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82" r:id="rId3"/>
    <p:sldId id="283" r:id="rId4"/>
    <p:sldId id="309" r:id="rId5"/>
    <p:sldId id="310" r:id="rId6"/>
    <p:sldId id="311" r:id="rId7"/>
    <p:sldId id="312" r:id="rId8"/>
    <p:sldId id="284" r:id="rId9"/>
    <p:sldId id="291" r:id="rId10"/>
    <p:sldId id="292" r:id="rId11"/>
    <p:sldId id="293" r:id="rId12"/>
    <p:sldId id="294" r:id="rId13"/>
    <p:sldId id="285" r:id="rId14"/>
    <p:sldId id="295" r:id="rId15"/>
    <p:sldId id="296" r:id="rId16"/>
    <p:sldId id="297" r:id="rId17"/>
    <p:sldId id="298" r:id="rId18"/>
    <p:sldId id="286" r:id="rId19"/>
    <p:sldId id="313" r:id="rId20"/>
    <p:sldId id="314" r:id="rId21"/>
    <p:sldId id="315" r:id="rId22"/>
    <p:sldId id="316" r:id="rId23"/>
    <p:sldId id="280" r:id="rId24"/>
    <p:sldId id="317" r:id="rId25"/>
    <p:sldId id="303" r:id="rId26"/>
    <p:sldId id="304" r:id="rId27"/>
    <p:sldId id="305" r:id="rId28"/>
    <p:sldId id="308" r:id="rId29"/>
    <p:sldId id="318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EE"/>
    <a:srgbClr val="0096E0"/>
    <a:srgbClr val="2E4EA3"/>
    <a:srgbClr val="FF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1.jpg"/><Relationship Id="rId5" Type="http://schemas.openxmlformats.org/officeDocument/2006/relationships/package" Target="../embeddings/Microsoft_Excel____2.xlsx"/><Relationship Id="rId4" Type="http://schemas.openxmlformats.org/officeDocument/2006/relationships/image" Target="../media/image35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CCD-428E-897F-225B2E35D24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CD-428E-897F-225B2E35D24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CCD-428E-897F-225B2E35D24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CD-428E-897F-225B2E35D24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pictureOptions>
              <c:pictureFormat val="stack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5-FCCD-428E-897F-225B2E35D241}"/>
              </c:ext>
            </c:extLst>
          </c:dPt>
          <c:dLbls>
            <c:dLbl>
              <c:idx val="0"/>
              <c:layout>
                <c:manualLayout>
                  <c:x val="0"/>
                  <c:y val="5.5832903914943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CD-428E-897F-225B2E35D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41404512704602E-3"/>
                  <c:y val="6.4375199998798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CD-428E-897F-225B2E35D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763745269511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CD-428E-897F-225B2E35D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222258946049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CD-428E-897F-225B2E35D2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1"/>
                      </a:solidFill>
                      <a:effectLst/>
                      <a:latin typeface="Calibri" panose="020F050202020403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CD-428E-897F-225B2E35D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axId val="743097344"/>
        <c:axId val="620999168"/>
      </c:barChart>
      <c:catAx>
        <c:axId val="743097344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noFill/>
          </a:ln>
        </c:spPr>
        <c:txPr>
          <a:bodyPr/>
          <a:lstStyle/>
          <a:p>
            <a:pPr>
              <a:defRPr sz="1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defRPr>
            </a:pPr>
            <a:endParaRPr lang="zh-CN"/>
          </a:p>
        </c:txPr>
        <c:crossAx val="620999168"/>
        <c:crosses val="autoZero"/>
        <c:auto val="1"/>
        <c:lblAlgn val="ctr"/>
        <c:lblOffset val="100"/>
        <c:noMultiLvlLbl val="0"/>
      </c:catAx>
      <c:valAx>
        <c:axId val="6209991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pPr>
            <a:endParaRPr lang="zh-CN"/>
          </a:p>
        </c:txPr>
        <c:crossAx val="7430973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solidFill>
                <a:srgbClr val="F8F0E5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B-4F54-91D8-B8587E46948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B-4F54-91D8-B8587E4694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2B-4F54-91D8-B8587E469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ln>
              <a:solidFill>
                <a:srgbClr val="F8F0E5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42B-4F54-91D8-B8587E46948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42B-4F54-91D8-B8587E4694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2B-4F54-91D8-B8587E469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spPr>
            <a:ln>
              <a:solidFill>
                <a:srgbClr val="F8F0E5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2B-4F54-91D8-B8587E46948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2B-4F54-91D8-B8587E4694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42B-4F54-91D8-B8587E4694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열3</c:v>
                </c:pt>
              </c:strCache>
            </c:strRef>
          </c:tx>
          <c:spPr>
            <a:ln>
              <a:solidFill>
                <a:srgbClr val="F8F0E5"/>
              </a:solidFill>
            </a:ln>
          </c:spPr>
          <c:dPt>
            <c:idx val="0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42B-4F54-91D8-B8587E46948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F8F0E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42B-4F54-91D8-B8587E4694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42B-4F54-91D8-B8587E469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96847400656494E-2"/>
          <c:y val="0.109276953807111"/>
          <c:w val="0.89210976008662601"/>
          <c:h val="0.77739809066897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ln w="19050">
              <a:solidFill>
                <a:srgbClr val="E97424"/>
              </a:solidFill>
            </a:ln>
          </c:spPr>
          <c:marker>
            <c:spPr>
              <a:solidFill>
                <a:srgbClr val="E97424"/>
              </a:solidFill>
              <a:ln w="19050">
                <a:solidFill>
                  <a:srgbClr val="E97424"/>
                </a:solidFill>
              </a:ln>
            </c:spPr>
          </c:marker>
          <c:dLbls>
            <c:dLbl>
              <c:idx val="1"/>
              <c:layout>
                <c:manualLayout>
                  <c:x val="-5.0137045016186002E-2"/>
                  <c:y val="-8.132628627493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7D-4BBF-A05C-2CD4532DC9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137045016186002E-2"/>
                  <c:y val="-4.647216358567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7D-4BBF-A05C-2CD4532DC9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E97424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7D-4BBF-A05C-2CD4532DC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4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4.6555827515029798E-2"/>
                  <c:y val="-6.3899224930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7D-4BBF-A05C-2CD4532DC9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55827515029798E-2"/>
                  <c:y val="4.647216358567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7D-4BBF-A05C-2CD4532DC9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7D-4BBF-A05C-2CD4532DC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97664"/>
        <c:axId val="710656000"/>
      </c:lineChart>
      <c:catAx>
        <c:axId val="7444976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710656000"/>
        <c:crosses val="autoZero"/>
        <c:auto val="1"/>
        <c:lblAlgn val="ctr"/>
        <c:lblOffset val="100"/>
        <c:noMultiLvlLbl val="0"/>
      </c:catAx>
      <c:valAx>
        <c:axId val="710656000"/>
        <c:scaling>
          <c:orientation val="minMax"/>
        </c:scaling>
        <c:delete val="0"/>
        <c:axPos val="l"/>
        <c:majorGridlines>
          <c:spPr>
            <a:ln>
              <a:solidFill>
                <a:srgbClr val="A69772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zh-CN"/>
          </a:p>
        </c:txPr>
        <c:crossAx val="744497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894782148984201"/>
          <c:y val="0"/>
          <c:w val="0.57105217851015799"/>
          <c:h val="4.7451046387229398E-2"/>
        </c:manualLayout>
      </c:layout>
      <c:overlay val="0"/>
      <c:txPr>
        <a:bodyPr/>
        <a:lstStyle/>
        <a:p>
          <a:pPr>
            <a:defRPr sz="900" b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96847400656494E-2"/>
          <c:y val="0.120880975943676"/>
          <c:w val="0.89210976008662601"/>
          <c:h val="0.75772955052426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F7-4CBE-A797-112F4BC90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625F63"/>
            </a:solidFill>
            <a:ln w="190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F7-4CBE-A797-112F4BC90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498176"/>
        <c:axId val="710657728"/>
      </c:barChart>
      <c:catAx>
        <c:axId val="744498176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710657728"/>
        <c:crosses val="autoZero"/>
        <c:auto val="1"/>
        <c:lblAlgn val="ctr"/>
        <c:lblOffset val="100"/>
        <c:noMultiLvlLbl val="0"/>
      </c:catAx>
      <c:valAx>
        <c:axId val="710657728"/>
        <c:scaling>
          <c:orientation val="minMax"/>
        </c:scaling>
        <c:delete val="0"/>
        <c:axPos val="l"/>
        <c:majorGridlines>
          <c:spPr>
            <a:ln>
              <a:solidFill>
                <a:srgbClr val="72C1BB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zh-CN"/>
          </a:p>
        </c:txPr>
        <c:crossAx val="744498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160913589502998"/>
          <c:y val="0"/>
          <c:w val="0.48716312594179201"/>
          <c:h val="9.6844269128930696E-2"/>
        </c:manualLayout>
      </c:layout>
      <c:overlay val="0"/>
      <c:txPr>
        <a:bodyPr/>
        <a:lstStyle/>
        <a:p>
          <a:pPr>
            <a:defRPr sz="900" b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7447-BDE6-4C2E-BCE6-6F5D035185CE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79C96-F519-4B7C-A90E-9C0DC9BE00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09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5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01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20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25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27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02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5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9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08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6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5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40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104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547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15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2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06199-A6ED-46C4-AC67-19F45D1BF34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13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06199-A6ED-46C4-AC67-19F45D1BF34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70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984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8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1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9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3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1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27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95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0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0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1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5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33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2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9D0E-7788-48EC-B6ED-A17C6D599FF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77EA-BF01-4898-8F3B-DA784E5F8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2.jp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jpg"/><Relationship Id="rId9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.jp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972488" y="4879472"/>
            <a:ext cx="13421688" cy="1798166"/>
            <a:chOff x="-972488" y="5570290"/>
            <a:chExt cx="13421688" cy="1107347"/>
          </a:xfrm>
        </p:grpSpPr>
        <p:sp>
          <p:nvSpPr>
            <p:cNvPr id="5" name="任意多边形 4"/>
            <p:cNvSpPr/>
            <p:nvPr/>
          </p:nvSpPr>
          <p:spPr>
            <a:xfrm>
              <a:off x="0" y="5570290"/>
              <a:ext cx="12197593" cy="285226"/>
            </a:xfrm>
            <a:custGeom>
              <a:avLst/>
              <a:gdLst>
                <a:gd name="connsiteX0" fmla="*/ 0 w 12197593"/>
                <a:gd name="connsiteY0" fmla="*/ 33556 h 285226"/>
                <a:gd name="connsiteX1" fmla="*/ 6040073 w 12197593"/>
                <a:gd name="connsiteY1" fmla="*/ 0 h 285226"/>
                <a:gd name="connsiteX2" fmla="*/ 11081857 w 12197593"/>
                <a:gd name="connsiteY2" fmla="*/ 159391 h 285226"/>
                <a:gd name="connsiteX3" fmla="*/ 12197593 w 12197593"/>
                <a:gd name="connsiteY3" fmla="*/ 285226 h 28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7593" h="285226">
                  <a:moveTo>
                    <a:pt x="0" y="33556"/>
                  </a:moveTo>
                  <a:lnTo>
                    <a:pt x="6040073" y="0"/>
                  </a:lnTo>
                  <a:cubicBezTo>
                    <a:pt x="7887049" y="20972"/>
                    <a:pt x="10055604" y="111853"/>
                    <a:pt x="11081857" y="159391"/>
                  </a:cubicBezTo>
                  <a:cubicBezTo>
                    <a:pt x="12108110" y="206929"/>
                    <a:pt x="12152851" y="246077"/>
                    <a:pt x="12197593" y="28522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972488" y="5591478"/>
              <a:ext cx="13421688" cy="1086159"/>
            </a:xfrm>
            <a:custGeom>
              <a:avLst/>
              <a:gdLst>
                <a:gd name="connsiteX0" fmla="*/ 947321 w 13421688"/>
                <a:gd name="connsiteY0" fmla="*/ 456984 h 1086159"/>
                <a:gd name="connsiteX1" fmla="*/ 4512642 w 13421688"/>
                <a:gd name="connsiteY1" fmla="*/ 465373 h 1086159"/>
                <a:gd name="connsiteX2" fmla="*/ 13279138 w 13421688"/>
                <a:gd name="connsiteY2" fmla="*/ 524096 h 1086159"/>
                <a:gd name="connsiteX3" fmla="*/ 620150 w 13421688"/>
                <a:gd name="connsiteY3" fmla="*/ 817711 h 1086159"/>
                <a:gd name="connsiteX4" fmla="*/ 3136848 w 13421688"/>
                <a:gd name="connsiteY4" fmla="*/ 79480 h 1086159"/>
                <a:gd name="connsiteX5" fmla="*/ 13413361 w 13421688"/>
                <a:gd name="connsiteY5" fmla="*/ 45924 h 1086159"/>
                <a:gd name="connsiteX6" fmla="*/ 5024371 w 13421688"/>
                <a:gd name="connsiteY6" fmla="*/ 305983 h 1086159"/>
                <a:gd name="connsiteX7" fmla="*/ 645317 w 13421688"/>
                <a:gd name="connsiteY7" fmla="*/ 247260 h 1086159"/>
                <a:gd name="connsiteX8" fmla="*/ 3606631 w 13421688"/>
                <a:gd name="connsiteY8" fmla="*/ 775766 h 1086159"/>
                <a:gd name="connsiteX9" fmla="*/ 13287527 w 13421688"/>
                <a:gd name="connsiteY9" fmla="*/ 691876 h 1086159"/>
                <a:gd name="connsiteX10" fmla="*/ 1207380 w 13421688"/>
                <a:gd name="connsiteY10" fmla="*/ 1086159 h 108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1688" h="1086159">
                  <a:moveTo>
                    <a:pt x="947321" y="456984"/>
                  </a:moveTo>
                  <a:lnTo>
                    <a:pt x="4512642" y="465373"/>
                  </a:lnTo>
                  <a:lnTo>
                    <a:pt x="13279138" y="524096"/>
                  </a:lnTo>
                  <a:cubicBezTo>
                    <a:pt x="12630389" y="582819"/>
                    <a:pt x="2310532" y="891814"/>
                    <a:pt x="620150" y="817711"/>
                  </a:cubicBezTo>
                  <a:cubicBezTo>
                    <a:pt x="-1070232" y="743608"/>
                    <a:pt x="1004646" y="208111"/>
                    <a:pt x="3136848" y="79480"/>
                  </a:cubicBezTo>
                  <a:cubicBezTo>
                    <a:pt x="5269050" y="-49151"/>
                    <a:pt x="13098774" y="8174"/>
                    <a:pt x="13413361" y="45924"/>
                  </a:cubicBezTo>
                  <a:cubicBezTo>
                    <a:pt x="13727948" y="83674"/>
                    <a:pt x="5024371" y="305983"/>
                    <a:pt x="5024371" y="305983"/>
                  </a:cubicBezTo>
                  <a:cubicBezTo>
                    <a:pt x="2896364" y="339539"/>
                    <a:pt x="881607" y="168963"/>
                    <a:pt x="645317" y="247260"/>
                  </a:cubicBezTo>
                  <a:cubicBezTo>
                    <a:pt x="409027" y="325557"/>
                    <a:pt x="1499596" y="701663"/>
                    <a:pt x="3606631" y="775766"/>
                  </a:cubicBezTo>
                  <a:cubicBezTo>
                    <a:pt x="5713666" y="849869"/>
                    <a:pt x="13687402" y="640144"/>
                    <a:pt x="13287527" y="691876"/>
                  </a:cubicBezTo>
                  <a:cubicBezTo>
                    <a:pt x="12887652" y="743608"/>
                    <a:pt x="7047516" y="914883"/>
                    <a:pt x="1207380" y="1086159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178041" y="489771"/>
            <a:ext cx="1078817" cy="971560"/>
          </a:xfrm>
          <a:custGeom>
            <a:avLst/>
            <a:gdLst>
              <a:gd name="connsiteX0" fmla="*/ 0 w 1078817"/>
              <a:gd name="connsiteY0" fmla="*/ 484450 h 971560"/>
              <a:gd name="connsiteX1" fmla="*/ 1034041 w 1078817"/>
              <a:gd name="connsiteY1" fmla="*/ 14431 h 971560"/>
              <a:gd name="connsiteX2" fmla="*/ 794759 w 1078817"/>
              <a:gd name="connsiteY2" fmla="*/ 971560 h 97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817" h="971560">
                <a:moveTo>
                  <a:pt x="0" y="484450"/>
                </a:moveTo>
                <a:cubicBezTo>
                  <a:pt x="450790" y="208848"/>
                  <a:pt x="901581" y="-66754"/>
                  <a:pt x="1034041" y="14431"/>
                </a:cubicBezTo>
                <a:cubicBezTo>
                  <a:pt x="1166501" y="95616"/>
                  <a:pt x="980630" y="533588"/>
                  <a:pt x="794759" y="97156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 rot="20815269" flipH="1">
            <a:off x="3865254" y="3063565"/>
            <a:ext cx="1728275" cy="3179452"/>
            <a:chOff x="7272338" y="3021013"/>
            <a:chExt cx="296863" cy="47942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1674"/>
            <p:cNvSpPr>
              <a:spLocks noEditPoints="1"/>
            </p:cNvSpPr>
            <p:nvPr/>
          </p:nvSpPr>
          <p:spPr bwMode="auto">
            <a:xfrm>
              <a:off x="7283451" y="3057526"/>
              <a:ext cx="147638" cy="138113"/>
            </a:xfrm>
            <a:custGeom>
              <a:avLst/>
              <a:gdLst>
                <a:gd name="T0" fmla="*/ 47 w 93"/>
                <a:gd name="T1" fmla="*/ 2 h 87"/>
                <a:gd name="T2" fmla="*/ 30 w 93"/>
                <a:gd name="T3" fmla="*/ 6 h 87"/>
                <a:gd name="T4" fmla="*/ 15 w 93"/>
                <a:gd name="T5" fmla="*/ 15 h 87"/>
                <a:gd name="T6" fmla="*/ 6 w 93"/>
                <a:gd name="T7" fmla="*/ 28 h 87"/>
                <a:gd name="T8" fmla="*/ 4 w 93"/>
                <a:gd name="T9" fmla="*/ 44 h 87"/>
                <a:gd name="T10" fmla="*/ 6 w 93"/>
                <a:gd name="T11" fmla="*/ 60 h 87"/>
                <a:gd name="T12" fmla="*/ 15 w 93"/>
                <a:gd name="T13" fmla="*/ 73 h 87"/>
                <a:gd name="T14" fmla="*/ 30 w 93"/>
                <a:gd name="T15" fmla="*/ 82 h 87"/>
                <a:gd name="T16" fmla="*/ 47 w 93"/>
                <a:gd name="T17" fmla="*/ 85 h 87"/>
                <a:gd name="T18" fmla="*/ 62 w 93"/>
                <a:gd name="T19" fmla="*/ 82 h 87"/>
                <a:gd name="T20" fmla="*/ 77 w 93"/>
                <a:gd name="T21" fmla="*/ 73 h 87"/>
                <a:gd name="T22" fmla="*/ 86 w 93"/>
                <a:gd name="T23" fmla="*/ 60 h 87"/>
                <a:gd name="T24" fmla="*/ 89 w 93"/>
                <a:gd name="T25" fmla="*/ 44 h 87"/>
                <a:gd name="T26" fmla="*/ 86 w 93"/>
                <a:gd name="T27" fmla="*/ 28 h 87"/>
                <a:gd name="T28" fmla="*/ 77 w 93"/>
                <a:gd name="T29" fmla="*/ 15 h 87"/>
                <a:gd name="T30" fmla="*/ 62 w 93"/>
                <a:gd name="T31" fmla="*/ 6 h 87"/>
                <a:gd name="T32" fmla="*/ 47 w 93"/>
                <a:gd name="T33" fmla="*/ 2 h 87"/>
                <a:gd name="T34" fmla="*/ 47 w 93"/>
                <a:gd name="T35" fmla="*/ 0 h 87"/>
                <a:gd name="T36" fmla="*/ 64 w 93"/>
                <a:gd name="T37" fmla="*/ 4 h 87"/>
                <a:gd name="T38" fmla="*/ 78 w 93"/>
                <a:gd name="T39" fmla="*/ 13 h 87"/>
                <a:gd name="T40" fmla="*/ 89 w 93"/>
                <a:gd name="T41" fmla="*/ 27 h 87"/>
                <a:gd name="T42" fmla="*/ 93 w 93"/>
                <a:gd name="T43" fmla="*/ 44 h 87"/>
                <a:gd name="T44" fmla="*/ 89 w 93"/>
                <a:gd name="T45" fmla="*/ 61 h 87"/>
                <a:gd name="T46" fmla="*/ 78 w 93"/>
                <a:gd name="T47" fmla="*/ 76 h 87"/>
                <a:gd name="T48" fmla="*/ 64 w 93"/>
                <a:gd name="T49" fmla="*/ 85 h 87"/>
                <a:gd name="T50" fmla="*/ 47 w 93"/>
                <a:gd name="T51" fmla="*/ 87 h 87"/>
                <a:gd name="T52" fmla="*/ 28 w 93"/>
                <a:gd name="T53" fmla="*/ 85 h 87"/>
                <a:gd name="T54" fmla="*/ 14 w 93"/>
                <a:gd name="T55" fmla="*/ 76 h 87"/>
                <a:gd name="T56" fmla="*/ 4 w 93"/>
                <a:gd name="T57" fmla="*/ 61 h 87"/>
                <a:gd name="T58" fmla="*/ 0 w 93"/>
                <a:gd name="T59" fmla="*/ 44 h 87"/>
                <a:gd name="T60" fmla="*/ 4 w 93"/>
                <a:gd name="T61" fmla="*/ 27 h 87"/>
                <a:gd name="T62" fmla="*/ 14 w 93"/>
                <a:gd name="T63" fmla="*/ 13 h 87"/>
                <a:gd name="T64" fmla="*/ 28 w 93"/>
                <a:gd name="T65" fmla="*/ 4 h 87"/>
                <a:gd name="T66" fmla="*/ 47 w 93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87">
                  <a:moveTo>
                    <a:pt x="47" y="2"/>
                  </a:moveTo>
                  <a:lnTo>
                    <a:pt x="30" y="6"/>
                  </a:lnTo>
                  <a:lnTo>
                    <a:pt x="15" y="15"/>
                  </a:lnTo>
                  <a:lnTo>
                    <a:pt x="6" y="28"/>
                  </a:lnTo>
                  <a:lnTo>
                    <a:pt x="4" y="44"/>
                  </a:lnTo>
                  <a:lnTo>
                    <a:pt x="6" y="60"/>
                  </a:lnTo>
                  <a:lnTo>
                    <a:pt x="15" y="73"/>
                  </a:lnTo>
                  <a:lnTo>
                    <a:pt x="30" y="82"/>
                  </a:lnTo>
                  <a:lnTo>
                    <a:pt x="47" y="85"/>
                  </a:lnTo>
                  <a:lnTo>
                    <a:pt x="62" y="82"/>
                  </a:lnTo>
                  <a:lnTo>
                    <a:pt x="77" y="73"/>
                  </a:lnTo>
                  <a:lnTo>
                    <a:pt x="86" y="60"/>
                  </a:lnTo>
                  <a:lnTo>
                    <a:pt x="89" y="44"/>
                  </a:lnTo>
                  <a:lnTo>
                    <a:pt x="86" y="28"/>
                  </a:lnTo>
                  <a:lnTo>
                    <a:pt x="77" y="15"/>
                  </a:lnTo>
                  <a:lnTo>
                    <a:pt x="62" y="6"/>
                  </a:lnTo>
                  <a:lnTo>
                    <a:pt x="47" y="2"/>
                  </a:lnTo>
                  <a:close/>
                  <a:moveTo>
                    <a:pt x="47" y="0"/>
                  </a:moveTo>
                  <a:lnTo>
                    <a:pt x="64" y="4"/>
                  </a:lnTo>
                  <a:lnTo>
                    <a:pt x="78" y="13"/>
                  </a:lnTo>
                  <a:lnTo>
                    <a:pt x="89" y="27"/>
                  </a:lnTo>
                  <a:lnTo>
                    <a:pt x="93" y="44"/>
                  </a:lnTo>
                  <a:lnTo>
                    <a:pt x="89" y="61"/>
                  </a:lnTo>
                  <a:lnTo>
                    <a:pt x="78" y="76"/>
                  </a:lnTo>
                  <a:lnTo>
                    <a:pt x="64" y="85"/>
                  </a:lnTo>
                  <a:lnTo>
                    <a:pt x="47" y="87"/>
                  </a:lnTo>
                  <a:lnTo>
                    <a:pt x="28" y="85"/>
                  </a:lnTo>
                  <a:lnTo>
                    <a:pt x="14" y="76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4" y="13"/>
                  </a:lnTo>
                  <a:lnTo>
                    <a:pt x="28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675"/>
            <p:cNvSpPr>
              <a:spLocks noEditPoints="1"/>
            </p:cNvSpPr>
            <p:nvPr/>
          </p:nvSpPr>
          <p:spPr bwMode="auto">
            <a:xfrm>
              <a:off x="7280276" y="3054351"/>
              <a:ext cx="152400" cy="146050"/>
            </a:xfrm>
            <a:custGeom>
              <a:avLst/>
              <a:gdLst>
                <a:gd name="T0" fmla="*/ 4 w 96"/>
                <a:gd name="T1" fmla="*/ 46 h 92"/>
                <a:gd name="T2" fmla="*/ 7 w 96"/>
                <a:gd name="T3" fmla="*/ 63 h 92"/>
                <a:gd name="T4" fmla="*/ 8 w 96"/>
                <a:gd name="T5" fmla="*/ 63 h 92"/>
                <a:gd name="T6" fmla="*/ 6 w 96"/>
                <a:gd name="T7" fmla="*/ 46 h 92"/>
                <a:gd name="T8" fmla="*/ 17 w 96"/>
                <a:gd name="T9" fmla="*/ 15 h 92"/>
                <a:gd name="T10" fmla="*/ 4 w 96"/>
                <a:gd name="T11" fmla="*/ 46 h 92"/>
                <a:gd name="T12" fmla="*/ 17 w 96"/>
                <a:gd name="T13" fmla="*/ 15 h 92"/>
                <a:gd name="T14" fmla="*/ 85 w 96"/>
                <a:gd name="T15" fmla="*/ 23 h 92"/>
                <a:gd name="T16" fmla="*/ 92 w 96"/>
                <a:gd name="T17" fmla="*/ 46 h 92"/>
                <a:gd name="T18" fmla="*/ 85 w 96"/>
                <a:gd name="T19" fmla="*/ 68 h 92"/>
                <a:gd name="T20" fmla="*/ 85 w 96"/>
                <a:gd name="T21" fmla="*/ 68 h 92"/>
                <a:gd name="T22" fmla="*/ 92 w 96"/>
                <a:gd name="T23" fmla="*/ 46 h 92"/>
                <a:gd name="T24" fmla="*/ 85 w 96"/>
                <a:gd name="T25" fmla="*/ 23 h 92"/>
                <a:gd name="T26" fmla="*/ 49 w 96"/>
                <a:gd name="T27" fmla="*/ 7 h 92"/>
                <a:gd name="T28" fmla="*/ 19 w 96"/>
                <a:gd name="T29" fmla="*/ 19 h 92"/>
                <a:gd name="T30" fmla="*/ 7 w 96"/>
                <a:gd name="T31" fmla="*/ 46 h 92"/>
                <a:gd name="T32" fmla="*/ 19 w 96"/>
                <a:gd name="T33" fmla="*/ 74 h 92"/>
                <a:gd name="T34" fmla="*/ 47 w 96"/>
                <a:gd name="T35" fmla="*/ 85 h 92"/>
                <a:gd name="T36" fmla="*/ 78 w 96"/>
                <a:gd name="T37" fmla="*/ 74 h 92"/>
                <a:gd name="T38" fmla="*/ 89 w 96"/>
                <a:gd name="T39" fmla="*/ 46 h 92"/>
                <a:gd name="T40" fmla="*/ 78 w 96"/>
                <a:gd name="T41" fmla="*/ 19 h 92"/>
                <a:gd name="T42" fmla="*/ 49 w 96"/>
                <a:gd name="T43" fmla="*/ 7 h 92"/>
                <a:gd name="T44" fmla="*/ 45 w 96"/>
                <a:gd name="T45" fmla="*/ 3 h 92"/>
                <a:gd name="T46" fmla="*/ 49 w 96"/>
                <a:gd name="T47" fmla="*/ 3 h 92"/>
                <a:gd name="T48" fmla="*/ 49 w 96"/>
                <a:gd name="T49" fmla="*/ 3 h 92"/>
                <a:gd name="T50" fmla="*/ 67 w 96"/>
                <a:gd name="T51" fmla="*/ 4 h 92"/>
                <a:gd name="T52" fmla="*/ 92 w 96"/>
                <a:gd name="T53" fmla="*/ 28 h 92"/>
                <a:gd name="T54" fmla="*/ 92 w 96"/>
                <a:gd name="T55" fmla="*/ 63 h 92"/>
                <a:gd name="T56" fmla="*/ 67 w 96"/>
                <a:gd name="T57" fmla="*/ 88 h 92"/>
                <a:gd name="T58" fmla="*/ 29 w 96"/>
                <a:gd name="T59" fmla="*/ 88 h 92"/>
                <a:gd name="T60" fmla="*/ 4 w 96"/>
                <a:gd name="T61" fmla="*/ 63 h 92"/>
                <a:gd name="T62" fmla="*/ 0 w 96"/>
                <a:gd name="T63" fmla="*/ 46 h 92"/>
                <a:gd name="T64" fmla="*/ 15 w 96"/>
                <a:gd name="T65" fmla="*/ 13 h 92"/>
                <a:gd name="T66" fmla="*/ 49 w 96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2">
                  <a:moveTo>
                    <a:pt x="4" y="46"/>
                  </a:moveTo>
                  <a:lnTo>
                    <a:pt x="4" y="46"/>
                  </a:lnTo>
                  <a:lnTo>
                    <a:pt x="4" y="46"/>
                  </a:lnTo>
                  <a:lnTo>
                    <a:pt x="7" y="63"/>
                  </a:lnTo>
                  <a:lnTo>
                    <a:pt x="17" y="76"/>
                  </a:lnTo>
                  <a:lnTo>
                    <a:pt x="8" y="63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4" y="46"/>
                  </a:lnTo>
                  <a:close/>
                  <a:moveTo>
                    <a:pt x="17" y="15"/>
                  </a:moveTo>
                  <a:lnTo>
                    <a:pt x="8" y="29"/>
                  </a:lnTo>
                  <a:lnTo>
                    <a:pt x="4" y="46"/>
                  </a:lnTo>
                  <a:lnTo>
                    <a:pt x="8" y="29"/>
                  </a:lnTo>
                  <a:lnTo>
                    <a:pt x="17" y="15"/>
                  </a:lnTo>
                  <a:close/>
                  <a:moveTo>
                    <a:pt x="76" y="13"/>
                  </a:moveTo>
                  <a:lnTo>
                    <a:pt x="85" y="23"/>
                  </a:lnTo>
                  <a:lnTo>
                    <a:pt x="91" y="33"/>
                  </a:lnTo>
                  <a:lnTo>
                    <a:pt x="92" y="46"/>
                  </a:lnTo>
                  <a:lnTo>
                    <a:pt x="91" y="58"/>
                  </a:lnTo>
                  <a:lnTo>
                    <a:pt x="85" y="68"/>
                  </a:lnTo>
                  <a:lnTo>
                    <a:pt x="78" y="78"/>
                  </a:lnTo>
                  <a:lnTo>
                    <a:pt x="85" y="68"/>
                  </a:lnTo>
                  <a:lnTo>
                    <a:pt x="91" y="58"/>
                  </a:lnTo>
                  <a:lnTo>
                    <a:pt x="92" y="46"/>
                  </a:lnTo>
                  <a:lnTo>
                    <a:pt x="91" y="33"/>
                  </a:lnTo>
                  <a:lnTo>
                    <a:pt x="85" y="23"/>
                  </a:lnTo>
                  <a:lnTo>
                    <a:pt x="76" y="13"/>
                  </a:lnTo>
                  <a:close/>
                  <a:moveTo>
                    <a:pt x="49" y="7"/>
                  </a:moveTo>
                  <a:lnTo>
                    <a:pt x="32" y="10"/>
                  </a:lnTo>
                  <a:lnTo>
                    <a:pt x="19" y="19"/>
                  </a:lnTo>
                  <a:lnTo>
                    <a:pt x="11" y="30"/>
                  </a:lnTo>
                  <a:lnTo>
                    <a:pt x="7" y="46"/>
                  </a:lnTo>
                  <a:lnTo>
                    <a:pt x="11" y="61"/>
                  </a:lnTo>
                  <a:lnTo>
                    <a:pt x="19" y="74"/>
                  </a:lnTo>
                  <a:lnTo>
                    <a:pt x="32" y="83"/>
                  </a:lnTo>
                  <a:lnTo>
                    <a:pt x="47" y="85"/>
                  </a:lnTo>
                  <a:lnTo>
                    <a:pt x="64" y="83"/>
                  </a:lnTo>
                  <a:lnTo>
                    <a:pt x="78" y="74"/>
                  </a:lnTo>
                  <a:lnTo>
                    <a:pt x="85" y="61"/>
                  </a:lnTo>
                  <a:lnTo>
                    <a:pt x="89" y="46"/>
                  </a:lnTo>
                  <a:lnTo>
                    <a:pt x="85" y="30"/>
                  </a:lnTo>
                  <a:lnTo>
                    <a:pt x="78" y="19"/>
                  </a:lnTo>
                  <a:lnTo>
                    <a:pt x="64" y="10"/>
                  </a:lnTo>
                  <a:lnTo>
                    <a:pt x="49" y="7"/>
                  </a:lnTo>
                  <a:close/>
                  <a:moveTo>
                    <a:pt x="49" y="3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49" y="3"/>
                  </a:lnTo>
                  <a:close/>
                  <a:moveTo>
                    <a:pt x="49" y="0"/>
                  </a:moveTo>
                  <a:lnTo>
                    <a:pt x="67" y="4"/>
                  </a:lnTo>
                  <a:lnTo>
                    <a:pt x="81" y="13"/>
                  </a:lnTo>
                  <a:lnTo>
                    <a:pt x="92" y="28"/>
                  </a:lnTo>
                  <a:lnTo>
                    <a:pt x="96" y="46"/>
                  </a:lnTo>
                  <a:lnTo>
                    <a:pt x="92" y="63"/>
                  </a:lnTo>
                  <a:lnTo>
                    <a:pt x="81" y="78"/>
                  </a:lnTo>
                  <a:lnTo>
                    <a:pt x="67" y="88"/>
                  </a:lnTo>
                  <a:lnTo>
                    <a:pt x="47" y="92"/>
                  </a:lnTo>
                  <a:lnTo>
                    <a:pt x="29" y="88"/>
                  </a:lnTo>
                  <a:lnTo>
                    <a:pt x="15" y="78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5" y="13"/>
                  </a:lnTo>
                  <a:lnTo>
                    <a:pt x="29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76"/>
            <p:cNvSpPr>
              <a:spLocks/>
            </p:cNvSpPr>
            <p:nvPr/>
          </p:nvSpPr>
          <p:spPr bwMode="auto">
            <a:xfrm>
              <a:off x="7307263" y="3125788"/>
              <a:ext cx="11113" cy="9525"/>
            </a:xfrm>
            <a:custGeom>
              <a:avLst/>
              <a:gdLst>
                <a:gd name="T0" fmla="*/ 6 w 7"/>
                <a:gd name="T1" fmla="*/ 0 h 6"/>
                <a:gd name="T2" fmla="*/ 7 w 7"/>
                <a:gd name="T3" fmla="*/ 2 h 6"/>
                <a:gd name="T4" fmla="*/ 3 w 7"/>
                <a:gd name="T5" fmla="*/ 6 h 6"/>
                <a:gd name="T6" fmla="*/ 0 w 7"/>
                <a:gd name="T7" fmla="*/ 4 h 6"/>
                <a:gd name="T8" fmla="*/ 6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7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77"/>
            <p:cNvSpPr>
              <a:spLocks/>
            </p:cNvSpPr>
            <p:nvPr/>
          </p:nvSpPr>
          <p:spPr bwMode="auto">
            <a:xfrm>
              <a:off x="7305676" y="3121026"/>
              <a:ext cx="15875" cy="17463"/>
            </a:xfrm>
            <a:custGeom>
              <a:avLst/>
              <a:gdLst>
                <a:gd name="T0" fmla="*/ 7 w 10"/>
                <a:gd name="T1" fmla="*/ 0 h 11"/>
                <a:gd name="T2" fmla="*/ 10 w 10"/>
                <a:gd name="T3" fmla="*/ 5 h 11"/>
                <a:gd name="T4" fmla="*/ 4 w 10"/>
                <a:gd name="T5" fmla="*/ 11 h 11"/>
                <a:gd name="T6" fmla="*/ 1 w 10"/>
                <a:gd name="T7" fmla="*/ 8 h 11"/>
                <a:gd name="T8" fmla="*/ 0 w 10"/>
                <a:gd name="T9" fmla="*/ 7 h 11"/>
                <a:gd name="T10" fmla="*/ 7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lnTo>
                    <a:pt x="10" y="5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678"/>
            <p:cNvSpPr>
              <a:spLocks/>
            </p:cNvSpPr>
            <p:nvPr/>
          </p:nvSpPr>
          <p:spPr bwMode="auto">
            <a:xfrm>
              <a:off x="7364413" y="3105151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2 h 2"/>
                <a:gd name="T4" fmla="*/ 0 w 4"/>
                <a:gd name="T5" fmla="*/ 2 h 2"/>
                <a:gd name="T6" fmla="*/ 0 w 4"/>
                <a:gd name="T7" fmla="*/ 0 h 2"/>
                <a:gd name="T8" fmla="*/ 2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79"/>
            <p:cNvSpPr>
              <a:spLocks noEditPoints="1"/>
            </p:cNvSpPr>
            <p:nvPr/>
          </p:nvSpPr>
          <p:spPr bwMode="auto">
            <a:xfrm>
              <a:off x="7359651" y="3100388"/>
              <a:ext cx="12700" cy="12700"/>
            </a:xfrm>
            <a:custGeom>
              <a:avLst/>
              <a:gdLst>
                <a:gd name="T0" fmla="*/ 4 w 8"/>
                <a:gd name="T1" fmla="*/ 4 h 8"/>
                <a:gd name="T2" fmla="*/ 4 w 8"/>
                <a:gd name="T3" fmla="*/ 4 h 8"/>
                <a:gd name="T4" fmla="*/ 4 w 8"/>
                <a:gd name="T5" fmla="*/ 4 h 8"/>
                <a:gd name="T6" fmla="*/ 4 w 8"/>
                <a:gd name="T7" fmla="*/ 4 h 8"/>
                <a:gd name="T8" fmla="*/ 7 w 8"/>
                <a:gd name="T9" fmla="*/ 0 h 8"/>
                <a:gd name="T10" fmla="*/ 8 w 8"/>
                <a:gd name="T11" fmla="*/ 7 h 8"/>
                <a:gd name="T12" fmla="*/ 1 w 8"/>
                <a:gd name="T13" fmla="*/ 8 h 8"/>
                <a:gd name="T14" fmla="*/ 1 w 8"/>
                <a:gd name="T15" fmla="*/ 7 h 8"/>
                <a:gd name="T16" fmla="*/ 0 w 8"/>
                <a:gd name="T17" fmla="*/ 3 h 8"/>
                <a:gd name="T18" fmla="*/ 0 w 8"/>
                <a:gd name="T19" fmla="*/ 1 h 8"/>
                <a:gd name="T20" fmla="*/ 7 w 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7" y="0"/>
                  </a:moveTo>
                  <a:lnTo>
                    <a:pt x="8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680"/>
            <p:cNvSpPr>
              <a:spLocks noChangeArrowheads="1"/>
            </p:cNvSpPr>
            <p:nvPr/>
          </p:nvSpPr>
          <p:spPr bwMode="auto">
            <a:xfrm>
              <a:off x="7377113" y="3113088"/>
              <a:ext cx="9525" cy="6350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81"/>
            <p:cNvSpPr>
              <a:spLocks noEditPoints="1"/>
            </p:cNvSpPr>
            <p:nvPr/>
          </p:nvSpPr>
          <p:spPr bwMode="auto">
            <a:xfrm>
              <a:off x="7372351" y="3111501"/>
              <a:ext cx="15875" cy="9525"/>
            </a:xfrm>
            <a:custGeom>
              <a:avLst/>
              <a:gdLst>
                <a:gd name="T0" fmla="*/ 4 w 10"/>
                <a:gd name="T1" fmla="*/ 2 h 6"/>
                <a:gd name="T2" fmla="*/ 4 w 10"/>
                <a:gd name="T3" fmla="*/ 2 h 6"/>
                <a:gd name="T4" fmla="*/ 6 w 10"/>
                <a:gd name="T5" fmla="*/ 2 h 6"/>
                <a:gd name="T6" fmla="*/ 6 w 10"/>
                <a:gd name="T7" fmla="*/ 2 h 6"/>
                <a:gd name="T8" fmla="*/ 4 w 10"/>
                <a:gd name="T9" fmla="*/ 2 h 6"/>
                <a:gd name="T10" fmla="*/ 0 w 10"/>
                <a:gd name="T11" fmla="*/ 0 h 6"/>
                <a:gd name="T12" fmla="*/ 10 w 10"/>
                <a:gd name="T13" fmla="*/ 0 h 6"/>
                <a:gd name="T14" fmla="*/ 10 w 10"/>
                <a:gd name="T15" fmla="*/ 6 h 6"/>
                <a:gd name="T16" fmla="*/ 0 w 10"/>
                <a:gd name="T17" fmla="*/ 6 h 6"/>
                <a:gd name="T18" fmla="*/ 0 w 1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82"/>
            <p:cNvSpPr>
              <a:spLocks/>
            </p:cNvSpPr>
            <p:nvPr/>
          </p:nvSpPr>
          <p:spPr bwMode="auto">
            <a:xfrm>
              <a:off x="7313613" y="3114676"/>
              <a:ext cx="71438" cy="52388"/>
            </a:xfrm>
            <a:custGeom>
              <a:avLst/>
              <a:gdLst>
                <a:gd name="T0" fmla="*/ 43 w 45"/>
                <a:gd name="T1" fmla="*/ 0 h 33"/>
                <a:gd name="T2" fmla="*/ 45 w 45"/>
                <a:gd name="T3" fmla="*/ 2 h 33"/>
                <a:gd name="T4" fmla="*/ 45 w 45"/>
                <a:gd name="T5" fmla="*/ 3 h 33"/>
                <a:gd name="T6" fmla="*/ 45 w 45"/>
                <a:gd name="T7" fmla="*/ 6 h 33"/>
                <a:gd name="T8" fmla="*/ 45 w 45"/>
                <a:gd name="T9" fmla="*/ 9 h 33"/>
                <a:gd name="T10" fmla="*/ 45 w 45"/>
                <a:gd name="T11" fmla="*/ 13 h 33"/>
                <a:gd name="T12" fmla="*/ 43 w 45"/>
                <a:gd name="T13" fmla="*/ 17 h 33"/>
                <a:gd name="T14" fmla="*/ 42 w 45"/>
                <a:gd name="T15" fmla="*/ 21 h 33"/>
                <a:gd name="T16" fmla="*/ 40 w 45"/>
                <a:gd name="T17" fmla="*/ 25 h 33"/>
                <a:gd name="T18" fmla="*/ 36 w 45"/>
                <a:gd name="T19" fmla="*/ 29 h 33"/>
                <a:gd name="T20" fmla="*/ 30 w 45"/>
                <a:gd name="T21" fmla="*/ 30 h 33"/>
                <a:gd name="T22" fmla="*/ 24 w 45"/>
                <a:gd name="T23" fmla="*/ 32 h 33"/>
                <a:gd name="T24" fmla="*/ 17 w 45"/>
                <a:gd name="T25" fmla="*/ 33 h 33"/>
                <a:gd name="T26" fmla="*/ 12 w 45"/>
                <a:gd name="T27" fmla="*/ 32 h 33"/>
                <a:gd name="T28" fmla="*/ 8 w 45"/>
                <a:gd name="T29" fmla="*/ 32 h 33"/>
                <a:gd name="T30" fmla="*/ 4 w 45"/>
                <a:gd name="T31" fmla="*/ 32 h 33"/>
                <a:gd name="T32" fmla="*/ 3 w 45"/>
                <a:gd name="T33" fmla="*/ 30 h 33"/>
                <a:gd name="T34" fmla="*/ 2 w 45"/>
                <a:gd name="T35" fmla="*/ 30 h 33"/>
                <a:gd name="T36" fmla="*/ 0 w 45"/>
                <a:gd name="T37" fmla="*/ 30 h 33"/>
                <a:gd name="T38" fmla="*/ 0 w 45"/>
                <a:gd name="T39" fmla="*/ 25 h 33"/>
                <a:gd name="T40" fmla="*/ 4 w 45"/>
                <a:gd name="T41" fmla="*/ 25 h 33"/>
                <a:gd name="T42" fmla="*/ 4 w 45"/>
                <a:gd name="T43" fmla="*/ 28 h 33"/>
                <a:gd name="T44" fmla="*/ 7 w 45"/>
                <a:gd name="T45" fmla="*/ 29 h 33"/>
                <a:gd name="T46" fmla="*/ 12 w 45"/>
                <a:gd name="T47" fmla="*/ 29 h 33"/>
                <a:gd name="T48" fmla="*/ 17 w 45"/>
                <a:gd name="T49" fmla="*/ 29 h 33"/>
                <a:gd name="T50" fmla="*/ 24 w 45"/>
                <a:gd name="T51" fmla="*/ 29 h 33"/>
                <a:gd name="T52" fmla="*/ 29 w 45"/>
                <a:gd name="T53" fmla="*/ 28 h 33"/>
                <a:gd name="T54" fmla="*/ 34 w 45"/>
                <a:gd name="T55" fmla="*/ 25 h 33"/>
                <a:gd name="T56" fmla="*/ 37 w 45"/>
                <a:gd name="T57" fmla="*/ 24 h 33"/>
                <a:gd name="T58" fmla="*/ 40 w 45"/>
                <a:gd name="T59" fmla="*/ 20 h 33"/>
                <a:gd name="T60" fmla="*/ 41 w 45"/>
                <a:gd name="T61" fmla="*/ 17 h 33"/>
                <a:gd name="T62" fmla="*/ 42 w 45"/>
                <a:gd name="T63" fmla="*/ 13 h 33"/>
                <a:gd name="T64" fmla="*/ 42 w 45"/>
                <a:gd name="T65" fmla="*/ 9 h 33"/>
                <a:gd name="T66" fmla="*/ 42 w 45"/>
                <a:gd name="T67" fmla="*/ 7 h 33"/>
                <a:gd name="T68" fmla="*/ 42 w 45"/>
                <a:gd name="T69" fmla="*/ 4 h 33"/>
                <a:gd name="T70" fmla="*/ 41 w 45"/>
                <a:gd name="T71" fmla="*/ 2 h 33"/>
                <a:gd name="T72" fmla="*/ 41 w 45"/>
                <a:gd name="T73" fmla="*/ 2 h 33"/>
                <a:gd name="T74" fmla="*/ 43 w 45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3">
                  <a:moveTo>
                    <a:pt x="43" y="0"/>
                  </a:moveTo>
                  <a:lnTo>
                    <a:pt x="45" y="2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3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36" y="29"/>
                  </a:lnTo>
                  <a:lnTo>
                    <a:pt x="30" y="30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24" y="29"/>
                  </a:lnTo>
                  <a:lnTo>
                    <a:pt x="29" y="28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40" y="20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83"/>
            <p:cNvSpPr>
              <a:spLocks noEditPoints="1"/>
            </p:cNvSpPr>
            <p:nvPr/>
          </p:nvSpPr>
          <p:spPr bwMode="auto">
            <a:xfrm>
              <a:off x="7312026" y="3113088"/>
              <a:ext cx="74613" cy="55563"/>
            </a:xfrm>
            <a:custGeom>
              <a:avLst/>
              <a:gdLst>
                <a:gd name="T0" fmla="*/ 9 w 47"/>
                <a:gd name="T1" fmla="*/ 31 h 35"/>
                <a:gd name="T2" fmla="*/ 8 w 47"/>
                <a:gd name="T3" fmla="*/ 31 h 35"/>
                <a:gd name="T4" fmla="*/ 5 w 47"/>
                <a:gd name="T5" fmla="*/ 30 h 35"/>
                <a:gd name="T6" fmla="*/ 4 w 47"/>
                <a:gd name="T7" fmla="*/ 30 h 35"/>
                <a:gd name="T8" fmla="*/ 35 w 47"/>
                <a:gd name="T9" fmla="*/ 29 h 35"/>
                <a:gd name="T10" fmla="*/ 25 w 47"/>
                <a:gd name="T11" fmla="*/ 31 h 35"/>
                <a:gd name="T12" fmla="*/ 25 w 47"/>
                <a:gd name="T13" fmla="*/ 31 h 35"/>
                <a:gd name="T14" fmla="*/ 35 w 47"/>
                <a:gd name="T15" fmla="*/ 29 h 35"/>
                <a:gd name="T16" fmla="*/ 44 w 47"/>
                <a:gd name="T17" fmla="*/ 7 h 35"/>
                <a:gd name="T18" fmla="*/ 44 w 47"/>
                <a:gd name="T19" fmla="*/ 10 h 35"/>
                <a:gd name="T20" fmla="*/ 44 w 47"/>
                <a:gd name="T21" fmla="*/ 7 h 35"/>
                <a:gd name="T22" fmla="*/ 44 w 47"/>
                <a:gd name="T23" fmla="*/ 4 h 35"/>
                <a:gd name="T24" fmla="*/ 44 w 47"/>
                <a:gd name="T25" fmla="*/ 4 h 35"/>
                <a:gd name="T26" fmla="*/ 47 w 47"/>
                <a:gd name="T27" fmla="*/ 1 h 35"/>
                <a:gd name="T28" fmla="*/ 47 w 47"/>
                <a:gd name="T29" fmla="*/ 4 h 35"/>
                <a:gd name="T30" fmla="*/ 47 w 47"/>
                <a:gd name="T31" fmla="*/ 10 h 35"/>
                <a:gd name="T32" fmla="*/ 47 w 47"/>
                <a:gd name="T33" fmla="*/ 14 h 35"/>
                <a:gd name="T34" fmla="*/ 46 w 47"/>
                <a:gd name="T35" fmla="*/ 21 h 35"/>
                <a:gd name="T36" fmla="*/ 41 w 47"/>
                <a:gd name="T37" fmla="*/ 28 h 35"/>
                <a:gd name="T38" fmla="*/ 31 w 47"/>
                <a:gd name="T39" fmla="*/ 34 h 35"/>
                <a:gd name="T40" fmla="*/ 18 w 47"/>
                <a:gd name="T41" fmla="*/ 35 h 35"/>
                <a:gd name="T42" fmla="*/ 9 w 47"/>
                <a:gd name="T43" fmla="*/ 34 h 35"/>
                <a:gd name="T44" fmla="*/ 3 w 47"/>
                <a:gd name="T45" fmla="*/ 34 h 35"/>
                <a:gd name="T46" fmla="*/ 3 w 47"/>
                <a:gd name="T47" fmla="*/ 31 h 35"/>
                <a:gd name="T48" fmla="*/ 0 w 47"/>
                <a:gd name="T49" fmla="*/ 33 h 35"/>
                <a:gd name="T50" fmla="*/ 6 w 47"/>
                <a:gd name="T51" fmla="*/ 25 h 35"/>
                <a:gd name="T52" fmla="*/ 9 w 47"/>
                <a:gd name="T53" fmla="*/ 29 h 35"/>
                <a:gd name="T54" fmla="*/ 18 w 47"/>
                <a:gd name="T55" fmla="*/ 29 h 35"/>
                <a:gd name="T56" fmla="*/ 30 w 47"/>
                <a:gd name="T57" fmla="*/ 28 h 35"/>
                <a:gd name="T58" fmla="*/ 38 w 47"/>
                <a:gd name="T59" fmla="*/ 24 h 35"/>
                <a:gd name="T60" fmla="*/ 41 w 47"/>
                <a:gd name="T61" fmla="*/ 17 h 35"/>
                <a:gd name="T62" fmla="*/ 42 w 47"/>
                <a:gd name="T63" fmla="*/ 10 h 35"/>
                <a:gd name="T64" fmla="*/ 42 w 47"/>
                <a:gd name="T65" fmla="*/ 8 h 35"/>
                <a:gd name="T66" fmla="*/ 41 w 47"/>
                <a:gd name="T67" fmla="*/ 3 h 35"/>
                <a:gd name="T68" fmla="*/ 41 w 47"/>
                <a:gd name="T69" fmla="*/ 3 h 35"/>
                <a:gd name="T70" fmla="*/ 41 w 47"/>
                <a:gd name="T71" fmla="*/ 1 h 35"/>
                <a:gd name="T72" fmla="*/ 46 w 47"/>
                <a:gd name="T7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35">
                  <a:moveTo>
                    <a:pt x="8" y="31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8" y="31"/>
                  </a:lnTo>
                  <a:close/>
                  <a:moveTo>
                    <a:pt x="4" y="30"/>
                  </a:moveTo>
                  <a:lnTo>
                    <a:pt x="5" y="30"/>
                  </a:lnTo>
                  <a:lnTo>
                    <a:pt x="6" y="31"/>
                  </a:lnTo>
                  <a:lnTo>
                    <a:pt x="4" y="30"/>
                  </a:lnTo>
                  <a:close/>
                  <a:moveTo>
                    <a:pt x="39" y="26"/>
                  </a:moveTo>
                  <a:lnTo>
                    <a:pt x="35" y="29"/>
                  </a:lnTo>
                  <a:lnTo>
                    <a:pt x="30" y="30"/>
                  </a:lnTo>
                  <a:lnTo>
                    <a:pt x="25" y="31"/>
                  </a:lnTo>
                  <a:lnTo>
                    <a:pt x="18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5" y="29"/>
                  </a:lnTo>
                  <a:lnTo>
                    <a:pt x="39" y="26"/>
                  </a:lnTo>
                  <a:close/>
                  <a:moveTo>
                    <a:pt x="44" y="7"/>
                  </a:move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7"/>
                  </a:lnTo>
                  <a:close/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close/>
                  <a:moveTo>
                    <a:pt x="46" y="0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6" y="21"/>
                  </a:lnTo>
                  <a:lnTo>
                    <a:pt x="44" y="25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30" y="28"/>
                  </a:lnTo>
                  <a:lnTo>
                    <a:pt x="34" y="25"/>
                  </a:lnTo>
                  <a:lnTo>
                    <a:pt x="38" y="24"/>
                  </a:lnTo>
                  <a:lnTo>
                    <a:pt x="39" y="21"/>
                  </a:lnTo>
                  <a:lnTo>
                    <a:pt x="41" y="17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84"/>
            <p:cNvSpPr>
              <a:spLocks/>
            </p:cNvSpPr>
            <p:nvPr/>
          </p:nvSpPr>
          <p:spPr bwMode="auto">
            <a:xfrm>
              <a:off x="7273926" y="3025776"/>
              <a:ext cx="39688" cy="49213"/>
            </a:xfrm>
            <a:custGeom>
              <a:avLst/>
              <a:gdLst>
                <a:gd name="T0" fmla="*/ 6 w 25"/>
                <a:gd name="T1" fmla="*/ 0 h 31"/>
                <a:gd name="T2" fmla="*/ 10 w 25"/>
                <a:gd name="T3" fmla="*/ 1 h 31"/>
                <a:gd name="T4" fmla="*/ 12 w 25"/>
                <a:gd name="T5" fmla="*/ 3 h 31"/>
                <a:gd name="T6" fmla="*/ 13 w 25"/>
                <a:gd name="T7" fmla="*/ 4 h 31"/>
                <a:gd name="T8" fmla="*/ 15 w 25"/>
                <a:gd name="T9" fmla="*/ 5 h 31"/>
                <a:gd name="T10" fmla="*/ 15 w 25"/>
                <a:gd name="T11" fmla="*/ 5 h 31"/>
                <a:gd name="T12" fmla="*/ 12 w 25"/>
                <a:gd name="T13" fmla="*/ 7 h 31"/>
                <a:gd name="T14" fmla="*/ 12 w 25"/>
                <a:gd name="T15" fmla="*/ 7 h 31"/>
                <a:gd name="T16" fmla="*/ 11 w 25"/>
                <a:gd name="T17" fmla="*/ 5 h 31"/>
                <a:gd name="T18" fmla="*/ 10 w 25"/>
                <a:gd name="T19" fmla="*/ 4 h 31"/>
                <a:gd name="T20" fmla="*/ 8 w 25"/>
                <a:gd name="T21" fmla="*/ 4 h 31"/>
                <a:gd name="T22" fmla="*/ 6 w 25"/>
                <a:gd name="T23" fmla="*/ 3 h 31"/>
                <a:gd name="T24" fmla="*/ 6 w 25"/>
                <a:gd name="T25" fmla="*/ 3 h 31"/>
                <a:gd name="T26" fmla="*/ 4 w 25"/>
                <a:gd name="T27" fmla="*/ 4 h 31"/>
                <a:gd name="T28" fmla="*/ 3 w 25"/>
                <a:gd name="T29" fmla="*/ 4 h 31"/>
                <a:gd name="T30" fmla="*/ 3 w 25"/>
                <a:gd name="T31" fmla="*/ 5 h 31"/>
                <a:gd name="T32" fmla="*/ 3 w 25"/>
                <a:gd name="T33" fmla="*/ 7 h 31"/>
                <a:gd name="T34" fmla="*/ 3 w 25"/>
                <a:gd name="T35" fmla="*/ 9 h 31"/>
                <a:gd name="T36" fmla="*/ 3 w 25"/>
                <a:gd name="T37" fmla="*/ 9 h 31"/>
                <a:gd name="T38" fmla="*/ 3 w 25"/>
                <a:gd name="T39" fmla="*/ 11 h 31"/>
                <a:gd name="T40" fmla="*/ 4 w 25"/>
                <a:gd name="T41" fmla="*/ 12 h 31"/>
                <a:gd name="T42" fmla="*/ 7 w 25"/>
                <a:gd name="T43" fmla="*/ 14 h 31"/>
                <a:gd name="T44" fmla="*/ 10 w 25"/>
                <a:gd name="T45" fmla="*/ 17 h 31"/>
                <a:gd name="T46" fmla="*/ 15 w 25"/>
                <a:gd name="T47" fmla="*/ 21 h 31"/>
                <a:gd name="T48" fmla="*/ 17 w 25"/>
                <a:gd name="T49" fmla="*/ 24 h 31"/>
                <a:gd name="T50" fmla="*/ 21 w 25"/>
                <a:gd name="T51" fmla="*/ 25 h 31"/>
                <a:gd name="T52" fmla="*/ 24 w 25"/>
                <a:gd name="T53" fmla="*/ 28 h 31"/>
                <a:gd name="T54" fmla="*/ 25 w 25"/>
                <a:gd name="T55" fmla="*/ 29 h 31"/>
                <a:gd name="T56" fmla="*/ 25 w 25"/>
                <a:gd name="T57" fmla="*/ 29 h 31"/>
                <a:gd name="T58" fmla="*/ 25 w 25"/>
                <a:gd name="T59" fmla="*/ 29 h 31"/>
                <a:gd name="T60" fmla="*/ 24 w 25"/>
                <a:gd name="T61" fmla="*/ 31 h 31"/>
                <a:gd name="T62" fmla="*/ 24 w 25"/>
                <a:gd name="T63" fmla="*/ 31 h 31"/>
                <a:gd name="T64" fmla="*/ 23 w 25"/>
                <a:gd name="T65" fmla="*/ 30 h 31"/>
                <a:gd name="T66" fmla="*/ 20 w 25"/>
                <a:gd name="T67" fmla="*/ 29 h 31"/>
                <a:gd name="T68" fmla="*/ 16 w 25"/>
                <a:gd name="T69" fmla="*/ 26 h 31"/>
                <a:gd name="T70" fmla="*/ 13 w 25"/>
                <a:gd name="T71" fmla="*/ 24 h 31"/>
                <a:gd name="T72" fmla="*/ 11 w 25"/>
                <a:gd name="T73" fmla="*/ 21 h 31"/>
                <a:gd name="T74" fmla="*/ 7 w 25"/>
                <a:gd name="T75" fmla="*/ 18 h 31"/>
                <a:gd name="T76" fmla="*/ 4 w 25"/>
                <a:gd name="T77" fmla="*/ 16 h 31"/>
                <a:gd name="T78" fmla="*/ 2 w 25"/>
                <a:gd name="T79" fmla="*/ 13 h 31"/>
                <a:gd name="T80" fmla="*/ 0 w 25"/>
                <a:gd name="T81" fmla="*/ 12 h 31"/>
                <a:gd name="T82" fmla="*/ 0 w 25"/>
                <a:gd name="T83" fmla="*/ 9 h 31"/>
                <a:gd name="T84" fmla="*/ 0 w 25"/>
                <a:gd name="T85" fmla="*/ 8 h 31"/>
                <a:gd name="T86" fmla="*/ 0 w 25"/>
                <a:gd name="T87" fmla="*/ 7 h 31"/>
                <a:gd name="T88" fmla="*/ 0 w 25"/>
                <a:gd name="T89" fmla="*/ 5 h 31"/>
                <a:gd name="T90" fmla="*/ 0 w 25"/>
                <a:gd name="T91" fmla="*/ 4 h 31"/>
                <a:gd name="T92" fmla="*/ 0 w 25"/>
                <a:gd name="T93" fmla="*/ 1 h 31"/>
                <a:gd name="T94" fmla="*/ 2 w 25"/>
                <a:gd name="T95" fmla="*/ 1 h 31"/>
                <a:gd name="T96" fmla="*/ 3 w 25"/>
                <a:gd name="T97" fmla="*/ 0 h 31"/>
                <a:gd name="T98" fmla="*/ 6 w 25"/>
                <a:gd name="T99" fmla="*/ 0 h 31"/>
                <a:gd name="T100" fmla="*/ 6 w 25"/>
                <a:gd name="T10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" h="31">
                  <a:moveTo>
                    <a:pt x="6" y="0"/>
                  </a:moveTo>
                  <a:lnTo>
                    <a:pt x="10" y="1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16" y="26"/>
                  </a:lnTo>
                  <a:lnTo>
                    <a:pt x="13" y="24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85"/>
            <p:cNvSpPr>
              <a:spLocks noEditPoints="1"/>
            </p:cNvSpPr>
            <p:nvPr/>
          </p:nvSpPr>
          <p:spPr bwMode="auto">
            <a:xfrm>
              <a:off x="7272338" y="3024188"/>
              <a:ext cx="47625" cy="55563"/>
            </a:xfrm>
            <a:custGeom>
              <a:avLst/>
              <a:gdLst>
                <a:gd name="T0" fmla="*/ 14 w 30"/>
                <a:gd name="T1" fmla="*/ 23 h 35"/>
                <a:gd name="T2" fmla="*/ 14 w 30"/>
                <a:gd name="T3" fmla="*/ 23 h 35"/>
                <a:gd name="T4" fmla="*/ 11 w 30"/>
                <a:gd name="T5" fmla="*/ 19 h 35"/>
                <a:gd name="T6" fmla="*/ 11 w 30"/>
                <a:gd name="T7" fmla="*/ 19 h 35"/>
                <a:gd name="T8" fmla="*/ 7 w 30"/>
                <a:gd name="T9" fmla="*/ 15 h 35"/>
                <a:gd name="T10" fmla="*/ 7 w 30"/>
                <a:gd name="T11" fmla="*/ 15 h 35"/>
                <a:gd name="T12" fmla="*/ 3 w 30"/>
                <a:gd name="T13" fmla="*/ 8 h 35"/>
                <a:gd name="T14" fmla="*/ 3 w 30"/>
                <a:gd name="T15" fmla="*/ 8 h 35"/>
                <a:gd name="T16" fmla="*/ 13 w 30"/>
                <a:gd name="T17" fmla="*/ 5 h 35"/>
                <a:gd name="T18" fmla="*/ 13 w 30"/>
                <a:gd name="T19" fmla="*/ 6 h 35"/>
                <a:gd name="T20" fmla="*/ 3 w 30"/>
                <a:gd name="T21" fmla="*/ 5 h 35"/>
                <a:gd name="T22" fmla="*/ 3 w 30"/>
                <a:gd name="T23" fmla="*/ 8 h 35"/>
                <a:gd name="T24" fmla="*/ 3 w 30"/>
                <a:gd name="T25" fmla="*/ 6 h 35"/>
                <a:gd name="T26" fmla="*/ 3 w 30"/>
                <a:gd name="T27" fmla="*/ 5 h 35"/>
                <a:gd name="T28" fmla="*/ 11 w 30"/>
                <a:gd name="T29" fmla="*/ 0 h 35"/>
                <a:gd name="T30" fmla="*/ 16 w 30"/>
                <a:gd name="T31" fmla="*/ 4 h 35"/>
                <a:gd name="T32" fmla="*/ 17 w 30"/>
                <a:gd name="T33" fmla="*/ 6 h 35"/>
                <a:gd name="T34" fmla="*/ 13 w 30"/>
                <a:gd name="T35" fmla="*/ 9 h 35"/>
                <a:gd name="T36" fmla="*/ 12 w 30"/>
                <a:gd name="T37" fmla="*/ 9 h 35"/>
                <a:gd name="T38" fmla="*/ 12 w 30"/>
                <a:gd name="T39" fmla="*/ 9 h 35"/>
                <a:gd name="T40" fmla="*/ 12 w 30"/>
                <a:gd name="T41" fmla="*/ 8 h 35"/>
                <a:gd name="T42" fmla="*/ 9 w 30"/>
                <a:gd name="T43" fmla="*/ 6 h 35"/>
                <a:gd name="T44" fmla="*/ 7 w 30"/>
                <a:gd name="T45" fmla="*/ 6 h 35"/>
                <a:gd name="T46" fmla="*/ 7 w 30"/>
                <a:gd name="T47" fmla="*/ 8 h 35"/>
                <a:gd name="T48" fmla="*/ 7 w 30"/>
                <a:gd name="T49" fmla="*/ 9 h 35"/>
                <a:gd name="T50" fmla="*/ 5 w 30"/>
                <a:gd name="T51" fmla="*/ 10 h 35"/>
                <a:gd name="T52" fmla="*/ 8 w 30"/>
                <a:gd name="T53" fmla="*/ 13 h 35"/>
                <a:gd name="T54" fmla="*/ 12 w 30"/>
                <a:gd name="T55" fmla="*/ 17 h 35"/>
                <a:gd name="T56" fmla="*/ 20 w 30"/>
                <a:gd name="T57" fmla="*/ 23 h 35"/>
                <a:gd name="T58" fmla="*/ 26 w 30"/>
                <a:gd name="T59" fmla="*/ 27 h 35"/>
                <a:gd name="T60" fmla="*/ 30 w 30"/>
                <a:gd name="T61" fmla="*/ 29 h 35"/>
                <a:gd name="T62" fmla="*/ 24 w 30"/>
                <a:gd name="T63" fmla="*/ 34 h 35"/>
                <a:gd name="T64" fmla="*/ 24 w 30"/>
                <a:gd name="T65" fmla="*/ 34 h 35"/>
                <a:gd name="T66" fmla="*/ 20 w 30"/>
                <a:gd name="T67" fmla="*/ 31 h 35"/>
                <a:gd name="T68" fmla="*/ 12 w 30"/>
                <a:gd name="T69" fmla="*/ 26 h 35"/>
                <a:gd name="T70" fmla="*/ 4 w 30"/>
                <a:gd name="T71" fmla="*/ 18 h 35"/>
                <a:gd name="T72" fmla="*/ 4 w 30"/>
                <a:gd name="T73" fmla="*/ 18 h 35"/>
                <a:gd name="T74" fmla="*/ 0 w 30"/>
                <a:gd name="T75" fmla="*/ 13 h 35"/>
                <a:gd name="T76" fmla="*/ 0 w 30"/>
                <a:gd name="T77" fmla="*/ 9 h 35"/>
                <a:gd name="T78" fmla="*/ 0 w 30"/>
                <a:gd name="T79" fmla="*/ 8 h 35"/>
                <a:gd name="T80" fmla="*/ 0 w 30"/>
                <a:gd name="T81" fmla="*/ 5 h 35"/>
                <a:gd name="T82" fmla="*/ 0 w 30"/>
                <a:gd name="T83" fmla="*/ 2 h 35"/>
                <a:gd name="T84" fmla="*/ 4 w 30"/>
                <a:gd name="T85" fmla="*/ 0 h 35"/>
                <a:gd name="T86" fmla="*/ 7 w 30"/>
                <a:gd name="T8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5">
                  <a:moveTo>
                    <a:pt x="14" y="23"/>
                  </a:moveTo>
                  <a:lnTo>
                    <a:pt x="14" y="23"/>
                  </a:lnTo>
                  <a:lnTo>
                    <a:pt x="20" y="26"/>
                  </a:lnTo>
                  <a:lnTo>
                    <a:pt x="14" y="23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12" y="21"/>
                  </a:lnTo>
                  <a:lnTo>
                    <a:pt x="11" y="19"/>
                  </a:lnTo>
                  <a:close/>
                  <a:moveTo>
                    <a:pt x="4" y="14"/>
                  </a:moveTo>
                  <a:lnTo>
                    <a:pt x="7" y="15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4" y="14"/>
                  </a:lnTo>
                  <a:close/>
                  <a:moveTo>
                    <a:pt x="3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close/>
                  <a:moveTo>
                    <a:pt x="13" y="5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close/>
                  <a:moveTo>
                    <a:pt x="3" y="5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0" y="23"/>
                  </a:lnTo>
                  <a:lnTo>
                    <a:pt x="24" y="26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86"/>
            <p:cNvSpPr>
              <a:spLocks/>
            </p:cNvSpPr>
            <p:nvPr/>
          </p:nvSpPr>
          <p:spPr bwMode="auto">
            <a:xfrm>
              <a:off x="7307263" y="3024188"/>
              <a:ext cx="20638" cy="36513"/>
            </a:xfrm>
            <a:custGeom>
              <a:avLst/>
              <a:gdLst>
                <a:gd name="T0" fmla="*/ 3 w 13"/>
                <a:gd name="T1" fmla="*/ 0 h 23"/>
                <a:gd name="T2" fmla="*/ 4 w 13"/>
                <a:gd name="T3" fmla="*/ 1 h 23"/>
                <a:gd name="T4" fmla="*/ 7 w 13"/>
                <a:gd name="T5" fmla="*/ 1 h 23"/>
                <a:gd name="T6" fmla="*/ 9 w 13"/>
                <a:gd name="T7" fmla="*/ 4 h 23"/>
                <a:gd name="T8" fmla="*/ 12 w 13"/>
                <a:gd name="T9" fmla="*/ 5 h 23"/>
                <a:gd name="T10" fmla="*/ 12 w 13"/>
                <a:gd name="T11" fmla="*/ 8 h 23"/>
                <a:gd name="T12" fmla="*/ 13 w 13"/>
                <a:gd name="T13" fmla="*/ 9 h 23"/>
                <a:gd name="T14" fmla="*/ 13 w 13"/>
                <a:gd name="T15" fmla="*/ 12 h 23"/>
                <a:gd name="T16" fmla="*/ 13 w 13"/>
                <a:gd name="T17" fmla="*/ 13 h 23"/>
                <a:gd name="T18" fmla="*/ 9 w 13"/>
                <a:gd name="T19" fmla="*/ 12 h 23"/>
                <a:gd name="T20" fmla="*/ 9 w 13"/>
                <a:gd name="T21" fmla="*/ 12 h 23"/>
                <a:gd name="T22" fmla="*/ 9 w 13"/>
                <a:gd name="T23" fmla="*/ 10 h 23"/>
                <a:gd name="T24" fmla="*/ 9 w 13"/>
                <a:gd name="T25" fmla="*/ 8 h 23"/>
                <a:gd name="T26" fmla="*/ 8 w 13"/>
                <a:gd name="T27" fmla="*/ 6 h 23"/>
                <a:gd name="T28" fmla="*/ 6 w 13"/>
                <a:gd name="T29" fmla="*/ 4 h 23"/>
                <a:gd name="T30" fmla="*/ 4 w 13"/>
                <a:gd name="T31" fmla="*/ 4 h 23"/>
                <a:gd name="T32" fmla="*/ 3 w 13"/>
                <a:gd name="T33" fmla="*/ 4 h 23"/>
                <a:gd name="T34" fmla="*/ 3 w 13"/>
                <a:gd name="T35" fmla="*/ 4 h 23"/>
                <a:gd name="T36" fmla="*/ 3 w 13"/>
                <a:gd name="T37" fmla="*/ 5 h 23"/>
                <a:gd name="T38" fmla="*/ 3 w 13"/>
                <a:gd name="T39" fmla="*/ 8 h 23"/>
                <a:gd name="T40" fmla="*/ 3 w 13"/>
                <a:gd name="T41" fmla="*/ 12 h 23"/>
                <a:gd name="T42" fmla="*/ 4 w 13"/>
                <a:gd name="T43" fmla="*/ 14 h 23"/>
                <a:gd name="T44" fmla="*/ 6 w 13"/>
                <a:gd name="T45" fmla="*/ 17 h 23"/>
                <a:gd name="T46" fmla="*/ 8 w 13"/>
                <a:gd name="T47" fmla="*/ 18 h 23"/>
                <a:gd name="T48" fmla="*/ 9 w 13"/>
                <a:gd name="T49" fmla="*/ 19 h 23"/>
                <a:gd name="T50" fmla="*/ 12 w 13"/>
                <a:gd name="T51" fmla="*/ 21 h 23"/>
                <a:gd name="T52" fmla="*/ 12 w 13"/>
                <a:gd name="T53" fmla="*/ 21 h 23"/>
                <a:gd name="T54" fmla="*/ 12 w 13"/>
                <a:gd name="T55" fmla="*/ 21 h 23"/>
                <a:gd name="T56" fmla="*/ 11 w 13"/>
                <a:gd name="T57" fmla="*/ 23 h 23"/>
                <a:gd name="T58" fmla="*/ 11 w 13"/>
                <a:gd name="T59" fmla="*/ 23 h 23"/>
                <a:gd name="T60" fmla="*/ 8 w 13"/>
                <a:gd name="T61" fmla="*/ 23 h 23"/>
                <a:gd name="T62" fmla="*/ 6 w 13"/>
                <a:gd name="T63" fmla="*/ 21 h 23"/>
                <a:gd name="T64" fmla="*/ 3 w 13"/>
                <a:gd name="T65" fmla="*/ 19 h 23"/>
                <a:gd name="T66" fmla="*/ 2 w 13"/>
                <a:gd name="T67" fmla="*/ 15 h 23"/>
                <a:gd name="T68" fmla="*/ 0 w 13"/>
                <a:gd name="T69" fmla="*/ 12 h 23"/>
                <a:gd name="T70" fmla="*/ 0 w 13"/>
                <a:gd name="T71" fmla="*/ 8 h 23"/>
                <a:gd name="T72" fmla="*/ 0 w 13"/>
                <a:gd name="T73" fmla="*/ 4 h 23"/>
                <a:gd name="T74" fmla="*/ 0 w 13"/>
                <a:gd name="T75" fmla="*/ 2 h 23"/>
                <a:gd name="T76" fmla="*/ 0 w 13"/>
                <a:gd name="T77" fmla="*/ 1 h 23"/>
                <a:gd name="T78" fmla="*/ 2 w 13"/>
                <a:gd name="T79" fmla="*/ 1 h 23"/>
                <a:gd name="T80" fmla="*/ 3 w 13"/>
                <a:gd name="T8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23">
                  <a:moveTo>
                    <a:pt x="3" y="0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87"/>
            <p:cNvSpPr>
              <a:spLocks noEditPoints="1"/>
            </p:cNvSpPr>
            <p:nvPr/>
          </p:nvSpPr>
          <p:spPr bwMode="auto">
            <a:xfrm>
              <a:off x="7304088" y="3021013"/>
              <a:ext cx="26988" cy="46038"/>
            </a:xfrm>
            <a:custGeom>
              <a:avLst/>
              <a:gdLst>
                <a:gd name="T0" fmla="*/ 9 w 17"/>
                <a:gd name="T1" fmla="*/ 21 h 29"/>
                <a:gd name="T2" fmla="*/ 9 w 17"/>
                <a:gd name="T3" fmla="*/ 21 h 29"/>
                <a:gd name="T4" fmla="*/ 8 w 17"/>
                <a:gd name="T5" fmla="*/ 4 h 29"/>
                <a:gd name="T6" fmla="*/ 11 w 17"/>
                <a:gd name="T7" fmla="*/ 7 h 29"/>
                <a:gd name="T8" fmla="*/ 13 w 17"/>
                <a:gd name="T9" fmla="*/ 11 h 29"/>
                <a:gd name="T10" fmla="*/ 11 w 17"/>
                <a:gd name="T11" fmla="*/ 7 h 29"/>
                <a:gd name="T12" fmla="*/ 8 w 17"/>
                <a:gd name="T13" fmla="*/ 4 h 29"/>
                <a:gd name="T14" fmla="*/ 5 w 17"/>
                <a:gd name="T15" fmla="*/ 0 h 29"/>
                <a:gd name="T16" fmla="*/ 9 w 17"/>
                <a:gd name="T17" fmla="*/ 2 h 29"/>
                <a:gd name="T18" fmla="*/ 14 w 17"/>
                <a:gd name="T19" fmla="*/ 6 h 29"/>
                <a:gd name="T20" fmla="*/ 17 w 17"/>
                <a:gd name="T21" fmla="*/ 11 h 29"/>
                <a:gd name="T22" fmla="*/ 17 w 17"/>
                <a:gd name="T23" fmla="*/ 14 h 29"/>
                <a:gd name="T24" fmla="*/ 17 w 17"/>
                <a:gd name="T25" fmla="*/ 14 h 29"/>
                <a:gd name="T26" fmla="*/ 17 w 17"/>
                <a:gd name="T27" fmla="*/ 15 h 29"/>
                <a:gd name="T28" fmla="*/ 15 w 17"/>
                <a:gd name="T29" fmla="*/ 16 h 29"/>
                <a:gd name="T30" fmla="*/ 11 w 17"/>
                <a:gd name="T31" fmla="*/ 15 h 29"/>
                <a:gd name="T32" fmla="*/ 10 w 17"/>
                <a:gd name="T33" fmla="*/ 14 h 29"/>
                <a:gd name="T34" fmla="*/ 10 w 17"/>
                <a:gd name="T35" fmla="*/ 14 h 29"/>
                <a:gd name="T36" fmla="*/ 10 w 17"/>
                <a:gd name="T37" fmla="*/ 11 h 29"/>
                <a:gd name="T38" fmla="*/ 6 w 17"/>
                <a:gd name="T39" fmla="*/ 7 h 29"/>
                <a:gd name="T40" fmla="*/ 6 w 17"/>
                <a:gd name="T41" fmla="*/ 10 h 29"/>
                <a:gd name="T42" fmla="*/ 8 w 17"/>
                <a:gd name="T43" fmla="*/ 16 h 29"/>
                <a:gd name="T44" fmla="*/ 11 w 17"/>
                <a:gd name="T45" fmla="*/ 20 h 29"/>
                <a:gd name="T46" fmla="*/ 14 w 17"/>
                <a:gd name="T47" fmla="*/ 21 h 29"/>
                <a:gd name="T48" fmla="*/ 14 w 17"/>
                <a:gd name="T49" fmla="*/ 29 h 29"/>
                <a:gd name="T50" fmla="*/ 11 w 17"/>
                <a:gd name="T51" fmla="*/ 27 h 29"/>
                <a:gd name="T52" fmla="*/ 9 w 17"/>
                <a:gd name="T53" fmla="*/ 25 h 29"/>
                <a:gd name="T54" fmla="*/ 5 w 17"/>
                <a:gd name="T55" fmla="*/ 23 h 29"/>
                <a:gd name="T56" fmla="*/ 1 w 17"/>
                <a:gd name="T57" fmla="*/ 17 h 29"/>
                <a:gd name="T58" fmla="*/ 2 w 17"/>
                <a:gd name="T59" fmla="*/ 14 h 29"/>
                <a:gd name="T60" fmla="*/ 1 w 17"/>
                <a:gd name="T61" fmla="*/ 10 h 29"/>
                <a:gd name="T62" fmla="*/ 0 w 17"/>
                <a:gd name="T63" fmla="*/ 4 h 29"/>
                <a:gd name="T64" fmla="*/ 2 w 17"/>
                <a:gd name="T6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29">
                  <a:moveTo>
                    <a:pt x="6" y="20"/>
                  </a:moveTo>
                  <a:lnTo>
                    <a:pt x="9" y="21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6" y="2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88"/>
            <p:cNvSpPr>
              <a:spLocks/>
            </p:cNvSpPr>
            <p:nvPr/>
          </p:nvSpPr>
          <p:spPr bwMode="auto">
            <a:xfrm>
              <a:off x="7388226" y="3186113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5 h 6"/>
                <a:gd name="T4" fmla="*/ 3 w 6"/>
                <a:gd name="T5" fmla="*/ 6 h 6"/>
                <a:gd name="T6" fmla="*/ 0 w 6"/>
                <a:gd name="T7" fmla="*/ 1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5"/>
                  </a:lnTo>
                  <a:lnTo>
                    <a:pt x="3" y="6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89"/>
            <p:cNvSpPr>
              <a:spLocks noEditPoints="1"/>
            </p:cNvSpPr>
            <p:nvPr/>
          </p:nvSpPr>
          <p:spPr bwMode="auto">
            <a:xfrm>
              <a:off x="7385051" y="3181351"/>
              <a:ext cx="15875" cy="17463"/>
            </a:xfrm>
            <a:custGeom>
              <a:avLst/>
              <a:gdLst>
                <a:gd name="T0" fmla="*/ 4 w 10"/>
                <a:gd name="T1" fmla="*/ 4 h 11"/>
                <a:gd name="T2" fmla="*/ 4 w 10"/>
                <a:gd name="T3" fmla="*/ 4 h 11"/>
                <a:gd name="T4" fmla="*/ 5 w 10"/>
                <a:gd name="T5" fmla="*/ 7 h 11"/>
                <a:gd name="T6" fmla="*/ 4 w 10"/>
                <a:gd name="T7" fmla="*/ 4 h 11"/>
                <a:gd name="T8" fmla="*/ 6 w 10"/>
                <a:gd name="T9" fmla="*/ 0 h 11"/>
                <a:gd name="T10" fmla="*/ 10 w 10"/>
                <a:gd name="T11" fmla="*/ 8 h 11"/>
                <a:gd name="T12" fmla="*/ 4 w 10"/>
                <a:gd name="T13" fmla="*/ 11 h 11"/>
                <a:gd name="T14" fmla="*/ 1 w 10"/>
                <a:gd name="T15" fmla="*/ 4 h 11"/>
                <a:gd name="T16" fmla="*/ 0 w 10"/>
                <a:gd name="T17" fmla="*/ 3 h 11"/>
                <a:gd name="T18" fmla="*/ 6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4" y="4"/>
                  </a:moveTo>
                  <a:lnTo>
                    <a:pt x="4" y="4"/>
                  </a:lnTo>
                  <a:lnTo>
                    <a:pt x="5" y="7"/>
                  </a:lnTo>
                  <a:lnTo>
                    <a:pt x="4" y="4"/>
                  </a:lnTo>
                  <a:close/>
                  <a:moveTo>
                    <a:pt x="6" y="0"/>
                  </a:moveTo>
                  <a:lnTo>
                    <a:pt x="10" y="8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90"/>
            <p:cNvSpPr>
              <a:spLocks noEditPoints="1"/>
            </p:cNvSpPr>
            <p:nvPr/>
          </p:nvSpPr>
          <p:spPr bwMode="auto">
            <a:xfrm>
              <a:off x="7372351" y="3187701"/>
              <a:ext cx="119063" cy="139700"/>
            </a:xfrm>
            <a:custGeom>
              <a:avLst/>
              <a:gdLst>
                <a:gd name="T0" fmla="*/ 26 w 75"/>
                <a:gd name="T1" fmla="*/ 3 h 88"/>
                <a:gd name="T2" fmla="*/ 21 w 75"/>
                <a:gd name="T3" fmla="*/ 3 h 88"/>
                <a:gd name="T4" fmla="*/ 16 w 75"/>
                <a:gd name="T5" fmla="*/ 5 h 88"/>
                <a:gd name="T6" fmla="*/ 9 w 75"/>
                <a:gd name="T7" fmla="*/ 11 h 88"/>
                <a:gd name="T8" fmla="*/ 5 w 75"/>
                <a:gd name="T9" fmla="*/ 20 h 88"/>
                <a:gd name="T10" fmla="*/ 4 w 75"/>
                <a:gd name="T11" fmla="*/ 30 h 88"/>
                <a:gd name="T12" fmla="*/ 5 w 75"/>
                <a:gd name="T13" fmla="*/ 43 h 88"/>
                <a:gd name="T14" fmla="*/ 9 w 75"/>
                <a:gd name="T15" fmla="*/ 56 h 88"/>
                <a:gd name="T16" fmla="*/ 17 w 75"/>
                <a:gd name="T17" fmla="*/ 68 h 88"/>
                <a:gd name="T18" fmla="*/ 29 w 75"/>
                <a:gd name="T19" fmla="*/ 77 h 88"/>
                <a:gd name="T20" fmla="*/ 40 w 75"/>
                <a:gd name="T21" fmla="*/ 83 h 88"/>
                <a:gd name="T22" fmla="*/ 54 w 75"/>
                <a:gd name="T23" fmla="*/ 85 h 88"/>
                <a:gd name="T24" fmla="*/ 58 w 75"/>
                <a:gd name="T25" fmla="*/ 85 h 88"/>
                <a:gd name="T26" fmla="*/ 61 w 75"/>
                <a:gd name="T27" fmla="*/ 84 h 88"/>
                <a:gd name="T28" fmla="*/ 64 w 75"/>
                <a:gd name="T29" fmla="*/ 81 h 88"/>
                <a:gd name="T30" fmla="*/ 67 w 75"/>
                <a:gd name="T31" fmla="*/ 79 h 88"/>
                <a:gd name="T32" fmla="*/ 69 w 75"/>
                <a:gd name="T33" fmla="*/ 73 h 88"/>
                <a:gd name="T34" fmla="*/ 71 w 75"/>
                <a:gd name="T35" fmla="*/ 68 h 88"/>
                <a:gd name="T36" fmla="*/ 71 w 75"/>
                <a:gd name="T37" fmla="*/ 63 h 88"/>
                <a:gd name="T38" fmla="*/ 68 w 75"/>
                <a:gd name="T39" fmla="*/ 47 h 88"/>
                <a:gd name="T40" fmla="*/ 61 w 75"/>
                <a:gd name="T41" fmla="*/ 29 h 88"/>
                <a:gd name="T42" fmla="*/ 55 w 75"/>
                <a:gd name="T43" fmla="*/ 17 h 88"/>
                <a:gd name="T44" fmla="*/ 46 w 75"/>
                <a:gd name="T45" fmla="*/ 9 h 88"/>
                <a:gd name="T46" fmla="*/ 37 w 75"/>
                <a:gd name="T47" fmla="*/ 4 h 88"/>
                <a:gd name="T48" fmla="*/ 26 w 75"/>
                <a:gd name="T49" fmla="*/ 3 h 88"/>
                <a:gd name="T50" fmla="*/ 26 w 75"/>
                <a:gd name="T51" fmla="*/ 0 h 88"/>
                <a:gd name="T52" fmla="*/ 37 w 75"/>
                <a:gd name="T53" fmla="*/ 1 h 88"/>
                <a:gd name="T54" fmla="*/ 48 w 75"/>
                <a:gd name="T55" fmla="*/ 7 h 88"/>
                <a:gd name="T56" fmla="*/ 58 w 75"/>
                <a:gd name="T57" fmla="*/ 15 h 88"/>
                <a:gd name="T58" fmla="*/ 64 w 75"/>
                <a:gd name="T59" fmla="*/ 28 h 88"/>
                <a:gd name="T60" fmla="*/ 72 w 75"/>
                <a:gd name="T61" fmla="*/ 46 h 88"/>
                <a:gd name="T62" fmla="*/ 75 w 75"/>
                <a:gd name="T63" fmla="*/ 63 h 88"/>
                <a:gd name="T64" fmla="*/ 72 w 75"/>
                <a:gd name="T65" fmla="*/ 75 h 88"/>
                <a:gd name="T66" fmla="*/ 65 w 75"/>
                <a:gd name="T67" fmla="*/ 84 h 88"/>
                <a:gd name="T68" fmla="*/ 63 w 75"/>
                <a:gd name="T69" fmla="*/ 87 h 88"/>
                <a:gd name="T70" fmla="*/ 58 w 75"/>
                <a:gd name="T71" fmla="*/ 88 h 88"/>
                <a:gd name="T72" fmla="*/ 54 w 75"/>
                <a:gd name="T73" fmla="*/ 88 h 88"/>
                <a:gd name="T74" fmla="*/ 40 w 75"/>
                <a:gd name="T75" fmla="*/ 85 h 88"/>
                <a:gd name="T76" fmla="*/ 27 w 75"/>
                <a:gd name="T77" fmla="*/ 80 h 88"/>
                <a:gd name="T78" fmla="*/ 16 w 75"/>
                <a:gd name="T79" fmla="*/ 70 h 88"/>
                <a:gd name="T80" fmla="*/ 6 w 75"/>
                <a:gd name="T81" fmla="*/ 58 h 88"/>
                <a:gd name="T82" fmla="*/ 1 w 75"/>
                <a:gd name="T83" fmla="*/ 43 h 88"/>
                <a:gd name="T84" fmla="*/ 0 w 75"/>
                <a:gd name="T85" fmla="*/ 30 h 88"/>
                <a:gd name="T86" fmla="*/ 3 w 75"/>
                <a:gd name="T87" fmla="*/ 18 h 88"/>
                <a:gd name="T88" fmla="*/ 6 w 75"/>
                <a:gd name="T89" fmla="*/ 8 h 88"/>
                <a:gd name="T90" fmla="*/ 14 w 75"/>
                <a:gd name="T91" fmla="*/ 1 h 88"/>
                <a:gd name="T92" fmla="*/ 21 w 75"/>
                <a:gd name="T93" fmla="*/ 0 h 88"/>
                <a:gd name="T94" fmla="*/ 26 w 75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8">
                  <a:moveTo>
                    <a:pt x="26" y="3"/>
                  </a:moveTo>
                  <a:lnTo>
                    <a:pt x="21" y="3"/>
                  </a:lnTo>
                  <a:lnTo>
                    <a:pt x="16" y="5"/>
                  </a:lnTo>
                  <a:lnTo>
                    <a:pt x="9" y="11"/>
                  </a:lnTo>
                  <a:lnTo>
                    <a:pt x="5" y="20"/>
                  </a:lnTo>
                  <a:lnTo>
                    <a:pt x="4" y="30"/>
                  </a:lnTo>
                  <a:lnTo>
                    <a:pt x="5" y="43"/>
                  </a:lnTo>
                  <a:lnTo>
                    <a:pt x="9" y="56"/>
                  </a:lnTo>
                  <a:lnTo>
                    <a:pt x="17" y="68"/>
                  </a:lnTo>
                  <a:lnTo>
                    <a:pt x="29" y="77"/>
                  </a:lnTo>
                  <a:lnTo>
                    <a:pt x="40" y="83"/>
                  </a:lnTo>
                  <a:lnTo>
                    <a:pt x="54" y="85"/>
                  </a:lnTo>
                  <a:lnTo>
                    <a:pt x="58" y="85"/>
                  </a:lnTo>
                  <a:lnTo>
                    <a:pt x="61" y="84"/>
                  </a:lnTo>
                  <a:lnTo>
                    <a:pt x="64" y="81"/>
                  </a:lnTo>
                  <a:lnTo>
                    <a:pt x="67" y="79"/>
                  </a:lnTo>
                  <a:lnTo>
                    <a:pt x="69" y="73"/>
                  </a:lnTo>
                  <a:lnTo>
                    <a:pt x="71" y="68"/>
                  </a:lnTo>
                  <a:lnTo>
                    <a:pt x="71" y="63"/>
                  </a:lnTo>
                  <a:lnTo>
                    <a:pt x="68" y="47"/>
                  </a:lnTo>
                  <a:lnTo>
                    <a:pt x="61" y="29"/>
                  </a:lnTo>
                  <a:lnTo>
                    <a:pt x="55" y="17"/>
                  </a:lnTo>
                  <a:lnTo>
                    <a:pt x="46" y="9"/>
                  </a:lnTo>
                  <a:lnTo>
                    <a:pt x="37" y="4"/>
                  </a:lnTo>
                  <a:lnTo>
                    <a:pt x="26" y="3"/>
                  </a:lnTo>
                  <a:close/>
                  <a:moveTo>
                    <a:pt x="26" y="0"/>
                  </a:moveTo>
                  <a:lnTo>
                    <a:pt x="37" y="1"/>
                  </a:lnTo>
                  <a:lnTo>
                    <a:pt x="48" y="7"/>
                  </a:lnTo>
                  <a:lnTo>
                    <a:pt x="58" y="15"/>
                  </a:lnTo>
                  <a:lnTo>
                    <a:pt x="64" y="28"/>
                  </a:lnTo>
                  <a:lnTo>
                    <a:pt x="72" y="46"/>
                  </a:lnTo>
                  <a:lnTo>
                    <a:pt x="75" y="63"/>
                  </a:lnTo>
                  <a:lnTo>
                    <a:pt x="72" y="75"/>
                  </a:lnTo>
                  <a:lnTo>
                    <a:pt x="65" y="84"/>
                  </a:lnTo>
                  <a:lnTo>
                    <a:pt x="63" y="87"/>
                  </a:lnTo>
                  <a:lnTo>
                    <a:pt x="58" y="88"/>
                  </a:lnTo>
                  <a:lnTo>
                    <a:pt x="54" y="88"/>
                  </a:lnTo>
                  <a:lnTo>
                    <a:pt x="40" y="85"/>
                  </a:lnTo>
                  <a:lnTo>
                    <a:pt x="27" y="80"/>
                  </a:lnTo>
                  <a:lnTo>
                    <a:pt x="16" y="70"/>
                  </a:lnTo>
                  <a:lnTo>
                    <a:pt x="6" y="58"/>
                  </a:lnTo>
                  <a:lnTo>
                    <a:pt x="1" y="43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6" y="8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91"/>
            <p:cNvSpPr>
              <a:spLocks noEditPoints="1"/>
            </p:cNvSpPr>
            <p:nvPr/>
          </p:nvSpPr>
          <p:spPr bwMode="auto">
            <a:xfrm>
              <a:off x="7370763" y="3184526"/>
              <a:ext cx="122238" cy="144463"/>
            </a:xfrm>
            <a:custGeom>
              <a:avLst/>
              <a:gdLst>
                <a:gd name="T0" fmla="*/ 62 w 77"/>
                <a:gd name="T1" fmla="*/ 87 h 91"/>
                <a:gd name="T2" fmla="*/ 55 w 77"/>
                <a:gd name="T3" fmla="*/ 89 h 91"/>
                <a:gd name="T4" fmla="*/ 59 w 77"/>
                <a:gd name="T5" fmla="*/ 89 h 91"/>
                <a:gd name="T6" fmla="*/ 66 w 77"/>
                <a:gd name="T7" fmla="*/ 85 h 91"/>
                <a:gd name="T8" fmla="*/ 17 w 77"/>
                <a:gd name="T9" fmla="*/ 70 h 91"/>
                <a:gd name="T10" fmla="*/ 28 w 77"/>
                <a:gd name="T11" fmla="*/ 79 h 91"/>
                <a:gd name="T12" fmla="*/ 52 w 77"/>
                <a:gd name="T13" fmla="*/ 89 h 91"/>
                <a:gd name="T14" fmla="*/ 28 w 77"/>
                <a:gd name="T15" fmla="*/ 79 h 91"/>
                <a:gd name="T16" fmla="*/ 5 w 77"/>
                <a:gd name="T17" fmla="*/ 48 h 91"/>
                <a:gd name="T18" fmla="*/ 9 w 77"/>
                <a:gd name="T19" fmla="*/ 58 h 91"/>
                <a:gd name="T20" fmla="*/ 9 w 77"/>
                <a:gd name="T21" fmla="*/ 58 h 91"/>
                <a:gd name="T22" fmla="*/ 65 w 77"/>
                <a:gd name="T23" fmla="*/ 31 h 91"/>
                <a:gd name="T24" fmla="*/ 73 w 77"/>
                <a:gd name="T25" fmla="*/ 65 h 91"/>
                <a:gd name="T26" fmla="*/ 73 w 77"/>
                <a:gd name="T27" fmla="*/ 65 h 91"/>
                <a:gd name="T28" fmla="*/ 65 w 77"/>
                <a:gd name="T29" fmla="*/ 31 h 91"/>
                <a:gd name="T30" fmla="*/ 4 w 77"/>
                <a:gd name="T31" fmla="*/ 23 h 91"/>
                <a:gd name="T32" fmla="*/ 2 w 77"/>
                <a:gd name="T33" fmla="*/ 32 h 91"/>
                <a:gd name="T34" fmla="*/ 4 w 77"/>
                <a:gd name="T35" fmla="*/ 39 h 91"/>
                <a:gd name="T36" fmla="*/ 4 w 77"/>
                <a:gd name="T37" fmla="*/ 23 h 91"/>
                <a:gd name="T38" fmla="*/ 5 w 77"/>
                <a:gd name="T39" fmla="*/ 20 h 91"/>
                <a:gd name="T40" fmla="*/ 9 w 77"/>
                <a:gd name="T41" fmla="*/ 13 h 91"/>
                <a:gd name="T42" fmla="*/ 27 w 77"/>
                <a:gd name="T43" fmla="*/ 6 h 91"/>
                <a:gd name="T44" fmla="*/ 18 w 77"/>
                <a:gd name="T45" fmla="*/ 9 h 91"/>
                <a:gd name="T46" fmla="*/ 7 w 77"/>
                <a:gd name="T47" fmla="*/ 22 h 91"/>
                <a:gd name="T48" fmla="*/ 7 w 77"/>
                <a:gd name="T49" fmla="*/ 45 h 91"/>
                <a:gd name="T50" fmla="*/ 19 w 77"/>
                <a:gd name="T51" fmla="*/ 69 h 91"/>
                <a:gd name="T52" fmla="*/ 43 w 77"/>
                <a:gd name="T53" fmla="*/ 83 h 91"/>
                <a:gd name="T54" fmla="*/ 55 w 77"/>
                <a:gd name="T55" fmla="*/ 86 h 91"/>
                <a:gd name="T56" fmla="*/ 61 w 77"/>
                <a:gd name="T57" fmla="*/ 85 h 91"/>
                <a:gd name="T58" fmla="*/ 66 w 77"/>
                <a:gd name="T59" fmla="*/ 79 h 91"/>
                <a:gd name="T60" fmla="*/ 70 w 77"/>
                <a:gd name="T61" fmla="*/ 70 h 91"/>
                <a:gd name="T62" fmla="*/ 70 w 77"/>
                <a:gd name="T63" fmla="*/ 65 h 91"/>
                <a:gd name="T64" fmla="*/ 61 w 77"/>
                <a:gd name="T65" fmla="*/ 32 h 91"/>
                <a:gd name="T66" fmla="*/ 52 w 77"/>
                <a:gd name="T67" fmla="*/ 17 h 91"/>
                <a:gd name="T68" fmla="*/ 27 w 77"/>
                <a:gd name="T69" fmla="*/ 6 h 91"/>
                <a:gd name="T70" fmla="*/ 27 w 77"/>
                <a:gd name="T71" fmla="*/ 6 h 91"/>
                <a:gd name="T72" fmla="*/ 28 w 77"/>
                <a:gd name="T73" fmla="*/ 5 h 91"/>
                <a:gd name="T74" fmla="*/ 28 w 77"/>
                <a:gd name="T75" fmla="*/ 6 h 91"/>
                <a:gd name="T76" fmla="*/ 28 w 77"/>
                <a:gd name="T77" fmla="*/ 3 h 91"/>
                <a:gd name="T78" fmla="*/ 41 w 77"/>
                <a:gd name="T79" fmla="*/ 6 h 91"/>
                <a:gd name="T80" fmla="*/ 64 w 77"/>
                <a:gd name="T81" fmla="*/ 28 h 91"/>
                <a:gd name="T82" fmla="*/ 41 w 77"/>
                <a:gd name="T83" fmla="*/ 6 h 91"/>
                <a:gd name="T84" fmla="*/ 27 w 77"/>
                <a:gd name="T85" fmla="*/ 3 h 91"/>
                <a:gd name="T86" fmla="*/ 17 w 77"/>
                <a:gd name="T87" fmla="*/ 5 h 91"/>
                <a:gd name="T88" fmla="*/ 9 w 77"/>
                <a:gd name="T89" fmla="*/ 11 h 91"/>
                <a:gd name="T90" fmla="*/ 22 w 77"/>
                <a:gd name="T91" fmla="*/ 3 h 91"/>
                <a:gd name="T92" fmla="*/ 27 w 77"/>
                <a:gd name="T93" fmla="*/ 0 h 91"/>
                <a:gd name="T94" fmla="*/ 49 w 77"/>
                <a:gd name="T95" fmla="*/ 7 h 91"/>
                <a:gd name="T96" fmla="*/ 66 w 77"/>
                <a:gd name="T97" fmla="*/ 27 h 91"/>
                <a:gd name="T98" fmla="*/ 68 w 77"/>
                <a:gd name="T99" fmla="*/ 28 h 91"/>
                <a:gd name="T100" fmla="*/ 68 w 77"/>
                <a:gd name="T101" fmla="*/ 30 h 91"/>
                <a:gd name="T102" fmla="*/ 77 w 77"/>
                <a:gd name="T103" fmla="*/ 65 h 91"/>
                <a:gd name="T104" fmla="*/ 74 w 77"/>
                <a:gd name="T105" fmla="*/ 77 h 91"/>
                <a:gd name="T106" fmla="*/ 64 w 77"/>
                <a:gd name="T107" fmla="*/ 90 h 91"/>
                <a:gd name="T108" fmla="*/ 55 w 77"/>
                <a:gd name="T109" fmla="*/ 91 h 91"/>
                <a:gd name="T110" fmla="*/ 27 w 77"/>
                <a:gd name="T111" fmla="*/ 83 h 91"/>
                <a:gd name="T112" fmla="*/ 6 w 77"/>
                <a:gd name="T113" fmla="*/ 60 h 91"/>
                <a:gd name="T114" fmla="*/ 6 w 77"/>
                <a:gd name="T115" fmla="*/ 60 h 91"/>
                <a:gd name="T116" fmla="*/ 0 w 77"/>
                <a:gd name="T117" fmla="*/ 32 h 91"/>
                <a:gd name="T118" fmla="*/ 1 w 77"/>
                <a:gd name="T119" fmla="*/ 20 h 91"/>
                <a:gd name="T120" fmla="*/ 15 w 77"/>
                <a:gd name="T121" fmla="*/ 2 h 91"/>
                <a:gd name="T122" fmla="*/ 27 w 77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91">
                  <a:moveTo>
                    <a:pt x="66" y="85"/>
                  </a:moveTo>
                  <a:lnTo>
                    <a:pt x="62" y="87"/>
                  </a:lnTo>
                  <a:lnTo>
                    <a:pt x="59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9" y="89"/>
                  </a:lnTo>
                  <a:lnTo>
                    <a:pt x="62" y="87"/>
                  </a:lnTo>
                  <a:lnTo>
                    <a:pt x="66" y="85"/>
                  </a:lnTo>
                  <a:lnTo>
                    <a:pt x="66" y="85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28" y="79"/>
                  </a:lnTo>
                  <a:lnTo>
                    <a:pt x="40" y="86"/>
                  </a:lnTo>
                  <a:lnTo>
                    <a:pt x="52" y="89"/>
                  </a:lnTo>
                  <a:lnTo>
                    <a:pt x="40" y="86"/>
                  </a:lnTo>
                  <a:lnTo>
                    <a:pt x="28" y="79"/>
                  </a:lnTo>
                  <a:lnTo>
                    <a:pt x="17" y="70"/>
                  </a:lnTo>
                  <a:close/>
                  <a:moveTo>
                    <a:pt x="5" y="48"/>
                  </a:moveTo>
                  <a:lnTo>
                    <a:pt x="9" y="58"/>
                  </a:lnTo>
                  <a:lnTo>
                    <a:pt x="9" y="58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8"/>
                  </a:lnTo>
                  <a:close/>
                  <a:moveTo>
                    <a:pt x="65" y="31"/>
                  </a:moveTo>
                  <a:lnTo>
                    <a:pt x="72" y="49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2" y="49"/>
                  </a:lnTo>
                  <a:lnTo>
                    <a:pt x="65" y="31"/>
                  </a:lnTo>
                  <a:lnTo>
                    <a:pt x="65" y="31"/>
                  </a:lnTo>
                  <a:close/>
                  <a:moveTo>
                    <a:pt x="4" y="23"/>
                  </a:move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4" y="23"/>
                  </a:lnTo>
                  <a:close/>
                  <a:moveTo>
                    <a:pt x="9" y="13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9" y="13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7" y="22"/>
                  </a:lnTo>
                  <a:lnTo>
                    <a:pt x="6" y="32"/>
                  </a:lnTo>
                  <a:lnTo>
                    <a:pt x="7" y="45"/>
                  </a:lnTo>
                  <a:lnTo>
                    <a:pt x="11" y="57"/>
                  </a:lnTo>
                  <a:lnTo>
                    <a:pt x="19" y="69"/>
                  </a:lnTo>
                  <a:lnTo>
                    <a:pt x="30" y="78"/>
                  </a:lnTo>
                  <a:lnTo>
                    <a:pt x="43" y="83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9" y="85"/>
                  </a:lnTo>
                  <a:lnTo>
                    <a:pt x="61" y="85"/>
                  </a:lnTo>
                  <a:lnTo>
                    <a:pt x="64" y="82"/>
                  </a:lnTo>
                  <a:lnTo>
                    <a:pt x="66" y="79"/>
                  </a:lnTo>
                  <a:lnTo>
                    <a:pt x="69" y="75"/>
                  </a:lnTo>
                  <a:lnTo>
                    <a:pt x="70" y="70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8" y="49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2" y="17"/>
                  </a:lnTo>
                  <a:lnTo>
                    <a:pt x="40" y="9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8" y="3"/>
                  </a:move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3"/>
                  </a:lnTo>
                  <a:close/>
                  <a:moveTo>
                    <a:pt x="28" y="3"/>
                  </a:moveTo>
                  <a:lnTo>
                    <a:pt x="41" y="6"/>
                  </a:lnTo>
                  <a:lnTo>
                    <a:pt x="53" y="14"/>
                  </a:lnTo>
                  <a:lnTo>
                    <a:pt x="64" y="28"/>
                  </a:lnTo>
                  <a:lnTo>
                    <a:pt x="53" y="14"/>
                  </a:lnTo>
                  <a:lnTo>
                    <a:pt x="41" y="6"/>
                  </a:lnTo>
                  <a:lnTo>
                    <a:pt x="28" y="3"/>
                  </a:lnTo>
                  <a:close/>
                  <a:moveTo>
                    <a:pt x="27" y="3"/>
                  </a:moveTo>
                  <a:lnTo>
                    <a:pt x="22" y="3"/>
                  </a:lnTo>
                  <a:lnTo>
                    <a:pt x="17" y="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7" y="3"/>
                  </a:lnTo>
                  <a:close/>
                  <a:moveTo>
                    <a:pt x="27" y="0"/>
                  </a:moveTo>
                  <a:lnTo>
                    <a:pt x="39" y="2"/>
                  </a:lnTo>
                  <a:lnTo>
                    <a:pt x="49" y="7"/>
                  </a:lnTo>
                  <a:lnTo>
                    <a:pt x="59" y="15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74" y="48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4" y="77"/>
                  </a:lnTo>
                  <a:lnTo>
                    <a:pt x="68" y="87"/>
                  </a:lnTo>
                  <a:lnTo>
                    <a:pt x="64" y="90"/>
                  </a:lnTo>
                  <a:lnTo>
                    <a:pt x="59" y="91"/>
                  </a:lnTo>
                  <a:lnTo>
                    <a:pt x="55" y="91"/>
                  </a:lnTo>
                  <a:lnTo>
                    <a:pt x="40" y="90"/>
                  </a:lnTo>
                  <a:lnTo>
                    <a:pt x="27" y="83"/>
                  </a:lnTo>
                  <a:lnTo>
                    <a:pt x="15" y="73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6" y="60"/>
                  </a:lnTo>
                  <a:lnTo>
                    <a:pt x="1" y="4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6" y="10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92"/>
            <p:cNvSpPr>
              <a:spLocks/>
            </p:cNvSpPr>
            <p:nvPr/>
          </p:nvSpPr>
          <p:spPr bwMode="auto">
            <a:xfrm>
              <a:off x="7380288" y="3187701"/>
              <a:ext cx="33338" cy="28575"/>
            </a:xfrm>
            <a:custGeom>
              <a:avLst/>
              <a:gdLst>
                <a:gd name="T0" fmla="*/ 9 w 21"/>
                <a:gd name="T1" fmla="*/ 0 h 18"/>
                <a:gd name="T2" fmla="*/ 16 w 21"/>
                <a:gd name="T3" fmla="*/ 7 h 18"/>
                <a:gd name="T4" fmla="*/ 18 w 21"/>
                <a:gd name="T5" fmla="*/ 0 h 18"/>
                <a:gd name="T6" fmla="*/ 21 w 21"/>
                <a:gd name="T7" fmla="*/ 1 h 18"/>
                <a:gd name="T8" fmla="*/ 17 w 21"/>
                <a:gd name="T9" fmla="*/ 13 h 18"/>
                <a:gd name="T10" fmla="*/ 12 w 21"/>
                <a:gd name="T11" fmla="*/ 7 h 18"/>
                <a:gd name="T12" fmla="*/ 8 w 21"/>
                <a:gd name="T13" fmla="*/ 18 h 18"/>
                <a:gd name="T14" fmla="*/ 0 w 21"/>
                <a:gd name="T15" fmla="*/ 16 h 18"/>
                <a:gd name="T16" fmla="*/ 1 w 21"/>
                <a:gd name="T17" fmla="*/ 12 h 18"/>
                <a:gd name="T18" fmla="*/ 5 w 21"/>
                <a:gd name="T19" fmla="*/ 15 h 18"/>
                <a:gd name="T20" fmla="*/ 9 w 21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9" y="0"/>
                  </a:moveTo>
                  <a:lnTo>
                    <a:pt x="16" y="7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17" y="13"/>
                  </a:lnTo>
                  <a:lnTo>
                    <a:pt x="12" y="7"/>
                  </a:lnTo>
                  <a:lnTo>
                    <a:pt x="8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5" y="1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93"/>
            <p:cNvSpPr>
              <a:spLocks noEditPoints="1"/>
            </p:cNvSpPr>
            <p:nvPr/>
          </p:nvSpPr>
          <p:spPr bwMode="auto">
            <a:xfrm>
              <a:off x="7377113" y="3184526"/>
              <a:ext cx="41275" cy="36513"/>
            </a:xfrm>
            <a:custGeom>
              <a:avLst/>
              <a:gdLst>
                <a:gd name="T0" fmla="*/ 22 w 26"/>
                <a:gd name="T1" fmla="*/ 5 h 23"/>
                <a:gd name="T2" fmla="*/ 19 w 26"/>
                <a:gd name="T3" fmla="*/ 13 h 23"/>
                <a:gd name="T4" fmla="*/ 19 w 26"/>
                <a:gd name="T5" fmla="*/ 13 h 23"/>
                <a:gd name="T6" fmla="*/ 22 w 26"/>
                <a:gd name="T7" fmla="*/ 5 h 23"/>
                <a:gd name="T8" fmla="*/ 11 w 26"/>
                <a:gd name="T9" fmla="*/ 0 h 23"/>
                <a:gd name="T10" fmla="*/ 18 w 26"/>
                <a:gd name="T11" fmla="*/ 6 h 23"/>
                <a:gd name="T12" fmla="*/ 19 w 26"/>
                <a:gd name="T13" fmla="*/ 1 h 23"/>
                <a:gd name="T14" fmla="*/ 26 w 26"/>
                <a:gd name="T15" fmla="*/ 2 h 23"/>
                <a:gd name="T16" fmla="*/ 20 w 26"/>
                <a:gd name="T17" fmla="*/ 18 h 23"/>
                <a:gd name="T18" fmla="*/ 14 w 26"/>
                <a:gd name="T19" fmla="*/ 11 h 23"/>
                <a:gd name="T20" fmla="*/ 11 w 26"/>
                <a:gd name="T21" fmla="*/ 23 h 23"/>
                <a:gd name="T22" fmla="*/ 1 w 26"/>
                <a:gd name="T23" fmla="*/ 19 h 23"/>
                <a:gd name="T24" fmla="*/ 0 w 26"/>
                <a:gd name="T25" fmla="*/ 18 h 23"/>
                <a:gd name="T26" fmla="*/ 2 w 26"/>
                <a:gd name="T27" fmla="*/ 13 h 23"/>
                <a:gd name="T28" fmla="*/ 6 w 26"/>
                <a:gd name="T29" fmla="*/ 14 h 23"/>
                <a:gd name="T30" fmla="*/ 11 w 26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3">
                  <a:moveTo>
                    <a:pt x="22" y="5"/>
                  </a:moveTo>
                  <a:lnTo>
                    <a:pt x="19" y="13"/>
                  </a:lnTo>
                  <a:lnTo>
                    <a:pt x="19" y="13"/>
                  </a:lnTo>
                  <a:lnTo>
                    <a:pt x="22" y="5"/>
                  </a:lnTo>
                  <a:close/>
                  <a:moveTo>
                    <a:pt x="11" y="0"/>
                  </a:moveTo>
                  <a:lnTo>
                    <a:pt x="18" y="6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20" y="18"/>
                  </a:lnTo>
                  <a:lnTo>
                    <a:pt x="14" y="11"/>
                  </a:lnTo>
                  <a:lnTo>
                    <a:pt x="11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6" y="1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94"/>
            <p:cNvSpPr>
              <a:spLocks noEditPoints="1"/>
            </p:cNvSpPr>
            <p:nvPr/>
          </p:nvSpPr>
          <p:spPr bwMode="auto">
            <a:xfrm>
              <a:off x="7392988" y="3194051"/>
              <a:ext cx="55563" cy="98425"/>
            </a:xfrm>
            <a:custGeom>
              <a:avLst/>
              <a:gdLst>
                <a:gd name="T0" fmla="*/ 8 w 35"/>
                <a:gd name="T1" fmla="*/ 13 h 62"/>
                <a:gd name="T2" fmla="*/ 22 w 35"/>
                <a:gd name="T3" fmla="*/ 52 h 62"/>
                <a:gd name="T4" fmla="*/ 31 w 35"/>
                <a:gd name="T5" fmla="*/ 56 h 62"/>
                <a:gd name="T6" fmla="*/ 31 w 35"/>
                <a:gd name="T7" fmla="*/ 49 h 62"/>
                <a:gd name="T8" fmla="*/ 8 w 35"/>
                <a:gd name="T9" fmla="*/ 13 h 62"/>
                <a:gd name="T10" fmla="*/ 4 w 35"/>
                <a:gd name="T11" fmla="*/ 0 h 62"/>
                <a:gd name="T12" fmla="*/ 35 w 35"/>
                <a:gd name="T13" fmla="*/ 47 h 62"/>
                <a:gd name="T14" fmla="*/ 35 w 35"/>
                <a:gd name="T15" fmla="*/ 62 h 62"/>
                <a:gd name="T16" fmla="*/ 21 w 35"/>
                <a:gd name="T17" fmla="*/ 55 h 62"/>
                <a:gd name="T18" fmla="*/ 20 w 35"/>
                <a:gd name="T19" fmla="*/ 55 h 62"/>
                <a:gd name="T20" fmla="*/ 0 w 35"/>
                <a:gd name="T21" fmla="*/ 1 h 62"/>
                <a:gd name="T22" fmla="*/ 4 w 35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2">
                  <a:moveTo>
                    <a:pt x="8" y="13"/>
                  </a:moveTo>
                  <a:lnTo>
                    <a:pt x="22" y="52"/>
                  </a:lnTo>
                  <a:lnTo>
                    <a:pt x="31" y="56"/>
                  </a:lnTo>
                  <a:lnTo>
                    <a:pt x="31" y="49"/>
                  </a:lnTo>
                  <a:lnTo>
                    <a:pt x="8" y="13"/>
                  </a:lnTo>
                  <a:close/>
                  <a:moveTo>
                    <a:pt x="4" y="0"/>
                  </a:moveTo>
                  <a:lnTo>
                    <a:pt x="35" y="47"/>
                  </a:lnTo>
                  <a:lnTo>
                    <a:pt x="35" y="62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695"/>
            <p:cNvSpPr>
              <a:spLocks noEditPoints="1"/>
            </p:cNvSpPr>
            <p:nvPr/>
          </p:nvSpPr>
          <p:spPr bwMode="auto">
            <a:xfrm>
              <a:off x="7391401" y="3192463"/>
              <a:ext cx="60325" cy="103188"/>
            </a:xfrm>
            <a:custGeom>
              <a:avLst/>
              <a:gdLst>
                <a:gd name="T0" fmla="*/ 15 w 38"/>
                <a:gd name="T1" fmla="*/ 26 h 65"/>
                <a:gd name="T2" fmla="*/ 25 w 38"/>
                <a:gd name="T3" fmla="*/ 52 h 65"/>
                <a:gd name="T4" fmla="*/ 31 w 38"/>
                <a:gd name="T5" fmla="*/ 55 h 65"/>
                <a:gd name="T6" fmla="*/ 31 w 38"/>
                <a:gd name="T7" fmla="*/ 51 h 65"/>
                <a:gd name="T8" fmla="*/ 15 w 38"/>
                <a:gd name="T9" fmla="*/ 26 h 65"/>
                <a:gd name="T10" fmla="*/ 15 w 38"/>
                <a:gd name="T11" fmla="*/ 21 h 65"/>
                <a:gd name="T12" fmla="*/ 35 w 38"/>
                <a:gd name="T13" fmla="*/ 50 h 65"/>
                <a:gd name="T14" fmla="*/ 35 w 38"/>
                <a:gd name="T15" fmla="*/ 50 h 65"/>
                <a:gd name="T16" fmla="*/ 15 w 38"/>
                <a:gd name="T17" fmla="*/ 21 h 65"/>
                <a:gd name="T18" fmla="*/ 4 w 38"/>
                <a:gd name="T19" fmla="*/ 4 h 65"/>
                <a:gd name="T20" fmla="*/ 4 w 38"/>
                <a:gd name="T21" fmla="*/ 4 h 65"/>
                <a:gd name="T22" fmla="*/ 21 w 38"/>
                <a:gd name="T23" fmla="*/ 50 h 65"/>
                <a:gd name="T24" fmla="*/ 8 w 38"/>
                <a:gd name="T25" fmla="*/ 14 h 65"/>
                <a:gd name="T26" fmla="*/ 10 w 38"/>
                <a:gd name="T27" fmla="*/ 13 h 65"/>
                <a:gd name="T28" fmla="*/ 4 w 38"/>
                <a:gd name="T29" fmla="*/ 4 h 65"/>
                <a:gd name="T30" fmla="*/ 5 w 38"/>
                <a:gd name="T31" fmla="*/ 0 h 65"/>
                <a:gd name="T32" fmla="*/ 38 w 38"/>
                <a:gd name="T33" fmla="*/ 48 h 65"/>
                <a:gd name="T34" fmla="*/ 38 w 38"/>
                <a:gd name="T35" fmla="*/ 65 h 65"/>
                <a:gd name="T36" fmla="*/ 21 w 38"/>
                <a:gd name="T37" fmla="*/ 57 h 65"/>
                <a:gd name="T38" fmla="*/ 21 w 38"/>
                <a:gd name="T39" fmla="*/ 57 h 65"/>
                <a:gd name="T40" fmla="*/ 19 w 38"/>
                <a:gd name="T41" fmla="*/ 57 h 65"/>
                <a:gd name="T42" fmla="*/ 19 w 38"/>
                <a:gd name="T43" fmla="*/ 57 h 65"/>
                <a:gd name="T44" fmla="*/ 19 w 38"/>
                <a:gd name="T45" fmla="*/ 57 h 65"/>
                <a:gd name="T46" fmla="*/ 19 w 38"/>
                <a:gd name="T47" fmla="*/ 56 h 65"/>
                <a:gd name="T48" fmla="*/ 0 w 38"/>
                <a:gd name="T49" fmla="*/ 2 h 65"/>
                <a:gd name="T50" fmla="*/ 5 w 38"/>
                <a:gd name="T5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65">
                  <a:moveTo>
                    <a:pt x="15" y="26"/>
                  </a:moveTo>
                  <a:lnTo>
                    <a:pt x="25" y="52"/>
                  </a:lnTo>
                  <a:lnTo>
                    <a:pt x="31" y="55"/>
                  </a:lnTo>
                  <a:lnTo>
                    <a:pt x="31" y="51"/>
                  </a:lnTo>
                  <a:lnTo>
                    <a:pt x="15" y="26"/>
                  </a:lnTo>
                  <a:close/>
                  <a:moveTo>
                    <a:pt x="15" y="21"/>
                  </a:moveTo>
                  <a:lnTo>
                    <a:pt x="35" y="50"/>
                  </a:lnTo>
                  <a:lnTo>
                    <a:pt x="35" y="50"/>
                  </a:lnTo>
                  <a:lnTo>
                    <a:pt x="15" y="21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1" y="50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4" y="4"/>
                  </a:lnTo>
                  <a:close/>
                  <a:moveTo>
                    <a:pt x="5" y="0"/>
                  </a:moveTo>
                  <a:lnTo>
                    <a:pt x="38" y="48"/>
                  </a:lnTo>
                  <a:lnTo>
                    <a:pt x="38" y="6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96"/>
            <p:cNvSpPr>
              <a:spLocks/>
            </p:cNvSpPr>
            <p:nvPr/>
          </p:nvSpPr>
          <p:spPr bwMode="auto">
            <a:xfrm>
              <a:off x="7316788" y="3216276"/>
              <a:ext cx="63500" cy="127000"/>
            </a:xfrm>
            <a:custGeom>
              <a:avLst/>
              <a:gdLst>
                <a:gd name="T0" fmla="*/ 38 w 40"/>
                <a:gd name="T1" fmla="*/ 0 h 80"/>
                <a:gd name="T2" fmla="*/ 38 w 40"/>
                <a:gd name="T3" fmla="*/ 0 h 80"/>
                <a:gd name="T4" fmla="*/ 40 w 40"/>
                <a:gd name="T5" fmla="*/ 2 h 80"/>
                <a:gd name="T6" fmla="*/ 39 w 40"/>
                <a:gd name="T7" fmla="*/ 4 h 80"/>
                <a:gd name="T8" fmla="*/ 35 w 40"/>
                <a:gd name="T9" fmla="*/ 11 h 80"/>
                <a:gd name="T10" fmla="*/ 31 w 40"/>
                <a:gd name="T11" fmla="*/ 21 h 80"/>
                <a:gd name="T12" fmla="*/ 26 w 40"/>
                <a:gd name="T13" fmla="*/ 33 h 80"/>
                <a:gd name="T14" fmla="*/ 20 w 40"/>
                <a:gd name="T15" fmla="*/ 46 h 80"/>
                <a:gd name="T16" fmla="*/ 14 w 40"/>
                <a:gd name="T17" fmla="*/ 57 h 80"/>
                <a:gd name="T18" fmla="*/ 11 w 40"/>
                <a:gd name="T19" fmla="*/ 63 h 80"/>
                <a:gd name="T20" fmla="*/ 9 w 40"/>
                <a:gd name="T21" fmla="*/ 67 h 80"/>
                <a:gd name="T22" fmla="*/ 6 w 40"/>
                <a:gd name="T23" fmla="*/ 70 h 80"/>
                <a:gd name="T24" fmla="*/ 3 w 40"/>
                <a:gd name="T25" fmla="*/ 72 h 80"/>
                <a:gd name="T26" fmla="*/ 2 w 40"/>
                <a:gd name="T27" fmla="*/ 75 h 80"/>
                <a:gd name="T28" fmla="*/ 2 w 40"/>
                <a:gd name="T29" fmla="*/ 78 h 80"/>
                <a:gd name="T30" fmla="*/ 2 w 40"/>
                <a:gd name="T31" fmla="*/ 80 h 80"/>
                <a:gd name="T32" fmla="*/ 2 w 40"/>
                <a:gd name="T33" fmla="*/ 80 h 80"/>
                <a:gd name="T34" fmla="*/ 0 w 40"/>
                <a:gd name="T35" fmla="*/ 80 h 80"/>
                <a:gd name="T36" fmla="*/ 0 w 40"/>
                <a:gd name="T37" fmla="*/ 80 h 80"/>
                <a:gd name="T38" fmla="*/ 0 w 40"/>
                <a:gd name="T39" fmla="*/ 79 h 80"/>
                <a:gd name="T40" fmla="*/ 0 w 40"/>
                <a:gd name="T41" fmla="*/ 76 h 80"/>
                <a:gd name="T42" fmla="*/ 1 w 40"/>
                <a:gd name="T43" fmla="*/ 72 h 80"/>
                <a:gd name="T44" fmla="*/ 2 w 40"/>
                <a:gd name="T45" fmla="*/ 70 h 80"/>
                <a:gd name="T46" fmla="*/ 5 w 40"/>
                <a:gd name="T47" fmla="*/ 67 h 80"/>
                <a:gd name="T48" fmla="*/ 6 w 40"/>
                <a:gd name="T49" fmla="*/ 66 h 80"/>
                <a:gd name="T50" fmla="*/ 7 w 40"/>
                <a:gd name="T51" fmla="*/ 63 h 80"/>
                <a:gd name="T52" fmla="*/ 10 w 40"/>
                <a:gd name="T53" fmla="*/ 61 h 80"/>
                <a:gd name="T54" fmla="*/ 11 w 40"/>
                <a:gd name="T55" fmla="*/ 55 h 80"/>
                <a:gd name="T56" fmla="*/ 17 w 40"/>
                <a:gd name="T57" fmla="*/ 45 h 80"/>
                <a:gd name="T58" fmla="*/ 23 w 40"/>
                <a:gd name="T59" fmla="*/ 32 h 80"/>
                <a:gd name="T60" fmla="*/ 28 w 40"/>
                <a:gd name="T61" fmla="*/ 20 h 80"/>
                <a:gd name="T62" fmla="*/ 32 w 40"/>
                <a:gd name="T63" fmla="*/ 10 h 80"/>
                <a:gd name="T64" fmla="*/ 36 w 40"/>
                <a:gd name="T65" fmla="*/ 3 h 80"/>
                <a:gd name="T66" fmla="*/ 38 w 40"/>
                <a:gd name="T6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80">
                  <a:moveTo>
                    <a:pt x="38" y="0"/>
                  </a:moveTo>
                  <a:lnTo>
                    <a:pt x="38" y="0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5" y="11"/>
                  </a:lnTo>
                  <a:lnTo>
                    <a:pt x="31" y="21"/>
                  </a:lnTo>
                  <a:lnTo>
                    <a:pt x="26" y="33"/>
                  </a:lnTo>
                  <a:lnTo>
                    <a:pt x="20" y="46"/>
                  </a:lnTo>
                  <a:lnTo>
                    <a:pt x="14" y="57"/>
                  </a:lnTo>
                  <a:lnTo>
                    <a:pt x="11" y="63"/>
                  </a:lnTo>
                  <a:lnTo>
                    <a:pt x="9" y="67"/>
                  </a:lnTo>
                  <a:lnTo>
                    <a:pt x="6" y="70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2" y="70"/>
                  </a:lnTo>
                  <a:lnTo>
                    <a:pt x="5" y="67"/>
                  </a:lnTo>
                  <a:lnTo>
                    <a:pt x="6" y="66"/>
                  </a:lnTo>
                  <a:lnTo>
                    <a:pt x="7" y="63"/>
                  </a:lnTo>
                  <a:lnTo>
                    <a:pt x="10" y="61"/>
                  </a:lnTo>
                  <a:lnTo>
                    <a:pt x="11" y="55"/>
                  </a:lnTo>
                  <a:lnTo>
                    <a:pt x="17" y="45"/>
                  </a:lnTo>
                  <a:lnTo>
                    <a:pt x="23" y="32"/>
                  </a:lnTo>
                  <a:lnTo>
                    <a:pt x="28" y="20"/>
                  </a:lnTo>
                  <a:lnTo>
                    <a:pt x="32" y="10"/>
                  </a:lnTo>
                  <a:lnTo>
                    <a:pt x="36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97"/>
            <p:cNvSpPr>
              <a:spLocks noEditPoints="1"/>
            </p:cNvSpPr>
            <p:nvPr/>
          </p:nvSpPr>
          <p:spPr bwMode="auto">
            <a:xfrm>
              <a:off x="7312026" y="3214688"/>
              <a:ext cx="73025" cy="133350"/>
            </a:xfrm>
            <a:custGeom>
              <a:avLst/>
              <a:gdLst>
                <a:gd name="T0" fmla="*/ 9 w 46"/>
                <a:gd name="T1" fmla="*/ 70 h 84"/>
                <a:gd name="T2" fmla="*/ 8 w 46"/>
                <a:gd name="T3" fmla="*/ 71 h 84"/>
                <a:gd name="T4" fmla="*/ 9 w 46"/>
                <a:gd name="T5" fmla="*/ 70 h 84"/>
                <a:gd name="T6" fmla="*/ 12 w 46"/>
                <a:gd name="T7" fmla="*/ 66 h 84"/>
                <a:gd name="T8" fmla="*/ 12 w 46"/>
                <a:gd name="T9" fmla="*/ 67 h 84"/>
                <a:gd name="T10" fmla="*/ 41 w 46"/>
                <a:gd name="T11" fmla="*/ 3 h 84"/>
                <a:gd name="T12" fmla="*/ 38 w 46"/>
                <a:gd name="T13" fmla="*/ 9 h 84"/>
                <a:gd name="T14" fmla="*/ 38 w 46"/>
                <a:gd name="T15" fmla="*/ 8 h 84"/>
                <a:gd name="T16" fmla="*/ 41 w 46"/>
                <a:gd name="T17" fmla="*/ 3 h 84"/>
                <a:gd name="T18" fmla="*/ 41 w 46"/>
                <a:gd name="T19" fmla="*/ 0 h 84"/>
                <a:gd name="T20" fmla="*/ 44 w 46"/>
                <a:gd name="T21" fmla="*/ 3 h 84"/>
                <a:gd name="T22" fmla="*/ 43 w 46"/>
                <a:gd name="T23" fmla="*/ 4 h 84"/>
                <a:gd name="T24" fmla="*/ 42 w 46"/>
                <a:gd name="T25" fmla="*/ 9 h 84"/>
                <a:gd name="T26" fmla="*/ 38 w 46"/>
                <a:gd name="T27" fmla="*/ 18 h 84"/>
                <a:gd name="T28" fmla="*/ 27 w 46"/>
                <a:gd name="T29" fmla="*/ 42 h 84"/>
                <a:gd name="T30" fmla="*/ 16 w 46"/>
                <a:gd name="T31" fmla="*/ 64 h 84"/>
                <a:gd name="T32" fmla="*/ 10 w 46"/>
                <a:gd name="T33" fmla="*/ 72 h 84"/>
                <a:gd name="T34" fmla="*/ 8 w 46"/>
                <a:gd name="T35" fmla="*/ 76 h 84"/>
                <a:gd name="T36" fmla="*/ 6 w 46"/>
                <a:gd name="T37" fmla="*/ 81 h 84"/>
                <a:gd name="T38" fmla="*/ 0 w 46"/>
                <a:gd name="T39" fmla="*/ 84 h 84"/>
                <a:gd name="T40" fmla="*/ 0 w 46"/>
                <a:gd name="T41" fmla="*/ 81 h 84"/>
                <a:gd name="T42" fmla="*/ 1 w 46"/>
                <a:gd name="T43" fmla="*/ 81 h 84"/>
                <a:gd name="T44" fmla="*/ 0 w 46"/>
                <a:gd name="T45" fmla="*/ 79 h 84"/>
                <a:gd name="T46" fmla="*/ 1 w 46"/>
                <a:gd name="T47" fmla="*/ 73 h 84"/>
                <a:gd name="T48" fmla="*/ 6 w 46"/>
                <a:gd name="T49" fmla="*/ 67 h 84"/>
                <a:gd name="T50" fmla="*/ 6 w 46"/>
                <a:gd name="T51" fmla="*/ 67 h 84"/>
                <a:gd name="T52" fmla="*/ 9 w 46"/>
                <a:gd name="T53" fmla="*/ 64 h 84"/>
                <a:gd name="T54" fmla="*/ 13 w 46"/>
                <a:gd name="T55" fmla="*/ 56 h 84"/>
                <a:gd name="T56" fmla="*/ 25 w 46"/>
                <a:gd name="T57" fmla="*/ 33 h 84"/>
                <a:gd name="T58" fmla="*/ 34 w 46"/>
                <a:gd name="T59" fmla="*/ 12 h 84"/>
                <a:gd name="T60" fmla="*/ 39 w 46"/>
                <a:gd name="T61" fmla="*/ 0 h 84"/>
                <a:gd name="T62" fmla="*/ 39 w 46"/>
                <a:gd name="T63" fmla="*/ 0 h 84"/>
                <a:gd name="T64" fmla="*/ 41 w 46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4">
                  <a:moveTo>
                    <a:pt x="9" y="70"/>
                  </a:moveTo>
                  <a:lnTo>
                    <a:pt x="9" y="70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close/>
                  <a:moveTo>
                    <a:pt x="13" y="63"/>
                  </a:moveTo>
                  <a:lnTo>
                    <a:pt x="12" y="66"/>
                  </a:lnTo>
                  <a:lnTo>
                    <a:pt x="10" y="67"/>
                  </a:lnTo>
                  <a:lnTo>
                    <a:pt x="12" y="67"/>
                  </a:lnTo>
                  <a:lnTo>
                    <a:pt x="13" y="63"/>
                  </a:lnTo>
                  <a:close/>
                  <a:moveTo>
                    <a:pt x="41" y="3"/>
                  </a:moveTo>
                  <a:lnTo>
                    <a:pt x="39" y="5"/>
                  </a:lnTo>
                  <a:lnTo>
                    <a:pt x="38" y="9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1" y="3"/>
                  </a:lnTo>
                  <a:close/>
                  <a:moveTo>
                    <a:pt x="41" y="0"/>
                  </a:moveTo>
                  <a:lnTo>
                    <a:pt x="46" y="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1" y="13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27" y="42"/>
                  </a:lnTo>
                  <a:lnTo>
                    <a:pt x="18" y="59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0" y="72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9" y="83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3" y="56"/>
                  </a:lnTo>
                  <a:lnTo>
                    <a:pt x="18" y="45"/>
                  </a:lnTo>
                  <a:lnTo>
                    <a:pt x="25" y="33"/>
                  </a:lnTo>
                  <a:lnTo>
                    <a:pt x="30" y="21"/>
                  </a:lnTo>
                  <a:lnTo>
                    <a:pt x="34" y="12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1698"/>
            <p:cNvSpPr>
              <a:spLocks noChangeArrowheads="1"/>
            </p:cNvSpPr>
            <p:nvPr/>
          </p:nvSpPr>
          <p:spPr bwMode="auto">
            <a:xfrm>
              <a:off x="7310438" y="3322638"/>
              <a:ext cx="15875" cy="476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1699"/>
            <p:cNvSpPr>
              <a:spLocks noChangeArrowheads="1"/>
            </p:cNvSpPr>
            <p:nvPr/>
          </p:nvSpPr>
          <p:spPr bwMode="auto">
            <a:xfrm>
              <a:off x="7307263" y="3321051"/>
              <a:ext cx="20638" cy="7938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00"/>
            <p:cNvSpPr>
              <a:spLocks noEditPoints="1"/>
            </p:cNvSpPr>
            <p:nvPr/>
          </p:nvSpPr>
          <p:spPr bwMode="auto">
            <a:xfrm>
              <a:off x="7434263" y="3192463"/>
              <a:ext cx="125413" cy="63500"/>
            </a:xfrm>
            <a:custGeom>
              <a:avLst/>
              <a:gdLst>
                <a:gd name="T0" fmla="*/ 0 w 79"/>
                <a:gd name="T1" fmla="*/ 2 h 40"/>
                <a:gd name="T2" fmla="*/ 0 w 79"/>
                <a:gd name="T3" fmla="*/ 2 h 40"/>
                <a:gd name="T4" fmla="*/ 0 w 79"/>
                <a:gd name="T5" fmla="*/ 2 h 40"/>
                <a:gd name="T6" fmla="*/ 0 w 79"/>
                <a:gd name="T7" fmla="*/ 2 h 40"/>
                <a:gd name="T8" fmla="*/ 0 w 79"/>
                <a:gd name="T9" fmla="*/ 0 h 40"/>
                <a:gd name="T10" fmla="*/ 4 w 79"/>
                <a:gd name="T11" fmla="*/ 0 h 40"/>
                <a:gd name="T12" fmla="*/ 11 w 79"/>
                <a:gd name="T13" fmla="*/ 2 h 40"/>
                <a:gd name="T14" fmla="*/ 21 w 79"/>
                <a:gd name="T15" fmla="*/ 8 h 40"/>
                <a:gd name="T16" fmla="*/ 34 w 79"/>
                <a:gd name="T17" fmla="*/ 12 h 40"/>
                <a:gd name="T18" fmla="*/ 47 w 79"/>
                <a:gd name="T19" fmla="*/ 17 h 40"/>
                <a:gd name="T20" fmla="*/ 59 w 79"/>
                <a:gd name="T21" fmla="*/ 22 h 40"/>
                <a:gd name="T22" fmla="*/ 66 w 79"/>
                <a:gd name="T23" fmla="*/ 26 h 40"/>
                <a:gd name="T24" fmla="*/ 70 w 79"/>
                <a:gd name="T25" fmla="*/ 29 h 40"/>
                <a:gd name="T26" fmla="*/ 73 w 79"/>
                <a:gd name="T27" fmla="*/ 31 h 40"/>
                <a:gd name="T28" fmla="*/ 79 w 79"/>
                <a:gd name="T29" fmla="*/ 39 h 40"/>
                <a:gd name="T30" fmla="*/ 76 w 79"/>
                <a:gd name="T31" fmla="*/ 40 h 40"/>
                <a:gd name="T32" fmla="*/ 71 w 79"/>
                <a:gd name="T33" fmla="*/ 32 h 40"/>
                <a:gd name="T34" fmla="*/ 70 w 79"/>
                <a:gd name="T35" fmla="*/ 31 h 40"/>
                <a:gd name="T36" fmla="*/ 66 w 79"/>
                <a:gd name="T37" fmla="*/ 30 h 40"/>
                <a:gd name="T38" fmla="*/ 62 w 79"/>
                <a:gd name="T39" fmla="*/ 27 h 40"/>
                <a:gd name="T40" fmla="*/ 58 w 79"/>
                <a:gd name="T41" fmla="*/ 25 h 40"/>
                <a:gd name="T42" fmla="*/ 46 w 79"/>
                <a:gd name="T43" fmla="*/ 19 h 40"/>
                <a:gd name="T44" fmla="*/ 33 w 79"/>
                <a:gd name="T45" fmla="*/ 14 h 40"/>
                <a:gd name="T46" fmla="*/ 21 w 79"/>
                <a:gd name="T47" fmla="*/ 10 h 40"/>
                <a:gd name="T48" fmla="*/ 11 w 79"/>
                <a:gd name="T49" fmla="*/ 6 h 40"/>
                <a:gd name="T50" fmla="*/ 3 w 79"/>
                <a:gd name="T51" fmla="*/ 4 h 40"/>
                <a:gd name="T52" fmla="*/ 0 w 79"/>
                <a:gd name="T53" fmla="*/ 2 h 40"/>
                <a:gd name="T54" fmla="*/ 0 w 79"/>
                <a:gd name="T5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40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1" y="8"/>
                  </a:lnTo>
                  <a:lnTo>
                    <a:pt x="34" y="12"/>
                  </a:lnTo>
                  <a:lnTo>
                    <a:pt x="47" y="17"/>
                  </a:lnTo>
                  <a:lnTo>
                    <a:pt x="59" y="22"/>
                  </a:lnTo>
                  <a:lnTo>
                    <a:pt x="66" y="26"/>
                  </a:lnTo>
                  <a:lnTo>
                    <a:pt x="70" y="29"/>
                  </a:lnTo>
                  <a:lnTo>
                    <a:pt x="73" y="31"/>
                  </a:lnTo>
                  <a:lnTo>
                    <a:pt x="79" y="39"/>
                  </a:lnTo>
                  <a:lnTo>
                    <a:pt x="76" y="40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6" y="30"/>
                  </a:lnTo>
                  <a:lnTo>
                    <a:pt x="62" y="27"/>
                  </a:lnTo>
                  <a:lnTo>
                    <a:pt x="58" y="25"/>
                  </a:lnTo>
                  <a:lnTo>
                    <a:pt x="46" y="19"/>
                  </a:lnTo>
                  <a:lnTo>
                    <a:pt x="33" y="14"/>
                  </a:lnTo>
                  <a:lnTo>
                    <a:pt x="21" y="10"/>
                  </a:lnTo>
                  <a:lnTo>
                    <a:pt x="11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01"/>
            <p:cNvSpPr>
              <a:spLocks noEditPoints="1"/>
            </p:cNvSpPr>
            <p:nvPr/>
          </p:nvSpPr>
          <p:spPr bwMode="auto">
            <a:xfrm>
              <a:off x="7431088" y="3187701"/>
              <a:ext cx="131763" cy="73025"/>
            </a:xfrm>
            <a:custGeom>
              <a:avLst/>
              <a:gdLst>
                <a:gd name="T0" fmla="*/ 79 w 83"/>
                <a:gd name="T1" fmla="*/ 41 h 46"/>
                <a:gd name="T2" fmla="*/ 77 w 83"/>
                <a:gd name="T3" fmla="*/ 38 h 46"/>
                <a:gd name="T4" fmla="*/ 74 w 83"/>
                <a:gd name="T5" fmla="*/ 34 h 46"/>
                <a:gd name="T6" fmla="*/ 72 w 83"/>
                <a:gd name="T7" fmla="*/ 33 h 46"/>
                <a:gd name="T8" fmla="*/ 70 w 83"/>
                <a:gd name="T9" fmla="*/ 32 h 46"/>
                <a:gd name="T10" fmla="*/ 69 w 83"/>
                <a:gd name="T11" fmla="*/ 32 h 46"/>
                <a:gd name="T12" fmla="*/ 65 w 83"/>
                <a:gd name="T13" fmla="*/ 29 h 46"/>
                <a:gd name="T14" fmla="*/ 65 w 83"/>
                <a:gd name="T15" fmla="*/ 29 h 46"/>
                <a:gd name="T16" fmla="*/ 41 w 83"/>
                <a:gd name="T17" fmla="*/ 18 h 46"/>
                <a:gd name="T18" fmla="*/ 44 w 83"/>
                <a:gd name="T19" fmla="*/ 20 h 46"/>
                <a:gd name="T20" fmla="*/ 24 w 83"/>
                <a:gd name="T21" fmla="*/ 12 h 46"/>
                <a:gd name="T22" fmla="*/ 32 w 83"/>
                <a:gd name="T23" fmla="*/ 15 h 46"/>
                <a:gd name="T24" fmla="*/ 11 w 83"/>
                <a:gd name="T25" fmla="*/ 7 h 46"/>
                <a:gd name="T26" fmla="*/ 19 w 83"/>
                <a:gd name="T27" fmla="*/ 11 h 46"/>
                <a:gd name="T28" fmla="*/ 3 w 83"/>
                <a:gd name="T29" fmla="*/ 4 h 46"/>
                <a:gd name="T30" fmla="*/ 10 w 83"/>
                <a:gd name="T31" fmla="*/ 7 h 46"/>
                <a:gd name="T32" fmla="*/ 3 w 83"/>
                <a:gd name="T33" fmla="*/ 4 h 46"/>
                <a:gd name="T34" fmla="*/ 3 w 83"/>
                <a:gd name="T35" fmla="*/ 1 h 46"/>
                <a:gd name="T36" fmla="*/ 3 w 83"/>
                <a:gd name="T37" fmla="*/ 1 h 46"/>
                <a:gd name="T38" fmla="*/ 3 w 83"/>
                <a:gd name="T39" fmla="*/ 1 h 46"/>
                <a:gd name="T40" fmla="*/ 5 w 83"/>
                <a:gd name="T41" fmla="*/ 1 h 46"/>
                <a:gd name="T42" fmla="*/ 9 w 83"/>
                <a:gd name="T43" fmla="*/ 3 h 46"/>
                <a:gd name="T44" fmla="*/ 19 w 83"/>
                <a:gd name="T45" fmla="*/ 7 h 46"/>
                <a:gd name="T46" fmla="*/ 43 w 83"/>
                <a:gd name="T47" fmla="*/ 16 h 46"/>
                <a:gd name="T48" fmla="*/ 68 w 83"/>
                <a:gd name="T49" fmla="*/ 28 h 46"/>
                <a:gd name="T50" fmla="*/ 77 w 83"/>
                <a:gd name="T51" fmla="*/ 33 h 46"/>
                <a:gd name="T52" fmla="*/ 78 w 83"/>
                <a:gd name="T53" fmla="*/ 46 h 46"/>
                <a:gd name="T54" fmla="*/ 73 w 83"/>
                <a:gd name="T55" fmla="*/ 35 h 46"/>
                <a:gd name="T56" fmla="*/ 70 w 83"/>
                <a:gd name="T57" fmla="*/ 35 h 46"/>
                <a:gd name="T58" fmla="*/ 66 w 83"/>
                <a:gd name="T59" fmla="*/ 33 h 46"/>
                <a:gd name="T60" fmla="*/ 58 w 83"/>
                <a:gd name="T61" fmla="*/ 29 h 46"/>
                <a:gd name="T62" fmla="*/ 35 w 83"/>
                <a:gd name="T63" fmla="*/ 20 h 46"/>
                <a:gd name="T64" fmla="*/ 10 w 83"/>
                <a:gd name="T65" fmla="*/ 11 h 46"/>
                <a:gd name="T66" fmla="*/ 3 w 83"/>
                <a:gd name="T67" fmla="*/ 9 h 46"/>
                <a:gd name="T68" fmla="*/ 0 w 83"/>
                <a:gd name="T6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6">
                  <a:moveTo>
                    <a:pt x="77" y="38"/>
                  </a:moveTo>
                  <a:lnTo>
                    <a:pt x="79" y="41"/>
                  </a:lnTo>
                  <a:lnTo>
                    <a:pt x="79" y="41"/>
                  </a:lnTo>
                  <a:lnTo>
                    <a:pt x="77" y="38"/>
                  </a:lnTo>
                  <a:close/>
                  <a:moveTo>
                    <a:pt x="72" y="33"/>
                  </a:moveTo>
                  <a:lnTo>
                    <a:pt x="74" y="34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69" y="32"/>
                  </a:moveTo>
                  <a:lnTo>
                    <a:pt x="70" y="32"/>
                  </a:lnTo>
                  <a:lnTo>
                    <a:pt x="69" y="32"/>
                  </a:lnTo>
                  <a:lnTo>
                    <a:pt x="69" y="32"/>
                  </a:lnTo>
                  <a:close/>
                  <a:moveTo>
                    <a:pt x="60" y="26"/>
                  </a:moveTo>
                  <a:lnTo>
                    <a:pt x="65" y="29"/>
                  </a:lnTo>
                  <a:lnTo>
                    <a:pt x="68" y="30"/>
                  </a:lnTo>
                  <a:lnTo>
                    <a:pt x="65" y="29"/>
                  </a:lnTo>
                  <a:lnTo>
                    <a:pt x="60" y="26"/>
                  </a:lnTo>
                  <a:close/>
                  <a:moveTo>
                    <a:pt x="41" y="18"/>
                  </a:moveTo>
                  <a:lnTo>
                    <a:pt x="45" y="20"/>
                  </a:lnTo>
                  <a:lnTo>
                    <a:pt x="44" y="20"/>
                  </a:lnTo>
                  <a:lnTo>
                    <a:pt x="41" y="18"/>
                  </a:lnTo>
                  <a:close/>
                  <a:moveTo>
                    <a:pt x="24" y="12"/>
                  </a:moveTo>
                  <a:lnTo>
                    <a:pt x="34" y="16"/>
                  </a:lnTo>
                  <a:lnTo>
                    <a:pt x="32" y="15"/>
                  </a:lnTo>
                  <a:lnTo>
                    <a:pt x="24" y="12"/>
                  </a:lnTo>
                  <a:close/>
                  <a:moveTo>
                    <a:pt x="11" y="7"/>
                  </a:moveTo>
                  <a:lnTo>
                    <a:pt x="21" y="11"/>
                  </a:lnTo>
                  <a:lnTo>
                    <a:pt x="19" y="11"/>
                  </a:lnTo>
                  <a:lnTo>
                    <a:pt x="11" y="7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3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4" y="8"/>
                  </a:lnTo>
                  <a:lnTo>
                    <a:pt x="43" y="16"/>
                  </a:lnTo>
                  <a:lnTo>
                    <a:pt x="61" y="24"/>
                  </a:lnTo>
                  <a:lnTo>
                    <a:pt x="68" y="28"/>
                  </a:lnTo>
                  <a:lnTo>
                    <a:pt x="73" y="30"/>
                  </a:lnTo>
                  <a:lnTo>
                    <a:pt x="77" y="33"/>
                  </a:lnTo>
                  <a:lnTo>
                    <a:pt x="83" y="42"/>
                  </a:lnTo>
                  <a:lnTo>
                    <a:pt x="78" y="46"/>
                  </a:lnTo>
                  <a:lnTo>
                    <a:pt x="72" y="37"/>
                  </a:lnTo>
                  <a:lnTo>
                    <a:pt x="73" y="35"/>
                  </a:lnTo>
                  <a:lnTo>
                    <a:pt x="72" y="37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6" y="33"/>
                  </a:lnTo>
                  <a:lnTo>
                    <a:pt x="62" y="32"/>
                  </a:lnTo>
                  <a:lnTo>
                    <a:pt x="58" y="29"/>
                  </a:lnTo>
                  <a:lnTo>
                    <a:pt x="47" y="25"/>
                  </a:lnTo>
                  <a:lnTo>
                    <a:pt x="35" y="20"/>
                  </a:lnTo>
                  <a:lnTo>
                    <a:pt x="22" y="15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02"/>
            <p:cNvSpPr>
              <a:spLocks/>
            </p:cNvSpPr>
            <p:nvPr/>
          </p:nvSpPr>
          <p:spPr bwMode="auto">
            <a:xfrm>
              <a:off x="7550151" y="3232151"/>
              <a:ext cx="17463" cy="9525"/>
            </a:xfrm>
            <a:custGeom>
              <a:avLst/>
              <a:gdLst>
                <a:gd name="T0" fmla="*/ 11 w 11"/>
                <a:gd name="T1" fmla="*/ 0 h 6"/>
                <a:gd name="T2" fmla="*/ 11 w 11"/>
                <a:gd name="T3" fmla="*/ 4 h 6"/>
                <a:gd name="T4" fmla="*/ 11 w 11"/>
                <a:gd name="T5" fmla="*/ 4 h 6"/>
                <a:gd name="T6" fmla="*/ 10 w 11"/>
                <a:gd name="T7" fmla="*/ 4 h 6"/>
                <a:gd name="T8" fmla="*/ 7 w 11"/>
                <a:gd name="T9" fmla="*/ 4 h 6"/>
                <a:gd name="T10" fmla="*/ 6 w 11"/>
                <a:gd name="T11" fmla="*/ 5 h 6"/>
                <a:gd name="T12" fmla="*/ 4 w 11"/>
                <a:gd name="T13" fmla="*/ 6 h 6"/>
                <a:gd name="T14" fmla="*/ 3 w 11"/>
                <a:gd name="T15" fmla="*/ 6 h 6"/>
                <a:gd name="T16" fmla="*/ 0 w 11"/>
                <a:gd name="T17" fmla="*/ 6 h 6"/>
                <a:gd name="T18" fmla="*/ 2 w 11"/>
                <a:gd name="T19" fmla="*/ 4 h 6"/>
                <a:gd name="T20" fmla="*/ 3 w 11"/>
                <a:gd name="T21" fmla="*/ 2 h 6"/>
                <a:gd name="T22" fmla="*/ 4 w 11"/>
                <a:gd name="T23" fmla="*/ 2 h 6"/>
                <a:gd name="T24" fmla="*/ 6 w 11"/>
                <a:gd name="T25" fmla="*/ 1 h 6"/>
                <a:gd name="T26" fmla="*/ 8 w 11"/>
                <a:gd name="T27" fmla="*/ 1 h 6"/>
                <a:gd name="T28" fmla="*/ 10 w 11"/>
                <a:gd name="T29" fmla="*/ 1 h 6"/>
                <a:gd name="T30" fmla="*/ 11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03"/>
            <p:cNvSpPr>
              <a:spLocks noEditPoints="1"/>
            </p:cNvSpPr>
            <p:nvPr/>
          </p:nvSpPr>
          <p:spPr bwMode="auto">
            <a:xfrm>
              <a:off x="7546976" y="3228976"/>
              <a:ext cx="22225" cy="17463"/>
            </a:xfrm>
            <a:custGeom>
              <a:avLst/>
              <a:gdLst>
                <a:gd name="T0" fmla="*/ 10 w 14"/>
                <a:gd name="T1" fmla="*/ 4 h 11"/>
                <a:gd name="T2" fmla="*/ 9 w 14"/>
                <a:gd name="T3" fmla="*/ 4 h 11"/>
                <a:gd name="T4" fmla="*/ 9 w 14"/>
                <a:gd name="T5" fmla="*/ 4 h 11"/>
                <a:gd name="T6" fmla="*/ 9 w 14"/>
                <a:gd name="T7" fmla="*/ 4 h 11"/>
                <a:gd name="T8" fmla="*/ 10 w 14"/>
                <a:gd name="T9" fmla="*/ 4 h 11"/>
                <a:gd name="T10" fmla="*/ 14 w 14"/>
                <a:gd name="T11" fmla="*/ 0 h 11"/>
                <a:gd name="T12" fmla="*/ 14 w 14"/>
                <a:gd name="T13" fmla="*/ 2 h 11"/>
                <a:gd name="T14" fmla="*/ 14 w 14"/>
                <a:gd name="T15" fmla="*/ 6 h 11"/>
                <a:gd name="T16" fmla="*/ 14 w 14"/>
                <a:gd name="T17" fmla="*/ 6 h 11"/>
                <a:gd name="T18" fmla="*/ 14 w 14"/>
                <a:gd name="T19" fmla="*/ 7 h 11"/>
                <a:gd name="T20" fmla="*/ 14 w 14"/>
                <a:gd name="T21" fmla="*/ 7 h 11"/>
                <a:gd name="T22" fmla="*/ 14 w 14"/>
                <a:gd name="T23" fmla="*/ 7 h 11"/>
                <a:gd name="T24" fmla="*/ 13 w 14"/>
                <a:gd name="T25" fmla="*/ 7 h 11"/>
                <a:gd name="T26" fmla="*/ 13 w 14"/>
                <a:gd name="T27" fmla="*/ 7 h 11"/>
                <a:gd name="T28" fmla="*/ 13 w 14"/>
                <a:gd name="T29" fmla="*/ 7 h 11"/>
                <a:gd name="T30" fmla="*/ 13 w 14"/>
                <a:gd name="T31" fmla="*/ 7 h 11"/>
                <a:gd name="T32" fmla="*/ 13 w 14"/>
                <a:gd name="T33" fmla="*/ 7 h 11"/>
                <a:gd name="T34" fmla="*/ 12 w 14"/>
                <a:gd name="T35" fmla="*/ 7 h 11"/>
                <a:gd name="T36" fmla="*/ 9 w 14"/>
                <a:gd name="T37" fmla="*/ 8 h 11"/>
                <a:gd name="T38" fmla="*/ 8 w 14"/>
                <a:gd name="T39" fmla="*/ 8 h 11"/>
                <a:gd name="T40" fmla="*/ 9 w 14"/>
                <a:gd name="T41" fmla="*/ 11 h 11"/>
                <a:gd name="T42" fmla="*/ 5 w 14"/>
                <a:gd name="T43" fmla="*/ 9 h 11"/>
                <a:gd name="T44" fmla="*/ 2 w 14"/>
                <a:gd name="T45" fmla="*/ 9 h 11"/>
                <a:gd name="T46" fmla="*/ 0 w 14"/>
                <a:gd name="T47" fmla="*/ 9 h 11"/>
                <a:gd name="T48" fmla="*/ 1 w 14"/>
                <a:gd name="T49" fmla="*/ 7 h 11"/>
                <a:gd name="T50" fmla="*/ 2 w 14"/>
                <a:gd name="T51" fmla="*/ 6 h 11"/>
                <a:gd name="T52" fmla="*/ 4 w 14"/>
                <a:gd name="T53" fmla="*/ 3 h 11"/>
                <a:gd name="T54" fmla="*/ 6 w 14"/>
                <a:gd name="T55" fmla="*/ 3 h 11"/>
                <a:gd name="T56" fmla="*/ 8 w 14"/>
                <a:gd name="T57" fmla="*/ 2 h 11"/>
                <a:gd name="T58" fmla="*/ 10 w 14"/>
                <a:gd name="T59" fmla="*/ 2 h 11"/>
                <a:gd name="T60" fmla="*/ 12 w 14"/>
                <a:gd name="T61" fmla="*/ 0 h 11"/>
                <a:gd name="T62" fmla="*/ 13 w 14"/>
                <a:gd name="T63" fmla="*/ 0 h 11"/>
                <a:gd name="T64" fmla="*/ 14 w 14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1">
                  <a:moveTo>
                    <a:pt x="10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4" y="0"/>
                  </a:moveTo>
                  <a:lnTo>
                    <a:pt x="14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704"/>
            <p:cNvSpPr>
              <a:spLocks/>
            </p:cNvSpPr>
            <p:nvPr/>
          </p:nvSpPr>
          <p:spPr bwMode="auto">
            <a:xfrm>
              <a:off x="7412038" y="3325813"/>
              <a:ext cx="36513" cy="169863"/>
            </a:xfrm>
            <a:custGeom>
              <a:avLst/>
              <a:gdLst>
                <a:gd name="T0" fmla="*/ 19 w 23"/>
                <a:gd name="T1" fmla="*/ 0 h 107"/>
                <a:gd name="T2" fmla="*/ 23 w 23"/>
                <a:gd name="T3" fmla="*/ 0 h 107"/>
                <a:gd name="T4" fmla="*/ 4 w 23"/>
                <a:gd name="T5" fmla="*/ 62 h 107"/>
                <a:gd name="T6" fmla="*/ 23 w 23"/>
                <a:gd name="T7" fmla="*/ 104 h 107"/>
                <a:gd name="T8" fmla="*/ 12 w 23"/>
                <a:gd name="T9" fmla="*/ 107 h 107"/>
                <a:gd name="T10" fmla="*/ 12 w 23"/>
                <a:gd name="T11" fmla="*/ 104 h 107"/>
                <a:gd name="T12" fmla="*/ 19 w 23"/>
                <a:gd name="T13" fmla="*/ 102 h 107"/>
                <a:gd name="T14" fmla="*/ 0 w 23"/>
                <a:gd name="T15" fmla="*/ 62 h 107"/>
                <a:gd name="T16" fmla="*/ 19 w 2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07">
                  <a:moveTo>
                    <a:pt x="19" y="0"/>
                  </a:moveTo>
                  <a:lnTo>
                    <a:pt x="23" y="0"/>
                  </a:lnTo>
                  <a:lnTo>
                    <a:pt x="4" y="62"/>
                  </a:lnTo>
                  <a:lnTo>
                    <a:pt x="23" y="104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9" y="102"/>
                  </a:lnTo>
                  <a:lnTo>
                    <a:pt x="0" y="6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05"/>
            <p:cNvSpPr>
              <a:spLocks noEditPoints="1"/>
            </p:cNvSpPr>
            <p:nvPr/>
          </p:nvSpPr>
          <p:spPr bwMode="auto">
            <a:xfrm>
              <a:off x="7408863" y="3321051"/>
              <a:ext cx="44450" cy="179388"/>
            </a:xfrm>
            <a:custGeom>
              <a:avLst/>
              <a:gdLst>
                <a:gd name="T0" fmla="*/ 23 w 28"/>
                <a:gd name="T1" fmla="*/ 4 h 113"/>
                <a:gd name="T2" fmla="*/ 4 w 28"/>
                <a:gd name="T3" fmla="*/ 65 h 113"/>
                <a:gd name="T4" fmla="*/ 24 w 28"/>
                <a:gd name="T5" fmla="*/ 106 h 113"/>
                <a:gd name="T6" fmla="*/ 15 w 28"/>
                <a:gd name="T7" fmla="*/ 109 h 113"/>
                <a:gd name="T8" fmla="*/ 24 w 28"/>
                <a:gd name="T9" fmla="*/ 106 h 113"/>
                <a:gd name="T10" fmla="*/ 4 w 28"/>
                <a:gd name="T11" fmla="*/ 65 h 113"/>
                <a:gd name="T12" fmla="*/ 23 w 28"/>
                <a:gd name="T13" fmla="*/ 4 h 113"/>
                <a:gd name="T14" fmla="*/ 23 w 28"/>
                <a:gd name="T15" fmla="*/ 4 h 113"/>
                <a:gd name="T16" fmla="*/ 21 w 28"/>
                <a:gd name="T17" fmla="*/ 0 h 113"/>
                <a:gd name="T18" fmla="*/ 27 w 28"/>
                <a:gd name="T19" fmla="*/ 3 h 113"/>
                <a:gd name="T20" fmla="*/ 7 w 28"/>
                <a:gd name="T21" fmla="*/ 65 h 113"/>
                <a:gd name="T22" fmla="*/ 28 w 28"/>
                <a:gd name="T23" fmla="*/ 109 h 113"/>
                <a:gd name="T24" fmla="*/ 14 w 28"/>
                <a:gd name="T25" fmla="*/ 113 h 113"/>
                <a:gd name="T26" fmla="*/ 12 w 28"/>
                <a:gd name="T27" fmla="*/ 111 h 113"/>
                <a:gd name="T28" fmla="*/ 12 w 28"/>
                <a:gd name="T29" fmla="*/ 107 h 113"/>
                <a:gd name="T30" fmla="*/ 11 w 28"/>
                <a:gd name="T31" fmla="*/ 106 h 113"/>
                <a:gd name="T32" fmla="*/ 19 w 28"/>
                <a:gd name="T33" fmla="*/ 105 h 113"/>
                <a:gd name="T34" fmla="*/ 0 w 28"/>
                <a:gd name="T35" fmla="*/ 65 h 113"/>
                <a:gd name="T36" fmla="*/ 21 w 28"/>
                <a:gd name="T3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13">
                  <a:moveTo>
                    <a:pt x="23" y="4"/>
                  </a:moveTo>
                  <a:lnTo>
                    <a:pt x="4" y="65"/>
                  </a:lnTo>
                  <a:lnTo>
                    <a:pt x="24" y="106"/>
                  </a:lnTo>
                  <a:lnTo>
                    <a:pt x="15" y="109"/>
                  </a:lnTo>
                  <a:lnTo>
                    <a:pt x="24" y="106"/>
                  </a:lnTo>
                  <a:lnTo>
                    <a:pt x="4" y="65"/>
                  </a:lnTo>
                  <a:lnTo>
                    <a:pt x="23" y="4"/>
                  </a:lnTo>
                  <a:lnTo>
                    <a:pt x="23" y="4"/>
                  </a:lnTo>
                  <a:close/>
                  <a:moveTo>
                    <a:pt x="21" y="0"/>
                  </a:moveTo>
                  <a:lnTo>
                    <a:pt x="27" y="3"/>
                  </a:lnTo>
                  <a:lnTo>
                    <a:pt x="7" y="65"/>
                  </a:lnTo>
                  <a:lnTo>
                    <a:pt x="28" y="109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12" y="107"/>
                  </a:lnTo>
                  <a:lnTo>
                    <a:pt x="11" y="106"/>
                  </a:lnTo>
                  <a:lnTo>
                    <a:pt x="19" y="105"/>
                  </a:lnTo>
                  <a:lnTo>
                    <a:pt x="0" y="6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06"/>
            <p:cNvSpPr>
              <a:spLocks/>
            </p:cNvSpPr>
            <p:nvPr/>
          </p:nvSpPr>
          <p:spPr bwMode="auto">
            <a:xfrm>
              <a:off x="7466013" y="3322638"/>
              <a:ext cx="39688" cy="168275"/>
            </a:xfrm>
            <a:custGeom>
              <a:avLst/>
              <a:gdLst>
                <a:gd name="T0" fmla="*/ 0 w 25"/>
                <a:gd name="T1" fmla="*/ 0 h 106"/>
                <a:gd name="T2" fmla="*/ 2 w 25"/>
                <a:gd name="T3" fmla="*/ 0 h 106"/>
                <a:gd name="T4" fmla="*/ 2 w 25"/>
                <a:gd name="T5" fmla="*/ 64 h 106"/>
                <a:gd name="T6" fmla="*/ 25 w 25"/>
                <a:gd name="T7" fmla="*/ 100 h 106"/>
                <a:gd name="T8" fmla="*/ 12 w 25"/>
                <a:gd name="T9" fmla="*/ 106 h 106"/>
                <a:gd name="T10" fmla="*/ 10 w 25"/>
                <a:gd name="T11" fmla="*/ 104 h 106"/>
                <a:gd name="T12" fmla="*/ 19 w 25"/>
                <a:gd name="T13" fmla="*/ 98 h 106"/>
                <a:gd name="T14" fmla="*/ 0 w 25"/>
                <a:gd name="T15" fmla="*/ 66 h 106"/>
                <a:gd name="T16" fmla="*/ 0 w 2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6">
                  <a:moveTo>
                    <a:pt x="0" y="0"/>
                  </a:moveTo>
                  <a:lnTo>
                    <a:pt x="2" y="0"/>
                  </a:lnTo>
                  <a:lnTo>
                    <a:pt x="2" y="64"/>
                  </a:lnTo>
                  <a:lnTo>
                    <a:pt x="25" y="100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19" y="9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07"/>
            <p:cNvSpPr>
              <a:spLocks noEditPoints="1"/>
            </p:cNvSpPr>
            <p:nvPr/>
          </p:nvSpPr>
          <p:spPr bwMode="auto">
            <a:xfrm>
              <a:off x="7464426" y="3321051"/>
              <a:ext cx="42863" cy="173038"/>
            </a:xfrm>
            <a:custGeom>
              <a:avLst/>
              <a:gdLst>
                <a:gd name="T0" fmla="*/ 23 w 27"/>
                <a:gd name="T1" fmla="*/ 101 h 109"/>
                <a:gd name="T2" fmla="*/ 14 w 27"/>
                <a:gd name="T3" fmla="*/ 105 h 109"/>
                <a:gd name="T4" fmla="*/ 14 w 27"/>
                <a:gd name="T5" fmla="*/ 105 h 109"/>
                <a:gd name="T6" fmla="*/ 23 w 27"/>
                <a:gd name="T7" fmla="*/ 101 h 109"/>
                <a:gd name="T8" fmla="*/ 23 w 27"/>
                <a:gd name="T9" fmla="*/ 101 h 109"/>
                <a:gd name="T10" fmla="*/ 0 w 27"/>
                <a:gd name="T11" fmla="*/ 0 h 109"/>
                <a:gd name="T12" fmla="*/ 5 w 27"/>
                <a:gd name="T13" fmla="*/ 0 h 109"/>
                <a:gd name="T14" fmla="*/ 5 w 27"/>
                <a:gd name="T15" fmla="*/ 65 h 109"/>
                <a:gd name="T16" fmla="*/ 27 w 27"/>
                <a:gd name="T17" fmla="*/ 102 h 109"/>
                <a:gd name="T18" fmla="*/ 13 w 27"/>
                <a:gd name="T19" fmla="*/ 109 h 109"/>
                <a:gd name="T20" fmla="*/ 10 w 27"/>
                <a:gd name="T21" fmla="*/ 105 h 109"/>
                <a:gd name="T22" fmla="*/ 10 w 27"/>
                <a:gd name="T23" fmla="*/ 103 h 109"/>
                <a:gd name="T24" fmla="*/ 19 w 27"/>
                <a:gd name="T25" fmla="*/ 99 h 109"/>
                <a:gd name="T26" fmla="*/ 0 w 27"/>
                <a:gd name="T27" fmla="*/ 67 h 109"/>
                <a:gd name="T28" fmla="*/ 0 w 27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09">
                  <a:moveTo>
                    <a:pt x="23" y="101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23" y="101"/>
                  </a:lnTo>
                  <a:lnTo>
                    <a:pt x="23" y="101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65"/>
                  </a:lnTo>
                  <a:lnTo>
                    <a:pt x="27" y="102"/>
                  </a:lnTo>
                  <a:lnTo>
                    <a:pt x="13" y="109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9" y="9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385560" y="2975777"/>
            <a:ext cx="2150881" cy="3326751"/>
            <a:chOff x="6875463" y="580231"/>
            <a:chExt cx="407988" cy="63103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1" name="Freeform 2221"/>
            <p:cNvSpPr>
              <a:spLocks/>
            </p:cNvSpPr>
            <p:nvPr/>
          </p:nvSpPr>
          <p:spPr bwMode="auto">
            <a:xfrm>
              <a:off x="7105651" y="619125"/>
              <a:ext cx="168275" cy="173038"/>
            </a:xfrm>
            <a:custGeom>
              <a:avLst/>
              <a:gdLst>
                <a:gd name="T0" fmla="*/ 105 w 106"/>
                <a:gd name="T1" fmla="*/ 0 h 109"/>
                <a:gd name="T2" fmla="*/ 105 w 106"/>
                <a:gd name="T3" fmla="*/ 1 h 109"/>
                <a:gd name="T4" fmla="*/ 106 w 106"/>
                <a:gd name="T5" fmla="*/ 1 h 109"/>
                <a:gd name="T6" fmla="*/ 106 w 106"/>
                <a:gd name="T7" fmla="*/ 3 h 109"/>
                <a:gd name="T8" fmla="*/ 91 w 106"/>
                <a:gd name="T9" fmla="*/ 22 h 109"/>
                <a:gd name="T10" fmla="*/ 3 w 106"/>
                <a:gd name="T11" fmla="*/ 109 h 109"/>
                <a:gd name="T12" fmla="*/ 2 w 106"/>
                <a:gd name="T13" fmla="*/ 109 h 109"/>
                <a:gd name="T14" fmla="*/ 0 w 106"/>
                <a:gd name="T15" fmla="*/ 109 h 109"/>
                <a:gd name="T16" fmla="*/ 0 w 106"/>
                <a:gd name="T17" fmla="*/ 107 h 109"/>
                <a:gd name="T18" fmla="*/ 0 w 106"/>
                <a:gd name="T19" fmla="*/ 106 h 109"/>
                <a:gd name="T20" fmla="*/ 88 w 106"/>
                <a:gd name="T21" fmla="*/ 20 h 109"/>
                <a:gd name="T22" fmla="*/ 104 w 106"/>
                <a:gd name="T23" fmla="*/ 1 h 109"/>
                <a:gd name="T24" fmla="*/ 104 w 106"/>
                <a:gd name="T25" fmla="*/ 1 h 109"/>
                <a:gd name="T26" fmla="*/ 105 w 106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09">
                  <a:moveTo>
                    <a:pt x="105" y="0"/>
                  </a:moveTo>
                  <a:lnTo>
                    <a:pt x="105" y="1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91" y="22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88" y="2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222"/>
            <p:cNvSpPr>
              <a:spLocks/>
            </p:cNvSpPr>
            <p:nvPr/>
          </p:nvSpPr>
          <p:spPr bwMode="auto">
            <a:xfrm>
              <a:off x="7102476" y="612775"/>
              <a:ext cx="174625" cy="180975"/>
            </a:xfrm>
            <a:custGeom>
              <a:avLst/>
              <a:gdLst>
                <a:gd name="T0" fmla="*/ 107 w 110"/>
                <a:gd name="T1" fmla="*/ 0 h 114"/>
                <a:gd name="T2" fmla="*/ 107 w 110"/>
                <a:gd name="T3" fmla="*/ 3 h 114"/>
                <a:gd name="T4" fmla="*/ 108 w 110"/>
                <a:gd name="T5" fmla="*/ 4 h 114"/>
                <a:gd name="T6" fmla="*/ 110 w 110"/>
                <a:gd name="T7" fmla="*/ 5 h 114"/>
                <a:gd name="T8" fmla="*/ 110 w 110"/>
                <a:gd name="T9" fmla="*/ 7 h 114"/>
                <a:gd name="T10" fmla="*/ 108 w 110"/>
                <a:gd name="T11" fmla="*/ 8 h 114"/>
                <a:gd name="T12" fmla="*/ 94 w 110"/>
                <a:gd name="T13" fmla="*/ 28 h 114"/>
                <a:gd name="T14" fmla="*/ 5 w 110"/>
                <a:gd name="T15" fmla="*/ 114 h 114"/>
                <a:gd name="T16" fmla="*/ 5 w 110"/>
                <a:gd name="T17" fmla="*/ 114 h 114"/>
                <a:gd name="T18" fmla="*/ 4 w 110"/>
                <a:gd name="T19" fmla="*/ 114 h 114"/>
                <a:gd name="T20" fmla="*/ 4 w 110"/>
                <a:gd name="T21" fmla="*/ 114 h 114"/>
                <a:gd name="T22" fmla="*/ 2 w 110"/>
                <a:gd name="T23" fmla="*/ 114 h 114"/>
                <a:gd name="T24" fmla="*/ 1 w 110"/>
                <a:gd name="T25" fmla="*/ 114 h 114"/>
                <a:gd name="T26" fmla="*/ 2 w 110"/>
                <a:gd name="T27" fmla="*/ 113 h 114"/>
                <a:gd name="T28" fmla="*/ 1 w 110"/>
                <a:gd name="T29" fmla="*/ 114 h 114"/>
                <a:gd name="T30" fmla="*/ 1 w 110"/>
                <a:gd name="T31" fmla="*/ 113 h 114"/>
                <a:gd name="T32" fmla="*/ 0 w 110"/>
                <a:gd name="T33" fmla="*/ 111 h 114"/>
                <a:gd name="T34" fmla="*/ 1 w 110"/>
                <a:gd name="T35" fmla="*/ 110 h 114"/>
                <a:gd name="T36" fmla="*/ 1 w 110"/>
                <a:gd name="T37" fmla="*/ 109 h 114"/>
                <a:gd name="T38" fmla="*/ 89 w 110"/>
                <a:gd name="T39" fmla="*/ 24 h 114"/>
                <a:gd name="T40" fmla="*/ 107 w 110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4">
                  <a:moveTo>
                    <a:pt x="107" y="0"/>
                  </a:moveTo>
                  <a:lnTo>
                    <a:pt x="107" y="3"/>
                  </a:lnTo>
                  <a:lnTo>
                    <a:pt x="108" y="4"/>
                  </a:lnTo>
                  <a:lnTo>
                    <a:pt x="110" y="5"/>
                  </a:lnTo>
                  <a:lnTo>
                    <a:pt x="110" y="7"/>
                  </a:lnTo>
                  <a:lnTo>
                    <a:pt x="108" y="8"/>
                  </a:lnTo>
                  <a:lnTo>
                    <a:pt x="94" y="28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4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0" y="111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89" y="2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223"/>
            <p:cNvSpPr>
              <a:spLocks/>
            </p:cNvSpPr>
            <p:nvPr/>
          </p:nvSpPr>
          <p:spPr bwMode="auto">
            <a:xfrm>
              <a:off x="7246938" y="631825"/>
              <a:ext cx="31750" cy="20638"/>
            </a:xfrm>
            <a:custGeom>
              <a:avLst/>
              <a:gdLst>
                <a:gd name="T0" fmla="*/ 19 w 20"/>
                <a:gd name="T1" fmla="*/ 0 h 13"/>
                <a:gd name="T2" fmla="*/ 20 w 20"/>
                <a:gd name="T3" fmla="*/ 1 h 13"/>
                <a:gd name="T4" fmla="*/ 20 w 20"/>
                <a:gd name="T5" fmla="*/ 3 h 13"/>
                <a:gd name="T6" fmla="*/ 20 w 20"/>
                <a:gd name="T7" fmla="*/ 3 h 13"/>
                <a:gd name="T8" fmla="*/ 12 w 20"/>
                <a:gd name="T9" fmla="*/ 8 h 13"/>
                <a:gd name="T10" fmla="*/ 19 w 20"/>
                <a:gd name="T11" fmla="*/ 5 h 13"/>
                <a:gd name="T12" fmla="*/ 19 w 20"/>
                <a:gd name="T13" fmla="*/ 5 h 13"/>
                <a:gd name="T14" fmla="*/ 20 w 20"/>
                <a:gd name="T15" fmla="*/ 5 h 13"/>
                <a:gd name="T16" fmla="*/ 20 w 20"/>
                <a:gd name="T17" fmla="*/ 7 h 13"/>
                <a:gd name="T18" fmla="*/ 20 w 20"/>
                <a:gd name="T19" fmla="*/ 8 h 13"/>
                <a:gd name="T20" fmla="*/ 19 w 20"/>
                <a:gd name="T21" fmla="*/ 8 h 13"/>
                <a:gd name="T22" fmla="*/ 2 w 20"/>
                <a:gd name="T23" fmla="*/ 13 h 13"/>
                <a:gd name="T24" fmla="*/ 0 w 20"/>
                <a:gd name="T25" fmla="*/ 10 h 13"/>
                <a:gd name="T26" fmla="*/ 17 w 20"/>
                <a:gd name="T27" fmla="*/ 0 h 13"/>
                <a:gd name="T28" fmla="*/ 19 w 20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2" y="8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224"/>
            <p:cNvSpPr>
              <a:spLocks noEditPoints="1"/>
            </p:cNvSpPr>
            <p:nvPr/>
          </p:nvSpPr>
          <p:spPr bwMode="auto">
            <a:xfrm>
              <a:off x="7245351" y="630238"/>
              <a:ext cx="34925" cy="26988"/>
            </a:xfrm>
            <a:custGeom>
              <a:avLst/>
              <a:gdLst>
                <a:gd name="T0" fmla="*/ 12 w 22"/>
                <a:gd name="T1" fmla="*/ 8 h 17"/>
                <a:gd name="T2" fmla="*/ 4 w 22"/>
                <a:gd name="T3" fmla="*/ 13 h 17"/>
                <a:gd name="T4" fmla="*/ 4 w 22"/>
                <a:gd name="T5" fmla="*/ 13 h 17"/>
                <a:gd name="T6" fmla="*/ 13 w 22"/>
                <a:gd name="T7" fmla="*/ 10 h 17"/>
                <a:gd name="T8" fmla="*/ 12 w 22"/>
                <a:gd name="T9" fmla="*/ 8 h 17"/>
                <a:gd name="T10" fmla="*/ 20 w 22"/>
                <a:gd name="T11" fmla="*/ 0 h 17"/>
                <a:gd name="T12" fmla="*/ 21 w 22"/>
                <a:gd name="T13" fmla="*/ 0 h 17"/>
                <a:gd name="T14" fmla="*/ 22 w 22"/>
                <a:gd name="T15" fmla="*/ 1 h 17"/>
                <a:gd name="T16" fmla="*/ 22 w 22"/>
                <a:gd name="T17" fmla="*/ 2 h 17"/>
                <a:gd name="T18" fmla="*/ 22 w 22"/>
                <a:gd name="T19" fmla="*/ 4 h 17"/>
                <a:gd name="T20" fmla="*/ 21 w 22"/>
                <a:gd name="T21" fmla="*/ 5 h 17"/>
                <a:gd name="T22" fmla="*/ 21 w 22"/>
                <a:gd name="T23" fmla="*/ 5 h 17"/>
                <a:gd name="T24" fmla="*/ 22 w 22"/>
                <a:gd name="T25" fmla="*/ 8 h 17"/>
                <a:gd name="T26" fmla="*/ 22 w 22"/>
                <a:gd name="T27" fmla="*/ 8 h 17"/>
                <a:gd name="T28" fmla="*/ 22 w 22"/>
                <a:gd name="T29" fmla="*/ 10 h 17"/>
                <a:gd name="T30" fmla="*/ 21 w 22"/>
                <a:gd name="T31" fmla="*/ 10 h 17"/>
                <a:gd name="T32" fmla="*/ 1 w 22"/>
                <a:gd name="T33" fmla="*/ 17 h 17"/>
                <a:gd name="T34" fmla="*/ 1 w 22"/>
                <a:gd name="T35" fmla="*/ 15 h 17"/>
                <a:gd name="T36" fmla="*/ 0 w 22"/>
                <a:gd name="T37" fmla="*/ 13 h 17"/>
                <a:gd name="T38" fmla="*/ 0 w 22"/>
                <a:gd name="T39" fmla="*/ 11 h 17"/>
                <a:gd name="T40" fmla="*/ 18 w 22"/>
                <a:gd name="T41" fmla="*/ 0 h 17"/>
                <a:gd name="T42" fmla="*/ 20 w 22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7">
                  <a:moveTo>
                    <a:pt x="12" y="8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13" y="10"/>
                  </a:lnTo>
                  <a:lnTo>
                    <a:pt x="12" y="8"/>
                  </a:lnTo>
                  <a:close/>
                  <a:moveTo>
                    <a:pt x="20" y="0"/>
                  </a:moveTo>
                  <a:lnTo>
                    <a:pt x="21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225"/>
            <p:cNvSpPr>
              <a:spLocks/>
            </p:cNvSpPr>
            <p:nvPr/>
          </p:nvSpPr>
          <p:spPr bwMode="auto">
            <a:xfrm>
              <a:off x="7246938" y="647700"/>
              <a:ext cx="33338" cy="6350"/>
            </a:xfrm>
            <a:custGeom>
              <a:avLst/>
              <a:gdLst>
                <a:gd name="T0" fmla="*/ 20 w 21"/>
                <a:gd name="T1" fmla="*/ 0 h 4"/>
                <a:gd name="T2" fmla="*/ 21 w 21"/>
                <a:gd name="T3" fmla="*/ 0 h 4"/>
                <a:gd name="T4" fmla="*/ 21 w 21"/>
                <a:gd name="T5" fmla="*/ 2 h 4"/>
                <a:gd name="T6" fmla="*/ 21 w 21"/>
                <a:gd name="T7" fmla="*/ 3 h 4"/>
                <a:gd name="T8" fmla="*/ 20 w 21"/>
                <a:gd name="T9" fmla="*/ 3 h 4"/>
                <a:gd name="T10" fmla="*/ 2 w 21"/>
                <a:gd name="T11" fmla="*/ 4 h 4"/>
                <a:gd name="T12" fmla="*/ 2 w 21"/>
                <a:gd name="T13" fmla="*/ 4 h 4"/>
                <a:gd name="T14" fmla="*/ 0 w 21"/>
                <a:gd name="T15" fmla="*/ 4 h 4"/>
                <a:gd name="T16" fmla="*/ 0 w 21"/>
                <a:gd name="T17" fmla="*/ 3 h 4"/>
                <a:gd name="T18" fmla="*/ 0 w 21"/>
                <a:gd name="T19" fmla="*/ 2 h 4"/>
                <a:gd name="T20" fmla="*/ 2 w 21"/>
                <a:gd name="T21" fmla="*/ 2 h 4"/>
                <a:gd name="T22" fmla="*/ 20 w 21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226"/>
            <p:cNvSpPr>
              <a:spLocks noEditPoints="1"/>
            </p:cNvSpPr>
            <p:nvPr/>
          </p:nvSpPr>
          <p:spPr bwMode="auto">
            <a:xfrm>
              <a:off x="7245351" y="646113"/>
              <a:ext cx="38100" cy="11113"/>
            </a:xfrm>
            <a:custGeom>
              <a:avLst/>
              <a:gdLst>
                <a:gd name="T0" fmla="*/ 3 w 24"/>
                <a:gd name="T1" fmla="*/ 4 h 7"/>
                <a:gd name="T2" fmla="*/ 1 w 24"/>
                <a:gd name="T3" fmla="*/ 4 h 7"/>
                <a:gd name="T4" fmla="*/ 3 w 24"/>
                <a:gd name="T5" fmla="*/ 4 h 7"/>
                <a:gd name="T6" fmla="*/ 3 w 24"/>
                <a:gd name="T7" fmla="*/ 4 h 7"/>
                <a:gd name="T8" fmla="*/ 3 w 24"/>
                <a:gd name="T9" fmla="*/ 4 h 7"/>
                <a:gd name="T10" fmla="*/ 21 w 24"/>
                <a:gd name="T11" fmla="*/ 0 h 7"/>
                <a:gd name="T12" fmla="*/ 24 w 24"/>
                <a:gd name="T13" fmla="*/ 0 h 7"/>
                <a:gd name="T14" fmla="*/ 24 w 24"/>
                <a:gd name="T15" fmla="*/ 3 h 7"/>
                <a:gd name="T16" fmla="*/ 24 w 24"/>
                <a:gd name="T17" fmla="*/ 3 h 7"/>
                <a:gd name="T18" fmla="*/ 24 w 24"/>
                <a:gd name="T19" fmla="*/ 5 h 7"/>
                <a:gd name="T20" fmla="*/ 21 w 24"/>
                <a:gd name="T21" fmla="*/ 5 h 7"/>
                <a:gd name="T22" fmla="*/ 3 w 24"/>
                <a:gd name="T23" fmla="*/ 7 h 7"/>
                <a:gd name="T24" fmla="*/ 3 w 24"/>
                <a:gd name="T25" fmla="*/ 7 h 7"/>
                <a:gd name="T26" fmla="*/ 0 w 24"/>
                <a:gd name="T27" fmla="*/ 7 h 7"/>
                <a:gd name="T28" fmla="*/ 0 w 24"/>
                <a:gd name="T29" fmla="*/ 4 h 7"/>
                <a:gd name="T30" fmla="*/ 0 w 24"/>
                <a:gd name="T31" fmla="*/ 4 h 7"/>
                <a:gd name="T32" fmla="*/ 0 w 24"/>
                <a:gd name="T33" fmla="*/ 4 h 7"/>
                <a:gd name="T34" fmla="*/ 0 w 24"/>
                <a:gd name="T35" fmla="*/ 1 h 7"/>
                <a:gd name="T36" fmla="*/ 3 w 24"/>
                <a:gd name="T37" fmla="*/ 1 h 7"/>
                <a:gd name="T38" fmla="*/ 21 w 24"/>
                <a:gd name="T39" fmla="*/ 0 h 7"/>
                <a:gd name="T40" fmla="*/ 21 w 24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7">
                  <a:moveTo>
                    <a:pt x="3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1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227"/>
            <p:cNvSpPr>
              <a:spLocks/>
            </p:cNvSpPr>
            <p:nvPr/>
          </p:nvSpPr>
          <p:spPr bwMode="auto">
            <a:xfrm>
              <a:off x="6880226" y="623888"/>
              <a:ext cx="150813" cy="176213"/>
            </a:xfrm>
            <a:custGeom>
              <a:avLst/>
              <a:gdLst>
                <a:gd name="T0" fmla="*/ 1 w 95"/>
                <a:gd name="T1" fmla="*/ 0 h 111"/>
                <a:gd name="T2" fmla="*/ 17 w 95"/>
                <a:gd name="T3" fmla="*/ 5 h 111"/>
                <a:gd name="T4" fmla="*/ 17 w 95"/>
                <a:gd name="T5" fmla="*/ 6 h 111"/>
                <a:gd name="T6" fmla="*/ 19 w 95"/>
                <a:gd name="T7" fmla="*/ 8 h 111"/>
                <a:gd name="T8" fmla="*/ 23 w 95"/>
                <a:gd name="T9" fmla="*/ 15 h 111"/>
                <a:gd name="T10" fmla="*/ 31 w 95"/>
                <a:gd name="T11" fmla="*/ 25 h 111"/>
                <a:gd name="T12" fmla="*/ 39 w 95"/>
                <a:gd name="T13" fmla="*/ 38 h 111"/>
                <a:gd name="T14" fmla="*/ 49 w 95"/>
                <a:gd name="T15" fmla="*/ 51 h 111"/>
                <a:gd name="T16" fmla="*/ 60 w 95"/>
                <a:gd name="T17" fmla="*/ 65 h 111"/>
                <a:gd name="T18" fmla="*/ 70 w 95"/>
                <a:gd name="T19" fmla="*/ 78 h 111"/>
                <a:gd name="T20" fmla="*/ 79 w 95"/>
                <a:gd name="T21" fmla="*/ 91 h 111"/>
                <a:gd name="T22" fmla="*/ 83 w 95"/>
                <a:gd name="T23" fmla="*/ 95 h 111"/>
                <a:gd name="T24" fmla="*/ 86 w 95"/>
                <a:gd name="T25" fmla="*/ 99 h 111"/>
                <a:gd name="T26" fmla="*/ 89 w 95"/>
                <a:gd name="T27" fmla="*/ 103 h 111"/>
                <a:gd name="T28" fmla="*/ 91 w 95"/>
                <a:gd name="T29" fmla="*/ 106 h 111"/>
                <a:gd name="T30" fmla="*/ 93 w 95"/>
                <a:gd name="T31" fmla="*/ 107 h 111"/>
                <a:gd name="T32" fmla="*/ 94 w 95"/>
                <a:gd name="T33" fmla="*/ 108 h 111"/>
                <a:gd name="T34" fmla="*/ 94 w 95"/>
                <a:gd name="T35" fmla="*/ 108 h 111"/>
                <a:gd name="T36" fmla="*/ 95 w 95"/>
                <a:gd name="T37" fmla="*/ 110 h 111"/>
                <a:gd name="T38" fmla="*/ 95 w 95"/>
                <a:gd name="T39" fmla="*/ 110 h 111"/>
                <a:gd name="T40" fmla="*/ 95 w 95"/>
                <a:gd name="T41" fmla="*/ 111 h 111"/>
                <a:gd name="T42" fmla="*/ 94 w 95"/>
                <a:gd name="T43" fmla="*/ 111 h 111"/>
                <a:gd name="T44" fmla="*/ 94 w 95"/>
                <a:gd name="T45" fmla="*/ 111 h 111"/>
                <a:gd name="T46" fmla="*/ 91 w 95"/>
                <a:gd name="T47" fmla="*/ 111 h 111"/>
                <a:gd name="T48" fmla="*/ 90 w 95"/>
                <a:gd name="T49" fmla="*/ 108 h 111"/>
                <a:gd name="T50" fmla="*/ 87 w 95"/>
                <a:gd name="T51" fmla="*/ 106 h 111"/>
                <a:gd name="T52" fmla="*/ 85 w 95"/>
                <a:gd name="T53" fmla="*/ 103 h 111"/>
                <a:gd name="T54" fmla="*/ 82 w 95"/>
                <a:gd name="T55" fmla="*/ 99 h 111"/>
                <a:gd name="T56" fmla="*/ 78 w 95"/>
                <a:gd name="T57" fmla="*/ 94 h 111"/>
                <a:gd name="T58" fmla="*/ 65 w 95"/>
                <a:gd name="T59" fmla="*/ 77 h 111"/>
                <a:gd name="T60" fmla="*/ 52 w 95"/>
                <a:gd name="T61" fmla="*/ 59 h 111"/>
                <a:gd name="T62" fmla="*/ 41 w 95"/>
                <a:gd name="T63" fmla="*/ 44 h 111"/>
                <a:gd name="T64" fmla="*/ 31 w 95"/>
                <a:gd name="T65" fmla="*/ 31 h 111"/>
                <a:gd name="T66" fmla="*/ 23 w 95"/>
                <a:gd name="T67" fmla="*/ 21 h 111"/>
                <a:gd name="T68" fmla="*/ 18 w 95"/>
                <a:gd name="T69" fmla="*/ 12 h 111"/>
                <a:gd name="T70" fmla="*/ 15 w 95"/>
                <a:gd name="T71" fmla="*/ 8 h 111"/>
                <a:gd name="T72" fmla="*/ 0 w 95"/>
                <a:gd name="T73" fmla="*/ 2 h 111"/>
                <a:gd name="T74" fmla="*/ 0 w 95"/>
                <a:gd name="T75" fmla="*/ 1 h 111"/>
                <a:gd name="T76" fmla="*/ 0 w 95"/>
                <a:gd name="T77" fmla="*/ 1 h 111"/>
                <a:gd name="T78" fmla="*/ 0 w 95"/>
                <a:gd name="T79" fmla="*/ 0 h 111"/>
                <a:gd name="T80" fmla="*/ 1 w 95"/>
                <a:gd name="T8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1">
                  <a:moveTo>
                    <a:pt x="1" y="0"/>
                  </a:moveTo>
                  <a:lnTo>
                    <a:pt x="17" y="5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31" y="25"/>
                  </a:lnTo>
                  <a:lnTo>
                    <a:pt x="39" y="38"/>
                  </a:lnTo>
                  <a:lnTo>
                    <a:pt x="49" y="51"/>
                  </a:lnTo>
                  <a:lnTo>
                    <a:pt x="60" y="65"/>
                  </a:lnTo>
                  <a:lnTo>
                    <a:pt x="70" y="78"/>
                  </a:lnTo>
                  <a:lnTo>
                    <a:pt x="79" y="91"/>
                  </a:lnTo>
                  <a:lnTo>
                    <a:pt x="83" y="95"/>
                  </a:lnTo>
                  <a:lnTo>
                    <a:pt x="86" y="99"/>
                  </a:lnTo>
                  <a:lnTo>
                    <a:pt x="89" y="103"/>
                  </a:lnTo>
                  <a:lnTo>
                    <a:pt x="91" y="106"/>
                  </a:lnTo>
                  <a:lnTo>
                    <a:pt x="93" y="107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7" y="106"/>
                  </a:lnTo>
                  <a:lnTo>
                    <a:pt x="85" y="103"/>
                  </a:lnTo>
                  <a:lnTo>
                    <a:pt x="82" y="99"/>
                  </a:lnTo>
                  <a:lnTo>
                    <a:pt x="78" y="94"/>
                  </a:lnTo>
                  <a:lnTo>
                    <a:pt x="65" y="77"/>
                  </a:lnTo>
                  <a:lnTo>
                    <a:pt x="52" y="59"/>
                  </a:lnTo>
                  <a:lnTo>
                    <a:pt x="41" y="44"/>
                  </a:lnTo>
                  <a:lnTo>
                    <a:pt x="31" y="31"/>
                  </a:lnTo>
                  <a:lnTo>
                    <a:pt x="23" y="21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228"/>
            <p:cNvSpPr>
              <a:spLocks/>
            </p:cNvSpPr>
            <p:nvPr/>
          </p:nvSpPr>
          <p:spPr bwMode="auto">
            <a:xfrm>
              <a:off x="6875463" y="620713"/>
              <a:ext cx="157163" cy="184150"/>
            </a:xfrm>
            <a:custGeom>
              <a:avLst/>
              <a:gdLst>
                <a:gd name="T0" fmla="*/ 4 w 99"/>
                <a:gd name="T1" fmla="*/ 0 h 116"/>
                <a:gd name="T2" fmla="*/ 4 w 99"/>
                <a:gd name="T3" fmla="*/ 0 h 116"/>
                <a:gd name="T4" fmla="*/ 21 w 99"/>
                <a:gd name="T5" fmla="*/ 6 h 116"/>
                <a:gd name="T6" fmla="*/ 21 w 99"/>
                <a:gd name="T7" fmla="*/ 7 h 116"/>
                <a:gd name="T8" fmla="*/ 21 w 99"/>
                <a:gd name="T9" fmla="*/ 7 h 116"/>
                <a:gd name="T10" fmla="*/ 22 w 99"/>
                <a:gd name="T11" fmla="*/ 10 h 116"/>
                <a:gd name="T12" fmla="*/ 27 w 99"/>
                <a:gd name="T13" fmla="*/ 16 h 116"/>
                <a:gd name="T14" fmla="*/ 35 w 99"/>
                <a:gd name="T15" fmla="*/ 27 h 116"/>
                <a:gd name="T16" fmla="*/ 43 w 99"/>
                <a:gd name="T17" fmla="*/ 38 h 116"/>
                <a:gd name="T18" fmla="*/ 54 w 99"/>
                <a:gd name="T19" fmla="*/ 51 h 116"/>
                <a:gd name="T20" fmla="*/ 64 w 99"/>
                <a:gd name="T21" fmla="*/ 66 h 116"/>
                <a:gd name="T22" fmla="*/ 75 w 99"/>
                <a:gd name="T23" fmla="*/ 80 h 116"/>
                <a:gd name="T24" fmla="*/ 84 w 99"/>
                <a:gd name="T25" fmla="*/ 92 h 116"/>
                <a:gd name="T26" fmla="*/ 88 w 99"/>
                <a:gd name="T27" fmla="*/ 97 h 116"/>
                <a:gd name="T28" fmla="*/ 90 w 99"/>
                <a:gd name="T29" fmla="*/ 101 h 116"/>
                <a:gd name="T30" fmla="*/ 93 w 99"/>
                <a:gd name="T31" fmla="*/ 105 h 116"/>
                <a:gd name="T32" fmla="*/ 96 w 99"/>
                <a:gd name="T33" fmla="*/ 108 h 116"/>
                <a:gd name="T34" fmla="*/ 97 w 99"/>
                <a:gd name="T35" fmla="*/ 109 h 116"/>
                <a:gd name="T36" fmla="*/ 98 w 99"/>
                <a:gd name="T37" fmla="*/ 109 h 116"/>
                <a:gd name="T38" fmla="*/ 98 w 99"/>
                <a:gd name="T39" fmla="*/ 109 h 116"/>
                <a:gd name="T40" fmla="*/ 99 w 99"/>
                <a:gd name="T41" fmla="*/ 110 h 116"/>
                <a:gd name="T42" fmla="*/ 99 w 99"/>
                <a:gd name="T43" fmla="*/ 110 h 116"/>
                <a:gd name="T44" fmla="*/ 99 w 99"/>
                <a:gd name="T45" fmla="*/ 112 h 116"/>
                <a:gd name="T46" fmla="*/ 99 w 99"/>
                <a:gd name="T47" fmla="*/ 113 h 116"/>
                <a:gd name="T48" fmla="*/ 98 w 99"/>
                <a:gd name="T49" fmla="*/ 114 h 116"/>
                <a:gd name="T50" fmla="*/ 97 w 99"/>
                <a:gd name="T51" fmla="*/ 116 h 116"/>
                <a:gd name="T52" fmla="*/ 96 w 99"/>
                <a:gd name="T53" fmla="*/ 114 h 116"/>
                <a:gd name="T54" fmla="*/ 97 w 99"/>
                <a:gd name="T55" fmla="*/ 113 h 116"/>
                <a:gd name="T56" fmla="*/ 96 w 99"/>
                <a:gd name="T57" fmla="*/ 114 h 116"/>
                <a:gd name="T58" fmla="*/ 94 w 99"/>
                <a:gd name="T59" fmla="*/ 113 h 116"/>
                <a:gd name="T60" fmla="*/ 92 w 99"/>
                <a:gd name="T61" fmla="*/ 112 h 116"/>
                <a:gd name="T62" fmla="*/ 89 w 99"/>
                <a:gd name="T63" fmla="*/ 109 h 116"/>
                <a:gd name="T64" fmla="*/ 86 w 99"/>
                <a:gd name="T65" fmla="*/ 105 h 116"/>
                <a:gd name="T66" fmla="*/ 84 w 99"/>
                <a:gd name="T67" fmla="*/ 101 h 116"/>
                <a:gd name="T68" fmla="*/ 80 w 99"/>
                <a:gd name="T69" fmla="*/ 97 h 116"/>
                <a:gd name="T70" fmla="*/ 67 w 99"/>
                <a:gd name="T71" fmla="*/ 80 h 116"/>
                <a:gd name="T72" fmla="*/ 54 w 99"/>
                <a:gd name="T73" fmla="*/ 62 h 116"/>
                <a:gd name="T74" fmla="*/ 43 w 99"/>
                <a:gd name="T75" fmla="*/ 48 h 116"/>
                <a:gd name="T76" fmla="*/ 34 w 99"/>
                <a:gd name="T77" fmla="*/ 34 h 116"/>
                <a:gd name="T78" fmla="*/ 26 w 99"/>
                <a:gd name="T79" fmla="*/ 24 h 116"/>
                <a:gd name="T80" fmla="*/ 20 w 99"/>
                <a:gd name="T81" fmla="*/ 16 h 116"/>
                <a:gd name="T82" fmla="*/ 17 w 99"/>
                <a:gd name="T83" fmla="*/ 11 h 116"/>
                <a:gd name="T84" fmla="*/ 3 w 99"/>
                <a:gd name="T85" fmla="*/ 6 h 116"/>
                <a:gd name="T86" fmla="*/ 1 w 99"/>
                <a:gd name="T87" fmla="*/ 4 h 116"/>
                <a:gd name="T88" fmla="*/ 0 w 99"/>
                <a:gd name="T89" fmla="*/ 3 h 116"/>
                <a:gd name="T90" fmla="*/ 0 w 99"/>
                <a:gd name="T91" fmla="*/ 2 h 116"/>
                <a:gd name="T92" fmla="*/ 1 w 99"/>
                <a:gd name="T93" fmla="*/ 0 h 116"/>
                <a:gd name="T94" fmla="*/ 4 w 99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116">
                  <a:moveTo>
                    <a:pt x="4" y="0"/>
                  </a:moveTo>
                  <a:lnTo>
                    <a:pt x="4" y="0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35" y="27"/>
                  </a:lnTo>
                  <a:lnTo>
                    <a:pt x="43" y="38"/>
                  </a:lnTo>
                  <a:lnTo>
                    <a:pt x="54" y="51"/>
                  </a:lnTo>
                  <a:lnTo>
                    <a:pt x="64" y="66"/>
                  </a:lnTo>
                  <a:lnTo>
                    <a:pt x="75" y="80"/>
                  </a:lnTo>
                  <a:lnTo>
                    <a:pt x="84" y="92"/>
                  </a:lnTo>
                  <a:lnTo>
                    <a:pt x="88" y="97"/>
                  </a:lnTo>
                  <a:lnTo>
                    <a:pt x="90" y="101"/>
                  </a:lnTo>
                  <a:lnTo>
                    <a:pt x="93" y="105"/>
                  </a:lnTo>
                  <a:lnTo>
                    <a:pt x="96" y="108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9" y="110"/>
                  </a:lnTo>
                  <a:lnTo>
                    <a:pt x="99" y="110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96" y="114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4" y="113"/>
                  </a:lnTo>
                  <a:lnTo>
                    <a:pt x="92" y="112"/>
                  </a:lnTo>
                  <a:lnTo>
                    <a:pt x="89" y="109"/>
                  </a:lnTo>
                  <a:lnTo>
                    <a:pt x="86" y="105"/>
                  </a:lnTo>
                  <a:lnTo>
                    <a:pt x="84" y="101"/>
                  </a:lnTo>
                  <a:lnTo>
                    <a:pt x="80" y="97"/>
                  </a:lnTo>
                  <a:lnTo>
                    <a:pt x="67" y="80"/>
                  </a:lnTo>
                  <a:lnTo>
                    <a:pt x="54" y="62"/>
                  </a:lnTo>
                  <a:lnTo>
                    <a:pt x="43" y="48"/>
                  </a:lnTo>
                  <a:lnTo>
                    <a:pt x="34" y="34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7" y="11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229"/>
            <p:cNvSpPr>
              <a:spLocks/>
            </p:cNvSpPr>
            <p:nvPr/>
          </p:nvSpPr>
          <p:spPr bwMode="auto">
            <a:xfrm>
              <a:off x="6889751" y="609600"/>
              <a:ext cx="17463" cy="33338"/>
            </a:xfrm>
            <a:custGeom>
              <a:avLst/>
              <a:gdLst>
                <a:gd name="T0" fmla="*/ 9 w 11"/>
                <a:gd name="T1" fmla="*/ 0 h 21"/>
                <a:gd name="T2" fmla="*/ 11 w 11"/>
                <a:gd name="T3" fmla="*/ 0 h 21"/>
                <a:gd name="T4" fmla="*/ 11 w 11"/>
                <a:gd name="T5" fmla="*/ 1 h 21"/>
                <a:gd name="T6" fmla="*/ 11 w 11"/>
                <a:gd name="T7" fmla="*/ 21 h 21"/>
                <a:gd name="T8" fmla="*/ 0 w 11"/>
                <a:gd name="T9" fmla="*/ 6 h 21"/>
                <a:gd name="T10" fmla="*/ 0 w 11"/>
                <a:gd name="T11" fmla="*/ 6 h 21"/>
                <a:gd name="T12" fmla="*/ 0 w 11"/>
                <a:gd name="T13" fmla="*/ 5 h 21"/>
                <a:gd name="T14" fmla="*/ 1 w 11"/>
                <a:gd name="T15" fmla="*/ 3 h 21"/>
                <a:gd name="T16" fmla="*/ 1 w 11"/>
                <a:gd name="T17" fmla="*/ 3 h 21"/>
                <a:gd name="T18" fmla="*/ 3 w 11"/>
                <a:gd name="T19" fmla="*/ 5 h 21"/>
                <a:gd name="T20" fmla="*/ 8 w 11"/>
                <a:gd name="T21" fmla="*/ 11 h 21"/>
                <a:gd name="T22" fmla="*/ 8 w 11"/>
                <a:gd name="T23" fmla="*/ 1 h 21"/>
                <a:gd name="T24" fmla="*/ 9 w 11"/>
                <a:gd name="T25" fmla="*/ 0 h 21"/>
                <a:gd name="T26" fmla="*/ 9 w 1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21">
                  <a:moveTo>
                    <a:pt x="9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1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230"/>
            <p:cNvSpPr>
              <a:spLocks/>
            </p:cNvSpPr>
            <p:nvPr/>
          </p:nvSpPr>
          <p:spPr bwMode="auto">
            <a:xfrm>
              <a:off x="6886576" y="606425"/>
              <a:ext cx="23813" cy="41275"/>
            </a:xfrm>
            <a:custGeom>
              <a:avLst/>
              <a:gdLst>
                <a:gd name="T0" fmla="*/ 11 w 15"/>
                <a:gd name="T1" fmla="*/ 0 h 26"/>
                <a:gd name="T2" fmla="*/ 14 w 15"/>
                <a:gd name="T3" fmla="*/ 2 h 26"/>
                <a:gd name="T4" fmla="*/ 15 w 15"/>
                <a:gd name="T5" fmla="*/ 3 h 26"/>
                <a:gd name="T6" fmla="*/ 15 w 15"/>
                <a:gd name="T7" fmla="*/ 26 h 26"/>
                <a:gd name="T8" fmla="*/ 1 w 15"/>
                <a:gd name="T9" fmla="*/ 9 h 26"/>
                <a:gd name="T10" fmla="*/ 0 w 15"/>
                <a:gd name="T11" fmla="*/ 7 h 26"/>
                <a:gd name="T12" fmla="*/ 1 w 15"/>
                <a:gd name="T13" fmla="*/ 7 h 26"/>
                <a:gd name="T14" fmla="*/ 2 w 15"/>
                <a:gd name="T15" fmla="*/ 4 h 26"/>
                <a:gd name="T16" fmla="*/ 3 w 15"/>
                <a:gd name="T17" fmla="*/ 4 h 26"/>
                <a:gd name="T18" fmla="*/ 5 w 15"/>
                <a:gd name="T19" fmla="*/ 4 h 26"/>
                <a:gd name="T20" fmla="*/ 6 w 15"/>
                <a:gd name="T21" fmla="*/ 5 h 26"/>
                <a:gd name="T22" fmla="*/ 9 w 15"/>
                <a:gd name="T23" fmla="*/ 8 h 26"/>
                <a:gd name="T24" fmla="*/ 9 w 15"/>
                <a:gd name="T25" fmla="*/ 3 h 26"/>
                <a:gd name="T26" fmla="*/ 10 w 15"/>
                <a:gd name="T27" fmla="*/ 2 h 26"/>
                <a:gd name="T28" fmla="*/ 11 w 1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6">
                  <a:moveTo>
                    <a:pt x="11" y="0"/>
                  </a:moveTo>
                  <a:lnTo>
                    <a:pt x="14" y="2"/>
                  </a:lnTo>
                  <a:lnTo>
                    <a:pt x="15" y="3"/>
                  </a:lnTo>
                  <a:lnTo>
                    <a:pt x="15" y="26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231"/>
            <p:cNvSpPr>
              <a:spLocks/>
            </p:cNvSpPr>
            <p:nvPr/>
          </p:nvSpPr>
          <p:spPr bwMode="auto">
            <a:xfrm>
              <a:off x="6883401" y="620713"/>
              <a:ext cx="23813" cy="11113"/>
            </a:xfrm>
            <a:custGeom>
              <a:avLst/>
              <a:gdLst>
                <a:gd name="T0" fmla="*/ 2 w 15"/>
                <a:gd name="T1" fmla="*/ 0 h 7"/>
                <a:gd name="T2" fmla="*/ 15 w 15"/>
                <a:gd name="T3" fmla="*/ 4 h 7"/>
                <a:gd name="T4" fmla="*/ 15 w 15"/>
                <a:gd name="T5" fmla="*/ 6 h 7"/>
                <a:gd name="T6" fmla="*/ 15 w 15"/>
                <a:gd name="T7" fmla="*/ 7 h 7"/>
                <a:gd name="T8" fmla="*/ 15 w 15"/>
                <a:gd name="T9" fmla="*/ 7 h 7"/>
                <a:gd name="T10" fmla="*/ 13 w 15"/>
                <a:gd name="T11" fmla="*/ 7 h 7"/>
                <a:gd name="T12" fmla="*/ 13 w 15"/>
                <a:gd name="T13" fmla="*/ 7 h 7"/>
                <a:gd name="T14" fmla="*/ 2 w 15"/>
                <a:gd name="T15" fmla="*/ 3 h 7"/>
                <a:gd name="T16" fmla="*/ 0 w 15"/>
                <a:gd name="T17" fmla="*/ 2 h 7"/>
                <a:gd name="T18" fmla="*/ 0 w 15"/>
                <a:gd name="T19" fmla="*/ 0 h 7"/>
                <a:gd name="T20" fmla="*/ 0 w 15"/>
                <a:gd name="T21" fmla="*/ 0 h 7"/>
                <a:gd name="T22" fmla="*/ 2 w 1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2" y="0"/>
                  </a:move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232"/>
            <p:cNvSpPr>
              <a:spLocks/>
            </p:cNvSpPr>
            <p:nvPr/>
          </p:nvSpPr>
          <p:spPr bwMode="auto">
            <a:xfrm>
              <a:off x="6881813" y="617538"/>
              <a:ext cx="28575" cy="19050"/>
            </a:xfrm>
            <a:custGeom>
              <a:avLst/>
              <a:gdLst>
                <a:gd name="T0" fmla="*/ 3 w 18"/>
                <a:gd name="T1" fmla="*/ 0 h 12"/>
                <a:gd name="T2" fmla="*/ 4 w 18"/>
                <a:gd name="T3" fmla="*/ 0 h 12"/>
                <a:gd name="T4" fmla="*/ 16 w 18"/>
                <a:gd name="T5" fmla="*/ 5 h 12"/>
                <a:gd name="T6" fmla="*/ 17 w 18"/>
                <a:gd name="T7" fmla="*/ 6 h 12"/>
                <a:gd name="T8" fmla="*/ 18 w 18"/>
                <a:gd name="T9" fmla="*/ 8 h 12"/>
                <a:gd name="T10" fmla="*/ 17 w 18"/>
                <a:gd name="T11" fmla="*/ 9 h 12"/>
                <a:gd name="T12" fmla="*/ 17 w 18"/>
                <a:gd name="T13" fmla="*/ 10 h 12"/>
                <a:gd name="T14" fmla="*/ 14 w 18"/>
                <a:gd name="T15" fmla="*/ 12 h 12"/>
                <a:gd name="T16" fmla="*/ 13 w 18"/>
                <a:gd name="T17" fmla="*/ 10 h 12"/>
                <a:gd name="T18" fmla="*/ 14 w 18"/>
                <a:gd name="T19" fmla="*/ 9 h 12"/>
                <a:gd name="T20" fmla="*/ 13 w 18"/>
                <a:gd name="T21" fmla="*/ 10 h 12"/>
                <a:gd name="T22" fmla="*/ 1 w 18"/>
                <a:gd name="T23" fmla="*/ 6 h 12"/>
                <a:gd name="T24" fmla="*/ 0 w 18"/>
                <a:gd name="T25" fmla="*/ 5 h 12"/>
                <a:gd name="T26" fmla="*/ 0 w 18"/>
                <a:gd name="T27" fmla="*/ 4 h 12"/>
                <a:gd name="T28" fmla="*/ 0 w 18"/>
                <a:gd name="T29" fmla="*/ 2 h 12"/>
                <a:gd name="T30" fmla="*/ 1 w 18"/>
                <a:gd name="T31" fmla="*/ 1 h 12"/>
                <a:gd name="T32" fmla="*/ 3 w 18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3" y="0"/>
                  </a:moveTo>
                  <a:lnTo>
                    <a:pt x="4" y="0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233"/>
            <p:cNvSpPr>
              <a:spLocks noEditPoints="1"/>
            </p:cNvSpPr>
            <p:nvPr/>
          </p:nvSpPr>
          <p:spPr bwMode="auto">
            <a:xfrm>
              <a:off x="7010401" y="784225"/>
              <a:ext cx="122238" cy="201613"/>
            </a:xfrm>
            <a:custGeom>
              <a:avLst/>
              <a:gdLst>
                <a:gd name="T0" fmla="*/ 35 w 77"/>
                <a:gd name="T1" fmla="*/ 2 h 127"/>
                <a:gd name="T2" fmla="*/ 24 w 77"/>
                <a:gd name="T3" fmla="*/ 5 h 127"/>
                <a:gd name="T4" fmla="*/ 14 w 77"/>
                <a:gd name="T5" fmla="*/ 10 h 127"/>
                <a:gd name="T6" fmla="*/ 8 w 77"/>
                <a:gd name="T7" fmla="*/ 20 h 127"/>
                <a:gd name="T8" fmla="*/ 4 w 77"/>
                <a:gd name="T9" fmla="*/ 34 h 127"/>
                <a:gd name="T10" fmla="*/ 3 w 77"/>
                <a:gd name="T11" fmla="*/ 52 h 127"/>
                <a:gd name="T12" fmla="*/ 4 w 77"/>
                <a:gd name="T13" fmla="*/ 69 h 127"/>
                <a:gd name="T14" fmla="*/ 7 w 77"/>
                <a:gd name="T15" fmla="*/ 86 h 127"/>
                <a:gd name="T16" fmla="*/ 12 w 77"/>
                <a:gd name="T17" fmla="*/ 100 h 127"/>
                <a:gd name="T18" fmla="*/ 18 w 77"/>
                <a:gd name="T19" fmla="*/ 113 h 127"/>
                <a:gd name="T20" fmla="*/ 26 w 77"/>
                <a:gd name="T21" fmla="*/ 121 h 127"/>
                <a:gd name="T22" fmla="*/ 35 w 77"/>
                <a:gd name="T23" fmla="*/ 124 h 127"/>
                <a:gd name="T24" fmla="*/ 45 w 77"/>
                <a:gd name="T25" fmla="*/ 120 h 127"/>
                <a:gd name="T26" fmla="*/ 54 w 77"/>
                <a:gd name="T27" fmla="*/ 109 h 127"/>
                <a:gd name="T28" fmla="*/ 63 w 77"/>
                <a:gd name="T29" fmla="*/ 95 h 127"/>
                <a:gd name="T30" fmla="*/ 69 w 77"/>
                <a:gd name="T31" fmla="*/ 78 h 127"/>
                <a:gd name="T32" fmla="*/ 73 w 77"/>
                <a:gd name="T33" fmla="*/ 60 h 127"/>
                <a:gd name="T34" fmla="*/ 75 w 77"/>
                <a:gd name="T35" fmla="*/ 41 h 127"/>
                <a:gd name="T36" fmla="*/ 73 w 77"/>
                <a:gd name="T37" fmla="*/ 27 h 127"/>
                <a:gd name="T38" fmla="*/ 69 w 77"/>
                <a:gd name="T39" fmla="*/ 17 h 127"/>
                <a:gd name="T40" fmla="*/ 63 w 77"/>
                <a:gd name="T41" fmla="*/ 9 h 127"/>
                <a:gd name="T42" fmla="*/ 55 w 77"/>
                <a:gd name="T43" fmla="*/ 5 h 127"/>
                <a:gd name="T44" fmla="*/ 46 w 77"/>
                <a:gd name="T45" fmla="*/ 3 h 127"/>
                <a:gd name="T46" fmla="*/ 35 w 77"/>
                <a:gd name="T47" fmla="*/ 2 h 127"/>
                <a:gd name="T48" fmla="*/ 35 w 77"/>
                <a:gd name="T49" fmla="*/ 0 h 127"/>
                <a:gd name="T50" fmla="*/ 46 w 77"/>
                <a:gd name="T51" fmla="*/ 0 h 127"/>
                <a:gd name="T52" fmla="*/ 56 w 77"/>
                <a:gd name="T53" fmla="*/ 2 h 127"/>
                <a:gd name="T54" fmla="*/ 64 w 77"/>
                <a:gd name="T55" fmla="*/ 7 h 127"/>
                <a:gd name="T56" fmla="*/ 72 w 77"/>
                <a:gd name="T57" fmla="*/ 15 h 127"/>
                <a:gd name="T58" fmla="*/ 76 w 77"/>
                <a:gd name="T59" fmla="*/ 26 h 127"/>
                <a:gd name="T60" fmla="*/ 77 w 77"/>
                <a:gd name="T61" fmla="*/ 41 h 127"/>
                <a:gd name="T62" fmla="*/ 76 w 77"/>
                <a:gd name="T63" fmla="*/ 60 h 127"/>
                <a:gd name="T64" fmla="*/ 72 w 77"/>
                <a:gd name="T65" fmla="*/ 78 h 127"/>
                <a:gd name="T66" fmla="*/ 66 w 77"/>
                <a:gd name="T67" fmla="*/ 96 h 127"/>
                <a:gd name="T68" fmla="*/ 56 w 77"/>
                <a:gd name="T69" fmla="*/ 112 h 127"/>
                <a:gd name="T70" fmla="*/ 46 w 77"/>
                <a:gd name="T71" fmla="*/ 123 h 127"/>
                <a:gd name="T72" fmla="*/ 35 w 77"/>
                <a:gd name="T73" fmla="*/ 127 h 127"/>
                <a:gd name="T74" fmla="*/ 24 w 77"/>
                <a:gd name="T75" fmla="*/ 123 h 127"/>
                <a:gd name="T76" fmla="*/ 16 w 77"/>
                <a:gd name="T77" fmla="*/ 115 h 127"/>
                <a:gd name="T78" fmla="*/ 9 w 77"/>
                <a:gd name="T79" fmla="*/ 102 h 127"/>
                <a:gd name="T80" fmla="*/ 3 w 77"/>
                <a:gd name="T81" fmla="*/ 78 h 127"/>
                <a:gd name="T82" fmla="*/ 0 w 77"/>
                <a:gd name="T83" fmla="*/ 52 h 127"/>
                <a:gd name="T84" fmla="*/ 1 w 77"/>
                <a:gd name="T85" fmla="*/ 36 h 127"/>
                <a:gd name="T86" fmla="*/ 4 w 77"/>
                <a:gd name="T87" fmla="*/ 23 h 127"/>
                <a:gd name="T88" fmla="*/ 9 w 77"/>
                <a:gd name="T89" fmla="*/ 13 h 127"/>
                <a:gd name="T90" fmla="*/ 16 w 77"/>
                <a:gd name="T91" fmla="*/ 5 h 127"/>
                <a:gd name="T92" fmla="*/ 25 w 77"/>
                <a:gd name="T93" fmla="*/ 1 h 127"/>
                <a:gd name="T94" fmla="*/ 35 w 77"/>
                <a:gd name="T9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127">
                  <a:moveTo>
                    <a:pt x="35" y="2"/>
                  </a:moveTo>
                  <a:lnTo>
                    <a:pt x="24" y="5"/>
                  </a:lnTo>
                  <a:lnTo>
                    <a:pt x="14" y="10"/>
                  </a:lnTo>
                  <a:lnTo>
                    <a:pt x="8" y="20"/>
                  </a:lnTo>
                  <a:lnTo>
                    <a:pt x="4" y="34"/>
                  </a:lnTo>
                  <a:lnTo>
                    <a:pt x="3" y="52"/>
                  </a:lnTo>
                  <a:lnTo>
                    <a:pt x="4" y="69"/>
                  </a:lnTo>
                  <a:lnTo>
                    <a:pt x="7" y="86"/>
                  </a:lnTo>
                  <a:lnTo>
                    <a:pt x="12" y="100"/>
                  </a:lnTo>
                  <a:lnTo>
                    <a:pt x="18" y="113"/>
                  </a:lnTo>
                  <a:lnTo>
                    <a:pt x="26" y="121"/>
                  </a:lnTo>
                  <a:lnTo>
                    <a:pt x="35" y="124"/>
                  </a:lnTo>
                  <a:lnTo>
                    <a:pt x="45" y="120"/>
                  </a:lnTo>
                  <a:lnTo>
                    <a:pt x="54" y="109"/>
                  </a:lnTo>
                  <a:lnTo>
                    <a:pt x="63" y="95"/>
                  </a:lnTo>
                  <a:lnTo>
                    <a:pt x="69" y="78"/>
                  </a:lnTo>
                  <a:lnTo>
                    <a:pt x="73" y="60"/>
                  </a:lnTo>
                  <a:lnTo>
                    <a:pt x="75" y="41"/>
                  </a:lnTo>
                  <a:lnTo>
                    <a:pt x="73" y="27"/>
                  </a:lnTo>
                  <a:lnTo>
                    <a:pt x="69" y="17"/>
                  </a:lnTo>
                  <a:lnTo>
                    <a:pt x="63" y="9"/>
                  </a:lnTo>
                  <a:lnTo>
                    <a:pt x="55" y="5"/>
                  </a:lnTo>
                  <a:lnTo>
                    <a:pt x="46" y="3"/>
                  </a:lnTo>
                  <a:lnTo>
                    <a:pt x="35" y="2"/>
                  </a:lnTo>
                  <a:close/>
                  <a:moveTo>
                    <a:pt x="35" y="0"/>
                  </a:moveTo>
                  <a:lnTo>
                    <a:pt x="46" y="0"/>
                  </a:lnTo>
                  <a:lnTo>
                    <a:pt x="56" y="2"/>
                  </a:lnTo>
                  <a:lnTo>
                    <a:pt x="64" y="7"/>
                  </a:lnTo>
                  <a:lnTo>
                    <a:pt x="72" y="15"/>
                  </a:lnTo>
                  <a:lnTo>
                    <a:pt x="76" y="26"/>
                  </a:lnTo>
                  <a:lnTo>
                    <a:pt x="77" y="41"/>
                  </a:lnTo>
                  <a:lnTo>
                    <a:pt x="76" y="60"/>
                  </a:lnTo>
                  <a:lnTo>
                    <a:pt x="72" y="78"/>
                  </a:lnTo>
                  <a:lnTo>
                    <a:pt x="66" y="96"/>
                  </a:lnTo>
                  <a:lnTo>
                    <a:pt x="56" y="112"/>
                  </a:lnTo>
                  <a:lnTo>
                    <a:pt x="46" y="123"/>
                  </a:lnTo>
                  <a:lnTo>
                    <a:pt x="35" y="127"/>
                  </a:lnTo>
                  <a:lnTo>
                    <a:pt x="24" y="123"/>
                  </a:lnTo>
                  <a:lnTo>
                    <a:pt x="16" y="115"/>
                  </a:lnTo>
                  <a:lnTo>
                    <a:pt x="9" y="102"/>
                  </a:lnTo>
                  <a:lnTo>
                    <a:pt x="3" y="78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4" y="23"/>
                  </a:lnTo>
                  <a:lnTo>
                    <a:pt x="9" y="13"/>
                  </a:lnTo>
                  <a:lnTo>
                    <a:pt x="16" y="5"/>
                  </a:lnTo>
                  <a:lnTo>
                    <a:pt x="25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234"/>
            <p:cNvSpPr>
              <a:spLocks noEditPoints="1"/>
            </p:cNvSpPr>
            <p:nvPr/>
          </p:nvSpPr>
          <p:spPr bwMode="auto">
            <a:xfrm>
              <a:off x="7008813" y="781050"/>
              <a:ext cx="128588" cy="206375"/>
            </a:xfrm>
            <a:custGeom>
              <a:avLst/>
              <a:gdLst>
                <a:gd name="T0" fmla="*/ 36 w 81"/>
                <a:gd name="T1" fmla="*/ 5 h 130"/>
                <a:gd name="T2" fmla="*/ 25 w 81"/>
                <a:gd name="T3" fmla="*/ 8 h 130"/>
                <a:gd name="T4" fmla="*/ 17 w 81"/>
                <a:gd name="T5" fmla="*/ 13 h 130"/>
                <a:gd name="T6" fmla="*/ 10 w 81"/>
                <a:gd name="T7" fmla="*/ 22 h 130"/>
                <a:gd name="T8" fmla="*/ 6 w 81"/>
                <a:gd name="T9" fmla="*/ 36 h 130"/>
                <a:gd name="T10" fmla="*/ 5 w 81"/>
                <a:gd name="T11" fmla="*/ 54 h 130"/>
                <a:gd name="T12" fmla="*/ 5 w 81"/>
                <a:gd name="T13" fmla="*/ 54 h 130"/>
                <a:gd name="T14" fmla="*/ 6 w 81"/>
                <a:gd name="T15" fmla="*/ 71 h 130"/>
                <a:gd name="T16" fmla="*/ 9 w 81"/>
                <a:gd name="T17" fmla="*/ 88 h 130"/>
                <a:gd name="T18" fmla="*/ 14 w 81"/>
                <a:gd name="T19" fmla="*/ 102 h 130"/>
                <a:gd name="T20" fmla="*/ 19 w 81"/>
                <a:gd name="T21" fmla="*/ 114 h 130"/>
                <a:gd name="T22" fmla="*/ 27 w 81"/>
                <a:gd name="T23" fmla="*/ 122 h 130"/>
                <a:gd name="T24" fmla="*/ 35 w 81"/>
                <a:gd name="T25" fmla="*/ 125 h 130"/>
                <a:gd name="T26" fmla="*/ 36 w 81"/>
                <a:gd name="T27" fmla="*/ 125 h 130"/>
                <a:gd name="T28" fmla="*/ 36 w 81"/>
                <a:gd name="T29" fmla="*/ 125 h 130"/>
                <a:gd name="T30" fmla="*/ 44 w 81"/>
                <a:gd name="T31" fmla="*/ 121 h 130"/>
                <a:gd name="T32" fmla="*/ 53 w 81"/>
                <a:gd name="T33" fmla="*/ 111 h 130"/>
                <a:gd name="T34" fmla="*/ 63 w 81"/>
                <a:gd name="T35" fmla="*/ 97 h 130"/>
                <a:gd name="T36" fmla="*/ 64 w 81"/>
                <a:gd name="T37" fmla="*/ 97 h 130"/>
                <a:gd name="T38" fmla="*/ 63 w 81"/>
                <a:gd name="T39" fmla="*/ 97 h 130"/>
                <a:gd name="T40" fmla="*/ 69 w 81"/>
                <a:gd name="T41" fmla="*/ 79 h 130"/>
                <a:gd name="T42" fmla="*/ 73 w 81"/>
                <a:gd name="T43" fmla="*/ 60 h 130"/>
                <a:gd name="T44" fmla="*/ 74 w 81"/>
                <a:gd name="T45" fmla="*/ 43 h 130"/>
                <a:gd name="T46" fmla="*/ 74 w 81"/>
                <a:gd name="T47" fmla="*/ 43 h 130"/>
                <a:gd name="T48" fmla="*/ 74 w 81"/>
                <a:gd name="T49" fmla="*/ 43 h 130"/>
                <a:gd name="T50" fmla="*/ 73 w 81"/>
                <a:gd name="T51" fmla="*/ 29 h 130"/>
                <a:gd name="T52" fmla="*/ 69 w 81"/>
                <a:gd name="T53" fmla="*/ 19 h 130"/>
                <a:gd name="T54" fmla="*/ 63 w 81"/>
                <a:gd name="T55" fmla="*/ 12 h 130"/>
                <a:gd name="T56" fmla="*/ 51 w 81"/>
                <a:gd name="T57" fmla="*/ 7 h 130"/>
                <a:gd name="T58" fmla="*/ 36 w 81"/>
                <a:gd name="T59" fmla="*/ 5 h 130"/>
                <a:gd name="T60" fmla="*/ 35 w 81"/>
                <a:gd name="T61" fmla="*/ 0 h 130"/>
                <a:gd name="T62" fmla="*/ 36 w 81"/>
                <a:gd name="T63" fmla="*/ 0 h 130"/>
                <a:gd name="T64" fmla="*/ 47 w 81"/>
                <a:gd name="T65" fmla="*/ 0 h 130"/>
                <a:gd name="T66" fmla="*/ 57 w 81"/>
                <a:gd name="T67" fmla="*/ 3 h 130"/>
                <a:gd name="T68" fmla="*/ 67 w 81"/>
                <a:gd name="T69" fmla="*/ 8 h 130"/>
                <a:gd name="T70" fmla="*/ 74 w 81"/>
                <a:gd name="T71" fmla="*/ 16 h 130"/>
                <a:gd name="T72" fmla="*/ 78 w 81"/>
                <a:gd name="T73" fmla="*/ 28 h 130"/>
                <a:gd name="T74" fmla="*/ 81 w 81"/>
                <a:gd name="T75" fmla="*/ 43 h 130"/>
                <a:gd name="T76" fmla="*/ 81 w 81"/>
                <a:gd name="T77" fmla="*/ 43 h 130"/>
                <a:gd name="T78" fmla="*/ 78 w 81"/>
                <a:gd name="T79" fmla="*/ 62 h 130"/>
                <a:gd name="T80" fmla="*/ 74 w 81"/>
                <a:gd name="T81" fmla="*/ 81 h 130"/>
                <a:gd name="T82" fmla="*/ 68 w 81"/>
                <a:gd name="T83" fmla="*/ 100 h 130"/>
                <a:gd name="T84" fmla="*/ 61 w 81"/>
                <a:gd name="T85" fmla="*/ 111 h 130"/>
                <a:gd name="T86" fmla="*/ 53 w 81"/>
                <a:gd name="T87" fmla="*/ 121 h 130"/>
                <a:gd name="T88" fmla="*/ 46 w 81"/>
                <a:gd name="T89" fmla="*/ 127 h 130"/>
                <a:gd name="T90" fmla="*/ 36 w 81"/>
                <a:gd name="T91" fmla="*/ 130 h 130"/>
                <a:gd name="T92" fmla="*/ 25 w 81"/>
                <a:gd name="T93" fmla="*/ 126 h 130"/>
                <a:gd name="T94" fmla="*/ 15 w 81"/>
                <a:gd name="T95" fmla="*/ 118 h 130"/>
                <a:gd name="T96" fmla="*/ 8 w 81"/>
                <a:gd name="T97" fmla="*/ 105 h 130"/>
                <a:gd name="T98" fmla="*/ 1 w 81"/>
                <a:gd name="T99" fmla="*/ 80 h 130"/>
                <a:gd name="T100" fmla="*/ 0 w 81"/>
                <a:gd name="T101" fmla="*/ 54 h 130"/>
                <a:gd name="T102" fmla="*/ 0 w 81"/>
                <a:gd name="T103" fmla="*/ 38 h 130"/>
                <a:gd name="T104" fmla="*/ 4 w 81"/>
                <a:gd name="T105" fmla="*/ 25 h 130"/>
                <a:gd name="T106" fmla="*/ 9 w 81"/>
                <a:gd name="T107" fmla="*/ 13 h 130"/>
                <a:gd name="T108" fmla="*/ 15 w 81"/>
                <a:gd name="T109" fmla="*/ 7 h 130"/>
                <a:gd name="T110" fmla="*/ 25 w 81"/>
                <a:gd name="T111" fmla="*/ 2 h 130"/>
                <a:gd name="T112" fmla="*/ 35 w 81"/>
                <a:gd name="T1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30">
                  <a:moveTo>
                    <a:pt x="36" y="5"/>
                  </a:moveTo>
                  <a:lnTo>
                    <a:pt x="25" y="8"/>
                  </a:lnTo>
                  <a:lnTo>
                    <a:pt x="17" y="13"/>
                  </a:lnTo>
                  <a:lnTo>
                    <a:pt x="10" y="22"/>
                  </a:lnTo>
                  <a:lnTo>
                    <a:pt x="6" y="36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6" y="71"/>
                  </a:lnTo>
                  <a:lnTo>
                    <a:pt x="9" y="88"/>
                  </a:lnTo>
                  <a:lnTo>
                    <a:pt x="14" y="102"/>
                  </a:lnTo>
                  <a:lnTo>
                    <a:pt x="19" y="114"/>
                  </a:lnTo>
                  <a:lnTo>
                    <a:pt x="27" y="122"/>
                  </a:lnTo>
                  <a:lnTo>
                    <a:pt x="35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44" y="121"/>
                  </a:lnTo>
                  <a:lnTo>
                    <a:pt x="53" y="111"/>
                  </a:lnTo>
                  <a:lnTo>
                    <a:pt x="63" y="97"/>
                  </a:lnTo>
                  <a:lnTo>
                    <a:pt x="64" y="97"/>
                  </a:lnTo>
                  <a:lnTo>
                    <a:pt x="63" y="97"/>
                  </a:lnTo>
                  <a:lnTo>
                    <a:pt x="69" y="79"/>
                  </a:lnTo>
                  <a:lnTo>
                    <a:pt x="73" y="60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2"/>
                  </a:lnTo>
                  <a:lnTo>
                    <a:pt x="51" y="7"/>
                  </a:lnTo>
                  <a:lnTo>
                    <a:pt x="36" y="5"/>
                  </a:lnTo>
                  <a:close/>
                  <a:moveTo>
                    <a:pt x="35" y="0"/>
                  </a:moveTo>
                  <a:lnTo>
                    <a:pt x="36" y="0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4" y="16"/>
                  </a:lnTo>
                  <a:lnTo>
                    <a:pt x="78" y="28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78" y="62"/>
                  </a:lnTo>
                  <a:lnTo>
                    <a:pt x="74" y="81"/>
                  </a:lnTo>
                  <a:lnTo>
                    <a:pt x="68" y="100"/>
                  </a:lnTo>
                  <a:lnTo>
                    <a:pt x="61" y="111"/>
                  </a:lnTo>
                  <a:lnTo>
                    <a:pt x="53" y="121"/>
                  </a:lnTo>
                  <a:lnTo>
                    <a:pt x="46" y="127"/>
                  </a:lnTo>
                  <a:lnTo>
                    <a:pt x="36" y="130"/>
                  </a:lnTo>
                  <a:lnTo>
                    <a:pt x="25" y="126"/>
                  </a:lnTo>
                  <a:lnTo>
                    <a:pt x="15" y="118"/>
                  </a:lnTo>
                  <a:lnTo>
                    <a:pt x="8" y="105"/>
                  </a:lnTo>
                  <a:lnTo>
                    <a:pt x="1" y="80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39"/>
            <p:cNvSpPr>
              <a:spLocks noEditPoints="1"/>
            </p:cNvSpPr>
            <p:nvPr/>
          </p:nvSpPr>
          <p:spPr bwMode="auto">
            <a:xfrm>
              <a:off x="7045326" y="788988"/>
              <a:ext cx="42863" cy="152400"/>
            </a:xfrm>
            <a:custGeom>
              <a:avLst/>
              <a:gdLst>
                <a:gd name="T0" fmla="*/ 15 w 27"/>
                <a:gd name="T1" fmla="*/ 10 h 96"/>
                <a:gd name="T2" fmla="*/ 3 w 27"/>
                <a:gd name="T3" fmla="*/ 74 h 96"/>
                <a:gd name="T4" fmla="*/ 15 w 27"/>
                <a:gd name="T5" fmla="*/ 89 h 96"/>
                <a:gd name="T6" fmla="*/ 23 w 27"/>
                <a:gd name="T7" fmla="*/ 71 h 96"/>
                <a:gd name="T8" fmla="*/ 15 w 27"/>
                <a:gd name="T9" fmla="*/ 10 h 96"/>
                <a:gd name="T10" fmla="*/ 13 w 27"/>
                <a:gd name="T11" fmla="*/ 0 h 96"/>
                <a:gd name="T12" fmla="*/ 16 w 27"/>
                <a:gd name="T13" fmla="*/ 0 h 96"/>
                <a:gd name="T14" fmla="*/ 27 w 27"/>
                <a:gd name="T15" fmla="*/ 71 h 96"/>
                <a:gd name="T16" fmla="*/ 15 w 27"/>
                <a:gd name="T17" fmla="*/ 96 h 96"/>
                <a:gd name="T18" fmla="*/ 0 w 27"/>
                <a:gd name="T19" fmla="*/ 75 h 96"/>
                <a:gd name="T20" fmla="*/ 0 w 27"/>
                <a:gd name="T21" fmla="*/ 75 h 96"/>
                <a:gd name="T22" fmla="*/ 13 w 27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96">
                  <a:moveTo>
                    <a:pt x="15" y="10"/>
                  </a:moveTo>
                  <a:lnTo>
                    <a:pt x="3" y="74"/>
                  </a:lnTo>
                  <a:lnTo>
                    <a:pt x="15" y="89"/>
                  </a:lnTo>
                  <a:lnTo>
                    <a:pt x="23" y="71"/>
                  </a:lnTo>
                  <a:lnTo>
                    <a:pt x="15" y="10"/>
                  </a:lnTo>
                  <a:close/>
                  <a:moveTo>
                    <a:pt x="13" y="0"/>
                  </a:moveTo>
                  <a:lnTo>
                    <a:pt x="16" y="0"/>
                  </a:lnTo>
                  <a:lnTo>
                    <a:pt x="27" y="71"/>
                  </a:lnTo>
                  <a:lnTo>
                    <a:pt x="15" y="9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240"/>
            <p:cNvSpPr>
              <a:spLocks noEditPoints="1"/>
            </p:cNvSpPr>
            <p:nvPr/>
          </p:nvSpPr>
          <p:spPr bwMode="auto">
            <a:xfrm>
              <a:off x="7042151" y="787400"/>
              <a:ext cx="47625" cy="158750"/>
            </a:xfrm>
            <a:custGeom>
              <a:avLst/>
              <a:gdLst>
                <a:gd name="T0" fmla="*/ 17 w 30"/>
                <a:gd name="T1" fmla="*/ 21 h 100"/>
                <a:gd name="T2" fmla="*/ 6 w 30"/>
                <a:gd name="T3" fmla="*/ 75 h 100"/>
                <a:gd name="T4" fmla="*/ 17 w 30"/>
                <a:gd name="T5" fmla="*/ 88 h 100"/>
                <a:gd name="T6" fmla="*/ 23 w 30"/>
                <a:gd name="T7" fmla="*/ 72 h 100"/>
                <a:gd name="T8" fmla="*/ 17 w 30"/>
                <a:gd name="T9" fmla="*/ 21 h 100"/>
                <a:gd name="T10" fmla="*/ 17 w 30"/>
                <a:gd name="T11" fmla="*/ 3 h 100"/>
                <a:gd name="T12" fmla="*/ 15 w 30"/>
                <a:gd name="T13" fmla="*/ 11 h 100"/>
                <a:gd name="T14" fmla="*/ 18 w 30"/>
                <a:gd name="T15" fmla="*/ 11 h 100"/>
                <a:gd name="T16" fmla="*/ 17 w 30"/>
                <a:gd name="T17" fmla="*/ 3 h 100"/>
                <a:gd name="T18" fmla="*/ 17 w 30"/>
                <a:gd name="T19" fmla="*/ 3 h 100"/>
                <a:gd name="T20" fmla="*/ 14 w 30"/>
                <a:gd name="T21" fmla="*/ 0 h 100"/>
                <a:gd name="T22" fmla="*/ 19 w 30"/>
                <a:gd name="T23" fmla="*/ 0 h 100"/>
                <a:gd name="T24" fmla="*/ 30 w 30"/>
                <a:gd name="T25" fmla="*/ 73 h 100"/>
                <a:gd name="T26" fmla="*/ 17 w 30"/>
                <a:gd name="T27" fmla="*/ 100 h 100"/>
                <a:gd name="T28" fmla="*/ 1 w 30"/>
                <a:gd name="T29" fmla="*/ 77 h 100"/>
                <a:gd name="T30" fmla="*/ 2 w 30"/>
                <a:gd name="T31" fmla="*/ 76 h 100"/>
                <a:gd name="T32" fmla="*/ 1 w 30"/>
                <a:gd name="T33" fmla="*/ 77 h 100"/>
                <a:gd name="T34" fmla="*/ 0 w 30"/>
                <a:gd name="T35" fmla="*/ 76 h 100"/>
                <a:gd name="T36" fmla="*/ 14 w 30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00">
                  <a:moveTo>
                    <a:pt x="17" y="21"/>
                  </a:moveTo>
                  <a:lnTo>
                    <a:pt x="6" y="75"/>
                  </a:lnTo>
                  <a:lnTo>
                    <a:pt x="17" y="88"/>
                  </a:lnTo>
                  <a:lnTo>
                    <a:pt x="23" y="72"/>
                  </a:lnTo>
                  <a:lnTo>
                    <a:pt x="17" y="21"/>
                  </a:lnTo>
                  <a:close/>
                  <a:moveTo>
                    <a:pt x="17" y="3"/>
                  </a:moveTo>
                  <a:lnTo>
                    <a:pt x="15" y="11"/>
                  </a:lnTo>
                  <a:lnTo>
                    <a:pt x="18" y="11"/>
                  </a:lnTo>
                  <a:lnTo>
                    <a:pt x="17" y="3"/>
                  </a:lnTo>
                  <a:lnTo>
                    <a:pt x="17" y="3"/>
                  </a:lnTo>
                  <a:close/>
                  <a:moveTo>
                    <a:pt x="14" y="0"/>
                  </a:moveTo>
                  <a:lnTo>
                    <a:pt x="19" y="0"/>
                  </a:lnTo>
                  <a:lnTo>
                    <a:pt x="30" y="73"/>
                  </a:lnTo>
                  <a:lnTo>
                    <a:pt x="17" y="100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241"/>
            <p:cNvSpPr>
              <a:spLocks/>
            </p:cNvSpPr>
            <p:nvPr/>
          </p:nvSpPr>
          <p:spPr bwMode="auto">
            <a:xfrm>
              <a:off x="7035801" y="981075"/>
              <a:ext cx="39688" cy="227013"/>
            </a:xfrm>
            <a:custGeom>
              <a:avLst/>
              <a:gdLst>
                <a:gd name="T0" fmla="*/ 12 w 25"/>
                <a:gd name="T1" fmla="*/ 0 h 143"/>
                <a:gd name="T2" fmla="*/ 13 w 25"/>
                <a:gd name="T3" fmla="*/ 0 h 143"/>
                <a:gd name="T4" fmla="*/ 13 w 25"/>
                <a:gd name="T5" fmla="*/ 1 h 143"/>
                <a:gd name="T6" fmla="*/ 25 w 25"/>
                <a:gd name="T7" fmla="*/ 133 h 143"/>
                <a:gd name="T8" fmla="*/ 25 w 25"/>
                <a:gd name="T9" fmla="*/ 135 h 143"/>
                <a:gd name="T10" fmla="*/ 25 w 25"/>
                <a:gd name="T11" fmla="*/ 135 h 143"/>
                <a:gd name="T12" fmla="*/ 23 w 25"/>
                <a:gd name="T13" fmla="*/ 136 h 143"/>
                <a:gd name="T14" fmla="*/ 22 w 25"/>
                <a:gd name="T15" fmla="*/ 139 h 143"/>
                <a:gd name="T16" fmla="*/ 21 w 25"/>
                <a:gd name="T17" fmla="*/ 140 h 143"/>
                <a:gd name="T18" fmla="*/ 19 w 25"/>
                <a:gd name="T19" fmla="*/ 143 h 143"/>
                <a:gd name="T20" fmla="*/ 17 w 25"/>
                <a:gd name="T21" fmla="*/ 143 h 143"/>
                <a:gd name="T22" fmla="*/ 13 w 25"/>
                <a:gd name="T23" fmla="*/ 143 h 143"/>
                <a:gd name="T24" fmla="*/ 10 w 25"/>
                <a:gd name="T25" fmla="*/ 143 h 143"/>
                <a:gd name="T26" fmla="*/ 6 w 25"/>
                <a:gd name="T27" fmla="*/ 143 h 143"/>
                <a:gd name="T28" fmla="*/ 4 w 25"/>
                <a:gd name="T29" fmla="*/ 143 h 143"/>
                <a:gd name="T30" fmla="*/ 1 w 25"/>
                <a:gd name="T31" fmla="*/ 143 h 143"/>
                <a:gd name="T32" fmla="*/ 1 w 25"/>
                <a:gd name="T33" fmla="*/ 143 h 143"/>
                <a:gd name="T34" fmla="*/ 0 w 25"/>
                <a:gd name="T35" fmla="*/ 141 h 143"/>
                <a:gd name="T36" fmla="*/ 0 w 25"/>
                <a:gd name="T37" fmla="*/ 141 h 143"/>
                <a:gd name="T38" fmla="*/ 0 w 25"/>
                <a:gd name="T39" fmla="*/ 140 h 143"/>
                <a:gd name="T40" fmla="*/ 1 w 25"/>
                <a:gd name="T41" fmla="*/ 140 h 143"/>
                <a:gd name="T42" fmla="*/ 2 w 25"/>
                <a:gd name="T43" fmla="*/ 140 h 143"/>
                <a:gd name="T44" fmla="*/ 4 w 25"/>
                <a:gd name="T45" fmla="*/ 140 h 143"/>
                <a:gd name="T46" fmla="*/ 6 w 25"/>
                <a:gd name="T47" fmla="*/ 140 h 143"/>
                <a:gd name="T48" fmla="*/ 10 w 25"/>
                <a:gd name="T49" fmla="*/ 140 h 143"/>
                <a:gd name="T50" fmla="*/ 13 w 25"/>
                <a:gd name="T51" fmla="*/ 140 h 143"/>
                <a:gd name="T52" fmla="*/ 17 w 25"/>
                <a:gd name="T53" fmla="*/ 140 h 143"/>
                <a:gd name="T54" fmla="*/ 18 w 25"/>
                <a:gd name="T55" fmla="*/ 140 h 143"/>
                <a:gd name="T56" fmla="*/ 18 w 25"/>
                <a:gd name="T57" fmla="*/ 140 h 143"/>
                <a:gd name="T58" fmla="*/ 19 w 25"/>
                <a:gd name="T59" fmla="*/ 139 h 143"/>
                <a:gd name="T60" fmla="*/ 21 w 25"/>
                <a:gd name="T61" fmla="*/ 136 h 143"/>
                <a:gd name="T62" fmla="*/ 21 w 25"/>
                <a:gd name="T63" fmla="*/ 135 h 143"/>
                <a:gd name="T64" fmla="*/ 22 w 25"/>
                <a:gd name="T65" fmla="*/ 133 h 143"/>
                <a:gd name="T66" fmla="*/ 10 w 25"/>
                <a:gd name="T67" fmla="*/ 1 h 143"/>
                <a:gd name="T68" fmla="*/ 10 w 25"/>
                <a:gd name="T69" fmla="*/ 1 h 143"/>
                <a:gd name="T70" fmla="*/ 10 w 25"/>
                <a:gd name="T71" fmla="*/ 0 h 143"/>
                <a:gd name="T72" fmla="*/ 12 w 25"/>
                <a:gd name="T7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143">
                  <a:moveTo>
                    <a:pt x="12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6"/>
                  </a:lnTo>
                  <a:lnTo>
                    <a:pt x="22" y="139"/>
                  </a:lnTo>
                  <a:lnTo>
                    <a:pt x="21" y="140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6" y="143"/>
                  </a:lnTo>
                  <a:lnTo>
                    <a:pt x="4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1" y="140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10" y="140"/>
                  </a:lnTo>
                  <a:lnTo>
                    <a:pt x="13" y="140"/>
                  </a:lnTo>
                  <a:lnTo>
                    <a:pt x="17" y="14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9" y="139"/>
                  </a:lnTo>
                  <a:lnTo>
                    <a:pt x="21" y="136"/>
                  </a:lnTo>
                  <a:lnTo>
                    <a:pt x="21" y="135"/>
                  </a:lnTo>
                  <a:lnTo>
                    <a:pt x="22" y="13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242"/>
            <p:cNvSpPr>
              <a:spLocks noEditPoints="1"/>
            </p:cNvSpPr>
            <p:nvPr/>
          </p:nvSpPr>
          <p:spPr bwMode="auto">
            <a:xfrm>
              <a:off x="7032626" y="979488"/>
              <a:ext cx="44450" cy="230188"/>
            </a:xfrm>
            <a:custGeom>
              <a:avLst/>
              <a:gdLst>
                <a:gd name="T0" fmla="*/ 20 w 28"/>
                <a:gd name="T1" fmla="*/ 141 h 145"/>
                <a:gd name="T2" fmla="*/ 20 w 28"/>
                <a:gd name="T3" fmla="*/ 142 h 145"/>
                <a:gd name="T4" fmla="*/ 20 w 28"/>
                <a:gd name="T5" fmla="*/ 142 h 145"/>
                <a:gd name="T6" fmla="*/ 21 w 28"/>
                <a:gd name="T7" fmla="*/ 142 h 145"/>
                <a:gd name="T8" fmla="*/ 20 w 28"/>
                <a:gd name="T9" fmla="*/ 141 h 145"/>
                <a:gd name="T10" fmla="*/ 14 w 28"/>
                <a:gd name="T11" fmla="*/ 2 h 145"/>
                <a:gd name="T12" fmla="*/ 14 w 28"/>
                <a:gd name="T13" fmla="*/ 2 h 145"/>
                <a:gd name="T14" fmla="*/ 14 w 28"/>
                <a:gd name="T15" fmla="*/ 2 h 145"/>
                <a:gd name="T16" fmla="*/ 14 w 28"/>
                <a:gd name="T17" fmla="*/ 2 h 145"/>
                <a:gd name="T18" fmla="*/ 14 w 28"/>
                <a:gd name="T19" fmla="*/ 0 h 145"/>
                <a:gd name="T20" fmla="*/ 15 w 28"/>
                <a:gd name="T21" fmla="*/ 0 h 145"/>
                <a:gd name="T22" fmla="*/ 16 w 28"/>
                <a:gd name="T23" fmla="*/ 2 h 145"/>
                <a:gd name="T24" fmla="*/ 28 w 28"/>
                <a:gd name="T25" fmla="*/ 136 h 145"/>
                <a:gd name="T26" fmla="*/ 28 w 28"/>
                <a:gd name="T27" fmla="*/ 136 h 145"/>
                <a:gd name="T28" fmla="*/ 28 w 28"/>
                <a:gd name="T29" fmla="*/ 136 h 145"/>
                <a:gd name="T30" fmla="*/ 28 w 28"/>
                <a:gd name="T31" fmla="*/ 136 h 145"/>
                <a:gd name="T32" fmla="*/ 27 w 28"/>
                <a:gd name="T33" fmla="*/ 137 h 145"/>
                <a:gd name="T34" fmla="*/ 27 w 28"/>
                <a:gd name="T35" fmla="*/ 140 h 145"/>
                <a:gd name="T36" fmla="*/ 25 w 28"/>
                <a:gd name="T37" fmla="*/ 142 h 145"/>
                <a:gd name="T38" fmla="*/ 23 w 28"/>
                <a:gd name="T39" fmla="*/ 145 h 145"/>
                <a:gd name="T40" fmla="*/ 19 w 28"/>
                <a:gd name="T41" fmla="*/ 145 h 145"/>
                <a:gd name="T42" fmla="*/ 15 w 28"/>
                <a:gd name="T43" fmla="*/ 145 h 145"/>
                <a:gd name="T44" fmla="*/ 11 w 28"/>
                <a:gd name="T45" fmla="*/ 145 h 145"/>
                <a:gd name="T46" fmla="*/ 7 w 28"/>
                <a:gd name="T47" fmla="*/ 145 h 145"/>
                <a:gd name="T48" fmla="*/ 4 w 28"/>
                <a:gd name="T49" fmla="*/ 145 h 145"/>
                <a:gd name="T50" fmla="*/ 3 w 28"/>
                <a:gd name="T51" fmla="*/ 145 h 145"/>
                <a:gd name="T52" fmla="*/ 3 w 28"/>
                <a:gd name="T53" fmla="*/ 144 h 145"/>
                <a:gd name="T54" fmla="*/ 3 w 28"/>
                <a:gd name="T55" fmla="*/ 144 h 145"/>
                <a:gd name="T56" fmla="*/ 3 w 28"/>
                <a:gd name="T57" fmla="*/ 145 h 145"/>
                <a:gd name="T58" fmla="*/ 0 w 28"/>
                <a:gd name="T59" fmla="*/ 144 h 145"/>
                <a:gd name="T60" fmla="*/ 0 w 28"/>
                <a:gd name="T61" fmla="*/ 142 h 145"/>
                <a:gd name="T62" fmla="*/ 0 w 28"/>
                <a:gd name="T63" fmla="*/ 141 h 145"/>
                <a:gd name="T64" fmla="*/ 0 w 28"/>
                <a:gd name="T65" fmla="*/ 140 h 145"/>
                <a:gd name="T66" fmla="*/ 3 w 28"/>
                <a:gd name="T67" fmla="*/ 138 h 145"/>
                <a:gd name="T68" fmla="*/ 3 w 28"/>
                <a:gd name="T69" fmla="*/ 138 h 145"/>
                <a:gd name="T70" fmla="*/ 3 w 28"/>
                <a:gd name="T71" fmla="*/ 138 h 145"/>
                <a:gd name="T72" fmla="*/ 6 w 28"/>
                <a:gd name="T73" fmla="*/ 138 h 145"/>
                <a:gd name="T74" fmla="*/ 8 w 28"/>
                <a:gd name="T75" fmla="*/ 140 h 145"/>
                <a:gd name="T76" fmla="*/ 12 w 28"/>
                <a:gd name="T77" fmla="*/ 140 h 145"/>
                <a:gd name="T78" fmla="*/ 15 w 28"/>
                <a:gd name="T79" fmla="*/ 140 h 145"/>
                <a:gd name="T80" fmla="*/ 16 w 28"/>
                <a:gd name="T81" fmla="*/ 140 h 145"/>
                <a:gd name="T82" fmla="*/ 18 w 28"/>
                <a:gd name="T83" fmla="*/ 140 h 145"/>
                <a:gd name="T84" fmla="*/ 19 w 28"/>
                <a:gd name="T85" fmla="*/ 140 h 145"/>
                <a:gd name="T86" fmla="*/ 20 w 28"/>
                <a:gd name="T87" fmla="*/ 138 h 145"/>
                <a:gd name="T88" fmla="*/ 21 w 28"/>
                <a:gd name="T89" fmla="*/ 137 h 145"/>
                <a:gd name="T90" fmla="*/ 21 w 28"/>
                <a:gd name="T91" fmla="*/ 134 h 145"/>
                <a:gd name="T92" fmla="*/ 10 w 28"/>
                <a:gd name="T93" fmla="*/ 1 h 145"/>
                <a:gd name="T94" fmla="*/ 11 w 28"/>
                <a:gd name="T95" fmla="*/ 1 h 145"/>
                <a:gd name="T96" fmla="*/ 12 w 28"/>
                <a:gd name="T97" fmla="*/ 0 h 145"/>
                <a:gd name="T98" fmla="*/ 14 w 28"/>
                <a:gd name="T99" fmla="*/ 0 h 145"/>
                <a:gd name="T100" fmla="*/ 14 w 28"/>
                <a:gd name="T10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145">
                  <a:moveTo>
                    <a:pt x="20" y="141"/>
                  </a:moveTo>
                  <a:lnTo>
                    <a:pt x="20" y="142"/>
                  </a:lnTo>
                  <a:lnTo>
                    <a:pt x="20" y="142"/>
                  </a:lnTo>
                  <a:lnTo>
                    <a:pt x="21" y="142"/>
                  </a:lnTo>
                  <a:lnTo>
                    <a:pt x="20" y="141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7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1" y="145"/>
                  </a:lnTo>
                  <a:lnTo>
                    <a:pt x="7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12" y="140"/>
                  </a:lnTo>
                  <a:lnTo>
                    <a:pt x="15" y="140"/>
                  </a:lnTo>
                  <a:lnTo>
                    <a:pt x="16" y="140"/>
                  </a:lnTo>
                  <a:lnTo>
                    <a:pt x="18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1" y="137"/>
                  </a:lnTo>
                  <a:lnTo>
                    <a:pt x="21" y="13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243"/>
            <p:cNvSpPr>
              <a:spLocks/>
            </p:cNvSpPr>
            <p:nvPr/>
          </p:nvSpPr>
          <p:spPr bwMode="auto">
            <a:xfrm>
              <a:off x="7081838" y="973138"/>
              <a:ext cx="42863" cy="234950"/>
            </a:xfrm>
            <a:custGeom>
              <a:avLst/>
              <a:gdLst>
                <a:gd name="T0" fmla="*/ 1 w 27"/>
                <a:gd name="T1" fmla="*/ 0 h 148"/>
                <a:gd name="T2" fmla="*/ 2 w 27"/>
                <a:gd name="T3" fmla="*/ 1 h 148"/>
                <a:gd name="T4" fmla="*/ 2 w 27"/>
                <a:gd name="T5" fmla="*/ 1 h 148"/>
                <a:gd name="T6" fmla="*/ 6 w 27"/>
                <a:gd name="T7" fmla="*/ 141 h 148"/>
                <a:gd name="T8" fmla="*/ 6 w 27"/>
                <a:gd name="T9" fmla="*/ 142 h 148"/>
                <a:gd name="T10" fmla="*/ 6 w 27"/>
                <a:gd name="T11" fmla="*/ 144 h 148"/>
                <a:gd name="T12" fmla="*/ 7 w 27"/>
                <a:gd name="T13" fmla="*/ 145 h 148"/>
                <a:gd name="T14" fmla="*/ 9 w 27"/>
                <a:gd name="T15" fmla="*/ 145 h 148"/>
                <a:gd name="T16" fmla="*/ 10 w 27"/>
                <a:gd name="T17" fmla="*/ 145 h 148"/>
                <a:gd name="T18" fmla="*/ 14 w 27"/>
                <a:gd name="T19" fmla="*/ 145 h 148"/>
                <a:gd name="T20" fmla="*/ 18 w 27"/>
                <a:gd name="T21" fmla="*/ 145 h 148"/>
                <a:gd name="T22" fmla="*/ 22 w 27"/>
                <a:gd name="T23" fmla="*/ 145 h 148"/>
                <a:gd name="T24" fmla="*/ 24 w 27"/>
                <a:gd name="T25" fmla="*/ 145 h 148"/>
                <a:gd name="T26" fmla="*/ 26 w 27"/>
                <a:gd name="T27" fmla="*/ 145 h 148"/>
                <a:gd name="T28" fmla="*/ 27 w 27"/>
                <a:gd name="T29" fmla="*/ 145 h 148"/>
                <a:gd name="T30" fmla="*/ 27 w 27"/>
                <a:gd name="T31" fmla="*/ 146 h 148"/>
                <a:gd name="T32" fmla="*/ 27 w 27"/>
                <a:gd name="T33" fmla="*/ 148 h 148"/>
                <a:gd name="T34" fmla="*/ 26 w 27"/>
                <a:gd name="T35" fmla="*/ 148 h 148"/>
                <a:gd name="T36" fmla="*/ 24 w 27"/>
                <a:gd name="T37" fmla="*/ 148 h 148"/>
                <a:gd name="T38" fmla="*/ 22 w 27"/>
                <a:gd name="T39" fmla="*/ 148 h 148"/>
                <a:gd name="T40" fmla="*/ 18 w 27"/>
                <a:gd name="T41" fmla="*/ 148 h 148"/>
                <a:gd name="T42" fmla="*/ 14 w 27"/>
                <a:gd name="T43" fmla="*/ 148 h 148"/>
                <a:gd name="T44" fmla="*/ 10 w 27"/>
                <a:gd name="T45" fmla="*/ 148 h 148"/>
                <a:gd name="T46" fmla="*/ 7 w 27"/>
                <a:gd name="T47" fmla="*/ 148 h 148"/>
                <a:gd name="T48" fmla="*/ 6 w 27"/>
                <a:gd name="T49" fmla="*/ 146 h 148"/>
                <a:gd name="T50" fmla="*/ 4 w 27"/>
                <a:gd name="T51" fmla="*/ 145 h 148"/>
                <a:gd name="T52" fmla="*/ 4 w 27"/>
                <a:gd name="T53" fmla="*/ 144 h 148"/>
                <a:gd name="T54" fmla="*/ 4 w 27"/>
                <a:gd name="T55" fmla="*/ 142 h 148"/>
                <a:gd name="T56" fmla="*/ 4 w 27"/>
                <a:gd name="T57" fmla="*/ 141 h 148"/>
                <a:gd name="T58" fmla="*/ 0 w 27"/>
                <a:gd name="T59" fmla="*/ 1 h 148"/>
                <a:gd name="T60" fmla="*/ 1 w 27"/>
                <a:gd name="T61" fmla="*/ 1 h 148"/>
                <a:gd name="T62" fmla="*/ 1 w 27"/>
                <a:gd name="T6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48">
                  <a:moveTo>
                    <a:pt x="1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6" y="141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4" y="145"/>
                  </a:lnTo>
                  <a:lnTo>
                    <a:pt x="18" y="145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6" y="145"/>
                  </a:lnTo>
                  <a:lnTo>
                    <a:pt x="27" y="145"/>
                  </a:lnTo>
                  <a:lnTo>
                    <a:pt x="27" y="146"/>
                  </a:lnTo>
                  <a:lnTo>
                    <a:pt x="27" y="148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18" y="148"/>
                  </a:lnTo>
                  <a:lnTo>
                    <a:pt x="14" y="148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6" y="146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244"/>
            <p:cNvSpPr>
              <a:spLocks noEditPoints="1"/>
            </p:cNvSpPr>
            <p:nvPr/>
          </p:nvSpPr>
          <p:spPr bwMode="auto">
            <a:xfrm>
              <a:off x="7078663" y="969963"/>
              <a:ext cx="47625" cy="241300"/>
            </a:xfrm>
            <a:custGeom>
              <a:avLst/>
              <a:gdLst>
                <a:gd name="T0" fmla="*/ 28 w 30"/>
                <a:gd name="T1" fmla="*/ 147 h 152"/>
                <a:gd name="T2" fmla="*/ 28 w 30"/>
                <a:gd name="T3" fmla="*/ 148 h 152"/>
                <a:gd name="T4" fmla="*/ 28 w 30"/>
                <a:gd name="T5" fmla="*/ 148 h 152"/>
                <a:gd name="T6" fmla="*/ 28 w 30"/>
                <a:gd name="T7" fmla="*/ 148 h 152"/>
                <a:gd name="T8" fmla="*/ 28 w 30"/>
                <a:gd name="T9" fmla="*/ 148 h 152"/>
                <a:gd name="T10" fmla="*/ 28 w 30"/>
                <a:gd name="T11" fmla="*/ 148 h 152"/>
                <a:gd name="T12" fmla="*/ 28 w 30"/>
                <a:gd name="T13" fmla="*/ 148 h 152"/>
                <a:gd name="T14" fmla="*/ 28 w 30"/>
                <a:gd name="T15" fmla="*/ 147 h 152"/>
                <a:gd name="T16" fmla="*/ 6 w 30"/>
                <a:gd name="T17" fmla="*/ 142 h 152"/>
                <a:gd name="T18" fmla="*/ 6 w 30"/>
                <a:gd name="T19" fmla="*/ 142 h 152"/>
                <a:gd name="T20" fmla="*/ 6 w 30"/>
                <a:gd name="T21" fmla="*/ 142 h 152"/>
                <a:gd name="T22" fmla="*/ 6 w 30"/>
                <a:gd name="T23" fmla="*/ 142 h 152"/>
                <a:gd name="T24" fmla="*/ 6 w 30"/>
                <a:gd name="T25" fmla="*/ 142 h 152"/>
                <a:gd name="T26" fmla="*/ 6 w 30"/>
                <a:gd name="T27" fmla="*/ 142 h 152"/>
                <a:gd name="T28" fmla="*/ 3 w 30"/>
                <a:gd name="T29" fmla="*/ 0 h 152"/>
                <a:gd name="T30" fmla="*/ 3 w 30"/>
                <a:gd name="T31" fmla="*/ 0 h 152"/>
                <a:gd name="T32" fmla="*/ 3 w 30"/>
                <a:gd name="T33" fmla="*/ 0 h 152"/>
                <a:gd name="T34" fmla="*/ 6 w 30"/>
                <a:gd name="T35" fmla="*/ 2 h 152"/>
                <a:gd name="T36" fmla="*/ 7 w 30"/>
                <a:gd name="T37" fmla="*/ 3 h 152"/>
                <a:gd name="T38" fmla="*/ 9 w 30"/>
                <a:gd name="T39" fmla="*/ 143 h 152"/>
                <a:gd name="T40" fmla="*/ 9 w 30"/>
                <a:gd name="T41" fmla="*/ 143 h 152"/>
                <a:gd name="T42" fmla="*/ 9 w 30"/>
                <a:gd name="T43" fmla="*/ 143 h 152"/>
                <a:gd name="T44" fmla="*/ 9 w 30"/>
                <a:gd name="T45" fmla="*/ 144 h 152"/>
                <a:gd name="T46" fmla="*/ 9 w 30"/>
                <a:gd name="T47" fmla="*/ 144 h 152"/>
                <a:gd name="T48" fmla="*/ 11 w 30"/>
                <a:gd name="T49" fmla="*/ 146 h 152"/>
                <a:gd name="T50" fmla="*/ 11 w 30"/>
                <a:gd name="T51" fmla="*/ 146 h 152"/>
                <a:gd name="T52" fmla="*/ 12 w 30"/>
                <a:gd name="T53" fmla="*/ 146 h 152"/>
                <a:gd name="T54" fmla="*/ 16 w 30"/>
                <a:gd name="T55" fmla="*/ 146 h 152"/>
                <a:gd name="T56" fmla="*/ 16 w 30"/>
                <a:gd name="T57" fmla="*/ 146 h 152"/>
                <a:gd name="T58" fmla="*/ 20 w 30"/>
                <a:gd name="T59" fmla="*/ 146 h 152"/>
                <a:gd name="T60" fmla="*/ 24 w 30"/>
                <a:gd name="T61" fmla="*/ 146 h 152"/>
                <a:gd name="T62" fmla="*/ 26 w 30"/>
                <a:gd name="T63" fmla="*/ 146 h 152"/>
                <a:gd name="T64" fmla="*/ 28 w 30"/>
                <a:gd name="T65" fmla="*/ 146 h 152"/>
                <a:gd name="T66" fmla="*/ 28 w 30"/>
                <a:gd name="T67" fmla="*/ 146 h 152"/>
                <a:gd name="T68" fmla="*/ 29 w 30"/>
                <a:gd name="T69" fmla="*/ 147 h 152"/>
                <a:gd name="T70" fmla="*/ 30 w 30"/>
                <a:gd name="T71" fmla="*/ 148 h 152"/>
                <a:gd name="T72" fmla="*/ 30 w 30"/>
                <a:gd name="T73" fmla="*/ 148 h 152"/>
                <a:gd name="T74" fmla="*/ 29 w 30"/>
                <a:gd name="T75" fmla="*/ 151 h 152"/>
                <a:gd name="T76" fmla="*/ 28 w 30"/>
                <a:gd name="T77" fmla="*/ 151 h 152"/>
                <a:gd name="T78" fmla="*/ 26 w 30"/>
                <a:gd name="T79" fmla="*/ 151 h 152"/>
                <a:gd name="T80" fmla="*/ 24 w 30"/>
                <a:gd name="T81" fmla="*/ 152 h 152"/>
                <a:gd name="T82" fmla="*/ 20 w 30"/>
                <a:gd name="T83" fmla="*/ 152 h 152"/>
                <a:gd name="T84" fmla="*/ 16 w 30"/>
                <a:gd name="T85" fmla="*/ 152 h 152"/>
                <a:gd name="T86" fmla="*/ 12 w 30"/>
                <a:gd name="T87" fmla="*/ 152 h 152"/>
                <a:gd name="T88" fmla="*/ 9 w 30"/>
                <a:gd name="T89" fmla="*/ 151 h 152"/>
                <a:gd name="T90" fmla="*/ 9 w 30"/>
                <a:gd name="T91" fmla="*/ 150 h 152"/>
                <a:gd name="T92" fmla="*/ 9 w 30"/>
                <a:gd name="T93" fmla="*/ 151 h 152"/>
                <a:gd name="T94" fmla="*/ 7 w 30"/>
                <a:gd name="T95" fmla="*/ 151 h 152"/>
                <a:gd name="T96" fmla="*/ 6 w 30"/>
                <a:gd name="T97" fmla="*/ 148 h 152"/>
                <a:gd name="T98" fmla="*/ 4 w 30"/>
                <a:gd name="T99" fmla="*/ 147 h 152"/>
                <a:gd name="T100" fmla="*/ 4 w 30"/>
                <a:gd name="T101" fmla="*/ 146 h 152"/>
                <a:gd name="T102" fmla="*/ 4 w 30"/>
                <a:gd name="T103" fmla="*/ 144 h 152"/>
                <a:gd name="T104" fmla="*/ 4 w 30"/>
                <a:gd name="T105" fmla="*/ 143 h 152"/>
                <a:gd name="T106" fmla="*/ 4 w 30"/>
                <a:gd name="T107" fmla="*/ 143 h 152"/>
                <a:gd name="T108" fmla="*/ 4 w 30"/>
                <a:gd name="T109" fmla="*/ 143 h 152"/>
                <a:gd name="T110" fmla="*/ 4 w 30"/>
                <a:gd name="T111" fmla="*/ 143 h 152"/>
                <a:gd name="T112" fmla="*/ 0 w 30"/>
                <a:gd name="T113" fmla="*/ 4 h 152"/>
                <a:gd name="T114" fmla="*/ 0 w 30"/>
                <a:gd name="T115" fmla="*/ 3 h 152"/>
                <a:gd name="T116" fmla="*/ 2 w 30"/>
                <a:gd name="T117" fmla="*/ 2 h 152"/>
                <a:gd name="T118" fmla="*/ 3 w 30"/>
                <a:gd name="T1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152">
                  <a:moveTo>
                    <a:pt x="28" y="147"/>
                  </a:move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7"/>
                  </a:lnTo>
                  <a:close/>
                  <a:moveTo>
                    <a:pt x="6" y="142"/>
                  </a:move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9" y="147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4" y="152"/>
                  </a:lnTo>
                  <a:lnTo>
                    <a:pt x="20" y="152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6" y="148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6994526" y="580231"/>
              <a:ext cx="152400" cy="207963"/>
              <a:chOff x="7733288" y="755650"/>
              <a:chExt cx="152400" cy="207963"/>
            </a:xfrm>
            <a:grpFill/>
          </p:grpSpPr>
          <p:sp>
            <p:nvSpPr>
              <p:cNvPr id="107" name="Freeform 2208"/>
              <p:cNvSpPr>
                <a:spLocks noEditPoints="1"/>
              </p:cNvSpPr>
              <p:nvPr/>
            </p:nvSpPr>
            <p:spPr bwMode="auto">
              <a:xfrm>
                <a:off x="7734876" y="758825"/>
                <a:ext cx="146050" cy="168275"/>
              </a:xfrm>
              <a:custGeom>
                <a:avLst/>
                <a:gdLst>
                  <a:gd name="T0" fmla="*/ 46 w 92"/>
                  <a:gd name="T1" fmla="*/ 3 h 106"/>
                  <a:gd name="T2" fmla="*/ 30 w 92"/>
                  <a:gd name="T3" fmla="*/ 7 h 106"/>
                  <a:gd name="T4" fmla="*/ 16 w 92"/>
                  <a:gd name="T5" fmla="*/ 17 h 106"/>
                  <a:gd name="T6" fmla="*/ 7 w 92"/>
                  <a:gd name="T7" fmla="*/ 33 h 106"/>
                  <a:gd name="T8" fmla="*/ 4 w 92"/>
                  <a:gd name="T9" fmla="*/ 53 h 106"/>
                  <a:gd name="T10" fmla="*/ 7 w 92"/>
                  <a:gd name="T11" fmla="*/ 72 h 106"/>
                  <a:gd name="T12" fmla="*/ 16 w 92"/>
                  <a:gd name="T13" fmla="*/ 88 h 106"/>
                  <a:gd name="T14" fmla="*/ 30 w 92"/>
                  <a:gd name="T15" fmla="*/ 98 h 106"/>
                  <a:gd name="T16" fmla="*/ 46 w 92"/>
                  <a:gd name="T17" fmla="*/ 102 h 106"/>
                  <a:gd name="T18" fmla="*/ 63 w 92"/>
                  <a:gd name="T19" fmla="*/ 98 h 106"/>
                  <a:gd name="T20" fmla="*/ 78 w 92"/>
                  <a:gd name="T21" fmla="*/ 88 h 106"/>
                  <a:gd name="T22" fmla="*/ 87 w 92"/>
                  <a:gd name="T23" fmla="*/ 72 h 106"/>
                  <a:gd name="T24" fmla="*/ 89 w 92"/>
                  <a:gd name="T25" fmla="*/ 53 h 106"/>
                  <a:gd name="T26" fmla="*/ 87 w 92"/>
                  <a:gd name="T27" fmla="*/ 33 h 106"/>
                  <a:gd name="T28" fmla="*/ 78 w 92"/>
                  <a:gd name="T29" fmla="*/ 17 h 106"/>
                  <a:gd name="T30" fmla="*/ 63 w 92"/>
                  <a:gd name="T31" fmla="*/ 7 h 106"/>
                  <a:gd name="T32" fmla="*/ 46 w 92"/>
                  <a:gd name="T33" fmla="*/ 3 h 106"/>
                  <a:gd name="T34" fmla="*/ 46 w 92"/>
                  <a:gd name="T35" fmla="*/ 0 h 106"/>
                  <a:gd name="T36" fmla="*/ 62 w 92"/>
                  <a:gd name="T37" fmla="*/ 3 h 106"/>
                  <a:gd name="T38" fmla="*/ 74 w 92"/>
                  <a:gd name="T39" fmla="*/ 9 h 106"/>
                  <a:gd name="T40" fmla="*/ 84 w 92"/>
                  <a:gd name="T41" fmla="*/ 21 h 106"/>
                  <a:gd name="T42" fmla="*/ 91 w 92"/>
                  <a:gd name="T43" fmla="*/ 36 h 106"/>
                  <a:gd name="T44" fmla="*/ 92 w 92"/>
                  <a:gd name="T45" fmla="*/ 53 h 106"/>
                  <a:gd name="T46" fmla="*/ 91 w 92"/>
                  <a:gd name="T47" fmla="*/ 70 h 106"/>
                  <a:gd name="T48" fmla="*/ 84 w 92"/>
                  <a:gd name="T49" fmla="*/ 84 h 106"/>
                  <a:gd name="T50" fmla="*/ 74 w 92"/>
                  <a:gd name="T51" fmla="*/ 96 h 106"/>
                  <a:gd name="T52" fmla="*/ 62 w 92"/>
                  <a:gd name="T53" fmla="*/ 102 h 106"/>
                  <a:gd name="T54" fmla="*/ 46 w 92"/>
                  <a:gd name="T55" fmla="*/ 106 h 106"/>
                  <a:gd name="T56" fmla="*/ 32 w 92"/>
                  <a:gd name="T57" fmla="*/ 102 h 106"/>
                  <a:gd name="T58" fmla="*/ 20 w 92"/>
                  <a:gd name="T59" fmla="*/ 96 h 106"/>
                  <a:gd name="T60" fmla="*/ 9 w 92"/>
                  <a:gd name="T61" fmla="*/ 84 h 106"/>
                  <a:gd name="T62" fmla="*/ 3 w 92"/>
                  <a:gd name="T63" fmla="*/ 70 h 106"/>
                  <a:gd name="T64" fmla="*/ 0 w 92"/>
                  <a:gd name="T65" fmla="*/ 53 h 106"/>
                  <a:gd name="T66" fmla="*/ 3 w 92"/>
                  <a:gd name="T67" fmla="*/ 36 h 106"/>
                  <a:gd name="T68" fmla="*/ 9 w 92"/>
                  <a:gd name="T69" fmla="*/ 21 h 106"/>
                  <a:gd name="T70" fmla="*/ 20 w 92"/>
                  <a:gd name="T71" fmla="*/ 9 h 106"/>
                  <a:gd name="T72" fmla="*/ 32 w 92"/>
                  <a:gd name="T73" fmla="*/ 3 h 106"/>
                  <a:gd name="T74" fmla="*/ 46 w 92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106">
                    <a:moveTo>
                      <a:pt x="46" y="3"/>
                    </a:moveTo>
                    <a:lnTo>
                      <a:pt x="30" y="7"/>
                    </a:lnTo>
                    <a:lnTo>
                      <a:pt x="16" y="17"/>
                    </a:lnTo>
                    <a:lnTo>
                      <a:pt x="7" y="33"/>
                    </a:lnTo>
                    <a:lnTo>
                      <a:pt x="4" y="53"/>
                    </a:lnTo>
                    <a:lnTo>
                      <a:pt x="7" y="72"/>
                    </a:lnTo>
                    <a:lnTo>
                      <a:pt x="16" y="88"/>
                    </a:lnTo>
                    <a:lnTo>
                      <a:pt x="30" y="98"/>
                    </a:lnTo>
                    <a:lnTo>
                      <a:pt x="46" y="102"/>
                    </a:lnTo>
                    <a:lnTo>
                      <a:pt x="63" y="98"/>
                    </a:lnTo>
                    <a:lnTo>
                      <a:pt x="78" y="88"/>
                    </a:lnTo>
                    <a:lnTo>
                      <a:pt x="87" y="72"/>
                    </a:lnTo>
                    <a:lnTo>
                      <a:pt x="89" y="53"/>
                    </a:lnTo>
                    <a:lnTo>
                      <a:pt x="87" y="33"/>
                    </a:lnTo>
                    <a:lnTo>
                      <a:pt x="78" y="17"/>
                    </a:lnTo>
                    <a:lnTo>
                      <a:pt x="63" y="7"/>
                    </a:lnTo>
                    <a:lnTo>
                      <a:pt x="46" y="3"/>
                    </a:lnTo>
                    <a:close/>
                    <a:moveTo>
                      <a:pt x="46" y="0"/>
                    </a:moveTo>
                    <a:lnTo>
                      <a:pt x="62" y="3"/>
                    </a:lnTo>
                    <a:lnTo>
                      <a:pt x="74" y="9"/>
                    </a:lnTo>
                    <a:lnTo>
                      <a:pt x="84" y="21"/>
                    </a:lnTo>
                    <a:lnTo>
                      <a:pt x="91" y="36"/>
                    </a:lnTo>
                    <a:lnTo>
                      <a:pt x="92" y="53"/>
                    </a:lnTo>
                    <a:lnTo>
                      <a:pt x="91" y="70"/>
                    </a:lnTo>
                    <a:lnTo>
                      <a:pt x="84" y="84"/>
                    </a:lnTo>
                    <a:lnTo>
                      <a:pt x="74" y="96"/>
                    </a:lnTo>
                    <a:lnTo>
                      <a:pt x="62" y="102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0" y="96"/>
                    </a:lnTo>
                    <a:lnTo>
                      <a:pt x="9" y="84"/>
                    </a:lnTo>
                    <a:lnTo>
                      <a:pt x="3" y="70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9" y="21"/>
                    </a:lnTo>
                    <a:lnTo>
                      <a:pt x="20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209"/>
              <p:cNvSpPr>
                <a:spLocks noEditPoints="1"/>
              </p:cNvSpPr>
              <p:nvPr/>
            </p:nvSpPr>
            <p:spPr bwMode="auto">
              <a:xfrm>
                <a:off x="7733288" y="755650"/>
                <a:ext cx="152400" cy="174625"/>
              </a:xfrm>
              <a:custGeom>
                <a:avLst/>
                <a:gdLst>
                  <a:gd name="T0" fmla="*/ 47 w 96"/>
                  <a:gd name="T1" fmla="*/ 6 h 110"/>
                  <a:gd name="T2" fmla="*/ 31 w 96"/>
                  <a:gd name="T3" fmla="*/ 10 h 110"/>
                  <a:gd name="T4" fmla="*/ 18 w 96"/>
                  <a:gd name="T5" fmla="*/ 21 h 110"/>
                  <a:gd name="T6" fmla="*/ 9 w 96"/>
                  <a:gd name="T7" fmla="*/ 36 h 110"/>
                  <a:gd name="T8" fmla="*/ 7 w 96"/>
                  <a:gd name="T9" fmla="*/ 55 h 110"/>
                  <a:gd name="T10" fmla="*/ 9 w 96"/>
                  <a:gd name="T11" fmla="*/ 74 h 110"/>
                  <a:gd name="T12" fmla="*/ 18 w 96"/>
                  <a:gd name="T13" fmla="*/ 89 h 110"/>
                  <a:gd name="T14" fmla="*/ 31 w 96"/>
                  <a:gd name="T15" fmla="*/ 99 h 110"/>
                  <a:gd name="T16" fmla="*/ 47 w 96"/>
                  <a:gd name="T17" fmla="*/ 103 h 110"/>
                  <a:gd name="T18" fmla="*/ 64 w 96"/>
                  <a:gd name="T19" fmla="*/ 99 h 110"/>
                  <a:gd name="T20" fmla="*/ 77 w 96"/>
                  <a:gd name="T21" fmla="*/ 89 h 110"/>
                  <a:gd name="T22" fmla="*/ 86 w 96"/>
                  <a:gd name="T23" fmla="*/ 74 h 110"/>
                  <a:gd name="T24" fmla="*/ 89 w 96"/>
                  <a:gd name="T25" fmla="*/ 55 h 110"/>
                  <a:gd name="T26" fmla="*/ 86 w 96"/>
                  <a:gd name="T27" fmla="*/ 36 h 110"/>
                  <a:gd name="T28" fmla="*/ 77 w 96"/>
                  <a:gd name="T29" fmla="*/ 21 h 110"/>
                  <a:gd name="T30" fmla="*/ 64 w 96"/>
                  <a:gd name="T31" fmla="*/ 10 h 110"/>
                  <a:gd name="T32" fmla="*/ 47 w 96"/>
                  <a:gd name="T33" fmla="*/ 6 h 110"/>
                  <a:gd name="T34" fmla="*/ 47 w 96"/>
                  <a:gd name="T35" fmla="*/ 0 h 110"/>
                  <a:gd name="T36" fmla="*/ 63 w 96"/>
                  <a:gd name="T37" fmla="*/ 4 h 110"/>
                  <a:gd name="T38" fmla="*/ 76 w 96"/>
                  <a:gd name="T39" fmla="*/ 11 h 110"/>
                  <a:gd name="T40" fmla="*/ 86 w 96"/>
                  <a:gd name="T41" fmla="*/ 23 h 110"/>
                  <a:gd name="T42" fmla="*/ 93 w 96"/>
                  <a:gd name="T43" fmla="*/ 38 h 110"/>
                  <a:gd name="T44" fmla="*/ 96 w 96"/>
                  <a:gd name="T45" fmla="*/ 55 h 110"/>
                  <a:gd name="T46" fmla="*/ 93 w 96"/>
                  <a:gd name="T47" fmla="*/ 72 h 110"/>
                  <a:gd name="T48" fmla="*/ 86 w 96"/>
                  <a:gd name="T49" fmla="*/ 87 h 110"/>
                  <a:gd name="T50" fmla="*/ 76 w 96"/>
                  <a:gd name="T51" fmla="*/ 99 h 110"/>
                  <a:gd name="T52" fmla="*/ 63 w 96"/>
                  <a:gd name="T53" fmla="*/ 107 h 110"/>
                  <a:gd name="T54" fmla="*/ 47 w 96"/>
                  <a:gd name="T55" fmla="*/ 110 h 110"/>
                  <a:gd name="T56" fmla="*/ 33 w 96"/>
                  <a:gd name="T57" fmla="*/ 107 h 110"/>
                  <a:gd name="T58" fmla="*/ 20 w 96"/>
                  <a:gd name="T59" fmla="*/ 99 h 110"/>
                  <a:gd name="T60" fmla="*/ 9 w 96"/>
                  <a:gd name="T61" fmla="*/ 87 h 110"/>
                  <a:gd name="T62" fmla="*/ 3 w 96"/>
                  <a:gd name="T63" fmla="*/ 72 h 110"/>
                  <a:gd name="T64" fmla="*/ 0 w 96"/>
                  <a:gd name="T65" fmla="*/ 55 h 110"/>
                  <a:gd name="T66" fmla="*/ 1 w 96"/>
                  <a:gd name="T67" fmla="*/ 55 h 110"/>
                  <a:gd name="T68" fmla="*/ 0 w 96"/>
                  <a:gd name="T69" fmla="*/ 55 h 110"/>
                  <a:gd name="T70" fmla="*/ 3 w 96"/>
                  <a:gd name="T71" fmla="*/ 38 h 110"/>
                  <a:gd name="T72" fmla="*/ 9 w 96"/>
                  <a:gd name="T73" fmla="*/ 23 h 110"/>
                  <a:gd name="T74" fmla="*/ 20 w 96"/>
                  <a:gd name="T75" fmla="*/ 11 h 110"/>
                  <a:gd name="T76" fmla="*/ 33 w 96"/>
                  <a:gd name="T77" fmla="*/ 4 h 110"/>
                  <a:gd name="T78" fmla="*/ 47 w 96"/>
                  <a:gd name="T7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10">
                    <a:moveTo>
                      <a:pt x="47" y="6"/>
                    </a:moveTo>
                    <a:lnTo>
                      <a:pt x="31" y="10"/>
                    </a:lnTo>
                    <a:lnTo>
                      <a:pt x="18" y="21"/>
                    </a:lnTo>
                    <a:lnTo>
                      <a:pt x="9" y="36"/>
                    </a:lnTo>
                    <a:lnTo>
                      <a:pt x="7" y="55"/>
                    </a:lnTo>
                    <a:lnTo>
                      <a:pt x="9" y="74"/>
                    </a:lnTo>
                    <a:lnTo>
                      <a:pt x="18" y="89"/>
                    </a:lnTo>
                    <a:lnTo>
                      <a:pt x="31" y="99"/>
                    </a:lnTo>
                    <a:lnTo>
                      <a:pt x="47" y="103"/>
                    </a:lnTo>
                    <a:lnTo>
                      <a:pt x="64" y="99"/>
                    </a:lnTo>
                    <a:lnTo>
                      <a:pt x="77" y="89"/>
                    </a:lnTo>
                    <a:lnTo>
                      <a:pt x="86" y="74"/>
                    </a:lnTo>
                    <a:lnTo>
                      <a:pt x="89" y="55"/>
                    </a:lnTo>
                    <a:lnTo>
                      <a:pt x="86" y="36"/>
                    </a:lnTo>
                    <a:lnTo>
                      <a:pt x="77" y="21"/>
                    </a:lnTo>
                    <a:lnTo>
                      <a:pt x="64" y="10"/>
                    </a:lnTo>
                    <a:lnTo>
                      <a:pt x="47" y="6"/>
                    </a:lnTo>
                    <a:close/>
                    <a:moveTo>
                      <a:pt x="47" y="0"/>
                    </a:moveTo>
                    <a:lnTo>
                      <a:pt x="63" y="4"/>
                    </a:lnTo>
                    <a:lnTo>
                      <a:pt x="76" y="11"/>
                    </a:lnTo>
                    <a:lnTo>
                      <a:pt x="86" y="23"/>
                    </a:lnTo>
                    <a:lnTo>
                      <a:pt x="93" y="38"/>
                    </a:lnTo>
                    <a:lnTo>
                      <a:pt x="96" y="55"/>
                    </a:lnTo>
                    <a:lnTo>
                      <a:pt x="93" y="72"/>
                    </a:lnTo>
                    <a:lnTo>
                      <a:pt x="86" y="87"/>
                    </a:lnTo>
                    <a:lnTo>
                      <a:pt x="76" y="99"/>
                    </a:lnTo>
                    <a:lnTo>
                      <a:pt x="63" y="107"/>
                    </a:lnTo>
                    <a:lnTo>
                      <a:pt x="47" y="110"/>
                    </a:lnTo>
                    <a:lnTo>
                      <a:pt x="33" y="107"/>
                    </a:lnTo>
                    <a:lnTo>
                      <a:pt x="20" y="99"/>
                    </a:lnTo>
                    <a:lnTo>
                      <a:pt x="9" y="87"/>
                    </a:lnTo>
                    <a:lnTo>
                      <a:pt x="3" y="72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3" y="38"/>
                    </a:lnTo>
                    <a:lnTo>
                      <a:pt x="9" y="23"/>
                    </a:lnTo>
                    <a:lnTo>
                      <a:pt x="20" y="11"/>
                    </a:lnTo>
                    <a:lnTo>
                      <a:pt x="33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210"/>
              <p:cNvSpPr>
                <a:spLocks/>
              </p:cNvSpPr>
              <p:nvPr/>
            </p:nvSpPr>
            <p:spPr bwMode="auto">
              <a:xfrm>
                <a:off x="7787263" y="790575"/>
                <a:ext cx="7938" cy="4763"/>
              </a:xfrm>
              <a:custGeom>
                <a:avLst/>
                <a:gdLst>
                  <a:gd name="T0" fmla="*/ 1 w 5"/>
                  <a:gd name="T1" fmla="*/ 0 h 3"/>
                  <a:gd name="T2" fmla="*/ 4 w 5"/>
                  <a:gd name="T3" fmla="*/ 0 h 3"/>
                  <a:gd name="T4" fmla="*/ 4 w 5"/>
                  <a:gd name="T5" fmla="*/ 0 h 3"/>
                  <a:gd name="T6" fmla="*/ 5 w 5"/>
                  <a:gd name="T7" fmla="*/ 1 h 3"/>
                  <a:gd name="T8" fmla="*/ 4 w 5"/>
                  <a:gd name="T9" fmla="*/ 3 h 3"/>
                  <a:gd name="T10" fmla="*/ 4 w 5"/>
                  <a:gd name="T11" fmla="*/ 3 h 3"/>
                  <a:gd name="T12" fmla="*/ 1 w 5"/>
                  <a:gd name="T13" fmla="*/ 3 h 3"/>
                  <a:gd name="T14" fmla="*/ 0 w 5"/>
                  <a:gd name="T15" fmla="*/ 3 h 3"/>
                  <a:gd name="T16" fmla="*/ 0 w 5"/>
                  <a:gd name="T17" fmla="*/ 1 h 3"/>
                  <a:gd name="T18" fmla="*/ 0 w 5"/>
                  <a:gd name="T19" fmla="*/ 0 h 3"/>
                  <a:gd name="T20" fmla="*/ 1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211"/>
              <p:cNvSpPr>
                <a:spLocks/>
              </p:cNvSpPr>
              <p:nvPr/>
            </p:nvSpPr>
            <p:spPr bwMode="auto">
              <a:xfrm>
                <a:off x="7782501" y="788988"/>
                <a:ext cx="15875" cy="7938"/>
              </a:xfrm>
              <a:custGeom>
                <a:avLst/>
                <a:gdLst>
                  <a:gd name="T0" fmla="*/ 4 w 10"/>
                  <a:gd name="T1" fmla="*/ 0 h 5"/>
                  <a:gd name="T2" fmla="*/ 7 w 10"/>
                  <a:gd name="T3" fmla="*/ 0 h 5"/>
                  <a:gd name="T4" fmla="*/ 8 w 10"/>
                  <a:gd name="T5" fmla="*/ 0 h 5"/>
                  <a:gd name="T6" fmla="*/ 10 w 10"/>
                  <a:gd name="T7" fmla="*/ 2 h 5"/>
                  <a:gd name="T8" fmla="*/ 8 w 10"/>
                  <a:gd name="T9" fmla="*/ 5 h 5"/>
                  <a:gd name="T10" fmla="*/ 7 w 10"/>
                  <a:gd name="T11" fmla="*/ 5 h 5"/>
                  <a:gd name="T12" fmla="*/ 4 w 10"/>
                  <a:gd name="T13" fmla="*/ 5 h 5"/>
                  <a:gd name="T14" fmla="*/ 2 w 10"/>
                  <a:gd name="T15" fmla="*/ 5 h 5"/>
                  <a:gd name="T16" fmla="*/ 0 w 10"/>
                  <a:gd name="T17" fmla="*/ 2 h 5"/>
                  <a:gd name="T18" fmla="*/ 2 w 10"/>
                  <a:gd name="T19" fmla="*/ 0 h 5"/>
                  <a:gd name="T20" fmla="*/ 4 w 1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212"/>
              <p:cNvSpPr>
                <a:spLocks/>
              </p:cNvSpPr>
              <p:nvPr/>
            </p:nvSpPr>
            <p:spPr bwMode="auto">
              <a:xfrm>
                <a:off x="7825363" y="784225"/>
                <a:ext cx="11113" cy="6350"/>
              </a:xfrm>
              <a:custGeom>
                <a:avLst/>
                <a:gdLst>
                  <a:gd name="T0" fmla="*/ 5 w 7"/>
                  <a:gd name="T1" fmla="*/ 0 h 4"/>
                  <a:gd name="T2" fmla="*/ 6 w 7"/>
                  <a:gd name="T3" fmla="*/ 0 h 4"/>
                  <a:gd name="T4" fmla="*/ 7 w 7"/>
                  <a:gd name="T5" fmla="*/ 0 h 4"/>
                  <a:gd name="T6" fmla="*/ 6 w 7"/>
                  <a:gd name="T7" fmla="*/ 1 h 4"/>
                  <a:gd name="T8" fmla="*/ 6 w 7"/>
                  <a:gd name="T9" fmla="*/ 3 h 4"/>
                  <a:gd name="T10" fmla="*/ 2 w 7"/>
                  <a:gd name="T11" fmla="*/ 4 h 4"/>
                  <a:gd name="T12" fmla="*/ 1 w 7"/>
                  <a:gd name="T13" fmla="*/ 4 h 4"/>
                  <a:gd name="T14" fmla="*/ 1 w 7"/>
                  <a:gd name="T15" fmla="*/ 4 h 4"/>
                  <a:gd name="T16" fmla="*/ 0 w 7"/>
                  <a:gd name="T17" fmla="*/ 3 h 4"/>
                  <a:gd name="T18" fmla="*/ 0 w 7"/>
                  <a:gd name="T19" fmla="*/ 1 h 4"/>
                  <a:gd name="T20" fmla="*/ 1 w 7"/>
                  <a:gd name="T21" fmla="*/ 1 h 4"/>
                  <a:gd name="T22" fmla="*/ 5 w 7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213"/>
              <p:cNvSpPr>
                <a:spLocks noEditPoints="1"/>
              </p:cNvSpPr>
              <p:nvPr/>
            </p:nvSpPr>
            <p:spPr bwMode="auto">
              <a:xfrm>
                <a:off x="7822188" y="779463"/>
                <a:ext cx="17463" cy="12700"/>
              </a:xfrm>
              <a:custGeom>
                <a:avLst/>
                <a:gdLst>
                  <a:gd name="T0" fmla="*/ 3 w 11"/>
                  <a:gd name="T1" fmla="*/ 6 h 8"/>
                  <a:gd name="T2" fmla="*/ 2 w 11"/>
                  <a:gd name="T3" fmla="*/ 6 h 8"/>
                  <a:gd name="T4" fmla="*/ 3 w 11"/>
                  <a:gd name="T5" fmla="*/ 6 h 8"/>
                  <a:gd name="T6" fmla="*/ 3 w 11"/>
                  <a:gd name="T7" fmla="*/ 6 h 8"/>
                  <a:gd name="T8" fmla="*/ 3 w 11"/>
                  <a:gd name="T9" fmla="*/ 6 h 8"/>
                  <a:gd name="T10" fmla="*/ 7 w 11"/>
                  <a:gd name="T11" fmla="*/ 0 h 8"/>
                  <a:gd name="T12" fmla="*/ 9 w 11"/>
                  <a:gd name="T13" fmla="*/ 2 h 8"/>
                  <a:gd name="T14" fmla="*/ 11 w 11"/>
                  <a:gd name="T15" fmla="*/ 3 h 8"/>
                  <a:gd name="T16" fmla="*/ 11 w 11"/>
                  <a:gd name="T17" fmla="*/ 4 h 8"/>
                  <a:gd name="T18" fmla="*/ 9 w 11"/>
                  <a:gd name="T19" fmla="*/ 6 h 8"/>
                  <a:gd name="T20" fmla="*/ 8 w 11"/>
                  <a:gd name="T21" fmla="*/ 7 h 8"/>
                  <a:gd name="T22" fmla="*/ 4 w 11"/>
                  <a:gd name="T23" fmla="*/ 8 h 8"/>
                  <a:gd name="T24" fmla="*/ 3 w 11"/>
                  <a:gd name="T25" fmla="*/ 8 h 8"/>
                  <a:gd name="T26" fmla="*/ 2 w 11"/>
                  <a:gd name="T27" fmla="*/ 8 h 8"/>
                  <a:gd name="T28" fmla="*/ 0 w 11"/>
                  <a:gd name="T29" fmla="*/ 7 h 8"/>
                  <a:gd name="T30" fmla="*/ 0 w 11"/>
                  <a:gd name="T31" fmla="*/ 7 h 8"/>
                  <a:gd name="T32" fmla="*/ 0 w 11"/>
                  <a:gd name="T33" fmla="*/ 6 h 8"/>
                  <a:gd name="T34" fmla="*/ 0 w 11"/>
                  <a:gd name="T35" fmla="*/ 4 h 8"/>
                  <a:gd name="T36" fmla="*/ 3 w 11"/>
                  <a:gd name="T37" fmla="*/ 3 h 8"/>
                  <a:gd name="T38" fmla="*/ 7 w 11"/>
                  <a:gd name="T39" fmla="*/ 2 h 8"/>
                  <a:gd name="T40" fmla="*/ 7 w 11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8">
                    <a:moveTo>
                      <a:pt x="3" y="6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214"/>
              <p:cNvSpPr>
                <a:spLocks/>
              </p:cNvSpPr>
              <p:nvPr/>
            </p:nvSpPr>
            <p:spPr bwMode="auto">
              <a:xfrm>
                <a:off x="7760276" y="819150"/>
                <a:ext cx="100013" cy="44450"/>
              </a:xfrm>
              <a:custGeom>
                <a:avLst/>
                <a:gdLst>
                  <a:gd name="T0" fmla="*/ 60 w 63"/>
                  <a:gd name="T1" fmla="*/ 0 h 28"/>
                  <a:gd name="T2" fmla="*/ 62 w 63"/>
                  <a:gd name="T3" fmla="*/ 2 h 28"/>
                  <a:gd name="T4" fmla="*/ 63 w 63"/>
                  <a:gd name="T5" fmla="*/ 2 h 28"/>
                  <a:gd name="T6" fmla="*/ 62 w 63"/>
                  <a:gd name="T7" fmla="*/ 3 h 28"/>
                  <a:gd name="T8" fmla="*/ 60 w 63"/>
                  <a:gd name="T9" fmla="*/ 5 h 28"/>
                  <a:gd name="T10" fmla="*/ 55 w 63"/>
                  <a:gd name="T11" fmla="*/ 12 h 28"/>
                  <a:gd name="T12" fmla="*/ 47 w 63"/>
                  <a:gd name="T13" fmla="*/ 19 h 28"/>
                  <a:gd name="T14" fmla="*/ 39 w 63"/>
                  <a:gd name="T15" fmla="*/ 25 h 28"/>
                  <a:gd name="T16" fmla="*/ 30 w 63"/>
                  <a:gd name="T17" fmla="*/ 28 h 28"/>
                  <a:gd name="T18" fmla="*/ 30 w 63"/>
                  <a:gd name="T19" fmla="*/ 28 h 28"/>
                  <a:gd name="T20" fmla="*/ 22 w 63"/>
                  <a:gd name="T21" fmla="*/ 26 h 28"/>
                  <a:gd name="T22" fmla="*/ 14 w 63"/>
                  <a:gd name="T23" fmla="*/ 24 h 28"/>
                  <a:gd name="T24" fmla="*/ 8 w 63"/>
                  <a:gd name="T25" fmla="*/ 20 h 28"/>
                  <a:gd name="T26" fmla="*/ 3 w 63"/>
                  <a:gd name="T27" fmla="*/ 17 h 28"/>
                  <a:gd name="T28" fmla="*/ 1 w 63"/>
                  <a:gd name="T29" fmla="*/ 16 h 28"/>
                  <a:gd name="T30" fmla="*/ 1 w 63"/>
                  <a:gd name="T31" fmla="*/ 16 h 28"/>
                  <a:gd name="T32" fmla="*/ 0 w 63"/>
                  <a:gd name="T33" fmla="*/ 15 h 28"/>
                  <a:gd name="T34" fmla="*/ 1 w 63"/>
                  <a:gd name="T35" fmla="*/ 13 h 28"/>
                  <a:gd name="T36" fmla="*/ 1 w 63"/>
                  <a:gd name="T37" fmla="*/ 13 h 28"/>
                  <a:gd name="T38" fmla="*/ 3 w 63"/>
                  <a:gd name="T39" fmla="*/ 13 h 28"/>
                  <a:gd name="T40" fmla="*/ 3 w 63"/>
                  <a:gd name="T41" fmla="*/ 13 h 28"/>
                  <a:gd name="T42" fmla="*/ 4 w 63"/>
                  <a:gd name="T43" fmla="*/ 15 h 28"/>
                  <a:gd name="T44" fmla="*/ 7 w 63"/>
                  <a:gd name="T45" fmla="*/ 16 h 28"/>
                  <a:gd name="T46" fmla="*/ 9 w 63"/>
                  <a:gd name="T47" fmla="*/ 17 h 28"/>
                  <a:gd name="T48" fmla="*/ 12 w 63"/>
                  <a:gd name="T49" fmla="*/ 20 h 28"/>
                  <a:gd name="T50" fmla="*/ 17 w 63"/>
                  <a:gd name="T51" fmla="*/ 21 h 28"/>
                  <a:gd name="T52" fmla="*/ 21 w 63"/>
                  <a:gd name="T53" fmla="*/ 24 h 28"/>
                  <a:gd name="T54" fmla="*/ 26 w 63"/>
                  <a:gd name="T55" fmla="*/ 25 h 28"/>
                  <a:gd name="T56" fmla="*/ 30 w 63"/>
                  <a:gd name="T57" fmla="*/ 25 h 28"/>
                  <a:gd name="T58" fmla="*/ 30 w 63"/>
                  <a:gd name="T59" fmla="*/ 25 h 28"/>
                  <a:gd name="T60" fmla="*/ 34 w 63"/>
                  <a:gd name="T61" fmla="*/ 25 h 28"/>
                  <a:gd name="T62" fmla="*/ 38 w 63"/>
                  <a:gd name="T63" fmla="*/ 22 h 28"/>
                  <a:gd name="T64" fmla="*/ 42 w 63"/>
                  <a:gd name="T65" fmla="*/ 20 h 28"/>
                  <a:gd name="T66" fmla="*/ 46 w 63"/>
                  <a:gd name="T67" fmla="*/ 17 h 28"/>
                  <a:gd name="T68" fmla="*/ 48 w 63"/>
                  <a:gd name="T69" fmla="*/ 13 h 28"/>
                  <a:gd name="T70" fmla="*/ 52 w 63"/>
                  <a:gd name="T71" fmla="*/ 9 h 28"/>
                  <a:gd name="T72" fmla="*/ 55 w 63"/>
                  <a:gd name="T73" fmla="*/ 7 h 28"/>
                  <a:gd name="T74" fmla="*/ 58 w 63"/>
                  <a:gd name="T75" fmla="*/ 4 h 28"/>
                  <a:gd name="T76" fmla="*/ 59 w 63"/>
                  <a:gd name="T77" fmla="*/ 2 h 28"/>
                  <a:gd name="T78" fmla="*/ 60 w 63"/>
                  <a:gd name="T79" fmla="*/ 2 h 28"/>
                  <a:gd name="T80" fmla="*/ 60 w 63"/>
                  <a:gd name="T8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28">
                    <a:moveTo>
                      <a:pt x="60" y="0"/>
                    </a:moveTo>
                    <a:lnTo>
                      <a:pt x="62" y="2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0" y="5"/>
                    </a:lnTo>
                    <a:lnTo>
                      <a:pt x="55" y="12"/>
                    </a:lnTo>
                    <a:lnTo>
                      <a:pt x="47" y="19"/>
                    </a:lnTo>
                    <a:lnTo>
                      <a:pt x="39" y="25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2" y="26"/>
                    </a:lnTo>
                    <a:lnTo>
                      <a:pt x="14" y="24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20"/>
                    </a:lnTo>
                    <a:lnTo>
                      <a:pt x="17" y="21"/>
                    </a:lnTo>
                    <a:lnTo>
                      <a:pt x="21" y="24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8" y="13"/>
                    </a:lnTo>
                    <a:lnTo>
                      <a:pt x="52" y="9"/>
                    </a:lnTo>
                    <a:lnTo>
                      <a:pt x="55" y="7"/>
                    </a:lnTo>
                    <a:lnTo>
                      <a:pt x="58" y="4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216"/>
              <p:cNvSpPr>
                <a:spLocks/>
              </p:cNvSpPr>
              <p:nvPr/>
            </p:nvSpPr>
            <p:spPr bwMode="auto">
              <a:xfrm>
                <a:off x="7758688" y="817563"/>
                <a:ext cx="103188" cy="49213"/>
              </a:xfrm>
              <a:custGeom>
                <a:avLst/>
                <a:gdLst>
                  <a:gd name="T0" fmla="*/ 63 w 65"/>
                  <a:gd name="T1" fmla="*/ 0 h 31"/>
                  <a:gd name="T2" fmla="*/ 64 w 65"/>
                  <a:gd name="T3" fmla="*/ 1 h 31"/>
                  <a:gd name="T4" fmla="*/ 65 w 65"/>
                  <a:gd name="T5" fmla="*/ 3 h 31"/>
                  <a:gd name="T6" fmla="*/ 65 w 65"/>
                  <a:gd name="T7" fmla="*/ 4 h 31"/>
                  <a:gd name="T8" fmla="*/ 64 w 65"/>
                  <a:gd name="T9" fmla="*/ 5 h 31"/>
                  <a:gd name="T10" fmla="*/ 64 w 65"/>
                  <a:gd name="T11" fmla="*/ 5 h 31"/>
                  <a:gd name="T12" fmla="*/ 64 w 65"/>
                  <a:gd name="T13" fmla="*/ 5 h 31"/>
                  <a:gd name="T14" fmla="*/ 64 w 65"/>
                  <a:gd name="T15" fmla="*/ 6 h 31"/>
                  <a:gd name="T16" fmla="*/ 63 w 65"/>
                  <a:gd name="T17" fmla="*/ 8 h 31"/>
                  <a:gd name="T18" fmla="*/ 61 w 65"/>
                  <a:gd name="T19" fmla="*/ 9 h 31"/>
                  <a:gd name="T20" fmla="*/ 57 w 65"/>
                  <a:gd name="T21" fmla="*/ 13 h 31"/>
                  <a:gd name="T22" fmla="*/ 53 w 65"/>
                  <a:gd name="T23" fmla="*/ 17 h 31"/>
                  <a:gd name="T24" fmla="*/ 43 w 65"/>
                  <a:gd name="T25" fmla="*/ 26 h 31"/>
                  <a:gd name="T26" fmla="*/ 32 w 65"/>
                  <a:gd name="T27" fmla="*/ 31 h 31"/>
                  <a:gd name="T28" fmla="*/ 31 w 65"/>
                  <a:gd name="T29" fmla="*/ 31 h 31"/>
                  <a:gd name="T30" fmla="*/ 21 w 65"/>
                  <a:gd name="T31" fmla="*/ 29 h 31"/>
                  <a:gd name="T32" fmla="*/ 10 w 65"/>
                  <a:gd name="T33" fmla="*/ 25 h 31"/>
                  <a:gd name="T34" fmla="*/ 4 w 65"/>
                  <a:gd name="T35" fmla="*/ 20 h 31"/>
                  <a:gd name="T36" fmla="*/ 4 w 65"/>
                  <a:gd name="T37" fmla="*/ 20 h 31"/>
                  <a:gd name="T38" fmla="*/ 1 w 65"/>
                  <a:gd name="T39" fmla="*/ 18 h 31"/>
                  <a:gd name="T40" fmla="*/ 0 w 65"/>
                  <a:gd name="T41" fmla="*/ 17 h 31"/>
                  <a:gd name="T42" fmla="*/ 0 w 65"/>
                  <a:gd name="T43" fmla="*/ 16 h 31"/>
                  <a:gd name="T44" fmla="*/ 1 w 65"/>
                  <a:gd name="T45" fmla="*/ 14 h 31"/>
                  <a:gd name="T46" fmla="*/ 1 w 65"/>
                  <a:gd name="T47" fmla="*/ 13 h 31"/>
                  <a:gd name="T48" fmla="*/ 2 w 65"/>
                  <a:gd name="T49" fmla="*/ 13 h 31"/>
                  <a:gd name="T50" fmla="*/ 5 w 65"/>
                  <a:gd name="T51" fmla="*/ 13 h 31"/>
                  <a:gd name="T52" fmla="*/ 5 w 65"/>
                  <a:gd name="T53" fmla="*/ 13 h 31"/>
                  <a:gd name="T54" fmla="*/ 5 w 65"/>
                  <a:gd name="T55" fmla="*/ 13 h 31"/>
                  <a:gd name="T56" fmla="*/ 5 w 65"/>
                  <a:gd name="T57" fmla="*/ 13 h 31"/>
                  <a:gd name="T58" fmla="*/ 5 w 65"/>
                  <a:gd name="T59" fmla="*/ 13 h 31"/>
                  <a:gd name="T60" fmla="*/ 5 w 65"/>
                  <a:gd name="T61" fmla="*/ 13 h 31"/>
                  <a:gd name="T62" fmla="*/ 5 w 65"/>
                  <a:gd name="T63" fmla="*/ 13 h 31"/>
                  <a:gd name="T64" fmla="*/ 5 w 65"/>
                  <a:gd name="T65" fmla="*/ 13 h 31"/>
                  <a:gd name="T66" fmla="*/ 5 w 65"/>
                  <a:gd name="T67" fmla="*/ 14 h 31"/>
                  <a:gd name="T68" fmla="*/ 8 w 65"/>
                  <a:gd name="T69" fmla="*/ 16 h 31"/>
                  <a:gd name="T70" fmla="*/ 10 w 65"/>
                  <a:gd name="T71" fmla="*/ 17 h 31"/>
                  <a:gd name="T72" fmla="*/ 14 w 65"/>
                  <a:gd name="T73" fmla="*/ 20 h 31"/>
                  <a:gd name="T74" fmla="*/ 18 w 65"/>
                  <a:gd name="T75" fmla="*/ 21 h 31"/>
                  <a:gd name="T76" fmla="*/ 22 w 65"/>
                  <a:gd name="T77" fmla="*/ 23 h 31"/>
                  <a:gd name="T78" fmla="*/ 27 w 65"/>
                  <a:gd name="T79" fmla="*/ 25 h 31"/>
                  <a:gd name="T80" fmla="*/ 31 w 65"/>
                  <a:gd name="T81" fmla="*/ 25 h 31"/>
                  <a:gd name="T82" fmla="*/ 31 w 65"/>
                  <a:gd name="T83" fmla="*/ 25 h 31"/>
                  <a:gd name="T84" fmla="*/ 31 w 65"/>
                  <a:gd name="T85" fmla="*/ 25 h 31"/>
                  <a:gd name="T86" fmla="*/ 34 w 65"/>
                  <a:gd name="T87" fmla="*/ 25 h 31"/>
                  <a:gd name="T88" fmla="*/ 38 w 65"/>
                  <a:gd name="T89" fmla="*/ 22 h 31"/>
                  <a:gd name="T90" fmla="*/ 42 w 65"/>
                  <a:gd name="T91" fmla="*/ 20 h 31"/>
                  <a:gd name="T92" fmla="*/ 46 w 65"/>
                  <a:gd name="T93" fmla="*/ 17 h 31"/>
                  <a:gd name="T94" fmla="*/ 49 w 65"/>
                  <a:gd name="T95" fmla="*/ 13 h 31"/>
                  <a:gd name="T96" fmla="*/ 52 w 65"/>
                  <a:gd name="T97" fmla="*/ 9 h 31"/>
                  <a:gd name="T98" fmla="*/ 55 w 65"/>
                  <a:gd name="T99" fmla="*/ 6 h 31"/>
                  <a:gd name="T100" fmla="*/ 57 w 65"/>
                  <a:gd name="T101" fmla="*/ 4 h 31"/>
                  <a:gd name="T102" fmla="*/ 59 w 65"/>
                  <a:gd name="T103" fmla="*/ 3 h 31"/>
                  <a:gd name="T104" fmla="*/ 60 w 65"/>
                  <a:gd name="T105" fmla="*/ 1 h 31"/>
                  <a:gd name="T106" fmla="*/ 61 w 65"/>
                  <a:gd name="T107" fmla="*/ 1 h 31"/>
                  <a:gd name="T108" fmla="*/ 63 w 65"/>
                  <a:gd name="T10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31">
                    <a:moveTo>
                      <a:pt x="63" y="0"/>
                    </a:moveTo>
                    <a:lnTo>
                      <a:pt x="64" y="1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3" y="26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1" y="29"/>
                    </a:lnTo>
                    <a:lnTo>
                      <a:pt x="10" y="25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7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4" y="25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9" y="13"/>
                    </a:lnTo>
                    <a:lnTo>
                      <a:pt x="52" y="9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217"/>
              <p:cNvSpPr>
                <a:spLocks/>
              </p:cNvSpPr>
              <p:nvPr/>
            </p:nvSpPr>
            <p:spPr bwMode="auto">
              <a:xfrm>
                <a:off x="7849176" y="815975"/>
                <a:ext cx="17463" cy="11113"/>
              </a:xfrm>
              <a:custGeom>
                <a:avLst/>
                <a:gdLst>
                  <a:gd name="T0" fmla="*/ 2 w 11"/>
                  <a:gd name="T1" fmla="*/ 0 h 7"/>
                  <a:gd name="T2" fmla="*/ 4 w 11"/>
                  <a:gd name="T3" fmla="*/ 1 h 7"/>
                  <a:gd name="T4" fmla="*/ 7 w 11"/>
                  <a:gd name="T5" fmla="*/ 2 h 7"/>
                  <a:gd name="T6" fmla="*/ 8 w 11"/>
                  <a:gd name="T7" fmla="*/ 4 h 7"/>
                  <a:gd name="T8" fmla="*/ 9 w 11"/>
                  <a:gd name="T9" fmla="*/ 5 h 7"/>
                  <a:gd name="T10" fmla="*/ 11 w 11"/>
                  <a:gd name="T11" fmla="*/ 5 h 7"/>
                  <a:gd name="T12" fmla="*/ 11 w 11"/>
                  <a:gd name="T13" fmla="*/ 5 h 7"/>
                  <a:gd name="T14" fmla="*/ 11 w 11"/>
                  <a:gd name="T15" fmla="*/ 6 h 7"/>
                  <a:gd name="T16" fmla="*/ 9 w 11"/>
                  <a:gd name="T17" fmla="*/ 7 h 7"/>
                  <a:gd name="T18" fmla="*/ 8 w 11"/>
                  <a:gd name="T19" fmla="*/ 7 h 7"/>
                  <a:gd name="T20" fmla="*/ 8 w 11"/>
                  <a:gd name="T21" fmla="*/ 6 h 7"/>
                  <a:gd name="T22" fmla="*/ 7 w 11"/>
                  <a:gd name="T23" fmla="*/ 6 h 7"/>
                  <a:gd name="T24" fmla="*/ 4 w 11"/>
                  <a:gd name="T25" fmla="*/ 5 h 7"/>
                  <a:gd name="T26" fmla="*/ 3 w 11"/>
                  <a:gd name="T27" fmla="*/ 4 h 7"/>
                  <a:gd name="T28" fmla="*/ 2 w 11"/>
                  <a:gd name="T29" fmla="*/ 4 h 7"/>
                  <a:gd name="T30" fmla="*/ 2 w 11"/>
                  <a:gd name="T31" fmla="*/ 4 h 7"/>
                  <a:gd name="T32" fmla="*/ 0 w 11"/>
                  <a:gd name="T33" fmla="*/ 2 h 7"/>
                  <a:gd name="T34" fmla="*/ 0 w 11"/>
                  <a:gd name="T35" fmla="*/ 2 h 7"/>
                  <a:gd name="T36" fmla="*/ 0 w 11"/>
                  <a:gd name="T37" fmla="*/ 1 h 7"/>
                  <a:gd name="T38" fmla="*/ 2 w 11"/>
                  <a:gd name="T3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7">
                    <a:moveTo>
                      <a:pt x="2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218"/>
              <p:cNvSpPr>
                <a:spLocks/>
              </p:cNvSpPr>
              <p:nvPr/>
            </p:nvSpPr>
            <p:spPr bwMode="auto">
              <a:xfrm>
                <a:off x="7846001" y="812800"/>
                <a:ext cx="22225" cy="17463"/>
              </a:xfrm>
              <a:custGeom>
                <a:avLst/>
                <a:gdLst>
                  <a:gd name="T0" fmla="*/ 4 w 14"/>
                  <a:gd name="T1" fmla="*/ 0 h 11"/>
                  <a:gd name="T2" fmla="*/ 6 w 14"/>
                  <a:gd name="T3" fmla="*/ 2 h 11"/>
                  <a:gd name="T4" fmla="*/ 9 w 14"/>
                  <a:gd name="T5" fmla="*/ 3 h 11"/>
                  <a:gd name="T6" fmla="*/ 10 w 14"/>
                  <a:gd name="T7" fmla="*/ 4 h 11"/>
                  <a:gd name="T8" fmla="*/ 11 w 14"/>
                  <a:gd name="T9" fmla="*/ 4 h 11"/>
                  <a:gd name="T10" fmla="*/ 13 w 14"/>
                  <a:gd name="T11" fmla="*/ 6 h 11"/>
                  <a:gd name="T12" fmla="*/ 13 w 14"/>
                  <a:gd name="T13" fmla="*/ 6 h 11"/>
                  <a:gd name="T14" fmla="*/ 13 w 14"/>
                  <a:gd name="T15" fmla="*/ 6 h 11"/>
                  <a:gd name="T16" fmla="*/ 13 w 14"/>
                  <a:gd name="T17" fmla="*/ 6 h 11"/>
                  <a:gd name="T18" fmla="*/ 13 w 14"/>
                  <a:gd name="T19" fmla="*/ 6 h 11"/>
                  <a:gd name="T20" fmla="*/ 13 w 14"/>
                  <a:gd name="T21" fmla="*/ 6 h 11"/>
                  <a:gd name="T22" fmla="*/ 13 w 14"/>
                  <a:gd name="T23" fmla="*/ 6 h 11"/>
                  <a:gd name="T24" fmla="*/ 14 w 14"/>
                  <a:gd name="T25" fmla="*/ 7 h 11"/>
                  <a:gd name="T26" fmla="*/ 14 w 14"/>
                  <a:gd name="T27" fmla="*/ 8 h 11"/>
                  <a:gd name="T28" fmla="*/ 14 w 14"/>
                  <a:gd name="T29" fmla="*/ 9 h 11"/>
                  <a:gd name="T30" fmla="*/ 13 w 14"/>
                  <a:gd name="T31" fmla="*/ 11 h 11"/>
                  <a:gd name="T32" fmla="*/ 11 w 14"/>
                  <a:gd name="T33" fmla="*/ 11 h 11"/>
                  <a:gd name="T34" fmla="*/ 11 w 14"/>
                  <a:gd name="T35" fmla="*/ 11 h 11"/>
                  <a:gd name="T36" fmla="*/ 10 w 14"/>
                  <a:gd name="T37" fmla="*/ 11 h 11"/>
                  <a:gd name="T38" fmla="*/ 10 w 14"/>
                  <a:gd name="T39" fmla="*/ 11 h 11"/>
                  <a:gd name="T40" fmla="*/ 10 w 14"/>
                  <a:gd name="T41" fmla="*/ 11 h 11"/>
                  <a:gd name="T42" fmla="*/ 10 w 14"/>
                  <a:gd name="T43" fmla="*/ 11 h 11"/>
                  <a:gd name="T44" fmla="*/ 10 w 14"/>
                  <a:gd name="T45" fmla="*/ 11 h 11"/>
                  <a:gd name="T46" fmla="*/ 10 w 14"/>
                  <a:gd name="T47" fmla="*/ 11 h 11"/>
                  <a:gd name="T48" fmla="*/ 10 w 14"/>
                  <a:gd name="T49" fmla="*/ 11 h 11"/>
                  <a:gd name="T50" fmla="*/ 10 w 14"/>
                  <a:gd name="T51" fmla="*/ 11 h 11"/>
                  <a:gd name="T52" fmla="*/ 9 w 14"/>
                  <a:gd name="T53" fmla="*/ 9 h 11"/>
                  <a:gd name="T54" fmla="*/ 6 w 14"/>
                  <a:gd name="T55" fmla="*/ 8 h 11"/>
                  <a:gd name="T56" fmla="*/ 5 w 14"/>
                  <a:gd name="T57" fmla="*/ 8 h 11"/>
                  <a:gd name="T58" fmla="*/ 4 w 14"/>
                  <a:gd name="T59" fmla="*/ 7 h 11"/>
                  <a:gd name="T60" fmla="*/ 2 w 14"/>
                  <a:gd name="T61" fmla="*/ 7 h 11"/>
                  <a:gd name="T62" fmla="*/ 1 w 14"/>
                  <a:gd name="T63" fmla="*/ 6 h 11"/>
                  <a:gd name="T64" fmla="*/ 0 w 14"/>
                  <a:gd name="T65" fmla="*/ 4 h 11"/>
                  <a:gd name="T66" fmla="*/ 1 w 14"/>
                  <a:gd name="T67" fmla="*/ 2 h 11"/>
                  <a:gd name="T68" fmla="*/ 2 w 14"/>
                  <a:gd name="T69" fmla="*/ 2 h 11"/>
                  <a:gd name="T70" fmla="*/ 4 w 14"/>
                  <a:gd name="T7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219"/>
              <p:cNvSpPr>
                <a:spLocks/>
              </p:cNvSpPr>
              <p:nvPr/>
            </p:nvSpPr>
            <p:spPr bwMode="auto">
              <a:xfrm>
                <a:off x="7753926" y="836613"/>
                <a:ext cx="14288" cy="9525"/>
              </a:xfrm>
              <a:custGeom>
                <a:avLst/>
                <a:gdLst>
                  <a:gd name="T0" fmla="*/ 7 w 9"/>
                  <a:gd name="T1" fmla="*/ 0 h 6"/>
                  <a:gd name="T2" fmla="*/ 8 w 9"/>
                  <a:gd name="T3" fmla="*/ 0 h 6"/>
                  <a:gd name="T4" fmla="*/ 9 w 9"/>
                  <a:gd name="T5" fmla="*/ 1 h 6"/>
                  <a:gd name="T6" fmla="*/ 9 w 9"/>
                  <a:gd name="T7" fmla="*/ 2 h 6"/>
                  <a:gd name="T8" fmla="*/ 8 w 9"/>
                  <a:gd name="T9" fmla="*/ 2 h 6"/>
                  <a:gd name="T10" fmla="*/ 8 w 9"/>
                  <a:gd name="T11" fmla="*/ 4 h 6"/>
                  <a:gd name="T12" fmla="*/ 7 w 9"/>
                  <a:gd name="T13" fmla="*/ 4 h 6"/>
                  <a:gd name="T14" fmla="*/ 5 w 9"/>
                  <a:gd name="T15" fmla="*/ 5 h 6"/>
                  <a:gd name="T16" fmla="*/ 4 w 9"/>
                  <a:gd name="T17" fmla="*/ 6 h 6"/>
                  <a:gd name="T18" fmla="*/ 3 w 9"/>
                  <a:gd name="T19" fmla="*/ 6 h 6"/>
                  <a:gd name="T20" fmla="*/ 3 w 9"/>
                  <a:gd name="T21" fmla="*/ 6 h 6"/>
                  <a:gd name="T22" fmla="*/ 1 w 9"/>
                  <a:gd name="T23" fmla="*/ 6 h 6"/>
                  <a:gd name="T24" fmla="*/ 0 w 9"/>
                  <a:gd name="T25" fmla="*/ 6 h 6"/>
                  <a:gd name="T26" fmla="*/ 0 w 9"/>
                  <a:gd name="T27" fmla="*/ 5 h 6"/>
                  <a:gd name="T28" fmla="*/ 0 w 9"/>
                  <a:gd name="T29" fmla="*/ 4 h 6"/>
                  <a:gd name="T30" fmla="*/ 1 w 9"/>
                  <a:gd name="T31" fmla="*/ 4 h 6"/>
                  <a:gd name="T32" fmla="*/ 3 w 9"/>
                  <a:gd name="T33" fmla="*/ 2 h 6"/>
                  <a:gd name="T34" fmla="*/ 4 w 9"/>
                  <a:gd name="T35" fmla="*/ 2 h 6"/>
                  <a:gd name="T36" fmla="*/ 5 w 9"/>
                  <a:gd name="T37" fmla="*/ 1 h 6"/>
                  <a:gd name="T38" fmla="*/ 7 w 9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220"/>
              <p:cNvSpPr>
                <a:spLocks/>
              </p:cNvSpPr>
              <p:nvPr/>
            </p:nvSpPr>
            <p:spPr bwMode="auto">
              <a:xfrm>
                <a:off x="7752338" y="833438"/>
                <a:ext cx="19050" cy="17463"/>
              </a:xfrm>
              <a:custGeom>
                <a:avLst/>
                <a:gdLst>
                  <a:gd name="T0" fmla="*/ 9 w 12"/>
                  <a:gd name="T1" fmla="*/ 0 h 11"/>
                  <a:gd name="T2" fmla="*/ 10 w 12"/>
                  <a:gd name="T3" fmla="*/ 0 h 11"/>
                  <a:gd name="T4" fmla="*/ 12 w 12"/>
                  <a:gd name="T5" fmla="*/ 3 h 11"/>
                  <a:gd name="T6" fmla="*/ 12 w 12"/>
                  <a:gd name="T7" fmla="*/ 3 h 11"/>
                  <a:gd name="T8" fmla="*/ 12 w 12"/>
                  <a:gd name="T9" fmla="*/ 6 h 11"/>
                  <a:gd name="T10" fmla="*/ 10 w 12"/>
                  <a:gd name="T11" fmla="*/ 6 h 11"/>
                  <a:gd name="T12" fmla="*/ 9 w 12"/>
                  <a:gd name="T13" fmla="*/ 6 h 11"/>
                  <a:gd name="T14" fmla="*/ 9 w 12"/>
                  <a:gd name="T15" fmla="*/ 7 h 11"/>
                  <a:gd name="T16" fmla="*/ 6 w 12"/>
                  <a:gd name="T17" fmla="*/ 8 h 11"/>
                  <a:gd name="T18" fmla="*/ 5 w 12"/>
                  <a:gd name="T19" fmla="*/ 10 h 11"/>
                  <a:gd name="T20" fmla="*/ 5 w 12"/>
                  <a:gd name="T21" fmla="*/ 10 h 11"/>
                  <a:gd name="T22" fmla="*/ 4 w 12"/>
                  <a:gd name="T23" fmla="*/ 10 h 11"/>
                  <a:gd name="T24" fmla="*/ 2 w 12"/>
                  <a:gd name="T25" fmla="*/ 11 h 11"/>
                  <a:gd name="T26" fmla="*/ 1 w 12"/>
                  <a:gd name="T27" fmla="*/ 10 h 11"/>
                  <a:gd name="T28" fmla="*/ 0 w 12"/>
                  <a:gd name="T29" fmla="*/ 10 h 11"/>
                  <a:gd name="T30" fmla="*/ 0 w 12"/>
                  <a:gd name="T31" fmla="*/ 7 h 11"/>
                  <a:gd name="T32" fmla="*/ 0 w 12"/>
                  <a:gd name="T33" fmla="*/ 6 h 11"/>
                  <a:gd name="T34" fmla="*/ 1 w 12"/>
                  <a:gd name="T35" fmla="*/ 4 h 11"/>
                  <a:gd name="T36" fmla="*/ 1 w 12"/>
                  <a:gd name="T37" fmla="*/ 4 h 11"/>
                  <a:gd name="T38" fmla="*/ 1 w 12"/>
                  <a:gd name="T39" fmla="*/ 4 h 11"/>
                  <a:gd name="T40" fmla="*/ 1 w 12"/>
                  <a:gd name="T41" fmla="*/ 4 h 11"/>
                  <a:gd name="T42" fmla="*/ 1 w 12"/>
                  <a:gd name="T43" fmla="*/ 4 h 11"/>
                  <a:gd name="T44" fmla="*/ 4 w 12"/>
                  <a:gd name="T45" fmla="*/ 3 h 11"/>
                  <a:gd name="T46" fmla="*/ 6 w 12"/>
                  <a:gd name="T47" fmla="*/ 2 h 11"/>
                  <a:gd name="T48" fmla="*/ 8 w 12"/>
                  <a:gd name="T49" fmla="*/ 0 h 11"/>
                  <a:gd name="T50" fmla="*/ 9 w 12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1">
                    <a:moveTo>
                      <a:pt x="9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235"/>
              <p:cNvSpPr>
                <a:spLocks/>
              </p:cNvSpPr>
              <p:nvPr/>
            </p:nvSpPr>
            <p:spPr bwMode="auto">
              <a:xfrm>
                <a:off x="7788851" y="933450"/>
                <a:ext cx="53975" cy="25400"/>
              </a:xfrm>
              <a:custGeom>
                <a:avLst/>
                <a:gdLst>
                  <a:gd name="T0" fmla="*/ 15 w 34"/>
                  <a:gd name="T1" fmla="*/ 0 h 16"/>
                  <a:gd name="T2" fmla="*/ 25 w 34"/>
                  <a:gd name="T3" fmla="*/ 12 h 16"/>
                  <a:gd name="T4" fmla="*/ 32 w 34"/>
                  <a:gd name="T5" fmla="*/ 4 h 16"/>
                  <a:gd name="T6" fmla="*/ 32 w 34"/>
                  <a:gd name="T7" fmla="*/ 4 h 16"/>
                  <a:gd name="T8" fmla="*/ 33 w 34"/>
                  <a:gd name="T9" fmla="*/ 4 h 16"/>
                  <a:gd name="T10" fmla="*/ 34 w 34"/>
                  <a:gd name="T11" fmla="*/ 5 h 16"/>
                  <a:gd name="T12" fmla="*/ 33 w 34"/>
                  <a:gd name="T13" fmla="*/ 7 h 16"/>
                  <a:gd name="T14" fmla="*/ 25 w 34"/>
                  <a:gd name="T15" fmla="*/ 16 h 16"/>
                  <a:gd name="T16" fmla="*/ 15 w 34"/>
                  <a:gd name="T17" fmla="*/ 5 h 16"/>
                  <a:gd name="T18" fmla="*/ 7 w 34"/>
                  <a:gd name="T19" fmla="*/ 15 h 16"/>
                  <a:gd name="T20" fmla="*/ 0 w 34"/>
                  <a:gd name="T21" fmla="*/ 7 h 16"/>
                  <a:gd name="T22" fmla="*/ 0 w 34"/>
                  <a:gd name="T23" fmla="*/ 7 h 16"/>
                  <a:gd name="T24" fmla="*/ 0 w 34"/>
                  <a:gd name="T25" fmla="*/ 5 h 16"/>
                  <a:gd name="T26" fmla="*/ 0 w 34"/>
                  <a:gd name="T27" fmla="*/ 4 h 16"/>
                  <a:gd name="T28" fmla="*/ 2 w 34"/>
                  <a:gd name="T29" fmla="*/ 4 h 16"/>
                  <a:gd name="T30" fmla="*/ 3 w 34"/>
                  <a:gd name="T31" fmla="*/ 4 h 16"/>
                  <a:gd name="T32" fmla="*/ 7 w 34"/>
                  <a:gd name="T33" fmla="*/ 11 h 16"/>
                  <a:gd name="T34" fmla="*/ 15 w 34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6">
                    <a:moveTo>
                      <a:pt x="15" y="0"/>
                    </a:moveTo>
                    <a:lnTo>
                      <a:pt x="25" y="1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3" y="7"/>
                    </a:lnTo>
                    <a:lnTo>
                      <a:pt x="25" y="16"/>
                    </a:lnTo>
                    <a:lnTo>
                      <a:pt x="15" y="5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1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236"/>
              <p:cNvSpPr>
                <a:spLocks/>
              </p:cNvSpPr>
              <p:nvPr/>
            </p:nvSpPr>
            <p:spPr bwMode="auto">
              <a:xfrm>
                <a:off x="7785676" y="930275"/>
                <a:ext cx="60325" cy="33338"/>
              </a:xfrm>
              <a:custGeom>
                <a:avLst/>
                <a:gdLst>
                  <a:gd name="T0" fmla="*/ 17 w 38"/>
                  <a:gd name="T1" fmla="*/ 0 h 21"/>
                  <a:gd name="T2" fmla="*/ 27 w 38"/>
                  <a:gd name="T3" fmla="*/ 11 h 21"/>
                  <a:gd name="T4" fmla="*/ 32 w 38"/>
                  <a:gd name="T5" fmla="*/ 5 h 21"/>
                  <a:gd name="T6" fmla="*/ 34 w 38"/>
                  <a:gd name="T7" fmla="*/ 5 h 21"/>
                  <a:gd name="T8" fmla="*/ 34 w 38"/>
                  <a:gd name="T9" fmla="*/ 5 h 21"/>
                  <a:gd name="T10" fmla="*/ 36 w 38"/>
                  <a:gd name="T11" fmla="*/ 5 h 21"/>
                  <a:gd name="T12" fmla="*/ 38 w 38"/>
                  <a:gd name="T13" fmla="*/ 6 h 21"/>
                  <a:gd name="T14" fmla="*/ 38 w 38"/>
                  <a:gd name="T15" fmla="*/ 7 h 21"/>
                  <a:gd name="T16" fmla="*/ 36 w 38"/>
                  <a:gd name="T17" fmla="*/ 9 h 21"/>
                  <a:gd name="T18" fmla="*/ 27 w 38"/>
                  <a:gd name="T19" fmla="*/ 21 h 21"/>
                  <a:gd name="T20" fmla="*/ 17 w 38"/>
                  <a:gd name="T21" fmla="*/ 10 h 21"/>
                  <a:gd name="T22" fmla="*/ 9 w 38"/>
                  <a:gd name="T23" fmla="*/ 19 h 21"/>
                  <a:gd name="T24" fmla="*/ 0 w 38"/>
                  <a:gd name="T25" fmla="*/ 6 h 21"/>
                  <a:gd name="T26" fmla="*/ 1 w 38"/>
                  <a:gd name="T27" fmla="*/ 6 h 21"/>
                  <a:gd name="T28" fmla="*/ 1 w 38"/>
                  <a:gd name="T29" fmla="*/ 5 h 21"/>
                  <a:gd name="T30" fmla="*/ 4 w 38"/>
                  <a:gd name="T31" fmla="*/ 5 h 21"/>
                  <a:gd name="T32" fmla="*/ 5 w 38"/>
                  <a:gd name="T33" fmla="*/ 5 h 21"/>
                  <a:gd name="T34" fmla="*/ 6 w 38"/>
                  <a:gd name="T35" fmla="*/ 6 h 21"/>
                  <a:gd name="T36" fmla="*/ 9 w 38"/>
                  <a:gd name="T37" fmla="*/ 10 h 21"/>
                  <a:gd name="T38" fmla="*/ 17 w 38"/>
                  <a:gd name="T3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21">
                    <a:moveTo>
                      <a:pt x="17" y="0"/>
                    </a:moveTo>
                    <a:lnTo>
                      <a:pt x="27" y="11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6" y="9"/>
                    </a:lnTo>
                    <a:lnTo>
                      <a:pt x="27" y="21"/>
                    </a:lnTo>
                    <a:lnTo>
                      <a:pt x="17" y="10"/>
                    </a:lnTo>
                    <a:lnTo>
                      <a:pt x="9" y="19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9" y="1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237"/>
              <p:cNvSpPr>
                <a:spLocks/>
              </p:cNvSpPr>
              <p:nvPr/>
            </p:nvSpPr>
            <p:spPr bwMode="auto">
              <a:xfrm>
                <a:off x="7809488" y="920750"/>
                <a:ext cx="4763" cy="19050"/>
              </a:xfrm>
              <a:custGeom>
                <a:avLst/>
                <a:gdLst>
                  <a:gd name="T0" fmla="*/ 2 w 3"/>
                  <a:gd name="T1" fmla="*/ 0 h 12"/>
                  <a:gd name="T2" fmla="*/ 3 w 3"/>
                  <a:gd name="T3" fmla="*/ 2 h 12"/>
                  <a:gd name="T4" fmla="*/ 3 w 3"/>
                  <a:gd name="T5" fmla="*/ 2 h 12"/>
                  <a:gd name="T6" fmla="*/ 3 w 3"/>
                  <a:gd name="T7" fmla="*/ 11 h 12"/>
                  <a:gd name="T8" fmla="*/ 3 w 3"/>
                  <a:gd name="T9" fmla="*/ 12 h 12"/>
                  <a:gd name="T10" fmla="*/ 2 w 3"/>
                  <a:gd name="T11" fmla="*/ 12 h 12"/>
                  <a:gd name="T12" fmla="*/ 2 w 3"/>
                  <a:gd name="T13" fmla="*/ 12 h 12"/>
                  <a:gd name="T14" fmla="*/ 2 w 3"/>
                  <a:gd name="T15" fmla="*/ 12 h 12"/>
                  <a:gd name="T16" fmla="*/ 0 w 3"/>
                  <a:gd name="T17" fmla="*/ 11 h 12"/>
                  <a:gd name="T18" fmla="*/ 0 w 3"/>
                  <a:gd name="T19" fmla="*/ 2 h 12"/>
                  <a:gd name="T20" fmla="*/ 0 w 3"/>
                  <a:gd name="T21" fmla="*/ 2 h 12"/>
                  <a:gd name="T22" fmla="*/ 2 w 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238"/>
              <p:cNvSpPr>
                <a:spLocks/>
              </p:cNvSpPr>
              <p:nvPr/>
            </p:nvSpPr>
            <p:spPr bwMode="auto">
              <a:xfrm>
                <a:off x="7807901" y="919163"/>
                <a:ext cx="11113" cy="22225"/>
              </a:xfrm>
              <a:custGeom>
                <a:avLst/>
                <a:gdLst>
                  <a:gd name="T0" fmla="*/ 3 w 7"/>
                  <a:gd name="T1" fmla="*/ 0 h 14"/>
                  <a:gd name="T2" fmla="*/ 5 w 7"/>
                  <a:gd name="T3" fmla="*/ 1 h 14"/>
                  <a:gd name="T4" fmla="*/ 5 w 7"/>
                  <a:gd name="T5" fmla="*/ 3 h 14"/>
                  <a:gd name="T6" fmla="*/ 7 w 7"/>
                  <a:gd name="T7" fmla="*/ 12 h 14"/>
                  <a:gd name="T8" fmla="*/ 7 w 7"/>
                  <a:gd name="T9" fmla="*/ 12 h 14"/>
                  <a:gd name="T10" fmla="*/ 5 w 7"/>
                  <a:gd name="T11" fmla="*/ 14 h 14"/>
                  <a:gd name="T12" fmla="*/ 3 w 7"/>
                  <a:gd name="T13" fmla="*/ 14 h 14"/>
                  <a:gd name="T14" fmla="*/ 3 w 7"/>
                  <a:gd name="T15" fmla="*/ 14 h 14"/>
                  <a:gd name="T16" fmla="*/ 1 w 7"/>
                  <a:gd name="T17" fmla="*/ 14 h 14"/>
                  <a:gd name="T18" fmla="*/ 0 w 7"/>
                  <a:gd name="T19" fmla="*/ 12 h 14"/>
                  <a:gd name="T20" fmla="*/ 1 w 7"/>
                  <a:gd name="T21" fmla="*/ 12 h 14"/>
                  <a:gd name="T22" fmla="*/ 0 w 7"/>
                  <a:gd name="T23" fmla="*/ 12 h 14"/>
                  <a:gd name="T24" fmla="*/ 0 w 7"/>
                  <a:gd name="T25" fmla="*/ 4 h 14"/>
                  <a:gd name="T26" fmla="*/ 0 w 7"/>
                  <a:gd name="T27" fmla="*/ 3 h 14"/>
                  <a:gd name="T28" fmla="*/ 0 w 7"/>
                  <a:gd name="T29" fmla="*/ 1 h 14"/>
                  <a:gd name="T30" fmla="*/ 3 w 7"/>
                  <a:gd name="T31" fmla="*/ 0 h 14"/>
                  <a:gd name="T32" fmla="*/ 3 w 7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9467700" y="1909149"/>
            <a:ext cx="1964804" cy="2760551"/>
            <a:chOff x="8515351" y="1557338"/>
            <a:chExt cx="317500" cy="4460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Freeform 3103"/>
            <p:cNvSpPr>
              <a:spLocks noEditPoints="1"/>
            </p:cNvSpPr>
            <p:nvPr/>
          </p:nvSpPr>
          <p:spPr bwMode="auto">
            <a:xfrm>
              <a:off x="8601076" y="1558926"/>
              <a:ext cx="127000" cy="139700"/>
            </a:xfrm>
            <a:custGeom>
              <a:avLst/>
              <a:gdLst>
                <a:gd name="T0" fmla="*/ 39 w 80"/>
                <a:gd name="T1" fmla="*/ 2 h 88"/>
                <a:gd name="T2" fmla="*/ 25 w 80"/>
                <a:gd name="T3" fmla="*/ 6 h 88"/>
                <a:gd name="T4" fmla="*/ 13 w 80"/>
                <a:gd name="T5" fmla="*/ 14 h 88"/>
                <a:gd name="T6" fmla="*/ 5 w 80"/>
                <a:gd name="T7" fmla="*/ 27 h 88"/>
                <a:gd name="T8" fmla="*/ 2 w 80"/>
                <a:gd name="T9" fmla="*/ 44 h 88"/>
                <a:gd name="T10" fmla="*/ 5 w 80"/>
                <a:gd name="T11" fmla="*/ 60 h 88"/>
                <a:gd name="T12" fmla="*/ 13 w 80"/>
                <a:gd name="T13" fmla="*/ 73 h 88"/>
                <a:gd name="T14" fmla="*/ 25 w 80"/>
                <a:gd name="T15" fmla="*/ 81 h 88"/>
                <a:gd name="T16" fmla="*/ 39 w 80"/>
                <a:gd name="T17" fmla="*/ 85 h 88"/>
                <a:gd name="T18" fmla="*/ 53 w 80"/>
                <a:gd name="T19" fmla="*/ 81 h 88"/>
                <a:gd name="T20" fmla="*/ 65 w 80"/>
                <a:gd name="T21" fmla="*/ 73 h 88"/>
                <a:gd name="T22" fmla="*/ 73 w 80"/>
                <a:gd name="T23" fmla="*/ 60 h 88"/>
                <a:gd name="T24" fmla="*/ 77 w 80"/>
                <a:gd name="T25" fmla="*/ 44 h 88"/>
                <a:gd name="T26" fmla="*/ 73 w 80"/>
                <a:gd name="T27" fmla="*/ 27 h 88"/>
                <a:gd name="T28" fmla="*/ 65 w 80"/>
                <a:gd name="T29" fmla="*/ 14 h 88"/>
                <a:gd name="T30" fmla="*/ 53 w 80"/>
                <a:gd name="T31" fmla="*/ 6 h 88"/>
                <a:gd name="T32" fmla="*/ 39 w 80"/>
                <a:gd name="T33" fmla="*/ 2 h 88"/>
                <a:gd name="T34" fmla="*/ 39 w 80"/>
                <a:gd name="T35" fmla="*/ 0 h 88"/>
                <a:gd name="T36" fmla="*/ 55 w 80"/>
                <a:gd name="T37" fmla="*/ 2 h 88"/>
                <a:gd name="T38" fmla="*/ 68 w 80"/>
                <a:gd name="T39" fmla="*/ 13 h 88"/>
                <a:gd name="T40" fmla="*/ 77 w 80"/>
                <a:gd name="T41" fmla="*/ 26 h 88"/>
                <a:gd name="T42" fmla="*/ 80 w 80"/>
                <a:gd name="T43" fmla="*/ 44 h 88"/>
                <a:gd name="T44" fmla="*/ 77 w 80"/>
                <a:gd name="T45" fmla="*/ 61 h 88"/>
                <a:gd name="T46" fmla="*/ 68 w 80"/>
                <a:gd name="T47" fmla="*/ 74 h 88"/>
                <a:gd name="T48" fmla="*/ 55 w 80"/>
                <a:gd name="T49" fmla="*/ 85 h 88"/>
                <a:gd name="T50" fmla="*/ 39 w 80"/>
                <a:gd name="T51" fmla="*/ 88 h 88"/>
                <a:gd name="T52" fmla="*/ 23 w 80"/>
                <a:gd name="T53" fmla="*/ 85 h 88"/>
                <a:gd name="T54" fmla="*/ 11 w 80"/>
                <a:gd name="T55" fmla="*/ 74 h 88"/>
                <a:gd name="T56" fmla="*/ 2 w 80"/>
                <a:gd name="T57" fmla="*/ 61 h 88"/>
                <a:gd name="T58" fmla="*/ 0 w 80"/>
                <a:gd name="T59" fmla="*/ 44 h 88"/>
                <a:gd name="T60" fmla="*/ 2 w 80"/>
                <a:gd name="T61" fmla="*/ 26 h 88"/>
                <a:gd name="T62" fmla="*/ 11 w 80"/>
                <a:gd name="T63" fmla="*/ 13 h 88"/>
                <a:gd name="T64" fmla="*/ 23 w 80"/>
                <a:gd name="T65" fmla="*/ 2 h 88"/>
                <a:gd name="T66" fmla="*/ 39 w 80"/>
                <a:gd name="T6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8">
                  <a:moveTo>
                    <a:pt x="39" y="2"/>
                  </a:moveTo>
                  <a:lnTo>
                    <a:pt x="25" y="6"/>
                  </a:lnTo>
                  <a:lnTo>
                    <a:pt x="13" y="14"/>
                  </a:lnTo>
                  <a:lnTo>
                    <a:pt x="5" y="27"/>
                  </a:lnTo>
                  <a:lnTo>
                    <a:pt x="2" y="44"/>
                  </a:lnTo>
                  <a:lnTo>
                    <a:pt x="5" y="60"/>
                  </a:lnTo>
                  <a:lnTo>
                    <a:pt x="13" y="73"/>
                  </a:lnTo>
                  <a:lnTo>
                    <a:pt x="25" y="81"/>
                  </a:lnTo>
                  <a:lnTo>
                    <a:pt x="39" y="85"/>
                  </a:lnTo>
                  <a:lnTo>
                    <a:pt x="53" y="81"/>
                  </a:lnTo>
                  <a:lnTo>
                    <a:pt x="65" y="73"/>
                  </a:lnTo>
                  <a:lnTo>
                    <a:pt x="73" y="60"/>
                  </a:lnTo>
                  <a:lnTo>
                    <a:pt x="77" y="44"/>
                  </a:lnTo>
                  <a:lnTo>
                    <a:pt x="73" y="27"/>
                  </a:lnTo>
                  <a:lnTo>
                    <a:pt x="65" y="14"/>
                  </a:lnTo>
                  <a:lnTo>
                    <a:pt x="53" y="6"/>
                  </a:lnTo>
                  <a:lnTo>
                    <a:pt x="39" y="2"/>
                  </a:lnTo>
                  <a:close/>
                  <a:moveTo>
                    <a:pt x="39" y="0"/>
                  </a:moveTo>
                  <a:lnTo>
                    <a:pt x="55" y="2"/>
                  </a:lnTo>
                  <a:lnTo>
                    <a:pt x="68" y="13"/>
                  </a:lnTo>
                  <a:lnTo>
                    <a:pt x="77" y="26"/>
                  </a:lnTo>
                  <a:lnTo>
                    <a:pt x="80" y="44"/>
                  </a:lnTo>
                  <a:lnTo>
                    <a:pt x="77" y="61"/>
                  </a:lnTo>
                  <a:lnTo>
                    <a:pt x="68" y="74"/>
                  </a:lnTo>
                  <a:lnTo>
                    <a:pt x="55" y="85"/>
                  </a:lnTo>
                  <a:lnTo>
                    <a:pt x="39" y="88"/>
                  </a:lnTo>
                  <a:lnTo>
                    <a:pt x="23" y="85"/>
                  </a:lnTo>
                  <a:lnTo>
                    <a:pt x="11" y="74"/>
                  </a:lnTo>
                  <a:lnTo>
                    <a:pt x="2" y="61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11" y="13"/>
                  </a:lnTo>
                  <a:lnTo>
                    <a:pt x="23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104"/>
            <p:cNvSpPr>
              <a:spLocks noEditPoints="1"/>
            </p:cNvSpPr>
            <p:nvPr/>
          </p:nvSpPr>
          <p:spPr bwMode="auto">
            <a:xfrm>
              <a:off x="8596313" y="1557338"/>
              <a:ext cx="133350" cy="142875"/>
            </a:xfrm>
            <a:custGeom>
              <a:avLst/>
              <a:gdLst>
                <a:gd name="T0" fmla="*/ 72 w 84"/>
                <a:gd name="T1" fmla="*/ 72 h 90"/>
                <a:gd name="T2" fmla="*/ 64 w 84"/>
                <a:gd name="T3" fmla="*/ 79 h 90"/>
                <a:gd name="T4" fmla="*/ 54 w 84"/>
                <a:gd name="T5" fmla="*/ 86 h 90"/>
                <a:gd name="T6" fmla="*/ 42 w 84"/>
                <a:gd name="T7" fmla="*/ 87 h 90"/>
                <a:gd name="T8" fmla="*/ 26 w 84"/>
                <a:gd name="T9" fmla="*/ 83 h 90"/>
                <a:gd name="T10" fmla="*/ 13 w 84"/>
                <a:gd name="T11" fmla="*/ 73 h 90"/>
                <a:gd name="T12" fmla="*/ 26 w 84"/>
                <a:gd name="T13" fmla="*/ 83 h 90"/>
                <a:gd name="T14" fmla="*/ 42 w 84"/>
                <a:gd name="T15" fmla="*/ 87 h 90"/>
                <a:gd name="T16" fmla="*/ 54 w 84"/>
                <a:gd name="T17" fmla="*/ 86 h 90"/>
                <a:gd name="T18" fmla="*/ 64 w 84"/>
                <a:gd name="T19" fmla="*/ 79 h 90"/>
                <a:gd name="T20" fmla="*/ 72 w 84"/>
                <a:gd name="T21" fmla="*/ 72 h 90"/>
                <a:gd name="T22" fmla="*/ 81 w 84"/>
                <a:gd name="T23" fmla="*/ 39 h 90"/>
                <a:gd name="T24" fmla="*/ 81 w 84"/>
                <a:gd name="T25" fmla="*/ 45 h 90"/>
                <a:gd name="T26" fmla="*/ 81 w 84"/>
                <a:gd name="T27" fmla="*/ 51 h 90"/>
                <a:gd name="T28" fmla="*/ 81 w 84"/>
                <a:gd name="T29" fmla="*/ 45 h 90"/>
                <a:gd name="T30" fmla="*/ 81 w 84"/>
                <a:gd name="T31" fmla="*/ 39 h 90"/>
                <a:gd name="T32" fmla="*/ 42 w 84"/>
                <a:gd name="T33" fmla="*/ 5 h 90"/>
                <a:gd name="T34" fmla="*/ 29 w 84"/>
                <a:gd name="T35" fmla="*/ 9 h 90"/>
                <a:gd name="T36" fmla="*/ 17 w 84"/>
                <a:gd name="T37" fmla="*/ 17 h 90"/>
                <a:gd name="T38" fmla="*/ 9 w 84"/>
                <a:gd name="T39" fmla="*/ 30 h 90"/>
                <a:gd name="T40" fmla="*/ 7 w 84"/>
                <a:gd name="T41" fmla="*/ 45 h 90"/>
                <a:gd name="T42" fmla="*/ 9 w 84"/>
                <a:gd name="T43" fmla="*/ 60 h 90"/>
                <a:gd name="T44" fmla="*/ 17 w 84"/>
                <a:gd name="T45" fmla="*/ 73 h 90"/>
                <a:gd name="T46" fmla="*/ 29 w 84"/>
                <a:gd name="T47" fmla="*/ 81 h 90"/>
                <a:gd name="T48" fmla="*/ 42 w 84"/>
                <a:gd name="T49" fmla="*/ 85 h 90"/>
                <a:gd name="T50" fmla="*/ 56 w 84"/>
                <a:gd name="T51" fmla="*/ 81 h 90"/>
                <a:gd name="T52" fmla="*/ 67 w 84"/>
                <a:gd name="T53" fmla="*/ 73 h 90"/>
                <a:gd name="T54" fmla="*/ 75 w 84"/>
                <a:gd name="T55" fmla="*/ 60 h 90"/>
                <a:gd name="T56" fmla="*/ 77 w 84"/>
                <a:gd name="T57" fmla="*/ 45 h 90"/>
                <a:gd name="T58" fmla="*/ 75 w 84"/>
                <a:gd name="T59" fmla="*/ 30 h 90"/>
                <a:gd name="T60" fmla="*/ 67 w 84"/>
                <a:gd name="T61" fmla="*/ 17 h 90"/>
                <a:gd name="T62" fmla="*/ 56 w 84"/>
                <a:gd name="T63" fmla="*/ 9 h 90"/>
                <a:gd name="T64" fmla="*/ 42 w 84"/>
                <a:gd name="T65" fmla="*/ 5 h 90"/>
                <a:gd name="T66" fmla="*/ 42 w 84"/>
                <a:gd name="T67" fmla="*/ 2 h 90"/>
                <a:gd name="T68" fmla="*/ 26 w 84"/>
                <a:gd name="T69" fmla="*/ 6 h 90"/>
                <a:gd name="T70" fmla="*/ 14 w 84"/>
                <a:gd name="T71" fmla="*/ 17 h 90"/>
                <a:gd name="T72" fmla="*/ 26 w 84"/>
                <a:gd name="T73" fmla="*/ 6 h 90"/>
                <a:gd name="T74" fmla="*/ 42 w 84"/>
                <a:gd name="T75" fmla="*/ 2 h 90"/>
                <a:gd name="T76" fmla="*/ 54 w 84"/>
                <a:gd name="T77" fmla="*/ 3 h 90"/>
                <a:gd name="T78" fmla="*/ 64 w 84"/>
                <a:gd name="T79" fmla="*/ 10 h 90"/>
                <a:gd name="T80" fmla="*/ 72 w 84"/>
                <a:gd name="T81" fmla="*/ 18 h 90"/>
                <a:gd name="T82" fmla="*/ 64 w 84"/>
                <a:gd name="T83" fmla="*/ 10 h 90"/>
                <a:gd name="T84" fmla="*/ 54 w 84"/>
                <a:gd name="T85" fmla="*/ 3 h 90"/>
                <a:gd name="T86" fmla="*/ 42 w 84"/>
                <a:gd name="T87" fmla="*/ 2 h 90"/>
                <a:gd name="T88" fmla="*/ 42 w 84"/>
                <a:gd name="T89" fmla="*/ 0 h 90"/>
                <a:gd name="T90" fmla="*/ 59 w 84"/>
                <a:gd name="T91" fmla="*/ 2 h 90"/>
                <a:gd name="T92" fmla="*/ 72 w 84"/>
                <a:gd name="T93" fmla="*/ 13 h 90"/>
                <a:gd name="T94" fmla="*/ 81 w 84"/>
                <a:gd name="T95" fmla="*/ 27 h 90"/>
                <a:gd name="T96" fmla="*/ 84 w 84"/>
                <a:gd name="T97" fmla="*/ 45 h 90"/>
                <a:gd name="T98" fmla="*/ 81 w 84"/>
                <a:gd name="T99" fmla="*/ 62 h 90"/>
                <a:gd name="T100" fmla="*/ 72 w 84"/>
                <a:gd name="T101" fmla="*/ 77 h 90"/>
                <a:gd name="T102" fmla="*/ 59 w 84"/>
                <a:gd name="T103" fmla="*/ 87 h 90"/>
                <a:gd name="T104" fmla="*/ 42 w 84"/>
                <a:gd name="T105" fmla="*/ 90 h 90"/>
                <a:gd name="T106" fmla="*/ 26 w 84"/>
                <a:gd name="T107" fmla="*/ 87 h 90"/>
                <a:gd name="T108" fmla="*/ 13 w 84"/>
                <a:gd name="T109" fmla="*/ 77 h 90"/>
                <a:gd name="T110" fmla="*/ 4 w 84"/>
                <a:gd name="T111" fmla="*/ 62 h 90"/>
                <a:gd name="T112" fmla="*/ 0 w 84"/>
                <a:gd name="T113" fmla="*/ 45 h 90"/>
                <a:gd name="T114" fmla="*/ 3 w 84"/>
                <a:gd name="T115" fmla="*/ 45 h 90"/>
                <a:gd name="T116" fmla="*/ 0 w 84"/>
                <a:gd name="T117" fmla="*/ 45 h 90"/>
                <a:gd name="T118" fmla="*/ 4 w 84"/>
                <a:gd name="T119" fmla="*/ 27 h 90"/>
                <a:gd name="T120" fmla="*/ 13 w 84"/>
                <a:gd name="T121" fmla="*/ 13 h 90"/>
                <a:gd name="T122" fmla="*/ 26 w 84"/>
                <a:gd name="T123" fmla="*/ 2 h 90"/>
                <a:gd name="T124" fmla="*/ 42 w 84"/>
                <a:gd name="T1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0">
                  <a:moveTo>
                    <a:pt x="72" y="72"/>
                  </a:moveTo>
                  <a:lnTo>
                    <a:pt x="64" y="79"/>
                  </a:lnTo>
                  <a:lnTo>
                    <a:pt x="54" y="86"/>
                  </a:lnTo>
                  <a:lnTo>
                    <a:pt x="42" y="87"/>
                  </a:lnTo>
                  <a:lnTo>
                    <a:pt x="26" y="83"/>
                  </a:lnTo>
                  <a:lnTo>
                    <a:pt x="13" y="73"/>
                  </a:lnTo>
                  <a:lnTo>
                    <a:pt x="26" y="83"/>
                  </a:lnTo>
                  <a:lnTo>
                    <a:pt x="42" y="87"/>
                  </a:lnTo>
                  <a:lnTo>
                    <a:pt x="54" y="86"/>
                  </a:lnTo>
                  <a:lnTo>
                    <a:pt x="64" y="79"/>
                  </a:lnTo>
                  <a:lnTo>
                    <a:pt x="72" y="72"/>
                  </a:lnTo>
                  <a:close/>
                  <a:moveTo>
                    <a:pt x="81" y="39"/>
                  </a:moveTo>
                  <a:lnTo>
                    <a:pt x="81" y="45"/>
                  </a:lnTo>
                  <a:lnTo>
                    <a:pt x="81" y="51"/>
                  </a:lnTo>
                  <a:lnTo>
                    <a:pt x="81" y="45"/>
                  </a:lnTo>
                  <a:lnTo>
                    <a:pt x="81" y="39"/>
                  </a:lnTo>
                  <a:close/>
                  <a:moveTo>
                    <a:pt x="42" y="5"/>
                  </a:moveTo>
                  <a:lnTo>
                    <a:pt x="29" y="9"/>
                  </a:lnTo>
                  <a:lnTo>
                    <a:pt x="17" y="17"/>
                  </a:lnTo>
                  <a:lnTo>
                    <a:pt x="9" y="30"/>
                  </a:lnTo>
                  <a:lnTo>
                    <a:pt x="7" y="45"/>
                  </a:lnTo>
                  <a:lnTo>
                    <a:pt x="9" y="60"/>
                  </a:lnTo>
                  <a:lnTo>
                    <a:pt x="17" y="73"/>
                  </a:lnTo>
                  <a:lnTo>
                    <a:pt x="29" y="81"/>
                  </a:lnTo>
                  <a:lnTo>
                    <a:pt x="42" y="85"/>
                  </a:lnTo>
                  <a:lnTo>
                    <a:pt x="56" y="81"/>
                  </a:lnTo>
                  <a:lnTo>
                    <a:pt x="67" y="73"/>
                  </a:lnTo>
                  <a:lnTo>
                    <a:pt x="75" y="60"/>
                  </a:lnTo>
                  <a:lnTo>
                    <a:pt x="77" y="45"/>
                  </a:lnTo>
                  <a:lnTo>
                    <a:pt x="75" y="30"/>
                  </a:lnTo>
                  <a:lnTo>
                    <a:pt x="67" y="17"/>
                  </a:lnTo>
                  <a:lnTo>
                    <a:pt x="56" y="9"/>
                  </a:lnTo>
                  <a:lnTo>
                    <a:pt x="42" y="5"/>
                  </a:lnTo>
                  <a:close/>
                  <a:moveTo>
                    <a:pt x="42" y="2"/>
                  </a:moveTo>
                  <a:lnTo>
                    <a:pt x="26" y="6"/>
                  </a:lnTo>
                  <a:lnTo>
                    <a:pt x="14" y="17"/>
                  </a:lnTo>
                  <a:lnTo>
                    <a:pt x="26" y="6"/>
                  </a:lnTo>
                  <a:lnTo>
                    <a:pt x="42" y="2"/>
                  </a:lnTo>
                  <a:lnTo>
                    <a:pt x="54" y="3"/>
                  </a:lnTo>
                  <a:lnTo>
                    <a:pt x="64" y="10"/>
                  </a:lnTo>
                  <a:lnTo>
                    <a:pt x="72" y="18"/>
                  </a:lnTo>
                  <a:lnTo>
                    <a:pt x="64" y="10"/>
                  </a:lnTo>
                  <a:lnTo>
                    <a:pt x="54" y="3"/>
                  </a:lnTo>
                  <a:lnTo>
                    <a:pt x="42" y="2"/>
                  </a:lnTo>
                  <a:close/>
                  <a:moveTo>
                    <a:pt x="42" y="0"/>
                  </a:moveTo>
                  <a:lnTo>
                    <a:pt x="59" y="2"/>
                  </a:lnTo>
                  <a:lnTo>
                    <a:pt x="72" y="13"/>
                  </a:lnTo>
                  <a:lnTo>
                    <a:pt x="81" y="27"/>
                  </a:lnTo>
                  <a:lnTo>
                    <a:pt x="84" y="45"/>
                  </a:lnTo>
                  <a:lnTo>
                    <a:pt x="81" y="62"/>
                  </a:lnTo>
                  <a:lnTo>
                    <a:pt x="72" y="77"/>
                  </a:lnTo>
                  <a:lnTo>
                    <a:pt x="59" y="87"/>
                  </a:lnTo>
                  <a:lnTo>
                    <a:pt x="42" y="90"/>
                  </a:lnTo>
                  <a:lnTo>
                    <a:pt x="26" y="87"/>
                  </a:lnTo>
                  <a:lnTo>
                    <a:pt x="13" y="77"/>
                  </a:lnTo>
                  <a:lnTo>
                    <a:pt x="4" y="62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3105"/>
            <p:cNvSpPr>
              <a:spLocks noChangeArrowheads="1"/>
            </p:cNvSpPr>
            <p:nvPr/>
          </p:nvSpPr>
          <p:spPr bwMode="auto">
            <a:xfrm>
              <a:off x="8631238" y="1598613"/>
              <a:ext cx="4763" cy="317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3106"/>
            <p:cNvSpPr>
              <a:spLocks noChangeArrowheads="1"/>
            </p:cNvSpPr>
            <p:nvPr/>
          </p:nvSpPr>
          <p:spPr bwMode="auto">
            <a:xfrm>
              <a:off x="8629651" y="1595438"/>
              <a:ext cx="7938" cy="952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107"/>
            <p:cNvSpPr>
              <a:spLocks/>
            </p:cNvSpPr>
            <p:nvPr/>
          </p:nvSpPr>
          <p:spPr bwMode="auto">
            <a:xfrm>
              <a:off x="8672513" y="15954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2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108"/>
            <p:cNvSpPr>
              <a:spLocks noEditPoints="1"/>
            </p:cNvSpPr>
            <p:nvPr/>
          </p:nvSpPr>
          <p:spPr bwMode="auto">
            <a:xfrm>
              <a:off x="8669338" y="1593851"/>
              <a:ext cx="14288" cy="12700"/>
            </a:xfrm>
            <a:custGeom>
              <a:avLst/>
              <a:gdLst>
                <a:gd name="T0" fmla="*/ 5 w 9"/>
                <a:gd name="T1" fmla="*/ 4 h 8"/>
                <a:gd name="T2" fmla="*/ 4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8 w 9"/>
                <a:gd name="T9" fmla="*/ 0 h 8"/>
                <a:gd name="T10" fmla="*/ 9 w 9"/>
                <a:gd name="T11" fmla="*/ 5 h 8"/>
                <a:gd name="T12" fmla="*/ 1 w 9"/>
                <a:gd name="T13" fmla="*/ 8 h 8"/>
                <a:gd name="T14" fmla="*/ 1 w 9"/>
                <a:gd name="T15" fmla="*/ 7 h 8"/>
                <a:gd name="T16" fmla="*/ 0 w 9"/>
                <a:gd name="T17" fmla="*/ 3 h 8"/>
                <a:gd name="T18" fmla="*/ 0 w 9"/>
                <a:gd name="T19" fmla="*/ 1 h 8"/>
                <a:gd name="T20" fmla="*/ 8 w 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5" y="4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8" y="0"/>
                  </a:moveTo>
                  <a:lnTo>
                    <a:pt x="9" y="5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109"/>
            <p:cNvSpPr>
              <a:spLocks/>
            </p:cNvSpPr>
            <p:nvPr/>
          </p:nvSpPr>
          <p:spPr bwMode="auto">
            <a:xfrm>
              <a:off x="8624888" y="1628776"/>
              <a:ext cx="63500" cy="39688"/>
            </a:xfrm>
            <a:custGeom>
              <a:avLst/>
              <a:gdLst>
                <a:gd name="T0" fmla="*/ 37 w 40"/>
                <a:gd name="T1" fmla="*/ 0 h 25"/>
                <a:gd name="T2" fmla="*/ 40 w 40"/>
                <a:gd name="T3" fmla="*/ 2 h 25"/>
                <a:gd name="T4" fmla="*/ 38 w 40"/>
                <a:gd name="T5" fmla="*/ 4 h 25"/>
                <a:gd name="T6" fmla="*/ 36 w 40"/>
                <a:gd name="T7" fmla="*/ 12 h 25"/>
                <a:gd name="T8" fmla="*/ 30 w 40"/>
                <a:gd name="T9" fmla="*/ 20 h 25"/>
                <a:gd name="T10" fmla="*/ 23 w 40"/>
                <a:gd name="T11" fmla="*/ 25 h 25"/>
                <a:gd name="T12" fmla="*/ 20 w 40"/>
                <a:gd name="T13" fmla="*/ 25 h 25"/>
                <a:gd name="T14" fmla="*/ 15 w 40"/>
                <a:gd name="T15" fmla="*/ 25 h 25"/>
                <a:gd name="T16" fmla="*/ 11 w 40"/>
                <a:gd name="T17" fmla="*/ 23 h 25"/>
                <a:gd name="T18" fmla="*/ 7 w 40"/>
                <a:gd name="T19" fmla="*/ 20 h 25"/>
                <a:gd name="T20" fmla="*/ 4 w 40"/>
                <a:gd name="T21" fmla="*/ 17 h 25"/>
                <a:gd name="T22" fmla="*/ 2 w 40"/>
                <a:gd name="T23" fmla="*/ 15 h 25"/>
                <a:gd name="T24" fmla="*/ 0 w 40"/>
                <a:gd name="T25" fmla="*/ 13 h 25"/>
                <a:gd name="T26" fmla="*/ 0 w 40"/>
                <a:gd name="T27" fmla="*/ 12 h 25"/>
                <a:gd name="T28" fmla="*/ 3 w 40"/>
                <a:gd name="T29" fmla="*/ 11 h 25"/>
                <a:gd name="T30" fmla="*/ 3 w 40"/>
                <a:gd name="T31" fmla="*/ 11 h 25"/>
                <a:gd name="T32" fmla="*/ 4 w 40"/>
                <a:gd name="T33" fmla="*/ 12 h 25"/>
                <a:gd name="T34" fmla="*/ 6 w 40"/>
                <a:gd name="T35" fmla="*/ 15 h 25"/>
                <a:gd name="T36" fmla="*/ 8 w 40"/>
                <a:gd name="T37" fmla="*/ 16 h 25"/>
                <a:gd name="T38" fmla="*/ 11 w 40"/>
                <a:gd name="T39" fmla="*/ 20 h 25"/>
                <a:gd name="T40" fmla="*/ 15 w 40"/>
                <a:gd name="T41" fmla="*/ 21 h 25"/>
                <a:gd name="T42" fmla="*/ 20 w 40"/>
                <a:gd name="T43" fmla="*/ 23 h 25"/>
                <a:gd name="T44" fmla="*/ 23 w 40"/>
                <a:gd name="T45" fmla="*/ 23 h 25"/>
                <a:gd name="T46" fmla="*/ 25 w 40"/>
                <a:gd name="T47" fmla="*/ 20 h 25"/>
                <a:gd name="T48" fmla="*/ 29 w 40"/>
                <a:gd name="T49" fmla="*/ 17 h 25"/>
                <a:gd name="T50" fmla="*/ 30 w 40"/>
                <a:gd name="T51" fmla="*/ 15 h 25"/>
                <a:gd name="T52" fmla="*/ 33 w 40"/>
                <a:gd name="T53" fmla="*/ 11 h 25"/>
                <a:gd name="T54" fmla="*/ 34 w 40"/>
                <a:gd name="T55" fmla="*/ 7 h 25"/>
                <a:gd name="T56" fmla="*/ 36 w 40"/>
                <a:gd name="T57" fmla="*/ 3 h 25"/>
                <a:gd name="T58" fmla="*/ 37 w 40"/>
                <a:gd name="T59" fmla="*/ 2 h 25"/>
                <a:gd name="T60" fmla="*/ 37 w 40"/>
                <a:gd name="T6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25">
                  <a:moveTo>
                    <a:pt x="37" y="0"/>
                  </a:moveTo>
                  <a:lnTo>
                    <a:pt x="40" y="2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4" y="7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110"/>
            <p:cNvSpPr>
              <a:spLocks noEditPoints="1"/>
            </p:cNvSpPr>
            <p:nvPr/>
          </p:nvSpPr>
          <p:spPr bwMode="auto">
            <a:xfrm>
              <a:off x="8621713" y="1627188"/>
              <a:ext cx="74613" cy="44450"/>
            </a:xfrm>
            <a:custGeom>
              <a:avLst/>
              <a:gdLst>
                <a:gd name="T0" fmla="*/ 22 w 47"/>
                <a:gd name="T1" fmla="*/ 25 h 28"/>
                <a:gd name="T2" fmla="*/ 22 w 47"/>
                <a:gd name="T3" fmla="*/ 25 h 28"/>
                <a:gd name="T4" fmla="*/ 9 w 47"/>
                <a:gd name="T5" fmla="*/ 18 h 28"/>
                <a:gd name="T6" fmla="*/ 13 w 47"/>
                <a:gd name="T7" fmla="*/ 22 h 28"/>
                <a:gd name="T8" fmla="*/ 5 w 47"/>
                <a:gd name="T9" fmla="*/ 14 h 28"/>
                <a:gd name="T10" fmla="*/ 8 w 47"/>
                <a:gd name="T11" fmla="*/ 17 h 28"/>
                <a:gd name="T12" fmla="*/ 5 w 47"/>
                <a:gd name="T13" fmla="*/ 14 h 28"/>
                <a:gd name="T14" fmla="*/ 36 w 47"/>
                <a:gd name="T15" fmla="*/ 12 h 28"/>
                <a:gd name="T16" fmla="*/ 32 w 47"/>
                <a:gd name="T17" fmla="*/ 18 h 28"/>
                <a:gd name="T18" fmla="*/ 36 w 47"/>
                <a:gd name="T19" fmla="*/ 12 h 28"/>
                <a:gd name="T20" fmla="*/ 38 w 47"/>
                <a:gd name="T21" fmla="*/ 0 h 28"/>
                <a:gd name="T22" fmla="*/ 43 w 47"/>
                <a:gd name="T23" fmla="*/ 3 h 28"/>
                <a:gd name="T24" fmla="*/ 42 w 47"/>
                <a:gd name="T25" fmla="*/ 5 h 28"/>
                <a:gd name="T26" fmla="*/ 39 w 47"/>
                <a:gd name="T27" fmla="*/ 13 h 28"/>
                <a:gd name="T28" fmla="*/ 35 w 47"/>
                <a:gd name="T29" fmla="*/ 20 h 28"/>
                <a:gd name="T30" fmla="*/ 30 w 47"/>
                <a:gd name="T31" fmla="*/ 26 h 28"/>
                <a:gd name="T32" fmla="*/ 22 w 47"/>
                <a:gd name="T33" fmla="*/ 28 h 28"/>
                <a:gd name="T34" fmla="*/ 13 w 47"/>
                <a:gd name="T35" fmla="*/ 25 h 28"/>
                <a:gd name="T36" fmla="*/ 6 w 47"/>
                <a:gd name="T37" fmla="*/ 20 h 28"/>
                <a:gd name="T38" fmla="*/ 1 w 47"/>
                <a:gd name="T39" fmla="*/ 16 h 28"/>
                <a:gd name="T40" fmla="*/ 1 w 47"/>
                <a:gd name="T41" fmla="*/ 14 h 28"/>
                <a:gd name="T42" fmla="*/ 4 w 47"/>
                <a:gd name="T43" fmla="*/ 9 h 28"/>
                <a:gd name="T44" fmla="*/ 5 w 47"/>
                <a:gd name="T45" fmla="*/ 10 h 28"/>
                <a:gd name="T46" fmla="*/ 5 w 47"/>
                <a:gd name="T47" fmla="*/ 10 h 28"/>
                <a:gd name="T48" fmla="*/ 5 w 47"/>
                <a:gd name="T49" fmla="*/ 10 h 28"/>
                <a:gd name="T50" fmla="*/ 6 w 47"/>
                <a:gd name="T51" fmla="*/ 10 h 28"/>
                <a:gd name="T52" fmla="*/ 8 w 47"/>
                <a:gd name="T53" fmla="*/ 12 h 28"/>
                <a:gd name="T54" fmla="*/ 10 w 47"/>
                <a:gd name="T55" fmla="*/ 16 h 28"/>
                <a:gd name="T56" fmla="*/ 18 w 47"/>
                <a:gd name="T57" fmla="*/ 21 h 28"/>
                <a:gd name="T58" fmla="*/ 22 w 47"/>
                <a:gd name="T59" fmla="*/ 22 h 28"/>
                <a:gd name="T60" fmla="*/ 27 w 47"/>
                <a:gd name="T61" fmla="*/ 20 h 28"/>
                <a:gd name="T62" fmla="*/ 31 w 47"/>
                <a:gd name="T63" fmla="*/ 14 h 28"/>
                <a:gd name="T64" fmla="*/ 35 w 47"/>
                <a:gd name="T65" fmla="*/ 7 h 28"/>
                <a:gd name="T66" fmla="*/ 36 w 47"/>
                <a:gd name="T67" fmla="*/ 1 h 28"/>
                <a:gd name="T68" fmla="*/ 38 w 47"/>
                <a:gd name="T69" fmla="*/ 1 h 28"/>
                <a:gd name="T70" fmla="*/ 38 w 47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28">
                  <a:moveTo>
                    <a:pt x="23" y="25"/>
                  </a:move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22"/>
                  </a:lnTo>
                  <a:lnTo>
                    <a:pt x="9" y="18"/>
                  </a:lnTo>
                  <a:close/>
                  <a:moveTo>
                    <a:pt x="5" y="14"/>
                  </a:moveTo>
                  <a:lnTo>
                    <a:pt x="6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4"/>
                  </a:lnTo>
                  <a:close/>
                  <a:moveTo>
                    <a:pt x="38" y="8"/>
                  </a:moveTo>
                  <a:lnTo>
                    <a:pt x="36" y="12"/>
                  </a:lnTo>
                  <a:lnTo>
                    <a:pt x="35" y="16"/>
                  </a:lnTo>
                  <a:lnTo>
                    <a:pt x="32" y="18"/>
                  </a:lnTo>
                  <a:lnTo>
                    <a:pt x="35" y="16"/>
                  </a:lnTo>
                  <a:lnTo>
                    <a:pt x="36" y="12"/>
                  </a:lnTo>
                  <a:lnTo>
                    <a:pt x="38" y="8"/>
                  </a:lnTo>
                  <a:close/>
                  <a:moveTo>
                    <a:pt x="38" y="0"/>
                  </a:moveTo>
                  <a:lnTo>
                    <a:pt x="47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5" y="20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7" y="28"/>
                  </a:lnTo>
                  <a:lnTo>
                    <a:pt x="13" y="25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7" y="20"/>
                  </a:lnTo>
                  <a:lnTo>
                    <a:pt x="30" y="18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111"/>
            <p:cNvSpPr>
              <a:spLocks/>
            </p:cNvSpPr>
            <p:nvPr/>
          </p:nvSpPr>
          <p:spPr bwMode="auto">
            <a:xfrm>
              <a:off x="8678863" y="1627188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1 h 5"/>
                <a:gd name="T4" fmla="*/ 6 w 7"/>
                <a:gd name="T5" fmla="*/ 5 h 5"/>
                <a:gd name="T6" fmla="*/ 0 w 7"/>
                <a:gd name="T7" fmla="*/ 4 h 5"/>
                <a:gd name="T8" fmla="*/ 0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112"/>
            <p:cNvSpPr>
              <a:spLocks noEditPoints="1"/>
            </p:cNvSpPr>
            <p:nvPr/>
          </p:nvSpPr>
          <p:spPr bwMode="auto">
            <a:xfrm>
              <a:off x="8675688" y="1625601"/>
              <a:ext cx="15875" cy="12700"/>
            </a:xfrm>
            <a:custGeom>
              <a:avLst/>
              <a:gdLst>
                <a:gd name="T0" fmla="*/ 5 w 10"/>
                <a:gd name="T1" fmla="*/ 4 h 8"/>
                <a:gd name="T2" fmla="*/ 6 w 10"/>
                <a:gd name="T3" fmla="*/ 4 h 8"/>
                <a:gd name="T4" fmla="*/ 6 w 10"/>
                <a:gd name="T5" fmla="*/ 4 h 8"/>
                <a:gd name="T6" fmla="*/ 5 w 10"/>
                <a:gd name="T7" fmla="*/ 4 h 8"/>
                <a:gd name="T8" fmla="*/ 1 w 10"/>
                <a:gd name="T9" fmla="*/ 0 h 8"/>
                <a:gd name="T10" fmla="*/ 10 w 10"/>
                <a:gd name="T11" fmla="*/ 2 h 8"/>
                <a:gd name="T12" fmla="*/ 9 w 10"/>
                <a:gd name="T13" fmla="*/ 8 h 8"/>
                <a:gd name="T14" fmla="*/ 1 w 10"/>
                <a:gd name="T15" fmla="*/ 6 h 8"/>
                <a:gd name="T16" fmla="*/ 0 w 10"/>
                <a:gd name="T17" fmla="*/ 5 h 8"/>
                <a:gd name="T18" fmla="*/ 1 w 10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">
                  <a:moveTo>
                    <a:pt x="5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close/>
                  <a:moveTo>
                    <a:pt x="1" y="0"/>
                  </a:moveTo>
                  <a:lnTo>
                    <a:pt x="10" y="2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113"/>
            <p:cNvSpPr>
              <a:spLocks/>
            </p:cNvSpPr>
            <p:nvPr/>
          </p:nvSpPr>
          <p:spPr bwMode="auto">
            <a:xfrm>
              <a:off x="8618538" y="1641476"/>
              <a:ext cx="12700" cy="7938"/>
            </a:xfrm>
            <a:custGeom>
              <a:avLst/>
              <a:gdLst>
                <a:gd name="T0" fmla="*/ 6 w 8"/>
                <a:gd name="T1" fmla="*/ 0 h 5"/>
                <a:gd name="T2" fmla="*/ 8 w 8"/>
                <a:gd name="T3" fmla="*/ 3 h 5"/>
                <a:gd name="T4" fmla="*/ 3 w 8"/>
                <a:gd name="T5" fmla="*/ 5 h 5"/>
                <a:gd name="T6" fmla="*/ 0 w 8"/>
                <a:gd name="T7" fmla="*/ 3 h 5"/>
                <a:gd name="T8" fmla="*/ 6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114"/>
            <p:cNvSpPr>
              <a:spLocks/>
            </p:cNvSpPr>
            <p:nvPr/>
          </p:nvSpPr>
          <p:spPr bwMode="auto">
            <a:xfrm>
              <a:off x="8616951" y="1638301"/>
              <a:ext cx="17463" cy="15875"/>
            </a:xfrm>
            <a:custGeom>
              <a:avLst/>
              <a:gdLst>
                <a:gd name="T0" fmla="*/ 8 w 11"/>
                <a:gd name="T1" fmla="*/ 0 h 10"/>
                <a:gd name="T2" fmla="*/ 11 w 11"/>
                <a:gd name="T3" fmla="*/ 5 h 10"/>
                <a:gd name="T4" fmla="*/ 3 w 11"/>
                <a:gd name="T5" fmla="*/ 10 h 10"/>
                <a:gd name="T6" fmla="*/ 0 w 11"/>
                <a:gd name="T7" fmla="*/ 6 h 10"/>
                <a:gd name="T8" fmla="*/ 0 w 11"/>
                <a:gd name="T9" fmla="*/ 5 h 10"/>
                <a:gd name="T10" fmla="*/ 8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0"/>
                  </a:moveTo>
                  <a:lnTo>
                    <a:pt x="11" y="5"/>
                  </a:lnTo>
                  <a:lnTo>
                    <a:pt x="3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3115"/>
            <p:cNvSpPr>
              <a:spLocks noChangeArrowheads="1"/>
            </p:cNvSpPr>
            <p:nvPr/>
          </p:nvSpPr>
          <p:spPr bwMode="auto">
            <a:xfrm>
              <a:off x="8667751" y="1698626"/>
              <a:ext cx="3175" cy="952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3116"/>
            <p:cNvSpPr>
              <a:spLocks noChangeArrowheads="1"/>
            </p:cNvSpPr>
            <p:nvPr/>
          </p:nvSpPr>
          <p:spPr bwMode="auto">
            <a:xfrm>
              <a:off x="8664576" y="1695451"/>
              <a:ext cx="7938" cy="14288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117"/>
            <p:cNvSpPr>
              <a:spLocks/>
            </p:cNvSpPr>
            <p:nvPr/>
          </p:nvSpPr>
          <p:spPr bwMode="auto">
            <a:xfrm>
              <a:off x="8651876" y="1706563"/>
              <a:ext cx="36513" cy="14288"/>
            </a:xfrm>
            <a:custGeom>
              <a:avLst/>
              <a:gdLst>
                <a:gd name="T0" fmla="*/ 20 w 23"/>
                <a:gd name="T1" fmla="*/ 0 h 9"/>
                <a:gd name="T2" fmla="*/ 23 w 23"/>
                <a:gd name="T3" fmla="*/ 0 h 9"/>
                <a:gd name="T4" fmla="*/ 23 w 23"/>
                <a:gd name="T5" fmla="*/ 0 h 9"/>
                <a:gd name="T6" fmla="*/ 23 w 23"/>
                <a:gd name="T7" fmla="*/ 2 h 9"/>
                <a:gd name="T8" fmla="*/ 21 w 23"/>
                <a:gd name="T9" fmla="*/ 4 h 9"/>
                <a:gd name="T10" fmla="*/ 20 w 23"/>
                <a:gd name="T11" fmla="*/ 6 h 9"/>
                <a:gd name="T12" fmla="*/ 17 w 23"/>
                <a:gd name="T13" fmla="*/ 9 h 9"/>
                <a:gd name="T14" fmla="*/ 16 w 23"/>
                <a:gd name="T15" fmla="*/ 9 h 9"/>
                <a:gd name="T16" fmla="*/ 13 w 23"/>
                <a:gd name="T17" fmla="*/ 8 h 9"/>
                <a:gd name="T18" fmla="*/ 12 w 23"/>
                <a:gd name="T19" fmla="*/ 6 h 9"/>
                <a:gd name="T20" fmla="*/ 11 w 23"/>
                <a:gd name="T21" fmla="*/ 9 h 9"/>
                <a:gd name="T22" fmla="*/ 7 w 23"/>
                <a:gd name="T23" fmla="*/ 9 h 9"/>
                <a:gd name="T24" fmla="*/ 7 w 23"/>
                <a:gd name="T25" fmla="*/ 9 h 9"/>
                <a:gd name="T26" fmla="*/ 6 w 23"/>
                <a:gd name="T27" fmla="*/ 9 h 9"/>
                <a:gd name="T28" fmla="*/ 4 w 23"/>
                <a:gd name="T29" fmla="*/ 9 h 9"/>
                <a:gd name="T30" fmla="*/ 3 w 23"/>
                <a:gd name="T31" fmla="*/ 8 h 9"/>
                <a:gd name="T32" fmla="*/ 2 w 23"/>
                <a:gd name="T33" fmla="*/ 6 h 9"/>
                <a:gd name="T34" fmla="*/ 2 w 23"/>
                <a:gd name="T35" fmla="*/ 4 h 9"/>
                <a:gd name="T36" fmla="*/ 0 w 23"/>
                <a:gd name="T37" fmla="*/ 2 h 9"/>
                <a:gd name="T38" fmla="*/ 0 w 23"/>
                <a:gd name="T39" fmla="*/ 1 h 9"/>
                <a:gd name="T40" fmla="*/ 2 w 23"/>
                <a:gd name="T41" fmla="*/ 0 h 9"/>
                <a:gd name="T42" fmla="*/ 2 w 23"/>
                <a:gd name="T43" fmla="*/ 0 h 9"/>
                <a:gd name="T44" fmla="*/ 4 w 23"/>
                <a:gd name="T45" fmla="*/ 1 h 9"/>
                <a:gd name="T46" fmla="*/ 4 w 23"/>
                <a:gd name="T47" fmla="*/ 1 h 9"/>
                <a:gd name="T48" fmla="*/ 4 w 23"/>
                <a:gd name="T49" fmla="*/ 2 h 9"/>
                <a:gd name="T50" fmla="*/ 4 w 23"/>
                <a:gd name="T51" fmla="*/ 4 h 9"/>
                <a:gd name="T52" fmla="*/ 4 w 23"/>
                <a:gd name="T53" fmla="*/ 5 h 9"/>
                <a:gd name="T54" fmla="*/ 6 w 23"/>
                <a:gd name="T55" fmla="*/ 6 h 9"/>
                <a:gd name="T56" fmla="*/ 7 w 23"/>
                <a:gd name="T57" fmla="*/ 6 h 9"/>
                <a:gd name="T58" fmla="*/ 7 w 23"/>
                <a:gd name="T59" fmla="*/ 6 h 9"/>
                <a:gd name="T60" fmla="*/ 10 w 23"/>
                <a:gd name="T61" fmla="*/ 6 h 9"/>
                <a:gd name="T62" fmla="*/ 10 w 23"/>
                <a:gd name="T63" fmla="*/ 5 h 9"/>
                <a:gd name="T64" fmla="*/ 10 w 23"/>
                <a:gd name="T65" fmla="*/ 4 h 9"/>
                <a:gd name="T66" fmla="*/ 10 w 23"/>
                <a:gd name="T67" fmla="*/ 4 h 9"/>
                <a:gd name="T68" fmla="*/ 10 w 23"/>
                <a:gd name="T69" fmla="*/ 2 h 9"/>
                <a:gd name="T70" fmla="*/ 10 w 23"/>
                <a:gd name="T71" fmla="*/ 2 h 9"/>
                <a:gd name="T72" fmla="*/ 10 w 23"/>
                <a:gd name="T73" fmla="*/ 2 h 9"/>
                <a:gd name="T74" fmla="*/ 12 w 23"/>
                <a:gd name="T75" fmla="*/ 1 h 9"/>
                <a:gd name="T76" fmla="*/ 12 w 23"/>
                <a:gd name="T77" fmla="*/ 1 h 9"/>
                <a:gd name="T78" fmla="*/ 12 w 23"/>
                <a:gd name="T79" fmla="*/ 1 h 9"/>
                <a:gd name="T80" fmla="*/ 12 w 23"/>
                <a:gd name="T81" fmla="*/ 2 h 9"/>
                <a:gd name="T82" fmla="*/ 13 w 23"/>
                <a:gd name="T83" fmla="*/ 4 h 9"/>
                <a:gd name="T84" fmla="*/ 15 w 23"/>
                <a:gd name="T85" fmla="*/ 5 h 9"/>
                <a:gd name="T86" fmla="*/ 16 w 23"/>
                <a:gd name="T87" fmla="*/ 5 h 9"/>
                <a:gd name="T88" fmla="*/ 17 w 23"/>
                <a:gd name="T89" fmla="*/ 5 h 9"/>
                <a:gd name="T90" fmla="*/ 19 w 23"/>
                <a:gd name="T91" fmla="*/ 4 h 9"/>
                <a:gd name="T92" fmla="*/ 19 w 23"/>
                <a:gd name="T93" fmla="*/ 2 h 9"/>
                <a:gd name="T94" fmla="*/ 20 w 23"/>
                <a:gd name="T95" fmla="*/ 0 h 9"/>
                <a:gd name="T96" fmla="*/ 20 w 2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9">
                  <a:moveTo>
                    <a:pt x="20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118"/>
            <p:cNvSpPr>
              <a:spLocks noEditPoints="1"/>
            </p:cNvSpPr>
            <p:nvPr/>
          </p:nvSpPr>
          <p:spPr bwMode="auto">
            <a:xfrm>
              <a:off x="8650288" y="1703388"/>
              <a:ext cx="39688" cy="22225"/>
            </a:xfrm>
            <a:custGeom>
              <a:avLst/>
              <a:gdLst>
                <a:gd name="T0" fmla="*/ 8 w 25"/>
                <a:gd name="T1" fmla="*/ 10 h 14"/>
                <a:gd name="T2" fmla="*/ 8 w 25"/>
                <a:gd name="T3" fmla="*/ 10 h 14"/>
                <a:gd name="T4" fmla="*/ 8 w 25"/>
                <a:gd name="T5" fmla="*/ 10 h 14"/>
                <a:gd name="T6" fmla="*/ 11 w 25"/>
                <a:gd name="T7" fmla="*/ 10 h 14"/>
                <a:gd name="T8" fmla="*/ 17 w 25"/>
                <a:gd name="T9" fmla="*/ 10 h 14"/>
                <a:gd name="T10" fmla="*/ 18 w 25"/>
                <a:gd name="T11" fmla="*/ 8 h 14"/>
                <a:gd name="T12" fmla="*/ 3 w 25"/>
                <a:gd name="T13" fmla="*/ 8 h 14"/>
                <a:gd name="T14" fmla="*/ 4 w 25"/>
                <a:gd name="T15" fmla="*/ 8 h 14"/>
                <a:gd name="T16" fmla="*/ 9 w 25"/>
                <a:gd name="T17" fmla="*/ 6 h 14"/>
                <a:gd name="T18" fmla="*/ 11 w 25"/>
                <a:gd name="T19" fmla="*/ 6 h 14"/>
                <a:gd name="T20" fmla="*/ 13 w 25"/>
                <a:gd name="T21" fmla="*/ 6 h 14"/>
                <a:gd name="T22" fmla="*/ 12 w 25"/>
                <a:gd name="T23" fmla="*/ 6 h 14"/>
                <a:gd name="T24" fmla="*/ 12 w 25"/>
                <a:gd name="T25" fmla="*/ 7 h 14"/>
                <a:gd name="T26" fmla="*/ 13 w 25"/>
                <a:gd name="T27" fmla="*/ 7 h 14"/>
                <a:gd name="T28" fmla="*/ 14 w 25"/>
                <a:gd name="T29" fmla="*/ 8 h 14"/>
                <a:gd name="T30" fmla="*/ 13 w 25"/>
                <a:gd name="T31" fmla="*/ 6 h 14"/>
                <a:gd name="T32" fmla="*/ 9 w 25"/>
                <a:gd name="T33" fmla="*/ 6 h 14"/>
                <a:gd name="T34" fmla="*/ 11 w 25"/>
                <a:gd name="T35" fmla="*/ 6 h 14"/>
                <a:gd name="T36" fmla="*/ 24 w 25"/>
                <a:gd name="T37" fmla="*/ 2 h 14"/>
                <a:gd name="T38" fmla="*/ 25 w 25"/>
                <a:gd name="T39" fmla="*/ 2 h 14"/>
                <a:gd name="T40" fmla="*/ 24 w 25"/>
                <a:gd name="T41" fmla="*/ 2 h 14"/>
                <a:gd name="T42" fmla="*/ 24 w 25"/>
                <a:gd name="T43" fmla="*/ 0 h 14"/>
                <a:gd name="T44" fmla="*/ 25 w 25"/>
                <a:gd name="T45" fmla="*/ 2 h 14"/>
                <a:gd name="T46" fmla="*/ 25 w 25"/>
                <a:gd name="T47" fmla="*/ 3 h 14"/>
                <a:gd name="T48" fmla="*/ 24 w 25"/>
                <a:gd name="T49" fmla="*/ 8 h 14"/>
                <a:gd name="T50" fmla="*/ 20 w 25"/>
                <a:gd name="T51" fmla="*/ 12 h 14"/>
                <a:gd name="T52" fmla="*/ 14 w 25"/>
                <a:gd name="T53" fmla="*/ 12 h 14"/>
                <a:gd name="T54" fmla="*/ 12 w 25"/>
                <a:gd name="T55" fmla="*/ 12 h 14"/>
                <a:gd name="T56" fmla="*/ 8 w 25"/>
                <a:gd name="T57" fmla="*/ 14 h 14"/>
                <a:gd name="T58" fmla="*/ 4 w 25"/>
                <a:gd name="T59" fmla="*/ 12 h 14"/>
                <a:gd name="T60" fmla="*/ 1 w 25"/>
                <a:gd name="T61" fmla="*/ 10 h 14"/>
                <a:gd name="T62" fmla="*/ 0 w 25"/>
                <a:gd name="T63" fmla="*/ 4 h 14"/>
                <a:gd name="T64" fmla="*/ 0 w 25"/>
                <a:gd name="T65" fmla="*/ 2 h 14"/>
                <a:gd name="T66" fmla="*/ 3 w 25"/>
                <a:gd name="T67" fmla="*/ 0 h 14"/>
                <a:gd name="T68" fmla="*/ 7 w 25"/>
                <a:gd name="T69" fmla="*/ 3 h 14"/>
                <a:gd name="T70" fmla="*/ 7 w 25"/>
                <a:gd name="T71" fmla="*/ 4 h 14"/>
                <a:gd name="T72" fmla="*/ 7 w 25"/>
                <a:gd name="T73" fmla="*/ 4 h 14"/>
                <a:gd name="T74" fmla="*/ 7 w 25"/>
                <a:gd name="T75" fmla="*/ 6 h 14"/>
                <a:gd name="T76" fmla="*/ 7 w 25"/>
                <a:gd name="T77" fmla="*/ 7 h 14"/>
                <a:gd name="T78" fmla="*/ 8 w 25"/>
                <a:gd name="T79" fmla="*/ 7 h 14"/>
                <a:gd name="T80" fmla="*/ 9 w 25"/>
                <a:gd name="T81" fmla="*/ 6 h 14"/>
                <a:gd name="T82" fmla="*/ 8 w 25"/>
                <a:gd name="T83" fmla="*/ 4 h 14"/>
                <a:gd name="T84" fmla="*/ 14 w 25"/>
                <a:gd name="T85" fmla="*/ 3 h 14"/>
                <a:gd name="T86" fmla="*/ 14 w 25"/>
                <a:gd name="T87" fmla="*/ 3 h 14"/>
                <a:gd name="T88" fmla="*/ 14 w 25"/>
                <a:gd name="T89" fmla="*/ 3 h 14"/>
                <a:gd name="T90" fmla="*/ 17 w 25"/>
                <a:gd name="T91" fmla="*/ 6 h 14"/>
                <a:gd name="T92" fmla="*/ 17 w 25"/>
                <a:gd name="T93" fmla="*/ 6 h 14"/>
                <a:gd name="T94" fmla="*/ 18 w 25"/>
                <a:gd name="T95" fmla="*/ 4 h 14"/>
                <a:gd name="T96" fmla="*/ 20 w 25"/>
                <a:gd name="T9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14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11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11" y="10"/>
                  </a:lnTo>
                  <a:close/>
                  <a:moveTo>
                    <a:pt x="18" y="8"/>
                  </a:moveTo>
                  <a:lnTo>
                    <a:pt x="17" y="10"/>
                  </a:lnTo>
                  <a:lnTo>
                    <a:pt x="18" y="8"/>
                  </a:lnTo>
                  <a:lnTo>
                    <a:pt x="18" y="8"/>
                  </a:lnTo>
                  <a:close/>
                  <a:moveTo>
                    <a:pt x="4" y="8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9" y="6"/>
                  </a:moveTo>
                  <a:lnTo>
                    <a:pt x="11" y="7"/>
                  </a:lnTo>
                  <a:lnTo>
                    <a:pt x="11" y="6"/>
                  </a:lnTo>
                  <a:lnTo>
                    <a:pt x="9" y="6"/>
                  </a:lnTo>
                  <a:close/>
                  <a:moveTo>
                    <a:pt x="13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6"/>
                  </a:lnTo>
                  <a:close/>
                  <a:moveTo>
                    <a:pt x="11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24" y="2"/>
                  </a:move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119"/>
            <p:cNvSpPr>
              <a:spLocks noEditPoints="1"/>
            </p:cNvSpPr>
            <p:nvPr/>
          </p:nvSpPr>
          <p:spPr bwMode="auto">
            <a:xfrm>
              <a:off x="8669338" y="1714501"/>
              <a:ext cx="26988" cy="88900"/>
            </a:xfrm>
            <a:custGeom>
              <a:avLst/>
              <a:gdLst>
                <a:gd name="T0" fmla="*/ 4 w 17"/>
                <a:gd name="T1" fmla="*/ 9 h 56"/>
                <a:gd name="T2" fmla="*/ 2 w 17"/>
                <a:gd name="T3" fmla="*/ 42 h 56"/>
                <a:gd name="T4" fmla="*/ 9 w 17"/>
                <a:gd name="T5" fmla="*/ 50 h 56"/>
                <a:gd name="T6" fmla="*/ 14 w 17"/>
                <a:gd name="T7" fmla="*/ 37 h 56"/>
                <a:gd name="T8" fmla="*/ 4 w 17"/>
                <a:gd name="T9" fmla="*/ 9 h 56"/>
                <a:gd name="T10" fmla="*/ 4 w 17"/>
                <a:gd name="T11" fmla="*/ 0 h 56"/>
                <a:gd name="T12" fmla="*/ 17 w 17"/>
                <a:gd name="T13" fmla="*/ 37 h 56"/>
                <a:gd name="T14" fmla="*/ 10 w 17"/>
                <a:gd name="T15" fmla="*/ 56 h 56"/>
                <a:gd name="T16" fmla="*/ 0 w 17"/>
                <a:gd name="T17" fmla="*/ 43 h 56"/>
                <a:gd name="T18" fmla="*/ 0 w 17"/>
                <a:gd name="T19" fmla="*/ 43 h 56"/>
                <a:gd name="T20" fmla="*/ 1 w 17"/>
                <a:gd name="T21" fmla="*/ 0 h 56"/>
                <a:gd name="T22" fmla="*/ 4 w 17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56">
                  <a:moveTo>
                    <a:pt x="4" y="9"/>
                  </a:moveTo>
                  <a:lnTo>
                    <a:pt x="2" y="42"/>
                  </a:lnTo>
                  <a:lnTo>
                    <a:pt x="9" y="50"/>
                  </a:lnTo>
                  <a:lnTo>
                    <a:pt x="14" y="37"/>
                  </a:lnTo>
                  <a:lnTo>
                    <a:pt x="4" y="9"/>
                  </a:lnTo>
                  <a:close/>
                  <a:moveTo>
                    <a:pt x="4" y="0"/>
                  </a:moveTo>
                  <a:lnTo>
                    <a:pt x="17" y="37"/>
                  </a:lnTo>
                  <a:lnTo>
                    <a:pt x="10" y="5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120"/>
            <p:cNvSpPr>
              <a:spLocks noEditPoints="1"/>
            </p:cNvSpPr>
            <p:nvPr/>
          </p:nvSpPr>
          <p:spPr bwMode="auto">
            <a:xfrm>
              <a:off x="8664576" y="1712913"/>
              <a:ext cx="33338" cy="95250"/>
            </a:xfrm>
            <a:custGeom>
              <a:avLst/>
              <a:gdLst>
                <a:gd name="T0" fmla="*/ 4 w 21"/>
                <a:gd name="T1" fmla="*/ 44 h 60"/>
                <a:gd name="T2" fmla="*/ 4 w 21"/>
                <a:gd name="T3" fmla="*/ 44 h 60"/>
                <a:gd name="T4" fmla="*/ 8 w 21"/>
                <a:gd name="T5" fmla="*/ 48 h 60"/>
                <a:gd name="T6" fmla="*/ 4 w 21"/>
                <a:gd name="T7" fmla="*/ 44 h 60"/>
                <a:gd name="T8" fmla="*/ 19 w 21"/>
                <a:gd name="T9" fmla="*/ 38 h 60"/>
                <a:gd name="T10" fmla="*/ 13 w 21"/>
                <a:gd name="T11" fmla="*/ 52 h 60"/>
                <a:gd name="T12" fmla="*/ 12 w 21"/>
                <a:gd name="T13" fmla="*/ 55 h 60"/>
                <a:gd name="T14" fmla="*/ 12 w 21"/>
                <a:gd name="T15" fmla="*/ 55 h 60"/>
                <a:gd name="T16" fmla="*/ 19 w 21"/>
                <a:gd name="T17" fmla="*/ 38 h 60"/>
                <a:gd name="T18" fmla="*/ 19 w 21"/>
                <a:gd name="T19" fmla="*/ 38 h 60"/>
                <a:gd name="T20" fmla="*/ 8 w 21"/>
                <a:gd name="T21" fmla="*/ 18 h 60"/>
                <a:gd name="T22" fmla="*/ 7 w 21"/>
                <a:gd name="T23" fmla="*/ 43 h 60"/>
                <a:gd name="T24" fmla="*/ 12 w 21"/>
                <a:gd name="T25" fmla="*/ 48 h 60"/>
                <a:gd name="T26" fmla="*/ 15 w 21"/>
                <a:gd name="T27" fmla="*/ 38 h 60"/>
                <a:gd name="T28" fmla="*/ 8 w 21"/>
                <a:gd name="T29" fmla="*/ 18 h 60"/>
                <a:gd name="T30" fmla="*/ 5 w 21"/>
                <a:gd name="T31" fmla="*/ 2 h 60"/>
                <a:gd name="T32" fmla="*/ 5 w 21"/>
                <a:gd name="T33" fmla="*/ 2 h 60"/>
                <a:gd name="T34" fmla="*/ 5 w 21"/>
                <a:gd name="T35" fmla="*/ 10 h 60"/>
                <a:gd name="T36" fmla="*/ 8 w 21"/>
                <a:gd name="T37" fmla="*/ 9 h 60"/>
                <a:gd name="T38" fmla="*/ 5 w 21"/>
                <a:gd name="T39" fmla="*/ 2 h 60"/>
                <a:gd name="T40" fmla="*/ 8 w 21"/>
                <a:gd name="T41" fmla="*/ 0 h 60"/>
                <a:gd name="T42" fmla="*/ 21 w 21"/>
                <a:gd name="T43" fmla="*/ 38 h 60"/>
                <a:gd name="T44" fmla="*/ 13 w 21"/>
                <a:gd name="T45" fmla="*/ 60 h 60"/>
                <a:gd name="T46" fmla="*/ 2 w 21"/>
                <a:gd name="T47" fmla="*/ 47 h 60"/>
                <a:gd name="T48" fmla="*/ 0 w 21"/>
                <a:gd name="T49" fmla="*/ 47 h 60"/>
                <a:gd name="T50" fmla="*/ 2 w 21"/>
                <a:gd name="T51" fmla="*/ 0 h 60"/>
                <a:gd name="T52" fmla="*/ 8 w 21"/>
                <a:gd name="T5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60">
                  <a:moveTo>
                    <a:pt x="4" y="44"/>
                  </a:moveTo>
                  <a:lnTo>
                    <a:pt x="4" y="44"/>
                  </a:lnTo>
                  <a:lnTo>
                    <a:pt x="8" y="48"/>
                  </a:lnTo>
                  <a:lnTo>
                    <a:pt x="4" y="44"/>
                  </a:lnTo>
                  <a:close/>
                  <a:moveTo>
                    <a:pt x="19" y="38"/>
                  </a:moveTo>
                  <a:lnTo>
                    <a:pt x="13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8" y="18"/>
                  </a:moveTo>
                  <a:lnTo>
                    <a:pt x="7" y="43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8" y="18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5" y="10"/>
                  </a:lnTo>
                  <a:lnTo>
                    <a:pt x="8" y="9"/>
                  </a:lnTo>
                  <a:lnTo>
                    <a:pt x="5" y="2"/>
                  </a:lnTo>
                  <a:close/>
                  <a:moveTo>
                    <a:pt x="8" y="0"/>
                  </a:moveTo>
                  <a:lnTo>
                    <a:pt x="21" y="38"/>
                  </a:lnTo>
                  <a:lnTo>
                    <a:pt x="13" y="60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121"/>
            <p:cNvSpPr>
              <a:spLocks/>
            </p:cNvSpPr>
            <p:nvPr/>
          </p:nvSpPr>
          <p:spPr bwMode="auto">
            <a:xfrm>
              <a:off x="8689976" y="1600201"/>
              <a:ext cx="136525" cy="106363"/>
            </a:xfrm>
            <a:custGeom>
              <a:avLst/>
              <a:gdLst>
                <a:gd name="T0" fmla="*/ 82 w 86"/>
                <a:gd name="T1" fmla="*/ 0 h 67"/>
                <a:gd name="T2" fmla="*/ 86 w 86"/>
                <a:gd name="T3" fmla="*/ 0 h 67"/>
                <a:gd name="T4" fmla="*/ 86 w 86"/>
                <a:gd name="T5" fmla="*/ 4 h 67"/>
                <a:gd name="T6" fmla="*/ 82 w 86"/>
                <a:gd name="T7" fmla="*/ 3 h 67"/>
                <a:gd name="T8" fmla="*/ 77 w 86"/>
                <a:gd name="T9" fmla="*/ 4 h 67"/>
                <a:gd name="T10" fmla="*/ 71 w 86"/>
                <a:gd name="T11" fmla="*/ 7 h 67"/>
                <a:gd name="T12" fmla="*/ 63 w 86"/>
                <a:gd name="T13" fmla="*/ 10 h 67"/>
                <a:gd name="T14" fmla="*/ 51 w 86"/>
                <a:gd name="T15" fmla="*/ 17 h 67"/>
                <a:gd name="T16" fmla="*/ 33 w 86"/>
                <a:gd name="T17" fmla="*/ 31 h 67"/>
                <a:gd name="T18" fmla="*/ 18 w 86"/>
                <a:gd name="T19" fmla="*/ 47 h 67"/>
                <a:gd name="T20" fmla="*/ 13 w 86"/>
                <a:gd name="T21" fmla="*/ 52 h 67"/>
                <a:gd name="T22" fmla="*/ 9 w 86"/>
                <a:gd name="T23" fmla="*/ 58 h 67"/>
                <a:gd name="T24" fmla="*/ 7 w 86"/>
                <a:gd name="T25" fmla="*/ 62 h 67"/>
                <a:gd name="T26" fmla="*/ 4 w 86"/>
                <a:gd name="T27" fmla="*/ 64 h 67"/>
                <a:gd name="T28" fmla="*/ 3 w 86"/>
                <a:gd name="T29" fmla="*/ 67 h 67"/>
                <a:gd name="T30" fmla="*/ 3 w 86"/>
                <a:gd name="T31" fmla="*/ 67 h 67"/>
                <a:gd name="T32" fmla="*/ 0 w 86"/>
                <a:gd name="T33" fmla="*/ 65 h 67"/>
                <a:gd name="T34" fmla="*/ 1 w 86"/>
                <a:gd name="T35" fmla="*/ 63 h 67"/>
                <a:gd name="T36" fmla="*/ 7 w 86"/>
                <a:gd name="T37" fmla="*/ 55 h 67"/>
                <a:gd name="T38" fmla="*/ 16 w 86"/>
                <a:gd name="T39" fmla="*/ 46 h 67"/>
                <a:gd name="T40" fmla="*/ 26 w 86"/>
                <a:gd name="T41" fmla="*/ 34 h 67"/>
                <a:gd name="T42" fmla="*/ 37 w 86"/>
                <a:gd name="T43" fmla="*/ 24 h 67"/>
                <a:gd name="T44" fmla="*/ 48 w 86"/>
                <a:gd name="T45" fmla="*/ 14 h 67"/>
                <a:gd name="T46" fmla="*/ 62 w 86"/>
                <a:gd name="T47" fmla="*/ 8 h 67"/>
                <a:gd name="T48" fmla="*/ 69 w 86"/>
                <a:gd name="T49" fmla="*/ 4 h 67"/>
                <a:gd name="T50" fmla="*/ 76 w 86"/>
                <a:gd name="T51" fmla="*/ 1 h 67"/>
                <a:gd name="T52" fmla="*/ 82 w 86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67">
                  <a:moveTo>
                    <a:pt x="82" y="0"/>
                  </a:moveTo>
                  <a:lnTo>
                    <a:pt x="86" y="0"/>
                  </a:lnTo>
                  <a:lnTo>
                    <a:pt x="86" y="4"/>
                  </a:lnTo>
                  <a:lnTo>
                    <a:pt x="82" y="3"/>
                  </a:lnTo>
                  <a:lnTo>
                    <a:pt x="77" y="4"/>
                  </a:lnTo>
                  <a:lnTo>
                    <a:pt x="71" y="7"/>
                  </a:lnTo>
                  <a:lnTo>
                    <a:pt x="63" y="10"/>
                  </a:lnTo>
                  <a:lnTo>
                    <a:pt x="51" y="17"/>
                  </a:lnTo>
                  <a:lnTo>
                    <a:pt x="33" y="31"/>
                  </a:lnTo>
                  <a:lnTo>
                    <a:pt x="18" y="47"/>
                  </a:lnTo>
                  <a:lnTo>
                    <a:pt x="13" y="52"/>
                  </a:lnTo>
                  <a:lnTo>
                    <a:pt x="9" y="58"/>
                  </a:lnTo>
                  <a:lnTo>
                    <a:pt x="7" y="62"/>
                  </a:lnTo>
                  <a:lnTo>
                    <a:pt x="4" y="64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7" y="55"/>
                  </a:lnTo>
                  <a:lnTo>
                    <a:pt x="16" y="46"/>
                  </a:lnTo>
                  <a:lnTo>
                    <a:pt x="26" y="34"/>
                  </a:lnTo>
                  <a:lnTo>
                    <a:pt x="37" y="24"/>
                  </a:lnTo>
                  <a:lnTo>
                    <a:pt x="48" y="14"/>
                  </a:lnTo>
                  <a:lnTo>
                    <a:pt x="62" y="8"/>
                  </a:lnTo>
                  <a:lnTo>
                    <a:pt x="69" y="4"/>
                  </a:lnTo>
                  <a:lnTo>
                    <a:pt x="76" y="1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122"/>
            <p:cNvSpPr>
              <a:spLocks noEditPoints="1"/>
            </p:cNvSpPr>
            <p:nvPr/>
          </p:nvSpPr>
          <p:spPr bwMode="auto">
            <a:xfrm>
              <a:off x="8685213" y="1598613"/>
              <a:ext cx="144463" cy="111125"/>
            </a:xfrm>
            <a:custGeom>
              <a:avLst/>
              <a:gdLst>
                <a:gd name="T0" fmla="*/ 57 w 91"/>
                <a:gd name="T1" fmla="*/ 15 h 70"/>
                <a:gd name="T2" fmla="*/ 53 w 91"/>
                <a:gd name="T3" fmla="*/ 17 h 70"/>
                <a:gd name="T4" fmla="*/ 50 w 91"/>
                <a:gd name="T5" fmla="*/ 18 h 70"/>
                <a:gd name="T6" fmla="*/ 53 w 91"/>
                <a:gd name="T7" fmla="*/ 17 h 70"/>
                <a:gd name="T8" fmla="*/ 57 w 91"/>
                <a:gd name="T9" fmla="*/ 15 h 70"/>
                <a:gd name="T10" fmla="*/ 85 w 91"/>
                <a:gd name="T11" fmla="*/ 0 h 70"/>
                <a:gd name="T12" fmla="*/ 89 w 91"/>
                <a:gd name="T13" fmla="*/ 0 h 70"/>
                <a:gd name="T14" fmla="*/ 91 w 91"/>
                <a:gd name="T15" fmla="*/ 0 h 70"/>
                <a:gd name="T16" fmla="*/ 91 w 91"/>
                <a:gd name="T17" fmla="*/ 6 h 70"/>
                <a:gd name="T18" fmla="*/ 89 w 91"/>
                <a:gd name="T19" fmla="*/ 6 h 70"/>
                <a:gd name="T20" fmla="*/ 85 w 91"/>
                <a:gd name="T21" fmla="*/ 6 h 70"/>
                <a:gd name="T22" fmla="*/ 85 w 91"/>
                <a:gd name="T23" fmla="*/ 6 h 70"/>
                <a:gd name="T24" fmla="*/ 80 w 91"/>
                <a:gd name="T25" fmla="*/ 6 h 70"/>
                <a:gd name="T26" fmla="*/ 75 w 91"/>
                <a:gd name="T27" fmla="*/ 9 h 70"/>
                <a:gd name="T28" fmla="*/ 66 w 91"/>
                <a:gd name="T29" fmla="*/ 13 h 70"/>
                <a:gd name="T30" fmla="*/ 54 w 91"/>
                <a:gd name="T31" fmla="*/ 19 h 70"/>
                <a:gd name="T32" fmla="*/ 44 w 91"/>
                <a:gd name="T33" fmla="*/ 28 h 70"/>
                <a:gd name="T34" fmla="*/ 32 w 91"/>
                <a:gd name="T35" fmla="*/ 39 h 70"/>
                <a:gd name="T36" fmla="*/ 21 w 91"/>
                <a:gd name="T37" fmla="*/ 49 h 70"/>
                <a:gd name="T38" fmla="*/ 17 w 91"/>
                <a:gd name="T39" fmla="*/ 55 h 70"/>
                <a:gd name="T40" fmla="*/ 13 w 91"/>
                <a:gd name="T41" fmla="*/ 60 h 70"/>
                <a:gd name="T42" fmla="*/ 11 w 91"/>
                <a:gd name="T43" fmla="*/ 64 h 70"/>
                <a:gd name="T44" fmla="*/ 8 w 91"/>
                <a:gd name="T45" fmla="*/ 66 h 70"/>
                <a:gd name="T46" fmla="*/ 7 w 91"/>
                <a:gd name="T47" fmla="*/ 69 h 70"/>
                <a:gd name="T48" fmla="*/ 7 w 91"/>
                <a:gd name="T49" fmla="*/ 69 h 70"/>
                <a:gd name="T50" fmla="*/ 6 w 91"/>
                <a:gd name="T51" fmla="*/ 69 h 70"/>
                <a:gd name="T52" fmla="*/ 6 w 91"/>
                <a:gd name="T53" fmla="*/ 70 h 70"/>
                <a:gd name="T54" fmla="*/ 2 w 91"/>
                <a:gd name="T55" fmla="*/ 68 h 70"/>
                <a:gd name="T56" fmla="*/ 0 w 91"/>
                <a:gd name="T57" fmla="*/ 66 h 70"/>
                <a:gd name="T58" fmla="*/ 2 w 91"/>
                <a:gd name="T59" fmla="*/ 65 h 70"/>
                <a:gd name="T60" fmla="*/ 2 w 91"/>
                <a:gd name="T61" fmla="*/ 65 h 70"/>
                <a:gd name="T62" fmla="*/ 3 w 91"/>
                <a:gd name="T63" fmla="*/ 64 h 70"/>
                <a:gd name="T64" fmla="*/ 4 w 91"/>
                <a:gd name="T65" fmla="*/ 63 h 70"/>
                <a:gd name="T66" fmla="*/ 6 w 91"/>
                <a:gd name="T67" fmla="*/ 60 h 70"/>
                <a:gd name="T68" fmla="*/ 8 w 91"/>
                <a:gd name="T69" fmla="*/ 56 h 70"/>
                <a:gd name="T70" fmla="*/ 12 w 91"/>
                <a:gd name="T71" fmla="*/ 51 h 70"/>
                <a:gd name="T72" fmla="*/ 17 w 91"/>
                <a:gd name="T73" fmla="*/ 46 h 70"/>
                <a:gd name="T74" fmla="*/ 33 w 91"/>
                <a:gd name="T75" fmla="*/ 28 h 70"/>
                <a:gd name="T76" fmla="*/ 51 w 91"/>
                <a:gd name="T77" fmla="*/ 14 h 70"/>
                <a:gd name="T78" fmla="*/ 63 w 91"/>
                <a:gd name="T79" fmla="*/ 8 h 70"/>
                <a:gd name="T80" fmla="*/ 72 w 91"/>
                <a:gd name="T81" fmla="*/ 2 h 70"/>
                <a:gd name="T82" fmla="*/ 79 w 91"/>
                <a:gd name="T83" fmla="*/ 1 h 70"/>
                <a:gd name="T84" fmla="*/ 85 w 91"/>
                <a:gd name="T8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70">
                  <a:moveTo>
                    <a:pt x="57" y="15"/>
                  </a:moveTo>
                  <a:lnTo>
                    <a:pt x="53" y="17"/>
                  </a:lnTo>
                  <a:lnTo>
                    <a:pt x="50" y="18"/>
                  </a:lnTo>
                  <a:lnTo>
                    <a:pt x="53" y="17"/>
                  </a:lnTo>
                  <a:lnTo>
                    <a:pt x="57" y="15"/>
                  </a:lnTo>
                  <a:close/>
                  <a:moveTo>
                    <a:pt x="85" y="0"/>
                  </a:moveTo>
                  <a:lnTo>
                    <a:pt x="89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0" y="6"/>
                  </a:lnTo>
                  <a:lnTo>
                    <a:pt x="75" y="9"/>
                  </a:lnTo>
                  <a:lnTo>
                    <a:pt x="66" y="13"/>
                  </a:lnTo>
                  <a:lnTo>
                    <a:pt x="54" y="19"/>
                  </a:lnTo>
                  <a:lnTo>
                    <a:pt x="44" y="28"/>
                  </a:lnTo>
                  <a:lnTo>
                    <a:pt x="32" y="39"/>
                  </a:lnTo>
                  <a:lnTo>
                    <a:pt x="21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1" y="64"/>
                  </a:lnTo>
                  <a:lnTo>
                    <a:pt x="8" y="66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3" y="64"/>
                  </a:lnTo>
                  <a:lnTo>
                    <a:pt x="4" y="63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2" y="51"/>
                  </a:lnTo>
                  <a:lnTo>
                    <a:pt x="17" y="46"/>
                  </a:lnTo>
                  <a:lnTo>
                    <a:pt x="33" y="28"/>
                  </a:lnTo>
                  <a:lnTo>
                    <a:pt x="51" y="14"/>
                  </a:lnTo>
                  <a:lnTo>
                    <a:pt x="63" y="8"/>
                  </a:lnTo>
                  <a:lnTo>
                    <a:pt x="72" y="2"/>
                  </a:lnTo>
                  <a:lnTo>
                    <a:pt x="79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123"/>
            <p:cNvSpPr>
              <a:spLocks/>
            </p:cNvSpPr>
            <p:nvPr/>
          </p:nvSpPr>
          <p:spPr bwMode="auto">
            <a:xfrm>
              <a:off x="8809038" y="1589088"/>
              <a:ext cx="14288" cy="17463"/>
            </a:xfrm>
            <a:custGeom>
              <a:avLst/>
              <a:gdLst>
                <a:gd name="T0" fmla="*/ 7 w 9"/>
                <a:gd name="T1" fmla="*/ 0 h 11"/>
                <a:gd name="T2" fmla="*/ 9 w 9"/>
                <a:gd name="T3" fmla="*/ 3 h 11"/>
                <a:gd name="T4" fmla="*/ 2 w 9"/>
                <a:gd name="T5" fmla="*/ 11 h 11"/>
                <a:gd name="T6" fmla="*/ 0 w 9"/>
                <a:gd name="T7" fmla="*/ 8 h 11"/>
                <a:gd name="T8" fmla="*/ 7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7" y="0"/>
                  </a:moveTo>
                  <a:lnTo>
                    <a:pt x="9" y="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124"/>
            <p:cNvSpPr>
              <a:spLocks/>
            </p:cNvSpPr>
            <p:nvPr/>
          </p:nvSpPr>
          <p:spPr bwMode="auto">
            <a:xfrm>
              <a:off x="8804276" y="1587501"/>
              <a:ext cx="22225" cy="23813"/>
            </a:xfrm>
            <a:custGeom>
              <a:avLst/>
              <a:gdLst>
                <a:gd name="T0" fmla="*/ 10 w 14"/>
                <a:gd name="T1" fmla="*/ 0 h 15"/>
                <a:gd name="T2" fmla="*/ 14 w 14"/>
                <a:gd name="T3" fmla="*/ 4 h 15"/>
                <a:gd name="T4" fmla="*/ 5 w 14"/>
                <a:gd name="T5" fmla="*/ 15 h 15"/>
                <a:gd name="T6" fmla="*/ 1 w 14"/>
                <a:gd name="T7" fmla="*/ 11 h 15"/>
                <a:gd name="T8" fmla="*/ 0 w 14"/>
                <a:gd name="T9" fmla="*/ 9 h 15"/>
                <a:gd name="T10" fmla="*/ 10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0"/>
                  </a:moveTo>
                  <a:lnTo>
                    <a:pt x="14" y="4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125"/>
            <p:cNvSpPr>
              <a:spLocks/>
            </p:cNvSpPr>
            <p:nvPr/>
          </p:nvSpPr>
          <p:spPr bwMode="auto">
            <a:xfrm>
              <a:off x="8815388" y="1593851"/>
              <a:ext cx="14288" cy="11113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3 h 7"/>
                <a:gd name="T4" fmla="*/ 1 w 9"/>
                <a:gd name="T5" fmla="*/ 7 h 7"/>
                <a:gd name="T6" fmla="*/ 0 w 9"/>
                <a:gd name="T7" fmla="*/ 4 h 7"/>
                <a:gd name="T8" fmla="*/ 7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7" y="0"/>
                  </a:moveTo>
                  <a:lnTo>
                    <a:pt x="9" y="3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126"/>
            <p:cNvSpPr>
              <a:spLocks noEditPoints="1"/>
            </p:cNvSpPr>
            <p:nvPr/>
          </p:nvSpPr>
          <p:spPr bwMode="auto">
            <a:xfrm>
              <a:off x="8810626" y="1589088"/>
              <a:ext cx="22225" cy="19050"/>
            </a:xfrm>
            <a:custGeom>
              <a:avLst/>
              <a:gdLst>
                <a:gd name="T0" fmla="*/ 10 w 14"/>
                <a:gd name="T1" fmla="*/ 6 h 12"/>
                <a:gd name="T2" fmla="*/ 5 w 14"/>
                <a:gd name="T3" fmla="*/ 8 h 12"/>
                <a:gd name="T4" fmla="*/ 5 w 14"/>
                <a:gd name="T5" fmla="*/ 8 h 12"/>
                <a:gd name="T6" fmla="*/ 10 w 14"/>
                <a:gd name="T7" fmla="*/ 6 h 12"/>
                <a:gd name="T8" fmla="*/ 12 w 14"/>
                <a:gd name="T9" fmla="*/ 0 h 12"/>
                <a:gd name="T10" fmla="*/ 14 w 14"/>
                <a:gd name="T11" fmla="*/ 7 h 12"/>
                <a:gd name="T12" fmla="*/ 4 w 14"/>
                <a:gd name="T13" fmla="*/ 12 h 12"/>
                <a:gd name="T14" fmla="*/ 1 w 14"/>
                <a:gd name="T15" fmla="*/ 8 h 12"/>
                <a:gd name="T16" fmla="*/ 0 w 14"/>
                <a:gd name="T17" fmla="*/ 7 h 12"/>
                <a:gd name="T18" fmla="*/ 12 w 14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10" y="6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10" y="6"/>
                  </a:lnTo>
                  <a:close/>
                  <a:moveTo>
                    <a:pt x="12" y="0"/>
                  </a:moveTo>
                  <a:lnTo>
                    <a:pt x="14" y="7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127"/>
            <p:cNvSpPr>
              <a:spLocks/>
            </p:cNvSpPr>
            <p:nvPr/>
          </p:nvSpPr>
          <p:spPr bwMode="auto">
            <a:xfrm>
              <a:off x="8529638" y="1600201"/>
              <a:ext cx="6350" cy="26988"/>
            </a:xfrm>
            <a:custGeom>
              <a:avLst/>
              <a:gdLst>
                <a:gd name="T0" fmla="*/ 3 w 4"/>
                <a:gd name="T1" fmla="*/ 0 h 17"/>
                <a:gd name="T2" fmla="*/ 4 w 4"/>
                <a:gd name="T3" fmla="*/ 17 h 17"/>
                <a:gd name="T4" fmla="*/ 1 w 4"/>
                <a:gd name="T5" fmla="*/ 17 h 17"/>
                <a:gd name="T6" fmla="*/ 0 w 4"/>
                <a:gd name="T7" fmla="*/ 0 h 17"/>
                <a:gd name="T8" fmla="*/ 3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3" y="0"/>
                  </a:moveTo>
                  <a:lnTo>
                    <a:pt x="4" y="17"/>
                  </a:lnTo>
                  <a:lnTo>
                    <a:pt x="1" y="1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128"/>
            <p:cNvSpPr>
              <a:spLocks noEditPoints="1"/>
            </p:cNvSpPr>
            <p:nvPr/>
          </p:nvSpPr>
          <p:spPr bwMode="auto">
            <a:xfrm>
              <a:off x="8528051" y="1595438"/>
              <a:ext cx="9525" cy="33338"/>
            </a:xfrm>
            <a:custGeom>
              <a:avLst/>
              <a:gdLst>
                <a:gd name="T0" fmla="*/ 2 w 6"/>
                <a:gd name="T1" fmla="*/ 4 h 21"/>
                <a:gd name="T2" fmla="*/ 4 w 6"/>
                <a:gd name="T3" fmla="*/ 19 h 21"/>
                <a:gd name="T4" fmla="*/ 4 w 6"/>
                <a:gd name="T5" fmla="*/ 19 h 21"/>
                <a:gd name="T6" fmla="*/ 2 w 6"/>
                <a:gd name="T7" fmla="*/ 4 h 21"/>
                <a:gd name="T8" fmla="*/ 5 w 6"/>
                <a:gd name="T9" fmla="*/ 0 h 21"/>
                <a:gd name="T10" fmla="*/ 6 w 6"/>
                <a:gd name="T11" fmla="*/ 21 h 21"/>
                <a:gd name="T12" fmla="*/ 0 w 6"/>
                <a:gd name="T13" fmla="*/ 21 h 21"/>
                <a:gd name="T14" fmla="*/ 0 w 6"/>
                <a:gd name="T15" fmla="*/ 3 h 21"/>
                <a:gd name="T16" fmla="*/ 0 w 6"/>
                <a:gd name="T17" fmla="*/ 2 h 21"/>
                <a:gd name="T18" fmla="*/ 5 w 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1">
                  <a:moveTo>
                    <a:pt x="2" y="4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2" y="4"/>
                  </a:lnTo>
                  <a:close/>
                  <a:moveTo>
                    <a:pt x="5" y="0"/>
                  </a:moveTo>
                  <a:lnTo>
                    <a:pt x="6" y="21"/>
                  </a:lnTo>
                  <a:lnTo>
                    <a:pt x="0" y="21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129"/>
            <p:cNvSpPr>
              <a:spLocks/>
            </p:cNvSpPr>
            <p:nvPr/>
          </p:nvSpPr>
          <p:spPr bwMode="auto">
            <a:xfrm>
              <a:off x="8520113" y="1620838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1 h 4"/>
                <a:gd name="T4" fmla="*/ 6 w 7"/>
                <a:gd name="T5" fmla="*/ 4 h 4"/>
                <a:gd name="T6" fmla="*/ 0 w 7"/>
                <a:gd name="T7" fmla="*/ 4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130"/>
            <p:cNvSpPr>
              <a:spLocks noEditPoints="1"/>
            </p:cNvSpPr>
            <p:nvPr/>
          </p:nvSpPr>
          <p:spPr bwMode="auto">
            <a:xfrm>
              <a:off x="8515351" y="1619251"/>
              <a:ext cx="19050" cy="12700"/>
            </a:xfrm>
            <a:custGeom>
              <a:avLst/>
              <a:gdLst>
                <a:gd name="T0" fmla="*/ 4 w 12"/>
                <a:gd name="T1" fmla="*/ 4 h 8"/>
                <a:gd name="T2" fmla="*/ 4 w 12"/>
                <a:gd name="T3" fmla="*/ 4 h 8"/>
                <a:gd name="T4" fmla="*/ 7 w 12"/>
                <a:gd name="T5" fmla="*/ 4 h 8"/>
                <a:gd name="T6" fmla="*/ 4 w 12"/>
                <a:gd name="T7" fmla="*/ 4 h 8"/>
                <a:gd name="T8" fmla="*/ 1 w 12"/>
                <a:gd name="T9" fmla="*/ 0 h 8"/>
                <a:gd name="T10" fmla="*/ 12 w 12"/>
                <a:gd name="T11" fmla="*/ 1 h 8"/>
                <a:gd name="T12" fmla="*/ 10 w 12"/>
                <a:gd name="T13" fmla="*/ 8 h 8"/>
                <a:gd name="T14" fmla="*/ 3 w 12"/>
                <a:gd name="T15" fmla="*/ 6 h 8"/>
                <a:gd name="T16" fmla="*/ 0 w 12"/>
                <a:gd name="T17" fmla="*/ 6 h 8"/>
                <a:gd name="T18" fmla="*/ 1 w 1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4" y="4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2" y="1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131"/>
            <p:cNvSpPr>
              <a:spLocks noEditPoints="1"/>
            </p:cNvSpPr>
            <p:nvPr/>
          </p:nvSpPr>
          <p:spPr bwMode="auto">
            <a:xfrm>
              <a:off x="8523288" y="1612901"/>
              <a:ext cx="112713" cy="103188"/>
            </a:xfrm>
            <a:custGeom>
              <a:avLst/>
              <a:gdLst>
                <a:gd name="T0" fmla="*/ 5 w 71"/>
                <a:gd name="T1" fmla="*/ 9 h 65"/>
                <a:gd name="T2" fmla="*/ 5 w 71"/>
                <a:gd name="T3" fmla="*/ 9 h 65"/>
                <a:gd name="T4" fmla="*/ 5 w 71"/>
                <a:gd name="T5" fmla="*/ 9 h 65"/>
                <a:gd name="T6" fmla="*/ 5 w 71"/>
                <a:gd name="T7" fmla="*/ 9 h 65"/>
                <a:gd name="T8" fmla="*/ 0 w 71"/>
                <a:gd name="T9" fmla="*/ 2 h 65"/>
                <a:gd name="T10" fmla="*/ 0 w 71"/>
                <a:gd name="T11" fmla="*/ 2 h 65"/>
                <a:gd name="T12" fmla="*/ 0 w 71"/>
                <a:gd name="T13" fmla="*/ 2 h 65"/>
                <a:gd name="T14" fmla="*/ 0 w 71"/>
                <a:gd name="T15" fmla="*/ 2 h 65"/>
                <a:gd name="T16" fmla="*/ 3 w 71"/>
                <a:gd name="T17" fmla="*/ 0 h 65"/>
                <a:gd name="T18" fmla="*/ 7 w 71"/>
                <a:gd name="T19" fmla="*/ 8 h 65"/>
                <a:gd name="T20" fmla="*/ 7 w 71"/>
                <a:gd name="T21" fmla="*/ 8 h 65"/>
                <a:gd name="T22" fmla="*/ 7 w 71"/>
                <a:gd name="T23" fmla="*/ 8 h 65"/>
                <a:gd name="T24" fmla="*/ 8 w 71"/>
                <a:gd name="T25" fmla="*/ 8 h 65"/>
                <a:gd name="T26" fmla="*/ 9 w 71"/>
                <a:gd name="T27" fmla="*/ 9 h 65"/>
                <a:gd name="T28" fmla="*/ 12 w 71"/>
                <a:gd name="T29" fmla="*/ 10 h 65"/>
                <a:gd name="T30" fmla="*/ 15 w 71"/>
                <a:gd name="T31" fmla="*/ 13 h 65"/>
                <a:gd name="T32" fmla="*/ 19 w 71"/>
                <a:gd name="T33" fmla="*/ 16 h 65"/>
                <a:gd name="T34" fmla="*/ 22 w 71"/>
                <a:gd name="T35" fmla="*/ 19 h 65"/>
                <a:gd name="T36" fmla="*/ 29 w 71"/>
                <a:gd name="T37" fmla="*/ 23 h 65"/>
                <a:gd name="T38" fmla="*/ 42 w 71"/>
                <a:gd name="T39" fmla="*/ 34 h 65"/>
                <a:gd name="T40" fmla="*/ 54 w 71"/>
                <a:gd name="T41" fmla="*/ 44 h 65"/>
                <a:gd name="T42" fmla="*/ 63 w 71"/>
                <a:gd name="T43" fmla="*/ 55 h 65"/>
                <a:gd name="T44" fmla="*/ 68 w 71"/>
                <a:gd name="T45" fmla="*/ 61 h 65"/>
                <a:gd name="T46" fmla="*/ 71 w 71"/>
                <a:gd name="T47" fmla="*/ 64 h 65"/>
                <a:gd name="T48" fmla="*/ 68 w 71"/>
                <a:gd name="T49" fmla="*/ 65 h 65"/>
                <a:gd name="T50" fmla="*/ 68 w 71"/>
                <a:gd name="T51" fmla="*/ 65 h 65"/>
                <a:gd name="T52" fmla="*/ 66 w 71"/>
                <a:gd name="T53" fmla="*/ 63 h 65"/>
                <a:gd name="T54" fmla="*/ 63 w 71"/>
                <a:gd name="T55" fmla="*/ 60 h 65"/>
                <a:gd name="T56" fmla="*/ 60 w 71"/>
                <a:gd name="T57" fmla="*/ 56 h 65"/>
                <a:gd name="T58" fmla="*/ 57 w 71"/>
                <a:gd name="T59" fmla="*/ 52 h 65"/>
                <a:gd name="T60" fmla="*/ 43 w 71"/>
                <a:gd name="T61" fmla="*/ 39 h 65"/>
                <a:gd name="T62" fmla="*/ 28 w 71"/>
                <a:gd name="T63" fmla="*/ 26 h 65"/>
                <a:gd name="T64" fmla="*/ 16 w 71"/>
                <a:gd name="T65" fmla="*/ 18 h 65"/>
                <a:gd name="T66" fmla="*/ 9 w 71"/>
                <a:gd name="T67" fmla="*/ 13 h 65"/>
                <a:gd name="T68" fmla="*/ 5 w 71"/>
                <a:gd name="T69" fmla="*/ 10 h 65"/>
                <a:gd name="T70" fmla="*/ 4 w 71"/>
                <a:gd name="T71" fmla="*/ 9 h 65"/>
                <a:gd name="T72" fmla="*/ 4 w 71"/>
                <a:gd name="T73" fmla="*/ 9 h 65"/>
                <a:gd name="T74" fmla="*/ 4 w 71"/>
                <a:gd name="T75" fmla="*/ 9 h 65"/>
                <a:gd name="T76" fmla="*/ 0 w 71"/>
                <a:gd name="T77" fmla="*/ 2 h 65"/>
                <a:gd name="T78" fmla="*/ 3 w 71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65">
                  <a:moveTo>
                    <a:pt x="5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9" y="23"/>
                  </a:lnTo>
                  <a:lnTo>
                    <a:pt x="42" y="34"/>
                  </a:lnTo>
                  <a:lnTo>
                    <a:pt x="54" y="44"/>
                  </a:lnTo>
                  <a:lnTo>
                    <a:pt x="63" y="55"/>
                  </a:lnTo>
                  <a:lnTo>
                    <a:pt x="68" y="61"/>
                  </a:lnTo>
                  <a:lnTo>
                    <a:pt x="71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60" y="56"/>
                  </a:lnTo>
                  <a:lnTo>
                    <a:pt x="57" y="52"/>
                  </a:lnTo>
                  <a:lnTo>
                    <a:pt x="43" y="39"/>
                  </a:lnTo>
                  <a:lnTo>
                    <a:pt x="28" y="26"/>
                  </a:lnTo>
                  <a:lnTo>
                    <a:pt x="16" y="18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132"/>
            <p:cNvSpPr>
              <a:spLocks noEditPoints="1"/>
            </p:cNvSpPr>
            <p:nvPr/>
          </p:nvSpPr>
          <p:spPr bwMode="auto">
            <a:xfrm>
              <a:off x="8521701" y="1611313"/>
              <a:ext cx="119063" cy="107950"/>
            </a:xfrm>
            <a:custGeom>
              <a:avLst/>
              <a:gdLst>
                <a:gd name="T0" fmla="*/ 61 w 75"/>
                <a:gd name="T1" fmla="*/ 55 h 68"/>
                <a:gd name="T2" fmla="*/ 64 w 75"/>
                <a:gd name="T3" fmla="*/ 58 h 68"/>
                <a:gd name="T4" fmla="*/ 68 w 75"/>
                <a:gd name="T5" fmla="*/ 62 h 68"/>
                <a:gd name="T6" fmla="*/ 69 w 75"/>
                <a:gd name="T7" fmla="*/ 65 h 68"/>
                <a:gd name="T8" fmla="*/ 69 w 75"/>
                <a:gd name="T9" fmla="*/ 65 h 68"/>
                <a:gd name="T10" fmla="*/ 68 w 75"/>
                <a:gd name="T11" fmla="*/ 62 h 68"/>
                <a:gd name="T12" fmla="*/ 64 w 75"/>
                <a:gd name="T13" fmla="*/ 58 h 68"/>
                <a:gd name="T14" fmla="*/ 61 w 75"/>
                <a:gd name="T15" fmla="*/ 55 h 68"/>
                <a:gd name="T16" fmla="*/ 22 w 75"/>
                <a:gd name="T17" fmla="*/ 20 h 68"/>
                <a:gd name="T18" fmla="*/ 23 w 75"/>
                <a:gd name="T19" fmla="*/ 22 h 68"/>
                <a:gd name="T20" fmla="*/ 29 w 75"/>
                <a:gd name="T21" fmla="*/ 26 h 68"/>
                <a:gd name="T22" fmla="*/ 39 w 75"/>
                <a:gd name="T23" fmla="*/ 34 h 68"/>
                <a:gd name="T24" fmla="*/ 29 w 75"/>
                <a:gd name="T25" fmla="*/ 26 h 68"/>
                <a:gd name="T26" fmla="*/ 23 w 75"/>
                <a:gd name="T27" fmla="*/ 22 h 68"/>
                <a:gd name="T28" fmla="*/ 22 w 75"/>
                <a:gd name="T29" fmla="*/ 20 h 68"/>
                <a:gd name="T30" fmla="*/ 4 w 75"/>
                <a:gd name="T31" fmla="*/ 0 h 68"/>
                <a:gd name="T32" fmla="*/ 9 w 75"/>
                <a:gd name="T33" fmla="*/ 7 h 68"/>
                <a:gd name="T34" fmla="*/ 9 w 75"/>
                <a:gd name="T35" fmla="*/ 7 h 68"/>
                <a:gd name="T36" fmla="*/ 10 w 75"/>
                <a:gd name="T37" fmla="*/ 7 h 68"/>
                <a:gd name="T38" fmla="*/ 12 w 75"/>
                <a:gd name="T39" fmla="*/ 9 h 68"/>
                <a:gd name="T40" fmla="*/ 14 w 75"/>
                <a:gd name="T41" fmla="*/ 11 h 68"/>
                <a:gd name="T42" fmla="*/ 17 w 75"/>
                <a:gd name="T43" fmla="*/ 13 h 68"/>
                <a:gd name="T44" fmla="*/ 21 w 75"/>
                <a:gd name="T45" fmla="*/ 15 h 68"/>
                <a:gd name="T46" fmla="*/ 25 w 75"/>
                <a:gd name="T47" fmla="*/ 19 h 68"/>
                <a:gd name="T48" fmla="*/ 31 w 75"/>
                <a:gd name="T49" fmla="*/ 23 h 68"/>
                <a:gd name="T50" fmla="*/ 44 w 75"/>
                <a:gd name="T51" fmla="*/ 34 h 68"/>
                <a:gd name="T52" fmla="*/ 55 w 75"/>
                <a:gd name="T53" fmla="*/ 44 h 68"/>
                <a:gd name="T54" fmla="*/ 64 w 75"/>
                <a:gd name="T55" fmla="*/ 53 h 68"/>
                <a:gd name="T56" fmla="*/ 71 w 75"/>
                <a:gd name="T57" fmla="*/ 60 h 68"/>
                <a:gd name="T58" fmla="*/ 73 w 75"/>
                <a:gd name="T59" fmla="*/ 64 h 68"/>
                <a:gd name="T60" fmla="*/ 75 w 75"/>
                <a:gd name="T61" fmla="*/ 65 h 68"/>
                <a:gd name="T62" fmla="*/ 69 w 75"/>
                <a:gd name="T63" fmla="*/ 68 h 68"/>
                <a:gd name="T64" fmla="*/ 69 w 75"/>
                <a:gd name="T65" fmla="*/ 68 h 68"/>
                <a:gd name="T66" fmla="*/ 68 w 75"/>
                <a:gd name="T67" fmla="*/ 68 h 68"/>
                <a:gd name="T68" fmla="*/ 68 w 75"/>
                <a:gd name="T69" fmla="*/ 68 h 68"/>
                <a:gd name="T70" fmla="*/ 68 w 75"/>
                <a:gd name="T71" fmla="*/ 68 h 68"/>
                <a:gd name="T72" fmla="*/ 68 w 75"/>
                <a:gd name="T73" fmla="*/ 68 h 68"/>
                <a:gd name="T74" fmla="*/ 68 w 75"/>
                <a:gd name="T75" fmla="*/ 68 h 68"/>
                <a:gd name="T76" fmla="*/ 68 w 75"/>
                <a:gd name="T77" fmla="*/ 68 h 68"/>
                <a:gd name="T78" fmla="*/ 68 w 75"/>
                <a:gd name="T79" fmla="*/ 68 h 68"/>
                <a:gd name="T80" fmla="*/ 67 w 75"/>
                <a:gd name="T81" fmla="*/ 66 h 68"/>
                <a:gd name="T82" fmla="*/ 67 w 75"/>
                <a:gd name="T83" fmla="*/ 65 h 68"/>
                <a:gd name="T84" fmla="*/ 65 w 75"/>
                <a:gd name="T85" fmla="*/ 64 h 68"/>
                <a:gd name="T86" fmla="*/ 63 w 75"/>
                <a:gd name="T87" fmla="*/ 61 h 68"/>
                <a:gd name="T88" fmla="*/ 60 w 75"/>
                <a:gd name="T89" fmla="*/ 57 h 68"/>
                <a:gd name="T90" fmla="*/ 56 w 75"/>
                <a:gd name="T91" fmla="*/ 53 h 68"/>
                <a:gd name="T92" fmla="*/ 43 w 75"/>
                <a:gd name="T93" fmla="*/ 41 h 68"/>
                <a:gd name="T94" fmla="*/ 27 w 75"/>
                <a:gd name="T95" fmla="*/ 28 h 68"/>
                <a:gd name="T96" fmla="*/ 16 w 75"/>
                <a:gd name="T97" fmla="*/ 20 h 68"/>
                <a:gd name="T98" fmla="*/ 9 w 75"/>
                <a:gd name="T99" fmla="*/ 15 h 68"/>
                <a:gd name="T100" fmla="*/ 6 w 75"/>
                <a:gd name="T101" fmla="*/ 13 h 68"/>
                <a:gd name="T102" fmla="*/ 5 w 75"/>
                <a:gd name="T103" fmla="*/ 11 h 68"/>
                <a:gd name="T104" fmla="*/ 4 w 75"/>
                <a:gd name="T105" fmla="*/ 11 h 68"/>
                <a:gd name="T106" fmla="*/ 4 w 75"/>
                <a:gd name="T107" fmla="*/ 11 h 68"/>
                <a:gd name="T108" fmla="*/ 4 w 75"/>
                <a:gd name="T109" fmla="*/ 10 h 68"/>
                <a:gd name="T110" fmla="*/ 0 w 75"/>
                <a:gd name="T111" fmla="*/ 5 h 68"/>
                <a:gd name="T112" fmla="*/ 1 w 75"/>
                <a:gd name="T113" fmla="*/ 3 h 68"/>
                <a:gd name="T114" fmla="*/ 0 w 75"/>
                <a:gd name="T115" fmla="*/ 2 h 68"/>
                <a:gd name="T116" fmla="*/ 4 w 75"/>
                <a:gd name="T1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68">
                  <a:moveTo>
                    <a:pt x="61" y="55"/>
                  </a:moveTo>
                  <a:lnTo>
                    <a:pt x="64" y="58"/>
                  </a:lnTo>
                  <a:lnTo>
                    <a:pt x="68" y="62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8" y="62"/>
                  </a:lnTo>
                  <a:lnTo>
                    <a:pt x="64" y="58"/>
                  </a:lnTo>
                  <a:lnTo>
                    <a:pt x="61" y="55"/>
                  </a:lnTo>
                  <a:close/>
                  <a:moveTo>
                    <a:pt x="22" y="20"/>
                  </a:moveTo>
                  <a:lnTo>
                    <a:pt x="23" y="22"/>
                  </a:lnTo>
                  <a:lnTo>
                    <a:pt x="29" y="26"/>
                  </a:lnTo>
                  <a:lnTo>
                    <a:pt x="39" y="34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2" y="20"/>
                  </a:lnTo>
                  <a:close/>
                  <a:moveTo>
                    <a:pt x="4" y="0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3"/>
                  </a:lnTo>
                  <a:lnTo>
                    <a:pt x="21" y="15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44" y="34"/>
                  </a:lnTo>
                  <a:lnTo>
                    <a:pt x="55" y="44"/>
                  </a:lnTo>
                  <a:lnTo>
                    <a:pt x="64" y="53"/>
                  </a:lnTo>
                  <a:lnTo>
                    <a:pt x="71" y="60"/>
                  </a:lnTo>
                  <a:lnTo>
                    <a:pt x="73" y="64"/>
                  </a:lnTo>
                  <a:lnTo>
                    <a:pt x="75" y="65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3" y="61"/>
                  </a:lnTo>
                  <a:lnTo>
                    <a:pt x="60" y="57"/>
                  </a:lnTo>
                  <a:lnTo>
                    <a:pt x="56" y="53"/>
                  </a:lnTo>
                  <a:lnTo>
                    <a:pt x="43" y="41"/>
                  </a:lnTo>
                  <a:lnTo>
                    <a:pt x="27" y="28"/>
                  </a:lnTo>
                  <a:lnTo>
                    <a:pt x="16" y="20"/>
                  </a:lnTo>
                  <a:lnTo>
                    <a:pt x="9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133"/>
            <p:cNvSpPr>
              <a:spLocks noEditPoints="1"/>
            </p:cNvSpPr>
            <p:nvPr/>
          </p:nvSpPr>
          <p:spPr bwMode="auto">
            <a:xfrm>
              <a:off x="8623301" y="1700213"/>
              <a:ext cx="93663" cy="141288"/>
            </a:xfrm>
            <a:custGeom>
              <a:avLst/>
              <a:gdLst>
                <a:gd name="T0" fmla="*/ 30 w 59"/>
                <a:gd name="T1" fmla="*/ 2 h 89"/>
                <a:gd name="T2" fmla="*/ 26 w 59"/>
                <a:gd name="T3" fmla="*/ 4 h 89"/>
                <a:gd name="T4" fmla="*/ 21 w 59"/>
                <a:gd name="T5" fmla="*/ 4 h 89"/>
                <a:gd name="T6" fmla="*/ 16 w 59"/>
                <a:gd name="T7" fmla="*/ 5 h 89"/>
                <a:gd name="T8" fmla="*/ 12 w 59"/>
                <a:gd name="T9" fmla="*/ 8 h 89"/>
                <a:gd name="T10" fmla="*/ 8 w 59"/>
                <a:gd name="T11" fmla="*/ 9 h 89"/>
                <a:gd name="T12" fmla="*/ 7 w 59"/>
                <a:gd name="T13" fmla="*/ 12 h 89"/>
                <a:gd name="T14" fmla="*/ 4 w 59"/>
                <a:gd name="T15" fmla="*/ 16 h 89"/>
                <a:gd name="T16" fmla="*/ 3 w 59"/>
                <a:gd name="T17" fmla="*/ 19 h 89"/>
                <a:gd name="T18" fmla="*/ 3 w 59"/>
                <a:gd name="T19" fmla="*/ 25 h 89"/>
                <a:gd name="T20" fmla="*/ 3 w 59"/>
                <a:gd name="T21" fmla="*/ 29 h 89"/>
                <a:gd name="T22" fmla="*/ 7 w 59"/>
                <a:gd name="T23" fmla="*/ 47 h 89"/>
                <a:gd name="T24" fmla="*/ 13 w 59"/>
                <a:gd name="T25" fmla="*/ 67 h 89"/>
                <a:gd name="T26" fmla="*/ 17 w 59"/>
                <a:gd name="T27" fmla="*/ 73 h 89"/>
                <a:gd name="T28" fmla="*/ 20 w 59"/>
                <a:gd name="T29" fmla="*/ 78 h 89"/>
                <a:gd name="T30" fmla="*/ 24 w 59"/>
                <a:gd name="T31" fmla="*/ 82 h 89"/>
                <a:gd name="T32" fmla="*/ 28 w 59"/>
                <a:gd name="T33" fmla="*/ 85 h 89"/>
                <a:gd name="T34" fmla="*/ 31 w 59"/>
                <a:gd name="T35" fmla="*/ 86 h 89"/>
                <a:gd name="T36" fmla="*/ 37 w 59"/>
                <a:gd name="T37" fmla="*/ 85 h 89"/>
                <a:gd name="T38" fmla="*/ 41 w 59"/>
                <a:gd name="T39" fmla="*/ 82 h 89"/>
                <a:gd name="T40" fmla="*/ 45 w 59"/>
                <a:gd name="T41" fmla="*/ 77 h 89"/>
                <a:gd name="T42" fmla="*/ 49 w 59"/>
                <a:gd name="T43" fmla="*/ 71 h 89"/>
                <a:gd name="T44" fmla="*/ 54 w 59"/>
                <a:gd name="T45" fmla="*/ 54 h 89"/>
                <a:gd name="T46" fmla="*/ 56 w 59"/>
                <a:gd name="T47" fmla="*/ 36 h 89"/>
                <a:gd name="T48" fmla="*/ 54 w 59"/>
                <a:gd name="T49" fmla="*/ 21 h 89"/>
                <a:gd name="T50" fmla="*/ 49 w 59"/>
                <a:gd name="T51" fmla="*/ 10 h 89"/>
                <a:gd name="T52" fmla="*/ 41 w 59"/>
                <a:gd name="T53" fmla="*/ 5 h 89"/>
                <a:gd name="T54" fmla="*/ 31 w 59"/>
                <a:gd name="T55" fmla="*/ 2 h 89"/>
                <a:gd name="T56" fmla="*/ 30 w 59"/>
                <a:gd name="T57" fmla="*/ 2 h 89"/>
                <a:gd name="T58" fmla="*/ 31 w 59"/>
                <a:gd name="T59" fmla="*/ 0 h 89"/>
                <a:gd name="T60" fmla="*/ 37 w 59"/>
                <a:gd name="T61" fmla="*/ 1 h 89"/>
                <a:gd name="T62" fmla="*/ 42 w 59"/>
                <a:gd name="T63" fmla="*/ 2 h 89"/>
                <a:gd name="T64" fmla="*/ 47 w 59"/>
                <a:gd name="T65" fmla="*/ 5 h 89"/>
                <a:gd name="T66" fmla="*/ 51 w 59"/>
                <a:gd name="T67" fmla="*/ 9 h 89"/>
                <a:gd name="T68" fmla="*/ 56 w 59"/>
                <a:gd name="T69" fmla="*/ 21 h 89"/>
                <a:gd name="T70" fmla="*/ 59 w 59"/>
                <a:gd name="T71" fmla="*/ 36 h 89"/>
                <a:gd name="T72" fmla="*/ 56 w 59"/>
                <a:gd name="T73" fmla="*/ 55 h 89"/>
                <a:gd name="T74" fmla="*/ 51 w 59"/>
                <a:gd name="T75" fmla="*/ 72 h 89"/>
                <a:gd name="T76" fmla="*/ 49 w 59"/>
                <a:gd name="T77" fmla="*/ 77 h 89"/>
                <a:gd name="T78" fmla="*/ 45 w 59"/>
                <a:gd name="T79" fmla="*/ 82 h 89"/>
                <a:gd name="T80" fmla="*/ 41 w 59"/>
                <a:gd name="T81" fmla="*/ 86 h 89"/>
                <a:gd name="T82" fmla="*/ 37 w 59"/>
                <a:gd name="T83" fmla="*/ 89 h 89"/>
                <a:gd name="T84" fmla="*/ 31 w 59"/>
                <a:gd name="T85" fmla="*/ 89 h 89"/>
                <a:gd name="T86" fmla="*/ 24 w 59"/>
                <a:gd name="T87" fmla="*/ 86 h 89"/>
                <a:gd name="T88" fmla="*/ 16 w 59"/>
                <a:gd name="T89" fmla="*/ 78 h 89"/>
                <a:gd name="T90" fmla="*/ 11 w 59"/>
                <a:gd name="T91" fmla="*/ 68 h 89"/>
                <a:gd name="T92" fmla="*/ 4 w 59"/>
                <a:gd name="T93" fmla="*/ 48 h 89"/>
                <a:gd name="T94" fmla="*/ 0 w 59"/>
                <a:gd name="T95" fmla="*/ 29 h 89"/>
                <a:gd name="T96" fmla="*/ 0 w 59"/>
                <a:gd name="T97" fmla="*/ 25 h 89"/>
                <a:gd name="T98" fmla="*/ 0 w 59"/>
                <a:gd name="T99" fmla="*/ 19 h 89"/>
                <a:gd name="T100" fmla="*/ 1 w 59"/>
                <a:gd name="T101" fmla="*/ 14 h 89"/>
                <a:gd name="T102" fmla="*/ 4 w 59"/>
                <a:gd name="T103" fmla="*/ 10 h 89"/>
                <a:gd name="T104" fmla="*/ 7 w 59"/>
                <a:gd name="T105" fmla="*/ 6 h 89"/>
                <a:gd name="T106" fmla="*/ 11 w 59"/>
                <a:gd name="T107" fmla="*/ 5 h 89"/>
                <a:gd name="T108" fmla="*/ 14 w 59"/>
                <a:gd name="T109" fmla="*/ 2 h 89"/>
                <a:gd name="T110" fmla="*/ 20 w 59"/>
                <a:gd name="T111" fmla="*/ 1 h 89"/>
                <a:gd name="T112" fmla="*/ 25 w 59"/>
                <a:gd name="T113" fmla="*/ 0 h 89"/>
                <a:gd name="T114" fmla="*/ 31 w 59"/>
                <a:gd name="T1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89">
                  <a:moveTo>
                    <a:pt x="30" y="2"/>
                  </a:moveTo>
                  <a:lnTo>
                    <a:pt x="26" y="4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8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7" y="47"/>
                  </a:lnTo>
                  <a:lnTo>
                    <a:pt x="13" y="67"/>
                  </a:lnTo>
                  <a:lnTo>
                    <a:pt x="17" y="73"/>
                  </a:lnTo>
                  <a:lnTo>
                    <a:pt x="20" y="78"/>
                  </a:lnTo>
                  <a:lnTo>
                    <a:pt x="24" y="82"/>
                  </a:lnTo>
                  <a:lnTo>
                    <a:pt x="28" y="85"/>
                  </a:lnTo>
                  <a:lnTo>
                    <a:pt x="31" y="86"/>
                  </a:lnTo>
                  <a:lnTo>
                    <a:pt x="37" y="85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9" y="71"/>
                  </a:lnTo>
                  <a:lnTo>
                    <a:pt x="54" y="54"/>
                  </a:lnTo>
                  <a:lnTo>
                    <a:pt x="56" y="36"/>
                  </a:lnTo>
                  <a:lnTo>
                    <a:pt x="54" y="21"/>
                  </a:lnTo>
                  <a:lnTo>
                    <a:pt x="49" y="10"/>
                  </a:lnTo>
                  <a:lnTo>
                    <a:pt x="41" y="5"/>
                  </a:lnTo>
                  <a:lnTo>
                    <a:pt x="31" y="2"/>
                  </a:lnTo>
                  <a:lnTo>
                    <a:pt x="30" y="2"/>
                  </a:lnTo>
                  <a:close/>
                  <a:moveTo>
                    <a:pt x="31" y="0"/>
                  </a:moveTo>
                  <a:lnTo>
                    <a:pt x="37" y="1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9" y="36"/>
                  </a:lnTo>
                  <a:lnTo>
                    <a:pt x="56" y="55"/>
                  </a:lnTo>
                  <a:lnTo>
                    <a:pt x="51" y="72"/>
                  </a:lnTo>
                  <a:lnTo>
                    <a:pt x="49" y="77"/>
                  </a:lnTo>
                  <a:lnTo>
                    <a:pt x="45" y="82"/>
                  </a:lnTo>
                  <a:lnTo>
                    <a:pt x="41" y="86"/>
                  </a:lnTo>
                  <a:lnTo>
                    <a:pt x="37" y="89"/>
                  </a:lnTo>
                  <a:lnTo>
                    <a:pt x="31" y="89"/>
                  </a:lnTo>
                  <a:lnTo>
                    <a:pt x="24" y="86"/>
                  </a:lnTo>
                  <a:lnTo>
                    <a:pt x="16" y="78"/>
                  </a:lnTo>
                  <a:lnTo>
                    <a:pt x="11" y="68"/>
                  </a:lnTo>
                  <a:lnTo>
                    <a:pt x="4" y="48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134"/>
            <p:cNvSpPr>
              <a:spLocks noEditPoints="1"/>
            </p:cNvSpPr>
            <p:nvPr/>
          </p:nvSpPr>
          <p:spPr bwMode="auto">
            <a:xfrm>
              <a:off x="8618538" y="1698626"/>
              <a:ext cx="100013" cy="146050"/>
            </a:xfrm>
            <a:custGeom>
              <a:avLst/>
              <a:gdLst>
                <a:gd name="T0" fmla="*/ 21 w 63"/>
                <a:gd name="T1" fmla="*/ 79 h 92"/>
                <a:gd name="T2" fmla="*/ 29 w 63"/>
                <a:gd name="T3" fmla="*/ 87 h 92"/>
                <a:gd name="T4" fmla="*/ 29 w 63"/>
                <a:gd name="T5" fmla="*/ 87 h 92"/>
                <a:gd name="T6" fmla="*/ 21 w 63"/>
                <a:gd name="T7" fmla="*/ 79 h 92"/>
                <a:gd name="T8" fmla="*/ 53 w 63"/>
                <a:gd name="T9" fmla="*/ 72 h 92"/>
                <a:gd name="T10" fmla="*/ 46 w 63"/>
                <a:gd name="T11" fmla="*/ 82 h 92"/>
                <a:gd name="T12" fmla="*/ 40 w 63"/>
                <a:gd name="T13" fmla="*/ 87 h 92"/>
                <a:gd name="T14" fmla="*/ 40 w 63"/>
                <a:gd name="T15" fmla="*/ 87 h 92"/>
                <a:gd name="T16" fmla="*/ 46 w 63"/>
                <a:gd name="T17" fmla="*/ 82 h 92"/>
                <a:gd name="T18" fmla="*/ 53 w 63"/>
                <a:gd name="T19" fmla="*/ 72 h 92"/>
                <a:gd name="T20" fmla="*/ 4 w 63"/>
                <a:gd name="T21" fmla="*/ 26 h 92"/>
                <a:gd name="T22" fmla="*/ 4 w 63"/>
                <a:gd name="T23" fmla="*/ 26 h 92"/>
                <a:gd name="T24" fmla="*/ 29 w 63"/>
                <a:gd name="T25" fmla="*/ 6 h 92"/>
                <a:gd name="T26" fmla="*/ 19 w 63"/>
                <a:gd name="T27" fmla="*/ 7 h 92"/>
                <a:gd name="T28" fmla="*/ 12 w 63"/>
                <a:gd name="T29" fmla="*/ 11 h 92"/>
                <a:gd name="T30" fmla="*/ 8 w 63"/>
                <a:gd name="T31" fmla="*/ 17 h 92"/>
                <a:gd name="T32" fmla="*/ 7 w 63"/>
                <a:gd name="T33" fmla="*/ 26 h 92"/>
                <a:gd name="T34" fmla="*/ 11 w 63"/>
                <a:gd name="T35" fmla="*/ 48 h 92"/>
                <a:gd name="T36" fmla="*/ 21 w 63"/>
                <a:gd name="T37" fmla="*/ 73 h 92"/>
                <a:gd name="T38" fmla="*/ 28 w 63"/>
                <a:gd name="T39" fmla="*/ 82 h 92"/>
                <a:gd name="T40" fmla="*/ 34 w 63"/>
                <a:gd name="T41" fmla="*/ 86 h 92"/>
                <a:gd name="T42" fmla="*/ 38 w 63"/>
                <a:gd name="T43" fmla="*/ 85 h 92"/>
                <a:gd name="T44" fmla="*/ 46 w 63"/>
                <a:gd name="T45" fmla="*/ 77 h 92"/>
                <a:gd name="T46" fmla="*/ 55 w 63"/>
                <a:gd name="T47" fmla="*/ 55 h 92"/>
                <a:gd name="T48" fmla="*/ 57 w 63"/>
                <a:gd name="T49" fmla="*/ 37 h 92"/>
                <a:gd name="T50" fmla="*/ 55 w 63"/>
                <a:gd name="T51" fmla="*/ 23 h 92"/>
                <a:gd name="T52" fmla="*/ 44 w 63"/>
                <a:gd name="T53" fmla="*/ 7 h 92"/>
                <a:gd name="T54" fmla="*/ 33 w 63"/>
                <a:gd name="T55" fmla="*/ 6 h 92"/>
                <a:gd name="T56" fmla="*/ 17 w 63"/>
                <a:gd name="T57" fmla="*/ 5 h 92"/>
                <a:gd name="T58" fmla="*/ 10 w 63"/>
                <a:gd name="T59" fmla="*/ 10 h 92"/>
                <a:gd name="T60" fmla="*/ 10 w 63"/>
                <a:gd name="T61" fmla="*/ 10 h 92"/>
                <a:gd name="T62" fmla="*/ 15 w 63"/>
                <a:gd name="T63" fmla="*/ 9 h 92"/>
                <a:gd name="T64" fmla="*/ 17 w 63"/>
                <a:gd name="T65" fmla="*/ 5 h 92"/>
                <a:gd name="T66" fmla="*/ 34 w 63"/>
                <a:gd name="T67" fmla="*/ 2 h 92"/>
                <a:gd name="T68" fmla="*/ 34 w 63"/>
                <a:gd name="T69" fmla="*/ 2 h 92"/>
                <a:gd name="T70" fmla="*/ 34 w 63"/>
                <a:gd name="T71" fmla="*/ 0 h 92"/>
                <a:gd name="T72" fmla="*/ 55 w 63"/>
                <a:gd name="T73" fmla="*/ 9 h 92"/>
                <a:gd name="T74" fmla="*/ 63 w 63"/>
                <a:gd name="T75" fmla="*/ 37 h 92"/>
                <a:gd name="T76" fmla="*/ 55 w 63"/>
                <a:gd name="T77" fmla="*/ 73 h 92"/>
                <a:gd name="T78" fmla="*/ 44 w 63"/>
                <a:gd name="T79" fmla="*/ 90 h 92"/>
                <a:gd name="T80" fmla="*/ 25 w 63"/>
                <a:gd name="T81" fmla="*/ 89 h 92"/>
                <a:gd name="T82" fmla="*/ 12 w 63"/>
                <a:gd name="T83" fmla="*/ 69 h 92"/>
                <a:gd name="T84" fmla="*/ 12 w 63"/>
                <a:gd name="T85" fmla="*/ 69 h 92"/>
                <a:gd name="T86" fmla="*/ 2 w 63"/>
                <a:gd name="T87" fmla="*/ 31 h 92"/>
                <a:gd name="T88" fmla="*/ 0 w 63"/>
                <a:gd name="T89" fmla="*/ 26 h 92"/>
                <a:gd name="T90" fmla="*/ 6 w 63"/>
                <a:gd name="T91" fmla="*/ 9 h 92"/>
                <a:gd name="T92" fmla="*/ 23 w 63"/>
                <a:gd name="T93" fmla="*/ 1 h 92"/>
                <a:gd name="T94" fmla="*/ 34 w 63"/>
                <a:gd name="T9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92">
                  <a:moveTo>
                    <a:pt x="17" y="73"/>
                  </a:moveTo>
                  <a:lnTo>
                    <a:pt x="21" y="79"/>
                  </a:lnTo>
                  <a:lnTo>
                    <a:pt x="25" y="85"/>
                  </a:lnTo>
                  <a:lnTo>
                    <a:pt x="29" y="87"/>
                  </a:lnTo>
                  <a:lnTo>
                    <a:pt x="33" y="89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79"/>
                  </a:lnTo>
                  <a:lnTo>
                    <a:pt x="17" y="73"/>
                  </a:lnTo>
                  <a:close/>
                  <a:moveTo>
                    <a:pt x="53" y="72"/>
                  </a:moveTo>
                  <a:lnTo>
                    <a:pt x="50" y="77"/>
                  </a:lnTo>
                  <a:lnTo>
                    <a:pt x="46" y="82"/>
                  </a:lnTo>
                  <a:lnTo>
                    <a:pt x="44" y="86"/>
                  </a:lnTo>
                  <a:lnTo>
                    <a:pt x="40" y="87"/>
                  </a:lnTo>
                  <a:lnTo>
                    <a:pt x="36" y="89"/>
                  </a:lnTo>
                  <a:lnTo>
                    <a:pt x="40" y="87"/>
                  </a:lnTo>
                  <a:lnTo>
                    <a:pt x="44" y="86"/>
                  </a:lnTo>
                  <a:lnTo>
                    <a:pt x="46" y="82"/>
                  </a:lnTo>
                  <a:lnTo>
                    <a:pt x="50" y="77"/>
                  </a:lnTo>
                  <a:lnTo>
                    <a:pt x="53" y="72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7"/>
                  </a:lnTo>
                  <a:lnTo>
                    <a:pt x="4" y="26"/>
                  </a:lnTo>
                  <a:close/>
                  <a:moveTo>
                    <a:pt x="33" y="6"/>
                  </a:moveTo>
                  <a:lnTo>
                    <a:pt x="29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5" y="10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48"/>
                  </a:lnTo>
                  <a:lnTo>
                    <a:pt x="17" y="66"/>
                  </a:lnTo>
                  <a:lnTo>
                    <a:pt x="21" y="73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8" y="85"/>
                  </a:lnTo>
                  <a:lnTo>
                    <a:pt x="42" y="82"/>
                  </a:lnTo>
                  <a:lnTo>
                    <a:pt x="46" y="77"/>
                  </a:lnTo>
                  <a:lnTo>
                    <a:pt x="50" y="70"/>
                  </a:lnTo>
                  <a:lnTo>
                    <a:pt x="55" y="55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5" y="23"/>
                  </a:lnTo>
                  <a:lnTo>
                    <a:pt x="50" y="13"/>
                  </a:lnTo>
                  <a:lnTo>
                    <a:pt x="44" y="7"/>
                  </a:lnTo>
                  <a:lnTo>
                    <a:pt x="34" y="6"/>
                  </a:lnTo>
                  <a:lnTo>
                    <a:pt x="33" y="6"/>
                  </a:lnTo>
                  <a:close/>
                  <a:moveTo>
                    <a:pt x="23" y="3"/>
                  </a:moveTo>
                  <a:lnTo>
                    <a:pt x="17" y="5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3" y="3"/>
                  </a:lnTo>
                  <a:close/>
                  <a:moveTo>
                    <a:pt x="34" y="2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4" y="0"/>
                  </a:moveTo>
                  <a:lnTo>
                    <a:pt x="45" y="2"/>
                  </a:lnTo>
                  <a:lnTo>
                    <a:pt x="55" y="9"/>
                  </a:lnTo>
                  <a:lnTo>
                    <a:pt x="61" y="20"/>
                  </a:lnTo>
                  <a:lnTo>
                    <a:pt x="63" y="37"/>
                  </a:lnTo>
                  <a:lnTo>
                    <a:pt x="62" y="56"/>
                  </a:lnTo>
                  <a:lnTo>
                    <a:pt x="55" y="73"/>
                  </a:lnTo>
                  <a:lnTo>
                    <a:pt x="50" y="82"/>
                  </a:lnTo>
                  <a:lnTo>
                    <a:pt x="44" y="90"/>
                  </a:lnTo>
                  <a:lnTo>
                    <a:pt x="34" y="92"/>
                  </a:lnTo>
                  <a:lnTo>
                    <a:pt x="25" y="89"/>
                  </a:lnTo>
                  <a:lnTo>
                    <a:pt x="17" y="8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4" y="49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135"/>
            <p:cNvSpPr>
              <a:spLocks/>
            </p:cNvSpPr>
            <p:nvPr/>
          </p:nvSpPr>
          <p:spPr bwMode="auto">
            <a:xfrm>
              <a:off x="8574088" y="1817688"/>
              <a:ext cx="87313" cy="96838"/>
            </a:xfrm>
            <a:custGeom>
              <a:avLst/>
              <a:gdLst>
                <a:gd name="T0" fmla="*/ 21 w 55"/>
                <a:gd name="T1" fmla="*/ 0 h 61"/>
                <a:gd name="T2" fmla="*/ 32 w 55"/>
                <a:gd name="T3" fmla="*/ 2 h 61"/>
                <a:gd name="T4" fmla="*/ 43 w 55"/>
                <a:gd name="T5" fmla="*/ 4 h 61"/>
                <a:gd name="T6" fmla="*/ 51 w 55"/>
                <a:gd name="T7" fmla="*/ 7 h 61"/>
                <a:gd name="T8" fmla="*/ 55 w 55"/>
                <a:gd name="T9" fmla="*/ 8 h 61"/>
                <a:gd name="T10" fmla="*/ 53 w 55"/>
                <a:gd name="T11" fmla="*/ 11 h 61"/>
                <a:gd name="T12" fmla="*/ 52 w 55"/>
                <a:gd name="T13" fmla="*/ 11 h 61"/>
                <a:gd name="T14" fmla="*/ 51 w 55"/>
                <a:gd name="T15" fmla="*/ 10 h 61"/>
                <a:gd name="T16" fmla="*/ 47 w 55"/>
                <a:gd name="T17" fmla="*/ 10 h 61"/>
                <a:gd name="T18" fmla="*/ 42 w 55"/>
                <a:gd name="T19" fmla="*/ 8 h 61"/>
                <a:gd name="T20" fmla="*/ 31 w 55"/>
                <a:gd name="T21" fmla="*/ 6 h 61"/>
                <a:gd name="T22" fmla="*/ 21 w 55"/>
                <a:gd name="T23" fmla="*/ 4 h 61"/>
                <a:gd name="T24" fmla="*/ 17 w 55"/>
                <a:gd name="T25" fmla="*/ 4 h 61"/>
                <a:gd name="T26" fmla="*/ 13 w 55"/>
                <a:gd name="T27" fmla="*/ 6 h 61"/>
                <a:gd name="T28" fmla="*/ 11 w 55"/>
                <a:gd name="T29" fmla="*/ 7 h 61"/>
                <a:gd name="T30" fmla="*/ 10 w 55"/>
                <a:gd name="T31" fmla="*/ 8 h 61"/>
                <a:gd name="T32" fmla="*/ 8 w 55"/>
                <a:gd name="T33" fmla="*/ 20 h 61"/>
                <a:gd name="T34" fmla="*/ 5 w 55"/>
                <a:gd name="T35" fmla="*/ 33 h 61"/>
                <a:gd name="T36" fmla="*/ 4 w 55"/>
                <a:gd name="T37" fmla="*/ 46 h 61"/>
                <a:gd name="T38" fmla="*/ 4 w 55"/>
                <a:gd name="T39" fmla="*/ 57 h 61"/>
                <a:gd name="T40" fmla="*/ 2 w 55"/>
                <a:gd name="T41" fmla="*/ 61 h 61"/>
                <a:gd name="T42" fmla="*/ 0 w 55"/>
                <a:gd name="T43" fmla="*/ 61 h 61"/>
                <a:gd name="T44" fmla="*/ 0 w 55"/>
                <a:gd name="T45" fmla="*/ 57 h 61"/>
                <a:gd name="T46" fmla="*/ 1 w 55"/>
                <a:gd name="T47" fmla="*/ 46 h 61"/>
                <a:gd name="T48" fmla="*/ 2 w 55"/>
                <a:gd name="T49" fmla="*/ 33 h 61"/>
                <a:gd name="T50" fmla="*/ 4 w 55"/>
                <a:gd name="T51" fmla="*/ 19 h 61"/>
                <a:gd name="T52" fmla="*/ 6 w 55"/>
                <a:gd name="T53" fmla="*/ 8 h 61"/>
                <a:gd name="T54" fmla="*/ 8 w 55"/>
                <a:gd name="T55" fmla="*/ 6 h 61"/>
                <a:gd name="T56" fmla="*/ 10 w 55"/>
                <a:gd name="T57" fmla="*/ 3 h 61"/>
                <a:gd name="T58" fmla="*/ 14 w 55"/>
                <a:gd name="T59" fmla="*/ 2 h 61"/>
                <a:gd name="T60" fmla="*/ 17 w 55"/>
                <a:gd name="T61" fmla="*/ 0 h 61"/>
                <a:gd name="T62" fmla="*/ 21 w 55"/>
                <a:gd name="T6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1">
                  <a:moveTo>
                    <a:pt x="21" y="0"/>
                  </a:moveTo>
                  <a:lnTo>
                    <a:pt x="32" y="2"/>
                  </a:lnTo>
                  <a:lnTo>
                    <a:pt x="43" y="4"/>
                  </a:lnTo>
                  <a:lnTo>
                    <a:pt x="51" y="7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47" y="10"/>
                  </a:lnTo>
                  <a:lnTo>
                    <a:pt x="42" y="8"/>
                  </a:lnTo>
                  <a:lnTo>
                    <a:pt x="31" y="6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20"/>
                  </a:lnTo>
                  <a:lnTo>
                    <a:pt x="5" y="33"/>
                  </a:lnTo>
                  <a:lnTo>
                    <a:pt x="4" y="46"/>
                  </a:lnTo>
                  <a:lnTo>
                    <a:pt x="4" y="57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2" y="33"/>
                  </a:lnTo>
                  <a:lnTo>
                    <a:pt x="4" y="19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136"/>
            <p:cNvSpPr>
              <a:spLocks noEditPoints="1"/>
            </p:cNvSpPr>
            <p:nvPr/>
          </p:nvSpPr>
          <p:spPr bwMode="auto">
            <a:xfrm>
              <a:off x="8569326" y="1816101"/>
              <a:ext cx="95250" cy="100013"/>
            </a:xfrm>
            <a:custGeom>
              <a:avLst/>
              <a:gdLst>
                <a:gd name="T0" fmla="*/ 7 w 60"/>
                <a:gd name="T1" fmla="*/ 63 h 63"/>
                <a:gd name="T2" fmla="*/ 7 w 60"/>
                <a:gd name="T3" fmla="*/ 63 h 63"/>
                <a:gd name="T4" fmla="*/ 7 w 60"/>
                <a:gd name="T5" fmla="*/ 63 h 63"/>
                <a:gd name="T6" fmla="*/ 7 w 60"/>
                <a:gd name="T7" fmla="*/ 62 h 63"/>
                <a:gd name="T8" fmla="*/ 46 w 60"/>
                <a:gd name="T9" fmla="*/ 7 h 63"/>
                <a:gd name="T10" fmla="*/ 52 w 60"/>
                <a:gd name="T11" fmla="*/ 9 h 63"/>
                <a:gd name="T12" fmla="*/ 55 w 60"/>
                <a:gd name="T13" fmla="*/ 11 h 63"/>
                <a:gd name="T14" fmla="*/ 50 w 60"/>
                <a:gd name="T15" fmla="*/ 8 h 63"/>
                <a:gd name="T16" fmla="*/ 35 w 60"/>
                <a:gd name="T17" fmla="*/ 5 h 63"/>
                <a:gd name="T18" fmla="*/ 24 w 60"/>
                <a:gd name="T19" fmla="*/ 3 h 63"/>
                <a:gd name="T20" fmla="*/ 16 w 60"/>
                <a:gd name="T21" fmla="*/ 4 h 63"/>
                <a:gd name="T22" fmla="*/ 12 w 60"/>
                <a:gd name="T23" fmla="*/ 8 h 63"/>
                <a:gd name="T24" fmla="*/ 16 w 60"/>
                <a:gd name="T25" fmla="*/ 4 h 63"/>
                <a:gd name="T26" fmla="*/ 24 w 60"/>
                <a:gd name="T27" fmla="*/ 3 h 63"/>
                <a:gd name="T28" fmla="*/ 25 w 60"/>
                <a:gd name="T29" fmla="*/ 3 h 63"/>
                <a:gd name="T30" fmla="*/ 24 w 60"/>
                <a:gd name="T31" fmla="*/ 0 h 63"/>
                <a:gd name="T32" fmla="*/ 24 w 60"/>
                <a:gd name="T33" fmla="*/ 0 h 63"/>
                <a:gd name="T34" fmla="*/ 45 w 60"/>
                <a:gd name="T35" fmla="*/ 4 h 63"/>
                <a:gd name="T36" fmla="*/ 58 w 60"/>
                <a:gd name="T37" fmla="*/ 8 h 63"/>
                <a:gd name="T38" fmla="*/ 58 w 60"/>
                <a:gd name="T39" fmla="*/ 15 h 63"/>
                <a:gd name="T40" fmla="*/ 56 w 60"/>
                <a:gd name="T41" fmla="*/ 15 h 63"/>
                <a:gd name="T42" fmla="*/ 56 w 60"/>
                <a:gd name="T43" fmla="*/ 15 h 63"/>
                <a:gd name="T44" fmla="*/ 56 w 60"/>
                <a:gd name="T45" fmla="*/ 15 h 63"/>
                <a:gd name="T46" fmla="*/ 55 w 60"/>
                <a:gd name="T47" fmla="*/ 13 h 63"/>
                <a:gd name="T48" fmla="*/ 52 w 60"/>
                <a:gd name="T49" fmla="*/ 13 h 63"/>
                <a:gd name="T50" fmla="*/ 45 w 60"/>
                <a:gd name="T51" fmla="*/ 11 h 63"/>
                <a:gd name="T52" fmla="*/ 30 w 60"/>
                <a:gd name="T53" fmla="*/ 7 h 63"/>
                <a:gd name="T54" fmla="*/ 24 w 60"/>
                <a:gd name="T55" fmla="*/ 7 h 63"/>
                <a:gd name="T56" fmla="*/ 20 w 60"/>
                <a:gd name="T57" fmla="*/ 7 h 63"/>
                <a:gd name="T58" fmla="*/ 14 w 60"/>
                <a:gd name="T59" fmla="*/ 9 h 63"/>
                <a:gd name="T60" fmla="*/ 12 w 60"/>
                <a:gd name="T61" fmla="*/ 21 h 63"/>
                <a:gd name="T62" fmla="*/ 8 w 60"/>
                <a:gd name="T63" fmla="*/ 47 h 63"/>
                <a:gd name="T64" fmla="*/ 7 w 60"/>
                <a:gd name="T65" fmla="*/ 62 h 63"/>
                <a:gd name="T66" fmla="*/ 7 w 60"/>
                <a:gd name="T67" fmla="*/ 62 h 63"/>
                <a:gd name="T68" fmla="*/ 5 w 60"/>
                <a:gd name="T69" fmla="*/ 62 h 63"/>
                <a:gd name="T70" fmla="*/ 5 w 60"/>
                <a:gd name="T71" fmla="*/ 63 h 63"/>
                <a:gd name="T72" fmla="*/ 5 w 60"/>
                <a:gd name="T73" fmla="*/ 63 h 63"/>
                <a:gd name="T74" fmla="*/ 5 w 60"/>
                <a:gd name="T75" fmla="*/ 63 h 63"/>
                <a:gd name="T76" fmla="*/ 3 w 60"/>
                <a:gd name="T77" fmla="*/ 63 h 63"/>
                <a:gd name="T78" fmla="*/ 1 w 60"/>
                <a:gd name="T79" fmla="*/ 62 h 63"/>
                <a:gd name="T80" fmla="*/ 1 w 60"/>
                <a:gd name="T81" fmla="*/ 60 h 63"/>
                <a:gd name="T82" fmla="*/ 1 w 60"/>
                <a:gd name="T83" fmla="*/ 55 h 63"/>
                <a:gd name="T84" fmla="*/ 3 w 60"/>
                <a:gd name="T85" fmla="*/ 41 h 63"/>
                <a:gd name="T86" fmla="*/ 8 w 60"/>
                <a:gd name="T87" fmla="*/ 8 h 63"/>
                <a:gd name="T88" fmla="*/ 13 w 60"/>
                <a:gd name="T89" fmla="*/ 3 h 63"/>
                <a:gd name="T90" fmla="*/ 20 w 60"/>
                <a:gd name="T9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3">
                  <a:moveTo>
                    <a:pt x="7" y="63"/>
                  </a:move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close/>
                  <a:moveTo>
                    <a:pt x="7" y="62"/>
                  </a:move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close/>
                  <a:moveTo>
                    <a:pt x="35" y="5"/>
                  </a:moveTo>
                  <a:lnTo>
                    <a:pt x="46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9"/>
                  </a:lnTo>
                  <a:lnTo>
                    <a:pt x="50" y="8"/>
                  </a:lnTo>
                  <a:lnTo>
                    <a:pt x="46" y="7"/>
                  </a:lnTo>
                  <a:lnTo>
                    <a:pt x="35" y="5"/>
                  </a:lnTo>
                  <a:close/>
                  <a:moveTo>
                    <a:pt x="24" y="3"/>
                  </a:moveTo>
                  <a:lnTo>
                    <a:pt x="24" y="3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4" y="3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4" y="1"/>
                  </a:lnTo>
                  <a:lnTo>
                    <a:pt x="45" y="4"/>
                  </a:lnTo>
                  <a:lnTo>
                    <a:pt x="54" y="7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2" y="13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21"/>
                  </a:lnTo>
                  <a:lnTo>
                    <a:pt x="9" y="34"/>
                  </a:lnTo>
                  <a:lnTo>
                    <a:pt x="8" y="47"/>
                  </a:lnTo>
                  <a:lnTo>
                    <a:pt x="8" y="5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3" y="41"/>
                  </a:lnTo>
                  <a:lnTo>
                    <a:pt x="5" y="24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138"/>
            <p:cNvSpPr>
              <a:spLocks noEditPoints="1"/>
            </p:cNvSpPr>
            <p:nvPr/>
          </p:nvSpPr>
          <p:spPr bwMode="auto">
            <a:xfrm flipH="1">
              <a:off x="8610424" y="1835151"/>
              <a:ext cx="71614" cy="168275"/>
            </a:xfrm>
            <a:custGeom>
              <a:avLst/>
              <a:gdLst>
                <a:gd name="T0" fmla="*/ 26 w 57"/>
                <a:gd name="T1" fmla="*/ 101 h 106"/>
                <a:gd name="T2" fmla="*/ 26 w 57"/>
                <a:gd name="T3" fmla="*/ 102 h 106"/>
                <a:gd name="T4" fmla="*/ 26 w 57"/>
                <a:gd name="T5" fmla="*/ 102 h 106"/>
                <a:gd name="T6" fmla="*/ 26 w 57"/>
                <a:gd name="T7" fmla="*/ 102 h 106"/>
                <a:gd name="T8" fmla="*/ 26 w 57"/>
                <a:gd name="T9" fmla="*/ 102 h 106"/>
                <a:gd name="T10" fmla="*/ 55 w 57"/>
                <a:gd name="T11" fmla="*/ 102 h 106"/>
                <a:gd name="T12" fmla="*/ 55 w 57"/>
                <a:gd name="T13" fmla="*/ 102 h 106"/>
                <a:gd name="T14" fmla="*/ 26 w 57"/>
                <a:gd name="T15" fmla="*/ 102 h 106"/>
                <a:gd name="T16" fmla="*/ 26 w 57"/>
                <a:gd name="T17" fmla="*/ 101 h 106"/>
                <a:gd name="T18" fmla="*/ 25 w 57"/>
                <a:gd name="T19" fmla="*/ 90 h 106"/>
                <a:gd name="T20" fmla="*/ 26 w 57"/>
                <a:gd name="T21" fmla="*/ 95 h 106"/>
                <a:gd name="T22" fmla="*/ 25 w 57"/>
                <a:gd name="T23" fmla="*/ 93 h 106"/>
                <a:gd name="T24" fmla="*/ 25 w 57"/>
                <a:gd name="T25" fmla="*/ 90 h 106"/>
                <a:gd name="T26" fmla="*/ 23 w 57"/>
                <a:gd name="T27" fmla="*/ 78 h 106"/>
                <a:gd name="T28" fmla="*/ 25 w 57"/>
                <a:gd name="T29" fmla="*/ 82 h 106"/>
                <a:gd name="T30" fmla="*/ 23 w 57"/>
                <a:gd name="T31" fmla="*/ 78 h 106"/>
                <a:gd name="T32" fmla="*/ 23 w 57"/>
                <a:gd name="T33" fmla="*/ 78 h 106"/>
                <a:gd name="T34" fmla="*/ 4 w 57"/>
                <a:gd name="T35" fmla="*/ 6 h 106"/>
                <a:gd name="T36" fmla="*/ 8 w 57"/>
                <a:gd name="T37" fmla="*/ 16 h 106"/>
                <a:gd name="T38" fmla="*/ 12 w 57"/>
                <a:gd name="T39" fmla="*/ 26 h 106"/>
                <a:gd name="T40" fmla="*/ 8 w 57"/>
                <a:gd name="T41" fmla="*/ 16 h 106"/>
                <a:gd name="T42" fmla="*/ 4 w 57"/>
                <a:gd name="T43" fmla="*/ 6 h 106"/>
                <a:gd name="T44" fmla="*/ 5 w 57"/>
                <a:gd name="T45" fmla="*/ 0 h 106"/>
                <a:gd name="T46" fmla="*/ 5 w 57"/>
                <a:gd name="T47" fmla="*/ 1 h 106"/>
                <a:gd name="T48" fmla="*/ 6 w 57"/>
                <a:gd name="T49" fmla="*/ 5 h 106"/>
                <a:gd name="T50" fmla="*/ 9 w 57"/>
                <a:gd name="T51" fmla="*/ 12 h 106"/>
                <a:gd name="T52" fmla="*/ 13 w 57"/>
                <a:gd name="T53" fmla="*/ 22 h 106"/>
                <a:gd name="T54" fmla="*/ 17 w 57"/>
                <a:gd name="T55" fmla="*/ 34 h 106"/>
                <a:gd name="T56" fmla="*/ 21 w 57"/>
                <a:gd name="T57" fmla="*/ 44 h 106"/>
                <a:gd name="T58" fmla="*/ 23 w 57"/>
                <a:gd name="T59" fmla="*/ 55 h 106"/>
                <a:gd name="T60" fmla="*/ 26 w 57"/>
                <a:gd name="T61" fmla="*/ 65 h 106"/>
                <a:gd name="T62" fmla="*/ 27 w 57"/>
                <a:gd name="T63" fmla="*/ 78 h 106"/>
                <a:gd name="T64" fmla="*/ 29 w 57"/>
                <a:gd name="T65" fmla="*/ 90 h 106"/>
                <a:gd name="T66" fmla="*/ 29 w 57"/>
                <a:gd name="T67" fmla="*/ 99 h 106"/>
                <a:gd name="T68" fmla="*/ 57 w 57"/>
                <a:gd name="T69" fmla="*/ 99 h 106"/>
                <a:gd name="T70" fmla="*/ 57 w 57"/>
                <a:gd name="T71" fmla="*/ 106 h 106"/>
                <a:gd name="T72" fmla="*/ 23 w 57"/>
                <a:gd name="T73" fmla="*/ 106 h 106"/>
                <a:gd name="T74" fmla="*/ 23 w 57"/>
                <a:gd name="T75" fmla="*/ 105 h 106"/>
                <a:gd name="T76" fmla="*/ 23 w 57"/>
                <a:gd name="T77" fmla="*/ 103 h 106"/>
                <a:gd name="T78" fmla="*/ 23 w 57"/>
                <a:gd name="T79" fmla="*/ 102 h 106"/>
                <a:gd name="T80" fmla="*/ 23 w 57"/>
                <a:gd name="T81" fmla="*/ 102 h 106"/>
                <a:gd name="T82" fmla="*/ 23 w 57"/>
                <a:gd name="T83" fmla="*/ 101 h 106"/>
                <a:gd name="T84" fmla="*/ 22 w 57"/>
                <a:gd name="T85" fmla="*/ 99 h 106"/>
                <a:gd name="T86" fmla="*/ 22 w 57"/>
                <a:gd name="T87" fmla="*/ 98 h 106"/>
                <a:gd name="T88" fmla="*/ 22 w 57"/>
                <a:gd name="T89" fmla="*/ 92 h 106"/>
                <a:gd name="T90" fmla="*/ 22 w 57"/>
                <a:gd name="T91" fmla="*/ 85 h 106"/>
                <a:gd name="T92" fmla="*/ 19 w 57"/>
                <a:gd name="T93" fmla="*/ 69 h 106"/>
                <a:gd name="T94" fmla="*/ 17 w 57"/>
                <a:gd name="T95" fmla="*/ 56 h 106"/>
                <a:gd name="T96" fmla="*/ 14 w 57"/>
                <a:gd name="T97" fmla="*/ 46 h 106"/>
                <a:gd name="T98" fmla="*/ 10 w 57"/>
                <a:gd name="T99" fmla="*/ 34 h 106"/>
                <a:gd name="T100" fmla="*/ 6 w 57"/>
                <a:gd name="T101" fmla="*/ 22 h 106"/>
                <a:gd name="T102" fmla="*/ 2 w 57"/>
                <a:gd name="T103" fmla="*/ 12 h 106"/>
                <a:gd name="T104" fmla="*/ 0 w 57"/>
                <a:gd name="T105" fmla="*/ 5 h 106"/>
                <a:gd name="T106" fmla="*/ 0 w 57"/>
                <a:gd name="T107" fmla="*/ 5 h 106"/>
                <a:gd name="T108" fmla="*/ 0 w 57"/>
                <a:gd name="T109" fmla="*/ 4 h 106"/>
                <a:gd name="T110" fmla="*/ 0 w 57"/>
                <a:gd name="T111" fmla="*/ 3 h 106"/>
                <a:gd name="T112" fmla="*/ 5 w 57"/>
                <a:gd name="T1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106">
                  <a:moveTo>
                    <a:pt x="26" y="101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26" y="102"/>
                  </a:lnTo>
                  <a:lnTo>
                    <a:pt x="26" y="101"/>
                  </a:lnTo>
                  <a:close/>
                  <a:moveTo>
                    <a:pt x="25" y="90"/>
                  </a:moveTo>
                  <a:lnTo>
                    <a:pt x="26" y="95"/>
                  </a:lnTo>
                  <a:lnTo>
                    <a:pt x="25" y="93"/>
                  </a:lnTo>
                  <a:lnTo>
                    <a:pt x="25" y="90"/>
                  </a:lnTo>
                  <a:close/>
                  <a:moveTo>
                    <a:pt x="23" y="78"/>
                  </a:moveTo>
                  <a:lnTo>
                    <a:pt x="25" y="82"/>
                  </a:lnTo>
                  <a:lnTo>
                    <a:pt x="23" y="78"/>
                  </a:lnTo>
                  <a:lnTo>
                    <a:pt x="23" y="78"/>
                  </a:lnTo>
                  <a:close/>
                  <a:moveTo>
                    <a:pt x="4" y="6"/>
                  </a:moveTo>
                  <a:lnTo>
                    <a:pt x="8" y="16"/>
                  </a:lnTo>
                  <a:lnTo>
                    <a:pt x="12" y="26"/>
                  </a:lnTo>
                  <a:lnTo>
                    <a:pt x="8" y="16"/>
                  </a:lnTo>
                  <a:lnTo>
                    <a:pt x="4" y="6"/>
                  </a:lnTo>
                  <a:close/>
                  <a:moveTo>
                    <a:pt x="5" y="0"/>
                  </a:moveTo>
                  <a:lnTo>
                    <a:pt x="5" y="1"/>
                  </a:lnTo>
                  <a:lnTo>
                    <a:pt x="6" y="5"/>
                  </a:lnTo>
                  <a:lnTo>
                    <a:pt x="9" y="12"/>
                  </a:lnTo>
                  <a:lnTo>
                    <a:pt x="13" y="22"/>
                  </a:lnTo>
                  <a:lnTo>
                    <a:pt x="17" y="34"/>
                  </a:lnTo>
                  <a:lnTo>
                    <a:pt x="21" y="44"/>
                  </a:lnTo>
                  <a:lnTo>
                    <a:pt x="23" y="55"/>
                  </a:lnTo>
                  <a:lnTo>
                    <a:pt x="26" y="65"/>
                  </a:lnTo>
                  <a:lnTo>
                    <a:pt x="27" y="78"/>
                  </a:lnTo>
                  <a:lnTo>
                    <a:pt x="29" y="90"/>
                  </a:lnTo>
                  <a:lnTo>
                    <a:pt x="29" y="99"/>
                  </a:lnTo>
                  <a:lnTo>
                    <a:pt x="57" y="99"/>
                  </a:lnTo>
                  <a:lnTo>
                    <a:pt x="57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19" y="69"/>
                  </a:lnTo>
                  <a:lnTo>
                    <a:pt x="17" y="56"/>
                  </a:lnTo>
                  <a:lnTo>
                    <a:pt x="14" y="46"/>
                  </a:lnTo>
                  <a:lnTo>
                    <a:pt x="10" y="34"/>
                  </a:lnTo>
                  <a:lnTo>
                    <a:pt x="6" y="22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139"/>
            <p:cNvSpPr>
              <a:spLocks noChangeArrowheads="1"/>
            </p:cNvSpPr>
            <p:nvPr/>
          </p:nvSpPr>
          <p:spPr bwMode="auto">
            <a:xfrm>
              <a:off x="8534401" y="1911351"/>
              <a:ext cx="68263" cy="476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140"/>
            <p:cNvSpPr>
              <a:spLocks noChangeArrowheads="1"/>
            </p:cNvSpPr>
            <p:nvPr/>
          </p:nvSpPr>
          <p:spPr bwMode="auto">
            <a:xfrm>
              <a:off x="8529638" y="1909763"/>
              <a:ext cx="74613" cy="1111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3" name="任意多边形 172"/>
          <p:cNvSpPr/>
          <p:nvPr/>
        </p:nvSpPr>
        <p:spPr>
          <a:xfrm>
            <a:off x="2493818" y="812800"/>
            <a:ext cx="8451273" cy="5375564"/>
          </a:xfrm>
          <a:custGeom>
            <a:avLst/>
            <a:gdLst>
              <a:gd name="connsiteX0" fmla="*/ 0 w 8451273"/>
              <a:gd name="connsiteY0" fmla="*/ 5375564 h 5375564"/>
              <a:gd name="connsiteX1" fmla="*/ 1403927 w 8451273"/>
              <a:gd name="connsiteY1" fmla="*/ 4008582 h 5375564"/>
              <a:gd name="connsiteX2" fmla="*/ 2992582 w 8451273"/>
              <a:gd name="connsiteY2" fmla="*/ 4202545 h 5375564"/>
              <a:gd name="connsiteX3" fmla="*/ 4036291 w 8451273"/>
              <a:gd name="connsiteY3" fmla="*/ 2299855 h 5375564"/>
              <a:gd name="connsiteX4" fmla="*/ 4775200 w 8451273"/>
              <a:gd name="connsiteY4" fmla="*/ 1754909 h 5375564"/>
              <a:gd name="connsiteX5" fmla="*/ 6049818 w 8451273"/>
              <a:gd name="connsiteY5" fmla="*/ 2521527 h 5375564"/>
              <a:gd name="connsiteX6" fmla="*/ 7167418 w 8451273"/>
              <a:gd name="connsiteY6" fmla="*/ 1182255 h 5375564"/>
              <a:gd name="connsiteX7" fmla="*/ 8451273 w 8451273"/>
              <a:gd name="connsiteY7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273" h="5375564">
                <a:moveTo>
                  <a:pt x="0" y="5375564"/>
                </a:moveTo>
                <a:cubicBezTo>
                  <a:pt x="452581" y="4789824"/>
                  <a:pt x="905163" y="4204085"/>
                  <a:pt x="1403927" y="4008582"/>
                </a:cubicBezTo>
                <a:cubicBezTo>
                  <a:pt x="1902691" y="3813079"/>
                  <a:pt x="2553855" y="4487333"/>
                  <a:pt x="2992582" y="4202545"/>
                </a:cubicBezTo>
                <a:cubicBezTo>
                  <a:pt x="3431309" y="3917757"/>
                  <a:pt x="3739188" y="2707794"/>
                  <a:pt x="4036291" y="2299855"/>
                </a:cubicBezTo>
                <a:cubicBezTo>
                  <a:pt x="4333394" y="1891916"/>
                  <a:pt x="4439612" y="1717964"/>
                  <a:pt x="4775200" y="1754909"/>
                </a:cubicBezTo>
                <a:cubicBezTo>
                  <a:pt x="5110788" y="1791854"/>
                  <a:pt x="5651115" y="2616969"/>
                  <a:pt x="6049818" y="2521527"/>
                </a:cubicBezTo>
                <a:cubicBezTo>
                  <a:pt x="6448521" y="2426085"/>
                  <a:pt x="6767176" y="1602509"/>
                  <a:pt x="7167418" y="1182255"/>
                </a:cubicBezTo>
                <a:cubicBezTo>
                  <a:pt x="7567660" y="762001"/>
                  <a:pt x="8009466" y="381000"/>
                  <a:pt x="8451273" y="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8350947" y="3182150"/>
            <a:ext cx="2257535" cy="3144550"/>
            <a:chOff x="8350947" y="3182150"/>
            <a:chExt cx="2257535" cy="3144550"/>
          </a:xfrm>
        </p:grpSpPr>
        <p:grpSp>
          <p:nvGrpSpPr>
            <p:cNvPr id="174" name="组合 173"/>
            <p:cNvGrpSpPr/>
            <p:nvPr/>
          </p:nvGrpSpPr>
          <p:grpSpPr>
            <a:xfrm>
              <a:off x="8765743" y="3182150"/>
              <a:ext cx="1419838" cy="3144550"/>
              <a:chOff x="8765743" y="3182150"/>
              <a:chExt cx="1419838" cy="3144550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8908817" y="4605283"/>
                <a:ext cx="1127533" cy="1184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 rot="1358825">
                <a:off x="8765743" y="3186090"/>
                <a:ext cx="202742" cy="314061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圆角矩形 126"/>
              <p:cNvSpPr/>
              <p:nvPr/>
            </p:nvSpPr>
            <p:spPr>
              <a:xfrm rot="20056388">
                <a:off x="9982839" y="3182150"/>
                <a:ext cx="202742" cy="314061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9335417" y="3334475"/>
                <a:ext cx="205989" cy="20598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" name="椭圆 184"/>
            <p:cNvSpPr/>
            <p:nvPr/>
          </p:nvSpPr>
          <p:spPr>
            <a:xfrm>
              <a:off x="9138167" y="381992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8980723" y="419413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8823279" y="456834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8665835" y="494255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8508391" y="531676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8350947" y="569097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9586538" y="3823786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9756862" y="4189594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9927186" y="4555402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10097510" y="4921210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10267834" y="5287018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10438158" y="5652826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56064" y="577271"/>
            <a:ext cx="56012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MORE  THAN  </a:t>
            </a:r>
          </a:p>
          <a:p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6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/>
          <p:cNvSpPr/>
          <p:nvPr/>
        </p:nvSpPr>
        <p:spPr>
          <a:xfrm flipV="1">
            <a:off x="756064" y="2356180"/>
            <a:ext cx="5833196" cy="457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文本框 205"/>
          <p:cNvSpPr txBox="1"/>
          <p:nvPr/>
        </p:nvSpPr>
        <p:spPr>
          <a:xfrm>
            <a:off x="756064" y="2498523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工作总结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述职汇报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论文答辩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产品介绍</a:t>
            </a:r>
          </a:p>
        </p:txBody>
      </p:sp>
    </p:spTree>
    <p:extLst>
      <p:ext uri="{BB962C8B-B14F-4D97-AF65-F5344CB8AC3E}">
        <p14:creationId xmlns:p14="http://schemas.microsoft.com/office/powerpoint/2010/main" val="2703755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540000" y="242313"/>
            <a:ext cx="6095999" cy="759943"/>
            <a:chOff x="1930399" y="48350"/>
            <a:chExt cx="6385049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7080" y="48350"/>
              <a:ext cx="948368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9601" y="1560945"/>
            <a:ext cx="5541818" cy="4313382"/>
          </a:xfrm>
          <a:custGeom>
            <a:avLst/>
            <a:gdLst>
              <a:gd name="connsiteX0" fmla="*/ 618836 w 5541818"/>
              <a:gd name="connsiteY0" fmla="*/ 286328 h 4313382"/>
              <a:gd name="connsiteX1" fmla="*/ 618836 w 5541818"/>
              <a:gd name="connsiteY1" fmla="*/ 286328 h 4313382"/>
              <a:gd name="connsiteX2" fmla="*/ 729672 w 5541818"/>
              <a:gd name="connsiteY2" fmla="*/ 240146 h 4313382"/>
              <a:gd name="connsiteX3" fmla="*/ 3759200 w 5541818"/>
              <a:gd name="connsiteY3" fmla="*/ 0 h 4313382"/>
              <a:gd name="connsiteX4" fmla="*/ 5541818 w 5541818"/>
              <a:gd name="connsiteY4" fmla="*/ 979055 h 4313382"/>
              <a:gd name="connsiteX5" fmla="*/ 4729018 w 5541818"/>
              <a:gd name="connsiteY5" fmla="*/ 2937164 h 4313382"/>
              <a:gd name="connsiteX6" fmla="*/ 3426690 w 5541818"/>
              <a:gd name="connsiteY6" fmla="*/ 4073237 h 4313382"/>
              <a:gd name="connsiteX7" fmla="*/ 1422400 w 5541818"/>
              <a:gd name="connsiteY7" fmla="*/ 4313382 h 4313382"/>
              <a:gd name="connsiteX8" fmla="*/ 332509 w 5541818"/>
              <a:gd name="connsiteY8" fmla="*/ 2974110 h 4313382"/>
              <a:gd name="connsiteX9" fmla="*/ 0 w 5541818"/>
              <a:gd name="connsiteY9" fmla="*/ 1237673 h 4313382"/>
              <a:gd name="connsiteX10" fmla="*/ 618836 w 5541818"/>
              <a:gd name="connsiteY10" fmla="*/ 286328 h 43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1818" h="4313382">
                <a:moveTo>
                  <a:pt x="618836" y="286328"/>
                </a:moveTo>
                <a:lnTo>
                  <a:pt x="618836" y="286328"/>
                </a:lnTo>
                <a:lnTo>
                  <a:pt x="729672" y="240146"/>
                </a:lnTo>
                <a:lnTo>
                  <a:pt x="3759200" y="0"/>
                </a:lnTo>
                <a:lnTo>
                  <a:pt x="5541818" y="979055"/>
                </a:lnTo>
                <a:lnTo>
                  <a:pt x="4729018" y="2937164"/>
                </a:lnTo>
                <a:lnTo>
                  <a:pt x="3426690" y="4073237"/>
                </a:lnTo>
                <a:lnTo>
                  <a:pt x="1422400" y="4313382"/>
                </a:lnTo>
                <a:lnTo>
                  <a:pt x="332509" y="2974110"/>
                </a:lnTo>
                <a:lnTo>
                  <a:pt x="0" y="1237673"/>
                </a:lnTo>
                <a:lnTo>
                  <a:pt x="618836" y="286328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 rot="19167816">
            <a:off x="3472814" y="4182316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6964" y="3797461"/>
            <a:ext cx="4486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75692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540000" y="242313"/>
            <a:ext cx="6095999" cy="759943"/>
            <a:chOff x="1930399" y="48350"/>
            <a:chExt cx="6385049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7080" y="48350"/>
              <a:ext cx="948368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16210" y="1670853"/>
            <a:ext cx="11359580" cy="4873871"/>
          </a:xfrm>
          <a:custGeom>
            <a:avLst/>
            <a:gdLst>
              <a:gd name="connsiteX0" fmla="*/ 733 w 11359580"/>
              <a:gd name="connsiteY0" fmla="*/ 675183 h 4873871"/>
              <a:gd name="connsiteX1" fmla="*/ 1533969 w 11359580"/>
              <a:gd name="connsiteY1" fmla="*/ 929 h 4873871"/>
              <a:gd name="connsiteX2" fmla="*/ 4267933 w 11359580"/>
              <a:gd name="connsiteY2" fmla="*/ 804492 h 4873871"/>
              <a:gd name="connsiteX3" fmla="*/ 5367060 w 11359580"/>
              <a:gd name="connsiteY3" fmla="*/ 2346965 h 4873871"/>
              <a:gd name="connsiteX4" fmla="*/ 9458769 w 11359580"/>
              <a:gd name="connsiteY4" fmla="*/ 518165 h 4873871"/>
              <a:gd name="connsiteX5" fmla="*/ 11259860 w 11359580"/>
              <a:gd name="connsiteY5" fmla="*/ 795256 h 4873871"/>
              <a:gd name="connsiteX6" fmla="*/ 11019715 w 11359580"/>
              <a:gd name="connsiteY6" fmla="*/ 3695474 h 4873871"/>
              <a:gd name="connsiteX7" fmla="*/ 10114551 w 11359580"/>
              <a:gd name="connsiteY7" fmla="*/ 4859256 h 4873871"/>
              <a:gd name="connsiteX8" fmla="*/ 7085024 w 11359580"/>
              <a:gd name="connsiteY8" fmla="*/ 2993511 h 4873871"/>
              <a:gd name="connsiteX9" fmla="*/ 1709460 w 11359580"/>
              <a:gd name="connsiteY9" fmla="*/ 2032929 h 4873871"/>
              <a:gd name="connsiteX10" fmla="*/ 733 w 11359580"/>
              <a:gd name="connsiteY10" fmla="*/ 675183 h 487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59580" h="4873871">
                <a:moveTo>
                  <a:pt x="733" y="675183"/>
                </a:moveTo>
                <a:cubicBezTo>
                  <a:pt x="-28516" y="336516"/>
                  <a:pt x="822769" y="-20622"/>
                  <a:pt x="1533969" y="929"/>
                </a:cubicBezTo>
                <a:cubicBezTo>
                  <a:pt x="2245169" y="22480"/>
                  <a:pt x="3629085" y="413486"/>
                  <a:pt x="4267933" y="804492"/>
                </a:cubicBezTo>
                <a:cubicBezTo>
                  <a:pt x="4906781" y="1195498"/>
                  <a:pt x="4501921" y="2394686"/>
                  <a:pt x="5367060" y="2346965"/>
                </a:cubicBezTo>
                <a:cubicBezTo>
                  <a:pt x="6232199" y="2299244"/>
                  <a:pt x="8476636" y="776783"/>
                  <a:pt x="9458769" y="518165"/>
                </a:cubicBezTo>
                <a:cubicBezTo>
                  <a:pt x="10440902" y="259547"/>
                  <a:pt x="10999702" y="265705"/>
                  <a:pt x="11259860" y="795256"/>
                </a:cubicBezTo>
                <a:cubicBezTo>
                  <a:pt x="11520018" y="1324807"/>
                  <a:pt x="11210600" y="3018141"/>
                  <a:pt x="11019715" y="3695474"/>
                </a:cubicBezTo>
                <a:cubicBezTo>
                  <a:pt x="10828830" y="4372807"/>
                  <a:pt x="10770333" y="4976250"/>
                  <a:pt x="10114551" y="4859256"/>
                </a:cubicBezTo>
                <a:cubicBezTo>
                  <a:pt x="9458769" y="4742262"/>
                  <a:pt x="8485872" y="3464565"/>
                  <a:pt x="7085024" y="2993511"/>
                </a:cubicBezTo>
                <a:cubicBezTo>
                  <a:pt x="5684176" y="2522457"/>
                  <a:pt x="2885557" y="2414699"/>
                  <a:pt x="1709460" y="2032929"/>
                </a:cubicBezTo>
                <a:cubicBezTo>
                  <a:pt x="533363" y="1651159"/>
                  <a:pt x="29982" y="1013850"/>
                  <a:pt x="733" y="675183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 rot="622175">
            <a:off x="753488" y="4420011"/>
            <a:ext cx="768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04516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540000" y="242313"/>
            <a:ext cx="6095999" cy="759943"/>
            <a:chOff x="1930399" y="48350"/>
            <a:chExt cx="6385049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7080" y="48350"/>
              <a:ext cx="948368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-339681" y="2413302"/>
            <a:ext cx="4911166" cy="4845262"/>
          </a:xfrm>
          <a:custGeom>
            <a:avLst/>
            <a:gdLst>
              <a:gd name="connsiteX0" fmla="*/ 321208 w 4911166"/>
              <a:gd name="connsiteY0" fmla="*/ 690116 h 4845262"/>
              <a:gd name="connsiteX1" fmla="*/ 2316263 w 4911166"/>
              <a:gd name="connsiteY1" fmla="*/ 71280 h 4845262"/>
              <a:gd name="connsiteX2" fmla="*/ 4893208 w 4911166"/>
              <a:gd name="connsiteY2" fmla="*/ 1558334 h 4845262"/>
              <a:gd name="connsiteX3" fmla="*/ 3461572 w 4911166"/>
              <a:gd name="connsiteY3" fmla="*/ 3904371 h 4845262"/>
              <a:gd name="connsiteX4" fmla="*/ 3489281 w 4911166"/>
              <a:gd name="connsiteY4" fmla="*/ 4440080 h 4845262"/>
              <a:gd name="connsiteX5" fmla="*/ 3323026 w 4911166"/>
              <a:gd name="connsiteY5" fmla="*/ 4495498 h 4845262"/>
              <a:gd name="connsiteX6" fmla="*/ 2796554 w 4911166"/>
              <a:gd name="connsiteY6" fmla="*/ 4569389 h 4845262"/>
              <a:gd name="connsiteX7" fmla="*/ 256554 w 4911166"/>
              <a:gd name="connsiteY7" fmla="*/ 4550916 h 4845262"/>
              <a:gd name="connsiteX8" fmla="*/ 321208 w 4911166"/>
              <a:gd name="connsiteY8" fmla="*/ 690116 h 484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1166" h="4845262">
                <a:moveTo>
                  <a:pt x="321208" y="690116"/>
                </a:moveTo>
                <a:cubicBezTo>
                  <a:pt x="664493" y="-56490"/>
                  <a:pt x="1554263" y="-73423"/>
                  <a:pt x="2316263" y="71280"/>
                </a:cubicBezTo>
                <a:cubicBezTo>
                  <a:pt x="3078263" y="215983"/>
                  <a:pt x="4702323" y="919485"/>
                  <a:pt x="4893208" y="1558334"/>
                </a:cubicBezTo>
                <a:cubicBezTo>
                  <a:pt x="5084093" y="2197183"/>
                  <a:pt x="3695560" y="3424080"/>
                  <a:pt x="3461572" y="3904371"/>
                </a:cubicBezTo>
                <a:cubicBezTo>
                  <a:pt x="3227584" y="4384662"/>
                  <a:pt x="3512372" y="4341559"/>
                  <a:pt x="3489281" y="4440080"/>
                </a:cubicBezTo>
                <a:cubicBezTo>
                  <a:pt x="3466190" y="4538601"/>
                  <a:pt x="3438481" y="4473947"/>
                  <a:pt x="3323026" y="4495498"/>
                </a:cubicBezTo>
                <a:cubicBezTo>
                  <a:pt x="3207572" y="4517050"/>
                  <a:pt x="3307633" y="4560153"/>
                  <a:pt x="2796554" y="4569389"/>
                </a:cubicBezTo>
                <a:cubicBezTo>
                  <a:pt x="2285475" y="4578625"/>
                  <a:pt x="670651" y="5197462"/>
                  <a:pt x="256554" y="4550916"/>
                </a:cubicBezTo>
                <a:cubicBezTo>
                  <a:pt x="-157543" y="3904371"/>
                  <a:pt x="-22077" y="1436722"/>
                  <a:pt x="321208" y="690116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59126" y="1459344"/>
            <a:ext cx="7810256" cy="5335191"/>
          </a:xfrm>
          <a:custGeom>
            <a:avLst/>
            <a:gdLst>
              <a:gd name="connsiteX0" fmla="*/ 1751201 w 7464554"/>
              <a:gd name="connsiteY0" fmla="*/ 877457 h 5372138"/>
              <a:gd name="connsiteX1" fmla="*/ 4475929 w 7464554"/>
              <a:gd name="connsiteY1" fmla="*/ 1995057 h 5372138"/>
              <a:gd name="connsiteX2" fmla="*/ 4217310 w 7464554"/>
              <a:gd name="connsiteY2" fmla="*/ 3796147 h 5372138"/>
              <a:gd name="connsiteX3" fmla="*/ 4993165 w 7464554"/>
              <a:gd name="connsiteY3" fmla="*/ 4729020 h 5372138"/>
              <a:gd name="connsiteX4" fmla="*/ 7385383 w 7464554"/>
              <a:gd name="connsiteY4" fmla="*/ 5329384 h 5372138"/>
              <a:gd name="connsiteX5" fmla="*/ 6831201 w 7464554"/>
              <a:gd name="connsiteY5" fmla="*/ 3537529 h 5372138"/>
              <a:gd name="connsiteX6" fmla="*/ 6230838 w 7464554"/>
              <a:gd name="connsiteY6" fmla="*/ 942111 h 5372138"/>
              <a:gd name="connsiteX7" fmla="*/ 984583 w 7464554"/>
              <a:gd name="connsiteY7" fmla="*/ 2 h 5372138"/>
              <a:gd name="connsiteX8" fmla="*/ 51710 w 7464554"/>
              <a:gd name="connsiteY8" fmla="*/ 932875 h 5372138"/>
              <a:gd name="connsiteX9" fmla="*/ 1751201 w 7464554"/>
              <a:gd name="connsiteY9" fmla="*/ 877457 h 53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64554" h="5372138">
                <a:moveTo>
                  <a:pt x="1751201" y="877457"/>
                </a:moveTo>
                <a:cubicBezTo>
                  <a:pt x="2488571" y="1054487"/>
                  <a:pt x="4064911" y="1508609"/>
                  <a:pt x="4475929" y="1995057"/>
                </a:cubicBezTo>
                <a:cubicBezTo>
                  <a:pt x="4886947" y="2481505"/>
                  <a:pt x="4131104" y="3340487"/>
                  <a:pt x="4217310" y="3796147"/>
                </a:cubicBezTo>
                <a:cubicBezTo>
                  <a:pt x="4303516" y="4251807"/>
                  <a:pt x="4465153" y="4473481"/>
                  <a:pt x="4993165" y="4729020"/>
                </a:cubicBezTo>
                <a:cubicBezTo>
                  <a:pt x="5521177" y="4984559"/>
                  <a:pt x="7079044" y="5527966"/>
                  <a:pt x="7385383" y="5329384"/>
                </a:cubicBezTo>
                <a:cubicBezTo>
                  <a:pt x="7691722" y="5130802"/>
                  <a:pt x="7023625" y="4268741"/>
                  <a:pt x="6831201" y="3537529"/>
                </a:cubicBezTo>
                <a:cubicBezTo>
                  <a:pt x="6638777" y="2806317"/>
                  <a:pt x="7205274" y="1531699"/>
                  <a:pt x="6230838" y="942111"/>
                </a:cubicBezTo>
                <a:cubicBezTo>
                  <a:pt x="5256402" y="352523"/>
                  <a:pt x="2014438" y="1541"/>
                  <a:pt x="984583" y="2"/>
                </a:cubicBezTo>
                <a:cubicBezTo>
                  <a:pt x="-45272" y="-1537"/>
                  <a:pt x="-72981" y="788172"/>
                  <a:pt x="51710" y="932875"/>
                </a:cubicBezTo>
                <a:cubicBezTo>
                  <a:pt x="176401" y="1077578"/>
                  <a:pt x="1013831" y="700427"/>
                  <a:pt x="1751201" y="877457"/>
                </a:cubicBez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464638" y="1378928"/>
            <a:ext cx="6035051" cy="5458718"/>
          </a:xfrm>
          <a:custGeom>
            <a:avLst/>
            <a:gdLst>
              <a:gd name="connsiteX0" fmla="*/ 5671944 w 6035051"/>
              <a:gd name="connsiteY0" fmla="*/ 662308 h 5458718"/>
              <a:gd name="connsiteX1" fmla="*/ 3242780 w 6035051"/>
              <a:gd name="connsiteY1" fmla="*/ 15763 h 5458718"/>
              <a:gd name="connsiteX2" fmla="*/ 83944 w 6035051"/>
              <a:gd name="connsiteY2" fmla="*/ 283617 h 5458718"/>
              <a:gd name="connsiteX3" fmla="*/ 933689 w 6035051"/>
              <a:gd name="connsiteY3" fmla="*/ 1198017 h 5458718"/>
              <a:gd name="connsiteX4" fmla="*/ 1173835 w 6035051"/>
              <a:gd name="connsiteY4" fmla="*/ 3830381 h 5458718"/>
              <a:gd name="connsiteX5" fmla="*/ 2236017 w 6035051"/>
              <a:gd name="connsiteY5" fmla="*/ 5345145 h 5458718"/>
              <a:gd name="connsiteX6" fmla="*/ 5755071 w 6035051"/>
              <a:gd name="connsiteY6" fmla="*/ 4827908 h 5458718"/>
              <a:gd name="connsiteX7" fmla="*/ 5801253 w 6035051"/>
              <a:gd name="connsiteY7" fmla="*/ 699254 h 5458718"/>
              <a:gd name="connsiteX8" fmla="*/ 5671944 w 6035051"/>
              <a:gd name="connsiteY8" fmla="*/ 662308 h 545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5051" h="5458718">
                <a:moveTo>
                  <a:pt x="5671944" y="662308"/>
                </a:moveTo>
                <a:cubicBezTo>
                  <a:pt x="5245532" y="548393"/>
                  <a:pt x="4174113" y="78878"/>
                  <a:pt x="3242780" y="15763"/>
                </a:cubicBezTo>
                <a:cubicBezTo>
                  <a:pt x="2311447" y="-47352"/>
                  <a:pt x="468792" y="86575"/>
                  <a:pt x="83944" y="283617"/>
                </a:cubicBezTo>
                <a:cubicBezTo>
                  <a:pt x="-300905" y="480659"/>
                  <a:pt x="752041" y="606890"/>
                  <a:pt x="933689" y="1198017"/>
                </a:cubicBezTo>
                <a:cubicBezTo>
                  <a:pt x="1115337" y="1789144"/>
                  <a:pt x="956780" y="3139193"/>
                  <a:pt x="1173835" y="3830381"/>
                </a:cubicBezTo>
                <a:cubicBezTo>
                  <a:pt x="1390890" y="4521569"/>
                  <a:pt x="1472478" y="5178890"/>
                  <a:pt x="2236017" y="5345145"/>
                </a:cubicBezTo>
                <a:cubicBezTo>
                  <a:pt x="2999556" y="5511400"/>
                  <a:pt x="5160865" y="5602223"/>
                  <a:pt x="5755071" y="4827908"/>
                </a:cubicBezTo>
                <a:cubicBezTo>
                  <a:pt x="6349277" y="4053593"/>
                  <a:pt x="5815107" y="1398139"/>
                  <a:pt x="5801253" y="699254"/>
                </a:cubicBezTo>
                <a:cubicBezTo>
                  <a:pt x="5787399" y="369"/>
                  <a:pt x="6098356" y="776223"/>
                  <a:pt x="5671944" y="662308"/>
                </a:cubicBez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 flipH="1">
            <a:off x="3216551" y="5352525"/>
            <a:ext cx="747703" cy="759943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4770358" y="5729589"/>
            <a:ext cx="747703" cy="759943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7303642" y="4341143"/>
            <a:ext cx="747703" cy="759943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rot="3029904">
            <a:off x="-296423" y="5760295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1055144">
            <a:off x="5512087" y="6146926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2829680">
            <a:off x="7360990" y="5666330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14967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组合 167"/>
          <p:cNvGrpSpPr/>
          <p:nvPr/>
        </p:nvGrpSpPr>
        <p:grpSpPr>
          <a:xfrm>
            <a:off x="108606" y="4426480"/>
            <a:ext cx="1751153" cy="2018690"/>
            <a:chOff x="6640513" y="3481388"/>
            <a:chExt cx="228600" cy="263525"/>
          </a:xfrm>
        </p:grpSpPr>
        <p:sp>
          <p:nvSpPr>
            <p:cNvPr id="18" name="Freeform 891"/>
            <p:cNvSpPr>
              <a:spLocks noEditPoints="1"/>
            </p:cNvSpPr>
            <p:nvPr/>
          </p:nvSpPr>
          <p:spPr bwMode="auto">
            <a:xfrm>
              <a:off x="6688138" y="3484563"/>
              <a:ext cx="141288" cy="141288"/>
            </a:xfrm>
            <a:custGeom>
              <a:avLst/>
              <a:gdLst>
                <a:gd name="T0" fmla="*/ 47 w 89"/>
                <a:gd name="T1" fmla="*/ 2 h 89"/>
                <a:gd name="T2" fmla="*/ 32 w 89"/>
                <a:gd name="T3" fmla="*/ 4 h 89"/>
                <a:gd name="T4" fmla="*/ 17 w 89"/>
                <a:gd name="T5" fmla="*/ 12 h 89"/>
                <a:gd name="T6" fmla="*/ 7 w 89"/>
                <a:gd name="T7" fmla="*/ 25 h 89"/>
                <a:gd name="T8" fmla="*/ 1 w 89"/>
                <a:gd name="T9" fmla="*/ 41 h 89"/>
                <a:gd name="T10" fmla="*/ 3 w 89"/>
                <a:gd name="T11" fmla="*/ 58 h 89"/>
                <a:gd name="T12" fmla="*/ 11 w 89"/>
                <a:gd name="T13" fmla="*/ 72 h 89"/>
                <a:gd name="T14" fmla="*/ 25 w 89"/>
                <a:gd name="T15" fmla="*/ 83 h 89"/>
                <a:gd name="T16" fmla="*/ 41 w 89"/>
                <a:gd name="T17" fmla="*/ 88 h 89"/>
                <a:gd name="T18" fmla="*/ 56 w 89"/>
                <a:gd name="T19" fmla="*/ 85 h 89"/>
                <a:gd name="T20" fmla="*/ 72 w 89"/>
                <a:gd name="T21" fmla="*/ 78 h 89"/>
                <a:gd name="T22" fmla="*/ 83 w 89"/>
                <a:gd name="T23" fmla="*/ 64 h 89"/>
                <a:gd name="T24" fmla="*/ 87 w 89"/>
                <a:gd name="T25" fmla="*/ 47 h 89"/>
                <a:gd name="T26" fmla="*/ 85 w 89"/>
                <a:gd name="T27" fmla="*/ 32 h 89"/>
                <a:gd name="T28" fmla="*/ 77 w 89"/>
                <a:gd name="T29" fmla="*/ 17 h 89"/>
                <a:gd name="T30" fmla="*/ 64 w 89"/>
                <a:gd name="T31" fmla="*/ 7 h 89"/>
                <a:gd name="T32" fmla="*/ 47 w 89"/>
                <a:gd name="T33" fmla="*/ 2 h 89"/>
                <a:gd name="T34" fmla="*/ 38 w 89"/>
                <a:gd name="T35" fmla="*/ 0 h 89"/>
                <a:gd name="T36" fmla="*/ 51 w 89"/>
                <a:gd name="T37" fmla="*/ 0 h 89"/>
                <a:gd name="T38" fmla="*/ 66 w 89"/>
                <a:gd name="T39" fmla="*/ 4 h 89"/>
                <a:gd name="T40" fmla="*/ 77 w 89"/>
                <a:gd name="T41" fmla="*/ 13 h 89"/>
                <a:gd name="T42" fmla="*/ 85 w 89"/>
                <a:gd name="T43" fmla="*/ 24 h 89"/>
                <a:gd name="T44" fmla="*/ 89 w 89"/>
                <a:gd name="T45" fmla="*/ 38 h 89"/>
                <a:gd name="T46" fmla="*/ 89 w 89"/>
                <a:gd name="T47" fmla="*/ 51 h 89"/>
                <a:gd name="T48" fmla="*/ 84 w 89"/>
                <a:gd name="T49" fmla="*/ 66 h 89"/>
                <a:gd name="T50" fmla="*/ 76 w 89"/>
                <a:gd name="T51" fmla="*/ 78 h 89"/>
                <a:gd name="T52" fmla="*/ 64 w 89"/>
                <a:gd name="T53" fmla="*/ 85 h 89"/>
                <a:gd name="T54" fmla="*/ 51 w 89"/>
                <a:gd name="T55" fmla="*/ 89 h 89"/>
                <a:gd name="T56" fmla="*/ 37 w 89"/>
                <a:gd name="T57" fmla="*/ 89 h 89"/>
                <a:gd name="T58" fmla="*/ 24 w 89"/>
                <a:gd name="T59" fmla="*/ 85 h 89"/>
                <a:gd name="T60" fmla="*/ 12 w 89"/>
                <a:gd name="T61" fmla="*/ 76 h 89"/>
                <a:gd name="T62" fmla="*/ 4 w 89"/>
                <a:gd name="T63" fmla="*/ 64 h 89"/>
                <a:gd name="T64" fmla="*/ 0 w 89"/>
                <a:gd name="T65" fmla="*/ 51 h 89"/>
                <a:gd name="T66" fmla="*/ 0 w 89"/>
                <a:gd name="T67" fmla="*/ 37 h 89"/>
                <a:gd name="T68" fmla="*/ 4 w 89"/>
                <a:gd name="T69" fmla="*/ 24 h 89"/>
                <a:gd name="T70" fmla="*/ 13 w 89"/>
                <a:gd name="T71" fmla="*/ 12 h 89"/>
                <a:gd name="T72" fmla="*/ 24 w 89"/>
                <a:gd name="T73" fmla="*/ 4 h 89"/>
                <a:gd name="T74" fmla="*/ 38 w 89"/>
                <a:gd name="T7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9">
                  <a:moveTo>
                    <a:pt x="47" y="2"/>
                  </a:moveTo>
                  <a:lnTo>
                    <a:pt x="32" y="4"/>
                  </a:lnTo>
                  <a:lnTo>
                    <a:pt x="17" y="12"/>
                  </a:lnTo>
                  <a:lnTo>
                    <a:pt x="7" y="25"/>
                  </a:lnTo>
                  <a:lnTo>
                    <a:pt x="1" y="41"/>
                  </a:lnTo>
                  <a:lnTo>
                    <a:pt x="3" y="58"/>
                  </a:lnTo>
                  <a:lnTo>
                    <a:pt x="11" y="72"/>
                  </a:lnTo>
                  <a:lnTo>
                    <a:pt x="25" y="83"/>
                  </a:lnTo>
                  <a:lnTo>
                    <a:pt x="41" y="88"/>
                  </a:lnTo>
                  <a:lnTo>
                    <a:pt x="56" y="85"/>
                  </a:lnTo>
                  <a:lnTo>
                    <a:pt x="72" y="78"/>
                  </a:lnTo>
                  <a:lnTo>
                    <a:pt x="83" y="64"/>
                  </a:lnTo>
                  <a:lnTo>
                    <a:pt x="87" y="47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4" y="7"/>
                  </a:lnTo>
                  <a:lnTo>
                    <a:pt x="47" y="2"/>
                  </a:lnTo>
                  <a:close/>
                  <a:moveTo>
                    <a:pt x="38" y="0"/>
                  </a:moveTo>
                  <a:lnTo>
                    <a:pt x="51" y="0"/>
                  </a:lnTo>
                  <a:lnTo>
                    <a:pt x="66" y="4"/>
                  </a:lnTo>
                  <a:lnTo>
                    <a:pt x="77" y="13"/>
                  </a:lnTo>
                  <a:lnTo>
                    <a:pt x="85" y="24"/>
                  </a:lnTo>
                  <a:lnTo>
                    <a:pt x="89" y="38"/>
                  </a:lnTo>
                  <a:lnTo>
                    <a:pt x="89" y="51"/>
                  </a:lnTo>
                  <a:lnTo>
                    <a:pt x="84" y="66"/>
                  </a:lnTo>
                  <a:lnTo>
                    <a:pt x="76" y="78"/>
                  </a:lnTo>
                  <a:lnTo>
                    <a:pt x="64" y="85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24" y="85"/>
                  </a:lnTo>
                  <a:lnTo>
                    <a:pt x="12" y="76"/>
                  </a:lnTo>
                  <a:lnTo>
                    <a:pt x="4" y="64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4" y="24"/>
                  </a:lnTo>
                  <a:lnTo>
                    <a:pt x="13" y="12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92"/>
            <p:cNvSpPr>
              <a:spLocks noEditPoints="1"/>
            </p:cNvSpPr>
            <p:nvPr/>
          </p:nvSpPr>
          <p:spPr bwMode="auto">
            <a:xfrm>
              <a:off x="6684963" y="3481388"/>
              <a:ext cx="146050" cy="149225"/>
            </a:xfrm>
            <a:custGeom>
              <a:avLst/>
              <a:gdLst>
                <a:gd name="T0" fmla="*/ 85 w 92"/>
                <a:gd name="T1" fmla="*/ 66 h 94"/>
                <a:gd name="T2" fmla="*/ 85 w 92"/>
                <a:gd name="T3" fmla="*/ 66 h 94"/>
                <a:gd name="T4" fmla="*/ 85 w 92"/>
                <a:gd name="T5" fmla="*/ 66 h 94"/>
                <a:gd name="T6" fmla="*/ 85 w 92"/>
                <a:gd name="T7" fmla="*/ 66 h 94"/>
                <a:gd name="T8" fmla="*/ 85 w 92"/>
                <a:gd name="T9" fmla="*/ 66 h 94"/>
                <a:gd name="T10" fmla="*/ 47 w 92"/>
                <a:gd name="T11" fmla="*/ 5 h 94"/>
                <a:gd name="T12" fmla="*/ 32 w 92"/>
                <a:gd name="T13" fmla="*/ 8 h 94"/>
                <a:gd name="T14" fmla="*/ 19 w 92"/>
                <a:gd name="T15" fmla="*/ 15 h 94"/>
                <a:gd name="T16" fmla="*/ 10 w 92"/>
                <a:gd name="T17" fmla="*/ 27 h 94"/>
                <a:gd name="T18" fmla="*/ 7 w 92"/>
                <a:gd name="T19" fmla="*/ 34 h 94"/>
                <a:gd name="T20" fmla="*/ 6 w 92"/>
                <a:gd name="T21" fmla="*/ 40 h 94"/>
                <a:gd name="T22" fmla="*/ 5 w 92"/>
                <a:gd name="T23" fmla="*/ 47 h 94"/>
                <a:gd name="T24" fmla="*/ 7 w 92"/>
                <a:gd name="T25" fmla="*/ 61 h 94"/>
                <a:gd name="T26" fmla="*/ 15 w 92"/>
                <a:gd name="T27" fmla="*/ 74 h 94"/>
                <a:gd name="T28" fmla="*/ 27 w 92"/>
                <a:gd name="T29" fmla="*/ 84 h 94"/>
                <a:gd name="T30" fmla="*/ 34 w 92"/>
                <a:gd name="T31" fmla="*/ 86 h 94"/>
                <a:gd name="T32" fmla="*/ 40 w 92"/>
                <a:gd name="T33" fmla="*/ 87 h 94"/>
                <a:gd name="T34" fmla="*/ 47 w 92"/>
                <a:gd name="T35" fmla="*/ 87 h 94"/>
                <a:gd name="T36" fmla="*/ 61 w 92"/>
                <a:gd name="T37" fmla="*/ 85 h 94"/>
                <a:gd name="T38" fmla="*/ 73 w 92"/>
                <a:gd name="T39" fmla="*/ 78 h 94"/>
                <a:gd name="T40" fmla="*/ 83 w 92"/>
                <a:gd name="T41" fmla="*/ 65 h 94"/>
                <a:gd name="T42" fmla="*/ 83 w 92"/>
                <a:gd name="T43" fmla="*/ 65 h 94"/>
                <a:gd name="T44" fmla="*/ 86 w 92"/>
                <a:gd name="T45" fmla="*/ 60 h 94"/>
                <a:gd name="T46" fmla="*/ 87 w 92"/>
                <a:gd name="T47" fmla="*/ 53 h 94"/>
                <a:gd name="T48" fmla="*/ 87 w 92"/>
                <a:gd name="T49" fmla="*/ 47 h 94"/>
                <a:gd name="T50" fmla="*/ 85 w 92"/>
                <a:gd name="T51" fmla="*/ 32 h 94"/>
                <a:gd name="T52" fmla="*/ 78 w 92"/>
                <a:gd name="T53" fmla="*/ 19 h 94"/>
                <a:gd name="T54" fmla="*/ 65 w 92"/>
                <a:gd name="T55" fmla="*/ 10 h 94"/>
                <a:gd name="T56" fmla="*/ 60 w 92"/>
                <a:gd name="T57" fmla="*/ 8 h 94"/>
                <a:gd name="T58" fmla="*/ 53 w 92"/>
                <a:gd name="T59" fmla="*/ 6 h 94"/>
                <a:gd name="T60" fmla="*/ 47 w 92"/>
                <a:gd name="T61" fmla="*/ 5 h 94"/>
                <a:gd name="T62" fmla="*/ 47 w 92"/>
                <a:gd name="T63" fmla="*/ 0 h 94"/>
                <a:gd name="T64" fmla="*/ 57 w 92"/>
                <a:gd name="T65" fmla="*/ 1 h 94"/>
                <a:gd name="T66" fmla="*/ 68 w 92"/>
                <a:gd name="T67" fmla="*/ 5 h 94"/>
                <a:gd name="T68" fmla="*/ 82 w 92"/>
                <a:gd name="T69" fmla="*/ 15 h 94"/>
                <a:gd name="T70" fmla="*/ 90 w 92"/>
                <a:gd name="T71" fmla="*/ 30 h 94"/>
                <a:gd name="T72" fmla="*/ 92 w 92"/>
                <a:gd name="T73" fmla="*/ 47 h 94"/>
                <a:gd name="T74" fmla="*/ 91 w 92"/>
                <a:gd name="T75" fmla="*/ 57 h 94"/>
                <a:gd name="T76" fmla="*/ 87 w 92"/>
                <a:gd name="T77" fmla="*/ 68 h 94"/>
                <a:gd name="T78" fmla="*/ 86 w 92"/>
                <a:gd name="T79" fmla="*/ 68 h 94"/>
                <a:gd name="T80" fmla="*/ 87 w 92"/>
                <a:gd name="T81" fmla="*/ 68 h 94"/>
                <a:gd name="T82" fmla="*/ 77 w 92"/>
                <a:gd name="T83" fmla="*/ 82 h 94"/>
                <a:gd name="T84" fmla="*/ 62 w 92"/>
                <a:gd name="T85" fmla="*/ 90 h 94"/>
                <a:gd name="T86" fmla="*/ 47 w 92"/>
                <a:gd name="T87" fmla="*/ 94 h 94"/>
                <a:gd name="T88" fmla="*/ 35 w 92"/>
                <a:gd name="T89" fmla="*/ 93 h 94"/>
                <a:gd name="T90" fmla="*/ 24 w 92"/>
                <a:gd name="T91" fmla="*/ 89 h 94"/>
                <a:gd name="T92" fmla="*/ 11 w 92"/>
                <a:gd name="T93" fmla="*/ 77 h 94"/>
                <a:gd name="T94" fmla="*/ 2 w 92"/>
                <a:gd name="T95" fmla="*/ 63 h 94"/>
                <a:gd name="T96" fmla="*/ 0 w 92"/>
                <a:gd name="T97" fmla="*/ 47 h 94"/>
                <a:gd name="T98" fmla="*/ 1 w 92"/>
                <a:gd name="T99" fmla="*/ 35 h 94"/>
                <a:gd name="T100" fmla="*/ 5 w 92"/>
                <a:gd name="T101" fmla="*/ 25 h 94"/>
                <a:gd name="T102" fmla="*/ 15 w 92"/>
                <a:gd name="T103" fmla="*/ 12 h 94"/>
                <a:gd name="T104" fmla="*/ 30 w 92"/>
                <a:gd name="T105" fmla="*/ 2 h 94"/>
                <a:gd name="T106" fmla="*/ 47 w 92"/>
                <a:gd name="T10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94">
                  <a:moveTo>
                    <a:pt x="85" y="66"/>
                  </a:moveTo>
                  <a:lnTo>
                    <a:pt x="85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66"/>
                  </a:lnTo>
                  <a:close/>
                  <a:moveTo>
                    <a:pt x="47" y="5"/>
                  </a:moveTo>
                  <a:lnTo>
                    <a:pt x="32" y="8"/>
                  </a:lnTo>
                  <a:lnTo>
                    <a:pt x="19" y="15"/>
                  </a:lnTo>
                  <a:lnTo>
                    <a:pt x="10" y="27"/>
                  </a:lnTo>
                  <a:lnTo>
                    <a:pt x="7" y="34"/>
                  </a:lnTo>
                  <a:lnTo>
                    <a:pt x="6" y="40"/>
                  </a:lnTo>
                  <a:lnTo>
                    <a:pt x="5" y="47"/>
                  </a:lnTo>
                  <a:lnTo>
                    <a:pt x="7" y="61"/>
                  </a:lnTo>
                  <a:lnTo>
                    <a:pt x="15" y="74"/>
                  </a:lnTo>
                  <a:lnTo>
                    <a:pt x="27" y="84"/>
                  </a:lnTo>
                  <a:lnTo>
                    <a:pt x="34" y="86"/>
                  </a:lnTo>
                  <a:lnTo>
                    <a:pt x="40" y="87"/>
                  </a:lnTo>
                  <a:lnTo>
                    <a:pt x="47" y="87"/>
                  </a:lnTo>
                  <a:lnTo>
                    <a:pt x="61" y="85"/>
                  </a:lnTo>
                  <a:lnTo>
                    <a:pt x="73" y="78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6" y="60"/>
                  </a:lnTo>
                  <a:lnTo>
                    <a:pt x="87" y="53"/>
                  </a:lnTo>
                  <a:lnTo>
                    <a:pt x="87" y="47"/>
                  </a:lnTo>
                  <a:lnTo>
                    <a:pt x="85" y="32"/>
                  </a:lnTo>
                  <a:lnTo>
                    <a:pt x="78" y="19"/>
                  </a:lnTo>
                  <a:lnTo>
                    <a:pt x="65" y="10"/>
                  </a:lnTo>
                  <a:lnTo>
                    <a:pt x="60" y="8"/>
                  </a:lnTo>
                  <a:lnTo>
                    <a:pt x="53" y="6"/>
                  </a:lnTo>
                  <a:lnTo>
                    <a:pt x="47" y="5"/>
                  </a:lnTo>
                  <a:close/>
                  <a:moveTo>
                    <a:pt x="47" y="0"/>
                  </a:moveTo>
                  <a:lnTo>
                    <a:pt x="57" y="1"/>
                  </a:lnTo>
                  <a:lnTo>
                    <a:pt x="68" y="5"/>
                  </a:lnTo>
                  <a:lnTo>
                    <a:pt x="82" y="15"/>
                  </a:lnTo>
                  <a:lnTo>
                    <a:pt x="90" y="30"/>
                  </a:lnTo>
                  <a:lnTo>
                    <a:pt x="92" y="47"/>
                  </a:lnTo>
                  <a:lnTo>
                    <a:pt x="91" y="57"/>
                  </a:lnTo>
                  <a:lnTo>
                    <a:pt x="87" y="68"/>
                  </a:lnTo>
                  <a:lnTo>
                    <a:pt x="86" y="68"/>
                  </a:lnTo>
                  <a:lnTo>
                    <a:pt x="87" y="68"/>
                  </a:lnTo>
                  <a:lnTo>
                    <a:pt x="77" y="82"/>
                  </a:lnTo>
                  <a:lnTo>
                    <a:pt x="62" y="90"/>
                  </a:lnTo>
                  <a:lnTo>
                    <a:pt x="47" y="94"/>
                  </a:lnTo>
                  <a:lnTo>
                    <a:pt x="35" y="93"/>
                  </a:lnTo>
                  <a:lnTo>
                    <a:pt x="24" y="89"/>
                  </a:lnTo>
                  <a:lnTo>
                    <a:pt x="11" y="77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1" y="35"/>
                  </a:lnTo>
                  <a:lnTo>
                    <a:pt x="5" y="25"/>
                  </a:lnTo>
                  <a:lnTo>
                    <a:pt x="15" y="12"/>
                  </a:lnTo>
                  <a:lnTo>
                    <a:pt x="30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893"/>
            <p:cNvSpPr>
              <a:spLocks noChangeArrowheads="1"/>
            </p:cNvSpPr>
            <p:nvPr/>
          </p:nvSpPr>
          <p:spPr bwMode="auto">
            <a:xfrm>
              <a:off x="6775451" y="3527425"/>
              <a:ext cx="6350" cy="3175"/>
            </a:xfrm>
            <a:prstGeom prst="rect">
              <a:avLst/>
            </a:pr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94"/>
            <p:cNvSpPr>
              <a:spLocks/>
            </p:cNvSpPr>
            <p:nvPr/>
          </p:nvSpPr>
          <p:spPr bwMode="auto">
            <a:xfrm>
              <a:off x="6773863" y="3524250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2 h 7"/>
                <a:gd name="T4" fmla="*/ 6 w 6"/>
                <a:gd name="T5" fmla="*/ 4 h 7"/>
                <a:gd name="T6" fmla="*/ 6 w 6"/>
                <a:gd name="T7" fmla="*/ 5 h 7"/>
                <a:gd name="T8" fmla="*/ 0 w 6"/>
                <a:gd name="T9" fmla="*/ 7 h 7"/>
                <a:gd name="T10" fmla="*/ 0 w 6"/>
                <a:gd name="T11" fmla="*/ 4 h 7"/>
                <a:gd name="T12" fmla="*/ 0 w 6"/>
                <a:gd name="T13" fmla="*/ 0 h 7"/>
                <a:gd name="T14" fmla="*/ 6 w 6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95"/>
            <p:cNvSpPr>
              <a:spLocks/>
            </p:cNvSpPr>
            <p:nvPr/>
          </p:nvSpPr>
          <p:spPr bwMode="auto">
            <a:xfrm>
              <a:off x="6723063" y="3532188"/>
              <a:ext cx="4763" cy="4763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3 w 3"/>
                <a:gd name="T5" fmla="*/ 3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96"/>
            <p:cNvSpPr>
              <a:spLocks/>
            </p:cNvSpPr>
            <p:nvPr/>
          </p:nvSpPr>
          <p:spPr bwMode="auto">
            <a:xfrm>
              <a:off x="6721476" y="3530600"/>
              <a:ext cx="11113" cy="11113"/>
            </a:xfrm>
            <a:custGeom>
              <a:avLst/>
              <a:gdLst>
                <a:gd name="T0" fmla="*/ 1 w 7"/>
                <a:gd name="T1" fmla="*/ 0 h 7"/>
                <a:gd name="T2" fmla="*/ 3 w 7"/>
                <a:gd name="T3" fmla="*/ 0 h 7"/>
                <a:gd name="T4" fmla="*/ 5 w 7"/>
                <a:gd name="T5" fmla="*/ 1 h 7"/>
                <a:gd name="T6" fmla="*/ 7 w 7"/>
                <a:gd name="T7" fmla="*/ 3 h 7"/>
                <a:gd name="T8" fmla="*/ 5 w 7"/>
                <a:gd name="T9" fmla="*/ 4 h 7"/>
                <a:gd name="T10" fmla="*/ 4 w 7"/>
                <a:gd name="T11" fmla="*/ 7 h 7"/>
                <a:gd name="T12" fmla="*/ 0 w 7"/>
                <a:gd name="T13" fmla="*/ 4 h 7"/>
                <a:gd name="T14" fmla="*/ 0 w 7"/>
                <a:gd name="T15" fmla="*/ 3 h 7"/>
                <a:gd name="T16" fmla="*/ 1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97"/>
            <p:cNvSpPr>
              <a:spLocks/>
            </p:cNvSpPr>
            <p:nvPr/>
          </p:nvSpPr>
          <p:spPr bwMode="auto">
            <a:xfrm>
              <a:off x="6726238" y="3530600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98"/>
            <p:cNvSpPr>
              <a:spLocks/>
            </p:cNvSpPr>
            <p:nvPr/>
          </p:nvSpPr>
          <p:spPr bwMode="auto">
            <a:xfrm>
              <a:off x="6721476" y="3527425"/>
              <a:ext cx="12700" cy="11113"/>
            </a:xfrm>
            <a:custGeom>
              <a:avLst/>
              <a:gdLst>
                <a:gd name="T0" fmla="*/ 3 w 8"/>
                <a:gd name="T1" fmla="*/ 0 h 7"/>
                <a:gd name="T2" fmla="*/ 4 w 8"/>
                <a:gd name="T3" fmla="*/ 1 h 7"/>
                <a:gd name="T4" fmla="*/ 7 w 8"/>
                <a:gd name="T5" fmla="*/ 2 h 7"/>
                <a:gd name="T6" fmla="*/ 8 w 8"/>
                <a:gd name="T7" fmla="*/ 2 h 7"/>
                <a:gd name="T8" fmla="*/ 5 w 8"/>
                <a:gd name="T9" fmla="*/ 7 h 7"/>
                <a:gd name="T10" fmla="*/ 0 w 8"/>
                <a:gd name="T11" fmla="*/ 5 h 7"/>
                <a:gd name="T12" fmla="*/ 3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5" y="7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899"/>
            <p:cNvSpPr>
              <a:spLocks/>
            </p:cNvSpPr>
            <p:nvPr/>
          </p:nvSpPr>
          <p:spPr bwMode="auto">
            <a:xfrm>
              <a:off x="6716713" y="3551238"/>
              <a:ext cx="77788" cy="30163"/>
            </a:xfrm>
            <a:custGeom>
              <a:avLst/>
              <a:gdLst>
                <a:gd name="T0" fmla="*/ 48 w 49"/>
                <a:gd name="T1" fmla="*/ 0 h 19"/>
                <a:gd name="T2" fmla="*/ 49 w 49"/>
                <a:gd name="T3" fmla="*/ 2 h 19"/>
                <a:gd name="T4" fmla="*/ 49 w 49"/>
                <a:gd name="T5" fmla="*/ 2 h 19"/>
                <a:gd name="T6" fmla="*/ 49 w 49"/>
                <a:gd name="T7" fmla="*/ 4 h 19"/>
                <a:gd name="T8" fmla="*/ 48 w 49"/>
                <a:gd name="T9" fmla="*/ 7 h 19"/>
                <a:gd name="T10" fmla="*/ 46 w 49"/>
                <a:gd name="T11" fmla="*/ 9 h 19"/>
                <a:gd name="T12" fmla="*/ 44 w 49"/>
                <a:gd name="T13" fmla="*/ 12 h 19"/>
                <a:gd name="T14" fmla="*/ 41 w 49"/>
                <a:gd name="T15" fmla="*/ 15 h 19"/>
                <a:gd name="T16" fmla="*/ 37 w 49"/>
                <a:gd name="T17" fmla="*/ 17 h 19"/>
                <a:gd name="T18" fmla="*/ 33 w 49"/>
                <a:gd name="T19" fmla="*/ 19 h 19"/>
                <a:gd name="T20" fmla="*/ 27 w 49"/>
                <a:gd name="T21" fmla="*/ 19 h 19"/>
                <a:gd name="T22" fmla="*/ 21 w 49"/>
                <a:gd name="T23" fmla="*/ 19 h 19"/>
                <a:gd name="T24" fmla="*/ 16 w 49"/>
                <a:gd name="T25" fmla="*/ 17 h 19"/>
                <a:gd name="T26" fmla="*/ 12 w 49"/>
                <a:gd name="T27" fmla="*/ 15 h 19"/>
                <a:gd name="T28" fmla="*/ 8 w 49"/>
                <a:gd name="T29" fmla="*/ 12 h 19"/>
                <a:gd name="T30" fmla="*/ 4 w 49"/>
                <a:gd name="T31" fmla="*/ 9 h 19"/>
                <a:gd name="T32" fmla="*/ 2 w 49"/>
                <a:gd name="T33" fmla="*/ 7 h 19"/>
                <a:gd name="T34" fmla="*/ 0 w 49"/>
                <a:gd name="T35" fmla="*/ 5 h 19"/>
                <a:gd name="T36" fmla="*/ 0 w 49"/>
                <a:gd name="T37" fmla="*/ 4 h 19"/>
                <a:gd name="T38" fmla="*/ 3 w 49"/>
                <a:gd name="T39" fmla="*/ 3 h 19"/>
                <a:gd name="T40" fmla="*/ 3 w 49"/>
                <a:gd name="T41" fmla="*/ 4 h 19"/>
                <a:gd name="T42" fmla="*/ 3 w 49"/>
                <a:gd name="T43" fmla="*/ 5 h 19"/>
                <a:gd name="T44" fmla="*/ 6 w 49"/>
                <a:gd name="T45" fmla="*/ 7 h 19"/>
                <a:gd name="T46" fmla="*/ 8 w 49"/>
                <a:gd name="T47" fmla="*/ 9 h 19"/>
                <a:gd name="T48" fmla="*/ 14 w 49"/>
                <a:gd name="T49" fmla="*/ 13 h 19"/>
                <a:gd name="T50" fmla="*/ 17 w 49"/>
                <a:gd name="T51" fmla="*/ 15 h 19"/>
                <a:gd name="T52" fmla="*/ 21 w 49"/>
                <a:gd name="T53" fmla="*/ 16 h 19"/>
                <a:gd name="T54" fmla="*/ 28 w 49"/>
                <a:gd name="T55" fmla="*/ 16 h 19"/>
                <a:gd name="T56" fmla="*/ 32 w 49"/>
                <a:gd name="T57" fmla="*/ 16 h 19"/>
                <a:gd name="T58" fmla="*/ 36 w 49"/>
                <a:gd name="T59" fmla="*/ 15 h 19"/>
                <a:gd name="T60" fmla="*/ 40 w 49"/>
                <a:gd name="T61" fmla="*/ 13 h 19"/>
                <a:gd name="T62" fmla="*/ 42 w 49"/>
                <a:gd name="T63" fmla="*/ 11 h 19"/>
                <a:gd name="T64" fmla="*/ 44 w 49"/>
                <a:gd name="T65" fmla="*/ 8 h 19"/>
                <a:gd name="T66" fmla="*/ 45 w 49"/>
                <a:gd name="T67" fmla="*/ 5 h 19"/>
                <a:gd name="T68" fmla="*/ 46 w 49"/>
                <a:gd name="T69" fmla="*/ 3 h 19"/>
                <a:gd name="T70" fmla="*/ 48 w 49"/>
                <a:gd name="T71" fmla="*/ 2 h 19"/>
                <a:gd name="T72" fmla="*/ 48 w 49"/>
                <a:gd name="T73" fmla="*/ 0 h 19"/>
                <a:gd name="T74" fmla="*/ 48 w 49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9">
                  <a:moveTo>
                    <a:pt x="48" y="0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1" y="15"/>
                  </a:lnTo>
                  <a:lnTo>
                    <a:pt x="37" y="17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19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8" y="9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6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4" y="8"/>
                  </a:lnTo>
                  <a:lnTo>
                    <a:pt x="45" y="5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900"/>
            <p:cNvSpPr>
              <a:spLocks noEditPoints="1"/>
            </p:cNvSpPr>
            <p:nvPr/>
          </p:nvSpPr>
          <p:spPr bwMode="auto">
            <a:xfrm>
              <a:off x="6713538" y="3549650"/>
              <a:ext cx="85725" cy="33338"/>
            </a:xfrm>
            <a:custGeom>
              <a:avLst/>
              <a:gdLst>
                <a:gd name="T0" fmla="*/ 48 w 54"/>
                <a:gd name="T1" fmla="*/ 8 h 21"/>
                <a:gd name="T2" fmla="*/ 48 w 54"/>
                <a:gd name="T3" fmla="*/ 8 h 21"/>
                <a:gd name="T4" fmla="*/ 50 w 54"/>
                <a:gd name="T5" fmla="*/ 8 h 21"/>
                <a:gd name="T6" fmla="*/ 48 w 54"/>
                <a:gd name="T7" fmla="*/ 8 h 21"/>
                <a:gd name="T8" fmla="*/ 48 w 54"/>
                <a:gd name="T9" fmla="*/ 0 h 21"/>
                <a:gd name="T10" fmla="*/ 54 w 54"/>
                <a:gd name="T11" fmla="*/ 1 h 21"/>
                <a:gd name="T12" fmla="*/ 54 w 54"/>
                <a:gd name="T13" fmla="*/ 3 h 21"/>
                <a:gd name="T14" fmla="*/ 52 w 54"/>
                <a:gd name="T15" fmla="*/ 4 h 21"/>
                <a:gd name="T16" fmla="*/ 52 w 54"/>
                <a:gd name="T17" fmla="*/ 5 h 21"/>
                <a:gd name="T18" fmla="*/ 51 w 54"/>
                <a:gd name="T19" fmla="*/ 8 h 21"/>
                <a:gd name="T20" fmla="*/ 51 w 54"/>
                <a:gd name="T21" fmla="*/ 8 h 21"/>
                <a:gd name="T22" fmla="*/ 50 w 54"/>
                <a:gd name="T23" fmla="*/ 12 h 21"/>
                <a:gd name="T24" fmla="*/ 47 w 54"/>
                <a:gd name="T25" fmla="*/ 14 h 21"/>
                <a:gd name="T26" fmla="*/ 44 w 54"/>
                <a:gd name="T27" fmla="*/ 17 h 21"/>
                <a:gd name="T28" fmla="*/ 40 w 54"/>
                <a:gd name="T29" fmla="*/ 20 h 21"/>
                <a:gd name="T30" fmla="*/ 35 w 54"/>
                <a:gd name="T31" fmla="*/ 21 h 21"/>
                <a:gd name="T32" fmla="*/ 30 w 54"/>
                <a:gd name="T33" fmla="*/ 21 h 21"/>
                <a:gd name="T34" fmla="*/ 30 w 54"/>
                <a:gd name="T35" fmla="*/ 21 h 21"/>
                <a:gd name="T36" fmla="*/ 29 w 54"/>
                <a:gd name="T37" fmla="*/ 21 h 21"/>
                <a:gd name="T38" fmla="*/ 23 w 54"/>
                <a:gd name="T39" fmla="*/ 21 h 21"/>
                <a:gd name="T40" fmla="*/ 18 w 54"/>
                <a:gd name="T41" fmla="*/ 20 h 21"/>
                <a:gd name="T42" fmla="*/ 14 w 54"/>
                <a:gd name="T43" fmla="*/ 17 h 21"/>
                <a:gd name="T44" fmla="*/ 9 w 54"/>
                <a:gd name="T45" fmla="*/ 14 h 21"/>
                <a:gd name="T46" fmla="*/ 5 w 54"/>
                <a:gd name="T47" fmla="*/ 12 h 21"/>
                <a:gd name="T48" fmla="*/ 4 w 54"/>
                <a:gd name="T49" fmla="*/ 9 h 21"/>
                <a:gd name="T50" fmla="*/ 1 w 54"/>
                <a:gd name="T51" fmla="*/ 8 h 21"/>
                <a:gd name="T52" fmla="*/ 1 w 54"/>
                <a:gd name="T53" fmla="*/ 6 h 21"/>
                <a:gd name="T54" fmla="*/ 0 w 54"/>
                <a:gd name="T55" fmla="*/ 5 h 21"/>
                <a:gd name="T56" fmla="*/ 1 w 54"/>
                <a:gd name="T57" fmla="*/ 4 h 21"/>
                <a:gd name="T58" fmla="*/ 4 w 54"/>
                <a:gd name="T59" fmla="*/ 3 h 21"/>
                <a:gd name="T60" fmla="*/ 5 w 54"/>
                <a:gd name="T61" fmla="*/ 3 h 21"/>
                <a:gd name="T62" fmla="*/ 5 w 54"/>
                <a:gd name="T63" fmla="*/ 3 h 21"/>
                <a:gd name="T64" fmla="*/ 5 w 54"/>
                <a:gd name="T65" fmla="*/ 4 h 21"/>
                <a:gd name="T66" fmla="*/ 5 w 54"/>
                <a:gd name="T67" fmla="*/ 4 h 21"/>
                <a:gd name="T68" fmla="*/ 5 w 54"/>
                <a:gd name="T69" fmla="*/ 4 h 21"/>
                <a:gd name="T70" fmla="*/ 6 w 54"/>
                <a:gd name="T71" fmla="*/ 4 h 21"/>
                <a:gd name="T72" fmla="*/ 6 w 54"/>
                <a:gd name="T73" fmla="*/ 4 h 21"/>
                <a:gd name="T74" fmla="*/ 6 w 54"/>
                <a:gd name="T75" fmla="*/ 4 h 21"/>
                <a:gd name="T76" fmla="*/ 6 w 54"/>
                <a:gd name="T77" fmla="*/ 4 h 21"/>
                <a:gd name="T78" fmla="*/ 6 w 54"/>
                <a:gd name="T79" fmla="*/ 4 h 21"/>
                <a:gd name="T80" fmla="*/ 8 w 54"/>
                <a:gd name="T81" fmla="*/ 5 h 21"/>
                <a:gd name="T82" fmla="*/ 8 w 54"/>
                <a:gd name="T83" fmla="*/ 6 h 21"/>
                <a:gd name="T84" fmla="*/ 12 w 54"/>
                <a:gd name="T85" fmla="*/ 9 h 21"/>
                <a:gd name="T86" fmla="*/ 16 w 54"/>
                <a:gd name="T87" fmla="*/ 13 h 21"/>
                <a:gd name="T88" fmla="*/ 19 w 54"/>
                <a:gd name="T89" fmla="*/ 14 h 21"/>
                <a:gd name="T90" fmla="*/ 25 w 54"/>
                <a:gd name="T91" fmla="*/ 16 h 21"/>
                <a:gd name="T92" fmla="*/ 30 w 54"/>
                <a:gd name="T93" fmla="*/ 16 h 21"/>
                <a:gd name="T94" fmla="*/ 30 w 54"/>
                <a:gd name="T95" fmla="*/ 16 h 21"/>
                <a:gd name="T96" fmla="*/ 35 w 54"/>
                <a:gd name="T97" fmla="*/ 16 h 21"/>
                <a:gd name="T98" fmla="*/ 39 w 54"/>
                <a:gd name="T99" fmla="*/ 13 h 21"/>
                <a:gd name="T100" fmla="*/ 42 w 54"/>
                <a:gd name="T101" fmla="*/ 12 h 21"/>
                <a:gd name="T102" fmla="*/ 44 w 54"/>
                <a:gd name="T103" fmla="*/ 9 h 21"/>
                <a:gd name="T104" fmla="*/ 46 w 54"/>
                <a:gd name="T105" fmla="*/ 5 h 21"/>
                <a:gd name="T106" fmla="*/ 47 w 54"/>
                <a:gd name="T107" fmla="*/ 3 h 21"/>
                <a:gd name="T108" fmla="*/ 48 w 54"/>
                <a:gd name="T109" fmla="*/ 1 h 21"/>
                <a:gd name="T110" fmla="*/ 48 w 54"/>
                <a:gd name="T1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1">
                  <a:moveTo>
                    <a:pt x="48" y="8"/>
                  </a:moveTo>
                  <a:lnTo>
                    <a:pt x="48" y="8"/>
                  </a:lnTo>
                  <a:lnTo>
                    <a:pt x="50" y="8"/>
                  </a:lnTo>
                  <a:lnTo>
                    <a:pt x="48" y="8"/>
                  </a:lnTo>
                  <a:close/>
                  <a:moveTo>
                    <a:pt x="48" y="0"/>
                  </a:moveTo>
                  <a:lnTo>
                    <a:pt x="54" y="1"/>
                  </a:lnTo>
                  <a:lnTo>
                    <a:pt x="54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4" y="17"/>
                  </a:lnTo>
                  <a:lnTo>
                    <a:pt x="40" y="20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3" y="21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4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39" y="13"/>
                  </a:lnTo>
                  <a:lnTo>
                    <a:pt x="42" y="12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7" y="3"/>
                  </a:lnTo>
                  <a:lnTo>
                    <a:pt x="48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905"/>
            <p:cNvSpPr>
              <a:spLocks/>
            </p:cNvSpPr>
            <p:nvPr/>
          </p:nvSpPr>
          <p:spPr bwMode="auto">
            <a:xfrm>
              <a:off x="6754813" y="3624263"/>
              <a:ext cx="4763" cy="11113"/>
            </a:xfrm>
            <a:custGeom>
              <a:avLst/>
              <a:gdLst>
                <a:gd name="T0" fmla="*/ 3 w 3"/>
                <a:gd name="T1" fmla="*/ 0 h 7"/>
                <a:gd name="T2" fmla="*/ 3 w 3"/>
                <a:gd name="T3" fmla="*/ 7 h 7"/>
                <a:gd name="T4" fmla="*/ 0 w 3"/>
                <a:gd name="T5" fmla="*/ 7 h 7"/>
                <a:gd name="T6" fmla="*/ 0 w 3"/>
                <a:gd name="T7" fmla="*/ 1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906"/>
            <p:cNvSpPr>
              <a:spLocks/>
            </p:cNvSpPr>
            <p:nvPr/>
          </p:nvSpPr>
          <p:spPr bwMode="auto">
            <a:xfrm>
              <a:off x="6753226" y="3622675"/>
              <a:ext cx="9525" cy="14288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6 h 9"/>
                <a:gd name="T4" fmla="*/ 6 w 6"/>
                <a:gd name="T5" fmla="*/ 9 h 9"/>
                <a:gd name="T6" fmla="*/ 0 w 6"/>
                <a:gd name="T7" fmla="*/ 9 h 9"/>
                <a:gd name="T8" fmla="*/ 0 w 6"/>
                <a:gd name="T9" fmla="*/ 1 h 9"/>
                <a:gd name="T10" fmla="*/ 5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lnTo>
                    <a:pt x="5" y="6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907"/>
            <p:cNvSpPr>
              <a:spLocks noEditPoints="1"/>
            </p:cNvSpPr>
            <p:nvPr/>
          </p:nvSpPr>
          <p:spPr bwMode="auto">
            <a:xfrm>
              <a:off x="6700838" y="3630613"/>
              <a:ext cx="95250" cy="74613"/>
            </a:xfrm>
            <a:custGeom>
              <a:avLst/>
              <a:gdLst>
                <a:gd name="T0" fmla="*/ 33 w 60"/>
                <a:gd name="T1" fmla="*/ 3 h 47"/>
                <a:gd name="T2" fmla="*/ 25 w 60"/>
                <a:gd name="T3" fmla="*/ 3 h 47"/>
                <a:gd name="T4" fmla="*/ 21 w 60"/>
                <a:gd name="T5" fmla="*/ 4 h 47"/>
                <a:gd name="T6" fmla="*/ 21 w 60"/>
                <a:gd name="T7" fmla="*/ 4 h 47"/>
                <a:gd name="T8" fmla="*/ 18 w 60"/>
                <a:gd name="T9" fmla="*/ 5 h 47"/>
                <a:gd name="T10" fmla="*/ 17 w 60"/>
                <a:gd name="T11" fmla="*/ 7 h 47"/>
                <a:gd name="T12" fmla="*/ 13 w 60"/>
                <a:gd name="T13" fmla="*/ 10 h 47"/>
                <a:gd name="T14" fmla="*/ 10 w 60"/>
                <a:gd name="T15" fmla="*/ 14 h 47"/>
                <a:gd name="T16" fmla="*/ 9 w 60"/>
                <a:gd name="T17" fmla="*/ 17 h 47"/>
                <a:gd name="T18" fmla="*/ 8 w 60"/>
                <a:gd name="T19" fmla="*/ 26 h 47"/>
                <a:gd name="T20" fmla="*/ 5 w 60"/>
                <a:gd name="T21" fmla="*/ 35 h 47"/>
                <a:gd name="T22" fmla="*/ 3 w 60"/>
                <a:gd name="T23" fmla="*/ 43 h 47"/>
                <a:gd name="T24" fmla="*/ 55 w 60"/>
                <a:gd name="T25" fmla="*/ 44 h 47"/>
                <a:gd name="T26" fmla="*/ 58 w 60"/>
                <a:gd name="T27" fmla="*/ 14 h 47"/>
                <a:gd name="T28" fmla="*/ 58 w 60"/>
                <a:gd name="T29" fmla="*/ 13 h 47"/>
                <a:gd name="T30" fmla="*/ 56 w 60"/>
                <a:gd name="T31" fmla="*/ 12 h 47"/>
                <a:gd name="T32" fmla="*/ 52 w 60"/>
                <a:gd name="T33" fmla="*/ 8 h 47"/>
                <a:gd name="T34" fmla="*/ 48 w 60"/>
                <a:gd name="T35" fmla="*/ 5 h 47"/>
                <a:gd name="T36" fmla="*/ 47 w 60"/>
                <a:gd name="T37" fmla="*/ 4 h 47"/>
                <a:gd name="T38" fmla="*/ 41 w 60"/>
                <a:gd name="T39" fmla="*/ 3 h 47"/>
                <a:gd name="T40" fmla="*/ 33 w 60"/>
                <a:gd name="T41" fmla="*/ 3 h 47"/>
                <a:gd name="T42" fmla="*/ 33 w 60"/>
                <a:gd name="T43" fmla="*/ 0 h 47"/>
                <a:gd name="T44" fmla="*/ 41 w 60"/>
                <a:gd name="T45" fmla="*/ 0 h 47"/>
                <a:gd name="T46" fmla="*/ 48 w 60"/>
                <a:gd name="T47" fmla="*/ 3 h 47"/>
                <a:gd name="T48" fmla="*/ 50 w 60"/>
                <a:gd name="T49" fmla="*/ 3 h 47"/>
                <a:gd name="T50" fmla="*/ 54 w 60"/>
                <a:gd name="T51" fmla="*/ 7 h 47"/>
                <a:gd name="T52" fmla="*/ 56 w 60"/>
                <a:gd name="T53" fmla="*/ 9 h 47"/>
                <a:gd name="T54" fmla="*/ 59 w 60"/>
                <a:gd name="T55" fmla="*/ 12 h 47"/>
                <a:gd name="T56" fmla="*/ 60 w 60"/>
                <a:gd name="T57" fmla="*/ 13 h 47"/>
                <a:gd name="T58" fmla="*/ 60 w 60"/>
                <a:gd name="T59" fmla="*/ 14 h 47"/>
                <a:gd name="T60" fmla="*/ 60 w 60"/>
                <a:gd name="T61" fmla="*/ 14 h 47"/>
                <a:gd name="T62" fmla="*/ 58 w 60"/>
                <a:gd name="T63" fmla="*/ 46 h 47"/>
                <a:gd name="T64" fmla="*/ 58 w 60"/>
                <a:gd name="T65" fmla="*/ 47 h 47"/>
                <a:gd name="T66" fmla="*/ 0 w 60"/>
                <a:gd name="T67" fmla="*/ 46 h 47"/>
                <a:gd name="T68" fmla="*/ 0 w 60"/>
                <a:gd name="T69" fmla="*/ 43 h 47"/>
                <a:gd name="T70" fmla="*/ 1 w 60"/>
                <a:gd name="T71" fmla="*/ 41 h 47"/>
                <a:gd name="T72" fmla="*/ 3 w 60"/>
                <a:gd name="T73" fmla="*/ 33 h 47"/>
                <a:gd name="T74" fmla="*/ 5 w 60"/>
                <a:gd name="T75" fmla="*/ 24 h 47"/>
                <a:gd name="T76" fmla="*/ 7 w 60"/>
                <a:gd name="T77" fmla="*/ 17 h 47"/>
                <a:gd name="T78" fmla="*/ 9 w 60"/>
                <a:gd name="T79" fmla="*/ 13 h 47"/>
                <a:gd name="T80" fmla="*/ 12 w 60"/>
                <a:gd name="T81" fmla="*/ 8 h 47"/>
                <a:gd name="T82" fmla="*/ 16 w 60"/>
                <a:gd name="T83" fmla="*/ 5 h 47"/>
                <a:gd name="T84" fmla="*/ 18 w 60"/>
                <a:gd name="T85" fmla="*/ 3 h 47"/>
                <a:gd name="T86" fmla="*/ 21 w 60"/>
                <a:gd name="T87" fmla="*/ 1 h 47"/>
                <a:gd name="T88" fmla="*/ 25 w 60"/>
                <a:gd name="T89" fmla="*/ 0 h 47"/>
                <a:gd name="T90" fmla="*/ 33 w 60"/>
                <a:gd name="T9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47">
                  <a:moveTo>
                    <a:pt x="33" y="3"/>
                  </a:moveTo>
                  <a:lnTo>
                    <a:pt x="25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8" y="26"/>
                  </a:lnTo>
                  <a:lnTo>
                    <a:pt x="5" y="35"/>
                  </a:lnTo>
                  <a:lnTo>
                    <a:pt x="3" y="43"/>
                  </a:lnTo>
                  <a:lnTo>
                    <a:pt x="55" y="44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1" y="3"/>
                  </a:lnTo>
                  <a:lnTo>
                    <a:pt x="33" y="3"/>
                  </a:lnTo>
                  <a:close/>
                  <a:moveTo>
                    <a:pt x="33" y="0"/>
                  </a:moveTo>
                  <a:lnTo>
                    <a:pt x="41" y="0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4" y="7"/>
                  </a:lnTo>
                  <a:lnTo>
                    <a:pt x="56" y="9"/>
                  </a:lnTo>
                  <a:lnTo>
                    <a:pt x="59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33"/>
                  </a:lnTo>
                  <a:lnTo>
                    <a:pt x="5" y="24"/>
                  </a:lnTo>
                  <a:lnTo>
                    <a:pt x="7" y="17"/>
                  </a:lnTo>
                  <a:lnTo>
                    <a:pt x="9" y="13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908"/>
            <p:cNvSpPr>
              <a:spLocks noEditPoints="1"/>
            </p:cNvSpPr>
            <p:nvPr/>
          </p:nvSpPr>
          <p:spPr bwMode="auto">
            <a:xfrm>
              <a:off x="6696076" y="3629025"/>
              <a:ext cx="103188" cy="77788"/>
            </a:xfrm>
            <a:custGeom>
              <a:avLst/>
              <a:gdLst>
                <a:gd name="T0" fmla="*/ 37 w 65"/>
                <a:gd name="T1" fmla="*/ 5 h 49"/>
                <a:gd name="T2" fmla="*/ 33 w 65"/>
                <a:gd name="T3" fmla="*/ 5 h 49"/>
                <a:gd name="T4" fmla="*/ 29 w 65"/>
                <a:gd name="T5" fmla="*/ 5 h 49"/>
                <a:gd name="T6" fmla="*/ 27 w 65"/>
                <a:gd name="T7" fmla="*/ 5 h 49"/>
                <a:gd name="T8" fmla="*/ 25 w 65"/>
                <a:gd name="T9" fmla="*/ 6 h 49"/>
                <a:gd name="T10" fmla="*/ 25 w 65"/>
                <a:gd name="T11" fmla="*/ 6 h 49"/>
                <a:gd name="T12" fmla="*/ 25 w 65"/>
                <a:gd name="T13" fmla="*/ 6 h 49"/>
                <a:gd name="T14" fmla="*/ 24 w 65"/>
                <a:gd name="T15" fmla="*/ 6 h 49"/>
                <a:gd name="T16" fmla="*/ 23 w 65"/>
                <a:gd name="T17" fmla="*/ 8 h 49"/>
                <a:gd name="T18" fmla="*/ 21 w 65"/>
                <a:gd name="T19" fmla="*/ 9 h 49"/>
                <a:gd name="T20" fmla="*/ 17 w 65"/>
                <a:gd name="T21" fmla="*/ 11 h 49"/>
                <a:gd name="T22" fmla="*/ 15 w 65"/>
                <a:gd name="T23" fmla="*/ 15 h 49"/>
                <a:gd name="T24" fmla="*/ 13 w 65"/>
                <a:gd name="T25" fmla="*/ 19 h 49"/>
                <a:gd name="T26" fmla="*/ 12 w 65"/>
                <a:gd name="T27" fmla="*/ 26 h 49"/>
                <a:gd name="T28" fmla="*/ 10 w 65"/>
                <a:gd name="T29" fmla="*/ 35 h 49"/>
                <a:gd name="T30" fmla="*/ 8 w 65"/>
                <a:gd name="T31" fmla="*/ 43 h 49"/>
                <a:gd name="T32" fmla="*/ 57 w 65"/>
                <a:gd name="T33" fmla="*/ 43 h 49"/>
                <a:gd name="T34" fmla="*/ 59 w 65"/>
                <a:gd name="T35" fmla="*/ 17 h 49"/>
                <a:gd name="T36" fmla="*/ 58 w 65"/>
                <a:gd name="T37" fmla="*/ 15 h 49"/>
                <a:gd name="T38" fmla="*/ 58 w 65"/>
                <a:gd name="T39" fmla="*/ 14 h 49"/>
                <a:gd name="T40" fmla="*/ 59 w 65"/>
                <a:gd name="T41" fmla="*/ 13 h 49"/>
                <a:gd name="T42" fmla="*/ 58 w 65"/>
                <a:gd name="T43" fmla="*/ 14 h 49"/>
                <a:gd name="T44" fmla="*/ 54 w 65"/>
                <a:gd name="T45" fmla="*/ 10 h 49"/>
                <a:gd name="T46" fmla="*/ 50 w 65"/>
                <a:gd name="T47" fmla="*/ 8 h 49"/>
                <a:gd name="T48" fmla="*/ 50 w 65"/>
                <a:gd name="T49" fmla="*/ 6 h 49"/>
                <a:gd name="T50" fmla="*/ 46 w 65"/>
                <a:gd name="T51" fmla="*/ 6 h 49"/>
                <a:gd name="T52" fmla="*/ 42 w 65"/>
                <a:gd name="T53" fmla="*/ 5 h 49"/>
                <a:gd name="T54" fmla="*/ 37 w 65"/>
                <a:gd name="T55" fmla="*/ 5 h 49"/>
                <a:gd name="T56" fmla="*/ 53 w 65"/>
                <a:gd name="T57" fmla="*/ 4 h 49"/>
                <a:gd name="T58" fmla="*/ 51 w 65"/>
                <a:gd name="T59" fmla="*/ 5 h 49"/>
                <a:gd name="T60" fmla="*/ 51 w 65"/>
                <a:gd name="T61" fmla="*/ 5 h 49"/>
                <a:gd name="T62" fmla="*/ 51 w 65"/>
                <a:gd name="T63" fmla="*/ 5 h 49"/>
                <a:gd name="T64" fmla="*/ 53 w 65"/>
                <a:gd name="T65" fmla="*/ 4 h 49"/>
                <a:gd name="T66" fmla="*/ 37 w 65"/>
                <a:gd name="T67" fmla="*/ 0 h 49"/>
                <a:gd name="T68" fmla="*/ 42 w 65"/>
                <a:gd name="T69" fmla="*/ 0 h 49"/>
                <a:gd name="T70" fmla="*/ 48 w 65"/>
                <a:gd name="T71" fmla="*/ 0 h 49"/>
                <a:gd name="T72" fmla="*/ 53 w 65"/>
                <a:gd name="T73" fmla="*/ 2 h 49"/>
                <a:gd name="T74" fmla="*/ 54 w 65"/>
                <a:gd name="T75" fmla="*/ 2 h 49"/>
                <a:gd name="T76" fmla="*/ 54 w 65"/>
                <a:gd name="T77" fmla="*/ 2 h 49"/>
                <a:gd name="T78" fmla="*/ 58 w 65"/>
                <a:gd name="T79" fmla="*/ 6 h 49"/>
                <a:gd name="T80" fmla="*/ 61 w 65"/>
                <a:gd name="T81" fmla="*/ 9 h 49"/>
                <a:gd name="T82" fmla="*/ 63 w 65"/>
                <a:gd name="T83" fmla="*/ 11 h 49"/>
                <a:gd name="T84" fmla="*/ 65 w 65"/>
                <a:gd name="T85" fmla="*/ 13 h 49"/>
                <a:gd name="T86" fmla="*/ 65 w 65"/>
                <a:gd name="T87" fmla="*/ 14 h 49"/>
                <a:gd name="T88" fmla="*/ 65 w 65"/>
                <a:gd name="T89" fmla="*/ 15 h 49"/>
                <a:gd name="T90" fmla="*/ 62 w 65"/>
                <a:gd name="T91" fmla="*/ 47 h 49"/>
                <a:gd name="T92" fmla="*/ 62 w 65"/>
                <a:gd name="T93" fmla="*/ 49 h 49"/>
                <a:gd name="T94" fmla="*/ 0 w 65"/>
                <a:gd name="T95" fmla="*/ 48 h 49"/>
                <a:gd name="T96" fmla="*/ 2 w 65"/>
                <a:gd name="T97" fmla="*/ 45 h 49"/>
                <a:gd name="T98" fmla="*/ 2 w 65"/>
                <a:gd name="T99" fmla="*/ 44 h 49"/>
                <a:gd name="T100" fmla="*/ 3 w 65"/>
                <a:gd name="T101" fmla="*/ 42 h 49"/>
                <a:gd name="T102" fmla="*/ 4 w 65"/>
                <a:gd name="T103" fmla="*/ 34 h 49"/>
                <a:gd name="T104" fmla="*/ 7 w 65"/>
                <a:gd name="T105" fmla="*/ 25 h 49"/>
                <a:gd name="T106" fmla="*/ 8 w 65"/>
                <a:gd name="T107" fmla="*/ 18 h 49"/>
                <a:gd name="T108" fmla="*/ 10 w 65"/>
                <a:gd name="T109" fmla="*/ 13 h 49"/>
                <a:gd name="T110" fmla="*/ 13 w 65"/>
                <a:gd name="T111" fmla="*/ 9 h 49"/>
                <a:gd name="T112" fmla="*/ 17 w 65"/>
                <a:gd name="T113" fmla="*/ 5 h 49"/>
                <a:gd name="T114" fmla="*/ 20 w 65"/>
                <a:gd name="T115" fmla="*/ 2 h 49"/>
                <a:gd name="T116" fmla="*/ 23 w 65"/>
                <a:gd name="T117" fmla="*/ 1 h 49"/>
                <a:gd name="T118" fmla="*/ 25 w 65"/>
                <a:gd name="T119" fmla="*/ 0 h 49"/>
                <a:gd name="T120" fmla="*/ 28 w 65"/>
                <a:gd name="T121" fmla="*/ 0 h 49"/>
                <a:gd name="T122" fmla="*/ 32 w 65"/>
                <a:gd name="T123" fmla="*/ 0 h 49"/>
                <a:gd name="T124" fmla="*/ 37 w 65"/>
                <a:gd name="T1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" h="49">
                  <a:moveTo>
                    <a:pt x="37" y="5"/>
                  </a:moveTo>
                  <a:lnTo>
                    <a:pt x="33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2" y="26"/>
                  </a:lnTo>
                  <a:lnTo>
                    <a:pt x="10" y="35"/>
                  </a:lnTo>
                  <a:lnTo>
                    <a:pt x="8" y="43"/>
                  </a:lnTo>
                  <a:lnTo>
                    <a:pt x="57" y="43"/>
                  </a:lnTo>
                  <a:lnTo>
                    <a:pt x="59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3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5"/>
                  </a:lnTo>
                  <a:lnTo>
                    <a:pt x="37" y="5"/>
                  </a:lnTo>
                  <a:close/>
                  <a:moveTo>
                    <a:pt x="53" y="4"/>
                  </a:move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3" y="4"/>
                  </a:lnTo>
                  <a:close/>
                  <a:moveTo>
                    <a:pt x="37" y="0"/>
                  </a:move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2" y="47"/>
                  </a:lnTo>
                  <a:lnTo>
                    <a:pt x="62" y="49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4"/>
                  </a:lnTo>
                  <a:lnTo>
                    <a:pt x="7" y="25"/>
                  </a:lnTo>
                  <a:lnTo>
                    <a:pt x="8" y="18"/>
                  </a:lnTo>
                  <a:lnTo>
                    <a:pt x="10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09"/>
            <p:cNvSpPr>
              <a:spLocks noEditPoints="1"/>
            </p:cNvSpPr>
            <p:nvPr/>
          </p:nvSpPr>
          <p:spPr bwMode="auto">
            <a:xfrm>
              <a:off x="6754813" y="3700463"/>
              <a:ext cx="12700" cy="36513"/>
            </a:xfrm>
            <a:custGeom>
              <a:avLst/>
              <a:gdLst>
                <a:gd name="T0" fmla="*/ 8 w 8"/>
                <a:gd name="T1" fmla="*/ 20 h 23"/>
                <a:gd name="T2" fmla="*/ 8 w 8"/>
                <a:gd name="T3" fmla="*/ 20 h 23"/>
                <a:gd name="T4" fmla="*/ 8 w 8"/>
                <a:gd name="T5" fmla="*/ 20 h 23"/>
                <a:gd name="T6" fmla="*/ 8 w 8"/>
                <a:gd name="T7" fmla="*/ 20 h 23"/>
                <a:gd name="T8" fmla="*/ 3 w 8"/>
                <a:gd name="T9" fmla="*/ 0 h 23"/>
                <a:gd name="T10" fmla="*/ 5 w 8"/>
                <a:gd name="T11" fmla="*/ 0 h 23"/>
                <a:gd name="T12" fmla="*/ 3 w 8"/>
                <a:gd name="T13" fmla="*/ 20 h 23"/>
                <a:gd name="T14" fmla="*/ 8 w 8"/>
                <a:gd name="T15" fmla="*/ 20 h 23"/>
                <a:gd name="T16" fmla="*/ 8 w 8"/>
                <a:gd name="T17" fmla="*/ 23 h 23"/>
                <a:gd name="T18" fmla="*/ 0 w 8"/>
                <a:gd name="T19" fmla="*/ 21 h 23"/>
                <a:gd name="T20" fmla="*/ 3 w 8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3">
                  <a:moveTo>
                    <a:pt x="8" y="20"/>
                  </a:move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910"/>
            <p:cNvSpPr>
              <a:spLocks/>
            </p:cNvSpPr>
            <p:nvPr/>
          </p:nvSpPr>
          <p:spPr bwMode="auto">
            <a:xfrm>
              <a:off x="6750051" y="3698875"/>
              <a:ext cx="25400" cy="39688"/>
            </a:xfrm>
            <a:custGeom>
              <a:avLst/>
              <a:gdLst>
                <a:gd name="T0" fmla="*/ 4 w 16"/>
                <a:gd name="T1" fmla="*/ 0 h 25"/>
                <a:gd name="T2" fmla="*/ 10 w 16"/>
                <a:gd name="T3" fmla="*/ 0 h 25"/>
                <a:gd name="T4" fmla="*/ 7 w 16"/>
                <a:gd name="T5" fmla="*/ 20 h 25"/>
                <a:gd name="T6" fmla="*/ 14 w 16"/>
                <a:gd name="T7" fmla="*/ 20 h 25"/>
                <a:gd name="T8" fmla="*/ 14 w 16"/>
                <a:gd name="T9" fmla="*/ 20 h 25"/>
                <a:gd name="T10" fmla="*/ 16 w 16"/>
                <a:gd name="T11" fmla="*/ 22 h 25"/>
                <a:gd name="T12" fmla="*/ 14 w 16"/>
                <a:gd name="T13" fmla="*/ 22 h 25"/>
                <a:gd name="T14" fmla="*/ 12 w 16"/>
                <a:gd name="T15" fmla="*/ 25 h 25"/>
                <a:gd name="T16" fmla="*/ 0 w 16"/>
                <a:gd name="T17" fmla="*/ 24 h 25"/>
                <a:gd name="T18" fmla="*/ 4 w 1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5">
                  <a:moveTo>
                    <a:pt x="4" y="0"/>
                  </a:moveTo>
                  <a:lnTo>
                    <a:pt x="10" y="0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0" y="2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11"/>
            <p:cNvSpPr>
              <a:spLocks/>
            </p:cNvSpPr>
            <p:nvPr/>
          </p:nvSpPr>
          <p:spPr bwMode="auto">
            <a:xfrm>
              <a:off x="6727826" y="3700463"/>
              <a:ext cx="15875" cy="39688"/>
            </a:xfrm>
            <a:custGeom>
              <a:avLst/>
              <a:gdLst>
                <a:gd name="T0" fmla="*/ 9 w 10"/>
                <a:gd name="T1" fmla="*/ 0 h 25"/>
                <a:gd name="T2" fmla="*/ 10 w 10"/>
                <a:gd name="T3" fmla="*/ 25 h 25"/>
                <a:gd name="T4" fmla="*/ 0 w 10"/>
                <a:gd name="T5" fmla="*/ 25 h 25"/>
                <a:gd name="T6" fmla="*/ 0 w 10"/>
                <a:gd name="T7" fmla="*/ 25 h 25"/>
                <a:gd name="T8" fmla="*/ 0 w 10"/>
                <a:gd name="T9" fmla="*/ 23 h 25"/>
                <a:gd name="T10" fmla="*/ 8 w 10"/>
                <a:gd name="T11" fmla="*/ 23 h 25"/>
                <a:gd name="T12" fmla="*/ 7 w 10"/>
                <a:gd name="T13" fmla="*/ 0 h 25"/>
                <a:gd name="T14" fmla="*/ 9 w 10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5">
                  <a:moveTo>
                    <a:pt x="9" y="0"/>
                  </a:moveTo>
                  <a:lnTo>
                    <a:pt x="1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912"/>
            <p:cNvSpPr>
              <a:spLocks/>
            </p:cNvSpPr>
            <p:nvPr/>
          </p:nvSpPr>
          <p:spPr bwMode="auto">
            <a:xfrm>
              <a:off x="6726238" y="3698875"/>
              <a:ext cx="20638" cy="46038"/>
            </a:xfrm>
            <a:custGeom>
              <a:avLst/>
              <a:gdLst>
                <a:gd name="T0" fmla="*/ 11 w 13"/>
                <a:gd name="T1" fmla="*/ 0 h 29"/>
                <a:gd name="T2" fmla="*/ 13 w 13"/>
                <a:gd name="T3" fmla="*/ 26 h 29"/>
                <a:gd name="T4" fmla="*/ 13 w 13"/>
                <a:gd name="T5" fmla="*/ 28 h 29"/>
                <a:gd name="T6" fmla="*/ 0 w 13"/>
                <a:gd name="T7" fmla="*/ 29 h 29"/>
                <a:gd name="T8" fmla="*/ 0 w 13"/>
                <a:gd name="T9" fmla="*/ 26 h 29"/>
                <a:gd name="T10" fmla="*/ 0 w 13"/>
                <a:gd name="T11" fmla="*/ 22 h 29"/>
                <a:gd name="T12" fmla="*/ 8 w 13"/>
                <a:gd name="T13" fmla="*/ 22 h 29"/>
                <a:gd name="T14" fmla="*/ 6 w 13"/>
                <a:gd name="T15" fmla="*/ 0 h 29"/>
                <a:gd name="T16" fmla="*/ 8 w 13"/>
                <a:gd name="T17" fmla="*/ 0 h 29"/>
                <a:gd name="T18" fmla="*/ 11 w 1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9">
                  <a:moveTo>
                    <a:pt x="11" y="0"/>
                  </a:moveTo>
                  <a:lnTo>
                    <a:pt x="13" y="26"/>
                  </a:lnTo>
                  <a:lnTo>
                    <a:pt x="13" y="28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913"/>
            <p:cNvSpPr>
              <a:spLocks/>
            </p:cNvSpPr>
            <p:nvPr/>
          </p:nvSpPr>
          <p:spPr bwMode="auto">
            <a:xfrm>
              <a:off x="6788151" y="3614738"/>
              <a:ext cx="76200" cy="34925"/>
            </a:xfrm>
            <a:custGeom>
              <a:avLst/>
              <a:gdLst>
                <a:gd name="T0" fmla="*/ 38 w 48"/>
                <a:gd name="T1" fmla="*/ 0 h 22"/>
                <a:gd name="T2" fmla="*/ 48 w 48"/>
                <a:gd name="T3" fmla="*/ 3 h 22"/>
                <a:gd name="T4" fmla="*/ 48 w 48"/>
                <a:gd name="T5" fmla="*/ 3 h 22"/>
                <a:gd name="T6" fmla="*/ 48 w 48"/>
                <a:gd name="T7" fmla="*/ 6 h 22"/>
                <a:gd name="T8" fmla="*/ 38 w 48"/>
                <a:gd name="T9" fmla="*/ 2 h 22"/>
                <a:gd name="T10" fmla="*/ 1 w 48"/>
                <a:gd name="T11" fmla="*/ 22 h 22"/>
                <a:gd name="T12" fmla="*/ 0 w 48"/>
                <a:gd name="T13" fmla="*/ 19 h 22"/>
                <a:gd name="T14" fmla="*/ 38 w 4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2">
                  <a:moveTo>
                    <a:pt x="38" y="0"/>
                  </a:moveTo>
                  <a:lnTo>
                    <a:pt x="48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38" y="2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914"/>
            <p:cNvSpPr>
              <a:spLocks/>
            </p:cNvSpPr>
            <p:nvPr/>
          </p:nvSpPr>
          <p:spPr bwMode="auto">
            <a:xfrm>
              <a:off x="6786563" y="3611563"/>
              <a:ext cx="82550" cy="39688"/>
            </a:xfrm>
            <a:custGeom>
              <a:avLst/>
              <a:gdLst>
                <a:gd name="T0" fmla="*/ 39 w 52"/>
                <a:gd name="T1" fmla="*/ 0 h 25"/>
                <a:gd name="T2" fmla="*/ 51 w 52"/>
                <a:gd name="T3" fmla="*/ 4 h 25"/>
                <a:gd name="T4" fmla="*/ 51 w 52"/>
                <a:gd name="T5" fmla="*/ 5 h 25"/>
                <a:gd name="T6" fmla="*/ 52 w 52"/>
                <a:gd name="T7" fmla="*/ 5 h 25"/>
                <a:gd name="T8" fmla="*/ 51 w 52"/>
                <a:gd name="T9" fmla="*/ 8 h 25"/>
                <a:gd name="T10" fmla="*/ 51 w 52"/>
                <a:gd name="T11" fmla="*/ 9 h 25"/>
                <a:gd name="T12" fmla="*/ 39 w 52"/>
                <a:gd name="T13" fmla="*/ 5 h 25"/>
                <a:gd name="T14" fmla="*/ 2 w 52"/>
                <a:gd name="T15" fmla="*/ 25 h 25"/>
                <a:gd name="T16" fmla="*/ 0 w 52"/>
                <a:gd name="T17" fmla="*/ 20 h 25"/>
                <a:gd name="T18" fmla="*/ 39 w 5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5">
                  <a:moveTo>
                    <a:pt x="39" y="0"/>
                  </a:moveTo>
                  <a:lnTo>
                    <a:pt x="51" y="4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39" y="5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915"/>
            <p:cNvSpPr>
              <a:spLocks/>
            </p:cNvSpPr>
            <p:nvPr/>
          </p:nvSpPr>
          <p:spPr bwMode="auto">
            <a:xfrm>
              <a:off x="6843713" y="3597275"/>
              <a:ext cx="20638" cy="20638"/>
            </a:xfrm>
            <a:custGeom>
              <a:avLst/>
              <a:gdLst>
                <a:gd name="T0" fmla="*/ 7 w 13"/>
                <a:gd name="T1" fmla="*/ 0 h 13"/>
                <a:gd name="T2" fmla="*/ 10 w 13"/>
                <a:gd name="T3" fmla="*/ 1 h 13"/>
                <a:gd name="T4" fmla="*/ 4 w 13"/>
                <a:gd name="T5" fmla="*/ 11 h 13"/>
                <a:gd name="T6" fmla="*/ 13 w 13"/>
                <a:gd name="T7" fmla="*/ 9 h 13"/>
                <a:gd name="T8" fmla="*/ 13 w 13"/>
                <a:gd name="T9" fmla="*/ 9 h 13"/>
                <a:gd name="T10" fmla="*/ 13 w 13"/>
                <a:gd name="T11" fmla="*/ 12 h 13"/>
                <a:gd name="T12" fmla="*/ 0 w 13"/>
                <a:gd name="T13" fmla="*/ 13 h 13"/>
                <a:gd name="T14" fmla="*/ 7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0" y="1"/>
                  </a:lnTo>
                  <a:lnTo>
                    <a:pt x="4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916"/>
            <p:cNvSpPr>
              <a:spLocks/>
            </p:cNvSpPr>
            <p:nvPr/>
          </p:nvSpPr>
          <p:spPr bwMode="auto">
            <a:xfrm>
              <a:off x="6840538" y="3595688"/>
              <a:ext cx="26988" cy="23813"/>
            </a:xfrm>
            <a:custGeom>
              <a:avLst/>
              <a:gdLst>
                <a:gd name="T0" fmla="*/ 9 w 17"/>
                <a:gd name="T1" fmla="*/ 0 h 15"/>
                <a:gd name="T2" fmla="*/ 10 w 17"/>
                <a:gd name="T3" fmla="*/ 0 h 15"/>
                <a:gd name="T4" fmla="*/ 13 w 17"/>
                <a:gd name="T5" fmla="*/ 1 h 15"/>
                <a:gd name="T6" fmla="*/ 14 w 17"/>
                <a:gd name="T7" fmla="*/ 2 h 15"/>
                <a:gd name="T8" fmla="*/ 9 w 17"/>
                <a:gd name="T9" fmla="*/ 9 h 15"/>
                <a:gd name="T10" fmla="*/ 14 w 17"/>
                <a:gd name="T11" fmla="*/ 9 h 15"/>
                <a:gd name="T12" fmla="*/ 15 w 17"/>
                <a:gd name="T13" fmla="*/ 10 h 15"/>
                <a:gd name="T14" fmla="*/ 17 w 17"/>
                <a:gd name="T15" fmla="*/ 10 h 15"/>
                <a:gd name="T16" fmla="*/ 17 w 17"/>
                <a:gd name="T17" fmla="*/ 10 h 15"/>
                <a:gd name="T18" fmla="*/ 17 w 17"/>
                <a:gd name="T19" fmla="*/ 10 h 15"/>
                <a:gd name="T20" fmla="*/ 17 w 17"/>
                <a:gd name="T21" fmla="*/ 14 h 15"/>
                <a:gd name="T22" fmla="*/ 0 w 17"/>
                <a:gd name="T23" fmla="*/ 15 h 15"/>
                <a:gd name="T24" fmla="*/ 9 w 1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5">
                  <a:moveTo>
                    <a:pt x="9" y="0"/>
                  </a:moveTo>
                  <a:lnTo>
                    <a:pt x="10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917"/>
            <p:cNvSpPr>
              <a:spLocks/>
            </p:cNvSpPr>
            <p:nvPr/>
          </p:nvSpPr>
          <p:spPr bwMode="auto">
            <a:xfrm>
              <a:off x="6642101" y="3614738"/>
              <a:ext cx="77788" cy="34925"/>
            </a:xfrm>
            <a:custGeom>
              <a:avLst/>
              <a:gdLst>
                <a:gd name="T0" fmla="*/ 12 w 49"/>
                <a:gd name="T1" fmla="*/ 0 h 22"/>
                <a:gd name="T2" fmla="*/ 49 w 49"/>
                <a:gd name="T3" fmla="*/ 19 h 22"/>
                <a:gd name="T4" fmla="*/ 47 w 49"/>
                <a:gd name="T5" fmla="*/ 22 h 22"/>
                <a:gd name="T6" fmla="*/ 12 w 49"/>
                <a:gd name="T7" fmla="*/ 2 h 22"/>
                <a:gd name="T8" fmla="*/ 2 w 49"/>
                <a:gd name="T9" fmla="*/ 6 h 22"/>
                <a:gd name="T10" fmla="*/ 0 w 49"/>
                <a:gd name="T11" fmla="*/ 3 h 22"/>
                <a:gd name="T12" fmla="*/ 0 w 49"/>
                <a:gd name="T13" fmla="*/ 3 h 22"/>
                <a:gd name="T14" fmla="*/ 12 w 4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49" y="19"/>
                  </a:lnTo>
                  <a:lnTo>
                    <a:pt x="47" y="22"/>
                  </a:lnTo>
                  <a:lnTo>
                    <a:pt x="12" y="2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18"/>
            <p:cNvSpPr>
              <a:spLocks/>
            </p:cNvSpPr>
            <p:nvPr/>
          </p:nvSpPr>
          <p:spPr bwMode="auto">
            <a:xfrm>
              <a:off x="6640513" y="3611563"/>
              <a:ext cx="82550" cy="41275"/>
            </a:xfrm>
            <a:custGeom>
              <a:avLst/>
              <a:gdLst>
                <a:gd name="T0" fmla="*/ 13 w 52"/>
                <a:gd name="T1" fmla="*/ 0 h 26"/>
                <a:gd name="T2" fmla="*/ 52 w 52"/>
                <a:gd name="T3" fmla="*/ 21 h 26"/>
                <a:gd name="T4" fmla="*/ 50 w 52"/>
                <a:gd name="T5" fmla="*/ 26 h 26"/>
                <a:gd name="T6" fmla="*/ 12 w 52"/>
                <a:gd name="T7" fmla="*/ 7 h 26"/>
                <a:gd name="T8" fmla="*/ 3 w 52"/>
                <a:gd name="T9" fmla="*/ 9 h 26"/>
                <a:gd name="T10" fmla="*/ 1 w 52"/>
                <a:gd name="T11" fmla="*/ 11 h 26"/>
                <a:gd name="T12" fmla="*/ 0 w 52"/>
                <a:gd name="T13" fmla="*/ 9 h 26"/>
                <a:gd name="T14" fmla="*/ 0 w 52"/>
                <a:gd name="T15" fmla="*/ 7 h 26"/>
                <a:gd name="T16" fmla="*/ 1 w 52"/>
                <a:gd name="T17" fmla="*/ 5 h 26"/>
                <a:gd name="T18" fmla="*/ 1 w 52"/>
                <a:gd name="T19" fmla="*/ 4 h 26"/>
                <a:gd name="T20" fmla="*/ 13 w 5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6">
                  <a:moveTo>
                    <a:pt x="13" y="0"/>
                  </a:moveTo>
                  <a:lnTo>
                    <a:pt x="52" y="21"/>
                  </a:lnTo>
                  <a:lnTo>
                    <a:pt x="50" y="26"/>
                  </a:lnTo>
                  <a:lnTo>
                    <a:pt x="12" y="7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919"/>
            <p:cNvSpPr>
              <a:spLocks/>
            </p:cNvSpPr>
            <p:nvPr/>
          </p:nvSpPr>
          <p:spPr bwMode="auto">
            <a:xfrm>
              <a:off x="6645276" y="3598863"/>
              <a:ext cx="17463" cy="19050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0 w 11"/>
                <a:gd name="T5" fmla="*/ 12 h 12"/>
                <a:gd name="T6" fmla="*/ 0 w 11"/>
                <a:gd name="T7" fmla="*/ 10 h 12"/>
                <a:gd name="T8" fmla="*/ 8 w 11"/>
                <a:gd name="T9" fmla="*/ 10 h 12"/>
                <a:gd name="T10" fmla="*/ 2 w 11"/>
                <a:gd name="T11" fmla="*/ 2 h 12"/>
                <a:gd name="T12" fmla="*/ 5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920"/>
            <p:cNvSpPr>
              <a:spLocks/>
            </p:cNvSpPr>
            <p:nvPr/>
          </p:nvSpPr>
          <p:spPr bwMode="auto">
            <a:xfrm>
              <a:off x="6640513" y="3595688"/>
              <a:ext cx="26988" cy="26988"/>
            </a:xfrm>
            <a:custGeom>
              <a:avLst/>
              <a:gdLst>
                <a:gd name="T0" fmla="*/ 8 w 17"/>
                <a:gd name="T1" fmla="*/ 0 h 17"/>
                <a:gd name="T2" fmla="*/ 17 w 17"/>
                <a:gd name="T3" fmla="*/ 17 h 17"/>
                <a:gd name="T4" fmla="*/ 0 w 17"/>
                <a:gd name="T5" fmla="*/ 15 h 17"/>
                <a:gd name="T6" fmla="*/ 1 w 17"/>
                <a:gd name="T7" fmla="*/ 14 h 17"/>
                <a:gd name="T8" fmla="*/ 1 w 17"/>
                <a:gd name="T9" fmla="*/ 12 h 17"/>
                <a:gd name="T10" fmla="*/ 3 w 17"/>
                <a:gd name="T11" fmla="*/ 12 h 17"/>
                <a:gd name="T12" fmla="*/ 3 w 17"/>
                <a:gd name="T13" fmla="*/ 10 h 17"/>
                <a:gd name="T14" fmla="*/ 8 w 17"/>
                <a:gd name="T15" fmla="*/ 10 h 17"/>
                <a:gd name="T16" fmla="*/ 4 w 17"/>
                <a:gd name="T17" fmla="*/ 4 h 17"/>
                <a:gd name="T18" fmla="*/ 4 w 17"/>
                <a:gd name="T19" fmla="*/ 2 h 17"/>
                <a:gd name="T20" fmla="*/ 8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7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8" y="10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921"/>
            <p:cNvSpPr>
              <a:spLocks/>
            </p:cNvSpPr>
            <p:nvPr/>
          </p:nvSpPr>
          <p:spPr bwMode="auto">
            <a:xfrm>
              <a:off x="6815138" y="3514725"/>
              <a:ext cx="49213" cy="74613"/>
            </a:xfrm>
            <a:custGeom>
              <a:avLst/>
              <a:gdLst>
                <a:gd name="T0" fmla="*/ 1 w 31"/>
                <a:gd name="T1" fmla="*/ 0 h 47"/>
                <a:gd name="T2" fmla="*/ 1 w 31"/>
                <a:gd name="T3" fmla="*/ 0 h 47"/>
                <a:gd name="T4" fmla="*/ 1 w 31"/>
                <a:gd name="T5" fmla="*/ 0 h 47"/>
                <a:gd name="T6" fmla="*/ 3 w 31"/>
                <a:gd name="T7" fmla="*/ 1 h 47"/>
                <a:gd name="T8" fmla="*/ 5 w 31"/>
                <a:gd name="T9" fmla="*/ 2 h 47"/>
                <a:gd name="T10" fmla="*/ 9 w 31"/>
                <a:gd name="T11" fmla="*/ 5 h 47"/>
                <a:gd name="T12" fmla="*/ 12 w 31"/>
                <a:gd name="T13" fmla="*/ 8 h 47"/>
                <a:gd name="T14" fmla="*/ 14 w 31"/>
                <a:gd name="T15" fmla="*/ 13 h 47"/>
                <a:gd name="T16" fmla="*/ 17 w 31"/>
                <a:gd name="T17" fmla="*/ 17 h 47"/>
                <a:gd name="T18" fmla="*/ 18 w 31"/>
                <a:gd name="T19" fmla="*/ 22 h 47"/>
                <a:gd name="T20" fmla="*/ 18 w 31"/>
                <a:gd name="T21" fmla="*/ 28 h 47"/>
                <a:gd name="T22" fmla="*/ 18 w 31"/>
                <a:gd name="T23" fmla="*/ 34 h 47"/>
                <a:gd name="T24" fmla="*/ 20 w 31"/>
                <a:gd name="T25" fmla="*/ 38 h 47"/>
                <a:gd name="T26" fmla="*/ 20 w 31"/>
                <a:gd name="T27" fmla="*/ 40 h 47"/>
                <a:gd name="T28" fmla="*/ 21 w 31"/>
                <a:gd name="T29" fmla="*/ 43 h 47"/>
                <a:gd name="T30" fmla="*/ 22 w 31"/>
                <a:gd name="T31" fmla="*/ 44 h 47"/>
                <a:gd name="T32" fmla="*/ 24 w 31"/>
                <a:gd name="T33" fmla="*/ 44 h 47"/>
                <a:gd name="T34" fmla="*/ 26 w 31"/>
                <a:gd name="T35" fmla="*/ 44 h 47"/>
                <a:gd name="T36" fmla="*/ 28 w 31"/>
                <a:gd name="T37" fmla="*/ 43 h 47"/>
                <a:gd name="T38" fmla="*/ 29 w 31"/>
                <a:gd name="T39" fmla="*/ 43 h 47"/>
                <a:gd name="T40" fmla="*/ 29 w 31"/>
                <a:gd name="T41" fmla="*/ 40 h 47"/>
                <a:gd name="T42" fmla="*/ 29 w 31"/>
                <a:gd name="T43" fmla="*/ 38 h 47"/>
                <a:gd name="T44" fmla="*/ 28 w 31"/>
                <a:gd name="T45" fmla="*/ 36 h 47"/>
                <a:gd name="T46" fmla="*/ 28 w 31"/>
                <a:gd name="T47" fmla="*/ 35 h 47"/>
                <a:gd name="T48" fmla="*/ 26 w 31"/>
                <a:gd name="T49" fmla="*/ 35 h 47"/>
                <a:gd name="T50" fmla="*/ 25 w 31"/>
                <a:gd name="T51" fmla="*/ 35 h 47"/>
                <a:gd name="T52" fmla="*/ 25 w 31"/>
                <a:gd name="T53" fmla="*/ 32 h 47"/>
                <a:gd name="T54" fmla="*/ 26 w 31"/>
                <a:gd name="T55" fmla="*/ 32 h 47"/>
                <a:gd name="T56" fmla="*/ 28 w 31"/>
                <a:gd name="T57" fmla="*/ 34 h 47"/>
                <a:gd name="T58" fmla="*/ 29 w 31"/>
                <a:gd name="T59" fmla="*/ 34 h 47"/>
                <a:gd name="T60" fmla="*/ 30 w 31"/>
                <a:gd name="T61" fmla="*/ 35 h 47"/>
                <a:gd name="T62" fmla="*/ 31 w 31"/>
                <a:gd name="T63" fmla="*/ 38 h 47"/>
                <a:gd name="T64" fmla="*/ 31 w 31"/>
                <a:gd name="T65" fmla="*/ 40 h 47"/>
                <a:gd name="T66" fmla="*/ 31 w 31"/>
                <a:gd name="T67" fmla="*/ 43 h 47"/>
                <a:gd name="T68" fmla="*/ 29 w 31"/>
                <a:gd name="T69" fmla="*/ 45 h 47"/>
                <a:gd name="T70" fmla="*/ 28 w 31"/>
                <a:gd name="T71" fmla="*/ 45 h 47"/>
                <a:gd name="T72" fmla="*/ 24 w 31"/>
                <a:gd name="T73" fmla="*/ 47 h 47"/>
                <a:gd name="T74" fmla="*/ 21 w 31"/>
                <a:gd name="T75" fmla="*/ 47 h 47"/>
                <a:gd name="T76" fmla="*/ 18 w 31"/>
                <a:gd name="T77" fmla="*/ 44 h 47"/>
                <a:gd name="T78" fmla="*/ 17 w 31"/>
                <a:gd name="T79" fmla="*/ 42 h 47"/>
                <a:gd name="T80" fmla="*/ 17 w 31"/>
                <a:gd name="T81" fmla="*/ 38 h 47"/>
                <a:gd name="T82" fmla="*/ 16 w 31"/>
                <a:gd name="T83" fmla="*/ 34 h 47"/>
                <a:gd name="T84" fmla="*/ 16 w 31"/>
                <a:gd name="T85" fmla="*/ 28 h 47"/>
                <a:gd name="T86" fmla="*/ 16 w 31"/>
                <a:gd name="T87" fmla="*/ 23 h 47"/>
                <a:gd name="T88" fmla="*/ 14 w 31"/>
                <a:gd name="T89" fmla="*/ 18 h 47"/>
                <a:gd name="T90" fmla="*/ 13 w 31"/>
                <a:gd name="T91" fmla="*/ 14 h 47"/>
                <a:gd name="T92" fmla="*/ 10 w 31"/>
                <a:gd name="T93" fmla="*/ 10 h 47"/>
                <a:gd name="T94" fmla="*/ 8 w 31"/>
                <a:gd name="T95" fmla="*/ 8 h 47"/>
                <a:gd name="T96" fmla="*/ 5 w 31"/>
                <a:gd name="T97" fmla="*/ 5 h 47"/>
                <a:gd name="T98" fmla="*/ 3 w 31"/>
                <a:gd name="T99" fmla="*/ 4 h 47"/>
                <a:gd name="T100" fmla="*/ 1 w 31"/>
                <a:gd name="T101" fmla="*/ 2 h 47"/>
                <a:gd name="T102" fmla="*/ 0 w 31"/>
                <a:gd name="T103" fmla="*/ 2 h 47"/>
                <a:gd name="T104" fmla="*/ 0 w 31"/>
                <a:gd name="T105" fmla="*/ 2 h 47"/>
                <a:gd name="T106" fmla="*/ 0 w 31"/>
                <a:gd name="T107" fmla="*/ 2 h 47"/>
                <a:gd name="T108" fmla="*/ 1 w 31"/>
                <a:gd name="T109" fmla="*/ 0 h 47"/>
                <a:gd name="T110" fmla="*/ 1 w 31"/>
                <a:gd name="T1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7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4" y="13"/>
                  </a:lnTo>
                  <a:lnTo>
                    <a:pt x="17" y="17"/>
                  </a:lnTo>
                  <a:lnTo>
                    <a:pt x="18" y="22"/>
                  </a:lnTo>
                  <a:lnTo>
                    <a:pt x="18" y="28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44"/>
                  </a:lnTo>
                  <a:lnTo>
                    <a:pt x="17" y="42"/>
                  </a:lnTo>
                  <a:lnTo>
                    <a:pt x="17" y="38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6" y="23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922"/>
            <p:cNvSpPr>
              <a:spLocks/>
            </p:cNvSpPr>
            <p:nvPr/>
          </p:nvSpPr>
          <p:spPr bwMode="auto">
            <a:xfrm>
              <a:off x="6810376" y="3511550"/>
              <a:ext cx="57150" cy="79375"/>
            </a:xfrm>
            <a:custGeom>
              <a:avLst/>
              <a:gdLst>
                <a:gd name="T0" fmla="*/ 6 w 36"/>
                <a:gd name="T1" fmla="*/ 0 h 50"/>
                <a:gd name="T2" fmla="*/ 6 w 36"/>
                <a:gd name="T3" fmla="*/ 0 h 50"/>
                <a:gd name="T4" fmla="*/ 7 w 36"/>
                <a:gd name="T5" fmla="*/ 2 h 50"/>
                <a:gd name="T6" fmla="*/ 11 w 36"/>
                <a:gd name="T7" fmla="*/ 4 h 50"/>
                <a:gd name="T8" fmla="*/ 17 w 36"/>
                <a:gd name="T9" fmla="*/ 11 h 50"/>
                <a:gd name="T10" fmla="*/ 21 w 36"/>
                <a:gd name="T11" fmla="*/ 19 h 50"/>
                <a:gd name="T12" fmla="*/ 23 w 36"/>
                <a:gd name="T13" fmla="*/ 30 h 50"/>
                <a:gd name="T14" fmla="*/ 24 w 36"/>
                <a:gd name="T15" fmla="*/ 40 h 50"/>
                <a:gd name="T16" fmla="*/ 25 w 36"/>
                <a:gd name="T17" fmla="*/ 45 h 50"/>
                <a:gd name="T18" fmla="*/ 25 w 36"/>
                <a:gd name="T19" fmla="*/ 45 h 50"/>
                <a:gd name="T20" fmla="*/ 28 w 36"/>
                <a:gd name="T21" fmla="*/ 45 h 50"/>
                <a:gd name="T22" fmla="*/ 31 w 36"/>
                <a:gd name="T23" fmla="*/ 44 h 50"/>
                <a:gd name="T24" fmla="*/ 31 w 36"/>
                <a:gd name="T25" fmla="*/ 44 h 50"/>
                <a:gd name="T26" fmla="*/ 31 w 36"/>
                <a:gd name="T27" fmla="*/ 40 h 50"/>
                <a:gd name="T28" fmla="*/ 29 w 36"/>
                <a:gd name="T29" fmla="*/ 38 h 50"/>
                <a:gd name="T30" fmla="*/ 28 w 36"/>
                <a:gd name="T31" fmla="*/ 38 h 50"/>
                <a:gd name="T32" fmla="*/ 27 w 36"/>
                <a:gd name="T33" fmla="*/ 37 h 50"/>
                <a:gd name="T34" fmla="*/ 28 w 36"/>
                <a:gd name="T35" fmla="*/ 33 h 50"/>
                <a:gd name="T36" fmla="*/ 31 w 36"/>
                <a:gd name="T37" fmla="*/ 33 h 50"/>
                <a:gd name="T38" fmla="*/ 33 w 36"/>
                <a:gd name="T39" fmla="*/ 34 h 50"/>
                <a:gd name="T40" fmla="*/ 36 w 36"/>
                <a:gd name="T41" fmla="*/ 40 h 50"/>
                <a:gd name="T42" fmla="*/ 36 w 36"/>
                <a:gd name="T43" fmla="*/ 45 h 50"/>
                <a:gd name="T44" fmla="*/ 33 w 36"/>
                <a:gd name="T45" fmla="*/ 49 h 50"/>
                <a:gd name="T46" fmla="*/ 27 w 36"/>
                <a:gd name="T47" fmla="*/ 50 h 50"/>
                <a:gd name="T48" fmla="*/ 23 w 36"/>
                <a:gd name="T49" fmla="*/ 50 h 50"/>
                <a:gd name="T50" fmla="*/ 19 w 36"/>
                <a:gd name="T51" fmla="*/ 44 h 50"/>
                <a:gd name="T52" fmla="*/ 17 w 36"/>
                <a:gd name="T53" fmla="*/ 36 h 50"/>
                <a:gd name="T54" fmla="*/ 17 w 36"/>
                <a:gd name="T55" fmla="*/ 25 h 50"/>
                <a:gd name="T56" fmla="*/ 15 w 36"/>
                <a:gd name="T57" fmla="*/ 17 h 50"/>
                <a:gd name="T58" fmla="*/ 11 w 36"/>
                <a:gd name="T59" fmla="*/ 11 h 50"/>
                <a:gd name="T60" fmla="*/ 6 w 36"/>
                <a:gd name="T61" fmla="*/ 7 h 50"/>
                <a:gd name="T62" fmla="*/ 3 w 36"/>
                <a:gd name="T63" fmla="*/ 6 h 50"/>
                <a:gd name="T64" fmla="*/ 0 w 36"/>
                <a:gd name="T65" fmla="*/ 4 h 50"/>
                <a:gd name="T66" fmla="*/ 3 w 36"/>
                <a:gd name="T6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50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20" y="15"/>
                  </a:lnTo>
                  <a:lnTo>
                    <a:pt x="21" y="19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4" y="37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0" y="47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7" y="36"/>
                  </a:lnTo>
                  <a:lnTo>
                    <a:pt x="17" y="30"/>
                  </a:lnTo>
                  <a:lnTo>
                    <a:pt x="17" y="25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6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923"/>
            <p:cNvSpPr>
              <a:spLocks/>
            </p:cNvSpPr>
            <p:nvPr/>
          </p:nvSpPr>
          <p:spPr bwMode="auto">
            <a:xfrm>
              <a:off x="6661151" y="3522663"/>
              <a:ext cx="33338" cy="73025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3 h 46"/>
                <a:gd name="T4" fmla="*/ 21 w 21"/>
                <a:gd name="T5" fmla="*/ 3 h 46"/>
                <a:gd name="T6" fmla="*/ 20 w 21"/>
                <a:gd name="T7" fmla="*/ 4 h 46"/>
                <a:gd name="T8" fmla="*/ 17 w 21"/>
                <a:gd name="T9" fmla="*/ 4 h 46"/>
                <a:gd name="T10" fmla="*/ 15 w 21"/>
                <a:gd name="T11" fmla="*/ 5 h 46"/>
                <a:gd name="T12" fmla="*/ 12 w 21"/>
                <a:gd name="T13" fmla="*/ 8 h 46"/>
                <a:gd name="T14" fmla="*/ 11 w 21"/>
                <a:gd name="T15" fmla="*/ 10 h 46"/>
                <a:gd name="T16" fmla="*/ 9 w 21"/>
                <a:gd name="T17" fmla="*/ 13 h 46"/>
                <a:gd name="T18" fmla="*/ 9 w 21"/>
                <a:gd name="T19" fmla="*/ 16 h 46"/>
                <a:gd name="T20" fmla="*/ 8 w 21"/>
                <a:gd name="T21" fmla="*/ 20 h 46"/>
                <a:gd name="T22" fmla="*/ 8 w 21"/>
                <a:gd name="T23" fmla="*/ 23 h 46"/>
                <a:gd name="T24" fmla="*/ 9 w 21"/>
                <a:gd name="T25" fmla="*/ 25 h 46"/>
                <a:gd name="T26" fmla="*/ 9 w 21"/>
                <a:gd name="T27" fmla="*/ 27 h 46"/>
                <a:gd name="T28" fmla="*/ 9 w 21"/>
                <a:gd name="T29" fmla="*/ 29 h 46"/>
                <a:gd name="T30" fmla="*/ 11 w 21"/>
                <a:gd name="T31" fmla="*/ 31 h 46"/>
                <a:gd name="T32" fmla="*/ 11 w 21"/>
                <a:gd name="T33" fmla="*/ 34 h 46"/>
                <a:gd name="T34" fmla="*/ 9 w 21"/>
                <a:gd name="T35" fmla="*/ 38 h 46"/>
                <a:gd name="T36" fmla="*/ 8 w 21"/>
                <a:gd name="T37" fmla="*/ 42 h 46"/>
                <a:gd name="T38" fmla="*/ 7 w 21"/>
                <a:gd name="T39" fmla="*/ 44 h 46"/>
                <a:gd name="T40" fmla="*/ 7 w 21"/>
                <a:gd name="T41" fmla="*/ 46 h 46"/>
                <a:gd name="T42" fmla="*/ 5 w 21"/>
                <a:gd name="T43" fmla="*/ 46 h 46"/>
                <a:gd name="T44" fmla="*/ 4 w 21"/>
                <a:gd name="T45" fmla="*/ 46 h 46"/>
                <a:gd name="T46" fmla="*/ 3 w 21"/>
                <a:gd name="T47" fmla="*/ 44 h 46"/>
                <a:gd name="T48" fmla="*/ 1 w 21"/>
                <a:gd name="T49" fmla="*/ 42 h 46"/>
                <a:gd name="T50" fmla="*/ 0 w 21"/>
                <a:gd name="T51" fmla="*/ 39 h 46"/>
                <a:gd name="T52" fmla="*/ 0 w 21"/>
                <a:gd name="T53" fmla="*/ 38 h 46"/>
                <a:gd name="T54" fmla="*/ 1 w 21"/>
                <a:gd name="T55" fmla="*/ 35 h 46"/>
                <a:gd name="T56" fmla="*/ 3 w 21"/>
                <a:gd name="T57" fmla="*/ 34 h 46"/>
                <a:gd name="T58" fmla="*/ 3 w 21"/>
                <a:gd name="T59" fmla="*/ 33 h 46"/>
                <a:gd name="T60" fmla="*/ 4 w 21"/>
                <a:gd name="T61" fmla="*/ 33 h 46"/>
                <a:gd name="T62" fmla="*/ 4 w 21"/>
                <a:gd name="T63" fmla="*/ 35 h 46"/>
                <a:gd name="T64" fmla="*/ 4 w 21"/>
                <a:gd name="T65" fmla="*/ 34 h 46"/>
                <a:gd name="T66" fmla="*/ 4 w 21"/>
                <a:gd name="T67" fmla="*/ 35 h 46"/>
                <a:gd name="T68" fmla="*/ 4 w 21"/>
                <a:gd name="T69" fmla="*/ 35 h 46"/>
                <a:gd name="T70" fmla="*/ 4 w 21"/>
                <a:gd name="T71" fmla="*/ 35 h 46"/>
                <a:gd name="T72" fmla="*/ 4 w 21"/>
                <a:gd name="T73" fmla="*/ 37 h 46"/>
                <a:gd name="T74" fmla="*/ 3 w 21"/>
                <a:gd name="T75" fmla="*/ 39 h 46"/>
                <a:gd name="T76" fmla="*/ 4 w 21"/>
                <a:gd name="T77" fmla="*/ 40 h 46"/>
                <a:gd name="T78" fmla="*/ 5 w 21"/>
                <a:gd name="T79" fmla="*/ 43 h 46"/>
                <a:gd name="T80" fmla="*/ 5 w 21"/>
                <a:gd name="T81" fmla="*/ 43 h 46"/>
                <a:gd name="T82" fmla="*/ 5 w 21"/>
                <a:gd name="T83" fmla="*/ 43 h 46"/>
                <a:gd name="T84" fmla="*/ 5 w 21"/>
                <a:gd name="T85" fmla="*/ 42 h 46"/>
                <a:gd name="T86" fmla="*/ 7 w 21"/>
                <a:gd name="T87" fmla="*/ 38 h 46"/>
                <a:gd name="T88" fmla="*/ 8 w 21"/>
                <a:gd name="T89" fmla="*/ 34 h 46"/>
                <a:gd name="T90" fmla="*/ 8 w 21"/>
                <a:gd name="T91" fmla="*/ 31 h 46"/>
                <a:gd name="T92" fmla="*/ 8 w 21"/>
                <a:gd name="T93" fmla="*/ 30 h 46"/>
                <a:gd name="T94" fmla="*/ 7 w 21"/>
                <a:gd name="T95" fmla="*/ 27 h 46"/>
                <a:gd name="T96" fmla="*/ 7 w 21"/>
                <a:gd name="T97" fmla="*/ 26 h 46"/>
                <a:gd name="T98" fmla="*/ 5 w 21"/>
                <a:gd name="T99" fmla="*/ 23 h 46"/>
                <a:gd name="T100" fmla="*/ 5 w 21"/>
                <a:gd name="T101" fmla="*/ 20 h 46"/>
                <a:gd name="T102" fmla="*/ 7 w 21"/>
                <a:gd name="T103" fmla="*/ 16 h 46"/>
                <a:gd name="T104" fmla="*/ 7 w 21"/>
                <a:gd name="T105" fmla="*/ 12 h 46"/>
                <a:gd name="T106" fmla="*/ 8 w 21"/>
                <a:gd name="T107" fmla="*/ 9 h 46"/>
                <a:gd name="T108" fmla="*/ 11 w 21"/>
                <a:gd name="T109" fmla="*/ 6 h 46"/>
                <a:gd name="T110" fmla="*/ 13 w 21"/>
                <a:gd name="T111" fmla="*/ 4 h 46"/>
                <a:gd name="T112" fmla="*/ 16 w 21"/>
                <a:gd name="T113" fmla="*/ 3 h 46"/>
                <a:gd name="T114" fmla="*/ 18 w 21"/>
                <a:gd name="T115" fmla="*/ 1 h 46"/>
                <a:gd name="T116" fmla="*/ 21 w 21"/>
                <a:gd name="T117" fmla="*/ 1 h 46"/>
                <a:gd name="T118" fmla="*/ 21 w 21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9" y="38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7" y="38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924"/>
            <p:cNvSpPr>
              <a:spLocks noEditPoints="1"/>
            </p:cNvSpPr>
            <p:nvPr/>
          </p:nvSpPr>
          <p:spPr bwMode="auto">
            <a:xfrm>
              <a:off x="6659563" y="3521075"/>
              <a:ext cx="39688" cy="76200"/>
            </a:xfrm>
            <a:custGeom>
              <a:avLst/>
              <a:gdLst>
                <a:gd name="T0" fmla="*/ 6 w 25"/>
                <a:gd name="T1" fmla="*/ 38 h 48"/>
                <a:gd name="T2" fmla="*/ 6 w 25"/>
                <a:gd name="T3" fmla="*/ 38 h 48"/>
                <a:gd name="T4" fmla="*/ 5 w 25"/>
                <a:gd name="T5" fmla="*/ 40 h 48"/>
                <a:gd name="T6" fmla="*/ 6 w 25"/>
                <a:gd name="T7" fmla="*/ 38 h 48"/>
                <a:gd name="T8" fmla="*/ 23 w 25"/>
                <a:gd name="T9" fmla="*/ 0 h 48"/>
                <a:gd name="T10" fmla="*/ 25 w 25"/>
                <a:gd name="T11" fmla="*/ 4 h 48"/>
                <a:gd name="T12" fmla="*/ 25 w 25"/>
                <a:gd name="T13" fmla="*/ 4 h 48"/>
                <a:gd name="T14" fmla="*/ 23 w 25"/>
                <a:gd name="T15" fmla="*/ 5 h 48"/>
                <a:gd name="T16" fmla="*/ 23 w 25"/>
                <a:gd name="T17" fmla="*/ 5 h 48"/>
                <a:gd name="T18" fmla="*/ 23 w 25"/>
                <a:gd name="T19" fmla="*/ 5 h 48"/>
                <a:gd name="T20" fmla="*/ 22 w 25"/>
                <a:gd name="T21" fmla="*/ 6 h 48"/>
                <a:gd name="T22" fmla="*/ 17 w 25"/>
                <a:gd name="T23" fmla="*/ 7 h 48"/>
                <a:gd name="T24" fmla="*/ 13 w 25"/>
                <a:gd name="T25" fmla="*/ 13 h 48"/>
                <a:gd name="T26" fmla="*/ 12 w 25"/>
                <a:gd name="T27" fmla="*/ 17 h 48"/>
                <a:gd name="T28" fmla="*/ 10 w 25"/>
                <a:gd name="T29" fmla="*/ 22 h 48"/>
                <a:gd name="T30" fmla="*/ 12 w 25"/>
                <a:gd name="T31" fmla="*/ 28 h 48"/>
                <a:gd name="T32" fmla="*/ 13 w 25"/>
                <a:gd name="T33" fmla="*/ 34 h 48"/>
                <a:gd name="T34" fmla="*/ 12 w 25"/>
                <a:gd name="T35" fmla="*/ 39 h 48"/>
                <a:gd name="T36" fmla="*/ 9 w 25"/>
                <a:gd name="T37" fmla="*/ 47 h 48"/>
                <a:gd name="T38" fmla="*/ 8 w 25"/>
                <a:gd name="T39" fmla="*/ 48 h 48"/>
                <a:gd name="T40" fmla="*/ 5 w 25"/>
                <a:gd name="T41" fmla="*/ 48 h 48"/>
                <a:gd name="T42" fmla="*/ 2 w 25"/>
                <a:gd name="T43" fmla="*/ 45 h 48"/>
                <a:gd name="T44" fmla="*/ 0 w 25"/>
                <a:gd name="T45" fmla="*/ 41 h 48"/>
                <a:gd name="T46" fmla="*/ 0 w 25"/>
                <a:gd name="T47" fmla="*/ 38 h 48"/>
                <a:gd name="T48" fmla="*/ 2 w 25"/>
                <a:gd name="T49" fmla="*/ 34 h 48"/>
                <a:gd name="T50" fmla="*/ 5 w 25"/>
                <a:gd name="T51" fmla="*/ 32 h 48"/>
                <a:gd name="T52" fmla="*/ 6 w 25"/>
                <a:gd name="T53" fmla="*/ 34 h 48"/>
                <a:gd name="T54" fmla="*/ 8 w 25"/>
                <a:gd name="T55" fmla="*/ 35 h 48"/>
                <a:gd name="T56" fmla="*/ 6 w 25"/>
                <a:gd name="T57" fmla="*/ 31 h 48"/>
                <a:gd name="T58" fmla="*/ 5 w 25"/>
                <a:gd name="T59" fmla="*/ 26 h 48"/>
                <a:gd name="T60" fmla="*/ 5 w 25"/>
                <a:gd name="T61" fmla="*/ 19 h 48"/>
                <a:gd name="T62" fmla="*/ 6 w 25"/>
                <a:gd name="T63" fmla="*/ 13 h 48"/>
                <a:gd name="T64" fmla="*/ 10 w 25"/>
                <a:gd name="T65" fmla="*/ 6 h 48"/>
                <a:gd name="T66" fmla="*/ 17 w 25"/>
                <a:gd name="T67" fmla="*/ 1 h 48"/>
                <a:gd name="T68" fmla="*/ 21 w 25"/>
                <a:gd name="T69" fmla="*/ 0 h 48"/>
                <a:gd name="T70" fmla="*/ 23 w 25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8">
                  <a:moveTo>
                    <a:pt x="6" y="38"/>
                  </a:move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38"/>
                  </a:lnTo>
                  <a:lnTo>
                    <a:pt x="6" y="38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2" y="39"/>
                  </a:lnTo>
                  <a:lnTo>
                    <a:pt x="10" y="43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875212" y="4321721"/>
            <a:ext cx="1669939" cy="2374130"/>
            <a:chOff x="8442326" y="2406650"/>
            <a:chExt cx="263525" cy="374650"/>
          </a:xfrm>
        </p:grpSpPr>
        <p:sp>
          <p:nvSpPr>
            <p:cNvPr id="52" name="Freeform 827"/>
            <p:cNvSpPr>
              <a:spLocks noEditPoints="1"/>
            </p:cNvSpPr>
            <p:nvPr/>
          </p:nvSpPr>
          <p:spPr bwMode="auto">
            <a:xfrm>
              <a:off x="8482013" y="2441575"/>
              <a:ext cx="161925" cy="158750"/>
            </a:xfrm>
            <a:custGeom>
              <a:avLst/>
              <a:gdLst>
                <a:gd name="T0" fmla="*/ 50 w 102"/>
                <a:gd name="T1" fmla="*/ 3 h 100"/>
                <a:gd name="T2" fmla="*/ 31 w 102"/>
                <a:gd name="T3" fmla="*/ 8 h 100"/>
                <a:gd name="T4" fmla="*/ 16 w 102"/>
                <a:gd name="T5" fmla="*/ 19 h 100"/>
                <a:gd name="T6" fmla="*/ 7 w 102"/>
                <a:gd name="T7" fmla="*/ 33 h 100"/>
                <a:gd name="T8" fmla="*/ 3 w 102"/>
                <a:gd name="T9" fmla="*/ 51 h 100"/>
                <a:gd name="T10" fmla="*/ 7 w 102"/>
                <a:gd name="T11" fmla="*/ 70 h 100"/>
                <a:gd name="T12" fmla="*/ 17 w 102"/>
                <a:gd name="T13" fmla="*/ 84 h 100"/>
                <a:gd name="T14" fmla="*/ 33 w 102"/>
                <a:gd name="T15" fmla="*/ 94 h 100"/>
                <a:gd name="T16" fmla="*/ 52 w 102"/>
                <a:gd name="T17" fmla="*/ 97 h 100"/>
                <a:gd name="T18" fmla="*/ 71 w 102"/>
                <a:gd name="T19" fmla="*/ 93 h 100"/>
                <a:gd name="T20" fmla="*/ 85 w 102"/>
                <a:gd name="T21" fmla="*/ 83 h 100"/>
                <a:gd name="T22" fmla="*/ 96 w 102"/>
                <a:gd name="T23" fmla="*/ 68 h 100"/>
                <a:gd name="T24" fmla="*/ 100 w 102"/>
                <a:gd name="T25" fmla="*/ 50 h 100"/>
                <a:gd name="T26" fmla="*/ 94 w 102"/>
                <a:gd name="T27" fmla="*/ 32 h 100"/>
                <a:gd name="T28" fmla="*/ 84 w 102"/>
                <a:gd name="T29" fmla="*/ 16 h 100"/>
                <a:gd name="T30" fmla="*/ 68 w 102"/>
                <a:gd name="T31" fmla="*/ 7 h 100"/>
                <a:gd name="T32" fmla="*/ 50 w 102"/>
                <a:gd name="T33" fmla="*/ 3 h 100"/>
                <a:gd name="T34" fmla="*/ 50 w 102"/>
                <a:gd name="T35" fmla="*/ 0 h 100"/>
                <a:gd name="T36" fmla="*/ 66 w 102"/>
                <a:gd name="T37" fmla="*/ 3 h 100"/>
                <a:gd name="T38" fmla="*/ 80 w 102"/>
                <a:gd name="T39" fmla="*/ 9 h 100"/>
                <a:gd name="T40" fmla="*/ 92 w 102"/>
                <a:gd name="T41" fmla="*/ 20 h 100"/>
                <a:gd name="T42" fmla="*/ 100 w 102"/>
                <a:gd name="T43" fmla="*/ 34 h 100"/>
                <a:gd name="T44" fmla="*/ 102 w 102"/>
                <a:gd name="T45" fmla="*/ 50 h 100"/>
                <a:gd name="T46" fmla="*/ 98 w 102"/>
                <a:gd name="T47" fmla="*/ 68 h 100"/>
                <a:gd name="T48" fmla="*/ 88 w 102"/>
                <a:gd name="T49" fmla="*/ 85 h 100"/>
                <a:gd name="T50" fmla="*/ 72 w 102"/>
                <a:gd name="T51" fmla="*/ 96 h 100"/>
                <a:gd name="T52" fmla="*/ 52 w 102"/>
                <a:gd name="T53" fmla="*/ 100 h 100"/>
                <a:gd name="T54" fmla="*/ 35 w 102"/>
                <a:gd name="T55" fmla="*/ 98 h 100"/>
                <a:gd name="T56" fmla="*/ 22 w 102"/>
                <a:gd name="T57" fmla="*/ 92 h 100"/>
                <a:gd name="T58" fmla="*/ 11 w 102"/>
                <a:gd name="T59" fmla="*/ 81 h 100"/>
                <a:gd name="T60" fmla="*/ 3 w 102"/>
                <a:gd name="T61" fmla="*/ 67 h 100"/>
                <a:gd name="T62" fmla="*/ 0 w 102"/>
                <a:gd name="T63" fmla="*/ 51 h 100"/>
                <a:gd name="T64" fmla="*/ 4 w 102"/>
                <a:gd name="T65" fmla="*/ 32 h 100"/>
                <a:gd name="T66" fmla="*/ 14 w 102"/>
                <a:gd name="T67" fmla="*/ 16 h 100"/>
                <a:gd name="T68" fmla="*/ 30 w 102"/>
                <a:gd name="T69" fmla="*/ 5 h 100"/>
                <a:gd name="T70" fmla="*/ 50 w 102"/>
                <a:gd name="T7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100">
                  <a:moveTo>
                    <a:pt x="50" y="3"/>
                  </a:moveTo>
                  <a:lnTo>
                    <a:pt x="31" y="8"/>
                  </a:lnTo>
                  <a:lnTo>
                    <a:pt x="16" y="19"/>
                  </a:lnTo>
                  <a:lnTo>
                    <a:pt x="7" y="33"/>
                  </a:lnTo>
                  <a:lnTo>
                    <a:pt x="3" y="51"/>
                  </a:lnTo>
                  <a:lnTo>
                    <a:pt x="7" y="70"/>
                  </a:lnTo>
                  <a:lnTo>
                    <a:pt x="17" y="84"/>
                  </a:lnTo>
                  <a:lnTo>
                    <a:pt x="33" y="94"/>
                  </a:lnTo>
                  <a:lnTo>
                    <a:pt x="52" y="97"/>
                  </a:lnTo>
                  <a:lnTo>
                    <a:pt x="71" y="93"/>
                  </a:lnTo>
                  <a:lnTo>
                    <a:pt x="85" y="83"/>
                  </a:lnTo>
                  <a:lnTo>
                    <a:pt x="96" y="68"/>
                  </a:lnTo>
                  <a:lnTo>
                    <a:pt x="100" y="50"/>
                  </a:lnTo>
                  <a:lnTo>
                    <a:pt x="94" y="32"/>
                  </a:lnTo>
                  <a:lnTo>
                    <a:pt x="84" y="16"/>
                  </a:lnTo>
                  <a:lnTo>
                    <a:pt x="68" y="7"/>
                  </a:lnTo>
                  <a:lnTo>
                    <a:pt x="50" y="3"/>
                  </a:lnTo>
                  <a:close/>
                  <a:moveTo>
                    <a:pt x="50" y="0"/>
                  </a:moveTo>
                  <a:lnTo>
                    <a:pt x="66" y="3"/>
                  </a:lnTo>
                  <a:lnTo>
                    <a:pt x="80" y="9"/>
                  </a:lnTo>
                  <a:lnTo>
                    <a:pt x="92" y="20"/>
                  </a:lnTo>
                  <a:lnTo>
                    <a:pt x="100" y="34"/>
                  </a:lnTo>
                  <a:lnTo>
                    <a:pt x="102" y="50"/>
                  </a:lnTo>
                  <a:lnTo>
                    <a:pt x="98" y="68"/>
                  </a:lnTo>
                  <a:lnTo>
                    <a:pt x="88" y="85"/>
                  </a:lnTo>
                  <a:lnTo>
                    <a:pt x="72" y="96"/>
                  </a:lnTo>
                  <a:lnTo>
                    <a:pt x="52" y="100"/>
                  </a:lnTo>
                  <a:lnTo>
                    <a:pt x="35" y="98"/>
                  </a:lnTo>
                  <a:lnTo>
                    <a:pt x="22" y="92"/>
                  </a:lnTo>
                  <a:lnTo>
                    <a:pt x="11" y="81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4" y="16"/>
                  </a:lnTo>
                  <a:lnTo>
                    <a:pt x="3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28"/>
            <p:cNvSpPr>
              <a:spLocks noEditPoints="1"/>
            </p:cNvSpPr>
            <p:nvPr/>
          </p:nvSpPr>
          <p:spPr bwMode="auto">
            <a:xfrm>
              <a:off x="8480426" y="2439988"/>
              <a:ext cx="165100" cy="163513"/>
            </a:xfrm>
            <a:custGeom>
              <a:avLst/>
              <a:gdLst>
                <a:gd name="T0" fmla="*/ 53 w 104"/>
                <a:gd name="T1" fmla="*/ 98 h 103"/>
                <a:gd name="T2" fmla="*/ 53 w 104"/>
                <a:gd name="T3" fmla="*/ 99 h 103"/>
                <a:gd name="T4" fmla="*/ 53 w 104"/>
                <a:gd name="T5" fmla="*/ 99 h 103"/>
                <a:gd name="T6" fmla="*/ 53 w 104"/>
                <a:gd name="T7" fmla="*/ 98 h 103"/>
                <a:gd name="T8" fmla="*/ 52 w 104"/>
                <a:gd name="T9" fmla="*/ 6 h 103"/>
                <a:gd name="T10" fmla="*/ 51 w 104"/>
                <a:gd name="T11" fmla="*/ 6 h 103"/>
                <a:gd name="T12" fmla="*/ 32 w 104"/>
                <a:gd name="T13" fmla="*/ 10 h 103"/>
                <a:gd name="T14" fmla="*/ 18 w 104"/>
                <a:gd name="T15" fmla="*/ 20 h 103"/>
                <a:gd name="T16" fmla="*/ 9 w 104"/>
                <a:gd name="T17" fmla="*/ 34 h 103"/>
                <a:gd name="T18" fmla="*/ 5 w 104"/>
                <a:gd name="T19" fmla="*/ 51 h 103"/>
                <a:gd name="T20" fmla="*/ 5 w 104"/>
                <a:gd name="T21" fmla="*/ 52 h 103"/>
                <a:gd name="T22" fmla="*/ 9 w 104"/>
                <a:gd name="T23" fmla="*/ 69 h 103"/>
                <a:gd name="T24" fmla="*/ 19 w 104"/>
                <a:gd name="T25" fmla="*/ 84 h 103"/>
                <a:gd name="T26" fmla="*/ 34 w 104"/>
                <a:gd name="T27" fmla="*/ 94 h 103"/>
                <a:gd name="T28" fmla="*/ 52 w 104"/>
                <a:gd name="T29" fmla="*/ 97 h 103"/>
                <a:gd name="T30" fmla="*/ 53 w 104"/>
                <a:gd name="T31" fmla="*/ 97 h 103"/>
                <a:gd name="T32" fmla="*/ 70 w 104"/>
                <a:gd name="T33" fmla="*/ 93 h 103"/>
                <a:gd name="T34" fmla="*/ 85 w 104"/>
                <a:gd name="T35" fmla="*/ 84 h 103"/>
                <a:gd name="T36" fmla="*/ 95 w 104"/>
                <a:gd name="T37" fmla="*/ 69 h 103"/>
                <a:gd name="T38" fmla="*/ 98 w 104"/>
                <a:gd name="T39" fmla="*/ 51 h 103"/>
                <a:gd name="T40" fmla="*/ 98 w 104"/>
                <a:gd name="T41" fmla="*/ 51 h 103"/>
                <a:gd name="T42" fmla="*/ 94 w 104"/>
                <a:gd name="T43" fmla="*/ 33 h 103"/>
                <a:gd name="T44" fmla="*/ 85 w 104"/>
                <a:gd name="T45" fmla="*/ 20 h 103"/>
                <a:gd name="T46" fmla="*/ 70 w 104"/>
                <a:gd name="T47" fmla="*/ 9 h 103"/>
                <a:gd name="T48" fmla="*/ 52 w 104"/>
                <a:gd name="T49" fmla="*/ 6 h 103"/>
                <a:gd name="T50" fmla="*/ 52 w 104"/>
                <a:gd name="T51" fmla="*/ 0 h 103"/>
                <a:gd name="T52" fmla="*/ 68 w 104"/>
                <a:gd name="T53" fmla="*/ 2 h 103"/>
                <a:gd name="T54" fmla="*/ 82 w 104"/>
                <a:gd name="T55" fmla="*/ 9 h 103"/>
                <a:gd name="T56" fmla="*/ 94 w 104"/>
                <a:gd name="T57" fmla="*/ 21 h 103"/>
                <a:gd name="T58" fmla="*/ 102 w 104"/>
                <a:gd name="T59" fmla="*/ 34 h 103"/>
                <a:gd name="T60" fmla="*/ 104 w 104"/>
                <a:gd name="T61" fmla="*/ 51 h 103"/>
                <a:gd name="T62" fmla="*/ 104 w 104"/>
                <a:gd name="T63" fmla="*/ 51 h 103"/>
                <a:gd name="T64" fmla="*/ 102 w 104"/>
                <a:gd name="T65" fmla="*/ 68 h 103"/>
                <a:gd name="T66" fmla="*/ 94 w 104"/>
                <a:gd name="T67" fmla="*/ 81 h 103"/>
                <a:gd name="T68" fmla="*/ 84 w 104"/>
                <a:gd name="T69" fmla="*/ 93 h 103"/>
                <a:gd name="T70" fmla="*/ 69 w 104"/>
                <a:gd name="T71" fmla="*/ 99 h 103"/>
                <a:gd name="T72" fmla="*/ 53 w 104"/>
                <a:gd name="T73" fmla="*/ 103 h 103"/>
                <a:gd name="T74" fmla="*/ 53 w 104"/>
                <a:gd name="T75" fmla="*/ 101 h 103"/>
                <a:gd name="T76" fmla="*/ 53 w 104"/>
                <a:gd name="T77" fmla="*/ 103 h 103"/>
                <a:gd name="T78" fmla="*/ 52 w 104"/>
                <a:gd name="T79" fmla="*/ 103 h 103"/>
                <a:gd name="T80" fmla="*/ 35 w 104"/>
                <a:gd name="T81" fmla="*/ 101 h 103"/>
                <a:gd name="T82" fmla="*/ 21 w 104"/>
                <a:gd name="T83" fmla="*/ 93 h 103"/>
                <a:gd name="T84" fmla="*/ 10 w 104"/>
                <a:gd name="T85" fmla="*/ 82 h 103"/>
                <a:gd name="T86" fmla="*/ 2 w 104"/>
                <a:gd name="T87" fmla="*/ 68 h 103"/>
                <a:gd name="T88" fmla="*/ 0 w 104"/>
                <a:gd name="T89" fmla="*/ 52 h 103"/>
                <a:gd name="T90" fmla="*/ 0 w 104"/>
                <a:gd name="T91" fmla="*/ 51 h 103"/>
                <a:gd name="T92" fmla="*/ 2 w 104"/>
                <a:gd name="T93" fmla="*/ 35 h 103"/>
                <a:gd name="T94" fmla="*/ 9 w 104"/>
                <a:gd name="T95" fmla="*/ 22 h 103"/>
                <a:gd name="T96" fmla="*/ 21 w 104"/>
                <a:gd name="T97" fmla="*/ 10 h 103"/>
                <a:gd name="T98" fmla="*/ 35 w 104"/>
                <a:gd name="T99" fmla="*/ 2 h 103"/>
                <a:gd name="T100" fmla="*/ 51 w 104"/>
                <a:gd name="T101" fmla="*/ 0 h 103"/>
                <a:gd name="T102" fmla="*/ 52 w 104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03">
                  <a:moveTo>
                    <a:pt x="53" y="98"/>
                  </a:moveTo>
                  <a:lnTo>
                    <a:pt x="53" y="99"/>
                  </a:lnTo>
                  <a:lnTo>
                    <a:pt x="53" y="99"/>
                  </a:lnTo>
                  <a:lnTo>
                    <a:pt x="53" y="98"/>
                  </a:lnTo>
                  <a:close/>
                  <a:moveTo>
                    <a:pt x="52" y="6"/>
                  </a:moveTo>
                  <a:lnTo>
                    <a:pt x="51" y="6"/>
                  </a:lnTo>
                  <a:lnTo>
                    <a:pt x="32" y="10"/>
                  </a:lnTo>
                  <a:lnTo>
                    <a:pt x="18" y="20"/>
                  </a:lnTo>
                  <a:lnTo>
                    <a:pt x="9" y="34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9" y="69"/>
                  </a:lnTo>
                  <a:lnTo>
                    <a:pt x="19" y="84"/>
                  </a:lnTo>
                  <a:lnTo>
                    <a:pt x="34" y="94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70" y="93"/>
                  </a:lnTo>
                  <a:lnTo>
                    <a:pt x="85" y="84"/>
                  </a:lnTo>
                  <a:lnTo>
                    <a:pt x="95" y="6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4" y="33"/>
                  </a:lnTo>
                  <a:lnTo>
                    <a:pt x="85" y="20"/>
                  </a:lnTo>
                  <a:lnTo>
                    <a:pt x="70" y="9"/>
                  </a:lnTo>
                  <a:lnTo>
                    <a:pt x="52" y="6"/>
                  </a:lnTo>
                  <a:close/>
                  <a:moveTo>
                    <a:pt x="52" y="0"/>
                  </a:moveTo>
                  <a:lnTo>
                    <a:pt x="68" y="2"/>
                  </a:lnTo>
                  <a:lnTo>
                    <a:pt x="82" y="9"/>
                  </a:lnTo>
                  <a:lnTo>
                    <a:pt x="94" y="21"/>
                  </a:lnTo>
                  <a:lnTo>
                    <a:pt x="102" y="34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02" y="68"/>
                  </a:lnTo>
                  <a:lnTo>
                    <a:pt x="94" y="81"/>
                  </a:lnTo>
                  <a:lnTo>
                    <a:pt x="84" y="93"/>
                  </a:lnTo>
                  <a:lnTo>
                    <a:pt x="69" y="99"/>
                  </a:lnTo>
                  <a:lnTo>
                    <a:pt x="53" y="103"/>
                  </a:lnTo>
                  <a:lnTo>
                    <a:pt x="53" y="101"/>
                  </a:lnTo>
                  <a:lnTo>
                    <a:pt x="53" y="103"/>
                  </a:lnTo>
                  <a:lnTo>
                    <a:pt x="52" y="103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2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2"/>
                  </a:lnTo>
                  <a:lnTo>
                    <a:pt x="21" y="10"/>
                  </a:lnTo>
                  <a:lnTo>
                    <a:pt x="35" y="2"/>
                  </a:lnTo>
                  <a:lnTo>
                    <a:pt x="5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29"/>
            <p:cNvSpPr>
              <a:spLocks/>
            </p:cNvSpPr>
            <p:nvPr/>
          </p:nvSpPr>
          <p:spPr bwMode="auto">
            <a:xfrm>
              <a:off x="8502651" y="2513013"/>
              <a:ext cx="6350" cy="7938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2 h 5"/>
                <a:gd name="T4" fmla="*/ 1 w 4"/>
                <a:gd name="T5" fmla="*/ 5 h 5"/>
                <a:gd name="T6" fmla="*/ 0 w 4"/>
                <a:gd name="T7" fmla="*/ 2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2"/>
                  </a:lnTo>
                  <a:lnTo>
                    <a:pt x="1" y="5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30"/>
            <p:cNvSpPr>
              <a:spLocks/>
            </p:cNvSpPr>
            <p:nvPr/>
          </p:nvSpPr>
          <p:spPr bwMode="auto">
            <a:xfrm>
              <a:off x="8499476" y="2509838"/>
              <a:ext cx="14288" cy="12700"/>
            </a:xfrm>
            <a:custGeom>
              <a:avLst/>
              <a:gdLst>
                <a:gd name="T0" fmla="*/ 3 w 9"/>
                <a:gd name="T1" fmla="*/ 0 h 8"/>
                <a:gd name="T2" fmla="*/ 9 w 9"/>
                <a:gd name="T3" fmla="*/ 3 h 8"/>
                <a:gd name="T4" fmla="*/ 5 w 9"/>
                <a:gd name="T5" fmla="*/ 7 h 8"/>
                <a:gd name="T6" fmla="*/ 5 w 9"/>
                <a:gd name="T7" fmla="*/ 8 h 8"/>
                <a:gd name="T8" fmla="*/ 0 w 9"/>
                <a:gd name="T9" fmla="*/ 6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9" y="3"/>
                  </a:lnTo>
                  <a:lnTo>
                    <a:pt x="5" y="7"/>
                  </a:lnTo>
                  <a:lnTo>
                    <a:pt x="5" y="8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31"/>
            <p:cNvSpPr>
              <a:spLocks/>
            </p:cNvSpPr>
            <p:nvPr/>
          </p:nvSpPr>
          <p:spPr bwMode="auto">
            <a:xfrm>
              <a:off x="8515351" y="2530475"/>
              <a:ext cx="46038" cy="49213"/>
            </a:xfrm>
            <a:custGeom>
              <a:avLst/>
              <a:gdLst>
                <a:gd name="T0" fmla="*/ 29 w 29"/>
                <a:gd name="T1" fmla="*/ 0 h 31"/>
                <a:gd name="T2" fmla="*/ 29 w 29"/>
                <a:gd name="T3" fmla="*/ 2 h 31"/>
                <a:gd name="T4" fmla="*/ 29 w 29"/>
                <a:gd name="T5" fmla="*/ 4 h 31"/>
                <a:gd name="T6" fmla="*/ 27 w 29"/>
                <a:gd name="T7" fmla="*/ 10 h 31"/>
                <a:gd name="T8" fmla="*/ 26 w 29"/>
                <a:gd name="T9" fmla="*/ 15 h 31"/>
                <a:gd name="T10" fmla="*/ 20 w 29"/>
                <a:gd name="T11" fmla="*/ 21 h 31"/>
                <a:gd name="T12" fmla="*/ 12 w 29"/>
                <a:gd name="T13" fmla="*/ 25 h 31"/>
                <a:gd name="T14" fmla="*/ 4 w 29"/>
                <a:gd name="T15" fmla="*/ 29 h 31"/>
                <a:gd name="T16" fmla="*/ 1 w 29"/>
                <a:gd name="T17" fmla="*/ 31 h 31"/>
                <a:gd name="T18" fmla="*/ 0 w 29"/>
                <a:gd name="T19" fmla="*/ 28 h 31"/>
                <a:gd name="T20" fmla="*/ 1 w 29"/>
                <a:gd name="T21" fmla="*/ 28 h 31"/>
                <a:gd name="T22" fmla="*/ 4 w 29"/>
                <a:gd name="T23" fmla="*/ 27 h 31"/>
                <a:gd name="T24" fmla="*/ 7 w 29"/>
                <a:gd name="T25" fmla="*/ 25 h 31"/>
                <a:gd name="T26" fmla="*/ 10 w 29"/>
                <a:gd name="T27" fmla="*/ 24 h 31"/>
                <a:gd name="T28" fmla="*/ 14 w 29"/>
                <a:gd name="T29" fmla="*/ 21 h 31"/>
                <a:gd name="T30" fmla="*/ 18 w 29"/>
                <a:gd name="T31" fmla="*/ 19 h 31"/>
                <a:gd name="T32" fmla="*/ 21 w 29"/>
                <a:gd name="T33" fmla="*/ 16 h 31"/>
                <a:gd name="T34" fmla="*/ 24 w 29"/>
                <a:gd name="T35" fmla="*/ 14 h 31"/>
                <a:gd name="T36" fmla="*/ 25 w 29"/>
                <a:gd name="T37" fmla="*/ 8 h 31"/>
                <a:gd name="T38" fmla="*/ 26 w 29"/>
                <a:gd name="T39" fmla="*/ 4 h 31"/>
                <a:gd name="T40" fmla="*/ 26 w 29"/>
                <a:gd name="T41" fmla="*/ 2 h 31"/>
                <a:gd name="T42" fmla="*/ 26 w 29"/>
                <a:gd name="T43" fmla="*/ 2 h 31"/>
                <a:gd name="T44" fmla="*/ 29 w 29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1">
                  <a:moveTo>
                    <a:pt x="29" y="0"/>
                  </a:moveTo>
                  <a:lnTo>
                    <a:pt x="29" y="2"/>
                  </a:lnTo>
                  <a:lnTo>
                    <a:pt x="29" y="4"/>
                  </a:lnTo>
                  <a:lnTo>
                    <a:pt x="27" y="10"/>
                  </a:lnTo>
                  <a:lnTo>
                    <a:pt x="26" y="15"/>
                  </a:lnTo>
                  <a:lnTo>
                    <a:pt x="20" y="21"/>
                  </a:lnTo>
                  <a:lnTo>
                    <a:pt x="12" y="25"/>
                  </a:lnTo>
                  <a:lnTo>
                    <a:pt x="4" y="29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4" y="27"/>
                  </a:lnTo>
                  <a:lnTo>
                    <a:pt x="7" y="25"/>
                  </a:lnTo>
                  <a:lnTo>
                    <a:pt x="10" y="24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32"/>
            <p:cNvSpPr>
              <a:spLocks/>
            </p:cNvSpPr>
            <p:nvPr/>
          </p:nvSpPr>
          <p:spPr bwMode="auto">
            <a:xfrm>
              <a:off x="8513763" y="2528888"/>
              <a:ext cx="49213" cy="57150"/>
            </a:xfrm>
            <a:custGeom>
              <a:avLst/>
              <a:gdLst>
                <a:gd name="T0" fmla="*/ 31 w 31"/>
                <a:gd name="T1" fmla="*/ 0 h 36"/>
                <a:gd name="T2" fmla="*/ 31 w 31"/>
                <a:gd name="T3" fmla="*/ 1 h 36"/>
                <a:gd name="T4" fmla="*/ 31 w 31"/>
                <a:gd name="T5" fmla="*/ 3 h 36"/>
                <a:gd name="T6" fmla="*/ 31 w 31"/>
                <a:gd name="T7" fmla="*/ 3 h 36"/>
                <a:gd name="T8" fmla="*/ 31 w 31"/>
                <a:gd name="T9" fmla="*/ 7 h 36"/>
                <a:gd name="T10" fmla="*/ 30 w 31"/>
                <a:gd name="T11" fmla="*/ 11 h 36"/>
                <a:gd name="T12" fmla="*/ 28 w 31"/>
                <a:gd name="T13" fmla="*/ 17 h 36"/>
                <a:gd name="T14" fmla="*/ 27 w 31"/>
                <a:gd name="T15" fmla="*/ 16 h 36"/>
                <a:gd name="T16" fmla="*/ 28 w 31"/>
                <a:gd name="T17" fmla="*/ 17 h 36"/>
                <a:gd name="T18" fmla="*/ 26 w 31"/>
                <a:gd name="T19" fmla="*/ 20 h 36"/>
                <a:gd name="T20" fmla="*/ 22 w 31"/>
                <a:gd name="T21" fmla="*/ 22 h 36"/>
                <a:gd name="T22" fmla="*/ 18 w 31"/>
                <a:gd name="T23" fmla="*/ 26 h 36"/>
                <a:gd name="T24" fmla="*/ 14 w 31"/>
                <a:gd name="T25" fmla="*/ 28 h 36"/>
                <a:gd name="T26" fmla="*/ 10 w 31"/>
                <a:gd name="T27" fmla="*/ 30 h 36"/>
                <a:gd name="T28" fmla="*/ 8 w 31"/>
                <a:gd name="T29" fmla="*/ 32 h 36"/>
                <a:gd name="T30" fmla="*/ 5 w 31"/>
                <a:gd name="T31" fmla="*/ 33 h 36"/>
                <a:gd name="T32" fmla="*/ 4 w 31"/>
                <a:gd name="T33" fmla="*/ 33 h 36"/>
                <a:gd name="T34" fmla="*/ 2 w 31"/>
                <a:gd name="T35" fmla="*/ 36 h 36"/>
                <a:gd name="T36" fmla="*/ 0 w 31"/>
                <a:gd name="T37" fmla="*/ 29 h 36"/>
                <a:gd name="T38" fmla="*/ 0 w 31"/>
                <a:gd name="T39" fmla="*/ 28 h 36"/>
                <a:gd name="T40" fmla="*/ 0 w 31"/>
                <a:gd name="T41" fmla="*/ 28 h 36"/>
                <a:gd name="T42" fmla="*/ 1 w 31"/>
                <a:gd name="T43" fmla="*/ 28 h 36"/>
                <a:gd name="T44" fmla="*/ 1 w 31"/>
                <a:gd name="T45" fmla="*/ 28 h 36"/>
                <a:gd name="T46" fmla="*/ 1 w 31"/>
                <a:gd name="T47" fmla="*/ 28 h 36"/>
                <a:gd name="T48" fmla="*/ 1 w 31"/>
                <a:gd name="T49" fmla="*/ 28 h 36"/>
                <a:gd name="T50" fmla="*/ 1 w 31"/>
                <a:gd name="T51" fmla="*/ 28 h 36"/>
                <a:gd name="T52" fmla="*/ 1 w 31"/>
                <a:gd name="T53" fmla="*/ 28 h 36"/>
                <a:gd name="T54" fmla="*/ 1 w 31"/>
                <a:gd name="T55" fmla="*/ 28 h 36"/>
                <a:gd name="T56" fmla="*/ 4 w 31"/>
                <a:gd name="T57" fmla="*/ 26 h 36"/>
                <a:gd name="T58" fmla="*/ 8 w 31"/>
                <a:gd name="T59" fmla="*/ 25 h 36"/>
                <a:gd name="T60" fmla="*/ 11 w 31"/>
                <a:gd name="T61" fmla="*/ 22 h 36"/>
                <a:gd name="T62" fmla="*/ 15 w 31"/>
                <a:gd name="T63" fmla="*/ 21 h 36"/>
                <a:gd name="T64" fmla="*/ 18 w 31"/>
                <a:gd name="T65" fmla="*/ 18 h 36"/>
                <a:gd name="T66" fmla="*/ 22 w 31"/>
                <a:gd name="T67" fmla="*/ 16 h 36"/>
                <a:gd name="T68" fmla="*/ 23 w 31"/>
                <a:gd name="T69" fmla="*/ 15 h 36"/>
                <a:gd name="T70" fmla="*/ 25 w 31"/>
                <a:gd name="T71" fmla="*/ 9 h 36"/>
                <a:gd name="T72" fmla="*/ 26 w 31"/>
                <a:gd name="T73" fmla="*/ 5 h 36"/>
                <a:gd name="T74" fmla="*/ 26 w 31"/>
                <a:gd name="T75" fmla="*/ 3 h 36"/>
                <a:gd name="T76" fmla="*/ 26 w 31"/>
                <a:gd name="T77" fmla="*/ 3 h 36"/>
                <a:gd name="T78" fmla="*/ 26 w 31"/>
                <a:gd name="T79" fmla="*/ 3 h 36"/>
                <a:gd name="T80" fmla="*/ 26 w 31"/>
                <a:gd name="T81" fmla="*/ 3 h 36"/>
                <a:gd name="T82" fmla="*/ 26 w 31"/>
                <a:gd name="T83" fmla="*/ 0 h 36"/>
                <a:gd name="T84" fmla="*/ 31 w 31"/>
                <a:gd name="T8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36">
                  <a:moveTo>
                    <a:pt x="31" y="0"/>
                  </a:moveTo>
                  <a:lnTo>
                    <a:pt x="31" y="1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5" y="9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33"/>
            <p:cNvSpPr>
              <a:spLocks/>
            </p:cNvSpPr>
            <p:nvPr/>
          </p:nvSpPr>
          <p:spPr bwMode="auto">
            <a:xfrm>
              <a:off x="8515351" y="2557463"/>
              <a:ext cx="25400" cy="23813"/>
            </a:xfrm>
            <a:custGeom>
              <a:avLst/>
              <a:gdLst>
                <a:gd name="T0" fmla="*/ 14 w 16"/>
                <a:gd name="T1" fmla="*/ 0 h 15"/>
                <a:gd name="T2" fmla="*/ 16 w 16"/>
                <a:gd name="T3" fmla="*/ 2 h 15"/>
                <a:gd name="T4" fmla="*/ 16 w 16"/>
                <a:gd name="T5" fmla="*/ 4 h 15"/>
                <a:gd name="T6" fmla="*/ 16 w 16"/>
                <a:gd name="T7" fmla="*/ 7 h 15"/>
                <a:gd name="T8" fmla="*/ 14 w 16"/>
                <a:gd name="T9" fmla="*/ 11 h 15"/>
                <a:gd name="T10" fmla="*/ 13 w 16"/>
                <a:gd name="T11" fmla="*/ 14 h 15"/>
                <a:gd name="T12" fmla="*/ 12 w 16"/>
                <a:gd name="T13" fmla="*/ 15 h 15"/>
                <a:gd name="T14" fmla="*/ 10 w 16"/>
                <a:gd name="T15" fmla="*/ 15 h 15"/>
                <a:gd name="T16" fmla="*/ 8 w 16"/>
                <a:gd name="T17" fmla="*/ 14 h 15"/>
                <a:gd name="T18" fmla="*/ 5 w 16"/>
                <a:gd name="T19" fmla="*/ 14 h 15"/>
                <a:gd name="T20" fmla="*/ 3 w 16"/>
                <a:gd name="T21" fmla="*/ 12 h 15"/>
                <a:gd name="T22" fmla="*/ 1 w 16"/>
                <a:gd name="T23" fmla="*/ 11 h 15"/>
                <a:gd name="T24" fmla="*/ 0 w 16"/>
                <a:gd name="T25" fmla="*/ 11 h 15"/>
                <a:gd name="T26" fmla="*/ 1 w 16"/>
                <a:gd name="T27" fmla="*/ 10 h 15"/>
                <a:gd name="T28" fmla="*/ 1 w 16"/>
                <a:gd name="T29" fmla="*/ 8 h 15"/>
                <a:gd name="T30" fmla="*/ 3 w 16"/>
                <a:gd name="T31" fmla="*/ 7 h 15"/>
                <a:gd name="T32" fmla="*/ 3 w 16"/>
                <a:gd name="T33" fmla="*/ 4 h 15"/>
                <a:gd name="T34" fmla="*/ 4 w 16"/>
                <a:gd name="T35" fmla="*/ 4 h 15"/>
                <a:gd name="T36" fmla="*/ 5 w 16"/>
                <a:gd name="T37" fmla="*/ 4 h 15"/>
                <a:gd name="T38" fmla="*/ 7 w 16"/>
                <a:gd name="T39" fmla="*/ 6 h 15"/>
                <a:gd name="T40" fmla="*/ 8 w 16"/>
                <a:gd name="T41" fmla="*/ 7 h 15"/>
                <a:gd name="T42" fmla="*/ 8 w 16"/>
                <a:gd name="T43" fmla="*/ 7 h 15"/>
                <a:gd name="T44" fmla="*/ 8 w 16"/>
                <a:gd name="T45" fmla="*/ 7 h 15"/>
                <a:gd name="T46" fmla="*/ 9 w 16"/>
                <a:gd name="T47" fmla="*/ 6 h 15"/>
                <a:gd name="T48" fmla="*/ 10 w 16"/>
                <a:gd name="T49" fmla="*/ 3 h 15"/>
                <a:gd name="T50" fmla="*/ 12 w 16"/>
                <a:gd name="T51" fmla="*/ 2 h 15"/>
                <a:gd name="T52" fmla="*/ 13 w 16"/>
                <a:gd name="T53" fmla="*/ 0 h 15"/>
                <a:gd name="T54" fmla="*/ 14 w 16"/>
                <a:gd name="T5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34"/>
            <p:cNvSpPr>
              <a:spLocks noEditPoints="1"/>
            </p:cNvSpPr>
            <p:nvPr/>
          </p:nvSpPr>
          <p:spPr bwMode="auto">
            <a:xfrm>
              <a:off x="8513763" y="2555875"/>
              <a:ext cx="28575" cy="2698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4 h 17"/>
                <a:gd name="T4" fmla="*/ 13 w 18"/>
                <a:gd name="T5" fmla="*/ 5 h 17"/>
                <a:gd name="T6" fmla="*/ 11 w 18"/>
                <a:gd name="T7" fmla="*/ 7 h 17"/>
                <a:gd name="T8" fmla="*/ 10 w 18"/>
                <a:gd name="T9" fmla="*/ 8 h 17"/>
                <a:gd name="T10" fmla="*/ 10 w 18"/>
                <a:gd name="T11" fmla="*/ 9 h 17"/>
                <a:gd name="T12" fmla="*/ 9 w 18"/>
                <a:gd name="T13" fmla="*/ 11 h 17"/>
                <a:gd name="T14" fmla="*/ 8 w 18"/>
                <a:gd name="T15" fmla="*/ 9 h 17"/>
                <a:gd name="T16" fmla="*/ 8 w 18"/>
                <a:gd name="T17" fmla="*/ 9 h 17"/>
                <a:gd name="T18" fmla="*/ 6 w 18"/>
                <a:gd name="T19" fmla="*/ 8 h 17"/>
                <a:gd name="T20" fmla="*/ 5 w 18"/>
                <a:gd name="T21" fmla="*/ 7 h 17"/>
                <a:gd name="T22" fmla="*/ 5 w 18"/>
                <a:gd name="T23" fmla="*/ 7 h 17"/>
                <a:gd name="T24" fmla="*/ 4 w 18"/>
                <a:gd name="T25" fmla="*/ 9 h 17"/>
                <a:gd name="T26" fmla="*/ 4 w 18"/>
                <a:gd name="T27" fmla="*/ 11 h 17"/>
                <a:gd name="T28" fmla="*/ 6 w 18"/>
                <a:gd name="T29" fmla="*/ 12 h 17"/>
                <a:gd name="T30" fmla="*/ 8 w 18"/>
                <a:gd name="T31" fmla="*/ 13 h 17"/>
                <a:gd name="T32" fmla="*/ 10 w 18"/>
                <a:gd name="T33" fmla="*/ 13 h 17"/>
                <a:gd name="T34" fmla="*/ 11 w 18"/>
                <a:gd name="T35" fmla="*/ 15 h 17"/>
                <a:gd name="T36" fmla="*/ 11 w 18"/>
                <a:gd name="T37" fmla="*/ 15 h 17"/>
                <a:gd name="T38" fmla="*/ 13 w 18"/>
                <a:gd name="T39" fmla="*/ 13 h 17"/>
                <a:gd name="T40" fmla="*/ 14 w 18"/>
                <a:gd name="T41" fmla="*/ 11 h 17"/>
                <a:gd name="T42" fmla="*/ 14 w 18"/>
                <a:gd name="T43" fmla="*/ 8 h 17"/>
                <a:gd name="T44" fmla="*/ 15 w 18"/>
                <a:gd name="T45" fmla="*/ 5 h 17"/>
                <a:gd name="T46" fmla="*/ 15 w 18"/>
                <a:gd name="T47" fmla="*/ 4 h 17"/>
                <a:gd name="T48" fmla="*/ 14 w 18"/>
                <a:gd name="T49" fmla="*/ 3 h 17"/>
                <a:gd name="T50" fmla="*/ 14 w 18"/>
                <a:gd name="T51" fmla="*/ 0 h 17"/>
                <a:gd name="T52" fmla="*/ 15 w 18"/>
                <a:gd name="T53" fmla="*/ 0 h 17"/>
                <a:gd name="T54" fmla="*/ 17 w 18"/>
                <a:gd name="T55" fmla="*/ 1 h 17"/>
                <a:gd name="T56" fmla="*/ 18 w 18"/>
                <a:gd name="T57" fmla="*/ 4 h 17"/>
                <a:gd name="T58" fmla="*/ 18 w 18"/>
                <a:gd name="T59" fmla="*/ 5 h 17"/>
                <a:gd name="T60" fmla="*/ 18 w 18"/>
                <a:gd name="T61" fmla="*/ 9 h 17"/>
                <a:gd name="T62" fmla="*/ 17 w 18"/>
                <a:gd name="T63" fmla="*/ 12 h 17"/>
                <a:gd name="T64" fmla="*/ 15 w 18"/>
                <a:gd name="T65" fmla="*/ 15 h 17"/>
                <a:gd name="T66" fmla="*/ 13 w 18"/>
                <a:gd name="T67" fmla="*/ 17 h 17"/>
                <a:gd name="T68" fmla="*/ 11 w 18"/>
                <a:gd name="T69" fmla="*/ 17 h 17"/>
                <a:gd name="T70" fmla="*/ 9 w 18"/>
                <a:gd name="T71" fmla="*/ 17 h 17"/>
                <a:gd name="T72" fmla="*/ 6 w 18"/>
                <a:gd name="T73" fmla="*/ 16 h 17"/>
                <a:gd name="T74" fmla="*/ 4 w 18"/>
                <a:gd name="T75" fmla="*/ 15 h 17"/>
                <a:gd name="T76" fmla="*/ 1 w 18"/>
                <a:gd name="T77" fmla="*/ 13 h 17"/>
                <a:gd name="T78" fmla="*/ 1 w 18"/>
                <a:gd name="T79" fmla="*/ 13 h 17"/>
                <a:gd name="T80" fmla="*/ 1 w 18"/>
                <a:gd name="T81" fmla="*/ 12 h 17"/>
                <a:gd name="T82" fmla="*/ 0 w 18"/>
                <a:gd name="T83" fmla="*/ 11 h 17"/>
                <a:gd name="T84" fmla="*/ 0 w 18"/>
                <a:gd name="T85" fmla="*/ 11 h 17"/>
                <a:gd name="T86" fmla="*/ 1 w 18"/>
                <a:gd name="T87" fmla="*/ 9 h 17"/>
                <a:gd name="T88" fmla="*/ 1 w 18"/>
                <a:gd name="T89" fmla="*/ 8 h 17"/>
                <a:gd name="T90" fmla="*/ 2 w 18"/>
                <a:gd name="T91" fmla="*/ 7 h 17"/>
                <a:gd name="T92" fmla="*/ 4 w 18"/>
                <a:gd name="T93" fmla="*/ 4 h 17"/>
                <a:gd name="T94" fmla="*/ 5 w 18"/>
                <a:gd name="T95" fmla="*/ 4 h 17"/>
                <a:gd name="T96" fmla="*/ 5 w 18"/>
                <a:gd name="T97" fmla="*/ 4 h 17"/>
                <a:gd name="T98" fmla="*/ 6 w 18"/>
                <a:gd name="T99" fmla="*/ 4 h 17"/>
                <a:gd name="T100" fmla="*/ 8 w 18"/>
                <a:gd name="T101" fmla="*/ 5 h 17"/>
                <a:gd name="T102" fmla="*/ 9 w 18"/>
                <a:gd name="T103" fmla="*/ 5 h 17"/>
                <a:gd name="T104" fmla="*/ 10 w 18"/>
                <a:gd name="T105" fmla="*/ 4 h 17"/>
                <a:gd name="T106" fmla="*/ 11 w 18"/>
                <a:gd name="T107" fmla="*/ 3 h 17"/>
                <a:gd name="T108" fmla="*/ 13 w 18"/>
                <a:gd name="T109" fmla="*/ 1 h 17"/>
                <a:gd name="T110" fmla="*/ 14 w 18"/>
                <a:gd name="T1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lnTo>
                    <a:pt x="14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35"/>
            <p:cNvSpPr>
              <a:spLocks noEditPoints="1"/>
            </p:cNvSpPr>
            <p:nvPr/>
          </p:nvSpPr>
          <p:spPr bwMode="auto">
            <a:xfrm>
              <a:off x="8513763" y="2555875"/>
              <a:ext cx="28575" cy="26988"/>
            </a:xfrm>
            <a:custGeom>
              <a:avLst/>
              <a:gdLst>
                <a:gd name="T0" fmla="*/ 14 w 18"/>
                <a:gd name="T1" fmla="*/ 3 h 17"/>
                <a:gd name="T2" fmla="*/ 14 w 18"/>
                <a:gd name="T3" fmla="*/ 3 h 17"/>
                <a:gd name="T4" fmla="*/ 14 w 18"/>
                <a:gd name="T5" fmla="*/ 4 h 17"/>
                <a:gd name="T6" fmla="*/ 11 w 18"/>
                <a:gd name="T7" fmla="*/ 5 h 17"/>
                <a:gd name="T8" fmla="*/ 11 w 18"/>
                <a:gd name="T9" fmla="*/ 7 h 17"/>
                <a:gd name="T10" fmla="*/ 10 w 18"/>
                <a:gd name="T11" fmla="*/ 8 h 17"/>
                <a:gd name="T12" fmla="*/ 10 w 18"/>
                <a:gd name="T13" fmla="*/ 9 h 17"/>
                <a:gd name="T14" fmla="*/ 9 w 18"/>
                <a:gd name="T15" fmla="*/ 11 h 17"/>
                <a:gd name="T16" fmla="*/ 8 w 18"/>
                <a:gd name="T17" fmla="*/ 9 h 17"/>
                <a:gd name="T18" fmla="*/ 8 w 18"/>
                <a:gd name="T19" fmla="*/ 9 h 17"/>
                <a:gd name="T20" fmla="*/ 6 w 18"/>
                <a:gd name="T21" fmla="*/ 8 h 17"/>
                <a:gd name="T22" fmla="*/ 6 w 18"/>
                <a:gd name="T23" fmla="*/ 7 h 17"/>
                <a:gd name="T24" fmla="*/ 5 w 18"/>
                <a:gd name="T25" fmla="*/ 7 h 17"/>
                <a:gd name="T26" fmla="*/ 5 w 18"/>
                <a:gd name="T27" fmla="*/ 7 h 17"/>
                <a:gd name="T28" fmla="*/ 4 w 18"/>
                <a:gd name="T29" fmla="*/ 9 h 17"/>
                <a:gd name="T30" fmla="*/ 4 w 18"/>
                <a:gd name="T31" fmla="*/ 11 h 17"/>
                <a:gd name="T32" fmla="*/ 5 w 18"/>
                <a:gd name="T33" fmla="*/ 12 h 17"/>
                <a:gd name="T34" fmla="*/ 6 w 18"/>
                <a:gd name="T35" fmla="*/ 12 h 17"/>
                <a:gd name="T36" fmla="*/ 8 w 18"/>
                <a:gd name="T37" fmla="*/ 13 h 17"/>
                <a:gd name="T38" fmla="*/ 10 w 18"/>
                <a:gd name="T39" fmla="*/ 15 h 17"/>
                <a:gd name="T40" fmla="*/ 11 w 18"/>
                <a:gd name="T41" fmla="*/ 15 h 17"/>
                <a:gd name="T42" fmla="*/ 11 w 18"/>
                <a:gd name="T43" fmla="*/ 15 h 17"/>
                <a:gd name="T44" fmla="*/ 13 w 18"/>
                <a:gd name="T45" fmla="*/ 13 h 17"/>
                <a:gd name="T46" fmla="*/ 14 w 18"/>
                <a:gd name="T47" fmla="*/ 11 h 17"/>
                <a:gd name="T48" fmla="*/ 15 w 18"/>
                <a:gd name="T49" fmla="*/ 8 h 17"/>
                <a:gd name="T50" fmla="*/ 15 w 18"/>
                <a:gd name="T51" fmla="*/ 5 h 17"/>
                <a:gd name="T52" fmla="*/ 15 w 18"/>
                <a:gd name="T53" fmla="*/ 4 h 17"/>
                <a:gd name="T54" fmla="*/ 14 w 18"/>
                <a:gd name="T55" fmla="*/ 3 h 17"/>
                <a:gd name="T56" fmla="*/ 14 w 18"/>
                <a:gd name="T57" fmla="*/ 0 h 17"/>
                <a:gd name="T58" fmla="*/ 15 w 18"/>
                <a:gd name="T59" fmla="*/ 0 h 17"/>
                <a:gd name="T60" fmla="*/ 17 w 18"/>
                <a:gd name="T61" fmla="*/ 1 h 17"/>
                <a:gd name="T62" fmla="*/ 18 w 18"/>
                <a:gd name="T63" fmla="*/ 4 h 17"/>
                <a:gd name="T64" fmla="*/ 18 w 18"/>
                <a:gd name="T65" fmla="*/ 5 h 17"/>
                <a:gd name="T66" fmla="*/ 18 w 18"/>
                <a:gd name="T67" fmla="*/ 8 h 17"/>
                <a:gd name="T68" fmla="*/ 17 w 18"/>
                <a:gd name="T69" fmla="*/ 12 h 17"/>
                <a:gd name="T70" fmla="*/ 15 w 18"/>
                <a:gd name="T71" fmla="*/ 15 h 17"/>
                <a:gd name="T72" fmla="*/ 13 w 18"/>
                <a:gd name="T73" fmla="*/ 17 h 17"/>
                <a:gd name="T74" fmla="*/ 11 w 18"/>
                <a:gd name="T75" fmla="*/ 17 h 17"/>
                <a:gd name="T76" fmla="*/ 9 w 18"/>
                <a:gd name="T77" fmla="*/ 16 h 17"/>
                <a:gd name="T78" fmla="*/ 6 w 18"/>
                <a:gd name="T79" fmla="*/ 16 h 17"/>
                <a:gd name="T80" fmla="*/ 4 w 18"/>
                <a:gd name="T81" fmla="*/ 15 h 17"/>
                <a:gd name="T82" fmla="*/ 2 w 18"/>
                <a:gd name="T83" fmla="*/ 13 h 17"/>
                <a:gd name="T84" fmla="*/ 1 w 18"/>
                <a:gd name="T85" fmla="*/ 13 h 17"/>
                <a:gd name="T86" fmla="*/ 0 w 18"/>
                <a:gd name="T87" fmla="*/ 12 h 17"/>
                <a:gd name="T88" fmla="*/ 0 w 18"/>
                <a:gd name="T89" fmla="*/ 11 h 17"/>
                <a:gd name="T90" fmla="*/ 1 w 18"/>
                <a:gd name="T91" fmla="*/ 11 h 17"/>
                <a:gd name="T92" fmla="*/ 1 w 18"/>
                <a:gd name="T93" fmla="*/ 9 h 17"/>
                <a:gd name="T94" fmla="*/ 1 w 18"/>
                <a:gd name="T95" fmla="*/ 8 h 17"/>
                <a:gd name="T96" fmla="*/ 2 w 18"/>
                <a:gd name="T97" fmla="*/ 7 h 17"/>
                <a:gd name="T98" fmla="*/ 4 w 18"/>
                <a:gd name="T99" fmla="*/ 5 h 17"/>
                <a:gd name="T100" fmla="*/ 5 w 18"/>
                <a:gd name="T101" fmla="*/ 4 h 17"/>
                <a:gd name="T102" fmla="*/ 5 w 18"/>
                <a:gd name="T103" fmla="*/ 4 h 17"/>
                <a:gd name="T104" fmla="*/ 6 w 18"/>
                <a:gd name="T105" fmla="*/ 4 h 17"/>
                <a:gd name="T106" fmla="*/ 8 w 18"/>
                <a:gd name="T107" fmla="*/ 5 h 17"/>
                <a:gd name="T108" fmla="*/ 9 w 18"/>
                <a:gd name="T109" fmla="*/ 5 h 17"/>
                <a:gd name="T110" fmla="*/ 9 w 18"/>
                <a:gd name="T111" fmla="*/ 5 h 17"/>
                <a:gd name="T112" fmla="*/ 10 w 18"/>
                <a:gd name="T113" fmla="*/ 4 h 17"/>
                <a:gd name="T114" fmla="*/ 11 w 18"/>
                <a:gd name="T115" fmla="*/ 3 h 17"/>
                <a:gd name="T116" fmla="*/ 13 w 18"/>
                <a:gd name="T117" fmla="*/ 1 h 17"/>
                <a:gd name="T118" fmla="*/ 14 w 18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lnTo>
                    <a:pt x="14" y="3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3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836"/>
            <p:cNvSpPr>
              <a:spLocks noEditPoints="1"/>
            </p:cNvSpPr>
            <p:nvPr/>
          </p:nvSpPr>
          <p:spPr bwMode="auto">
            <a:xfrm>
              <a:off x="8510588" y="2554288"/>
              <a:ext cx="33338" cy="31750"/>
            </a:xfrm>
            <a:custGeom>
              <a:avLst/>
              <a:gdLst>
                <a:gd name="T0" fmla="*/ 7 w 21"/>
                <a:gd name="T1" fmla="*/ 10 h 20"/>
                <a:gd name="T2" fmla="*/ 8 w 21"/>
                <a:gd name="T3" fmla="*/ 12 h 20"/>
                <a:gd name="T4" fmla="*/ 8 w 21"/>
                <a:gd name="T5" fmla="*/ 12 h 20"/>
                <a:gd name="T6" fmla="*/ 8 w 21"/>
                <a:gd name="T7" fmla="*/ 12 h 20"/>
                <a:gd name="T8" fmla="*/ 8 w 21"/>
                <a:gd name="T9" fmla="*/ 12 h 20"/>
                <a:gd name="T10" fmla="*/ 8 w 21"/>
                <a:gd name="T11" fmla="*/ 10 h 20"/>
                <a:gd name="T12" fmla="*/ 8 w 21"/>
                <a:gd name="T13" fmla="*/ 10 h 20"/>
                <a:gd name="T14" fmla="*/ 15 w 21"/>
                <a:gd name="T15" fmla="*/ 8 h 20"/>
                <a:gd name="T16" fmla="*/ 13 w 21"/>
                <a:gd name="T17" fmla="*/ 10 h 20"/>
                <a:gd name="T18" fmla="*/ 12 w 21"/>
                <a:gd name="T19" fmla="*/ 13 h 20"/>
                <a:gd name="T20" fmla="*/ 13 w 21"/>
                <a:gd name="T21" fmla="*/ 14 h 20"/>
                <a:gd name="T22" fmla="*/ 15 w 21"/>
                <a:gd name="T23" fmla="*/ 12 h 20"/>
                <a:gd name="T24" fmla="*/ 16 w 21"/>
                <a:gd name="T25" fmla="*/ 8 h 20"/>
                <a:gd name="T26" fmla="*/ 19 w 21"/>
                <a:gd name="T27" fmla="*/ 0 h 20"/>
                <a:gd name="T28" fmla="*/ 21 w 21"/>
                <a:gd name="T29" fmla="*/ 4 h 20"/>
                <a:gd name="T30" fmla="*/ 21 w 21"/>
                <a:gd name="T31" fmla="*/ 10 h 20"/>
                <a:gd name="T32" fmla="*/ 19 w 21"/>
                <a:gd name="T33" fmla="*/ 17 h 20"/>
                <a:gd name="T34" fmla="*/ 15 w 21"/>
                <a:gd name="T35" fmla="*/ 18 h 20"/>
                <a:gd name="T36" fmla="*/ 13 w 21"/>
                <a:gd name="T37" fmla="*/ 20 h 20"/>
                <a:gd name="T38" fmla="*/ 8 w 21"/>
                <a:gd name="T39" fmla="*/ 18 h 20"/>
                <a:gd name="T40" fmla="*/ 4 w 21"/>
                <a:gd name="T41" fmla="*/ 16 h 20"/>
                <a:gd name="T42" fmla="*/ 3 w 21"/>
                <a:gd name="T43" fmla="*/ 16 h 20"/>
                <a:gd name="T44" fmla="*/ 0 w 21"/>
                <a:gd name="T45" fmla="*/ 14 h 20"/>
                <a:gd name="T46" fmla="*/ 0 w 21"/>
                <a:gd name="T47" fmla="*/ 12 h 20"/>
                <a:gd name="T48" fmla="*/ 0 w 21"/>
                <a:gd name="T49" fmla="*/ 12 h 20"/>
                <a:gd name="T50" fmla="*/ 2 w 21"/>
                <a:gd name="T51" fmla="*/ 8 h 20"/>
                <a:gd name="T52" fmla="*/ 3 w 21"/>
                <a:gd name="T53" fmla="*/ 5 h 20"/>
                <a:gd name="T54" fmla="*/ 7 w 21"/>
                <a:gd name="T55" fmla="*/ 4 h 20"/>
                <a:gd name="T56" fmla="*/ 10 w 21"/>
                <a:gd name="T57" fmla="*/ 4 h 20"/>
                <a:gd name="T58" fmla="*/ 11 w 21"/>
                <a:gd name="T59" fmla="*/ 4 h 20"/>
                <a:gd name="T60" fmla="*/ 12 w 21"/>
                <a:gd name="T61" fmla="*/ 1 h 20"/>
                <a:gd name="T62" fmla="*/ 16 w 21"/>
                <a:gd name="T6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0">
                  <a:moveTo>
                    <a:pt x="8" y="10"/>
                  </a:moveTo>
                  <a:lnTo>
                    <a:pt x="7" y="10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16" y="8"/>
                  </a:moveTo>
                  <a:lnTo>
                    <a:pt x="15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6" y="8"/>
                  </a:lnTo>
                  <a:close/>
                  <a:moveTo>
                    <a:pt x="16" y="0"/>
                  </a:moveTo>
                  <a:lnTo>
                    <a:pt x="19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0" y="13"/>
                  </a:lnTo>
                  <a:lnTo>
                    <a:pt x="19" y="17"/>
                  </a:lnTo>
                  <a:lnTo>
                    <a:pt x="16" y="20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837"/>
            <p:cNvSpPr>
              <a:spLocks noEditPoints="1"/>
            </p:cNvSpPr>
            <p:nvPr/>
          </p:nvSpPr>
          <p:spPr bwMode="auto">
            <a:xfrm>
              <a:off x="8502651" y="2595563"/>
              <a:ext cx="133350" cy="115888"/>
            </a:xfrm>
            <a:custGeom>
              <a:avLst/>
              <a:gdLst>
                <a:gd name="T0" fmla="*/ 42 w 84"/>
                <a:gd name="T1" fmla="*/ 3 h 73"/>
                <a:gd name="T2" fmla="*/ 34 w 84"/>
                <a:gd name="T3" fmla="*/ 3 h 73"/>
                <a:gd name="T4" fmla="*/ 28 w 84"/>
                <a:gd name="T5" fmla="*/ 4 h 73"/>
                <a:gd name="T6" fmla="*/ 25 w 84"/>
                <a:gd name="T7" fmla="*/ 8 h 73"/>
                <a:gd name="T8" fmla="*/ 18 w 84"/>
                <a:gd name="T9" fmla="*/ 16 h 73"/>
                <a:gd name="T10" fmla="*/ 9 w 84"/>
                <a:gd name="T11" fmla="*/ 35 h 73"/>
                <a:gd name="T12" fmla="*/ 3 w 84"/>
                <a:gd name="T13" fmla="*/ 69 h 73"/>
                <a:gd name="T14" fmla="*/ 80 w 84"/>
                <a:gd name="T15" fmla="*/ 68 h 73"/>
                <a:gd name="T16" fmla="*/ 81 w 84"/>
                <a:gd name="T17" fmla="*/ 63 h 73"/>
                <a:gd name="T18" fmla="*/ 81 w 84"/>
                <a:gd name="T19" fmla="*/ 52 h 73"/>
                <a:gd name="T20" fmla="*/ 80 w 84"/>
                <a:gd name="T21" fmla="*/ 38 h 73"/>
                <a:gd name="T22" fmla="*/ 68 w 84"/>
                <a:gd name="T23" fmla="*/ 21 h 73"/>
                <a:gd name="T24" fmla="*/ 54 w 84"/>
                <a:gd name="T25" fmla="*/ 7 h 73"/>
                <a:gd name="T26" fmla="*/ 49 w 84"/>
                <a:gd name="T27" fmla="*/ 3 h 73"/>
                <a:gd name="T28" fmla="*/ 45 w 84"/>
                <a:gd name="T29" fmla="*/ 3 h 73"/>
                <a:gd name="T30" fmla="*/ 49 w 84"/>
                <a:gd name="T31" fmla="*/ 0 h 73"/>
                <a:gd name="T32" fmla="*/ 53 w 84"/>
                <a:gd name="T33" fmla="*/ 3 h 73"/>
                <a:gd name="T34" fmla="*/ 60 w 84"/>
                <a:gd name="T35" fmla="*/ 8 h 73"/>
                <a:gd name="T36" fmla="*/ 75 w 84"/>
                <a:gd name="T37" fmla="*/ 25 h 73"/>
                <a:gd name="T38" fmla="*/ 84 w 84"/>
                <a:gd name="T39" fmla="*/ 45 h 73"/>
                <a:gd name="T40" fmla="*/ 84 w 84"/>
                <a:gd name="T41" fmla="*/ 58 h 73"/>
                <a:gd name="T42" fmla="*/ 84 w 84"/>
                <a:gd name="T43" fmla="*/ 67 h 73"/>
                <a:gd name="T44" fmla="*/ 83 w 84"/>
                <a:gd name="T45" fmla="*/ 71 h 73"/>
                <a:gd name="T46" fmla="*/ 1 w 84"/>
                <a:gd name="T47" fmla="*/ 73 h 73"/>
                <a:gd name="T48" fmla="*/ 0 w 84"/>
                <a:gd name="T49" fmla="*/ 72 h 73"/>
                <a:gd name="T50" fmla="*/ 1 w 84"/>
                <a:gd name="T51" fmla="*/ 51 h 73"/>
                <a:gd name="T52" fmla="*/ 13 w 84"/>
                <a:gd name="T53" fmla="*/ 21 h 73"/>
                <a:gd name="T54" fmla="*/ 25 w 84"/>
                <a:gd name="T55" fmla="*/ 4 h 73"/>
                <a:gd name="T56" fmla="*/ 26 w 84"/>
                <a:gd name="T57" fmla="*/ 1 h 73"/>
                <a:gd name="T58" fmla="*/ 29 w 84"/>
                <a:gd name="T59" fmla="*/ 0 h 73"/>
                <a:gd name="T60" fmla="*/ 34 w 84"/>
                <a:gd name="T61" fmla="*/ 0 h 73"/>
                <a:gd name="T62" fmla="*/ 42 w 84"/>
                <a:gd name="T6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3">
                  <a:moveTo>
                    <a:pt x="45" y="3"/>
                  </a:moveTo>
                  <a:lnTo>
                    <a:pt x="42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2" y="12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9" y="35"/>
                  </a:lnTo>
                  <a:lnTo>
                    <a:pt x="4" y="51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80" y="68"/>
                  </a:lnTo>
                  <a:lnTo>
                    <a:pt x="80" y="67"/>
                  </a:lnTo>
                  <a:lnTo>
                    <a:pt x="81" y="63"/>
                  </a:lnTo>
                  <a:lnTo>
                    <a:pt x="81" y="58"/>
                  </a:lnTo>
                  <a:lnTo>
                    <a:pt x="81" y="52"/>
                  </a:lnTo>
                  <a:lnTo>
                    <a:pt x="81" y="45"/>
                  </a:lnTo>
                  <a:lnTo>
                    <a:pt x="80" y="38"/>
                  </a:lnTo>
                  <a:lnTo>
                    <a:pt x="75" y="30"/>
                  </a:lnTo>
                  <a:lnTo>
                    <a:pt x="68" y="21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close/>
                  <a:moveTo>
                    <a:pt x="46" y="0"/>
                  </a:moveTo>
                  <a:lnTo>
                    <a:pt x="49" y="0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55" y="4"/>
                  </a:lnTo>
                  <a:lnTo>
                    <a:pt x="60" y="8"/>
                  </a:lnTo>
                  <a:lnTo>
                    <a:pt x="66" y="13"/>
                  </a:lnTo>
                  <a:lnTo>
                    <a:pt x="75" y="25"/>
                  </a:lnTo>
                  <a:lnTo>
                    <a:pt x="83" y="37"/>
                  </a:lnTo>
                  <a:lnTo>
                    <a:pt x="84" y="45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84" y="63"/>
                  </a:lnTo>
                  <a:lnTo>
                    <a:pt x="84" y="67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3" y="72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7" y="34"/>
                  </a:lnTo>
                  <a:lnTo>
                    <a:pt x="13" y="21"/>
                  </a:lnTo>
                  <a:lnTo>
                    <a:pt x="20" y="11"/>
                  </a:lnTo>
                  <a:lnTo>
                    <a:pt x="25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38"/>
            <p:cNvSpPr>
              <a:spLocks noEditPoints="1"/>
            </p:cNvSpPr>
            <p:nvPr/>
          </p:nvSpPr>
          <p:spPr bwMode="auto">
            <a:xfrm>
              <a:off x="8501063" y="2593975"/>
              <a:ext cx="136525" cy="120650"/>
            </a:xfrm>
            <a:custGeom>
              <a:avLst/>
              <a:gdLst>
                <a:gd name="T0" fmla="*/ 82 w 86"/>
                <a:gd name="T1" fmla="*/ 53 h 76"/>
                <a:gd name="T2" fmla="*/ 84 w 86"/>
                <a:gd name="T3" fmla="*/ 53 h 76"/>
                <a:gd name="T4" fmla="*/ 43 w 86"/>
                <a:gd name="T5" fmla="*/ 5 h 76"/>
                <a:gd name="T6" fmla="*/ 34 w 86"/>
                <a:gd name="T7" fmla="*/ 6 h 76"/>
                <a:gd name="T8" fmla="*/ 29 w 86"/>
                <a:gd name="T9" fmla="*/ 8 h 76"/>
                <a:gd name="T10" fmla="*/ 23 w 86"/>
                <a:gd name="T11" fmla="*/ 14 h 76"/>
                <a:gd name="T12" fmla="*/ 18 w 86"/>
                <a:gd name="T13" fmla="*/ 23 h 76"/>
                <a:gd name="T14" fmla="*/ 8 w 86"/>
                <a:gd name="T15" fmla="*/ 52 h 76"/>
                <a:gd name="T16" fmla="*/ 5 w 86"/>
                <a:gd name="T17" fmla="*/ 70 h 76"/>
                <a:gd name="T18" fmla="*/ 80 w 86"/>
                <a:gd name="T19" fmla="*/ 65 h 76"/>
                <a:gd name="T20" fmla="*/ 81 w 86"/>
                <a:gd name="T21" fmla="*/ 55 h 76"/>
                <a:gd name="T22" fmla="*/ 81 w 86"/>
                <a:gd name="T23" fmla="*/ 47 h 76"/>
                <a:gd name="T24" fmla="*/ 74 w 86"/>
                <a:gd name="T25" fmla="*/ 31 h 76"/>
                <a:gd name="T26" fmla="*/ 60 w 86"/>
                <a:gd name="T27" fmla="*/ 15 h 76"/>
                <a:gd name="T28" fmla="*/ 50 w 86"/>
                <a:gd name="T29" fmla="*/ 5 h 76"/>
                <a:gd name="T30" fmla="*/ 48 w 86"/>
                <a:gd name="T31" fmla="*/ 5 h 76"/>
                <a:gd name="T32" fmla="*/ 47 w 86"/>
                <a:gd name="T33" fmla="*/ 0 h 76"/>
                <a:gd name="T34" fmla="*/ 52 w 86"/>
                <a:gd name="T35" fmla="*/ 1 h 76"/>
                <a:gd name="T36" fmla="*/ 57 w 86"/>
                <a:gd name="T37" fmla="*/ 4 h 76"/>
                <a:gd name="T38" fmla="*/ 68 w 86"/>
                <a:gd name="T39" fmla="*/ 13 h 76"/>
                <a:gd name="T40" fmla="*/ 85 w 86"/>
                <a:gd name="T41" fmla="*/ 38 h 76"/>
                <a:gd name="T42" fmla="*/ 86 w 86"/>
                <a:gd name="T43" fmla="*/ 53 h 76"/>
                <a:gd name="T44" fmla="*/ 86 w 86"/>
                <a:gd name="T45" fmla="*/ 61 h 76"/>
                <a:gd name="T46" fmla="*/ 86 w 86"/>
                <a:gd name="T47" fmla="*/ 69 h 76"/>
                <a:gd name="T48" fmla="*/ 85 w 86"/>
                <a:gd name="T49" fmla="*/ 72 h 76"/>
                <a:gd name="T50" fmla="*/ 85 w 86"/>
                <a:gd name="T51" fmla="*/ 72 h 76"/>
                <a:gd name="T52" fmla="*/ 2 w 86"/>
                <a:gd name="T53" fmla="*/ 76 h 76"/>
                <a:gd name="T54" fmla="*/ 0 w 86"/>
                <a:gd name="T55" fmla="*/ 74 h 76"/>
                <a:gd name="T56" fmla="*/ 0 w 86"/>
                <a:gd name="T57" fmla="*/ 70 h 76"/>
                <a:gd name="T58" fmla="*/ 1 w 86"/>
                <a:gd name="T59" fmla="*/ 51 h 76"/>
                <a:gd name="T60" fmla="*/ 13 w 86"/>
                <a:gd name="T61" fmla="*/ 21 h 76"/>
                <a:gd name="T62" fmla="*/ 25 w 86"/>
                <a:gd name="T63" fmla="*/ 4 h 76"/>
                <a:gd name="T64" fmla="*/ 27 w 86"/>
                <a:gd name="T65" fmla="*/ 0 h 76"/>
                <a:gd name="T66" fmla="*/ 29 w 86"/>
                <a:gd name="T67" fmla="*/ 0 h 76"/>
                <a:gd name="T68" fmla="*/ 31 w 86"/>
                <a:gd name="T69" fmla="*/ 0 h 76"/>
                <a:gd name="T70" fmla="*/ 39 w 86"/>
                <a:gd name="T71" fmla="*/ 0 h 76"/>
                <a:gd name="T72" fmla="*/ 47 w 86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6">
                  <a:moveTo>
                    <a:pt x="84" y="53"/>
                  </a:moveTo>
                  <a:lnTo>
                    <a:pt x="82" y="53"/>
                  </a:lnTo>
                  <a:lnTo>
                    <a:pt x="84" y="53"/>
                  </a:lnTo>
                  <a:lnTo>
                    <a:pt x="84" y="53"/>
                  </a:lnTo>
                  <a:close/>
                  <a:moveTo>
                    <a:pt x="47" y="5"/>
                  </a:moveTo>
                  <a:lnTo>
                    <a:pt x="43" y="5"/>
                  </a:lnTo>
                  <a:lnTo>
                    <a:pt x="38" y="5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4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2" y="36"/>
                  </a:lnTo>
                  <a:lnTo>
                    <a:pt x="8" y="52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80" y="68"/>
                  </a:lnTo>
                  <a:lnTo>
                    <a:pt x="80" y="65"/>
                  </a:lnTo>
                  <a:lnTo>
                    <a:pt x="81" y="60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47"/>
                  </a:lnTo>
                  <a:lnTo>
                    <a:pt x="78" y="39"/>
                  </a:lnTo>
                  <a:lnTo>
                    <a:pt x="74" y="31"/>
                  </a:lnTo>
                  <a:lnTo>
                    <a:pt x="68" y="23"/>
                  </a:lnTo>
                  <a:lnTo>
                    <a:pt x="60" y="15"/>
                  </a:lnTo>
                  <a:lnTo>
                    <a:pt x="54" y="9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5"/>
                  </a:lnTo>
                  <a:close/>
                  <a:moveTo>
                    <a:pt x="47" y="0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3"/>
                  </a:lnTo>
                  <a:lnTo>
                    <a:pt x="77" y="26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3"/>
                  </a:lnTo>
                  <a:lnTo>
                    <a:pt x="86" y="55"/>
                  </a:lnTo>
                  <a:lnTo>
                    <a:pt x="86" y="61"/>
                  </a:lnTo>
                  <a:lnTo>
                    <a:pt x="86" y="65"/>
                  </a:lnTo>
                  <a:lnTo>
                    <a:pt x="86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4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6" y="34"/>
                  </a:lnTo>
                  <a:lnTo>
                    <a:pt x="13" y="21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839"/>
            <p:cNvSpPr>
              <a:spLocks noChangeArrowheads="1"/>
            </p:cNvSpPr>
            <p:nvPr/>
          </p:nvSpPr>
          <p:spPr bwMode="auto">
            <a:xfrm>
              <a:off x="8547101" y="2600325"/>
              <a:ext cx="3175" cy="107950"/>
            </a:xfrm>
            <a:prstGeom prst="rect">
              <a:avLst/>
            </a:pr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840"/>
            <p:cNvSpPr>
              <a:spLocks/>
            </p:cNvSpPr>
            <p:nvPr/>
          </p:nvSpPr>
          <p:spPr bwMode="auto">
            <a:xfrm>
              <a:off x="8543926" y="2595563"/>
              <a:ext cx="11113" cy="115888"/>
            </a:xfrm>
            <a:custGeom>
              <a:avLst/>
              <a:gdLst>
                <a:gd name="T0" fmla="*/ 0 w 7"/>
                <a:gd name="T1" fmla="*/ 0 h 73"/>
                <a:gd name="T2" fmla="*/ 7 w 7"/>
                <a:gd name="T3" fmla="*/ 0 h 73"/>
                <a:gd name="T4" fmla="*/ 6 w 7"/>
                <a:gd name="T5" fmla="*/ 71 h 73"/>
                <a:gd name="T6" fmla="*/ 6 w 7"/>
                <a:gd name="T7" fmla="*/ 73 h 73"/>
                <a:gd name="T8" fmla="*/ 0 w 7"/>
                <a:gd name="T9" fmla="*/ 73 h 73"/>
                <a:gd name="T10" fmla="*/ 0 w 7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3">
                  <a:moveTo>
                    <a:pt x="0" y="0"/>
                  </a:moveTo>
                  <a:lnTo>
                    <a:pt x="7" y="0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841"/>
            <p:cNvSpPr>
              <a:spLocks/>
            </p:cNvSpPr>
            <p:nvPr/>
          </p:nvSpPr>
          <p:spPr bwMode="auto">
            <a:xfrm>
              <a:off x="8582026" y="2597150"/>
              <a:ext cx="7938" cy="111125"/>
            </a:xfrm>
            <a:custGeom>
              <a:avLst/>
              <a:gdLst>
                <a:gd name="T0" fmla="*/ 3 w 5"/>
                <a:gd name="T1" fmla="*/ 0 h 70"/>
                <a:gd name="T2" fmla="*/ 5 w 5"/>
                <a:gd name="T3" fmla="*/ 70 h 70"/>
                <a:gd name="T4" fmla="*/ 1 w 5"/>
                <a:gd name="T5" fmla="*/ 70 h 70"/>
                <a:gd name="T6" fmla="*/ 0 w 5"/>
                <a:gd name="T7" fmla="*/ 0 h 70"/>
                <a:gd name="T8" fmla="*/ 3 w 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0"/>
                  </a:moveTo>
                  <a:lnTo>
                    <a:pt x="5" y="70"/>
                  </a:lnTo>
                  <a:lnTo>
                    <a:pt x="1" y="7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842"/>
            <p:cNvSpPr>
              <a:spLocks/>
            </p:cNvSpPr>
            <p:nvPr/>
          </p:nvSpPr>
          <p:spPr bwMode="auto">
            <a:xfrm>
              <a:off x="8580438" y="2595563"/>
              <a:ext cx="11113" cy="114300"/>
            </a:xfrm>
            <a:custGeom>
              <a:avLst/>
              <a:gdLst>
                <a:gd name="T0" fmla="*/ 6 w 7"/>
                <a:gd name="T1" fmla="*/ 0 h 72"/>
                <a:gd name="T2" fmla="*/ 7 w 7"/>
                <a:gd name="T3" fmla="*/ 71 h 72"/>
                <a:gd name="T4" fmla="*/ 7 w 7"/>
                <a:gd name="T5" fmla="*/ 72 h 72"/>
                <a:gd name="T6" fmla="*/ 1 w 7"/>
                <a:gd name="T7" fmla="*/ 72 h 72"/>
                <a:gd name="T8" fmla="*/ 0 w 7"/>
                <a:gd name="T9" fmla="*/ 0 h 72"/>
                <a:gd name="T10" fmla="*/ 6 w 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2">
                  <a:moveTo>
                    <a:pt x="6" y="0"/>
                  </a:moveTo>
                  <a:lnTo>
                    <a:pt x="7" y="71"/>
                  </a:lnTo>
                  <a:lnTo>
                    <a:pt x="7" y="72"/>
                  </a:lnTo>
                  <a:lnTo>
                    <a:pt x="1" y="7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843"/>
            <p:cNvSpPr>
              <a:spLocks/>
            </p:cNvSpPr>
            <p:nvPr/>
          </p:nvSpPr>
          <p:spPr bwMode="auto">
            <a:xfrm>
              <a:off x="8447088" y="2576513"/>
              <a:ext cx="90488" cy="38100"/>
            </a:xfrm>
            <a:custGeom>
              <a:avLst/>
              <a:gdLst>
                <a:gd name="T0" fmla="*/ 10 w 57"/>
                <a:gd name="T1" fmla="*/ 0 h 24"/>
                <a:gd name="T2" fmla="*/ 12 w 57"/>
                <a:gd name="T3" fmla="*/ 0 h 24"/>
                <a:gd name="T4" fmla="*/ 12 w 57"/>
                <a:gd name="T5" fmla="*/ 0 h 24"/>
                <a:gd name="T6" fmla="*/ 14 w 57"/>
                <a:gd name="T7" fmla="*/ 2 h 24"/>
                <a:gd name="T8" fmla="*/ 17 w 57"/>
                <a:gd name="T9" fmla="*/ 3 h 24"/>
                <a:gd name="T10" fmla="*/ 19 w 57"/>
                <a:gd name="T11" fmla="*/ 6 h 24"/>
                <a:gd name="T12" fmla="*/ 23 w 57"/>
                <a:gd name="T13" fmla="*/ 8 h 24"/>
                <a:gd name="T14" fmla="*/ 27 w 57"/>
                <a:gd name="T15" fmla="*/ 11 h 24"/>
                <a:gd name="T16" fmla="*/ 31 w 57"/>
                <a:gd name="T17" fmla="*/ 13 h 24"/>
                <a:gd name="T18" fmla="*/ 34 w 57"/>
                <a:gd name="T19" fmla="*/ 16 h 24"/>
                <a:gd name="T20" fmla="*/ 36 w 57"/>
                <a:gd name="T21" fmla="*/ 19 h 24"/>
                <a:gd name="T22" fmla="*/ 38 w 57"/>
                <a:gd name="T23" fmla="*/ 20 h 24"/>
                <a:gd name="T24" fmla="*/ 39 w 57"/>
                <a:gd name="T25" fmla="*/ 20 h 24"/>
                <a:gd name="T26" fmla="*/ 40 w 57"/>
                <a:gd name="T27" fmla="*/ 21 h 24"/>
                <a:gd name="T28" fmla="*/ 43 w 57"/>
                <a:gd name="T29" fmla="*/ 21 h 24"/>
                <a:gd name="T30" fmla="*/ 47 w 57"/>
                <a:gd name="T31" fmla="*/ 20 h 24"/>
                <a:gd name="T32" fmla="*/ 51 w 57"/>
                <a:gd name="T33" fmla="*/ 20 h 24"/>
                <a:gd name="T34" fmla="*/ 55 w 57"/>
                <a:gd name="T35" fmla="*/ 20 h 24"/>
                <a:gd name="T36" fmla="*/ 56 w 57"/>
                <a:gd name="T37" fmla="*/ 19 h 24"/>
                <a:gd name="T38" fmla="*/ 57 w 57"/>
                <a:gd name="T39" fmla="*/ 19 h 24"/>
                <a:gd name="T40" fmla="*/ 57 w 57"/>
                <a:gd name="T41" fmla="*/ 21 h 24"/>
                <a:gd name="T42" fmla="*/ 57 w 57"/>
                <a:gd name="T43" fmla="*/ 21 h 24"/>
                <a:gd name="T44" fmla="*/ 55 w 57"/>
                <a:gd name="T45" fmla="*/ 23 h 24"/>
                <a:gd name="T46" fmla="*/ 51 w 57"/>
                <a:gd name="T47" fmla="*/ 23 h 24"/>
                <a:gd name="T48" fmla="*/ 47 w 57"/>
                <a:gd name="T49" fmla="*/ 24 h 24"/>
                <a:gd name="T50" fmla="*/ 43 w 57"/>
                <a:gd name="T51" fmla="*/ 24 h 24"/>
                <a:gd name="T52" fmla="*/ 40 w 57"/>
                <a:gd name="T53" fmla="*/ 24 h 24"/>
                <a:gd name="T54" fmla="*/ 38 w 57"/>
                <a:gd name="T55" fmla="*/ 23 h 24"/>
                <a:gd name="T56" fmla="*/ 36 w 57"/>
                <a:gd name="T57" fmla="*/ 21 h 24"/>
                <a:gd name="T58" fmla="*/ 35 w 57"/>
                <a:gd name="T59" fmla="*/ 20 h 24"/>
                <a:gd name="T60" fmla="*/ 33 w 57"/>
                <a:gd name="T61" fmla="*/ 19 h 24"/>
                <a:gd name="T62" fmla="*/ 30 w 57"/>
                <a:gd name="T63" fmla="*/ 16 h 24"/>
                <a:gd name="T64" fmla="*/ 26 w 57"/>
                <a:gd name="T65" fmla="*/ 13 h 24"/>
                <a:gd name="T66" fmla="*/ 22 w 57"/>
                <a:gd name="T67" fmla="*/ 11 h 24"/>
                <a:gd name="T68" fmla="*/ 18 w 57"/>
                <a:gd name="T69" fmla="*/ 8 h 24"/>
                <a:gd name="T70" fmla="*/ 14 w 57"/>
                <a:gd name="T71" fmla="*/ 6 h 24"/>
                <a:gd name="T72" fmla="*/ 12 w 57"/>
                <a:gd name="T73" fmla="*/ 4 h 24"/>
                <a:gd name="T74" fmla="*/ 10 w 57"/>
                <a:gd name="T75" fmla="*/ 3 h 24"/>
                <a:gd name="T76" fmla="*/ 1 w 57"/>
                <a:gd name="T77" fmla="*/ 6 h 24"/>
                <a:gd name="T78" fmla="*/ 0 w 57"/>
                <a:gd name="T79" fmla="*/ 3 h 24"/>
                <a:gd name="T80" fmla="*/ 10 w 57"/>
                <a:gd name="T8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24">
                  <a:moveTo>
                    <a:pt x="1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3" y="8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34" y="16"/>
                  </a:lnTo>
                  <a:lnTo>
                    <a:pt x="36" y="19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4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8" y="23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0" y="16"/>
                  </a:lnTo>
                  <a:lnTo>
                    <a:pt x="26" y="13"/>
                  </a:lnTo>
                  <a:lnTo>
                    <a:pt x="22" y="11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844"/>
            <p:cNvSpPr>
              <a:spLocks/>
            </p:cNvSpPr>
            <p:nvPr/>
          </p:nvSpPr>
          <p:spPr bwMode="auto">
            <a:xfrm>
              <a:off x="8443913" y="2573338"/>
              <a:ext cx="98425" cy="42863"/>
            </a:xfrm>
            <a:custGeom>
              <a:avLst/>
              <a:gdLst>
                <a:gd name="T0" fmla="*/ 14 w 62"/>
                <a:gd name="T1" fmla="*/ 0 h 27"/>
                <a:gd name="T2" fmla="*/ 14 w 62"/>
                <a:gd name="T3" fmla="*/ 1 h 27"/>
                <a:gd name="T4" fmla="*/ 14 w 62"/>
                <a:gd name="T5" fmla="*/ 1 h 27"/>
                <a:gd name="T6" fmla="*/ 14 w 62"/>
                <a:gd name="T7" fmla="*/ 1 h 27"/>
                <a:gd name="T8" fmla="*/ 14 w 62"/>
                <a:gd name="T9" fmla="*/ 1 h 27"/>
                <a:gd name="T10" fmla="*/ 14 w 62"/>
                <a:gd name="T11" fmla="*/ 1 h 27"/>
                <a:gd name="T12" fmla="*/ 14 w 62"/>
                <a:gd name="T13" fmla="*/ 1 h 27"/>
                <a:gd name="T14" fmla="*/ 14 w 62"/>
                <a:gd name="T15" fmla="*/ 1 h 27"/>
                <a:gd name="T16" fmla="*/ 15 w 62"/>
                <a:gd name="T17" fmla="*/ 1 h 27"/>
                <a:gd name="T18" fmla="*/ 15 w 62"/>
                <a:gd name="T19" fmla="*/ 1 h 27"/>
                <a:gd name="T20" fmla="*/ 16 w 62"/>
                <a:gd name="T21" fmla="*/ 2 h 27"/>
                <a:gd name="T22" fmla="*/ 17 w 62"/>
                <a:gd name="T23" fmla="*/ 4 h 27"/>
                <a:gd name="T24" fmla="*/ 21 w 62"/>
                <a:gd name="T25" fmla="*/ 6 h 27"/>
                <a:gd name="T26" fmla="*/ 27 w 62"/>
                <a:gd name="T27" fmla="*/ 9 h 27"/>
                <a:gd name="T28" fmla="*/ 32 w 62"/>
                <a:gd name="T29" fmla="*/ 13 h 27"/>
                <a:gd name="T30" fmla="*/ 36 w 62"/>
                <a:gd name="T31" fmla="*/ 15 h 27"/>
                <a:gd name="T32" fmla="*/ 40 w 62"/>
                <a:gd name="T33" fmla="*/ 18 h 27"/>
                <a:gd name="T34" fmla="*/ 41 w 62"/>
                <a:gd name="T35" fmla="*/ 21 h 27"/>
                <a:gd name="T36" fmla="*/ 42 w 62"/>
                <a:gd name="T37" fmla="*/ 21 h 27"/>
                <a:gd name="T38" fmla="*/ 45 w 62"/>
                <a:gd name="T39" fmla="*/ 21 h 27"/>
                <a:gd name="T40" fmla="*/ 45 w 62"/>
                <a:gd name="T41" fmla="*/ 21 h 27"/>
                <a:gd name="T42" fmla="*/ 49 w 62"/>
                <a:gd name="T43" fmla="*/ 21 h 27"/>
                <a:gd name="T44" fmla="*/ 53 w 62"/>
                <a:gd name="T45" fmla="*/ 21 h 27"/>
                <a:gd name="T46" fmla="*/ 57 w 62"/>
                <a:gd name="T47" fmla="*/ 19 h 27"/>
                <a:gd name="T48" fmla="*/ 58 w 62"/>
                <a:gd name="T49" fmla="*/ 19 h 27"/>
                <a:gd name="T50" fmla="*/ 59 w 62"/>
                <a:gd name="T51" fmla="*/ 19 h 27"/>
                <a:gd name="T52" fmla="*/ 61 w 62"/>
                <a:gd name="T53" fmla="*/ 19 h 27"/>
                <a:gd name="T54" fmla="*/ 62 w 62"/>
                <a:gd name="T55" fmla="*/ 25 h 27"/>
                <a:gd name="T56" fmla="*/ 61 w 62"/>
                <a:gd name="T57" fmla="*/ 25 h 27"/>
                <a:gd name="T58" fmla="*/ 59 w 62"/>
                <a:gd name="T59" fmla="*/ 25 h 27"/>
                <a:gd name="T60" fmla="*/ 59 w 62"/>
                <a:gd name="T61" fmla="*/ 26 h 27"/>
                <a:gd name="T62" fmla="*/ 55 w 62"/>
                <a:gd name="T63" fmla="*/ 26 h 27"/>
                <a:gd name="T64" fmla="*/ 50 w 62"/>
                <a:gd name="T65" fmla="*/ 27 h 27"/>
                <a:gd name="T66" fmla="*/ 45 w 62"/>
                <a:gd name="T67" fmla="*/ 27 h 27"/>
                <a:gd name="T68" fmla="*/ 45 w 62"/>
                <a:gd name="T69" fmla="*/ 26 h 27"/>
                <a:gd name="T70" fmla="*/ 45 w 62"/>
                <a:gd name="T71" fmla="*/ 27 h 27"/>
                <a:gd name="T72" fmla="*/ 44 w 62"/>
                <a:gd name="T73" fmla="*/ 27 h 27"/>
                <a:gd name="T74" fmla="*/ 41 w 62"/>
                <a:gd name="T75" fmla="*/ 27 h 27"/>
                <a:gd name="T76" fmla="*/ 38 w 62"/>
                <a:gd name="T77" fmla="*/ 26 h 27"/>
                <a:gd name="T78" fmla="*/ 37 w 62"/>
                <a:gd name="T79" fmla="*/ 25 h 27"/>
                <a:gd name="T80" fmla="*/ 36 w 62"/>
                <a:gd name="T81" fmla="*/ 23 h 27"/>
                <a:gd name="T82" fmla="*/ 36 w 62"/>
                <a:gd name="T83" fmla="*/ 23 h 27"/>
                <a:gd name="T84" fmla="*/ 35 w 62"/>
                <a:gd name="T85" fmla="*/ 22 h 27"/>
                <a:gd name="T86" fmla="*/ 32 w 62"/>
                <a:gd name="T87" fmla="*/ 21 h 27"/>
                <a:gd name="T88" fmla="*/ 28 w 62"/>
                <a:gd name="T89" fmla="*/ 17 h 27"/>
                <a:gd name="T90" fmla="*/ 23 w 62"/>
                <a:gd name="T91" fmla="*/ 14 h 27"/>
                <a:gd name="T92" fmla="*/ 20 w 62"/>
                <a:gd name="T93" fmla="*/ 11 h 27"/>
                <a:gd name="T94" fmla="*/ 16 w 62"/>
                <a:gd name="T95" fmla="*/ 9 h 27"/>
                <a:gd name="T96" fmla="*/ 14 w 62"/>
                <a:gd name="T97" fmla="*/ 8 h 27"/>
                <a:gd name="T98" fmla="*/ 12 w 62"/>
                <a:gd name="T99" fmla="*/ 6 h 27"/>
                <a:gd name="T100" fmla="*/ 2 w 62"/>
                <a:gd name="T101" fmla="*/ 9 h 27"/>
                <a:gd name="T102" fmla="*/ 0 w 62"/>
                <a:gd name="T103" fmla="*/ 4 h 27"/>
                <a:gd name="T104" fmla="*/ 14 w 62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27">
                  <a:moveTo>
                    <a:pt x="14" y="0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6" y="15"/>
                  </a:lnTo>
                  <a:lnTo>
                    <a:pt x="40" y="18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9" y="21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0" y="27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1" y="27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17"/>
                  </a:lnTo>
                  <a:lnTo>
                    <a:pt x="23" y="14"/>
                  </a:lnTo>
                  <a:lnTo>
                    <a:pt x="20" y="11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" y="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845"/>
            <p:cNvSpPr>
              <a:spLocks/>
            </p:cNvSpPr>
            <p:nvPr/>
          </p:nvSpPr>
          <p:spPr bwMode="auto">
            <a:xfrm>
              <a:off x="8447088" y="2549525"/>
              <a:ext cx="22225" cy="36513"/>
            </a:xfrm>
            <a:custGeom>
              <a:avLst/>
              <a:gdLst>
                <a:gd name="T0" fmla="*/ 4 w 14"/>
                <a:gd name="T1" fmla="*/ 0 h 23"/>
                <a:gd name="T2" fmla="*/ 14 w 14"/>
                <a:gd name="T3" fmla="*/ 23 h 23"/>
                <a:gd name="T4" fmla="*/ 0 w 14"/>
                <a:gd name="T5" fmla="*/ 12 h 23"/>
                <a:gd name="T6" fmla="*/ 1 w 14"/>
                <a:gd name="T7" fmla="*/ 11 h 23"/>
                <a:gd name="T8" fmla="*/ 8 w 14"/>
                <a:gd name="T9" fmla="*/ 15 h 23"/>
                <a:gd name="T10" fmla="*/ 1 w 14"/>
                <a:gd name="T11" fmla="*/ 2 h 23"/>
                <a:gd name="T12" fmla="*/ 4 w 1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4" y="0"/>
                  </a:moveTo>
                  <a:lnTo>
                    <a:pt x="14" y="2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8" y="1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846"/>
            <p:cNvSpPr>
              <a:spLocks/>
            </p:cNvSpPr>
            <p:nvPr/>
          </p:nvSpPr>
          <p:spPr bwMode="auto">
            <a:xfrm>
              <a:off x="8442326" y="2547938"/>
              <a:ext cx="33338" cy="42863"/>
            </a:xfrm>
            <a:custGeom>
              <a:avLst/>
              <a:gdLst>
                <a:gd name="T0" fmla="*/ 7 w 21"/>
                <a:gd name="T1" fmla="*/ 0 h 27"/>
                <a:gd name="T2" fmla="*/ 21 w 21"/>
                <a:gd name="T3" fmla="*/ 27 h 27"/>
                <a:gd name="T4" fmla="*/ 1 w 21"/>
                <a:gd name="T5" fmla="*/ 14 h 27"/>
                <a:gd name="T6" fmla="*/ 0 w 21"/>
                <a:gd name="T7" fmla="*/ 14 h 27"/>
                <a:gd name="T8" fmla="*/ 3 w 21"/>
                <a:gd name="T9" fmla="*/ 9 h 27"/>
                <a:gd name="T10" fmla="*/ 4 w 21"/>
                <a:gd name="T11" fmla="*/ 10 h 27"/>
                <a:gd name="T12" fmla="*/ 7 w 21"/>
                <a:gd name="T13" fmla="*/ 12 h 27"/>
                <a:gd name="T14" fmla="*/ 1 w 21"/>
                <a:gd name="T15" fmla="*/ 3 h 27"/>
                <a:gd name="T16" fmla="*/ 7 w 2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7">
                  <a:moveTo>
                    <a:pt x="7" y="0"/>
                  </a:moveTo>
                  <a:lnTo>
                    <a:pt x="21" y="27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847"/>
            <p:cNvSpPr>
              <a:spLocks/>
            </p:cNvSpPr>
            <p:nvPr/>
          </p:nvSpPr>
          <p:spPr bwMode="auto">
            <a:xfrm>
              <a:off x="8540751" y="2708275"/>
              <a:ext cx="22225" cy="66675"/>
            </a:xfrm>
            <a:custGeom>
              <a:avLst/>
              <a:gdLst>
                <a:gd name="T0" fmla="*/ 13 w 14"/>
                <a:gd name="T1" fmla="*/ 0 h 42"/>
                <a:gd name="T2" fmla="*/ 14 w 14"/>
                <a:gd name="T3" fmla="*/ 30 h 42"/>
                <a:gd name="T4" fmla="*/ 2 w 14"/>
                <a:gd name="T5" fmla="*/ 42 h 42"/>
                <a:gd name="T6" fmla="*/ 2 w 14"/>
                <a:gd name="T7" fmla="*/ 42 h 42"/>
                <a:gd name="T8" fmla="*/ 0 w 14"/>
                <a:gd name="T9" fmla="*/ 39 h 42"/>
                <a:gd name="T10" fmla="*/ 10 w 14"/>
                <a:gd name="T11" fmla="*/ 29 h 42"/>
                <a:gd name="T12" fmla="*/ 10 w 14"/>
                <a:gd name="T13" fmla="*/ 0 h 42"/>
                <a:gd name="T14" fmla="*/ 13 w 14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2">
                  <a:moveTo>
                    <a:pt x="13" y="0"/>
                  </a:moveTo>
                  <a:lnTo>
                    <a:pt x="14" y="3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48"/>
            <p:cNvSpPr>
              <a:spLocks/>
            </p:cNvSpPr>
            <p:nvPr/>
          </p:nvSpPr>
          <p:spPr bwMode="auto">
            <a:xfrm>
              <a:off x="8537576" y="2705100"/>
              <a:ext cx="26988" cy="76200"/>
            </a:xfrm>
            <a:custGeom>
              <a:avLst/>
              <a:gdLst>
                <a:gd name="T0" fmla="*/ 16 w 17"/>
                <a:gd name="T1" fmla="*/ 0 h 48"/>
                <a:gd name="T2" fmla="*/ 17 w 17"/>
                <a:gd name="T3" fmla="*/ 32 h 48"/>
                <a:gd name="T4" fmla="*/ 17 w 17"/>
                <a:gd name="T5" fmla="*/ 33 h 48"/>
                <a:gd name="T6" fmla="*/ 2 w 17"/>
                <a:gd name="T7" fmla="*/ 48 h 48"/>
                <a:gd name="T8" fmla="*/ 2 w 17"/>
                <a:gd name="T9" fmla="*/ 44 h 48"/>
                <a:gd name="T10" fmla="*/ 0 w 17"/>
                <a:gd name="T11" fmla="*/ 41 h 48"/>
                <a:gd name="T12" fmla="*/ 11 w 17"/>
                <a:gd name="T13" fmla="*/ 31 h 48"/>
                <a:gd name="T14" fmla="*/ 11 w 17"/>
                <a:gd name="T15" fmla="*/ 0 h 48"/>
                <a:gd name="T16" fmla="*/ 16 w 17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16" y="0"/>
                  </a:moveTo>
                  <a:lnTo>
                    <a:pt x="17" y="32"/>
                  </a:lnTo>
                  <a:lnTo>
                    <a:pt x="17" y="33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11" y="31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49"/>
            <p:cNvSpPr>
              <a:spLocks/>
            </p:cNvSpPr>
            <p:nvPr/>
          </p:nvSpPr>
          <p:spPr bwMode="auto">
            <a:xfrm>
              <a:off x="8570913" y="2708275"/>
              <a:ext cx="23813" cy="53975"/>
            </a:xfrm>
            <a:custGeom>
              <a:avLst/>
              <a:gdLst>
                <a:gd name="T0" fmla="*/ 3 w 15"/>
                <a:gd name="T1" fmla="*/ 0 h 34"/>
                <a:gd name="T2" fmla="*/ 3 w 15"/>
                <a:gd name="T3" fmla="*/ 27 h 34"/>
                <a:gd name="T4" fmla="*/ 15 w 15"/>
                <a:gd name="T5" fmla="*/ 31 h 34"/>
                <a:gd name="T6" fmla="*/ 13 w 15"/>
                <a:gd name="T7" fmla="*/ 34 h 34"/>
                <a:gd name="T8" fmla="*/ 0 w 15"/>
                <a:gd name="T9" fmla="*/ 29 h 34"/>
                <a:gd name="T10" fmla="*/ 0 w 15"/>
                <a:gd name="T11" fmla="*/ 0 h 34"/>
                <a:gd name="T12" fmla="*/ 3 w 15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4">
                  <a:moveTo>
                    <a:pt x="3" y="0"/>
                  </a:moveTo>
                  <a:lnTo>
                    <a:pt x="3" y="27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50"/>
            <p:cNvSpPr>
              <a:spLocks/>
            </p:cNvSpPr>
            <p:nvPr/>
          </p:nvSpPr>
          <p:spPr bwMode="auto">
            <a:xfrm>
              <a:off x="8569326" y="2705100"/>
              <a:ext cx="26988" cy="60325"/>
            </a:xfrm>
            <a:custGeom>
              <a:avLst/>
              <a:gdLst>
                <a:gd name="T0" fmla="*/ 5 w 17"/>
                <a:gd name="T1" fmla="*/ 0 h 38"/>
                <a:gd name="T2" fmla="*/ 7 w 17"/>
                <a:gd name="T3" fmla="*/ 28 h 38"/>
                <a:gd name="T4" fmla="*/ 17 w 17"/>
                <a:gd name="T5" fmla="*/ 33 h 38"/>
                <a:gd name="T6" fmla="*/ 17 w 17"/>
                <a:gd name="T7" fmla="*/ 34 h 38"/>
                <a:gd name="T8" fmla="*/ 16 w 17"/>
                <a:gd name="T9" fmla="*/ 37 h 38"/>
                <a:gd name="T10" fmla="*/ 16 w 17"/>
                <a:gd name="T11" fmla="*/ 38 h 38"/>
                <a:gd name="T12" fmla="*/ 0 w 17"/>
                <a:gd name="T13" fmla="*/ 32 h 38"/>
                <a:gd name="T14" fmla="*/ 0 w 17"/>
                <a:gd name="T15" fmla="*/ 0 h 38"/>
                <a:gd name="T16" fmla="*/ 5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5" y="0"/>
                  </a:moveTo>
                  <a:lnTo>
                    <a:pt x="7" y="28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51"/>
            <p:cNvSpPr>
              <a:spLocks/>
            </p:cNvSpPr>
            <p:nvPr/>
          </p:nvSpPr>
          <p:spPr bwMode="auto">
            <a:xfrm>
              <a:off x="8682038" y="2540000"/>
              <a:ext cx="15875" cy="6350"/>
            </a:xfrm>
            <a:custGeom>
              <a:avLst/>
              <a:gdLst>
                <a:gd name="T0" fmla="*/ 1 w 10"/>
                <a:gd name="T1" fmla="*/ 0 h 4"/>
                <a:gd name="T2" fmla="*/ 10 w 10"/>
                <a:gd name="T3" fmla="*/ 1 h 4"/>
                <a:gd name="T4" fmla="*/ 10 w 10"/>
                <a:gd name="T5" fmla="*/ 4 h 4"/>
                <a:gd name="T6" fmla="*/ 0 w 10"/>
                <a:gd name="T7" fmla="*/ 2 h 4"/>
                <a:gd name="T8" fmla="*/ 1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" y="0"/>
                  </a:moveTo>
                  <a:lnTo>
                    <a:pt x="10" y="1"/>
                  </a:lnTo>
                  <a:lnTo>
                    <a:pt x="1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52"/>
            <p:cNvSpPr>
              <a:spLocks/>
            </p:cNvSpPr>
            <p:nvPr/>
          </p:nvSpPr>
          <p:spPr bwMode="auto">
            <a:xfrm>
              <a:off x="8678863" y="2536825"/>
              <a:ext cx="23813" cy="12700"/>
            </a:xfrm>
            <a:custGeom>
              <a:avLst/>
              <a:gdLst>
                <a:gd name="T0" fmla="*/ 2 w 15"/>
                <a:gd name="T1" fmla="*/ 0 h 8"/>
                <a:gd name="T2" fmla="*/ 15 w 15"/>
                <a:gd name="T3" fmla="*/ 2 h 8"/>
                <a:gd name="T4" fmla="*/ 14 w 15"/>
                <a:gd name="T5" fmla="*/ 3 h 8"/>
                <a:gd name="T6" fmla="*/ 14 w 15"/>
                <a:gd name="T7" fmla="*/ 7 h 8"/>
                <a:gd name="T8" fmla="*/ 14 w 15"/>
                <a:gd name="T9" fmla="*/ 8 h 8"/>
                <a:gd name="T10" fmla="*/ 0 w 15"/>
                <a:gd name="T11" fmla="*/ 6 h 8"/>
                <a:gd name="T12" fmla="*/ 2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53"/>
            <p:cNvSpPr>
              <a:spLocks/>
            </p:cNvSpPr>
            <p:nvPr/>
          </p:nvSpPr>
          <p:spPr bwMode="auto">
            <a:xfrm>
              <a:off x="8589963" y="2530475"/>
              <a:ext cx="111125" cy="76200"/>
            </a:xfrm>
            <a:custGeom>
              <a:avLst/>
              <a:gdLst>
                <a:gd name="T0" fmla="*/ 67 w 70"/>
                <a:gd name="T1" fmla="*/ 0 h 48"/>
                <a:gd name="T2" fmla="*/ 70 w 70"/>
                <a:gd name="T3" fmla="*/ 2 h 48"/>
                <a:gd name="T4" fmla="*/ 62 w 70"/>
                <a:gd name="T5" fmla="*/ 10 h 48"/>
                <a:gd name="T6" fmla="*/ 62 w 70"/>
                <a:gd name="T7" fmla="*/ 10 h 48"/>
                <a:gd name="T8" fmla="*/ 59 w 70"/>
                <a:gd name="T9" fmla="*/ 12 h 48"/>
                <a:gd name="T10" fmla="*/ 52 w 70"/>
                <a:gd name="T11" fmla="*/ 16 h 48"/>
                <a:gd name="T12" fmla="*/ 43 w 70"/>
                <a:gd name="T13" fmla="*/ 21 h 48"/>
                <a:gd name="T14" fmla="*/ 34 w 70"/>
                <a:gd name="T15" fmla="*/ 28 h 48"/>
                <a:gd name="T16" fmla="*/ 25 w 70"/>
                <a:gd name="T17" fmla="*/ 35 h 48"/>
                <a:gd name="T18" fmla="*/ 18 w 70"/>
                <a:gd name="T19" fmla="*/ 40 h 48"/>
                <a:gd name="T20" fmla="*/ 13 w 70"/>
                <a:gd name="T21" fmla="*/ 44 h 48"/>
                <a:gd name="T22" fmla="*/ 9 w 70"/>
                <a:gd name="T23" fmla="*/ 46 h 48"/>
                <a:gd name="T24" fmla="*/ 5 w 70"/>
                <a:gd name="T25" fmla="*/ 48 h 48"/>
                <a:gd name="T26" fmla="*/ 3 w 70"/>
                <a:gd name="T27" fmla="*/ 48 h 48"/>
                <a:gd name="T28" fmla="*/ 1 w 70"/>
                <a:gd name="T29" fmla="*/ 48 h 48"/>
                <a:gd name="T30" fmla="*/ 0 w 70"/>
                <a:gd name="T31" fmla="*/ 48 h 48"/>
                <a:gd name="T32" fmla="*/ 0 w 70"/>
                <a:gd name="T33" fmla="*/ 45 h 48"/>
                <a:gd name="T34" fmla="*/ 0 w 70"/>
                <a:gd name="T35" fmla="*/ 45 h 48"/>
                <a:gd name="T36" fmla="*/ 3 w 70"/>
                <a:gd name="T37" fmla="*/ 45 h 48"/>
                <a:gd name="T38" fmla="*/ 5 w 70"/>
                <a:gd name="T39" fmla="*/ 45 h 48"/>
                <a:gd name="T40" fmla="*/ 8 w 70"/>
                <a:gd name="T41" fmla="*/ 44 h 48"/>
                <a:gd name="T42" fmla="*/ 12 w 70"/>
                <a:gd name="T43" fmla="*/ 41 h 48"/>
                <a:gd name="T44" fmla="*/ 17 w 70"/>
                <a:gd name="T45" fmla="*/ 38 h 48"/>
                <a:gd name="T46" fmla="*/ 24 w 70"/>
                <a:gd name="T47" fmla="*/ 33 h 48"/>
                <a:gd name="T48" fmla="*/ 32 w 70"/>
                <a:gd name="T49" fmla="*/ 27 h 48"/>
                <a:gd name="T50" fmla="*/ 42 w 70"/>
                <a:gd name="T51" fmla="*/ 20 h 48"/>
                <a:gd name="T52" fmla="*/ 50 w 70"/>
                <a:gd name="T53" fmla="*/ 15 h 48"/>
                <a:gd name="T54" fmla="*/ 56 w 70"/>
                <a:gd name="T55" fmla="*/ 10 h 48"/>
                <a:gd name="T56" fmla="*/ 60 w 70"/>
                <a:gd name="T57" fmla="*/ 8 h 48"/>
                <a:gd name="T58" fmla="*/ 67 w 70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48">
                  <a:moveTo>
                    <a:pt x="67" y="0"/>
                  </a:moveTo>
                  <a:lnTo>
                    <a:pt x="70" y="2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9" y="12"/>
                  </a:lnTo>
                  <a:lnTo>
                    <a:pt x="52" y="16"/>
                  </a:lnTo>
                  <a:lnTo>
                    <a:pt x="43" y="21"/>
                  </a:lnTo>
                  <a:lnTo>
                    <a:pt x="34" y="28"/>
                  </a:lnTo>
                  <a:lnTo>
                    <a:pt x="25" y="35"/>
                  </a:lnTo>
                  <a:lnTo>
                    <a:pt x="18" y="40"/>
                  </a:lnTo>
                  <a:lnTo>
                    <a:pt x="13" y="44"/>
                  </a:lnTo>
                  <a:lnTo>
                    <a:pt x="9" y="4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8" y="44"/>
                  </a:lnTo>
                  <a:lnTo>
                    <a:pt x="12" y="41"/>
                  </a:lnTo>
                  <a:lnTo>
                    <a:pt x="17" y="38"/>
                  </a:lnTo>
                  <a:lnTo>
                    <a:pt x="24" y="33"/>
                  </a:lnTo>
                  <a:lnTo>
                    <a:pt x="32" y="27"/>
                  </a:lnTo>
                  <a:lnTo>
                    <a:pt x="42" y="20"/>
                  </a:lnTo>
                  <a:lnTo>
                    <a:pt x="50" y="15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54"/>
            <p:cNvSpPr>
              <a:spLocks/>
            </p:cNvSpPr>
            <p:nvPr/>
          </p:nvSpPr>
          <p:spPr bwMode="auto">
            <a:xfrm>
              <a:off x="8586788" y="2528888"/>
              <a:ext cx="115888" cy="80963"/>
            </a:xfrm>
            <a:custGeom>
              <a:avLst/>
              <a:gdLst>
                <a:gd name="T0" fmla="*/ 69 w 73"/>
                <a:gd name="T1" fmla="*/ 0 h 51"/>
                <a:gd name="T2" fmla="*/ 70 w 73"/>
                <a:gd name="T3" fmla="*/ 0 h 51"/>
                <a:gd name="T4" fmla="*/ 73 w 73"/>
                <a:gd name="T5" fmla="*/ 4 h 51"/>
                <a:gd name="T6" fmla="*/ 65 w 73"/>
                <a:gd name="T7" fmla="*/ 12 h 51"/>
                <a:gd name="T8" fmla="*/ 64 w 73"/>
                <a:gd name="T9" fmla="*/ 11 h 51"/>
                <a:gd name="T10" fmla="*/ 64 w 73"/>
                <a:gd name="T11" fmla="*/ 12 h 51"/>
                <a:gd name="T12" fmla="*/ 64 w 73"/>
                <a:gd name="T13" fmla="*/ 12 h 51"/>
                <a:gd name="T14" fmla="*/ 62 w 73"/>
                <a:gd name="T15" fmla="*/ 15 h 51"/>
                <a:gd name="T16" fmla="*/ 56 w 73"/>
                <a:gd name="T17" fmla="*/ 18 h 51"/>
                <a:gd name="T18" fmla="*/ 47 w 73"/>
                <a:gd name="T19" fmla="*/ 24 h 51"/>
                <a:gd name="T20" fmla="*/ 37 w 73"/>
                <a:gd name="T21" fmla="*/ 30 h 51"/>
                <a:gd name="T22" fmla="*/ 28 w 73"/>
                <a:gd name="T23" fmla="*/ 37 h 51"/>
                <a:gd name="T24" fmla="*/ 22 w 73"/>
                <a:gd name="T25" fmla="*/ 42 h 51"/>
                <a:gd name="T26" fmla="*/ 17 w 73"/>
                <a:gd name="T27" fmla="*/ 46 h 51"/>
                <a:gd name="T28" fmla="*/ 11 w 73"/>
                <a:gd name="T29" fmla="*/ 49 h 51"/>
                <a:gd name="T30" fmla="*/ 9 w 73"/>
                <a:gd name="T31" fmla="*/ 50 h 51"/>
                <a:gd name="T32" fmla="*/ 5 w 73"/>
                <a:gd name="T33" fmla="*/ 50 h 51"/>
                <a:gd name="T34" fmla="*/ 3 w 73"/>
                <a:gd name="T35" fmla="*/ 51 h 51"/>
                <a:gd name="T36" fmla="*/ 2 w 73"/>
                <a:gd name="T37" fmla="*/ 51 h 51"/>
                <a:gd name="T38" fmla="*/ 2 w 73"/>
                <a:gd name="T39" fmla="*/ 51 h 51"/>
                <a:gd name="T40" fmla="*/ 2 w 73"/>
                <a:gd name="T41" fmla="*/ 51 h 51"/>
                <a:gd name="T42" fmla="*/ 0 w 73"/>
                <a:gd name="T43" fmla="*/ 50 h 51"/>
                <a:gd name="T44" fmla="*/ 1 w 73"/>
                <a:gd name="T45" fmla="*/ 49 h 51"/>
                <a:gd name="T46" fmla="*/ 1 w 73"/>
                <a:gd name="T47" fmla="*/ 46 h 51"/>
                <a:gd name="T48" fmla="*/ 1 w 73"/>
                <a:gd name="T49" fmla="*/ 45 h 51"/>
                <a:gd name="T50" fmla="*/ 2 w 73"/>
                <a:gd name="T51" fmla="*/ 45 h 51"/>
                <a:gd name="T52" fmla="*/ 2 w 73"/>
                <a:gd name="T53" fmla="*/ 45 h 51"/>
                <a:gd name="T54" fmla="*/ 2 w 73"/>
                <a:gd name="T55" fmla="*/ 45 h 51"/>
                <a:gd name="T56" fmla="*/ 2 w 73"/>
                <a:gd name="T57" fmla="*/ 45 h 51"/>
                <a:gd name="T58" fmla="*/ 5 w 73"/>
                <a:gd name="T59" fmla="*/ 45 h 51"/>
                <a:gd name="T60" fmla="*/ 6 w 73"/>
                <a:gd name="T61" fmla="*/ 45 h 51"/>
                <a:gd name="T62" fmla="*/ 10 w 73"/>
                <a:gd name="T63" fmla="*/ 43 h 51"/>
                <a:gd name="T64" fmla="*/ 13 w 73"/>
                <a:gd name="T65" fmla="*/ 41 h 51"/>
                <a:gd name="T66" fmla="*/ 18 w 73"/>
                <a:gd name="T67" fmla="*/ 38 h 51"/>
                <a:gd name="T68" fmla="*/ 24 w 73"/>
                <a:gd name="T69" fmla="*/ 33 h 51"/>
                <a:gd name="T70" fmla="*/ 32 w 73"/>
                <a:gd name="T71" fmla="*/ 26 h 51"/>
                <a:gd name="T72" fmla="*/ 43 w 73"/>
                <a:gd name="T73" fmla="*/ 20 h 51"/>
                <a:gd name="T74" fmla="*/ 51 w 73"/>
                <a:gd name="T75" fmla="*/ 15 h 51"/>
                <a:gd name="T76" fmla="*/ 57 w 73"/>
                <a:gd name="T77" fmla="*/ 9 h 51"/>
                <a:gd name="T78" fmla="*/ 61 w 73"/>
                <a:gd name="T79" fmla="*/ 8 h 51"/>
                <a:gd name="T80" fmla="*/ 69 w 73"/>
                <a:gd name="T8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51">
                  <a:moveTo>
                    <a:pt x="69" y="0"/>
                  </a:moveTo>
                  <a:lnTo>
                    <a:pt x="70" y="0"/>
                  </a:lnTo>
                  <a:lnTo>
                    <a:pt x="73" y="4"/>
                  </a:lnTo>
                  <a:lnTo>
                    <a:pt x="65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5"/>
                  </a:lnTo>
                  <a:lnTo>
                    <a:pt x="56" y="18"/>
                  </a:lnTo>
                  <a:lnTo>
                    <a:pt x="47" y="24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22" y="42"/>
                  </a:lnTo>
                  <a:lnTo>
                    <a:pt x="17" y="46"/>
                  </a:lnTo>
                  <a:lnTo>
                    <a:pt x="11" y="49"/>
                  </a:lnTo>
                  <a:lnTo>
                    <a:pt x="9" y="50"/>
                  </a:lnTo>
                  <a:lnTo>
                    <a:pt x="5" y="50"/>
                  </a:lnTo>
                  <a:lnTo>
                    <a:pt x="3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10" y="43"/>
                  </a:lnTo>
                  <a:lnTo>
                    <a:pt x="13" y="41"/>
                  </a:lnTo>
                  <a:lnTo>
                    <a:pt x="18" y="38"/>
                  </a:lnTo>
                  <a:lnTo>
                    <a:pt x="24" y="33"/>
                  </a:lnTo>
                  <a:lnTo>
                    <a:pt x="32" y="26"/>
                  </a:lnTo>
                  <a:lnTo>
                    <a:pt x="43" y="20"/>
                  </a:lnTo>
                  <a:lnTo>
                    <a:pt x="51" y="15"/>
                  </a:lnTo>
                  <a:lnTo>
                    <a:pt x="57" y="9"/>
                  </a:lnTo>
                  <a:lnTo>
                    <a:pt x="61" y="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55"/>
            <p:cNvSpPr>
              <a:spLocks/>
            </p:cNvSpPr>
            <p:nvPr/>
          </p:nvSpPr>
          <p:spPr bwMode="auto">
            <a:xfrm>
              <a:off x="8678863" y="2522538"/>
              <a:ext cx="9525" cy="23813"/>
            </a:xfrm>
            <a:custGeom>
              <a:avLst/>
              <a:gdLst>
                <a:gd name="T0" fmla="*/ 3 w 6"/>
                <a:gd name="T1" fmla="*/ 0 h 15"/>
                <a:gd name="T2" fmla="*/ 6 w 6"/>
                <a:gd name="T3" fmla="*/ 13 h 15"/>
                <a:gd name="T4" fmla="*/ 3 w 6"/>
                <a:gd name="T5" fmla="*/ 15 h 15"/>
                <a:gd name="T6" fmla="*/ 0 w 6"/>
                <a:gd name="T7" fmla="*/ 2 h 15"/>
                <a:gd name="T8" fmla="*/ 3 w 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0"/>
                  </a:moveTo>
                  <a:lnTo>
                    <a:pt x="6" y="13"/>
                  </a:lnTo>
                  <a:lnTo>
                    <a:pt x="3" y="15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56"/>
            <p:cNvSpPr>
              <a:spLocks/>
            </p:cNvSpPr>
            <p:nvPr/>
          </p:nvSpPr>
          <p:spPr bwMode="auto">
            <a:xfrm>
              <a:off x="8677276" y="2520950"/>
              <a:ext cx="14288" cy="26988"/>
            </a:xfrm>
            <a:custGeom>
              <a:avLst/>
              <a:gdLst>
                <a:gd name="T0" fmla="*/ 5 w 9"/>
                <a:gd name="T1" fmla="*/ 0 h 17"/>
                <a:gd name="T2" fmla="*/ 9 w 9"/>
                <a:gd name="T3" fmla="*/ 16 h 17"/>
                <a:gd name="T4" fmla="*/ 7 w 9"/>
                <a:gd name="T5" fmla="*/ 16 h 17"/>
                <a:gd name="T6" fmla="*/ 4 w 9"/>
                <a:gd name="T7" fmla="*/ 17 h 17"/>
                <a:gd name="T8" fmla="*/ 3 w 9"/>
                <a:gd name="T9" fmla="*/ 17 h 17"/>
                <a:gd name="T10" fmla="*/ 0 w 9"/>
                <a:gd name="T11" fmla="*/ 1 h 17"/>
                <a:gd name="T12" fmla="*/ 5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lnTo>
                    <a:pt x="9" y="16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57"/>
            <p:cNvSpPr>
              <a:spLocks/>
            </p:cNvSpPr>
            <p:nvPr/>
          </p:nvSpPr>
          <p:spPr bwMode="auto">
            <a:xfrm>
              <a:off x="8575676" y="2411413"/>
              <a:ext cx="128588" cy="92075"/>
            </a:xfrm>
            <a:custGeom>
              <a:avLst/>
              <a:gdLst>
                <a:gd name="T0" fmla="*/ 26 w 81"/>
                <a:gd name="T1" fmla="*/ 0 h 58"/>
                <a:gd name="T2" fmla="*/ 37 w 81"/>
                <a:gd name="T3" fmla="*/ 3 h 58"/>
                <a:gd name="T4" fmla="*/ 47 w 81"/>
                <a:gd name="T5" fmla="*/ 7 h 58"/>
                <a:gd name="T6" fmla="*/ 52 w 81"/>
                <a:gd name="T7" fmla="*/ 13 h 58"/>
                <a:gd name="T8" fmla="*/ 54 w 81"/>
                <a:gd name="T9" fmla="*/ 20 h 58"/>
                <a:gd name="T10" fmla="*/ 55 w 81"/>
                <a:gd name="T11" fmla="*/ 41 h 58"/>
                <a:gd name="T12" fmla="*/ 59 w 81"/>
                <a:gd name="T13" fmla="*/ 55 h 58"/>
                <a:gd name="T14" fmla="*/ 61 w 81"/>
                <a:gd name="T15" fmla="*/ 56 h 58"/>
                <a:gd name="T16" fmla="*/ 68 w 81"/>
                <a:gd name="T17" fmla="*/ 56 h 58"/>
                <a:gd name="T18" fmla="*/ 76 w 81"/>
                <a:gd name="T19" fmla="*/ 52 h 58"/>
                <a:gd name="T20" fmla="*/ 77 w 81"/>
                <a:gd name="T21" fmla="*/ 49 h 58"/>
                <a:gd name="T22" fmla="*/ 77 w 81"/>
                <a:gd name="T23" fmla="*/ 44 h 58"/>
                <a:gd name="T24" fmla="*/ 77 w 81"/>
                <a:gd name="T25" fmla="*/ 41 h 58"/>
                <a:gd name="T26" fmla="*/ 76 w 81"/>
                <a:gd name="T27" fmla="*/ 40 h 58"/>
                <a:gd name="T28" fmla="*/ 73 w 81"/>
                <a:gd name="T29" fmla="*/ 40 h 58"/>
                <a:gd name="T30" fmla="*/ 72 w 81"/>
                <a:gd name="T31" fmla="*/ 41 h 58"/>
                <a:gd name="T32" fmla="*/ 72 w 81"/>
                <a:gd name="T33" fmla="*/ 44 h 58"/>
                <a:gd name="T34" fmla="*/ 71 w 81"/>
                <a:gd name="T35" fmla="*/ 45 h 58"/>
                <a:gd name="T36" fmla="*/ 69 w 81"/>
                <a:gd name="T37" fmla="*/ 43 h 58"/>
                <a:gd name="T38" fmla="*/ 71 w 81"/>
                <a:gd name="T39" fmla="*/ 38 h 58"/>
                <a:gd name="T40" fmla="*/ 75 w 81"/>
                <a:gd name="T41" fmla="*/ 36 h 58"/>
                <a:gd name="T42" fmla="*/ 79 w 81"/>
                <a:gd name="T43" fmla="*/ 39 h 58"/>
                <a:gd name="T44" fmla="*/ 81 w 81"/>
                <a:gd name="T45" fmla="*/ 41 h 58"/>
                <a:gd name="T46" fmla="*/ 80 w 81"/>
                <a:gd name="T47" fmla="*/ 45 h 58"/>
                <a:gd name="T48" fmla="*/ 79 w 81"/>
                <a:gd name="T49" fmla="*/ 51 h 58"/>
                <a:gd name="T50" fmla="*/ 75 w 81"/>
                <a:gd name="T51" fmla="*/ 56 h 58"/>
                <a:gd name="T52" fmla="*/ 67 w 81"/>
                <a:gd name="T53" fmla="*/ 58 h 58"/>
                <a:gd name="T54" fmla="*/ 61 w 81"/>
                <a:gd name="T55" fmla="*/ 58 h 58"/>
                <a:gd name="T56" fmla="*/ 58 w 81"/>
                <a:gd name="T57" fmla="*/ 57 h 58"/>
                <a:gd name="T58" fmla="*/ 55 w 81"/>
                <a:gd name="T59" fmla="*/ 52 h 58"/>
                <a:gd name="T60" fmla="*/ 52 w 81"/>
                <a:gd name="T61" fmla="*/ 39 h 58"/>
                <a:gd name="T62" fmla="*/ 51 w 81"/>
                <a:gd name="T63" fmla="*/ 20 h 58"/>
                <a:gd name="T64" fmla="*/ 50 w 81"/>
                <a:gd name="T65" fmla="*/ 14 h 58"/>
                <a:gd name="T66" fmla="*/ 46 w 81"/>
                <a:gd name="T67" fmla="*/ 10 h 58"/>
                <a:gd name="T68" fmla="*/ 37 w 81"/>
                <a:gd name="T69" fmla="*/ 6 h 58"/>
                <a:gd name="T70" fmla="*/ 25 w 81"/>
                <a:gd name="T71" fmla="*/ 2 h 58"/>
                <a:gd name="T72" fmla="*/ 20 w 81"/>
                <a:gd name="T73" fmla="*/ 2 h 58"/>
                <a:gd name="T74" fmla="*/ 13 w 81"/>
                <a:gd name="T75" fmla="*/ 7 h 58"/>
                <a:gd name="T76" fmla="*/ 7 w 81"/>
                <a:gd name="T77" fmla="*/ 14 h 58"/>
                <a:gd name="T78" fmla="*/ 4 w 81"/>
                <a:gd name="T79" fmla="*/ 19 h 58"/>
                <a:gd name="T80" fmla="*/ 3 w 81"/>
                <a:gd name="T81" fmla="*/ 22 h 58"/>
                <a:gd name="T82" fmla="*/ 0 w 81"/>
                <a:gd name="T83" fmla="*/ 20 h 58"/>
                <a:gd name="T84" fmla="*/ 1 w 81"/>
                <a:gd name="T85" fmla="*/ 18 h 58"/>
                <a:gd name="T86" fmla="*/ 5 w 81"/>
                <a:gd name="T87" fmla="*/ 13 h 58"/>
                <a:gd name="T88" fmla="*/ 10 w 81"/>
                <a:gd name="T89" fmla="*/ 6 h 58"/>
                <a:gd name="T90" fmla="*/ 20 w 81"/>
                <a:gd name="T9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58">
                  <a:moveTo>
                    <a:pt x="24" y="0"/>
                  </a:moveTo>
                  <a:lnTo>
                    <a:pt x="26" y="0"/>
                  </a:lnTo>
                  <a:lnTo>
                    <a:pt x="31" y="1"/>
                  </a:lnTo>
                  <a:lnTo>
                    <a:pt x="37" y="3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2" y="13"/>
                  </a:lnTo>
                  <a:lnTo>
                    <a:pt x="54" y="15"/>
                  </a:lnTo>
                  <a:lnTo>
                    <a:pt x="54" y="20"/>
                  </a:lnTo>
                  <a:lnTo>
                    <a:pt x="55" y="31"/>
                  </a:lnTo>
                  <a:lnTo>
                    <a:pt x="55" y="41"/>
                  </a:lnTo>
                  <a:lnTo>
                    <a:pt x="58" y="51"/>
                  </a:lnTo>
                  <a:lnTo>
                    <a:pt x="59" y="55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8" y="56"/>
                  </a:lnTo>
                  <a:lnTo>
                    <a:pt x="73" y="53"/>
                  </a:lnTo>
                  <a:lnTo>
                    <a:pt x="76" y="52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4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72" y="41"/>
                  </a:lnTo>
                  <a:lnTo>
                    <a:pt x="72" y="43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5"/>
                  </a:lnTo>
                  <a:lnTo>
                    <a:pt x="69" y="44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9" y="39"/>
                  </a:lnTo>
                  <a:lnTo>
                    <a:pt x="80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0" y="45"/>
                  </a:lnTo>
                  <a:lnTo>
                    <a:pt x="80" y="48"/>
                  </a:lnTo>
                  <a:lnTo>
                    <a:pt x="79" y="51"/>
                  </a:lnTo>
                  <a:lnTo>
                    <a:pt x="77" y="53"/>
                  </a:lnTo>
                  <a:lnTo>
                    <a:pt x="75" y="56"/>
                  </a:lnTo>
                  <a:lnTo>
                    <a:pt x="71" y="57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59" y="58"/>
                  </a:lnTo>
                  <a:lnTo>
                    <a:pt x="58" y="57"/>
                  </a:lnTo>
                  <a:lnTo>
                    <a:pt x="56" y="55"/>
                  </a:lnTo>
                  <a:lnTo>
                    <a:pt x="55" y="52"/>
                  </a:lnTo>
                  <a:lnTo>
                    <a:pt x="54" y="45"/>
                  </a:lnTo>
                  <a:lnTo>
                    <a:pt x="52" y="39"/>
                  </a:lnTo>
                  <a:lnTo>
                    <a:pt x="51" y="28"/>
                  </a:lnTo>
                  <a:lnTo>
                    <a:pt x="51" y="20"/>
                  </a:lnTo>
                  <a:lnTo>
                    <a:pt x="51" y="15"/>
                  </a:lnTo>
                  <a:lnTo>
                    <a:pt x="50" y="14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2" y="9"/>
                  </a:lnTo>
                  <a:lnTo>
                    <a:pt x="37" y="6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58"/>
            <p:cNvSpPr>
              <a:spLocks noEditPoints="1"/>
            </p:cNvSpPr>
            <p:nvPr/>
          </p:nvSpPr>
          <p:spPr bwMode="auto">
            <a:xfrm>
              <a:off x="8570913" y="2406650"/>
              <a:ext cx="134938" cy="101600"/>
            </a:xfrm>
            <a:custGeom>
              <a:avLst/>
              <a:gdLst>
                <a:gd name="T0" fmla="*/ 78 w 85"/>
                <a:gd name="T1" fmla="*/ 44 h 64"/>
                <a:gd name="T2" fmla="*/ 78 w 85"/>
                <a:gd name="T3" fmla="*/ 44 h 64"/>
                <a:gd name="T4" fmla="*/ 79 w 85"/>
                <a:gd name="T5" fmla="*/ 46 h 64"/>
                <a:gd name="T6" fmla="*/ 79 w 85"/>
                <a:gd name="T7" fmla="*/ 44 h 64"/>
                <a:gd name="T8" fmla="*/ 79 w 85"/>
                <a:gd name="T9" fmla="*/ 44 h 64"/>
                <a:gd name="T10" fmla="*/ 27 w 85"/>
                <a:gd name="T11" fmla="*/ 0 h 64"/>
                <a:gd name="T12" fmla="*/ 29 w 85"/>
                <a:gd name="T13" fmla="*/ 1 h 64"/>
                <a:gd name="T14" fmla="*/ 41 w 85"/>
                <a:gd name="T15" fmla="*/ 5 h 64"/>
                <a:gd name="T16" fmla="*/ 50 w 85"/>
                <a:gd name="T17" fmla="*/ 9 h 64"/>
                <a:gd name="T18" fmla="*/ 57 w 85"/>
                <a:gd name="T19" fmla="*/ 14 h 64"/>
                <a:gd name="T20" fmla="*/ 58 w 85"/>
                <a:gd name="T21" fmla="*/ 23 h 64"/>
                <a:gd name="T22" fmla="*/ 61 w 85"/>
                <a:gd name="T23" fmla="*/ 44 h 64"/>
                <a:gd name="T24" fmla="*/ 63 w 85"/>
                <a:gd name="T25" fmla="*/ 56 h 64"/>
                <a:gd name="T26" fmla="*/ 64 w 85"/>
                <a:gd name="T27" fmla="*/ 58 h 64"/>
                <a:gd name="T28" fmla="*/ 66 w 85"/>
                <a:gd name="T29" fmla="*/ 58 h 64"/>
                <a:gd name="T30" fmla="*/ 71 w 85"/>
                <a:gd name="T31" fmla="*/ 58 h 64"/>
                <a:gd name="T32" fmla="*/ 78 w 85"/>
                <a:gd name="T33" fmla="*/ 54 h 64"/>
                <a:gd name="T34" fmla="*/ 79 w 85"/>
                <a:gd name="T35" fmla="*/ 52 h 64"/>
                <a:gd name="T36" fmla="*/ 79 w 85"/>
                <a:gd name="T37" fmla="*/ 48 h 64"/>
                <a:gd name="T38" fmla="*/ 74 w 85"/>
                <a:gd name="T39" fmla="*/ 51 h 64"/>
                <a:gd name="T40" fmla="*/ 72 w 85"/>
                <a:gd name="T41" fmla="*/ 48 h 64"/>
                <a:gd name="T42" fmla="*/ 71 w 85"/>
                <a:gd name="T43" fmla="*/ 46 h 64"/>
                <a:gd name="T44" fmla="*/ 71 w 85"/>
                <a:gd name="T45" fmla="*/ 42 h 64"/>
                <a:gd name="T46" fmla="*/ 75 w 85"/>
                <a:gd name="T47" fmla="*/ 39 h 64"/>
                <a:gd name="T48" fmla="*/ 78 w 85"/>
                <a:gd name="T49" fmla="*/ 38 h 64"/>
                <a:gd name="T50" fmla="*/ 83 w 85"/>
                <a:gd name="T51" fmla="*/ 41 h 64"/>
                <a:gd name="T52" fmla="*/ 85 w 85"/>
                <a:gd name="T53" fmla="*/ 44 h 64"/>
                <a:gd name="T54" fmla="*/ 84 w 85"/>
                <a:gd name="T55" fmla="*/ 44 h 64"/>
                <a:gd name="T56" fmla="*/ 85 w 85"/>
                <a:gd name="T57" fmla="*/ 44 h 64"/>
                <a:gd name="T58" fmla="*/ 84 w 85"/>
                <a:gd name="T59" fmla="*/ 51 h 64"/>
                <a:gd name="T60" fmla="*/ 84 w 85"/>
                <a:gd name="T61" fmla="*/ 51 h 64"/>
                <a:gd name="T62" fmla="*/ 83 w 85"/>
                <a:gd name="T63" fmla="*/ 55 h 64"/>
                <a:gd name="T64" fmla="*/ 79 w 85"/>
                <a:gd name="T65" fmla="*/ 60 h 64"/>
                <a:gd name="T66" fmla="*/ 71 w 85"/>
                <a:gd name="T67" fmla="*/ 63 h 64"/>
                <a:gd name="T68" fmla="*/ 66 w 85"/>
                <a:gd name="T69" fmla="*/ 64 h 64"/>
                <a:gd name="T70" fmla="*/ 64 w 85"/>
                <a:gd name="T71" fmla="*/ 64 h 64"/>
                <a:gd name="T72" fmla="*/ 59 w 85"/>
                <a:gd name="T73" fmla="*/ 61 h 64"/>
                <a:gd name="T74" fmla="*/ 57 w 85"/>
                <a:gd name="T75" fmla="*/ 56 h 64"/>
                <a:gd name="T76" fmla="*/ 54 w 85"/>
                <a:gd name="T77" fmla="*/ 42 h 64"/>
                <a:gd name="T78" fmla="*/ 53 w 85"/>
                <a:gd name="T79" fmla="*/ 23 h 64"/>
                <a:gd name="T80" fmla="*/ 53 w 85"/>
                <a:gd name="T81" fmla="*/ 18 h 64"/>
                <a:gd name="T82" fmla="*/ 50 w 85"/>
                <a:gd name="T83" fmla="*/ 17 h 64"/>
                <a:gd name="T84" fmla="*/ 44 w 85"/>
                <a:gd name="T85" fmla="*/ 13 h 64"/>
                <a:gd name="T86" fmla="*/ 33 w 85"/>
                <a:gd name="T87" fmla="*/ 8 h 64"/>
                <a:gd name="T88" fmla="*/ 27 w 85"/>
                <a:gd name="T89" fmla="*/ 6 h 64"/>
                <a:gd name="T90" fmla="*/ 27 w 85"/>
                <a:gd name="T91" fmla="*/ 6 h 64"/>
                <a:gd name="T92" fmla="*/ 21 w 85"/>
                <a:gd name="T93" fmla="*/ 8 h 64"/>
                <a:gd name="T94" fmla="*/ 16 w 85"/>
                <a:gd name="T95" fmla="*/ 13 h 64"/>
                <a:gd name="T96" fmla="*/ 11 w 85"/>
                <a:gd name="T97" fmla="*/ 18 h 64"/>
                <a:gd name="T98" fmla="*/ 8 w 85"/>
                <a:gd name="T99" fmla="*/ 23 h 64"/>
                <a:gd name="T100" fmla="*/ 7 w 85"/>
                <a:gd name="T101" fmla="*/ 25 h 64"/>
                <a:gd name="T102" fmla="*/ 6 w 85"/>
                <a:gd name="T103" fmla="*/ 25 h 64"/>
                <a:gd name="T104" fmla="*/ 4 w 85"/>
                <a:gd name="T105" fmla="*/ 26 h 64"/>
                <a:gd name="T106" fmla="*/ 2 w 85"/>
                <a:gd name="T107" fmla="*/ 22 h 64"/>
                <a:gd name="T108" fmla="*/ 3 w 85"/>
                <a:gd name="T109" fmla="*/ 20 h 64"/>
                <a:gd name="T110" fmla="*/ 7 w 85"/>
                <a:gd name="T111" fmla="*/ 14 h 64"/>
                <a:gd name="T112" fmla="*/ 13 w 85"/>
                <a:gd name="T113" fmla="*/ 8 h 64"/>
                <a:gd name="T114" fmla="*/ 21 w 85"/>
                <a:gd name="T115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64">
                  <a:moveTo>
                    <a:pt x="78" y="44"/>
                  </a:move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46" y="8"/>
                  </a:lnTo>
                  <a:lnTo>
                    <a:pt x="50" y="9"/>
                  </a:lnTo>
                  <a:lnTo>
                    <a:pt x="54" y="12"/>
                  </a:lnTo>
                  <a:lnTo>
                    <a:pt x="57" y="14"/>
                  </a:lnTo>
                  <a:lnTo>
                    <a:pt x="58" y="18"/>
                  </a:lnTo>
                  <a:lnTo>
                    <a:pt x="58" y="23"/>
                  </a:lnTo>
                  <a:lnTo>
                    <a:pt x="59" y="34"/>
                  </a:lnTo>
                  <a:lnTo>
                    <a:pt x="61" y="44"/>
                  </a:lnTo>
                  <a:lnTo>
                    <a:pt x="62" y="54"/>
                  </a:lnTo>
                  <a:lnTo>
                    <a:pt x="63" y="56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71" y="58"/>
                  </a:lnTo>
                  <a:lnTo>
                    <a:pt x="75" y="55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6"/>
                  </a:lnTo>
                  <a:lnTo>
                    <a:pt x="74" y="51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1" y="42"/>
                  </a:lnTo>
                  <a:lnTo>
                    <a:pt x="74" y="41"/>
                  </a:lnTo>
                  <a:lnTo>
                    <a:pt x="75" y="39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39"/>
                  </a:lnTo>
                  <a:lnTo>
                    <a:pt x="83" y="41"/>
                  </a:lnTo>
                  <a:lnTo>
                    <a:pt x="84" y="42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3" y="55"/>
                  </a:lnTo>
                  <a:lnTo>
                    <a:pt x="82" y="58"/>
                  </a:lnTo>
                  <a:lnTo>
                    <a:pt x="79" y="60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2" y="63"/>
                  </a:lnTo>
                  <a:lnTo>
                    <a:pt x="59" y="61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5" y="48"/>
                  </a:lnTo>
                  <a:lnTo>
                    <a:pt x="54" y="42"/>
                  </a:lnTo>
                  <a:lnTo>
                    <a:pt x="53" y="31"/>
                  </a:lnTo>
                  <a:lnTo>
                    <a:pt x="53" y="23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013389" y="4478106"/>
            <a:ext cx="1601308" cy="2142297"/>
            <a:chOff x="7932738" y="1498600"/>
            <a:chExt cx="234950" cy="314326"/>
          </a:xfrm>
        </p:grpSpPr>
        <p:sp>
          <p:nvSpPr>
            <p:cNvPr id="85" name="Freeform 698"/>
            <p:cNvSpPr>
              <a:spLocks noEditPoints="1"/>
            </p:cNvSpPr>
            <p:nvPr/>
          </p:nvSpPr>
          <p:spPr bwMode="auto">
            <a:xfrm>
              <a:off x="7972425" y="1511300"/>
              <a:ext cx="141288" cy="144463"/>
            </a:xfrm>
            <a:custGeom>
              <a:avLst/>
              <a:gdLst>
                <a:gd name="T0" fmla="*/ 41 w 89"/>
                <a:gd name="T1" fmla="*/ 1 h 91"/>
                <a:gd name="T2" fmla="*/ 25 w 89"/>
                <a:gd name="T3" fmla="*/ 6 h 91"/>
                <a:gd name="T4" fmla="*/ 12 w 89"/>
                <a:gd name="T5" fmla="*/ 17 h 91"/>
                <a:gd name="T6" fmla="*/ 4 w 89"/>
                <a:gd name="T7" fmla="*/ 31 h 91"/>
                <a:gd name="T8" fmla="*/ 2 w 89"/>
                <a:gd name="T9" fmla="*/ 48 h 91"/>
                <a:gd name="T10" fmla="*/ 7 w 89"/>
                <a:gd name="T11" fmla="*/ 65 h 91"/>
                <a:gd name="T12" fmla="*/ 16 w 89"/>
                <a:gd name="T13" fmla="*/ 78 h 91"/>
                <a:gd name="T14" fmla="*/ 30 w 89"/>
                <a:gd name="T15" fmla="*/ 87 h 91"/>
                <a:gd name="T16" fmla="*/ 47 w 89"/>
                <a:gd name="T17" fmla="*/ 89 h 91"/>
                <a:gd name="T18" fmla="*/ 64 w 89"/>
                <a:gd name="T19" fmla="*/ 85 h 91"/>
                <a:gd name="T20" fmla="*/ 76 w 89"/>
                <a:gd name="T21" fmla="*/ 74 h 91"/>
                <a:gd name="T22" fmla="*/ 85 w 89"/>
                <a:gd name="T23" fmla="*/ 60 h 91"/>
                <a:gd name="T24" fmla="*/ 87 w 89"/>
                <a:gd name="T25" fmla="*/ 42 h 91"/>
                <a:gd name="T26" fmla="*/ 83 w 89"/>
                <a:gd name="T27" fmla="*/ 25 h 91"/>
                <a:gd name="T28" fmla="*/ 72 w 89"/>
                <a:gd name="T29" fmla="*/ 11 h 91"/>
                <a:gd name="T30" fmla="*/ 58 w 89"/>
                <a:gd name="T31" fmla="*/ 4 h 91"/>
                <a:gd name="T32" fmla="*/ 41 w 89"/>
                <a:gd name="T33" fmla="*/ 1 h 91"/>
                <a:gd name="T34" fmla="*/ 41 w 89"/>
                <a:gd name="T35" fmla="*/ 0 h 91"/>
                <a:gd name="T36" fmla="*/ 59 w 89"/>
                <a:gd name="T37" fmla="*/ 1 h 91"/>
                <a:gd name="T38" fmla="*/ 74 w 89"/>
                <a:gd name="T39" fmla="*/ 10 h 91"/>
                <a:gd name="T40" fmla="*/ 84 w 89"/>
                <a:gd name="T41" fmla="*/ 25 h 91"/>
                <a:gd name="T42" fmla="*/ 89 w 89"/>
                <a:gd name="T43" fmla="*/ 42 h 91"/>
                <a:gd name="T44" fmla="*/ 87 w 89"/>
                <a:gd name="T45" fmla="*/ 60 h 91"/>
                <a:gd name="T46" fmla="*/ 79 w 89"/>
                <a:gd name="T47" fmla="*/ 76 h 91"/>
                <a:gd name="T48" fmla="*/ 64 w 89"/>
                <a:gd name="T49" fmla="*/ 86 h 91"/>
                <a:gd name="T50" fmla="*/ 47 w 89"/>
                <a:gd name="T51" fmla="*/ 91 h 91"/>
                <a:gd name="T52" fmla="*/ 30 w 89"/>
                <a:gd name="T53" fmla="*/ 89 h 91"/>
                <a:gd name="T54" fmla="*/ 15 w 89"/>
                <a:gd name="T55" fmla="*/ 81 h 91"/>
                <a:gd name="T56" fmla="*/ 4 w 89"/>
                <a:gd name="T57" fmla="*/ 66 h 91"/>
                <a:gd name="T58" fmla="*/ 0 w 89"/>
                <a:gd name="T59" fmla="*/ 48 h 91"/>
                <a:gd name="T60" fmla="*/ 2 w 89"/>
                <a:gd name="T61" fmla="*/ 31 h 91"/>
                <a:gd name="T62" fmla="*/ 11 w 89"/>
                <a:gd name="T63" fmla="*/ 15 h 91"/>
                <a:gd name="T64" fmla="*/ 24 w 89"/>
                <a:gd name="T65" fmla="*/ 4 h 91"/>
                <a:gd name="T66" fmla="*/ 41 w 89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91">
                  <a:moveTo>
                    <a:pt x="41" y="1"/>
                  </a:moveTo>
                  <a:lnTo>
                    <a:pt x="25" y="6"/>
                  </a:lnTo>
                  <a:lnTo>
                    <a:pt x="12" y="17"/>
                  </a:lnTo>
                  <a:lnTo>
                    <a:pt x="4" y="31"/>
                  </a:lnTo>
                  <a:lnTo>
                    <a:pt x="2" y="48"/>
                  </a:lnTo>
                  <a:lnTo>
                    <a:pt x="7" y="65"/>
                  </a:lnTo>
                  <a:lnTo>
                    <a:pt x="16" y="78"/>
                  </a:lnTo>
                  <a:lnTo>
                    <a:pt x="30" y="87"/>
                  </a:lnTo>
                  <a:lnTo>
                    <a:pt x="47" y="89"/>
                  </a:lnTo>
                  <a:lnTo>
                    <a:pt x="64" y="85"/>
                  </a:lnTo>
                  <a:lnTo>
                    <a:pt x="76" y="74"/>
                  </a:lnTo>
                  <a:lnTo>
                    <a:pt x="85" y="60"/>
                  </a:lnTo>
                  <a:lnTo>
                    <a:pt x="87" y="42"/>
                  </a:lnTo>
                  <a:lnTo>
                    <a:pt x="83" y="25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59" y="1"/>
                  </a:lnTo>
                  <a:lnTo>
                    <a:pt x="74" y="10"/>
                  </a:lnTo>
                  <a:lnTo>
                    <a:pt x="84" y="25"/>
                  </a:lnTo>
                  <a:lnTo>
                    <a:pt x="89" y="42"/>
                  </a:lnTo>
                  <a:lnTo>
                    <a:pt x="87" y="60"/>
                  </a:lnTo>
                  <a:lnTo>
                    <a:pt x="79" y="76"/>
                  </a:lnTo>
                  <a:lnTo>
                    <a:pt x="64" y="86"/>
                  </a:lnTo>
                  <a:lnTo>
                    <a:pt x="47" y="91"/>
                  </a:lnTo>
                  <a:lnTo>
                    <a:pt x="30" y="89"/>
                  </a:lnTo>
                  <a:lnTo>
                    <a:pt x="15" y="81"/>
                  </a:lnTo>
                  <a:lnTo>
                    <a:pt x="4" y="66"/>
                  </a:lnTo>
                  <a:lnTo>
                    <a:pt x="0" y="48"/>
                  </a:lnTo>
                  <a:lnTo>
                    <a:pt x="2" y="31"/>
                  </a:lnTo>
                  <a:lnTo>
                    <a:pt x="11" y="15"/>
                  </a:lnTo>
                  <a:lnTo>
                    <a:pt x="24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99"/>
            <p:cNvSpPr>
              <a:spLocks noEditPoints="1"/>
            </p:cNvSpPr>
            <p:nvPr/>
          </p:nvSpPr>
          <p:spPr bwMode="auto">
            <a:xfrm>
              <a:off x="7969250" y="1506538"/>
              <a:ext cx="147638" cy="152400"/>
            </a:xfrm>
            <a:custGeom>
              <a:avLst/>
              <a:gdLst>
                <a:gd name="T0" fmla="*/ 47 w 93"/>
                <a:gd name="T1" fmla="*/ 5 h 96"/>
                <a:gd name="T2" fmla="*/ 43 w 93"/>
                <a:gd name="T3" fmla="*/ 5 h 96"/>
                <a:gd name="T4" fmla="*/ 28 w 93"/>
                <a:gd name="T5" fmla="*/ 11 h 96"/>
                <a:gd name="T6" fmla="*/ 17 w 93"/>
                <a:gd name="T7" fmla="*/ 20 h 96"/>
                <a:gd name="T8" fmla="*/ 8 w 93"/>
                <a:gd name="T9" fmla="*/ 33 h 96"/>
                <a:gd name="T10" fmla="*/ 5 w 93"/>
                <a:gd name="T11" fmla="*/ 49 h 96"/>
                <a:gd name="T12" fmla="*/ 5 w 93"/>
                <a:gd name="T13" fmla="*/ 51 h 96"/>
                <a:gd name="T14" fmla="*/ 4 w 93"/>
                <a:gd name="T15" fmla="*/ 51 h 96"/>
                <a:gd name="T16" fmla="*/ 5 w 93"/>
                <a:gd name="T17" fmla="*/ 51 h 96"/>
                <a:gd name="T18" fmla="*/ 9 w 93"/>
                <a:gd name="T19" fmla="*/ 67 h 96"/>
                <a:gd name="T20" fmla="*/ 18 w 93"/>
                <a:gd name="T21" fmla="*/ 80 h 96"/>
                <a:gd name="T22" fmla="*/ 31 w 93"/>
                <a:gd name="T23" fmla="*/ 88 h 96"/>
                <a:gd name="T24" fmla="*/ 47 w 93"/>
                <a:gd name="T25" fmla="*/ 90 h 96"/>
                <a:gd name="T26" fmla="*/ 49 w 93"/>
                <a:gd name="T27" fmla="*/ 90 h 96"/>
                <a:gd name="T28" fmla="*/ 65 w 93"/>
                <a:gd name="T29" fmla="*/ 86 h 96"/>
                <a:gd name="T30" fmla="*/ 77 w 93"/>
                <a:gd name="T31" fmla="*/ 77 h 96"/>
                <a:gd name="T32" fmla="*/ 85 w 93"/>
                <a:gd name="T33" fmla="*/ 64 h 96"/>
                <a:gd name="T34" fmla="*/ 87 w 93"/>
                <a:gd name="T35" fmla="*/ 49 h 96"/>
                <a:gd name="T36" fmla="*/ 87 w 93"/>
                <a:gd name="T37" fmla="*/ 45 h 96"/>
                <a:gd name="T38" fmla="*/ 83 w 93"/>
                <a:gd name="T39" fmla="*/ 30 h 96"/>
                <a:gd name="T40" fmla="*/ 74 w 93"/>
                <a:gd name="T41" fmla="*/ 17 h 96"/>
                <a:gd name="T42" fmla="*/ 61 w 93"/>
                <a:gd name="T43" fmla="*/ 9 h 96"/>
                <a:gd name="T44" fmla="*/ 47 w 93"/>
                <a:gd name="T45" fmla="*/ 5 h 96"/>
                <a:gd name="T46" fmla="*/ 47 w 93"/>
                <a:gd name="T47" fmla="*/ 0 h 96"/>
                <a:gd name="T48" fmla="*/ 64 w 93"/>
                <a:gd name="T49" fmla="*/ 4 h 96"/>
                <a:gd name="T50" fmla="*/ 78 w 93"/>
                <a:gd name="T51" fmla="*/ 13 h 96"/>
                <a:gd name="T52" fmla="*/ 87 w 93"/>
                <a:gd name="T53" fmla="*/ 28 h 96"/>
                <a:gd name="T54" fmla="*/ 93 w 93"/>
                <a:gd name="T55" fmla="*/ 45 h 96"/>
                <a:gd name="T56" fmla="*/ 93 w 93"/>
                <a:gd name="T57" fmla="*/ 49 h 96"/>
                <a:gd name="T58" fmla="*/ 90 w 93"/>
                <a:gd name="T59" fmla="*/ 66 h 96"/>
                <a:gd name="T60" fmla="*/ 81 w 93"/>
                <a:gd name="T61" fmla="*/ 81 h 96"/>
                <a:gd name="T62" fmla="*/ 66 w 93"/>
                <a:gd name="T63" fmla="*/ 92 h 96"/>
                <a:gd name="T64" fmla="*/ 49 w 93"/>
                <a:gd name="T65" fmla="*/ 96 h 96"/>
                <a:gd name="T66" fmla="*/ 47 w 93"/>
                <a:gd name="T67" fmla="*/ 96 h 96"/>
                <a:gd name="T68" fmla="*/ 30 w 93"/>
                <a:gd name="T69" fmla="*/ 93 h 96"/>
                <a:gd name="T70" fmla="*/ 15 w 93"/>
                <a:gd name="T71" fmla="*/ 84 h 96"/>
                <a:gd name="T72" fmla="*/ 5 w 93"/>
                <a:gd name="T73" fmla="*/ 69 h 96"/>
                <a:gd name="T74" fmla="*/ 0 w 93"/>
                <a:gd name="T75" fmla="*/ 52 h 96"/>
                <a:gd name="T76" fmla="*/ 0 w 93"/>
                <a:gd name="T77" fmla="*/ 49 h 96"/>
                <a:gd name="T78" fmla="*/ 4 w 93"/>
                <a:gd name="T79" fmla="*/ 30 h 96"/>
                <a:gd name="T80" fmla="*/ 13 w 93"/>
                <a:gd name="T81" fmla="*/ 16 h 96"/>
                <a:gd name="T82" fmla="*/ 26 w 93"/>
                <a:gd name="T83" fmla="*/ 5 h 96"/>
                <a:gd name="T84" fmla="*/ 43 w 93"/>
                <a:gd name="T85" fmla="*/ 0 h 96"/>
                <a:gd name="T86" fmla="*/ 47 w 93"/>
                <a:gd name="T8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" h="96">
                  <a:moveTo>
                    <a:pt x="47" y="5"/>
                  </a:moveTo>
                  <a:lnTo>
                    <a:pt x="43" y="5"/>
                  </a:lnTo>
                  <a:lnTo>
                    <a:pt x="28" y="11"/>
                  </a:lnTo>
                  <a:lnTo>
                    <a:pt x="17" y="20"/>
                  </a:lnTo>
                  <a:lnTo>
                    <a:pt x="8" y="33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9" y="67"/>
                  </a:lnTo>
                  <a:lnTo>
                    <a:pt x="18" y="80"/>
                  </a:lnTo>
                  <a:lnTo>
                    <a:pt x="31" y="88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65" y="86"/>
                  </a:lnTo>
                  <a:lnTo>
                    <a:pt x="77" y="77"/>
                  </a:lnTo>
                  <a:lnTo>
                    <a:pt x="85" y="64"/>
                  </a:lnTo>
                  <a:lnTo>
                    <a:pt x="87" y="49"/>
                  </a:lnTo>
                  <a:lnTo>
                    <a:pt x="87" y="45"/>
                  </a:lnTo>
                  <a:lnTo>
                    <a:pt x="83" y="30"/>
                  </a:lnTo>
                  <a:lnTo>
                    <a:pt x="74" y="17"/>
                  </a:lnTo>
                  <a:lnTo>
                    <a:pt x="61" y="9"/>
                  </a:lnTo>
                  <a:lnTo>
                    <a:pt x="47" y="5"/>
                  </a:lnTo>
                  <a:close/>
                  <a:moveTo>
                    <a:pt x="47" y="0"/>
                  </a:moveTo>
                  <a:lnTo>
                    <a:pt x="64" y="4"/>
                  </a:lnTo>
                  <a:lnTo>
                    <a:pt x="78" y="13"/>
                  </a:lnTo>
                  <a:lnTo>
                    <a:pt x="87" y="28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0" y="66"/>
                  </a:lnTo>
                  <a:lnTo>
                    <a:pt x="81" y="81"/>
                  </a:lnTo>
                  <a:lnTo>
                    <a:pt x="66" y="92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30" y="93"/>
                  </a:lnTo>
                  <a:lnTo>
                    <a:pt x="15" y="84"/>
                  </a:lnTo>
                  <a:lnTo>
                    <a:pt x="5" y="69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6" y="5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00"/>
            <p:cNvSpPr>
              <a:spLocks/>
            </p:cNvSpPr>
            <p:nvPr/>
          </p:nvSpPr>
          <p:spPr bwMode="auto">
            <a:xfrm>
              <a:off x="8018463" y="1554163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01"/>
            <p:cNvSpPr>
              <a:spLocks/>
            </p:cNvSpPr>
            <p:nvPr/>
          </p:nvSpPr>
          <p:spPr bwMode="auto">
            <a:xfrm>
              <a:off x="8016875" y="1552575"/>
              <a:ext cx="9525" cy="7938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1 h 5"/>
                <a:gd name="T4" fmla="*/ 6 w 6"/>
                <a:gd name="T5" fmla="*/ 5 h 5"/>
                <a:gd name="T6" fmla="*/ 5 w 6"/>
                <a:gd name="T7" fmla="*/ 5 h 5"/>
                <a:gd name="T8" fmla="*/ 1 w 6"/>
                <a:gd name="T9" fmla="*/ 5 h 5"/>
                <a:gd name="T10" fmla="*/ 0 w 6"/>
                <a:gd name="T11" fmla="*/ 5 h 5"/>
                <a:gd name="T12" fmla="*/ 0 w 6"/>
                <a:gd name="T13" fmla="*/ 4 h 5"/>
                <a:gd name="T14" fmla="*/ 0 w 6"/>
                <a:gd name="T15" fmla="*/ 1 h 5"/>
                <a:gd name="T16" fmla="*/ 6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02"/>
            <p:cNvSpPr>
              <a:spLocks noChangeArrowheads="1"/>
            </p:cNvSpPr>
            <p:nvPr/>
          </p:nvSpPr>
          <p:spPr bwMode="auto">
            <a:xfrm>
              <a:off x="8051800" y="1552575"/>
              <a:ext cx="6350" cy="4763"/>
            </a:xfrm>
            <a:prstGeom prst="rect">
              <a:avLst/>
            </a:pr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03"/>
            <p:cNvSpPr>
              <a:spLocks/>
            </p:cNvSpPr>
            <p:nvPr/>
          </p:nvSpPr>
          <p:spPr bwMode="auto">
            <a:xfrm>
              <a:off x="8050213" y="1550988"/>
              <a:ext cx="9525" cy="7938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1 h 5"/>
                <a:gd name="T4" fmla="*/ 6 w 6"/>
                <a:gd name="T5" fmla="*/ 5 h 5"/>
                <a:gd name="T6" fmla="*/ 1 w 6"/>
                <a:gd name="T7" fmla="*/ 5 h 5"/>
                <a:gd name="T8" fmla="*/ 0 w 6"/>
                <a:gd name="T9" fmla="*/ 5 h 5"/>
                <a:gd name="T10" fmla="*/ 0 w 6"/>
                <a:gd name="T11" fmla="*/ 4 h 5"/>
                <a:gd name="T12" fmla="*/ 0 w 6"/>
                <a:gd name="T13" fmla="*/ 0 h 5"/>
                <a:gd name="T14" fmla="*/ 6 w 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1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04"/>
            <p:cNvSpPr>
              <a:spLocks/>
            </p:cNvSpPr>
            <p:nvPr/>
          </p:nvSpPr>
          <p:spPr bwMode="auto">
            <a:xfrm>
              <a:off x="8004175" y="1592263"/>
              <a:ext cx="74613" cy="20638"/>
            </a:xfrm>
            <a:custGeom>
              <a:avLst/>
              <a:gdLst>
                <a:gd name="T0" fmla="*/ 46 w 47"/>
                <a:gd name="T1" fmla="*/ 0 h 13"/>
                <a:gd name="T2" fmla="*/ 47 w 47"/>
                <a:gd name="T3" fmla="*/ 1 h 13"/>
                <a:gd name="T4" fmla="*/ 46 w 47"/>
                <a:gd name="T5" fmla="*/ 1 h 13"/>
                <a:gd name="T6" fmla="*/ 44 w 47"/>
                <a:gd name="T7" fmla="*/ 2 h 13"/>
                <a:gd name="T8" fmla="*/ 42 w 47"/>
                <a:gd name="T9" fmla="*/ 5 h 13"/>
                <a:gd name="T10" fmla="*/ 40 w 47"/>
                <a:gd name="T11" fmla="*/ 6 h 13"/>
                <a:gd name="T12" fmla="*/ 38 w 47"/>
                <a:gd name="T13" fmla="*/ 8 h 13"/>
                <a:gd name="T14" fmla="*/ 37 w 47"/>
                <a:gd name="T15" fmla="*/ 9 h 13"/>
                <a:gd name="T16" fmla="*/ 35 w 47"/>
                <a:gd name="T17" fmla="*/ 10 h 13"/>
                <a:gd name="T18" fmla="*/ 33 w 47"/>
                <a:gd name="T19" fmla="*/ 12 h 13"/>
                <a:gd name="T20" fmla="*/ 29 w 47"/>
                <a:gd name="T21" fmla="*/ 12 h 13"/>
                <a:gd name="T22" fmla="*/ 25 w 47"/>
                <a:gd name="T23" fmla="*/ 12 h 13"/>
                <a:gd name="T24" fmla="*/ 18 w 47"/>
                <a:gd name="T25" fmla="*/ 13 h 13"/>
                <a:gd name="T26" fmla="*/ 18 w 47"/>
                <a:gd name="T27" fmla="*/ 13 h 13"/>
                <a:gd name="T28" fmla="*/ 13 w 47"/>
                <a:gd name="T29" fmla="*/ 13 h 13"/>
                <a:gd name="T30" fmla="*/ 9 w 47"/>
                <a:gd name="T31" fmla="*/ 12 h 13"/>
                <a:gd name="T32" fmla="*/ 6 w 47"/>
                <a:gd name="T33" fmla="*/ 10 h 13"/>
                <a:gd name="T34" fmla="*/ 3 w 47"/>
                <a:gd name="T35" fmla="*/ 8 h 13"/>
                <a:gd name="T36" fmla="*/ 1 w 47"/>
                <a:gd name="T37" fmla="*/ 6 h 13"/>
                <a:gd name="T38" fmla="*/ 0 w 47"/>
                <a:gd name="T39" fmla="*/ 5 h 13"/>
                <a:gd name="T40" fmla="*/ 0 w 47"/>
                <a:gd name="T41" fmla="*/ 5 h 13"/>
                <a:gd name="T42" fmla="*/ 1 w 47"/>
                <a:gd name="T43" fmla="*/ 4 h 13"/>
                <a:gd name="T44" fmla="*/ 1 w 47"/>
                <a:gd name="T45" fmla="*/ 4 h 13"/>
                <a:gd name="T46" fmla="*/ 3 w 47"/>
                <a:gd name="T47" fmla="*/ 5 h 13"/>
                <a:gd name="T48" fmla="*/ 5 w 47"/>
                <a:gd name="T49" fmla="*/ 8 h 13"/>
                <a:gd name="T50" fmla="*/ 9 w 47"/>
                <a:gd name="T51" fmla="*/ 9 h 13"/>
                <a:gd name="T52" fmla="*/ 13 w 47"/>
                <a:gd name="T53" fmla="*/ 10 h 13"/>
                <a:gd name="T54" fmla="*/ 18 w 47"/>
                <a:gd name="T55" fmla="*/ 10 h 13"/>
                <a:gd name="T56" fmla="*/ 18 w 47"/>
                <a:gd name="T57" fmla="*/ 10 h 13"/>
                <a:gd name="T58" fmla="*/ 26 w 47"/>
                <a:gd name="T59" fmla="*/ 10 h 13"/>
                <a:gd name="T60" fmla="*/ 30 w 47"/>
                <a:gd name="T61" fmla="*/ 9 h 13"/>
                <a:gd name="T62" fmla="*/ 34 w 47"/>
                <a:gd name="T63" fmla="*/ 9 h 13"/>
                <a:gd name="T64" fmla="*/ 35 w 47"/>
                <a:gd name="T65" fmla="*/ 8 h 13"/>
                <a:gd name="T66" fmla="*/ 37 w 47"/>
                <a:gd name="T67" fmla="*/ 6 h 13"/>
                <a:gd name="T68" fmla="*/ 39 w 47"/>
                <a:gd name="T69" fmla="*/ 5 h 13"/>
                <a:gd name="T70" fmla="*/ 40 w 47"/>
                <a:gd name="T71" fmla="*/ 2 h 13"/>
                <a:gd name="T72" fmla="*/ 43 w 47"/>
                <a:gd name="T73" fmla="*/ 1 h 13"/>
                <a:gd name="T74" fmla="*/ 44 w 47"/>
                <a:gd name="T75" fmla="*/ 0 h 13"/>
                <a:gd name="T76" fmla="*/ 46 w 47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13">
                  <a:moveTo>
                    <a:pt x="46" y="0"/>
                  </a:moveTo>
                  <a:lnTo>
                    <a:pt x="47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2" y="5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25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8"/>
                  </a:lnTo>
                  <a:lnTo>
                    <a:pt x="9" y="9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0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05"/>
            <p:cNvSpPr>
              <a:spLocks/>
            </p:cNvSpPr>
            <p:nvPr/>
          </p:nvSpPr>
          <p:spPr bwMode="auto">
            <a:xfrm>
              <a:off x="7999413" y="1587500"/>
              <a:ext cx="80963" cy="26988"/>
            </a:xfrm>
            <a:custGeom>
              <a:avLst/>
              <a:gdLst>
                <a:gd name="T0" fmla="*/ 49 w 51"/>
                <a:gd name="T1" fmla="*/ 0 h 17"/>
                <a:gd name="T2" fmla="*/ 51 w 51"/>
                <a:gd name="T3" fmla="*/ 4 h 17"/>
                <a:gd name="T4" fmla="*/ 51 w 51"/>
                <a:gd name="T5" fmla="*/ 5 h 17"/>
                <a:gd name="T6" fmla="*/ 50 w 51"/>
                <a:gd name="T7" fmla="*/ 5 h 17"/>
                <a:gd name="T8" fmla="*/ 50 w 51"/>
                <a:gd name="T9" fmla="*/ 5 h 17"/>
                <a:gd name="T10" fmla="*/ 50 w 51"/>
                <a:gd name="T11" fmla="*/ 5 h 17"/>
                <a:gd name="T12" fmla="*/ 50 w 51"/>
                <a:gd name="T13" fmla="*/ 5 h 17"/>
                <a:gd name="T14" fmla="*/ 50 w 51"/>
                <a:gd name="T15" fmla="*/ 5 h 17"/>
                <a:gd name="T16" fmla="*/ 50 w 51"/>
                <a:gd name="T17" fmla="*/ 5 h 17"/>
                <a:gd name="T18" fmla="*/ 50 w 51"/>
                <a:gd name="T19" fmla="*/ 5 h 17"/>
                <a:gd name="T20" fmla="*/ 50 w 51"/>
                <a:gd name="T21" fmla="*/ 5 h 17"/>
                <a:gd name="T22" fmla="*/ 49 w 51"/>
                <a:gd name="T23" fmla="*/ 7 h 17"/>
                <a:gd name="T24" fmla="*/ 47 w 51"/>
                <a:gd name="T25" fmla="*/ 8 h 17"/>
                <a:gd name="T26" fmla="*/ 46 w 51"/>
                <a:gd name="T27" fmla="*/ 9 h 17"/>
                <a:gd name="T28" fmla="*/ 43 w 51"/>
                <a:gd name="T29" fmla="*/ 11 h 17"/>
                <a:gd name="T30" fmla="*/ 42 w 51"/>
                <a:gd name="T31" fmla="*/ 12 h 17"/>
                <a:gd name="T32" fmla="*/ 41 w 51"/>
                <a:gd name="T33" fmla="*/ 13 h 17"/>
                <a:gd name="T34" fmla="*/ 38 w 51"/>
                <a:gd name="T35" fmla="*/ 15 h 17"/>
                <a:gd name="T36" fmla="*/ 36 w 51"/>
                <a:gd name="T37" fmla="*/ 16 h 17"/>
                <a:gd name="T38" fmla="*/ 32 w 51"/>
                <a:gd name="T39" fmla="*/ 16 h 17"/>
                <a:gd name="T40" fmla="*/ 28 w 51"/>
                <a:gd name="T41" fmla="*/ 17 h 17"/>
                <a:gd name="T42" fmla="*/ 21 w 51"/>
                <a:gd name="T43" fmla="*/ 17 h 17"/>
                <a:gd name="T44" fmla="*/ 21 w 51"/>
                <a:gd name="T45" fmla="*/ 17 h 17"/>
                <a:gd name="T46" fmla="*/ 20 w 51"/>
                <a:gd name="T47" fmla="*/ 17 h 17"/>
                <a:gd name="T48" fmla="*/ 15 w 51"/>
                <a:gd name="T49" fmla="*/ 17 h 17"/>
                <a:gd name="T50" fmla="*/ 11 w 51"/>
                <a:gd name="T51" fmla="*/ 16 h 17"/>
                <a:gd name="T52" fmla="*/ 7 w 51"/>
                <a:gd name="T53" fmla="*/ 13 h 17"/>
                <a:gd name="T54" fmla="*/ 4 w 51"/>
                <a:gd name="T55" fmla="*/ 12 h 17"/>
                <a:gd name="T56" fmla="*/ 2 w 51"/>
                <a:gd name="T57" fmla="*/ 9 h 17"/>
                <a:gd name="T58" fmla="*/ 2 w 51"/>
                <a:gd name="T59" fmla="*/ 8 h 17"/>
                <a:gd name="T60" fmla="*/ 0 w 51"/>
                <a:gd name="T61" fmla="*/ 8 h 17"/>
                <a:gd name="T62" fmla="*/ 2 w 51"/>
                <a:gd name="T63" fmla="*/ 7 h 17"/>
                <a:gd name="T64" fmla="*/ 3 w 51"/>
                <a:gd name="T65" fmla="*/ 5 h 17"/>
                <a:gd name="T66" fmla="*/ 4 w 51"/>
                <a:gd name="T67" fmla="*/ 4 h 17"/>
                <a:gd name="T68" fmla="*/ 4 w 51"/>
                <a:gd name="T69" fmla="*/ 5 h 17"/>
                <a:gd name="T70" fmla="*/ 4 w 51"/>
                <a:gd name="T71" fmla="*/ 5 h 17"/>
                <a:gd name="T72" fmla="*/ 6 w 51"/>
                <a:gd name="T73" fmla="*/ 5 h 17"/>
                <a:gd name="T74" fmla="*/ 6 w 51"/>
                <a:gd name="T75" fmla="*/ 5 h 17"/>
                <a:gd name="T76" fmla="*/ 6 w 51"/>
                <a:gd name="T77" fmla="*/ 5 h 17"/>
                <a:gd name="T78" fmla="*/ 6 w 51"/>
                <a:gd name="T79" fmla="*/ 5 h 17"/>
                <a:gd name="T80" fmla="*/ 6 w 51"/>
                <a:gd name="T81" fmla="*/ 5 h 17"/>
                <a:gd name="T82" fmla="*/ 7 w 51"/>
                <a:gd name="T83" fmla="*/ 7 h 17"/>
                <a:gd name="T84" fmla="*/ 8 w 51"/>
                <a:gd name="T85" fmla="*/ 8 h 17"/>
                <a:gd name="T86" fmla="*/ 9 w 51"/>
                <a:gd name="T87" fmla="*/ 9 h 17"/>
                <a:gd name="T88" fmla="*/ 12 w 51"/>
                <a:gd name="T89" fmla="*/ 11 h 17"/>
                <a:gd name="T90" fmla="*/ 16 w 51"/>
                <a:gd name="T91" fmla="*/ 12 h 17"/>
                <a:gd name="T92" fmla="*/ 20 w 51"/>
                <a:gd name="T93" fmla="*/ 12 h 17"/>
                <a:gd name="T94" fmla="*/ 20 w 51"/>
                <a:gd name="T95" fmla="*/ 12 h 17"/>
                <a:gd name="T96" fmla="*/ 21 w 51"/>
                <a:gd name="T97" fmla="*/ 12 h 17"/>
                <a:gd name="T98" fmla="*/ 28 w 51"/>
                <a:gd name="T99" fmla="*/ 12 h 17"/>
                <a:gd name="T100" fmla="*/ 32 w 51"/>
                <a:gd name="T101" fmla="*/ 11 h 17"/>
                <a:gd name="T102" fmla="*/ 36 w 51"/>
                <a:gd name="T103" fmla="*/ 11 h 17"/>
                <a:gd name="T104" fmla="*/ 37 w 51"/>
                <a:gd name="T105" fmla="*/ 9 h 17"/>
                <a:gd name="T106" fmla="*/ 37 w 51"/>
                <a:gd name="T107" fmla="*/ 9 h 17"/>
                <a:gd name="T108" fmla="*/ 37 w 51"/>
                <a:gd name="T109" fmla="*/ 9 h 17"/>
                <a:gd name="T110" fmla="*/ 40 w 51"/>
                <a:gd name="T111" fmla="*/ 8 h 17"/>
                <a:gd name="T112" fmla="*/ 41 w 51"/>
                <a:gd name="T113" fmla="*/ 5 h 17"/>
                <a:gd name="T114" fmla="*/ 43 w 51"/>
                <a:gd name="T115" fmla="*/ 4 h 17"/>
                <a:gd name="T116" fmla="*/ 46 w 51"/>
                <a:gd name="T117" fmla="*/ 3 h 17"/>
                <a:gd name="T118" fmla="*/ 47 w 51"/>
                <a:gd name="T119" fmla="*/ 1 h 17"/>
                <a:gd name="T120" fmla="*/ 49 w 5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17">
                  <a:moveTo>
                    <a:pt x="49" y="0"/>
                  </a:moveTo>
                  <a:lnTo>
                    <a:pt x="51" y="4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7" y="8"/>
                  </a:lnTo>
                  <a:lnTo>
                    <a:pt x="46" y="9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1" y="13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18"/>
            <p:cNvSpPr>
              <a:spLocks/>
            </p:cNvSpPr>
            <p:nvPr/>
          </p:nvSpPr>
          <p:spPr bwMode="auto">
            <a:xfrm>
              <a:off x="8093075" y="1500188"/>
              <a:ext cx="71438" cy="60325"/>
            </a:xfrm>
            <a:custGeom>
              <a:avLst/>
              <a:gdLst>
                <a:gd name="T0" fmla="*/ 26 w 45"/>
                <a:gd name="T1" fmla="*/ 0 h 38"/>
                <a:gd name="T2" fmla="*/ 32 w 45"/>
                <a:gd name="T3" fmla="*/ 3 h 38"/>
                <a:gd name="T4" fmla="*/ 37 w 45"/>
                <a:gd name="T5" fmla="*/ 9 h 38"/>
                <a:gd name="T6" fmla="*/ 42 w 45"/>
                <a:gd name="T7" fmla="*/ 25 h 38"/>
                <a:gd name="T8" fmla="*/ 45 w 45"/>
                <a:gd name="T9" fmla="*/ 33 h 38"/>
                <a:gd name="T10" fmla="*/ 45 w 45"/>
                <a:gd name="T11" fmla="*/ 34 h 38"/>
                <a:gd name="T12" fmla="*/ 41 w 45"/>
                <a:gd name="T13" fmla="*/ 36 h 38"/>
                <a:gd name="T14" fmla="*/ 34 w 45"/>
                <a:gd name="T15" fmla="*/ 37 h 38"/>
                <a:gd name="T16" fmla="*/ 26 w 45"/>
                <a:gd name="T17" fmla="*/ 38 h 38"/>
                <a:gd name="T18" fmla="*/ 20 w 45"/>
                <a:gd name="T19" fmla="*/ 38 h 38"/>
                <a:gd name="T20" fmla="*/ 13 w 45"/>
                <a:gd name="T21" fmla="*/ 34 h 38"/>
                <a:gd name="T22" fmla="*/ 7 w 45"/>
                <a:gd name="T23" fmla="*/ 30 h 38"/>
                <a:gd name="T24" fmla="*/ 3 w 45"/>
                <a:gd name="T25" fmla="*/ 26 h 38"/>
                <a:gd name="T26" fmla="*/ 4 w 45"/>
                <a:gd name="T27" fmla="*/ 25 h 38"/>
                <a:gd name="T28" fmla="*/ 7 w 45"/>
                <a:gd name="T29" fmla="*/ 26 h 38"/>
                <a:gd name="T30" fmla="*/ 12 w 45"/>
                <a:gd name="T31" fmla="*/ 30 h 38"/>
                <a:gd name="T32" fmla="*/ 19 w 45"/>
                <a:gd name="T33" fmla="*/ 34 h 38"/>
                <a:gd name="T34" fmla="*/ 24 w 45"/>
                <a:gd name="T35" fmla="*/ 36 h 38"/>
                <a:gd name="T36" fmla="*/ 30 w 45"/>
                <a:gd name="T37" fmla="*/ 36 h 38"/>
                <a:gd name="T38" fmla="*/ 39 w 45"/>
                <a:gd name="T39" fmla="*/ 33 h 38"/>
                <a:gd name="T40" fmla="*/ 42 w 45"/>
                <a:gd name="T41" fmla="*/ 30 h 38"/>
                <a:gd name="T42" fmla="*/ 38 w 45"/>
                <a:gd name="T43" fmla="*/ 21 h 38"/>
                <a:gd name="T44" fmla="*/ 36 w 45"/>
                <a:gd name="T45" fmla="*/ 12 h 38"/>
                <a:gd name="T46" fmla="*/ 33 w 45"/>
                <a:gd name="T47" fmla="*/ 7 h 38"/>
                <a:gd name="T48" fmla="*/ 28 w 45"/>
                <a:gd name="T49" fmla="*/ 3 h 38"/>
                <a:gd name="T50" fmla="*/ 20 w 45"/>
                <a:gd name="T51" fmla="*/ 3 h 38"/>
                <a:gd name="T52" fmla="*/ 17 w 45"/>
                <a:gd name="T53" fmla="*/ 3 h 38"/>
                <a:gd name="T54" fmla="*/ 15 w 45"/>
                <a:gd name="T55" fmla="*/ 5 h 38"/>
                <a:gd name="T56" fmla="*/ 9 w 45"/>
                <a:gd name="T57" fmla="*/ 12 h 38"/>
                <a:gd name="T58" fmla="*/ 5 w 45"/>
                <a:gd name="T59" fmla="*/ 17 h 38"/>
                <a:gd name="T60" fmla="*/ 3 w 45"/>
                <a:gd name="T61" fmla="*/ 21 h 38"/>
                <a:gd name="T62" fmla="*/ 0 w 45"/>
                <a:gd name="T63" fmla="*/ 20 h 38"/>
                <a:gd name="T64" fmla="*/ 2 w 45"/>
                <a:gd name="T65" fmla="*/ 17 h 38"/>
                <a:gd name="T66" fmla="*/ 5 w 45"/>
                <a:gd name="T67" fmla="*/ 13 h 38"/>
                <a:gd name="T68" fmla="*/ 11 w 45"/>
                <a:gd name="T69" fmla="*/ 7 h 38"/>
                <a:gd name="T70" fmla="*/ 16 w 45"/>
                <a:gd name="T71" fmla="*/ 1 h 38"/>
                <a:gd name="T72" fmla="*/ 20 w 45"/>
                <a:gd name="T7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38">
                  <a:moveTo>
                    <a:pt x="22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7"/>
                  </a:lnTo>
                  <a:lnTo>
                    <a:pt x="42" y="25"/>
                  </a:lnTo>
                  <a:lnTo>
                    <a:pt x="45" y="30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4" y="37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5" y="33"/>
                  </a:lnTo>
                  <a:lnTo>
                    <a:pt x="19" y="34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39" y="33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1" y="26"/>
                  </a:lnTo>
                  <a:lnTo>
                    <a:pt x="38" y="21"/>
                  </a:lnTo>
                  <a:lnTo>
                    <a:pt x="37" y="17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19"/>
            <p:cNvSpPr>
              <a:spLocks/>
            </p:cNvSpPr>
            <p:nvPr/>
          </p:nvSpPr>
          <p:spPr bwMode="auto">
            <a:xfrm>
              <a:off x="8091488" y="1498600"/>
              <a:ext cx="76200" cy="63500"/>
            </a:xfrm>
            <a:custGeom>
              <a:avLst/>
              <a:gdLst>
                <a:gd name="T0" fmla="*/ 26 w 48"/>
                <a:gd name="T1" fmla="*/ 0 h 40"/>
                <a:gd name="T2" fmla="*/ 34 w 48"/>
                <a:gd name="T3" fmla="*/ 2 h 40"/>
                <a:gd name="T4" fmla="*/ 39 w 48"/>
                <a:gd name="T5" fmla="*/ 12 h 40"/>
                <a:gd name="T6" fmla="*/ 46 w 48"/>
                <a:gd name="T7" fmla="*/ 29 h 40"/>
                <a:gd name="T8" fmla="*/ 47 w 48"/>
                <a:gd name="T9" fmla="*/ 33 h 40"/>
                <a:gd name="T10" fmla="*/ 47 w 48"/>
                <a:gd name="T11" fmla="*/ 34 h 40"/>
                <a:gd name="T12" fmla="*/ 48 w 48"/>
                <a:gd name="T13" fmla="*/ 35 h 40"/>
                <a:gd name="T14" fmla="*/ 46 w 48"/>
                <a:gd name="T15" fmla="*/ 37 h 40"/>
                <a:gd name="T16" fmla="*/ 46 w 48"/>
                <a:gd name="T17" fmla="*/ 37 h 40"/>
                <a:gd name="T18" fmla="*/ 46 w 48"/>
                <a:gd name="T19" fmla="*/ 37 h 40"/>
                <a:gd name="T20" fmla="*/ 42 w 48"/>
                <a:gd name="T21" fmla="*/ 38 h 40"/>
                <a:gd name="T22" fmla="*/ 34 w 48"/>
                <a:gd name="T23" fmla="*/ 40 h 40"/>
                <a:gd name="T24" fmla="*/ 26 w 48"/>
                <a:gd name="T25" fmla="*/ 40 h 40"/>
                <a:gd name="T26" fmla="*/ 25 w 48"/>
                <a:gd name="T27" fmla="*/ 39 h 40"/>
                <a:gd name="T28" fmla="*/ 18 w 48"/>
                <a:gd name="T29" fmla="*/ 39 h 40"/>
                <a:gd name="T30" fmla="*/ 6 w 48"/>
                <a:gd name="T31" fmla="*/ 31 h 40"/>
                <a:gd name="T32" fmla="*/ 1 w 48"/>
                <a:gd name="T33" fmla="*/ 29 h 40"/>
                <a:gd name="T34" fmla="*/ 5 w 48"/>
                <a:gd name="T35" fmla="*/ 25 h 40"/>
                <a:gd name="T36" fmla="*/ 6 w 48"/>
                <a:gd name="T37" fmla="*/ 25 h 40"/>
                <a:gd name="T38" fmla="*/ 6 w 48"/>
                <a:gd name="T39" fmla="*/ 25 h 40"/>
                <a:gd name="T40" fmla="*/ 6 w 48"/>
                <a:gd name="T41" fmla="*/ 25 h 40"/>
                <a:gd name="T42" fmla="*/ 6 w 48"/>
                <a:gd name="T43" fmla="*/ 25 h 40"/>
                <a:gd name="T44" fmla="*/ 10 w 48"/>
                <a:gd name="T45" fmla="*/ 29 h 40"/>
                <a:gd name="T46" fmla="*/ 17 w 48"/>
                <a:gd name="T47" fmla="*/ 33 h 40"/>
                <a:gd name="T48" fmla="*/ 22 w 48"/>
                <a:gd name="T49" fmla="*/ 35 h 40"/>
                <a:gd name="T50" fmla="*/ 26 w 48"/>
                <a:gd name="T51" fmla="*/ 35 h 40"/>
                <a:gd name="T52" fmla="*/ 33 w 48"/>
                <a:gd name="T53" fmla="*/ 35 h 40"/>
                <a:gd name="T54" fmla="*/ 42 w 48"/>
                <a:gd name="T55" fmla="*/ 33 h 40"/>
                <a:gd name="T56" fmla="*/ 38 w 48"/>
                <a:gd name="T57" fmla="*/ 23 h 40"/>
                <a:gd name="T58" fmla="*/ 35 w 48"/>
                <a:gd name="T59" fmla="*/ 16 h 40"/>
                <a:gd name="T60" fmla="*/ 33 w 48"/>
                <a:gd name="T61" fmla="*/ 9 h 40"/>
                <a:gd name="T62" fmla="*/ 31 w 48"/>
                <a:gd name="T63" fmla="*/ 6 h 40"/>
                <a:gd name="T64" fmla="*/ 26 w 48"/>
                <a:gd name="T65" fmla="*/ 5 h 40"/>
                <a:gd name="T66" fmla="*/ 21 w 48"/>
                <a:gd name="T67" fmla="*/ 5 h 40"/>
                <a:gd name="T68" fmla="*/ 20 w 48"/>
                <a:gd name="T69" fmla="*/ 5 h 40"/>
                <a:gd name="T70" fmla="*/ 17 w 48"/>
                <a:gd name="T71" fmla="*/ 8 h 40"/>
                <a:gd name="T72" fmla="*/ 12 w 48"/>
                <a:gd name="T73" fmla="*/ 14 h 40"/>
                <a:gd name="T74" fmla="*/ 8 w 48"/>
                <a:gd name="T75" fmla="*/ 19 h 40"/>
                <a:gd name="T76" fmla="*/ 5 w 48"/>
                <a:gd name="T77" fmla="*/ 22 h 40"/>
                <a:gd name="T78" fmla="*/ 4 w 48"/>
                <a:gd name="T79" fmla="*/ 25 h 40"/>
                <a:gd name="T80" fmla="*/ 0 w 48"/>
                <a:gd name="T81" fmla="*/ 19 h 40"/>
                <a:gd name="T82" fmla="*/ 3 w 48"/>
                <a:gd name="T83" fmla="*/ 18 h 40"/>
                <a:gd name="T84" fmla="*/ 5 w 48"/>
                <a:gd name="T85" fmla="*/ 13 h 40"/>
                <a:gd name="T86" fmla="*/ 10 w 48"/>
                <a:gd name="T87" fmla="*/ 6 h 40"/>
                <a:gd name="T88" fmla="*/ 14 w 48"/>
                <a:gd name="T89" fmla="*/ 2 h 40"/>
                <a:gd name="T90" fmla="*/ 18 w 48"/>
                <a:gd name="T91" fmla="*/ 0 h 40"/>
                <a:gd name="T92" fmla="*/ 23 w 48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40">
                  <a:moveTo>
                    <a:pt x="23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39" y="12"/>
                  </a:lnTo>
                  <a:lnTo>
                    <a:pt x="43" y="21"/>
                  </a:lnTo>
                  <a:lnTo>
                    <a:pt x="46" y="29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39" y="39"/>
                  </a:lnTo>
                  <a:lnTo>
                    <a:pt x="34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3"/>
                  </a:lnTo>
                  <a:lnTo>
                    <a:pt x="20" y="34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42" y="33"/>
                  </a:lnTo>
                  <a:lnTo>
                    <a:pt x="40" y="29"/>
                  </a:lnTo>
                  <a:lnTo>
                    <a:pt x="38" y="23"/>
                  </a:lnTo>
                  <a:lnTo>
                    <a:pt x="37" y="19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20"/>
            <p:cNvSpPr>
              <a:spLocks noEditPoints="1"/>
            </p:cNvSpPr>
            <p:nvPr/>
          </p:nvSpPr>
          <p:spPr bwMode="auto">
            <a:xfrm>
              <a:off x="7983538" y="1654175"/>
              <a:ext cx="114300" cy="109538"/>
            </a:xfrm>
            <a:custGeom>
              <a:avLst/>
              <a:gdLst>
                <a:gd name="T0" fmla="*/ 39 w 72"/>
                <a:gd name="T1" fmla="*/ 8 h 69"/>
                <a:gd name="T2" fmla="*/ 27 w 72"/>
                <a:gd name="T3" fmla="*/ 11 h 69"/>
                <a:gd name="T4" fmla="*/ 12 w 72"/>
                <a:gd name="T5" fmla="*/ 20 h 69"/>
                <a:gd name="T6" fmla="*/ 2 w 72"/>
                <a:gd name="T7" fmla="*/ 50 h 69"/>
                <a:gd name="T8" fmla="*/ 2 w 72"/>
                <a:gd name="T9" fmla="*/ 65 h 69"/>
                <a:gd name="T10" fmla="*/ 10 w 72"/>
                <a:gd name="T11" fmla="*/ 68 h 69"/>
                <a:gd name="T12" fmla="*/ 35 w 72"/>
                <a:gd name="T13" fmla="*/ 67 h 69"/>
                <a:gd name="T14" fmla="*/ 61 w 72"/>
                <a:gd name="T15" fmla="*/ 65 h 69"/>
                <a:gd name="T16" fmla="*/ 67 w 72"/>
                <a:gd name="T17" fmla="*/ 65 h 69"/>
                <a:gd name="T18" fmla="*/ 68 w 72"/>
                <a:gd name="T19" fmla="*/ 63 h 69"/>
                <a:gd name="T20" fmla="*/ 69 w 72"/>
                <a:gd name="T21" fmla="*/ 54 h 69"/>
                <a:gd name="T22" fmla="*/ 69 w 72"/>
                <a:gd name="T23" fmla="*/ 31 h 69"/>
                <a:gd name="T24" fmla="*/ 68 w 72"/>
                <a:gd name="T25" fmla="*/ 17 h 69"/>
                <a:gd name="T26" fmla="*/ 68 w 72"/>
                <a:gd name="T27" fmla="*/ 17 h 69"/>
                <a:gd name="T28" fmla="*/ 64 w 72"/>
                <a:gd name="T29" fmla="*/ 14 h 69"/>
                <a:gd name="T30" fmla="*/ 53 w 72"/>
                <a:gd name="T31" fmla="*/ 12 h 69"/>
                <a:gd name="T32" fmla="*/ 44 w 72"/>
                <a:gd name="T33" fmla="*/ 9 h 69"/>
                <a:gd name="T34" fmla="*/ 40 w 72"/>
                <a:gd name="T35" fmla="*/ 8 h 69"/>
                <a:gd name="T36" fmla="*/ 40 w 72"/>
                <a:gd name="T37" fmla="*/ 7 h 69"/>
                <a:gd name="T38" fmla="*/ 56 w 72"/>
                <a:gd name="T39" fmla="*/ 9 h 69"/>
                <a:gd name="T40" fmla="*/ 68 w 72"/>
                <a:gd name="T41" fmla="*/ 13 h 69"/>
                <a:gd name="T42" fmla="*/ 71 w 72"/>
                <a:gd name="T43" fmla="*/ 16 h 69"/>
                <a:gd name="T44" fmla="*/ 71 w 72"/>
                <a:gd name="T45" fmla="*/ 18 h 69"/>
                <a:gd name="T46" fmla="*/ 72 w 72"/>
                <a:gd name="T47" fmla="*/ 43 h 69"/>
                <a:gd name="T48" fmla="*/ 69 w 72"/>
                <a:gd name="T49" fmla="*/ 65 h 69"/>
                <a:gd name="T50" fmla="*/ 68 w 72"/>
                <a:gd name="T51" fmla="*/ 67 h 69"/>
                <a:gd name="T52" fmla="*/ 60 w 72"/>
                <a:gd name="T53" fmla="*/ 68 h 69"/>
                <a:gd name="T54" fmla="*/ 33 w 72"/>
                <a:gd name="T55" fmla="*/ 69 h 69"/>
                <a:gd name="T56" fmla="*/ 6 w 72"/>
                <a:gd name="T57" fmla="*/ 69 h 69"/>
                <a:gd name="T58" fmla="*/ 1 w 72"/>
                <a:gd name="T59" fmla="*/ 69 h 69"/>
                <a:gd name="T60" fmla="*/ 1 w 72"/>
                <a:gd name="T61" fmla="*/ 68 h 69"/>
                <a:gd name="T62" fmla="*/ 0 w 72"/>
                <a:gd name="T63" fmla="*/ 64 h 69"/>
                <a:gd name="T64" fmla="*/ 4 w 72"/>
                <a:gd name="T65" fmla="*/ 29 h 69"/>
                <a:gd name="T66" fmla="*/ 18 w 72"/>
                <a:gd name="T67" fmla="*/ 12 h 69"/>
                <a:gd name="T68" fmla="*/ 34 w 72"/>
                <a:gd name="T69" fmla="*/ 7 h 69"/>
                <a:gd name="T70" fmla="*/ 38 w 72"/>
                <a:gd name="T7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69">
                  <a:moveTo>
                    <a:pt x="40" y="8"/>
                  </a:moveTo>
                  <a:lnTo>
                    <a:pt x="39" y="8"/>
                  </a:lnTo>
                  <a:lnTo>
                    <a:pt x="35" y="8"/>
                  </a:lnTo>
                  <a:lnTo>
                    <a:pt x="27" y="11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50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10" y="68"/>
                  </a:lnTo>
                  <a:lnTo>
                    <a:pt x="22" y="67"/>
                  </a:lnTo>
                  <a:lnTo>
                    <a:pt x="35" y="67"/>
                  </a:lnTo>
                  <a:lnTo>
                    <a:pt x="50" y="67"/>
                  </a:lnTo>
                  <a:lnTo>
                    <a:pt x="61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8" y="63"/>
                  </a:lnTo>
                  <a:lnTo>
                    <a:pt x="68" y="60"/>
                  </a:lnTo>
                  <a:lnTo>
                    <a:pt x="69" y="54"/>
                  </a:lnTo>
                  <a:lnTo>
                    <a:pt x="69" y="47"/>
                  </a:lnTo>
                  <a:lnTo>
                    <a:pt x="69" y="31"/>
                  </a:lnTo>
                  <a:lnTo>
                    <a:pt x="69" y="20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59" y="13"/>
                  </a:lnTo>
                  <a:lnTo>
                    <a:pt x="53" y="12"/>
                  </a:lnTo>
                  <a:lnTo>
                    <a:pt x="50" y="11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8"/>
                  </a:lnTo>
                  <a:close/>
                  <a:moveTo>
                    <a:pt x="40" y="0"/>
                  </a:moveTo>
                  <a:lnTo>
                    <a:pt x="40" y="7"/>
                  </a:lnTo>
                  <a:lnTo>
                    <a:pt x="47" y="8"/>
                  </a:lnTo>
                  <a:lnTo>
                    <a:pt x="56" y="9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69" y="14"/>
                  </a:lnTo>
                  <a:lnTo>
                    <a:pt x="71" y="16"/>
                  </a:lnTo>
                  <a:lnTo>
                    <a:pt x="71" y="17"/>
                  </a:lnTo>
                  <a:lnTo>
                    <a:pt x="71" y="18"/>
                  </a:lnTo>
                  <a:lnTo>
                    <a:pt x="71" y="29"/>
                  </a:lnTo>
                  <a:lnTo>
                    <a:pt x="72" y="43"/>
                  </a:lnTo>
                  <a:lnTo>
                    <a:pt x="71" y="56"/>
                  </a:lnTo>
                  <a:lnTo>
                    <a:pt x="69" y="65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7" y="68"/>
                  </a:lnTo>
                  <a:lnTo>
                    <a:pt x="60" y="68"/>
                  </a:lnTo>
                  <a:lnTo>
                    <a:pt x="48" y="68"/>
                  </a:lnTo>
                  <a:lnTo>
                    <a:pt x="33" y="69"/>
                  </a:lnTo>
                  <a:lnTo>
                    <a:pt x="18" y="69"/>
                  </a:lnTo>
                  <a:lnTo>
                    <a:pt x="6" y="69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2"/>
                  </a:lnTo>
                  <a:lnTo>
                    <a:pt x="26" y="8"/>
                  </a:lnTo>
                  <a:lnTo>
                    <a:pt x="34" y="7"/>
                  </a:lnTo>
                  <a:lnTo>
                    <a:pt x="39" y="5"/>
                  </a:lnTo>
                  <a:lnTo>
                    <a:pt x="3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21"/>
            <p:cNvSpPr>
              <a:spLocks noEditPoints="1"/>
            </p:cNvSpPr>
            <p:nvPr/>
          </p:nvSpPr>
          <p:spPr bwMode="auto">
            <a:xfrm>
              <a:off x="7981950" y="1652588"/>
              <a:ext cx="117475" cy="115888"/>
            </a:xfrm>
            <a:custGeom>
              <a:avLst/>
              <a:gdLst>
                <a:gd name="T0" fmla="*/ 40 w 74"/>
                <a:gd name="T1" fmla="*/ 10 h 73"/>
                <a:gd name="T2" fmla="*/ 28 w 74"/>
                <a:gd name="T3" fmla="*/ 13 h 73"/>
                <a:gd name="T4" fmla="*/ 14 w 74"/>
                <a:gd name="T5" fmla="*/ 22 h 73"/>
                <a:gd name="T6" fmla="*/ 6 w 74"/>
                <a:gd name="T7" fmla="*/ 46 h 73"/>
                <a:gd name="T8" fmla="*/ 5 w 74"/>
                <a:gd name="T9" fmla="*/ 61 h 73"/>
                <a:gd name="T10" fmla="*/ 5 w 74"/>
                <a:gd name="T11" fmla="*/ 68 h 73"/>
                <a:gd name="T12" fmla="*/ 30 w 74"/>
                <a:gd name="T13" fmla="*/ 66 h 73"/>
                <a:gd name="T14" fmla="*/ 58 w 74"/>
                <a:gd name="T15" fmla="*/ 65 h 73"/>
                <a:gd name="T16" fmla="*/ 66 w 74"/>
                <a:gd name="T17" fmla="*/ 65 h 73"/>
                <a:gd name="T18" fmla="*/ 68 w 74"/>
                <a:gd name="T19" fmla="*/ 61 h 73"/>
                <a:gd name="T20" fmla="*/ 69 w 74"/>
                <a:gd name="T21" fmla="*/ 48 h 73"/>
                <a:gd name="T22" fmla="*/ 69 w 74"/>
                <a:gd name="T23" fmla="*/ 31 h 73"/>
                <a:gd name="T24" fmla="*/ 68 w 74"/>
                <a:gd name="T25" fmla="*/ 21 h 73"/>
                <a:gd name="T26" fmla="*/ 68 w 74"/>
                <a:gd name="T27" fmla="*/ 18 h 73"/>
                <a:gd name="T28" fmla="*/ 65 w 74"/>
                <a:gd name="T29" fmla="*/ 17 h 73"/>
                <a:gd name="T30" fmla="*/ 54 w 74"/>
                <a:gd name="T31" fmla="*/ 14 h 73"/>
                <a:gd name="T32" fmla="*/ 45 w 74"/>
                <a:gd name="T33" fmla="*/ 12 h 73"/>
                <a:gd name="T34" fmla="*/ 40 w 74"/>
                <a:gd name="T35" fmla="*/ 10 h 73"/>
                <a:gd name="T36" fmla="*/ 44 w 74"/>
                <a:gd name="T37" fmla="*/ 6 h 73"/>
                <a:gd name="T38" fmla="*/ 58 w 74"/>
                <a:gd name="T39" fmla="*/ 9 h 73"/>
                <a:gd name="T40" fmla="*/ 69 w 74"/>
                <a:gd name="T41" fmla="*/ 13 h 73"/>
                <a:gd name="T42" fmla="*/ 73 w 74"/>
                <a:gd name="T43" fmla="*/ 17 h 73"/>
                <a:gd name="T44" fmla="*/ 73 w 74"/>
                <a:gd name="T45" fmla="*/ 17 h 73"/>
                <a:gd name="T46" fmla="*/ 73 w 74"/>
                <a:gd name="T47" fmla="*/ 19 h 73"/>
                <a:gd name="T48" fmla="*/ 74 w 74"/>
                <a:gd name="T49" fmla="*/ 31 h 73"/>
                <a:gd name="T50" fmla="*/ 74 w 74"/>
                <a:gd name="T51" fmla="*/ 49 h 73"/>
                <a:gd name="T52" fmla="*/ 72 w 74"/>
                <a:gd name="T53" fmla="*/ 66 h 73"/>
                <a:gd name="T54" fmla="*/ 70 w 74"/>
                <a:gd name="T55" fmla="*/ 69 h 73"/>
                <a:gd name="T56" fmla="*/ 62 w 74"/>
                <a:gd name="T57" fmla="*/ 70 h 73"/>
                <a:gd name="T58" fmla="*/ 35 w 74"/>
                <a:gd name="T59" fmla="*/ 72 h 73"/>
                <a:gd name="T60" fmla="*/ 9 w 74"/>
                <a:gd name="T61" fmla="*/ 72 h 73"/>
                <a:gd name="T62" fmla="*/ 3 w 74"/>
                <a:gd name="T63" fmla="*/ 73 h 73"/>
                <a:gd name="T64" fmla="*/ 3 w 74"/>
                <a:gd name="T65" fmla="*/ 73 h 73"/>
                <a:gd name="T66" fmla="*/ 1 w 74"/>
                <a:gd name="T67" fmla="*/ 72 h 73"/>
                <a:gd name="T68" fmla="*/ 1 w 74"/>
                <a:gd name="T69" fmla="*/ 69 h 73"/>
                <a:gd name="T70" fmla="*/ 0 w 74"/>
                <a:gd name="T71" fmla="*/ 61 h 73"/>
                <a:gd name="T72" fmla="*/ 1 w 74"/>
                <a:gd name="T73" fmla="*/ 44 h 73"/>
                <a:gd name="T74" fmla="*/ 9 w 74"/>
                <a:gd name="T75" fmla="*/ 19 h 73"/>
                <a:gd name="T76" fmla="*/ 24 w 74"/>
                <a:gd name="T77" fmla="*/ 9 h 73"/>
                <a:gd name="T78" fmla="*/ 39 w 74"/>
                <a:gd name="T79" fmla="*/ 5 h 73"/>
                <a:gd name="T80" fmla="*/ 39 w 74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73">
                  <a:moveTo>
                    <a:pt x="40" y="10"/>
                  </a:moveTo>
                  <a:lnTo>
                    <a:pt x="40" y="10"/>
                  </a:lnTo>
                  <a:lnTo>
                    <a:pt x="36" y="12"/>
                  </a:lnTo>
                  <a:lnTo>
                    <a:pt x="28" y="13"/>
                  </a:lnTo>
                  <a:lnTo>
                    <a:pt x="20" y="17"/>
                  </a:lnTo>
                  <a:lnTo>
                    <a:pt x="14" y="22"/>
                  </a:lnTo>
                  <a:lnTo>
                    <a:pt x="9" y="31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5" y="68"/>
                  </a:lnTo>
                  <a:lnTo>
                    <a:pt x="15" y="66"/>
                  </a:lnTo>
                  <a:lnTo>
                    <a:pt x="30" y="66"/>
                  </a:lnTo>
                  <a:lnTo>
                    <a:pt x="45" y="66"/>
                  </a:lnTo>
                  <a:lnTo>
                    <a:pt x="58" y="65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68" y="55"/>
                  </a:lnTo>
                  <a:lnTo>
                    <a:pt x="69" y="48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25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0" y="15"/>
                  </a:lnTo>
                  <a:lnTo>
                    <a:pt x="54" y="14"/>
                  </a:lnTo>
                  <a:lnTo>
                    <a:pt x="51" y="13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0" y="10"/>
                  </a:lnTo>
                  <a:close/>
                  <a:moveTo>
                    <a:pt x="43" y="0"/>
                  </a:moveTo>
                  <a:lnTo>
                    <a:pt x="44" y="6"/>
                  </a:lnTo>
                  <a:lnTo>
                    <a:pt x="49" y="8"/>
                  </a:lnTo>
                  <a:lnTo>
                    <a:pt x="58" y="9"/>
                  </a:lnTo>
                  <a:lnTo>
                    <a:pt x="66" y="12"/>
                  </a:lnTo>
                  <a:lnTo>
                    <a:pt x="69" y="13"/>
                  </a:lnTo>
                  <a:lnTo>
                    <a:pt x="72" y="14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4" y="25"/>
                  </a:lnTo>
                  <a:lnTo>
                    <a:pt x="74" y="31"/>
                  </a:lnTo>
                  <a:lnTo>
                    <a:pt x="74" y="39"/>
                  </a:lnTo>
                  <a:lnTo>
                    <a:pt x="74" y="49"/>
                  </a:lnTo>
                  <a:lnTo>
                    <a:pt x="73" y="60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0" y="69"/>
                  </a:lnTo>
                  <a:lnTo>
                    <a:pt x="68" y="70"/>
                  </a:lnTo>
                  <a:lnTo>
                    <a:pt x="62" y="70"/>
                  </a:lnTo>
                  <a:lnTo>
                    <a:pt x="51" y="70"/>
                  </a:lnTo>
                  <a:lnTo>
                    <a:pt x="35" y="72"/>
                  </a:lnTo>
                  <a:lnTo>
                    <a:pt x="20" y="72"/>
                  </a:lnTo>
                  <a:lnTo>
                    <a:pt x="9" y="72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3" y="73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3" y="30"/>
                  </a:lnTo>
                  <a:lnTo>
                    <a:pt x="9" y="19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2" y="6"/>
                  </a:lnTo>
                  <a:lnTo>
                    <a:pt x="39" y="5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722"/>
            <p:cNvSpPr>
              <a:spLocks/>
            </p:cNvSpPr>
            <p:nvPr/>
          </p:nvSpPr>
          <p:spPr bwMode="auto">
            <a:xfrm>
              <a:off x="7986713" y="1714500"/>
              <a:ext cx="109538" cy="6350"/>
            </a:xfrm>
            <a:custGeom>
              <a:avLst/>
              <a:gdLst>
                <a:gd name="T0" fmla="*/ 0 w 69"/>
                <a:gd name="T1" fmla="*/ 0 h 4"/>
                <a:gd name="T2" fmla="*/ 69 w 69"/>
                <a:gd name="T3" fmla="*/ 1 h 4"/>
                <a:gd name="T4" fmla="*/ 69 w 69"/>
                <a:gd name="T5" fmla="*/ 4 h 4"/>
                <a:gd name="T6" fmla="*/ 0 w 69"/>
                <a:gd name="T7" fmla="*/ 3 h 4"/>
                <a:gd name="T8" fmla="*/ 0 w 6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">
                  <a:moveTo>
                    <a:pt x="0" y="0"/>
                  </a:moveTo>
                  <a:lnTo>
                    <a:pt x="69" y="1"/>
                  </a:lnTo>
                  <a:lnTo>
                    <a:pt x="69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23"/>
            <p:cNvSpPr>
              <a:spLocks/>
            </p:cNvSpPr>
            <p:nvPr/>
          </p:nvSpPr>
          <p:spPr bwMode="auto">
            <a:xfrm>
              <a:off x="7985125" y="1712913"/>
              <a:ext cx="112713" cy="9525"/>
            </a:xfrm>
            <a:custGeom>
              <a:avLst/>
              <a:gdLst>
                <a:gd name="T0" fmla="*/ 0 w 71"/>
                <a:gd name="T1" fmla="*/ 0 h 6"/>
                <a:gd name="T2" fmla="*/ 71 w 71"/>
                <a:gd name="T3" fmla="*/ 1 h 6"/>
                <a:gd name="T4" fmla="*/ 71 w 71"/>
                <a:gd name="T5" fmla="*/ 2 h 6"/>
                <a:gd name="T6" fmla="*/ 71 w 71"/>
                <a:gd name="T7" fmla="*/ 6 h 6"/>
                <a:gd name="T8" fmla="*/ 1 w 71"/>
                <a:gd name="T9" fmla="*/ 5 h 6"/>
                <a:gd name="T10" fmla="*/ 0 w 71"/>
                <a:gd name="T11" fmla="*/ 5 h 6"/>
                <a:gd name="T12" fmla="*/ 0 w 71"/>
                <a:gd name="T13" fmla="*/ 4 h 6"/>
                <a:gd name="T14" fmla="*/ 0 w 71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">
                  <a:moveTo>
                    <a:pt x="0" y="0"/>
                  </a:moveTo>
                  <a:lnTo>
                    <a:pt x="71" y="1"/>
                  </a:lnTo>
                  <a:lnTo>
                    <a:pt x="71" y="2"/>
                  </a:lnTo>
                  <a:lnTo>
                    <a:pt x="7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24"/>
            <p:cNvSpPr>
              <a:spLocks/>
            </p:cNvSpPr>
            <p:nvPr/>
          </p:nvSpPr>
          <p:spPr bwMode="auto">
            <a:xfrm>
              <a:off x="7953375" y="1633538"/>
              <a:ext cx="57150" cy="41275"/>
            </a:xfrm>
            <a:custGeom>
              <a:avLst/>
              <a:gdLst>
                <a:gd name="T0" fmla="*/ 2 w 36"/>
                <a:gd name="T1" fmla="*/ 0 h 26"/>
                <a:gd name="T2" fmla="*/ 3 w 36"/>
                <a:gd name="T3" fmla="*/ 1 h 26"/>
                <a:gd name="T4" fmla="*/ 8 w 36"/>
                <a:gd name="T5" fmla="*/ 5 h 26"/>
                <a:gd name="T6" fmla="*/ 15 w 36"/>
                <a:gd name="T7" fmla="*/ 10 h 26"/>
                <a:gd name="T8" fmla="*/ 23 w 36"/>
                <a:gd name="T9" fmla="*/ 16 h 26"/>
                <a:gd name="T10" fmla="*/ 29 w 36"/>
                <a:gd name="T11" fmla="*/ 21 h 26"/>
                <a:gd name="T12" fmla="*/ 32 w 36"/>
                <a:gd name="T13" fmla="*/ 22 h 26"/>
                <a:gd name="T14" fmla="*/ 33 w 36"/>
                <a:gd name="T15" fmla="*/ 24 h 26"/>
                <a:gd name="T16" fmla="*/ 35 w 36"/>
                <a:gd name="T17" fmla="*/ 24 h 26"/>
                <a:gd name="T18" fmla="*/ 36 w 36"/>
                <a:gd name="T19" fmla="*/ 24 h 26"/>
                <a:gd name="T20" fmla="*/ 36 w 36"/>
                <a:gd name="T21" fmla="*/ 26 h 26"/>
                <a:gd name="T22" fmla="*/ 33 w 36"/>
                <a:gd name="T23" fmla="*/ 26 h 26"/>
                <a:gd name="T24" fmla="*/ 31 w 36"/>
                <a:gd name="T25" fmla="*/ 25 h 26"/>
                <a:gd name="T26" fmla="*/ 28 w 36"/>
                <a:gd name="T27" fmla="*/ 22 h 26"/>
                <a:gd name="T28" fmla="*/ 23 w 36"/>
                <a:gd name="T29" fmla="*/ 18 h 26"/>
                <a:gd name="T30" fmla="*/ 16 w 36"/>
                <a:gd name="T31" fmla="*/ 14 h 26"/>
                <a:gd name="T32" fmla="*/ 12 w 36"/>
                <a:gd name="T33" fmla="*/ 10 h 26"/>
                <a:gd name="T34" fmla="*/ 8 w 36"/>
                <a:gd name="T35" fmla="*/ 8 h 26"/>
                <a:gd name="T36" fmla="*/ 4 w 36"/>
                <a:gd name="T37" fmla="*/ 5 h 26"/>
                <a:gd name="T38" fmla="*/ 2 w 36"/>
                <a:gd name="T39" fmla="*/ 4 h 26"/>
                <a:gd name="T40" fmla="*/ 0 w 36"/>
                <a:gd name="T41" fmla="*/ 3 h 26"/>
                <a:gd name="T42" fmla="*/ 0 w 36"/>
                <a:gd name="T43" fmla="*/ 1 h 26"/>
                <a:gd name="T44" fmla="*/ 2 w 36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6">
                  <a:moveTo>
                    <a:pt x="2" y="0"/>
                  </a:moveTo>
                  <a:lnTo>
                    <a:pt x="3" y="1"/>
                  </a:lnTo>
                  <a:lnTo>
                    <a:pt x="8" y="5"/>
                  </a:lnTo>
                  <a:lnTo>
                    <a:pt x="15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2" y="22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3" y="26"/>
                  </a:lnTo>
                  <a:lnTo>
                    <a:pt x="31" y="25"/>
                  </a:lnTo>
                  <a:lnTo>
                    <a:pt x="28" y="22"/>
                  </a:lnTo>
                  <a:lnTo>
                    <a:pt x="23" y="18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25"/>
            <p:cNvSpPr>
              <a:spLocks/>
            </p:cNvSpPr>
            <p:nvPr/>
          </p:nvSpPr>
          <p:spPr bwMode="auto">
            <a:xfrm>
              <a:off x="7950200" y="1628775"/>
              <a:ext cx="61913" cy="47625"/>
            </a:xfrm>
            <a:custGeom>
              <a:avLst/>
              <a:gdLst>
                <a:gd name="T0" fmla="*/ 2 w 39"/>
                <a:gd name="T1" fmla="*/ 0 h 30"/>
                <a:gd name="T2" fmla="*/ 4 w 39"/>
                <a:gd name="T3" fmla="*/ 2 h 30"/>
                <a:gd name="T4" fmla="*/ 6 w 39"/>
                <a:gd name="T5" fmla="*/ 3 h 30"/>
                <a:gd name="T6" fmla="*/ 12 w 39"/>
                <a:gd name="T7" fmla="*/ 7 h 30"/>
                <a:gd name="T8" fmla="*/ 18 w 39"/>
                <a:gd name="T9" fmla="*/ 12 h 30"/>
                <a:gd name="T10" fmla="*/ 25 w 39"/>
                <a:gd name="T11" fmla="*/ 17 h 30"/>
                <a:gd name="T12" fmla="*/ 33 w 39"/>
                <a:gd name="T13" fmla="*/ 23 h 30"/>
                <a:gd name="T14" fmla="*/ 34 w 39"/>
                <a:gd name="T15" fmla="*/ 24 h 30"/>
                <a:gd name="T16" fmla="*/ 37 w 39"/>
                <a:gd name="T17" fmla="*/ 25 h 30"/>
                <a:gd name="T18" fmla="*/ 38 w 39"/>
                <a:gd name="T19" fmla="*/ 25 h 30"/>
                <a:gd name="T20" fmla="*/ 39 w 39"/>
                <a:gd name="T21" fmla="*/ 25 h 30"/>
                <a:gd name="T22" fmla="*/ 39 w 39"/>
                <a:gd name="T23" fmla="*/ 27 h 30"/>
                <a:gd name="T24" fmla="*/ 39 w 39"/>
                <a:gd name="T25" fmla="*/ 30 h 30"/>
                <a:gd name="T26" fmla="*/ 38 w 39"/>
                <a:gd name="T27" fmla="*/ 30 h 30"/>
                <a:gd name="T28" fmla="*/ 35 w 39"/>
                <a:gd name="T29" fmla="*/ 30 h 30"/>
                <a:gd name="T30" fmla="*/ 33 w 39"/>
                <a:gd name="T31" fmla="*/ 29 h 30"/>
                <a:gd name="T32" fmla="*/ 29 w 39"/>
                <a:gd name="T33" fmla="*/ 27 h 30"/>
                <a:gd name="T34" fmla="*/ 30 w 39"/>
                <a:gd name="T35" fmla="*/ 25 h 30"/>
                <a:gd name="T36" fmla="*/ 29 w 39"/>
                <a:gd name="T37" fmla="*/ 27 h 30"/>
                <a:gd name="T38" fmla="*/ 23 w 39"/>
                <a:gd name="T39" fmla="*/ 23 h 30"/>
                <a:gd name="T40" fmla="*/ 17 w 39"/>
                <a:gd name="T41" fmla="*/ 19 h 30"/>
                <a:gd name="T42" fmla="*/ 13 w 39"/>
                <a:gd name="T43" fmla="*/ 15 h 30"/>
                <a:gd name="T44" fmla="*/ 9 w 39"/>
                <a:gd name="T45" fmla="*/ 12 h 30"/>
                <a:gd name="T46" fmla="*/ 6 w 39"/>
                <a:gd name="T47" fmla="*/ 9 h 30"/>
                <a:gd name="T48" fmla="*/ 4 w 39"/>
                <a:gd name="T49" fmla="*/ 8 h 30"/>
                <a:gd name="T50" fmla="*/ 1 w 39"/>
                <a:gd name="T51" fmla="*/ 7 h 30"/>
                <a:gd name="T52" fmla="*/ 1 w 39"/>
                <a:gd name="T53" fmla="*/ 6 h 30"/>
                <a:gd name="T54" fmla="*/ 0 w 39"/>
                <a:gd name="T55" fmla="*/ 4 h 30"/>
                <a:gd name="T56" fmla="*/ 2 w 39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30">
                  <a:moveTo>
                    <a:pt x="2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12" y="7"/>
                  </a:lnTo>
                  <a:lnTo>
                    <a:pt x="18" y="12"/>
                  </a:lnTo>
                  <a:lnTo>
                    <a:pt x="25" y="17"/>
                  </a:lnTo>
                  <a:lnTo>
                    <a:pt x="33" y="23"/>
                  </a:lnTo>
                  <a:lnTo>
                    <a:pt x="34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29" y="27"/>
                  </a:lnTo>
                  <a:lnTo>
                    <a:pt x="23" y="23"/>
                  </a:lnTo>
                  <a:lnTo>
                    <a:pt x="17" y="19"/>
                  </a:lnTo>
                  <a:lnTo>
                    <a:pt x="13" y="15"/>
                  </a:lnTo>
                  <a:lnTo>
                    <a:pt x="9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726"/>
            <p:cNvSpPr>
              <a:spLocks/>
            </p:cNvSpPr>
            <p:nvPr/>
          </p:nvSpPr>
          <p:spPr bwMode="auto">
            <a:xfrm>
              <a:off x="7935913" y="1631950"/>
              <a:ext cx="17463" cy="9525"/>
            </a:xfrm>
            <a:custGeom>
              <a:avLst/>
              <a:gdLst>
                <a:gd name="T0" fmla="*/ 11 w 11"/>
                <a:gd name="T1" fmla="*/ 0 h 6"/>
                <a:gd name="T2" fmla="*/ 11 w 11"/>
                <a:gd name="T3" fmla="*/ 1 h 6"/>
                <a:gd name="T4" fmla="*/ 1 w 11"/>
                <a:gd name="T5" fmla="*/ 6 h 6"/>
                <a:gd name="T6" fmla="*/ 0 w 11"/>
                <a:gd name="T7" fmla="*/ 5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11" y="1"/>
                  </a:lnTo>
                  <a:lnTo>
                    <a:pt x="1" y="6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27"/>
            <p:cNvSpPr>
              <a:spLocks/>
            </p:cNvSpPr>
            <p:nvPr/>
          </p:nvSpPr>
          <p:spPr bwMode="auto">
            <a:xfrm>
              <a:off x="7932738" y="1627188"/>
              <a:ext cx="25400" cy="19050"/>
            </a:xfrm>
            <a:custGeom>
              <a:avLst/>
              <a:gdLst>
                <a:gd name="T0" fmla="*/ 13 w 16"/>
                <a:gd name="T1" fmla="*/ 0 h 12"/>
                <a:gd name="T2" fmla="*/ 16 w 16"/>
                <a:gd name="T3" fmla="*/ 5 h 12"/>
                <a:gd name="T4" fmla="*/ 3 w 16"/>
                <a:gd name="T5" fmla="*/ 12 h 12"/>
                <a:gd name="T6" fmla="*/ 2 w 16"/>
                <a:gd name="T7" fmla="*/ 10 h 12"/>
                <a:gd name="T8" fmla="*/ 0 w 16"/>
                <a:gd name="T9" fmla="*/ 9 h 12"/>
                <a:gd name="T10" fmla="*/ 0 w 16"/>
                <a:gd name="T11" fmla="*/ 8 h 12"/>
                <a:gd name="T12" fmla="*/ 13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3" y="0"/>
                  </a:moveTo>
                  <a:lnTo>
                    <a:pt x="16" y="5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28"/>
            <p:cNvSpPr>
              <a:spLocks/>
            </p:cNvSpPr>
            <p:nvPr/>
          </p:nvSpPr>
          <p:spPr bwMode="auto">
            <a:xfrm>
              <a:off x="7935913" y="1611313"/>
              <a:ext cx="20638" cy="26988"/>
            </a:xfrm>
            <a:custGeom>
              <a:avLst/>
              <a:gdLst>
                <a:gd name="T0" fmla="*/ 10 w 13"/>
                <a:gd name="T1" fmla="*/ 0 h 17"/>
                <a:gd name="T2" fmla="*/ 13 w 13"/>
                <a:gd name="T3" fmla="*/ 17 h 17"/>
                <a:gd name="T4" fmla="*/ 0 w 13"/>
                <a:gd name="T5" fmla="*/ 11 h 17"/>
                <a:gd name="T6" fmla="*/ 1 w 13"/>
                <a:gd name="T7" fmla="*/ 10 h 17"/>
                <a:gd name="T8" fmla="*/ 10 w 13"/>
                <a:gd name="T9" fmla="*/ 13 h 17"/>
                <a:gd name="T10" fmla="*/ 8 w 13"/>
                <a:gd name="T11" fmla="*/ 0 h 17"/>
                <a:gd name="T12" fmla="*/ 10 w 1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10" y="0"/>
                  </a:moveTo>
                  <a:lnTo>
                    <a:pt x="13" y="17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0" y="13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29"/>
            <p:cNvSpPr>
              <a:spLocks/>
            </p:cNvSpPr>
            <p:nvPr/>
          </p:nvSpPr>
          <p:spPr bwMode="auto">
            <a:xfrm>
              <a:off x="7932738" y="1606550"/>
              <a:ext cx="26988" cy="34925"/>
            </a:xfrm>
            <a:custGeom>
              <a:avLst/>
              <a:gdLst>
                <a:gd name="T0" fmla="*/ 13 w 17"/>
                <a:gd name="T1" fmla="*/ 0 h 22"/>
                <a:gd name="T2" fmla="*/ 17 w 17"/>
                <a:gd name="T3" fmla="*/ 22 h 22"/>
                <a:gd name="T4" fmla="*/ 2 w 17"/>
                <a:gd name="T5" fmla="*/ 16 h 22"/>
                <a:gd name="T6" fmla="*/ 0 w 17"/>
                <a:gd name="T7" fmla="*/ 16 h 22"/>
                <a:gd name="T8" fmla="*/ 2 w 17"/>
                <a:gd name="T9" fmla="*/ 10 h 22"/>
                <a:gd name="T10" fmla="*/ 11 w 17"/>
                <a:gd name="T11" fmla="*/ 14 h 22"/>
                <a:gd name="T12" fmla="*/ 8 w 17"/>
                <a:gd name="T13" fmla="*/ 1 h 22"/>
                <a:gd name="T14" fmla="*/ 13 w 17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3" y="0"/>
                  </a:moveTo>
                  <a:lnTo>
                    <a:pt x="17" y="2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11" y="14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30"/>
            <p:cNvSpPr>
              <a:spLocks/>
            </p:cNvSpPr>
            <p:nvPr/>
          </p:nvSpPr>
          <p:spPr bwMode="auto">
            <a:xfrm>
              <a:off x="8083550" y="1608138"/>
              <a:ext cx="69850" cy="65088"/>
            </a:xfrm>
            <a:custGeom>
              <a:avLst/>
              <a:gdLst>
                <a:gd name="T0" fmla="*/ 43 w 44"/>
                <a:gd name="T1" fmla="*/ 0 h 41"/>
                <a:gd name="T2" fmla="*/ 44 w 44"/>
                <a:gd name="T3" fmla="*/ 2 h 41"/>
                <a:gd name="T4" fmla="*/ 43 w 44"/>
                <a:gd name="T5" fmla="*/ 15 h 41"/>
                <a:gd name="T6" fmla="*/ 0 w 44"/>
                <a:gd name="T7" fmla="*/ 41 h 41"/>
                <a:gd name="T8" fmla="*/ 0 w 44"/>
                <a:gd name="T9" fmla="*/ 40 h 41"/>
                <a:gd name="T10" fmla="*/ 42 w 44"/>
                <a:gd name="T11" fmla="*/ 13 h 41"/>
                <a:gd name="T12" fmla="*/ 43 w 44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1">
                  <a:moveTo>
                    <a:pt x="43" y="0"/>
                  </a:moveTo>
                  <a:lnTo>
                    <a:pt x="44" y="2"/>
                  </a:lnTo>
                  <a:lnTo>
                    <a:pt x="43" y="15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42" y="1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31"/>
            <p:cNvSpPr>
              <a:spLocks/>
            </p:cNvSpPr>
            <p:nvPr/>
          </p:nvSpPr>
          <p:spPr bwMode="auto">
            <a:xfrm>
              <a:off x="8078788" y="1606550"/>
              <a:ext cx="79375" cy="69850"/>
            </a:xfrm>
            <a:custGeom>
              <a:avLst/>
              <a:gdLst>
                <a:gd name="T0" fmla="*/ 45 w 50"/>
                <a:gd name="T1" fmla="*/ 0 h 44"/>
                <a:gd name="T2" fmla="*/ 46 w 50"/>
                <a:gd name="T3" fmla="*/ 0 h 44"/>
                <a:gd name="T4" fmla="*/ 50 w 50"/>
                <a:gd name="T5" fmla="*/ 0 h 44"/>
                <a:gd name="T6" fmla="*/ 47 w 50"/>
                <a:gd name="T7" fmla="*/ 16 h 44"/>
                <a:gd name="T8" fmla="*/ 3 w 50"/>
                <a:gd name="T9" fmla="*/ 44 h 44"/>
                <a:gd name="T10" fmla="*/ 1 w 50"/>
                <a:gd name="T11" fmla="*/ 43 h 44"/>
                <a:gd name="T12" fmla="*/ 1 w 50"/>
                <a:gd name="T13" fmla="*/ 42 h 44"/>
                <a:gd name="T14" fmla="*/ 0 w 50"/>
                <a:gd name="T15" fmla="*/ 41 h 44"/>
                <a:gd name="T16" fmla="*/ 43 w 50"/>
                <a:gd name="T17" fmla="*/ 13 h 44"/>
                <a:gd name="T18" fmla="*/ 45 w 50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4">
                  <a:moveTo>
                    <a:pt x="45" y="0"/>
                  </a:moveTo>
                  <a:lnTo>
                    <a:pt x="46" y="0"/>
                  </a:lnTo>
                  <a:lnTo>
                    <a:pt x="50" y="0"/>
                  </a:lnTo>
                  <a:lnTo>
                    <a:pt x="47" y="16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43" y="1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32"/>
            <p:cNvSpPr>
              <a:spLocks/>
            </p:cNvSpPr>
            <p:nvPr/>
          </p:nvSpPr>
          <p:spPr bwMode="auto">
            <a:xfrm>
              <a:off x="8147050" y="1612900"/>
              <a:ext cx="19050" cy="20638"/>
            </a:xfrm>
            <a:custGeom>
              <a:avLst/>
              <a:gdLst>
                <a:gd name="T0" fmla="*/ 9 w 12"/>
                <a:gd name="T1" fmla="*/ 0 h 13"/>
                <a:gd name="T2" fmla="*/ 12 w 12"/>
                <a:gd name="T3" fmla="*/ 1 h 13"/>
                <a:gd name="T4" fmla="*/ 4 w 12"/>
                <a:gd name="T5" fmla="*/ 9 h 13"/>
                <a:gd name="T6" fmla="*/ 11 w 12"/>
                <a:gd name="T7" fmla="*/ 9 h 13"/>
                <a:gd name="T8" fmla="*/ 12 w 12"/>
                <a:gd name="T9" fmla="*/ 12 h 13"/>
                <a:gd name="T10" fmla="*/ 8 w 12"/>
                <a:gd name="T11" fmla="*/ 13 h 13"/>
                <a:gd name="T12" fmla="*/ 8 w 12"/>
                <a:gd name="T13" fmla="*/ 12 h 13"/>
                <a:gd name="T14" fmla="*/ 0 w 12"/>
                <a:gd name="T15" fmla="*/ 12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12" y="1"/>
                  </a:lnTo>
                  <a:lnTo>
                    <a:pt x="4" y="9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33"/>
            <p:cNvSpPr>
              <a:spLocks/>
            </p:cNvSpPr>
            <p:nvPr/>
          </p:nvSpPr>
          <p:spPr bwMode="auto">
            <a:xfrm>
              <a:off x="8140700" y="1611313"/>
              <a:ext cx="26988" cy="23813"/>
            </a:xfrm>
            <a:custGeom>
              <a:avLst/>
              <a:gdLst>
                <a:gd name="T0" fmla="*/ 13 w 17"/>
                <a:gd name="T1" fmla="*/ 0 h 15"/>
                <a:gd name="T2" fmla="*/ 17 w 17"/>
                <a:gd name="T3" fmla="*/ 2 h 15"/>
                <a:gd name="T4" fmla="*/ 12 w 17"/>
                <a:gd name="T5" fmla="*/ 9 h 15"/>
                <a:gd name="T6" fmla="*/ 16 w 17"/>
                <a:gd name="T7" fmla="*/ 9 h 15"/>
                <a:gd name="T8" fmla="*/ 17 w 17"/>
                <a:gd name="T9" fmla="*/ 10 h 15"/>
                <a:gd name="T10" fmla="*/ 17 w 17"/>
                <a:gd name="T11" fmla="*/ 13 h 15"/>
                <a:gd name="T12" fmla="*/ 11 w 17"/>
                <a:gd name="T13" fmla="*/ 15 h 15"/>
                <a:gd name="T14" fmla="*/ 11 w 17"/>
                <a:gd name="T15" fmla="*/ 14 h 15"/>
                <a:gd name="T16" fmla="*/ 11 w 17"/>
                <a:gd name="T17" fmla="*/ 14 h 15"/>
                <a:gd name="T18" fmla="*/ 0 w 17"/>
                <a:gd name="T19" fmla="*/ 14 h 15"/>
                <a:gd name="T20" fmla="*/ 13 w 1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5">
                  <a:moveTo>
                    <a:pt x="13" y="0"/>
                  </a:moveTo>
                  <a:lnTo>
                    <a:pt x="17" y="2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734"/>
            <p:cNvSpPr>
              <a:spLocks/>
            </p:cNvSpPr>
            <p:nvPr/>
          </p:nvSpPr>
          <p:spPr bwMode="auto">
            <a:xfrm>
              <a:off x="8012113" y="1762125"/>
              <a:ext cx="17463" cy="47625"/>
            </a:xfrm>
            <a:custGeom>
              <a:avLst/>
              <a:gdLst>
                <a:gd name="T0" fmla="*/ 8 w 11"/>
                <a:gd name="T1" fmla="*/ 0 h 30"/>
                <a:gd name="T2" fmla="*/ 11 w 11"/>
                <a:gd name="T3" fmla="*/ 26 h 30"/>
                <a:gd name="T4" fmla="*/ 0 w 11"/>
                <a:gd name="T5" fmla="*/ 30 h 30"/>
                <a:gd name="T6" fmla="*/ 0 w 11"/>
                <a:gd name="T7" fmla="*/ 28 h 30"/>
                <a:gd name="T8" fmla="*/ 8 w 11"/>
                <a:gd name="T9" fmla="*/ 25 h 30"/>
                <a:gd name="T10" fmla="*/ 5 w 11"/>
                <a:gd name="T11" fmla="*/ 0 h 30"/>
                <a:gd name="T12" fmla="*/ 8 w 1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8" y="0"/>
                  </a:moveTo>
                  <a:lnTo>
                    <a:pt x="11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8" y="25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35"/>
            <p:cNvSpPr>
              <a:spLocks/>
            </p:cNvSpPr>
            <p:nvPr/>
          </p:nvSpPr>
          <p:spPr bwMode="auto">
            <a:xfrm>
              <a:off x="8008938" y="1760538"/>
              <a:ext cx="22225" cy="52388"/>
            </a:xfrm>
            <a:custGeom>
              <a:avLst/>
              <a:gdLst>
                <a:gd name="T0" fmla="*/ 11 w 14"/>
                <a:gd name="T1" fmla="*/ 0 h 33"/>
                <a:gd name="T2" fmla="*/ 14 w 14"/>
                <a:gd name="T3" fmla="*/ 29 h 33"/>
                <a:gd name="T4" fmla="*/ 2 w 14"/>
                <a:gd name="T5" fmla="*/ 33 h 33"/>
                <a:gd name="T6" fmla="*/ 1 w 14"/>
                <a:gd name="T7" fmla="*/ 31 h 33"/>
                <a:gd name="T8" fmla="*/ 1 w 14"/>
                <a:gd name="T9" fmla="*/ 30 h 33"/>
                <a:gd name="T10" fmla="*/ 0 w 14"/>
                <a:gd name="T11" fmla="*/ 27 h 33"/>
                <a:gd name="T12" fmla="*/ 9 w 14"/>
                <a:gd name="T13" fmla="*/ 25 h 33"/>
                <a:gd name="T14" fmla="*/ 6 w 14"/>
                <a:gd name="T15" fmla="*/ 0 h 33"/>
                <a:gd name="T16" fmla="*/ 7 w 14"/>
                <a:gd name="T17" fmla="*/ 0 h 33"/>
                <a:gd name="T18" fmla="*/ 11 w 14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lnTo>
                    <a:pt x="14" y="29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9" y="25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36"/>
            <p:cNvSpPr>
              <a:spLocks/>
            </p:cNvSpPr>
            <p:nvPr/>
          </p:nvSpPr>
          <p:spPr bwMode="auto">
            <a:xfrm>
              <a:off x="8050213" y="1762125"/>
              <a:ext cx="15875" cy="46038"/>
            </a:xfrm>
            <a:custGeom>
              <a:avLst/>
              <a:gdLst>
                <a:gd name="T0" fmla="*/ 1 w 10"/>
                <a:gd name="T1" fmla="*/ 0 h 29"/>
                <a:gd name="T2" fmla="*/ 4 w 10"/>
                <a:gd name="T3" fmla="*/ 28 h 29"/>
                <a:gd name="T4" fmla="*/ 10 w 10"/>
                <a:gd name="T5" fmla="*/ 26 h 29"/>
                <a:gd name="T6" fmla="*/ 10 w 10"/>
                <a:gd name="T7" fmla="*/ 29 h 29"/>
                <a:gd name="T8" fmla="*/ 1 w 10"/>
                <a:gd name="T9" fmla="*/ 29 h 29"/>
                <a:gd name="T10" fmla="*/ 0 w 10"/>
                <a:gd name="T11" fmla="*/ 0 h 29"/>
                <a:gd name="T12" fmla="*/ 1 w 1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1" y="0"/>
                  </a:moveTo>
                  <a:lnTo>
                    <a:pt x="4" y="28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37"/>
            <p:cNvSpPr>
              <a:spLocks/>
            </p:cNvSpPr>
            <p:nvPr/>
          </p:nvSpPr>
          <p:spPr bwMode="auto">
            <a:xfrm>
              <a:off x="8045450" y="1757363"/>
              <a:ext cx="25400" cy="55563"/>
            </a:xfrm>
            <a:custGeom>
              <a:avLst/>
              <a:gdLst>
                <a:gd name="T0" fmla="*/ 5 w 16"/>
                <a:gd name="T1" fmla="*/ 0 h 35"/>
                <a:gd name="T2" fmla="*/ 8 w 16"/>
                <a:gd name="T3" fmla="*/ 28 h 35"/>
                <a:gd name="T4" fmla="*/ 14 w 16"/>
                <a:gd name="T5" fmla="*/ 28 h 35"/>
                <a:gd name="T6" fmla="*/ 14 w 16"/>
                <a:gd name="T7" fmla="*/ 29 h 35"/>
                <a:gd name="T8" fmla="*/ 16 w 16"/>
                <a:gd name="T9" fmla="*/ 33 h 35"/>
                <a:gd name="T10" fmla="*/ 4 w 16"/>
                <a:gd name="T11" fmla="*/ 35 h 35"/>
                <a:gd name="T12" fmla="*/ 3 w 16"/>
                <a:gd name="T13" fmla="*/ 35 h 35"/>
                <a:gd name="T14" fmla="*/ 0 w 16"/>
                <a:gd name="T15" fmla="*/ 2 h 35"/>
                <a:gd name="T16" fmla="*/ 3 w 16"/>
                <a:gd name="T17" fmla="*/ 2 h 35"/>
                <a:gd name="T18" fmla="*/ 5 w 16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lnTo>
                    <a:pt x="8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0100"/>
            </a:solidFill>
            <a:ln w="0">
              <a:solidFill>
                <a:srgbClr val="4001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2096655" y="542418"/>
            <a:ext cx="4876794" cy="4851619"/>
            <a:chOff x="2530764" y="293036"/>
            <a:chExt cx="4876794" cy="4851619"/>
          </a:xfrm>
        </p:grpSpPr>
        <p:sp>
          <p:nvSpPr>
            <p:cNvPr id="170" name="任意多边形 169"/>
            <p:cNvSpPr/>
            <p:nvPr/>
          </p:nvSpPr>
          <p:spPr>
            <a:xfrm>
              <a:off x="2530764" y="1939636"/>
              <a:ext cx="4128654" cy="3205019"/>
            </a:xfrm>
            <a:custGeom>
              <a:avLst/>
              <a:gdLst>
                <a:gd name="connsiteX0" fmla="*/ 0 w 4128654"/>
                <a:gd name="connsiteY0" fmla="*/ 3205019 h 3205019"/>
                <a:gd name="connsiteX1" fmla="*/ 3426691 w 4128654"/>
                <a:gd name="connsiteY1" fmla="*/ 997528 h 3205019"/>
                <a:gd name="connsiteX2" fmla="*/ 4128654 w 4128654"/>
                <a:gd name="connsiteY2" fmla="*/ 0 h 3205019"/>
                <a:gd name="connsiteX0" fmla="*/ 0 w 4128654"/>
                <a:gd name="connsiteY0" fmla="*/ 3205019 h 3205019"/>
                <a:gd name="connsiteX1" fmla="*/ 591127 w 4128654"/>
                <a:gd name="connsiteY1" fmla="*/ 2152073 h 3205019"/>
                <a:gd name="connsiteX2" fmla="*/ 3426691 w 4128654"/>
                <a:gd name="connsiteY2" fmla="*/ 997528 h 3205019"/>
                <a:gd name="connsiteX3" fmla="*/ 4128654 w 4128654"/>
                <a:gd name="connsiteY3" fmla="*/ 0 h 320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8654" h="3205019">
                  <a:moveTo>
                    <a:pt x="0" y="3205019"/>
                  </a:moveTo>
                  <a:cubicBezTo>
                    <a:pt x="358679" y="2983346"/>
                    <a:pt x="20012" y="2519988"/>
                    <a:pt x="591127" y="2152073"/>
                  </a:cubicBezTo>
                  <a:cubicBezTo>
                    <a:pt x="1162242" y="1784158"/>
                    <a:pt x="2837103" y="1356207"/>
                    <a:pt x="3426691" y="997528"/>
                  </a:cubicBezTo>
                  <a:cubicBezTo>
                    <a:pt x="4016279" y="638849"/>
                    <a:pt x="4121727" y="231679"/>
                    <a:pt x="4128654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5911277" y="293036"/>
              <a:ext cx="1496281" cy="175743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3925455" y="801037"/>
            <a:ext cx="4483171" cy="4546818"/>
            <a:chOff x="4359564" y="551655"/>
            <a:chExt cx="4483171" cy="4546818"/>
          </a:xfrm>
        </p:grpSpPr>
        <p:sp>
          <p:nvSpPr>
            <p:cNvPr id="171" name="任意多边形 170"/>
            <p:cNvSpPr/>
            <p:nvPr/>
          </p:nvSpPr>
          <p:spPr>
            <a:xfrm>
              <a:off x="4359564" y="2124364"/>
              <a:ext cx="3592945" cy="2974109"/>
            </a:xfrm>
            <a:custGeom>
              <a:avLst/>
              <a:gdLst>
                <a:gd name="connsiteX0" fmla="*/ 0 w 3592945"/>
                <a:gd name="connsiteY0" fmla="*/ 2974109 h 2974109"/>
                <a:gd name="connsiteX1" fmla="*/ 1348509 w 3592945"/>
                <a:gd name="connsiteY1" fmla="*/ 1477818 h 2974109"/>
                <a:gd name="connsiteX2" fmla="*/ 3001818 w 3592945"/>
                <a:gd name="connsiteY2" fmla="*/ 757381 h 2974109"/>
                <a:gd name="connsiteX3" fmla="*/ 3592945 w 3592945"/>
                <a:gd name="connsiteY3" fmla="*/ 0 h 2974109"/>
                <a:gd name="connsiteX0" fmla="*/ 0 w 3592945"/>
                <a:gd name="connsiteY0" fmla="*/ 2974109 h 2974109"/>
                <a:gd name="connsiteX1" fmla="*/ 822036 w 3592945"/>
                <a:gd name="connsiteY1" fmla="*/ 1791855 h 2974109"/>
                <a:gd name="connsiteX2" fmla="*/ 3001818 w 3592945"/>
                <a:gd name="connsiteY2" fmla="*/ 757381 h 2974109"/>
                <a:gd name="connsiteX3" fmla="*/ 3592945 w 3592945"/>
                <a:gd name="connsiteY3" fmla="*/ 0 h 297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945" h="2974109">
                  <a:moveTo>
                    <a:pt x="0" y="2974109"/>
                  </a:moveTo>
                  <a:cubicBezTo>
                    <a:pt x="424103" y="2410691"/>
                    <a:pt x="321733" y="2161310"/>
                    <a:pt x="822036" y="1791855"/>
                  </a:cubicBezTo>
                  <a:cubicBezTo>
                    <a:pt x="1322339" y="1422400"/>
                    <a:pt x="2540000" y="1056024"/>
                    <a:pt x="3001818" y="757381"/>
                  </a:cubicBezTo>
                  <a:cubicBezTo>
                    <a:pt x="3463636" y="458739"/>
                    <a:pt x="3484418" y="255539"/>
                    <a:pt x="3592945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566943">
              <a:off x="7346454" y="551655"/>
              <a:ext cx="1496281" cy="175743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3519055" y="804389"/>
            <a:ext cx="6309634" cy="4515757"/>
            <a:chOff x="3953164" y="555007"/>
            <a:chExt cx="6309634" cy="4515757"/>
          </a:xfrm>
        </p:grpSpPr>
        <p:sp>
          <p:nvSpPr>
            <p:cNvPr id="172" name="任意多边形 171"/>
            <p:cNvSpPr/>
            <p:nvPr/>
          </p:nvSpPr>
          <p:spPr>
            <a:xfrm>
              <a:off x="3953164" y="2004291"/>
              <a:ext cx="5310909" cy="3066473"/>
            </a:xfrm>
            <a:custGeom>
              <a:avLst/>
              <a:gdLst>
                <a:gd name="connsiteX0" fmla="*/ 0 w 5310909"/>
                <a:gd name="connsiteY0" fmla="*/ 3066473 h 3066473"/>
                <a:gd name="connsiteX1" fmla="*/ 979054 w 5310909"/>
                <a:gd name="connsiteY1" fmla="*/ 1976582 h 3066473"/>
                <a:gd name="connsiteX2" fmla="*/ 3925454 w 5310909"/>
                <a:gd name="connsiteY2" fmla="*/ 1274618 h 3066473"/>
                <a:gd name="connsiteX3" fmla="*/ 5310909 w 5310909"/>
                <a:gd name="connsiteY3" fmla="*/ 0 h 306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0909" h="3066473">
                  <a:moveTo>
                    <a:pt x="0" y="3066473"/>
                  </a:moveTo>
                  <a:cubicBezTo>
                    <a:pt x="162406" y="2670849"/>
                    <a:pt x="324812" y="2275225"/>
                    <a:pt x="979054" y="1976582"/>
                  </a:cubicBezTo>
                  <a:cubicBezTo>
                    <a:pt x="1633296" y="1677939"/>
                    <a:pt x="3203478" y="1604048"/>
                    <a:pt x="3925454" y="1274618"/>
                  </a:cubicBezTo>
                  <a:cubicBezTo>
                    <a:pt x="4647430" y="945188"/>
                    <a:pt x="4979169" y="472594"/>
                    <a:pt x="5310909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663465">
              <a:off x="8766517" y="555007"/>
              <a:ext cx="1496281" cy="175743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5394250" y="542416"/>
            <a:ext cx="5892581" cy="4703888"/>
            <a:chOff x="5828359" y="293034"/>
            <a:chExt cx="5892581" cy="4703888"/>
          </a:xfrm>
        </p:grpSpPr>
        <p:sp>
          <p:nvSpPr>
            <p:cNvPr id="173" name="任意多边形 172"/>
            <p:cNvSpPr/>
            <p:nvPr/>
          </p:nvSpPr>
          <p:spPr>
            <a:xfrm>
              <a:off x="5828359" y="1736436"/>
              <a:ext cx="5144441" cy="3260486"/>
            </a:xfrm>
            <a:custGeom>
              <a:avLst/>
              <a:gdLst>
                <a:gd name="connsiteX0" fmla="*/ 0 w 5024582"/>
                <a:gd name="connsiteY0" fmla="*/ 3112655 h 3112655"/>
                <a:gd name="connsiteX1" fmla="*/ 1320800 w 5024582"/>
                <a:gd name="connsiteY1" fmla="*/ 2272146 h 3112655"/>
                <a:gd name="connsiteX2" fmla="*/ 4248727 w 5024582"/>
                <a:gd name="connsiteY2" fmla="*/ 1440873 h 3112655"/>
                <a:gd name="connsiteX3" fmla="*/ 5024582 w 5024582"/>
                <a:gd name="connsiteY3" fmla="*/ 0 h 311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4582" h="3112655">
                  <a:moveTo>
                    <a:pt x="0" y="3112655"/>
                  </a:moveTo>
                  <a:cubicBezTo>
                    <a:pt x="306339" y="2831715"/>
                    <a:pt x="612679" y="2550776"/>
                    <a:pt x="1320800" y="2272146"/>
                  </a:cubicBezTo>
                  <a:cubicBezTo>
                    <a:pt x="2028921" y="1993516"/>
                    <a:pt x="3631430" y="1819564"/>
                    <a:pt x="4248727" y="1440873"/>
                  </a:cubicBezTo>
                  <a:cubicBezTo>
                    <a:pt x="4866024" y="1062182"/>
                    <a:pt x="4945303" y="531091"/>
                    <a:pt x="5024582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 rot="479748">
              <a:off x="10224659" y="293034"/>
              <a:ext cx="1496281" cy="175743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120772" y="503948"/>
            <a:ext cx="5538108" cy="4980389"/>
            <a:chOff x="554881" y="254566"/>
            <a:chExt cx="5538108" cy="4980389"/>
          </a:xfrm>
        </p:grpSpPr>
        <p:sp>
          <p:nvSpPr>
            <p:cNvPr id="169" name="任意多边形 168"/>
            <p:cNvSpPr/>
            <p:nvPr/>
          </p:nvSpPr>
          <p:spPr>
            <a:xfrm>
              <a:off x="554881" y="1625600"/>
              <a:ext cx="4730252" cy="3609355"/>
            </a:xfrm>
            <a:custGeom>
              <a:avLst/>
              <a:gdLst>
                <a:gd name="connsiteX0" fmla="*/ 0 w 3223491"/>
                <a:gd name="connsiteY0" fmla="*/ 3325091 h 3325091"/>
                <a:gd name="connsiteX1" fmla="*/ 1080655 w 3223491"/>
                <a:gd name="connsiteY1" fmla="*/ 2576945 h 3325091"/>
                <a:gd name="connsiteX2" fmla="*/ 2586182 w 3223491"/>
                <a:gd name="connsiteY2" fmla="*/ 544945 h 3325091"/>
                <a:gd name="connsiteX3" fmla="*/ 3223491 w 3223491"/>
                <a:gd name="connsiteY3" fmla="*/ 0 h 3325091"/>
                <a:gd name="connsiteX0" fmla="*/ 0 w 3223491"/>
                <a:gd name="connsiteY0" fmla="*/ 3325091 h 3325091"/>
                <a:gd name="connsiteX1" fmla="*/ 230933 w 3223491"/>
                <a:gd name="connsiteY1" fmla="*/ 1836668 h 3325091"/>
                <a:gd name="connsiteX2" fmla="*/ 2586182 w 3223491"/>
                <a:gd name="connsiteY2" fmla="*/ 544945 h 3325091"/>
                <a:gd name="connsiteX3" fmla="*/ 3223491 w 3223491"/>
                <a:gd name="connsiteY3" fmla="*/ 0 h 33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3491" h="3325091">
                  <a:moveTo>
                    <a:pt x="0" y="3325091"/>
                  </a:moveTo>
                  <a:cubicBezTo>
                    <a:pt x="324812" y="3182697"/>
                    <a:pt x="-200097" y="2300026"/>
                    <a:pt x="230933" y="1836668"/>
                  </a:cubicBezTo>
                  <a:cubicBezTo>
                    <a:pt x="661963" y="1373310"/>
                    <a:pt x="2087422" y="851056"/>
                    <a:pt x="2586182" y="544945"/>
                  </a:cubicBezTo>
                  <a:cubicBezTo>
                    <a:pt x="3084942" y="238834"/>
                    <a:pt x="3083406" y="57727"/>
                    <a:pt x="3223491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 rot="1663465">
              <a:off x="4596708" y="254566"/>
              <a:ext cx="1496281" cy="175743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0" name="文本框 179"/>
          <p:cNvSpPr txBox="1"/>
          <p:nvPr/>
        </p:nvSpPr>
        <p:spPr>
          <a:xfrm>
            <a:off x="6173934" y="4459409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6164701" y="5182916"/>
            <a:ext cx="60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08405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4326" y="204826"/>
            <a:ext cx="6612905" cy="759943"/>
            <a:chOff x="1930399" y="38572"/>
            <a:chExt cx="661290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660" y="38572"/>
              <a:ext cx="1176644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038149039"/>
              </p:ext>
            </p:extLst>
          </p:nvPr>
        </p:nvGraphicFramePr>
        <p:xfrm>
          <a:off x="1232518" y="2373746"/>
          <a:ext cx="5093418" cy="338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832369" y="2939197"/>
            <a:ext cx="397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2369" y="3631733"/>
            <a:ext cx="404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0498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4326" y="204826"/>
            <a:ext cx="6612905" cy="759943"/>
            <a:chOff x="1930399" y="38572"/>
            <a:chExt cx="661290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660" y="38572"/>
              <a:ext cx="1176644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차트 7"/>
          <p:cNvGraphicFramePr/>
          <p:nvPr>
            <p:extLst>
              <p:ext uri="{D42A27DB-BD31-4B8C-83A1-F6EECF244321}">
                <p14:modId xmlns:p14="http://schemas.microsoft.com/office/powerpoint/2010/main" val="9244333"/>
              </p:ext>
            </p:extLst>
          </p:nvPr>
        </p:nvGraphicFramePr>
        <p:xfrm>
          <a:off x="6348495" y="1755951"/>
          <a:ext cx="4205553" cy="401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peed"/>
          <p:cNvSpPr txBox="1">
            <a:spLocks noChangeArrowheads="1"/>
          </p:cNvSpPr>
          <p:nvPr/>
        </p:nvSpPr>
        <p:spPr bwMode="auto">
          <a:xfrm>
            <a:off x="8400760" y="4525308"/>
            <a:ext cx="731959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6847776" y="3524353"/>
            <a:ext cx="731959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75</a:t>
            </a:r>
          </a:p>
        </p:txBody>
      </p:sp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7051510" y="4715199"/>
            <a:ext cx="731959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60</a:t>
            </a: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6348495" y="4002457"/>
            <a:ext cx="731959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70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2290" y="2366542"/>
            <a:ext cx="397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72290" y="3059078"/>
            <a:ext cx="404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21271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4326" y="204826"/>
            <a:ext cx="6612905" cy="759943"/>
            <a:chOff x="1930399" y="38572"/>
            <a:chExt cx="661290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660" y="38572"/>
              <a:ext cx="1176644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그룹 7"/>
          <p:cNvGrpSpPr/>
          <p:nvPr/>
        </p:nvGrpSpPr>
        <p:grpSpPr>
          <a:xfrm>
            <a:off x="4008424" y="1889411"/>
            <a:ext cx="1197975" cy="2751250"/>
            <a:chOff x="745318" y="2593250"/>
            <a:chExt cx="1388282" cy="3188308"/>
          </a:xfrm>
        </p:grpSpPr>
        <p:sp>
          <p:nvSpPr>
            <p:cNvPr id="7" name="직사각형 8"/>
            <p:cNvSpPr/>
            <p:nvPr/>
          </p:nvSpPr>
          <p:spPr>
            <a:xfrm>
              <a:off x="745318" y="4187404"/>
              <a:ext cx="1388282" cy="145335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" name="그룹 9"/>
            <p:cNvGrpSpPr/>
            <p:nvPr/>
          </p:nvGrpSpPr>
          <p:grpSpPr>
            <a:xfrm>
              <a:off x="745318" y="2593250"/>
              <a:ext cx="1388282" cy="3188308"/>
              <a:chOff x="745318" y="2593250"/>
              <a:chExt cx="1388282" cy="3188308"/>
            </a:xfrm>
          </p:grpSpPr>
          <p:sp>
            <p:nvSpPr>
              <p:cNvPr id="9" name="직사각형 16"/>
              <p:cNvSpPr/>
              <p:nvPr/>
            </p:nvSpPr>
            <p:spPr>
              <a:xfrm>
                <a:off x="745318" y="2593250"/>
                <a:ext cx="1388282" cy="3188308"/>
              </a:xfrm>
              <a:custGeom>
                <a:avLst/>
                <a:gdLst/>
                <a:ahLst/>
                <a:cxnLst/>
                <a:rect l="l" t="t" r="r" b="b"/>
                <a:pathLst>
                  <a:path w="1388282" h="3188308">
                    <a:moveTo>
                      <a:pt x="661309" y="808566"/>
                    </a:moveTo>
                    <a:lnTo>
                      <a:pt x="633849" y="812148"/>
                    </a:lnTo>
                    <a:lnTo>
                      <a:pt x="602808" y="814536"/>
                    </a:lnTo>
                    <a:lnTo>
                      <a:pt x="565797" y="821699"/>
                    </a:lnTo>
                    <a:lnTo>
                      <a:pt x="524010" y="831250"/>
                    </a:lnTo>
                    <a:lnTo>
                      <a:pt x="482223" y="843189"/>
                    </a:lnTo>
                    <a:lnTo>
                      <a:pt x="436855" y="858710"/>
                    </a:lnTo>
                    <a:lnTo>
                      <a:pt x="414171" y="868261"/>
                    </a:lnTo>
                    <a:lnTo>
                      <a:pt x="391487" y="879006"/>
                    </a:lnTo>
                    <a:lnTo>
                      <a:pt x="367609" y="892139"/>
                    </a:lnTo>
                    <a:lnTo>
                      <a:pt x="344925" y="906466"/>
                    </a:lnTo>
                    <a:lnTo>
                      <a:pt x="322240" y="919599"/>
                    </a:lnTo>
                    <a:lnTo>
                      <a:pt x="299556" y="936314"/>
                    </a:lnTo>
                    <a:lnTo>
                      <a:pt x="278066" y="954222"/>
                    </a:lnTo>
                    <a:lnTo>
                      <a:pt x="257770" y="973325"/>
                    </a:lnTo>
                    <a:lnTo>
                      <a:pt x="237473" y="993621"/>
                    </a:lnTo>
                    <a:lnTo>
                      <a:pt x="217177" y="1017499"/>
                    </a:lnTo>
                    <a:lnTo>
                      <a:pt x="198075" y="1041377"/>
                    </a:lnTo>
                    <a:lnTo>
                      <a:pt x="180166" y="1067643"/>
                    </a:lnTo>
                    <a:lnTo>
                      <a:pt x="164645" y="1096297"/>
                    </a:lnTo>
                    <a:lnTo>
                      <a:pt x="149125" y="1126144"/>
                    </a:lnTo>
                    <a:lnTo>
                      <a:pt x="134798" y="1158380"/>
                    </a:lnTo>
                    <a:lnTo>
                      <a:pt x="122859" y="1191809"/>
                    </a:lnTo>
                    <a:lnTo>
                      <a:pt x="116889" y="1218075"/>
                    </a:lnTo>
                    <a:lnTo>
                      <a:pt x="108532" y="1247922"/>
                    </a:lnTo>
                    <a:lnTo>
                      <a:pt x="100175" y="1290903"/>
                    </a:lnTo>
                    <a:lnTo>
                      <a:pt x="93011" y="1342241"/>
                    </a:lnTo>
                    <a:lnTo>
                      <a:pt x="87042" y="1405517"/>
                    </a:lnTo>
                    <a:lnTo>
                      <a:pt x="83460" y="1475958"/>
                    </a:lnTo>
                    <a:lnTo>
                      <a:pt x="82266" y="1515356"/>
                    </a:lnTo>
                    <a:lnTo>
                      <a:pt x="83460" y="1555949"/>
                    </a:lnTo>
                    <a:lnTo>
                      <a:pt x="83460" y="1585797"/>
                    </a:lnTo>
                    <a:lnTo>
                      <a:pt x="84654" y="1615644"/>
                    </a:lnTo>
                    <a:lnTo>
                      <a:pt x="88236" y="1652655"/>
                    </a:lnTo>
                    <a:lnTo>
                      <a:pt x="93011" y="1690860"/>
                    </a:lnTo>
                    <a:lnTo>
                      <a:pt x="97787" y="1709963"/>
                    </a:lnTo>
                    <a:lnTo>
                      <a:pt x="102562" y="1726677"/>
                    </a:lnTo>
                    <a:lnTo>
                      <a:pt x="108532" y="1744586"/>
                    </a:lnTo>
                    <a:lnTo>
                      <a:pt x="114501" y="1757719"/>
                    </a:lnTo>
                    <a:lnTo>
                      <a:pt x="122859" y="1769658"/>
                    </a:lnTo>
                    <a:lnTo>
                      <a:pt x="132410" y="1778015"/>
                    </a:lnTo>
                    <a:lnTo>
                      <a:pt x="137186" y="1782791"/>
                    </a:lnTo>
                    <a:lnTo>
                      <a:pt x="141961" y="1786372"/>
                    </a:lnTo>
                    <a:lnTo>
                      <a:pt x="150318" y="1791148"/>
                    </a:lnTo>
                    <a:lnTo>
                      <a:pt x="159870" y="1794730"/>
                    </a:lnTo>
                    <a:lnTo>
                      <a:pt x="174197" y="1797117"/>
                    </a:lnTo>
                    <a:lnTo>
                      <a:pt x="189717" y="1797117"/>
                    </a:lnTo>
                    <a:lnTo>
                      <a:pt x="208820" y="1794730"/>
                    </a:lnTo>
                    <a:lnTo>
                      <a:pt x="218371" y="1791148"/>
                    </a:lnTo>
                    <a:lnTo>
                      <a:pt x="226728" y="1787566"/>
                    </a:lnTo>
                    <a:lnTo>
                      <a:pt x="233892" y="1782791"/>
                    </a:lnTo>
                    <a:lnTo>
                      <a:pt x="242249" y="1778015"/>
                    </a:lnTo>
                    <a:lnTo>
                      <a:pt x="248218" y="1772046"/>
                    </a:lnTo>
                    <a:lnTo>
                      <a:pt x="252994" y="1766076"/>
                    </a:lnTo>
                    <a:lnTo>
                      <a:pt x="262545" y="1750555"/>
                    </a:lnTo>
                    <a:lnTo>
                      <a:pt x="268515" y="1732647"/>
                    </a:lnTo>
                    <a:lnTo>
                      <a:pt x="273290" y="1714738"/>
                    </a:lnTo>
                    <a:lnTo>
                      <a:pt x="276872" y="1693248"/>
                    </a:lnTo>
                    <a:lnTo>
                      <a:pt x="278066" y="1671758"/>
                    </a:lnTo>
                    <a:lnTo>
                      <a:pt x="278066" y="1637135"/>
                    </a:lnTo>
                    <a:lnTo>
                      <a:pt x="278066" y="1581021"/>
                    </a:lnTo>
                    <a:lnTo>
                      <a:pt x="278066" y="1508193"/>
                    </a:lnTo>
                    <a:lnTo>
                      <a:pt x="279260" y="1469988"/>
                    </a:lnTo>
                    <a:lnTo>
                      <a:pt x="282842" y="1430589"/>
                    </a:lnTo>
                    <a:lnTo>
                      <a:pt x="286423" y="1388803"/>
                    </a:lnTo>
                    <a:lnTo>
                      <a:pt x="292393" y="1350598"/>
                    </a:lnTo>
                    <a:lnTo>
                      <a:pt x="298362" y="1312393"/>
                    </a:lnTo>
                    <a:lnTo>
                      <a:pt x="307914" y="1276576"/>
                    </a:lnTo>
                    <a:lnTo>
                      <a:pt x="318659" y="1245534"/>
                    </a:lnTo>
                    <a:lnTo>
                      <a:pt x="324628" y="1228820"/>
                    </a:lnTo>
                    <a:lnTo>
                      <a:pt x="332986" y="1216881"/>
                    </a:lnTo>
                    <a:lnTo>
                      <a:pt x="341343" y="1203748"/>
                    </a:lnTo>
                    <a:lnTo>
                      <a:pt x="348506" y="1193003"/>
                    </a:lnTo>
                    <a:lnTo>
                      <a:pt x="358058" y="1183452"/>
                    </a:lnTo>
                    <a:lnTo>
                      <a:pt x="367609" y="1176288"/>
                    </a:lnTo>
                    <a:lnTo>
                      <a:pt x="377160" y="1171512"/>
                    </a:lnTo>
                    <a:lnTo>
                      <a:pt x="384323" y="1166737"/>
                    </a:lnTo>
                    <a:lnTo>
                      <a:pt x="389099" y="1166737"/>
                    </a:lnTo>
                    <a:lnTo>
                      <a:pt x="393875" y="1166737"/>
                    </a:lnTo>
                    <a:lnTo>
                      <a:pt x="398650" y="1166737"/>
                    </a:lnTo>
                    <a:lnTo>
                      <a:pt x="403426" y="1169125"/>
                    </a:lnTo>
                    <a:lnTo>
                      <a:pt x="408201" y="1172706"/>
                    </a:lnTo>
                    <a:lnTo>
                      <a:pt x="412977" y="1178676"/>
                    </a:lnTo>
                    <a:lnTo>
                      <a:pt x="416559" y="1188227"/>
                    </a:lnTo>
                    <a:lnTo>
                      <a:pt x="418947" y="1198972"/>
                    </a:lnTo>
                    <a:lnTo>
                      <a:pt x="421334" y="1212105"/>
                    </a:lnTo>
                    <a:lnTo>
                      <a:pt x="421334" y="1228820"/>
                    </a:lnTo>
                    <a:lnTo>
                      <a:pt x="418947" y="2895508"/>
                    </a:lnTo>
                    <a:lnTo>
                      <a:pt x="421334" y="2906253"/>
                    </a:lnTo>
                    <a:lnTo>
                      <a:pt x="422528" y="2918192"/>
                    </a:lnTo>
                    <a:lnTo>
                      <a:pt x="423722" y="2927743"/>
                    </a:lnTo>
                    <a:lnTo>
                      <a:pt x="427304" y="2936100"/>
                    </a:lnTo>
                    <a:lnTo>
                      <a:pt x="432080" y="2945652"/>
                    </a:lnTo>
                    <a:lnTo>
                      <a:pt x="436855" y="2954009"/>
                    </a:lnTo>
                    <a:lnTo>
                      <a:pt x="442825" y="2961172"/>
                    </a:lnTo>
                    <a:lnTo>
                      <a:pt x="448794" y="2969530"/>
                    </a:lnTo>
                    <a:lnTo>
                      <a:pt x="457151" y="2975499"/>
                    </a:lnTo>
                    <a:lnTo>
                      <a:pt x="464315" y="2982663"/>
                    </a:lnTo>
                    <a:lnTo>
                      <a:pt x="472672" y="2986244"/>
                    </a:lnTo>
                    <a:lnTo>
                      <a:pt x="482223" y="2991020"/>
                    </a:lnTo>
                    <a:lnTo>
                      <a:pt x="491775" y="2994602"/>
                    </a:lnTo>
                    <a:lnTo>
                      <a:pt x="501326" y="2995795"/>
                    </a:lnTo>
                    <a:lnTo>
                      <a:pt x="512071" y="2998183"/>
                    </a:lnTo>
                    <a:lnTo>
                      <a:pt x="522816" y="2999377"/>
                    </a:lnTo>
                    <a:lnTo>
                      <a:pt x="532367" y="2998183"/>
                    </a:lnTo>
                    <a:lnTo>
                      <a:pt x="543112" y="2995795"/>
                    </a:lnTo>
                    <a:lnTo>
                      <a:pt x="552664" y="2994602"/>
                    </a:lnTo>
                    <a:lnTo>
                      <a:pt x="562215" y="2991020"/>
                    </a:lnTo>
                    <a:lnTo>
                      <a:pt x="571766" y="2986244"/>
                    </a:lnTo>
                    <a:lnTo>
                      <a:pt x="578930" y="2982663"/>
                    </a:lnTo>
                    <a:lnTo>
                      <a:pt x="587287" y="2975499"/>
                    </a:lnTo>
                    <a:lnTo>
                      <a:pt x="595644" y="2969530"/>
                    </a:lnTo>
                    <a:lnTo>
                      <a:pt x="601614" y="2961172"/>
                    </a:lnTo>
                    <a:lnTo>
                      <a:pt x="607583" y="2954009"/>
                    </a:lnTo>
                    <a:lnTo>
                      <a:pt x="612359" y="2945652"/>
                    </a:lnTo>
                    <a:lnTo>
                      <a:pt x="617134" y="2936100"/>
                    </a:lnTo>
                    <a:lnTo>
                      <a:pt x="620716" y="2927743"/>
                    </a:lnTo>
                    <a:lnTo>
                      <a:pt x="621910" y="2918192"/>
                    </a:lnTo>
                    <a:lnTo>
                      <a:pt x="623104" y="2906253"/>
                    </a:lnTo>
                    <a:lnTo>
                      <a:pt x="624298" y="2895508"/>
                    </a:lnTo>
                    <a:lnTo>
                      <a:pt x="624298" y="2894314"/>
                    </a:lnTo>
                    <a:lnTo>
                      <a:pt x="627880" y="1947549"/>
                    </a:lnTo>
                    <a:lnTo>
                      <a:pt x="629073" y="1940386"/>
                    </a:lnTo>
                    <a:lnTo>
                      <a:pt x="632655" y="1932028"/>
                    </a:lnTo>
                    <a:lnTo>
                      <a:pt x="637431" y="1924865"/>
                    </a:lnTo>
                    <a:lnTo>
                      <a:pt x="645788" y="1915314"/>
                    </a:lnTo>
                    <a:lnTo>
                      <a:pt x="657727" y="1906956"/>
                    </a:lnTo>
                    <a:lnTo>
                      <a:pt x="663697" y="1904569"/>
                    </a:lnTo>
                    <a:lnTo>
                      <a:pt x="673248" y="1900987"/>
                    </a:lnTo>
                    <a:lnTo>
                      <a:pt x="682799" y="1899793"/>
                    </a:lnTo>
                    <a:lnTo>
                      <a:pt x="693544" y="1899793"/>
                    </a:lnTo>
                    <a:lnTo>
                      <a:pt x="705483" y="1899793"/>
                    </a:lnTo>
                    <a:lnTo>
                      <a:pt x="713840" y="1900987"/>
                    </a:lnTo>
                    <a:lnTo>
                      <a:pt x="723392" y="1904569"/>
                    </a:lnTo>
                    <a:lnTo>
                      <a:pt x="731749" y="1906956"/>
                    </a:lnTo>
                    <a:lnTo>
                      <a:pt x="742494" y="1915314"/>
                    </a:lnTo>
                    <a:lnTo>
                      <a:pt x="750851" y="1924865"/>
                    </a:lnTo>
                    <a:lnTo>
                      <a:pt x="756821" y="1932028"/>
                    </a:lnTo>
                    <a:lnTo>
                      <a:pt x="760403" y="1940386"/>
                    </a:lnTo>
                    <a:lnTo>
                      <a:pt x="761597" y="1947549"/>
                    </a:lnTo>
                    <a:lnTo>
                      <a:pt x="763984" y="2894314"/>
                    </a:lnTo>
                    <a:lnTo>
                      <a:pt x="763984" y="2895508"/>
                    </a:lnTo>
                    <a:lnTo>
                      <a:pt x="763984" y="2906253"/>
                    </a:lnTo>
                    <a:lnTo>
                      <a:pt x="766372" y="2918192"/>
                    </a:lnTo>
                    <a:lnTo>
                      <a:pt x="767566" y="2927743"/>
                    </a:lnTo>
                    <a:lnTo>
                      <a:pt x="772342" y="2936100"/>
                    </a:lnTo>
                    <a:lnTo>
                      <a:pt x="775923" y="2945652"/>
                    </a:lnTo>
                    <a:lnTo>
                      <a:pt x="781893" y="2954009"/>
                    </a:lnTo>
                    <a:lnTo>
                      <a:pt x="786669" y="2961172"/>
                    </a:lnTo>
                    <a:lnTo>
                      <a:pt x="793832" y="2969530"/>
                    </a:lnTo>
                    <a:lnTo>
                      <a:pt x="800995" y="2975499"/>
                    </a:lnTo>
                    <a:lnTo>
                      <a:pt x="808159" y="2982663"/>
                    </a:lnTo>
                    <a:lnTo>
                      <a:pt x="817710" y="2986244"/>
                    </a:lnTo>
                    <a:lnTo>
                      <a:pt x="826067" y="2991020"/>
                    </a:lnTo>
                    <a:lnTo>
                      <a:pt x="835619" y="2994602"/>
                    </a:lnTo>
                    <a:lnTo>
                      <a:pt x="846364" y="2995795"/>
                    </a:lnTo>
                    <a:lnTo>
                      <a:pt x="855915" y="2998183"/>
                    </a:lnTo>
                    <a:lnTo>
                      <a:pt x="866660" y="2999377"/>
                    </a:lnTo>
                    <a:lnTo>
                      <a:pt x="877405" y="2998183"/>
                    </a:lnTo>
                    <a:lnTo>
                      <a:pt x="886956" y="2995795"/>
                    </a:lnTo>
                    <a:lnTo>
                      <a:pt x="896508" y="2994602"/>
                    </a:lnTo>
                    <a:lnTo>
                      <a:pt x="906059" y="2991020"/>
                    </a:lnTo>
                    <a:lnTo>
                      <a:pt x="915610" y="2986244"/>
                    </a:lnTo>
                    <a:lnTo>
                      <a:pt x="922773" y="2982663"/>
                    </a:lnTo>
                    <a:lnTo>
                      <a:pt x="931131" y="2975499"/>
                    </a:lnTo>
                    <a:lnTo>
                      <a:pt x="938294" y="2969530"/>
                    </a:lnTo>
                    <a:lnTo>
                      <a:pt x="945458" y="2961172"/>
                    </a:lnTo>
                    <a:lnTo>
                      <a:pt x="951427" y="2954009"/>
                    </a:lnTo>
                    <a:lnTo>
                      <a:pt x="956203" y="2945652"/>
                    </a:lnTo>
                    <a:lnTo>
                      <a:pt x="960978" y="2936100"/>
                    </a:lnTo>
                    <a:lnTo>
                      <a:pt x="963366" y="2927743"/>
                    </a:lnTo>
                    <a:lnTo>
                      <a:pt x="966948" y="2918192"/>
                    </a:lnTo>
                    <a:lnTo>
                      <a:pt x="968142" y="2906253"/>
                    </a:lnTo>
                    <a:lnTo>
                      <a:pt x="968142" y="2895508"/>
                    </a:lnTo>
                    <a:lnTo>
                      <a:pt x="966948" y="1228820"/>
                    </a:lnTo>
                    <a:lnTo>
                      <a:pt x="968142" y="1212105"/>
                    </a:lnTo>
                    <a:lnTo>
                      <a:pt x="970530" y="1198972"/>
                    </a:lnTo>
                    <a:lnTo>
                      <a:pt x="971723" y="1188227"/>
                    </a:lnTo>
                    <a:lnTo>
                      <a:pt x="976499" y="1178676"/>
                    </a:lnTo>
                    <a:lnTo>
                      <a:pt x="980081" y="1172706"/>
                    </a:lnTo>
                    <a:lnTo>
                      <a:pt x="984856" y="1169125"/>
                    </a:lnTo>
                    <a:lnTo>
                      <a:pt x="988438" y="1166737"/>
                    </a:lnTo>
                    <a:lnTo>
                      <a:pt x="993214" y="1166737"/>
                    </a:lnTo>
                    <a:lnTo>
                      <a:pt x="997989" y="1166737"/>
                    </a:lnTo>
                    <a:lnTo>
                      <a:pt x="1002765" y="1166737"/>
                    </a:lnTo>
                    <a:lnTo>
                      <a:pt x="1012316" y="1171512"/>
                    </a:lnTo>
                    <a:lnTo>
                      <a:pt x="1020673" y="1176288"/>
                    </a:lnTo>
                    <a:lnTo>
                      <a:pt x="1030225" y="1183452"/>
                    </a:lnTo>
                    <a:lnTo>
                      <a:pt x="1039776" y="1193003"/>
                    </a:lnTo>
                    <a:lnTo>
                      <a:pt x="1048133" y="1203748"/>
                    </a:lnTo>
                    <a:lnTo>
                      <a:pt x="1056491" y="1216881"/>
                    </a:lnTo>
                    <a:lnTo>
                      <a:pt x="1062460" y="1228820"/>
                    </a:lnTo>
                    <a:lnTo>
                      <a:pt x="1069623" y="1245534"/>
                    </a:lnTo>
                    <a:lnTo>
                      <a:pt x="1080369" y="1276576"/>
                    </a:lnTo>
                    <a:lnTo>
                      <a:pt x="1089920" y="1312393"/>
                    </a:lnTo>
                    <a:lnTo>
                      <a:pt x="1097083" y="1350598"/>
                    </a:lnTo>
                    <a:lnTo>
                      <a:pt x="1101859" y="1388803"/>
                    </a:lnTo>
                    <a:lnTo>
                      <a:pt x="1106634" y="1430589"/>
                    </a:lnTo>
                    <a:lnTo>
                      <a:pt x="1107828" y="1469988"/>
                    </a:lnTo>
                    <a:lnTo>
                      <a:pt x="1110216" y="1508193"/>
                    </a:lnTo>
                    <a:lnTo>
                      <a:pt x="1111410" y="1581021"/>
                    </a:lnTo>
                    <a:lnTo>
                      <a:pt x="1111410" y="1637135"/>
                    </a:lnTo>
                    <a:lnTo>
                      <a:pt x="1111410" y="1671758"/>
                    </a:lnTo>
                    <a:lnTo>
                      <a:pt x="1112604" y="1693248"/>
                    </a:lnTo>
                    <a:lnTo>
                      <a:pt x="1114992" y="1714738"/>
                    </a:lnTo>
                    <a:lnTo>
                      <a:pt x="1119767" y="1732647"/>
                    </a:lnTo>
                    <a:lnTo>
                      <a:pt x="1126931" y="1750555"/>
                    </a:lnTo>
                    <a:lnTo>
                      <a:pt x="1135288" y="1766076"/>
                    </a:lnTo>
                    <a:lnTo>
                      <a:pt x="1141258" y="1772046"/>
                    </a:lnTo>
                    <a:lnTo>
                      <a:pt x="1147227" y="1778015"/>
                    </a:lnTo>
                    <a:lnTo>
                      <a:pt x="1153197" y="1782791"/>
                    </a:lnTo>
                    <a:lnTo>
                      <a:pt x="1161554" y="1787566"/>
                    </a:lnTo>
                    <a:lnTo>
                      <a:pt x="1169911" y="1791148"/>
                    </a:lnTo>
                    <a:lnTo>
                      <a:pt x="1179462" y="1794730"/>
                    </a:lnTo>
                    <a:lnTo>
                      <a:pt x="1197371" y="1797117"/>
                    </a:lnTo>
                    <a:lnTo>
                      <a:pt x="1212892" y="1797117"/>
                    </a:lnTo>
                    <a:lnTo>
                      <a:pt x="1227219" y="1794730"/>
                    </a:lnTo>
                    <a:lnTo>
                      <a:pt x="1237964" y="1791148"/>
                    </a:lnTo>
                    <a:lnTo>
                      <a:pt x="1246321" y="1786372"/>
                    </a:lnTo>
                    <a:lnTo>
                      <a:pt x="1252290" y="1782791"/>
                    </a:lnTo>
                    <a:lnTo>
                      <a:pt x="1257066" y="1778015"/>
                    </a:lnTo>
                    <a:lnTo>
                      <a:pt x="1266617" y="1769658"/>
                    </a:lnTo>
                    <a:lnTo>
                      <a:pt x="1274975" y="1757719"/>
                    </a:lnTo>
                    <a:lnTo>
                      <a:pt x="1280944" y="1744586"/>
                    </a:lnTo>
                    <a:lnTo>
                      <a:pt x="1285720" y="1726677"/>
                    </a:lnTo>
                    <a:lnTo>
                      <a:pt x="1291689" y="1709963"/>
                    </a:lnTo>
                    <a:lnTo>
                      <a:pt x="1295271" y="1690860"/>
                    </a:lnTo>
                    <a:lnTo>
                      <a:pt x="1301240" y="1652655"/>
                    </a:lnTo>
                    <a:lnTo>
                      <a:pt x="1304822" y="1615644"/>
                    </a:lnTo>
                    <a:lnTo>
                      <a:pt x="1306016" y="1585797"/>
                    </a:lnTo>
                    <a:lnTo>
                      <a:pt x="1306016" y="1555949"/>
                    </a:lnTo>
                    <a:lnTo>
                      <a:pt x="1306016" y="1515356"/>
                    </a:lnTo>
                    <a:lnTo>
                      <a:pt x="1306016" y="1475958"/>
                    </a:lnTo>
                    <a:lnTo>
                      <a:pt x="1301240" y="1405517"/>
                    </a:lnTo>
                    <a:lnTo>
                      <a:pt x="1295271" y="1342241"/>
                    </a:lnTo>
                    <a:lnTo>
                      <a:pt x="1286914" y="1290903"/>
                    </a:lnTo>
                    <a:lnTo>
                      <a:pt x="1279750" y="1247922"/>
                    </a:lnTo>
                    <a:lnTo>
                      <a:pt x="1272587" y="1218075"/>
                    </a:lnTo>
                    <a:lnTo>
                      <a:pt x="1265423" y="1191809"/>
                    </a:lnTo>
                    <a:lnTo>
                      <a:pt x="1252290" y="1158380"/>
                    </a:lnTo>
                    <a:lnTo>
                      <a:pt x="1240351" y="1126144"/>
                    </a:lnTo>
                    <a:lnTo>
                      <a:pt x="1224831" y="1096297"/>
                    </a:lnTo>
                    <a:lnTo>
                      <a:pt x="1206922" y="1067643"/>
                    </a:lnTo>
                    <a:lnTo>
                      <a:pt x="1190208" y="1041377"/>
                    </a:lnTo>
                    <a:lnTo>
                      <a:pt x="1171105" y="1017499"/>
                    </a:lnTo>
                    <a:lnTo>
                      <a:pt x="1152003" y="993621"/>
                    </a:lnTo>
                    <a:lnTo>
                      <a:pt x="1130512" y="973325"/>
                    </a:lnTo>
                    <a:lnTo>
                      <a:pt x="1110216" y="954222"/>
                    </a:lnTo>
                    <a:lnTo>
                      <a:pt x="1087532" y="936314"/>
                    </a:lnTo>
                    <a:lnTo>
                      <a:pt x="1066042" y="919599"/>
                    </a:lnTo>
                    <a:lnTo>
                      <a:pt x="1043358" y="906466"/>
                    </a:lnTo>
                    <a:lnTo>
                      <a:pt x="1020673" y="892139"/>
                    </a:lnTo>
                    <a:lnTo>
                      <a:pt x="996795" y="879006"/>
                    </a:lnTo>
                    <a:lnTo>
                      <a:pt x="975305" y="868261"/>
                    </a:lnTo>
                    <a:lnTo>
                      <a:pt x="951427" y="858710"/>
                    </a:lnTo>
                    <a:lnTo>
                      <a:pt x="906059" y="843189"/>
                    </a:lnTo>
                    <a:lnTo>
                      <a:pt x="863078" y="831250"/>
                    </a:lnTo>
                    <a:lnTo>
                      <a:pt x="822486" y="821699"/>
                    </a:lnTo>
                    <a:lnTo>
                      <a:pt x="786669" y="814536"/>
                    </a:lnTo>
                    <a:lnTo>
                      <a:pt x="753239" y="812148"/>
                    </a:lnTo>
                    <a:lnTo>
                      <a:pt x="726973" y="808566"/>
                    </a:lnTo>
                    <a:lnTo>
                      <a:pt x="693544" y="808566"/>
                    </a:lnTo>
                    <a:close/>
                    <a:moveTo>
                      <a:pt x="693544" y="188930"/>
                    </a:moveTo>
                    <a:lnTo>
                      <a:pt x="667278" y="190124"/>
                    </a:lnTo>
                    <a:lnTo>
                      <a:pt x="642206" y="193706"/>
                    </a:lnTo>
                    <a:lnTo>
                      <a:pt x="618328" y="199675"/>
                    </a:lnTo>
                    <a:lnTo>
                      <a:pt x="595644" y="209226"/>
                    </a:lnTo>
                    <a:lnTo>
                      <a:pt x="571766" y="219972"/>
                    </a:lnTo>
                    <a:lnTo>
                      <a:pt x="551470" y="233104"/>
                    </a:lnTo>
                    <a:lnTo>
                      <a:pt x="531173" y="247431"/>
                    </a:lnTo>
                    <a:lnTo>
                      <a:pt x="513265" y="264146"/>
                    </a:lnTo>
                    <a:lnTo>
                      <a:pt x="496550" y="282054"/>
                    </a:lnTo>
                    <a:lnTo>
                      <a:pt x="482223" y="302351"/>
                    </a:lnTo>
                    <a:lnTo>
                      <a:pt x="469091" y="322647"/>
                    </a:lnTo>
                    <a:lnTo>
                      <a:pt x="458345" y="345331"/>
                    </a:lnTo>
                    <a:lnTo>
                      <a:pt x="448794" y="369209"/>
                    </a:lnTo>
                    <a:lnTo>
                      <a:pt x="442825" y="393087"/>
                    </a:lnTo>
                    <a:lnTo>
                      <a:pt x="439243" y="418159"/>
                    </a:lnTo>
                    <a:lnTo>
                      <a:pt x="438049" y="444425"/>
                    </a:lnTo>
                    <a:lnTo>
                      <a:pt x="439243" y="471885"/>
                    </a:lnTo>
                    <a:lnTo>
                      <a:pt x="442825" y="496957"/>
                    </a:lnTo>
                    <a:lnTo>
                      <a:pt x="448794" y="522029"/>
                    </a:lnTo>
                    <a:lnTo>
                      <a:pt x="458345" y="544713"/>
                    </a:lnTo>
                    <a:lnTo>
                      <a:pt x="469091" y="567397"/>
                    </a:lnTo>
                    <a:lnTo>
                      <a:pt x="482223" y="587693"/>
                    </a:lnTo>
                    <a:lnTo>
                      <a:pt x="496550" y="607990"/>
                    </a:lnTo>
                    <a:lnTo>
                      <a:pt x="513265" y="627092"/>
                    </a:lnTo>
                    <a:lnTo>
                      <a:pt x="531173" y="642613"/>
                    </a:lnTo>
                    <a:lnTo>
                      <a:pt x="551470" y="656940"/>
                    </a:lnTo>
                    <a:lnTo>
                      <a:pt x="571766" y="671266"/>
                    </a:lnTo>
                    <a:lnTo>
                      <a:pt x="595644" y="682012"/>
                    </a:lnTo>
                    <a:lnTo>
                      <a:pt x="618328" y="689175"/>
                    </a:lnTo>
                    <a:lnTo>
                      <a:pt x="642206" y="696338"/>
                    </a:lnTo>
                    <a:lnTo>
                      <a:pt x="667278" y="698726"/>
                    </a:lnTo>
                    <a:lnTo>
                      <a:pt x="693544" y="699920"/>
                    </a:lnTo>
                    <a:lnTo>
                      <a:pt x="721004" y="698726"/>
                    </a:lnTo>
                    <a:lnTo>
                      <a:pt x="746076" y="696338"/>
                    </a:lnTo>
                    <a:lnTo>
                      <a:pt x="771148" y="689175"/>
                    </a:lnTo>
                    <a:lnTo>
                      <a:pt x="793832" y="682012"/>
                    </a:lnTo>
                    <a:lnTo>
                      <a:pt x="816516" y="671266"/>
                    </a:lnTo>
                    <a:lnTo>
                      <a:pt x="836812" y="656940"/>
                    </a:lnTo>
                    <a:lnTo>
                      <a:pt x="857109" y="642613"/>
                    </a:lnTo>
                    <a:lnTo>
                      <a:pt x="876211" y="627092"/>
                    </a:lnTo>
                    <a:lnTo>
                      <a:pt x="891732" y="607990"/>
                    </a:lnTo>
                    <a:lnTo>
                      <a:pt x="906059" y="587693"/>
                    </a:lnTo>
                    <a:lnTo>
                      <a:pt x="920386" y="567397"/>
                    </a:lnTo>
                    <a:lnTo>
                      <a:pt x="931131" y="544713"/>
                    </a:lnTo>
                    <a:lnTo>
                      <a:pt x="938294" y="522029"/>
                    </a:lnTo>
                    <a:lnTo>
                      <a:pt x="945457" y="496957"/>
                    </a:lnTo>
                    <a:lnTo>
                      <a:pt x="950233" y="471885"/>
                    </a:lnTo>
                    <a:lnTo>
                      <a:pt x="950233" y="444425"/>
                    </a:lnTo>
                    <a:lnTo>
                      <a:pt x="950233" y="418159"/>
                    </a:lnTo>
                    <a:lnTo>
                      <a:pt x="945457" y="393087"/>
                    </a:lnTo>
                    <a:lnTo>
                      <a:pt x="938294" y="369209"/>
                    </a:lnTo>
                    <a:lnTo>
                      <a:pt x="931131" y="345331"/>
                    </a:lnTo>
                    <a:lnTo>
                      <a:pt x="920386" y="322647"/>
                    </a:lnTo>
                    <a:lnTo>
                      <a:pt x="906059" y="302351"/>
                    </a:lnTo>
                    <a:lnTo>
                      <a:pt x="891732" y="282054"/>
                    </a:lnTo>
                    <a:lnTo>
                      <a:pt x="876211" y="264146"/>
                    </a:lnTo>
                    <a:lnTo>
                      <a:pt x="857109" y="247431"/>
                    </a:lnTo>
                    <a:lnTo>
                      <a:pt x="836812" y="233104"/>
                    </a:lnTo>
                    <a:lnTo>
                      <a:pt x="816516" y="219972"/>
                    </a:lnTo>
                    <a:lnTo>
                      <a:pt x="793832" y="209226"/>
                    </a:lnTo>
                    <a:lnTo>
                      <a:pt x="771148" y="199675"/>
                    </a:lnTo>
                    <a:lnTo>
                      <a:pt x="746076" y="193706"/>
                    </a:lnTo>
                    <a:lnTo>
                      <a:pt x="721004" y="190124"/>
                    </a:lnTo>
                    <a:close/>
                    <a:moveTo>
                      <a:pt x="0" y="0"/>
                    </a:moveTo>
                    <a:lnTo>
                      <a:pt x="1388282" y="0"/>
                    </a:lnTo>
                    <a:lnTo>
                      <a:pt x="1388282" y="3188308"/>
                    </a:lnTo>
                    <a:lnTo>
                      <a:pt x="0" y="3188308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10" name="그룹 11"/>
              <p:cNvGrpSpPr/>
              <p:nvPr/>
            </p:nvGrpSpPr>
            <p:grpSpPr>
              <a:xfrm>
                <a:off x="827584" y="2782181"/>
                <a:ext cx="1223750" cy="2810447"/>
                <a:chOff x="3827959" y="2782180"/>
                <a:chExt cx="1223750" cy="2810447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4183742" y="2782180"/>
                  <a:ext cx="512184" cy="510990"/>
                </a:xfrm>
                <a:custGeom>
                  <a:avLst/>
                  <a:gdLst>
                    <a:gd name="T0" fmla="*/ 429 w 429"/>
                    <a:gd name="T1" fmla="*/ 214 h 428"/>
                    <a:gd name="T2" fmla="*/ 425 w 429"/>
                    <a:gd name="T3" fmla="*/ 258 h 428"/>
                    <a:gd name="T4" fmla="*/ 413 w 429"/>
                    <a:gd name="T5" fmla="*/ 298 h 428"/>
                    <a:gd name="T6" fmla="*/ 392 w 429"/>
                    <a:gd name="T7" fmla="*/ 334 h 428"/>
                    <a:gd name="T8" fmla="*/ 367 w 429"/>
                    <a:gd name="T9" fmla="*/ 367 h 428"/>
                    <a:gd name="T10" fmla="*/ 334 w 429"/>
                    <a:gd name="T11" fmla="*/ 392 h 428"/>
                    <a:gd name="T12" fmla="*/ 298 w 429"/>
                    <a:gd name="T13" fmla="*/ 413 h 428"/>
                    <a:gd name="T14" fmla="*/ 258 w 429"/>
                    <a:gd name="T15" fmla="*/ 425 h 428"/>
                    <a:gd name="T16" fmla="*/ 214 w 429"/>
                    <a:gd name="T17" fmla="*/ 428 h 428"/>
                    <a:gd name="T18" fmla="*/ 192 w 429"/>
                    <a:gd name="T19" fmla="*/ 427 h 428"/>
                    <a:gd name="T20" fmla="*/ 151 w 429"/>
                    <a:gd name="T21" fmla="*/ 419 h 428"/>
                    <a:gd name="T22" fmla="*/ 112 w 429"/>
                    <a:gd name="T23" fmla="*/ 404 h 428"/>
                    <a:gd name="T24" fmla="*/ 78 w 429"/>
                    <a:gd name="T25" fmla="*/ 380 h 428"/>
                    <a:gd name="T26" fmla="*/ 49 w 429"/>
                    <a:gd name="T27" fmla="*/ 351 h 428"/>
                    <a:gd name="T28" fmla="*/ 26 w 429"/>
                    <a:gd name="T29" fmla="*/ 317 h 428"/>
                    <a:gd name="T30" fmla="*/ 9 w 429"/>
                    <a:gd name="T31" fmla="*/ 279 h 428"/>
                    <a:gd name="T32" fmla="*/ 1 w 429"/>
                    <a:gd name="T33" fmla="*/ 237 h 428"/>
                    <a:gd name="T34" fmla="*/ 0 w 429"/>
                    <a:gd name="T35" fmla="*/ 214 h 428"/>
                    <a:gd name="T36" fmla="*/ 4 w 429"/>
                    <a:gd name="T37" fmla="*/ 171 h 428"/>
                    <a:gd name="T38" fmla="*/ 17 w 429"/>
                    <a:gd name="T39" fmla="*/ 131 h 428"/>
                    <a:gd name="T40" fmla="*/ 37 w 429"/>
                    <a:gd name="T41" fmla="*/ 95 h 428"/>
                    <a:gd name="T42" fmla="*/ 63 w 429"/>
                    <a:gd name="T43" fmla="*/ 63 h 428"/>
                    <a:gd name="T44" fmla="*/ 95 w 429"/>
                    <a:gd name="T45" fmla="*/ 37 h 428"/>
                    <a:gd name="T46" fmla="*/ 132 w 429"/>
                    <a:gd name="T47" fmla="*/ 17 h 428"/>
                    <a:gd name="T48" fmla="*/ 171 w 429"/>
                    <a:gd name="T49" fmla="*/ 4 h 428"/>
                    <a:gd name="T50" fmla="*/ 214 w 429"/>
                    <a:gd name="T51" fmla="*/ 0 h 428"/>
                    <a:gd name="T52" fmla="*/ 237 w 429"/>
                    <a:gd name="T53" fmla="*/ 1 h 428"/>
                    <a:gd name="T54" fmla="*/ 279 w 429"/>
                    <a:gd name="T55" fmla="*/ 9 h 428"/>
                    <a:gd name="T56" fmla="*/ 317 w 429"/>
                    <a:gd name="T57" fmla="*/ 26 h 428"/>
                    <a:gd name="T58" fmla="*/ 351 w 429"/>
                    <a:gd name="T59" fmla="*/ 49 h 428"/>
                    <a:gd name="T60" fmla="*/ 380 w 429"/>
                    <a:gd name="T61" fmla="*/ 78 h 428"/>
                    <a:gd name="T62" fmla="*/ 404 w 429"/>
                    <a:gd name="T63" fmla="*/ 112 h 428"/>
                    <a:gd name="T64" fmla="*/ 419 w 429"/>
                    <a:gd name="T65" fmla="*/ 151 h 428"/>
                    <a:gd name="T66" fmla="*/ 429 w 429"/>
                    <a:gd name="T67" fmla="*/ 192 h 428"/>
                    <a:gd name="T68" fmla="*/ 429 w 429"/>
                    <a:gd name="T69" fmla="*/ 214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9" h="428">
                      <a:moveTo>
                        <a:pt x="429" y="214"/>
                      </a:moveTo>
                      <a:lnTo>
                        <a:pt x="429" y="214"/>
                      </a:lnTo>
                      <a:lnTo>
                        <a:pt x="429" y="237"/>
                      </a:lnTo>
                      <a:lnTo>
                        <a:pt x="425" y="258"/>
                      </a:lnTo>
                      <a:lnTo>
                        <a:pt x="419" y="279"/>
                      </a:lnTo>
                      <a:lnTo>
                        <a:pt x="413" y="298"/>
                      </a:lnTo>
                      <a:lnTo>
                        <a:pt x="404" y="317"/>
                      </a:lnTo>
                      <a:lnTo>
                        <a:pt x="392" y="334"/>
                      </a:lnTo>
                      <a:lnTo>
                        <a:pt x="380" y="351"/>
                      </a:lnTo>
                      <a:lnTo>
                        <a:pt x="367" y="367"/>
                      </a:lnTo>
                      <a:lnTo>
                        <a:pt x="351" y="380"/>
                      </a:lnTo>
                      <a:lnTo>
                        <a:pt x="334" y="392"/>
                      </a:lnTo>
                      <a:lnTo>
                        <a:pt x="317" y="404"/>
                      </a:lnTo>
                      <a:lnTo>
                        <a:pt x="298" y="413"/>
                      </a:lnTo>
                      <a:lnTo>
                        <a:pt x="279" y="419"/>
                      </a:lnTo>
                      <a:lnTo>
                        <a:pt x="258" y="425"/>
                      </a:lnTo>
                      <a:lnTo>
                        <a:pt x="237" y="427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192" y="427"/>
                      </a:lnTo>
                      <a:lnTo>
                        <a:pt x="171" y="425"/>
                      </a:lnTo>
                      <a:lnTo>
                        <a:pt x="151" y="419"/>
                      </a:lnTo>
                      <a:lnTo>
                        <a:pt x="132" y="413"/>
                      </a:lnTo>
                      <a:lnTo>
                        <a:pt x="112" y="404"/>
                      </a:lnTo>
                      <a:lnTo>
                        <a:pt x="95" y="392"/>
                      </a:lnTo>
                      <a:lnTo>
                        <a:pt x="78" y="380"/>
                      </a:lnTo>
                      <a:lnTo>
                        <a:pt x="63" y="367"/>
                      </a:lnTo>
                      <a:lnTo>
                        <a:pt x="49" y="351"/>
                      </a:lnTo>
                      <a:lnTo>
                        <a:pt x="37" y="334"/>
                      </a:lnTo>
                      <a:lnTo>
                        <a:pt x="26" y="317"/>
                      </a:lnTo>
                      <a:lnTo>
                        <a:pt x="17" y="298"/>
                      </a:lnTo>
                      <a:lnTo>
                        <a:pt x="9" y="279"/>
                      </a:lnTo>
                      <a:lnTo>
                        <a:pt x="4" y="258"/>
                      </a:lnTo>
                      <a:lnTo>
                        <a:pt x="1" y="23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1" y="192"/>
                      </a:lnTo>
                      <a:lnTo>
                        <a:pt x="4" y="171"/>
                      </a:lnTo>
                      <a:lnTo>
                        <a:pt x="9" y="151"/>
                      </a:lnTo>
                      <a:lnTo>
                        <a:pt x="17" y="131"/>
                      </a:lnTo>
                      <a:lnTo>
                        <a:pt x="26" y="112"/>
                      </a:lnTo>
                      <a:lnTo>
                        <a:pt x="37" y="95"/>
                      </a:lnTo>
                      <a:lnTo>
                        <a:pt x="49" y="78"/>
                      </a:lnTo>
                      <a:lnTo>
                        <a:pt x="63" y="63"/>
                      </a:lnTo>
                      <a:lnTo>
                        <a:pt x="78" y="49"/>
                      </a:lnTo>
                      <a:lnTo>
                        <a:pt x="95" y="37"/>
                      </a:lnTo>
                      <a:lnTo>
                        <a:pt x="112" y="26"/>
                      </a:lnTo>
                      <a:lnTo>
                        <a:pt x="132" y="17"/>
                      </a:lnTo>
                      <a:lnTo>
                        <a:pt x="151" y="9"/>
                      </a:lnTo>
                      <a:lnTo>
                        <a:pt x="171" y="4"/>
                      </a:lnTo>
                      <a:lnTo>
                        <a:pt x="192" y="1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7" y="1"/>
                      </a:lnTo>
                      <a:lnTo>
                        <a:pt x="258" y="4"/>
                      </a:lnTo>
                      <a:lnTo>
                        <a:pt x="279" y="9"/>
                      </a:lnTo>
                      <a:lnTo>
                        <a:pt x="298" y="17"/>
                      </a:lnTo>
                      <a:lnTo>
                        <a:pt x="317" y="26"/>
                      </a:lnTo>
                      <a:lnTo>
                        <a:pt x="334" y="37"/>
                      </a:lnTo>
                      <a:lnTo>
                        <a:pt x="351" y="49"/>
                      </a:lnTo>
                      <a:lnTo>
                        <a:pt x="367" y="63"/>
                      </a:lnTo>
                      <a:lnTo>
                        <a:pt x="380" y="78"/>
                      </a:lnTo>
                      <a:lnTo>
                        <a:pt x="392" y="95"/>
                      </a:lnTo>
                      <a:lnTo>
                        <a:pt x="404" y="112"/>
                      </a:lnTo>
                      <a:lnTo>
                        <a:pt x="413" y="131"/>
                      </a:lnTo>
                      <a:lnTo>
                        <a:pt x="419" y="151"/>
                      </a:lnTo>
                      <a:lnTo>
                        <a:pt x="425" y="171"/>
                      </a:lnTo>
                      <a:lnTo>
                        <a:pt x="429" y="192"/>
                      </a:lnTo>
                      <a:lnTo>
                        <a:pt x="429" y="214"/>
                      </a:lnTo>
                      <a:lnTo>
                        <a:pt x="429" y="2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auto">
                <a:xfrm>
                  <a:off x="3827959" y="3401816"/>
                  <a:ext cx="1223750" cy="2190811"/>
                </a:xfrm>
                <a:custGeom>
                  <a:avLst/>
                  <a:gdLst>
                    <a:gd name="T0" fmla="*/ 957 w 1025"/>
                    <a:gd name="T1" fmla="*/ 241 h 1835"/>
                    <a:gd name="T2" fmla="*/ 878 w 1025"/>
                    <a:gd name="T3" fmla="*/ 138 h 1835"/>
                    <a:gd name="T4" fmla="*/ 786 w 1025"/>
                    <a:gd name="T5" fmla="*/ 70 h 1835"/>
                    <a:gd name="T6" fmla="*/ 654 w 1025"/>
                    <a:gd name="T7" fmla="*/ 19 h 1835"/>
                    <a:gd name="T8" fmla="*/ 512 w 1025"/>
                    <a:gd name="T9" fmla="*/ 0 h 1835"/>
                    <a:gd name="T10" fmla="*/ 405 w 1025"/>
                    <a:gd name="T11" fmla="*/ 11 h 1835"/>
                    <a:gd name="T12" fmla="*/ 259 w 1025"/>
                    <a:gd name="T13" fmla="*/ 59 h 1835"/>
                    <a:gd name="T14" fmla="*/ 164 w 1025"/>
                    <a:gd name="T15" fmla="*/ 122 h 1835"/>
                    <a:gd name="T16" fmla="*/ 82 w 1025"/>
                    <a:gd name="T17" fmla="*/ 217 h 1835"/>
                    <a:gd name="T18" fmla="*/ 34 w 1025"/>
                    <a:gd name="T19" fmla="*/ 321 h 1835"/>
                    <a:gd name="T20" fmla="*/ 4 w 1025"/>
                    <a:gd name="T21" fmla="*/ 500 h 1835"/>
                    <a:gd name="T22" fmla="*/ 1 w 1025"/>
                    <a:gd name="T23" fmla="*/ 651 h 1835"/>
                    <a:gd name="T24" fmla="*/ 17 w 1025"/>
                    <a:gd name="T25" fmla="*/ 769 h 1835"/>
                    <a:gd name="T26" fmla="*/ 42 w 1025"/>
                    <a:gd name="T27" fmla="*/ 812 h 1835"/>
                    <a:gd name="T28" fmla="*/ 77 w 1025"/>
                    <a:gd name="T29" fmla="*/ 828 h 1835"/>
                    <a:gd name="T30" fmla="*/ 121 w 1025"/>
                    <a:gd name="T31" fmla="*/ 820 h 1835"/>
                    <a:gd name="T32" fmla="*/ 151 w 1025"/>
                    <a:gd name="T33" fmla="*/ 789 h 1835"/>
                    <a:gd name="T34" fmla="*/ 164 w 1025"/>
                    <a:gd name="T35" fmla="*/ 723 h 1835"/>
                    <a:gd name="T36" fmla="*/ 168 w 1025"/>
                    <a:gd name="T37" fmla="*/ 521 h 1835"/>
                    <a:gd name="T38" fmla="*/ 198 w 1025"/>
                    <a:gd name="T39" fmla="*/ 366 h 1835"/>
                    <a:gd name="T40" fmla="*/ 231 w 1025"/>
                    <a:gd name="T41" fmla="*/ 314 h 1835"/>
                    <a:gd name="T42" fmla="*/ 257 w 1025"/>
                    <a:gd name="T43" fmla="*/ 300 h 1835"/>
                    <a:gd name="T44" fmla="*/ 277 w 1025"/>
                    <a:gd name="T45" fmla="*/ 310 h 1835"/>
                    <a:gd name="T46" fmla="*/ 284 w 1025"/>
                    <a:gd name="T47" fmla="*/ 352 h 1835"/>
                    <a:gd name="T48" fmla="*/ 282 w 1025"/>
                    <a:gd name="T49" fmla="*/ 1748 h 1835"/>
                    <a:gd name="T50" fmla="*/ 293 w 1025"/>
                    <a:gd name="T51" fmla="*/ 1790 h 1835"/>
                    <a:gd name="T52" fmla="*/ 320 w 1025"/>
                    <a:gd name="T53" fmla="*/ 1821 h 1835"/>
                    <a:gd name="T54" fmla="*/ 360 w 1025"/>
                    <a:gd name="T55" fmla="*/ 1834 h 1835"/>
                    <a:gd name="T56" fmla="*/ 394 w 1025"/>
                    <a:gd name="T57" fmla="*/ 1831 h 1835"/>
                    <a:gd name="T58" fmla="*/ 430 w 1025"/>
                    <a:gd name="T59" fmla="*/ 1810 h 1835"/>
                    <a:gd name="T60" fmla="*/ 451 w 1025"/>
                    <a:gd name="T61" fmla="*/ 1775 h 1835"/>
                    <a:gd name="T62" fmla="*/ 454 w 1025"/>
                    <a:gd name="T63" fmla="*/ 1747 h 1835"/>
                    <a:gd name="T64" fmla="*/ 465 w 1025"/>
                    <a:gd name="T65" fmla="*/ 935 h 1835"/>
                    <a:gd name="T66" fmla="*/ 503 w 1025"/>
                    <a:gd name="T67" fmla="*/ 914 h 1835"/>
                    <a:gd name="T68" fmla="*/ 537 w 1025"/>
                    <a:gd name="T69" fmla="*/ 918 h 1835"/>
                    <a:gd name="T70" fmla="*/ 568 w 1025"/>
                    <a:gd name="T71" fmla="*/ 948 h 1835"/>
                    <a:gd name="T72" fmla="*/ 571 w 1025"/>
                    <a:gd name="T73" fmla="*/ 1748 h 1835"/>
                    <a:gd name="T74" fmla="*/ 581 w 1025"/>
                    <a:gd name="T75" fmla="*/ 1790 h 1835"/>
                    <a:gd name="T76" fmla="*/ 608 w 1025"/>
                    <a:gd name="T77" fmla="*/ 1821 h 1835"/>
                    <a:gd name="T78" fmla="*/ 648 w 1025"/>
                    <a:gd name="T79" fmla="*/ 1834 h 1835"/>
                    <a:gd name="T80" fmla="*/ 682 w 1025"/>
                    <a:gd name="T81" fmla="*/ 1831 h 1835"/>
                    <a:gd name="T82" fmla="*/ 717 w 1025"/>
                    <a:gd name="T83" fmla="*/ 1810 h 1835"/>
                    <a:gd name="T84" fmla="*/ 738 w 1025"/>
                    <a:gd name="T85" fmla="*/ 1775 h 1835"/>
                    <a:gd name="T86" fmla="*/ 742 w 1025"/>
                    <a:gd name="T87" fmla="*/ 1748 h 1835"/>
                    <a:gd name="T88" fmla="*/ 742 w 1025"/>
                    <a:gd name="T89" fmla="*/ 338 h 1835"/>
                    <a:gd name="T90" fmla="*/ 756 w 1025"/>
                    <a:gd name="T91" fmla="*/ 302 h 1835"/>
                    <a:gd name="T92" fmla="*/ 779 w 1025"/>
                    <a:gd name="T93" fmla="*/ 304 h 1835"/>
                    <a:gd name="T94" fmla="*/ 809 w 1025"/>
                    <a:gd name="T95" fmla="*/ 331 h 1835"/>
                    <a:gd name="T96" fmla="*/ 844 w 1025"/>
                    <a:gd name="T97" fmla="*/ 422 h 1835"/>
                    <a:gd name="T98" fmla="*/ 861 w 1025"/>
                    <a:gd name="T99" fmla="*/ 586 h 1835"/>
                    <a:gd name="T100" fmla="*/ 863 w 1025"/>
                    <a:gd name="T101" fmla="*/ 741 h 1835"/>
                    <a:gd name="T102" fmla="*/ 887 w 1025"/>
                    <a:gd name="T103" fmla="*/ 807 h 1835"/>
                    <a:gd name="T104" fmla="*/ 919 w 1025"/>
                    <a:gd name="T105" fmla="*/ 826 h 1835"/>
                    <a:gd name="T106" fmla="*/ 968 w 1025"/>
                    <a:gd name="T107" fmla="*/ 823 h 1835"/>
                    <a:gd name="T108" fmla="*/ 992 w 1025"/>
                    <a:gd name="T109" fmla="*/ 805 h 1835"/>
                    <a:gd name="T110" fmla="*/ 1016 w 1025"/>
                    <a:gd name="T111" fmla="*/ 739 h 1835"/>
                    <a:gd name="T112" fmla="*/ 1025 w 1025"/>
                    <a:gd name="T113" fmla="*/ 626 h 1835"/>
                    <a:gd name="T114" fmla="*/ 1009 w 1025"/>
                    <a:gd name="T115" fmla="*/ 404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25" h="1835">
                      <a:moveTo>
                        <a:pt x="991" y="321"/>
                      </a:moveTo>
                      <a:lnTo>
                        <a:pt x="991" y="321"/>
                      </a:lnTo>
                      <a:lnTo>
                        <a:pt x="980" y="293"/>
                      </a:lnTo>
                      <a:lnTo>
                        <a:pt x="970" y="266"/>
                      </a:lnTo>
                      <a:lnTo>
                        <a:pt x="957" y="241"/>
                      </a:lnTo>
                      <a:lnTo>
                        <a:pt x="942" y="217"/>
                      </a:lnTo>
                      <a:lnTo>
                        <a:pt x="928" y="195"/>
                      </a:lnTo>
                      <a:lnTo>
                        <a:pt x="912" y="175"/>
                      </a:lnTo>
                      <a:lnTo>
                        <a:pt x="896" y="155"/>
                      </a:lnTo>
                      <a:lnTo>
                        <a:pt x="878" y="138"/>
                      </a:lnTo>
                      <a:lnTo>
                        <a:pt x="861" y="122"/>
                      </a:lnTo>
                      <a:lnTo>
                        <a:pt x="842" y="107"/>
                      </a:lnTo>
                      <a:lnTo>
                        <a:pt x="824" y="93"/>
                      </a:lnTo>
                      <a:lnTo>
                        <a:pt x="805" y="82"/>
                      </a:lnTo>
                      <a:lnTo>
                        <a:pt x="786" y="70"/>
                      </a:lnTo>
                      <a:lnTo>
                        <a:pt x="766" y="59"/>
                      </a:lnTo>
                      <a:lnTo>
                        <a:pt x="748" y="50"/>
                      </a:lnTo>
                      <a:lnTo>
                        <a:pt x="728" y="42"/>
                      </a:lnTo>
                      <a:lnTo>
                        <a:pt x="690" y="29"/>
                      </a:lnTo>
                      <a:lnTo>
                        <a:pt x="654" y="19"/>
                      </a:lnTo>
                      <a:lnTo>
                        <a:pt x="620" y="11"/>
                      </a:lnTo>
                      <a:lnTo>
                        <a:pt x="590" y="5"/>
                      </a:lnTo>
                      <a:lnTo>
                        <a:pt x="562" y="3"/>
                      </a:lnTo>
                      <a:lnTo>
                        <a:pt x="540" y="0"/>
                      </a:lnTo>
                      <a:lnTo>
                        <a:pt x="512" y="0"/>
                      </a:lnTo>
                      <a:lnTo>
                        <a:pt x="512" y="0"/>
                      </a:lnTo>
                      <a:lnTo>
                        <a:pt x="485" y="0"/>
                      </a:lnTo>
                      <a:lnTo>
                        <a:pt x="462" y="3"/>
                      </a:lnTo>
                      <a:lnTo>
                        <a:pt x="436" y="5"/>
                      </a:lnTo>
                      <a:lnTo>
                        <a:pt x="405" y="11"/>
                      </a:lnTo>
                      <a:lnTo>
                        <a:pt x="370" y="19"/>
                      </a:lnTo>
                      <a:lnTo>
                        <a:pt x="335" y="29"/>
                      </a:lnTo>
                      <a:lnTo>
                        <a:pt x="297" y="42"/>
                      </a:lnTo>
                      <a:lnTo>
                        <a:pt x="278" y="50"/>
                      </a:lnTo>
                      <a:lnTo>
                        <a:pt x="259" y="59"/>
                      </a:lnTo>
                      <a:lnTo>
                        <a:pt x="239" y="70"/>
                      </a:lnTo>
                      <a:lnTo>
                        <a:pt x="220" y="82"/>
                      </a:lnTo>
                      <a:lnTo>
                        <a:pt x="201" y="93"/>
                      </a:lnTo>
                      <a:lnTo>
                        <a:pt x="182" y="107"/>
                      </a:lnTo>
                      <a:lnTo>
                        <a:pt x="164" y="122"/>
                      </a:lnTo>
                      <a:lnTo>
                        <a:pt x="147" y="138"/>
                      </a:lnTo>
                      <a:lnTo>
                        <a:pt x="130" y="155"/>
                      </a:lnTo>
                      <a:lnTo>
                        <a:pt x="113" y="175"/>
                      </a:lnTo>
                      <a:lnTo>
                        <a:pt x="97" y="195"/>
                      </a:lnTo>
                      <a:lnTo>
                        <a:pt x="82" y="217"/>
                      </a:lnTo>
                      <a:lnTo>
                        <a:pt x="69" y="241"/>
                      </a:lnTo>
                      <a:lnTo>
                        <a:pt x="56" y="266"/>
                      </a:lnTo>
                      <a:lnTo>
                        <a:pt x="44" y="293"/>
                      </a:lnTo>
                      <a:lnTo>
                        <a:pt x="34" y="321"/>
                      </a:lnTo>
                      <a:lnTo>
                        <a:pt x="34" y="321"/>
                      </a:lnTo>
                      <a:lnTo>
                        <a:pt x="29" y="343"/>
                      </a:lnTo>
                      <a:lnTo>
                        <a:pt x="22" y="368"/>
                      </a:lnTo>
                      <a:lnTo>
                        <a:pt x="15" y="404"/>
                      </a:lnTo>
                      <a:lnTo>
                        <a:pt x="9" y="447"/>
                      </a:lnTo>
                      <a:lnTo>
                        <a:pt x="4" y="500"/>
                      </a:lnTo>
                      <a:lnTo>
                        <a:pt x="1" y="559"/>
                      </a:lnTo>
                      <a:lnTo>
                        <a:pt x="0" y="592"/>
                      </a:lnTo>
                      <a:lnTo>
                        <a:pt x="1" y="626"/>
                      </a:lnTo>
                      <a:lnTo>
                        <a:pt x="1" y="626"/>
                      </a:lnTo>
                      <a:lnTo>
                        <a:pt x="1" y="651"/>
                      </a:lnTo>
                      <a:lnTo>
                        <a:pt x="2" y="676"/>
                      </a:lnTo>
                      <a:lnTo>
                        <a:pt x="5" y="707"/>
                      </a:lnTo>
                      <a:lnTo>
                        <a:pt x="9" y="739"/>
                      </a:lnTo>
                      <a:lnTo>
                        <a:pt x="13" y="755"/>
                      </a:lnTo>
                      <a:lnTo>
                        <a:pt x="17" y="769"/>
                      </a:lnTo>
                      <a:lnTo>
                        <a:pt x="22" y="784"/>
                      </a:lnTo>
                      <a:lnTo>
                        <a:pt x="27" y="795"/>
                      </a:lnTo>
                      <a:lnTo>
                        <a:pt x="34" y="805"/>
                      </a:lnTo>
                      <a:lnTo>
                        <a:pt x="42" y="812"/>
                      </a:lnTo>
                      <a:lnTo>
                        <a:pt x="42" y="812"/>
                      </a:lnTo>
                      <a:lnTo>
                        <a:pt x="46" y="816"/>
                      </a:lnTo>
                      <a:lnTo>
                        <a:pt x="50" y="819"/>
                      </a:lnTo>
                      <a:lnTo>
                        <a:pt x="57" y="823"/>
                      </a:lnTo>
                      <a:lnTo>
                        <a:pt x="65" y="826"/>
                      </a:lnTo>
                      <a:lnTo>
                        <a:pt x="77" y="828"/>
                      </a:lnTo>
                      <a:lnTo>
                        <a:pt x="90" y="828"/>
                      </a:lnTo>
                      <a:lnTo>
                        <a:pt x="106" y="826"/>
                      </a:lnTo>
                      <a:lnTo>
                        <a:pt x="106" y="826"/>
                      </a:lnTo>
                      <a:lnTo>
                        <a:pt x="114" y="823"/>
                      </a:lnTo>
                      <a:lnTo>
                        <a:pt x="121" y="820"/>
                      </a:lnTo>
                      <a:lnTo>
                        <a:pt x="127" y="816"/>
                      </a:lnTo>
                      <a:lnTo>
                        <a:pt x="134" y="812"/>
                      </a:lnTo>
                      <a:lnTo>
                        <a:pt x="139" y="807"/>
                      </a:lnTo>
                      <a:lnTo>
                        <a:pt x="143" y="802"/>
                      </a:lnTo>
                      <a:lnTo>
                        <a:pt x="151" y="789"/>
                      </a:lnTo>
                      <a:lnTo>
                        <a:pt x="156" y="774"/>
                      </a:lnTo>
                      <a:lnTo>
                        <a:pt x="160" y="759"/>
                      </a:lnTo>
                      <a:lnTo>
                        <a:pt x="163" y="741"/>
                      </a:lnTo>
                      <a:lnTo>
                        <a:pt x="164" y="723"/>
                      </a:lnTo>
                      <a:lnTo>
                        <a:pt x="164" y="723"/>
                      </a:lnTo>
                      <a:lnTo>
                        <a:pt x="164" y="694"/>
                      </a:lnTo>
                      <a:lnTo>
                        <a:pt x="164" y="647"/>
                      </a:lnTo>
                      <a:lnTo>
                        <a:pt x="164" y="586"/>
                      </a:lnTo>
                      <a:lnTo>
                        <a:pt x="165" y="554"/>
                      </a:lnTo>
                      <a:lnTo>
                        <a:pt x="168" y="521"/>
                      </a:lnTo>
                      <a:lnTo>
                        <a:pt x="171" y="486"/>
                      </a:lnTo>
                      <a:lnTo>
                        <a:pt x="176" y="454"/>
                      </a:lnTo>
                      <a:lnTo>
                        <a:pt x="181" y="422"/>
                      </a:lnTo>
                      <a:lnTo>
                        <a:pt x="189" y="392"/>
                      </a:lnTo>
                      <a:lnTo>
                        <a:pt x="198" y="366"/>
                      </a:lnTo>
                      <a:lnTo>
                        <a:pt x="203" y="352"/>
                      </a:lnTo>
                      <a:lnTo>
                        <a:pt x="210" y="342"/>
                      </a:lnTo>
                      <a:lnTo>
                        <a:pt x="217" y="331"/>
                      </a:lnTo>
                      <a:lnTo>
                        <a:pt x="223" y="322"/>
                      </a:lnTo>
                      <a:lnTo>
                        <a:pt x="231" y="314"/>
                      </a:lnTo>
                      <a:lnTo>
                        <a:pt x="239" y="308"/>
                      </a:lnTo>
                      <a:lnTo>
                        <a:pt x="239" y="308"/>
                      </a:lnTo>
                      <a:lnTo>
                        <a:pt x="247" y="304"/>
                      </a:lnTo>
                      <a:lnTo>
                        <a:pt x="253" y="300"/>
                      </a:lnTo>
                      <a:lnTo>
                        <a:pt x="257" y="300"/>
                      </a:lnTo>
                      <a:lnTo>
                        <a:pt x="261" y="300"/>
                      </a:lnTo>
                      <a:lnTo>
                        <a:pt x="265" y="300"/>
                      </a:lnTo>
                      <a:lnTo>
                        <a:pt x="269" y="302"/>
                      </a:lnTo>
                      <a:lnTo>
                        <a:pt x="273" y="305"/>
                      </a:lnTo>
                      <a:lnTo>
                        <a:pt x="277" y="310"/>
                      </a:lnTo>
                      <a:lnTo>
                        <a:pt x="280" y="318"/>
                      </a:lnTo>
                      <a:lnTo>
                        <a:pt x="282" y="327"/>
                      </a:lnTo>
                      <a:lnTo>
                        <a:pt x="284" y="338"/>
                      </a:lnTo>
                      <a:lnTo>
                        <a:pt x="284" y="352"/>
                      </a:lnTo>
                      <a:lnTo>
                        <a:pt x="284" y="352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4" y="1757"/>
                      </a:lnTo>
                      <a:lnTo>
                        <a:pt x="285" y="1767"/>
                      </a:lnTo>
                      <a:lnTo>
                        <a:pt x="286" y="1775"/>
                      </a:lnTo>
                      <a:lnTo>
                        <a:pt x="289" y="1782"/>
                      </a:lnTo>
                      <a:lnTo>
                        <a:pt x="293" y="1790"/>
                      </a:lnTo>
                      <a:lnTo>
                        <a:pt x="297" y="1797"/>
                      </a:lnTo>
                      <a:lnTo>
                        <a:pt x="302" y="1803"/>
                      </a:lnTo>
                      <a:lnTo>
                        <a:pt x="307" y="1810"/>
                      </a:lnTo>
                      <a:lnTo>
                        <a:pt x="314" y="1815"/>
                      </a:lnTo>
                      <a:lnTo>
                        <a:pt x="320" y="1821"/>
                      </a:lnTo>
                      <a:lnTo>
                        <a:pt x="327" y="1824"/>
                      </a:lnTo>
                      <a:lnTo>
                        <a:pt x="335" y="1828"/>
                      </a:lnTo>
                      <a:lnTo>
                        <a:pt x="343" y="1831"/>
                      </a:lnTo>
                      <a:lnTo>
                        <a:pt x="351" y="1832"/>
                      </a:lnTo>
                      <a:lnTo>
                        <a:pt x="360" y="1834"/>
                      </a:lnTo>
                      <a:lnTo>
                        <a:pt x="369" y="1835"/>
                      </a:lnTo>
                      <a:lnTo>
                        <a:pt x="369" y="1835"/>
                      </a:lnTo>
                      <a:lnTo>
                        <a:pt x="377" y="1834"/>
                      </a:lnTo>
                      <a:lnTo>
                        <a:pt x="386" y="1832"/>
                      </a:lnTo>
                      <a:lnTo>
                        <a:pt x="394" y="1831"/>
                      </a:lnTo>
                      <a:lnTo>
                        <a:pt x="402" y="1828"/>
                      </a:lnTo>
                      <a:lnTo>
                        <a:pt x="410" y="1824"/>
                      </a:lnTo>
                      <a:lnTo>
                        <a:pt x="416" y="1821"/>
                      </a:lnTo>
                      <a:lnTo>
                        <a:pt x="423" y="1815"/>
                      </a:lnTo>
                      <a:lnTo>
                        <a:pt x="430" y="1810"/>
                      </a:lnTo>
                      <a:lnTo>
                        <a:pt x="435" y="1803"/>
                      </a:lnTo>
                      <a:lnTo>
                        <a:pt x="440" y="1797"/>
                      </a:lnTo>
                      <a:lnTo>
                        <a:pt x="444" y="1790"/>
                      </a:lnTo>
                      <a:lnTo>
                        <a:pt x="448" y="1782"/>
                      </a:lnTo>
                      <a:lnTo>
                        <a:pt x="451" y="1775"/>
                      </a:lnTo>
                      <a:lnTo>
                        <a:pt x="452" y="1767"/>
                      </a:lnTo>
                      <a:lnTo>
                        <a:pt x="453" y="1757"/>
                      </a:lnTo>
                      <a:lnTo>
                        <a:pt x="454" y="1748"/>
                      </a:lnTo>
                      <a:lnTo>
                        <a:pt x="454" y="1748"/>
                      </a:lnTo>
                      <a:lnTo>
                        <a:pt x="454" y="1747"/>
                      </a:lnTo>
                      <a:lnTo>
                        <a:pt x="457" y="954"/>
                      </a:lnTo>
                      <a:lnTo>
                        <a:pt x="457" y="954"/>
                      </a:lnTo>
                      <a:lnTo>
                        <a:pt x="458" y="948"/>
                      </a:lnTo>
                      <a:lnTo>
                        <a:pt x="461" y="941"/>
                      </a:lnTo>
                      <a:lnTo>
                        <a:pt x="465" y="935"/>
                      </a:lnTo>
                      <a:lnTo>
                        <a:pt x="472" y="927"/>
                      </a:lnTo>
                      <a:lnTo>
                        <a:pt x="482" y="920"/>
                      </a:lnTo>
                      <a:lnTo>
                        <a:pt x="487" y="918"/>
                      </a:lnTo>
                      <a:lnTo>
                        <a:pt x="495" y="915"/>
                      </a:lnTo>
                      <a:lnTo>
                        <a:pt x="503" y="914"/>
                      </a:lnTo>
                      <a:lnTo>
                        <a:pt x="512" y="914"/>
                      </a:lnTo>
                      <a:lnTo>
                        <a:pt x="512" y="914"/>
                      </a:lnTo>
                      <a:lnTo>
                        <a:pt x="522" y="914"/>
                      </a:lnTo>
                      <a:lnTo>
                        <a:pt x="529" y="915"/>
                      </a:lnTo>
                      <a:lnTo>
                        <a:pt x="537" y="918"/>
                      </a:lnTo>
                      <a:lnTo>
                        <a:pt x="544" y="920"/>
                      </a:lnTo>
                      <a:lnTo>
                        <a:pt x="553" y="927"/>
                      </a:lnTo>
                      <a:lnTo>
                        <a:pt x="560" y="935"/>
                      </a:lnTo>
                      <a:lnTo>
                        <a:pt x="565" y="941"/>
                      </a:lnTo>
                      <a:lnTo>
                        <a:pt x="568" y="948"/>
                      </a:lnTo>
                      <a:lnTo>
                        <a:pt x="569" y="954"/>
                      </a:lnTo>
                      <a:lnTo>
                        <a:pt x="571" y="1747"/>
                      </a:lnTo>
                      <a:lnTo>
                        <a:pt x="571" y="1747"/>
                      </a:lnTo>
                      <a:lnTo>
                        <a:pt x="571" y="1748"/>
                      </a:lnTo>
                      <a:lnTo>
                        <a:pt x="571" y="1748"/>
                      </a:lnTo>
                      <a:lnTo>
                        <a:pt x="571" y="1757"/>
                      </a:lnTo>
                      <a:lnTo>
                        <a:pt x="573" y="1767"/>
                      </a:lnTo>
                      <a:lnTo>
                        <a:pt x="574" y="1775"/>
                      </a:lnTo>
                      <a:lnTo>
                        <a:pt x="578" y="1782"/>
                      </a:lnTo>
                      <a:lnTo>
                        <a:pt x="581" y="1790"/>
                      </a:lnTo>
                      <a:lnTo>
                        <a:pt x="586" y="1797"/>
                      </a:lnTo>
                      <a:lnTo>
                        <a:pt x="590" y="1803"/>
                      </a:lnTo>
                      <a:lnTo>
                        <a:pt x="596" y="1810"/>
                      </a:lnTo>
                      <a:lnTo>
                        <a:pt x="602" y="1815"/>
                      </a:lnTo>
                      <a:lnTo>
                        <a:pt x="608" y="1821"/>
                      </a:lnTo>
                      <a:lnTo>
                        <a:pt x="616" y="1824"/>
                      </a:lnTo>
                      <a:lnTo>
                        <a:pt x="623" y="1828"/>
                      </a:lnTo>
                      <a:lnTo>
                        <a:pt x="631" y="1831"/>
                      </a:lnTo>
                      <a:lnTo>
                        <a:pt x="640" y="1832"/>
                      </a:lnTo>
                      <a:lnTo>
                        <a:pt x="648" y="1834"/>
                      </a:lnTo>
                      <a:lnTo>
                        <a:pt x="657" y="1835"/>
                      </a:lnTo>
                      <a:lnTo>
                        <a:pt x="657" y="1835"/>
                      </a:lnTo>
                      <a:lnTo>
                        <a:pt x="666" y="1834"/>
                      </a:lnTo>
                      <a:lnTo>
                        <a:pt x="674" y="1832"/>
                      </a:lnTo>
                      <a:lnTo>
                        <a:pt x="682" y="1831"/>
                      </a:lnTo>
                      <a:lnTo>
                        <a:pt x="690" y="1828"/>
                      </a:lnTo>
                      <a:lnTo>
                        <a:pt x="698" y="1824"/>
                      </a:lnTo>
                      <a:lnTo>
                        <a:pt x="704" y="1821"/>
                      </a:lnTo>
                      <a:lnTo>
                        <a:pt x="711" y="1815"/>
                      </a:lnTo>
                      <a:lnTo>
                        <a:pt x="717" y="1810"/>
                      </a:lnTo>
                      <a:lnTo>
                        <a:pt x="723" y="1803"/>
                      </a:lnTo>
                      <a:lnTo>
                        <a:pt x="728" y="1797"/>
                      </a:lnTo>
                      <a:lnTo>
                        <a:pt x="732" y="1790"/>
                      </a:lnTo>
                      <a:lnTo>
                        <a:pt x="736" y="1782"/>
                      </a:lnTo>
                      <a:lnTo>
                        <a:pt x="738" y="1775"/>
                      </a:lnTo>
                      <a:lnTo>
                        <a:pt x="741" y="1767"/>
                      </a:lnTo>
                      <a:lnTo>
                        <a:pt x="742" y="1757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1" y="352"/>
                      </a:lnTo>
                      <a:lnTo>
                        <a:pt x="741" y="352"/>
                      </a:lnTo>
                      <a:lnTo>
                        <a:pt x="742" y="338"/>
                      </a:lnTo>
                      <a:lnTo>
                        <a:pt x="744" y="327"/>
                      </a:lnTo>
                      <a:lnTo>
                        <a:pt x="745" y="318"/>
                      </a:lnTo>
                      <a:lnTo>
                        <a:pt x="749" y="310"/>
                      </a:lnTo>
                      <a:lnTo>
                        <a:pt x="752" y="305"/>
                      </a:lnTo>
                      <a:lnTo>
                        <a:pt x="756" y="302"/>
                      </a:lnTo>
                      <a:lnTo>
                        <a:pt x="759" y="300"/>
                      </a:lnTo>
                      <a:lnTo>
                        <a:pt x="763" y="300"/>
                      </a:lnTo>
                      <a:lnTo>
                        <a:pt x="767" y="300"/>
                      </a:lnTo>
                      <a:lnTo>
                        <a:pt x="771" y="300"/>
                      </a:lnTo>
                      <a:lnTo>
                        <a:pt x="779" y="304"/>
                      </a:lnTo>
                      <a:lnTo>
                        <a:pt x="786" y="308"/>
                      </a:lnTo>
                      <a:lnTo>
                        <a:pt x="786" y="308"/>
                      </a:lnTo>
                      <a:lnTo>
                        <a:pt x="794" y="314"/>
                      </a:lnTo>
                      <a:lnTo>
                        <a:pt x="802" y="322"/>
                      </a:lnTo>
                      <a:lnTo>
                        <a:pt x="809" y="331"/>
                      </a:lnTo>
                      <a:lnTo>
                        <a:pt x="816" y="342"/>
                      </a:lnTo>
                      <a:lnTo>
                        <a:pt x="821" y="352"/>
                      </a:lnTo>
                      <a:lnTo>
                        <a:pt x="827" y="366"/>
                      </a:lnTo>
                      <a:lnTo>
                        <a:pt x="836" y="392"/>
                      </a:lnTo>
                      <a:lnTo>
                        <a:pt x="844" y="422"/>
                      </a:lnTo>
                      <a:lnTo>
                        <a:pt x="850" y="454"/>
                      </a:lnTo>
                      <a:lnTo>
                        <a:pt x="854" y="486"/>
                      </a:lnTo>
                      <a:lnTo>
                        <a:pt x="858" y="521"/>
                      </a:lnTo>
                      <a:lnTo>
                        <a:pt x="859" y="554"/>
                      </a:lnTo>
                      <a:lnTo>
                        <a:pt x="861" y="586"/>
                      </a:lnTo>
                      <a:lnTo>
                        <a:pt x="862" y="647"/>
                      </a:lnTo>
                      <a:lnTo>
                        <a:pt x="862" y="694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63" y="741"/>
                      </a:lnTo>
                      <a:lnTo>
                        <a:pt x="865" y="759"/>
                      </a:lnTo>
                      <a:lnTo>
                        <a:pt x="869" y="774"/>
                      </a:lnTo>
                      <a:lnTo>
                        <a:pt x="875" y="789"/>
                      </a:lnTo>
                      <a:lnTo>
                        <a:pt x="882" y="802"/>
                      </a:lnTo>
                      <a:lnTo>
                        <a:pt x="887" y="807"/>
                      </a:lnTo>
                      <a:lnTo>
                        <a:pt x="892" y="812"/>
                      </a:lnTo>
                      <a:lnTo>
                        <a:pt x="897" y="816"/>
                      </a:lnTo>
                      <a:lnTo>
                        <a:pt x="904" y="820"/>
                      </a:lnTo>
                      <a:lnTo>
                        <a:pt x="911" y="823"/>
                      </a:lnTo>
                      <a:lnTo>
                        <a:pt x="919" y="826"/>
                      </a:lnTo>
                      <a:lnTo>
                        <a:pt x="919" y="826"/>
                      </a:lnTo>
                      <a:lnTo>
                        <a:pt x="934" y="828"/>
                      </a:lnTo>
                      <a:lnTo>
                        <a:pt x="947" y="828"/>
                      </a:lnTo>
                      <a:lnTo>
                        <a:pt x="959" y="826"/>
                      </a:lnTo>
                      <a:lnTo>
                        <a:pt x="968" y="823"/>
                      </a:lnTo>
                      <a:lnTo>
                        <a:pt x="975" y="819"/>
                      </a:lnTo>
                      <a:lnTo>
                        <a:pt x="980" y="816"/>
                      </a:lnTo>
                      <a:lnTo>
                        <a:pt x="984" y="812"/>
                      </a:lnTo>
                      <a:lnTo>
                        <a:pt x="984" y="812"/>
                      </a:lnTo>
                      <a:lnTo>
                        <a:pt x="992" y="805"/>
                      </a:lnTo>
                      <a:lnTo>
                        <a:pt x="999" y="795"/>
                      </a:lnTo>
                      <a:lnTo>
                        <a:pt x="1004" y="784"/>
                      </a:lnTo>
                      <a:lnTo>
                        <a:pt x="1008" y="769"/>
                      </a:lnTo>
                      <a:lnTo>
                        <a:pt x="1013" y="755"/>
                      </a:lnTo>
                      <a:lnTo>
                        <a:pt x="1016" y="739"/>
                      </a:lnTo>
                      <a:lnTo>
                        <a:pt x="1021" y="707"/>
                      </a:lnTo>
                      <a:lnTo>
                        <a:pt x="1024" y="676"/>
                      </a:lnTo>
                      <a:lnTo>
                        <a:pt x="1025" y="651"/>
                      </a:lnTo>
                      <a:lnTo>
                        <a:pt x="1025" y="626"/>
                      </a:lnTo>
                      <a:lnTo>
                        <a:pt x="1025" y="626"/>
                      </a:lnTo>
                      <a:lnTo>
                        <a:pt x="1025" y="592"/>
                      </a:lnTo>
                      <a:lnTo>
                        <a:pt x="1025" y="559"/>
                      </a:lnTo>
                      <a:lnTo>
                        <a:pt x="1021" y="500"/>
                      </a:lnTo>
                      <a:lnTo>
                        <a:pt x="1016" y="447"/>
                      </a:lnTo>
                      <a:lnTo>
                        <a:pt x="1009" y="404"/>
                      </a:lnTo>
                      <a:lnTo>
                        <a:pt x="1003" y="368"/>
                      </a:lnTo>
                      <a:lnTo>
                        <a:pt x="997" y="343"/>
                      </a:lnTo>
                      <a:lnTo>
                        <a:pt x="991" y="321"/>
                      </a:lnTo>
                      <a:lnTo>
                        <a:pt x="991" y="3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3" name="그룹 14"/>
          <p:cNvGrpSpPr/>
          <p:nvPr/>
        </p:nvGrpSpPr>
        <p:grpSpPr>
          <a:xfrm>
            <a:off x="2506854" y="1889412"/>
            <a:ext cx="1197975" cy="2751252"/>
            <a:chOff x="745318" y="2593251"/>
            <a:chExt cx="1388282" cy="3188309"/>
          </a:xfrm>
        </p:grpSpPr>
        <p:sp>
          <p:nvSpPr>
            <p:cNvPr id="14" name="직사각형 15"/>
            <p:cNvSpPr/>
            <p:nvPr/>
          </p:nvSpPr>
          <p:spPr>
            <a:xfrm>
              <a:off x="745318" y="4497222"/>
              <a:ext cx="1388282" cy="114353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그룹 16"/>
            <p:cNvGrpSpPr/>
            <p:nvPr/>
          </p:nvGrpSpPr>
          <p:grpSpPr>
            <a:xfrm>
              <a:off x="745318" y="2593251"/>
              <a:ext cx="1388282" cy="3188309"/>
              <a:chOff x="745318" y="2593251"/>
              <a:chExt cx="1388282" cy="3188309"/>
            </a:xfrm>
          </p:grpSpPr>
          <p:sp>
            <p:nvSpPr>
              <p:cNvPr id="16" name="직사각형 16"/>
              <p:cNvSpPr/>
              <p:nvPr/>
            </p:nvSpPr>
            <p:spPr>
              <a:xfrm>
                <a:off x="745318" y="2593251"/>
                <a:ext cx="1388282" cy="3188309"/>
              </a:xfrm>
              <a:custGeom>
                <a:avLst/>
                <a:gdLst/>
                <a:ahLst/>
                <a:cxnLst/>
                <a:rect l="l" t="t" r="r" b="b"/>
                <a:pathLst>
                  <a:path w="1388282" h="3188308">
                    <a:moveTo>
                      <a:pt x="661309" y="808566"/>
                    </a:moveTo>
                    <a:lnTo>
                      <a:pt x="633849" y="812148"/>
                    </a:lnTo>
                    <a:lnTo>
                      <a:pt x="602808" y="814536"/>
                    </a:lnTo>
                    <a:lnTo>
                      <a:pt x="565797" y="821699"/>
                    </a:lnTo>
                    <a:lnTo>
                      <a:pt x="524010" y="831250"/>
                    </a:lnTo>
                    <a:lnTo>
                      <a:pt x="482223" y="843189"/>
                    </a:lnTo>
                    <a:lnTo>
                      <a:pt x="436855" y="858710"/>
                    </a:lnTo>
                    <a:lnTo>
                      <a:pt x="414171" y="868261"/>
                    </a:lnTo>
                    <a:lnTo>
                      <a:pt x="391487" y="879006"/>
                    </a:lnTo>
                    <a:lnTo>
                      <a:pt x="367609" y="892139"/>
                    </a:lnTo>
                    <a:lnTo>
                      <a:pt x="344925" y="906466"/>
                    </a:lnTo>
                    <a:lnTo>
                      <a:pt x="322240" y="919599"/>
                    </a:lnTo>
                    <a:lnTo>
                      <a:pt x="299556" y="936314"/>
                    </a:lnTo>
                    <a:lnTo>
                      <a:pt x="278066" y="954222"/>
                    </a:lnTo>
                    <a:lnTo>
                      <a:pt x="257770" y="973325"/>
                    </a:lnTo>
                    <a:lnTo>
                      <a:pt x="237473" y="993621"/>
                    </a:lnTo>
                    <a:lnTo>
                      <a:pt x="217177" y="1017499"/>
                    </a:lnTo>
                    <a:lnTo>
                      <a:pt x="198075" y="1041377"/>
                    </a:lnTo>
                    <a:lnTo>
                      <a:pt x="180166" y="1067643"/>
                    </a:lnTo>
                    <a:lnTo>
                      <a:pt x="164645" y="1096297"/>
                    </a:lnTo>
                    <a:lnTo>
                      <a:pt x="149125" y="1126144"/>
                    </a:lnTo>
                    <a:lnTo>
                      <a:pt x="134798" y="1158380"/>
                    </a:lnTo>
                    <a:lnTo>
                      <a:pt x="122859" y="1191809"/>
                    </a:lnTo>
                    <a:lnTo>
                      <a:pt x="116889" y="1218075"/>
                    </a:lnTo>
                    <a:lnTo>
                      <a:pt x="108532" y="1247922"/>
                    </a:lnTo>
                    <a:lnTo>
                      <a:pt x="100175" y="1290903"/>
                    </a:lnTo>
                    <a:lnTo>
                      <a:pt x="93011" y="1342241"/>
                    </a:lnTo>
                    <a:lnTo>
                      <a:pt x="87042" y="1405517"/>
                    </a:lnTo>
                    <a:lnTo>
                      <a:pt x="83460" y="1475958"/>
                    </a:lnTo>
                    <a:lnTo>
                      <a:pt x="82266" y="1515356"/>
                    </a:lnTo>
                    <a:lnTo>
                      <a:pt x="83460" y="1555949"/>
                    </a:lnTo>
                    <a:lnTo>
                      <a:pt x="83460" y="1585797"/>
                    </a:lnTo>
                    <a:lnTo>
                      <a:pt x="84654" y="1615644"/>
                    </a:lnTo>
                    <a:lnTo>
                      <a:pt x="88236" y="1652655"/>
                    </a:lnTo>
                    <a:lnTo>
                      <a:pt x="93011" y="1690860"/>
                    </a:lnTo>
                    <a:lnTo>
                      <a:pt x="97787" y="1709963"/>
                    </a:lnTo>
                    <a:lnTo>
                      <a:pt x="102562" y="1726677"/>
                    </a:lnTo>
                    <a:lnTo>
                      <a:pt x="108532" y="1744586"/>
                    </a:lnTo>
                    <a:lnTo>
                      <a:pt x="114501" y="1757719"/>
                    </a:lnTo>
                    <a:lnTo>
                      <a:pt x="122859" y="1769658"/>
                    </a:lnTo>
                    <a:lnTo>
                      <a:pt x="132410" y="1778015"/>
                    </a:lnTo>
                    <a:lnTo>
                      <a:pt x="137186" y="1782791"/>
                    </a:lnTo>
                    <a:lnTo>
                      <a:pt x="141961" y="1786372"/>
                    </a:lnTo>
                    <a:lnTo>
                      <a:pt x="150318" y="1791148"/>
                    </a:lnTo>
                    <a:lnTo>
                      <a:pt x="159870" y="1794730"/>
                    </a:lnTo>
                    <a:lnTo>
                      <a:pt x="174197" y="1797117"/>
                    </a:lnTo>
                    <a:lnTo>
                      <a:pt x="189717" y="1797117"/>
                    </a:lnTo>
                    <a:lnTo>
                      <a:pt x="208820" y="1794730"/>
                    </a:lnTo>
                    <a:lnTo>
                      <a:pt x="218371" y="1791148"/>
                    </a:lnTo>
                    <a:lnTo>
                      <a:pt x="226728" y="1787566"/>
                    </a:lnTo>
                    <a:lnTo>
                      <a:pt x="233892" y="1782791"/>
                    </a:lnTo>
                    <a:lnTo>
                      <a:pt x="242249" y="1778015"/>
                    </a:lnTo>
                    <a:lnTo>
                      <a:pt x="248218" y="1772046"/>
                    </a:lnTo>
                    <a:lnTo>
                      <a:pt x="252994" y="1766076"/>
                    </a:lnTo>
                    <a:lnTo>
                      <a:pt x="262545" y="1750555"/>
                    </a:lnTo>
                    <a:lnTo>
                      <a:pt x="268515" y="1732647"/>
                    </a:lnTo>
                    <a:lnTo>
                      <a:pt x="273290" y="1714738"/>
                    </a:lnTo>
                    <a:lnTo>
                      <a:pt x="276872" y="1693248"/>
                    </a:lnTo>
                    <a:lnTo>
                      <a:pt x="278066" y="1671758"/>
                    </a:lnTo>
                    <a:lnTo>
                      <a:pt x="278066" y="1637135"/>
                    </a:lnTo>
                    <a:lnTo>
                      <a:pt x="278066" y="1581021"/>
                    </a:lnTo>
                    <a:lnTo>
                      <a:pt x="278066" y="1508193"/>
                    </a:lnTo>
                    <a:lnTo>
                      <a:pt x="279260" y="1469988"/>
                    </a:lnTo>
                    <a:lnTo>
                      <a:pt x="282842" y="1430589"/>
                    </a:lnTo>
                    <a:lnTo>
                      <a:pt x="286423" y="1388803"/>
                    </a:lnTo>
                    <a:lnTo>
                      <a:pt x="292393" y="1350598"/>
                    </a:lnTo>
                    <a:lnTo>
                      <a:pt x="298362" y="1312393"/>
                    </a:lnTo>
                    <a:lnTo>
                      <a:pt x="307914" y="1276576"/>
                    </a:lnTo>
                    <a:lnTo>
                      <a:pt x="318659" y="1245534"/>
                    </a:lnTo>
                    <a:lnTo>
                      <a:pt x="324628" y="1228820"/>
                    </a:lnTo>
                    <a:lnTo>
                      <a:pt x="332986" y="1216881"/>
                    </a:lnTo>
                    <a:lnTo>
                      <a:pt x="341343" y="1203748"/>
                    </a:lnTo>
                    <a:lnTo>
                      <a:pt x="348506" y="1193003"/>
                    </a:lnTo>
                    <a:lnTo>
                      <a:pt x="358058" y="1183452"/>
                    </a:lnTo>
                    <a:lnTo>
                      <a:pt x="367609" y="1176288"/>
                    </a:lnTo>
                    <a:lnTo>
                      <a:pt x="377160" y="1171512"/>
                    </a:lnTo>
                    <a:lnTo>
                      <a:pt x="384323" y="1166737"/>
                    </a:lnTo>
                    <a:lnTo>
                      <a:pt x="389099" y="1166737"/>
                    </a:lnTo>
                    <a:lnTo>
                      <a:pt x="393875" y="1166737"/>
                    </a:lnTo>
                    <a:lnTo>
                      <a:pt x="398650" y="1166737"/>
                    </a:lnTo>
                    <a:lnTo>
                      <a:pt x="403426" y="1169125"/>
                    </a:lnTo>
                    <a:lnTo>
                      <a:pt x="408201" y="1172706"/>
                    </a:lnTo>
                    <a:lnTo>
                      <a:pt x="412977" y="1178676"/>
                    </a:lnTo>
                    <a:lnTo>
                      <a:pt x="416559" y="1188227"/>
                    </a:lnTo>
                    <a:lnTo>
                      <a:pt x="418947" y="1198972"/>
                    </a:lnTo>
                    <a:lnTo>
                      <a:pt x="421334" y="1212105"/>
                    </a:lnTo>
                    <a:lnTo>
                      <a:pt x="421334" y="1228820"/>
                    </a:lnTo>
                    <a:lnTo>
                      <a:pt x="418947" y="2895508"/>
                    </a:lnTo>
                    <a:lnTo>
                      <a:pt x="421334" y="2906253"/>
                    </a:lnTo>
                    <a:lnTo>
                      <a:pt x="422528" y="2918192"/>
                    </a:lnTo>
                    <a:lnTo>
                      <a:pt x="423722" y="2927743"/>
                    </a:lnTo>
                    <a:lnTo>
                      <a:pt x="427304" y="2936100"/>
                    </a:lnTo>
                    <a:lnTo>
                      <a:pt x="432080" y="2945652"/>
                    </a:lnTo>
                    <a:lnTo>
                      <a:pt x="436855" y="2954009"/>
                    </a:lnTo>
                    <a:lnTo>
                      <a:pt x="442825" y="2961172"/>
                    </a:lnTo>
                    <a:lnTo>
                      <a:pt x="448794" y="2969530"/>
                    </a:lnTo>
                    <a:lnTo>
                      <a:pt x="457151" y="2975499"/>
                    </a:lnTo>
                    <a:lnTo>
                      <a:pt x="464315" y="2982663"/>
                    </a:lnTo>
                    <a:lnTo>
                      <a:pt x="472672" y="2986244"/>
                    </a:lnTo>
                    <a:lnTo>
                      <a:pt x="482223" y="2991020"/>
                    </a:lnTo>
                    <a:lnTo>
                      <a:pt x="491775" y="2994602"/>
                    </a:lnTo>
                    <a:lnTo>
                      <a:pt x="501326" y="2995795"/>
                    </a:lnTo>
                    <a:lnTo>
                      <a:pt x="512071" y="2998183"/>
                    </a:lnTo>
                    <a:lnTo>
                      <a:pt x="522816" y="2999377"/>
                    </a:lnTo>
                    <a:lnTo>
                      <a:pt x="532367" y="2998183"/>
                    </a:lnTo>
                    <a:lnTo>
                      <a:pt x="543112" y="2995795"/>
                    </a:lnTo>
                    <a:lnTo>
                      <a:pt x="552664" y="2994602"/>
                    </a:lnTo>
                    <a:lnTo>
                      <a:pt x="562215" y="2991020"/>
                    </a:lnTo>
                    <a:lnTo>
                      <a:pt x="571766" y="2986244"/>
                    </a:lnTo>
                    <a:lnTo>
                      <a:pt x="578930" y="2982663"/>
                    </a:lnTo>
                    <a:lnTo>
                      <a:pt x="587287" y="2975499"/>
                    </a:lnTo>
                    <a:lnTo>
                      <a:pt x="595644" y="2969530"/>
                    </a:lnTo>
                    <a:lnTo>
                      <a:pt x="601614" y="2961172"/>
                    </a:lnTo>
                    <a:lnTo>
                      <a:pt x="607583" y="2954009"/>
                    </a:lnTo>
                    <a:lnTo>
                      <a:pt x="612359" y="2945652"/>
                    </a:lnTo>
                    <a:lnTo>
                      <a:pt x="617134" y="2936100"/>
                    </a:lnTo>
                    <a:lnTo>
                      <a:pt x="620716" y="2927743"/>
                    </a:lnTo>
                    <a:lnTo>
                      <a:pt x="621910" y="2918192"/>
                    </a:lnTo>
                    <a:lnTo>
                      <a:pt x="623104" y="2906253"/>
                    </a:lnTo>
                    <a:lnTo>
                      <a:pt x="624298" y="2895508"/>
                    </a:lnTo>
                    <a:lnTo>
                      <a:pt x="624298" y="2894314"/>
                    </a:lnTo>
                    <a:lnTo>
                      <a:pt x="627880" y="1947549"/>
                    </a:lnTo>
                    <a:lnTo>
                      <a:pt x="629073" y="1940386"/>
                    </a:lnTo>
                    <a:lnTo>
                      <a:pt x="632655" y="1932028"/>
                    </a:lnTo>
                    <a:lnTo>
                      <a:pt x="637431" y="1924865"/>
                    </a:lnTo>
                    <a:lnTo>
                      <a:pt x="645788" y="1915314"/>
                    </a:lnTo>
                    <a:lnTo>
                      <a:pt x="657727" y="1906956"/>
                    </a:lnTo>
                    <a:lnTo>
                      <a:pt x="663697" y="1904569"/>
                    </a:lnTo>
                    <a:lnTo>
                      <a:pt x="673248" y="1900987"/>
                    </a:lnTo>
                    <a:lnTo>
                      <a:pt x="682799" y="1899793"/>
                    </a:lnTo>
                    <a:lnTo>
                      <a:pt x="693544" y="1899793"/>
                    </a:lnTo>
                    <a:lnTo>
                      <a:pt x="705483" y="1899793"/>
                    </a:lnTo>
                    <a:lnTo>
                      <a:pt x="713840" y="1900987"/>
                    </a:lnTo>
                    <a:lnTo>
                      <a:pt x="723392" y="1904569"/>
                    </a:lnTo>
                    <a:lnTo>
                      <a:pt x="731749" y="1906956"/>
                    </a:lnTo>
                    <a:lnTo>
                      <a:pt x="742494" y="1915314"/>
                    </a:lnTo>
                    <a:lnTo>
                      <a:pt x="750851" y="1924865"/>
                    </a:lnTo>
                    <a:lnTo>
                      <a:pt x="756821" y="1932028"/>
                    </a:lnTo>
                    <a:lnTo>
                      <a:pt x="760403" y="1940386"/>
                    </a:lnTo>
                    <a:lnTo>
                      <a:pt x="761597" y="1947549"/>
                    </a:lnTo>
                    <a:lnTo>
                      <a:pt x="763984" y="2894314"/>
                    </a:lnTo>
                    <a:lnTo>
                      <a:pt x="763984" y="2895508"/>
                    </a:lnTo>
                    <a:lnTo>
                      <a:pt x="763984" y="2906253"/>
                    </a:lnTo>
                    <a:lnTo>
                      <a:pt x="766372" y="2918192"/>
                    </a:lnTo>
                    <a:lnTo>
                      <a:pt x="767566" y="2927743"/>
                    </a:lnTo>
                    <a:lnTo>
                      <a:pt x="772342" y="2936100"/>
                    </a:lnTo>
                    <a:lnTo>
                      <a:pt x="775923" y="2945652"/>
                    </a:lnTo>
                    <a:lnTo>
                      <a:pt x="781893" y="2954009"/>
                    </a:lnTo>
                    <a:lnTo>
                      <a:pt x="786669" y="2961172"/>
                    </a:lnTo>
                    <a:lnTo>
                      <a:pt x="793832" y="2969530"/>
                    </a:lnTo>
                    <a:lnTo>
                      <a:pt x="800995" y="2975499"/>
                    </a:lnTo>
                    <a:lnTo>
                      <a:pt x="808159" y="2982663"/>
                    </a:lnTo>
                    <a:lnTo>
                      <a:pt x="817710" y="2986244"/>
                    </a:lnTo>
                    <a:lnTo>
                      <a:pt x="826067" y="2991020"/>
                    </a:lnTo>
                    <a:lnTo>
                      <a:pt x="835619" y="2994602"/>
                    </a:lnTo>
                    <a:lnTo>
                      <a:pt x="846364" y="2995795"/>
                    </a:lnTo>
                    <a:lnTo>
                      <a:pt x="855915" y="2998183"/>
                    </a:lnTo>
                    <a:lnTo>
                      <a:pt x="866660" y="2999377"/>
                    </a:lnTo>
                    <a:lnTo>
                      <a:pt x="877405" y="2998183"/>
                    </a:lnTo>
                    <a:lnTo>
                      <a:pt x="886956" y="2995795"/>
                    </a:lnTo>
                    <a:lnTo>
                      <a:pt x="896508" y="2994602"/>
                    </a:lnTo>
                    <a:lnTo>
                      <a:pt x="906059" y="2991020"/>
                    </a:lnTo>
                    <a:lnTo>
                      <a:pt x="915610" y="2986244"/>
                    </a:lnTo>
                    <a:lnTo>
                      <a:pt x="922773" y="2982663"/>
                    </a:lnTo>
                    <a:lnTo>
                      <a:pt x="931131" y="2975499"/>
                    </a:lnTo>
                    <a:lnTo>
                      <a:pt x="938294" y="2969530"/>
                    </a:lnTo>
                    <a:lnTo>
                      <a:pt x="945458" y="2961172"/>
                    </a:lnTo>
                    <a:lnTo>
                      <a:pt x="951427" y="2954009"/>
                    </a:lnTo>
                    <a:lnTo>
                      <a:pt x="956203" y="2945652"/>
                    </a:lnTo>
                    <a:lnTo>
                      <a:pt x="960978" y="2936100"/>
                    </a:lnTo>
                    <a:lnTo>
                      <a:pt x="963366" y="2927743"/>
                    </a:lnTo>
                    <a:lnTo>
                      <a:pt x="966948" y="2918192"/>
                    </a:lnTo>
                    <a:lnTo>
                      <a:pt x="968142" y="2906253"/>
                    </a:lnTo>
                    <a:lnTo>
                      <a:pt x="968142" y="2895508"/>
                    </a:lnTo>
                    <a:lnTo>
                      <a:pt x="966948" y="1228820"/>
                    </a:lnTo>
                    <a:lnTo>
                      <a:pt x="968142" y="1212105"/>
                    </a:lnTo>
                    <a:lnTo>
                      <a:pt x="970530" y="1198972"/>
                    </a:lnTo>
                    <a:lnTo>
                      <a:pt x="971723" y="1188227"/>
                    </a:lnTo>
                    <a:lnTo>
                      <a:pt x="976499" y="1178676"/>
                    </a:lnTo>
                    <a:lnTo>
                      <a:pt x="980081" y="1172706"/>
                    </a:lnTo>
                    <a:lnTo>
                      <a:pt x="984856" y="1169125"/>
                    </a:lnTo>
                    <a:lnTo>
                      <a:pt x="988438" y="1166737"/>
                    </a:lnTo>
                    <a:lnTo>
                      <a:pt x="993214" y="1166737"/>
                    </a:lnTo>
                    <a:lnTo>
                      <a:pt x="997989" y="1166737"/>
                    </a:lnTo>
                    <a:lnTo>
                      <a:pt x="1002765" y="1166737"/>
                    </a:lnTo>
                    <a:lnTo>
                      <a:pt x="1012316" y="1171512"/>
                    </a:lnTo>
                    <a:lnTo>
                      <a:pt x="1020673" y="1176288"/>
                    </a:lnTo>
                    <a:lnTo>
                      <a:pt x="1030225" y="1183452"/>
                    </a:lnTo>
                    <a:lnTo>
                      <a:pt x="1039776" y="1193003"/>
                    </a:lnTo>
                    <a:lnTo>
                      <a:pt x="1048133" y="1203748"/>
                    </a:lnTo>
                    <a:lnTo>
                      <a:pt x="1056491" y="1216881"/>
                    </a:lnTo>
                    <a:lnTo>
                      <a:pt x="1062460" y="1228820"/>
                    </a:lnTo>
                    <a:lnTo>
                      <a:pt x="1069623" y="1245534"/>
                    </a:lnTo>
                    <a:lnTo>
                      <a:pt x="1080369" y="1276576"/>
                    </a:lnTo>
                    <a:lnTo>
                      <a:pt x="1089920" y="1312393"/>
                    </a:lnTo>
                    <a:lnTo>
                      <a:pt x="1097083" y="1350598"/>
                    </a:lnTo>
                    <a:lnTo>
                      <a:pt x="1101859" y="1388803"/>
                    </a:lnTo>
                    <a:lnTo>
                      <a:pt x="1106634" y="1430589"/>
                    </a:lnTo>
                    <a:lnTo>
                      <a:pt x="1107828" y="1469988"/>
                    </a:lnTo>
                    <a:lnTo>
                      <a:pt x="1110216" y="1508193"/>
                    </a:lnTo>
                    <a:lnTo>
                      <a:pt x="1111410" y="1581021"/>
                    </a:lnTo>
                    <a:lnTo>
                      <a:pt x="1111410" y="1637135"/>
                    </a:lnTo>
                    <a:lnTo>
                      <a:pt x="1111410" y="1671758"/>
                    </a:lnTo>
                    <a:lnTo>
                      <a:pt x="1112604" y="1693248"/>
                    </a:lnTo>
                    <a:lnTo>
                      <a:pt x="1114992" y="1714738"/>
                    </a:lnTo>
                    <a:lnTo>
                      <a:pt x="1119767" y="1732647"/>
                    </a:lnTo>
                    <a:lnTo>
                      <a:pt x="1126931" y="1750555"/>
                    </a:lnTo>
                    <a:lnTo>
                      <a:pt x="1135288" y="1766076"/>
                    </a:lnTo>
                    <a:lnTo>
                      <a:pt x="1141258" y="1772046"/>
                    </a:lnTo>
                    <a:lnTo>
                      <a:pt x="1147227" y="1778015"/>
                    </a:lnTo>
                    <a:lnTo>
                      <a:pt x="1153197" y="1782791"/>
                    </a:lnTo>
                    <a:lnTo>
                      <a:pt x="1161554" y="1787566"/>
                    </a:lnTo>
                    <a:lnTo>
                      <a:pt x="1169911" y="1791148"/>
                    </a:lnTo>
                    <a:lnTo>
                      <a:pt x="1179462" y="1794730"/>
                    </a:lnTo>
                    <a:lnTo>
                      <a:pt x="1197371" y="1797117"/>
                    </a:lnTo>
                    <a:lnTo>
                      <a:pt x="1212892" y="1797117"/>
                    </a:lnTo>
                    <a:lnTo>
                      <a:pt x="1227219" y="1794730"/>
                    </a:lnTo>
                    <a:lnTo>
                      <a:pt x="1237964" y="1791148"/>
                    </a:lnTo>
                    <a:lnTo>
                      <a:pt x="1246321" y="1786372"/>
                    </a:lnTo>
                    <a:lnTo>
                      <a:pt x="1252290" y="1782791"/>
                    </a:lnTo>
                    <a:lnTo>
                      <a:pt x="1257066" y="1778015"/>
                    </a:lnTo>
                    <a:lnTo>
                      <a:pt x="1266617" y="1769658"/>
                    </a:lnTo>
                    <a:lnTo>
                      <a:pt x="1274975" y="1757719"/>
                    </a:lnTo>
                    <a:lnTo>
                      <a:pt x="1280944" y="1744586"/>
                    </a:lnTo>
                    <a:lnTo>
                      <a:pt x="1285720" y="1726677"/>
                    </a:lnTo>
                    <a:lnTo>
                      <a:pt x="1291689" y="1709963"/>
                    </a:lnTo>
                    <a:lnTo>
                      <a:pt x="1295271" y="1690860"/>
                    </a:lnTo>
                    <a:lnTo>
                      <a:pt x="1301240" y="1652655"/>
                    </a:lnTo>
                    <a:lnTo>
                      <a:pt x="1304822" y="1615644"/>
                    </a:lnTo>
                    <a:lnTo>
                      <a:pt x="1306016" y="1585797"/>
                    </a:lnTo>
                    <a:lnTo>
                      <a:pt x="1306016" y="1555949"/>
                    </a:lnTo>
                    <a:lnTo>
                      <a:pt x="1306016" y="1515356"/>
                    </a:lnTo>
                    <a:lnTo>
                      <a:pt x="1306016" y="1475958"/>
                    </a:lnTo>
                    <a:lnTo>
                      <a:pt x="1301240" y="1405517"/>
                    </a:lnTo>
                    <a:lnTo>
                      <a:pt x="1295271" y="1342241"/>
                    </a:lnTo>
                    <a:lnTo>
                      <a:pt x="1286914" y="1290903"/>
                    </a:lnTo>
                    <a:lnTo>
                      <a:pt x="1279750" y="1247922"/>
                    </a:lnTo>
                    <a:lnTo>
                      <a:pt x="1272587" y="1218075"/>
                    </a:lnTo>
                    <a:lnTo>
                      <a:pt x="1265423" y="1191809"/>
                    </a:lnTo>
                    <a:lnTo>
                      <a:pt x="1252290" y="1158380"/>
                    </a:lnTo>
                    <a:lnTo>
                      <a:pt x="1240351" y="1126144"/>
                    </a:lnTo>
                    <a:lnTo>
                      <a:pt x="1224831" y="1096297"/>
                    </a:lnTo>
                    <a:lnTo>
                      <a:pt x="1206922" y="1067643"/>
                    </a:lnTo>
                    <a:lnTo>
                      <a:pt x="1190208" y="1041377"/>
                    </a:lnTo>
                    <a:lnTo>
                      <a:pt x="1171105" y="1017499"/>
                    </a:lnTo>
                    <a:lnTo>
                      <a:pt x="1152003" y="993621"/>
                    </a:lnTo>
                    <a:lnTo>
                      <a:pt x="1130512" y="973325"/>
                    </a:lnTo>
                    <a:lnTo>
                      <a:pt x="1110216" y="954222"/>
                    </a:lnTo>
                    <a:lnTo>
                      <a:pt x="1087532" y="936314"/>
                    </a:lnTo>
                    <a:lnTo>
                      <a:pt x="1066042" y="919599"/>
                    </a:lnTo>
                    <a:lnTo>
                      <a:pt x="1043358" y="906466"/>
                    </a:lnTo>
                    <a:lnTo>
                      <a:pt x="1020673" y="892139"/>
                    </a:lnTo>
                    <a:lnTo>
                      <a:pt x="996795" y="879006"/>
                    </a:lnTo>
                    <a:lnTo>
                      <a:pt x="975305" y="868261"/>
                    </a:lnTo>
                    <a:lnTo>
                      <a:pt x="951427" y="858710"/>
                    </a:lnTo>
                    <a:lnTo>
                      <a:pt x="906059" y="843189"/>
                    </a:lnTo>
                    <a:lnTo>
                      <a:pt x="863078" y="831250"/>
                    </a:lnTo>
                    <a:lnTo>
                      <a:pt x="822486" y="821699"/>
                    </a:lnTo>
                    <a:lnTo>
                      <a:pt x="786669" y="814536"/>
                    </a:lnTo>
                    <a:lnTo>
                      <a:pt x="753239" y="812148"/>
                    </a:lnTo>
                    <a:lnTo>
                      <a:pt x="726973" y="808566"/>
                    </a:lnTo>
                    <a:lnTo>
                      <a:pt x="693544" y="808566"/>
                    </a:lnTo>
                    <a:close/>
                    <a:moveTo>
                      <a:pt x="693544" y="188930"/>
                    </a:moveTo>
                    <a:lnTo>
                      <a:pt x="667278" y="190124"/>
                    </a:lnTo>
                    <a:lnTo>
                      <a:pt x="642206" y="193706"/>
                    </a:lnTo>
                    <a:lnTo>
                      <a:pt x="618328" y="199675"/>
                    </a:lnTo>
                    <a:lnTo>
                      <a:pt x="595644" y="209226"/>
                    </a:lnTo>
                    <a:lnTo>
                      <a:pt x="571766" y="219972"/>
                    </a:lnTo>
                    <a:lnTo>
                      <a:pt x="551470" y="233104"/>
                    </a:lnTo>
                    <a:lnTo>
                      <a:pt x="531173" y="247431"/>
                    </a:lnTo>
                    <a:lnTo>
                      <a:pt x="513265" y="264146"/>
                    </a:lnTo>
                    <a:lnTo>
                      <a:pt x="496550" y="282054"/>
                    </a:lnTo>
                    <a:lnTo>
                      <a:pt x="482223" y="302351"/>
                    </a:lnTo>
                    <a:lnTo>
                      <a:pt x="469091" y="322647"/>
                    </a:lnTo>
                    <a:lnTo>
                      <a:pt x="458345" y="345331"/>
                    </a:lnTo>
                    <a:lnTo>
                      <a:pt x="448794" y="369209"/>
                    </a:lnTo>
                    <a:lnTo>
                      <a:pt x="442825" y="393087"/>
                    </a:lnTo>
                    <a:lnTo>
                      <a:pt x="439243" y="418159"/>
                    </a:lnTo>
                    <a:lnTo>
                      <a:pt x="438049" y="444425"/>
                    </a:lnTo>
                    <a:lnTo>
                      <a:pt x="439243" y="471885"/>
                    </a:lnTo>
                    <a:lnTo>
                      <a:pt x="442825" y="496957"/>
                    </a:lnTo>
                    <a:lnTo>
                      <a:pt x="448794" y="522029"/>
                    </a:lnTo>
                    <a:lnTo>
                      <a:pt x="458345" y="544713"/>
                    </a:lnTo>
                    <a:lnTo>
                      <a:pt x="469091" y="567397"/>
                    </a:lnTo>
                    <a:lnTo>
                      <a:pt x="482223" y="587693"/>
                    </a:lnTo>
                    <a:lnTo>
                      <a:pt x="496550" y="607990"/>
                    </a:lnTo>
                    <a:lnTo>
                      <a:pt x="513265" y="627092"/>
                    </a:lnTo>
                    <a:lnTo>
                      <a:pt x="531173" y="642613"/>
                    </a:lnTo>
                    <a:lnTo>
                      <a:pt x="551470" y="656940"/>
                    </a:lnTo>
                    <a:lnTo>
                      <a:pt x="571766" y="671266"/>
                    </a:lnTo>
                    <a:lnTo>
                      <a:pt x="595644" y="682012"/>
                    </a:lnTo>
                    <a:lnTo>
                      <a:pt x="618328" y="689175"/>
                    </a:lnTo>
                    <a:lnTo>
                      <a:pt x="642206" y="696338"/>
                    </a:lnTo>
                    <a:lnTo>
                      <a:pt x="667278" y="698726"/>
                    </a:lnTo>
                    <a:lnTo>
                      <a:pt x="693544" y="699920"/>
                    </a:lnTo>
                    <a:lnTo>
                      <a:pt x="721004" y="698726"/>
                    </a:lnTo>
                    <a:lnTo>
                      <a:pt x="746076" y="696338"/>
                    </a:lnTo>
                    <a:lnTo>
                      <a:pt x="771148" y="689175"/>
                    </a:lnTo>
                    <a:lnTo>
                      <a:pt x="793832" y="682012"/>
                    </a:lnTo>
                    <a:lnTo>
                      <a:pt x="816516" y="671266"/>
                    </a:lnTo>
                    <a:lnTo>
                      <a:pt x="836812" y="656940"/>
                    </a:lnTo>
                    <a:lnTo>
                      <a:pt x="857109" y="642613"/>
                    </a:lnTo>
                    <a:lnTo>
                      <a:pt x="876211" y="627092"/>
                    </a:lnTo>
                    <a:lnTo>
                      <a:pt x="891732" y="607990"/>
                    </a:lnTo>
                    <a:lnTo>
                      <a:pt x="906059" y="587693"/>
                    </a:lnTo>
                    <a:lnTo>
                      <a:pt x="920386" y="567397"/>
                    </a:lnTo>
                    <a:lnTo>
                      <a:pt x="931131" y="544713"/>
                    </a:lnTo>
                    <a:lnTo>
                      <a:pt x="938294" y="522029"/>
                    </a:lnTo>
                    <a:lnTo>
                      <a:pt x="945457" y="496957"/>
                    </a:lnTo>
                    <a:lnTo>
                      <a:pt x="950233" y="471885"/>
                    </a:lnTo>
                    <a:lnTo>
                      <a:pt x="950233" y="444425"/>
                    </a:lnTo>
                    <a:lnTo>
                      <a:pt x="950233" y="418159"/>
                    </a:lnTo>
                    <a:lnTo>
                      <a:pt x="945457" y="393087"/>
                    </a:lnTo>
                    <a:lnTo>
                      <a:pt x="938294" y="369209"/>
                    </a:lnTo>
                    <a:lnTo>
                      <a:pt x="931131" y="345331"/>
                    </a:lnTo>
                    <a:lnTo>
                      <a:pt x="920386" y="322647"/>
                    </a:lnTo>
                    <a:lnTo>
                      <a:pt x="906059" y="302351"/>
                    </a:lnTo>
                    <a:lnTo>
                      <a:pt x="891732" y="282054"/>
                    </a:lnTo>
                    <a:lnTo>
                      <a:pt x="876211" y="264146"/>
                    </a:lnTo>
                    <a:lnTo>
                      <a:pt x="857109" y="247431"/>
                    </a:lnTo>
                    <a:lnTo>
                      <a:pt x="836812" y="233104"/>
                    </a:lnTo>
                    <a:lnTo>
                      <a:pt x="816516" y="219972"/>
                    </a:lnTo>
                    <a:lnTo>
                      <a:pt x="793832" y="209226"/>
                    </a:lnTo>
                    <a:lnTo>
                      <a:pt x="771148" y="199675"/>
                    </a:lnTo>
                    <a:lnTo>
                      <a:pt x="746076" y="193706"/>
                    </a:lnTo>
                    <a:lnTo>
                      <a:pt x="721004" y="190124"/>
                    </a:lnTo>
                    <a:close/>
                    <a:moveTo>
                      <a:pt x="0" y="0"/>
                    </a:moveTo>
                    <a:lnTo>
                      <a:pt x="1388282" y="0"/>
                    </a:lnTo>
                    <a:lnTo>
                      <a:pt x="1388282" y="3188308"/>
                    </a:lnTo>
                    <a:lnTo>
                      <a:pt x="0" y="3188308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17" name="그룹 18"/>
              <p:cNvGrpSpPr/>
              <p:nvPr/>
            </p:nvGrpSpPr>
            <p:grpSpPr>
              <a:xfrm>
                <a:off x="827584" y="2782181"/>
                <a:ext cx="1223750" cy="2810447"/>
                <a:chOff x="3827959" y="2782180"/>
                <a:chExt cx="1223750" cy="2810447"/>
              </a:xfrm>
            </p:grpSpPr>
            <p:sp>
              <p:nvSpPr>
                <p:cNvPr id="18" name="Freeform 6"/>
                <p:cNvSpPr>
                  <a:spLocks/>
                </p:cNvSpPr>
                <p:nvPr/>
              </p:nvSpPr>
              <p:spPr bwMode="auto">
                <a:xfrm>
                  <a:off x="4183742" y="2782180"/>
                  <a:ext cx="512184" cy="510990"/>
                </a:xfrm>
                <a:custGeom>
                  <a:avLst/>
                  <a:gdLst>
                    <a:gd name="T0" fmla="*/ 429 w 429"/>
                    <a:gd name="T1" fmla="*/ 214 h 428"/>
                    <a:gd name="T2" fmla="*/ 425 w 429"/>
                    <a:gd name="T3" fmla="*/ 258 h 428"/>
                    <a:gd name="T4" fmla="*/ 413 w 429"/>
                    <a:gd name="T5" fmla="*/ 298 h 428"/>
                    <a:gd name="T6" fmla="*/ 392 w 429"/>
                    <a:gd name="T7" fmla="*/ 334 h 428"/>
                    <a:gd name="T8" fmla="*/ 367 w 429"/>
                    <a:gd name="T9" fmla="*/ 367 h 428"/>
                    <a:gd name="T10" fmla="*/ 334 w 429"/>
                    <a:gd name="T11" fmla="*/ 392 h 428"/>
                    <a:gd name="T12" fmla="*/ 298 w 429"/>
                    <a:gd name="T13" fmla="*/ 413 h 428"/>
                    <a:gd name="T14" fmla="*/ 258 w 429"/>
                    <a:gd name="T15" fmla="*/ 425 h 428"/>
                    <a:gd name="T16" fmla="*/ 214 w 429"/>
                    <a:gd name="T17" fmla="*/ 428 h 428"/>
                    <a:gd name="T18" fmla="*/ 192 w 429"/>
                    <a:gd name="T19" fmla="*/ 427 h 428"/>
                    <a:gd name="T20" fmla="*/ 151 w 429"/>
                    <a:gd name="T21" fmla="*/ 419 h 428"/>
                    <a:gd name="T22" fmla="*/ 112 w 429"/>
                    <a:gd name="T23" fmla="*/ 404 h 428"/>
                    <a:gd name="T24" fmla="*/ 78 w 429"/>
                    <a:gd name="T25" fmla="*/ 380 h 428"/>
                    <a:gd name="T26" fmla="*/ 49 w 429"/>
                    <a:gd name="T27" fmla="*/ 351 h 428"/>
                    <a:gd name="T28" fmla="*/ 26 w 429"/>
                    <a:gd name="T29" fmla="*/ 317 h 428"/>
                    <a:gd name="T30" fmla="*/ 9 w 429"/>
                    <a:gd name="T31" fmla="*/ 279 h 428"/>
                    <a:gd name="T32" fmla="*/ 1 w 429"/>
                    <a:gd name="T33" fmla="*/ 237 h 428"/>
                    <a:gd name="T34" fmla="*/ 0 w 429"/>
                    <a:gd name="T35" fmla="*/ 214 h 428"/>
                    <a:gd name="T36" fmla="*/ 4 w 429"/>
                    <a:gd name="T37" fmla="*/ 171 h 428"/>
                    <a:gd name="T38" fmla="*/ 17 w 429"/>
                    <a:gd name="T39" fmla="*/ 131 h 428"/>
                    <a:gd name="T40" fmla="*/ 37 w 429"/>
                    <a:gd name="T41" fmla="*/ 95 h 428"/>
                    <a:gd name="T42" fmla="*/ 63 w 429"/>
                    <a:gd name="T43" fmla="*/ 63 h 428"/>
                    <a:gd name="T44" fmla="*/ 95 w 429"/>
                    <a:gd name="T45" fmla="*/ 37 h 428"/>
                    <a:gd name="T46" fmla="*/ 132 w 429"/>
                    <a:gd name="T47" fmla="*/ 17 h 428"/>
                    <a:gd name="T48" fmla="*/ 171 w 429"/>
                    <a:gd name="T49" fmla="*/ 4 h 428"/>
                    <a:gd name="T50" fmla="*/ 214 w 429"/>
                    <a:gd name="T51" fmla="*/ 0 h 428"/>
                    <a:gd name="T52" fmla="*/ 237 w 429"/>
                    <a:gd name="T53" fmla="*/ 1 h 428"/>
                    <a:gd name="T54" fmla="*/ 279 w 429"/>
                    <a:gd name="T55" fmla="*/ 9 h 428"/>
                    <a:gd name="T56" fmla="*/ 317 w 429"/>
                    <a:gd name="T57" fmla="*/ 26 h 428"/>
                    <a:gd name="T58" fmla="*/ 351 w 429"/>
                    <a:gd name="T59" fmla="*/ 49 h 428"/>
                    <a:gd name="T60" fmla="*/ 380 w 429"/>
                    <a:gd name="T61" fmla="*/ 78 h 428"/>
                    <a:gd name="T62" fmla="*/ 404 w 429"/>
                    <a:gd name="T63" fmla="*/ 112 h 428"/>
                    <a:gd name="T64" fmla="*/ 419 w 429"/>
                    <a:gd name="T65" fmla="*/ 151 h 428"/>
                    <a:gd name="T66" fmla="*/ 429 w 429"/>
                    <a:gd name="T67" fmla="*/ 192 h 428"/>
                    <a:gd name="T68" fmla="*/ 429 w 429"/>
                    <a:gd name="T69" fmla="*/ 214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9" h="428">
                      <a:moveTo>
                        <a:pt x="429" y="214"/>
                      </a:moveTo>
                      <a:lnTo>
                        <a:pt x="429" y="214"/>
                      </a:lnTo>
                      <a:lnTo>
                        <a:pt x="429" y="237"/>
                      </a:lnTo>
                      <a:lnTo>
                        <a:pt x="425" y="258"/>
                      </a:lnTo>
                      <a:lnTo>
                        <a:pt x="419" y="279"/>
                      </a:lnTo>
                      <a:lnTo>
                        <a:pt x="413" y="298"/>
                      </a:lnTo>
                      <a:lnTo>
                        <a:pt x="404" y="317"/>
                      </a:lnTo>
                      <a:lnTo>
                        <a:pt x="392" y="334"/>
                      </a:lnTo>
                      <a:lnTo>
                        <a:pt x="380" y="351"/>
                      </a:lnTo>
                      <a:lnTo>
                        <a:pt x="367" y="367"/>
                      </a:lnTo>
                      <a:lnTo>
                        <a:pt x="351" y="380"/>
                      </a:lnTo>
                      <a:lnTo>
                        <a:pt x="334" y="392"/>
                      </a:lnTo>
                      <a:lnTo>
                        <a:pt x="317" y="404"/>
                      </a:lnTo>
                      <a:lnTo>
                        <a:pt x="298" y="413"/>
                      </a:lnTo>
                      <a:lnTo>
                        <a:pt x="279" y="419"/>
                      </a:lnTo>
                      <a:lnTo>
                        <a:pt x="258" y="425"/>
                      </a:lnTo>
                      <a:lnTo>
                        <a:pt x="237" y="427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192" y="427"/>
                      </a:lnTo>
                      <a:lnTo>
                        <a:pt x="171" y="425"/>
                      </a:lnTo>
                      <a:lnTo>
                        <a:pt x="151" y="419"/>
                      </a:lnTo>
                      <a:lnTo>
                        <a:pt x="132" y="413"/>
                      </a:lnTo>
                      <a:lnTo>
                        <a:pt x="112" y="404"/>
                      </a:lnTo>
                      <a:lnTo>
                        <a:pt x="95" y="392"/>
                      </a:lnTo>
                      <a:lnTo>
                        <a:pt x="78" y="380"/>
                      </a:lnTo>
                      <a:lnTo>
                        <a:pt x="63" y="367"/>
                      </a:lnTo>
                      <a:lnTo>
                        <a:pt x="49" y="351"/>
                      </a:lnTo>
                      <a:lnTo>
                        <a:pt x="37" y="334"/>
                      </a:lnTo>
                      <a:lnTo>
                        <a:pt x="26" y="317"/>
                      </a:lnTo>
                      <a:lnTo>
                        <a:pt x="17" y="298"/>
                      </a:lnTo>
                      <a:lnTo>
                        <a:pt x="9" y="279"/>
                      </a:lnTo>
                      <a:lnTo>
                        <a:pt x="4" y="258"/>
                      </a:lnTo>
                      <a:lnTo>
                        <a:pt x="1" y="23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1" y="192"/>
                      </a:lnTo>
                      <a:lnTo>
                        <a:pt x="4" y="171"/>
                      </a:lnTo>
                      <a:lnTo>
                        <a:pt x="9" y="151"/>
                      </a:lnTo>
                      <a:lnTo>
                        <a:pt x="17" y="131"/>
                      </a:lnTo>
                      <a:lnTo>
                        <a:pt x="26" y="112"/>
                      </a:lnTo>
                      <a:lnTo>
                        <a:pt x="37" y="95"/>
                      </a:lnTo>
                      <a:lnTo>
                        <a:pt x="49" y="78"/>
                      </a:lnTo>
                      <a:lnTo>
                        <a:pt x="63" y="63"/>
                      </a:lnTo>
                      <a:lnTo>
                        <a:pt x="78" y="49"/>
                      </a:lnTo>
                      <a:lnTo>
                        <a:pt x="95" y="37"/>
                      </a:lnTo>
                      <a:lnTo>
                        <a:pt x="112" y="26"/>
                      </a:lnTo>
                      <a:lnTo>
                        <a:pt x="132" y="17"/>
                      </a:lnTo>
                      <a:lnTo>
                        <a:pt x="151" y="9"/>
                      </a:lnTo>
                      <a:lnTo>
                        <a:pt x="171" y="4"/>
                      </a:lnTo>
                      <a:lnTo>
                        <a:pt x="192" y="1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7" y="1"/>
                      </a:lnTo>
                      <a:lnTo>
                        <a:pt x="258" y="4"/>
                      </a:lnTo>
                      <a:lnTo>
                        <a:pt x="279" y="9"/>
                      </a:lnTo>
                      <a:lnTo>
                        <a:pt x="298" y="17"/>
                      </a:lnTo>
                      <a:lnTo>
                        <a:pt x="317" y="26"/>
                      </a:lnTo>
                      <a:lnTo>
                        <a:pt x="334" y="37"/>
                      </a:lnTo>
                      <a:lnTo>
                        <a:pt x="351" y="49"/>
                      </a:lnTo>
                      <a:lnTo>
                        <a:pt x="367" y="63"/>
                      </a:lnTo>
                      <a:lnTo>
                        <a:pt x="380" y="78"/>
                      </a:lnTo>
                      <a:lnTo>
                        <a:pt x="392" y="95"/>
                      </a:lnTo>
                      <a:lnTo>
                        <a:pt x="404" y="112"/>
                      </a:lnTo>
                      <a:lnTo>
                        <a:pt x="413" y="131"/>
                      </a:lnTo>
                      <a:lnTo>
                        <a:pt x="419" y="151"/>
                      </a:lnTo>
                      <a:lnTo>
                        <a:pt x="425" y="171"/>
                      </a:lnTo>
                      <a:lnTo>
                        <a:pt x="429" y="192"/>
                      </a:lnTo>
                      <a:lnTo>
                        <a:pt x="429" y="214"/>
                      </a:lnTo>
                      <a:lnTo>
                        <a:pt x="429" y="2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9" name="Freeform 8"/>
                <p:cNvSpPr>
                  <a:spLocks/>
                </p:cNvSpPr>
                <p:nvPr/>
              </p:nvSpPr>
              <p:spPr bwMode="auto">
                <a:xfrm>
                  <a:off x="3827959" y="3401816"/>
                  <a:ext cx="1223750" cy="2190811"/>
                </a:xfrm>
                <a:custGeom>
                  <a:avLst/>
                  <a:gdLst>
                    <a:gd name="T0" fmla="*/ 957 w 1025"/>
                    <a:gd name="T1" fmla="*/ 241 h 1835"/>
                    <a:gd name="T2" fmla="*/ 878 w 1025"/>
                    <a:gd name="T3" fmla="*/ 138 h 1835"/>
                    <a:gd name="T4" fmla="*/ 786 w 1025"/>
                    <a:gd name="T5" fmla="*/ 70 h 1835"/>
                    <a:gd name="T6" fmla="*/ 654 w 1025"/>
                    <a:gd name="T7" fmla="*/ 19 h 1835"/>
                    <a:gd name="T8" fmla="*/ 512 w 1025"/>
                    <a:gd name="T9" fmla="*/ 0 h 1835"/>
                    <a:gd name="T10" fmla="*/ 405 w 1025"/>
                    <a:gd name="T11" fmla="*/ 11 h 1835"/>
                    <a:gd name="T12" fmla="*/ 259 w 1025"/>
                    <a:gd name="T13" fmla="*/ 59 h 1835"/>
                    <a:gd name="T14" fmla="*/ 164 w 1025"/>
                    <a:gd name="T15" fmla="*/ 122 h 1835"/>
                    <a:gd name="T16" fmla="*/ 82 w 1025"/>
                    <a:gd name="T17" fmla="*/ 217 h 1835"/>
                    <a:gd name="T18" fmla="*/ 34 w 1025"/>
                    <a:gd name="T19" fmla="*/ 321 h 1835"/>
                    <a:gd name="T20" fmla="*/ 4 w 1025"/>
                    <a:gd name="T21" fmla="*/ 500 h 1835"/>
                    <a:gd name="T22" fmla="*/ 1 w 1025"/>
                    <a:gd name="T23" fmla="*/ 651 h 1835"/>
                    <a:gd name="T24" fmla="*/ 17 w 1025"/>
                    <a:gd name="T25" fmla="*/ 769 h 1835"/>
                    <a:gd name="T26" fmla="*/ 42 w 1025"/>
                    <a:gd name="T27" fmla="*/ 812 h 1835"/>
                    <a:gd name="T28" fmla="*/ 77 w 1025"/>
                    <a:gd name="T29" fmla="*/ 828 h 1835"/>
                    <a:gd name="T30" fmla="*/ 121 w 1025"/>
                    <a:gd name="T31" fmla="*/ 820 h 1835"/>
                    <a:gd name="T32" fmla="*/ 151 w 1025"/>
                    <a:gd name="T33" fmla="*/ 789 h 1835"/>
                    <a:gd name="T34" fmla="*/ 164 w 1025"/>
                    <a:gd name="T35" fmla="*/ 723 h 1835"/>
                    <a:gd name="T36" fmla="*/ 168 w 1025"/>
                    <a:gd name="T37" fmla="*/ 521 h 1835"/>
                    <a:gd name="T38" fmla="*/ 198 w 1025"/>
                    <a:gd name="T39" fmla="*/ 366 h 1835"/>
                    <a:gd name="T40" fmla="*/ 231 w 1025"/>
                    <a:gd name="T41" fmla="*/ 314 h 1835"/>
                    <a:gd name="T42" fmla="*/ 257 w 1025"/>
                    <a:gd name="T43" fmla="*/ 300 h 1835"/>
                    <a:gd name="T44" fmla="*/ 277 w 1025"/>
                    <a:gd name="T45" fmla="*/ 310 h 1835"/>
                    <a:gd name="T46" fmla="*/ 284 w 1025"/>
                    <a:gd name="T47" fmla="*/ 352 h 1835"/>
                    <a:gd name="T48" fmla="*/ 282 w 1025"/>
                    <a:gd name="T49" fmla="*/ 1748 h 1835"/>
                    <a:gd name="T50" fmla="*/ 293 w 1025"/>
                    <a:gd name="T51" fmla="*/ 1790 h 1835"/>
                    <a:gd name="T52" fmla="*/ 320 w 1025"/>
                    <a:gd name="T53" fmla="*/ 1821 h 1835"/>
                    <a:gd name="T54" fmla="*/ 360 w 1025"/>
                    <a:gd name="T55" fmla="*/ 1834 h 1835"/>
                    <a:gd name="T56" fmla="*/ 394 w 1025"/>
                    <a:gd name="T57" fmla="*/ 1831 h 1835"/>
                    <a:gd name="T58" fmla="*/ 430 w 1025"/>
                    <a:gd name="T59" fmla="*/ 1810 h 1835"/>
                    <a:gd name="T60" fmla="*/ 451 w 1025"/>
                    <a:gd name="T61" fmla="*/ 1775 h 1835"/>
                    <a:gd name="T62" fmla="*/ 454 w 1025"/>
                    <a:gd name="T63" fmla="*/ 1747 h 1835"/>
                    <a:gd name="T64" fmla="*/ 465 w 1025"/>
                    <a:gd name="T65" fmla="*/ 935 h 1835"/>
                    <a:gd name="T66" fmla="*/ 503 w 1025"/>
                    <a:gd name="T67" fmla="*/ 914 h 1835"/>
                    <a:gd name="T68" fmla="*/ 537 w 1025"/>
                    <a:gd name="T69" fmla="*/ 918 h 1835"/>
                    <a:gd name="T70" fmla="*/ 568 w 1025"/>
                    <a:gd name="T71" fmla="*/ 948 h 1835"/>
                    <a:gd name="T72" fmla="*/ 571 w 1025"/>
                    <a:gd name="T73" fmla="*/ 1748 h 1835"/>
                    <a:gd name="T74" fmla="*/ 581 w 1025"/>
                    <a:gd name="T75" fmla="*/ 1790 h 1835"/>
                    <a:gd name="T76" fmla="*/ 608 w 1025"/>
                    <a:gd name="T77" fmla="*/ 1821 h 1835"/>
                    <a:gd name="T78" fmla="*/ 648 w 1025"/>
                    <a:gd name="T79" fmla="*/ 1834 h 1835"/>
                    <a:gd name="T80" fmla="*/ 682 w 1025"/>
                    <a:gd name="T81" fmla="*/ 1831 h 1835"/>
                    <a:gd name="T82" fmla="*/ 717 w 1025"/>
                    <a:gd name="T83" fmla="*/ 1810 h 1835"/>
                    <a:gd name="T84" fmla="*/ 738 w 1025"/>
                    <a:gd name="T85" fmla="*/ 1775 h 1835"/>
                    <a:gd name="T86" fmla="*/ 742 w 1025"/>
                    <a:gd name="T87" fmla="*/ 1748 h 1835"/>
                    <a:gd name="T88" fmla="*/ 742 w 1025"/>
                    <a:gd name="T89" fmla="*/ 338 h 1835"/>
                    <a:gd name="T90" fmla="*/ 756 w 1025"/>
                    <a:gd name="T91" fmla="*/ 302 h 1835"/>
                    <a:gd name="T92" fmla="*/ 779 w 1025"/>
                    <a:gd name="T93" fmla="*/ 304 h 1835"/>
                    <a:gd name="T94" fmla="*/ 809 w 1025"/>
                    <a:gd name="T95" fmla="*/ 331 h 1835"/>
                    <a:gd name="T96" fmla="*/ 844 w 1025"/>
                    <a:gd name="T97" fmla="*/ 422 h 1835"/>
                    <a:gd name="T98" fmla="*/ 861 w 1025"/>
                    <a:gd name="T99" fmla="*/ 586 h 1835"/>
                    <a:gd name="T100" fmla="*/ 863 w 1025"/>
                    <a:gd name="T101" fmla="*/ 741 h 1835"/>
                    <a:gd name="T102" fmla="*/ 887 w 1025"/>
                    <a:gd name="T103" fmla="*/ 807 h 1835"/>
                    <a:gd name="T104" fmla="*/ 919 w 1025"/>
                    <a:gd name="T105" fmla="*/ 826 h 1835"/>
                    <a:gd name="T106" fmla="*/ 968 w 1025"/>
                    <a:gd name="T107" fmla="*/ 823 h 1835"/>
                    <a:gd name="T108" fmla="*/ 992 w 1025"/>
                    <a:gd name="T109" fmla="*/ 805 h 1835"/>
                    <a:gd name="T110" fmla="*/ 1016 w 1025"/>
                    <a:gd name="T111" fmla="*/ 739 h 1835"/>
                    <a:gd name="T112" fmla="*/ 1025 w 1025"/>
                    <a:gd name="T113" fmla="*/ 626 h 1835"/>
                    <a:gd name="T114" fmla="*/ 1009 w 1025"/>
                    <a:gd name="T115" fmla="*/ 404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25" h="1835">
                      <a:moveTo>
                        <a:pt x="991" y="321"/>
                      </a:moveTo>
                      <a:lnTo>
                        <a:pt x="991" y="321"/>
                      </a:lnTo>
                      <a:lnTo>
                        <a:pt x="980" y="293"/>
                      </a:lnTo>
                      <a:lnTo>
                        <a:pt x="970" y="266"/>
                      </a:lnTo>
                      <a:lnTo>
                        <a:pt x="957" y="241"/>
                      </a:lnTo>
                      <a:lnTo>
                        <a:pt x="942" y="217"/>
                      </a:lnTo>
                      <a:lnTo>
                        <a:pt x="928" y="195"/>
                      </a:lnTo>
                      <a:lnTo>
                        <a:pt x="912" y="175"/>
                      </a:lnTo>
                      <a:lnTo>
                        <a:pt x="896" y="155"/>
                      </a:lnTo>
                      <a:lnTo>
                        <a:pt x="878" y="138"/>
                      </a:lnTo>
                      <a:lnTo>
                        <a:pt x="861" y="122"/>
                      </a:lnTo>
                      <a:lnTo>
                        <a:pt x="842" y="107"/>
                      </a:lnTo>
                      <a:lnTo>
                        <a:pt x="824" y="93"/>
                      </a:lnTo>
                      <a:lnTo>
                        <a:pt x="805" y="82"/>
                      </a:lnTo>
                      <a:lnTo>
                        <a:pt x="786" y="70"/>
                      </a:lnTo>
                      <a:lnTo>
                        <a:pt x="766" y="59"/>
                      </a:lnTo>
                      <a:lnTo>
                        <a:pt x="748" y="50"/>
                      </a:lnTo>
                      <a:lnTo>
                        <a:pt x="728" y="42"/>
                      </a:lnTo>
                      <a:lnTo>
                        <a:pt x="690" y="29"/>
                      </a:lnTo>
                      <a:lnTo>
                        <a:pt x="654" y="19"/>
                      </a:lnTo>
                      <a:lnTo>
                        <a:pt x="620" y="11"/>
                      </a:lnTo>
                      <a:lnTo>
                        <a:pt x="590" y="5"/>
                      </a:lnTo>
                      <a:lnTo>
                        <a:pt x="562" y="3"/>
                      </a:lnTo>
                      <a:lnTo>
                        <a:pt x="540" y="0"/>
                      </a:lnTo>
                      <a:lnTo>
                        <a:pt x="512" y="0"/>
                      </a:lnTo>
                      <a:lnTo>
                        <a:pt x="512" y="0"/>
                      </a:lnTo>
                      <a:lnTo>
                        <a:pt x="485" y="0"/>
                      </a:lnTo>
                      <a:lnTo>
                        <a:pt x="462" y="3"/>
                      </a:lnTo>
                      <a:lnTo>
                        <a:pt x="436" y="5"/>
                      </a:lnTo>
                      <a:lnTo>
                        <a:pt x="405" y="11"/>
                      </a:lnTo>
                      <a:lnTo>
                        <a:pt x="370" y="19"/>
                      </a:lnTo>
                      <a:lnTo>
                        <a:pt x="335" y="29"/>
                      </a:lnTo>
                      <a:lnTo>
                        <a:pt x="297" y="42"/>
                      </a:lnTo>
                      <a:lnTo>
                        <a:pt x="278" y="50"/>
                      </a:lnTo>
                      <a:lnTo>
                        <a:pt x="259" y="59"/>
                      </a:lnTo>
                      <a:lnTo>
                        <a:pt x="239" y="70"/>
                      </a:lnTo>
                      <a:lnTo>
                        <a:pt x="220" y="82"/>
                      </a:lnTo>
                      <a:lnTo>
                        <a:pt x="201" y="93"/>
                      </a:lnTo>
                      <a:lnTo>
                        <a:pt x="182" y="107"/>
                      </a:lnTo>
                      <a:lnTo>
                        <a:pt x="164" y="122"/>
                      </a:lnTo>
                      <a:lnTo>
                        <a:pt x="147" y="138"/>
                      </a:lnTo>
                      <a:lnTo>
                        <a:pt x="130" y="155"/>
                      </a:lnTo>
                      <a:lnTo>
                        <a:pt x="113" y="175"/>
                      </a:lnTo>
                      <a:lnTo>
                        <a:pt x="97" y="195"/>
                      </a:lnTo>
                      <a:lnTo>
                        <a:pt x="82" y="217"/>
                      </a:lnTo>
                      <a:lnTo>
                        <a:pt x="69" y="241"/>
                      </a:lnTo>
                      <a:lnTo>
                        <a:pt x="56" y="266"/>
                      </a:lnTo>
                      <a:lnTo>
                        <a:pt x="44" y="293"/>
                      </a:lnTo>
                      <a:lnTo>
                        <a:pt x="34" y="321"/>
                      </a:lnTo>
                      <a:lnTo>
                        <a:pt x="34" y="321"/>
                      </a:lnTo>
                      <a:lnTo>
                        <a:pt x="29" y="343"/>
                      </a:lnTo>
                      <a:lnTo>
                        <a:pt x="22" y="368"/>
                      </a:lnTo>
                      <a:lnTo>
                        <a:pt x="15" y="404"/>
                      </a:lnTo>
                      <a:lnTo>
                        <a:pt x="9" y="447"/>
                      </a:lnTo>
                      <a:lnTo>
                        <a:pt x="4" y="500"/>
                      </a:lnTo>
                      <a:lnTo>
                        <a:pt x="1" y="559"/>
                      </a:lnTo>
                      <a:lnTo>
                        <a:pt x="0" y="592"/>
                      </a:lnTo>
                      <a:lnTo>
                        <a:pt x="1" y="626"/>
                      </a:lnTo>
                      <a:lnTo>
                        <a:pt x="1" y="626"/>
                      </a:lnTo>
                      <a:lnTo>
                        <a:pt x="1" y="651"/>
                      </a:lnTo>
                      <a:lnTo>
                        <a:pt x="2" y="676"/>
                      </a:lnTo>
                      <a:lnTo>
                        <a:pt x="5" y="707"/>
                      </a:lnTo>
                      <a:lnTo>
                        <a:pt x="9" y="739"/>
                      </a:lnTo>
                      <a:lnTo>
                        <a:pt x="13" y="755"/>
                      </a:lnTo>
                      <a:lnTo>
                        <a:pt x="17" y="769"/>
                      </a:lnTo>
                      <a:lnTo>
                        <a:pt x="22" y="784"/>
                      </a:lnTo>
                      <a:lnTo>
                        <a:pt x="27" y="795"/>
                      </a:lnTo>
                      <a:lnTo>
                        <a:pt x="34" y="805"/>
                      </a:lnTo>
                      <a:lnTo>
                        <a:pt x="42" y="812"/>
                      </a:lnTo>
                      <a:lnTo>
                        <a:pt x="42" y="812"/>
                      </a:lnTo>
                      <a:lnTo>
                        <a:pt x="46" y="816"/>
                      </a:lnTo>
                      <a:lnTo>
                        <a:pt x="50" y="819"/>
                      </a:lnTo>
                      <a:lnTo>
                        <a:pt x="57" y="823"/>
                      </a:lnTo>
                      <a:lnTo>
                        <a:pt x="65" y="826"/>
                      </a:lnTo>
                      <a:lnTo>
                        <a:pt x="77" y="828"/>
                      </a:lnTo>
                      <a:lnTo>
                        <a:pt x="90" y="828"/>
                      </a:lnTo>
                      <a:lnTo>
                        <a:pt x="106" y="826"/>
                      </a:lnTo>
                      <a:lnTo>
                        <a:pt x="106" y="826"/>
                      </a:lnTo>
                      <a:lnTo>
                        <a:pt x="114" y="823"/>
                      </a:lnTo>
                      <a:lnTo>
                        <a:pt x="121" y="820"/>
                      </a:lnTo>
                      <a:lnTo>
                        <a:pt x="127" y="816"/>
                      </a:lnTo>
                      <a:lnTo>
                        <a:pt x="134" y="812"/>
                      </a:lnTo>
                      <a:lnTo>
                        <a:pt x="139" y="807"/>
                      </a:lnTo>
                      <a:lnTo>
                        <a:pt x="143" y="802"/>
                      </a:lnTo>
                      <a:lnTo>
                        <a:pt x="151" y="789"/>
                      </a:lnTo>
                      <a:lnTo>
                        <a:pt x="156" y="774"/>
                      </a:lnTo>
                      <a:lnTo>
                        <a:pt x="160" y="759"/>
                      </a:lnTo>
                      <a:lnTo>
                        <a:pt x="163" y="741"/>
                      </a:lnTo>
                      <a:lnTo>
                        <a:pt x="164" y="723"/>
                      </a:lnTo>
                      <a:lnTo>
                        <a:pt x="164" y="723"/>
                      </a:lnTo>
                      <a:lnTo>
                        <a:pt x="164" y="694"/>
                      </a:lnTo>
                      <a:lnTo>
                        <a:pt x="164" y="647"/>
                      </a:lnTo>
                      <a:lnTo>
                        <a:pt x="164" y="586"/>
                      </a:lnTo>
                      <a:lnTo>
                        <a:pt x="165" y="554"/>
                      </a:lnTo>
                      <a:lnTo>
                        <a:pt x="168" y="521"/>
                      </a:lnTo>
                      <a:lnTo>
                        <a:pt x="171" y="486"/>
                      </a:lnTo>
                      <a:lnTo>
                        <a:pt x="176" y="454"/>
                      </a:lnTo>
                      <a:lnTo>
                        <a:pt x="181" y="422"/>
                      </a:lnTo>
                      <a:lnTo>
                        <a:pt x="189" y="392"/>
                      </a:lnTo>
                      <a:lnTo>
                        <a:pt x="198" y="366"/>
                      </a:lnTo>
                      <a:lnTo>
                        <a:pt x="203" y="352"/>
                      </a:lnTo>
                      <a:lnTo>
                        <a:pt x="210" y="342"/>
                      </a:lnTo>
                      <a:lnTo>
                        <a:pt x="217" y="331"/>
                      </a:lnTo>
                      <a:lnTo>
                        <a:pt x="223" y="322"/>
                      </a:lnTo>
                      <a:lnTo>
                        <a:pt x="231" y="314"/>
                      </a:lnTo>
                      <a:lnTo>
                        <a:pt x="239" y="308"/>
                      </a:lnTo>
                      <a:lnTo>
                        <a:pt x="239" y="308"/>
                      </a:lnTo>
                      <a:lnTo>
                        <a:pt x="247" y="304"/>
                      </a:lnTo>
                      <a:lnTo>
                        <a:pt x="253" y="300"/>
                      </a:lnTo>
                      <a:lnTo>
                        <a:pt x="257" y="300"/>
                      </a:lnTo>
                      <a:lnTo>
                        <a:pt x="261" y="300"/>
                      </a:lnTo>
                      <a:lnTo>
                        <a:pt x="265" y="300"/>
                      </a:lnTo>
                      <a:lnTo>
                        <a:pt x="269" y="302"/>
                      </a:lnTo>
                      <a:lnTo>
                        <a:pt x="273" y="305"/>
                      </a:lnTo>
                      <a:lnTo>
                        <a:pt x="277" y="310"/>
                      </a:lnTo>
                      <a:lnTo>
                        <a:pt x="280" y="318"/>
                      </a:lnTo>
                      <a:lnTo>
                        <a:pt x="282" y="327"/>
                      </a:lnTo>
                      <a:lnTo>
                        <a:pt x="284" y="338"/>
                      </a:lnTo>
                      <a:lnTo>
                        <a:pt x="284" y="352"/>
                      </a:lnTo>
                      <a:lnTo>
                        <a:pt x="284" y="352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4" y="1757"/>
                      </a:lnTo>
                      <a:lnTo>
                        <a:pt x="285" y="1767"/>
                      </a:lnTo>
                      <a:lnTo>
                        <a:pt x="286" y="1775"/>
                      </a:lnTo>
                      <a:lnTo>
                        <a:pt x="289" y="1782"/>
                      </a:lnTo>
                      <a:lnTo>
                        <a:pt x="293" y="1790"/>
                      </a:lnTo>
                      <a:lnTo>
                        <a:pt x="297" y="1797"/>
                      </a:lnTo>
                      <a:lnTo>
                        <a:pt x="302" y="1803"/>
                      </a:lnTo>
                      <a:lnTo>
                        <a:pt x="307" y="1810"/>
                      </a:lnTo>
                      <a:lnTo>
                        <a:pt x="314" y="1815"/>
                      </a:lnTo>
                      <a:lnTo>
                        <a:pt x="320" y="1821"/>
                      </a:lnTo>
                      <a:lnTo>
                        <a:pt x="327" y="1824"/>
                      </a:lnTo>
                      <a:lnTo>
                        <a:pt x="335" y="1828"/>
                      </a:lnTo>
                      <a:lnTo>
                        <a:pt x="343" y="1831"/>
                      </a:lnTo>
                      <a:lnTo>
                        <a:pt x="351" y="1832"/>
                      </a:lnTo>
                      <a:lnTo>
                        <a:pt x="360" y="1834"/>
                      </a:lnTo>
                      <a:lnTo>
                        <a:pt x="369" y="1835"/>
                      </a:lnTo>
                      <a:lnTo>
                        <a:pt x="369" y="1835"/>
                      </a:lnTo>
                      <a:lnTo>
                        <a:pt x="377" y="1834"/>
                      </a:lnTo>
                      <a:lnTo>
                        <a:pt x="386" y="1832"/>
                      </a:lnTo>
                      <a:lnTo>
                        <a:pt x="394" y="1831"/>
                      </a:lnTo>
                      <a:lnTo>
                        <a:pt x="402" y="1828"/>
                      </a:lnTo>
                      <a:lnTo>
                        <a:pt x="410" y="1824"/>
                      </a:lnTo>
                      <a:lnTo>
                        <a:pt x="416" y="1821"/>
                      </a:lnTo>
                      <a:lnTo>
                        <a:pt x="423" y="1815"/>
                      </a:lnTo>
                      <a:lnTo>
                        <a:pt x="430" y="1810"/>
                      </a:lnTo>
                      <a:lnTo>
                        <a:pt x="435" y="1803"/>
                      </a:lnTo>
                      <a:lnTo>
                        <a:pt x="440" y="1797"/>
                      </a:lnTo>
                      <a:lnTo>
                        <a:pt x="444" y="1790"/>
                      </a:lnTo>
                      <a:lnTo>
                        <a:pt x="448" y="1782"/>
                      </a:lnTo>
                      <a:lnTo>
                        <a:pt x="451" y="1775"/>
                      </a:lnTo>
                      <a:lnTo>
                        <a:pt x="452" y="1767"/>
                      </a:lnTo>
                      <a:lnTo>
                        <a:pt x="453" y="1757"/>
                      </a:lnTo>
                      <a:lnTo>
                        <a:pt x="454" y="1748"/>
                      </a:lnTo>
                      <a:lnTo>
                        <a:pt x="454" y="1748"/>
                      </a:lnTo>
                      <a:lnTo>
                        <a:pt x="454" y="1747"/>
                      </a:lnTo>
                      <a:lnTo>
                        <a:pt x="457" y="954"/>
                      </a:lnTo>
                      <a:lnTo>
                        <a:pt x="457" y="954"/>
                      </a:lnTo>
                      <a:lnTo>
                        <a:pt x="458" y="948"/>
                      </a:lnTo>
                      <a:lnTo>
                        <a:pt x="461" y="941"/>
                      </a:lnTo>
                      <a:lnTo>
                        <a:pt x="465" y="935"/>
                      </a:lnTo>
                      <a:lnTo>
                        <a:pt x="472" y="927"/>
                      </a:lnTo>
                      <a:lnTo>
                        <a:pt x="482" y="920"/>
                      </a:lnTo>
                      <a:lnTo>
                        <a:pt x="487" y="918"/>
                      </a:lnTo>
                      <a:lnTo>
                        <a:pt x="495" y="915"/>
                      </a:lnTo>
                      <a:lnTo>
                        <a:pt x="503" y="914"/>
                      </a:lnTo>
                      <a:lnTo>
                        <a:pt x="512" y="914"/>
                      </a:lnTo>
                      <a:lnTo>
                        <a:pt x="512" y="914"/>
                      </a:lnTo>
                      <a:lnTo>
                        <a:pt x="522" y="914"/>
                      </a:lnTo>
                      <a:lnTo>
                        <a:pt x="529" y="915"/>
                      </a:lnTo>
                      <a:lnTo>
                        <a:pt x="537" y="918"/>
                      </a:lnTo>
                      <a:lnTo>
                        <a:pt x="544" y="920"/>
                      </a:lnTo>
                      <a:lnTo>
                        <a:pt x="553" y="927"/>
                      </a:lnTo>
                      <a:lnTo>
                        <a:pt x="560" y="935"/>
                      </a:lnTo>
                      <a:lnTo>
                        <a:pt x="565" y="941"/>
                      </a:lnTo>
                      <a:lnTo>
                        <a:pt x="568" y="948"/>
                      </a:lnTo>
                      <a:lnTo>
                        <a:pt x="569" y="954"/>
                      </a:lnTo>
                      <a:lnTo>
                        <a:pt x="571" y="1747"/>
                      </a:lnTo>
                      <a:lnTo>
                        <a:pt x="571" y="1747"/>
                      </a:lnTo>
                      <a:lnTo>
                        <a:pt x="571" y="1748"/>
                      </a:lnTo>
                      <a:lnTo>
                        <a:pt x="571" y="1748"/>
                      </a:lnTo>
                      <a:lnTo>
                        <a:pt x="571" y="1757"/>
                      </a:lnTo>
                      <a:lnTo>
                        <a:pt x="573" y="1767"/>
                      </a:lnTo>
                      <a:lnTo>
                        <a:pt x="574" y="1775"/>
                      </a:lnTo>
                      <a:lnTo>
                        <a:pt x="578" y="1782"/>
                      </a:lnTo>
                      <a:lnTo>
                        <a:pt x="581" y="1790"/>
                      </a:lnTo>
                      <a:lnTo>
                        <a:pt x="586" y="1797"/>
                      </a:lnTo>
                      <a:lnTo>
                        <a:pt x="590" y="1803"/>
                      </a:lnTo>
                      <a:lnTo>
                        <a:pt x="596" y="1810"/>
                      </a:lnTo>
                      <a:lnTo>
                        <a:pt x="602" y="1815"/>
                      </a:lnTo>
                      <a:lnTo>
                        <a:pt x="608" y="1821"/>
                      </a:lnTo>
                      <a:lnTo>
                        <a:pt x="616" y="1824"/>
                      </a:lnTo>
                      <a:lnTo>
                        <a:pt x="623" y="1828"/>
                      </a:lnTo>
                      <a:lnTo>
                        <a:pt x="631" y="1831"/>
                      </a:lnTo>
                      <a:lnTo>
                        <a:pt x="640" y="1832"/>
                      </a:lnTo>
                      <a:lnTo>
                        <a:pt x="648" y="1834"/>
                      </a:lnTo>
                      <a:lnTo>
                        <a:pt x="657" y="1835"/>
                      </a:lnTo>
                      <a:lnTo>
                        <a:pt x="657" y="1835"/>
                      </a:lnTo>
                      <a:lnTo>
                        <a:pt x="666" y="1834"/>
                      </a:lnTo>
                      <a:lnTo>
                        <a:pt x="674" y="1832"/>
                      </a:lnTo>
                      <a:lnTo>
                        <a:pt x="682" y="1831"/>
                      </a:lnTo>
                      <a:lnTo>
                        <a:pt x="690" y="1828"/>
                      </a:lnTo>
                      <a:lnTo>
                        <a:pt x="698" y="1824"/>
                      </a:lnTo>
                      <a:lnTo>
                        <a:pt x="704" y="1821"/>
                      </a:lnTo>
                      <a:lnTo>
                        <a:pt x="711" y="1815"/>
                      </a:lnTo>
                      <a:lnTo>
                        <a:pt x="717" y="1810"/>
                      </a:lnTo>
                      <a:lnTo>
                        <a:pt x="723" y="1803"/>
                      </a:lnTo>
                      <a:lnTo>
                        <a:pt x="728" y="1797"/>
                      </a:lnTo>
                      <a:lnTo>
                        <a:pt x="732" y="1790"/>
                      </a:lnTo>
                      <a:lnTo>
                        <a:pt x="736" y="1782"/>
                      </a:lnTo>
                      <a:lnTo>
                        <a:pt x="738" y="1775"/>
                      </a:lnTo>
                      <a:lnTo>
                        <a:pt x="741" y="1767"/>
                      </a:lnTo>
                      <a:lnTo>
                        <a:pt x="742" y="1757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1" y="352"/>
                      </a:lnTo>
                      <a:lnTo>
                        <a:pt x="741" y="352"/>
                      </a:lnTo>
                      <a:lnTo>
                        <a:pt x="742" y="338"/>
                      </a:lnTo>
                      <a:lnTo>
                        <a:pt x="744" y="327"/>
                      </a:lnTo>
                      <a:lnTo>
                        <a:pt x="745" y="318"/>
                      </a:lnTo>
                      <a:lnTo>
                        <a:pt x="749" y="310"/>
                      </a:lnTo>
                      <a:lnTo>
                        <a:pt x="752" y="305"/>
                      </a:lnTo>
                      <a:lnTo>
                        <a:pt x="756" y="302"/>
                      </a:lnTo>
                      <a:lnTo>
                        <a:pt x="759" y="300"/>
                      </a:lnTo>
                      <a:lnTo>
                        <a:pt x="763" y="300"/>
                      </a:lnTo>
                      <a:lnTo>
                        <a:pt x="767" y="300"/>
                      </a:lnTo>
                      <a:lnTo>
                        <a:pt x="771" y="300"/>
                      </a:lnTo>
                      <a:lnTo>
                        <a:pt x="779" y="304"/>
                      </a:lnTo>
                      <a:lnTo>
                        <a:pt x="786" y="308"/>
                      </a:lnTo>
                      <a:lnTo>
                        <a:pt x="786" y="308"/>
                      </a:lnTo>
                      <a:lnTo>
                        <a:pt x="794" y="314"/>
                      </a:lnTo>
                      <a:lnTo>
                        <a:pt x="802" y="322"/>
                      </a:lnTo>
                      <a:lnTo>
                        <a:pt x="809" y="331"/>
                      </a:lnTo>
                      <a:lnTo>
                        <a:pt x="816" y="342"/>
                      </a:lnTo>
                      <a:lnTo>
                        <a:pt x="821" y="352"/>
                      </a:lnTo>
                      <a:lnTo>
                        <a:pt x="827" y="366"/>
                      </a:lnTo>
                      <a:lnTo>
                        <a:pt x="836" y="392"/>
                      </a:lnTo>
                      <a:lnTo>
                        <a:pt x="844" y="422"/>
                      </a:lnTo>
                      <a:lnTo>
                        <a:pt x="850" y="454"/>
                      </a:lnTo>
                      <a:lnTo>
                        <a:pt x="854" y="486"/>
                      </a:lnTo>
                      <a:lnTo>
                        <a:pt x="858" y="521"/>
                      </a:lnTo>
                      <a:lnTo>
                        <a:pt x="859" y="554"/>
                      </a:lnTo>
                      <a:lnTo>
                        <a:pt x="861" y="586"/>
                      </a:lnTo>
                      <a:lnTo>
                        <a:pt x="862" y="647"/>
                      </a:lnTo>
                      <a:lnTo>
                        <a:pt x="862" y="694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63" y="741"/>
                      </a:lnTo>
                      <a:lnTo>
                        <a:pt x="865" y="759"/>
                      </a:lnTo>
                      <a:lnTo>
                        <a:pt x="869" y="774"/>
                      </a:lnTo>
                      <a:lnTo>
                        <a:pt x="875" y="789"/>
                      </a:lnTo>
                      <a:lnTo>
                        <a:pt x="882" y="802"/>
                      </a:lnTo>
                      <a:lnTo>
                        <a:pt x="887" y="807"/>
                      </a:lnTo>
                      <a:lnTo>
                        <a:pt x="892" y="812"/>
                      </a:lnTo>
                      <a:lnTo>
                        <a:pt x="897" y="816"/>
                      </a:lnTo>
                      <a:lnTo>
                        <a:pt x="904" y="820"/>
                      </a:lnTo>
                      <a:lnTo>
                        <a:pt x="911" y="823"/>
                      </a:lnTo>
                      <a:lnTo>
                        <a:pt x="919" y="826"/>
                      </a:lnTo>
                      <a:lnTo>
                        <a:pt x="919" y="826"/>
                      </a:lnTo>
                      <a:lnTo>
                        <a:pt x="934" y="828"/>
                      </a:lnTo>
                      <a:lnTo>
                        <a:pt x="947" y="828"/>
                      </a:lnTo>
                      <a:lnTo>
                        <a:pt x="959" y="826"/>
                      </a:lnTo>
                      <a:lnTo>
                        <a:pt x="968" y="823"/>
                      </a:lnTo>
                      <a:lnTo>
                        <a:pt x="975" y="819"/>
                      </a:lnTo>
                      <a:lnTo>
                        <a:pt x="980" y="816"/>
                      </a:lnTo>
                      <a:lnTo>
                        <a:pt x="984" y="812"/>
                      </a:lnTo>
                      <a:lnTo>
                        <a:pt x="984" y="812"/>
                      </a:lnTo>
                      <a:lnTo>
                        <a:pt x="992" y="805"/>
                      </a:lnTo>
                      <a:lnTo>
                        <a:pt x="999" y="795"/>
                      </a:lnTo>
                      <a:lnTo>
                        <a:pt x="1004" y="784"/>
                      </a:lnTo>
                      <a:lnTo>
                        <a:pt x="1008" y="769"/>
                      </a:lnTo>
                      <a:lnTo>
                        <a:pt x="1013" y="755"/>
                      </a:lnTo>
                      <a:lnTo>
                        <a:pt x="1016" y="739"/>
                      </a:lnTo>
                      <a:lnTo>
                        <a:pt x="1021" y="707"/>
                      </a:lnTo>
                      <a:lnTo>
                        <a:pt x="1024" y="676"/>
                      </a:lnTo>
                      <a:lnTo>
                        <a:pt x="1025" y="651"/>
                      </a:lnTo>
                      <a:lnTo>
                        <a:pt x="1025" y="626"/>
                      </a:lnTo>
                      <a:lnTo>
                        <a:pt x="1025" y="626"/>
                      </a:lnTo>
                      <a:lnTo>
                        <a:pt x="1025" y="592"/>
                      </a:lnTo>
                      <a:lnTo>
                        <a:pt x="1025" y="559"/>
                      </a:lnTo>
                      <a:lnTo>
                        <a:pt x="1021" y="500"/>
                      </a:lnTo>
                      <a:lnTo>
                        <a:pt x="1016" y="447"/>
                      </a:lnTo>
                      <a:lnTo>
                        <a:pt x="1009" y="404"/>
                      </a:lnTo>
                      <a:lnTo>
                        <a:pt x="1003" y="368"/>
                      </a:lnTo>
                      <a:lnTo>
                        <a:pt x="997" y="343"/>
                      </a:lnTo>
                      <a:lnTo>
                        <a:pt x="991" y="321"/>
                      </a:lnTo>
                      <a:lnTo>
                        <a:pt x="991" y="3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0" name="그룹 21"/>
          <p:cNvGrpSpPr/>
          <p:nvPr/>
        </p:nvGrpSpPr>
        <p:grpSpPr>
          <a:xfrm>
            <a:off x="5509995" y="1889411"/>
            <a:ext cx="1197975" cy="2751250"/>
            <a:chOff x="745318" y="2593250"/>
            <a:chExt cx="1388282" cy="3188308"/>
          </a:xfrm>
        </p:grpSpPr>
        <p:sp>
          <p:nvSpPr>
            <p:cNvPr id="21" name="직사각형 22"/>
            <p:cNvSpPr/>
            <p:nvPr/>
          </p:nvSpPr>
          <p:spPr>
            <a:xfrm>
              <a:off x="745318" y="3584662"/>
              <a:ext cx="1388282" cy="205609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2" name="그룹 23"/>
            <p:cNvGrpSpPr/>
            <p:nvPr/>
          </p:nvGrpSpPr>
          <p:grpSpPr>
            <a:xfrm>
              <a:off x="745318" y="2593250"/>
              <a:ext cx="1388282" cy="3188308"/>
              <a:chOff x="745318" y="2593250"/>
              <a:chExt cx="1388282" cy="3188308"/>
            </a:xfrm>
          </p:grpSpPr>
          <p:sp>
            <p:nvSpPr>
              <p:cNvPr id="23" name="직사각형 16"/>
              <p:cNvSpPr/>
              <p:nvPr/>
            </p:nvSpPr>
            <p:spPr>
              <a:xfrm>
                <a:off x="745318" y="2593250"/>
                <a:ext cx="1388282" cy="3188308"/>
              </a:xfrm>
              <a:custGeom>
                <a:avLst/>
                <a:gdLst/>
                <a:ahLst/>
                <a:cxnLst/>
                <a:rect l="l" t="t" r="r" b="b"/>
                <a:pathLst>
                  <a:path w="1388282" h="3188308">
                    <a:moveTo>
                      <a:pt x="661309" y="808566"/>
                    </a:moveTo>
                    <a:lnTo>
                      <a:pt x="633849" y="812148"/>
                    </a:lnTo>
                    <a:lnTo>
                      <a:pt x="602808" y="814536"/>
                    </a:lnTo>
                    <a:lnTo>
                      <a:pt x="565797" y="821699"/>
                    </a:lnTo>
                    <a:lnTo>
                      <a:pt x="524010" y="831250"/>
                    </a:lnTo>
                    <a:lnTo>
                      <a:pt x="482223" y="843189"/>
                    </a:lnTo>
                    <a:lnTo>
                      <a:pt x="436855" y="858710"/>
                    </a:lnTo>
                    <a:lnTo>
                      <a:pt x="414171" y="868261"/>
                    </a:lnTo>
                    <a:lnTo>
                      <a:pt x="391487" y="879006"/>
                    </a:lnTo>
                    <a:lnTo>
                      <a:pt x="367609" y="892139"/>
                    </a:lnTo>
                    <a:lnTo>
                      <a:pt x="344925" y="906466"/>
                    </a:lnTo>
                    <a:lnTo>
                      <a:pt x="322240" y="919599"/>
                    </a:lnTo>
                    <a:lnTo>
                      <a:pt x="299556" y="936314"/>
                    </a:lnTo>
                    <a:lnTo>
                      <a:pt x="278066" y="954222"/>
                    </a:lnTo>
                    <a:lnTo>
                      <a:pt x="257770" y="973325"/>
                    </a:lnTo>
                    <a:lnTo>
                      <a:pt x="237473" y="993621"/>
                    </a:lnTo>
                    <a:lnTo>
                      <a:pt x="217177" y="1017499"/>
                    </a:lnTo>
                    <a:lnTo>
                      <a:pt x="198075" y="1041377"/>
                    </a:lnTo>
                    <a:lnTo>
                      <a:pt x="180166" y="1067643"/>
                    </a:lnTo>
                    <a:lnTo>
                      <a:pt x="164645" y="1096297"/>
                    </a:lnTo>
                    <a:lnTo>
                      <a:pt x="149125" y="1126144"/>
                    </a:lnTo>
                    <a:lnTo>
                      <a:pt x="134798" y="1158380"/>
                    </a:lnTo>
                    <a:lnTo>
                      <a:pt x="122859" y="1191809"/>
                    </a:lnTo>
                    <a:lnTo>
                      <a:pt x="116889" y="1218075"/>
                    </a:lnTo>
                    <a:lnTo>
                      <a:pt x="108532" y="1247922"/>
                    </a:lnTo>
                    <a:lnTo>
                      <a:pt x="100175" y="1290903"/>
                    </a:lnTo>
                    <a:lnTo>
                      <a:pt x="93011" y="1342241"/>
                    </a:lnTo>
                    <a:lnTo>
                      <a:pt x="87042" y="1405517"/>
                    </a:lnTo>
                    <a:lnTo>
                      <a:pt x="83460" y="1475958"/>
                    </a:lnTo>
                    <a:lnTo>
                      <a:pt x="82266" y="1515356"/>
                    </a:lnTo>
                    <a:lnTo>
                      <a:pt x="83460" y="1555949"/>
                    </a:lnTo>
                    <a:lnTo>
                      <a:pt x="83460" y="1585797"/>
                    </a:lnTo>
                    <a:lnTo>
                      <a:pt x="84654" y="1615644"/>
                    </a:lnTo>
                    <a:lnTo>
                      <a:pt x="88236" y="1652655"/>
                    </a:lnTo>
                    <a:lnTo>
                      <a:pt x="93011" y="1690860"/>
                    </a:lnTo>
                    <a:lnTo>
                      <a:pt x="97787" y="1709963"/>
                    </a:lnTo>
                    <a:lnTo>
                      <a:pt x="102562" y="1726677"/>
                    </a:lnTo>
                    <a:lnTo>
                      <a:pt x="108532" y="1744586"/>
                    </a:lnTo>
                    <a:lnTo>
                      <a:pt x="114501" y="1757719"/>
                    </a:lnTo>
                    <a:lnTo>
                      <a:pt x="122859" y="1769658"/>
                    </a:lnTo>
                    <a:lnTo>
                      <a:pt x="132410" y="1778015"/>
                    </a:lnTo>
                    <a:lnTo>
                      <a:pt x="137186" y="1782791"/>
                    </a:lnTo>
                    <a:lnTo>
                      <a:pt x="141961" y="1786372"/>
                    </a:lnTo>
                    <a:lnTo>
                      <a:pt x="150318" y="1791148"/>
                    </a:lnTo>
                    <a:lnTo>
                      <a:pt x="159870" y="1794730"/>
                    </a:lnTo>
                    <a:lnTo>
                      <a:pt x="174197" y="1797117"/>
                    </a:lnTo>
                    <a:lnTo>
                      <a:pt x="189717" y="1797117"/>
                    </a:lnTo>
                    <a:lnTo>
                      <a:pt x="208820" y="1794730"/>
                    </a:lnTo>
                    <a:lnTo>
                      <a:pt x="218371" y="1791148"/>
                    </a:lnTo>
                    <a:lnTo>
                      <a:pt x="226728" y="1787566"/>
                    </a:lnTo>
                    <a:lnTo>
                      <a:pt x="233892" y="1782791"/>
                    </a:lnTo>
                    <a:lnTo>
                      <a:pt x="242249" y="1778015"/>
                    </a:lnTo>
                    <a:lnTo>
                      <a:pt x="248218" y="1772046"/>
                    </a:lnTo>
                    <a:lnTo>
                      <a:pt x="252994" y="1766076"/>
                    </a:lnTo>
                    <a:lnTo>
                      <a:pt x="262545" y="1750555"/>
                    </a:lnTo>
                    <a:lnTo>
                      <a:pt x="268515" y="1732647"/>
                    </a:lnTo>
                    <a:lnTo>
                      <a:pt x="273290" y="1714738"/>
                    </a:lnTo>
                    <a:lnTo>
                      <a:pt x="276872" y="1693248"/>
                    </a:lnTo>
                    <a:lnTo>
                      <a:pt x="278066" y="1671758"/>
                    </a:lnTo>
                    <a:lnTo>
                      <a:pt x="278066" y="1637135"/>
                    </a:lnTo>
                    <a:lnTo>
                      <a:pt x="278066" y="1581021"/>
                    </a:lnTo>
                    <a:lnTo>
                      <a:pt x="278066" y="1508193"/>
                    </a:lnTo>
                    <a:lnTo>
                      <a:pt x="279260" y="1469988"/>
                    </a:lnTo>
                    <a:lnTo>
                      <a:pt x="282842" y="1430589"/>
                    </a:lnTo>
                    <a:lnTo>
                      <a:pt x="286423" y="1388803"/>
                    </a:lnTo>
                    <a:lnTo>
                      <a:pt x="292393" y="1350598"/>
                    </a:lnTo>
                    <a:lnTo>
                      <a:pt x="298362" y="1312393"/>
                    </a:lnTo>
                    <a:lnTo>
                      <a:pt x="307914" y="1276576"/>
                    </a:lnTo>
                    <a:lnTo>
                      <a:pt x="318659" y="1245534"/>
                    </a:lnTo>
                    <a:lnTo>
                      <a:pt x="324628" y="1228820"/>
                    </a:lnTo>
                    <a:lnTo>
                      <a:pt x="332986" y="1216881"/>
                    </a:lnTo>
                    <a:lnTo>
                      <a:pt x="341343" y="1203748"/>
                    </a:lnTo>
                    <a:lnTo>
                      <a:pt x="348506" y="1193003"/>
                    </a:lnTo>
                    <a:lnTo>
                      <a:pt x="358058" y="1183452"/>
                    </a:lnTo>
                    <a:lnTo>
                      <a:pt x="367609" y="1176288"/>
                    </a:lnTo>
                    <a:lnTo>
                      <a:pt x="377160" y="1171512"/>
                    </a:lnTo>
                    <a:lnTo>
                      <a:pt x="384323" y="1166737"/>
                    </a:lnTo>
                    <a:lnTo>
                      <a:pt x="389099" y="1166737"/>
                    </a:lnTo>
                    <a:lnTo>
                      <a:pt x="393875" y="1166737"/>
                    </a:lnTo>
                    <a:lnTo>
                      <a:pt x="398650" y="1166737"/>
                    </a:lnTo>
                    <a:lnTo>
                      <a:pt x="403426" y="1169125"/>
                    </a:lnTo>
                    <a:lnTo>
                      <a:pt x="408201" y="1172706"/>
                    </a:lnTo>
                    <a:lnTo>
                      <a:pt x="412977" y="1178676"/>
                    </a:lnTo>
                    <a:lnTo>
                      <a:pt x="416559" y="1188227"/>
                    </a:lnTo>
                    <a:lnTo>
                      <a:pt x="418947" y="1198972"/>
                    </a:lnTo>
                    <a:lnTo>
                      <a:pt x="421334" y="1212105"/>
                    </a:lnTo>
                    <a:lnTo>
                      <a:pt x="421334" y="1228820"/>
                    </a:lnTo>
                    <a:lnTo>
                      <a:pt x="418947" y="2895508"/>
                    </a:lnTo>
                    <a:lnTo>
                      <a:pt x="421334" y="2906253"/>
                    </a:lnTo>
                    <a:lnTo>
                      <a:pt x="422528" y="2918192"/>
                    </a:lnTo>
                    <a:lnTo>
                      <a:pt x="423722" y="2927743"/>
                    </a:lnTo>
                    <a:lnTo>
                      <a:pt x="427304" y="2936100"/>
                    </a:lnTo>
                    <a:lnTo>
                      <a:pt x="432080" y="2945652"/>
                    </a:lnTo>
                    <a:lnTo>
                      <a:pt x="436855" y="2954009"/>
                    </a:lnTo>
                    <a:lnTo>
                      <a:pt x="442825" y="2961172"/>
                    </a:lnTo>
                    <a:lnTo>
                      <a:pt x="448794" y="2969530"/>
                    </a:lnTo>
                    <a:lnTo>
                      <a:pt x="457151" y="2975499"/>
                    </a:lnTo>
                    <a:lnTo>
                      <a:pt x="464315" y="2982663"/>
                    </a:lnTo>
                    <a:lnTo>
                      <a:pt x="472672" y="2986244"/>
                    </a:lnTo>
                    <a:lnTo>
                      <a:pt x="482223" y="2991020"/>
                    </a:lnTo>
                    <a:lnTo>
                      <a:pt x="491775" y="2994602"/>
                    </a:lnTo>
                    <a:lnTo>
                      <a:pt x="501326" y="2995795"/>
                    </a:lnTo>
                    <a:lnTo>
                      <a:pt x="512071" y="2998183"/>
                    </a:lnTo>
                    <a:lnTo>
                      <a:pt x="522816" y="2999377"/>
                    </a:lnTo>
                    <a:lnTo>
                      <a:pt x="532367" y="2998183"/>
                    </a:lnTo>
                    <a:lnTo>
                      <a:pt x="543112" y="2995795"/>
                    </a:lnTo>
                    <a:lnTo>
                      <a:pt x="552664" y="2994602"/>
                    </a:lnTo>
                    <a:lnTo>
                      <a:pt x="562215" y="2991020"/>
                    </a:lnTo>
                    <a:lnTo>
                      <a:pt x="571766" y="2986244"/>
                    </a:lnTo>
                    <a:lnTo>
                      <a:pt x="578930" y="2982663"/>
                    </a:lnTo>
                    <a:lnTo>
                      <a:pt x="587287" y="2975499"/>
                    </a:lnTo>
                    <a:lnTo>
                      <a:pt x="595644" y="2969530"/>
                    </a:lnTo>
                    <a:lnTo>
                      <a:pt x="601614" y="2961172"/>
                    </a:lnTo>
                    <a:lnTo>
                      <a:pt x="607583" y="2954009"/>
                    </a:lnTo>
                    <a:lnTo>
                      <a:pt x="612359" y="2945652"/>
                    </a:lnTo>
                    <a:lnTo>
                      <a:pt x="617134" y="2936100"/>
                    </a:lnTo>
                    <a:lnTo>
                      <a:pt x="620716" y="2927743"/>
                    </a:lnTo>
                    <a:lnTo>
                      <a:pt x="621910" y="2918192"/>
                    </a:lnTo>
                    <a:lnTo>
                      <a:pt x="623104" y="2906253"/>
                    </a:lnTo>
                    <a:lnTo>
                      <a:pt x="624298" y="2895508"/>
                    </a:lnTo>
                    <a:lnTo>
                      <a:pt x="624298" y="2894314"/>
                    </a:lnTo>
                    <a:lnTo>
                      <a:pt x="627880" y="1947549"/>
                    </a:lnTo>
                    <a:lnTo>
                      <a:pt x="629073" y="1940386"/>
                    </a:lnTo>
                    <a:lnTo>
                      <a:pt x="632655" y="1932028"/>
                    </a:lnTo>
                    <a:lnTo>
                      <a:pt x="637431" y="1924865"/>
                    </a:lnTo>
                    <a:lnTo>
                      <a:pt x="645788" y="1915314"/>
                    </a:lnTo>
                    <a:lnTo>
                      <a:pt x="657727" y="1906956"/>
                    </a:lnTo>
                    <a:lnTo>
                      <a:pt x="663697" y="1904569"/>
                    </a:lnTo>
                    <a:lnTo>
                      <a:pt x="673248" y="1900987"/>
                    </a:lnTo>
                    <a:lnTo>
                      <a:pt x="682799" y="1899793"/>
                    </a:lnTo>
                    <a:lnTo>
                      <a:pt x="693544" y="1899793"/>
                    </a:lnTo>
                    <a:lnTo>
                      <a:pt x="705483" y="1899793"/>
                    </a:lnTo>
                    <a:lnTo>
                      <a:pt x="713840" y="1900987"/>
                    </a:lnTo>
                    <a:lnTo>
                      <a:pt x="723392" y="1904569"/>
                    </a:lnTo>
                    <a:lnTo>
                      <a:pt x="731749" y="1906956"/>
                    </a:lnTo>
                    <a:lnTo>
                      <a:pt x="742494" y="1915314"/>
                    </a:lnTo>
                    <a:lnTo>
                      <a:pt x="750851" y="1924865"/>
                    </a:lnTo>
                    <a:lnTo>
                      <a:pt x="756821" y="1932028"/>
                    </a:lnTo>
                    <a:lnTo>
                      <a:pt x="760403" y="1940386"/>
                    </a:lnTo>
                    <a:lnTo>
                      <a:pt x="761597" y="1947549"/>
                    </a:lnTo>
                    <a:lnTo>
                      <a:pt x="763984" y="2894314"/>
                    </a:lnTo>
                    <a:lnTo>
                      <a:pt x="763984" y="2895508"/>
                    </a:lnTo>
                    <a:lnTo>
                      <a:pt x="763984" y="2906253"/>
                    </a:lnTo>
                    <a:lnTo>
                      <a:pt x="766372" y="2918192"/>
                    </a:lnTo>
                    <a:lnTo>
                      <a:pt x="767566" y="2927743"/>
                    </a:lnTo>
                    <a:lnTo>
                      <a:pt x="772342" y="2936100"/>
                    </a:lnTo>
                    <a:lnTo>
                      <a:pt x="775923" y="2945652"/>
                    </a:lnTo>
                    <a:lnTo>
                      <a:pt x="781893" y="2954009"/>
                    </a:lnTo>
                    <a:lnTo>
                      <a:pt x="786669" y="2961172"/>
                    </a:lnTo>
                    <a:lnTo>
                      <a:pt x="793832" y="2969530"/>
                    </a:lnTo>
                    <a:lnTo>
                      <a:pt x="800995" y="2975499"/>
                    </a:lnTo>
                    <a:lnTo>
                      <a:pt x="808159" y="2982663"/>
                    </a:lnTo>
                    <a:lnTo>
                      <a:pt x="817710" y="2986244"/>
                    </a:lnTo>
                    <a:lnTo>
                      <a:pt x="826067" y="2991020"/>
                    </a:lnTo>
                    <a:lnTo>
                      <a:pt x="835619" y="2994602"/>
                    </a:lnTo>
                    <a:lnTo>
                      <a:pt x="846364" y="2995795"/>
                    </a:lnTo>
                    <a:lnTo>
                      <a:pt x="855915" y="2998183"/>
                    </a:lnTo>
                    <a:lnTo>
                      <a:pt x="866660" y="2999377"/>
                    </a:lnTo>
                    <a:lnTo>
                      <a:pt x="877405" y="2998183"/>
                    </a:lnTo>
                    <a:lnTo>
                      <a:pt x="886956" y="2995795"/>
                    </a:lnTo>
                    <a:lnTo>
                      <a:pt x="896508" y="2994602"/>
                    </a:lnTo>
                    <a:lnTo>
                      <a:pt x="906059" y="2991020"/>
                    </a:lnTo>
                    <a:lnTo>
                      <a:pt x="915610" y="2986244"/>
                    </a:lnTo>
                    <a:lnTo>
                      <a:pt x="922773" y="2982663"/>
                    </a:lnTo>
                    <a:lnTo>
                      <a:pt x="931131" y="2975499"/>
                    </a:lnTo>
                    <a:lnTo>
                      <a:pt x="938294" y="2969530"/>
                    </a:lnTo>
                    <a:lnTo>
                      <a:pt x="945458" y="2961172"/>
                    </a:lnTo>
                    <a:lnTo>
                      <a:pt x="951427" y="2954009"/>
                    </a:lnTo>
                    <a:lnTo>
                      <a:pt x="956203" y="2945652"/>
                    </a:lnTo>
                    <a:lnTo>
                      <a:pt x="960978" y="2936100"/>
                    </a:lnTo>
                    <a:lnTo>
                      <a:pt x="963366" y="2927743"/>
                    </a:lnTo>
                    <a:lnTo>
                      <a:pt x="966948" y="2918192"/>
                    </a:lnTo>
                    <a:lnTo>
                      <a:pt x="968142" y="2906253"/>
                    </a:lnTo>
                    <a:lnTo>
                      <a:pt x="968142" y="2895508"/>
                    </a:lnTo>
                    <a:lnTo>
                      <a:pt x="966948" y="1228820"/>
                    </a:lnTo>
                    <a:lnTo>
                      <a:pt x="968142" y="1212105"/>
                    </a:lnTo>
                    <a:lnTo>
                      <a:pt x="970530" y="1198972"/>
                    </a:lnTo>
                    <a:lnTo>
                      <a:pt x="971723" y="1188227"/>
                    </a:lnTo>
                    <a:lnTo>
                      <a:pt x="976499" y="1178676"/>
                    </a:lnTo>
                    <a:lnTo>
                      <a:pt x="980081" y="1172706"/>
                    </a:lnTo>
                    <a:lnTo>
                      <a:pt x="984856" y="1169125"/>
                    </a:lnTo>
                    <a:lnTo>
                      <a:pt x="988438" y="1166737"/>
                    </a:lnTo>
                    <a:lnTo>
                      <a:pt x="993214" y="1166737"/>
                    </a:lnTo>
                    <a:lnTo>
                      <a:pt x="997989" y="1166737"/>
                    </a:lnTo>
                    <a:lnTo>
                      <a:pt x="1002765" y="1166737"/>
                    </a:lnTo>
                    <a:lnTo>
                      <a:pt x="1012316" y="1171512"/>
                    </a:lnTo>
                    <a:lnTo>
                      <a:pt x="1020673" y="1176288"/>
                    </a:lnTo>
                    <a:lnTo>
                      <a:pt x="1030225" y="1183452"/>
                    </a:lnTo>
                    <a:lnTo>
                      <a:pt x="1039776" y="1193003"/>
                    </a:lnTo>
                    <a:lnTo>
                      <a:pt x="1048133" y="1203748"/>
                    </a:lnTo>
                    <a:lnTo>
                      <a:pt x="1056491" y="1216881"/>
                    </a:lnTo>
                    <a:lnTo>
                      <a:pt x="1062460" y="1228820"/>
                    </a:lnTo>
                    <a:lnTo>
                      <a:pt x="1069623" y="1245534"/>
                    </a:lnTo>
                    <a:lnTo>
                      <a:pt x="1080369" y="1276576"/>
                    </a:lnTo>
                    <a:lnTo>
                      <a:pt x="1089920" y="1312393"/>
                    </a:lnTo>
                    <a:lnTo>
                      <a:pt x="1097083" y="1350598"/>
                    </a:lnTo>
                    <a:lnTo>
                      <a:pt x="1101859" y="1388803"/>
                    </a:lnTo>
                    <a:lnTo>
                      <a:pt x="1106634" y="1430589"/>
                    </a:lnTo>
                    <a:lnTo>
                      <a:pt x="1107828" y="1469988"/>
                    </a:lnTo>
                    <a:lnTo>
                      <a:pt x="1110216" y="1508193"/>
                    </a:lnTo>
                    <a:lnTo>
                      <a:pt x="1111410" y="1581021"/>
                    </a:lnTo>
                    <a:lnTo>
                      <a:pt x="1111410" y="1637135"/>
                    </a:lnTo>
                    <a:lnTo>
                      <a:pt x="1111410" y="1671758"/>
                    </a:lnTo>
                    <a:lnTo>
                      <a:pt x="1112604" y="1693248"/>
                    </a:lnTo>
                    <a:lnTo>
                      <a:pt x="1114992" y="1714738"/>
                    </a:lnTo>
                    <a:lnTo>
                      <a:pt x="1119767" y="1732647"/>
                    </a:lnTo>
                    <a:lnTo>
                      <a:pt x="1126931" y="1750555"/>
                    </a:lnTo>
                    <a:lnTo>
                      <a:pt x="1135288" y="1766076"/>
                    </a:lnTo>
                    <a:lnTo>
                      <a:pt x="1141258" y="1772046"/>
                    </a:lnTo>
                    <a:lnTo>
                      <a:pt x="1147227" y="1778015"/>
                    </a:lnTo>
                    <a:lnTo>
                      <a:pt x="1153197" y="1782791"/>
                    </a:lnTo>
                    <a:lnTo>
                      <a:pt x="1161554" y="1787566"/>
                    </a:lnTo>
                    <a:lnTo>
                      <a:pt x="1169911" y="1791148"/>
                    </a:lnTo>
                    <a:lnTo>
                      <a:pt x="1179462" y="1794730"/>
                    </a:lnTo>
                    <a:lnTo>
                      <a:pt x="1197371" y="1797117"/>
                    </a:lnTo>
                    <a:lnTo>
                      <a:pt x="1212892" y="1797117"/>
                    </a:lnTo>
                    <a:lnTo>
                      <a:pt x="1227219" y="1794730"/>
                    </a:lnTo>
                    <a:lnTo>
                      <a:pt x="1237964" y="1791148"/>
                    </a:lnTo>
                    <a:lnTo>
                      <a:pt x="1246321" y="1786372"/>
                    </a:lnTo>
                    <a:lnTo>
                      <a:pt x="1252290" y="1782791"/>
                    </a:lnTo>
                    <a:lnTo>
                      <a:pt x="1257066" y="1778015"/>
                    </a:lnTo>
                    <a:lnTo>
                      <a:pt x="1266617" y="1769658"/>
                    </a:lnTo>
                    <a:lnTo>
                      <a:pt x="1274975" y="1757719"/>
                    </a:lnTo>
                    <a:lnTo>
                      <a:pt x="1280944" y="1744586"/>
                    </a:lnTo>
                    <a:lnTo>
                      <a:pt x="1285720" y="1726677"/>
                    </a:lnTo>
                    <a:lnTo>
                      <a:pt x="1291689" y="1709963"/>
                    </a:lnTo>
                    <a:lnTo>
                      <a:pt x="1295271" y="1690860"/>
                    </a:lnTo>
                    <a:lnTo>
                      <a:pt x="1301240" y="1652655"/>
                    </a:lnTo>
                    <a:lnTo>
                      <a:pt x="1304822" y="1615644"/>
                    </a:lnTo>
                    <a:lnTo>
                      <a:pt x="1306016" y="1585797"/>
                    </a:lnTo>
                    <a:lnTo>
                      <a:pt x="1306016" y="1555949"/>
                    </a:lnTo>
                    <a:lnTo>
                      <a:pt x="1306016" y="1515356"/>
                    </a:lnTo>
                    <a:lnTo>
                      <a:pt x="1306016" y="1475958"/>
                    </a:lnTo>
                    <a:lnTo>
                      <a:pt x="1301240" y="1405517"/>
                    </a:lnTo>
                    <a:lnTo>
                      <a:pt x="1295271" y="1342241"/>
                    </a:lnTo>
                    <a:lnTo>
                      <a:pt x="1286914" y="1290903"/>
                    </a:lnTo>
                    <a:lnTo>
                      <a:pt x="1279750" y="1247922"/>
                    </a:lnTo>
                    <a:lnTo>
                      <a:pt x="1272587" y="1218075"/>
                    </a:lnTo>
                    <a:lnTo>
                      <a:pt x="1265423" y="1191809"/>
                    </a:lnTo>
                    <a:lnTo>
                      <a:pt x="1252290" y="1158380"/>
                    </a:lnTo>
                    <a:lnTo>
                      <a:pt x="1240351" y="1126144"/>
                    </a:lnTo>
                    <a:lnTo>
                      <a:pt x="1224831" y="1096297"/>
                    </a:lnTo>
                    <a:lnTo>
                      <a:pt x="1206922" y="1067643"/>
                    </a:lnTo>
                    <a:lnTo>
                      <a:pt x="1190208" y="1041377"/>
                    </a:lnTo>
                    <a:lnTo>
                      <a:pt x="1171105" y="1017499"/>
                    </a:lnTo>
                    <a:lnTo>
                      <a:pt x="1152003" y="993621"/>
                    </a:lnTo>
                    <a:lnTo>
                      <a:pt x="1130512" y="973325"/>
                    </a:lnTo>
                    <a:lnTo>
                      <a:pt x="1110216" y="954222"/>
                    </a:lnTo>
                    <a:lnTo>
                      <a:pt x="1087532" y="936314"/>
                    </a:lnTo>
                    <a:lnTo>
                      <a:pt x="1066042" y="919599"/>
                    </a:lnTo>
                    <a:lnTo>
                      <a:pt x="1043358" y="906466"/>
                    </a:lnTo>
                    <a:lnTo>
                      <a:pt x="1020673" y="892139"/>
                    </a:lnTo>
                    <a:lnTo>
                      <a:pt x="996795" y="879006"/>
                    </a:lnTo>
                    <a:lnTo>
                      <a:pt x="975305" y="868261"/>
                    </a:lnTo>
                    <a:lnTo>
                      <a:pt x="951427" y="858710"/>
                    </a:lnTo>
                    <a:lnTo>
                      <a:pt x="906059" y="843189"/>
                    </a:lnTo>
                    <a:lnTo>
                      <a:pt x="863078" y="831250"/>
                    </a:lnTo>
                    <a:lnTo>
                      <a:pt x="822486" y="821699"/>
                    </a:lnTo>
                    <a:lnTo>
                      <a:pt x="786669" y="814536"/>
                    </a:lnTo>
                    <a:lnTo>
                      <a:pt x="753239" y="812148"/>
                    </a:lnTo>
                    <a:lnTo>
                      <a:pt x="726973" y="808566"/>
                    </a:lnTo>
                    <a:lnTo>
                      <a:pt x="693544" y="808566"/>
                    </a:lnTo>
                    <a:close/>
                    <a:moveTo>
                      <a:pt x="693544" y="188930"/>
                    </a:moveTo>
                    <a:lnTo>
                      <a:pt x="667278" y="190124"/>
                    </a:lnTo>
                    <a:lnTo>
                      <a:pt x="642206" y="193706"/>
                    </a:lnTo>
                    <a:lnTo>
                      <a:pt x="618328" y="199675"/>
                    </a:lnTo>
                    <a:lnTo>
                      <a:pt x="595644" y="209226"/>
                    </a:lnTo>
                    <a:lnTo>
                      <a:pt x="571766" y="219972"/>
                    </a:lnTo>
                    <a:lnTo>
                      <a:pt x="551470" y="233104"/>
                    </a:lnTo>
                    <a:lnTo>
                      <a:pt x="531173" y="247431"/>
                    </a:lnTo>
                    <a:lnTo>
                      <a:pt x="513265" y="264146"/>
                    </a:lnTo>
                    <a:lnTo>
                      <a:pt x="496550" y="282054"/>
                    </a:lnTo>
                    <a:lnTo>
                      <a:pt x="482223" y="302351"/>
                    </a:lnTo>
                    <a:lnTo>
                      <a:pt x="469091" y="322647"/>
                    </a:lnTo>
                    <a:lnTo>
                      <a:pt x="458345" y="345331"/>
                    </a:lnTo>
                    <a:lnTo>
                      <a:pt x="448794" y="369209"/>
                    </a:lnTo>
                    <a:lnTo>
                      <a:pt x="442825" y="393087"/>
                    </a:lnTo>
                    <a:lnTo>
                      <a:pt x="439243" y="418159"/>
                    </a:lnTo>
                    <a:lnTo>
                      <a:pt x="438049" y="444425"/>
                    </a:lnTo>
                    <a:lnTo>
                      <a:pt x="439243" y="471885"/>
                    </a:lnTo>
                    <a:lnTo>
                      <a:pt x="442825" y="496957"/>
                    </a:lnTo>
                    <a:lnTo>
                      <a:pt x="448794" y="522029"/>
                    </a:lnTo>
                    <a:lnTo>
                      <a:pt x="458345" y="544713"/>
                    </a:lnTo>
                    <a:lnTo>
                      <a:pt x="469091" y="567397"/>
                    </a:lnTo>
                    <a:lnTo>
                      <a:pt x="482223" y="587693"/>
                    </a:lnTo>
                    <a:lnTo>
                      <a:pt x="496550" y="607990"/>
                    </a:lnTo>
                    <a:lnTo>
                      <a:pt x="513265" y="627092"/>
                    </a:lnTo>
                    <a:lnTo>
                      <a:pt x="531173" y="642613"/>
                    </a:lnTo>
                    <a:lnTo>
                      <a:pt x="551470" y="656940"/>
                    </a:lnTo>
                    <a:lnTo>
                      <a:pt x="571766" y="671266"/>
                    </a:lnTo>
                    <a:lnTo>
                      <a:pt x="595644" y="682012"/>
                    </a:lnTo>
                    <a:lnTo>
                      <a:pt x="618328" y="689175"/>
                    </a:lnTo>
                    <a:lnTo>
                      <a:pt x="642206" y="696338"/>
                    </a:lnTo>
                    <a:lnTo>
                      <a:pt x="667278" y="698726"/>
                    </a:lnTo>
                    <a:lnTo>
                      <a:pt x="693544" y="699920"/>
                    </a:lnTo>
                    <a:lnTo>
                      <a:pt x="721004" y="698726"/>
                    </a:lnTo>
                    <a:lnTo>
                      <a:pt x="746076" y="696338"/>
                    </a:lnTo>
                    <a:lnTo>
                      <a:pt x="771148" y="689175"/>
                    </a:lnTo>
                    <a:lnTo>
                      <a:pt x="793832" y="682012"/>
                    </a:lnTo>
                    <a:lnTo>
                      <a:pt x="816516" y="671266"/>
                    </a:lnTo>
                    <a:lnTo>
                      <a:pt x="836812" y="656940"/>
                    </a:lnTo>
                    <a:lnTo>
                      <a:pt x="857109" y="642613"/>
                    </a:lnTo>
                    <a:lnTo>
                      <a:pt x="876211" y="627092"/>
                    </a:lnTo>
                    <a:lnTo>
                      <a:pt x="891732" y="607990"/>
                    </a:lnTo>
                    <a:lnTo>
                      <a:pt x="906059" y="587693"/>
                    </a:lnTo>
                    <a:lnTo>
                      <a:pt x="920386" y="567397"/>
                    </a:lnTo>
                    <a:lnTo>
                      <a:pt x="931131" y="544713"/>
                    </a:lnTo>
                    <a:lnTo>
                      <a:pt x="938294" y="522029"/>
                    </a:lnTo>
                    <a:lnTo>
                      <a:pt x="945457" y="496957"/>
                    </a:lnTo>
                    <a:lnTo>
                      <a:pt x="950233" y="471885"/>
                    </a:lnTo>
                    <a:lnTo>
                      <a:pt x="950233" y="444425"/>
                    </a:lnTo>
                    <a:lnTo>
                      <a:pt x="950233" y="418159"/>
                    </a:lnTo>
                    <a:lnTo>
                      <a:pt x="945457" y="393087"/>
                    </a:lnTo>
                    <a:lnTo>
                      <a:pt x="938294" y="369209"/>
                    </a:lnTo>
                    <a:lnTo>
                      <a:pt x="931131" y="345331"/>
                    </a:lnTo>
                    <a:lnTo>
                      <a:pt x="920386" y="322647"/>
                    </a:lnTo>
                    <a:lnTo>
                      <a:pt x="906059" y="302351"/>
                    </a:lnTo>
                    <a:lnTo>
                      <a:pt x="891732" y="282054"/>
                    </a:lnTo>
                    <a:lnTo>
                      <a:pt x="876211" y="264146"/>
                    </a:lnTo>
                    <a:lnTo>
                      <a:pt x="857109" y="247431"/>
                    </a:lnTo>
                    <a:lnTo>
                      <a:pt x="836812" y="233104"/>
                    </a:lnTo>
                    <a:lnTo>
                      <a:pt x="816516" y="219972"/>
                    </a:lnTo>
                    <a:lnTo>
                      <a:pt x="793832" y="209226"/>
                    </a:lnTo>
                    <a:lnTo>
                      <a:pt x="771148" y="199675"/>
                    </a:lnTo>
                    <a:lnTo>
                      <a:pt x="746076" y="193706"/>
                    </a:lnTo>
                    <a:lnTo>
                      <a:pt x="721004" y="190124"/>
                    </a:lnTo>
                    <a:close/>
                    <a:moveTo>
                      <a:pt x="0" y="0"/>
                    </a:moveTo>
                    <a:lnTo>
                      <a:pt x="1388282" y="0"/>
                    </a:lnTo>
                    <a:lnTo>
                      <a:pt x="1388282" y="3188308"/>
                    </a:lnTo>
                    <a:lnTo>
                      <a:pt x="0" y="3188308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4" name="그룹 25"/>
              <p:cNvGrpSpPr/>
              <p:nvPr/>
            </p:nvGrpSpPr>
            <p:grpSpPr>
              <a:xfrm>
                <a:off x="827584" y="2782181"/>
                <a:ext cx="1223750" cy="2810447"/>
                <a:chOff x="3827959" y="2782180"/>
                <a:chExt cx="1223750" cy="2810447"/>
              </a:xfrm>
            </p:grpSpPr>
            <p:sp>
              <p:nvSpPr>
                <p:cNvPr id="25" name="Freeform 6"/>
                <p:cNvSpPr>
                  <a:spLocks/>
                </p:cNvSpPr>
                <p:nvPr/>
              </p:nvSpPr>
              <p:spPr bwMode="auto">
                <a:xfrm>
                  <a:off x="4183742" y="2782180"/>
                  <a:ext cx="512184" cy="510990"/>
                </a:xfrm>
                <a:custGeom>
                  <a:avLst/>
                  <a:gdLst>
                    <a:gd name="T0" fmla="*/ 429 w 429"/>
                    <a:gd name="T1" fmla="*/ 214 h 428"/>
                    <a:gd name="T2" fmla="*/ 425 w 429"/>
                    <a:gd name="T3" fmla="*/ 258 h 428"/>
                    <a:gd name="T4" fmla="*/ 413 w 429"/>
                    <a:gd name="T5" fmla="*/ 298 h 428"/>
                    <a:gd name="T6" fmla="*/ 392 w 429"/>
                    <a:gd name="T7" fmla="*/ 334 h 428"/>
                    <a:gd name="T8" fmla="*/ 367 w 429"/>
                    <a:gd name="T9" fmla="*/ 367 h 428"/>
                    <a:gd name="T10" fmla="*/ 334 w 429"/>
                    <a:gd name="T11" fmla="*/ 392 h 428"/>
                    <a:gd name="T12" fmla="*/ 298 w 429"/>
                    <a:gd name="T13" fmla="*/ 413 h 428"/>
                    <a:gd name="T14" fmla="*/ 258 w 429"/>
                    <a:gd name="T15" fmla="*/ 425 h 428"/>
                    <a:gd name="T16" fmla="*/ 214 w 429"/>
                    <a:gd name="T17" fmla="*/ 428 h 428"/>
                    <a:gd name="T18" fmla="*/ 192 w 429"/>
                    <a:gd name="T19" fmla="*/ 427 h 428"/>
                    <a:gd name="T20" fmla="*/ 151 w 429"/>
                    <a:gd name="T21" fmla="*/ 419 h 428"/>
                    <a:gd name="T22" fmla="*/ 112 w 429"/>
                    <a:gd name="T23" fmla="*/ 404 h 428"/>
                    <a:gd name="T24" fmla="*/ 78 w 429"/>
                    <a:gd name="T25" fmla="*/ 380 h 428"/>
                    <a:gd name="T26" fmla="*/ 49 w 429"/>
                    <a:gd name="T27" fmla="*/ 351 h 428"/>
                    <a:gd name="T28" fmla="*/ 26 w 429"/>
                    <a:gd name="T29" fmla="*/ 317 h 428"/>
                    <a:gd name="T30" fmla="*/ 9 w 429"/>
                    <a:gd name="T31" fmla="*/ 279 h 428"/>
                    <a:gd name="T32" fmla="*/ 1 w 429"/>
                    <a:gd name="T33" fmla="*/ 237 h 428"/>
                    <a:gd name="T34" fmla="*/ 0 w 429"/>
                    <a:gd name="T35" fmla="*/ 214 h 428"/>
                    <a:gd name="T36" fmla="*/ 4 w 429"/>
                    <a:gd name="T37" fmla="*/ 171 h 428"/>
                    <a:gd name="T38" fmla="*/ 17 w 429"/>
                    <a:gd name="T39" fmla="*/ 131 h 428"/>
                    <a:gd name="T40" fmla="*/ 37 w 429"/>
                    <a:gd name="T41" fmla="*/ 95 h 428"/>
                    <a:gd name="T42" fmla="*/ 63 w 429"/>
                    <a:gd name="T43" fmla="*/ 63 h 428"/>
                    <a:gd name="T44" fmla="*/ 95 w 429"/>
                    <a:gd name="T45" fmla="*/ 37 h 428"/>
                    <a:gd name="T46" fmla="*/ 132 w 429"/>
                    <a:gd name="T47" fmla="*/ 17 h 428"/>
                    <a:gd name="T48" fmla="*/ 171 w 429"/>
                    <a:gd name="T49" fmla="*/ 4 h 428"/>
                    <a:gd name="T50" fmla="*/ 214 w 429"/>
                    <a:gd name="T51" fmla="*/ 0 h 428"/>
                    <a:gd name="T52" fmla="*/ 237 w 429"/>
                    <a:gd name="T53" fmla="*/ 1 h 428"/>
                    <a:gd name="T54" fmla="*/ 279 w 429"/>
                    <a:gd name="T55" fmla="*/ 9 h 428"/>
                    <a:gd name="T56" fmla="*/ 317 w 429"/>
                    <a:gd name="T57" fmla="*/ 26 h 428"/>
                    <a:gd name="T58" fmla="*/ 351 w 429"/>
                    <a:gd name="T59" fmla="*/ 49 h 428"/>
                    <a:gd name="T60" fmla="*/ 380 w 429"/>
                    <a:gd name="T61" fmla="*/ 78 h 428"/>
                    <a:gd name="T62" fmla="*/ 404 w 429"/>
                    <a:gd name="T63" fmla="*/ 112 h 428"/>
                    <a:gd name="T64" fmla="*/ 419 w 429"/>
                    <a:gd name="T65" fmla="*/ 151 h 428"/>
                    <a:gd name="T66" fmla="*/ 429 w 429"/>
                    <a:gd name="T67" fmla="*/ 192 h 428"/>
                    <a:gd name="T68" fmla="*/ 429 w 429"/>
                    <a:gd name="T69" fmla="*/ 214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9" h="428">
                      <a:moveTo>
                        <a:pt x="429" y="214"/>
                      </a:moveTo>
                      <a:lnTo>
                        <a:pt x="429" y="214"/>
                      </a:lnTo>
                      <a:lnTo>
                        <a:pt x="429" y="237"/>
                      </a:lnTo>
                      <a:lnTo>
                        <a:pt x="425" y="258"/>
                      </a:lnTo>
                      <a:lnTo>
                        <a:pt x="419" y="279"/>
                      </a:lnTo>
                      <a:lnTo>
                        <a:pt x="413" y="298"/>
                      </a:lnTo>
                      <a:lnTo>
                        <a:pt x="404" y="317"/>
                      </a:lnTo>
                      <a:lnTo>
                        <a:pt x="392" y="334"/>
                      </a:lnTo>
                      <a:lnTo>
                        <a:pt x="380" y="351"/>
                      </a:lnTo>
                      <a:lnTo>
                        <a:pt x="367" y="367"/>
                      </a:lnTo>
                      <a:lnTo>
                        <a:pt x="351" y="380"/>
                      </a:lnTo>
                      <a:lnTo>
                        <a:pt x="334" y="392"/>
                      </a:lnTo>
                      <a:lnTo>
                        <a:pt x="317" y="404"/>
                      </a:lnTo>
                      <a:lnTo>
                        <a:pt x="298" y="413"/>
                      </a:lnTo>
                      <a:lnTo>
                        <a:pt x="279" y="419"/>
                      </a:lnTo>
                      <a:lnTo>
                        <a:pt x="258" y="425"/>
                      </a:lnTo>
                      <a:lnTo>
                        <a:pt x="237" y="427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192" y="427"/>
                      </a:lnTo>
                      <a:lnTo>
                        <a:pt x="171" y="425"/>
                      </a:lnTo>
                      <a:lnTo>
                        <a:pt x="151" y="419"/>
                      </a:lnTo>
                      <a:lnTo>
                        <a:pt x="132" y="413"/>
                      </a:lnTo>
                      <a:lnTo>
                        <a:pt x="112" y="404"/>
                      </a:lnTo>
                      <a:lnTo>
                        <a:pt x="95" y="392"/>
                      </a:lnTo>
                      <a:lnTo>
                        <a:pt x="78" y="380"/>
                      </a:lnTo>
                      <a:lnTo>
                        <a:pt x="63" y="367"/>
                      </a:lnTo>
                      <a:lnTo>
                        <a:pt x="49" y="351"/>
                      </a:lnTo>
                      <a:lnTo>
                        <a:pt x="37" y="334"/>
                      </a:lnTo>
                      <a:lnTo>
                        <a:pt x="26" y="317"/>
                      </a:lnTo>
                      <a:lnTo>
                        <a:pt x="17" y="298"/>
                      </a:lnTo>
                      <a:lnTo>
                        <a:pt x="9" y="279"/>
                      </a:lnTo>
                      <a:lnTo>
                        <a:pt x="4" y="258"/>
                      </a:lnTo>
                      <a:lnTo>
                        <a:pt x="1" y="23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1" y="192"/>
                      </a:lnTo>
                      <a:lnTo>
                        <a:pt x="4" y="171"/>
                      </a:lnTo>
                      <a:lnTo>
                        <a:pt x="9" y="151"/>
                      </a:lnTo>
                      <a:lnTo>
                        <a:pt x="17" y="131"/>
                      </a:lnTo>
                      <a:lnTo>
                        <a:pt x="26" y="112"/>
                      </a:lnTo>
                      <a:lnTo>
                        <a:pt x="37" y="95"/>
                      </a:lnTo>
                      <a:lnTo>
                        <a:pt x="49" y="78"/>
                      </a:lnTo>
                      <a:lnTo>
                        <a:pt x="63" y="63"/>
                      </a:lnTo>
                      <a:lnTo>
                        <a:pt x="78" y="49"/>
                      </a:lnTo>
                      <a:lnTo>
                        <a:pt x="95" y="37"/>
                      </a:lnTo>
                      <a:lnTo>
                        <a:pt x="112" y="26"/>
                      </a:lnTo>
                      <a:lnTo>
                        <a:pt x="132" y="17"/>
                      </a:lnTo>
                      <a:lnTo>
                        <a:pt x="151" y="9"/>
                      </a:lnTo>
                      <a:lnTo>
                        <a:pt x="171" y="4"/>
                      </a:lnTo>
                      <a:lnTo>
                        <a:pt x="192" y="1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7" y="1"/>
                      </a:lnTo>
                      <a:lnTo>
                        <a:pt x="258" y="4"/>
                      </a:lnTo>
                      <a:lnTo>
                        <a:pt x="279" y="9"/>
                      </a:lnTo>
                      <a:lnTo>
                        <a:pt x="298" y="17"/>
                      </a:lnTo>
                      <a:lnTo>
                        <a:pt x="317" y="26"/>
                      </a:lnTo>
                      <a:lnTo>
                        <a:pt x="334" y="37"/>
                      </a:lnTo>
                      <a:lnTo>
                        <a:pt x="351" y="49"/>
                      </a:lnTo>
                      <a:lnTo>
                        <a:pt x="367" y="63"/>
                      </a:lnTo>
                      <a:lnTo>
                        <a:pt x="380" y="78"/>
                      </a:lnTo>
                      <a:lnTo>
                        <a:pt x="392" y="95"/>
                      </a:lnTo>
                      <a:lnTo>
                        <a:pt x="404" y="112"/>
                      </a:lnTo>
                      <a:lnTo>
                        <a:pt x="413" y="131"/>
                      </a:lnTo>
                      <a:lnTo>
                        <a:pt x="419" y="151"/>
                      </a:lnTo>
                      <a:lnTo>
                        <a:pt x="425" y="171"/>
                      </a:lnTo>
                      <a:lnTo>
                        <a:pt x="429" y="192"/>
                      </a:lnTo>
                      <a:lnTo>
                        <a:pt x="429" y="214"/>
                      </a:lnTo>
                      <a:lnTo>
                        <a:pt x="429" y="2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3827959" y="3401816"/>
                  <a:ext cx="1223750" cy="2190811"/>
                </a:xfrm>
                <a:custGeom>
                  <a:avLst/>
                  <a:gdLst>
                    <a:gd name="T0" fmla="*/ 957 w 1025"/>
                    <a:gd name="T1" fmla="*/ 241 h 1835"/>
                    <a:gd name="T2" fmla="*/ 878 w 1025"/>
                    <a:gd name="T3" fmla="*/ 138 h 1835"/>
                    <a:gd name="T4" fmla="*/ 786 w 1025"/>
                    <a:gd name="T5" fmla="*/ 70 h 1835"/>
                    <a:gd name="T6" fmla="*/ 654 w 1025"/>
                    <a:gd name="T7" fmla="*/ 19 h 1835"/>
                    <a:gd name="T8" fmla="*/ 512 w 1025"/>
                    <a:gd name="T9" fmla="*/ 0 h 1835"/>
                    <a:gd name="T10" fmla="*/ 405 w 1025"/>
                    <a:gd name="T11" fmla="*/ 11 h 1835"/>
                    <a:gd name="T12" fmla="*/ 259 w 1025"/>
                    <a:gd name="T13" fmla="*/ 59 h 1835"/>
                    <a:gd name="T14" fmla="*/ 164 w 1025"/>
                    <a:gd name="T15" fmla="*/ 122 h 1835"/>
                    <a:gd name="T16" fmla="*/ 82 w 1025"/>
                    <a:gd name="T17" fmla="*/ 217 h 1835"/>
                    <a:gd name="T18" fmla="*/ 34 w 1025"/>
                    <a:gd name="T19" fmla="*/ 321 h 1835"/>
                    <a:gd name="T20" fmla="*/ 4 w 1025"/>
                    <a:gd name="T21" fmla="*/ 500 h 1835"/>
                    <a:gd name="T22" fmla="*/ 1 w 1025"/>
                    <a:gd name="T23" fmla="*/ 651 h 1835"/>
                    <a:gd name="T24" fmla="*/ 17 w 1025"/>
                    <a:gd name="T25" fmla="*/ 769 h 1835"/>
                    <a:gd name="T26" fmla="*/ 42 w 1025"/>
                    <a:gd name="T27" fmla="*/ 812 h 1835"/>
                    <a:gd name="T28" fmla="*/ 77 w 1025"/>
                    <a:gd name="T29" fmla="*/ 828 h 1835"/>
                    <a:gd name="T30" fmla="*/ 121 w 1025"/>
                    <a:gd name="T31" fmla="*/ 820 h 1835"/>
                    <a:gd name="T32" fmla="*/ 151 w 1025"/>
                    <a:gd name="T33" fmla="*/ 789 h 1835"/>
                    <a:gd name="T34" fmla="*/ 164 w 1025"/>
                    <a:gd name="T35" fmla="*/ 723 h 1835"/>
                    <a:gd name="T36" fmla="*/ 168 w 1025"/>
                    <a:gd name="T37" fmla="*/ 521 h 1835"/>
                    <a:gd name="T38" fmla="*/ 198 w 1025"/>
                    <a:gd name="T39" fmla="*/ 366 h 1835"/>
                    <a:gd name="T40" fmla="*/ 231 w 1025"/>
                    <a:gd name="T41" fmla="*/ 314 h 1835"/>
                    <a:gd name="T42" fmla="*/ 257 w 1025"/>
                    <a:gd name="T43" fmla="*/ 300 h 1835"/>
                    <a:gd name="T44" fmla="*/ 277 w 1025"/>
                    <a:gd name="T45" fmla="*/ 310 h 1835"/>
                    <a:gd name="T46" fmla="*/ 284 w 1025"/>
                    <a:gd name="T47" fmla="*/ 352 h 1835"/>
                    <a:gd name="T48" fmla="*/ 282 w 1025"/>
                    <a:gd name="T49" fmla="*/ 1748 h 1835"/>
                    <a:gd name="T50" fmla="*/ 293 w 1025"/>
                    <a:gd name="T51" fmla="*/ 1790 h 1835"/>
                    <a:gd name="T52" fmla="*/ 320 w 1025"/>
                    <a:gd name="T53" fmla="*/ 1821 h 1835"/>
                    <a:gd name="T54" fmla="*/ 360 w 1025"/>
                    <a:gd name="T55" fmla="*/ 1834 h 1835"/>
                    <a:gd name="T56" fmla="*/ 394 w 1025"/>
                    <a:gd name="T57" fmla="*/ 1831 h 1835"/>
                    <a:gd name="T58" fmla="*/ 430 w 1025"/>
                    <a:gd name="T59" fmla="*/ 1810 h 1835"/>
                    <a:gd name="T60" fmla="*/ 451 w 1025"/>
                    <a:gd name="T61" fmla="*/ 1775 h 1835"/>
                    <a:gd name="T62" fmla="*/ 454 w 1025"/>
                    <a:gd name="T63" fmla="*/ 1747 h 1835"/>
                    <a:gd name="T64" fmla="*/ 465 w 1025"/>
                    <a:gd name="T65" fmla="*/ 935 h 1835"/>
                    <a:gd name="T66" fmla="*/ 503 w 1025"/>
                    <a:gd name="T67" fmla="*/ 914 h 1835"/>
                    <a:gd name="T68" fmla="*/ 537 w 1025"/>
                    <a:gd name="T69" fmla="*/ 918 h 1835"/>
                    <a:gd name="T70" fmla="*/ 568 w 1025"/>
                    <a:gd name="T71" fmla="*/ 948 h 1835"/>
                    <a:gd name="T72" fmla="*/ 571 w 1025"/>
                    <a:gd name="T73" fmla="*/ 1748 h 1835"/>
                    <a:gd name="T74" fmla="*/ 581 w 1025"/>
                    <a:gd name="T75" fmla="*/ 1790 h 1835"/>
                    <a:gd name="T76" fmla="*/ 608 w 1025"/>
                    <a:gd name="T77" fmla="*/ 1821 h 1835"/>
                    <a:gd name="T78" fmla="*/ 648 w 1025"/>
                    <a:gd name="T79" fmla="*/ 1834 h 1835"/>
                    <a:gd name="T80" fmla="*/ 682 w 1025"/>
                    <a:gd name="T81" fmla="*/ 1831 h 1835"/>
                    <a:gd name="T82" fmla="*/ 717 w 1025"/>
                    <a:gd name="T83" fmla="*/ 1810 h 1835"/>
                    <a:gd name="T84" fmla="*/ 738 w 1025"/>
                    <a:gd name="T85" fmla="*/ 1775 h 1835"/>
                    <a:gd name="T86" fmla="*/ 742 w 1025"/>
                    <a:gd name="T87" fmla="*/ 1748 h 1835"/>
                    <a:gd name="T88" fmla="*/ 742 w 1025"/>
                    <a:gd name="T89" fmla="*/ 338 h 1835"/>
                    <a:gd name="T90" fmla="*/ 756 w 1025"/>
                    <a:gd name="T91" fmla="*/ 302 h 1835"/>
                    <a:gd name="T92" fmla="*/ 779 w 1025"/>
                    <a:gd name="T93" fmla="*/ 304 h 1835"/>
                    <a:gd name="T94" fmla="*/ 809 w 1025"/>
                    <a:gd name="T95" fmla="*/ 331 h 1835"/>
                    <a:gd name="T96" fmla="*/ 844 w 1025"/>
                    <a:gd name="T97" fmla="*/ 422 h 1835"/>
                    <a:gd name="T98" fmla="*/ 861 w 1025"/>
                    <a:gd name="T99" fmla="*/ 586 h 1835"/>
                    <a:gd name="T100" fmla="*/ 863 w 1025"/>
                    <a:gd name="T101" fmla="*/ 741 h 1835"/>
                    <a:gd name="T102" fmla="*/ 887 w 1025"/>
                    <a:gd name="T103" fmla="*/ 807 h 1835"/>
                    <a:gd name="T104" fmla="*/ 919 w 1025"/>
                    <a:gd name="T105" fmla="*/ 826 h 1835"/>
                    <a:gd name="T106" fmla="*/ 968 w 1025"/>
                    <a:gd name="T107" fmla="*/ 823 h 1835"/>
                    <a:gd name="T108" fmla="*/ 992 w 1025"/>
                    <a:gd name="T109" fmla="*/ 805 h 1835"/>
                    <a:gd name="T110" fmla="*/ 1016 w 1025"/>
                    <a:gd name="T111" fmla="*/ 739 h 1835"/>
                    <a:gd name="T112" fmla="*/ 1025 w 1025"/>
                    <a:gd name="T113" fmla="*/ 626 h 1835"/>
                    <a:gd name="T114" fmla="*/ 1009 w 1025"/>
                    <a:gd name="T115" fmla="*/ 404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25" h="1835">
                      <a:moveTo>
                        <a:pt x="991" y="321"/>
                      </a:moveTo>
                      <a:lnTo>
                        <a:pt x="991" y="321"/>
                      </a:lnTo>
                      <a:lnTo>
                        <a:pt x="980" y="293"/>
                      </a:lnTo>
                      <a:lnTo>
                        <a:pt x="970" y="266"/>
                      </a:lnTo>
                      <a:lnTo>
                        <a:pt x="957" y="241"/>
                      </a:lnTo>
                      <a:lnTo>
                        <a:pt x="942" y="217"/>
                      </a:lnTo>
                      <a:lnTo>
                        <a:pt x="928" y="195"/>
                      </a:lnTo>
                      <a:lnTo>
                        <a:pt x="912" y="175"/>
                      </a:lnTo>
                      <a:lnTo>
                        <a:pt x="896" y="155"/>
                      </a:lnTo>
                      <a:lnTo>
                        <a:pt x="878" y="138"/>
                      </a:lnTo>
                      <a:lnTo>
                        <a:pt x="861" y="122"/>
                      </a:lnTo>
                      <a:lnTo>
                        <a:pt x="842" y="107"/>
                      </a:lnTo>
                      <a:lnTo>
                        <a:pt x="824" y="93"/>
                      </a:lnTo>
                      <a:lnTo>
                        <a:pt x="805" y="82"/>
                      </a:lnTo>
                      <a:lnTo>
                        <a:pt x="786" y="70"/>
                      </a:lnTo>
                      <a:lnTo>
                        <a:pt x="766" y="59"/>
                      </a:lnTo>
                      <a:lnTo>
                        <a:pt x="748" y="50"/>
                      </a:lnTo>
                      <a:lnTo>
                        <a:pt x="728" y="42"/>
                      </a:lnTo>
                      <a:lnTo>
                        <a:pt x="690" y="29"/>
                      </a:lnTo>
                      <a:lnTo>
                        <a:pt x="654" y="19"/>
                      </a:lnTo>
                      <a:lnTo>
                        <a:pt x="620" y="11"/>
                      </a:lnTo>
                      <a:lnTo>
                        <a:pt x="590" y="5"/>
                      </a:lnTo>
                      <a:lnTo>
                        <a:pt x="562" y="3"/>
                      </a:lnTo>
                      <a:lnTo>
                        <a:pt x="540" y="0"/>
                      </a:lnTo>
                      <a:lnTo>
                        <a:pt x="512" y="0"/>
                      </a:lnTo>
                      <a:lnTo>
                        <a:pt x="512" y="0"/>
                      </a:lnTo>
                      <a:lnTo>
                        <a:pt x="485" y="0"/>
                      </a:lnTo>
                      <a:lnTo>
                        <a:pt x="462" y="3"/>
                      </a:lnTo>
                      <a:lnTo>
                        <a:pt x="436" y="5"/>
                      </a:lnTo>
                      <a:lnTo>
                        <a:pt x="405" y="11"/>
                      </a:lnTo>
                      <a:lnTo>
                        <a:pt x="370" y="19"/>
                      </a:lnTo>
                      <a:lnTo>
                        <a:pt x="335" y="29"/>
                      </a:lnTo>
                      <a:lnTo>
                        <a:pt x="297" y="42"/>
                      </a:lnTo>
                      <a:lnTo>
                        <a:pt x="278" y="50"/>
                      </a:lnTo>
                      <a:lnTo>
                        <a:pt x="259" y="59"/>
                      </a:lnTo>
                      <a:lnTo>
                        <a:pt x="239" y="70"/>
                      </a:lnTo>
                      <a:lnTo>
                        <a:pt x="220" y="82"/>
                      </a:lnTo>
                      <a:lnTo>
                        <a:pt x="201" y="93"/>
                      </a:lnTo>
                      <a:lnTo>
                        <a:pt x="182" y="107"/>
                      </a:lnTo>
                      <a:lnTo>
                        <a:pt x="164" y="122"/>
                      </a:lnTo>
                      <a:lnTo>
                        <a:pt x="147" y="138"/>
                      </a:lnTo>
                      <a:lnTo>
                        <a:pt x="130" y="155"/>
                      </a:lnTo>
                      <a:lnTo>
                        <a:pt x="113" y="175"/>
                      </a:lnTo>
                      <a:lnTo>
                        <a:pt x="97" y="195"/>
                      </a:lnTo>
                      <a:lnTo>
                        <a:pt x="82" y="217"/>
                      </a:lnTo>
                      <a:lnTo>
                        <a:pt x="69" y="241"/>
                      </a:lnTo>
                      <a:lnTo>
                        <a:pt x="56" y="266"/>
                      </a:lnTo>
                      <a:lnTo>
                        <a:pt x="44" y="293"/>
                      </a:lnTo>
                      <a:lnTo>
                        <a:pt x="34" y="321"/>
                      </a:lnTo>
                      <a:lnTo>
                        <a:pt x="34" y="321"/>
                      </a:lnTo>
                      <a:lnTo>
                        <a:pt x="29" y="343"/>
                      </a:lnTo>
                      <a:lnTo>
                        <a:pt x="22" y="368"/>
                      </a:lnTo>
                      <a:lnTo>
                        <a:pt x="15" y="404"/>
                      </a:lnTo>
                      <a:lnTo>
                        <a:pt x="9" y="447"/>
                      </a:lnTo>
                      <a:lnTo>
                        <a:pt x="4" y="500"/>
                      </a:lnTo>
                      <a:lnTo>
                        <a:pt x="1" y="559"/>
                      </a:lnTo>
                      <a:lnTo>
                        <a:pt x="0" y="592"/>
                      </a:lnTo>
                      <a:lnTo>
                        <a:pt x="1" y="626"/>
                      </a:lnTo>
                      <a:lnTo>
                        <a:pt x="1" y="626"/>
                      </a:lnTo>
                      <a:lnTo>
                        <a:pt x="1" y="651"/>
                      </a:lnTo>
                      <a:lnTo>
                        <a:pt x="2" y="676"/>
                      </a:lnTo>
                      <a:lnTo>
                        <a:pt x="5" y="707"/>
                      </a:lnTo>
                      <a:lnTo>
                        <a:pt x="9" y="739"/>
                      </a:lnTo>
                      <a:lnTo>
                        <a:pt x="13" y="755"/>
                      </a:lnTo>
                      <a:lnTo>
                        <a:pt x="17" y="769"/>
                      </a:lnTo>
                      <a:lnTo>
                        <a:pt x="22" y="784"/>
                      </a:lnTo>
                      <a:lnTo>
                        <a:pt x="27" y="795"/>
                      </a:lnTo>
                      <a:lnTo>
                        <a:pt x="34" y="805"/>
                      </a:lnTo>
                      <a:lnTo>
                        <a:pt x="42" y="812"/>
                      </a:lnTo>
                      <a:lnTo>
                        <a:pt x="42" y="812"/>
                      </a:lnTo>
                      <a:lnTo>
                        <a:pt x="46" y="816"/>
                      </a:lnTo>
                      <a:lnTo>
                        <a:pt x="50" y="819"/>
                      </a:lnTo>
                      <a:lnTo>
                        <a:pt x="57" y="823"/>
                      </a:lnTo>
                      <a:lnTo>
                        <a:pt x="65" y="826"/>
                      </a:lnTo>
                      <a:lnTo>
                        <a:pt x="77" y="828"/>
                      </a:lnTo>
                      <a:lnTo>
                        <a:pt x="90" y="828"/>
                      </a:lnTo>
                      <a:lnTo>
                        <a:pt x="106" y="826"/>
                      </a:lnTo>
                      <a:lnTo>
                        <a:pt x="106" y="826"/>
                      </a:lnTo>
                      <a:lnTo>
                        <a:pt x="114" y="823"/>
                      </a:lnTo>
                      <a:lnTo>
                        <a:pt x="121" y="820"/>
                      </a:lnTo>
                      <a:lnTo>
                        <a:pt x="127" y="816"/>
                      </a:lnTo>
                      <a:lnTo>
                        <a:pt x="134" y="812"/>
                      </a:lnTo>
                      <a:lnTo>
                        <a:pt x="139" y="807"/>
                      </a:lnTo>
                      <a:lnTo>
                        <a:pt x="143" y="802"/>
                      </a:lnTo>
                      <a:lnTo>
                        <a:pt x="151" y="789"/>
                      </a:lnTo>
                      <a:lnTo>
                        <a:pt x="156" y="774"/>
                      </a:lnTo>
                      <a:lnTo>
                        <a:pt x="160" y="759"/>
                      </a:lnTo>
                      <a:lnTo>
                        <a:pt x="163" y="741"/>
                      </a:lnTo>
                      <a:lnTo>
                        <a:pt x="164" y="723"/>
                      </a:lnTo>
                      <a:lnTo>
                        <a:pt x="164" y="723"/>
                      </a:lnTo>
                      <a:lnTo>
                        <a:pt x="164" y="694"/>
                      </a:lnTo>
                      <a:lnTo>
                        <a:pt x="164" y="647"/>
                      </a:lnTo>
                      <a:lnTo>
                        <a:pt x="164" y="586"/>
                      </a:lnTo>
                      <a:lnTo>
                        <a:pt x="165" y="554"/>
                      </a:lnTo>
                      <a:lnTo>
                        <a:pt x="168" y="521"/>
                      </a:lnTo>
                      <a:lnTo>
                        <a:pt x="171" y="486"/>
                      </a:lnTo>
                      <a:lnTo>
                        <a:pt x="176" y="454"/>
                      </a:lnTo>
                      <a:lnTo>
                        <a:pt x="181" y="422"/>
                      </a:lnTo>
                      <a:lnTo>
                        <a:pt x="189" y="392"/>
                      </a:lnTo>
                      <a:lnTo>
                        <a:pt x="198" y="366"/>
                      </a:lnTo>
                      <a:lnTo>
                        <a:pt x="203" y="352"/>
                      </a:lnTo>
                      <a:lnTo>
                        <a:pt x="210" y="342"/>
                      </a:lnTo>
                      <a:lnTo>
                        <a:pt x="217" y="331"/>
                      </a:lnTo>
                      <a:lnTo>
                        <a:pt x="223" y="322"/>
                      </a:lnTo>
                      <a:lnTo>
                        <a:pt x="231" y="314"/>
                      </a:lnTo>
                      <a:lnTo>
                        <a:pt x="239" y="308"/>
                      </a:lnTo>
                      <a:lnTo>
                        <a:pt x="239" y="308"/>
                      </a:lnTo>
                      <a:lnTo>
                        <a:pt x="247" y="304"/>
                      </a:lnTo>
                      <a:lnTo>
                        <a:pt x="253" y="300"/>
                      </a:lnTo>
                      <a:lnTo>
                        <a:pt x="257" y="300"/>
                      </a:lnTo>
                      <a:lnTo>
                        <a:pt x="261" y="300"/>
                      </a:lnTo>
                      <a:lnTo>
                        <a:pt x="265" y="300"/>
                      </a:lnTo>
                      <a:lnTo>
                        <a:pt x="269" y="302"/>
                      </a:lnTo>
                      <a:lnTo>
                        <a:pt x="273" y="305"/>
                      </a:lnTo>
                      <a:lnTo>
                        <a:pt x="277" y="310"/>
                      </a:lnTo>
                      <a:lnTo>
                        <a:pt x="280" y="318"/>
                      </a:lnTo>
                      <a:lnTo>
                        <a:pt x="282" y="327"/>
                      </a:lnTo>
                      <a:lnTo>
                        <a:pt x="284" y="338"/>
                      </a:lnTo>
                      <a:lnTo>
                        <a:pt x="284" y="352"/>
                      </a:lnTo>
                      <a:lnTo>
                        <a:pt x="284" y="352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4" y="1757"/>
                      </a:lnTo>
                      <a:lnTo>
                        <a:pt x="285" y="1767"/>
                      </a:lnTo>
                      <a:lnTo>
                        <a:pt x="286" y="1775"/>
                      </a:lnTo>
                      <a:lnTo>
                        <a:pt x="289" y="1782"/>
                      </a:lnTo>
                      <a:lnTo>
                        <a:pt x="293" y="1790"/>
                      </a:lnTo>
                      <a:lnTo>
                        <a:pt x="297" y="1797"/>
                      </a:lnTo>
                      <a:lnTo>
                        <a:pt x="302" y="1803"/>
                      </a:lnTo>
                      <a:lnTo>
                        <a:pt x="307" y="1810"/>
                      </a:lnTo>
                      <a:lnTo>
                        <a:pt x="314" y="1815"/>
                      </a:lnTo>
                      <a:lnTo>
                        <a:pt x="320" y="1821"/>
                      </a:lnTo>
                      <a:lnTo>
                        <a:pt x="327" y="1824"/>
                      </a:lnTo>
                      <a:lnTo>
                        <a:pt x="335" y="1828"/>
                      </a:lnTo>
                      <a:lnTo>
                        <a:pt x="343" y="1831"/>
                      </a:lnTo>
                      <a:lnTo>
                        <a:pt x="351" y="1832"/>
                      </a:lnTo>
                      <a:lnTo>
                        <a:pt x="360" y="1834"/>
                      </a:lnTo>
                      <a:lnTo>
                        <a:pt x="369" y="1835"/>
                      </a:lnTo>
                      <a:lnTo>
                        <a:pt x="369" y="1835"/>
                      </a:lnTo>
                      <a:lnTo>
                        <a:pt x="377" y="1834"/>
                      </a:lnTo>
                      <a:lnTo>
                        <a:pt x="386" y="1832"/>
                      </a:lnTo>
                      <a:lnTo>
                        <a:pt x="394" y="1831"/>
                      </a:lnTo>
                      <a:lnTo>
                        <a:pt x="402" y="1828"/>
                      </a:lnTo>
                      <a:lnTo>
                        <a:pt x="410" y="1824"/>
                      </a:lnTo>
                      <a:lnTo>
                        <a:pt x="416" y="1821"/>
                      </a:lnTo>
                      <a:lnTo>
                        <a:pt x="423" y="1815"/>
                      </a:lnTo>
                      <a:lnTo>
                        <a:pt x="430" y="1810"/>
                      </a:lnTo>
                      <a:lnTo>
                        <a:pt x="435" y="1803"/>
                      </a:lnTo>
                      <a:lnTo>
                        <a:pt x="440" y="1797"/>
                      </a:lnTo>
                      <a:lnTo>
                        <a:pt x="444" y="1790"/>
                      </a:lnTo>
                      <a:lnTo>
                        <a:pt x="448" y="1782"/>
                      </a:lnTo>
                      <a:lnTo>
                        <a:pt x="451" y="1775"/>
                      </a:lnTo>
                      <a:lnTo>
                        <a:pt x="452" y="1767"/>
                      </a:lnTo>
                      <a:lnTo>
                        <a:pt x="453" y="1757"/>
                      </a:lnTo>
                      <a:lnTo>
                        <a:pt x="454" y="1748"/>
                      </a:lnTo>
                      <a:lnTo>
                        <a:pt x="454" y="1748"/>
                      </a:lnTo>
                      <a:lnTo>
                        <a:pt x="454" y="1747"/>
                      </a:lnTo>
                      <a:lnTo>
                        <a:pt x="457" y="954"/>
                      </a:lnTo>
                      <a:lnTo>
                        <a:pt x="457" y="954"/>
                      </a:lnTo>
                      <a:lnTo>
                        <a:pt x="458" y="948"/>
                      </a:lnTo>
                      <a:lnTo>
                        <a:pt x="461" y="941"/>
                      </a:lnTo>
                      <a:lnTo>
                        <a:pt x="465" y="935"/>
                      </a:lnTo>
                      <a:lnTo>
                        <a:pt x="472" y="927"/>
                      </a:lnTo>
                      <a:lnTo>
                        <a:pt x="482" y="920"/>
                      </a:lnTo>
                      <a:lnTo>
                        <a:pt x="487" y="918"/>
                      </a:lnTo>
                      <a:lnTo>
                        <a:pt x="495" y="915"/>
                      </a:lnTo>
                      <a:lnTo>
                        <a:pt x="503" y="914"/>
                      </a:lnTo>
                      <a:lnTo>
                        <a:pt x="512" y="914"/>
                      </a:lnTo>
                      <a:lnTo>
                        <a:pt x="512" y="914"/>
                      </a:lnTo>
                      <a:lnTo>
                        <a:pt x="522" y="914"/>
                      </a:lnTo>
                      <a:lnTo>
                        <a:pt x="529" y="915"/>
                      </a:lnTo>
                      <a:lnTo>
                        <a:pt x="537" y="918"/>
                      </a:lnTo>
                      <a:lnTo>
                        <a:pt x="544" y="920"/>
                      </a:lnTo>
                      <a:lnTo>
                        <a:pt x="553" y="927"/>
                      </a:lnTo>
                      <a:lnTo>
                        <a:pt x="560" y="935"/>
                      </a:lnTo>
                      <a:lnTo>
                        <a:pt x="565" y="941"/>
                      </a:lnTo>
                      <a:lnTo>
                        <a:pt x="568" y="948"/>
                      </a:lnTo>
                      <a:lnTo>
                        <a:pt x="569" y="954"/>
                      </a:lnTo>
                      <a:lnTo>
                        <a:pt x="571" y="1747"/>
                      </a:lnTo>
                      <a:lnTo>
                        <a:pt x="571" y="1747"/>
                      </a:lnTo>
                      <a:lnTo>
                        <a:pt x="571" y="1748"/>
                      </a:lnTo>
                      <a:lnTo>
                        <a:pt x="571" y="1748"/>
                      </a:lnTo>
                      <a:lnTo>
                        <a:pt x="571" y="1757"/>
                      </a:lnTo>
                      <a:lnTo>
                        <a:pt x="573" y="1767"/>
                      </a:lnTo>
                      <a:lnTo>
                        <a:pt x="574" y="1775"/>
                      </a:lnTo>
                      <a:lnTo>
                        <a:pt x="578" y="1782"/>
                      </a:lnTo>
                      <a:lnTo>
                        <a:pt x="581" y="1790"/>
                      </a:lnTo>
                      <a:lnTo>
                        <a:pt x="586" y="1797"/>
                      </a:lnTo>
                      <a:lnTo>
                        <a:pt x="590" y="1803"/>
                      </a:lnTo>
                      <a:lnTo>
                        <a:pt x="596" y="1810"/>
                      </a:lnTo>
                      <a:lnTo>
                        <a:pt x="602" y="1815"/>
                      </a:lnTo>
                      <a:lnTo>
                        <a:pt x="608" y="1821"/>
                      </a:lnTo>
                      <a:lnTo>
                        <a:pt x="616" y="1824"/>
                      </a:lnTo>
                      <a:lnTo>
                        <a:pt x="623" y="1828"/>
                      </a:lnTo>
                      <a:lnTo>
                        <a:pt x="631" y="1831"/>
                      </a:lnTo>
                      <a:lnTo>
                        <a:pt x="640" y="1832"/>
                      </a:lnTo>
                      <a:lnTo>
                        <a:pt x="648" y="1834"/>
                      </a:lnTo>
                      <a:lnTo>
                        <a:pt x="657" y="1835"/>
                      </a:lnTo>
                      <a:lnTo>
                        <a:pt x="657" y="1835"/>
                      </a:lnTo>
                      <a:lnTo>
                        <a:pt x="666" y="1834"/>
                      </a:lnTo>
                      <a:lnTo>
                        <a:pt x="674" y="1832"/>
                      </a:lnTo>
                      <a:lnTo>
                        <a:pt x="682" y="1831"/>
                      </a:lnTo>
                      <a:lnTo>
                        <a:pt x="690" y="1828"/>
                      </a:lnTo>
                      <a:lnTo>
                        <a:pt x="698" y="1824"/>
                      </a:lnTo>
                      <a:lnTo>
                        <a:pt x="704" y="1821"/>
                      </a:lnTo>
                      <a:lnTo>
                        <a:pt x="711" y="1815"/>
                      </a:lnTo>
                      <a:lnTo>
                        <a:pt x="717" y="1810"/>
                      </a:lnTo>
                      <a:lnTo>
                        <a:pt x="723" y="1803"/>
                      </a:lnTo>
                      <a:lnTo>
                        <a:pt x="728" y="1797"/>
                      </a:lnTo>
                      <a:lnTo>
                        <a:pt x="732" y="1790"/>
                      </a:lnTo>
                      <a:lnTo>
                        <a:pt x="736" y="1782"/>
                      </a:lnTo>
                      <a:lnTo>
                        <a:pt x="738" y="1775"/>
                      </a:lnTo>
                      <a:lnTo>
                        <a:pt x="741" y="1767"/>
                      </a:lnTo>
                      <a:lnTo>
                        <a:pt x="742" y="1757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1" y="352"/>
                      </a:lnTo>
                      <a:lnTo>
                        <a:pt x="741" y="352"/>
                      </a:lnTo>
                      <a:lnTo>
                        <a:pt x="742" y="338"/>
                      </a:lnTo>
                      <a:lnTo>
                        <a:pt x="744" y="327"/>
                      </a:lnTo>
                      <a:lnTo>
                        <a:pt x="745" y="318"/>
                      </a:lnTo>
                      <a:lnTo>
                        <a:pt x="749" y="310"/>
                      </a:lnTo>
                      <a:lnTo>
                        <a:pt x="752" y="305"/>
                      </a:lnTo>
                      <a:lnTo>
                        <a:pt x="756" y="302"/>
                      </a:lnTo>
                      <a:lnTo>
                        <a:pt x="759" y="300"/>
                      </a:lnTo>
                      <a:lnTo>
                        <a:pt x="763" y="300"/>
                      </a:lnTo>
                      <a:lnTo>
                        <a:pt x="767" y="300"/>
                      </a:lnTo>
                      <a:lnTo>
                        <a:pt x="771" y="300"/>
                      </a:lnTo>
                      <a:lnTo>
                        <a:pt x="779" y="304"/>
                      </a:lnTo>
                      <a:lnTo>
                        <a:pt x="786" y="308"/>
                      </a:lnTo>
                      <a:lnTo>
                        <a:pt x="786" y="308"/>
                      </a:lnTo>
                      <a:lnTo>
                        <a:pt x="794" y="314"/>
                      </a:lnTo>
                      <a:lnTo>
                        <a:pt x="802" y="322"/>
                      </a:lnTo>
                      <a:lnTo>
                        <a:pt x="809" y="331"/>
                      </a:lnTo>
                      <a:lnTo>
                        <a:pt x="816" y="342"/>
                      </a:lnTo>
                      <a:lnTo>
                        <a:pt x="821" y="352"/>
                      </a:lnTo>
                      <a:lnTo>
                        <a:pt x="827" y="366"/>
                      </a:lnTo>
                      <a:lnTo>
                        <a:pt x="836" y="392"/>
                      </a:lnTo>
                      <a:lnTo>
                        <a:pt x="844" y="422"/>
                      </a:lnTo>
                      <a:lnTo>
                        <a:pt x="850" y="454"/>
                      </a:lnTo>
                      <a:lnTo>
                        <a:pt x="854" y="486"/>
                      </a:lnTo>
                      <a:lnTo>
                        <a:pt x="858" y="521"/>
                      </a:lnTo>
                      <a:lnTo>
                        <a:pt x="859" y="554"/>
                      </a:lnTo>
                      <a:lnTo>
                        <a:pt x="861" y="586"/>
                      </a:lnTo>
                      <a:lnTo>
                        <a:pt x="862" y="647"/>
                      </a:lnTo>
                      <a:lnTo>
                        <a:pt x="862" y="694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63" y="741"/>
                      </a:lnTo>
                      <a:lnTo>
                        <a:pt x="865" y="759"/>
                      </a:lnTo>
                      <a:lnTo>
                        <a:pt x="869" y="774"/>
                      </a:lnTo>
                      <a:lnTo>
                        <a:pt x="875" y="789"/>
                      </a:lnTo>
                      <a:lnTo>
                        <a:pt x="882" y="802"/>
                      </a:lnTo>
                      <a:lnTo>
                        <a:pt x="887" y="807"/>
                      </a:lnTo>
                      <a:lnTo>
                        <a:pt x="892" y="812"/>
                      </a:lnTo>
                      <a:lnTo>
                        <a:pt x="897" y="816"/>
                      </a:lnTo>
                      <a:lnTo>
                        <a:pt x="904" y="820"/>
                      </a:lnTo>
                      <a:lnTo>
                        <a:pt x="911" y="823"/>
                      </a:lnTo>
                      <a:lnTo>
                        <a:pt x="919" y="826"/>
                      </a:lnTo>
                      <a:lnTo>
                        <a:pt x="919" y="826"/>
                      </a:lnTo>
                      <a:lnTo>
                        <a:pt x="934" y="828"/>
                      </a:lnTo>
                      <a:lnTo>
                        <a:pt x="947" y="828"/>
                      </a:lnTo>
                      <a:lnTo>
                        <a:pt x="959" y="826"/>
                      </a:lnTo>
                      <a:lnTo>
                        <a:pt x="968" y="823"/>
                      </a:lnTo>
                      <a:lnTo>
                        <a:pt x="975" y="819"/>
                      </a:lnTo>
                      <a:lnTo>
                        <a:pt x="980" y="816"/>
                      </a:lnTo>
                      <a:lnTo>
                        <a:pt x="984" y="812"/>
                      </a:lnTo>
                      <a:lnTo>
                        <a:pt x="984" y="812"/>
                      </a:lnTo>
                      <a:lnTo>
                        <a:pt x="992" y="805"/>
                      </a:lnTo>
                      <a:lnTo>
                        <a:pt x="999" y="795"/>
                      </a:lnTo>
                      <a:lnTo>
                        <a:pt x="1004" y="784"/>
                      </a:lnTo>
                      <a:lnTo>
                        <a:pt x="1008" y="769"/>
                      </a:lnTo>
                      <a:lnTo>
                        <a:pt x="1013" y="755"/>
                      </a:lnTo>
                      <a:lnTo>
                        <a:pt x="1016" y="739"/>
                      </a:lnTo>
                      <a:lnTo>
                        <a:pt x="1021" y="707"/>
                      </a:lnTo>
                      <a:lnTo>
                        <a:pt x="1024" y="676"/>
                      </a:lnTo>
                      <a:lnTo>
                        <a:pt x="1025" y="651"/>
                      </a:lnTo>
                      <a:lnTo>
                        <a:pt x="1025" y="626"/>
                      </a:lnTo>
                      <a:lnTo>
                        <a:pt x="1025" y="626"/>
                      </a:lnTo>
                      <a:lnTo>
                        <a:pt x="1025" y="592"/>
                      </a:lnTo>
                      <a:lnTo>
                        <a:pt x="1025" y="559"/>
                      </a:lnTo>
                      <a:lnTo>
                        <a:pt x="1021" y="500"/>
                      </a:lnTo>
                      <a:lnTo>
                        <a:pt x="1016" y="447"/>
                      </a:lnTo>
                      <a:lnTo>
                        <a:pt x="1009" y="404"/>
                      </a:lnTo>
                      <a:lnTo>
                        <a:pt x="1003" y="368"/>
                      </a:lnTo>
                      <a:lnTo>
                        <a:pt x="997" y="343"/>
                      </a:lnTo>
                      <a:lnTo>
                        <a:pt x="991" y="321"/>
                      </a:lnTo>
                      <a:lnTo>
                        <a:pt x="991" y="3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7" name="그룹 28"/>
          <p:cNvGrpSpPr/>
          <p:nvPr/>
        </p:nvGrpSpPr>
        <p:grpSpPr>
          <a:xfrm>
            <a:off x="7011565" y="1889411"/>
            <a:ext cx="1197975" cy="2751250"/>
            <a:chOff x="745318" y="2593250"/>
            <a:chExt cx="1388282" cy="3188308"/>
          </a:xfrm>
        </p:grpSpPr>
        <p:sp>
          <p:nvSpPr>
            <p:cNvPr id="28" name="직사각형 29"/>
            <p:cNvSpPr/>
            <p:nvPr/>
          </p:nvSpPr>
          <p:spPr>
            <a:xfrm>
              <a:off x="745318" y="3930191"/>
              <a:ext cx="1388282" cy="171057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9" name="그룹 30"/>
            <p:cNvGrpSpPr/>
            <p:nvPr/>
          </p:nvGrpSpPr>
          <p:grpSpPr>
            <a:xfrm>
              <a:off x="745318" y="2593250"/>
              <a:ext cx="1388282" cy="3188308"/>
              <a:chOff x="745318" y="2593250"/>
              <a:chExt cx="1388282" cy="3188308"/>
            </a:xfrm>
          </p:grpSpPr>
          <p:sp>
            <p:nvSpPr>
              <p:cNvPr id="30" name="직사각형 16"/>
              <p:cNvSpPr/>
              <p:nvPr/>
            </p:nvSpPr>
            <p:spPr>
              <a:xfrm>
                <a:off x="745318" y="2593250"/>
                <a:ext cx="1388282" cy="3188308"/>
              </a:xfrm>
              <a:custGeom>
                <a:avLst/>
                <a:gdLst/>
                <a:ahLst/>
                <a:cxnLst/>
                <a:rect l="l" t="t" r="r" b="b"/>
                <a:pathLst>
                  <a:path w="1388282" h="3188308">
                    <a:moveTo>
                      <a:pt x="661309" y="808566"/>
                    </a:moveTo>
                    <a:lnTo>
                      <a:pt x="633849" y="812148"/>
                    </a:lnTo>
                    <a:lnTo>
                      <a:pt x="602808" y="814536"/>
                    </a:lnTo>
                    <a:lnTo>
                      <a:pt x="565797" y="821699"/>
                    </a:lnTo>
                    <a:lnTo>
                      <a:pt x="524010" y="831250"/>
                    </a:lnTo>
                    <a:lnTo>
                      <a:pt x="482223" y="843189"/>
                    </a:lnTo>
                    <a:lnTo>
                      <a:pt x="436855" y="858710"/>
                    </a:lnTo>
                    <a:lnTo>
                      <a:pt x="414171" y="868261"/>
                    </a:lnTo>
                    <a:lnTo>
                      <a:pt x="391487" y="879006"/>
                    </a:lnTo>
                    <a:lnTo>
                      <a:pt x="367609" y="892139"/>
                    </a:lnTo>
                    <a:lnTo>
                      <a:pt x="344925" y="906466"/>
                    </a:lnTo>
                    <a:lnTo>
                      <a:pt x="322240" y="919599"/>
                    </a:lnTo>
                    <a:lnTo>
                      <a:pt x="299556" y="936314"/>
                    </a:lnTo>
                    <a:lnTo>
                      <a:pt x="278066" y="954222"/>
                    </a:lnTo>
                    <a:lnTo>
                      <a:pt x="257770" y="973325"/>
                    </a:lnTo>
                    <a:lnTo>
                      <a:pt x="237473" y="993621"/>
                    </a:lnTo>
                    <a:lnTo>
                      <a:pt x="217177" y="1017499"/>
                    </a:lnTo>
                    <a:lnTo>
                      <a:pt x="198075" y="1041377"/>
                    </a:lnTo>
                    <a:lnTo>
                      <a:pt x="180166" y="1067643"/>
                    </a:lnTo>
                    <a:lnTo>
                      <a:pt x="164645" y="1096297"/>
                    </a:lnTo>
                    <a:lnTo>
                      <a:pt x="149125" y="1126144"/>
                    </a:lnTo>
                    <a:lnTo>
                      <a:pt x="134798" y="1158380"/>
                    </a:lnTo>
                    <a:lnTo>
                      <a:pt x="122859" y="1191809"/>
                    </a:lnTo>
                    <a:lnTo>
                      <a:pt x="116889" y="1218075"/>
                    </a:lnTo>
                    <a:lnTo>
                      <a:pt x="108532" y="1247922"/>
                    </a:lnTo>
                    <a:lnTo>
                      <a:pt x="100175" y="1290903"/>
                    </a:lnTo>
                    <a:lnTo>
                      <a:pt x="93011" y="1342241"/>
                    </a:lnTo>
                    <a:lnTo>
                      <a:pt x="87042" y="1405517"/>
                    </a:lnTo>
                    <a:lnTo>
                      <a:pt x="83460" y="1475958"/>
                    </a:lnTo>
                    <a:lnTo>
                      <a:pt x="82266" y="1515356"/>
                    </a:lnTo>
                    <a:lnTo>
                      <a:pt x="83460" y="1555949"/>
                    </a:lnTo>
                    <a:lnTo>
                      <a:pt x="83460" y="1585797"/>
                    </a:lnTo>
                    <a:lnTo>
                      <a:pt x="84654" y="1615644"/>
                    </a:lnTo>
                    <a:lnTo>
                      <a:pt x="88236" y="1652655"/>
                    </a:lnTo>
                    <a:lnTo>
                      <a:pt x="93011" y="1690860"/>
                    </a:lnTo>
                    <a:lnTo>
                      <a:pt x="97787" y="1709963"/>
                    </a:lnTo>
                    <a:lnTo>
                      <a:pt x="102562" y="1726677"/>
                    </a:lnTo>
                    <a:lnTo>
                      <a:pt x="108532" y="1744586"/>
                    </a:lnTo>
                    <a:lnTo>
                      <a:pt x="114501" y="1757719"/>
                    </a:lnTo>
                    <a:lnTo>
                      <a:pt x="122859" y="1769658"/>
                    </a:lnTo>
                    <a:lnTo>
                      <a:pt x="132410" y="1778015"/>
                    </a:lnTo>
                    <a:lnTo>
                      <a:pt x="137186" y="1782791"/>
                    </a:lnTo>
                    <a:lnTo>
                      <a:pt x="141961" y="1786372"/>
                    </a:lnTo>
                    <a:lnTo>
                      <a:pt x="150318" y="1791148"/>
                    </a:lnTo>
                    <a:lnTo>
                      <a:pt x="159870" y="1794730"/>
                    </a:lnTo>
                    <a:lnTo>
                      <a:pt x="174197" y="1797117"/>
                    </a:lnTo>
                    <a:lnTo>
                      <a:pt x="189717" y="1797117"/>
                    </a:lnTo>
                    <a:lnTo>
                      <a:pt x="208820" y="1794730"/>
                    </a:lnTo>
                    <a:lnTo>
                      <a:pt x="218371" y="1791148"/>
                    </a:lnTo>
                    <a:lnTo>
                      <a:pt x="226728" y="1787566"/>
                    </a:lnTo>
                    <a:lnTo>
                      <a:pt x="233892" y="1782791"/>
                    </a:lnTo>
                    <a:lnTo>
                      <a:pt x="242249" y="1778015"/>
                    </a:lnTo>
                    <a:lnTo>
                      <a:pt x="248218" y="1772046"/>
                    </a:lnTo>
                    <a:lnTo>
                      <a:pt x="252994" y="1766076"/>
                    </a:lnTo>
                    <a:lnTo>
                      <a:pt x="262545" y="1750555"/>
                    </a:lnTo>
                    <a:lnTo>
                      <a:pt x="268515" y="1732647"/>
                    </a:lnTo>
                    <a:lnTo>
                      <a:pt x="273290" y="1714738"/>
                    </a:lnTo>
                    <a:lnTo>
                      <a:pt x="276872" y="1693248"/>
                    </a:lnTo>
                    <a:lnTo>
                      <a:pt x="278066" y="1671758"/>
                    </a:lnTo>
                    <a:lnTo>
                      <a:pt x="278066" y="1637135"/>
                    </a:lnTo>
                    <a:lnTo>
                      <a:pt x="278066" y="1581021"/>
                    </a:lnTo>
                    <a:lnTo>
                      <a:pt x="278066" y="1508193"/>
                    </a:lnTo>
                    <a:lnTo>
                      <a:pt x="279260" y="1469988"/>
                    </a:lnTo>
                    <a:lnTo>
                      <a:pt x="282842" y="1430589"/>
                    </a:lnTo>
                    <a:lnTo>
                      <a:pt x="286423" y="1388803"/>
                    </a:lnTo>
                    <a:lnTo>
                      <a:pt x="292393" y="1350598"/>
                    </a:lnTo>
                    <a:lnTo>
                      <a:pt x="298362" y="1312393"/>
                    </a:lnTo>
                    <a:lnTo>
                      <a:pt x="307914" y="1276576"/>
                    </a:lnTo>
                    <a:lnTo>
                      <a:pt x="318659" y="1245534"/>
                    </a:lnTo>
                    <a:lnTo>
                      <a:pt x="324628" y="1228820"/>
                    </a:lnTo>
                    <a:lnTo>
                      <a:pt x="332986" y="1216881"/>
                    </a:lnTo>
                    <a:lnTo>
                      <a:pt x="341343" y="1203748"/>
                    </a:lnTo>
                    <a:lnTo>
                      <a:pt x="348506" y="1193003"/>
                    </a:lnTo>
                    <a:lnTo>
                      <a:pt x="358058" y="1183452"/>
                    </a:lnTo>
                    <a:lnTo>
                      <a:pt x="367609" y="1176288"/>
                    </a:lnTo>
                    <a:lnTo>
                      <a:pt x="377160" y="1171512"/>
                    </a:lnTo>
                    <a:lnTo>
                      <a:pt x="384323" y="1166737"/>
                    </a:lnTo>
                    <a:lnTo>
                      <a:pt x="389099" y="1166737"/>
                    </a:lnTo>
                    <a:lnTo>
                      <a:pt x="393875" y="1166737"/>
                    </a:lnTo>
                    <a:lnTo>
                      <a:pt x="398650" y="1166737"/>
                    </a:lnTo>
                    <a:lnTo>
                      <a:pt x="403426" y="1169125"/>
                    </a:lnTo>
                    <a:lnTo>
                      <a:pt x="408201" y="1172706"/>
                    </a:lnTo>
                    <a:lnTo>
                      <a:pt x="412977" y="1178676"/>
                    </a:lnTo>
                    <a:lnTo>
                      <a:pt x="416559" y="1188227"/>
                    </a:lnTo>
                    <a:lnTo>
                      <a:pt x="418947" y="1198972"/>
                    </a:lnTo>
                    <a:lnTo>
                      <a:pt x="421334" y="1212105"/>
                    </a:lnTo>
                    <a:lnTo>
                      <a:pt x="421334" y="1228820"/>
                    </a:lnTo>
                    <a:lnTo>
                      <a:pt x="418947" y="2895508"/>
                    </a:lnTo>
                    <a:lnTo>
                      <a:pt x="421334" y="2906253"/>
                    </a:lnTo>
                    <a:lnTo>
                      <a:pt x="422528" y="2918192"/>
                    </a:lnTo>
                    <a:lnTo>
                      <a:pt x="423722" y="2927743"/>
                    </a:lnTo>
                    <a:lnTo>
                      <a:pt x="427304" y="2936100"/>
                    </a:lnTo>
                    <a:lnTo>
                      <a:pt x="432080" y="2945652"/>
                    </a:lnTo>
                    <a:lnTo>
                      <a:pt x="436855" y="2954009"/>
                    </a:lnTo>
                    <a:lnTo>
                      <a:pt x="442825" y="2961172"/>
                    </a:lnTo>
                    <a:lnTo>
                      <a:pt x="448794" y="2969530"/>
                    </a:lnTo>
                    <a:lnTo>
                      <a:pt x="457151" y="2975499"/>
                    </a:lnTo>
                    <a:lnTo>
                      <a:pt x="464315" y="2982663"/>
                    </a:lnTo>
                    <a:lnTo>
                      <a:pt x="472672" y="2986244"/>
                    </a:lnTo>
                    <a:lnTo>
                      <a:pt x="482223" y="2991020"/>
                    </a:lnTo>
                    <a:lnTo>
                      <a:pt x="491775" y="2994602"/>
                    </a:lnTo>
                    <a:lnTo>
                      <a:pt x="501326" y="2995795"/>
                    </a:lnTo>
                    <a:lnTo>
                      <a:pt x="512071" y="2998183"/>
                    </a:lnTo>
                    <a:lnTo>
                      <a:pt x="522816" y="2999377"/>
                    </a:lnTo>
                    <a:lnTo>
                      <a:pt x="532367" y="2998183"/>
                    </a:lnTo>
                    <a:lnTo>
                      <a:pt x="543112" y="2995795"/>
                    </a:lnTo>
                    <a:lnTo>
                      <a:pt x="552664" y="2994602"/>
                    </a:lnTo>
                    <a:lnTo>
                      <a:pt x="562215" y="2991020"/>
                    </a:lnTo>
                    <a:lnTo>
                      <a:pt x="571766" y="2986244"/>
                    </a:lnTo>
                    <a:lnTo>
                      <a:pt x="578930" y="2982663"/>
                    </a:lnTo>
                    <a:lnTo>
                      <a:pt x="587287" y="2975499"/>
                    </a:lnTo>
                    <a:lnTo>
                      <a:pt x="595644" y="2969530"/>
                    </a:lnTo>
                    <a:lnTo>
                      <a:pt x="601614" y="2961172"/>
                    </a:lnTo>
                    <a:lnTo>
                      <a:pt x="607583" y="2954009"/>
                    </a:lnTo>
                    <a:lnTo>
                      <a:pt x="612359" y="2945652"/>
                    </a:lnTo>
                    <a:lnTo>
                      <a:pt x="617134" y="2936100"/>
                    </a:lnTo>
                    <a:lnTo>
                      <a:pt x="620716" y="2927743"/>
                    </a:lnTo>
                    <a:lnTo>
                      <a:pt x="621910" y="2918192"/>
                    </a:lnTo>
                    <a:lnTo>
                      <a:pt x="623104" y="2906253"/>
                    </a:lnTo>
                    <a:lnTo>
                      <a:pt x="624298" y="2895508"/>
                    </a:lnTo>
                    <a:lnTo>
                      <a:pt x="624298" y="2894314"/>
                    </a:lnTo>
                    <a:lnTo>
                      <a:pt x="627880" y="1947549"/>
                    </a:lnTo>
                    <a:lnTo>
                      <a:pt x="629073" y="1940386"/>
                    </a:lnTo>
                    <a:lnTo>
                      <a:pt x="632655" y="1932028"/>
                    </a:lnTo>
                    <a:lnTo>
                      <a:pt x="637431" y="1924865"/>
                    </a:lnTo>
                    <a:lnTo>
                      <a:pt x="645788" y="1915314"/>
                    </a:lnTo>
                    <a:lnTo>
                      <a:pt x="657727" y="1906956"/>
                    </a:lnTo>
                    <a:lnTo>
                      <a:pt x="663697" y="1904569"/>
                    </a:lnTo>
                    <a:lnTo>
                      <a:pt x="673248" y="1900987"/>
                    </a:lnTo>
                    <a:lnTo>
                      <a:pt x="682799" y="1899793"/>
                    </a:lnTo>
                    <a:lnTo>
                      <a:pt x="693544" y="1899793"/>
                    </a:lnTo>
                    <a:lnTo>
                      <a:pt x="705483" y="1899793"/>
                    </a:lnTo>
                    <a:lnTo>
                      <a:pt x="713840" y="1900987"/>
                    </a:lnTo>
                    <a:lnTo>
                      <a:pt x="723392" y="1904569"/>
                    </a:lnTo>
                    <a:lnTo>
                      <a:pt x="731749" y="1906956"/>
                    </a:lnTo>
                    <a:lnTo>
                      <a:pt x="742494" y="1915314"/>
                    </a:lnTo>
                    <a:lnTo>
                      <a:pt x="750851" y="1924865"/>
                    </a:lnTo>
                    <a:lnTo>
                      <a:pt x="756821" y="1932028"/>
                    </a:lnTo>
                    <a:lnTo>
                      <a:pt x="760403" y="1940386"/>
                    </a:lnTo>
                    <a:lnTo>
                      <a:pt x="761597" y="1947549"/>
                    </a:lnTo>
                    <a:lnTo>
                      <a:pt x="763984" y="2894314"/>
                    </a:lnTo>
                    <a:lnTo>
                      <a:pt x="763984" y="2895508"/>
                    </a:lnTo>
                    <a:lnTo>
                      <a:pt x="763984" y="2906253"/>
                    </a:lnTo>
                    <a:lnTo>
                      <a:pt x="766372" y="2918192"/>
                    </a:lnTo>
                    <a:lnTo>
                      <a:pt x="767566" y="2927743"/>
                    </a:lnTo>
                    <a:lnTo>
                      <a:pt x="772342" y="2936100"/>
                    </a:lnTo>
                    <a:lnTo>
                      <a:pt x="775923" y="2945652"/>
                    </a:lnTo>
                    <a:lnTo>
                      <a:pt x="781893" y="2954009"/>
                    </a:lnTo>
                    <a:lnTo>
                      <a:pt x="786669" y="2961172"/>
                    </a:lnTo>
                    <a:lnTo>
                      <a:pt x="793832" y="2969530"/>
                    </a:lnTo>
                    <a:lnTo>
                      <a:pt x="800995" y="2975499"/>
                    </a:lnTo>
                    <a:lnTo>
                      <a:pt x="808159" y="2982663"/>
                    </a:lnTo>
                    <a:lnTo>
                      <a:pt x="817710" y="2986244"/>
                    </a:lnTo>
                    <a:lnTo>
                      <a:pt x="826067" y="2991020"/>
                    </a:lnTo>
                    <a:lnTo>
                      <a:pt x="835619" y="2994602"/>
                    </a:lnTo>
                    <a:lnTo>
                      <a:pt x="846364" y="2995795"/>
                    </a:lnTo>
                    <a:lnTo>
                      <a:pt x="855915" y="2998183"/>
                    </a:lnTo>
                    <a:lnTo>
                      <a:pt x="866660" y="2999377"/>
                    </a:lnTo>
                    <a:lnTo>
                      <a:pt x="877405" y="2998183"/>
                    </a:lnTo>
                    <a:lnTo>
                      <a:pt x="886956" y="2995795"/>
                    </a:lnTo>
                    <a:lnTo>
                      <a:pt x="896508" y="2994602"/>
                    </a:lnTo>
                    <a:lnTo>
                      <a:pt x="906059" y="2991020"/>
                    </a:lnTo>
                    <a:lnTo>
                      <a:pt x="915610" y="2986244"/>
                    </a:lnTo>
                    <a:lnTo>
                      <a:pt x="922773" y="2982663"/>
                    </a:lnTo>
                    <a:lnTo>
                      <a:pt x="931131" y="2975499"/>
                    </a:lnTo>
                    <a:lnTo>
                      <a:pt x="938294" y="2969530"/>
                    </a:lnTo>
                    <a:lnTo>
                      <a:pt x="945458" y="2961172"/>
                    </a:lnTo>
                    <a:lnTo>
                      <a:pt x="951427" y="2954009"/>
                    </a:lnTo>
                    <a:lnTo>
                      <a:pt x="956203" y="2945652"/>
                    </a:lnTo>
                    <a:lnTo>
                      <a:pt x="960978" y="2936100"/>
                    </a:lnTo>
                    <a:lnTo>
                      <a:pt x="963366" y="2927743"/>
                    </a:lnTo>
                    <a:lnTo>
                      <a:pt x="966948" y="2918192"/>
                    </a:lnTo>
                    <a:lnTo>
                      <a:pt x="968142" y="2906253"/>
                    </a:lnTo>
                    <a:lnTo>
                      <a:pt x="968142" y="2895508"/>
                    </a:lnTo>
                    <a:lnTo>
                      <a:pt x="966948" y="1228820"/>
                    </a:lnTo>
                    <a:lnTo>
                      <a:pt x="968142" y="1212105"/>
                    </a:lnTo>
                    <a:lnTo>
                      <a:pt x="970530" y="1198972"/>
                    </a:lnTo>
                    <a:lnTo>
                      <a:pt x="971723" y="1188227"/>
                    </a:lnTo>
                    <a:lnTo>
                      <a:pt x="976499" y="1178676"/>
                    </a:lnTo>
                    <a:lnTo>
                      <a:pt x="980081" y="1172706"/>
                    </a:lnTo>
                    <a:lnTo>
                      <a:pt x="984856" y="1169125"/>
                    </a:lnTo>
                    <a:lnTo>
                      <a:pt x="988438" y="1166737"/>
                    </a:lnTo>
                    <a:lnTo>
                      <a:pt x="993214" y="1166737"/>
                    </a:lnTo>
                    <a:lnTo>
                      <a:pt x="997989" y="1166737"/>
                    </a:lnTo>
                    <a:lnTo>
                      <a:pt x="1002765" y="1166737"/>
                    </a:lnTo>
                    <a:lnTo>
                      <a:pt x="1012316" y="1171512"/>
                    </a:lnTo>
                    <a:lnTo>
                      <a:pt x="1020673" y="1176288"/>
                    </a:lnTo>
                    <a:lnTo>
                      <a:pt x="1030225" y="1183452"/>
                    </a:lnTo>
                    <a:lnTo>
                      <a:pt x="1039776" y="1193003"/>
                    </a:lnTo>
                    <a:lnTo>
                      <a:pt x="1048133" y="1203748"/>
                    </a:lnTo>
                    <a:lnTo>
                      <a:pt x="1056491" y="1216881"/>
                    </a:lnTo>
                    <a:lnTo>
                      <a:pt x="1062460" y="1228820"/>
                    </a:lnTo>
                    <a:lnTo>
                      <a:pt x="1069623" y="1245534"/>
                    </a:lnTo>
                    <a:lnTo>
                      <a:pt x="1080369" y="1276576"/>
                    </a:lnTo>
                    <a:lnTo>
                      <a:pt x="1089920" y="1312393"/>
                    </a:lnTo>
                    <a:lnTo>
                      <a:pt x="1097083" y="1350598"/>
                    </a:lnTo>
                    <a:lnTo>
                      <a:pt x="1101859" y="1388803"/>
                    </a:lnTo>
                    <a:lnTo>
                      <a:pt x="1106634" y="1430589"/>
                    </a:lnTo>
                    <a:lnTo>
                      <a:pt x="1107828" y="1469988"/>
                    </a:lnTo>
                    <a:lnTo>
                      <a:pt x="1110216" y="1508193"/>
                    </a:lnTo>
                    <a:lnTo>
                      <a:pt x="1111410" y="1581021"/>
                    </a:lnTo>
                    <a:lnTo>
                      <a:pt x="1111410" y="1637135"/>
                    </a:lnTo>
                    <a:lnTo>
                      <a:pt x="1111410" y="1671758"/>
                    </a:lnTo>
                    <a:lnTo>
                      <a:pt x="1112604" y="1693248"/>
                    </a:lnTo>
                    <a:lnTo>
                      <a:pt x="1114992" y="1714738"/>
                    </a:lnTo>
                    <a:lnTo>
                      <a:pt x="1119767" y="1732647"/>
                    </a:lnTo>
                    <a:lnTo>
                      <a:pt x="1126931" y="1750555"/>
                    </a:lnTo>
                    <a:lnTo>
                      <a:pt x="1135288" y="1766076"/>
                    </a:lnTo>
                    <a:lnTo>
                      <a:pt x="1141258" y="1772046"/>
                    </a:lnTo>
                    <a:lnTo>
                      <a:pt x="1147227" y="1778015"/>
                    </a:lnTo>
                    <a:lnTo>
                      <a:pt x="1153197" y="1782791"/>
                    </a:lnTo>
                    <a:lnTo>
                      <a:pt x="1161554" y="1787566"/>
                    </a:lnTo>
                    <a:lnTo>
                      <a:pt x="1169911" y="1791148"/>
                    </a:lnTo>
                    <a:lnTo>
                      <a:pt x="1179462" y="1794730"/>
                    </a:lnTo>
                    <a:lnTo>
                      <a:pt x="1197371" y="1797117"/>
                    </a:lnTo>
                    <a:lnTo>
                      <a:pt x="1212892" y="1797117"/>
                    </a:lnTo>
                    <a:lnTo>
                      <a:pt x="1227219" y="1794730"/>
                    </a:lnTo>
                    <a:lnTo>
                      <a:pt x="1237964" y="1791148"/>
                    </a:lnTo>
                    <a:lnTo>
                      <a:pt x="1246321" y="1786372"/>
                    </a:lnTo>
                    <a:lnTo>
                      <a:pt x="1252290" y="1782791"/>
                    </a:lnTo>
                    <a:lnTo>
                      <a:pt x="1257066" y="1778015"/>
                    </a:lnTo>
                    <a:lnTo>
                      <a:pt x="1266617" y="1769658"/>
                    </a:lnTo>
                    <a:lnTo>
                      <a:pt x="1274975" y="1757719"/>
                    </a:lnTo>
                    <a:lnTo>
                      <a:pt x="1280944" y="1744586"/>
                    </a:lnTo>
                    <a:lnTo>
                      <a:pt x="1285720" y="1726677"/>
                    </a:lnTo>
                    <a:lnTo>
                      <a:pt x="1291689" y="1709963"/>
                    </a:lnTo>
                    <a:lnTo>
                      <a:pt x="1295271" y="1690860"/>
                    </a:lnTo>
                    <a:lnTo>
                      <a:pt x="1301240" y="1652655"/>
                    </a:lnTo>
                    <a:lnTo>
                      <a:pt x="1304822" y="1615644"/>
                    </a:lnTo>
                    <a:lnTo>
                      <a:pt x="1306016" y="1585797"/>
                    </a:lnTo>
                    <a:lnTo>
                      <a:pt x="1306016" y="1555949"/>
                    </a:lnTo>
                    <a:lnTo>
                      <a:pt x="1306016" y="1515356"/>
                    </a:lnTo>
                    <a:lnTo>
                      <a:pt x="1306016" y="1475958"/>
                    </a:lnTo>
                    <a:lnTo>
                      <a:pt x="1301240" y="1405517"/>
                    </a:lnTo>
                    <a:lnTo>
                      <a:pt x="1295271" y="1342241"/>
                    </a:lnTo>
                    <a:lnTo>
                      <a:pt x="1286914" y="1290903"/>
                    </a:lnTo>
                    <a:lnTo>
                      <a:pt x="1279750" y="1247922"/>
                    </a:lnTo>
                    <a:lnTo>
                      <a:pt x="1272587" y="1218075"/>
                    </a:lnTo>
                    <a:lnTo>
                      <a:pt x="1265423" y="1191809"/>
                    </a:lnTo>
                    <a:lnTo>
                      <a:pt x="1252290" y="1158380"/>
                    </a:lnTo>
                    <a:lnTo>
                      <a:pt x="1240351" y="1126144"/>
                    </a:lnTo>
                    <a:lnTo>
                      <a:pt x="1224831" y="1096297"/>
                    </a:lnTo>
                    <a:lnTo>
                      <a:pt x="1206922" y="1067643"/>
                    </a:lnTo>
                    <a:lnTo>
                      <a:pt x="1190208" y="1041377"/>
                    </a:lnTo>
                    <a:lnTo>
                      <a:pt x="1171105" y="1017499"/>
                    </a:lnTo>
                    <a:lnTo>
                      <a:pt x="1152003" y="993621"/>
                    </a:lnTo>
                    <a:lnTo>
                      <a:pt x="1130512" y="973325"/>
                    </a:lnTo>
                    <a:lnTo>
                      <a:pt x="1110216" y="954222"/>
                    </a:lnTo>
                    <a:lnTo>
                      <a:pt x="1087532" y="936314"/>
                    </a:lnTo>
                    <a:lnTo>
                      <a:pt x="1066042" y="919599"/>
                    </a:lnTo>
                    <a:lnTo>
                      <a:pt x="1043358" y="906466"/>
                    </a:lnTo>
                    <a:lnTo>
                      <a:pt x="1020673" y="892139"/>
                    </a:lnTo>
                    <a:lnTo>
                      <a:pt x="996795" y="879006"/>
                    </a:lnTo>
                    <a:lnTo>
                      <a:pt x="975305" y="868261"/>
                    </a:lnTo>
                    <a:lnTo>
                      <a:pt x="951427" y="858710"/>
                    </a:lnTo>
                    <a:lnTo>
                      <a:pt x="906059" y="843189"/>
                    </a:lnTo>
                    <a:lnTo>
                      <a:pt x="863078" y="831250"/>
                    </a:lnTo>
                    <a:lnTo>
                      <a:pt x="822486" y="821699"/>
                    </a:lnTo>
                    <a:lnTo>
                      <a:pt x="786669" y="814536"/>
                    </a:lnTo>
                    <a:lnTo>
                      <a:pt x="753239" y="812148"/>
                    </a:lnTo>
                    <a:lnTo>
                      <a:pt x="726973" y="808566"/>
                    </a:lnTo>
                    <a:lnTo>
                      <a:pt x="693544" y="808566"/>
                    </a:lnTo>
                    <a:close/>
                    <a:moveTo>
                      <a:pt x="693544" y="188930"/>
                    </a:moveTo>
                    <a:lnTo>
                      <a:pt x="667278" y="190124"/>
                    </a:lnTo>
                    <a:lnTo>
                      <a:pt x="642206" y="193706"/>
                    </a:lnTo>
                    <a:lnTo>
                      <a:pt x="618328" y="199675"/>
                    </a:lnTo>
                    <a:lnTo>
                      <a:pt x="595644" y="209226"/>
                    </a:lnTo>
                    <a:lnTo>
                      <a:pt x="571766" y="219972"/>
                    </a:lnTo>
                    <a:lnTo>
                      <a:pt x="551470" y="233104"/>
                    </a:lnTo>
                    <a:lnTo>
                      <a:pt x="531173" y="247431"/>
                    </a:lnTo>
                    <a:lnTo>
                      <a:pt x="513265" y="264146"/>
                    </a:lnTo>
                    <a:lnTo>
                      <a:pt x="496550" y="282054"/>
                    </a:lnTo>
                    <a:lnTo>
                      <a:pt x="482223" y="302351"/>
                    </a:lnTo>
                    <a:lnTo>
                      <a:pt x="469091" y="322647"/>
                    </a:lnTo>
                    <a:lnTo>
                      <a:pt x="458345" y="345331"/>
                    </a:lnTo>
                    <a:lnTo>
                      <a:pt x="448794" y="369209"/>
                    </a:lnTo>
                    <a:lnTo>
                      <a:pt x="442825" y="393087"/>
                    </a:lnTo>
                    <a:lnTo>
                      <a:pt x="439243" y="418159"/>
                    </a:lnTo>
                    <a:lnTo>
                      <a:pt x="438049" y="444425"/>
                    </a:lnTo>
                    <a:lnTo>
                      <a:pt x="439243" y="471885"/>
                    </a:lnTo>
                    <a:lnTo>
                      <a:pt x="442825" y="496957"/>
                    </a:lnTo>
                    <a:lnTo>
                      <a:pt x="448794" y="522029"/>
                    </a:lnTo>
                    <a:lnTo>
                      <a:pt x="458345" y="544713"/>
                    </a:lnTo>
                    <a:lnTo>
                      <a:pt x="469091" y="567397"/>
                    </a:lnTo>
                    <a:lnTo>
                      <a:pt x="482223" y="587693"/>
                    </a:lnTo>
                    <a:lnTo>
                      <a:pt x="496550" y="607990"/>
                    </a:lnTo>
                    <a:lnTo>
                      <a:pt x="513265" y="627092"/>
                    </a:lnTo>
                    <a:lnTo>
                      <a:pt x="531173" y="642613"/>
                    </a:lnTo>
                    <a:lnTo>
                      <a:pt x="551470" y="656940"/>
                    </a:lnTo>
                    <a:lnTo>
                      <a:pt x="571766" y="671266"/>
                    </a:lnTo>
                    <a:lnTo>
                      <a:pt x="595644" y="682012"/>
                    </a:lnTo>
                    <a:lnTo>
                      <a:pt x="618328" y="689175"/>
                    </a:lnTo>
                    <a:lnTo>
                      <a:pt x="642206" y="696338"/>
                    </a:lnTo>
                    <a:lnTo>
                      <a:pt x="667278" y="698726"/>
                    </a:lnTo>
                    <a:lnTo>
                      <a:pt x="693544" y="699920"/>
                    </a:lnTo>
                    <a:lnTo>
                      <a:pt x="721004" y="698726"/>
                    </a:lnTo>
                    <a:lnTo>
                      <a:pt x="746076" y="696338"/>
                    </a:lnTo>
                    <a:lnTo>
                      <a:pt x="771148" y="689175"/>
                    </a:lnTo>
                    <a:lnTo>
                      <a:pt x="793832" y="682012"/>
                    </a:lnTo>
                    <a:lnTo>
                      <a:pt x="816516" y="671266"/>
                    </a:lnTo>
                    <a:lnTo>
                      <a:pt x="836812" y="656940"/>
                    </a:lnTo>
                    <a:lnTo>
                      <a:pt x="857109" y="642613"/>
                    </a:lnTo>
                    <a:lnTo>
                      <a:pt x="876211" y="627092"/>
                    </a:lnTo>
                    <a:lnTo>
                      <a:pt x="891732" y="607990"/>
                    </a:lnTo>
                    <a:lnTo>
                      <a:pt x="906059" y="587693"/>
                    </a:lnTo>
                    <a:lnTo>
                      <a:pt x="920386" y="567397"/>
                    </a:lnTo>
                    <a:lnTo>
                      <a:pt x="931131" y="544713"/>
                    </a:lnTo>
                    <a:lnTo>
                      <a:pt x="938294" y="522029"/>
                    </a:lnTo>
                    <a:lnTo>
                      <a:pt x="945457" y="496957"/>
                    </a:lnTo>
                    <a:lnTo>
                      <a:pt x="950233" y="471885"/>
                    </a:lnTo>
                    <a:lnTo>
                      <a:pt x="950233" y="444425"/>
                    </a:lnTo>
                    <a:lnTo>
                      <a:pt x="950233" y="418159"/>
                    </a:lnTo>
                    <a:lnTo>
                      <a:pt x="945457" y="393087"/>
                    </a:lnTo>
                    <a:lnTo>
                      <a:pt x="938294" y="369209"/>
                    </a:lnTo>
                    <a:lnTo>
                      <a:pt x="931131" y="345331"/>
                    </a:lnTo>
                    <a:lnTo>
                      <a:pt x="920386" y="322647"/>
                    </a:lnTo>
                    <a:lnTo>
                      <a:pt x="906059" y="302351"/>
                    </a:lnTo>
                    <a:lnTo>
                      <a:pt x="891732" y="282054"/>
                    </a:lnTo>
                    <a:lnTo>
                      <a:pt x="876211" y="264146"/>
                    </a:lnTo>
                    <a:lnTo>
                      <a:pt x="857109" y="247431"/>
                    </a:lnTo>
                    <a:lnTo>
                      <a:pt x="836812" y="233104"/>
                    </a:lnTo>
                    <a:lnTo>
                      <a:pt x="816516" y="219972"/>
                    </a:lnTo>
                    <a:lnTo>
                      <a:pt x="793832" y="209226"/>
                    </a:lnTo>
                    <a:lnTo>
                      <a:pt x="771148" y="199675"/>
                    </a:lnTo>
                    <a:lnTo>
                      <a:pt x="746076" y="193706"/>
                    </a:lnTo>
                    <a:lnTo>
                      <a:pt x="721004" y="190124"/>
                    </a:lnTo>
                    <a:close/>
                    <a:moveTo>
                      <a:pt x="0" y="0"/>
                    </a:moveTo>
                    <a:lnTo>
                      <a:pt x="1388282" y="0"/>
                    </a:lnTo>
                    <a:lnTo>
                      <a:pt x="1388282" y="3188308"/>
                    </a:lnTo>
                    <a:lnTo>
                      <a:pt x="0" y="3188308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31" name="그룹 32"/>
              <p:cNvGrpSpPr/>
              <p:nvPr/>
            </p:nvGrpSpPr>
            <p:grpSpPr>
              <a:xfrm>
                <a:off x="827584" y="2782181"/>
                <a:ext cx="1223750" cy="2810447"/>
                <a:chOff x="3827959" y="2782180"/>
                <a:chExt cx="1223750" cy="2810447"/>
              </a:xfrm>
            </p:grpSpPr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4183742" y="2782180"/>
                  <a:ext cx="512184" cy="510990"/>
                </a:xfrm>
                <a:custGeom>
                  <a:avLst/>
                  <a:gdLst>
                    <a:gd name="T0" fmla="*/ 429 w 429"/>
                    <a:gd name="T1" fmla="*/ 214 h 428"/>
                    <a:gd name="T2" fmla="*/ 425 w 429"/>
                    <a:gd name="T3" fmla="*/ 258 h 428"/>
                    <a:gd name="T4" fmla="*/ 413 w 429"/>
                    <a:gd name="T5" fmla="*/ 298 h 428"/>
                    <a:gd name="T6" fmla="*/ 392 w 429"/>
                    <a:gd name="T7" fmla="*/ 334 h 428"/>
                    <a:gd name="T8" fmla="*/ 367 w 429"/>
                    <a:gd name="T9" fmla="*/ 367 h 428"/>
                    <a:gd name="T10" fmla="*/ 334 w 429"/>
                    <a:gd name="T11" fmla="*/ 392 h 428"/>
                    <a:gd name="T12" fmla="*/ 298 w 429"/>
                    <a:gd name="T13" fmla="*/ 413 h 428"/>
                    <a:gd name="T14" fmla="*/ 258 w 429"/>
                    <a:gd name="T15" fmla="*/ 425 h 428"/>
                    <a:gd name="T16" fmla="*/ 214 w 429"/>
                    <a:gd name="T17" fmla="*/ 428 h 428"/>
                    <a:gd name="T18" fmla="*/ 192 w 429"/>
                    <a:gd name="T19" fmla="*/ 427 h 428"/>
                    <a:gd name="T20" fmla="*/ 151 w 429"/>
                    <a:gd name="T21" fmla="*/ 419 h 428"/>
                    <a:gd name="T22" fmla="*/ 112 w 429"/>
                    <a:gd name="T23" fmla="*/ 404 h 428"/>
                    <a:gd name="T24" fmla="*/ 78 w 429"/>
                    <a:gd name="T25" fmla="*/ 380 h 428"/>
                    <a:gd name="T26" fmla="*/ 49 w 429"/>
                    <a:gd name="T27" fmla="*/ 351 h 428"/>
                    <a:gd name="T28" fmla="*/ 26 w 429"/>
                    <a:gd name="T29" fmla="*/ 317 h 428"/>
                    <a:gd name="T30" fmla="*/ 9 w 429"/>
                    <a:gd name="T31" fmla="*/ 279 h 428"/>
                    <a:gd name="T32" fmla="*/ 1 w 429"/>
                    <a:gd name="T33" fmla="*/ 237 h 428"/>
                    <a:gd name="T34" fmla="*/ 0 w 429"/>
                    <a:gd name="T35" fmla="*/ 214 h 428"/>
                    <a:gd name="T36" fmla="*/ 4 w 429"/>
                    <a:gd name="T37" fmla="*/ 171 h 428"/>
                    <a:gd name="T38" fmla="*/ 17 w 429"/>
                    <a:gd name="T39" fmla="*/ 131 h 428"/>
                    <a:gd name="T40" fmla="*/ 37 w 429"/>
                    <a:gd name="T41" fmla="*/ 95 h 428"/>
                    <a:gd name="T42" fmla="*/ 63 w 429"/>
                    <a:gd name="T43" fmla="*/ 63 h 428"/>
                    <a:gd name="T44" fmla="*/ 95 w 429"/>
                    <a:gd name="T45" fmla="*/ 37 h 428"/>
                    <a:gd name="T46" fmla="*/ 132 w 429"/>
                    <a:gd name="T47" fmla="*/ 17 h 428"/>
                    <a:gd name="T48" fmla="*/ 171 w 429"/>
                    <a:gd name="T49" fmla="*/ 4 h 428"/>
                    <a:gd name="T50" fmla="*/ 214 w 429"/>
                    <a:gd name="T51" fmla="*/ 0 h 428"/>
                    <a:gd name="T52" fmla="*/ 237 w 429"/>
                    <a:gd name="T53" fmla="*/ 1 h 428"/>
                    <a:gd name="T54" fmla="*/ 279 w 429"/>
                    <a:gd name="T55" fmla="*/ 9 h 428"/>
                    <a:gd name="T56" fmla="*/ 317 w 429"/>
                    <a:gd name="T57" fmla="*/ 26 h 428"/>
                    <a:gd name="T58" fmla="*/ 351 w 429"/>
                    <a:gd name="T59" fmla="*/ 49 h 428"/>
                    <a:gd name="T60" fmla="*/ 380 w 429"/>
                    <a:gd name="T61" fmla="*/ 78 h 428"/>
                    <a:gd name="T62" fmla="*/ 404 w 429"/>
                    <a:gd name="T63" fmla="*/ 112 h 428"/>
                    <a:gd name="T64" fmla="*/ 419 w 429"/>
                    <a:gd name="T65" fmla="*/ 151 h 428"/>
                    <a:gd name="T66" fmla="*/ 429 w 429"/>
                    <a:gd name="T67" fmla="*/ 192 h 428"/>
                    <a:gd name="T68" fmla="*/ 429 w 429"/>
                    <a:gd name="T69" fmla="*/ 214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9" h="428">
                      <a:moveTo>
                        <a:pt x="429" y="214"/>
                      </a:moveTo>
                      <a:lnTo>
                        <a:pt x="429" y="214"/>
                      </a:lnTo>
                      <a:lnTo>
                        <a:pt x="429" y="237"/>
                      </a:lnTo>
                      <a:lnTo>
                        <a:pt x="425" y="258"/>
                      </a:lnTo>
                      <a:lnTo>
                        <a:pt x="419" y="279"/>
                      </a:lnTo>
                      <a:lnTo>
                        <a:pt x="413" y="298"/>
                      </a:lnTo>
                      <a:lnTo>
                        <a:pt x="404" y="317"/>
                      </a:lnTo>
                      <a:lnTo>
                        <a:pt x="392" y="334"/>
                      </a:lnTo>
                      <a:lnTo>
                        <a:pt x="380" y="351"/>
                      </a:lnTo>
                      <a:lnTo>
                        <a:pt x="367" y="367"/>
                      </a:lnTo>
                      <a:lnTo>
                        <a:pt x="351" y="380"/>
                      </a:lnTo>
                      <a:lnTo>
                        <a:pt x="334" y="392"/>
                      </a:lnTo>
                      <a:lnTo>
                        <a:pt x="317" y="404"/>
                      </a:lnTo>
                      <a:lnTo>
                        <a:pt x="298" y="413"/>
                      </a:lnTo>
                      <a:lnTo>
                        <a:pt x="279" y="419"/>
                      </a:lnTo>
                      <a:lnTo>
                        <a:pt x="258" y="425"/>
                      </a:lnTo>
                      <a:lnTo>
                        <a:pt x="237" y="427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192" y="427"/>
                      </a:lnTo>
                      <a:lnTo>
                        <a:pt x="171" y="425"/>
                      </a:lnTo>
                      <a:lnTo>
                        <a:pt x="151" y="419"/>
                      </a:lnTo>
                      <a:lnTo>
                        <a:pt x="132" y="413"/>
                      </a:lnTo>
                      <a:lnTo>
                        <a:pt x="112" y="404"/>
                      </a:lnTo>
                      <a:lnTo>
                        <a:pt x="95" y="392"/>
                      </a:lnTo>
                      <a:lnTo>
                        <a:pt x="78" y="380"/>
                      </a:lnTo>
                      <a:lnTo>
                        <a:pt x="63" y="367"/>
                      </a:lnTo>
                      <a:lnTo>
                        <a:pt x="49" y="351"/>
                      </a:lnTo>
                      <a:lnTo>
                        <a:pt x="37" y="334"/>
                      </a:lnTo>
                      <a:lnTo>
                        <a:pt x="26" y="317"/>
                      </a:lnTo>
                      <a:lnTo>
                        <a:pt x="17" y="298"/>
                      </a:lnTo>
                      <a:lnTo>
                        <a:pt x="9" y="279"/>
                      </a:lnTo>
                      <a:lnTo>
                        <a:pt x="4" y="258"/>
                      </a:lnTo>
                      <a:lnTo>
                        <a:pt x="1" y="23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1" y="192"/>
                      </a:lnTo>
                      <a:lnTo>
                        <a:pt x="4" y="171"/>
                      </a:lnTo>
                      <a:lnTo>
                        <a:pt x="9" y="151"/>
                      </a:lnTo>
                      <a:lnTo>
                        <a:pt x="17" y="131"/>
                      </a:lnTo>
                      <a:lnTo>
                        <a:pt x="26" y="112"/>
                      </a:lnTo>
                      <a:lnTo>
                        <a:pt x="37" y="95"/>
                      </a:lnTo>
                      <a:lnTo>
                        <a:pt x="49" y="78"/>
                      </a:lnTo>
                      <a:lnTo>
                        <a:pt x="63" y="63"/>
                      </a:lnTo>
                      <a:lnTo>
                        <a:pt x="78" y="49"/>
                      </a:lnTo>
                      <a:lnTo>
                        <a:pt x="95" y="37"/>
                      </a:lnTo>
                      <a:lnTo>
                        <a:pt x="112" y="26"/>
                      </a:lnTo>
                      <a:lnTo>
                        <a:pt x="132" y="17"/>
                      </a:lnTo>
                      <a:lnTo>
                        <a:pt x="151" y="9"/>
                      </a:lnTo>
                      <a:lnTo>
                        <a:pt x="171" y="4"/>
                      </a:lnTo>
                      <a:lnTo>
                        <a:pt x="192" y="1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7" y="1"/>
                      </a:lnTo>
                      <a:lnTo>
                        <a:pt x="258" y="4"/>
                      </a:lnTo>
                      <a:lnTo>
                        <a:pt x="279" y="9"/>
                      </a:lnTo>
                      <a:lnTo>
                        <a:pt x="298" y="17"/>
                      </a:lnTo>
                      <a:lnTo>
                        <a:pt x="317" y="26"/>
                      </a:lnTo>
                      <a:lnTo>
                        <a:pt x="334" y="37"/>
                      </a:lnTo>
                      <a:lnTo>
                        <a:pt x="351" y="49"/>
                      </a:lnTo>
                      <a:lnTo>
                        <a:pt x="367" y="63"/>
                      </a:lnTo>
                      <a:lnTo>
                        <a:pt x="380" y="78"/>
                      </a:lnTo>
                      <a:lnTo>
                        <a:pt x="392" y="95"/>
                      </a:lnTo>
                      <a:lnTo>
                        <a:pt x="404" y="112"/>
                      </a:lnTo>
                      <a:lnTo>
                        <a:pt x="413" y="131"/>
                      </a:lnTo>
                      <a:lnTo>
                        <a:pt x="419" y="151"/>
                      </a:lnTo>
                      <a:lnTo>
                        <a:pt x="425" y="171"/>
                      </a:lnTo>
                      <a:lnTo>
                        <a:pt x="429" y="192"/>
                      </a:lnTo>
                      <a:lnTo>
                        <a:pt x="429" y="214"/>
                      </a:lnTo>
                      <a:lnTo>
                        <a:pt x="429" y="2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auto">
                <a:xfrm>
                  <a:off x="3827959" y="3401816"/>
                  <a:ext cx="1223750" cy="2190811"/>
                </a:xfrm>
                <a:custGeom>
                  <a:avLst/>
                  <a:gdLst>
                    <a:gd name="T0" fmla="*/ 957 w 1025"/>
                    <a:gd name="T1" fmla="*/ 241 h 1835"/>
                    <a:gd name="T2" fmla="*/ 878 w 1025"/>
                    <a:gd name="T3" fmla="*/ 138 h 1835"/>
                    <a:gd name="T4" fmla="*/ 786 w 1025"/>
                    <a:gd name="T5" fmla="*/ 70 h 1835"/>
                    <a:gd name="T6" fmla="*/ 654 w 1025"/>
                    <a:gd name="T7" fmla="*/ 19 h 1835"/>
                    <a:gd name="T8" fmla="*/ 512 w 1025"/>
                    <a:gd name="T9" fmla="*/ 0 h 1835"/>
                    <a:gd name="T10" fmla="*/ 405 w 1025"/>
                    <a:gd name="T11" fmla="*/ 11 h 1835"/>
                    <a:gd name="T12" fmla="*/ 259 w 1025"/>
                    <a:gd name="T13" fmla="*/ 59 h 1835"/>
                    <a:gd name="T14" fmla="*/ 164 w 1025"/>
                    <a:gd name="T15" fmla="*/ 122 h 1835"/>
                    <a:gd name="T16" fmla="*/ 82 w 1025"/>
                    <a:gd name="T17" fmla="*/ 217 h 1835"/>
                    <a:gd name="T18" fmla="*/ 34 w 1025"/>
                    <a:gd name="T19" fmla="*/ 321 h 1835"/>
                    <a:gd name="T20" fmla="*/ 4 w 1025"/>
                    <a:gd name="T21" fmla="*/ 500 h 1835"/>
                    <a:gd name="T22" fmla="*/ 1 w 1025"/>
                    <a:gd name="T23" fmla="*/ 651 h 1835"/>
                    <a:gd name="T24" fmla="*/ 17 w 1025"/>
                    <a:gd name="T25" fmla="*/ 769 h 1835"/>
                    <a:gd name="T26" fmla="*/ 42 w 1025"/>
                    <a:gd name="T27" fmla="*/ 812 h 1835"/>
                    <a:gd name="T28" fmla="*/ 77 w 1025"/>
                    <a:gd name="T29" fmla="*/ 828 h 1835"/>
                    <a:gd name="T30" fmla="*/ 121 w 1025"/>
                    <a:gd name="T31" fmla="*/ 820 h 1835"/>
                    <a:gd name="T32" fmla="*/ 151 w 1025"/>
                    <a:gd name="T33" fmla="*/ 789 h 1835"/>
                    <a:gd name="T34" fmla="*/ 164 w 1025"/>
                    <a:gd name="T35" fmla="*/ 723 h 1835"/>
                    <a:gd name="T36" fmla="*/ 168 w 1025"/>
                    <a:gd name="T37" fmla="*/ 521 h 1835"/>
                    <a:gd name="T38" fmla="*/ 198 w 1025"/>
                    <a:gd name="T39" fmla="*/ 366 h 1835"/>
                    <a:gd name="T40" fmla="*/ 231 w 1025"/>
                    <a:gd name="T41" fmla="*/ 314 h 1835"/>
                    <a:gd name="T42" fmla="*/ 257 w 1025"/>
                    <a:gd name="T43" fmla="*/ 300 h 1835"/>
                    <a:gd name="T44" fmla="*/ 277 w 1025"/>
                    <a:gd name="T45" fmla="*/ 310 h 1835"/>
                    <a:gd name="T46" fmla="*/ 284 w 1025"/>
                    <a:gd name="T47" fmla="*/ 352 h 1835"/>
                    <a:gd name="T48" fmla="*/ 282 w 1025"/>
                    <a:gd name="T49" fmla="*/ 1748 h 1835"/>
                    <a:gd name="T50" fmla="*/ 293 w 1025"/>
                    <a:gd name="T51" fmla="*/ 1790 h 1835"/>
                    <a:gd name="T52" fmla="*/ 320 w 1025"/>
                    <a:gd name="T53" fmla="*/ 1821 h 1835"/>
                    <a:gd name="T54" fmla="*/ 360 w 1025"/>
                    <a:gd name="T55" fmla="*/ 1834 h 1835"/>
                    <a:gd name="T56" fmla="*/ 394 w 1025"/>
                    <a:gd name="T57" fmla="*/ 1831 h 1835"/>
                    <a:gd name="T58" fmla="*/ 430 w 1025"/>
                    <a:gd name="T59" fmla="*/ 1810 h 1835"/>
                    <a:gd name="T60" fmla="*/ 451 w 1025"/>
                    <a:gd name="T61" fmla="*/ 1775 h 1835"/>
                    <a:gd name="T62" fmla="*/ 454 w 1025"/>
                    <a:gd name="T63" fmla="*/ 1747 h 1835"/>
                    <a:gd name="T64" fmla="*/ 465 w 1025"/>
                    <a:gd name="T65" fmla="*/ 935 h 1835"/>
                    <a:gd name="T66" fmla="*/ 503 w 1025"/>
                    <a:gd name="T67" fmla="*/ 914 h 1835"/>
                    <a:gd name="T68" fmla="*/ 537 w 1025"/>
                    <a:gd name="T69" fmla="*/ 918 h 1835"/>
                    <a:gd name="T70" fmla="*/ 568 w 1025"/>
                    <a:gd name="T71" fmla="*/ 948 h 1835"/>
                    <a:gd name="T72" fmla="*/ 571 w 1025"/>
                    <a:gd name="T73" fmla="*/ 1748 h 1835"/>
                    <a:gd name="T74" fmla="*/ 581 w 1025"/>
                    <a:gd name="T75" fmla="*/ 1790 h 1835"/>
                    <a:gd name="T76" fmla="*/ 608 w 1025"/>
                    <a:gd name="T77" fmla="*/ 1821 h 1835"/>
                    <a:gd name="T78" fmla="*/ 648 w 1025"/>
                    <a:gd name="T79" fmla="*/ 1834 h 1835"/>
                    <a:gd name="T80" fmla="*/ 682 w 1025"/>
                    <a:gd name="T81" fmla="*/ 1831 h 1835"/>
                    <a:gd name="T82" fmla="*/ 717 w 1025"/>
                    <a:gd name="T83" fmla="*/ 1810 h 1835"/>
                    <a:gd name="T84" fmla="*/ 738 w 1025"/>
                    <a:gd name="T85" fmla="*/ 1775 h 1835"/>
                    <a:gd name="T86" fmla="*/ 742 w 1025"/>
                    <a:gd name="T87" fmla="*/ 1748 h 1835"/>
                    <a:gd name="T88" fmla="*/ 742 w 1025"/>
                    <a:gd name="T89" fmla="*/ 338 h 1835"/>
                    <a:gd name="T90" fmla="*/ 756 w 1025"/>
                    <a:gd name="T91" fmla="*/ 302 h 1835"/>
                    <a:gd name="T92" fmla="*/ 779 w 1025"/>
                    <a:gd name="T93" fmla="*/ 304 h 1835"/>
                    <a:gd name="T94" fmla="*/ 809 w 1025"/>
                    <a:gd name="T95" fmla="*/ 331 h 1835"/>
                    <a:gd name="T96" fmla="*/ 844 w 1025"/>
                    <a:gd name="T97" fmla="*/ 422 h 1835"/>
                    <a:gd name="T98" fmla="*/ 861 w 1025"/>
                    <a:gd name="T99" fmla="*/ 586 h 1835"/>
                    <a:gd name="T100" fmla="*/ 863 w 1025"/>
                    <a:gd name="T101" fmla="*/ 741 h 1835"/>
                    <a:gd name="T102" fmla="*/ 887 w 1025"/>
                    <a:gd name="T103" fmla="*/ 807 h 1835"/>
                    <a:gd name="T104" fmla="*/ 919 w 1025"/>
                    <a:gd name="T105" fmla="*/ 826 h 1835"/>
                    <a:gd name="T106" fmla="*/ 968 w 1025"/>
                    <a:gd name="T107" fmla="*/ 823 h 1835"/>
                    <a:gd name="T108" fmla="*/ 992 w 1025"/>
                    <a:gd name="T109" fmla="*/ 805 h 1835"/>
                    <a:gd name="T110" fmla="*/ 1016 w 1025"/>
                    <a:gd name="T111" fmla="*/ 739 h 1835"/>
                    <a:gd name="T112" fmla="*/ 1025 w 1025"/>
                    <a:gd name="T113" fmla="*/ 626 h 1835"/>
                    <a:gd name="T114" fmla="*/ 1009 w 1025"/>
                    <a:gd name="T115" fmla="*/ 404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25" h="1835">
                      <a:moveTo>
                        <a:pt x="991" y="321"/>
                      </a:moveTo>
                      <a:lnTo>
                        <a:pt x="991" y="321"/>
                      </a:lnTo>
                      <a:lnTo>
                        <a:pt x="980" y="293"/>
                      </a:lnTo>
                      <a:lnTo>
                        <a:pt x="970" y="266"/>
                      </a:lnTo>
                      <a:lnTo>
                        <a:pt x="957" y="241"/>
                      </a:lnTo>
                      <a:lnTo>
                        <a:pt x="942" y="217"/>
                      </a:lnTo>
                      <a:lnTo>
                        <a:pt x="928" y="195"/>
                      </a:lnTo>
                      <a:lnTo>
                        <a:pt x="912" y="175"/>
                      </a:lnTo>
                      <a:lnTo>
                        <a:pt x="896" y="155"/>
                      </a:lnTo>
                      <a:lnTo>
                        <a:pt x="878" y="138"/>
                      </a:lnTo>
                      <a:lnTo>
                        <a:pt x="861" y="122"/>
                      </a:lnTo>
                      <a:lnTo>
                        <a:pt x="842" y="107"/>
                      </a:lnTo>
                      <a:lnTo>
                        <a:pt x="824" y="93"/>
                      </a:lnTo>
                      <a:lnTo>
                        <a:pt x="805" y="82"/>
                      </a:lnTo>
                      <a:lnTo>
                        <a:pt x="786" y="70"/>
                      </a:lnTo>
                      <a:lnTo>
                        <a:pt x="766" y="59"/>
                      </a:lnTo>
                      <a:lnTo>
                        <a:pt x="748" y="50"/>
                      </a:lnTo>
                      <a:lnTo>
                        <a:pt x="728" y="42"/>
                      </a:lnTo>
                      <a:lnTo>
                        <a:pt x="690" y="29"/>
                      </a:lnTo>
                      <a:lnTo>
                        <a:pt x="654" y="19"/>
                      </a:lnTo>
                      <a:lnTo>
                        <a:pt x="620" y="11"/>
                      </a:lnTo>
                      <a:lnTo>
                        <a:pt x="590" y="5"/>
                      </a:lnTo>
                      <a:lnTo>
                        <a:pt x="562" y="3"/>
                      </a:lnTo>
                      <a:lnTo>
                        <a:pt x="540" y="0"/>
                      </a:lnTo>
                      <a:lnTo>
                        <a:pt x="512" y="0"/>
                      </a:lnTo>
                      <a:lnTo>
                        <a:pt x="512" y="0"/>
                      </a:lnTo>
                      <a:lnTo>
                        <a:pt x="485" y="0"/>
                      </a:lnTo>
                      <a:lnTo>
                        <a:pt x="462" y="3"/>
                      </a:lnTo>
                      <a:lnTo>
                        <a:pt x="436" y="5"/>
                      </a:lnTo>
                      <a:lnTo>
                        <a:pt x="405" y="11"/>
                      </a:lnTo>
                      <a:lnTo>
                        <a:pt x="370" y="19"/>
                      </a:lnTo>
                      <a:lnTo>
                        <a:pt x="335" y="29"/>
                      </a:lnTo>
                      <a:lnTo>
                        <a:pt x="297" y="42"/>
                      </a:lnTo>
                      <a:lnTo>
                        <a:pt x="278" y="50"/>
                      </a:lnTo>
                      <a:lnTo>
                        <a:pt x="259" y="59"/>
                      </a:lnTo>
                      <a:lnTo>
                        <a:pt x="239" y="70"/>
                      </a:lnTo>
                      <a:lnTo>
                        <a:pt x="220" y="82"/>
                      </a:lnTo>
                      <a:lnTo>
                        <a:pt x="201" y="93"/>
                      </a:lnTo>
                      <a:lnTo>
                        <a:pt x="182" y="107"/>
                      </a:lnTo>
                      <a:lnTo>
                        <a:pt x="164" y="122"/>
                      </a:lnTo>
                      <a:lnTo>
                        <a:pt x="147" y="138"/>
                      </a:lnTo>
                      <a:lnTo>
                        <a:pt x="130" y="155"/>
                      </a:lnTo>
                      <a:lnTo>
                        <a:pt x="113" y="175"/>
                      </a:lnTo>
                      <a:lnTo>
                        <a:pt x="97" y="195"/>
                      </a:lnTo>
                      <a:lnTo>
                        <a:pt x="82" y="217"/>
                      </a:lnTo>
                      <a:lnTo>
                        <a:pt x="69" y="241"/>
                      </a:lnTo>
                      <a:lnTo>
                        <a:pt x="56" y="266"/>
                      </a:lnTo>
                      <a:lnTo>
                        <a:pt x="44" y="293"/>
                      </a:lnTo>
                      <a:lnTo>
                        <a:pt x="34" y="321"/>
                      </a:lnTo>
                      <a:lnTo>
                        <a:pt x="34" y="321"/>
                      </a:lnTo>
                      <a:lnTo>
                        <a:pt x="29" y="343"/>
                      </a:lnTo>
                      <a:lnTo>
                        <a:pt x="22" y="368"/>
                      </a:lnTo>
                      <a:lnTo>
                        <a:pt x="15" y="404"/>
                      </a:lnTo>
                      <a:lnTo>
                        <a:pt x="9" y="447"/>
                      </a:lnTo>
                      <a:lnTo>
                        <a:pt x="4" y="500"/>
                      </a:lnTo>
                      <a:lnTo>
                        <a:pt x="1" y="559"/>
                      </a:lnTo>
                      <a:lnTo>
                        <a:pt x="0" y="592"/>
                      </a:lnTo>
                      <a:lnTo>
                        <a:pt x="1" y="626"/>
                      </a:lnTo>
                      <a:lnTo>
                        <a:pt x="1" y="626"/>
                      </a:lnTo>
                      <a:lnTo>
                        <a:pt x="1" y="651"/>
                      </a:lnTo>
                      <a:lnTo>
                        <a:pt x="2" y="676"/>
                      </a:lnTo>
                      <a:lnTo>
                        <a:pt x="5" y="707"/>
                      </a:lnTo>
                      <a:lnTo>
                        <a:pt x="9" y="739"/>
                      </a:lnTo>
                      <a:lnTo>
                        <a:pt x="13" y="755"/>
                      </a:lnTo>
                      <a:lnTo>
                        <a:pt x="17" y="769"/>
                      </a:lnTo>
                      <a:lnTo>
                        <a:pt x="22" y="784"/>
                      </a:lnTo>
                      <a:lnTo>
                        <a:pt x="27" y="795"/>
                      </a:lnTo>
                      <a:lnTo>
                        <a:pt x="34" y="805"/>
                      </a:lnTo>
                      <a:lnTo>
                        <a:pt x="42" y="812"/>
                      </a:lnTo>
                      <a:lnTo>
                        <a:pt x="42" y="812"/>
                      </a:lnTo>
                      <a:lnTo>
                        <a:pt x="46" y="816"/>
                      </a:lnTo>
                      <a:lnTo>
                        <a:pt x="50" y="819"/>
                      </a:lnTo>
                      <a:lnTo>
                        <a:pt x="57" y="823"/>
                      </a:lnTo>
                      <a:lnTo>
                        <a:pt x="65" y="826"/>
                      </a:lnTo>
                      <a:lnTo>
                        <a:pt x="77" y="828"/>
                      </a:lnTo>
                      <a:lnTo>
                        <a:pt x="90" y="828"/>
                      </a:lnTo>
                      <a:lnTo>
                        <a:pt x="106" y="826"/>
                      </a:lnTo>
                      <a:lnTo>
                        <a:pt x="106" y="826"/>
                      </a:lnTo>
                      <a:lnTo>
                        <a:pt x="114" y="823"/>
                      </a:lnTo>
                      <a:lnTo>
                        <a:pt x="121" y="820"/>
                      </a:lnTo>
                      <a:lnTo>
                        <a:pt x="127" y="816"/>
                      </a:lnTo>
                      <a:lnTo>
                        <a:pt x="134" y="812"/>
                      </a:lnTo>
                      <a:lnTo>
                        <a:pt x="139" y="807"/>
                      </a:lnTo>
                      <a:lnTo>
                        <a:pt x="143" y="802"/>
                      </a:lnTo>
                      <a:lnTo>
                        <a:pt x="151" y="789"/>
                      </a:lnTo>
                      <a:lnTo>
                        <a:pt x="156" y="774"/>
                      </a:lnTo>
                      <a:lnTo>
                        <a:pt x="160" y="759"/>
                      </a:lnTo>
                      <a:lnTo>
                        <a:pt x="163" y="741"/>
                      </a:lnTo>
                      <a:lnTo>
                        <a:pt x="164" y="723"/>
                      </a:lnTo>
                      <a:lnTo>
                        <a:pt x="164" y="723"/>
                      </a:lnTo>
                      <a:lnTo>
                        <a:pt x="164" y="694"/>
                      </a:lnTo>
                      <a:lnTo>
                        <a:pt x="164" y="647"/>
                      </a:lnTo>
                      <a:lnTo>
                        <a:pt x="164" y="586"/>
                      </a:lnTo>
                      <a:lnTo>
                        <a:pt x="165" y="554"/>
                      </a:lnTo>
                      <a:lnTo>
                        <a:pt x="168" y="521"/>
                      </a:lnTo>
                      <a:lnTo>
                        <a:pt x="171" y="486"/>
                      </a:lnTo>
                      <a:lnTo>
                        <a:pt x="176" y="454"/>
                      </a:lnTo>
                      <a:lnTo>
                        <a:pt x="181" y="422"/>
                      </a:lnTo>
                      <a:lnTo>
                        <a:pt x="189" y="392"/>
                      </a:lnTo>
                      <a:lnTo>
                        <a:pt x="198" y="366"/>
                      </a:lnTo>
                      <a:lnTo>
                        <a:pt x="203" y="352"/>
                      </a:lnTo>
                      <a:lnTo>
                        <a:pt x="210" y="342"/>
                      </a:lnTo>
                      <a:lnTo>
                        <a:pt x="217" y="331"/>
                      </a:lnTo>
                      <a:lnTo>
                        <a:pt x="223" y="322"/>
                      </a:lnTo>
                      <a:lnTo>
                        <a:pt x="231" y="314"/>
                      </a:lnTo>
                      <a:lnTo>
                        <a:pt x="239" y="308"/>
                      </a:lnTo>
                      <a:lnTo>
                        <a:pt x="239" y="308"/>
                      </a:lnTo>
                      <a:lnTo>
                        <a:pt x="247" y="304"/>
                      </a:lnTo>
                      <a:lnTo>
                        <a:pt x="253" y="300"/>
                      </a:lnTo>
                      <a:lnTo>
                        <a:pt x="257" y="300"/>
                      </a:lnTo>
                      <a:lnTo>
                        <a:pt x="261" y="300"/>
                      </a:lnTo>
                      <a:lnTo>
                        <a:pt x="265" y="300"/>
                      </a:lnTo>
                      <a:lnTo>
                        <a:pt x="269" y="302"/>
                      </a:lnTo>
                      <a:lnTo>
                        <a:pt x="273" y="305"/>
                      </a:lnTo>
                      <a:lnTo>
                        <a:pt x="277" y="310"/>
                      </a:lnTo>
                      <a:lnTo>
                        <a:pt x="280" y="318"/>
                      </a:lnTo>
                      <a:lnTo>
                        <a:pt x="282" y="327"/>
                      </a:lnTo>
                      <a:lnTo>
                        <a:pt x="284" y="338"/>
                      </a:lnTo>
                      <a:lnTo>
                        <a:pt x="284" y="352"/>
                      </a:lnTo>
                      <a:lnTo>
                        <a:pt x="284" y="352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4" y="1757"/>
                      </a:lnTo>
                      <a:lnTo>
                        <a:pt x="285" y="1767"/>
                      </a:lnTo>
                      <a:lnTo>
                        <a:pt x="286" y="1775"/>
                      </a:lnTo>
                      <a:lnTo>
                        <a:pt x="289" y="1782"/>
                      </a:lnTo>
                      <a:lnTo>
                        <a:pt x="293" y="1790"/>
                      </a:lnTo>
                      <a:lnTo>
                        <a:pt x="297" y="1797"/>
                      </a:lnTo>
                      <a:lnTo>
                        <a:pt x="302" y="1803"/>
                      </a:lnTo>
                      <a:lnTo>
                        <a:pt x="307" y="1810"/>
                      </a:lnTo>
                      <a:lnTo>
                        <a:pt x="314" y="1815"/>
                      </a:lnTo>
                      <a:lnTo>
                        <a:pt x="320" y="1821"/>
                      </a:lnTo>
                      <a:lnTo>
                        <a:pt x="327" y="1824"/>
                      </a:lnTo>
                      <a:lnTo>
                        <a:pt x="335" y="1828"/>
                      </a:lnTo>
                      <a:lnTo>
                        <a:pt x="343" y="1831"/>
                      </a:lnTo>
                      <a:lnTo>
                        <a:pt x="351" y="1832"/>
                      </a:lnTo>
                      <a:lnTo>
                        <a:pt x="360" y="1834"/>
                      </a:lnTo>
                      <a:lnTo>
                        <a:pt x="369" y="1835"/>
                      </a:lnTo>
                      <a:lnTo>
                        <a:pt x="369" y="1835"/>
                      </a:lnTo>
                      <a:lnTo>
                        <a:pt x="377" y="1834"/>
                      </a:lnTo>
                      <a:lnTo>
                        <a:pt x="386" y="1832"/>
                      </a:lnTo>
                      <a:lnTo>
                        <a:pt x="394" y="1831"/>
                      </a:lnTo>
                      <a:lnTo>
                        <a:pt x="402" y="1828"/>
                      </a:lnTo>
                      <a:lnTo>
                        <a:pt x="410" y="1824"/>
                      </a:lnTo>
                      <a:lnTo>
                        <a:pt x="416" y="1821"/>
                      </a:lnTo>
                      <a:lnTo>
                        <a:pt x="423" y="1815"/>
                      </a:lnTo>
                      <a:lnTo>
                        <a:pt x="430" y="1810"/>
                      </a:lnTo>
                      <a:lnTo>
                        <a:pt x="435" y="1803"/>
                      </a:lnTo>
                      <a:lnTo>
                        <a:pt x="440" y="1797"/>
                      </a:lnTo>
                      <a:lnTo>
                        <a:pt x="444" y="1790"/>
                      </a:lnTo>
                      <a:lnTo>
                        <a:pt x="448" y="1782"/>
                      </a:lnTo>
                      <a:lnTo>
                        <a:pt x="451" y="1775"/>
                      </a:lnTo>
                      <a:lnTo>
                        <a:pt x="452" y="1767"/>
                      </a:lnTo>
                      <a:lnTo>
                        <a:pt x="453" y="1757"/>
                      </a:lnTo>
                      <a:lnTo>
                        <a:pt x="454" y="1748"/>
                      </a:lnTo>
                      <a:lnTo>
                        <a:pt x="454" y="1748"/>
                      </a:lnTo>
                      <a:lnTo>
                        <a:pt x="454" y="1747"/>
                      </a:lnTo>
                      <a:lnTo>
                        <a:pt x="457" y="954"/>
                      </a:lnTo>
                      <a:lnTo>
                        <a:pt x="457" y="954"/>
                      </a:lnTo>
                      <a:lnTo>
                        <a:pt x="458" y="948"/>
                      </a:lnTo>
                      <a:lnTo>
                        <a:pt x="461" y="941"/>
                      </a:lnTo>
                      <a:lnTo>
                        <a:pt x="465" y="935"/>
                      </a:lnTo>
                      <a:lnTo>
                        <a:pt x="472" y="927"/>
                      </a:lnTo>
                      <a:lnTo>
                        <a:pt x="482" y="920"/>
                      </a:lnTo>
                      <a:lnTo>
                        <a:pt x="487" y="918"/>
                      </a:lnTo>
                      <a:lnTo>
                        <a:pt x="495" y="915"/>
                      </a:lnTo>
                      <a:lnTo>
                        <a:pt x="503" y="914"/>
                      </a:lnTo>
                      <a:lnTo>
                        <a:pt x="512" y="914"/>
                      </a:lnTo>
                      <a:lnTo>
                        <a:pt x="512" y="914"/>
                      </a:lnTo>
                      <a:lnTo>
                        <a:pt x="522" y="914"/>
                      </a:lnTo>
                      <a:lnTo>
                        <a:pt x="529" y="915"/>
                      </a:lnTo>
                      <a:lnTo>
                        <a:pt x="537" y="918"/>
                      </a:lnTo>
                      <a:lnTo>
                        <a:pt x="544" y="920"/>
                      </a:lnTo>
                      <a:lnTo>
                        <a:pt x="553" y="927"/>
                      </a:lnTo>
                      <a:lnTo>
                        <a:pt x="560" y="935"/>
                      </a:lnTo>
                      <a:lnTo>
                        <a:pt x="565" y="941"/>
                      </a:lnTo>
                      <a:lnTo>
                        <a:pt x="568" y="948"/>
                      </a:lnTo>
                      <a:lnTo>
                        <a:pt x="569" y="954"/>
                      </a:lnTo>
                      <a:lnTo>
                        <a:pt x="571" y="1747"/>
                      </a:lnTo>
                      <a:lnTo>
                        <a:pt x="571" y="1747"/>
                      </a:lnTo>
                      <a:lnTo>
                        <a:pt x="571" y="1748"/>
                      </a:lnTo>
                      <a:lnTo>
                        <a:pt x="571" y="1748"/>
                      </a:lnTo>
                      <a:lnTo>
                        <a:pt x="571" y="1757"/>
                      </a:lnTo>
                      <a:lnTo>
                        <a:pt x="573" y="1767"/>
                      </a:lnTo>
                      <a:lnTo>
                        <a:pt x="574" y="1775"/>
                      </a:lnTo>
                      <a:lnTo>
                        <a:pt x="578" y="1782"/>
                      </a:lnTo>
                      <a:lnTo>
                        <a:pt x="581" y="1790"/>
                      </a:lnTo>
                      <a:lnTo>
                        <a:pt x="586" y="1797"/>
                      </a:lnTo>
                      <a:lnTo>
                        <a:pt x="590" y="1803"/>
                      </a:lnTo>
                      <a:lnTo>
                        <a:pt x="596" y="1810"/>
                      </a:lnTo>
                      <a:lnTo>
                        <a:pt x="602" y="1815"/>
                      </a:lnTo>
                      <a:lnTo>
                        <a:pt x="608" y="1821"/>
                      </a:lnTo>
                      <a:lnTo>
                        <a:pt x="616" y="1824"/>
                      </a:lnTo>
                      <a:lnTo>
                        <a:pt x="623" y="1828"/>
                      </a:lnTo>
                      <a:lnTo>
                        <a:pt x="631" y="1831"/>
                      </a:lnTo>
                      <a:lnTo>
                        <a:pt x="640" y="1832"/>
                      </a:lnTo>
                      <a:lnTo>
                        <a:pt x="648" y="1834"/>
                      </a:lnTo>
                      <a:lnTo>
                        <a:pt x="657" y="1835"/>
                      </a:lnTo>
                      <a:lnTo>
                        <a:pt x="657" y="1835"/>
                      </a:lnTo>
                      <a:lnTo>
                        <a:pt x="666" y="1834"/>
                      </a:lnTo>
                      <a:lnTo>
                        <a:pt x="674" y="1832"/>
                      </a:lnTo>
                      <a:lnTo>
                        <a:pt x="682" y="1831"/>
                      </a:lnTo>
                      <a:lnTo>
                        <a:pt x="690" y="1828"/>
                      </a:lnTo>
                      <a:lnTo>
                        <a:pt x="698" y="1824"/>
                      </a:lnTo>
                      <a:lnTo>
                        <a:pt x="704" y="1821"/>
                      </a:lnTo>
                      <a:lnTo>
                        <a:pt x="711" y="1815"/>
                      </a:lnTo>
                      <a:lnTo>
                        <a:pt x="717" y="1810"/>
                      </a:lnTo>
                      <a:lnTo>
                        <a:pt x="723" y="1803"/>
                      </a:lnTo>
                      <a:lnTo>
                        <a:pt x="728" y="1797"/>
                      </a:lnTo>
                      <a:lnTo>
                        <a:pt x="732" y="1790"/>
                      </a:lnTo>
                      <a:lnTo>
                        <a:pt x="736" y="1782"/>
                      </a:lnTo>
                      <a:lnTo>
                        <a:pt x="738" y="1775"/>
                      </a:lnTo>
                      <a:lnTo>
                        <a:pt x="741" y="1767"/>
                      </a:lnTo>
                      <a:lnTo>
                        <a:pt x="742" y="1757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1" y="352"/>
                      </a:lnTo>
                      <a:lnTo>
                        <a:pt x="741" y="352"/>
                      </a:lnTo>
                      <a:lnTo>
                        <a:pt x="742" y="338"/>
                      </a:lnTo>
                      <a:lnTo>
                        <a:pt x="744" y="327"/>
                      </a:lnTo>
                      <a:lnTo>
                        <a:pt x="745" y="318"/>
                      </a:lnTo>
                      <a:lnTo>
                        <a:pt x="749" y="310"/>
                      </a:lnTo>
                      <a:lnTo>
                        <a:pt x="752" y="305"/>
                      </a:lnTo>
                      <a:lnTo>
                        <a:pt x="756" y="302"/>
                      </a:lnTo>
                      <a:lnTo>
                        <a:pt x="759" y="300"/>
                      </a:lnTo>
                      <a:lnTo>
                        <a:pt x="763" y="300"/>
                      </a:lnTo>
                      <a:lnTo>
                        <a:pt x="767" y="300"/>
                      </a:lnTo>
                      <a:lnTo>
                        <a:pt x="771" y="300"/>
                      </a:lnTo>
                      <a:lnTo>
                        <a:pt x="779" y="304"/>
                      </a:lnTo>
                      <a:lnTo>
                        <a:pt x="786" y="308"/>
                      </a:lnTo>
                      <a:lnTo>
                        <a:pt x="786" y="308"/>
                      </a:lnTo>
                      <a:lnTo>
                        <a:pt x="794" y="314"/>
                      </a:lnTo>
                      <a:lnTo>
                        <a:pt x="802" y="322"/>
                      </a:lnTo>
                      <a:lnTo>
                        <a:pt x="809" y="331"/>
                      </a:lnTo>
                      <a:lnTo>
                        <a:pt x="816" y="342"/>
                      </a:lnTo>
                      <a:lnTo>
                        <a:pt x="821" y="352"/>
                      </a:lnTo>
                      <a:lnTo>
                        <a:pt x="827" y="366"/>
                      </a:lnTo>
                      <a:lnTo>
                        <a:pt x="836" y="392"/>
                      </a:lnTo>
                      <a:lnTo>
                        <a:pt x="844" y="422"/>
                      </a:lnTo>
                      <a:lnTo>
                        <a:pt x="850" y="454"/>
                      </a:lnTo>
                      <a:lnTo>
                        <a:pt x="854" y="486"/>
                      </a:lnTo>
                      <a:lnTo>
                        <a:pt x="858" y="521"/>
                      </a:lnTo>
                      <a:lnTo>
                        <a:pt x="859" y="554"/>
                      </a:lnTo>
                      <a:lnTo>
                        <a:pt x="861" y="586"/>
                      </a:lnTo>
                      <a:lnTo>
                        <a:pt x="862" y="647"/>
                      </a:lnTo>
                      <a:lnTo>
                        <a:pt x="862" y="694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63" y="741"/>
                      </a:lnTo>
                      <a:lnTo>
                        <a:pt x="865" y="759"/>
                      </a:lnTo>
                      <a:lnTo>
                        <a:pt x="869" y="774"/>
                      </a:lnTo>
                      <a:lnTo>
                        <a:pt x="875" y="789"/>
                      </a:lnTo>
                      <a:lnTo>
                        <a:pt x="882" y="802"/>
                      </a:lnTo>
                      <a:lnTo>
                        <a:pt x="887" y="807"/>
                      </a:lnTo>
                      <a:lnTo>
                        <a:pt x="892" y="812"/>
                      </a:lnTo>
                      <a:lnTo>
                        <a:pt x="897" y="816"/>
                      </a:lnTo>
                      <a:lnTo>
                        <a:pt x="904" y="820"/>
                      </a:lnTo>
                      <a:lnTo>
                        <a:pt x="911" y="823"/>
                      </a:lnTo>
                      <a:lnTo>
                        <a:pt x="919" y="826"/>
                      </a:lnTo>
                      <a:lnTo>
                        <a:pt x="919" y="826"/>
                      </a:lnTo>
                      <a:lnTo>
                        <a:pt x="934" y="828"/>
                      </a:lnTo>
                      <a:lnTo>
                        <a:pt x="947" y="828"/>
                      </a:lnTo>
                      <a:lnTo>
                        <a:pt x="959" y="826"/>
                      </a:lnTo>
                      <a:lnTo>
                        <a:pt x="968" y="823"/>
                      </a:lnTo>
                      <a:lnTo>
                        <a:pt x="975" y="819"/>
                      </a:lnTo>
                      <a:lnTo>
                        <a:pt x="980" y="816"/>
                      </a:lnTo>
                      <a:lnTo>
                        <a:pt x="984" y="812"/>
                      </a:lnTo>
                      <a:lnTo>
                        <a:pt x="984" y="812"/>
                      </a:lnTo>
                      <a:lnTo>
                        <a:pt x="992" y="805"/>
                      </a:lnTo>
                      <a:lnTo>
                        <a:pt x="999" y="795"/>
                      </a:lnTo>
                      <a:lnTo>
                        <a:pt x="1004" y="784"/>
                      </a:lnTo>
                      <a:lnTo>
                        <a:pt x="1008" y="769"/>
                      </a:lnTo>
                      <a:lnTo>
                        <a:pt x="1013" y="755"/>
                      </a:lnTo>
                      <a:lnTo>
                        <a:pt x="1016" y="739"/>
                      </a:lnTo>
                      <a:lnTo>
                        <a:pt x="1021" y="707"/>
                      </a:lnTo>
                      <a:lnTo>
                        <a:pt x="1024" y="676"/>
                      </a:lnTo>
                      <a:lnTo>
                        <a:pt x="1025" y="651"/>
                      </a:lnTo>
                      <a:lnTo>
                        <a:pt x="1025" y="626"/>
                      </a:lnTo>
                      <a:lnTo>
                        <a:pt x="1025" y="626"/>
                      </a:lnTo>
                      <a:lnTo>
                        <a:pt x="1025" y="592"/>
                      </a:lnTo>
                      <a:lnTo>
                        <a:pt x="1025" y="559"/>
                      </a:lnTo>
                      <a:lnTo>
                        <a:pt x="1021" y="500"/>
                      </a:lnTo>
                      <a:lnTo>
                        <a:pt x="1016" y="447"/>
                      </a:lnTo>
                      <a:lnTo>
                        <a:pt x="1009" y="404"/>
                      </a:lnTo>
                      <a:lnTo>
                        <a:pt x="1003" y="368"/>
                      </a:lnTo>
                      <a:lnTo>
                        <a:pt x="997" y="343"/>
                      </a:lnTo>
                      <a:lnTo>
                        <a:pt x="991" y="321"/>
                      </a:lnTo>
                      <a:lnTo>
                        <a:pt x="991" y="3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4" name="그룹 35"/>
          <p:cNvGrpSpPr/>
          <p:nvPr/>
        </p:nvGrpSpPr>
        <p:grpSpPr>
          <a:xfrm>
            <a:off x="8513135" y="1889412"/>
            <a:ext cx="1197975" cy="2751252"/>
            <a:chOff x="745318" y="2593251"/>
            <a:chExt cx="1388282" cy="3188309"/>
          </a:xfrm>
        </p:grpSpPr>
        <p:sp>
          <p:nvSpPr>
            <p:cNvPr id="35" name="직사각형 36"/>
            <p:cNvSpPr/>
            <p:nvPr/>
          </p:nvSpPr>
          <p:spPr>
            <a:xfrm>
              <a:off x="745318" y="3037676"/>
              <a:ext cx="1388282" cy="260308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6" name="그룹 37"/>
            <p:cNvGrpSpPr/>
            <p:nvPr/>
          </p:nvGrpSpPr>
          <p:grpSpPr>
            <a:xfrm>
              <a:off x="745318" y="2593251"/>
              <a:ext cx="1388282" cy="3188309"/>
              <a:chOff x="745318" y="2593251"/>
              <a:chExt cx="1388282" cy="3188309"/>
            </a:xfrm>
          </p:grpSpPr>
          <p:sp>
            <p:nvSpPr>
              <p:cNvPr id="37" name="직사각형 16"/>
              <p:cNvSpPr/>
              <p:nvPr/>
            </p:nvSpPr>
            <p:spPr>
              <a:xfrm>
                <a:off x="745318" y="2593251"/>
                <a:ext cx="1388282" cy="3188309"/>
              </a:xfrm>
              <a:custGeom>
                <a:avLst/>
                <a:gdLst/>
                <a:ahLst/>
                <a:cxnLst/>
                <a:rect l="l" t="t" r="r" b="b"/>
                <a:pathLst>
                  <a:path w="1388282" h="3188308">
                    <a:moveTo>
                      <a:pt x="661309" y="808566"/>
                    </a:moveTo>
                    <a:lnTo>
                      <a:pt x="633849" y="812148"/>
                    </a:lnTo>
                    <a:lnTo>
                      <a:pt x="602808" y="814536"/>
                    </a:lnTo>
                    <a:lnTo>
                      <a:pt x="565797" y="821699"/>
                    </a:lnTo>
                    <a:lnTo>
                      <a:pt x="524010" y="831250"/>
                    </a:lnTo>
                    <a:lnTo>
                      <a:pt x="482223" y="843189"/>
                    </a:lnTo>
                    <a:lnTo>
                      <a:pt x="436855" y="858710"/>
                    </a:lnTo>
                    <a:lnTo>
                      <a:pt x="414171" y="868261"/>
                    </a:lnTo>
                    <a:lnTo>
                      <a:pt x="391487" y="879006"/>
                    </a:lnTo>
                    <a:lnTo>
                      <a:pt x="367609" y="892139"/>
                    </a:lnTo>
                    <a:lnTo>
                      <a:pt x="344925" y="906466"/>
                    </a:lnTo>
                    <a:lnTo>
                      <a:pt x="322240" y="919599"/>
                    </a:lnTo>
                    <a:lnTo>
                      <a:pt x="299556" y="936314"/>
                    </a:lnTo>
                    <a:lnTo>
                      <a:pt x="278066" y="954222"/>
                    </a:lnTo>
                    <a:lnTo>
                      <a:pt x="257770" y="973325"/>
                    </a:lnTo>
                    <a:lnTo>
                      <a:pt x="237473" y="993621"/>
                    </a:lnTo>
                    <a:lnTo>
                      <a:pt x="217177" y="1017499"/>
                    </a:lnTo>
                    <a:lnTo>
                      <a:pt x="198075" y="1041377"/>
                    </a:lnTo>
                    <a:lnTo>
                      <a:pt x="180166" y="1067643"/>
                    </a:lnTo>
                    <a:lnTo>
                      <a:pt x="164645" y="1096297"/>
                    </a:lnTo>
                    <a:lnTo>
                      <a:pt x="149125" y="1126144"/>
                    </a:lnTo>
                    <a:lnTo>
                      <a:pt x="134798" y="1158380"/>
                    </a:lnTo>
                    <a:lnTo>
                      <a:pt x="122859" y="1191809"/>
                    </a:lnTo>
                    <a:lnTo>
                      <a:pt x="116889" y="1218075"/>
                    </a:lnTo>
                    <a:lnTo>
                      <a:pt x="108532" y="1247922"/>
                    </a:lnTo>
                    <a:lnTo>
                      <a:pt x="100175" y="1290903"/>
                    </a:lnTo>
                    <a:lnTo>
                      <a:pt x="93011" y="1342241"/>
                    </a:lnTo>
                    <a:lnTo>
                      <a:pt x="87042" y="1405517"/>
                    </a:lnTo>
                    <a:lnTo>
                      <a:pt x="83460" y="1475958"/>
                    </a:lnTo>
                    <a:lnTo>
                      <a:pt x="82266" y="1515356"/>
                    </a:lnTo>
                    <a:lnTo>
                      <a:pt x="83460" y="1555949"/>
                    </a:lnTo>
                    <a:lnTo>
                      <a:pt x="83460" y="1585797"/>
                    </a:lnTo>
                    <a:lnTo>
                      <a:pt x="84654" y="1615644"/>
                    </a:lnTo>
                    <a:lnTo>
                      <a:pt x="88236" y="1652655"/>
                    </a:lnTo>
                    <a:lnTo>
                      <a:pt x="93011" y="1690860"/>
                    </a:lnTo>
                    <a:lnTo>
                      <a:pt x="97787" y="1709963"/>
                    </a:lnTo>
                    <a:lnTo>
                      <a:pt x="102562" y="1726677"/>
                    </a:lnTo>
                    <a:lnTo>
                      <a:pt x="108532" y="1744586"/>
                    </a:lnTo>
                    <a:lnTo>
                      <a:pt x="114501" y="1757719"/>
                    </a:lnTo>
                    <a:lnTo>
                      <a:pt x="122859" y="1769658"/>
                    </a:lnTo>
                    <a:lnTo>
                      <a:pt x="132410" y="1778015"/>
                    </a:lnTo>
                    <a:lnTo>
                      <a:pt x="137186" y="1782791"/>
                    </a:lnTo>
                    <a:lnTo>
                      <a:pt x="141961" y="1786372"/>
                    </a:lnTo>
                    <a:lnTo>
                      <a:pt x="150318" y="1791148"/>
                    </a:lnTo>
                    <a:lnTo>
                      <a:pt x="159870" y="1794730"/>
                    </a:lnTo>
                    <a:lnTo>
                      <a:pt x="174197" y="1797117"/>
                    </a:lnTo>
                    <a:lnTo>
                      <a:pt x="189717" y="1797117"/>
                    </a:lnTo>
                    <a:lnTo>
                      <a:pt x="208820" y="1794730"/>
                    </a:lnTo>
                    <a:lnTo>
                      <a:pt x="218371" y="1791148"/>
                    </a:lnTo>
                    <a:lnTo>
                      <a:pt x="226728" y="1787566"/>
                    </a:lnTo>
                    <a:lnTo>
                      <a:pt x="233892" y="1782791"/>
                    </a:lnTo>
                    <a:lnTo>
                      <a:pt x="242249" y="1778015"/>
                    </a:lnTo>
                    <a:lnTo>
                      <a:pt x="248218" y="1772046"/>
                    </a:lnTo>
                    <a:lnTo>
                      <a:pt x="252994" y="1766076"/>
                    </a:lnTo>
                    <a:lnTo>
                      <a:pt x="262545" y="1750555"/>
                    </a:lnTo>
                    <a:lnTo>
                      <a:pt x="268515" y="1732647"/>
                    </a:lnTo>
                    <a:lnTo>
                      <a:pt x="273290" y="1714738"/>
                    </a:lnTo>
                    <a:lnTo>
                      <a:pt x="276872" y="1693248"/>
                    </a:lnTo>
                    <a:lnTo>
                      <a:pt x="278066" y="1671758"/>
                    </a:lnTo>
                    <a:lnTo>
                      <a:pt x="278066" y="1637135"/>
                    </a:lnTo>
                    <a:lnTo>
                      <a:pt x="278066" y="1581021"/>
                    </a:lnTo>
                    <a:lnTo>
                      <a:pt x="278066" y="1508193"/>
                    </a:lnTo>
                    <a:lnTo>
                      <a:pt x="279260" y="1469988"/>
                    </a:lnTo>
                    <a:lnTo>
                      <a:pt x="282842" y="1430589"/>
                    </a:lnTo>
                    <a:lnTo>
                      <a:pt x="286423" y="1388803"/>
                    </a:lnTo>
                    <a:lnTo>
                      <a:pt x="292393" y="1350598"/>
                    </a:lnTo>
                    <a:lnTo>
                      <a:pt x="298362" y="1312393"/>
                    </a:lnTo>
                    <a:lnTo>
                      <a:pt x="307914" y="1276576"/>
                    </a:lnTo>
                    <a:lnTo>
                      <a:pt x="318659" y="1245534"/>
                    </a:lnTo>
                    <a:lnTo>
                      <a:pt x="324628" y="1228820"/>
                    </a:lnTo>
                    <a:lnTo>
                      <a:pt x="332986" y="1216881"/>
                    </a:lnTo>
                    <a:lnTo>
                      <a:pt x="341343" y="1203748"/>
                    </a:lnTo>
                    <a:lnTo>
                      <a:pt x="348506" y="1193003"/>
                    </a:lnTo>
                    <a:lnTo>
                      <a:pt x="358058" y="1183452"/>
                    </a:lnTo>
                    <a:lnTo>
                      <a:pt x="367609" y="1176288"/>
                    </a:lnTo>
                    <a:lnTo>
                      <a:pt x="377160" y="1171512"/>
                    </a:lnTo>
                    <a:lnTo>
                      <a:pt x="384323" y="1166737"/>
                    </a:lnTo>
                    <a:lnTo>
                      <a:pt x="389099" y="1166737"/>
                    </a:lnTo>
                    <a:lnTo>
                      <a:pt x="393875" y="1166737"/>
                    </a:lnTo>
                    <a:lnTo>
                      <a:pt x="398650" y="1166737"/>
                    </a:lnTo>
                    <a:lnTo>
                      <a:pt x="403426" y="1169125"/>
                    </a:lnTo>
                    <a:lnTo>
                      <a:pt x="408201" y="1172706"/>
                    </a:lnTo>
                    <a:lnTo>
                      <a:pt x="412977" y="1178676"/>
                    </a:lnTo>
                    <a:lnTo>
                      <a:pt x="416559" y="1188227"/>
                    </a:lnTo>
                    <a:lnTo>
                      <a:pt x="418947" y="1198972"/>
                    </a:lnTo>
                    <a:lnTo>
                      <a:pt x="421334" y="1212105"/>
                    </a:lnTo>
                    <a:lnTo>
                      <a:pt x="421334" y="1228820"/>
                    </a:lnTo>
                    <a:lnTo>
                      <a:pt x="418947" y="2895508"/>
                    </a:lnTo>
                    <a:lnTo>
                      <a:pt x="421334" y="2906253"/>
                    </a:lnTo>
                    <a:lnTo>
                      <a:pt x="422528" y="2918192"/>
                    </a:lnTo>
                    <a:lnTo>
                      <a:pt x="423722" y="2927743"/>
                    </a:lnTo>
                    <a:lnTo>
                      <a:pt x="427304" y="2936100"/>
                    </a:lnTo>
                    <a:lnTo>
                      <a:pt x="432080" y="2945652"/>
                    </a:lnTo>
                    <a:lnTo>
                      <a:pt x="436855" y="2954009"/>
                    </a:lnTo>
                    <a:lnTo>
                      <a:pt x="442825" y="2961172"/>
                    </a:lnTo>
                    <a:lnTo>
                      <a:pt x="448794" y="2969530"/>
                    </a:lnTo>
                    <a:lnTo>
                      <a:pt x="457151" y="2975499"/>
                    </a:lnTo>
                    <a:lnTo>
                      <a:pt x="464315" y="2982663"/>
                    </a:lnTo>
                    <a:lnTo>
                      <a:pt x="472672" y="2986244"/>
                    </a:lnTo>
                    <a:lnTo>
                      <a:pt x="482223" y="2991020"/>
                    </a:lnTo>
                    <a:lnTo>
                      <a:pt x="491775" y="2994602"/>
                    </a:lnTo>
                    <a:lnTo>
                      <a:pt x="501326" y="2995795"/>
                    </a:lnTo>
                    <a:lnTo>
                      <a:pt x="512071" y="2998183"/>
                    </a:lnTo>
                    <a:lnTo>
                      <a:pt x="522816" y="2999377"/>
                    </a:lnTo>
                    <a:lnTo>
                      <a:pt x="532367" y="2998183"/>
                    </a:lnTo>
                    <a:lnTo>
                      <a:pt x="543112" y="2995795"/>
                    </a:lnTo>
                    <a:lnTo>
                      <a:pt x="552664" y="2994602"/>
                    </a:lnTo>
                    <a:lnTo>
                      <a:pt x="562215" y="2991020"/>
                    </a:lnTo>
                    <a:lnTo>
                      <a:pt x="571766" y="2986244"/>
                    </a:lnTo>
                    <a:lnTo>
                      <a:pt x="578930" y="2982663"/>
                    </a:lnTo>
                    <a:lnTo>
                      <a:pt x="587287" y="2975499"/>
                    </a:lnTo>
                    <a:lnTo>
                      <a:pt x="595644" y="2969530"/>
                    </a:lnTo>
                    <a:lnTo>
                      <a:pt x="601614" y="2961172"/>
                    </a:lnTo>
                    <a:lnTo>
                      <a:pt x="607583" y="2954009"/>
                    </a:lnTo>
                    <a:lnTo>
                      <a:pt x="612359" y="2945652"/>
                    </a:lnTo>
                    <a:lnTo>
                      <a:pt x="617134" y="2936100"/>
                    </a:lnTo>
                    <a:lnTo>
                      <a:pt x="620716" y="2927743"/>
                    </a:lnTo>
                    <a:lnTo>
                      <a:pt x="621910" y="2918192"/>
                    </a:lnTo>
                    <a:lnTo>
                      <a:pt x="623104" y="2906253"/>
                    </a:lnTo>
                    <a:lnTo>
                      <a:pt x="624298" y="2895508"/>
                    </a:lnTo>
                    <a:lnTo>
                      <a:pt x="624298" y="2894314"/>
                    </a:lnTo>
                    <a:lnTo>
                      <a:pt x="627880" y="1947549"/>
                    </a:lnTo>
                    <a:lnTo>
                      <a:pt x="629073" y="1940386"/>
                    </a:lnTo>
                    <a:lnTo>
                      <a:pt x="632655" y="1932028"/>
                    </a:lnTo>
                    <a:lnTo>
                      <a:pt x="637431" y="1924865"/>
                    </a:lnTo>
                    <a:lnTo>
                      <a:pt x="645788" y="1915314"/>
                    </a:lnTo>
                    <a:lnTo>
                      <a:pt x="657727" y="1906956"/>
                    </a:lnTo>
                    <a:lnTo>
                      <a:pt x="663697" y="1904569"/>
                    </a:lnTo>
                    <a:lnTo>
                      <a:pt x="673248" y="1900987"/>
                    </a:lnTo>
                    <a:lnTo>
                      <a:pt x="682799" y="1899793"/>
                    </a:lnTo>
                    <a:lnTo>
                      <a:pt x="693544" y="1899793"/>
                    </a:lnTo>
                    <a:lnTo>
                      <a:pt x="705483" y="1899793"/>
                    </a:lnTo>
                    <a:lnTo>
                      <a:pt x="713840" y="1900987"/>
                    </a:lnTo>
                    <a:lnTo>
                      <a:pt x="723392" y="1904569"/>
                    </a:lnTo>
                    <a:lnTo>
                      <a:pt x="731749" y="1906956"/>
                    </a:lnTo>
                    <a:lnTo>
                      <a:pt x="742494" y="1915314"/>
                    </a:lnTo>
                    <a:lnTo>
                      <a:pt x="750851" y="1924865"/>
                    </a:lnTo>
                    <a:lnTo>
                      <a:pt x="756821" y="1932028"/>
                    </a:lnTo>
                    <a:lnTo>
                      <a:pt x="760403" y="1940386"/>
                    </a:lnTo>
                    <a:lnTo>
                      <a:pt x="761597" y="1947549"/>
                    </a:lnTo>
                    <a:lnTo>
                      <a:pt x="763984" y="2894314"/>
                    </a:lnTo>
                    <a:lnTo>
                      <a:pt x="763984" y="2895508"/>
                    </a:lnTo>
                    <a:lnTo>
                      <a:pt x="763984" y="2906253"/>
                    </a:lnTo>
                    <a:lnTo>
                      <a:pt x="766372" y="2918192"/>
                    </a:lnTo>
                    <a:lnTo>
                      <a:pt x="767566" y="2927743"/>
                    </a:lnTo>
                    <a:lnTo>
                      <a:pt x="772342" y="2936100"/>
                    </a:lnTo>
                    <a:lnTo>
                      <a:pt x="775923" y="2945652"/>
                    </a:lnTo>
                    <a:lnTo>
                      <a:pt x="781893" y="2954009"/>
                    </a:lnTo>
                    <a:lnTo>
                      <a:pt x="786669" y="2961172"/>
                    </a:lnTo>
                    <a:lnTo>
                      <a:pt x="793832" y="2969530"/>
                    </a:lnTo>
                    <a:lnTo>
                      <a:pt x="800995" y="2975499"/>
                    </a:lnTo>
                    <a:lnTo>
                      <a:pt x="808159" y="2982663"/>
                    </a:lnTo>
                    <a:lnTo>
                      <a:pt x="817710" y="2986244"/>
                    </a:lnTo>
                    <a:lnTo>
                      <a:pt x="826067" y="2991020"/>
                    </a:lnTo>
                    <a:lnTo>
                      <a:pt x="835619" y="2994602"/>
                    </a:lnTo>
                    <a:lnTo>
                      <a:pt x="846364" y="2995795"/>
                    </a:lnTo>
                    <a:lnTo>
                      <a:pt x="855915" y="2998183"/>
                    </a:lnTo>
                    <a:lnTo>
                      <a:pt x="866660" y="2999377"/>
                    </a:lnTo>
                    <a:lnTo>
                      <a:pt x="877405" y="2998183"/>
                    </a:lnTo>
                    <a:lnTo>
                      <a:pt x="886956" y="2995795"/>
                    </a:lnTo>
                    <a:lnTo>
                      <a:pt x="896508" y="2994602"/>
                    </a:lnTo>
                    <a:lnTo>
                      <a:pt x="906059" y="2991020"/>
                    </a:lnTo>
                    <a:lnTo>
                      <a:pt x="915610" y="2986244"/>
                    </a:lnTo>
                    <a:lnTo>
                      <a:pt x="922773" y="2982663"/>
                    </a:lnTo>
                    <a:lnTo>
                      <a:pt x="931131" y="2975499"/>
                    </a:lnTo>
                    <a:lnTo>
                      <a:pt x="938294" y="2969530"/>
                    </a:lnTo>
                    <a:lnTo>
                      <a:pt x="945458" y="2961172"/>
                    </a:lnTo>
                    <a:lnTo>
                      <a:pt x="951427" y="2954009"/>
                    </a:lnTo>
                    <a:lnTo>
                      <a:pt x="956203" y="2945652"/>
                    </a:lnTo>
                    <a:lnTo>
                      <a:pt x="960978" y="2936100"/>
                    </a:lnTo>
                    <a:lnTo>
                      <a:pt x="963366" y="2927743"/>
                    </a:lnTo>
                    <a:lnTo>
                      <a:pt x="966948" y="2918192"/>
                    </a:lnTo>
                    <a:lnTo>
                      <a:pt x="968142" y="2906253"/>
                    </a:lnTo>
                    <a:lnTo>
                      <a:pt x="968142" y="2895508"/>
                    </a:lnTo>
                    <a:lnTo>
                      <a:pt x="966948" y="1228820"/>
                    </a:lnTo>
                    <a:lnTo>
                      <a:pt x="968142" y="1212105"/>
                    </a:lnTo>
                    <a:lnTo>
                      <a:pt x="970530" y="1198972"/>
                    </a:lnTo>
                    <a:lnTo>
                      <a:pt x="971723" y="1188227"/>
                    </a:lnTo>
                    <a:lnTo>
                      <a:pt x="976499" y="1178676"/>
                    </a:lnTo>
                    <a:lnTo>
                      <a:pt x="980081" y="1172706"/>
                    </a:lnTo>
                    <a:lnTo>
                      <a:pt x="984856" y="1169125"/>
                    </a:lnTo>
                    <a:lnTo>
                      <a:pt x="988438" y="1166737"/>
                    </a:lnTo>
                    <a:lnTo>
                      <a:pt x="993214" y="1166737"/>
                    </a:lnTo>
                    <a:lnTo>
                      <a:pt x="997989" y="1166737"/>
                    </a:lnTo>
                    <a:lnTo>
                      <a:pt x="1002765" y="1166737"/>
                    </a:lnTo>
                    <a:lnTo>
                      <a:pt x="1012316" y="1171512"/>
                    </a:lnTo>
                    <a:lnTo>
                      <a:pt x="1020673" y="1176288"/>
                    </a:lnTo>
                    <a:lnTo>
                      <a:pt x="1030225" y="1183452"/>
                    </a:lnTo>
                    <a:lnTo>
                      <a:pt x="1039776" y="1193003"/>
                    </a:lnTo>
                    <a:lnTo>
                      <a:pt x="1048133" y="1203748"/>
                    </a:lnTo>
                    <a:lnTo>
                      <a:pt x="1056491" y="1216881"/>
                    </a:lnTo>
                    <a:lnTo>
                      <a:pt x="1062460" y="1228820"/>
                    </a:lnTo>
                    <a:lnTo>
                      <a:pt x="1069623" y="1245534"/>
                    </a:lnTo>
                    <a:lnTo>
                      <a:pt x="1080369" y="1276576"/>
                    </a:lnTo>
                    <a:lnTo>
                      <a:pt x="1089920" y="1312393"/>
                    </a:lnTo>
                    <a:lnTo>
                      <a:pt x="1097083" y="1350598"/>
                    </a:lnTo>
                    <a:lnTo>
                      <a:pt x="1101859" y="1388803"/>
                    </a:lnTo>
                    <a:lnTo>
                      <a:pt x="1106634" y="1430589"/>
                    </a:lnTo>
                    <a:lnTo>
                      <a:pt x="1107828" y="1469988"/>
                    </a:lnTo>
                    <a:lnTo>
                      <a:pt x="1110216" y="1508193"/>
                    </a:lnTo>
                    <a:lnTo>
                      <a:pt x="1111410" y="1581021"/>
                    </a:lnTo>
                    <a:lnTo>
                      <a:pt x="1111410" y="1637135"/>
                    </a:lnTo>
                    <a:lnTo>
                      <a:pt x="1111410" y="1671758"/>
                    </a:lnTo>
                    <a:lnTo>
                      <a:pt x="1112604" y="1693248"/>
                    </a:lnTo>
                    <a:lnTo>
                      <a:pt x="1114992" y="1714738"/>
                    </a:lnTo>
                    <a:lnTo>
                      <a:pt x="1119767" y="1732647"/>
                    </a:lnTo>
                    <a:lnTo>
                      <a:pt x="1126931" y="1750555"/>
                    </a:lnTo>
                    <a:lnTo>
                      <a:pt x="1135288" y="1766076"/>
                    </a:lnTo>
                    <a:lnTo>
                      <a:pt x="1141258" y="1772046"/>
                    </a:lnTo>
                    <a:lnTo>
                      <a:pt x="1147227" y="1778015"/>
                    </a:lnTo>
                    <a:lnTo>
                      <a:pt x="1153197" y="1782791"/>
                    </a:lnTo>
                    <a:lnTo>
                      <a:pt x="1161554" y="1787566"/>
                    </a:lnTo>
                    <a:lnTo>
                      <a:pt x="1169911" y="1791148"/>
                    </a:lnTo>
                    <a:lnTo>
                      <a:pt x="1179462" y="1794730"/>
                    </a:lnTo>
                    <a:lnTo>
                      <a:pt x="1197371" y="1797117"/>
                    </a:lnTo>
                    <a:lnTo>
                      <a:pt x="1212892" y="1797117"/>
                    </a:lnTo>
                    <a:lnTo>
                      <a:pt x="1227219" y="1794730"/>
                    </a:lnTo>
                    <a:lnTo>
                      <a:pt x="1237964" y="1791148"/>
                    </a:lnTo>
                    <a:lnTo>
                      <a:pt x="1246321" y="1786372"/>
                    </a:lnTo>
                    <a:lnTo>
                      <a:pt x="1252290" y="1782791"/>
                    </a:lnTo>
                    <a:lnTo>
                      <a:pt x="1257066" y="1778015"/>
                    </a:lnTo>
                    <a:lnTo>
                      <a:pt x="1266617" y="1769658"/>
                    </a:lnTo>
                    <a:lnTo>
                      <a:pt x="1274975" y="1757719"/>
                    </a:lnTo>
                    <a:lnTo>
                      <a:pt x="1280944" y="1744586"/>
                    </a:lnTo>
                    <a:lnTo>
                      <a:pt x="1285720" y="1726677"/>
                    </a:lnTo>
                    <a:lnTo>
                      <a:pt x="1291689" y="1709963"/>
                    </a:lnTo>
                    <a:lnTo>
                      <a:pt x="1295271" y="1690860"/>
                    </a:lnTo>
                    <a:lnTo>
                      <a:pt x="1301240" y="1652655"/>
                    </a:lnTo>
                    <a:lnTo>
                      <a:pt x="1304822" y="1615644"/>
                    </a:lnTo>
                    <a:lnTo>
                      <a:pt x="1306016" y="1585797"/>
                    </a:lnTo>
                    <a:lnTo>
                      <a:pt x="1306016" y="1555949"/>
                    </a:lnTo>
                    <a:lnTo>
                      <a:pt x="1306016" y="1515356"/>
                    </a:lnTo>
                    <a:lnTo>
                      <a:pt x="1306016" y="1475958"/>
                    </a:lnTo>
                    <a:lnTo>
                      <a:pt x="1301240" y="1405517"/>
                    </a:lnTo>
                    <a:lnTo>
                      <a:pt x="1295271" y="1342241"/>
                    </a:lnTo>
                    <a:lnTo>
                      <a:pt x="1286914" y="1290903"/>
                    </a:lnTo>
                    <a:lnTo>
                      <a:pt x="1279750" y="1247922"/>
                    </a:lnTo>
                    <a:lnTo>
                      <a:pt x="1272587" y="1218075"/>
                    </a:lnTo>
                    <a:lnTo>
                      <a:pt x="1265423" y="1191809"/>
                    </a:lnTo>
                    <a:lnTo>
                      <a:pt x="1252290" y="1158380"/>
                    </a:lnTo>
                    <a:lnTo>
                      <a:pt x="1240351" y="1126144"/>
                    </a:lnTo>
                    <a:lnTo>
                      <a:pt x="1224831" y="1096297"/>
                    </a:lnTo>
                    <a:lnTo>
                      <a:pt x="1206922" y="1067643"/>
                    </a:lnTo>
                    <a:lnTo>
                      <a:pt x="1190208" y="1041377"/>
                    </a:lnTo>
                    <a:lnTo>
                      <a:pt x="1171105" y="1017499"/>
                    </a:lnTo>
                    <a:lnTo>
                      <a:pt x="1152003" y="993621"/>
                    </a:lnTo>
                    <a:lnTo>
                      <a:pt x="1130512" y="973325"/>
                    </a:lnTo>
                    <a:lnTo>
                      <a:pt x="1110216" y="954222"/>
                    </a:lnTo>
                    <a:lnTo>
                      <a:pt x="1087532" y="936314"/>
                    </a:lnTo>
                    <a:lnTo>
                      <a:pt x="1066042" y="919599"/>
                    </a:lnTo>
                    <a:lnTo>
                      <a:pt x="1043358" y="906466"/>
                    </a:lnTo>
                    <a:lnTo>
                      <a:pt x="1020673" y="892139"/>
                    </a:lnTo>
                    <a:lnTo>
                      <a:pt x="996795" y="879006"/>
                    </a:lnTo>
                    <a:lnTo>
                      <a:pt x="975305" y="868261"/>
                    </a:lnTo>
                    <a:lnTo>
                      <a:pt x="951427" y="858710"/>
                    </a:lnTo>
                    <a:lnTo>
                      <a:pt x="906059" y="843189"/>
                    </a:lnTo>
                    <a:lnTo>
                      <a:pt x="863078" y="831250"/>
                    </a:lnTo>
                    <a:lnTo>
                      <a:pt x="822486" y="821699"/>
                    </a:lnTo>
                    <a:lnTo>
                      <a:pt x="786669" y="814536"/>
                    </a:lnTo>
                    <a:lnTo>
                      <a:pt x="753239" y="812148"/>
                    </a:lnTo>
                    <a:lnTo>
                      <a:pt x="726973" y="808566"/>
                    </a:lnTo>
                    <a:lnTo>
                      <a:pt x="693544" y="808566"/>
                    </a:lnTo>
                    <a:close/>
                    <a:moveTo>
                      <a:pt x="693544" y="188930"/>
                    </a:moveTo>
                    <a:lnTo>
                      <a:pt x="667278" y="190124"/>
                    </a:lnTo>
                    <a:lnTo>
                      <a:pt x="642206" y="193706"/>
                    </a:lnTo>
                    <a:lnTo>
                      <a:pt x="618328" y="199675"/>
                    </a:lnTo>
                    <a:lnTo>
                      <a:pt x="595644" y="209226"/>
                    </a:lnTo>
                    <a:lnTo>
                      <a:pt x="571766" y="219972"/>
                    </a:lnTo>
                    <a:lnTo>
                      <a:pt x="551470" y="233104"/>
                    </a:lnTo>
                    <a:lnTo>
                      <a:pt x="531173" y="247431"/>
                    </a:lnTo>
                    <a:lnTo>
                      <a:pt x="513265" y="264146"/>
                    </a:lnTo>
                    <a:lnTo>
                      <a:pt x="496550" y="282054"/>
                    </a:lnTo>
                    <a:lnTo>
                      <a:pt x="482223" y="302351"/>
                    </a:lnTo>
                    <a:lnTo>
                      <a:pt x="469091" y="322647"/>
                    </a:lnTo>
                    <a:lnTo>
                      <a:pt x="458345" y="345331"/>
                    </a:lnTo>
                    <a:lnTo>
                      <a:pt x="448794" y="369209"/>
                    </a:lnTo>
                    <a:lnTo>
                      <a:pt x="442825" y="393087"/>
                    </a:lnTo>
                    <a:lnTo>
                      <a:pt x="439243" y="418159"/>
                    </a:lnTo>
                    <a:lnTo>
                      <a:pt x="438049" y="444425"/>
                    </a:lnTo>
                    <a:lnTo>
                      <a:pt x="439243" y="471885"/>
                    </a:lnTo>
                    <a:lnTo>
                      <a:pt x="442825" y="496957"/>
                    </a:lnTo>
                    <a:lnTo>
                      <a:pt x="448794" y="522029"/>
                    </a:lnTo>
                    <a:lnTo>
                      <a:pt x="458345" y="544713"/>
                    </a:lnTo>
                    <a:lnTo>
                      <a:pt x="469091" y="567397"/>
                    </a:lnTo>
                    <a:lnTo>
                      <a:pt x="482223" y="587693"/>
                    </a:lnTo>
                    <a:lnTo>
                      <a:pt x="496550" y="607990"/>
                    </a:lnTo>
                    <a:lnTo>
                      <a:pt x="513265" y="627092"/>
                    </a:lnTo>
                    <a:lnTo>
                      <a:pt x="531173" y="642613"/>
                    </a:lnTo>
                    <a:lnTo>
                      <a:pt x="551470" y="656940"/>
                    </a:lnTo>
                    <a:lnTo>
                      <a:pt x="571766" y="671266"/>
                    </a:lnTo>
                    <a:lnTo>
                      <a:pt x="595644" y="682012"/>
                    </a:lnTo>
                    <a:lnTo>
                      <a:pt x="618328" y="689175"/>
                    </a:lnTo>
                    <a:lnTo>
                      <a:pt x="642206" y="696338"/>
                    </a:lnTo>
                    <a:lnTo>
                      <a:pt x="667278" y="698726"/>
                    </a:lnTo>
                    <a:lnTo>
                      <a:pt x="693544" y="699920"/>
                    </a:lnTo>
                    <a:lnTo>
                      <a:pt x="721004" y="698726"/>
                    </a:lnTo>
                    <a:lnTo>
                      <a:pt x="746076" y="696338"/>
                    </a:lnTo>
                    <a:lnTo>
                      <a:pt x="771148" y="689175"/>
                    </a:lnTo>
                    <a:lnTo>
                      <a:pt x="793832" y="682012"/>
                    </a:lnTo>
                    <a:lnTo>
                      <a:pt x="816516" y="671266"/>
                    </a:lnTo>
                    <a:lnTo>
                      <a:pt x="836812" y="656940"/>
                    </a:lnTo>
                    <a:lnTo>
                      <a:pt x="857109" y="642613"/>
                    </a:lnTo>
                    <a:lnTo>
                      <a:pt x="876211" y="627092"/>
                    </a:lnTo>
                    <a:lnTo>
                      <a:pt x="891732" y="607990"/>
                    </a:lnTo>
                    <a:lnTo>
                      <a:pt x="906059" y="587693"/>
                    </a:lnTo>
                    <a:lnTo>
                      <a:pt x="920386" y="567397"/>
                    </a:lnTo>
                    <a:lnTo>
                      <a:pt x="931131" y="544713"/>
                    </a:lnTo>
                    <a:lnTo>
                      <a:pt x="938294" y="522029"/>
                    </a:lnTo>
                    <a:lnTo>
                      <a:pt x="945457" y="496957"/>
                    </a:lnTo>
                    <a:lnTo>
                      <a:pt x="950233" y="471885"/>
                    </a:lnTo>
                    <a:lnTo>
                      <a:pt x="950233" y="444425"/>
                    </a:lnTo>
                    <a:lnTo>
                      <a:pt x="950233" y="418159"/>
                    </a:lnTo>
                    <a:lnTo>
                      <a:pt x="945457" y="393087"/>
                    </a:lnTo>
                    <a:lnTo>
                      <a:pt x="938294" y="369209"/>
                    </a:lnTo>
                    <a:lnTo>
                      <a:pt x="931131" y="345331"/>
                    </a:lnTo>
                    <a:lnTo>
                      <a:pt x="920386" y="322647"/>
                    </a:lnTo>
                    <a:lnTo>
                      <a:pt x="906059" y="302351"/>
                    </a:lnTo>
                    <a:lnTo>
                      <a:pt x="891732" y="282054"/>
                    </a:lnTo>
                    <a:lnTo>
                      <a:pt x="876211" y="264146"/>
                    </a:lnTo>
                    <a:lnTo>
                      <a:pt x="857109" y="247431"/>
                    </a:lnTo>
                    <a:lnTo>
                      <a:pt x="836812" y="233104"/>
                    </a:lnTo>
                    <a:lnTo>
                      <a:pt x="816516" y="219972"/>
                    </a:lnTo>
                    <a:lnTo>
                      <a:pt x="793832" y="209226"/>
                    </a:lnTo>
                    <a:lnTo>
                      <a:pt x="771148" y="199675"/>
                    </a:lnTo>
                    <a:lnTo>
                      <a:pt x="746076" y="193706"/>
                    </a:lnTo>
                    <a:lnTo>
                      <a:pt x="721004" y="190124"/>
                    </a:lnTo>
                    <a:close/>
                    <a:moveTo>
                      <a:pt x="0" y="0"/>
                    </a:moveTo>
                    <a:lnTo>
                      <a:pt x="1388282" y="0"/>
                    </a:lnTo>
                    <a:lnTo>
                      <a:pt x="1388282" y="3188308"/>
                    </a:lnTo>
                    <a:lnTo>
                      <a:pt x="0" y="3188308"/>
                    </a:lnTo>
                    <a:close/>
                  </a:path>
                </a:pathLst>
              </a:cu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38" name="그룹 39"/>
              <p:cNvGrpSpPr/>
              <p:nvPr/>
            </p:nvGrpSpPr>
            <p:grpSpPr>
              <a:xfrm>
                <a:off x="827584" y="2782181"/>
                <a:ext cx="1223750" cy="2810447"/>
                <a:chOff x="3827959" y="2782180"/>
                <a:chExt cx="1223750" cy="2810447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4183742" y="2782180"/>
                  <a:ext cx="512184" cy="510990"/>
                </a:xfrm>
                <a:custGeom>
                  <a:avLst/>
                  <a:gdLst>
                    <a:gd name="T0" fmla="*/ 429 w 429"/>
                    <a:gd name="T1" fmla="*/ 214 h 428"/>
                    <a:gd name="T2" fmla="*/ 425 w 429"/>
                    <a:gd name="T3" fmla="*/ 258 h 428"/>
                    <a:gd name="T4" fmla="*/ 413 w 429"/>
                    <a:gd name="T5" fmla="*/ 298 h 428"/>
                    <a:gd name="T6" fmla="*/ 392 w 429"/>
                    <a:gd name="T7" fmla="*/ 334 h 428"/>
                    <a:gd name="T8" fmla="*/ 367 w 429"/>
                    <a:gd name="T9" fmla="*/ 367 h 428"/>
                    <a:gd name="T10" fmla="*/ 334 w 429"/>
                    <a:gd name="T11" fmla="*/ 392 h 428"/>
                    <a:gd name="T12" fmla="*/ 298 w 429"/>
                    <a:gd name="T13" fmla="*/ 413 h 428"/>
                    <a:gd name="T14" fmla="*/ 258 w 429"/>
                    <a:gd name="T15" fmla="*/ 425 h 428"/>
                    <a:gd name="T16" fmla="*/ 214 w 429"/>
                    <a:gd name="T17" fmla="*/ 428 h 428"/>
                    <a:gd name="T18" fmla="*/ 192 w 429"/>
                    <a:gd name="T19" fmla="*/ 427 h 428"/>
                    <a:gd name="T20" fmla="*/ 151 w 429"/>
                    <a:gd name="T21" fmla="*/ 419 h 428"/>
                    <a:gd name="T22" fmla="*/ 112 w 429"/>
                    <a:gd name="T23" fmla="*/ 404 h 428"/>
                    <a:gd name="T24" fmla="*/ 78 w 429"/>
                    <a:gd name="T25" fmla="*/ 380 h 428"/>
                    <a:gd name="T26" fmla="*/ 49 w 429"/>
                    <a:gd name="T27" fmla="*/ 351 h 428"/>
                    <a:gd name="T28" fmla="*/ 26 w 429"/>
                    <a:gd name="T29" fmla="*/ 317 h 428"/>
                    <a:gd name="T30" fmla="*/ 9 w 429"/>
                    <a:gd name="T31" fmla="*/ 279 h 428"/>
                    <a:gd name="T32" fmla="*/ 1 w 429"/>
                    <a:gd name="T33" fmla="*/ 237 h 428"/>
                    <a:gd name="T34" fmla="*/ 0 w 429"/>
                    <a:gd name="T35" fmla="*/ 214 h 428"/>
                    <a:gd name="T36" fmla="*/ 4 w 429"/>
                    <a:gd name="T37" fmla="*/ 171 h 428"/>
                    <a:gd name="T38" fmla="*/ 17 w 429"/>
                    <a:gd name="T39" fmla="*/ 131 h 428"/>
                    <a:gd name="T40" fmla="*/ 37 w 429"/>
                    <a:gd name="T41" fmla="*/ 95 h 428"/>
                    <a:gd name="T42" fmla="*/ 63 w 429"/>
                    <a:gd name="T43" fmla="*/ 63 h 428"/>
                    <a:gd name="T44" fmla="*/ 95 w 429"/>
                    <a:gd name="T45" fmla="*/ 37 h 428"/>
                    <a:gd name="T46" fmla="*/ 132 w 429"/>
                    <a:gd name="T47" fmla="*/ 17 h 428"/>
                    <a:gd name="T48" fmla="*/ 171 w 429"/>
                    <a:gd name="T49" fmla="*/ 4 h 428"/>
                    <a:gd name="T50" fmla="*/ 214 w 429"/>
                    <a:gd name="T51" fmla="*/ 0 h 428"/>
                    <a:gd name="T52" fmla="*/ 237 w 429"/>
                    <a:gd name="T53" fmla="*/ 1 h 428"/>
                    <a:gd name="T54" fmla="*/ 279 w 429"/>
                    <a:gd name="T55" fmla="*/ 9 h 428"/>
                    <a:gd name="T56" fmla="*/ 317 w 429"/>
                    <a:gd name="T57" fmla="*/ 26 h 428"/>
                    <a:gd name="T58" fmla="*/ 351 w 429"/>
                    <a:gd name="T59" fmla="*/ 49 h 428"/>
                    <a:gd name="T60" fmla="*/ 380 w 429"/>
                    <a:gd name="T61" fmla="*/ 78 h 428"/>
                    <a:gd name="T62" fmla="*/ 404 w 429"/>
                    <a:gd name="T63" fmla="*/ 112 h 428"/>
                    <a:gd name="T64" fmla="*/ 419 w 429"/>
                    <a:gd name="T65" fmla="*/ 151 h 428"/>
                    <a:gd name="T66" fmla="*/ 429 w 429"/>
                    <a:gd name="T67" fmla="*/ 192 h 428"/>
                    <a:gd name="T68" fmla="*/ 429 w 429"/>
                    <a:gd name="T69" fmla="*/ 214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9" h="428">
                      <a:moveTo>
                        <a:pt x="429" y="214"/>
                      </a:moveTo>
                      <a:lnTo>
                        <a:pt x="429" y="214"/>
                      </a:lnTo>
                      <a:lnTo>
                        <a:pt x="429" y="237"/>
                      </a:lnTo>
                      <a:lnTo>
                        <a:pt x="425" y="258"/>
                      </a:lnTo>
                      <a:lnTo>
                        <a:pt x="419" y="279"/>
                      </a:lnTo>
                      <a:lnTo>
                        <a:pt x="413" y="298"/>
                      </a:lnTo>
                      <a:lnTo>
                        <a:pt x="404" y="317"/>
                      </a:lnTo>
                      <a:lnTo>
                        <a:pt x="392" y="334"/>
                      </a:lnTo>
                      <a:lnTo>
                        <a:pt x="380" y="351"/>
                      </a:lnTo>
                      <a:lnTo>
                        <a:pt x="367" y="367"/>
                      </a:lnTo>
                      <a:lnTo>
                        <a:pt x="351" y="380"/>
                      </a:lnTo>
                      <a:lnTo>
                        <a:pt x="334" y="392"/>
                      </a:lnTo>
                      <a:lnTo>
                        <a:pt x="317" y="404"/>
                      </a:lnTo>
                      <a:lnTo>
                        <a:pt x="298" y="413"/>
                      </a:lnTo>
                      <a:lnTo>
                        <a:pt x="279" y="419"/>
                      </a:lnTo>
                      <a:lnTo>
                        <a:pt x="258" y="425"/>
                      </a:lnTo>
                      <a:lnTo>
                        <a:pt x="237" y="427"/>
                      </a:lnTo>
                      <a:lnTo>
                        <a:pt x="214" y="428"/>
                      </a:lnTo>
                      <a:lnTo>
                        <a:pt x="214" y="428"/>
                      </a:lnTo>
                      <a:lnTo>
                        <a:pt x="192" y="427"/>
                      </a:lnTo>
                      <a:lnTo>
                        <a:pt x="171" y="425"/>
                      </a:lnTo>
                      <a:lnTo>
                        <a:pt x="151" y="419"/>
                      </a:lnTo>
                      <a:lnTo>
                        <a:pt x="132" y="413"/>
                      </a:lnTo>
                      <a:lnTo>
                        <a:pt x="112" y="404"/>
                      </a:lnTo>
                      <a:lnTo>
                        <a:pt x="95" y="392"/>
                      </a:lnTo>
                      <a:lnTo>
                        <a:pt x="78" y="380"/>
                      </a:lnTo>
                      <a:lnTo>
                        <a:pt x="63" y="367"/>
                      </a:lnTo>
                      <a:lnTo>
                        <a:pt x="49" y="351"/>
                      </a:lnTo>
                      <a:lnTo>
                        <a:pt x="37" y="334"/>
                      </a:lnTo>
                      <a:lnTo>
                        <a:pt x="26" y="317"/>
                      </a:lnTo>
                      <a:lnTo>
                        <a:pt x="17" y="298"/>
                      </a:lnTo>
                      <a:lnTo>
                        <a:pt x="9" y="279"/>
                      </a:lnTo>
                      <a:lnTo>
                        <a:pt x="4" y="258"/>
                      </a:lnTo>
                      <a:lnTo>
                        <a:pt x="1" y="237"/>
                      </a:lnTo>
                      <a:lnTo>
                        <a:pt x="0" y="214"/>
                      </a:lnTo>
                      <a:lnTo>
                        <a:pt x="0" y="214"/>
                      </a:lnTo>
                      <a:lnTo>
                        <a:pt x="1" y="192"/>
                      </a:lnTo>
                      <a:lnTo>
                        <a:pt x="4" y="171"/>
                      </a:lnTo>
                      <a:lnTo>
                        <a:pt x="9" y="151"/>
                      </a:lnTo>
                      <a:lnTo>
                        <a:pt x="17" y="131"/>
                      </a:lnTo>
                      <a:lnTo>
                        <a:pt x="26" y="112"/>
                      </a:lnTo>
                      <a:lnTo>
                        <a:pt x="37" y="95"/>
                      </a:lnTo>
                      <a:lnTo>
                        <a:pt x="49" y="78"/>
                      </a:lnTo>
                      <a:lnTo>
                        <a:pt x="63" y="63"/>
                      </a:lnTo>
                      <a:lnTo>
                        <a:pt x="78" y="49"/>
                      </a:lnTo>
                      <a:lnTo>
                        <a:pt x="95" y="37"/>
                      </a:lnTo>
                      <a:lnTo>
                        <a:pt x="112" y="26"/>
                      </a:lnTo>
                      <a:lnTo>
                        <a:pt x="132" y="17"/>
                      </a:lnTo>
                      <a:lnTo>
                        <a:pt x="151" y="9"/>
                      </a:lnTo>
                      <a:lnTo>
                        <a:pt x="171" y="4"/>
                      </a:lnTo>
                      <a:lnTo>
                        <a:pt x="192" y="1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7" y="1"/>
                      </a:lnTo>
                      <a:lnTo>
                        <a:pt x="258" y="4"/>
                      </a:lnTo>
                      <a:lnTo>
                        <a:pt x="279" y="9"/>
                      </a:lnTo>
                      <a:lnTo>
                        <a:pt x="298" y="17"/>
                      </a:lnTo>
                      <a:lnTo>
                        <a:pt x="317" y="26"/>
                      </a:lnTo>
                      <a:lnTo>
                        <a:pt x="334" y="37"/>
                      </a:lnTo>
                      <a:lnTo>
                        <a:pt x="351" y="49"/>
                      </a:lnTo>
                      <a:lnTo>
                        <a:pt x="367" y="63"/>
                      </a:lnTo>
                      <a:lnTo>
                        <a:pt x="380" y="78"/>
                      </a:lnTo>
                      <a:lnTo>
                        <a:pt x="392" y="95"/>
                      </a:lnTo>
                      <a:lnTo>
                        <a:pt x="404" y="112"/>
                      </a:lnTo>
                      <a:lnTo>
                        <a:pt x="413" y="131"/>
                      </a:lnTo>
                      <a:lnTo>
                        <a:pt x="419" y="151"/>
                      </a:lnTo>
                      <a:lnTo>
                        <a:pt x="425" y="171"/>
                      </a:lnTo>
                      <a:lnTo>
                        <a:pt x="429" y="192"/>
                      </a:lnTo>
                      <a:lnTo>
                        <a:pt x="429" y="214"/>
                      </a:lnTo>
                      <a:lnTo>
                        <a:pt x="429" y="214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3827959" y="3401816"/>
                  <a:ext cx="1223750" cy="2190811"/>
                </a:xfrm>
                <a:custGeom>
                  <a:avLst/>
                  <a:gdLst>
                    <a:gd name="T0" fmla="*/ 957 w 1025"/>
                    <a:gd name="T1" fmla="*/ 241 h 1835"/>
                    <a:gd name="T2" fmla="*/ 878 w 1025"/>
                    <a:gd name="T3" fmla="*/ 138 h 1835"/>
                    <a:gd name="T4" fmla="*/ 786 w 1025"/>
                    <a:gd name="T5" fmla="*/ 70 h 1835"/>
                    <a:gd name="T6" fmla="*/ 654 w 1025"/>
                    <a:gd name="T7" fmla="*/ 19 h 1835"/>
                    <a:gd name="T8" fmla="*/ 512 w 1025"/>
                    <a:gd name="T9" fmla="*/ 0 h 1835"/>
                    <a:gd name="T10" fmla="*/ 405 w 1025"/>
                    <a:gd name="T11" fmla="*/ 11 h 1835"/>
                    <a:gd name="T12" fmla="*/ 259 w 1025"/>
                    <a:gd name="T13" fmla="*/ 59 h 1835"/>
                    <a:gd name="T14" fmla="*/ 164 w 1025"/>
                    <a:gd name="T15" fmla="*/ 122 h 1835"/>
                    <a:gd name="T16" fmla="*/ 82 w 1025"/>
                    <a:gd name="T17" fmla="*/ 217 h 1835"/>
                    <a:gd name="T18" fmla="*/ 34 w 1025"/>
                    <a:gd name="T19" fmla="*/ 321 h 1835"/>
                    <a:gd name="T20" fmla="*/ 4 w 1025"/>
                    <a:gd name="T21" fmla="*/ 500 h 1835"/>
                    <a:gd name="T22" fmla="*/ 1 w 1025"/>
                    <a:gd name="T23" fmla="*/ 651 h 1835"/>
                    <a:gd name="T24" fmla="*/ 17 w 1025"/>
                    <a:gd name="T25" fmla="*/ 769 h 1835"/>
                    <a:gd name="T26" fmla="*/ 42 w 1025"/>
                    <a:gd name="T27" fmla="*/ 812 h 1835"/>
                    <a:gd name="T28" fmla="*/ 77 w 1025"/>
                    <a:gd name="T29" fmla="*/ 828 h 1835"/>
                    <a:gd name="T30" fmla="*/ 121 w 1025"/>
                    <a:gd name="T31" fmla="*/ 820 h 1835"/>
                    <a:gd name="T32" fmla="*/ 151 w 1025"/>
                    <a:gd name="T33" fmla="*/ 789 h 1835"/>
                    <a:gd name="T34" fmla="*/ 164 w 1025"/>
                    <a:gd name="T35" fmla="*/ 723 h 1835"/>
                    <a:gd name="T36" fmla="*/ 168 w 1025"/>
                    <a:gd name="T37" fmla="*/ 521 h 1835"/>
                    <a:gd name="T38" fmla="*/ 198 w 1025"/>
                    <a:gd name="T39" fmla="*/ 366 h 1835"/>
                    <a:gd name="T40" fmla="*/ 231 w 1025"/>
                    <a:gd name="T41" fmla="*/ 314 h 1835"/>
                    <a:gd name="T42" fmla="*/ 257 w 1025"/>
                    <a:gd name="T43" fmla="*/ 300 h 1835"/>
                    <a:gd name="T44" fmla="*/ 277 w 1025"/>
                    <a:gd name="T45" fmla="*/ 310 h 1835"/>
                    <a:gd name="T46" fmla="*/ 284 w 1025"/>
                    <a:gd name="T47" fmla="*/ 352 h 1835"/>
                    <a:gd name="T48" fmla="*/ 282 w 1025"/>
                    <a:gd name="T49" fmla="*/ 1748 h 1835"/>
                    <a:gd name="T50" fmla="*/ 293 w 1025"/>
                    <a:gd name="T51" fmla="*/ 1790 h 1835"/>
                    <a:gd name="T52" fmla="*/ 320 w 1025"/>
                    <a:gd name="T53" fmla="*/ 1821 h 1835"/>
                    <a:gd name="T54" fmla="*/ 360 w 1025"/>
                    <a:gd name="T55" fmla="*/ 1834 h 1835"/>
                    <a:gd name="T56" fmla="*/ 394 w 1025"/>
                    <a:gd name="T57" fmla="*/ 1831 h 1835"/>
                    <a:gd name="T58" fmla="*/ 430 w 1025"/>
                    <a:gd name="T59" fmla="*/ 1810 h 1835"/>
                    <a:gd name="T60" fmla="*/ 451 w 1025"/>
                    <a:gd name="T61" fmla="*/ 1775 h 1835"/>
                    <a:gd name="T62" fmla="*/ 454 w 1025"/>
                    <a:gd name="T63" fmla="*/ 1747 h 1835"/>
                    <a:gd name="T64" fmla="*/ 465 w 1025"/>
                    <a:gd name="T65" fmla="*/ 935 h 1835"/>
                    <a:gd name="T66" fmla="*/ 503 w 1025"/>
                    <a:gd name="T67" fmla="*/ 914 h 1835"/>
                    <a:gd name="T68" fmla="*/ 537 w 1025"/>
                    <a:gd name="T69" fmla="*/ 918 h 1835"/>
                    <a:gd name="T70" fmla="*/ 568 w 1025"/>
                    <a:gd name="T71" fmla="*/ 948 h 1835"/>
                    <a:gd name="T72" fmla="*/ 571 w 1025"/>
                    <a:gd name="T73" fmla="*/ 1748 h 1835"/>
                    <a:gd name="T74" fmla="*/ 581 w 1025"/>
                    <a:gd name="T75" fmla="*/ 1790 h 1835"/>
                    <a:gd name="T76" fmla="*/ 608 w 1025"/>
                    <a:gd name="T77" fmla="*/ 1821 h 1835"/>
                    <a:gd name="T78" fmla="*/ 648 w 1025"/>
                    <a:gd name="T79" fmla="*/ 1834 h 1835"/>
                    <a:gd name="T80" fmla="*/ 682 w 1025"/>
                    <a:gd name="T81" fmla="*/ 1831 h 1835"/>
                    <a:gd name="T82" fmla="*/ 717 w 1025"/>
                    <a:gd name="T83" fmla="*/ 1810 h 1835"/>
                    <a:gd name="T84" fmla="*/ 738 w 1025"/>
                    <a:gd name="T85" fmla="*/ 1775 h 1835"/>
                    <a:gd name="T86" fmla="*/ 742 w 1025"/>
                    <a:gd name="T87" fmla="*/ 1748 h 1835"/>
                    <a:gd name="T88" fmla="*/ 742 w 1025"/>
                    <a:gd name="T89" fmla="*/ 338 h 1835"/>
                    <a:gd name="T90" fmla="*/ 756 w 1025"/>
                    <a:gd name="T91" fmla="*/ 302 h 1835"/>
                    <a:gd name="T92" fmla="*/ 779 w 1025"/>
                    <a:gd name="T93" fmla="*/ 304 h 1835"/>
                    <a:gd name="T94" fmla="*/ 809 w 1025"/>
                    <a:gd name="T95" fmla="*/ 331 h 1835"/>
                    <a:gd name="T96" fmla="*/ 844 w 1025"/>
                    <a:gd name="T97" fmla="*/ 422 h 1835"/>
                    <a:gd name="T98" fmla="*/ 861 w 1025"/>
                    <a:gd name="T99" fmla="*/ 586 h 1835"/>
                    <a:gd name="T100" fmla="*/ 863 w 1025"/>
                    <a:gd name="T101" fmla="*/ 741 h 1835"/>
                    <a:gd name="T102" fmla="*/ 887 w 1025"/>
                    <a:gd name="T103" fmla="*/ 807 h 1835"/>
                    <a:gd name="T104" fmla="*/ 919 w 1025"/>
                    <a:gd name="T105" fmla="*/ 826 h 1835"/>
                    <a:gd name="T106" fmla="*/ 968 w 1025"/>
                    <a:gd name="T107" fmla="*/ 823 h 1835"/>
                    <a:gd name="T108" fmla="*/ 992 w 1025"/>
                    <a:gd name="T109" fmla="*/ 805 h 1835"/>
                    <a:gd name="T110" fmla="*/ 1016 w 1025"/>
                    <a:gd name="T111" fmla="*/ 739 h 1835"/>
                    <a:gd name="T112" fmla="*/ 1025 w 1025"/>
                    <a:gd name="T113" fmla="*/ 626 h 1835"/>
                    <a:gd name="T114" fmla="*/ 1009 w 1025"/>
                    <a:gd name="T115" fmla="*/ 404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25" h="1835">
                      <a:moveTo>
                        <a:pt x="991" y="321"/>
                      </a:moveTo>
                      <a:lnTo>
                        <a:pt x="991" y="321"/>
                      </a:lnTo>
                      <a:lnTo>
                        <a:pt x="980" y="293"/>
                      </a:lnTo>
                      <a:lnTo>
                        <a:pt x="970" y="266"/>
                      </a:lnTo>
                      <a:lnTo>
                        <a:pt x="957" y="241"/>
                      </a:lnTo>
                      <a:lnTo>
                        <a:pt x="942" y="217"/>
                      </a:lnTo>
                      <a:lnTo>
                        <a:pt x="928" y="195"/>
                      </a:lnTo>
                      <a:lnTo>
                        <a:pt x="912" y="175"/>
                      </a:lnTo>
                      <a:lnTo>
                        <a:pt x="896" y="155"/>
                      </a:lnTo>
                      <a:lnTo>
                        <a:pt x="878" y="138"/>
                      </a:lnTo>
                      <a:lnTo>
                        <a:pt x="861" y="122"/>
                      </a:lnTo>
                      <a:lnTo>
                        <a:pt x="842" y="107"/>
                      </a:lnTo>
                      <a:lnTo>
                        <a:pt x="824" y="93"/>
                      </a:lnTo>
                      <a:lnTo>
                        <a:pt x="805" y="82"/>
                      </a:lnTo>
                      <a:lnTo>
                        <a:pt x="786" y="70"/>
                      </a:lnTo>
                      <a:lnTo>
                        <a:pt x="766" y="59"/>
                      </a:lnTo>
                      <a:lnTo>
                        <a:pt x="748" y="50"/>
                      </a:lnTo>
                      <a:lnTo>
                        <a:pt x="728" y="42"/>
                      </a:lnTo>
                      <a:lnTo>
                        <a:pt x="690" y="29"/>
                      </a:lnTo>
                      <a:lnTo>
                        <a:pt x="654" y="19"/>
                      </a:lnTo>
                      <a:lnTo>
                        <a:pt x="620" y="11"/>
                      </a:lnTo>
                      <a:lnTo>
                        <a:pt x="590" y="5"/>
                      </a:lnTo>
                      <a:lnTo>
                        <a:pt x="562" y="3"/>
                      </a:lnTo>
                      <a:lnTo>
                        <a:pt x="540" y="0"/>
                      </a:lnTo>
                      <a:lnTo>
                        <a:pt x="512" y="0"/>
                      </a:lnTo>
                      <a:lnTo>
                        <a:pt x="512" y="0"/>
                      </a:lnTo>
                      <a:lnTo>
                        <a:pt x="485" y="0"/>
                      </a:lnTo>
                      <a:lnTo>
                        <a:pt x="462" y="3"/>
                      </a:lnTo>
                      <a:lnTo>
                        <a:pt x="436" y="5"/>
                      </a:lnTo>
                      <a:lnTo>
                        <a:pt x="405" y="11"/>
                      </a:lnTo>
                      <a:lnTo>
                        <a:pt x="370" y="19"/>
                      </a:lnTo>
                      <a:lnTo>
                        <a:pt x="335" y="29"/>
                      </a:lnTo>
                      <a:lnTo>
                        <a:pt x="297" y="42"/>
                      </a:lnTo>
                      <a:lnTo>
                        <a:pt x="278" y="50"/>
                      </a:lnTo>
                      <a:lnTo>
                        <a:pt x="259" y="59"/>
                      </a:lnTo>
                      <a:lnTo>
                        <a:pt x="239" y="70"/>
                      </a:lnTo>
                      <a:lnTo>
                        <a:pt x="220" y="82"/>
                      </a:lnTo>
                      <a:lnTo>
                        <a:pt x="201" y="93"/>
                      </a:lnTo>
                      <a:lnTo>
                        <a:pt x="182" y="107"/>
                      </a:lnTo>
                      <a:lnTo>
                        <a:pt x="164" y="122"/>
                      </a:lnTo>
                      <a:lnTo>
                        <a:pt x="147" y="138"/>
                      </a:lnTo>
                      <a:lnTo>
                        <a:pt x="130" y="155"/>
                      </a:lnTo>
                      <a:lnTo>
                        <a:pt x="113" y="175"/>
                      </a:lnTo>
                      <a:lnTo>
                        <a:pt x="97" y="195"/>
                      </a:lnTo>
                      <a:lnTo>
                        <a:pt x="82" y="217"/>
                      </a:lnTo>
                      <a:lnTo>
                        <a:pt x="69" y="241"/>
                      </a:lnTo>
                      <a:lnTo>
                        <a:pt x="56" y="266"/>
                      </a:lnTo>
                      <a:lnTo>
                        <a:pt x="44" y="293"/>
                      </a:lnTo>
                      <a:lnTo>
                        <a:pt x="34" y="321"/>
                      </a:lnTo>
                      <a:lnTo>
                        <a:pt x="34" y="321"/>
                      </a:lnTo>
                      <a:lnTo>
                        <a:pt x="29" y="343"/>
                      </a:lnTo>
                      <a:lnTo>
                        <a:pt x="22" y="368"/>
                      </a:lnTo>
                      <a:lnTo>
                        <a:pt x="15" y="404"/>
                      </a:lnTo>
                      <a:lnTo>
                        <a:pt x="9" y="447"/>
                      </a:lnTo>
                      <a:lnTo>
                        <a:pt x="4" y="500"/>
                      </a:lnTo>
                      <a:lnTo>
                        <a:pt x="1" y="559"/>
                      </a:lnTo>
                      <a:lnTo>
                        <a:pt x="0" y="592"/>
                      </a:lnTo>
                      <a:lnTo>
                        <a:pt x="1" y="626"/>
                      </a:lnTo>
                      <a:lnTo>
                        <a:pt x="1" y="626"/>
                      </a:lnTo>
                      <a:lnTo>
                        <a:pt x="1" y="651"/>
                      </a:lnTo>
                      <a:lnTo>
                        <a:pt x="2" y="676"/>
                      </a:lnTo>
                      <a:lnTo>
                        <a:pt x="5" y="707"/>
                      </a:lnTo>
                      <a:lnTo>
                        <a:pt x="9" y="739"/>
                      </a:lnTo>
                      <a:lnTo>
                        <a:pt x="13" y="755"/>
                      </a:lnTo>
                      <a:lnTo>
                        <a:pt x="17" y="769"/>
                      </a:lnTo>
                      <a:lnTo>
                        <a:pt x="22" y="784"/>
                      </a:lnTo>
                      <a:lnTo>
                        <a:pt x="27" y="795"/>
                      </a:lnTo>
                      <a:lnTo>
                        <a:pt x="34" y="805"/>
                      </a:lnTo>
                      <a:lnTo>
                        <a:pt x="42" y="812"/>
                      </a:lnTo>
                      <a:lnTo>
                        <a:pt x="42" y="812"/>
                      </a:lnTo>
                      <a:lnTo>
                        <a:pt x="46" y="816"/>
                      </a:lnTo>
                      <a:lnTo>
                        <a:pt x="50" y="819"/>
                      </a:lnTo>
                      <a:lnTo>
                        <a:pt x="57" y="823"/>
                      </a:lnTo>
                      <a:lnTo>
                        <a:pt x="65" y="826"/>
                      </a:lnTo>
                      <a:lnTo>
                        <a:pt x="77" y="828"/>
                      </a:lnTo>
                      <a:lnTo>
                        <a:pt x="90" y="828"/>
                      </a:lnTo>
                      <a:lnTo>
                        <a:pt x="106" y="826"/>
                      </a:lnTo>
                      <a:lnTo>
                        <a:pt x="106" y="826"/>
                      </a:lnTo>
                      <a:lnTo>
                        <a:pt x="114" y="823"/>
                      </a:lnTo>
                      <a:lnTo>
                        <a:pt x="121" y="820"/>
                      </a:lnTo>
                      <a:lnTo>
                        <a:pt x="127" y="816"/>
                      </a:lnTo>
                      <a:lnTo>
                        <a:pt x="134" y="812"/>
                      </a:lnTo>
                      <a:lnTo>
                        <a:pt x="139" y="807"/>
                      </a:lnTo>
                      <a:lnTo>
                        <a:pt x="143" y="802"/>
                      </a:lnTo>
                      <a:lnTo>
                        <a:pt x="151" y="789"/>
                      </a:lnTo>
                      <a:lnTo>
                        <a:pt x="156" y="774"/>
                      </a:lnTo>
                      <a:lnTo>
                        <a:pt x="160" y="759"/>
                      </a:lnTo>
                      <a:lnTo>
                        <a:pt x="163" y="741"/>
                      </a:lnTo>
                      <a:lnTo>
                        <a:pt x="164" y="723"/>
                      </a:lnTo>
                      <a:lnTo>
                        <a:pt x="164" y="723"/>
                      </a:lnTo>
                      <a:lnTo>
                        <a:pt x="164" y="694"/>
                      </a:lnTo>
                      <a:lnTo>
                        <a:pt x="164" y="647"/>
                      </a:lnTo>
                      <a:lnTo>
                        <a:pt x="164" y="586"/>
                      </a:lnTo>
                      <a:lnTo>
                        <a:pt x="165" y="554"/>
                      </a:lnTo>
                      <a:lnTo>
                        <a:pt x="168" y="521"/>
                      </a:lnTo>
                      <a:lnTo>
                        <a:pt x="171" y="486"/>
                      </a:lnTo>
                      <a:lnTo>
                        <a:pt x="176" y="454"/>
                      </a:lnTo>
                      <a:lnTo>
                        <a:pt x="181" y="422"/>
                      </a:lnTo>
                      <a:lnTo>
                        <a:pt x="189" y="392"/>
                      </a:lnTo>
                      <a:lnTo>
                        <a:pt x="198" y="366"/>
                      </a:lnTo>
                      <a:lnTo>
                        <a:pt x="203" y="352"/>
                      </a:lnTo>
                      <a:lnTo>
                        <a:pt x="210" y="342"/>
                      </a:lnTo>
                      <a:lnTo>
                        <a:pt x="217" y="331"/>
                      </a:lnTo>
                      <a:lnTo>
                        <a:pt x="223" y="322"/>
                      </a:lnTo>
                      <a:lnTo>
                        <a:pt x="231" y="314"/>
                      </a:lnTo>
                      <a:lnTo>
                        <a:pt x="239" y="308"/>
                      </a:lnTo>
                      <a:lnTo>
                        <a:pt x="239" y="308"/>
                      </a:lnTo>
                      <a:lnTo>
                        <a:pt x="247" y="304"/>
                      </a:lnTo>
                      <a:lnTo>
                        <a:pt x="253" y="300"/>
                      </a:lnTo>
                      <a:lnTo>
                        <a:pt x="257" y="300"/>
                      </a:lnTo>
                      <a:lnTo>
                        <a:pt x="261" y="300"/>
                      </a:lnTo>
                      <a:lnTo>
                        <a:pt x="265" y="300"/>
                      </a:lnTo>
                      <a:lnTo>
                        <a:pt x="269" y="302"/>
                      </a:lnTo>
                      <a:lnTo>
                        <a:pt x="273" y="305"/>
                      </a:lnTo>
                      <a:lnTo>
                        <a:pt x="277" y="310"/>
                      </a:lnTo>
                      <a:lnTo>
                        <a:pt x="280" y="318"/>
                      </a:lnTo>
                      <a:lnTo>
                        <a:pt x="282" y="327"/>
                      </a:lnTo>
                      <a:lnTo>
                        <a:pt x="284" y="338"/>
                      </a:lnTo>
                      <a:lnTo>
                        <a:pt x="284" y="352"/>
                      </a:lnTo>
                      <a:lnTo>
                        <a:pt x="284" y="352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2" y="1748"/>
                      </a:lnTo>
                      <a:lnTo>
                        <a:pt x="284" y="1757"/>
                      </a:lnTo>
                      <a:lnTo>
                        <a:pt x="285" y="1767"/>
                      </a:lnTo>
                      <a:lnTo>
                        <a:pt x="286" y="1775"/>
                      </a:lnTo>
                      <a:lnTo>
                        <a:pt x="289" y="1782"/>
                      </a:lnTo>
                      <a:lnTo>
                        <a:pt x="293" y="1790"/>
                      </a:lnTo>
                      <a:lnTo>
                        <a:pt x="297" y="1797"/>
                      </a:lnTo>
                      <a:lnTo>
                        <a:pt x="302" y="1803"/>
                      </a:lnTo>
                      <a:lnTo>
                        <a:pt x="307" y="1810"/>
                      </a:lnTo>
                      <a:lnTo>
                        <a:pt x="314" y="1815"/>
                      </a:lnTo>
                      <a:lnTo>
                        <a:pt x="320" y="1821"/>
                      </a:lnTo>
                      <a:lnTo>
                        <a:pt x="327" y="1824"/>
                      </a:lnTo>
                      <a:lnTo>
                        <a:pt x="335" y="1828"/>
                      </a:lnTo>
                      <a:lnTo>
                        <a:pt x="343" y="1831"/>
                      </a:lnTo>
                      <a:lnTo>
                        <a:pt x="351" y="1832"/>
                      </a:lnTo>
                      <a:lnTo>
                        <a:pt x="360" y="1834"/>
                      </a:lnTo>
                      <a:lnTo>
                        <a:pt x="369" y="1835"/>
                      </a:lnTo>
                      <a:lnTo>
                        <a:pt x="369" y="1835"/>
                      </a:lnTo>
                      <a:lnTo>
                        <a:pt x="377" y="1834"/>
                      </a:lnTo>
                      <a:lnTo>
                        <a:pt x="386" y="1832"/>
                      </a:lnTo>
                      <a:lnTo>
                        <a:pt x="394" y="1831"/>
                      </a:lnTo>
                      <a:lnTo>
                        <a:pt x="402" y="1828"/>
                      </a:lnTo>
                      <a:lnTo>
                        <a:pt x="410" y="1824"/>
                      </a:lnTo>
                      <a:lnTo>
                        <a:pt x="416" y="1821"/>
                      </a:lnTo>
                      <a:lnTo>
                        <a:pt x="423" y="1815"/>
                      </a:lnTo>
                      <a:lnTo>
                        <a:pt x="430" y="1810"/>
                      </a:lnTo>
                      <a:lnTo>
                        <a:pt x="435" y="1803"/>
                      </a:lnTo>
                      <a:lnTo>
                        <a:pt x="440" y="1797"/>
                      </a:lnTo>
                      <a:lnTo>
                        <a:pt x="444" y="1790"/>
                      </a:lnTo>
                      <a:lnTo>
                        <a:pt x="448" y="1782"/>
                      </a:lnTo>
                      <a:lnTo>
                        <a:pt x="451" y="1775"/>
                      </a:lnTo>
                      <a:lnTo>
                        <a:pt x="452" y="1767"/>
                      </a:lnTo>
                      <a:lnTo>
                        <a:pt x="453" y="1757"/>
                      </a:lnTo>
                      <a:lnTo>
                        <a:pt x="454" y="1748"/>
                      </a:lnTo>
                      <a:lnTo>
                        <a:pt x="454" y="1748"/>
                      </a:lnTo>
                      <a:lnTo>
                        <a:pt x="454" y="1747"/>
                      </a:lnTo>
                      <a:lnTo>
                        <a:pt x="457" y="954"/>
                      </a:lnTo>
                      <a:lnTo>
                        <a:pt x="457" y="954"/>
                      </a:lnTo>
                      <a:lnTo>
                        <a:pt x="458" y="948"/>
                      </a:lnTo>
                      <a:lnTo>
                        <a:pt x="461" y="941"/>
                      </a:lnTo>
                      <a:lnTo>
                        <a:pt x="465" y="935"/>
                      </a:lnTo>
                      <a:lnTo>
                        <a:pt x="472" y="927"/>
                      </a:lnTo>
                      <a:lnTo>
                        <a:pt x="482" y="920"/>
                      </a:lnTo>
                      <a:lnTo>
                        <a:pt x="487" y="918"/>
                      </a:lnTo>
                      <a:lnTo>
                        <a:pt x="495" y="915"/>
                      </a:lnTo>
                      <a:lnTo>
                        <a:pt x="503" y="914"/>
                      </a:lnTo>
                      <a:lnTo>
                        <a:pt x="512" y="914"/>
                      </a:lnTo>
                      <a:lnTo>
                        <a:pt x="512" y="914"/>
                      </a:lnTo>
                      <a:lnTo>
                        <a:pt x="522" y="914"/>
                      </a:lnTo>
                      <a:lnTo>
                        <a:pt x="529" y="915"/>
                      </a:lnTo>
                      <a:lnTo>
                        <a:pt x="537" y="918"/>
                      </a:lnTo>
                      <a:lnTo>
                        <a:pt x="544" y="920"/>
                      </a:lnTo>
                      <a:lnTo>
                        <a:pt x="553" y="927"/>
                      </a:lnTo>
                      <a:lnTo>
                        <a:pt x="560" y="935"/>
                      </a:lnTo>
                      <a:lnTo>
                        <a:pt x="565" y="941"/>
                      </a:lnTo>
                      <a:lnTo>
                        <a:pt x="568" y="948"/>
                      </a:lnTo>
                      <a:lnTo>
                        <a:pt x="569" y="954"/>
                      </a:lnTo>
                      <a:lnTo>
                        <a:pt x="571" y="1747"/>
                      </a:lnTo>
                      <a:lnTo>
                        <a:pt x="571" y="1747"/>
                      </a:lnTo>
                      <a:lnTo>
                        <a:pt x="571" y="1748"/>
                      </a:lnTo>
                      <a:lnTo>
                        <a:pt x="571" y="1748"/>
                      </a:lnTo>
                      <a:lnTo>
                        <a:pt x="571" y="1757"/>
                      </a:lnTo>
                      <a:lnTo>
                        <a:pt x="573" y="1767"/>
                      </a:lnTo>
                      <a:lnTo>
                        <a:pt x="574" y="1775"/>
                      </a:lnTo>
                      <a:lnTo>
                        <a:pt x="578" y="1782"/>
                      </a:lnTo>
                      <a:lnTo>
                        <a:pt x="581" y="1790"/>
                      </a:lnTo>
                      <a:lnTo>
                        <a:pt x="586" y="1797"/>
                      </a:lnTo>
                      <a:lnTo>
                        <a:pt x="590" y="1803"/>
                      </a:lnTo>
                      <a:lnTo>
                        <a:pt x="596" y="1810"/>
                      </a:lnTo>
                      <a:lnTo>
                        <a:pt x="602" y="1815"/>
                      </a:lnTo>
                      <a:lnTo>
                        <a:pt x="608" y="1821"/>
                      </a:lnTo>
                      <a:lnTo>
                        <a:pt x="616" y="1824"/>
                      </a:lnTo>
                      <a:lnTo>
                        <a:pt x="623" y="1828"/>
                      </a:lnTo>
                      <a:lnTo>
                        <a:pt x="631" y="1831"/>
                      </a:lnTo>
                      <a:lnTo>
                        <a:pt x="640" y="1832"/>
                      </a:lnTo>
                      <a:lnTo>
                        <a:pt x="648" y="1834"/>
                      </a:lnTo>
                      <a:lnTo>
                        <a:pt x="657" y="1835"/>
                      </a:lnTo>
                      <a:lnTo>
                        <a:pt x="657" y="1835"/>
                      </a:lnTo>
                      <a:lnTo>
                        <a:pt x="666" y="1834"/>
                      </a:lnTo>
                      <a:lnTo>
                        <a:pt x="674" y="1832"/>
                      </a:lnTo>
                      <a:lnTo>
                        <a:pt x="682" y="1831"/>
                      </a:lnTo>
                      <a:lnTo>
                        <a:pt x="690" y="1828"/>
                      </a:lnTo>
                      <a:lnTo>
                        <a:pt x="698" y="1824"/>
                      </a:lnTo>
                      <a:lnTo>
                        <a:pt x="704" y="1821"/>
                      </a:lnTo>
                      <a:lnTo>
                        <a:pt x="711" y="1815"/>
                      </a:lnTo>
                      <a:lnTo>
                        <a:pt x="717" y="1810"/>
                      </a:lnTo>
                      <a:lnTo>
                        <a:pt x="723" y="1803"/>
                      </a:lnTo>
                      <a:lnTo>
                        <a:pt x="728" y="1797"/>
                      </a:lnTo>
                      <a:lnTo>
                        <a:pt x="732" y="1790"/>
                      </a:lnTo>
                      <a:lnTo>
                        <a:pt x="736" y="1782"/>
                      </a:lnTo>
                      <a:lnTo>
                        <a:pt x="738" y="1775"/>
                      </a:lnTo>
                      <a:lnTo>
                        <a:pt x="741" y="1767"/>
                      </a:lnTo>
                      <a:lnTo>
                        <a:pt x="742" y="1757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2" y="1748"/>
                      </a:lnTo>
                      <a:lnTo>
                        <a:pt x="741" y="352"/>
                      </a:lnTo>
                      <a:lnTo>
                        <a:pt x="741" y="352"/>
                      </a:lnTo>
                      <a:lnTo>
                        <a:pt x="742" y="338"/>
                      </a:lnTo>
                      <a:lnTo>
                        <a:pt x="744" y="327"/>
                      </a:lnTo>
                      <a:lnTo>
                        <a:pt x="745" y="318"/>
                      </a:lnTo>
                      <a:lnTo>
                        <a:pt x="749" y="310"/>
                      </a:lnTo>
                      <a:lnTo>
                        <a:pt x="752" y="305"/>
                      </a:lnTo>
                      <a:lnTo>
                        <a:pt x="756" y="302"/>
                      </a:lnTo>
                      <a:lnTo>
                        <a:pt x="759" y="300"/>
                      </a:lnTo>
                      <a:lnTo>
                        <a:pt x="763" y="300"/>
                      </a:lnTo>
                      <a:lnTo>
                        <a:pt x="767" y="300"/>
                      </a:lnTo>
                      <a:lnTo>
                        <a:pt x="771" y="300"/>
                      </a:lnTo>
                      <a:lnTo>
                        <a:pt x="779" y="304"/>
                      </a:lnTo>
                      <a:lnTo>
                        <a:pt x="786" y="308"/>
                      </a:lnTo>
                      <a:lnTo>
                        <a:pt x="786" y="308"/>
                      </a:lnTo>
                      <a:lnTo>
                        <a:pt x="794" y="314"/>
                      </a:lnTo>
                      <a:lnTo>
                        <a:pt x="802" y="322"/>
                      </a:lnTo>
                      <a:lnTo>
                        <a:pt x="809" y="331"/>
                      </a:lnTo>
                      <a:lnTo>
                        <a:pt x="816" y="342"/>
                      </a:lnTo>
                      <a:lnTo>
                        <a:pt x="821" y="352"/>
                      </a:lnTo>
                      <a:lnTo>
                        <a:pt x="827" y="366"/>
                      </a:lnTo>
                      <a:lnTo>
                        <a:pt x="836" y="392"/>
                      </a:lnTo>
                      <a:lnTo>
                        <a:pt x="844" y="422"/>
                      </a:lnTo>
                      <a:lnTo>
                        <a:pt x="850" y="454"/>
                      </a:lnTo>
                      <a:lnTo>
                        <a:pt x="854" y="486"/>
                      </a:lnTo>
                      <a:lnTo>
                        <a:pt x="858" y="521"/>
                      </a:lnTo>
                      <a:lnTo>
                        <a:pt x="859" y="554"/>
                      </a:lnTo>
                      <a:lnTo>
                        <a:pt x="861" y="586"/>
                      </a:lnTo>
                      <a:lnTo>
                        <a:pt x="862" y="647"/>
                      </a:lnTo>
                      <a:lnTo>
                        <a:pt x="862" y="694"/>
                      </a:lnTo>
                      <a:lnTo>
                        <a:pt x="862" y="723"/>
                      </a:lnTo>
                      <a:lnTo>
                        <a:pt x="862" y="723"/>
                      </a:lnTo>
                      <a:lnTo>
                        <a:pt x="863" y="741"/>
                      </a:lnTo>
                      <a:lnTo>
                        <a:pt x="865" y="759"/>
                      </a:lnTo>
                      <a:lnTo>
                        <a:pt x="869" y="774"/>
                      </a:lnTo>
                      <a:lnTo>
                        <a:pt x="875" y="789"/>
                      </a:lnTo>
                      <a:lnTo>
                        <a:pt x="882" y="802"/>
                      </a:lnTo>
                      <a:lnTo>
                        <a:pt x="887" y="807"/>
                      </a:lnTo>
                      <a:lnTo>
                        <a:pt x="892" y="812"/>
                      </a:lnTo>
                      <a:lnTo>
                        <a:pt x="897" y="816"/>
                      </a:lnTo>
                      <a:lnTo>
                        <a:pt x="904" y="820"/>
                      </a:lnTo>
                      <a:lnTo>
                        <a:pt x="911" y="823"/>
                      </a:lnTo>
                      <a:lnTo>
                        <a:pt x="919" y="826"/>
                      </a:lnTo>
                      <a:lnTo>
                        <a:pt x="919" y="826"/>
                      </a:lnTo>
                      <a:lnTo>
                        <a:pt x="934" y="828"/>
                      </a:lnTo>
                      <a:lnTo>
                        <a:pt x="947" y="828"/>
                      </a:lnTo>
                      <a:lnTo>
                        <a:pt x="959" y="826"/>
                      </a:lnTo>
                      <a:lnTo>
                        <a:pt x="968" y="823"/>
                      </a:lnTo>
                      <a:lnTo>
                        <a:pt x="975" y="819"/>
                      </a:lnTo>
                      <a:lnTo>
                        <a:pt x="980" y="816"/>
                      </a:lnTo>
                      <a:lnTo>
                        <a:pt x="984" y="812"/>
                      </a:lnTo>
                      <a:lnTo>
                        <a:pt x="984" y="812"/>
                      </a:lnTo>
                      <a:lnTo>
                        <a:pt x="992" y="805"/>
                      </a:lnTo>
                      <a:lnTo>
                        <a:pt x="999" y="795"/>
                      </a:lnTo>
                      <a:lnTo>
                        <a:pt x="1004" y="784"/>
                      </a:lnTo>
                      <a:lnTo>
                        <a:pt x="1008" y="769"/>
                      </a:lnTo>
                      <a:lnTo>
                        <a:pt x="1013" y="755"/>
                      </a:lnTo>
                      <a:lnTo>
                        <a:pt x="1016" y="739"/>
                      </a:lnTo>
                      <a:lnTo>
                        <a:pt x="1021" y="707"/>
                      </a:lnTo>
                      <a:lnTo>
                        <a:pt x="1024" y="676"/>
                      </a:lnTo>
                      <a:lnTo>
                        <a:pt x="1025" y="651"/>
                      </a:lnTo>
                      <a:lnTo>
                        <a:pt x="1025" y="626"/>
                      </a:lnTo>
                      <a:lnTo>
                        <a:pt x="1025" y="626"/>
                      </a:lnTo>
                      <a:lnTo>
                        <a:pt x="1025" y="592"/>
                      </a:lnTo>
                      <a:lnTo>
                        <a:pt x="1025" y="559"/>
                      </a:lnTo>
                      <a:lnTo>
                        <a:pt x="1021" y="500"/>
                      </a:lnTo>
                      <a:lnTo>
                        <a:pt x="1016" y="447"/>
                      </a:lnTo>
                      <a:lnTo>
                        <a:pt x="1009" y="404"/>
                      </a:lnTo>
                      <a:lnTo>
                        <a:pt x="1003" y="368"/>
                      </a:lnTo>
                      <a:lnTo>
                        <a:pt x="997" y="343"/>
                      </a:lnTo>
                      <a:lnTo>
                        <a:pt x="991" y="321"/>
                      </a:lnTo>
                      <a:lnTo>
                        <a:pt x="991" y="3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25F63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676184" y="4530487"/>
            <a:ext cx="859315" cy="3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en-US" altLang="ko-KR" sz="1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altLang="ko-KR" sz="20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177754" y="4530487"/>
            <a:ext cx="859315" cy="3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en-US" altLang="ko-KR" sz="1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altLang="ko-KR" sz="20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8682465" y="4530487"/>
            <a:ext cx="859315" cy="3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90</a:t>
            </a:r>
            <a:r>
              <a:rPr lang="en-US" altLang="ko-KR" sz="1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altLang="ko-KR" sz="20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7180895" y="4530487"/>
            <a:ext cx="859315" cy="3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60</a:t>
            </a:r>
            <a:r>
              <a:rPr lang="en-US" altLang="ko-KR" sz="1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altLang="ko-KR" sz="20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5679324" y="4530487"/>
            <a:ext cx="859315" cy="3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70</a:t>
            </a:r>
            <a:r>
              <a:rPr lang="en-US" altLang="ko-KR" sz="1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altLang="ko-KR" sz="20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06854" y="5260773"/>
            <a:ext cx="72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76216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4326" y="204826"/>
            <a:ext cx="6612905" cy="759943"/>
            <a:chOff x="1930399" y="38572"/>
            <a:chExt cx="661290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660" y="38572"/>
              <a:ext cx="1176644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그림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909" y="1968203"/>
            <a:ext cx="3842327" cy="380908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7" name="직사각형 8"/>
          <p:cNvSpPr/>
          <p:nvPr/>
        </p:nvSpPr>
        <p:spPr>
          <a:xfrm rot="5400000">
            <a:off x="6465185" y="2117771"/>
            <a:ext cx="3606529" cy="3536770"/>
          </a:xfrm>
          <a:prstGeom prst="rect">
            <a:avLst/>
          </a:prstGeom>
          <a:noFill/>
          <a:ln w="19050">
            <a:solidFill>
              <a:srgbClr val="F8F0E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8" name="그룹 9"/>
          <p:cNvGrpSpPr/>
          <p:nvPr/>
        </p:nvGrpSpPr>
        <p:grpSpPr>
          <a:xfrm>
            <a:off x="2135307" y="1981614"/>
            <a:ext cx="3737016" cy="3809084"/>
            <a:chOff x="325712" y="2079068"/>
            <a:chExt cx="3987232" cy="3709473"/>
          </a:xfrm>
        </p:grpSpPr>
        <p:sp>
          <p:nvSpPr>
            <p:cNvPr id="9" name="직사각형 10"/>
            <p:cNvSpPr/>
            <p:nvPr userDrawn="1"/>
          </p:nvSpPr>
          <p:spPr>
            <a:xfrm rot="5400000">
              <a:off x="464591" y="1940189"/>
              <a:ext cx="3709473" cy="398723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11"/>
            <p:cNvSpPr/>
            <p:nvPr/>
          </p:nvSpPr>
          <p:spPr>
            <a:xfrm rot="5400000">
              <a:off x="563220" y="2060071"/>
              <a:ext cx="3512213" cy="3773579"/>
            </a:xfrm>
            <a:prstGeom prst="rect">
              <a:avLst/>
            </a:prstGeom>
            <a:noFill/>
            <a:ln w="19050">
              <a:solidFill>
                <a:srgbClr val="F8F0E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29360" y="2346341"/>
            <a:ext cx="2988376" cy="20857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en-US" sz="14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25343" y="2811105"/>
            <a:ext cx="3196408" cy="2979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kumimoji="0" sz="100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new visual trends that’s fresh, relevant and always on the cutting edge </a:t>
            </a:r>
          </a:p>
        </p:txBody>
      </p:sp>
      <p:graphicFrame>
        <p:nvGraphicFramePr>
          <p:cNvPr id="13" name="차트 14"/>
          <p:cNvGraphicFramePr/>
          <p:nvPr>
            <p:extLst>
              <p:ext uri="{D42A27DB-BD31-4B8C-83A1-F6EECF244321}">
                <p14:modId xmlns:p14="http://schemas.microsoft.com/office/powerpoint/2010/main" val="3081255617"/>
              </p:ext>
            </p:extLst>
          </p:nvPr>
        </p:nvGraphicFramePr>
        <p:xfrm>
          <a:off x="2323713" y="3559937"/>
          <a:ext cx="3199669" cy="184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74264" y="2346341"/>
            <a:ext cx="2988376" cy="20857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en-US" sz="14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Eye-catching visual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70247" y="2811105"/>
            <a:ext cx="3196408" cy="2979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kumimoji="0" sz="100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new visual trends that’s fresh, relevant and always on the cutting edge </a:t>
            </a:r>
          </a:p>
        </p:txBody>
      </p:sp>
      <p:graphicFrame>
        <p:nvGraphicFramePr>
          <p:cNvPr id="16" name="차트 17"/>
          <p:cNvGraphicFramePr/>
          <p:nvPr>
            <p:extLst>
              <p:ext uri="{D42A27DB-BD31-4B8C-83A1-F6EECF244321}">
                <p14:modId xmlns:p14="http://schemas.microsoft.com/office/powerpoint/2010/main" val="149877148"/>
              </p:ext>
            </p:extLst>
          </p:nvPr>
        </p:nvGraphicFramePr>
        <p:xfrm>
          <a:off x="6668618" y="3644696"/>
          <a:ext cx="3199666" cy="177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0272297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flipH="1">
            <a:off x="8700654" y="3164728"/>
            <a:ext cx="1413166" cy="3404584"/>
            <a:chOff x="7854951" y="5075238"/>
            <a:chExt cx="276225" cy="635000"/>
          </a:xfrm>
          <a:solidFill>
            <a:schemeClr val="accent1"/>
          </a:solidFill>
        </p:grpSpPr>
        <p:sp>
          <p:nvSpPr>
            <p:cNvPr id="3" name="Freeform 2073"/>
            <p:cNvSpPr>
              <a:spLocks noEditPoints="1"/>
            </p:cNvSpPr>
            <p:nvPr/>
          </p:nvSpPr>
          <p:spPr bwMode="auto">
            <a:xfrm>
              <a:off x="7878763" y="5076825"/>
              <a:ext cx="168275" cy="187325"/>
            </a:xfrm>
            <a:custGeom>
              <a:avLst/>
              <a:gdLst>
                <a:gd name="T0" fmla="*/ 54 w 106"/>
                <a:gd name="T1" fmla="*/ 4 h 118"/>
                <a:gd name="T2" fmla="*/ 38 w 106"/>
                <a:gd name="T3" fmla="*/ 7 h 118"/>
                <a:gd name="T4" fmla="*/ 25 w 106"/>
                <a:gd name="T5" fmla="*/ 15 h 118"/>
                <a:gd name="T6" fmla="*/ 15 w 106"/>
                <a:gd name="T7" fmla="*/ 26 h 118"/>
                <a:gd name="T8" fmla="*/ 7 w 106"/>
                <a:gd name="T9" fmla="*/ 42 h 118"/>
                <a:gd name="T10" fmla="*/ 4 w 106"/>
                <a:gd name="T11" fmla="*/ 59 h 118"/>
                <a:gd name="T12" fmla="*/ 7 w 106"/>
                <a:gd name="T13" fmla="*/ 76 h 118"/>
                <a:gd name="T14" fmla="*/ 15 w 106"/>
                <a:gd name="T15" fmla="*/ 92 h 118"/>
                <a:gd name="T16" fmla="*/ 25 w 106"/>
                <a:gd name="T17" fmla="*/ 104 h 118"/>
                <a:gd name="T18" fmla="*/ 38 w 106"/>
                <a:gd name="T19" fmla="*/ 111 h 118"/>
                <a:gd name="T20" fmla="*/ 54 w 106"/>
                <a:gd name="T21" fmla="*/ 114 h 118"/>
                <a:gd name="T22" fmla="*/ 70 w 106"/>
                <a:gd name="T23" fmla="*/ 111 h 118"/>
                <a:gd name="T24" fmla="*/ 83 w 106"/>
                <a:gd name="T25" fmla="*/ 104 h 118"/>
                <a:gd name="T26" fmla="*/ 93 w 106"/>
                <a:gd name="T27" fmla="*/ 92 h 118"/>
                <a:gd name="T28" fmla="*/ 100 w 106"/>
                <a:gd name="T29" fmla="*/ 76 h 118"/>
                <a:gd name="T30" fmla="*/ 102 w 106"/>
                <a:gd name="T31" fmla="*/ 59 h 118"/>
                <a:gd name="T32" fmla="*/ 100 w 106"/>
                <a:gd name="T33" fmla="*/ 42 h 118"/>
                <a:gd name="T34" fmla="*/ 93 w 106"/>
                <a:gd name="T35" fmla="*/ 26 h 118"/>
                <a:gd name="T36" fmla="*/ 83 w 106"/>
                <a:gd name="T37" fmla="*/ 15 h 118"/>
                <a:gd name="T38" fmla="*/ 70 w 106"/>
                <a:gd name="T39" fmla="*/ 7 h 118"/>
                <a:gd name="T40" fmla="*/ 54 w 106"/>
                <a:gd name="T41" fmla="*/ 4 h 118"/>
                <a:gd name="T42" fmla="*/ 54 w 106"/>
                <a:gd name="T43" fmla="*/ 0 h 118"/>
                <a:gd name="T44" fmla="*/ 71 w 106"/>
                <a:gd name="T45" fmla="*/ 3 h 118"/>
                <a:gd name="T46" fmla="*/ 85 w 106"/>
                <a:gd name="T47" fmla="*/ 12 h 118"/>
                <a:gd name="T48" fmla="*/ 96 w 106"/>
                <a:gd name="T49" fmla="*/ 24 h 118"/>
                <a:gd name="T50" fmla="*/ 104 w 106"/>
                <a:gd name="T51" fmla="*/ 41 h 118"/>
                <a:gd name="T52" fmla="*/ 106 w 106"/>
                <a:gd name="T53" fmla="*/ 59 h 118"/>
                <a:gd name="T54" fmla="*/ 104 w 106"/>
                <a:gd name="T55" fmla="*/ 77 h 118"/>
                <a:gd name="T56" fmla="*/ 96 w 106"/>
                <a:gd name="T57" fmla="*/ 94 h 118"/>
                <a:gd name="T58" fmla="*/ 85 w 106"/>
                <a:gd name="T59" fmla="*/ 106 h 118"/>
                <a:gd name="T60" fmla="*/ 71 w 106"/>
                <a:gd name="T61" fmla="*/ 115 h 118"/>
                <a:gd name="T62" fmla="*/ 54 w 106"/>
                <a:gd name="T63" fmla="*/ 118 h 118"/>
                <a:gd name="T64" fmla="*/ 37 w 106"/>
                <a:gd name="T65" fmla="*/ 115 h 118"/>
                <a:gd name="T66" fmla="*/ 23 w 106"/>
                <a:gd name="T67" fmla="*/ 106 h 118"/>
                <a:gd name="T68" fmla="*/ 11 w 106"/>
                <a:gd name="T69" fmla="*/ 94 h 118"/>
                <a:gd name="T70" fmla="*/ 4 w 106"/>
                <a:gd name="T71" fmla="*/ 77 h 118"/>
                <a:gd name="T72" fmla="*/ 0 w 106"/>
                <a:gd name="T73" fmla="*/ 59 h 118"/>
                <a:gd name="T74" fmla="*/ 4 w 106"/>
                <a:gd name="T75" fmla="*/ 41 h 118"/>
                <a:gd name="T76" fmla="*/ 11 w 106"/>
                <a:gd name="T77" fmla="*/ 24 h 118"/>
                <a:gd name="T78" fmla="*/ 23 w 106"/>
                <a:gd name="T79" fmla="*/ 12 h 118"/>
                <a:gd name="T80" fmla="*/ 37 w 106"/>
                <a:gd name="T81" fmla="*/ 3 h 118"/>
                <a:gd name="T82" fmla="*/ 54 w 106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18">
                  <a:moveTo>
                    <a:pt x="54" y="4"/>
                  </a:moveTo>
                  <a:lnTo>
                    <a:pt x="38" y="7"/>
                  </a:lnTo>
                  <a:lnTo>
                    <a:pt x="25" y="15"/>
                  </a:lnTo>
                  <a:lnTo>
                    <a:pt x="15" y="26"/>
                  </a:lnTo>
                  <a:lnTo>
                    <a:pt x="7" y="42"/>
                  </a:lnTo>
                  <a:lnTo>
                    <a:pt x="4" y="59"/>
                  </a:lnTo>
                  <a:lnTo>
                    <a:pt x="7" y="76"/>
                  </a:lnTo>
                  <a:lnTo>
                    <a:pt x="15" y="92"/>
                  </a:lnTo>
                  <a:lnTo>
                    <a:pt x="25" y="104"/>
                  </a:lnTo>
                  <a:lnTo>
                    <a:pt x="38" y="111"/>
                  </a:lnTo>
                  <a:lnTo>
                    <a:pt x="54" y="114"/>
                  </a:lnTo>
                  <a:lnTo>
                    <a:pt x="70" y="111"/>
                  </a:lnTo>
                  <a:lnTo>
                    <a:pt x="83" y="104"/>
                  </a:lnTo>
                  <a:lnTo>
                    <a:pt x="93" y="92"/>
                  </a:lnTo>
                  <a:lnTo>
                    <a:pt x="100" y="76"/>
                  </a:lnTo>
                  <a:lnTo>
                    <a:pt x="102" y="59"/>
                  </a:lnTo>
                  <a:lnTo>
                    <a:pt x="100" y="42"/>
                  </a:lnTo>
                  <a:lnTo>
                    <a:pt x="93" y="26"/>
                  </a:lnTo>
                  <a:lnTo>
                    <a:pt x="83" y="15"/>
                  </a:lnTo>
                  <a:lnTo>
                    <a:pt x="70" y="7"/>
                  </a:lnTo>
                  <a:lnTo>
                    <a:pt x="54" y="4"/>
                  </a:lnTo>
                  <a:close/>
                  <a:moveTo>
                    <a:pt x="54" y="0"/>
                  </a:moveTo>
                  <a:lnTo>
                    <a:pt x="71" y="3"/>
                  </a:lnTo>
                  <a:lnTo>
                    <a:pt x="85" y="12"/>
                  </a:lnTo>
                  <a:lnTo>
                    <a:pt x="96" y="24"/>
                  </a:lnTo>
                  <a:lnTo>
                    <a:pt x="104" y="41"/>
                  </a:lnTo>
                  <a:lnTo>
                    <a:pt x="106" y="59"/>
                  </a:lnTo>
                  <a:lnTo>
                    <a:pt x="104" y="77"/>
                  </a:lnTo>
                  <a:lnTo>
                    <a:pt x="96" y="94"/>
                  </a:lnTo>
                  <a:lnTo>
                    <a:pt x="85" y="106"/>
                  </a:lnTo>
                  <a:lnTo>
                    <a:pt x="71" y="115"/>
                  </a:lnTo>
                  <a:lnTo>
                    <a:pt x="54" y="118"/>
                  </a:lnTo>
                  <a:lnTo>
                    <a:pt x="37" y="115"/>
                  </a:lnTo>
                  <a:lnTo>
                    <a:pt x="23" y="106"/>
                  </a:lnTo>
                  <a:lnTo>
                    <a:pt x="11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074"/>
            <p:cNvSpPr>
              <a:spLocks noEditPoints="1"/>
            </p:cNvSpPr>
            <p:nvPr/>
          </p:nvSpPr>
          <p:spPr bwMode="auto">
            <a:xfrm>
              <a:off x="7877176" y="5075238"/>
              <a:ext cx="173038" cy="190500"/>
            </a:xfrm>
            <a:custGeom>
              <a:avLst/>
              <a:gdLst>
                <a:gd name="T0" fmla="*/ 39 w 109"/>
                <a:gd name="T1" fmla="*/ 9 h 120"/>
                <a:gd name="T2" fmla="*/ 17 w 109"/>
                <a:gd name="T3" fmla="*/ 29 h 120"/>
                <a:gd name="T4" fmla="*/ 7 w 109"/>
                <a:gd name="T5" fmla="*/ 60 h 120"/>
                <a:gd name="T6" fmla="*/ 17 w 109"/>
                <a:gd name="T7" fmla="*/ 91 h 120"/>
                <a:gd name="T8" fmla="*/ 39 w 109"/>
                <a:gd name="T9" fmla="*/ 111 h 120"/>
                <a:gd name="T10" fmla="*/ 69 w 109"/>
                <a:gd name="T11" fmla="*/ 111 h 120"/>
                <a:gd name="T12" fmla="*/ 93 w 109"/>
                <a:gd name="T13" fmla="*/ 91 h 120"/>
                <a:gd name="T14" fmla="*/ 102 w 109"/>
                <a:gd name="T15" fmla="*/ 60 h 120"/>
                <a:gd name="T16" fmla="*/ 93 w 109"/>
                <a:gd name="T17" fmla="*/ 29 h 120"/>
                <a:gd name="T18" fmla="*/ 69 w 109"/>
                <a:gd name="T19" fmla="*/ 9 h 120"/>
                <a:gd name="T20" fmla="*/ 55 w 109"/>
                <a:gd name="T21" fmla="*/ 2 h 120"/>
                <a:gd name="T22" fmla="*/ 85 w 109"/>
                <a:gd name="T23" fmla="*/ 14 h 120"/>
                <a:gd name="T24" fmla="*/ 103 w 109"/>
                <a:gd name="T25" fmla="*/ 42 h 120"/>
                <a:gd name="T26" fmla="*/ 103 w 109"/>
                <a:gd name="T27" fmla="*/ 78 h 120"/>
                <a:gd name="T28" fmla="*/ 85 w 109"/>
                <a:gd name="T29" fmla="*/ 106 h 120"/>
                <a:gd name="T30" fmla="*/ 55 w 109"/>
                <a:gd name="T31" fmla="*/ 118 h 120"/>
                <a:gd name="T32" fmla="*/ 25 w 109"/>
                <a:gd name="T33" fmla="*/ 106 h 120"/>
                <a:gd name="T34" fmla="*/ 7 w 109"/>
                <a:gd name="T35" fmla="*/ 78 h 120"/>
                <a:gd name="T36" fmla="*/ 5 w 109"/>
                <a:gd name="T37" fmla="*/ 60 h 120"/>
                <a:gd name="T38" fmla="*/ 7 w 109"/>
                <a:gd name="T39" fmla="*/ 42 h 120"/>
                <a:gd name="T40" fmla="*/ 25 w 109"/>
                <a:gd name="T41" fmla="*/ 14 h 120"/>
                <a:gd name="T42" fmla="*/ 55 w 109"/>
                <a:gd name="T43" fmla="*/ 2 h 120"/>
                <a:gd name="T44" fmla="*/ 38 w 109"/>
                <a:gd name="T45" fmla="*/ 5 h 120"/>
                <a:gd name="T46" fmla="*/ 13 w 109"/>
                <a:gd name="T47" fmla="*/ 26 h 120"/>
                <a:gd name="T48" fmla="*/ 4 w 109"/>
                <a:gd name="T49" fmla="*/ 60 h 120"/>
                <a:gd name="T50" fmla="*/ 13 w 109"/>
                <a:gd name="T51" fmla="*/ 94 h 120"/>
                <a:gd name="T52" fmla="*/ 38 w 109"/>
                <a:gd name="T53" fmla="*/ 115 h 120"/>
                <a:gd name="T54" fmla="*/ 71 w 109"/>
                <a:gd name="T55" fmla="*/ 115 h 120"/>
                <a:gd name="T56" fmla="*/ 96 w 109"/>
                <a:gd name="T57" fmla="*/ 94 h 120"/>
                <a:gd name="T58" fmla="*/ 106 w 109"/>
                <a:gd name="T59" fmla="*/ 60 h 120"/>
                <a:gd name="T60" fmla="*/ 103 w 109"/>
                <a:gd name="T61" fmla="*/ 42 h 120"/>
                <a:gd name="T62" fmla="*/ 85 w 109"/>
                <a:gd name="T63" fmla="*/ 13 h 120"/>
                <a:gd name="T64" fmla="*/ 55 w 109"/>
                <a:gd name="T65" fmla="*/ 2 h 120"/>
                <a:gd name="T66" fmla="*/ 72 w 109"/>
                <a:gd name="T67" fmla="*/ 2 h 120"/>
                <a:gd name="T68" fmla="*/ 98 w 109"/>
                <a:gd name="T69" fmla="*/ 25 h 120"/>
                <a:gd name="T70" fmla="*/ 109 w 109"/>
                <a:gd name="T71" fmla="*/ 60 h 120"/>
                <a:gd name="T72" fmla="*/ 109 w 109"/>
                <a:gd name="T73" fmla="*/ 61 h 120"/>
                <a:gd name="T74" fmla="*/ 98 w 109"/>
                <a:gd name="T75" fmla="*/ 97 h 120"/>
                <a:gd name="T76" fmla="*/ 72 w 109"/>
                <a:gd name="T77" fmla="*/ 118 h 120"/>
                <a:gd name="T78" fmla="*/ 38 w 109"/>
                <a:gd name="T79" fmla="*/ 118 h 120"/>
                <a:gd name="T80" fmla="*/ 11 w 109"/>
                <a:gd name="T81" fmla="*/ 95 h 120"/>
                <a:gd name="T82" fmla="*/ 0 w 109"/>
                <a:gd name="T83" fmla="*/ 60 h 120"/>
                <a:gd name="T84" fmla="*/ 0 w 109"/>
                <a:gd name="T85" fmla="*/ 60 h 120"/>
                <a:gd name="T86" fmla="*/ 11 w 109"/>
                <a:gd name="T87" fmla="*/ 25 h 120"/>
                <a:gd name="T88" fmla="*/ 38 w 109"/>
                <a:gd name="T89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20">
                  <a:moveTo>
                    <a:pt x="55" y="6"/>
                  </a:moveTo>
                  <a:lnTo>
                    <a:pt x="39" y="9"/>
                  </a:lnTo>
                  <a:lnTo>
                    <a:pt x="26" y="17"/>
                  </a:lnTo>
                  <a:lnTo>
                    <a:pt x="17" y="29"/>
                  </a:lnTo>
                  <a:lnTo>
                    <a:pt x="9" y="43"/>
                  </a:lnTo>
                  <a:lnTo>
                    <a:pt x="7" y="60"/>
                  </a:lnTo>
                  <a:lnTo>
                    <a:pt x="9" y="77"/>
                  </a:lnTo>
                  <a:lnTo>
                    <a:pt x="17" y="91"/>
                  </a:lnTo>
                  <a:lnTo>
                    <a:pt x="26" y="103"/>
                  </a:lnTo>
                  <a:lnTo>
                    <a:pt x="39" y="111"/>
                  </a:lnTo>
                  <a:lnTo>
                    <a:pt x="55" y="114"/>
                  </a:lnTo>
                  <a:lnTo>
                    <a:pt x="69" y="111"/>
                  </a:lnTo>
                  <a:lnTo>
                    <a:pt x="83" y="103"/>
                  </a:lnTo>
                  <a:lnTo>
                    <a:pt x="93" y="91"/>
                  </a:lnTo>
                  <a:lnTo>
                    <a:pt x="100" y="77"/>
                  </a:lnTo>
                  <a:lnTo>
                    <a:pt x="102" y="60"/>
                  </a:lnTo>
                  <a:lnTo>
                    <a:pt x="100" y="43"/>
                  </a:lnTo>
                  <a:lnTo>
                    <a:pt x="93" y="29"/>
                  </a:lnTo>
                  <a:lnTo>
                    <a:pt x="83" y="17"/>
                  </a:lnTo>
                  <a:lnTo>
                    <a:pt x="69" y="9"/>
                  </a:lnTo>
                  <a:lnTo>
                    <a:pt x="55" y="6"/>
                  </a:lnTo>
                  <a:close/>
                  <a:moveTo>
                    <a:pt x="55" y="2"/>
                  </a:moveTo>
                  <a:lnTo>
                    <a:pt x="71" y="6"/>
                  </a:lnTo>
                  <a:lnTo>
                    <a:pt x="85" y="14"/>
                  </a:lnTo>
                  <a:lnTo>
                    <a:pt x="96" y="26"/>
                  </a:lnTo>
                  <a:lnTo>
                    <a:pt x="103" y="42"/>
                  </a:lnTo>
                  <a:lnTo>
                    <a:pt x="106" y="60"/>
                  </a:lnTo>
                  <a:lnTo>
                    <a:pt x="103" y="78"/>
                  </a:lnTo>
                  <a:lnTo>
                    <a:pt x="96" y="94"/>
                  </a:lnTo>
                  <a:lnTo>
                    <a:pt x="85" y="106"/>
                  </a:lnTo>
                  <a:lnTo>
                    <a:pt x="71" y="114"/>
                  </a:lnTo>
                  <a:lnTo>
                    <a:pt x="55" y="118"/>
                  </a:lnTo>
                  <a:lnTo>
                    <a:pt x="39" y="114"/>
                  </a:lnTo>
                  <a:lnTo>
                    <a:pt x="25" y="106"/>
                  </a:lnTo>
                  <a:lnTo>
                    <a:pt x="14" y="94"/>
                  </a:lnTo>
                  <a:lnTo>
                    <a:pt x="7" y="78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7" y="42"/>
                  </a:lnTo>
                  <a:lnTo>
                    <a:pt x="14" y="26"/>
                  </a:lnTo>
                  <a:lnTo>
                    <a:pt x="25" y="14"/>
                  </a:lnTo>
                  <a:lnTo>
                    <a:pt x="39" y="6"/>
                  </a:lnTo>
                  <a:lnTo>
                    <a:pt x="55" y="2"/>
                  </a:lnTo>
                  <a:close/>
                  <a:moveTo>
                    <a:pt x="55" y="2"/>
                  </a:moveTo>
                  <a:lnTo>
                    <a:pt x="38" y="5"/>
                  </a:lnTo>
                  <a:lnTo>
                    <a:pt x="25" y="13"/>
                  </a:lnTo>
                  <a:lnTo>
                    <a:pt x="13" y="26"/>
                  </a:lnTo>
                  <a:lnTo>
                    <a:pt x="7" y="42"/>
                  </a:lnTo>
                  <a:lnTo>
                    <a:pt x="4" y="60"/>
                  </a:lnTo>
                  <a:lnTo>
                    <a:pt x="7" y="78"/>
                  </a:lnTo>
                  <a:lnTo>
                    <a:pt x="13" y="94"/>
                  </a:lnTo>
                  <a:lnTo>
                    <a:pt x="25" y="106"/>
                  </a:lnTo>
                  <a:lnTo>
                    <a:pt x="38" y="115"/>
                  </a:lnTo>
                  <a:lnTo>
                    <a:pt x="55" y="118"/>
                  </a:lnTo>
                  <a:lnTo>
                    <a:pt x="71" y="115"/>
                  </a:lnTo>
                  <a:lnTo>
                    <a:pt x="85" y="106"/>
                  </a:lnTo>
                  <a:lnTo>
                    <a:pt x="96" y="94"/>
                  </a:lnTo>
                  <a:lnTo>
                    <a:pt x="103" y="78"/>
                  </a:lnTo>
                  <a:lnTo>
                    <a:pt x="106" y="60"/>
                  </a:lnTo>
                  <a:lnTo>
                    <a:pt x="106" y="59"/>
                  </a:lnTo>
                  <a:lnTo>
                    <a:pt x="103" y="42"/>
                  </a:lnTo>
                  <a:lnTo>
                    <a:pt x="96" y="26"/>
                  </a:lnTo>
                  <a:lnTo>
                    <a:pt x="85" y="13"/>
                  </a:lnTo>
                  <a:lnTo>
                    <a:pt x="71" y="5"/>
                  </a:lnTo>
                  <a:lnTo>
                    <a:pt x="55" y="2"/>
                  </a:lnTo>
                  <a:close/>
                  <a:moveTo>
                    <a:pt x="55" y="0"/>
                  </a:moveTo>
                  <a:lnTo>
                    <a:pt x="72" y="2"/>
                  </a:lnTo>
                  <a:lnTo>
                    <a:pt x="86" y="12"/>
                  </a:lnTo>
                  <a:lnTo>
                    <a:pt x="98" y="25"/>
                  </a:lnTo>
                  <a:lnTo>
                    <a:pt x="106" y="4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6" y="80"/>
                  </a:lnTo>
                  <a:lnTo>
                    <a:pt x="98" y="97"/>
                  </a:lnTo>
                  <a:lnTo>
                    <a:pt x="86" y="110"/>
                  </a:lnTo>
                  <a:lnTo>
                    <a:pt x="72" y="118"/>
                  </a:lnTo>
                  <a:lnTo>
                    <a:pt x="55" y="120"/>
                  </a:lnTo>
                  <a:lnTo>
                    <a:pt x="38" y="118"/>
                  </a:lnTo>
                  <a:lnTo>
                    <a:pt x="22" y="108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11" y="25"/>
                  </a:lnTo>
                  <a:lnTo>
                    <a:pt x="22" y="12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075"/>
            <p:cNvSpPr>
              <a:spLocks/>
            </p:cNvSpPr>
            <p:nvPr/>
          </p:nvSpPr>
          <p:spPr bwMode="auto">
            <a:xfrm>
              <a:off x="7915276" y="5114925"/>
              <a:ext cx="14288" cy="6350"/>
            </a:xfrm>
            <a:custGeom>
              <a:avLst/>
              <a:gdLst>
                <a:gd name="T0" fmla="*/ 1 w 9"/>
                <a:gd name="T1" fmla="*/ 0 h 4"/>
                <a:gd name="T2" fmla="*/ 7 w 9"/>
                <a:gd name="T3" fmla="*/ 0 h 4"/>
                <a:gd name="T4" fmla="*/ 9 w 9"/>
                <a:gd name="T5" fmla="*/ 1 h 4"/>
                <a:gd name="T6" fmla="*/ 9 w 9"/>
                <a:gd name="T7" fmla="*/ 2 h 4"/>
                <a:gd name="T8" fmla="*/ 9 w 9"/>
                <a:gd name="T9" fmla="*/ 4 h 4"/>
                <a:gd name="T10" fmla="*/ 7 w 9"/>
                <a:gd name="T11" fmla="*/ 4 h 4"/>
                <a:gd name="T12" fmla="*/ 1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1 h 4"/>
                <a:gd name="T20" fmla="*/ 1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1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76"/>
            <p:cNvSpPr>
              <a:spLocks noEditPoints="1"/>
            </p:cNvSpPr>
            <p:nvPr/>
          </p:nvSpPr>
          <p:spPr bwMode="auto">
            <a:xfrm>
              <a:off x="7912101" y="5111750"/>
              <a:ext cx="19050" cy="11113"/>
            </a:xfrm>
            <a:custGeom>
              <a:avLst/>
              <a:gdLst>
                <a:gd name="T0" fmla="*/ 3 w 12"/>
                <a:gd name="T1" fmla="*/ 3 h 7"/>
                <a:gd name="T2" fmla="*/ 3 w 12"/>
                <a:gd name="T3" fmla="*/ 4 h 7"/>
                <a:gd name="T4" fmla="*/ 3 w 12"/>
                <a:gd name="T5" fmla="*/ 4 h 7"/>
                <a:gd name="T6" fmla="*/ 9 w 12"/>
                <a:gd name="T7" fmla="*/ 4 h 7"/>
                <a:gd name="T8" fmla="*/ 9 w 12"/>
                <a:gd name="T9" fmla="*/ 4 h 7"/>
                <a:gd name="T10" fmla="*/ 9 w 12"/>
                <a:gd name="T11" fmla="*/ 3 h 7"/>
                <a:gd name="T12" fmla="*/ 3 w 12"/>
                <a:gd name="T13" fmla="*/ 3 h 7"/>
                <a:gd name="T14" fmla="*/ 3 w 12"/>
                <a:gd name="T15" fmla="*/ 0 h 7"/>
                <a:gd name="T16" fmla="*/ 9 w 12"/>
                <a:gd name="T17" fmla="*/ 0 h 7"/>
                <a:gd name="T18" fmla="*/ 11 w 12"/>
                <a:gd name="T19" fmla="*/ 0 h 7"/>
                <a:gd name="T20" fmla="*/ 12 w 12"/>
                <a:gd name="T21" fmla="*/ 2 h 7"/>
                <a:gd name="T22" fmla="*/ 12 w 12"/>
                <a:gd name="T23" fmla="*/ 4 h 7"/>
                <a:gd name="T24" fmla="*/ 12 w 12"/>
                <a:gd name="T25" fmla="*/ 6 h 7"/>
                <a:gd name="T26" fmla="*/ 11 w 12"/>
                <a:gd name="T27" fmla="*/ 7 h 7"/>
                <a:gd name="T28" fmla="*/ 9 w 12"/>
                <a:gd name="T29" fmla="*/ 7 h 7"/>
                <a:gd name="T30" fmla="*/ 3 w 12"/>
                <a:gd name="T31" fmla="*/ 7 h 7"/>
                <a:gd name="T32" fmla="*/ 2 w 12"/>
                <a:gd name="T33" fmla="*/ 7 h 7"/>
                <a:gd name="T34" fmla="*/ 0 w 12"/>
                <a:gd name="T35" fmla="*/ 6 h 7"/>
                <a:gd name="T36" fmla="*/ 0 w 12"/>
                <a:gd name="T37" fmla="*/ 4 h 7"/>
                <a:gd name="T38" fmla="*/ 0 w 12"/>
                <a:gd name="T39" fmla="*/ 2 h 7"/>
                <a:gd name="T40" fmla="*/ 2 w 12"/>
                <a:gd name="T41" fmla="*/ 0 h 7"/>
                <a:gd name="T42" fmla="*/ 3 w 12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7">
                  <a:moveTo>
                    <a:pt x="3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9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77"/>
            <p:cNvSpPr>
              <a:spLocks/>
            </p:cNvSpPr>
            <p:nvPr/>
          </p:nvSpPr>
          <p:spPr bwMode="auto">
            <a:xfrm>
              <a:off x="7985126" y="5102225"/>
              <a:ext cx="11113" cy="6350"/>
            </a:xfrm>
            <a:custGeom>
              <a:avLst/>
              <a:gdLst>
                <a:gd name="T0" fmla="*/ 1 w 7"/>
                <a:gd name="T1" fmla="*/ 0 h 4"/>
                <a:gd name="T2" fmla="*/ 4 w 7"/>
                <a:gd name="T3" fmla="*/ 0 h 4"/>
                <a:gd name="T4" fmla="*/ 5 w 7"/>
                <a:gd name="T5" fmla="*/ 0 h 4"/>
                <a:gd name="T6" fmla="*/ 7 w 7"/>
                <a:gd name="T7" fmla="*/ 1 h 4"/>
                <a:gd name="T8" fmla="*/ 5 w 7"/>
                <a:gd name="T9" fmla="*/ 2 h 4"/>
                <a:gd name="T10" fmla="*/ 4 w 7"/>
                <a:gd name="T11" fmla="*/ 4 h 4"/>
                <a:gd name="T12" fmla="*/ 1 w 7"/>
                <a:gd name="T13" fmla="*/ 4 h 4"/>
                <a:gd name="T14" fmla="*/ 0 w 7"/>
                <a:gd name="T15" fmla="*/ 2 h 4"/>
                <a:gd name="T16" fmla="*/ 0 w 7"/>
                <a:gd name="T17" fmla="*/ 1 h 4"/>
                <a:gd name="T18" fmla="*/ 0 w 7"/>
                <a:gd name="T19" fmla="*/ 0 h 4"/>
                <a:gd name="T20" fmla="*/ 1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8"/>
            <p:cNvSpPr>
              <a:spLocks noEditPoints="1"/>
            </p:cNvSpPr>
            <p:nvPr/>
          </p:nvSpPr>
          <p:spPr bwMode="auto">
            <a:xfrm>
              <a:off x="7981951" y="5100638"/>
              <a:ext cx="15875" cy="9525"/>
            </a:xfrm>
            <a:custGeom>
              <a:avLst/>
              <a:gdLst>
                <a:gd name="T0" fmla="*/ 3 w 10"/>
                <a:gd name="T1" fmla="*/ 2 h 6"/>
                <a:gd name="T2" fmla="*/ 3 w 10"/>
                <a:gd name="T3" fmla="*/ 2 h 6"/>
                <a:gd name="T4" fmla="*/ 3 w 10"/>
                <a:gd name="T5" fmla="*/ 3 h 6"/>
                <a:gd name="T6" fmla="*/ 6 w 10"/>
                <a:gd name="T7" fmla="*/ 3 h 6"/>
                <a:gd name="T8" fmla="*/ 6 w 10"/>
                <a:gd name="T9" fmla="*/ 2 h 6"/>
                <a:gd name="T10" fmla="*/ 6 w 10"/>
                <a:gd name="T11" fmla="*/ 2 h 6"/>
                <a:gd name="T12" fmla="*/ 3 w 10"/>
                <a:gd name="T13" fmla="*/ 2 h 6"/>
                <a:gd name="T14" fmla="*/ 3 w 10"/>
                <a:gd name="T15" fmla="*/ 0 h 6"/>
                <a:gd name="T16" fmla="*/ 6 w 10"/>
                <a:gd name="T17" fmla="*/ 0 h 6"/>
                <a:gd name="T18" fmla="*/ 7 w 10"/>
                <a:gd name="T19" fmla="*/ 0 h 6"/>
                <a:gd name="T20" fmla="*/ 9 w 10"/>
                <a:gd name="T21" fmla="*/ 1 h 6"/>
                <a:gd name="T22" fmla="*/ 10 w 10"/>
                <a:gd name="T23" fmla="*/ 2 h 6"/>
                <a:gd name="T24" fmla="*/ 9 w 10"/>
                <a:gd name="T25" fmla="*/ 5 h 6"/>
                <a:gd name="T26" fmla="*/ 7 w 10"/>
                <a:gd name="T27" fmla="*/ 6 h 6"/>
                <a:gd name="T28" fmla="*/ 6 w 10"/>
                <a:gd name="T29" fmla="*/ 6 h 6"/>
                <a:gd name="T30" fmla="*/ 3 w 10"/>
                <a:gd name="T31" fmla="*/ 6 h 6"/>
                <a:gd name="T32" fmla="*/ 2 w 10"/>
                <a:gd name="T33" fmla="*/ 6 h 6"/>
                <a:gd name="T34" fmla="*/ 1 w 10"/>
                <a:gd name="T35" fmla="*/ 5 h 6"/>
                <a:gd name="T36" fmla="*/ 0 w 10"/>
                <a:gd name="T37" fmla="*/ 2 h 6"/>
                <a:gd name="T38" fmla="*/ 1 w 10"/>
                <a:gd name="T39" fmla="*/ 1 h 6"/>
                <a:gd name="T40" fmla="*/ 2 w 10"/>
                <a:gd name="T41" fmla="*/ 0 h 6"/>
                <a:gd name="T42" fmla="*/ 3 w 10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2"/>
                  </a:lnTo>
                  <a:close/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79"/>
            <p:cNvSpPr>
              <a:spLocks/>
            </p:cNvSpPr>
            <p:nvPr/>
          </p:nvSpPr>
          <p:spPr bwMode="auto">
            <a:xfrm>
              <a:off x="7902576" y="5130800"/>
              <a:ext cx="96838" cy="47625"/>
            </a:xfrm>
            <a:custGeom>
              <a:avLst/>
              <a:gdLst>
                <a:gd name="T0" fmla="*/ 60 w 61"/>
                <a:gd name="T1" fmla="*/ 0 h 30"/>
                <a:gd name="T2" fmla="*/ 60 w 61"/>
                <a:gd name="T3" fmla="*/ 1 h 30"/>
                <a:gd name="T4" fmla="*/ 61 w 61"/>
                <a:gd name="T5" fmla="*/ 3 h 30"/>
                <a:gd name="T6" fmla="*/ 60 w 61"/>
                <a:gd name="T7" fmla="*/ 4 h 30"/>
                <a:gd name="T8" fmla="*/ 59 w 61"/>
                <a:gd name="T9" fmla="*/ 7 h 30"/>
                <a:gd name="T10" fmla="*/ 57 w 61"/>
                <a:gd name="T11" fmla="*/ 9 h 30"/>
                <a:gd name="T12" fmla="*/ 53 w 61"/>
                <a:gd name="T13" fmla="*/ 13 h 30"/>
                <a:gd name="T14" fmla="*/ 48 w 61"/>
                <a:gd name="T15" fmla="*/ 18 h 30"/>
                <a:gd name="T16" fmla="*/ 38 w 61"/>
                <a:gd name="T17" fmla="*/ 26 h 30"/>
                <a:gd name="T18" fmla="*/ 27 w 61"/>
                <a:gd name="T19" fmla="*/ 30 h 30"/>
                <a:gd name="T20" fmla="*/ 18 w 61"/>
                <a:gd name="T21" fmla="*/ 28 h 30"/>
                <a:gd name="T22" fmla="*/ 9 w 61"/>
                <a:gd name="T23" fmla="*/ 24 h 30"/>
                <a:gd name="T24" fmla="*/ 4 w 61"/>
                <a:gd name="T25" fmla="*/ 20 h 30"/>
                <a:gd name="T26" fmla="*/ 1 w 61"/>
                <a:gd name="T27" fmla="*/ 18 h 30"/>
                <a:gd name="T28" fmla="*/ 0 w 61"/>
                <a:gd name="T29" fmla="*/ 17 h 30"/>
                <a:gd name="T30" fmla="*/ 1 w 61"/>
                <a:gd name="T31" fmla="*/ 16 h 30"/>
                <a:gd name="T32" fmla="*/ 2 w 61"/>
                <a:gd name="T33" fmla="*/ 16 h 30"/>
                <a:gd name="T34" fmla="*/ 4 w 61"/>
                <a:gd name="T35" fmla="*/ 16 h 30"/>
                <a:gd name="T36" fmla="*/ 4 w 61"/>
                <a:gd name="T37" fmla="*/ 16 h 30"/>
                <a:gd name="T38" fmla="*/ 5 w 61"/>
                <a:gd name="T39" fmla="*/ 17 h 30"/>
                <a:gd name="T40" fmla="*/ 8 w 61"/>
                <a:gd name="T41" fmla="*/ 18 h 30"/>
                <a:gd name="T42" fmla="*/ 12 w 61"/>
                <a:gd name="T43" fmla="*/ 21 h 30"/>
                <a:gd name="T44" fmla="*/ 15 w 61"/>
                <a:gd name="T45" fmla="*/ 24 h 30"/>
                <a:gd name="T46" fmla="*/ 22 w 61"/>
                <a:gd name="T47" fmla="*/ 25 h 30"/>
                <a:gd name="T48" fmla="*/ 27 w 61"/>
                <a:gd name="T49" fmla="*/ 26 h 30"/>
                <a:gd name="T50" fmla="*/ 30 w 61"/>
                <a:gd name="T51" fmla="*/ 26 h 30"/>
                <a:gd name="T52" fmla="*/ 34 w 61"/>
                <a:gd name="T53" fmla="*/ 24 h 30"/>
                <a:gd name="T54" fmla="*/ 38 w 61"/>
                <a:gd name="T55" fmla="*/ 22 h 30"/>
                <a:gd name="T56" fmla="*/ 42 w 61"/>
                <a:gd name="T57" fmla="*/ 20 h 30"/>
                <a:gd name="T58" fmla="*/ 44 w 61"/>
                <a:gd name="T59" fmla="*/ 16 h 30"/>
                <a:gd name="T60" fmla="*/ 48 w 61"/>
                <a:gd name="T61" fmla="*/ 13 h 30"/>
                <a:gd name="T62" fmla="*/ 52 w 61"/>
                <a:gd name="T63" fmla="*/ 9 h 30"/>
                <a:gd name="T64" fmla="*/ 55 w 61"/>
                <a:gd name="T65" fmla="*/ 7 h 30"/>
                <a:gd name="T66" fmla="*/ 56 w 61"/>
                <a:gd name="T67" fmla="*/ 4 h 30"/>
                <a:gd name="T68" fmla="*/ 57 w 61"/>
                <a:gd name="T69" fmla="*/ 3 h 30"/>
                <a:gd name="T70" fmla="*/ 57 w 61"/>
                <a:gd name="T71" fmla="*/ 3 h 30"/>
                <a:gd name="T72" fmla="*/ 57 w 61"/>
                <a:gd name="T73" fmla="*/ 1 h 30"/>
                <a:gd name="T74" fmla="*/ 60 w 6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30">
                  <a:moveTo>
                    <a:pt x="60" y="0"/>
                  </a:moveTo>
                  <a:lnTo>
                    <a:pt x="60" y="1"/>
                  </a:lnTo>
                  <a:lnTo>
                    <a:pt x="61" y="3"/>
                  </a:lnTo>
                  <a:lnTo>
                    <a:pt x="60" y="4"/>
                  </a:lnTo>
                  <a:lnTo>
                    <a:pt x="59" y="7"/>
                  </a:lnTo>
                  <a:lnTo>
                    <a:pt x="57" y="9"/>
                  </a:lnTo>
                  <a:lnTo>
                    <a:pt x="53" y="13"/>
                  </a:lnTo>
                  <a:lnTo>
                    <a:pt x="48" y="18"/>
                  </a:lnTo>
                  <a:lnTo>
                    <a:pt x="38" y="26"/>
                  </a:lnTo>
                  <a:lnTo>
                    <a:pt x="27" y="30"/>
                  </a:lnTo>
                  <a:lnTo>
                    <a:pt x="18" y="28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2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52" y="9"/>
                  </a:lnTo>
                  <a:lnTo>
                    <a:pt x="55" y="7"/>
                  </a:lnTo>
                  <a:lnTo>
                    <a:pt x="56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80"/>
            <p:cNvSpPr>
              <a:spLocks noEditPoints="1"/>
            </p:cNvSpPr>
            <p:nvPr/>
          </p:nvSpPr>
          <p:spPr bwMode="auto">
            <a:xfrm>
              <a:off x="7899401" y="5129213"/>
              <a:ext cx="103188" cy="52388"/>
            </a:xfrm>
            <a:custGeom>
              <a:avLst/>
              <a:gdLst>
                <a:gd name="T0" fmla="*/ 61 w 65"/>
                <a:gd name="T1" fmla="*/ 4 h 33"/>
                <a:gd name="T2" fmla="*/ 61 w 65"/>
                <a:gd name="T3" fmla="*/ 4 h 33"/>
                <a:gd name="T4" fmla="*/ 59 w 65"/>
                <a:gd name="T5" fmla="*/ 6 h 33"/>
                <a:gd name="T6" fmla="*/ 54 w 65"/>
                <a:gd name="T7" fmla="*/ 12 h 33"/>
                <a:gd name="T8" fmla="*/ 48 w 65"/>
                <a:gd name="T9" fmla="*/ 18 h 33"/>
                <a:gd name="T10" fmla="*/ 38 w 65"/>
                <a:gd name="T11" fmla="*/ 26 h 33"/>
                <a:gd name="T12" fmla="*/ 29 w 65"/>
                <a:gd name="T13" fmla="*/ 29 h 33"/>
                <a:gd name="T14" fmla="*/ 23 w 65"/>
                <a:gd name="T15" fmla="*/ 27 h 33"/>
                <a:gd name="T16" fmla="*/ 12 w 65"/>
                <a:gd name="T17" fmla="*/ 23 h 33"/>
                <a:gd name="T18" fmla="*/ 7 w 65"/>
                <a:gd name="T19" fmla="*/ 19 h 33"/>
                <a:gd name="T20" fmla="*/ 4 w 65"/>
                <a:gd name="T21" fmla="*/ 18 h 33"/>
                <a:gd name="T22" fmla="*/ 4 w 65"/>
                <a:gd name="T23" fmla="*/ 18 h 33"/>
                <a:gd name="T24" fmla="*/ 4 w 65"/>
                <a:gd name="T25" fmla="*/ 18 h 33"/>
                <a:gd name="T26" fmla="*/ 4 w 65"/>
                <a:gd name="T27" fmla="*/ 18 h 33"/>
                <a:gd name="T28" fmla="*/ 6 w 65"/>
                <a:gd name="T29" fmla="*/ 19 h 33"/>
                <a:gd name="T30" fmla="*/ 12 w 65"/>
                <a:gd name="T31" fmla="*/ 23 h 33"/>
                <a:gd name="T32" fmla="*/ 23 w 65"/>
                <a:gd name="T33" fmla="*/ 29 h 33"/>
                <a:gd name="T34" fmla="*/ 33 w 65"/>
                <a:gd name="T35" fmla="*/ 29 h 33"/>
                <a:gd name="T36" fmla="*/ 41 w 65"/>
                <a:gd name="T37" fmla="*/ 25 h 33"/>
                <a:gd name="T38" fmla="*/ 49 w 65"/>
                <a:gd name="T39" fmla="*/ 18 h 33"/>
                <a:gd name="T40" fmla="*/ 58 w 65"/>
                <a:gd name="T41" fmla="*/ 9 h 33"/>
                <a:gd name="T42" fmla="*/ 61 w 65"/>
                <a:gd name="T43" fmla="*/ 5 h 33"/>
                <a:gd name="T44" fmla="*/ 62 w 65"/>
                <a:gd name="T45" fmla="*/ 4 h 33"/>
                <a:gd name="T46" fmla="*/ 61 w 65"/>
                <a:gd name="T47" fmla="*/ 0 h 33"/>
                <a:gd name="T48" fmla="*/ 63 w 65"/>
                <a:gd name="T49" fmla="*/ 1 h 33"/>
                <a:gd name="T50" fmla="*/ 65 w 65"/>
                <a:gd name="T51" fmla="*/ 4 h 33"/>
                <a:gd name="T52" fmla="*/ 61 w 65"/>
                <a:gd name="T53" fmla="*/ 12 h 33"/>
                <a:gd name="T54" fmla="*/ 52 w 65"/>
                <a:gd name="T55" fmla="*/ 19 h 33"/>
                <a:gd name="T56" fmla="*/ 29 w 65"/>
                <a:gd name="T57" fmla="*/ 33 h 33"/>
                <a:gd name="T58" fmla="*/ 11 w 65"/>
                <a:gd name="T59" fmla="*/ 27 h 33"/>
                <a:gd name="T60" fmla="*/ 2 w 65"/>
                <a:gd name="T61" fmla="*/ 21 h 33"/>
                <a:gd name="T62" fmla="*/ 2 w 65"/>
                <a:gd name="T63" fmla="*/ 21 h 33"/>
                <a:gd name="T64" fmla="*/ 0 w 65"/>
                <a:gd name="T65" fmla="*/ 18 h 33"/>
                <a:gd name="T66" fmla="*/ 3 w 65"/>
                <a:gd name="T67" fmla="*/ 16 h 33"/>
                <a:gd name="T68" fmla="*/ 6 w 65"/>
                <a:gd name="T69" fmla="*/ 16 h 33"/>
                <a:gd name="T70" fmla="*/ 6 w 65"/>
                <a:gd name="T71" fmla="*/ 16 h 33"/>
                <a:gd name="T72" fmla="*/ 6 w 65"/>
                <a:gd name="T73" fmla="*/ 16 h 33"/>
                <a:gd name="T74" fmla="*/ 8 w 65"/>
                <a:gd name="T75" fmla="*/ 17 h 33"/>
                <a:gd name="T76" fmla="*/ 14 w 65"/>
                <a:gd name="T77" fmla="*/ 21 h 33"/>
                <a:gd name="T78" fmla="*/ 24 w 65"/>
                <a:gd name="T79" fmla="*/ 25 h 33"/>
                <a:gd name="T80" fmla="*/ 29 w 65"/>
                <a:gd name="T81" fmla="*/ 26 h 33"/>
                <a:gd name="T82" fmla="*/ 34 w 65"/>
                <a:gd name="T83" fmla="*/ 23 h 33"/>
                <a:gd name="T84" fmla="*/ 42 w 65"/>
                <a:gd name="T85" fmla="*/ 19 h 33"/>
                <a:gd name="T86" fmla="*/ 49 w 65"/>
                <a:gd name="T87" fmla="*/ 13 h 33"/>
                <a:gd name="T88" fmla="*/ 55 w 65"/>
                <a:gd name="T89" fmla="*/ 6 h 33"/>
                <a:gd name="T90" fmla="*/ 58 w 65"/>
                <a:gd name="T91" fmla="*/ 2 h 33"/>
                <a:gd name="T92" fmla="*/ 59 w 65"/>
                <a:gd name="T9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33">
                  <a:moveTo>
                    <a:pt x="61" y="4"/>
                  </a:move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7" y="9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8" y="18"/>
                  </a:lnTo>
                  <a:lnTo>
                    <a:pt x="44" y="22"/>
                  </a:lnTo>
                  <a:lnTo>
                    <a:pt x="38" y="26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3" y="27"/>
                  </a:lnTo>
                  <a:lnTo>
                    <a:pt x="17" y="26"/>
                  </a:lnTo>
                  <a:lnTo>
                    <a:pt x="12" y="23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7" y="27"/>
                  </a:lnTo>
                  <a:lnTo>
                    <a:pt x="41" y="25"/>
                  </a:lnTo>
                  <a:lnTo>
                    <a:pt x="45" y="21"/>
                  </a:lnTo>
                  <a:lnTo>
                    <a:pt x="49" y="18"/>
                  </a:lnTo>
                  <a:lnTo>
                    <a:pt x="54" y="13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close/>
                  <a:moveTo>
                    <a:pt x="61" y="0"/>
                  </a:moveTo>
                  <a:lnTo>
                    <a:pt x="62" y="0"/>
                  </a:lnTo>
                  <a:lnTo>
                    <a:pt x="63" y="1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8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2" y="19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0" y="31"/>
                  </a:lnTo>
                  <a:lnTo>
                    <a:pt x="11" y="27"/>
                  </a:lnTo>
                  <a:lnTo>
                    <a:pt x="6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9" y="23"/>
                  </a:lnTo>
                  <a:lnTo>
                    <a:pt x="24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8" y="22"/>
                  </a:lnTo>
                  <a:lnTo>
                    <a:pt x="42" y="19"/>
                  </a:lnTo>
                  <a:lnTo>
                    <a:pt x="46" y="16"/>
                  </a:lnTo>
                  <a:lnTo>
                    <a:pt x="49" y="13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81"/>
            <p:cNvSpPr>
              <a:spLocks/>
            </p:cNvSpPr>
            <p:nvPr/>
          </p:nvSpPr>
          <p:spPr bwMode="auto">
            <a:xfrm>
              <a:off x="7986713" y="5127625"/>
              <a:ext cx="19050" cy="9525"/>
            </a:xfrm>
            <a:custGeom>
              <a:avLst/>
              <a:gdLst>
                <a:gd name="T0" fmla="*/ 3 w 12"/>
                <a:gd name="T1" fmla="*/ 0 h 6"/>
                <a:gd name="T2" fmla="*/ 11 w 12"/>
                <a:gd name="T3" fmla="*/ 2 h 6"/>
                <a:gd name="T4" fmla="*/ 12 w 12"/>
                <a:gd name="T5" fmla="*/ 3 h 6"/>
                <a:gd name="T6" fmla="*/ 12 w 12"/>
                <a:gd name="T7" fmla="*/ 5 h 6"/>
                <a:gd name="T8" fmla="*/ 12 w 12"/>
                <a:gd name="T9" fmla="*/ 6 h 6"/>
                <a:gd name="T10" fmla="*/ 11 w 12"/>
                <a:gd name="T11" fmla="*/ 6 h 6"/>
                <a:gd name="T12" fmla="*/ 11 w 12"/>
                <a:gd name="T13" fmla="*/ 6 h 6"/>
                <a:gd name="T14" fmla="*/ 2 w 12"/>
                <a:gd name="T15" fmla="*/ 3 h 6"/>
                <a:gd name="T16" fmla="*/ 0 w 12"/>
                <a:gd name="T17" fmla="*/ 2 h 6"/>
                <a:gd name="T18" fmla="*/ 0 w 12"/>
                <a:gd name="T19" fmla="*/ 1 h 6"/>
                <a:gd name="T20" fmla="*/ 0 w 12"/>
                <a:gd name="T21" fmla="*/ 0 h 6"/>
                <a:gd name="T22" fmla="*/ 3 w 12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3" y="0"/>
                  </a:moveTo>
                  <a:lnTo>
                    <a:pt x="11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82"/>
            <p:cNvSpPr>
              <a:spLocks noEditPoints="1"/>
            </p:cNvSpPr>
            <p:nvPr/>
          </p:nvSpPr>
          <p:spPr bwMode="auto">
            <a:xfrm>
              <a:off x="7985126" y="5124450"/>
              <a:ext cx="25400" cy="14288"/>
            </a:xfrm>
            <a:custGeom>
              <a:avLst/>
              <a:gdLst>
                <a:gd name="T0" fmla="*/ 3 w 16"/>
                <a:gd name="T1" fmla="*/ 3 h 9"/>
                <a:gd name="T2" fmla="*/ 3 w 16"/>
                <a:gd name="T3" fmla="*/ 4 h 9"/>
                <a:gd name="T4" fmla="*/ 3 w 16"/>
                <a:gd name="T5" fmla="*/ 4 h 9"/>
                <a:gd name="T6" fmla="*/ 3 w 16"/>
                <a:gd name="T7" fmla="*/ 4 h 9"/>
                <a:gd name="T8" fmla="*/ 12 w 16"/>
                <a:gd name="T9" fmla="*/ 7 h 9"/>
                <a:gd name="T10" fmla="*/ 12 w 16"/>
                <a:gd name="T11" fmla="*/ 8 h 9"/>
                <a:gd name="T12" fmla="*/ 12 w 16"/>
                <a:gd name="T13" fmla="*/ 7 h 9"/>
                <a:gd name="T14" fmla="*/ 12 w 16"/>
                <a:gd name="T15" fmla="*/ 7 h 9"/>
                <a:gd name="T16" fmla="*/ 12 w 16"/>
                <a:gd name="T17" fmla="*/ 7 h 9"/>
                <a:gd name="T18" fmla="*/ 12 w 16"/>
                <a:gd name="T19" fmla="*/ 7 h 9"/>
                <a:gd name="T20" fmla="*/ 12 w 16"/>
                <a:gd name="T21" fmla="*/ 7 h 9"/>
                <a:gd name="T22" fmla="*/ 3 w 16"/>
                <a:gd name="T23" fmla="*/ 3 h 9"/>
                <a:gd name="T24" fmla="*/ 3 w 16"/>
                <a:gd name="T25" fmla="*/ 3 h 9"/>
                <a:gd name="T26" fmla="*/ 3 w 16"/>
                <a:gd name="T27" fmla="*/ 0 h 9"/>
                <a:gd name="T28" fmla="*/ 4 w 16"/>
                <a:gd name="T29" fmla="*/ 0 h 9"/>
                <a:gd name="T30" fmla="*/ 13 w 16"/>
                <a:gd name="T31" fmla="*/ 3 h 9"/>
                <a:gd name="T32" fmla="*/ 15 w 16"/>
                <a:gd name="T33" fmla="*/ 4 h 9"/>
                <a:gd name="T34" fmla="*/ 16 w 16"/>
                <a:gd name="T35" fmla="*/ 7 h 9"/>
                <a:gd name="T36" fmla="*/ 15 w 16"/>
                <a:gd name="T37" fmla="*/ 8 h 9"/>
                <a:gd name="T38" fmla="*/ 13 w 16"/>
                <a:gd name="T39" fmla="*/ 9 h 9"/>
                <a:gd name="T40" fmla="*/ 12 w 16"/>
                <a:gd name="T41" fmla="*/ 9 h 9"/>
                <a:gd name="T42" fmla="*/ 12 w 16"/>
                <a:gd name="T43" fmla="*/ 9 h 9"/>
                <a:gd name="T44" fmla="*/ 11 w 16"/>
                <a:gd name="T45" fmla="*/ 9 h 9"/>
                <a:gd name="T46" fmla="*/ 1 w 16"/>
                <a:gd name="T47" fmla="*/ 7 h 9"/>
                <a:gd name="T48" fmla="*/ 0 w 16"/>
                <a:gd name="T49" fmla="*/ 5 h 9"/>
                <a:gd name="T50" fmla="*/ 0 w 16"/>
                <a:gd name="T51" fmla="*/ 4 h 9"/>
                <a:gd name="T52" fmla="*/ 0 w 16"/>
                <a:gd name="T53" fmla="*/ 3 h 9"/>
                <a:gd name="T54" fmla="*/ 1 w 16"/>
                <a:gd name="T55" fmla="*/ 2 h 9"/>
                <a:gd name="T56" fmla="*/ 3 w 16"/>
                <a:gd name="T5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9">
                  <a:moveTo>
                    <a:pt x="3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083"/>
            <p:cNvSpPr>
              <a:spLocks/>
            </p:cNvSpPr>
            <p:nvPr/>
          </p:nvSpPr>
          <p:spPr bwMode="auto">
            <a:xfrm>
              <a:off x="7902576" y="5145088"/>
              <a:ext cx="12700" cy="20638"/>
            </a:xfrm>
            <a:custGeom>
              <a:avLst/>
              <a:gdLst>
                <a:gd name="T0" fmla="*/ 5 w 8"/>
                <a:gd name="T1" fmla="*/ 0 h 13"/>
                <a:gd name="T2" fmla="*/ 8 w 8"/>
                <a:gd name="T3" fmla="*/ 0 h 13"/>
                <a:gd name="T4" fmla="*/ 8 w 8"/>
                <a:gd name="T5" fmla="*/ 2 h 13"/>
                <a:gd name="T6" fmla="*/ 8 w 8"/>
                <a:gd name="T7" fmla="*/ 3 h 13"/>
                <a:gd name="T8" fmla="*/ 4 w 8"/>
                <a:gd name="T9" fmla="*/ 12 h 13"/>
                <a:gd name="T10" fmla="*/ 2 w 8"/>
                <a:gd name="T11" fmla="*/ 13 h 13"/>
                <a:gd name="T12" fmla="*/ 2 w 8"/>
                <a:gd name="T13" fmla="*/ 13 h 13"/>
                <a:gd name="T14" fmla="*/ 1 w 8"/>
                <a:gd name="T15" fmla="*/ 13 h 13"/>
                <a:gd name="T16" fmla="*/ 0 w 8"/>
                <a:gd name="T17" fmla="*/ 12 h 13"/>
                <a:gd name="T18" fmla="*/ 0 w 8"/>
                <a:gd name="T19" fmla="*/ 11 h 13"/>
                <a:gd name="T20" fmla="*/ 5 w 8"/>
                <a:gd name="T21" fmla="*/ 2 h 13"/>
                <a:gd name="T22" fmla="*/ 5 w 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084"/>
            <p:cNvSpPr>
              <a:spLocks noEditPoints="1"/>
            </p:cNvSpPr>
            <p:nvPr/>
          </p:nvSpPr>
          <p:spPr bwMode="auto">
            <a:xfrm>
              <a:off x="7899401" y="5143500"/>
              <a:ext cx="19050" cy="25400"/>
            </a:xfrm>
            <a:custGeom>
              <a:avLst/>
              <a:gdLst>
                <a:gd name="T0" fmla="*/ 8 w 12"/>
                <a:gd name="T1" fmla="*/ 3 h 16"/>
                <a:gd name="T2" fmla="*/ 8 w 12"/>
                <a:gd name="T3" fmla="*/ 4 h 16"/>
                <a:gd name="T4" fmla="*/ 3 w 12"/>
                <a:gd name="T5" fmla="*/ 12 h 16"/>
                <a:gd name="T6" fmla="*/ 3 w 12"/>
                <a:gd name="T7" fmla="*/ 13 h 16"/>
                <a:gd name="T8" fmla="*/ 4 w 12"/>
                <a:gd name="T9" fmla="*/ 13 h 16"/>
                <a:gd name="T10" fmla="*/ 4 w 12"/>
                <a:gd name="T11" fmla="*/ 13 h 16"/>
                <a:gd name="T12" fmla="*/ 4 w 12"/>
                <a:gd name="T13" fmla="*/ 13 h 16"/>
                <a:gd name="T14" fmla="*/ 8 w 12"/>
                <a:gd name="T15" fmla="*/ 4 h 16"/>
                <a:gd name="T16" fmla="*/ 8 w 12"/>
                <a:gd name="T17" fmla="*/ 4 h 16"/>
                <a:gd name="T18" fmla="*/ 8 w 12"/>
                <a:gd name="T19" fmla="*/ 3 h 16"/>
                <a:gd name="T20" fmla="*/ 8 w 12"/>
                <a:gd name="T21" fmla="*/ 3 h 16"/>
                <a:gd name="T22" fmla="*/ 8 w 12"/>
                <a:gd name="T23" fmla="*/ 0 h 16"/>
                <a:gd name="T24" fmla="*/ 10 w 12"/>
                <a:gd name="T25" fmla="*/ 0 h 16"/>
                <a:gd name="T26" fmla="*/ 11 w 12"/>
                <a:gd name="T27" fmla="*/ 1 h 16"/>
                <a:gd name="T28" fmla="*/ 12 w 12"/>
                <a:gd name="T29" fmla="*/ 4 h 16"/>
                <a:gd name="T30" fmla="*/ 11 w 12"/>
                <a:gd name="T31" fmla="*/ 5 h 16"/>
                <a:gd name="T32" fmla="*/ 7 w 12"/>
                <a:gd name="T33" fmla="*/ 14 h 16"/>
                <a:gd name="T34" fmla="*/ 6 w 12"/>
                <a:gd name="T35" fmla="*/ 16 h 16"/>
                <a:gd name="T36" fmla="*/ 4 w 12"/>
                <a:gd name="T37" fmla="*/ 16 h 16"/>
                <a:gd name="T38" fmla="*/ 3 w 12"/>
                <a:gd name="T39" fmla="*/ 16 h 16"/>
                <a:gd name="T40" fmla="*/ 2 w 12"/>
                <a:gd name="T41" fmla="*/ 14 h 16"/>
                <a:gd name="T42" fmla="*/ 0 w 12"/>
                <a:gd name="T43" fmla="*/ 13 h 16"/>
                <a:gd name="T44" fmla="*/ 0 w 12"/>
                <a:gd name="T45" fmla="*/ 10 h 16"/>
                <a:gd name="T46" fmla="*/ 6 w 12"/>
                <a:gd name="T47" fmla="*/ 3 h 16"/>
                <a:gd name="T48" fmla="*/ 7 w 12"/>
                <a:gd name="T49" fmla="*/ 0 h 16"/>
                <a:gd name="T50" fmla="*/ 8 w 12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6">
                  <a:moveTo>
                    <a:pt x="8" y="3"/>
                  </a:moveTo>
                  <a:lnTo>
                    <a:pt x="8" y="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6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85"/>
            <p:cNvSpPr>
              <a:spLocks/>
            </p:cNvSpPr>
            <p:nvPr/>
          </p:nvSpPr>
          <p:spPr bwMode="auto">
            <a:xfrm>
              <a:off x="7958138" y="5257800"/>
              <a:ext cx="4763" cy="28575"/>
            </a:xfrm>
            <a:custGeom>
              <a:avLst/>
              <a:gdLst>
                <a:gd name="T0" fmla="*/ 1 w 3"/>
                <a:gd name="T1" fmla="*/ 0 h 18"/>
                <a:gd name="T2" fmla="*/ 3 w 3"/>
                <a:gd name="T3" fmla="*/ 1 h 18"/>
                <a:gd name="T4" fmla="*/ 3 w 3"/>
                <a:gd name="T5" fmla="*/ 3 h 18"/>
                <a:gd name="T6" fmla="*/ 3 w 3"/>
                <a:gd name="T7" fmla="*/ 17 h 18"/>
                <a:gd name="T8" fmla="*/ 3 w 3"/>
                <a:gd name="T9" fmla="*/ 18 h 18"/>
                <a:gd name="T10" fmla="*/ 1 w 3"/>
                <a:gd name="T11" fmla="*/ 18 h 18"/>
                <a:gd name="T12" fmla="*/ 0 w 3"/>
                <a:gd name="T13" fmla="*/ 18 h 18"/>
                <a:gd name="T14" fmla="*/ 0 w 3"/>
                <a:gd name="T15" fmla="*/ 17 h 18"/>
                <a:gd name="T16" fmla="*/ 0 w 3"/>
                <a:gd name="T17" fmla="*/ 3 h 18"/>
                <a:gd name="T18" fmla="*/ 0 w 3"/>
                <a:gd name="T19" fmla="*/ 1 h 18"/>
                <a:gd name="T20" fmla="*/ 1 w 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086"/>
            <p:cNvSpPr>
              <a:spLocks noEditPoints="1"/>
            </p:cNvSpPr>
            <p:nvPr/>
          </p:nvSpPr>
          <p:spPr bwMode="auto">
            <a:xfrm>
              <a:off x="7953376" y="5256213"/>
              <a:ext cx="12700" cy="34925"/>
            </a:xfrm>
            <a:custGeom>
              <a:avLst/>
              <a:gdLst>
                <a:gd name="T0" fmla="*/ 4 w 8"/>
                <a:gd name="T1" fmla="*/ 4 h 22"/>
                <a:gd name="T2" fmla="*/ 4 w 8"/>
                <a:gd name="T3" fmla="*/ 4 h 22"/>
                <a:gd name="T4" fmla="*/ 4 w 8"/>
                <a:gd name="T5" fmla="*/ 18 h 22"/>
                <a:gd name="T6" fmla="*/ 4 w 8"/>
                <a:gd name="T7" fmla="*/ 18 h 22"/>
                <a:gd name="T8" fmla="*/ 4 w 8"/>
                <a:gd name="T9" fmla="*/ 18 h 22"/>
                <a:gd name="T10" fmla="*/ 4 w 8"/>
                <a:gd name="T11" fmla="*/ 4 h 22"/>
                <a:gd name="T12" fmla="*/ 4 w 8"/>
                <a:gd name="T13" fmla="*/ 4 h 22"/>
                <a:gd name="T14" fmla="*/ 4 w 8"/>
                <a:gd name="T15" fmla="*/ 0 h 22"/>
                <a:gd name="T16" fmla="*/ 6 w 8"/>
                <a:gd name="T17" fmla="*/ 1 h 22"/>
                <a:gd name="T18" fmla="*/ 7 w 8"/>
                <a:gd name="T19" fmla="*/ 1 h 22"/>
                <a:gd name="T20" fmla="*/ 8 w 8"/>
                <a:gd name="T21" fmla="*/ 4 h 22"/>
                <a:gd name="T22" fmla="*/ 8 w 8"/>
                <a:gd name="T23" fmla="*/ 18 h 22"/>
                <a:gd name="T24" fmla="*/ 7 w 8"/>
                <a:gd name="T25" fmla="*/ 19 h 22"/>
                <a:gd name="T26" fmla="*/ 6 w 8"/>
                <a:gd name="T27" fmla="*/ 21 h 22"/>
                <a:gd name="T28" fmla="*/ 4 w 8"/>
                <a:gd name="T29" fmla="*/ 22 h 22"/>
                <a:gd name="T30" fmla="*/ 3 w 8"/>
                <a:gd name="T31" fmla="*/ 21 h 22"/>
                <a:gd name="T32" fmla="*/ 2 w 8"/>
                <a:gd name="T33" fmla="*/ 19 h 22"/>
                <a:gd name="T34" fmla="*/ 0 w 8"/>
                <a:gd name="T35" fmla="*/ 18 h 22"/>
                <a:gd name="T36" fmla="*/ 0 w 8"/>
                <a:gd name="T37" fmla="*/ 4 h 22"/>
                <a:gd name="T38" fmla="*/ 2 w 8"/>
                <a:gd name="T39" fmla="*/ 1 h 22"/>
                <a:gd name="T40" fmla="*/ 3 w 8"/>
                <a:gd name="T41" fmla="*/ 1 h 22"/>
                <a:gd name="T42" fmla="*/ 4 w 8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22">
                  <a:moveTo>
                    <a:pt x="4" y="4"/>
                  </a:moveTo>
                  <a:lnTo>
                    <a:pt x="4" y="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87"/>
            <p:cNvSpPr>
              <a:spLocks noEditPoints="1"/>
            </p:cNvSpPr>
            <p:nvPr/>
          </p:nvSpPr>
          <p:spPr bwMode="auto">
            <a:xfrm>
              <a:off x="7902576" y="5276850"/>
              <a:ext cx="117475" cy="184150"/>
            </a:xfrm>
            <a:custGeom>
              <a:avLst/>
              <a:gdLst>
                <a:gd name="T0" fmla="*/ 38 w 74"/>
                <a:gd name="T1" fmla="*/ 4 h 116"/>
                <a:gd name="T2" fmla="*/ 27 w 74"/>
                <a:gd name="T3" fmla="*/ 5 h 116"/>
                <a:gd name="T4" fmla="*/ 18 w 74"/>
                <a:gd name="T5" fmla="*/ 9 h 116"/>
                <a:gd name="T6" fmla="*/ 10 w 74"/>
                <a:gd name="T7" fmla="*/ 17 h 116"/>
                <a:gd name="T8" fmla="*/ 6 w 74"/>
                <a:gd name="T9" fmla="*/ 27 h 116"/>
                <a:gd name="T10" fmla="*/ 4 w 74"/>
                <a:gd name="T11" fmla="*/ 43 h 116"/>
                <a:gd name="T12" fmla="*/ 6 w 74"/>
                <a:gd name="T13" fmla="*/ 68 h 116"/>
                <a:gd name="T14" fmla="*/ 14 w 74"/>
                <a:gd name="T15" fmla="*/ 90 h 116"/>
                <a:gd name="T16" fmla="*/ 22 w 74"/>
                <a:gd name="T17" fmla="*/ 102 h 116"/>
                <a:gd name="T18" fmla="*/ 30 w 74"/>
                <a:gd name="T19" fmla="*/ 110 h 116"/>
                <a:gd name="T20" fmla="*/ 38 w 74"/>
                <a:gd name="T21" fmla="*/ 112 h 116"/>
                <a:gd name="T22" fmla="*/ 47 w 74"/>
                <a:gd name="T23" fmla="*/ 110 h 116"/>
                <a:gd name="T24" fmla="*/ 53 w 74"/>
                <a:gd name="T25" fmla="*/ 102 h 116"/>
                <a:gd name="T26" fmla="*/ 61 w 74"/>
                <a:gd name="T27" fmla="*/ 90 h 116"/>
                <a:gd name="T28" fmla="*/ 68 w 74"/>
                <a:gd name="T29" fmla="*/ 68 h 116"/>
                <a:gd name="T30" fmla="*/ 70 w 74"/>
                <a:gd name="T31" fmla="*/ 43 h 116"/>
                <a:gd name="T32" fmla="*/ 69 w 74"/>
                <a:gd name="T33" fmla="*/ 27 h 116"/>
                <a:gd name="T34" fmla="*/ 64 w 74"/>
                <a:gd name="T35" fmla="*/ 17 h 116"/>
                <a:gd name="T36" fmla="*/ 57 w 74"/>
                <a:gd name="T37" fmla="*/ 9 h 116"/>
                <a:gd name="T38" fmla="*/ 48 w 74"/>
                <a:gd name="T39" fmla="*/ 5 h 116"/>
                <a:gd name="T40" fmla="*/ 38 w 74"/>
                <a:gd name="T41" fmla="*/ 4 h 116"/>
                <a:gd name="T42" fmla="*/ 38 w 74"/>
                <a:gd name="T43" fmla="*/ 0 h 116"/>
                <a:gd name="T44" fmla="*/ 52 w 74"/>
                <a:gd name="T45" fmla="*/ 2 h 116"/>
                <a:gd name="T46" fmla="*/ 64 w 74"/>
                <a:gd name="T47" fmla="*/ 10 h 116"/>
                <a:gd name="T48" fmla="*/ 69 w 74"/>
                <a:gd name="T49" fmla="*/ 18 h 116"/>
                <a:gd name="T50" fmla="*/ 73 w 74"/>
                <a:gd name="T51" fmla="*/ 30 h 116"/>
                <a:gd name="T52" fmla="*/ 74 w 74"/>
                <a:gd name="T53" fmla="*/ 43 h 116"/>
                <a:gd name="T54" fmla="*/ 72 w 74"/>
                <a:gd name="T55" fmla="*/ 68 h 116"/>
                <a:gd name="T56" fmla="*/ 64 w 74"/>
                <a:gd name="T57" fmla="*/ 91 h 116"/>
                <a:gd name="T58" fmla="*/ 57 w 74"/>
                <a:gd name="T59" fmla="*/ 103 h 116"/>
                <a:gd name="T60" fmla="*/ 48 w 74"/>
                <a:gd name="T61" fmla="*/ 112 h 116"/>
                <a:gd name="T62" fmla="*/ 38 w 74"/>
                <a:gd name="T63" fmla="*/ 116 h 116"/>
                <a:gd name="T64" fmla="*/ 29 w 74"/>
                <a:gd name="T65" fmla="*/ 112 h 116"/>
                <a:gd name="T66" fmla="*/ 19 w 74"/>
                <a:gd name="T67" fmla="*/ 103 h 116"/>
                <a:gd name="T68" fmla="*/ 12 w 74"/>
                <a:gd name="T69" fmla="*/ 91 h 116"/>
                <a:gd name="T70" fmla="*/ 4 w 74"/>
                <a:gd name="T71" fmla="*/ 68 h 116"/>
                <a:gd name="T72" fmla="*/ 0 w 74"/>
                <a:gd name="T73" fmla="*/ 43 h 116"/>
                <a:gd name="T74" fmla="*/ 1 w 74"/>
                <a:gd name="T75" fmla="*/ 30 h 116"/>
                <a:gd name="T76" fmla="*/ 5 w 74"/>
                <a:gd name="T77" fmla="*/ 18 h 116"/>
                <a:gd name="T78" fmla="*/ 12 w 74"/>
                <a:gd name="T79" fmla="*/ 10 h 116"/>
                <a:gd name="T80" fmla="*/ 25 w 74"/>
                <a:gd name="T81" fmla="*/ 2 h 116"/>
                <a:gd name="T82" fmla="*/ 38 w 74"/>
                <a:gd name="T8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116">
                  <a:moveTo>
                    <a:pt x="38" y="4"/>
                  </a:moveTo>
                  <a:lnTo>
                    <a:pt x="27" y="5"/>
                  </a:lnTo>
                  <a:lnTo>
                    <a:pt x="18" y="9"/>
                  </a:lnTo>
                  <a:lnTo>
                    <a:pt x="10" y="17"/>
                  </a:lnTo>
                  <a:lnTo>
                    <a:pt x="6" y="27"/>
                  </a:lnTo>
                  <a:lnTo>
                    <a:pt x="4" y="43"/>
                  </a:lnTo>
                  <a:lnTo>
                    <a:pt x="6" y="68"/>
                  </a:lnTo>
                  <a:lnTo>
                    <a:pt x="14" y="90"/>
                  </a:lnTo>
                  <a:lnTo>
                    <a:pt x="22" y="102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7" y="110"/>
                  </a:lnTo>
                  <a:lnTo>
                    <a:pt x="53" y="102"/>
                  </a:lnTo>
                  <a:lnTo>
                    <a:pt x="61" y="90"/>
                  </a:lnTo>
                  <a:lnTo>
                    <a:pt x="68" y="68"/>
                  </a:lnTo>
                  <a:lnTo>
                    <a:pt x="70" y="43"/>
                  </a:lnTo>
                  <a:lnTo>
                    <a:pt x="69" y="27"/>
                  </a:lnTo>
                  <a:lnTo>
                    <a:pt x="64" y="17"/>
                  </a:lnTo>
                  <a:lnTo>
                    <a:pt x="57" y="9"/>
                  </a:lnTo>
                  <a:lnTo>
                    <a:pt x="48" y="5"/>
                  </a:lnTo>
                  <a:lnTo>
                    <a:pt x="38" y="4"/>
                  </a:lnTo>
                  <a:close/>
                  <a:moveTo>
                    <a:pt x="38" y="0"/>
                  </a:moveTo>
                  <a:lnTo>
                    <a:pt x="52" y="2"/>
                  </a:lnTo>
                  <a:lnTo>
                    <a:pt x="64" y="10"/>
                  </a:lnTo>
                  <a:lnTo>
                    <a:pt x="69" y="18"/>
                  </a:lnTo>
                  <a:lnTo>
                    <a:pt x="73" y="30"/>
                  </a:lnTo>
                  <a:lnTo>
                    <a:pt x="74" y="43"/>
                  </a:lnTo>
                  <a:lnTo>
                    <a:pt x="72" y="68"/>
                  </a:lnTo>
                  <a:lnTo>
                    <a:pt x="64" y="91"/>
                  </a:lnTo>
                  <a:lnTo>
                    <a:pt x="57" y="103"/>
                  </a:lnTo>
                  <a:lnTo>
                    <a:pt x="48" y="112"/>
                  </a:lnTo>
                  <a:lnTo>
                    <a:pt x="38" y="116"/>
                  </a:lnTo>
                  <a:lnTo>
                    <a:pt x="29" y="112"/>
                  </a:lnTo>
                  <a:lnTo>
                    <a:pt x="19" y="103"/>
                  </a:lnTo>
                  <a:lnTo>
                    <a:pt x="12" y="91"/>
                  </a:lnTo>
                  <a:lnTo>
                    <a:pt x="4" y="68"/>
                  </a:lnTo>
                  <a:lnTo>
                    <a:pt x="0" y="43"/>
                  </a:lnTo>
                  <a:lnTo>
                    <a:pt x="1" y="30"/>
                  </a:lnTo>
                  <a:lnTo>
                    <a:pt x="5" y="18"/>
                  </a:lnTo>
                  <a:lnTo>
                    <a:pt x="12" y="10"/>
                  </a:lnTo>
                  <a:lnTo>
                    <a:pt x="25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88"/>
            <p:cNvSpPr>
              <a:spLocks noEditPoints="1"/>
            </p:cNvSpPr>
            <p:nvPr/>
          </p:nvSpPr>
          <p:spPr bwMode="auto">
            <a:xfrm>
              <a:off x="7899401" y="5273675"/>
              <a:ext cx="123825" cy="190500"/>
            </a:xfrm>
            <a:custGeom>
              <a:avLst/>
              <a:gdLst>
                <a:gd name="T0" fmla="*/ 15 w 78"/>
                <a:gd name="T1" fmla="*/ 12 h 120"/>
                <a:gd name="T2" fmla="*/ 6 w 78"/>
                <a:gd name="T3" fmla="*/ 32 h 120"/>
                <a:gd name="T4" fmla="*/ 4 w 78"/>
                <a:gd name="T5" fmla="*/ 45 h 120"/>
                <a:gd name="T6" fmla="*/ 15 w 78"/>
                <a:gd name="T7" fmla="*/ 92 h 120"/>
                <a:gd name="T8" fmla="*/ 31 w 78"/>
                <a:gd name="T9" fmla="*/ 113 h 120"/>
                <a:gd name="T10" fmla="*/ 49 w 78"/>
                <a:gd name="T11" fmla="*/ 113 h 120"/>
                <a:gd name="T12" fmla="*/ 65 w 78"/>
                <a:gd name="T13" fmla="*/ 92 h 120"/>
                <a:gd name="T14" fmla="*/ 75 w 78"/>
                <a:gd name="T15" fmla="*/ 45 h 120"/>
                <a:gd name="T16" fmla="*/ 70 w 78"/>
                <a:gd name="T17" fmla="*/ 21 h 120"/>
                <a:gd name="T18" fmla="*/ 61 w 78"/>
                <a:gd name="T19" fmla="*/ 10 h 120"/>
                <a:gd name="T20" fmla="*/ 72 w 78"/>
                <a:gd name="T21" fmla="*/ 29 h 120"/>
                <a:gd name="T22" fmla="*/ 74 w 78"/>
                <a:gd name="T23" fmla="*/ 46 h 120"/>
                <a:gd name="T24" fmla="*/ 65 w 78"/>
                <a:gd name="T25" fmla="*/ 92 h 120"/>
                <a:gd name="T26" fmla="*/ 57 w 78"/>
                <a:gd name="T27" fmla="*/ 104 h 120"/>
                <a:gd name="T28" fmla="*/ 41 w 78"/>
                <a:gd name="T29" fmla="*/ 116 h 120"/>
                <a:gd name="T30" fmla="*/ 40 w 78"/>
                <a:gd name="T31" fmla="*/ 116 h 120"/>
                <a:gd name="T32" fmla="*/ 23 w 78"/>
                <a:gd name="T33" fmla="*/ 104 h 120"/>
                <a:gd name="T34" fmla="*/ 7 w 78"/>
                <a:gd name="T35" fmla="*/ 70 h 120"/>
                <a:gd name="T36" fmla="*/ 4 w 78"/>
                <a:gd name="T37" fmla="*/ 45 h 120"/>
                <a:gd name="T38" fmla="*/ 11 w 78"/>
                <a:gd name="T39" fmla="*/ 17 h 120"/>
                <a:gd name="T40" fmla="*/ 40 w 78"/>
                <a:gd name="T41" fmla="*/ 7 h 120"/>
                <a:gd name="T42" fmla="*/ 21 w 78"/>
                <a:gd name="T43" fmla="*/ 12 h 120"/>
                <a:gd name="T44" fmla="*/ 10 w 78"/>
                <a:gd name="T45" fmla="*/ 31 h 120"/>
                <a:gd name="T46" fmla="*/ 7 w 78"/>
                <a:gd name="T47" fmla="*/ 46 h 120"/>
                <a:gd name="T48" fmla="*/ 17 w 78"/>
                <a:gd name="T49" fmla="*/ 91 h 120"/>
                <a:gd name="T50" fmla="*/ 33 w 78"/>
                <a:gd name="T51" fmla="*/ 110 h 120"/>
                <a:gd name="T52" fmla="*/ 40 w 78"/>
                <a:gd name="T53" fmla="*/ 113 h 120"/>
                <a:gd name="T54" fmla="*/ 41 w 78"/>
                <a:gd name="T55" fmla="*/ 113 h 120"/>
                <a:gd name="T56" fmla="*/ 54 w 78"/>
                <a:gd name="T57" fmla="*/ 103 h 120"/>
                <a:gd name="T58" fmla="*/ 69 w 78"/>
                <a:gd name="T59" fmla="*/ 69 h 120"/>
                <a:gd name="T60" fmla="*/ 71 w 78"/>
                <a:gd name="T61" fmla="*/ 45 h 120"/>
                <a:gd name="T62" fmla="*/ 65 w 78"/>
                <a:gd name="T63" fmla="*/ 19 h 120"/>
                <a:gd name="T64" fmla="*/ 50 w 78"/>
                <a:gd name="T65" fmla="*/ 8 h 120"/>
                <a:gd name="T66" fmla="*/ 40 w 78"/>
                <a:gd name="T67" fmla="*/ 3 h 120"/>
                <a:gd name="T68" fmla="*/ 20 w 78"/>
                <a:gd name="T69" fmla="*/ 10 h 120"/>
                <a:gd name="T70" fmla="*/ 40 w 78"/>
                <a:gd name="T71" fmla="*/ 4 h 120"/>
                <a:gd name="T72" fmla="*/ 59 w 78"/>
                <a:gd name="T73" fmla="*/ 10 h 120"/>
                <a:gd name="T74" fmla="*/ 41 w 78"/>
                <a:gd name="T75" fmla="*/ 3 h 120"/>
                <a:gd name="T76" fmla="*/ 40 w 78"/>
                <a:gd name="T77" fmla="*/ 3 h 120"/>
                <a:gd name="T78" fmla="*/ 40 w 78"/>
                <a:gd name="T79" fmla="*/ 0 h 120"/>
                <a:gd name="T80" fmla="*/ 59 w 78"/>
                <a:gd name="T81" fmla="*/ 4 h 120"/>
                <a:gd name="T82" fmla="*/ 72 w 78"/>
                <a:gd name="T83" fmla="*/ 20 h 120"/>
                <a:gd name="T84" fmla="*/ 78 w 78"/>
                <a:gd name="T85" fmla="*/ 45 h 120"/>
                <a:gd name="T86" fmla="*/ 67 w 78"/>
                <a:gd name="T87" fmla="*/ 93 h 120"/>
                <a:gd name="T88" fmla="*/ 52 w 78"/>
                <a:gd name="T89" fmla="*/ 116 h 120"/>
                <a:gd name="T90" fmla="*/ 29 w 78"/>
                <a:gd name="T91" fmla="*/ 116 h 120"/>
                <a:gd name="T92" fmla="*/ 12 w 78"/>
                <a:gd name="T93" fmla="*/ 93 h 120"/>
                <a:gd name="T94" fmla="*/ 0 w 78"/>
                <a:gd name="T95" fmla="*/ 46 h 120"/>
                <a:gd name="T96" fmla="*/ 2 w 78"/>
                <a:gd name="T97" fmla="*/ 31 h 120"/>
                <a:gd name="T98" fmla="*/ 12 w 78"/>
                <a:gd name="T99" fmla="*/ 11 h 120"/>
                <a:gd name="T100" fmla="*/ 31 w 78"/>
                <a:gd name="T101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20">
                  <a:moveTo>
                    <a:pt x="19" y="10"/>
                  </a:moveTo>
                  <a:lnTo>
                    <a:pt x="15" y="12"/>
                  </a:lnTo>
                  <a:lnTo>
                    <a:pt x="10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70"/>
                  </a:lnTo>
                  <a:lnTo>
                    <a:pt x="15" y="92"/>
                  </a:lnTo>
                  <a:lnTo>
                    <a:pt x="23" y="105"/>
                  </a:lnTo>
                  <a:lnTo>
                    <a:pt x="31" y="113"/>
                  </a:lnTo>
                  <a:lnTo>
                    <a:pt x="40" y="116"/>
                  </a:lnTo>
                  <a:lnTo>
                    <a:pt x="49" y="113"/>
                  </a:lnTo>
                  <a:lnTo>
                    <a:pt x="58" y="105"/>
                  </a:lnTo>
                  <a:lnTo>
                    <a:pt x="65" y="92"/>
                  </a:lnTo>
                  <a:lnTo>
                    <a:pt x="72" y="70"/>
                  </a:lnTo>
                  <a:lnTo>
                    <a:pt x="75" y="45"/>
                  </a:lnTo>
                  <a:lnTo>
                    <a:pt x="74" y="32"/>
                  </a:lnTo>
                  <a:lnTo>
                    <a:pt x="70" y="21"/>
                  </a:lnTo>
                  <a:lnTo>
                    <a:pt x="65" y="12"/>
                  </a:lnTo>
                  <a:lnTo>
                    <a:pt x="61" y="10"/>
                  </a:lnTo>
                  <a:lnTo>
                    <a:pt x="67" y="17"/>
                  </a:lnTo>
                  <a:lnTo>
                    <a:pt x="72" y="29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1" y="70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49" y="113"/>
                  </a:lnTo>
                  <a:lnTo>
                    <a:pt x="41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1" y="113"/>
                  </a:lnTo>
                  <a:lnTo>
                    <a:pt x="23" y="104"/>
                  </a:lnTo>
                  <a:lnTo>
                    <a:pt x="15" y="92"/>
                  </a:lnTo>
                  <a:lnTo>
                    <a:pt x="7" y="7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6" y="29"/>
                  </a:lnTo>
                  <a:lnTo>
                    <a:pt x="11" y="17"/>
                  </a:lnTo>
                  <a:lnTo>
                    <a:pt x="19" y="10"/>
                  </a:lnTo>
                  <a:close/>
                  <a:moveTo>
                    <a:pt x="40" y="7"/>
                  </a:moveTo>
                  <a:lnTo>
                    <a:pt x="31" y="8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0" y="31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1" y="69"/>
                  </a:lnTo>
                  <a:lnTo>
                    <a:pt x="17" y="91"/>
                  </a:lnTo>
                  <a:lnTo>
                    <a:pt x="25" y="103"/>
                  </a:lnTo>
                  <a:lnTo>
                    <a:pt x="33" y="110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1" y="113"/>
                  </a:lnTo>
                  <a:lnTo>
                    <a:pt x="48" y="110"/>
                  </a:lnTo>
                  <a:lnTo>
                    <a:pt x="54" y="103"/>
                  </a:lnTo>
                  <a:lnTo>
                    <a:pt x="61" y="91"/>
                  </a:lnTo>
                  <a:lnTo>
                    <a:pt x="69" y="69"/>
                  </a:lnTo>
                  <a:lnTo>
                    <a:pt x="71" y="46"/>
                  </a:lnTo>
                  <a:lnTo>
                    <a:pt x="71" y="45"/>
                  </a:lnTo>
                  <a:lnTo>
                    <a:pt x="70" y="31"/>
                  </a:lnTo>
                  <a:lnTo>
                    <a:pt x="65" y="19"/>
                  </a:lnTo>
                  <a:lnTo>
                    <a:pt x="58" y="12"/>
                  </a:lnTo>
                  <a:lnTo>
                    <a:pt x="50" y="8"/>
                  </a:lnTo>
                  <a:lnTo>
                    <a:pt x="40" y="7"/>
                  </a:lnTo>
                  <a:close/>
                  <a:moveTo>
                    <a:pt x="40" y="3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40" y="4"/>
                  </a:lnTo>
                  <a:lnTo>
                    <a:pt x="52" y="6"/>
                  </a:lnTo>
                  <a:lnTo>
                    <a:pt x="59" y="10"/>
                  </a:lnTo>
                  <a:lnTo>
                    <a:pt x="54" y="6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3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59" y="4"/>
                  </a:lnTo>
                  <a:lnTo>
                    <a:pt x="67" y="11"/>
                  </a:lnTo>
                  <a:lnTo>
                    <a:pt x="72" y="20"/>
                  </a:lnTo>
                  <a:lnTo>
                    <a:pt x="76" y="31"/>
                  </a:lnTo>
                  <a:lnTo>
                    <a:pt x="78" y="45"/>
                  </a:lnTo>
                  <a:lnTo>
                    <a:pt x="75" y="70"/>
                  </a:lnTo>
                  <a:lnTo>
                    <a:pt x="67" y="93"/>
                  </a:lnTo>
                  <a:lnTo>
                    <a:pt x="61" y="107"/>
                  </a:lnTo>
                  <a:lnTo>
                    <a:pt x="52" y="116"/>
                  </a:lnTo>
                  <a:lnTo>
                    <a:pt x="40" y="120"/>
                  </a:lnTo>
                  <a:lnTo>
                    <a:pt x="29" y="116"/>
                  </a:lnTo>
                  <a:lnTo>
                    <a:pt x="20" y="107"/>
                  </a:lnTo>
                  <a:lnTo>
                    <a:pt x="12" y="93"/>
                  </a:lnTo>
                  <a:lnTo>
                    <a:pt x="4" y="71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31"/>
                  </a:lnTo>
                  <a:lnTo>
                    <a:pt x="6" y="19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31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89"/>
            <p:cNvSpPr>
              <a:spLocks/>
            </p:cNvSpPr>
            <p:nvPr/>
          </p:nvSpPr>
          <p:spPr bwMode="auto">
            <a:xfrm>
              <a:off x="7929563" y="5278438"/>
              <a:ext cx="55563" cy="34925"/>
            </a:xfrm>
            <a:custGeom>
              <a:avLst/>
              <a:gdLst>
                <a:gd name="T0" fmla="*/ 17 w 35"/>
                <a:gd name="T1" fmla="*/ 0 h 22"/>
                <a:gd name="T2" fmla="*/ 26 w 35"/>
                <a:gd name="T3" fmla="*/ 13 h 22"/>
                <a:gd name="T4" fmla="*/ 31 w 35"/>
                <a:gd name="T5" fmla="*/ 3 h 22"/>
                <a:gd name="T6" fmla="*/ 33 w 35"/>
                <a:gd name="T7" fmla="*/ 3 h 22"/>
                <a:gd name="T8" fmla="*/ 34 w 35"/>
                <a:gd name="T9" fmla="*/ 3 h 22"/>
                <a:gd name="T10" fmla="*/ 35 w 35"/>
                <a:gd name="T11" fmla="*/ 4 h 22"/>
                <a:gd name="T12" fmla="*/ 34 w 35"/>
                <a:gd name="T13" fmla="*/ 5 h 22"/>
                <a:gd name="T14" fmla="*/ 26 w 35"/>
                <a:gd name="T15" fmla="*/ 20 h 22"/>
                <a:gd name="T16" fmla="*/ 17 w 35"/>
                <a:gd name="T17" fmla="*/ 8 h 22"/>
                <a:gd name="T18" fmla="*/ 9 w 35"/>
                <a:gd name="T19" fmla="*/ 22 h 22"/>
                <a:gd name="T20" fmla="*/ 1 w 35"/>
                <a:gd name="T21" fmla="*/ 12 h 22"/>
                <a:gd name="T22" fmla="*/ 0 w 35"/>
                <a:gd name="T23" fmla="*/ 9 h 22"/>
                <a:gd name="T24" fmla="*/ 1 w 35"/>
                <a:gd name="T25" fmla="*/ 9 h 22"/>
                <a:gd name="T26" fmla="*/ 2 w 35"/>
                <a:gd name="T27" fmla="*/ 8 h 22"/>
                <a:gd name="T28" fmla="*/ 4 w 35"/>
                <a:gd name="T29" fmla="*/ 9 h 22"/>
                <a:gd name="T30" fmla="*/ 9 w 35"/>
                <a:gd name="T31" fmla="*/ 16 h 22"/>
                <a:gd name="T32" fmla="*/ 17 w 3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2">
                  <a:moveTo>
                    <a:pt x="17" y="0"/>
                  </a:moveTo>
                  <a:lnTo>
                    <a:pt x="26" y="1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26" y="20"/>
                  </a:lnTo>
                  <a:lnTo>
                    <a:pt x="17" y="8"/>
                  </a:lnTo>
                  <a:lnTo>
                    <a:pt x="9" y="2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90"/>
            <p:cNvSpPr>
              <a:spLocks noEditPoints="1"/>
            </p:cNvSpPr>
            <p:nvPr/>
          </p:nvSpPr>
          <p:spPr bwMode="auto">
            <a:xfrm>
              <a:off x="7926388" y="5273675"/>
              <a:ext cx="60325" cy="44450"/>
            </a:xfrm>
            <a:custGeom>
              <a:avLst/>
              <a:gdLst>
                <a:gd name="T0" fmla="*/ 19 w 38"/>
                <a:gd name="T1" fmla="*/ 7 h 28"/>
                <a:gd name="T2" fmla="*/ 11 w 38"/>
                <a:gd name="T3" fmla="*/ 21 h 28"/>
                <a:gd name="T4" fmla="*/ 4 w 38"/>
                <a:gd name="T5" fmla="*/ 14 h 28"/>
                <a:gd name="T6" fmla="*/ 4 w 38"/>
                <a:gd name="T7" fmla="*/ 12 h 28"/>
                <a:gd name="T8" fmla="*/ 4 w 38"/>
                <a:gd name="T9" fmla="*/ 14 h 28"/>
                <a:gd name="T10" fmla="*/ 4 w 38"/>
                <a:gd name="T11" fmla="*/ 14 h 28"/>
                <a:gd name="T12" fmla="*/ 4 w 38"/>
                <a:gd name="T13" fmla="*/ 14 h 28"/>
                <a:gd name="T14" fmla="*/ 11 w 38"/>
                <a:gd name="T15" fmla="*/ 23 h 28"/>
                <a:gd name="T16" fmla="*/ 19 w 38"/>
                <a:gd name="T17" fmla="*/ 7 h 28"/>
                <a:gd name="T18" fmla="*/ 28 w 38"/>
                <a:gd name="T19" fmla="*/ 20 h 28"/>
                <a:gd name="T20" fmla="*/ 35 w 38"/>
                <a:gd name="T21" fmla="*/ 7 h 28"/>
                <a:gd name="T22" fmla="*/ 35 w 38"/>
                <a:gd name="T23" fmla="*/ 7 h 28"/>
                <a:gd name="T24" fmla="*/ 35 w 38"/>
                <a:gd name="T25" fmla="*/ 7 h 28"/>
                <a:gd name="T26" fmla="*/ 35 w 38"/>
                <a:gd name="T27" fmla="*/ 7 h 28"/>
                <a:gd name="T28" fmla="*/ 35 w 38"/>
                <a:gd name="T29" fmla="*/ 7 h 28"/>
                <a:gd name="T30" fmla="*/ 28 w 38"/>
                <a:gd name="T31" fmla="*/ 19 h 28"/>
                <a:gd name="T32" fmla="*/ 19 w 38"/>
                <a:gd name="T33" fmla="*/ 7 h 28"/>
                <a:gd name="T34" fmla="*/ 19 w 38"/>
                <a:gd name="T35" fmla="*/ 0 h 28"/>
                <a:gd name="T36" fmla="*/ 28 w 38"/>
                <a:gd name="T37" fmla="*/ 14 h 28"/>
                <a:gd name="T38" fmla="*/ 32 w 38"/>
                <a:gd name="T39" fmla="*/ 6 h 28"/>
                <a:gd name="T40" fmla="*/ 33 w 38"/>
                <a:gd name="T41" fmla="*/ 4 h 28"/>
                <a:gd name="T42" fmla="*/ 35 w 38"/>
                <a:gd name="T43" fmla="*/ 3 h 28"/>
                <a:gd name="T44" fmla="*/ 36 w 38"/>
                <a:gd name="T45" fmla="*/ 4 h 28"/>
                <a:gd name="T46" fmla="*/ 37 w 38"/>
                <a:gd name="T47" fmla="*/ 6 h 28"/>
                <a:gd name="T48" fmla="*/ 38 w 38"/>
                <a:gd name="T49" fmla="*/ 7 h 28"/>
                <a:gd name="T50" fmla="*/ 37 w 38"/>
                <a:gd name="T51" fmla="*/ 8 h 28"/>
                <a:gd name="T52" fmla="*/ 28 w 38"/>
                <a:gd name="T53" fmla="*/ 27 h 28"/>
                <a:gd name="T54" fmla="*/ 19 w 38"/>
                <a:gd name="T55" fmla="*/ 14 h 28"/>
                <a:gd name="T56" fmla="*/ 11 w 38"/>
                <a:gd name="T57" fmla="*/ 28 h 28"/>
                <a:gd name="T58" fmla="*/ 2 w 38"/>
                <a:gd name="T59" fmla="*/ 15 h 28"/>
                <a:gd name="T60" fmla="*/ 0 w 38"/>
                <a:gd name="T61" fmla="*/ 14 h 28"/>
                <a:gd name="T62" fmla="*/ 2 w 38"/>
                <a:gd name="T63" fmla="*/ 12 h 28"/>
                <a:gd name="T64" fmla="*/ 2 w 38"/>
                <a:gd name="T65" fmla="*/ 11 h 28"/>
                <a:gd name="T66" fmla="*/ 4 w 38"/>
                <a:gd name="T67" fmla="*/ 10 h 28"/>
                <a:gd name="T68" fmla="*/ 6 w 38"/>
                <a:gd name="T69" fmla="*/ 10 h 28"/>
                <a:gd name="T70" fmla="*/ 7 w 38"/>
                <a:gd name="T71" fmla="*/ 11 h 28"/>
                <a:gd name="T72" fmla="*/ 10 w 38"/>
                <a:gd name="T73" fmla="*/ 16 h 28"/>
                <a:gd name="T74" fmla="*/ 19 w 38"/>
                <a:gd name="T7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28">
                  <a:moveTo>
                    <a:pt x="19" y="7"/>
                  </a:moveTo>
                  <a:lnTo>
                    <a:pt x="11" y="21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1" y="23"/>
                  </a:lnTo>
                  <a:lnTo>
                    <a:pt x="19" y="7"/>
                  </a:lnTo>
                  <a:lnTo>
                    <a:pt x="28" y="20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8" y="19"/>
                  </a:lnTo>
                  <a:lnTo>
                    <a:pt x="19" y="7"/>
                  </a:lnTo>
                  <a:close/>
                  <a:moveTo>
                    <a:pt x="19" y="0"/>
                  </a:moveTo>
                  <a:lnTo>
                    <a:pt x="28" y="14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37" y="8"/>
                  </a:lnTo>
                  <a:lnTo>
                    <a:pt x="28" y="27"/>
                  </a:lnTo>
                  <a:lnTo>
                    <a:pt x="19" y="14"/>
                  </a:lnTo>
                  <a:lnTo>
                    <a:pt x="11" y="2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10" y="1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91"/>
            <p:cNvSpPr>
              <a:spLocks noEditPoints="1"/>
            </p:cNvSpPr>
            <p:nvPr/>
          </p:nvSpPr>
          <p:spPr bwMode="auto">
            <a:xfrm>
              <a:off x="7939088" y="5284788"/>
              <a:ext cx="46038" cy="142875"/>
            </a:xfrm>
            <a:custGeom>
              <a:avLst/>
              <a:gdLst>
                <a:gd name="T0" fmla="*/ 12 w 29"/>
                <a:gd name="T1" fmla="*/ 9 h 90"/>
                <a:gd name="T2" fmla="*/ 4 w 29"/>
                <a:gd name="T3" fmla="*/ 64 h 90"/>
                <a:gd name="T4" fmla="*/ 13 w 29"/>
                <a:gd name="T5" fmla="*/ 82 h 90"/>
                <a:gd name="T6" fmla="*/ 25 w 29"/>
                <a:gd name="T7" fmla="*/ 60 h 90"/>
                <a:gd name="T8" fmla="*/ 12 w 29"/>
                <a:gd name="T9" fmla="*/ 9 h 90"/>
                <a:gd name="T10" fmla="*/ 13 w 29"/>
                <a:gd name="T11" fmla="*/ 0 h 90"/>
                <a:gd name="T12" fmla="*/ 29 w 29"/>
                <a:gd name="T13" fmla="*/ 60 h 90"/>
                <a:gd name="T14" fmla="*/ 13 w 29"/>
                <a:gd name="T15" fmla="*/ 90 h 90"/>
                <a:gd name="T16" fmla="*/ 2 w 29"/>
                <a:gd name="T17" fmla="*/ 69 h 90"/>
                <a:gd name="T18" fmla="*/ 2 w 29"/>
                <a:gd name="T19" fmla="*/ 69 h 90"/>
                <a:gd name="T20" fmla="*/ 0 w 29"/>
                <a:gd name="T21" fmla="*/ 68 h 90"/>
                <a:gd name="T22" fmla="*/ 0 w 29"/>
                <a:gd name="T23" fmla="*/ 67 h 90"/>
                <a:gd name="T24" fmla="*/ 0 w 29"/>
                <a:gd name="T25" fmla="*/ 65 h 90"/>
                <a:gd name="T26" fmla="*/ 0 w 29"/>
                <a:gd name="T27" fmla="*/ 65 h 90"/>
                <a:gd name="T28" fmla="*/ 0 w 29"/>
                <a:gd name="T29" fmla="*/ 64 h 90"/>
                <a:gd name="T30" fmla="*/ 0 w 29"/>
                <a:gd name="T31" fmla="*/ 63 h 90"/>
                <a:gd name="T32" fmla="*/ 9 w 29"/>
                <a:gd name="T33" fmla="*/ 0 h 90"/>
                <a:gd name="T34" fmla="*/ 13 w 29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90">
                  <a:moveTo>
                    <a:pt x="12" y="9"/>
                  </a:moveTo>
                  <a:lnTo>
                    <a:pt x="4" y="64"/>
                  </a:lnTo>
                  <a:lnTo>
                    <a:pt x="13" y="82"/>
                  </a:lnTo>
                  <a:lnTo>
                    <a:pt x="25" y="60"/>
                  </a:lnTo>
                  <a:lnTo>
                    <a:pt x="12" y="9"/>
                  </a:lnTo>
                  <a:close/>
                  <a:moveTo>
                    <a:pt x="13" y="0"/>
                  </a:moveTo>
                  <a:lnTo>
                    <a:pt x="29" y="60"/>
                  </a:lnTo>
                  <a:lnTo>
                    <a:pt x="13" y="9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92"/>
            <p:cNvSpPr>
              <a:spLocks noEditPoints="1"/>
            </p:cNvSpPr>
            <p:nvPr/>
          </p:nvSpPr>
          <p:spPr bwMode="auto">
            <a:xfrm>
              <a:off x="7935913" y="5280025"/>
              <a:ext cx="50800" cy="153988"/>
            </a:xfrm>
            <a:custGeom>
              <a:avLst/>
              <a:gdLst>
                <a:gd name="T0" fmla="*/ 14 w 32"/>
                <a:gd name="T1" fmla="*/ 20 h 97"/>
                <a:gd name="T2" fmla="*/ 8 w 32"/>
                <a:gd name="T3" fmla="*/ 67 h 97"/>
                <a:gd name="T4" fmla="*/ 15 w 32"/>
                <a:gd name="T5" fmla="*/ 83 h 97"/>
                <a:gd name="T6" fmla="*/ 25 w 32"/>
                <a:gd name="T7" fmla="*/ 63 h 97"/>
                <a:gd name="T8" fmla="*/ 14 w 32"/>
                <a:gd name="T9" fmla="*/ 20 h 97"/>
                <a:gd name="T10" fmla="*/ 15 w 32"/>
                <a:gd name="T11" fmla="*/ 12 h 97"/>
                <a:gd name="T12" fmla="*/ 29 w 32"/>
                <a:gd name="T13" fmla="*/ 63 h 97"/>
                <a:gd name="T14" fmla="*/ 17 w 32"/>
                <a:gd name="T15" fmla="*/ 87 h 97"/>
                <a:gd name="T16" fmla="*/ 15 w 32"/>
                <a:gd name="T17" fmla="*/ 89 h 97"/>
                <a:gd name="T18" fmla="*/ 5 w 32"/>
                <a:gd name="T19" fmla="*/ 67 h 97"/>
                <a:gd name="T20" fmla="*/ 11 w 32"/>
                <a:gd name="T21" fmla="*/ 12 h 97"/>
                <a:gd name="T22" fmla="*/ 15 w 32"/>
                <a:gd name="T23" fmla="*/ 12 h 97"/>
                <a:gd name="T24" fmla="*/ 14 w 32"/>
                <a:gd name="T25" fmla="*/ 4 h 97"/>
                <a:gd name="T26" fmla="*/ 13 w 32"/>
                <a:gd name="T27" fmla="*/ 4 h 97"/>
                <a:gd name="T28" fmla="*/ 4 w 32"/>
                <a:gd name="T29" fmla="*/ 67 h 97"/>
                <a:gd name="T30" fmla="*/ 4 w 32"/>
                <a:gd name="T31" fmla="*/ 67 h 97"/>
                <a:gd name="T32" fmla="*/ 4 w 32"/>
                <a:gd name="T33" fmla="*/ 67 h 97"/>
                <a:gd name="T34" fmla="*/ 4 w 32"/>
                <a:gd name="T35" fmla="*/ 67 h 97"/>
                <a:gd name="T36" fmla="*/ 4 w 32"/>
                <a:gd name="T37" fmla="*/ 68 h 97"/>
                <a:gd name="T38" fmla="*/ 4 w 32"/>
                <a:gd name="T39" fmla="*/ 68 h 97"/>
                <a:gd name="T40" fmla="*/ 4 w 32"/>
                <a:gd name="T41" fmla="*/ 70 h 97"/>
                <a:gd name="T42" fmla="*/ 4 w 32"/>
                <a:gd name="T43" fmla="*/ 71 h 97"/>
                <a:gd name="T44" fmla="*/ 4 w 32"/>
                <a:gd name="T45" fmla="*/ 71 h 97"/>
                <a:gd name="T46" fmla="*/ 4 w 32"/>
                <a:gd name="T47" fmla="*/ 71 h 97"/>
                <a:gd name="T48" fmla="*/ 4 w 32"/>
                <a:gd name="T49" fmla="*/ 71 h 97"/>
                <a:gd name="T50" fmla="*/ 5 w 32"/>
                <a:gd name="T51" fmla="*/ 70 h 97"/>
                <a:gd name="T52" fmla="*/ 15 w 32"/>
                <a:gd name="T53" fmla="*/ 91 h 97"/>
                <a:gd name="T54" fmla="*/ 29 w 32"/>
                <a:gd name="T55" fmla="*/ 63 h 97"/>
                <a:gd name="T56" fmla="*/ 14 w 32"/>
                <a:gd name="T57" fmla="*/ 4 h 97"/>
                <a:gd name="T58" fmla="*/ 15 w 32"/>
                <a:gd name="T59" fmla="*/ 0 h 97"/>
                <a:gd name="T60" fmla="*/ 32 w 32"/>
                <a:gd name="T61" fmla="*/ 63 h 97"/>
                <a:gd name="T62" fmla="*/ 15 w 32"/>
                <a:gd name="T63" fmla="*/ 97 h 97"/>
                <a:gd name="T64" fmla="*/ 4 w 32"/>
                <a:gd name="T65" fmla="*/ 74 h 97"/>
                <a:gd name="T66" fmla="*/ 4 w 32"/>
                <a:gd name="T67" fmla="*/ 74 h 97"/>
                <a:gd name="T68" fmla="*/ 1 w 32"/>
                <a:gd name="T69" fmla="*/ 72 h 97"/>
                <a:gd name="T70" fmla="*/ 0 w 32"/>
                <a:gd name="T71" fmla="*/ 70 h 97"/>
                <a:gd name="T72" fmla="*/ 0 w 32"/>
                <a:gd name="T73" fmla="*/ 70 h 97"/>
                <a:gd name="T74" fmla="*/ 1 w 32"/>
                <a:gd name="T75" fmla="*/ 68 h 97"/>
                <a:gd name="T76" fmla="*/ 0 w 32"/>
                <a:gd name="T77" fmla="*/ 67 h 97"/>
                <a:gd name="T78" fmla="*/ 1 w 32"/>
                <a:gd name="T79" fmla="*/ 65 h 97"/>
                <a:gd name="T80" fmla="*/ 10 w 32"/>
                <a:gd name="T81" fmla="*/ 2 h 97"/>
                <a:gd name="T82" fmla="*/ 15 w 32"/>
                <a:gd name="T8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97">
                  <a:moveTo>
                    <a:pt x="14" y="20"/>
                  </a:moveTo>
                  <a:lnTo>
                    <a:pt x="8" y="67"/>
                  </a:lnTo>
                  <a:lnTo>
                    <a:pt x="15" y="83"/>
                  </a:lnTo>
                  <a:lnTo>
                    <a:pt x="25" y="63"/>
                  </a:lnTo>
                  <a:lnTo>
                    <a:pt x="14" y="20"/>
                  </a:lnTo>
                  <a:close/>
                  <a:moveTo>
                    <a:pt x="15" y="12"/>
                  </a:moveTo>
                  <a:lnTo>
                    <a:pt x="29" y="63"/>
                  </a:lnTo>
                  <a:lnTo>
                    <a:pt x="17" y="87"/>
                  </a:lnTo>
                  <a:lnTo>
                    <a:pt x="15" y="89"/>
                  </a:lnTo>
                  <a:lnTo>
                    <a:pt x="5" y="67"/>
                  </a:lnTo>
                  <a:lnTo>
                    <a:pt x="11" y="12"/>
                  </a:lnTo>
                  <a:lnTo>
                    <a:pt x="15" y="12"/>
                  </a:lnTo>
                  <a:close/>
                  <a:moveTo>
                    <a:pt x="14" y="4"/>
                  </a:moveTo>
                  <a:lnTo>
                    <a:pt x="13" y="4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15" y="91"/>
                  </a:lnTo>
                  <a:lnTo>
                    <a:pt x="29" y="63"/>
                  </a:lnTo>
                  <a:lnTo>
                    <a:pt x="14" y="4"/>
                  </a:lnTo>
                  <a:close/>
                  <a:moveTo>
                    <a:pt x="15" y="0"/>
                  </a:moveTo>
                  <a:lnTo>
                    <a:pt x="32" y="63"/>
                  </a:lnTo>
                  <a:lnTo>
                    <a:pt x="15" y="97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7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8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3"/>
            <p:cNvSpPr>
              <a:spLocks/>
            </p:cNvSpPr>
            <p:nvPr/>
          </p:nvSpPr>
          <p:spPr bwMode="auto">
            <a:xfrm>
              <a:off x="7856538" y="5311775"/>
              <a:ext cx="52388" cy="93663"/>
            </a:xfrm>
            <a:custGeom>
              <a:avLst/>
              <a:gdLst>
                <a:gd name="T0" fmla="*/ 3 w 33"/>
                <a:gd name="T1" fmla="*/ 0 h 59"/>
                <a:gd name="T2" fmla="*/ 4 w 33"/>
                <a:gd name="T3" fmla="*/ 0 h 59"/>
                <a:gd name="T4" fmla="*/ 10 w 33"/>
                <a:gd name="T5" fmla="*/ 13 h 59"/>
                <a:gd name="T6" fmla="*/ 9 w 33"/>
                <a:gd name="T7" fmla="*/ 21 h 59"/>
                <a:gd name="T8" fmla="*/ 9 w 33"/>
                <a:gd name="T9" fmla="*/ 25 h 59"/>
                <a:gd name="T10" fmla="*/ 9 w 33"/>
                <a:gd name="T11" fmla="*/ 30 h 59"/>
                <a:gd name="T12" fmla="*/ 10 w 33"/>
                <a:gd name="T13" fmla="*/ 37 h 59"/>
                <a:gd name="T14" fmla="*/ 12 w 33"/>
                <a:gd name="T15" fmla="*/ 43 h 59"/>
                <a:gd name="T16" fmla="*/ 13 w 33"/>
                <a:gd name="T17" fmla="*/ 48 h 59"/>
                <a:gd name="T18" fmla="*/ 14 w 33"/>
                <a:gd name="T19" fmla="*/ 52 h 59"/>
                <a:gd name="T20" fmla="*/ 16 w 33"/>
                <a:gd name="T21" fmla="*/ 54 h 59"/>
                <a:gd name="T22" fmla="*/ 17 w 33"/>
                <a:gd name="T23" fmla="*/ 55 h 59"/>
                <a:gd name="T24" fmla="*/ 17 w 33"/>
                <a:gd name="T25" fmla="*/ 55 h 59"/>
                <a:gd name="T26" fmla="*/ 17 w 33"/>
                <a:gd name="T27" fmla="*/ 55 h 59"/>
                <a:gd name="T28" fmla="*/ 18 w 33"/>
                <a:gd name="T29" fmla="*/ 54 h 59"/>
                <a:gd name="T30" fmla="*/ 20 w 33"/>
                <a:gd name="T31" fmla="*/ 52 h 59"/>
                <a:gd name="T32" fmla="*/ 21 w 33"/>
                <a:gd name="T33" fmla="*/ 50 h 59"/>
                <a:gd name="T34" fmla="*/ 24 w 33"/>
                <a:gd name="T35" fmla="*/ 45 h 59"/>
                <a:gd name="T36" fmla="*/ 25 w 33"/>
                <a:gd name="T37" fmla="*/ 37 h 59"/>
                <a:gd name="T38" fmla="*/ 26 w 33"/>
                <a:gd name="T39" fmla="*/ 33 h 59"/>
                <a:gd name="T40" fmla="*/ 27 w 33"/>
                <a:gd name="T41" fmla="*/ 28 h 59"/>
                <a:gd name="T42" fmla="*/ 27 w 33"/>
                <a:gd name="T43" fmla="*/ 24 h 59"/>
                <a:gd name="T44" fmla="*/ 29 w 33"/>
                <a:gd name="T45" fmla="*/ 21 h 59"/>
                <a:gd name="T46" fmla="*/ 29 w 33"/>
                <a:gd name="T47" fmla="*/ 18 h 59"/>
                <a:gd name="T48" fmla="*/ 29 w 33"/>
                <a:gd name="T49" fmla="*/ 17 h 59"/>
                <a:gd name="T50" fmla="*/ 30 w 33"/>
                <a:gd name="T51" fmla="*/ 16 h 59"/>
                <a:gd name="T52" fmla="*/ 31 w 33"/>
                <a:gd name="T53" fmla="*/ 16 h 59"/>
                <a:gd name="T54" fmla="*/ 33 w 33"/>
                <a:gd name="T55" fmla="*/ 17 h 59"/>
                <a:gd name="T56" fmla="*/ 33 w 33"/>
                <a:gd name="T57" fmla="*/ 18 h 59"/>
                <a:gd name="T58" fmla="*/ 33 w 33"/>
                <a:gd name="T59" fmla="*/ 22 h 59"/>
                <a:gd name="T60" fmla="*/ 30 w 33"/>
                <a:gd name="T61" fmla="*/ 30 h 59"/>
                <a:gd name="T62" fmla="*/ 27 w 33"/>
                <a:gd name="T63" fmla="*/ 42 h 59"/>
                <a:gd name="T64" fmla="*/ 24 w 33"/>
                <a:gd name="T65" fmla="*/ 51 h 59"/>
                <a:gd name="T66" fmla="*/ 22 w 33"/>
                <a:gd name="T67" fmla="*/ 54 h 59"/>
                <a:gd name="T68" fmla="*/ 21 w 33"/>
                <a:gd name="T69" fmla="*/ 56 h 59"/>
                <a:gd name="T70" fmla="*/ 20 w 33"/>
                <a:gd name="T71" fmla="*/ 58 h 59"/>
                <a:gd name="T72" fmla="*/ 17 w 33"/>
                <a:gd name="T73" fmla="*/ 59 h 59"/>
                <a:gd name="T74" fmla="*/ 17 w 33"/>
                <a:gd name="T75" fmla="*/ 59 h 59"/>
                <a:gd name="T76" fmla="*/ 14 w 33"/>
                <a:gd name="T77" fmla="*/ 58 h 59"/>
                <a:gd name="T78" fmla="*/ 12 w 33"/>
                <a:gd name="T79" fmla="*/ 55 h 59"/>
                <a:gd name="T80" fmla="*/ 10 w 33"/>
                <a:gd name="T81" fmla="*/ 52 h 59"/>
                <a:gd name="T82" fmla="*/ 9 w 33"/>
                <a:gd name="T83" fmla="*/ 48 h 59"/>
                <a:gd name="T84" fmla="*/ 8 w 33"/>
                <a:gd name="T85" fmla="*/ 45 h 59"/>
                <a:gd name="T86" fmla="*/ 6 w 33"/>
                <a:gd name="T87" fmla="*/ 37 h 59"/>
                <a:gd name="T88" fmla="*/ 6 w 33"/>
                <a:gd name="T89" fmla="*/ 30 h 59"/>
                <a:gd name="T90" fmla="*/ 6 w 33"/>
                <a:gd name="T91" fmla="*/ 25 h 59"/>
                <a:gd name="T92" fmla="*/ 6 w 33"/>
                <a:gd name="T93" fmla="*/ 21 h 59"/>
                <a:gd name="T94" fmla="*/ 6 w 33"/>
                <a:gd name="T95" fmla="*/ 13 h 59"/>
                <a:gd name="T96" fmla="*/ 1 w 33"/>
                <a:gd name="T97" fmla="*/ 3 h 59"/>
                <a:gd name="T98" fmla="*/ 0 w 33"/>
                <a:gd name="T99" fmla="*/ 1 h 59"/>
                <a:gd name="T100" fmla="*/ 1 w 33"/>
                <a:gd name="T101" fmla="*/ 0 h 59"/>
                <a:gd name="T102" fmla="*/ 3 w 33"/>
                <a:gd name="T10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9">
                  <a:moveTo>
                    <a:pt x="3" y="0"/>
                  </a:moveTo>
                  <a:lnTo>
                    <a:pt x="4" y="0"/>
                  </a:lnTo>
                  <a:lnTo>
                    <a:pt x="10" y="13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0" y="37"/>
                  </a:lnTo>
                  <a:lnTo>
                    <a:pt x="12" y="43"/>
                  </a:lnTo>
                  <a:lnTo>
                    <a:pt x="13" y="48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1" y="50"/>
                  </a:lnTo>
                  <a:lnTo>
                    <a:pt x="24" y="45"/>
                  </a:lnTo>
                  <a:lnTo>
                    <a:pt x="25" y="37"/>
                  </a:lnTo>
                  <a:lnTo>
                    <a:pt x="26" y="33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2"/>
                  </a:lnTo>
                  <a:lnTo>
                    <a:pt x="30" y="30"/>
                  </a:lnTo>
                  <a:lnTo>
                    <a:pt x="27" y="42"/>
                  </a:lnTo>
                  <a:lnTo>
                    <a:pt x="24" y="51"/>
                  </a:lnTo>
                  <a:lnTo>
                    <a:pt x="22" y="54"/>
                  </a:lnTo>
                  <a:lnTo>
                    <a:pt x="21" y="56"/>
                  </a:lnTo>
                  <a:lnTo>
                    <a:pt x="20" y="5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4" y="58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6" y="1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94"/>
            <p:cNvSpPr>
              <a:spLocks noEditPoints="1"/>
            </p:cNvSpPr>
            <p:nvPr/>
          </p:nvSpPr>
          <p:spPr bwMode="auto">
            <a:xfrm>
              <a:off x="7854951" y="5307013"/>
              <a:ext cx="55563" cy="100013"/>
            </a:xfrm>
            <a:custGeom>
              <a:avLst/>
              <a:gdLst>
                <a:gd name="T0" fmla="*/ 32 w 35"/>
                <a:gd name="T1" fmla="*/ 21 h 63"/>
                <a:gd name="T2" fmla="*/ 31 w 35"/>
                <a:gd name="T3" fmla="*/ 21 h 63"/>
                <a:gd name="T4" fmla="*/ 31 w 35"/>
                <a:gd name="T5" fmla="*/ 24 h 63"/>
                <a:gd name="T6" fmla="*/ 30 w 35"/>
                <a:gd name="T7" fmla="*/ 33 h 63"/>
                <a:gd name="T8" fmla="*/ 26 w 35"/>
                <a:gd name="T9" fmla="*/ 48 h 63"/>
                <a:gd name="T10" fmla="*/ 22 w 35"/>
                <a:gd name="T11" fmla="*/ 57 h 63"/>
                <a:gd name="T12" fmla="*/ 19 w 35"/>
                <a:gd name="T13" fmla="*/ 59 h 63"/>
                <a:gd name="T14" fmla="*/ 21 w 35"/>
                <a:gd name="T15" fmla="*/ 59 h 63"/>
                <a:gd name="T16" fmla="*/ 23 w 35"/>
                <a:gd name="T17" fmla="*/ 54 h 63"/>
                <a:gd name="T18" fmla="*/ 30 w 35"/>
                <a:gd name="T19" fmla="*/ 34 h 63"/>
                <a:gd name="T20" fmla="*/ 32 w 35"/>
                <a:gd name="T21" fmla="*/ 21 h 63"/>
                <a:gd name="T22" fmla="*/ 32 w 35"/>
                <a:gd name="T23" fmla="*/ 20 h 63"/>
                <a:gd name="T24" fmla="*/ 4 w 35"/>
                <a:gd name="T25" fmla="*/ 4 h 63"/>
                <a:gd name="T26" fmla="*/ 4 w 35"/>
                <a:gd name="T27" fmla="*/ 4 h 63"/>
                <a:gd name="T28" fmla="*/ 9 w 35"/>
                <a:gd name="T29" fmla="*/ 24 h 63"/>
                <a:gd name="T30" fmla="*/ 9 w 35"/>
                <a:gd name="T31" fmla="*/ 33 h 63"/>
                <a:gd name="T32" fmla="*/ 10 w 35"/>
                <a:gd name="T33" fmla="*/ 46 h 63"/>
                <a:gd name="T34" fmla="*/ 14 w 35"/>
                <a:gd name="T35" fmla="*/ 55 h 63"/>
                <a:gd name="T36" fmla="*/ 18 w 35"/>
                <a:gd name="T37" fmla="*/ 61 h 63"/>
                <a:gd name="T38" fmla="*/ 19 w 35"/>
                <a:gd name="T39" fmla="*/ 59 h 63"/>
                <a:gd name="T40" fmla="*/ 18 w 35"/>
                <a:gd name="T41" fmla="*/ 59 h 63"/>
                <a:gd name="T42" fmla="*/ 15 w 35"/>
                <a:gd name="T43" fmla="*/ 58 h 63"/>
                <a:gd name="T44" fmla="*/ 13 w 35"/>
                <a:gd name="T45" fmla="*/ 51 h 63"/>
                <a:gd name="T46" fmla="*/ 10 w 35"/>
                <a:gd name="T47" fmla="*/ 40 h 63"/>
                <a:gd name="T48" fmla="*/ 9 w 35"/>
                <a:gd name="T49" fmla="*/ 28 h 63"/>
                <a:gd name="T50" fmla="*/ 9 w 35"/>
                <a:gd name="T51" fmla="*/ 24 h 63"/>
                <a:gd name="T52" fmla="*/ 4 w 35"/>
                <a:gd name="T53" fmla="*/ 4 h 63"/>
                <a:gd name="T54" fmla="*/ 4 w 35"/>
                <a:gd name="T55" fmla="*/ 0 h 63"/>
                <a:gd name="T56" fmla="*/ 6 w 35"/>
                <a:gd name="T57" fmla="*/ 3 h 63"/>
                <a:gd name="T58" fmla="*/ 13 w 35"/>
                <a:gd name="T59" fmla="*/ 24 h 63"/>
                <a:gd name="T60" fmla="*/ 13 w 35"/>
                <a:gd name="T61" fmla="*/ 28 h 63"/>
                <a:gd name="T62" fmla="*/ 13 w 35"/>
                <a:gd name="T63" fmla="*/ 33 h 63"/>
                <a:gd name="T64" fmla="*/ 14 w 35"/>
                <a:gd name="T65" fmla="*/ 46 h 63"/>
                <a:gd name="T66" fmla="*/ 17 w 35"/>
                <a:gd name="T67" fmla="*/ 53 h 63"/>
                <a:gd name="T68" fmla="*/ 18 w 35"/>
                <a:gd name="T69" fmla="*/ 57 h 63"/>
                <a:gd name="T70" fmla="*/ 19 w 35"/>
                <a:gd name="T71" fmla="*/ 55 h 63"/>
                <a:gd name="T72" fmla="*/ 22 w 35"/>
                <a:gd name="T73" fmla="*/ 46 h 63"/>
                <a:gd name="T74" fmla="*/ 26 w 35"/>
                <a:gd name="T75" fmla="*/ 34 h 63"/>
                <a:gd name="T76" fmla="*/ 28 w 35"/>
                <a:gd name="T77" fmla="*/ 24 h 63"/>
                <a:gd name="T78" fmla="*/ 28 w 35"/>
                <a:gd name="T79" fmla="*/ 20 h 63"/>
                <a:gd name="T80" fmla="*/ 30 w 35"/>
                <a:gd name="T81" fmla="*/ 19 h 63"/>
                <a:gd name="T82" fmla="*/ 32 w 35"/>
                <a:gd name="T83" fmla="*/ 17 h 63"/>
                <a:gd name="T84" fmla="*/ 35 w 35"/>
                <a:gd name="T85" fmla="*/ 21 h 63"/>
                <a:gd name="T86" fmla="*/ 35 w 35"/>
                <a:gd name="T87" fmla="*/ 21 h 63"/>
                <a:gd name="T88" fmla="*/ 35 w 35"/>
                <a:gd name="T89" fmla="*/ 21 h 63"/>
                <a:gd name="T90" fmla="*/ 35 w 35"/>
                <a:gd name="T91" fmla="*/ 25 h 63"/>
                <a:gd name="T92" fmla="*/ 32 w 35"/>
                <a:gd name="T93" fmla="*/ 34 h 63"/>
                <a:gd name="T94" fmla="*/ 26 w 35"/>
                <a:gd name="T95" fmla="*/ 55 h 63"/>
                <a:gd name="T96" fmla="*/ 23 w 35"/>
                <a:gd name="T97" fmla="*/ 61 h 63"/>
                <a:gd name="T98" fmla="*/ 18 w 35"/>
                <a:gd name="T99" fmla="*/ 63 h 63"/>
                <a:gd name="T100" fmla="*/ 18 w 35"/>
                <a:gd name="T101" fmla="*/ 62 h 63"/>
                <a:gd name="T102" fmla="*/ 14 w 35"/>
                <a:gd name="T103" fmla="*/ 62 h 63"/>
                <a:gd name="T104" fmla="*/ 10 w 35"/>
                <a:gd name="T105" fmla="*/ 55 h 63"/>
                <a:gd name="T106" fmla="*/ 7 w 35"/>
                <a:gd name="T107" fmla="*/ 48 h 63"/>
                <a:gd name="T108" fmla="*/ 6 w 35"/>
                <a:gd name="T109" fmla="*/ 33 h 63"/>
                <a:gd name="T110" fmla="*/ 5 w 35"/>
                <a:gd name="T111" fmla="*/ 23 h 63"/>
                <a:gd name="T112" fmla="*/ 0 w 35"/>
                <a:gd name="T113" fmla="*/ 6 h 63"/>
                <a:gd name="T114" fmla="*/ 0 w 35"/>
                <a:gd name="T115" fmla="*/ 3 h 63"/>
                <a:gd name="T116" fmla="*/ 4 w 35"/>
                <a:gd name="T1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" h="63">
                  <a:moveTo>
                    <a:pt x="32" y="20"/>
                  </a:moveTo>
                  <a:lnTo>
                    <a:pt x="32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33"/>
                  </a:lnTo>
                  <a:lnTo>
                    <a:pt x="27" y="41"/>
                  </a:lnTo>
                  <a:lnTo>
                    <a:pt x="26" y="48"/>
                  </a:lnTo>
                  <a:lnTo>
                    <a:pt x="23" y="54"/>
                  </a:lnTo>
                  <a:lnTo>
                    <a:pt x="22" y="57"/>
                  </a:lnTo>
                  <a:lnTo>
                    <a:pt x="21" y="58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7"/>
                  </a:lnTo>
                  <a:lnTo>
                    <a:pt x="23" y="54"/>
                  </a:lnTo>
                  <a:lnTo>
                    <a:pt x="27" y="45"/>
                  </a:lnTo>
                  <a:lnTo>
                    <a:pt x="30" y="34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0" y="16"/>
                  </a:lnTo>
                  <a:lnTo>
                    <a:pt x="9" y="24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4" y="55"/>
                  </a:lnTo>
                  <a:lnTo>
                    <a:pt x="15" y="5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4" y="55"/>
                  </a:lnTo>
                  <a:lnTo>
                    <a:pt x="13" y="51"/>
                  </a:lnTo>
                  <a:lnTo>
                    <a:pt x="11" y="46"/>
                  </a:lnTo>
                  <a:lnTo>
                    <a:pt x="10" y="40"/>
                  </a:lnTo>
                  <a:lnTo>
                    <a:pt x="9" y="33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0" y="16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5" y="2"/>
                  </a:lnTo>
                  <a:lnTo>
                    <a:pt x="6" y="3"/>
                  </a:lnTo>
                  <a:lnTo>
                    <a:pt x="13" y="15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3" y="33"/>
                  </a:lnTo>
                  <a:lnTo>
                    <a:pt x="13" y="40"/>
                  </a:lnTo>
                  <a:lnTo>
                    <a:pt x="14" y="46"/>
                  </a:lnTo>
                  <a:lnTo>
                    <a:pt x="15" y="50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5"/>
                  </a:lnTo>
                  <a:lnTo>
                    <a:pt x="21" y="53"/>
                  </a:lnTo>
                  <a:lnTo>
                    <a:pt x="22" y="46"/>
                  </a:lnTo>
                  <a:lnTo>
                    <a:pt x="25" y="40"/>
                  </a:lnTo>
                  <a:lnTo>
                    <a:pt x="26" y="34"/>
                  </a:lnTo>
                  <a:lnTo>
                    <a:pt x="27" y="29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4" y="29"/>
                  </a:lnTo>
                  <a:lnTo>
                    <a:pt x="32" y="34"/>
                  </a:lnTo>
                  <a:lnTo>
                    <a:pt x="30" y="45"/>
                  </a:lnTo>
                  <a:lnTo>
                    <a:pt x="26" y="55"/>
                  </a:lnTo>
                  <a:lnTo>
                    <a:pt x="25" y="58"/>
                  </a:lnTo>
                  <a:lnTo>
                    <a:pt x="23" y="61"/>
                  </a:lnTo>
                  <a:lnTo>
                    <a:pt x="22" y="62"/>
                  </a:lnTo>
                  <a:lnTo>
                    <a:pt x="18" y="63"/>
                  </a:lnTo>
                  <a:lnTo>
                    <a:pt x="17" y="63"/>
                  </a:lnTo>
                  <a:lnTo>
                    <a:pt x="18" y="62"/>
                  </a:lnTo>
                  <a:lnTo>
                    <a:pt x="17" y="63"/>
                  </a:lnTo>
                  <a:lnTo>
                    <a:pt x="14" y="62"/>
                  </a:lnTo>
                  <a:lnTo>
                    <a:pt x="11" y="59"/>
                  </a:lnTo>
                  <a:lnTo>
                    <a:pt x="10" y="55"/>
                  </a:lnTo>
                  <a:lnTo>
                    <a:pt x="9" y="51"/>
                  </a:lnTo>
                  <a:lnTo>
                    <a:pt x="7" y="48"/>
                  </a:lnTo>
                  <a:lnTo>
                    <a:pt x="6" y="41"/>
                  </a:lnTo>
                  <a:lnTo>
                    <a:pt x="6" y="33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95"/>
            <p:cNvSpPr>
              <a:spLocks/>
            </p:cNvSpPr>
            <p:nvPr/>
          </p:nvSpPr>
          <p:spPr bwMode="auto">
            <a:xfrm>
              <a:off x="7866063" y="5311775"/>
              <a:ext cx="15875" cy="26988"/>
            </a:xfrm>
            <a:custGeom>
              <a:avLst/>
              <a:gdLst>
                <a:gd name="T0" fmla="*/ 8 w 10"/>
                <a:gd name="T1" fmla="*/ 0 h 17"/>
                <a:gd name="T2" fmla="*/ 10 w 10"/>
                <a:gd name="T3" fmla="*/ 0 h 17"/>
                <a:gd name="T4" fmla="*/ 10 w 10"/>
                <a:gd name="T5" fmla="*/ 1 h 17"/>
                <a:gd name="T6" fmla="*/ 4 w 10"/>
                <a:gd name="T7" fmla="*/ 16 h 17"/>
                <a:gd name="T8" fmla="*/ 3 w 10"/>
                <a:gd name="T9" fmla="*/ 17 h 17"/>
                <a:gd name="T10" fmla="*/ 3 w 10"/>
                <a:gd name="T11" fmla="*/ 17 h 17"/>
                <a:gd name="T12" fmla="*/ 2 w 10"/>
                <a:gd name="T13" fmla="*/ 17 h 17"/>
                <a:gd name="T14" fmla="*/ 0 w 10"/>
                <a:gd name="T15" fmla="*/ 16 h 17"/>
                <a:gd name="T16" fmla="*/ 0 w 10"/>
                <a:gd name="T17" fmla="*/ 14 h 17"/>
                <a:gd name="T18" fmla="*/ 6 w 10"/>
                <a:gd name="T19" fmla="*/ 1 h 17"/>
                <a:gd name="T20" fmla="*/ 7 w 10"/>
                <a:gd name="T21" fmla="*/ 0 h 17"/>
                <a:gd name="T22" fmla="*/ 8 w 10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96"/>
            <p:cNvSpPr>
              <a:spLocks noEditPoints="1"/>
            </p:cNvSpPr>
            <p:nvPr/>
          </p:nvSpPr>
          <p:spPr bwMode="auto">
            <a:xfrm>
              <a:off x="7864476" y="5307013"/>
              <a:ext cx="19050" cy="33338"/>
            </a:xfrm>
            <a:custGeom>
              <a:avLst/>
              <a:gdLst>
                <a:gd name="T0" fmla="*/ 8 w 12"/>
                <a:gd name="T1" fmla="*/ 4 h 21"/>
                <a:gd name="T2" fmla="*/ 8 w 12"/>
                <a:gd name="T3" fmla="*/ 4 h 21"/>
                <a:gd name="T4" fmla="*/ 3 w 12"/>
                <a:gd name="T5" fmla="*/ 17 h 21"/>
                <a:gd name="T6" fmla="*/ 3 w 12"/>
                <a:gd name="T7" fmla="*/ 17 h 21"/>
                <a:gd name="T8" fmla="*/ 3 w 12"/>
                <a:gd name="T9" fmla="*/ 19 h 21"/>
                <a:gd name="T10" fmla="*/ 3 w 12"/>
                <a:gd name="T11" fmla="*/ 20 h 21"/>
                <a:gd name="T12" fmla="*/ 4 w 12"/>
                <a:gd name="T13" fmla="*/ 19 h 21"/>
                <a:gd name="T14" fmla="*/ 4 w 12"/>
                <a:gd name="T15" fmla="*/ 19 h 21"/>
                <a:gd name="T16" fmla="*/ 4 w 12"/>
                <a:gd name="T17" fmla="*/ 19 h 21"/>
                <a:gd name="T18" fmla="*/ 9 w 12"/>
                <a:gd name="T19" fmla="*/ 4 h 21"/>
                <a:gd name="T20" fmla="*/ 9 w 12"/>
                <a:gd name="T21" fmla="*/ 4 h 21"/>
                <a:gd name="T22" fmla="*/ 8 w 12"/>
                <a:gd name="T23" fmla="*/ 4 h 21"/>
                <a:gd name="T24" fmla="*/ 8 w 12"/>
                <a:gd name="T25" fmla="*/ 4 h 21"/>
                <a:gd name="T26" fmla="*/ 8 w 12"/>
                <a:gd name="T27" fmla="*/ 0 h 21"/>
                <a:gd name="T28" fmla="*/ 9 w 12"/>
                <a:gd name="T29" fmla="*/ 2 h 21"/>
                <a:gd name="T30" fmla="*/ 11 w 12"/>
                <a:gd name="T31" fmla="*/ 3 h 21"/>
                <a:gd name="T32" fmla="*/ 12 w 12"/>
                <a:gd name="T33" fmla="*/ 4 h 21"/>
                <a:gd name="T34" fmla="*/ 12 w 12"/>
                <a:gd name="T35" fmla="*/ 6 h 21"/>
                <a:gd name="T36" fmla="*/ 7 w 12"/>
                <a:gd name="T37" fmla="*/ 19 h 21"/>
                <a:gd name="T38" fmla="*/ 5 w 12"/>
                <a:gd name="T39" fmla="*/ 21 h 21"/>
                <a:gd name="T40" fmla="*/ 4 w 12"/>
                <a:gd name="T41" fmla="*/ 21 h 21"/>
                <a:gd name="T42" fmla="*/ 3 w 12"/>
                <a:gd name="T43" fmla="*/ 21 h 21"/>
                <a:gd name="T44" fmla="*/ 0 w 12"/>
                <a:gd name="T45" fmla="*/ 20 h 21"/>
                <a:gd name="T46" fmla="*/ 0 w 12"/>
                <a:gd name="T47" fmla="*/ 17 h 21"/>
                <a:gd name="T48" fmla="*/ 0 w 12"/>
                <a:gd name="T49" fmla="*/ 17 h 21"/>
                <a:gd name="T50" fmla="*/ 5 w 12"/>
                <a:gd name="T51" fmla="*/ 3 h 21"/>
                <a:gd name="T52" fmla="*/ 7 w 12"/>
                <a:gd name="T53" fmla="*/ 2 h 21"/>
                <a:gd name="T54" fmla="*/ 8 w 12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21">
                  <a:moveTo>
                    <a:pt x="8" y="4"/>
                  </a:moveTo>
                  <a:lnTo>
                    <a:pt x="8" y="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97"/>
            <p:cNvSpPr>
              <a:spLocks/>
            </p:cNvSpPr>
            <p:nvPr/>
          </p:nvSpPr>
          <p:spPr bwMode="auto">
            <a:xfrm>
              <a:off x="7866063" y="5305425"/>
              <a:ext cx="9525" cy="26988"/>
            </a:xfrm>
            <a:custGeom>
              <a:avLst/>
              <a:gdLst>
                <a:gd name="T0" fmla="*/ 2 w 6"/>
                <a:gd name="T1" fmla="*/ 0 h 17"/>
                <a:gd name="T2" fmla="*/ 3 w 6"/>
                <a:gd name="T3" fmla="*/ 0 h 17"/>
                <a:gd name="T4" fmla="*/ 4 w 6"/>
                <a:gd name="T5" fmla="*/ 1 h 17"/>
                <a:gd name="T6" fmla="*/ 6 w 6"/>
                <a:gd name="T7" fmla="*/ 15 h 17"/>
                <a:gd name="T8" fmla="*/ 6 w 6"/>
                <a:gd name="T9" fmla="*/ 16 h 17"/>
                <a:gd name="T10" fmla="*/ 4 w 6"/>
                <a:gd name="T11" fmla="*/ 17 h 17"/>
                <a:gd name="T12" fmla="*/ 4 w 6"/>
                <a:gd name="T13" fmla="*/ 17 h 17"/>
                <a:gd name="T14" fmla="*/ 3 w 6"/>
                <a:gd name="T15" fmla="*/ 17 h 17"/>
                <a:gd name="T16" fmla="*/ 2 w 6"/>
                <a:gd name="T17" fmla="*/ 16 h 17"/>
                <a:gd name="T18" fmla="*/ 0 w 6"/>
                <a:gd name="T19" fmla="*/ 3 h 17"/>
                <a:gd name="T20" fmla="*/ 0 w 6"/>
                <a:gd name="T21" fmla="*/ 1 h 17"/>
                <a:gd name="T22" fmla="*/ 2 w 6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7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8"/>
            <p:cNvSpPr>
              <a:spLocks noEditPoints="1"/>
            </p:cNvSpPr>
            <p:nvPr/>
          </p:nvSpPr>
          <p:spPr bwMode="auto">
            <a:xfrm>
              <a:off x="7864476" y="5303838"/>
              <a:ext cx="12700" cy="30163"/>
            </a:xfrm>
            <a:custGeom>
              <a:avLst/>
              <a:gdLst>
                <a:gd name="T0" fmla="*/ 4 w 8"/>
                <a:gd name="T1" fmla="*/ 2 h 19"/>
                <a:gd name="T2" fmla="*/ 4 w 8"/>
                <a:gd name="T3" fmla="*/ 2 h 19"/>
                <a:gd name="T4" fmla="*/ 3 w 8"/>
                <a:gd name="T5" fmla="*/ 2 h 19"/>
                <a:gd name="T6" fmla="*/ 3 w 8"/>
                <a:gd name="T7" fmla="*/ 2 h 19"/>
                <a:gd name="T8" fmla="*/ 4 w 8"/>
                <a:gd name="T9" fmla="*/ 17 h 19"/>
                <a:gd name="T10" fmla="*/ 5 w 8"/>
                <a:gd name="T11" fmla="*/ 17 h 19"/>
                <a:gd name="T12" fmla="*/ 5 w 8"/>
                <a:gd name="T13" fmla="*/ 17 h 19"/>
                <a:gd name="T14" fmla="*/ 5 w 8"/>
                <a:gd name="T15" fmla="*/ 16 h 19"/>
                <a:gd name="T16" fmla="*/ 4 w 8"/>
                <a:gd name="T17" fmla="*/ 2 h 19"/>
                <a:gd name="T18" fmla="*/ 4 w 8"/>
                <a:gd name="T19" fmla="*/ 2 h 19"/>
                <a:gd name="T20" fmla="*/ 4 w 8"/>
                <a:gd name="T21" fmla="*/ 2 h 19"/>
                <a:gd name="T22" fmla="*/ 4 w 8"/>
                <a:gd name="T23" fmla="*/ 0 h 19"/>
                <a:gd name="T24" fmla="*/ 5 w 8"/>
                <a:gd name="T25" fmla="*/ 1 h 19"/>
                <a:gd name="T26" fmla="*/ 7 w 8"/>
                <a:gd name="T27" fmla="*/ 2 h 19"/>
                <a:gd name="T28" fmla="*/ 8 w 8"/>
                <a:gd name="T29" fmla="*/ 16 h 19"/>
                <a:gd name="T30" fmla="*/ 8 w 8"/>
                <a:gd name="T31" fmla="*/ 17 h 19"/>
                <a:gd name="T32" fmla="*/ 8 w 8"/>
                <a:gd name="T33" fmla="*/ 18 h 19"/>
                <a:gd name="T34" fmla="*/ 5 w 8"/>
                <a:gd name="T35" fmla="*/ 19 h 19"/>
                <a:gd name="T36" fmla="*/ 5 w 8"/>
                <a:gd name="T37" fmla="*/ 19 h 19"/>
                <a:gd name="T38" fmla="*/ 3 w 8"/>
                <a:gd name="T39" fmla="*/ 18 h 19"/>
                <a:gd name="T40" fmla="*/ 1 w 8"/>
                <a:gd name="T41" fmla="*/ 17 h 19"/>
                <a:gd name="T42" fmla="*/ 3 w 8"/>
                <a:gd name="T43" fmla="*/ 17 h 19"/>
                <a:gd name="T44" fmla="*/ 1 w 8"/>
                <a:gd name="T45" fmla="*/ 17 h 19"/>
                <a:gd name="T46" fmla="*/ 0 w 8"/>
                <a:gd name="T47" fmla="*/ 4 h 19"/>
                <a:gd name="T48" fmla="*/ 0 w 8"/>
                <a:gd name="T49" fmla="*/ 2 h 19"/>
                <a:gd name="T50" fmla="*/ 1 w 8"/>
                <a:gd name="T51" fmla="*/ 1 h 19"/>
                <a:gd name="T52" fmla="*/ 3 w 8"/>
                <a:gd name="T53" fmla="*/ 0 h 19"/>
                <a:gd name="T54" fmla="*/ 4 w 8"/>
                <a:gd name="T5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9">
                  <a:moveTo>
                    <a:pt x="4" y="2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4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99"/>
            <p:cNvSpPr>
              <a:spLocks/>
            </p:cNvSpPr>
            <p:nvPr/>
          </p:nvSpPr>
          <p:spPr bwMode="auto">
            <a:xfrm>
              <a:off x="7993063" y="5102225"/>
              <a:ext cx="120650" cy="184150"/>
            </a:xfrm>
            <a:custGeom>
              <a:avLst/>
              <a:gdLst>
                <a:gd name="T0" fmla="*/ 74 w 76"/>
                <a:gd name="T1" fmla="*/ 0 h 116"/>
                <a:gd name="T2" fmla="*/ 75 w 76"/>
                <a:gd name="T3" fmla="*/ 0 h 116"/>
                <a:gd name="T4" fmla="*/ 76 w 76"/>
                <a:gd name="T5" fmla="*/ 1 h 116"/>
                <a:gd name="T6" fmla="*/ 76 w 76"/>
                <a:gd name="T7" fmla="*/ 2 h 116"/>
                <a:gd name="T8" fmla="*/ 75 w 76"/>
                <a:gd name="T9" fmla="*/ 5 h 116"/>
                <a:gd name="T10" fmla="*/ 71 w 76"/>
                <a:gd name="T11" fmla="*/ 13 h 116"/>
                <a:gd name="T12" fmla="*/ 67 w 76"/>
                <a:gd name="T13" fmla="*/ 22 h 116"/>
                <a:gd name="T14" fmla="*/ 61 w 76"/>
                <a:gd name="T15" fmla="*/ 34 h 116"/>
                <a:gd name="T16" fmla="*/ 55 w 76"/>
                <a:gd name="T17" fmla="*/ 46 h 116"/>
                <a:gd name="T18" fmla="*/ 50 w 76"/>
                <a:gd name="T19" fmla="*/ 56 h 116"/>
                <a:gd name="T20" fmla="*/ 46 w 76"/>
                <a:gd name="T21" fmla="*/ 63 h 116"/>
                <a:gd name="T22" fmla="*/ 41 w 76"/>
                <a:gd name="T23" fmla="*/ 69 h 116"/>
                <a:gd name="T24" fmla="*/ 34 w 76"/>
                <a:gd name="T25" fmla="*/ 78 h 116"/>
                <a:gd name="T26" fmla="*/ 27 w 76"/>
                <a:gd name="T27" fmla="*/ 89 h 116"/>
                <a:gd name="T28" fmla="*/ 17 w 76"/>
                <a:gd name="T29" fmla="*/ 99 h 116"/>
                <a:gd name="T30" fmla="*/ 11 w 76"/>
                <a:gd name="T31" fmla="*/ 107 h 116"/>
                <a:gd name="T32" fmla="*/ 6 w 76"/>
                <a:gd name="T33" fmla="*/ 114 h 116"/>
                <a:gd name="T34" fmla="*/ 3 w 76"/>
                <a:gd name="T35" fmla="*/ 116 h 116"/>
                <a:gd name="T36" fmla="*/ 2 w 76"/>
                <a:gd name="T37" fmla="*/ 116 h 116"/>
                <a:gd name="T38" fmla="*/ 0 w 76"/>
                <a:gd name="T39" fmla="*/ 116 h 116"/>
                <a:gd name="T40" fmla="*/ 0 w 76"/>
                <a:gd name="T41" fmla="*/ 115 h 116"/>
                <a:gd name="T42" fmla="*/ 0 w 76"/>
                <a:gd name="T43" fmla="*/ 114 h 116"/>
                <a:gd name="T44" fmla="*/ 3 w 76"/>
                <a:gd name="T45" fmla="*/ 111 h 116"/>
                <a:gd name="T46" fmla="*/ 8 w 76"/>
                <a:gd name="T47" fmla="*/ 106 h 116"/>
                <a:gd name="T48" fmla="*/ 15 w 76"/>
                <a:gd name="T49" fmla="*/ 97 h 116"/>
                <a:gd name="T50" fmla="*/ 24 w 76"/>
                <a:gd name="T51" fmla="*/ 86 h 116"/>
                <a:gd name="T52" fmla="*/ 32 w 76"/>
                <a:gd name="T53" fmla="*/ 77 h 116"/>
                <a:gd name="T54" fmla="*/ 38 w 76"/>
                <a:gd name="T55" fmla="*/ 68 h 116"/>
                <a:gd name="T56" fmla="*/ 44 w 76"/>
                <a:gd name="T57" fmla="*/ 61 h 116"/>
                <a:gd name="T58" fmla="*/ 47 w 76"/>
                <a:gd name="T59" fmla="*/ 53 h 116"/>
                <a:gd name="T60" fmla="*/ 53 w 76"/>
                <a:gd name="T61" fmla="*/ 44 h 116"/>
                <a:gd name="T62" fmla="*/ 58 w 76"/>
                <a:gd name="T63" fmla="*/ 33 h 116"/>
                <a:gd name="T64" fmla="*/ 63 w 76"/>
                <a:gd name="T65" fmla="*/ 21 h 116"/>
                <a:gd name="T66" fmla="*/ 68 w 76"/>
                <a:gd name="T67" fmla="*/ 10 h 116"/>
                <a:gd name="T68" fmla="*/ 71 w 76"/>
                <a:gd name="T69" fmla="*/ 4 h 116"/>
                <a:gd name="T70" fmla="*/ 72 w 76"/>
                <a:gd name="T71" fmla="*/ 1 h 116"/>
                <a:gd name="T72" fmla="*/ 74 w 76"/>
                <a:gd name="T7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16">
                  <a:moveTo>
                    <a:pt x="74" y="0"/>
                  </a:moveTo>
                  <a:lnTo>
                    <a:pt x="75" y="0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5" y="5"/>
                  </a:lnTo>
                  <a:lnTo>
                    <a:pt x="71" y="13"/>
                  </a:lnTo>
                  <a:lnTo>
                    <a:pt x="67" y="22"/>
                  </a:lnTo>
                  <a:lnTo>
                    <a:pt x="61" y="34"/>
                  </a:lnTo>
                  <a:lnTo>
                    <a:pt x="55" y="46"/>
                  </a:lnTo>
                  <a:lnTo>
                    <a:pt x="50" y="56"/>
                  </a:lnTo>
                  <a:lnTo>
                    <a:pt x="46" y="63"/>
                  </a:lnTo>
                  <a:lnTo>
                    <a:pt x="41" y="69"/>
                  </a:lnTo>
                  <a:lnTo>
                    <a:pt x="34" y="78"/>
                  </a:lnTo>
                  <a:lnTo>
                    <a:pt x="27" y="89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6" y="114"/>
                  </a:lnTo>
                  <a:lnTo>
                    <a:pt x="3" y="116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11"/>
                  </a:lnTo>
                  <a:lnTo>
                    <a:pt x="8" y="106"/>
                  </a:lnTo>
                  <a:lnTo>
                    <a:pt x="15" y="97"/>
                  </a:lnTo>
                  <a:lnTo>
                    <a:pt x="24" y="86"/>
                  </a:lnTo>
                  <a:lnTo>
                    <a:pt x="32" y="77"/>
                  </a:lnTo>
                  <a:lnTo>
                    <a:pt x="38" y="68"/>
                  </a:lnTo>
                  <a:lnTo>
                    <a:pt x="44" y="61"/>
                  </a:lnTo>
                  <a:lnTo>
                    <a:pt x="47" y="53"/>
                  </a:lnTo>
                  <a:lnTo>
                    <a:pt x="53" y="44"/>
                  </a:lnTo>
                  <a:lnTo>
                    <a:pt x="58" y="33"/>
                  </a:lnTo>
                  <a:lnTo>
                    <a:pt x="63" y="21"/>
                  </a:lnTo>
                  <a:lnTo>
                    <a:pt x="68" y="10"/>
                  </a:lnTo>
                  <a:lnTo>
                    <a:pt x="71" y="4"/>
                  </a:lnTo>
                  <a:lnTo>
                    <a:pt x="72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00"/>
            <p:cNvSpPr>
              <a:spLocks noEditPoints="1"/>
            </p:cNvSpPr>
            <p:nvPr/>
          </p:nvSpPr>
          <p:spPr bwMode="auto">
            <a:xfrm>
              <a:off x="7991476" y="5100638"/>
              <a:ext cx="125413" cy="190500"/>
            </a:xfrm>
            <a:custGeom>
              <a:avLst/>
              <a:gdLst>
                <a:gd name="T0" fmla="*/ 75 w 79"/>
                <a:gd name="T1" fmla="*/ 2 h 120"/>
                <a:gd name="T2" fmla="*/ 71 w 79"/>
                <a:gd name="T3" fmla="*/ 13 h 120"/>
                <a:gd name="T4" fmla="*/ 60 w 79"/>
                <a:gd name="T5" fmla="*/ 35 h 120"/>
                <a:gd name="T6" fmla="*/ 50 w 79"/>
                <a:gd name="T7" fmla="*/ 56 h 120"/>
                <a:gd name="T8" fmla="*/ 41 w 79"/>
                <a:gd name="T9" fmla="*/ 69 h 120"/>
                <a:gd name="T10" fmla="*/ 26 w 79"/>
                <a:gd name="T11" fmla="*/ 87 h 120"/>
                <a:gd name="T12" fmla="*/ 11 w 79"/>
                <a:gd name="T13" fmla="*/ 107 h 120"/>
                <a:gd name="T14" fmla="*/ 3 w 79"/>
                <a:gd name="T15" fmla="*/ 116 h 120"/>
                <a:gd name="T16" fmla="*/ 3 w 79"/>
                <a:gd name="T17" fmla="*/ 116 h 120"/>
                <a:gd name="T18" fmla="*/ 3 w 79"/>
                <a:gd name="T19" fmla="*/ 116 h 120"/>
                <a:gd name="T20" fmla="*/ 5 w 79"/>
                <a:gd name="T21" fmla="*/ 113 h 120"/>
                <a:gd name="T22" fmla="*/ 17 w 79"/>
                <a:gd name="T23" fmla="*/ 99 h 120"/>
                <a:gd name="T24" fmla="*/ 34 w 79"/>
                <a:gd name="T25" fmla="*/ 79 h 120"/>
                <a:gd name="T26" fmla="*/ 46 w 79"/>
                <a:gd name="T27" fmla="*/ 64 h 120"/>
                <a:gd name="T28" fmla="*/ 55 w 79"/>
                <a:gd name="T29" fmla="*/ 47 h 120"/>
                <a:gd name="T30" fmla="*/ 67 w 79"/>
                <a:gd name="T31" fmla="*/ 23 h 120"/>
                <a:gd name="T32" fmla="*/ 75 w 79"/>
                <a:gd name="T33" fmla="*/ 6 h 120"/>
                <a:gd name="T34" fmla="*/ 76 w 79"/>
                <a:gd name="T35" fmla="*/ 2 h 120"/>
                <a:gd name="T36" fmla="*/ 76 w 79"/>
                <a:gd name="T37" fmla="*/ 2 h 120"/>
                <a:gd name="T38" fmla="*/ 77 w 79"/>
                <a:gd name="T39" fmla="*/ 0 h 120"/>
                <a:gd name="T40" fmla="*/ 79 w 79"/>
                <a:gd name="T41" fmla="*/ 2 h 120"/>
                <a:gd name="T42" fmla="*/ 77 w 79"/>
                <a:gd name="T43" fmla="*/ 7 h 120"/>
                <a:gd name="T44" fmla="*/ 69 w 79"/>
                <a:gd name="T45" fmla="*/ 24 h 120"/>
                <a:gd name="T46" fmla="*/ 58 w 79"/>
                <a:gd name="T47" fmla="*/ 48 h 120"/>
                <a:gd name="T48" fmla="*/ 48 w 79"/>
                <a:gd name="T49" fmla="*/ 65 h 120"/>
                <a:gd name="T50" fmla="*/ 37 w 79"/>
                <a:gd name="T51" fmla="*/ 81 h 120"/>
                <a:gd name="T52" fmla="*/ 21 w 79"/>
                <a:gd name="T53" fmla="*/ 100 h 120"/>
                <a:gd name="T54" fmla="*/ 8 w 79"/>
                <a:gd name="T55" fmla="*/ 115 h 120"/>
                <a:gd name="T56" fmla="*/ 5 w 79"/>
                <a:gd name="T57" fmla="*/ 119 h 120"/>
                <a:gd name="T58" fmla="*/ 3 w 79"/>
                <a:gd name="T59" fmla="*/ 120 h 120"/>
                <a:gd name="T60" fmla="*/ 0 w 79"/>
                <a:gd name="T61" fmla="*/ 117 h 120"/>
                <a:gd name="T62" fmla="*/ 0 w 79"/>
                <a:gd name="T63" fmla="*/ 115 h 120"/>
                <a:gd name="T64" fmla="*/ 0 w 79"/>
                <a:gd name="T65" fmla="*/ 113 h 120"/>
                <a:gd name="T66" fmla="*/ 3 w 79"/>
                <a:gd name="T67" fmla="*/ 112 h 120"/>
                <a:gd name="T68" fmla="*/ 7 w 79"/>
                <a:gd name="T69" fmla="*/ 107 h 120"/>
                <a:gd name="T70" fmla="*/ 14 w 79"/>
                <a:gd name="T71" fmla="*/ 98 h 120"/>
                <a:gd name="T72" fmla="*/ 29 w 79"/>
                <a:gd name="T73" fmla="*/ 79 h 120"/>
                <a:gd name="T74" fmla="*/ 43 w 79"/>
                <a:gd name="T75" fmla="*/ 61 h 120"/>
                <a:gd name="T76" fmla="*/ 51 w 79"/>
                <a:gd name="T77" fmla="*/ 44 h 120"/>
                <a:gd name="T78" fmla="*/ 63 w 79"/>
                <a:gd name="T79" fmla="*/ 22 h 120"/>
                <a:gd name="T80" fmla="*/ 71 w 79"/>
                <a:gd name="T81" fmla="*/ 3 h 120"/>
                <a:gd name="T82" fmla="*/ 73 w 79"/>
                <a:gd name="T8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120">
                  <a:moveTo>
                    <a:pt x="76" y="2"/>
                  </a:moveTo>
                  <a:lnTo>
                    <a:pt x="75" y="2"/>
                  </a:lnTo>
                  <a:lnTo>
                    <a:pt x="73" y="5"/>
                  </a:lnTo>
                  <a:lnTo>
                    <a:pt x="71" y="13"/>
                  </a:lnTo>
                  <a:lnTo>
                    <a:pt x="66" y="23"/>
                  </a:lnTo>
                  <a:lnTo>
                    <a:pt x="60" y="35"/>
                  </a:lnTo>
                  <a:lnTo>
                    <a:pt x="55" y="45"/>
                  </a:lnTo>
                  <a:lnTo>
                    <a:pt x="50" y="56"/>
                  </a:lnTo>
                  <a:lnTo>
                    <a:pt x="46" y="62"/>
                  </a:lnTo>
                  <a:lnTo>
                    <a:pt x="41" y="69"/>
                  </a:lnTo>
                  <a:lnTo>
                    <a:pt x="34" y="78"/>
                  </a:lnTo>
                  <a:lnTo>
                    <a:pt x="26" y="87"/>
                  </a:lnTo>
                  <a:lnTo>
                    <a:pt x="18" y="98"/>
                  </a:lnTo>
                  <a:lnTo>
                    <a:pt x="11" y="107"/>
                  </a:lnTo>
                  <a:lnTo>
                    <a:pt x="5" y="112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5" y="113"/>
                  </a:lnTo>
                  <a:lnTo>
                    <a:pt x="11" y="108"/>
                  </a:lnTo>
                  <a:lnTo>
                    <a:pt x="17" y="99"/>
                  </a:lnTo>
                  <a:lnTo>
                    <a:pt x="26" y="89"/>
                  </a:lnTo>
                  <a:lnTo>
                    <a:pt x="34" y="79"/>
                  </a:lnTo>
                  <a:lnTo>
                    <a:pt x="41" y="70"/>
                  </a:lnTo>
                  <a:lnTo>
                    <a:pt x="46" y="64"/>
                  </a:lnTo>
                  <a:lnTo>
                    <a:pt x="50" y="56"/>
                  </a:lnTo>
                  <a:lnTo>
                    <a:pt x="55" y="47"/>
                  </a:lnTo>
                  <a:lnTo>
                    <a:pt x="60" y="35"/>
                  </a:lnTo>
                  <a:lnTo>
                    <a:pt x="67" y="23"/>
                  </a:lnTo>
                  <a:lnTo>
                    <a:pt x="71" y="13"/>
                  </a:lnTo>
                  <a:lnTo>
                    <a:pt x="75" y="6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9" y="5"/>
                  </a:lnTo>
                  <a:lnTo>
                    <a:pt x="77" y="7"/>
                  </a:lnTo>
                  <a:lnTo>
                    <a:pt x="73" y="14"/>
                  </a:lnTo>
                  <a:lnTo>
                    <a:pt x="69" y="24"/>
                  </a:lnTo>
                  <a:lnTo>
                    <a:pt x="63" y="36"/>
                  </a:lnTo>
                  <a:lnTo>
                    <a:pt x="58" y="48"/>
                  </a:lnTo>
                  <a:lnTo>
                    <a:pt x="52" y="57"/>
                  </a:lnTo>
                  <a:lnTo>
                    <a:pt x="48" y="65"/>
                  </a:lnTo>
                  <a:lnTo>
                    <a:pt x="43" y="72"/>
                  </a:lnTo>
                  <a:lnTo>
                    <a:pt x="37" y="81"/>
                  </a:lnTo>
                  <a:lnTo>
                    <a:pt x="29" y="90"/>
                  </a:lnTo>
                  <a:lnTo>
                    <a:pt x="21" y="100"/>
                  </a:lnTo>
                  <a:lnTo>
                    <a:pt x="14" y="108"/>
                  </a:lnTo>
                  <a:lnTo>
                    <a:pt x="8" y="115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0"/>
                  </a:lnTo>
                  <a:lnTo>
                    <a:pt x="1" y="11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3" y="112"/>
                  </a:lnTo>
                  <a:lnTo>
                    <a:pt x="4" y="109"/>
                  </a:lnTo>
                  <a:lnTo>
                    <a:pt x="7" y="107"/>
                  </a:lnTo>
                  <a:lnTo>
                    <a:pt x="11" y="103"/>
                  </a:lnTo>
                  <a:lnTo>
                    <a:pt x="14" y="98"/>
                  </a:lnTo>
                  <a:lnTo>
                    <a:pt x="18" y="91"/>
                  </a:lnTo>
                  <a:lnTo>
                    <a:pt x="29" y="79"/>
                  </a:lnTo>
                  <a:lnTo>
                    <a:pt x="37" y="69"/>
                  </a:lnTo>
                  <a:lnTo>
                    <a:pt x="43" y="61"/>
                  </a:lnTo>
                  <a:lnTo>
                    <a:pt x="47" y="54"/>
                  </a:lnTo>
                  <a:lnTo>
                    <a:pt x="51" y="44"/>
                  </a:lnTo>
                  <a:lnTo>
                    <a:pt x="58" y="34"/>
                  </a:lnTo>
                  <a:lnTo>
                    <a:pt x="63" y="22"/>
                  </a:lnTo>
                  <a:lnTo>
                    <a:pt x="68" y="11"/>
                  </a:lnTo>
                  <a:lnTo>
                    <a:pt x="71" y="3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1"/>
            <p:cNvSpPr>
              <a:spLocks/>
            </p:cNvSpPr>
            <p:nvPr/>
          </p:nvSpPr>
          <p:spPr bwMode="auto">
            <a:xfrm>
              <a:off x="8099426" y="5084763"/>
              <a:ext cx="14288" cy="26988"/>
            </a:xfrm>
            <a:custGeom>
              <a:avLst/>
              <a:gdLst>
                <a:gd name="T0" fmla="*/ 1 w 9"/>
                <a:gd name="T1" fmla="*/ 0 h 17"/>
                <a:gd name="T2" fmla="*/ 3 w 9"/>
                <a:gd name="T3" fmla="*/ 0 h 17"/>
                <a:gd name="T4" fmla="*/ 4 w 9"/>
                <a:gd name="T5" fmla="*/ 2 h 17"/>
                <a:gd name="T6" fmla="*/ 9 w 9"/>
                <a:gd name="T7" fmla="*/ 15 h 17"/>
                <a:gd name="T8" fmla="*/ 9 w 9"/>
                <a:gd name="T9" fmla="*/ 16 h 17"/>
                <a:gd name="T10" fmla="*/ 8 w 9"/>
                <a:gd name="T11" fmla="*/ 17 h 17"/>
                <a:gd name="T12" fmla="*/ 8 w 9"/>
                <a:gd name="T13" fmla="*/ 17 h 17"/>
                <a:gd name="T14" fmla="*/ 7 w 9"/>
                <a:gd name="T15" fmla="*/ 17 h 17"/>
                <a:gd name="T16" fmla="*/ 5 w 9"/>
                <a:gd name="T17" fmla="*/ 16 h 17"/>
                <a:gd name="T18" fmla="*/ 0 w 9"/>
                <a:gd name="T19" fmla="*/ 3 h 17"/>
                <a:gd name="T20" fmla="*/ 0 w 9"/>
                <a:gd name="T21" fmla="*/ 2 h 17"/>
                <a:gd name="T22" fmla="*/ 1 w 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02"/>
            <p:cNvSpPr>
              <a:spLocks noEditPoints="1"/>
            </p:cNvSpPr>
            <p:nvPr/>
          </p:nvSpPr>
          <p:spPr bwMode="auto">
            <a:xfrm>
              <a:off x="8097838" y="5083175"/>
              <a:ext cx="19050" cy="31750"/>
            </a:xfrm>
            <a:custGeom>
              <a:avLst/>
              <a:gdLst>
                <a:gd name="T0" fmla="*/ 2 w 12"/>
                <a:gd name="T1" fmla="*/ 3 h 20"/>
                <a:gd name="T2" fmla="*/ 2 w 12"/>
                <a:gd name="T3" fmla="*/ 3 h 20"/>
                <a:gd name="T4" fmla="*/ 2 w 12"/>
                <a:gd name="T5" fmla="*/ 3 h 20"/>
                <a:gd name="T6" fmla="*/ 8 w 12"/>
                <a:gd name="T7" fmla="*/ 17 h 20"/>
                <a:gd name="T8" fmla="*/ 8 w 12"/>
                <a:gd name="T9" fmla="*/ 17 h 20"/>
                <a:gd name="T10" fmla="*/ 9 w 12"/>
                <a:gd name="T11" fmla="*/ 17 h 20"/>
                <a:gd name="T12" fmla="*/ 9 w 12"/>
                <a:gd name="T13" fmla="*/ 17 h 20"/>
                <a:gd name="T14" fmla="*/ 9 w 12"/>
                <a:gd name="T15" fmla="*/ 17 h 20"/>
                <a:gd name="T16" fmla="*/ 9 w 12"/>
                <a:gd name="T17" fmla="*/ 16 h 20"/>
                <a:gd name="T18" fmla="*/ 4 w 12"/>
                <a:gd name="T19" fmla="*/ 3 h 20"/>
                <a:gd name="T20" fmla="*/ 4 w 12"/>
                <a:gd name="T21" fmla="*/ 3 h 20"/>
                <a:gd name="T22" fmla="*/ 2 w 12"/>
                <a:gd name="T23" fmla="*/ 3 h 20"/>
                <a:gd name="T24" fmla="*/ 4 w 12"/>
                <a:gd name="T25" fmla="*/ 0 h 20"/>
                <a:gd name="T26" fmla="*/ 5 w 12"/>
                <a:gd name="T27" fmla="*/ 0 h 20"/>
                <a:gd name="T28" fmla="*/ 6 w 12"/>
                <a:gd name="T29" fmla="*/ 1 h 20"/>
                <a:gd name="T30" fmla="*/ 12 w 12"/>
                <a:gd name="T31" fmla="*/ 16 h 20"/>
                <a:gd name="T32" fmla="*/ 12 w 12"/>
                <a:gd name="T33" fmla="*/ 17 h 20"/>
                <a:gd name="T34" fmla="*/ 12 w 12"/>
                <a:gd name="T35" fmla="*/ 18 h 20"/>
                <a:gd name="T36" fmla="*/ 9 w 12"/>
                <a:gd name="T37" fmla="*/ 20 h 20"/>
                <a:gd name="T38" fmla="*/ 9 w 12"/>
                <a:gd name="T39" fmla="*/ 20 h 20"/>
                <a:gd name="T40" fmla="*/ 6 w 12"/>
                <a:gd name="T41" fmla="*/ 20 h 20"/>
                <a:gd name="T42" fmla="*/ 5 w 12"/>
                <a:gd name="T43" fmla="*/ 17 h 20"/>
                <a:gd name="T44" fmla="*/ 0 w 12"/>
                <a:gd name="T45" fmla="*/ 4 h 20"/>
                <a:gd name="T46" fmla="*/ 0 w 12"/>
                <a:gd name="T47" fmla="*/ 3 h 20"/>
                <a:gd name="T48" fmla="*/ 0 w 12"/>
                <a:gd name="T49" fmla="*/ 1 h 20"/>
                <a:gd name="T50" fmla="*/ 2 w 12"/>
                <a:gd name="T51" fmla="*/ 0 h 20"/>
                <a:gd name="T52" fmla="*/ 4 w 12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20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close/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03"/>
            <p:cNvSpPr>
              <a:spLocks/>
            </p:cNvSpPr>
            <p:nvPr/>
          </p:nvSpPr>
          <p:spPr bwMode="auto">
            <a:xfrm>
              <a:off x="8107363" y="5089525"/>
              <a:ext cx="20638" cy="19050"/>
            </a:xfrm>
            <a:custGeom>
              <a:avLst/>
              <a:gdLst>
                <a:gd name="T0" fmla="*/ 12 w 13"/>
                <a:gd name="T1" fmla="*/ 0 h 12"/>
                <a:gd name="T2" fmla="*/ 13 w 13"/>
                <a:gd name="T3" fmla="*/ 1 h 12"/>
                <a:gd name="T4" fmla="*/ 13 w 13"/>
                <a:gd name="T5" fmla="*/ 3 h 12"/>
                <a:gd name="T6" fmla="*/ 13 w 13"/>
                <a:gd name="T7" fmla="*/ 4 h 12"/>
                <a:gd name="T8" fmla="*/ 3 w 13"/>
                <a:gd name="T9" fmla="*/ 10 h 12"/>
                <a:gd name="T10" fmla="*/ 3 w 13"/>
                <a:gd name="T11" fmla="*/ 12 h 12"/>
                <a:gd name="T12" fmla="*/ 0 w 13"/>
                <a:gd name="T13" fmla="*/ 10 h 12"/>
                <a:gd name="T14" fmla="*/ 0 w 13"/>
                <a:gd name="T15" fmla="*/ 9 h 12"/>
                <a:gd name="T16" fmla="*/ 2 w 13"/>
                <a:gd name="T17" fmla="*/ 8 h 12"/>
                <a:gd name="T18" fmla="*/ 11 w 13"/>
                <a:gd name="T19" fmla="*/ 1 h 12"/>
                <a:gd name="T20" fmla="*/ 12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lnTo>
                    <a:pt x="13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11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04"/>
            <p:cNvSpPr>
              <a:spLocks noEditPoints="1"/>
            </p:cNvSpPr>
            <p:nvPr/>
          </p:nvSpPr>
          <p:spPr bwMode="auto">
            <a:xfrm>
              <a:off x="8105776" y="5087938"/>
              <a:ext cx="25400" cy="22225"/>
            </a:xfrm>
            <a:custGeom>
              <a:avLst/>
              <a:gdLst>
                <a:gd name="T0" fmla="*/ 13 w 16"/>
                <a:gd name="T1" fmla="*/ 2 h 14"/>
                <a:gd name="T2" fmla="*/ 13 w 16"/>
                <a:gd name="T3" fmla="*/ 2 h 14"/>
                <a:gd name="T4" fmla="*/ 3 w 16"/>
                <a:gd name="T5" fmla="*/ 10 h 14"/>
                <a:gd name="T6" fmla="*/ 3 w 16"/>
                <a:gd name="T7" fmla="*/ 10 h 14"/>
                <a:gd name="T8" fmla="*/ 3 w 16"/>
                <a:gd name="T9" fmla="*/ 11 h 14"/>
                <a:gd name="T10" fmla="*/ 4 w 16"/>
                <a:gd name="T11" fmla="*/ 11 h 14"/>
                <a:gd name="T12" fmla="*/ 4 w 16"/>
                <a:gd name="T13" fmla="*/ 11 h 14"/>
                <a:gd name="T14" fmla="*/ 13 w 16"/>
                <a:gd name="T15" fmla="*/ 4 h 14"/>
                <a:gd name="T16" fmla="*/ 13 w 16"/>
                <a:gd name="T17" fmla="*/ 4 h 14"/>
                <a:gd name="T18" fmla="*/ 13 w 16"/>
                <a:gd name="T19" fmla="*/ 4 h 14"/>
                <a:gd name="T20" fmla="*/ 13 w 16"/>
                <a:gd name="T21" fmla="*/ 2 h 14"/>
                <a:gd name="T22" fmla="*/ 13 w 16"/>
                <a:gd name="T23" fmla="*/ 0 h 14"/>
                <a:gd name="T24" fmla="*/ 14 w 16"/>
                <a:gd name="T25" fmla="*/ 0 h 14"/>
                <a:gd name="T26" fmla="*/ 16 w 16"/>
                <a:gd name="T27" fmla="*/ 1 h 14"/>
                <a:gd name="T28" fmla="*/ 16 w 16"/>
                <a:gd name="T29" fmla="*/ 4 h 14"/>
                <a:gd name="T30" fmla="*/ 16 w 16"/>
                <a:gd name="T31" fmla="*/ 5 h 14"/>
                <a:gd name="T32" fmla="*/ 14 w 16"/>
                <a:gd name="T33" fmla="*/ 6 h 14"/>
                <a:gd name="T34" fmla="*/ 5 w 16"/>
                <a:gd name="T35" fmla="*/ 13 h 14"/>
                <a:gd name="T36" fmla="*/ 4 w 16"/>
                <a:gd name="T37" fmla="*/ 14 h 14"/>
                <a:gd name="T38" fmla="*/ 4 w 16"/>
                <a:gd name="T39" fmla="*/ 14 h 14"/>
                <a:gd name="T40" fmla="*/ 1 w 16"/>
                <a:gd name="T41" fmla="*/ 14 h 14"/>
                <a:gd name="T42" fmla="*/ 0 w 16"/>
                <a:gd name="T43" fmla="*/ 13 h 14"/>
                <a:gd name="T44" fmla="*/ 0 w 16"/>
                <a:gd name="T45" fmla="*/ 10 h 14"/>
                <a:gd name="T46" fmla="*/ 0 w 16"/>
                <a:gd name="T47" fmla="*/ 9 h 14"/>
                <a:gd name="T48" fmla="*/ 1 w 16"/>
                <a:gd name="T49" fmla="*/ 8 h 14"/>
                <a:gd name="T50" fmla="*/ 11 w 16"/>
                <a:gd name="T51" fmla="*/ 1 h 14"/>
                <a:gd name="T52" fmla="*/ 13 w 1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13" y="2"/>
                  </a:moveTo>
                  <a:lnTo>
                    <a:pt x="13" y="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close/>
                  <a:moveTo>
                    <a:pt x="13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05"/>
            <p:cNvSpPr>
              <a:spLocks/>
            </p:cNvSpPr>
            <p:nvPr/>
          </p:nvSpPr>
          <p:spPr bwMode="auto">
            <a:xfrm>
              <a:off x="8110538" y="5076825"/>
              <a:ext cx="9525" cy="28575"/>
            </a:xfrm>
            <a:custGeom>
              <a:avLst/>
              <a:gdLst>
                <a:gd name="T0" fmla="*/ 5 w 6"/>
                <a:gd name="T1" fmla="*/ 0 h 18"/>
                <a:gd name="T2" fmla="*/ 6 w 6"/>
                <a:gd name="T3" fmla="*/ 0 h 18"/>
                <a:gd name="T4" fmla="*/ 6 w 6"/>
                <a:gd name="T5" fmla="*/ 1 h 18"/>
                <a:gd name="T6" fmla="*/ 4 w 6"/>
                <a:gd name="T7" fmla="*/ 17 h 18"/>
                <a:gd name="T8" fmla="*/ 4 w 6"/>
                <a:gd name="T9" fmla="*/ 18 h 18"/>
                <a:gd name="T10" fmla="*/ 2 w 6"/>
                <a:gd name="T11" fmla="*/ 18 h 18"/>
                <a:gd name="T12" fmla="*/ 1 w 6"/>
                <a:gd name="T13" fmla="*/ 18 h 18"/>
                <a:gd name="T14" fmla="*/ 0 w 6"/>
                <a:gd name="T15" fmla="*/ 17 h 18"/>
                <a:gd name="T16" fmla="*/ 0 w 6"/>
                <a:gd name="T17" fmla="*/ 16 h 18"/>
                <a:gd name="T18" fmla="*/ 4 w 6"/>
                <a:gd name="T19" fmla="*/ 1 h 18"/>
                <a:gd name="T20" fmla="*/ 4 w 6"/>
                <a:gd name="T21" fmla="*/ 0 h 18"/>
                <a:gd name="T22" fmla="*/ 5 w 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8">
                  <a:moveTo>
                    <a:pt x="5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06"/>
            <p:cNvSpPr>
              <a:spLocks noEditPoints="1"/>
            </p:cNvSpPr>
            <p:nvPr/>
          </p:nvSpPr>
          <p:spPr bwMode="auto">
            <a:xfrm>
              <a:off x="8107363" y="5075238"/>
              <a:ext cx="17463" cy="33338"/>
            </a:xfrm>
            <a:custGeom>
              <a:avLst/>
              <a:gdLst>
                <a:gd name="T0" fmla="*/ 7 w 11"/>
                <a:gd name="T1" fmla="*/ 2 h 21"/>
                <a:gd name="T2" fmla="*/ 7 w 11"/>
                <a:gd name="T3" fmla="*/ 2 h 21"/>
                <a:gd name="T4" fmla="*/ 3 w 11"/>
                <a:gd name="T5" fmla="*/ 18 h 21"/>
                <a:gd name="T6" fmla="*/ 4 w 11"/>
                <a:gd name="T7" fmla="*/ 18 h 21"/>
                <a:gd name="T8" fmla="*/ 4 w 11"/>
                <a:gd name="T9" fmla="*/ 18 h 21"/>
                <a:gd name="T10" fmla="*/ 4 w 11"/>
                <a:gd name="T11" fmla="*/ 18 h 21"/>
                <a:gd name="T12" fmla="*/ 7 w 11"/>
                <a:gd name="T13" fmla="*/ 2 h 21"/>
                <a:gd name="T14" fmla="*/ 7 w 11"/>
                <a:gd name="T15" fmla="*/ 2 h 21"/>
                <a:gd name="T16" fmla="*/ 7 w 11"/>
                <a:gd name="T17" fmla="*/ 2 h 21"/>
                <a:gd name="T18" fmla="*/ 7 w 11"/>
                <a:gd name="T19" fmla="*/ 0 h 21"/>
                <a:gd name="T20" fmla="*/ 8 w 11"/>
                <a:gd name="T21" fmla="*/ 0 h 21"/>
                <a:gd name="T22" fmla="*/ 10 w 11"/>
                <a:gd name="T23" fmla="*/ 1 h 21"/>
                <a:gd name="T24" fmla="*/ 11 w 11"/>
                <a:gd name="T25" fmla="*/ 2 h 21"/>
                <a:gd name="T26" fmla="*/ 11 w 11"/>
                <a:gd name="T27" fmla="*/ 4 h 21"/>
                <a:gd name="T28" fmla="*/ 7 w 11"/>
                <a:gd name="T29" fmla="*/ 18 h 21"/>
                <a:gd name="T30" fmla="*/ 6 w 11"/>
                <a:gd name="T31" fmla="*/ 19 h 21"/>
                <a:gd name="T32" fmla="*/ 4 w 11"/>
                <a:gd name="T33" fmla="*/ 21 h 21"/>
                <a:gd name="T34" fmla="*/ 3 w 11"/>
                <a:gd name="T35" fmla="*/ 21 h 21"/>
                <a:gd name="T36" fmla="*/ 2 w 11"/>
                <a:gd name="T37" fmla="*/ 19 h 21"/>
                <a:gd name="T38" fmla="*/ 0 w 11"/>
                <a:gd name="T39" fmla="*/ 18 h 21"/>
                <a:gd name="T40" fmla="*/ 0 w 11"/>
                <a:gd name="T41" fmla="*/ 17 h 21"/>
                <a:gd name="T42" fmla="*/ 4 w 11"/>
                <a:gd name="T43" fmla="*/ 2 h 21"/>
                <a:gd name="T44" fmla="*/ 4 w 11"/>
                <a:gd name="T45" fmla="*/ 0 h 21"/>
                <a:gd name="T46" fmla="*/ 7 w 11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21">
                  <a:moveTo>
                    <a:pt x="7" y="2"/>
                  </a:moveTo>
                  <a:lnTo>
                    <a:pt x="7" y="2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7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07"/>
            <p:cNvSpPr>
              <a:spLocks/>
            </p:cNvSpPr>
            <p:nvPr/>
          </p:nvSpPr>
          <p:spPr bwMode="auto">
            <a:xfrm>
              <a:off x="7935913" y="5454650"/>
              <a:ext cx="28575" cy="254000"/>
            </a:xfrm>
            <a:custGeom>
              <a:avLst/>
              <a:gdLst>
                <a:gd name="T0" fmla="*/ 8 w 18"/>
                <a:gd name="T1" fmla="*/ 0 h 160"/>
                <a:gd name="T2" fmla="*/ 9 w 18"/>
                <a:gd name="T3" fmla="*/ 0 h 160"/>
                <a:gd name="T4" fmla="*/ 10 w 18"/>
                <a:gd name="T5" fmla="*/ 2 h 160"/>
                <a:gd name="T6" fmla="*/ 18 w 18"/>
                <a:gd name="T7" fmla="*/ 160 h 160"/>
                <a:gd name="T8" fmla="*/ 1 w 18"/>
                <a:gd name="T9" fmla="*/ 160 h 160"/>
                <a:gd name="T10" fmla="*/ 0 w 18"/>
                <a:gd name="T11" fmla="*/ 160 h 160"/>
                <a:gd name="T12" fmla="*/ 0 w 18"/>
                <a:gd name="T13" fmla="*/ 159 h 160"/>
                <a:gd name="T14" fmla="*/ 0 w 18"/>
                <a:gd name="T15" fmla="*/ 157 h 160"/>
                <a:gd name="T16" fmla="*/ 1 w 18"/>
                <a:gd name="T17" fmla="*/ 156 h 160"/>
                <a:gd name="T18" fmla="*/ 14 w 18"/>
                <a:gd name="T19" fmla="*/ 156 h 160"/>
                <a:gd name="T20" fmla="*/ 6 w 18"/>
                <a:gd name="T21" fmla="*/ 2 h 160"/>
                <a:gd name="T22" fmla="*/ 6 w 18"/>
                <a:gd name="T23" fmla="*/ 0 h 160"/>
                <a:gd name="T24" fmla="*/ 8 w 18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60">
                  <a:moveTo>
                    <a:pt x="8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8" y="160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4" y="15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08"/>
            <p:cNvSpPr>
              <a:spLocks noEditPoints="1"/>
            </p:cNvSpPr>
            <p:nvPr/>
          </p:nvSpPr>
          <p:spPr bwMode="auto">
            <a:xfrm>
              <a:off x="7932738" y="5451475"/>
              <a:ext cx="33338" cy="258763"/>
            </a:xfrm>
            <a:custGeom>
              <a:avLst/>
              <a:gdLst>
                <a:gd name="T0" fmla="*/ 10 w 21"/>
                <a:gd name="T1" fmla="*/ 4 h 163"/>
                <a:gd name="T2" fmla="*/ 10 w 21"/>
                <a:gd name="T3" fmla="*/ 4 h 163"/>
                <a:gd name="T4" fmla="*/ 10 w 21"/>
                <a:gd name="T5" fmla="*/ 4 h 163"/>
                <a:gd name="T6" fmla="*/ 10 w 21"/>
                <a:gd name="T7" fmla="*/ 8 h 163"/>
                <a:gd name="T8" fmla="*/ 10 w 21"/>
                <a:gd name="T9" fmla="*/ 8 h 163"/>
                <a:gd name="T10" fmla="*/ 17 w 21"/>
                <a:gd name="T11" fmla="*/ 159 h 163"/>
                <a:gd name="T12" fmla="*/ 3 w 21"/>
                <a:gd name="T13" fmla="*/ 159 h 163"/>
                <a:gd name="T14" fmla="*/ 3 w 21"/>
                <a:gd name="T15" fmla="*/ 161 h 163"/>
                <a:gd name="T16" fmla="*/ 3 w 21"/>
                <a:gd name="T17" fmla="*/ 161 h 163"/>
                <a:gd name="T18" fmla="*/ 19 w 21"/>
                <a:gd name="T19" fmla="*/ 161 h 163"/>
                <a:gd name="T20" fmla="*/ 10 w 21"/>
                <a:gd name="T21" fmla="*/ 4 h 163"/>
                <a:gd name="T22" fmla="*/ 10 w 21"/>
                <a:gd name="T23" fmla="*/ 4 h 163"/>
                <a:gd name="T24" fmla="*/ 10 w 21"/>
                <a:gd name="T25" fmla="*/ 4 h 163"/>
                <a:gd name="T26" fmla="*/ 7 w 21"/>
                <a:gd name="T27" fmla="*/ 0 h 163"/>
                <a:gd name="T28" fmla="*/ 8 w 21"/>
                <a:gd name="T29" fmla="*/ 1 h 163"/>
                <a:gd name="T30" fmla="*/ 10 w 21"/>
                <a:gd name="T31" fmla="*/ 1 h 163"/>
                <a:gd name="T32" fmla="*/ 10 w 21"/>
                <a:gd name="T33" fmla="*/ 1 h 163"/>
                <a:gd name="T34" fmla="*/ 12 w 21"/>
                <a:gd name="T35" fmla="*/ 1 h 163"/>
                <a:gd name="T36" fmla="*/ 13 w 21"/>
                <a:gd name="T37" fmla="*/ 4 h 163"/>
                <a:gd name="T38" fmla="*/ 21 w 21"/>
                <a:gd name="T39" fmla="*/ 163 h 163"/>
                <a:gd name="T40" fmla="*/ 3 w 21"/>
                <a:gd name="T41" fmla="*/ 163 h 163"/>
                <a:gd name="T42" fmla="*/ 2 w 21"/>
                <a:gd name="T43" fmla="*/ 163 h 163"/>
                <a:gd name="T44" fmla="*/ 0 w 21"/>
                <a:gd name="T45" fmla="*/ 162 h 163"/>
                <a:gd name="T46" fmla="*/ 0 w 21"/>
                <a:gd name="T47" fmla="*/ 161 h 163"/>
                <a:gd name="T48" fmla="*/ 0 w 21"/>
                <a:gd name="T49" fmla="*/ 158 h 163"/>
                <a:gd name="T50" fmla="*/ 2 w 21"/>
                <a:gd name="T51" fmla="*/ 157 h 163"/>
                <a:gd name="T52" fmla="*/ 3 w 21"/>
                <a:gd name="T53" fmla="*/ 157 h 163"/>
                <a:gd name="T54" fmla="*/ 15 w 21"/>
                <a:gd name="T55" fmla="*/ 157 h 163"/>
                <a:gd name="T56" fmla="*/ 7 w 21"/>
                <a:gd name="T5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163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7" y="159"/>
                  </a:lnTo>
                  <a:lnTo>
                    <a:pt x="3" y="159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19" y="16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21" y="163"/>
                  </a:lnTo>
                  <a:lnTo>
                    <a:pt x="3" y="163"/>
                  </a:lnTo>
                  <a:lnTo>
                    <a:pt x="2" y="163"/>
                  </a:lnTo>
                  <a:lnTo>
                    <a:pt x="0" y="162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2" y="157"/>
                  </a:lnTo>
                  <a:lnTo>
                    <a:pt x="3" y="157"/>
                  </a:lnTo>
                  <a:lnTo>
                    <a:pt x="15" y="15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09"/>
            <p:cNvSpPr>
              <a:spLocks/>
            </p:cNvSpPr>
            <p:nvPr/>
          </p:nvSpPr>
          <p:spPr bwMode="auto">
            <a:xfrm>
              <a:off x="7966076" y="5454650"/>
              <a:ext cx="42863" cy="252413"/>
            </a:xfrm>
            <a:custGeom>
              <a:avLst/>
              <a:gdLst>
                <a:gd name="T0" fmla="*/ 2 w 27"/>
                <a:gd name="T1" fmla="*/ 0 h 159"/>
                <a:gd name="T2" fmla="*/ 3 w 27"/>
                <a:gd name="T3" fmla="*/ 0 h 159"/>
                <a:gd name="T4" fmla="*/ 4 w 27"/>
                <a:gd name="T5" fmla="*/ 2 h 159"/>
                <a:gd name="T6" fmla="*/ 4 w 27"/>
                <a:gd name="T7" fmla="*/ 7 h 159"/>
                <a:gd name="T8" fmla="*/ 4 w 27"/>
                <a:gd name="T9" fmla="*/ 19 h 159"/>
                <a:gd name="T10" fmla="*/ 4 w 27"/>
                <a:gd name="T11" fmla="*/ 37 h 159"/>
                <a:gd name="T12" fmla="*/ 6 w 27"/>
                <a:gd name="T13" fmla="*/ 59 h 159"/>
                <a:gd name="T14" fmla="*/ 7 w 27"/>
                <a:gd name="T15" fmla="*/ 82 h 159"/>
                <a:gd name="T16" fmla="*/ 7 w 27"/>
                <a:gd name="T17" fmla="*/ 105 h 159"/>
                <a:gd name="T18" fmla="*/ 8 w 27"/>
                <a:gd name="T19" fmla="*/ 126 h 159"/>
                <a:gd name="T20" fmla="*/ 10 w 27"/>
                <a:gd name="T21" fmla="*/ 138 h 159"/>
                <a:gd name="T22" fmla="*/ 11 w 27"/>
                <a:gd name="T23" fmla="*/ 147 h 159"/>
                <a:gd name="T24" fmla="*/ 11 w 27"/>
                <a:gd name="T25" fmla="*/ 152 h 159"/>
                <a:gd name="T26" fmla="*/ 13 w 27"/>
                <a:gd name="T27" fmla="*/ 154 h 159"/>
                <a:gd name="T28" fmla="*/ 17 w 27"/>
                <a:gd name="T29" fmla="*/ 154 h 159"/>
                <a:gd name="T30" fmla="*/ 21 w 27"/>
                <a:gd name="T31" fmla="*/ 155 h 159"/>
                <a:gd name="T32" fmla="*/ 24 w 27"/>
                <a:gd name="T33" fmla="*/ 155 h 159"/>
                <a:gd name="T34" fmla="*/ 25 w 27"/>
                <a:gd name="T35" fmla="*/ 155 h 159"/>
                <a:gd name="T36" fmla="*/ 27 w 27"/>
                <a:gd name="T37" fmla="*/ 155 h 159"/>
                <a:gd name="T38" fmla="*/ 27 w 27"/>
                <a:gd name="T39" fmla="*/ 156 h 159"/>
                <a:gd name="T40" fmla="*/ 27 w 27"/>
                <a:gd name="T41" fmla="*/ 157 h 159"/>
                <a:gd name="T42" fmla="*/ 25 w 27"/>
                <a:gd name="T43" fmla="*/ 157 h 159"/>
                <a:gd name="T44" fmla="*/ 24 w 27"/>
                <a:gd name="T45" fmla="*/ 159 h 159"/>
                <a:gd name="T46" fmla="*/ 24 w 27"/>
                <a:gd name="T47" fmla="*/ 159 h 159"/>
                <a:gd name="T48" fmla="*/ 21 w 27"/>
                <a:gd name="T49" fmla="*/ 157 h 159"/>
                <a:gd name="T50" fmla="*/ 19 w 27"/>
                <a:gd name="T51" fmla="*/ 157 h 159"/>
                <a:gd name="T52" fmla="*/ 15 w 27"/>
                <a:gd name="T53" fmla="*/ 157 h 159"/>
                <a:gd name="T54" fmla="*/ 11 w 27"/>
                <a:gd name="T55" fmla="*/ 156 h 159"/>
                <a:gd name="T56" fmla="*/ 8 w 27"/>
                <a:gd name="T57" fmla="*/ 155 h 159"/>
                <a:gd name="T58" fmla="*/ 8 w 27"/>
                <a:gd name="T59" fmla="*/ 152 h 159"/>
                <a:gd name="T60" fmla="*/ 7 w 27"/>
                <a:gd name="T61" fmla="*/ 151 h 159"/>
                <a:gd name="T62" fmla="*/ 7 w 27"/>
                <a:gd name="T63" fmla="*/ 148 h 159"/>
                <a:gd name="T64" fmla="*/ 7 w 27"/>
                <a:gd name="T65" fmla="*/ 146 h 159"/>
                <a:gd name="T66" fmla="*/ 6 w 27"/>
                <a:gd name="T67" fmla="*/ 138 h 159"/>
                <a:gd name="T68" fmla="*/ 6 w 27"/>
                <a:gd name="T69" fmla="*/ 127 h 159"/>
                <a:gd name="T70" fmla="*/ 4 w 27"/>
                <a:gd name="T71" fmla="*/ 104 h 159"/>
                <a:gd name="T72" fmla="*/ 3 w 27"/>
                <a:gd name="T73" fmla="*/ 76 h 159"/>
                <a:gd name="T74" fmla="*/ 2 w 27"/>
                <a:gd name="T75" fmla="*/ 54 h 159"/>
                <a:gd name="T76" fmla="*/ 2 w 27"/>
                <a:gd name="T77" fmla="*/ 34 h 159"/>
                <a:gd name="T78" fmla="*/ 0 w 27"/>
                <a:gd name="T79" fmla="*/ 17 h 159"/>
                <a:gd name="T80" fmla="*/ 0 w 27"/>
                <a:gd name="T81" fmla="*/ 6 h 159"/>
                <a:gd name="T82" fmla="*/ 0 w 27"/>
                <a:gd name="T83" fmla="*/ 2 h 159"/>
                <a:gd name="T84" fmla="*/ 0 w 27"/>
                <a:gd name="T85" fmla="*/ 2 h 159"/>
                <a:gd name="T86" fmla="*/ 0 w 27"/>
                <a:gd name="T87" fmla="*/ 0 h 159"/>
                <a:gd name="T88" fmla="*/ 2 w 27"/>
                <a:gd name="T8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159">
                  <a:moveTo>
                    <a:pt x="2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4" y="7"/>
                  </a:lnTo>
                  <a:lnTo>
                    <a:pt x="4" y="19"/>
                  </a:lnTo>
                  <a:lnTo>
                    <a:pt x="4" y="37"/>
                  </a:lnTo>
                  <a:lnTo>
                    <a:pt x="6" y="59"/>
                  </a:lnTo>
                  <a:lnTo>
                    <a:pt x="7" y="82"/>
                  </a:lnTo>
                  <a:lnTo>
                    <a:pt x="7" y="105"/>
                  </a:lnTo>
                  <a:lnTo>
                    <a:pt x="8" y="126"/>
                  </a:lnTo>
                  <a:lnTo>
                    <a:pt x="10" y="138"/>
                  </a:lnTo>
                  <a:lnTo>
                    <a:pt x="11" y="147"/>
                  </a:lnTo>
                  <a:lnTo>
                    <a:pt x="11" y="152"/>
                  </a:lnTo>
                  <a:lnTo>
                    <a:pt x="13" y="154"/>
                  </a:lnTo>
                  <a:lnTo>
                    <a:pt x="17" y="154"/>
                  </a:lnTo>
                  <a:lnTo>
                    <a:pt x="21" y="155"/>
                  </a:lnTo>
                  <a:lnTo>
                    <a:pt x="24" y="155"/>
                  </a:lnTo>
                  <a:lnTo>
                    <a:pt x="25" y="155"/>
                  </a:lnTo>
                  <a:lnTo>
                    <a:pt x="27" y="155"/>
                  </a:lnTo>
                  <a:lnTo>
                    <a:pt x="27" y="156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5" y="157"/>
                  </a:lnTo>
                  <a:lnTo>
                    <a:pt x="11" y="156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7" y="151"/>
                  </a:lnTo>
                  <a:lnTo>
                    <a:pt x="7" y="148"/>
                  </a:lnTo>
                  <a:lnTo>
                    <a:pt x="7" y="146"/>
                  </a:lnTo>
                  <a:lnTo>
                    <a:pt x="6" y="138"/>
                  </a:lnTo>
                  <a:lnTo>
                    <a:pt x="6" y="127"/>
                  </a:lnTo>
                  <a:lnTo>
                    <a:pt x="4" y="104"/>
                  </a:lnTo>
                  <a:lnTo>
                    <a:pt x="3" y="76"/>
                  </a:lnTo>
                  <a:lnTo>
                    <a:pt x="2" y="54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10"/>
            <p:cNvSpPr>
              <a:spLocks noEditPoints="1"/>
            </p:cNvSpPr>
            <p:nvPr/>
          </p:nvSpPr>
          <p:spPr bwMode="auto">
            <a:xfrm>
              <a:off x="7964488" y="5453063"/>
              <a:ext cx="46038" cy="255588"/>
            </a:xfrm>
            <a:custGeom>
              <a:avLst/>
              <a:gdLst>
                <a:gd name="T0" fmla="*/ 3 w 29"/>
                <a:gd name="T1" fmla="*/ 3 h 161"/>
                <a:gd name="T2" fmla="*/ 3 w 29"/>
                <a:gd name="T3" fmla="*/ 5 h 161"/>
                <a:gd name="T4" fmla="*/ 4 w 29"/>
                <a:gd name="T5" fmla="*/ 33 h 161"/>
                <a:gd name="T6" fmla="*/ 5 w 29"/>
                <a:gd name="T7" fmla="*/ 77 h 161"/>
                <a:gd name="T8" fmla="*/ 8 w 29"/>
                <a:gd name="T9" fmla="*/ 128 h 161"/>
                <a:gd name="T10" fmla="*/ 9 w 29"/>
                <a:gd name="T11" fmla="*/ 147 h 161"/>
                <a:gd name="T12" fmla="*/ 9 w 29"/>
                <a:gd name="T13" fmla="*/ 152 h 161"/>
                <a:gd name="T14" fmla="*/ 11 w 29"/>
                <a:gd name="T15" fmla="*/ 153 h 161"/>
                <a:gd name="T16" fmla="*/ 14 w 29"/>
                <a:gd name="T17" fmla="*/ 156 h 161"/>
                <a:gd name="T18" fmla="*/ 22 w 29"/>
                <a:gd name="T19" fmla="*/ 157 h 161"/>
                <a:gd name="T20" fmla="*/ 26 w 29"/>
                <a:gd name="T21" fmla="*/ 157 h 161"/>
                <a:gd name="T22" fmla="*/ 26 w 29"/>
                <a:gd name="T23" fmla="*/ 157 h 161"/>
                <a:gd name="T24" fmla="*/ 25 w 29"/>
                <a:gd name="T25" fmla="*/ 157 h 161"/>
                <a:gd name="T26" fmla="*/ 24 w 29"/>
                <a:gd name="T27" fmla="*/ 157 h 161"/>
                <a:gd name="T28" fmla="*/ 17 w 29"/>
                <a:gd name="T29" fmla="*/ 156 h 161"/>
                <a:gd name="T30" fmla="*/ 11 w 29"/>
                <a:gd name="T31" fmla="*/ 155 h 161"/>
                <a:gd name="T32" fmla="*/ 11 w 29"/>
                <a:gd name="T33" fmla="*/ 153 h 161"/>
                <a:gd name="T34" fmla="*/ 9 w 29"/>
                <a:gd name="T35" fmla="*/ 148 h 161"/>
                <a:gd name="T36" fmla="*/ 9 w 29"/>
                <a:gd name="T37" fmla="*/ 136 h 161"/>
                <a:gd name="T38" fmla="*/ 7 w 29"/>
                <a:gd name="T39" fmla="*/ 106 h 161"/>
                <a:gd name="T40" fmla="*/ 5 w 29"/>
                <a:gd name="T41" fmla="*/ 62 h 161"/>
                <a:gd name="T42" fmla="*/ 4 w 29"/>
                <a:gd name="T43" fmla="*/ 21 h 161"/>
                <a:gd name="T44" fmla="*/ 4 w 29"/>
                <a:gd name="T45" fmla="*/ 3 h 161"/>
                <a:gd name="T46" fmla="*/ 4 w 29"/>
                <a:gd name="T47" fmla="*/ 3 h 161"/>
                <a:gd name="T48" fmla="*/ 3 w 29"/>
                <a:gd name="T49" fmla="*/ 3 h 161"/>
                <a:gd name="T50" fmla="*/ 3 w 29"/>
                <a:gd name="T51" fmla="*/ 0 h 161"/>
                <a:gd name="T52" fmla="*/ 5 w 29"/>
                <a:gd name="T53" fmla="*/ 0 h 161"/>
                <a:gd name="T54" fmla="*/ 7 w 29"/>
                <a:gd name="T55" fmla="*/ 3 h 161"/>
                <a:gd name="T56" fmla="*/ 7 w 29"/>
                <a:gd name="T57" fmla="*/ 20 h 161"/>
                <a:gd name="T58" fmla="*/ 8 w 29"/>
                <a:gd name="T59" fmla="*/ 60 h 161"/>
                <a:gd name="T60" fmla="*/ 11 w 29"/>
                <a:gd name="T61" fmla="*/ 106 h 161"/>
                <a:gd name="T62" fmla="*/ 12 w 29"/>
                <a:gd name="T63" fmla="*/ 136 h 161"/>
                <a:gd name="T64" fmla="*/ 13 w 29"/>
                <a:gd name="T65" fmla="*/ 148 h 161"/>
                <a:gd name="T66" fmla="*/ 13 w 29"/>
                <a:gd name="T67" fmla="*/ 152 h 161"/>
                <a:gd name="T68" fmla="*/ 18 w 29"/>
                <a:gd name="T69" fmla="*/ 153 h 161"/>
                <a:gd name="T70" fmla="*/ 24 w 29"/>
                <a:gd name="T71" fmla="*/ 155 h 161"/>
                <a:gd name="T72" fmla="*/ 26 w 29"/>
                <a:gd name="T73" fmla="*/ 155 h 161"/>
                <a:gd name="T74" fmla="*/ 28 w 29"/>
                <a:gd name="T75" fmla="*/ 155 h 161"/>
                <a:gd name="T76" fmla="*/ 29 w 29"/>
                <a:gd name="T77" fmla="*/ 157 h 161"/>
                <a:gd name="T78" fmla="*/ 29 w 29"/>
                <a:gd name="T79" fmla="*/ 158 h 161"/>
                <a:gd name="T80" fmla="*/ 26 w 29"/>
                <a:gd name="T81" fmla="*/ 161 h 161"/>
                <a:gd name="T82" fmla="*/ 25 w 29"/>
                <a:gd name="T83" fmla="*/ 161 h 161"/>
                <a:gd name="T84" fmla="*/ 20 w 29"/>
                <a:gd name="T85" fmla="*/ 160 h 161"/>
                <a:gd name="T86" fmla="*/ 12 w 29"/>
                <a:gd name="T87" fmla="*/ 158 h 161"/>
                <a:gd name="T88" fmla="*/ 9 w 29"/>
                <a:gd name="T89" fmla="*/ 156 h 161"/>
                <a:gd name="T90" fmla="*/ 7 w 29"/>
                <a:gd name="T91" fmla="*/ 155 h 161"/>
                <a:gd name="T92" fmla="*/ 7 w 29"/>
                <a:gd name="T93" fmla="*/ 149 h 161"/>
                <a:gd name="T94" fmla="*/ 5 w 29"/>
                <a:gd name="T95" fmla="*/ 139 h 161"/>
                <a:gd name="T96" fmla="*/ 3 w 29"/>
                <a:gd name="T97" fmla="*/ 105 h 161"/>
                <a:gd name="T98" fmla="*/ 1 w 29"/>
                <a:gd name="T99" fmla="*/ 55 h 161"/>
                <a:gd name="T100" fmla="*/ 0 w 29"/>
                <a:gd name="T101" fmla="*/ 18 h 161"/>
                <a:gd name="T102" fmla="*/ 0 w 29"/>
                <a:gd name="T103" fmla="*/ 3 h 161"/>
                <a:gd name="T104" fmla="*/ 0 w 29"/>
                <a:gd name="T105" fmla="*/ 1 h 161"/>
                <a:gd name="T106" fmla="*/ 3 w 29"/>
                <a:gd name="T10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161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4" y="33"/>
                  </a:lnTo>
                  <a:lnTo>
                    <a:pt x="4" y="54"/>
                  </a:lnTo>
                  <a:lnTo>
                    <a:pt x="5" y="77"/>
                  </a:lnTo>
                  <a:lnTo>
                    <a:pt x="7" y="105"/>
                  </a:lnTo>
                  <a:lnTo>
                    <a:pt x="8" y="128"/>
                  </a:lnTo>
                  <a:lnTo>
                    <a:pt x="8" y="139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9" y="152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5"/>
                  </a:lnTo>
                  <a:lnTo>
                    <a:pt x="14" y="156"/>
                  </a:lnTo>
                  <a:lnTo>
                    <a:pt x="18" y="157"/>
                  </a:lnTo>
                  <a:lnTo>
                    <a:pt x="22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4" y="157"/>
                  </a:lnTo>
                  <a:lnTo>
                    <a:pt x="21" y="157"/>
                  </a:lnTo>
                  <a:lnTo>
                    <a:pt x="17" y="156"/>
                  </a:lnTo>
                  <a:lnTo>
                    <a:pt x="14" y="156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9" y="136"/>
                  </a:lnTo>
                  <a:lnTo>
                    <a:pt x="8" y="127"/>
                  </a:lnTo>
                  <a:lnTo>
                    <a:pt x="7" y="106"/>
                  </a:lnTo>
                  <a:lnTo>
                    <a:pt x="5" y="84"/>
                  </a:lnTo>
                  <a:lnTo>
                    <a:pt x="5" y="62"/>
                  </a:lnTo>
                  <a:lnTo>
                    <a:pt x="4" y="39"/>
                  </a:lnTo>
                  <a:lnTo>
                    <a:pt x="4" y="21"/>
                  </a:lnTo>
                  <a:lnTo>
                    <a:pt x="4" y="9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38"/>
                  </a:lnTo>
                  <a:lnTo>
                    <a:pt x="8" y="60"/>
                  </a:lnTo>
                  <a:lnTo>
                    <a:pt x="9" y="83"/>
                  </a:lnTo>
                  <a:lnTo>
                    <a:pt x="11" y="106"/>
                  </a:lnTo>
                  <a:lnTo>
                    <a:pt x="11" y="127"/>
                  </a:lnTo>
                  <a:lnTo>
                    <a:pt x="12" y="136"/>
                  </a:lnTo>
                  <a:lnTo>
                    <a:pt x="12" y="144"/>
                  </a:lnTo>
                  <a:lnTo>
                    <a:pt x="13" y="148"/>
                  </a:lnTo>
                  <a:lnTo>
                    <a:pt x="13" y="151"/>
                  </a:lnTo>
                  <a:lnTo>
                    <a:pt x="13" y="152"/>
                  </a:lnTo>
                  <a:lnTo>
                    <a:pt x="16" y="153"/>
                  </a:lnTo>
                  <a:lnTo>
                    <a:pt x="18" y="153"/>
                  </a:lnTo>
                  <a:lnTo>
                    <a:pt x="21" y="153"/>
                  </a:lnTo>
                  <a:lnTo>
                    <a:pt x="24" y="155"/>
                  </a:lnTo>
                  <a:lnTo>
                    <a:pt x="25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29" y="157"/>
                  </a:lnTo>
                  <a:lnTo>
                    <a:pt x="29" y="158"/>
                  </a:lnTo>
                  <a:lnTo>
                    <a:pt x="28" y="160"/>
                  </a:lnTo>
                  <a:lnTo>
                    <a:pt x="26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2" y="161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2" y="158"/>
                  </a:lnTo>
                  <a:lnTo>
                    <a:pt x="8" y="157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2"/>
                  </a:lnTo>
                  <a:lnTo>
                    <a:pt x="7" y="149"/>
                  </a:lnTo>
                  <a:lnTo>
                    <a:pt x="5" y="147"/>
                  </a:lnTo>
                  <a:lnTo>
                    <a:pt x="5" y="139"/>
                  </a:lnTo>
                  <a:lnTo>
                    <a:pt x="4" y="128"/>
                  </a:lnTo>
                  <a:lnTo>
                    <a:pt x="3" y="105"/>
                  </a:lnTo>
                  <a:lnTo>
                    <a:pt x="1" y="77"/>
                  </a:lnTo>
                  <a:lnTo>
                    <a:pt x="1" y="5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90673" y="381720"/>
            <a:ext cx="3974552" cy="3437850"/>
            <a:chOff x="3911482" y="-2787"/>
            <a:chExt cx="3974552" cy="3437850"/>
          </a:xfrm>
        </p:grpSpPr>
        <p:sp>
          <p:nvSpPr>
            <p:cNvPr id="43" name="任意多边形 42"/>
            <p:cNvSpPr/>
            <p:nvPr/>
          </p:nvSpPr>
          <p:spPr>
            <a:xfrm>
              <a:off x="4646980" y="1477817"/>
              <a:ext cx="3239054" cy="1957246"/>
            </a:xfrm>
            <a:custGeom>
              <a:avLst/>
              <a:gdLst>
                <a:gd name="connsiteX0" fmla="*/ 923636 w 1177653"/>
                <a:gd name="connsiteY0" fmla="*/ 2743200 h 2743200"/>
                <a:gd name="connsiteX1" fmla="*/ 1145309 w 1177653"/>
                <a:gd name="connsiteY1" fmla="*/ 2059709 h 2743200"/>
                <a:gd name="connsiteX2" fmla="*/ 304800 w 1177653"/>
                <a:gd name="connsiteY2" fmla="*/ 1283854 h 2743200"/>
                <a:gd name="connsiteX3" fmla="*/ 0 w 1177653"/>
                <a:gd name="connsiteY3" fmla="*/ 0 h 2743200"/>
                <a:gd name="connsiteX0" fmla="*/ 2504693 w 2520240"/>
                <a:gd name="connsiteY0" fmla="*/ 1536971 h 2061354"/>
                <a:gd name="connsiteX1" fmla="*/ 1145309 w 2520240"/>
                <a:gd name="connsiteY1" fmla="*/ 2059709 h 2061354"/>
                <a:gd name="connsiteX2" fmla="*/ 304800 w 2520240"/>
                <a:gd name="connsiteY2" fmla="*/ 1283854 h 2061354"/>
                <a:gd name="connsiteX3" fmla="*/ 0 w 2520240"/>
                <a:gd name="connsiteY3" fmla="*/ 0 h 206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0240" h="2061354">
                  <a:moveTo>
                    <a:pt x="2504693" y="1536971"/>
                  </a:moveTo>
                  <a:cubicBezTo>
                    <a:pt x="2667099" y="1316837"/>
                    <a:pt x="1511958" y="2101895"/>
                    <a:pt x="1145309" y="2059709"/>
                  </a:cubicBezTo>
                  <a:cubicBezTo>
                    <a:pt x="778660" y="2017523"/>
                    <a:pt x="495685" y="1627139"/>
                    <a:pt x="304800" y="1283854"/>
                  </a:cubicBezTo>
                  <a:cubicBezTo>
                    <a:pt x="113915" y="940569"/>
                    <a:pt x="56957" y="470284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911482" y="-2787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35837" y="269855"/>
            <a:ext cx="2753753" cy="3130591"/>
            <a:chOff x="5156646" y="-114652"/>
            <a:chExt cx="2753753" cy="3130591"/>
          </a:xfrm>
        </p:grpSpPr>
        <p:sp>
          <p:nvSpPr>
            <p:cNvPr id="46" name="任意多边形 45"/>
            <p:cNvSpPr/>
            <p:nvPr/>
          </p:nvSpPr>
          <p:spPr>
            <a:xfrm>
              <a:off x="5594968" y="1452280"/>
              <a:ext cx="2315431" cy="1563659"/>
            </a:xfrm>
            <a:custGeom>
              <a:avLst/>
              <a:gdLst>
                <a:gd name="connsiteX0" fmla="*/ 665968 w 916650"/>
                <a:gd name="connsiteY0" fmla="*/ 2955636 h 2955636"/>
                <a:gd name="connsiteX1" fmla="*/ 906113 w 916650"/>
                <a:gd name="connsiteY1" fmla="*/ 2484582 h 2955636"/>
                <a:gd name="connsiteX2" fmla="*/ 786040 w 916650"/>
                <a:gd name="connsiteY2" fmla="*/ 1828800 h 2955636"/>
                <a:gd name="connsiteX3" fmla="*/ 28659 w 916650"/>
                <a:gd name="connsiteY3" fmla="*/ 905163 h 2955636"/>
                <a:gd name="connsiteX4" fmla="*/ 231859 w 916650"/>
                <a:gd name="connsiteY4" fmla="*/ 0 h 2955636"/>
                <a:gd name="connsiteX0" fmla="*/ 2877372 w 2882391"/>
                <a:gd name="connsiteY0" fmla="*/ 1638981 h 2486255"/>
                <a:gd name="connsiteX1" fmla="*/ 906113 w 2882391"/>
                <a:gd name="connsiteY1" fmla="*/ 2484582 h 2486255"/>
                <a:gd name="connsiteX2" fmla="*/ 786040 w 2882391"/>
                <a:gd name="connsiteY2" fmla="*/ 1828800 h 2486255"/>
                <a:gd name="connsiteX3" fmla="*/ 28659 w 2882391"/>
                <a:gd name="connsiteY3" fmla="*/ 905163 h 2486255"/>
                <a:gd name="connsiteX4" fmla="*/ 231859 w 2882391"/>
                <a:gd name="connsiteY4" fmla="*/ 0 h 2486255"/>
                <a:gd name="connsiteX0" fmla="*/ 2877372 w 2891950"/>
                <a:gd name="connsiteY0" fmla="*/ 1638981 h 1838333"/>
                <a:gd name="connsiteX1" fmla="*/ 2100779 w 2891950"/>
                <a:gd name="connsiteY1" fmla="*/ 1400278 h 1838333"/>
                <a:gd name="connsiteX2" fmla="*/ 786040 w 2891950"/>
                <a:gd name="connsiteY2" fmla="*/ 1828800 h 1838333"/>
                <a:gd name="connsiteX3" fmla="*/ 28659 w 2891950"/>
                <a:gd name="connsiteY3" fmla="*/ 905163 h 1838333"/>
                <a:gd name="connsiteX4" fmla="*/ 231859 w 2891950"/>
                <a:gd name="connsiteY4" fmla="*/ 0 h 1838333"/>
                <a:gd name="connsiteX0" fmla="*/ 2868299 w 2883411"/>
                <a:gd name="connsiteY0" fmla="*/ 1638981 h 1638981"/>
                <a:gd name="connsiteX1" fmla="*/ 2091706 w 2883411"/>
                <a:gd name="connsiteY1" fmla="*/ 1400278 h 1638981"/>
                <a:gd name="connsiteX2" fmla="*/ 637166 w 2883411"/>
                <a:gd name="connsiteY2" fmla="*/ 1489956 h 1638981"/>
                <a:gd name="connsiteX3" fmla="*/ 19586 w 2883411"/>
                <a:gd name="connsiteY3" fmla="*/ 905163 h 1638981"/>
                <a:gd name="connsiteX4" fmla="*/ 222786 w 2883411"/>
                <a:gd name="connsiteY4" fmla="*/ 0 h 16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411" h="1638981">
                  <a:moveTo>
                    <a:pt x="2868299" y="1638981"/>
                  </a:moveTo>
                  <a:cubicBezTo>
                    <a:pt x="2978365" y="1497357"/>
                    <a:pt x="2463562" y="1425116"/>
                    <a:pt x="2091706" y="1400278"/>
                  </a:cubicBezTo>
                  <a:cubicBezTo>
                    <a:pt x="1719851" y="1375441"/>
                    <a:pt x="982519" y="1572475"/>
                    <a:pt x="637166" y="1489956"/>
                  </a:cubicBezTo>
                  <a:cubicBezTo>
                    <a:pt x="291813" y="1407437"/>
                    <a:pt x="88649" y="1153489"/>
                    <a:pt x="19586" y="905163"/>
                  </a:cubicBezTo>
                  <a:cubicBezTo>
                    <a:pt x="-49477" y="656837"/>
                    <a:pt x="75004" y="300181"/>
                    <a:pt x="222786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/>
            <p:cNvSpPr/>
            <p:nvPr/>
          </p:nvSpPr>
          <p:spPr>
            <a:xfrm rot="444192">
              <a:off x="5156646" y="-114652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81725" y="499499"/>
            <a:ext cx="1734828" cy="2855917"/>
            <a:chOff x="6202534" y="114992"/>
            <a:chExt cx="1734828" cy="2855917"/>
          </a:xfrm>
        </p:grpSpPr>
        <p:sp>
          <p:nvSpPr>
            <p:cNvPr id="49" name="任意多边形 48"/>
            <p:cNvSpPr/>
            <p:nvPr/>
          </p:nvSpPr>
          <p:spPr>
            <a:xfrm>
              <a:off x="7049356" y="1357744"/>
              <a:ext cx="888006" cy="1613165"/>
            </a:xfrm>
            <a:custGeom>
              <a:avLst/>
              <a:gdLst>
                <a:gd name="connsiteX0" fmla="*/ 71990 w 842245"/>
                <a:gd name="connsiteY0" fmla="*/ 2937164 h 2937164"/>
                <a:gd name="connsiteX1" fmla="*/ 71990 w 842245"/>
                <a:gd name="connsiteY1" fmla="*/ 2438400 h 2937164"/>
                <a:gd name="connsiteX2" fmla="*/ 820135 w 842245"/>
                <a:gd name="connsiteY2" fmla="*/ 1034473 h 2937164"/>
                <a:gd name="connsiteX3" fmla="*/ 570753 w 842245"/>
                <a:gd name="connsiteY3" fmla="*/ 0 h 2937164"/>
                <a:gd name="connsiteX0" fmla="*/ 3882319 w 3882319"/>
                <a:gd name="connsiteY0" fmla="*/ 2726966 h 2726966"/>
                <a:gd name="connsiteX1" fmla="*/ 124809 w 3882319"/>
                <a:gd name="connsiteY1" fmla="*/ 2438400 h 2726966"/>
                <a:gd name="connsiteX2" fmla="*/ 872954 w 3882319"/>
                <a:gd name="connsiteY2" fmla="*/ 1034473 h 2726966"/>
                <a:gd name="connsiteX3" fmla="*/ 623572 w 3882319"/>
                <a:gd name="connsiteY3" fmla="*/ 0 h 2726966"/>
                <a:gd name="connsiteX0" fmla="*/ 3258746 w 3258746"/>
                <a:gd name="connsiteY0" fmla="*/ 2726966 h 2726966"/>
                <a:gd name="connsiteX1" fmla="*/ 1010158 w 3258746"/>
                <a:gd name="connsiteY1" fmla="*/ 2260541 h 2726966"/>
                <a:gd name="connsiteX2" fmla="*/ 249381 w 3258746"/>
                <a:gd name="connsiteY2" fmla="*/ 1034473 h 2726966"/>
                <a:gd name="connsiteX3" fmla="*/ -1 w 3258746"/>
                <a:gd name="connsiteY3" fmla="*/ 0 h 2726966"/>
                <a:gd name="connsiteX0" fmla="*/ 2844533 w 2844533"/>
                <a:gd name="connsiteY0" fmla="*/ 2823980 h 2823980"/>
                <a:gd name="connsiteX1" fmla="*/ 1010158 w 2844533"/>
                <a:gd name="connsiteY1" fmla="*/ 2260541 h 2823980"/>
                <a:gd name="connsiteX2" fmla="*/ 249381 w 2844533"/>
                <a:gd name="connsiteY2" fmla="*/ 1034473 h 2823980"/>
                <a:gd name="connsiteX3" fmla="*/ -1 w 2844533"/>
                <a:gd name="connsiteY3" fmla="*/ 0 h 282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33" h="2823980">
                  <a:moveTo>
                    <a:pt x="2844533" y="2823980"/>
                  </a:moveTo>
                  <a:cubicBezTo>
                    <a:pt x="2782187" y="2733155"/>
                    <a:pt x="1442683" y="2558792"/>
                    <a:pt x="1010158" y="2260541"/>
                  </a:cubicBezTo>
                  <a:cubicBezTo>
                    <a:pt x="577633" y="1962290"/>
                    <a:pt x="417741" y="1411230"/>
                    <a:pt x="249381" y="1034473"/>
                  </a:cubicBezTo>
                  <a:cubicBezTo>
                    <a:pt x="81021" y="657716"/>
                    <a:pt x="166253" y="314036"/>
                    <a:pt x="-1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20875152">
              <a:off x="6202534" y="114992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1181140">
            <a:off x="8225437" y="220832"/>
            <a:ext cx="1372734" cy="3172388"/>
            <a:chOff x="6202534" y="114992"/>
            <a:chExt cx="1372734" cy="3172388"/>
          </a:xfrm>
        </p:grpSpPr>
        <p:sp>
          <p:nvSpPr>
            <p:cNvPr id="53" name="任意多边形 52"/>
            <p:cNvSpPr/>
            <p:nvPr/>
          </p:nvSpPr>
          <p:spPr>
            <a:xfrm>
              <a:off x="6932994" y="1357746"/>
              <a:ext cx="437154" cy="1929634"/>
            </a:xfrm>
            <a:custGeom>
              <a:avLst/>
              <a:gdLst>
                <a:gd name="connsiteX0" fmla="*/ 71990 w 842245"/>
                <a:gd name="connsiteY0" fmla="*/ 2937164 h 2937164"/>
                <a:gd name="connsiteX1" fmla="*/ 71990 w 842245"/>
                <a:gd name="connsiteY1" fmla="*/ 2438400 h 2937164"/>
                <a:gd name="connsiteX2" fmla="*/ 820135 w 842245"/>
                <a:gd name="connsiteY2" fmla="*/ 1034473 h 2937164"/>
                <a:gd name="connsiteX3" fmla="*/ 570753 w 842245"/>
                <a:gd name="connsiteY3" fmla="*/ 0 h 2937164"/>
                <a:gd name="connsiteX0" fmla="*/ 3882319 w 3882319"/>
                <a:gd name="connsiteY0" fmla="*/ 2726966 h 2726966"/>
                <a:gd name="connsiteX1" fmla="*/ 124809 w 3882319"/>
                <a:gd name="connsiteY1" fmla="*/ 2438400 h 2726966"/>
                <a:gd name="connsiteX2" fmla="*/ 872954 w 3882319"/>
                <a:gd name="connsiteY2" fmla="*/ 1034473 h 2726966"/>
                <a:gd name="connsiteX3" fmla="*/ 623572 w 3882319"/>
                <a:gd name="connsiteY3" fmla="*/ 0 h 2726966"/>
                <a:gd name="connsiteX0" fmla="*/ 3258746 w 3258746"/>
                <a:gd name="connsiteY0" fmla="*/ 2726966 h 2726966"/>
                <a:gd name="connsiteX1" fmla="*/ 1010158 w 3258746"/>
                <a:gd name="connsiteY1" fmla="*/ 2260541 h 2726966"/>
                <a:gd name="connsiteX2" fmla="*/ 249381 w 3258746"/>
                <a:gd name="connsiteY2" fmla="*/ 1034473 h 2726966"/>
                <a:gd name="connsiteX3" fmla="*/ -1 w 3258746"/>
                <a:gd name="connsiteY3" fmla="*/ 0 h 2726966"/>
                <a:gd name="connsiteX0" fmla="*/ 2844533 w 2844533"/>
                <a:gd name="connsiteY0" fmla="*/ 2823980 h 2823980"/>
                <a:gd name="connsiteX1" fmla="*/ 1010158 w 2844533"/>
                <a:gd name="connsiteY1" fmla="*/ 2260541 h 2823980"/>
                <a:gd name="connsiteX2" fmla="*/ 249381 w 2844533"/>
                <a:gd name="connsiteY2" fmla="*/ 1034473 h 2823980"/>
                <a:gd name="connsiteX3" fmla="*/ -1 w 2844533"/>
                <a:gd name="connsiteY3" fmla="*/ 0 h 282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33" h="2823980">
                  <a:moveTo>
                    <a:pt x="2844533" y="2823980"/>
                  </a:moveTo>
                  <a:cubicBezTo>
                    <a:pt x="2782187" y="2733155"/>
                    <a:pt x="1442683" y="2558792"/>
                    <a:pt x="1010158" y="2260541"/>
                  </a:cubicBezTo>
                  <a:cubicBezTo>
                    <a:pt x="577633" y="1962290"/>
                    <a:pt x="417741" y="1411230"/>
                    <a:pt x="249381" y="1034473"/>
                  </a:cubicBezTo>
                  <a:cubicBezTo>
                    <a:pt x="81021" y="657716"/>
                    <a:pt x="166253" y="314036"/>
                    <a:pt x="-1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rot="20875152">
              <a:off x="6202534" y="114992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466038" y="3822626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456805" y="4546133"/>
            <a:ext cx="60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7954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34326" y="209353"/>
            <a:ext cx="6507417" cy="759943"/>
            <a:chOff x="1930399" y="43099"/>
            <a:chExt cx="6507417" cy="759943"/>
          </a:xfrm>
        </p:grpSpPr>
        <p:sp>
          <p:nvSpPr>
            <p:cNvPr id="2" name="任意多边形 1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 rot="21305128">
              <a:off x="7366854" y="43099"/>
              <a:ext cx="1070962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5147191" y="3560619"/>
            <a:ext cx="2239066" cy="1369601"/>
          </a:xfrm>
          <a:custGeom>
            <a:avLst/>
            <a:gdLst>
              <a:gd name="T0" fmla="*/ 491 w 582"/>
              <a:gd name="T1" fmla="*/ 236 h 356"/>
              <a:gd name="T2" fmla="*/ 527 w 582"/>
              <a:gd name="T3" fmla="*/ 36 h 356"/>
              <a:gd name="T4" fmla="*/ 95 w 582"/>
              <a:gd name="T5" fmla="*/ 228 h 356"/>
              <a:gd name="T6" fmla="*/ 523 w 582"/>
              <a:gd name="T7" fmla="*/ 38 h 356"/>
              <a:gd name="T8" fmla="*/ 87 w 582"/>
              <a:gd name="T9" fmla="*/ 228 h 356"/>
              <a:gd name="T10" fmla="*/ 512 w 582"/>
              <a:gd name="T11" fmla="*/ 55 h 356"/>
              <a:gd name="T12" fmla="*/ 531 w 582"/>
              <a:gd name="T13" fmla="*/ 40 h 356"/>
              <a:gd name="T14" fmla="*/ 544 w 582"/>
              <a:gd name="T15" fmla="*/ 74 h 356"/>
              <a:gd name="T16" fmla="*/ 514 w 582"/>
              <a:gd name="T17" fmla="*/ 49 h 356"/>
              <a:gd name="T18" fmla="*/ 546 w 582"/>
              <a:gd name="T19" fmla="*/ 104 h 356"/>
              <a:gd name="T20" fmla="*/ 548 w 582"/>
              <a:gd name="T21" fmla="*/ 34 h 356"/>
              <a:gd name="T22" fmla="*/ 362 w 582"/>
              <a:gd name="T23" fmla="*/ 61 h 356"/>
              <a:gd name="T24" fmla="*/ 379 w 582"/>
              <a:gd name="T25" fmla="*/ 120 h 356"/>
              <a:gd name="T26" fmla="*/ 91 w 582"/>
              <a:gd name="T27" fmla="*/ 304 h 356"/>
              <a:gd name="T28" fmla="*/ 369 w 582"/>
              <a:gd name="T29" fmla="*/ 89 h 356"/>
              <a:gd name="T30" fmla="*/ 365 w 582"/>
              <a:gd name="T31" fmla="*/ 110 h 356"/>
              <a:gd name="T32" fmla="*/ 516 w 582"/>
              <a:gd name="T33" fmla="*/ 228 h 356"/>
              <a:gd name="T34" fmla="*/ 82 w 582"/>
              <a:gd name="T35" fmla="*/ 312 h 356"/>
              <a:gd name="T36" fmla="*/ 68 w 582"/>
              <a:gd name="T37" fmla="*/ 279 h 356"/>
              <a:gd name="T38" fmla="*/ 531 w 582"/>
              <a:gd name="T39" fmla="*/ 91 h 356"/>
              <a:gd name="T40" fmla="*/ 518 w 582"/>
              <a:gd name="T41" fmla="*/ 76 h 356"/>
              <a:gd name="T42" fmla="*/ 84 w 582"/>
              <a:gd name="T43" fmla="*/ 276 h 356"/>
              <a:gd name="T44" fmla="*/ 542 w 582"/>
              <a:gd name="T45" fmla="*/ 169 h 356"/>
              <a:gd name="T46" fmla="*/ 105 w 582"/>
              <a:gd name="T47" fmla="*/ 312 h 356"/>
              <a:gd name="T48" fmla="*/ 497 w 582"/>
              <a:gd name="T49" fmla="*/ 91 h 356"/>
              <a:gd name="T50" fmla="*/ 474 w 582"/>
              <a:gd name="T51" fmla="*/ 55 h 356"/>
              <a:gd name="T52" fmla="*/ 537 w 582"/>
              <a:gd name="T53" fmla="*/ 118 h 356"/>
              <a:gd name="T54" fmla="*/ 535 w 582"/>
              <a:gd name="T55" fmla="*/ 110 h 356"/>
              <a:gd name="T56" fmla="*/ 510 w 582"/>
              <a:gd name="T57" fmla="*/ 89 h 356"/>
              <a:gd name="T58" fmla="*/ 457 w 582"/>
              <a:gd name="T59" fmla="*/ 152 h 356"/>
              <a:gd name="T60" fmla="*/ 466 w 582"/>
              <a:gd name="T61" fmla="*/ 150 h 356"/>
              <a:gd name="T62" fmla="*/ 463 w 582"/>
              <a:gd name="T63" fmla="*/ 131 h 356"/>
              <a:gd name="T64" fmla="*/ 476 w 582"/>
              <a:gd name="T65" fmla="*/ 121 h 356"/>
              <a:gd name="T66" fmla="*/ 489 w 582"/>
              <a:gd name="T67" fmla="*/ 139 h 356"/>
              <a:gd name="T68" fmla="*/ 485 w 582"/>
              <a:gd name="T69" fmla="*/ 158 h 356"/>
              <a:gd name="T70" fmla="*/ 449 w 582"/>
              <a:gd name="T71" fmla="*/ 49 h 356"/>
              <a:gd name="T72" fmla="*/ 455 w 582"/>
              <a:gd name="T73" fmla="*/ 53 h 356"/>
              <a:gd name="T74" fmla="*/ 461 w 582"/>
              <a:gd name="T75" fmla="*/ 245 h 356"/>
              <a:gd name="T76" fmla="*/ 539 w 582"/>
              <a:gd name="T77" fmla="*/ 192 h 356"/>
              <a:gd name="T78" fmla="*/ 392 w 582"/>
              <a:gd name="T79" fmla="*/ 93 h 356"/>
              <a:gd name="T80" fmla="*/ 103 w 582"/>
              <a:gd name="T81" fmla="*/ 226 h 356"/>
              <a:gd name="T82" fmla="*/ 112 w 582"/>
              <a:gd name="T83" fmla="*/ 257 h 356"/>
              <a:gd name="T84" fmla="*/ 118 w 582"/>
              <a:gd name="T85" fmla="*/ 262 h 356"/>
              <a:gd name="T86" fmla="*/ 160 w 582"/>
              <a:gd name="T87" fmla="*/ 302 h 356"/>
              <a:gd name="T88" fmla="*/ 223 w 582"/>
              <a:gd name="T89" fmla="*/ 293 h 356"/>
              <a:gd name="T90" fmla="*/ 207 w 582"/>
              <a:gd name="T91" fmla="*/ 299 h 356"/>
              <a:gd name="T92" fmla="*/ 143 w 582"/>
              <a:gd name="T93" fmla="*/ 302 h 356"/>
              <a:gd name="T94" fmla="*/ 122 w 582"/>
              <a:gd name="T95" fmla="*/ 312 h 356"/>
              <a:gd name="T96" fmla="*/ 118 w 582"/>
              <a:gd name="T97" fmla="*/ 314 h 356"/>
              <a:gd name="T98" fmla="*/ 569 w 582"/>
              <a:gd name="T99" fmla="*/ 239 h 356"/>
              <a:gd name="T100" fmla="*/ 510 w 582"/>
              <a:gd name="T101" fmla="*/ 260 h 356"/>
              <a:gd name="T102" fmla="*/ 487 w 582"/>
              <a:gd name="T103" fmla="*/ 260 h 356"/>
              <a:gd name="T104" fmla="*/ 32 w 582"/>
              <a:gd name="T105" fmla="*/ 335 h 356"/>
              <a:gd name="T106" fmla="*/ 49 w 582"/>
              <a:gd name="T107" fmla="*/ 297 h 356"/>
              <a:gd name="T108" fmla="*/ 59 w 582"/>
              <a:gd name="T109" fmla="*/ 241 h 356"/>
              <a:gd name="T110" fmla="*/ 68 w 582"/>
              <a:gd name="T111" fmla="*/ 205 h 356"/>
              <a:gd name="T112" fmla="*/ 154 w 582"/>
              <a:gd name="T113" fmla="*/ 200 h 356"/>
              <a:gd name="T114" fmla="*/ 346 w 582"/>
              <a:gd name="T115" fmla="*/ 116 h 356"/>
              <a:gd name="T116" fmla="*/ 322 w 582"/>
              <a:gd name="T117" fmla="*/ 101 h 356"/>
              <a:gd name="T118" fmla="*/ 352 w 582"/>
              <a:gd name="T119" fmla="*/ 34 h 356"/>
              <a:gd name="T120" fmla="*/ 535 w 582"/>
              <a:gd name="T121" fmla="*/ 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2" h="356">
                <a:moveTo>
                  <a:pt x="369" y="110"/>
                </a:moveTo>
                <a:lnTo>
                  <a:pt x="369" y="110"/>
                </a:lnTo>
                <a:lnTo>
                  <a:pt x="367" y="112"/>
                </a:lnTo>
                <a:lnTo>
                  <a:pt x="369" y="112"/>
                </a:lnTo>
                <a:lnTo>
                  <a:pt x="369" y="112"/>
                </a:lnTo>
                <a:lnTo>
                  <a:pt x="369" y="110"/>
                </a:lnTo>
                <a:lnTo>
                  <a:pt x="371" y="110"/>
                </a:lnTo>
                <a:lnTo>
                  <a:pt x="371" y="110"/>
                </a:lnTo>
                <a:lnTo>
                  <a:pt x="369" y="110"/>
                </a:lnTo>
                <a:close/>
                <a:moveTo>
                  <a:pt x="483" y="64"/>
                </a:moveTo>
                <a:lnTo>
                  <a:pt x="483" y="64"/>
                </a:lnTo>
                <a:lnTo>
                  <a:pt x="483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8"/>
                </a:lnTo>
                <a:lnTo>
                  <a:pt x="487" y="68"/>
                </a:lnTo>
                <a:lnTo>
                  <a:pt x="485" y="68"/>
                </a:lnTo>
                <a:lnTo>
                  <a:pt x="485" y="66"/>
                </a:lnTo>
                <a:lnTo>
                  <a:pt x="485" y="66"/>
                </a:lnTo>
                <a:lnTo>
                  <a:pt x="483" y="66"/>
                </a:lnTo>
                <a:lnTo>
                  <a:pt x="483" y="64"/>
                </a:lnTo>
                <a:lnTo>
                  <a:pt x="483" y="64"/>
                </a:lnTo>
                <a:close/>
                <a:moveTo>
                  <a:pt x="491" y="234"/>
                </a:moveTo>
                <a:lnTo>
                  <a:pt x="491" y="236"/>
                </a:lnTo>
                <a:lnTo>
                  <a:pt x="491" y="236"/>
                </a:lnTo>
                <a:lnTo>
                  <a:pt x="493" y="236"/>
                </a:lnTo>
                <a:lnTo>
                  <a:pt x="493" y="236"/>
                </a:lnTo>
                <a:lnTo>
                  <a:pt x="493" y="234"/>
                </a:lnTo>
                <a:lnTo>
                  <a:pt x="493" y="234"/>
                </a:lnTo>
                <a:lnTo>
                  <a:pt x="491" y="234"/>
                </a:lnTo>
                <a:close/>
                <a:moveTo>
                  <a:pt x="91" y="228"/>
                </a:moveTo>
                <a:lnTo>
                  <a:pt x="91" y="228"/>
                </a:lnTo>
                <a:lnTo>
                  <a:pt x="89" y="228"/>
                </a:lnTo>
                <a:lnTo>
                  <a:pt x="91" y="230"/>
                </a:lnTo>
                <a:lnTo>
                  <a:pt x="91" y="230"/>
                </a:lnTo>
                <a:lnTo>
                  <a:pt x="91" y="228"/>
                </a:lnTo>
                <a:lnTo>
                  <a:pt x="91" y="228"/>
                </a:lnTo>
                <a:close/>
                <a:moveTo>
                  <a:pt x="93" y="262"/>
                </a:moveTo>
                <a:lnTo>
                  <a:pt x="91" y="262"/>
                </a:lnTo>
                <a:lnTo>
                  <a:pt x="91" y="264"/>
                </a:lnTo>
                <a:lnTo>
                  <a:pt x="91" y="264"/>
                </a:lnTo>
                <a:lnTo>
                  <a:pt x="91" y="264"/>
                </a:lnTo>
                <a:lnTo>
                  <a:pt x="93" y="262"/>
                </a:lnTo>
                <a:lnTo>
                  <a:pt x="93" y="262"/>
                </a:lnTo>
                <a:close/>
                <a:moveTo>
                  <a:pt x="529" y="40"/>
                </a:moveTo>
                <a:lnTo>
                  <a:pt x="529" y="38"/>
                </a:lnTo>
                <a:lnTo>
                  <a:pt x="529" y="38"/>
                </a:lnTo>
                <a:lnTo>
                  <a:pt x="527" y="36"/>
                </a:lnTo>
                <a:lnTo>
                  <a:pt x="525" y="36"/>
                </a:lnTo>
                <a:lnTo>
                  <a:pt x="523" y="34"/>
                </a:lnTo>
                <a:lnTo>
                  <a:pt x="529" y="40"/>
                </a:lnTo>
                <a:close/>
                <a:moveTo>
                  <a:pt x="546" y="91"/>
                </a:moveTo>
                <a:lnTo>
                  <a:pt x="546" y="93"/>
                </a:lnTo>
                <a:lnTo>
                  <a:pt x="546" y="93"/>
                </a:lnTo>
                <a:lnTo>
                  <a:pt x="548" y="93"/>
                </a:lnTo>
                <a:lnTo>
                  <a:pt x="546" y="89"/>
                </a:lnTo>
                <a:lnTo>
                  <a:pt x="544" y="91"/>
                </a:lnTo>
                <a:lnTo>
                  <a:pt x="546" y="91"/>
                </a:lnTo>
                <a:close/>
                <a:moveTo>
                  <a:pt x="384" y="101"/>
                </a:move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2"/>
                </a:lnTo>
                <a:lnTo>
                  <a:pt x="384" y="101"/>
                </a:lnTo>
                <a:close/>
                <a:moveTo>
                  <a:pt x="95" y="226"/>
                </a:moveTo>
                <a:lnTo>
                  <a:pt x="95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0"/>
                </a:lnTo>
                <a:lnTo>
                  <a:pt x="95" y="230"/>
                </a:lnTo>
                <a:lnTo>
                  <a:pt x="95" y="228"/>
                </a:lnTo>
                <a:lnTo>
                  <a:pt x="95" y="228"/>
                </a:lnTo>
                <a:lnTo>
                  <a:pt x="95" y="226"/>
                </a:lnTo>
                <a:close/>
                <a:moveTo>
                  <a:pt x="533" y="97"/>
                </a:moveTo>
                <a:lnTo>
                  <a:pt x="535" y="99"/>
                </a:lnTo>
                <a:lnTo>
                  <a:pt x="537" y="101"/>
                </a:lnTo>
                <a:lnTo>
                  <a:pt x="537" y="101"/>
                </a:lnTo>
                <a:lnTo>
                  <a:pt x="537" y="99"/>
                </a:lnTo>
                <a:lnTo>
                  <a:pt x="535" y="99"/>
                </a:lnTo>
                <a:lnTo>
                  <a:pt x="535" y="97"/>
                </a:lnTo>
                <a:lnTo>
                  <a:pt x="533" y="97"/>
                </a:lnTo>
                <a:close/>
                <a:moveTo>
                  <a:pt x="544" y="64"/>
                </a:moveTo>
                <a:lnTo>
                  <a:pt x="544" y="66"/>
                </a:lnTo>
                <a:lnTo>
                  <a:pt x="544" y="68"/>
                </a:lnTo>
                <a:lnTo>
                  <a:pt x="544" y="64"/>
                </a:lnTo>
                <a:lnTo>
                  <a:pt x="544" y="62"/>
                </a:lnTo>
                <a:lnTo>
                  <a:pt x="544" y="62"/>
                </a:lnTo>
                <a:lnTo>
                  <a:pt x="544" y="64"/>
                </a:lnTo>
                <a:close/>
                <a:moveTo>
                  <a:pt x="527" y="40"/>
                </a:moveTo>
                <a:lnTo>
                  <a:pt x="525" y="38"/>
                </a:lnTo>
                <a:lnTo>
                  <a:pt x="525" y="38"/>
                </a:lnTo>
                <a:lnTo>
                  <a:pt x="523" y="36"/>
                </a:lnTo>
                <a:lnTo>
                  <a:pt x="523" y="36"/>
                </a:lnTo>
                <a:lnTo>
                  <a:pt x="523" y="34"/>
                </a:lnTo>
                <a:lnTo>
                  <a:pt x="522" y="36"/>
                </a:lnTo>
                <a:lnTo>
                  <a:pt x="523" y="38"/>
                </a:lnTo>
                <a:lnTo>
                  <a:pt x="525" y="38"/>
                </a:lnTo>
                <a:lnTo>
                  <a:pt x="527" y="40"/>
                </a:lnTo>
                <a:close/>
                <a:moveTo>
                  <a:pt x="137" y="285"/>
                </a:moveTo>
                <a:lnTo>
                  <a:pt x="137" y="293"/>
                </a:lnTo>
                <a:lnTo>
                  <a:pt x="137" y="293"/>
                </a:lnTo>
                <a:lnTo>
                  <a:pt x="137" y="293"/>
                </a:lnTo>
                <a:lnTo>
                  <a:pt x="135" y="289"/>
                </a:lnTo>
                <a:lnTo>
                  <a:pt x="135" y="287"/>
                </a:lnTo>
                <a:lnTo>
                  <a:pt x="135" y="285"/>
                </a:lnTo>
                <a:lnTo>
                  <a:pt x="137" y="285"/>
                </a:lnTo>
                <a:close/>
                <a:moveTo>
                  <a:pt x="531" y="34"/>
                </a:moveTo>
                <a:lnTo>
                  <a:pt x="531" y="34"/>
                </a:lnTo>
                <a:lnTo>
                  <a:pt x="533" y="36"/>
                </a:lnTo>
                <a:lnTo>
                  <a:pt x="535" y="38"/>
                </a:lnTo>
                <a:lnTo>
                  <a:pt x="535" y="36"/>
                </a:lnTo>
                <a:lnTo>
                  <a:pt x="533" y="34"/>
                </a:lnTo>
                <a:lnTo>
                  <a:pt x="533" y="34"/>
                </a:lnTo>
                <a:lnTo>
                  <a:pt x="531" y="34"/>
                </a:lnTo>
                <a:close/>
                <a:moveTo>
                  <a:pt x="82" y="234"/>
                </a:moveTo>
                <a:lnTo>
                  <a:pt x="85" y="232"/>
                </a:lnTo>
                <a:lnTo>
                  <a:pt x="85" y="230"/>
                </a:lnTo>
                <a:lnTo>
                  <a:pt x="87" y="228"/>
                </a:lnTo>
                <a:lnTo>
                  <a:pt x="89" y="228"/>
                </a:lnTo>
                <a:lnTo>
                  <a:pt x="87" y="228"/>
                </a:lnTo>
                <a:lnTo>
                  <a:pt x="85" y="230"/>
                </a:lnTo>
                <a:lnTo>
                  <a:pt x="82" y="234"/>
                </a:lnTo>
                <a:lnTo>
                  <a:pt x="82" y="234"/>
                </a:lnTo>
                <a:close/>
                <a:moveTo>
                  <a:pt x="386" y="101"/>
                </a:moveTo>
                <a:lnTo>
                  <a:pt x="386" y="102"/>
                </a:lnTo>
                <a:lnTo>
                  <a:pt x="384" y="104"/>
                </a:lnTo>
                <a:lnTo>
                  <a:pt x="384" y="104"/>
                </a:lnTo>
                <a:lnTo>
                  <a:pt x="386" y="104"/>
                </a:lnTo>
                <a:lnTo>
                  <a:pt x="388" y="102"/>
                </a:lnTo>
                <a:lnTo>
                  <a:pt x="390" y="102"/>
                </a:lnTo>
                <a:lnTo>
                  <a:pt x="388" y="101"/>
                </a:lnTo>
                <a:lnTo>
                  <a:pt x="388" y="101"/>
                </a:lnTo>
                <a:lnTo>
                  <a:pt x="386" y="101"/>
                </a:lnTo>
                <a:close/>
                <a:moveTo>
                  <a:pt x="504" y="45"/>
                </a:moveTo>
                <a:lnTo>
                  <a:pt x="504" y="47"/>
                </a:lnTo>
                <a:lnTo>
                  <a:pt x="506" y="47"/>
                </a:lnTo>
                <a:lnTo>
                  <a:pt x="506" y="47"/>
                </a:lnTo>
                <a:lnTo>
                  <a:pt x="508" y="49"/>
                </a:lnTo>
                <a:lnTo>
                  <a:pt x="508" y="49"/>
                </a:lnTo>
                <a:lnTo>
                  <a:pt x="508" y="51"/>
                </a:lnTo>
                <a:lnTo>
                  <a:pt x="510" y="51"/>
                </a:lnTo>
                <a:lnTo>
                  <a:pt x="510" y="53"/>
                </a:lnTo>
                <a:lnTo>
                  <a:pt x="512" y="53"/>
                </a:lnTo>
                <a:lnTo>
                  <a:pt x="512" y="55"/>
                </a:lnTo>
                <a:lnTo>
                  <a:pt x="512" y="55"/>
                </a:lnTo>
                <a:lnTo>
                  <a:pt x="514" y="57"/>
                </a:lnTo>
                <a:lnTo>
                  <a:pt x="514" y="59"/>
                </a:lnTo>
                <a:lnTo>
                  <a:pt x="514" y="57"/>
                </a:lnTo>
                <a:lnTo>
                  <a:pt x="512" y="55"/>
                </a:lnTo>
                <a:lnTo>
                  <a:pt x="512" y="55"/>
                </a:lnTo>
                <a:lnTo>
                  <a:pt x="512" y="53"/>
                </a:lnTo>
                <a:lnTo>
                  <a:pt x="510" y="53"/>
                </a:lnTo>
                <a:lnTo>
                  <a:pt x="510" y="51"/>
                </a:lnTo>
                <a:lnTo>
                  <a:pt x="510" y="51"/>
                </a:lnTo>
                <a:lnTo>
                  <a:pt x="508" y="49"/>
                </a:lnTo>
                <a:lnTo>
                  <a:pt x="508" y="49"/>
                </a:lnTo>
                <a:lnTo>
                  <a:pt x="508" y="49"/>
                </a:lnTo>
                <a:lnTo>
                  <a:pt x="506" y="47"/>
                </a:lnTo>
                <a:lnTo>
                  <a:pt x="506" y="47"/>
                </a:lnTo>
                <a:lnTo>
                  <a:pt x="506" y="45"/>
                </a:lnTo>
                <a:lnTo>
                  <a:pt x="504" y="45"/>
                </a:lnTo>
                <a:close/>
                <a:moveTo>
                  <a:pt x="529" y="40"/>
                </a:moveTo>
                <a:lnTo>
                  <a:pt x="531" y="41"/>
                </a:lnTo>
                <a:lnTo>
                  <a:pt x="535" y="45"/>
                </a:lnTo>
                <a:lnTo>
                  <a:pt x="535" y="43"/>
                </a:lnTo>
                <a:lnTo>
                  <a:pt x="535" y="41"/>
                </a:lnTo>
                <a:lnTo>
                  <a:pt x="535" y="41"/>
                </a:lnTo>
                <a:lnTo>
                  <a:pt x="531" y="40"/>
                </a:lnTo>
                <a:lnTo>
                  <a:pt x="529" y="40"/>
                </a:lnTo>
                <a:close/>
                <a:moveTo>
                  <a:pt x="358" y="85"/>
                </a:moveTo>
                <a:lnTo>
                  <a:pt x="358" y="85"/>
                </a:lnTo>
                <a:lnTo>
                  <a:pt x="360" y="83"/>
                </a:lnTo>
                <a:lnTo>
                  <a:pt x="360" y="81"/>
                </a:lnTo>
                <a:lnTo>
                  <a:pt x="362" y="80"/>
                </a:lnTo>
                <a:lnTo>
                  <a:pt x="360" y="81"/>
                </a:lnTo>
                <a:lnTo>
                  <a:pt x="356" y="83"/>
                </a:lnTo>
                <a:lnTo>
                  <a:pt x="356" y="87"/>
                </a:lnTo>
                <a:lnTo>
                  <a:pt x="356" y="87"/>
                </a:lnTo>
                <a:lnTo>
                  <a:pt x="356" y="85"/>
                </a:lnTo>
                <a:lnTo>
                  <a:pt x="358" y="85"/>
                </a:lnTo>
                <a:close/>
                <a:moveTo>
                  <a:pt x="499" y="213"/>
                </a:moveTo>
                <a:lnTo>
                  <a:pt x="497" y="215"/>
                </a:lnTo>
                <a:lnTo>
                  <a:pt x="497" y="217"/>
                </a:lnTo>
                <a:lnTo>
                  <a:pt x="495" y="217"/>
                </a:lnTo>
                <a:lnTo>
                  <a:pt x="493" y="219"/>
                </a:lnTo>
                <a:lnTo>
                  <a:pt x="495" y="220"/>
                </a:lnTo>
                <a:lnTo>
                  <a:pt x="497" y="219"/>
                </a:lnTo>
                <a:lnTo>
                  <a:pt x="499" y="215"/>
                </a:lnTo>
                <a:lnTo>
                  <a:pt x="499" y="215"/>
                </a:lnTo>
                <a:lnTo>
                  <a:pt x="499" y="213"/>
                </a:lnTo>
                <a:lnTo>
                  <a:pt x="499" y="213"/>
                </a:lnTo>
                <a:close/>
                <a:moveTo>
                  <a:pt x="544" y="74"/>
                </a:moveTo>
                <a:lnTo>
                  <a:pt x="544" y="76"/>
                </a:lnTo>
                <a:lnTo>
                  <a:pt x="544" y="80"/>
                </a:lnTo>
                <a:lnTo>
                  <a:pt x="546" y="81"/>
                </a:lnTo>
                <a:lnTo>
                  <a:pt x="546" y="83"/>
                </a:lnTo>
                <a:lnTo>
                  <a:pt x="546" y="80"/>
                </a:lnTo>
                <a:lnTo>
                  <a:pt x="546" y="74"/>
                </a:lnTo>
                <a:lnTo>
                  <a:pt x="544" y="74"/>
                </a:lnTo>
                <a:lnTo>
                  <a:pt x="544" y="72"/>
                </a:lnTo>
                <a:lnTo>
                  <a:pt x="544" y="74"/>
                </a:lnTo>
                <a:close/>
                <a:moveTo>
                  <a:pt x="381" y="102"/>
                </a:moveTo>
                <a:lnTo>
                  <a:pt x="379" y="104"/>
                </a:lnTo>
                <a:lnTo>
                  <a:pt x="379" y="104"/>
                </a:lnTo>
                <a:lnTo>
                  <a:pt x="375" y="110"/>
                </a:lnTo>
                <a:lnTo>
                  <a:pt x="371" y="118"/>
                </a:lnTo>
                <a:lnTo>
                  <a:pt x="375" y="112"/>
                </a:lnTo>
                <a:lnTo>
                  <a:pt x="379" y="108"/>
                </a:lnTo>
                <a:lnTo>
                  <a:pt x="381" y="102"/>
                </a:lnTo>
                <a:close/>
                <a:moveTo>
                  <a:pt x="527" y="40"/>
                </a:moveTo>
                <a:lnTo>
                  <a:pt x="531" y="45"/>
                </a:lnTo>
                <a:lnTo>
                  <a:pt x="535" y="49"/>
                </a:lnTo>
                <a:lnTo>
                  <a:pt x="531" y="45"/>
                </a:lnTo>
                <a:lnTo>
                  <a:pt x="527" y="40"/>
                </a:lnTo>
                <a:lnTo>
                  <a:pt x="527" y="40"/>
                </a:lnTo>
                <a:close/>
                <a:moveTo>
                  <a:pt x="514" y="49"/>
                </a:moveTo>
                <a:lnTo>
                  <a:pt x="510" y="45"/>
                </a:lnTo>
                <a:lnTo>
                  <a:pt x="508" y="40"/>
                </a:lnTo>
                <a:lnTo>
                  <a:pt x="503" y="36"/>
                </a:lnTo>
                <a:lnTo>
                  <a:pt x="508" y="41"/>
                </a:lnTo>
                <a:lnTo>
                  <a:pt x="512" y="47"/>
                </a:lnTo>
                <a:lnTo>
                  <a:pt x="512" y="49"/>
                </a:lnTo>
                <a:lnTo>
                  <a:pt x="514" y="49"/>
                </a:lnTo>
                <a:lnTo>
                  <a:pt x="514" y="49"/>
                </a:lnTo>
                <a:lnTo>
                  <a:pt x="514" y="49"/>
                </a:lnTo>
                <a:close/>
                <a:moveTo>
                  <a:pt x="527" y="238"/>
                </a:moveTo>
                <a:lnTo>
                  <a:pt x="525" y="239"/>
                </a:lnTo>
                <a:lnTo>
                  <a:pt x="525" y="239"/>
                </a:lnTo>
                <a:lnTo>
                  <a:pt x="525" y="239"/>
                </a:lnTo>
                <a:lnTo>
                  <a:pt x="523" y="238"/>
                </a:lnTo>
                <a:lnTo>
                  <a:pt x="522" y="239"/>
                </a:lnTo>
                <a:lnTo>
                  <a:pt x="520" y="241"/>
                </a:lnTo>
                <a:lnTo>
                  <a:pt x="518" y="243"/>
                </a:lnTo>
                <a:lnTo>
                  <a:pt x="523" y="241"/>
                </a:lnTo>
                <a:lnTo>
                  <a:pt x="529" y="239"/>
                </a:lnTo>
                <a:lnTo>
                  <a:pt x="529" y="239"/>
                </a:lnTo>
                <a:lnTo>
                  <a:pt x="527" y="238"/>
                </a:lnTo>
                <a:lnTo>
                  <a:pt x="527" y="238"/>
                </a:lnTo>
                <a:lnTo>
                  <a:pt x="527" y="238"/>
                </a:lnTo>
                <a:close/>
                <a:moveTo>
                  <a:pt x="546" y="104"/>
                </a:moveTo>
                <a:lnTo>
                  <a:pt x="546" y="112"/>
                </a:lnTo>
                <a:lnTo>
                  <a:pt x="548" y="120"/>
                </a:lnTo>
                <a:lnTo>
                  <a:pt x="548" y="114"/>
                </a:lnTo>
                <a:lnTo>
                  <a:pt x="548" y="108"/>
                </a:lnTo>
                <a:lnTo>
                  <a:pt x="548" y="102"/>
                </a:lnTo>
                <a:lnTo>
                  <a:pt x="546" y="102"/>
                </a:lnTo>
                <a:lnTo>
                  <a:pt x="546" y="102"/>
                </a:lnTo>
                <a:lnTo>
                  <a:pt x="546" y="104"/>
                </a:lnTo>
                <a:close/>
                <a:moveTo>
                  <a:pt x="548" y="34"/>
                </a:moveTo>
                <a:lnTo>
                  <a:pt x="550" y="38"/>
                </a:lnTo>
                <a:lnTo>
                  <a:pt x="550" y="40"/>
                </a:lnTo>
                <a:lnTo>
                  <a:pt x="550" y="41"/>
                </a:lnTo>
                <a:lnTo>
                  <a:pt x="550" y="43"/>
                </a:lnTo>
                <a:lnTo>
                  <a:pt x="552" y="43"/>
                </a:lnTo>
                <a:lnTo>
                  <a:pt x="552" y="38"/>
                </a:lnTo>
                <a:lnTo>
                  <a:pt x="550" y="32"/>
                </a:lnTo>
                <a:lnTo>
                  <a:pt x="550" y="30"/>
                </a:lnTo>
                <a:lnTo>
                  <a:pt x="552" y="30"/>
                </a:lnTo>
                <a:lnTo>
                  <a:pt x="552" y="28"/>
                </a:lnTo>
                <a:lnTo>
                  <a:pt x="550" y="28"/>
                </a:lnTo>
                <a:lnTo>
                  <a:pt x="548" y="28"/>
                </a:lnTo>
                <a:lnTo>
                  <a:pt x="548" y="30"/>
                </a:lnTo>
                <a:lnTo>
                  <a:pt x="548" y="32"/>
                </a:lnTo>
                <a:lnTo>
                  <a:pt x="548" y="34"/>
                </a:lnTo>
                <a:close/>
                <a:moveTo>
                  <a:pt x="522" y="61"/>
                </a:moveTo>
                <a:lnTo>
                  <a:pt x="537" y="80"/>
                </a:lnTo>
                <a:lnTo>
                  <a:pt x="537" y="78"/>
                </a:lnTo>
                <a:lnTo>
                  <a:pt x="537" y="78"/>
                </a:lnTo>
                <a:lnTo>
                  <a:pt x="523" y="62"/>
                </a:lnTo>
                <a:lnTo>
                  <a:pt x="523" y="62"/>
                </a:lnTo>
                <a:lnTo>
                  <a:pt x="522" y="61"/>
                </a:lnTo>
                <a:lnTo>
                  <a:pt x="522" y="61"/>
                </a:lnTo>
                <a:lnTo>
                  <a:pt x="522" y="61"/>
                </a:lnTo>
                <a:close/>
                <a:moveTo>
                  <a:pt x="82" y="295"/>
                </a:moveTo>
                <a:lnTo>
                  <a:pt x="76" y="300"/>
                </a:lnTo>
                <a:lnTo>
                  <a:pt x="72" y="306"/>
                </a:lnTo>
                <a:lnTo>
                  <a:pt x="72" y="306"/>
                </a:lnTo>
                <a:lnTo>
                  <a:pt x="74" y="306"/>
                </a:lnTo>
                <a:lnTo>
                  <a:pt x="74" y="306"/>
                </a:lnTo>
                <a:lnTo>
                  <a:pt x="82" y="297"/>
                </a:lnTo>
                <a:lnTo>
                  <a:pt x="82" y="295"/>
                </a:lnTo>
                <a:close/>
                <a:moveTo>
                  <a:pt x="362" y="55"/>
                </a:moveTo>
                <a:lnTo>
                  <a:pt x="360" y="57"/>
                </a:lnTo>
                <a:lnTo>
                  <a:pt x="358" y="57"/>
                </a:lnTo>
                <a:lnTo>
                  <a:pt x="358" y="59"/>
                </a:lnTo>
                <a:lnTo>
                  <a:pt x="360" y="61"/>
                </a:lnTo>
                <a:lnTo>
                  <a:pt x="362" y="61"/>
                </a:lnTo>
                <a:lnTo>
                  <a:pt x="362" y="61"/>
                </a:lnTo>
                <a:lnTo>
                  <a:pt x="363" y="59"/>
                </a:lnTo>
                <a:lnTo>
                  <a:pt x="363" y="57"/>
                </a:lnTo>
                <a:lnTo>
                  <a:pt x="365" y="57"/>
                </a:lnTo>
                <a:lnTo>
                  <a:pt x="365" y="57"/>
                </a:lnTo>
                <a:lnTo>
                  <a:pt x="367" y="55"/>
                </a:lnTo>
                <a:lnTo>
                  <a:pt x="365" y="55"/>
                </a:lnTo>
                <a:lnTo>
                  <a:pt x="363" y="55"/>
                </a:lnTo>
                <a:lnTo>
                  <a:pt x="362" y="55"/>
                </a:lnTo>
                <a:close/>
                <a:moveTo>
                  <a:pt x="82" y="234"/>
                </a:moveTo>
                <a:lnTo>
                  <a:pt x="78" y="236"/>
                </a:lnTo>
                <a:lnTo>
                  <a:pt x="74" y="239"/>
                </a:lnTo>
                <a:lnTo>
                  <a:pt x="72" y="241"/>
                </a:lnTo>
                <a:lnTo>
                  <a:pt x="70" y="243"/>
                </a:lnTo>
                <a:lnTo>
                  <a:pt x="72" y="243"/>
                </a:lnTo>
                <a:lnTo>
                  <a:pt x="72" y="243"/>
                </a:lnTo>
                <a:lnTo>
                  <a:pt x="78" y="239"/>
                </a:lnTo>
                <a:lnTo>
                  <a:pt x="82" y="234"/>
                </a:lnTo>
                <a:close/>
                <a:moveTo>
                  <a:pt x="383" y="112"/>
                </a:moveTo>
                <a:lnTo>
                  <a:pt x="379" y="116"/>
                </a:lnTo>
                <a:lnTo>
                  <a:pt x="373" y="120"/>
                </a:lnTo>
                <a:lnTo>
                  <a:pt x="375" y="121"/>
                </a:lnTo>
                <a:lnTo>
                  <a:pt x="375" y="123"/>
                </a:lnTo>
                <a:lnTo>
                  <a:pt x="377" y="121"/>
                </a:lnTo>
                <a:lnTo>
                  <a:pt x="379" y="120"/>
                </a:lnTo>
                <a:lnTo>
                  <a:pt x="381" y="118"/>
                </a:lnTo>
                <a:lnTo>
                  <a:pt x="383" y="118"/>
                </a:lnTo>
                <a:lnTo>
                  <a:pt x="384" y="116"/>
                </a:lnTo>
                <a:lnTo>
                  <a:pt x="384" y="114"/>
                </a:lnTo>
                <a:lnTo>
                  <a:pt x="384" y="112"/>
                </a:lnTo>
                <a:lnTo>
                  <a:pt x="383" y="112"/>
                </a:lnTo>
                <a:close/>
                <a:moveTo>
                  <a:pt x="82" y="253"/>
                </a:moveTo>
                <a:lnTo>
                  <a:pt x="78" y="257"/>
                </a:lnTo>
                <a:lnTo>
                  <a:pt x="72" y="260"/>
                </a:lnTo>
                <a:lnTo>
                  <a:pt x="70" y="262"/>
                </a:lnTo>
                <a:lnTo>
                  <a:pt x="68" y="266"/>
                </a:lnTo>
                <a:lnTo>
                  <a:pt x="68" y="268"/>
                </a:lnTo>
                <a:lnTo>
                  <a:pt x="74" y="264"/>
                </a:lnTo>
                <a:lnTo>
                  <a:pt x="78" y="259"/>
                </a:lnTo>
                <a:lnTo>
                  <a:pt x="80" y="259"/>
                </a:lnTo>
                <a:lnTo>
                  <a:pt x="82" y="257"/>
                </a:lnTo>
                <a:lnTo>
                  <a:pt x="82" y="257"/>
                </a:lnTo>
                <a:lnTo>
                  <a:pt x="82" y="255"/>
                </a:lnTo>
                <a:lnTo>
                  <a:pt x="84" y="255"/>
                </a:lnTo>
                <a:lnTo>
                  <a:pt x="84" y="253"/>
                </a:lnTo>
                <a:lnTo>
                  <a:pt x="84" y="253"/>
                </a:lnTo>
                <a:lnTo>
                  <a:pt x="84" y="253"/>
                </a:lnTo>
                <a:lnTo>
                  <a:pt x="82" y="253"/>
                </a:lnTo>
                <a:close/>
                <a:moveTo>
                  <a:pt x="91" y="304"/>
                </a:moveTo>
                <a:lnTo>
                  <a:pt x="87" y="310"/>
                </a:lnTo>
                <a:lnTo>
                  <a:pt x="82" y="314"/>
                </a:lnTo>
                <a:lnTo>
                  <a:pt x="91" y="318"/>
                </a:lnTo>
                <a:lnTo>
                  <a:pt x="91" y="312"/>
                </a:lnTo>
                <a:lnTo>
                  <a:pt x="93" y="306"/>
                </a:lnTo>
                <a:lnTo>
                  <a:pt x="93" y="304"/>
                </a:lnTo>
                <a:lnTo>
                  <a:pt x="91" y="304"/>
                </a:lnTo>
                <a:lnTo>
                  <a:pt x="91" y="304"/>
                </a:lnTo>
                <a:close/>
                <a:moveTo>
                  <a:pt x="369" y="89"/>
                </a:moveTo>
                <a:lnTo>
                  <a:pt x="367" y="89"/>
                </a:lnTo>
                <a:lnTo>
                  <a:pt x="367" y="91"/>
                </a:lnTo>
                <a:lnTo>
                  <a:pt x="363" y="97"/>
                </a:lnTo>
                <a:lnTo>
                  <a:pt x="360" y="102"/>
                </a:lnTo>
                <a:lnTo>
                  <a:pt x="360" y="104"/>
                </a:lnTo>
                <a:lnTo>
                  <a:pt x="362" y="104"/>
                </a:lnTo>
                <a:lnTo>
                  <a:pt x="362" y="104"/>
                </a:lnTo>
                <a:lnTo>
                  <a:pt x="363" y="102"/>
                </a:lnTo>
                <a:lnTo>
                  <a:pt x="365" y="99"/>
                </a:lnTo>
                <a:lnTo>
                  <a:pt x="369" y="95"/>
                </a:lnTo>
                <a:lnTo>
                  <a:pt x="369" y="95"/>
                </a:lnTo>
                <a:lnTo>
                  <a:pt x="371" y="91"/>
                </a:lnTo>
                <a:lnTo>
                  <a:pt x="371" y="89"/>
                </a:lnTo>
                <a:lnTo>
                  <a:pt x="369" y="89"/>
                </a:lnTo>
                <a:lnTo>
                  <a:pt x="369" y="89"/>
                </a:lnTo>
                <a:close/>
                <a:moveTo>
                  <a:pt x="529" y="133"/>
                </a:moveTo>
                <a:lnTo>
                  <a:pt x="533" y="140"/>
                </a:lnTo>
                <a:lnTo>
                  <a:pt x="539" y="148"/>
                </a:lnTo>
                <a:lnTo>
                  <a:pt x="542" y="158"/>
                </a:lnTo>
                <a:lnTo>
                  <a:pt x="542" y="150"/>
                </a:lnTo>
                <a:lnTo>
                  <a:pt x="541" y="142"/>
                </a:lnTo>
                <a:lnTo>
                  <a:pt x="541" y="142"/>
                </a:lnTo>
                <a:lnTo>
                  <a:pt x="539" y="142"/>
                </a:lnTo>
                <a:lnTo>
                  <a:pt x="529" y="133"/>
                </a:lnTo>
                <a:close/>
                <a:moveTo>
                  <a:pt x="506" y="220"/>
                </a:moveTo>
                <a:lnTo>
                  <a:pt x="503" y="226"/>
                </a:lnTo>
                <a:lnTo>
                  <a:pt x="499" y="232"/>
                </a:lnTo>
                <a:lnTo>
                  <a:pt x="495" y="238"/>
                </a:lnTo>
                <a:lnTo>
                  <a:pt x="501" y="234"/>
                </a:lnTo>
                <a:lnTo>
                  <a:pt x="504" y="228"/>
                </a:lnTo>
                <a:lnTo>
                  <a:pt x="510" y="222"/>
                </a:lnTo>
                <a:lnTo>
                  <a:pt x="510" y="222"/>
                </a:lnTo>
                <a:lnTo>
                  <a:pt x="508" y="220"/>
                </a:lnTo>
                <a:lnTo>
                  <a:pt x="506" y="220"/>
                </a:lnTo>
                <a:close/>
                <a:moveTo>
                  <a:pt x="381" y="95"/>
                </a:moveTo>
                <a:lnTo>
                  <a:pt x="371" y="101"/>
                </a:lnTo>
                <a:lnTo>
                  <a:pt x="365" y="108"/>
                </a:lnTo>
                <a:lnTo>
                  <a:pt x="365" y="110"/>
                </a:lnTo>
                <a:lnTo>
                  <a:pt x="365" y="110"/>
                </a:lnTo>
                <a:lnTo>
                  <a:pt x="371" y="108"/>
                </a:lnTo>
                <a:lnTo>
                  <a:pt x="373" y="104"/>
                </a:lnTo>
                <a:lnTo>
                  <a:pt x="381" y="97"/>
                </a:lnTo>
                <a:lnTo>
                  <a:pt x="381" y="95"/>
                </a:lnTo>
                <a:lnTo>
                  <a:pt x="381" y="95"/>
                </a:lnTo>
                <a:close/>
                <a:moveTo>
                  <a:pt x="520" y="230"/>
                </a:moveTo>
                <a:lnTo>
                  <a:pt x="514" y="236"/>
                </a:lnTo>
                <a:lnTo>
                  <a:pt x="508" y="239"/>
                </a:lnTo>
                <a:lnTo>
                  <a:pt x="503" y="243"/>
                </a:lnTo>
                <a:lnTo>
                  <a:pt x="506" y="245"/>
                </a:lnTo>
                <a:lnTo>
                  <a:pt x="508" y="243"/>
                </a:lnTo>
                <a:lnTo>
                  <a:pt x="510" y="243"/>
                </a:lnTo>
                <a:lnTo>
                  <a:pt x="512" y="241"/>
                </a:lnTo>
                <a:lnTo>
                  <a:pt x="518" y="238"/>
                </a:lnTo>
                <a:lnTo>
                  <a:pt x="523" y="234"/>
                </a:lnTo>
                <a:lnTo>
                  <a:pt x="522" y="232"/>
                </a:lnTo>
                <a:lnTo>
                  <a:pt x="520" y="230"/>
                </a:lnTo>
                <a:close/>
                <a:moveTo>
                  <a:pt x="512" y="226"/>
                </a:moveTo>
                <a:lnTo>
                  <a:pt x="499" y="239"/>
                </a:lnTo>
                <a:lnTo>
                  <a:pt x="499" y="239"/>
                </a:lnTo>
                <a:lnTo>
                  <a:pt x="499" y="241"/>
                </a:lnTo>
                <a:lnTo>
                  <a:pt x="501" y="241"/>
                </a:lnTo>
                <a:lnTo>
                  <a:pt x="508" y="236"/>
                </a:lnTo>
                <a:lnTo>
                  <a:pt x="516" y="228"/>
                </a:lnTo>
                <a:lnTo>
                  <a:pt x="516" y="226"/>
                </a:lnTo>
                <a:lnTo>
                  <a:pt x="514" y="226"/>
                </a:lnTo>
                <a:lnTo>
                  <a:pt x="514" y="226"/>
                </a:lnTo>
                <a:lnTo>
                  <a:pt x="512" y="226"/>
                </a:lnTo>
                <a:close/>
                <a:moveTo>
                  <a:pt x="89" y="241"/>
                </a:moveTo>
                <a:lnTo>
                  <a:pt x="87" y="239"/>
                </a:lnTo>
                <a:lnTo>
                  <a:pt x="87" y="239"/>
                </a:lnTo>
                <a:lnTo>
                  <a:pt x="82" y="243"/>
                </a:lnTo>
                <a:lnTo>
                  <a:pt x="76" y="247"/>
                </a:lnTo>
                <a:lnTo>
                  <a:pt x="70" y="251"/>
                </a:lnTo>
                <a:lnTo>
                  <a:pt x="70" y="253"/>
                </a:lnTo>
                <a:lnTo>
                  <a:pt x="70" y="255"/>
                </a:lnTo>
                <a:lnTo>
                  <a:pt x="72" y="255"/>
                </a:lnTo>
                <a:lnTo>
                  <a:pt x="76" y="253"/>
                </a:lnTo>
                <a:lnTo>
                  <a:pt x="78" y="251"/>
                </a:lnTo>
                <a:lnTo>
                  <a:pt x="80" y="249"/>
                </a:lnTo>
                <a:lnTo>
                  <a:pt x="85" y="245"/>
                </a:lnTo>
                <a:lnTo>
                  <a:pt x="89" y="241"/>
                </a:lnTo>
                <a:close/>
                <a:moveTo>
                  <a:pt x="93" y="287"/>
                </a:moveTo>
                <a:lnTo>
                  <a:pt x="84" y="299"/>
                </a:lnTo>
                <a:lnTo>
                  <a:pt x="78" y="308"/>
                </a:lnTo>
                <a:lnTo>
                  <a:pt x="78" y="310"/>
                </a:lnTo>
                <a:lnTo>
                  <a:pt x="80" y="310"/>
                </a:lnTo>
                <a:lnTo>
                  <a:pt x="82" y="312"/>
                </a:lnTo>
                <a:lnTo>
                  <a:pt x="84" y="310"/>
                </a:lnTo>
                <a:lnTo>
                  <a:pt x="84" y="308"/>
                </a:lnTo>
                <a:lnTo>
                  <a:pt x="85" y="308"/>
                </a:lnTo>
                <a:lnTo>
                  <a:pt x="85" y="308"/>
                </a:lnTo>
                <a:lnTo>
                  <a:pt x="84" y="308"/>
                </a:lnTo>
                <a:lnTo>
                  <a:pt x="84" y="306"/>
                </a:lnTo>
                <a:lnTo>
                  <a:pt x="85" y="306"/>
                </a:lnTo>
                <a:lnTo>
                  <a:pt x="85" y="306"/>
                </a:lnTo>
                <a:lnTo>
                  <a:pt x="85" y="306"/>
                </a:lnTo>
                <a:lnTo>
                  <a:pt x="87" y="306"/>
                </a:lnTo>
                <a:lnTo>
                  <a:pt x="85" y="304"/>
                </a:lnTo>
                <a:lnTo>
                  <a:pt x="89" y="302"/>
                </a:lnTo>
                <a:lnTo>
                  <a:pt x="93" y="299"/>
                </a:lnTo>
                <a:lnTo>
                  <a:pt x="93" y="297"/>
                </a:lnTo>
                <a:lnTo>
                  <a:pt x="93" y="293"/>
                </a:lnTo>
                <a:lnTo>
                  <a:pt x="93" y="291"/>
                </a:lnTo>
                <a:lnTo>
                  <a:pt x="93" y="287"/>
                </a:lnTo>
                <a:lnTo>
                  <a:pt x="93" y="287"/>
                </a:lnTo>
                <a:close/>
                <a:moveTo>
                  <a:pt x="91" y="257"/>
                </a:moveTo>
                <a:lnTo>
                  <a:pt x="84" y="262"/>
                </a:lnTo>
                <a:lnTo>
                  <a:pt x="76" y="268"/>
                </a:lnTo>
                <a:lnTo>
                  <a:pt x="68" y="274"/>
                </a:lnTo>
                <a:lnTo>
                  <a:pt x="68" y="276"/>
                </a:lnTo>
                <a:lnTo>
                  <a:pt x="68" y="279"/>
                </a:lnTo>
                <a:lnTo>
                  <a:pt x="68" y="281"/>
                </a:lnTo>
                <a:lnTo>
                  <a:pt x="74" y="278"/>
                </a:lnTo>
                <a:lnTo>
                  <a:pt x="80" y="272"/>
                </a:lnTo>
                <a:lnTo>
                  <a:pt x="85" y="264"/>
                </a:lnTo>
                <a:lnTo>
                  <a:pt x="85" y="264"/>
                </a:lnTo>
                <a:lnTo>
                  <a:pt x="87" y="264"/>
                </a:lnTo>
                <a:lnTo>
                  <a:pt x="87" y="262"/>
                </a:lnTo>
                <a:lnTo>
                  <a:pt x="87" y="260"/>
                </a:lnTo>
                <a:lnTo>
                  <a:pt x="89" y="260"/>
                </a:lnTo>
                <a:lnTo>
                  <a:pt x="89" y="262"/>
                </a:lnTo>
                <a:lnTo>
                  <a:pt x="89" y="260"/>
                </a:lnTo>
                <a:lnTo>
                  <a:pt x="89" y="259"/>
                </a:lnTo>
                <a:lnTo>
                  <a:pt x="89" y="259"/>
                </a:lnTo>
                <a:lnTo>
                  <a:pt x="91" y="257"/>
                </a:lnTo>
                <a:lnTo>
                  <a:pt x="91" y="257"/>
                </a:lnTo>
                <a:lnTo>
                  <a:pt x="91" y="257"/>
                </a:lnTo>
                <a:close/>
                <a:moveTo>
                  <a:pt x="522" y="78"/>
                </a:moveTo>
                <a:lnTo>
                  <a:pt x="522" y="80"/>
                </a:lnTo>
                <a:lnTo>
                  <a:pt x="522" y="80"/>
                </a:lnTo>
                <a:lnTo>
                  <a:pt x="523" y="80"/>
                </a:lnTo>
                <a:lnTo>
                  <a:pt x="531" y="89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3" y="91"/>
                </a:lnTo>
                <a:lnTo>
                  <a:pt x="533" y="91"/>
                </a:lnTo>
                <a:lnTo>
                  <a:pt x="533" y="93"/>
                </a:lnTo>
                <a:lnTo>
                  <a:pt x="535" y="93"/>
                </a:lnTo>
                <a:lnTo>
                  <a:pt x="533" y="91"/>
                </a:lnTo>
                <a:lnTo>
                  <a:pt x="497" y="43"/>
                </a:lnTo>
                <a:lnTo>
                  <a:pt x="497" y="41"/>
                </a:lnTo>
                <a:lnTo>
                  <a:pt x="495" y="40"/>
                </a:lnTo>
                <a:lnTo>
                  <a:pt x="493" y="40"/>
                </a:lnTo>
                <a:lnTo>
                  <a:pt x="491" y="40"/>
                </a:lnTo>
                <a:lnTo>
                  <a:pt x="489" y="40"/>
                </a:lnTo>
                <a:lnTo>
                  <a:pt x="489" y="40"/>
                </a:lnTo>
                <a:lnTo>
                  <a:pt x="489" y="40"/>
                </a:lnTo>
                <a:lnTo>
                  <a:pt x="497" y="49"/>
                </a:lnTo>
                <a:lnTo>
                  <a:pt x="504" y="59"/>
                </a:lnTo>
                <a:lnTo>
                  <a:pt x="512" y="68"/>
                </a:lnTo>
                <a:lnTo>
                  <a:pt x="512" y="68"/>
                </a:lnTo>
                <a:lnTo>
                  <a:pt x="514" y="68"/>
                </a:lnTo>
                <a:lnTo>
                  <a:pt x="514" y="70"/>
                </a:lnTo>
                <a:lnTo>
                  <a:pt x="516" y="72"/>
                </a:lnTo>
                <a:lnTo>
                  <a:pt x="518" y="72"/>
                </a:lnTo>
                <a:lnTo>
                  <a:pt x="518" y="74"/>
                </a:lnTo>
                <a:lnTo>
                  <a:pt x="518" y="76"/>
                </a:lnTo>
                <a:lnTo>
                  <a:pt x="520" y="78"/>
                </a:lnTo>
                <a:lnTo>
                  <a:pt x="522" y="78"/>
                </a:lnTo>
                <a:close/>
                <a:moveTo>
                  <a:pt x="525" y="59"/>
                </a:moveTo>
                <a:lnTo>
                  <a:pt x="527" y="59"/>
                </a:lnTo>
                <a:lnTo>
                  <a:pt x="527" y="61"/>
                </a:lnTo>
                <a:lnTo>
                  <a:pt x="529" y="61"/>
                </a:lnTo>
                <a:lnTo>
                  <a:pt x="529" y="62"/>
                </a:lnTo>
                <a:lnTo>
                  <a:pt x="529" y="62"/>
                </a:lnTo>
                <a:lnTo>
                  <a:pt x="531" y="64"/>
                </a:lnTo>
                <a:lnTo>
                  <a:pt x="531" y="64"/>
                </a:lnTo>
                <a:lnTo>
                  <a:pt x="531" y="66"/>
                </a:lnTo>
                <a:lnTo>
                  <a:pt x="533" y="66"/>
                </a:lnTo>
                <a:lnTo>
                  <a:pt x="535" y="68"/>
                </a:lnTo>
                <a:lnTo>
                  <a:pt x="535" y="62"/>
                </a:lnTo>
                <a:lnTo>
                  <a:pt x="535" y="57"/>
                </a:lnTo>
                <a:lnTo>
                  <a:pt x="527" y="45"/>
                </a:lnTo>
                <a:lnTo>
                  <a:pt x="516" y="36"/>
                </a:lnTo>
                <a:lnTo>
                  <a:pt x="514" y="36"/>
                </a:lnTo>
                <a:lnTo>
                  <a:pt x="512" y="36"/>
                </a:lnTo>
                <a:lnTo>
                  <a:pt x="508" y="36"/>
                </a:lnTo>
                <a:lnTo>
                  <a:pt x="518" y="47"/>
                </a:lnTo>
                <a:lnTo>
                  <a:pt x="525" y="59"/>
                </a:lnTo>
                <a:close/>
                <a:moveTo>
                  <a:pt x="93" y="270"/>
                </a:moveTo>
                <a:lnTo>
                  <a:pt x="84" y="276"/>
                </a:lnTo>
                <a:lnTo>
                  <a:pt x="74" y="283"/>
                </a:lnTo>
                <a:lnTo>
                  <a:pt x="66" y="291"/>
                </a:lnTo>
                <a:lnTo>
                  <a:pt x="66" y="293"/>
                </a:lnTo>
                <a:lnTo>
                  <a:pt x="66" y="293"/>
                </a:lnTo>
                <a:lnTo>
                  <a:pt x="66" y="295"/>
                </a:lnTo>
                <a:lnTo>
                  <a:pt x="66" y="297"/>
                </a:lnTo>
                <a:lnTo>
                  <a:pt x="65" y="297"/>
                </a:lnTo>
                <a:lnTo>
                  <a:pt x="65" y="299"/>
                </a:lnTo>
                <a:lnTo>
                  <a:pt x="65" y="302"/>
                </a:lnTo>
                <a:lnTo>
                  <a:pt x="66" y="302"/>
                </a:lnTo>
                <a:lnTo>
                  <a:pt x="80" y="289"/>
                </a:lnTo>
                <a:lnTo>
                  <a:pt x="93" y="274"/>
                </a:lnTo>
                <a:lnTo>
                  <a:pt x="93" y="274"/>
                </a:lnTo>
                <a:lnTo>
                  <a:pt x="93" y="272"/>
                </a:lnTo>
                <a:lnTo>
                  <a:pt x="93" y="270"/>
                </a:lnTo>
                <a:lnTo>
                  <a:pt x="93" y="270"/>
                </a:lnTo>
                <a:lnTo>
                  <a:pt x="93" y="268"/>
                </a:lnTo>
                <a:lnTo>
                  <a:pt x="93" y="270"/>
                </a:lnTo>
                <a:close/>
                <a:moveTo>
                  <a:pt x="514" y="140"/>
                </a:moveTo>
                <a:lnTo>
                  <a:pt x="520" y="152"/>
                </a:lnTo>
                <a:lnTo>
                  <a:pt x="527" y="161"/>
                </a:lnTo>
                <a:lnTo>
                  <a:pt x="535" y="175"/>
                </a:lnTo>
                <a:lnTo>
                  <a:pt x="544" y="190"/>
                </a:lnTo>
                <a:lnTo>
                  <a:pt x="542" y="169"/>
                </a:lnTo>
                <a:lnTo>
                  <a:pt x="527" y="156"/>
                </a:lnTo>
                <a:lnTo>
                  <a:pt x="514" y="140"/>
                </a:lnTo>
                <a:close/>
                <a:moveTo>
                  <a:pt x="106" y="238"/>
                </a:moveTo>
                <a:lnTo>
                  <a:pt x="106" y="239"/>
                </a:lnTo>
                <a:lnTo>
                  <a:pt x="105" y="239"/>
                </a:lnTo>
                <a:lnTo>
                  <a:pt x="103" y="253"/>
                </a:lnTo>
                <a:lnTo>
                  <a:pt x="103" y="255"/>
                </a:lnTo>
                <a:lnTo>
                  <a:pt x="105" y="257"/>
                </a:lnTo>
                <a:lnTo>
                  <a:pt x="106" y="259"/>
                </a:lnTo>
                <a:lnTo>
                  <a:pt x="105" y="260"/>
                </a:lnTo>
                <a:lnTo>
                  <a:pt x="103" y="264"/>
                </a:lnTo>
                <a:lnTo>
                  <a:pt x="101" y="268"/>
                </a:lnTo>
                <a:lnTo>
                  <a:pt x="101" y="291"/>
                </a:lnTo>
                <a:lnTo>
                  <a:pt x="101" y="312"/>
                </a:lnTo>
                <a:lnTo>
                  <a:pt x="101" y="316"/>
                </a:lnTo>
                <a:lnTo>
                  <a:pt x="101" y="318"/>
                </a:lnTo>
                <a:lnTo>
                  <a:pt x="99" y="321"/>
                </a:lnTo>
                <a:lnTo>
                  <a:pt x="101" y="321"/>
                </a:lnTo>
                <a:lnTo>
                  <a:pt x="101" y="321"/>
                </a:lnTo>
                <a:lnTo>
                  <a:pt x="101" y="323"/>
                </a:lnTo>
                <a:lnTo>
                  <a:pt x="103" y="323"/>
                </a:lnTo>
                <a:lnTo>
                  <a:pt x="103" y="325"/>
                </a:lnTo>
                <a:lnTo>
                  <a:pt x="103" y="323"/>
                </a:lnTo>
                <a:lnTo>
                  <a:pt x="105" y="312"/>
                </a:lnTo>
                <a:lnTo>
                  <a:pt x="105" y="300"/>
                </a:lnTo>
                <a:lnTo>
                  <a:pt x="108" y="236"/>
                </a:lnTo>
                <a:lnTo>
                  <a:pt x="108" y="236"/>
                </a:lnTo>
                <a:lnTo>
                  <a:pt x="106" y="236"/>
                </a:lnTo>
                <a:lnTo>
                  <a:pt x="106" y="238"/>
                </a:lnTo>
                <a:lnTo>
                  <a:pt x="106" y="238"/>
                </a:lnTo>
                <a:close/>
                <a:moveTo>
                  <a:pt x="468" y="49"/>
                </a:moveTo>
                <a:lnTo>
                  <a:pt x="468" y="49"/>
                </a:lnTo>
                <a:lnTo>
                  <a:pt x="468" y="51"/>
                </a:lnTo>
                <a:lnTo>
                  <a:pt x="470" y="51"/>
                </a:lnTo>
                <a:lnTo>
                  <a:pt x="470" y="53"/>
                </a:lnTo>
                <a:lnTo>
                  <a:pt x="468" y="51"/>
                </a:lnTo>
                <a:lnTo>
                  <a:pt x="466" y="49"/>
                </a:lnTo>
                <a:lnTo>
                  <a:pt x="464" y="47"/>
                </a:lnTo>
                <a:lnTo>
                  <a:pt x="463" y="47"/>
                </a:lnTo>
                <a:lnTo>
                  <a:pt x="461" y="45"/>
                </a:lnTo>
                <a:lnTo>
                  <a:pt x="461" y="43"/>
                </a:lnTo>
                <a:lnTo>
                  <a:pt x="457" y="43"/>
                </a:lnTo>
                <a:lnTo>
                  <a:pt x="451" y="43"/>
                </a:lnTo>
                <a:lnTo>
                  <a:pt x="464" y="55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97" y="91"/>
                </a:lnTo>
                <a:lnTo>
                  <a:pt x="516" y="114"/>
                </a:lnTo>
                <a:lnTo>
                  <a:pt x="516" y="116"/>
                </a:lnTo>
                <a:lnTo>
                  <a:pt x="518" y="116"/>
                </a:lnTo>
                <a:lnTo>
                  <a:pt x="518" y="118"/>
                </a:lnTo>
                <a:lnTo>
                  <a:pt x="520" y="118"/>
                </a:lnTo>
                <a:lnTo>
                  <a:pt x="520" y="118"/>
                </a:lnTo>
                <a:lnTo>
                  <a:pt x="520" y="120"/>
                </a:lnTo>
                <a:lnTo>
                  <a:pt x="520" y="120"/>
                </a:lnTo>
                <a:lnTo>
                  <a:pt x="523" y="123"/>
                </a:lnTo>
                <a:lnTo>
                  <a:pt x="525" y="123"/>
                </a:lnTo>
                <a:lnTo>
                  <a:pt x="525" y="123"/>
                </a:lnTo>
                <a:lnTo>
                  <a:pt x="523" y="125"/>
                </a:lnTo>
                <a:lnTo>
                  <a:pt x="527" y="127"/>
                </a:lnTo>
                <a:lnTo>
                  <a:pt x="531" y="131"/>
                </a:lnTo>
                <a:lnTo>
                  <a:pt x="531" y="135"/>
                </a:lnTo>
                <a:lnTo>
                  <a:pt x="533" y="133"/>
                </a:lnTo>
                <a:lnTo>
                  <a:pt x="533" y="133"/>
                </a:lnTo>
                <a:lnTo>
                  <a:pt x="529" y="125"/>
                </a:lnTo>
                <a:lnTo>
                  <a:pt x="529" y="123"/>
                </a:lnTo>
                <a:lnTo>
                  <a:pt x="527" y="123"/>
                </a:lnTo>
                <a:lnTo>
                  <a:pt x="527" y="123"/>
                </a:lnTo>
                <a:lnTo>
                  <a:pt x="501" y="87"/>
                </a:lnTo>
                <a:lnTo>
                  <a:pt x="472" y="55"/>
                </a:lnTo>
                <a:lnTo>
                  <a:pt x="474" y="55"/>
                </a:lnTo>
                <a:lnTo>
                  <a:pt x="474" y="57"/>
                </a:lnTo>
                <a:lnTo>
                  <a:pt x="474" y="57"/>
                </a:lnTo>
                <a:lnTo>
                  <a:pt x="474" y="55"/>
                </a:lnTo>
                <a:lnTo>
                  <a:pt x="472" y="53"/>
                </a:lnTo>
                <a:lnTo>
                  <a:pt x="472" y="53"/>
                </a:lnTo>
                <a:lnTo>
                  <a:pt x="470" y="51"/>
                </a:lnTo>
                <a:lnTo>
                  <a:pt x="468" y="51"/>
                </a:lnTo>
                <a:lnTo>
                  <a:pt x="468" y="49"/>
                </a:lnTo>
                <a:lnTo>
                  <a:pt x="468" y="49"/>
                </a:lnTo>
                <a:close/>
                <a:moveTo>
                  <a:pt x="516" y="102"/>
                </a:moveTo>
                <a:lnTo>
                  <a:pt x="518" y="104"/>
                </a:lnTo>
                <a:lnTo>
                  <a:pt x="520" y="108"/>
                </a:lnTo>
                <a:lnTo>
                  <a:pt x="531" y="121"/>
                </a:lnTo>
                <a:lnTo>
                  <a:pt x="541" y="139"/>
                </a:lnTo>
                <a:lnTo>
                  <a:pt x="541" y="133"/>
                </a:lnTo>
                <a:lnTo>
                  <a:pt x="539" y="127"/>
                </a:lnTo>
                <a:lnTo>
                  <a:pt x="537" y="123"/>
                </a:lnTo>
                <a:lnTo>
                  <a:pt x="533" y="120"/>
                </a:lnTo>
                <a:lnTo>
                  <a:pt x="533" y="120"/>
                </a:lnTo>
                <a:lnTo>
                  <a:pt x="533" y="120"/>
                </a:lnTo>
                <a:lnTo>
                  <a:pt x="535" y="120"/>
                </a:lnTo>
                <a:lnTo>
                  <a:pt x="535" y="120"/>
                </a:lnTo>
                <a:lnTo>
                  <a:pt x="535" y="120"/>
                </a:lnTo>
                <a:lnTo>
                  <a:pt x="537" y="118"/>
                </a:lnTo>
                <a:lnTo>
                  <a:pt x="533" y="114"/>
                </a:lnTo>
                <a:lnTo>
                  <a:pt x="529" y="110"/>
                </a:lnTo>
                <a:lnTo>
                  <a:pt x="529" y="108"/>
                </a:lnTo>
                <a:lnTo>
                  <a:pt x="529" y="106"/>
                </a:lnTo>
                <a:lnTo>
                  <a:pt x="529" y="106"/>
                </a:lnTo>
                <a:lnTo>
                  <a:pt x="527" y="106"/>
                </a:lnTo>
                <a:lnTo>
                  <a:pt x="527" y="106"/>
                </a:lnTo>
                <a:lnTo>
                  <a:pt x="512" y="85"/>
                </a:lnTo>
                <a:lnTo>
                  <a:pt x="495" y="64"/>
                </a:lnTo>
                <a:lnTo>
                  <a:pt x="476" y="45"/>
                </a:lnTo>
                <a:lnTo>
                  <a:pt x="478" y="45"/>
                </a:lnTo>
                <a:lnTo>
                  <a:pt x="480" y="45"/>
                </a:lnTo>
                <a:lnTo>
                  <a:pt x="482" y="45"/>
                </a:lnTo>
                <a:lnTo>
                  <a:pt x="499" y="64"/>
                </a:lnTo>
                <a:lnTo>
                  <a:pt x="516" y="85"/>
                </a:lnTo>
                <a:lnTo>
                  <a:pt x="531" y="104"/>
                </a:lnTo>
                <a:lnTo>
                  <a:pt x="531" y="104"/>
                </a:lnTo>
                <a:lnTo>
                  <a:pt x="533" y="104"/>
                </a:lnTo>
                <a:lnTo>
                  <a:pt x="533" y="106"/>
                </a:lnTo>
                <a:lnTo>
                  <a:pt x="533" y="106"/>
                </a:lnTo>
                <a:lnTo>
                  <a:pt x="535" y="108"/>
                </a:lnTo>
                <a:lnTo>
                  <a:pt x="535" y="108"/>
                </a:lnTo>
                <a:lnTo>
                  <a:pt x="535" y="110"/>
                </a:lnTo>
                <a:lnTo>
                  <a:pt x="535" y="110"/>
                </a:lnTo>
                <a:lnTo>
                  <a:pt x="537" y="112"/>
                </a:lnTo>
                <a:lnTo>
                  <a:pt x="537" y="110"/>
                </a:lnTo>
                <a:lnTo>
                  <a:pt x="535" y="110"/>
                </a:lnTo>
                <a:lnTo>
                  <a:pt x="537" y="110"/>
                </a:lnTo>
                <a:lnTo>
                  <a:pt x="539" y="110"/>
                </a:lnTo>
                <a:lnTo>
                  <a:pt x="539" y="110"/>
                </a:lnTo>
                <a:lnTo>
                  <a:pt x="539" y="108"/>
                </a:lnTo>
                <a:lnTo>
                  <a:pt x="512" y="72"/>
                </a:lnTo>
                <a:lnTo>
                  <a:pt x="483" y="40"/>
                </a:lnTo>
                <a:lnTo>
                  <a:pt x="468" y="41"/>
                </a:lnTo>
                <a:lnTo>
                  <a:pt x="466" y="41"/>
                </a:lnTo>
                <a:lnTo>
                  <a:pt x="466" y="43"/>
                </a:lnTo>
                <a:lnTo>
                  <a:pt x="466" y="43"/>
                </a:lnTo>
                <a:lnTo>
                  <a:pt x="480" y="55"/>
                </a:lnTo>
                <a:lnTo>
                  <a:pt x="489" y="66"/>
                </a:lnTo>
                <a:lnTo>
                  <a:pt x="491" y="68"/>
                </a:lnTo>
                <a:lnTo>
                  <a:pt x="493" y="70"/>
                </a:lnTo>
                <a:lnTo>
                  <a:pt x="495" y="72"/>
                </a:lnTo>
                <a:lnTo>
                  <a:pt x="495" y="72"/>
                </a:lnTo>
                <a:lnTo>
                  <a:pt x="495" y="74"/>
                </a:lnTo>
                <a:lnTo>
                  <a:pt x="495" y="74"/>
                </a:lnTo>
                <a:lnTo>
                  <a:pt x="499" y="78"/>
                </a:lnTo>
                <a:lnTo>
                  <a:pt x="503" y="80"/>
                </a:lnTo>
                <a:lnTo>
                  <a:pt x="510" y="89"/>
                </a:lnTo>
                <a:lnTo>
                  <a:pt x="518" y="99"/>
                </a:lnTo>
                <a:lnTo>
                  <a:pt x="525" y="108"/>
                </a:lnTo>
                <a:lnTo>
                  <a:pt x="527" y="108"/>
                </a:lnTo>
                <a:lnTo>
                  <a:pt x="527" y="108"/>
                </a:lnTo>
                <a:lnTo>
                  <a:pt x="525" y="108"/>
                </a:lnTo>
                <a:lnTo>
                  <a:pt x="527" y="112"/>
                </a:lnTo>
                <a:lnTo>
                  <a:pt x="531" y="114"/>
                </a:lnTo>
                <a:lnTo>
                  <a:pt x="531" y="114"/>
                </a:lnTo>
                <a:lnTo>
                  <a:pt x="533" y="116"/>
                </a:lnTo>
                <a:lnTo>
                  <a:pt x="533" y="118"/>
                </a:lnTo>
                <a:lnTo>
                  <a:pt x="533" y="118"/>
                </a:lnTo>
                <a:lnTo>
                  <a:pt x="533" y="118"/>
                </a:lnTo>
                <a:lnTo>
                  <a:pt x="533" y="120"/>
                </a:lnTo>
                <a:lnTo>
                  <a:pt x="527" y="114"/>
                </a:lnTo>
                <a:lnTo>
                  <a:pt x="522" y="108"/>
                </a:lnTo>
                <a:lnTo>
                  <a:pt x="522" y="106"/>
                </a:lnTo>
                <a:lnTo>
                  <a:pt x="520" y="108"/>
                </a:lnTo>
                <a:lnTo>
                  <a:pt x="520" y="106"/>
                </a:lnTo>
                <a:lnTo>
                  <a:pt x="520" y="104"/>
                </a:lnTo>
                <a:lnTo>
                  <a:pt x="518" y="102"/>
                </a:lnTo>
                <a:lnTo>
                  <a:pt x="518" y="102"/>
                </a:lnTo>
                <a:lnTo>
                  <a:pt x="516" y="102"/>
                </a:lnTo>
                <a:close/>
                <a:moveTo>
                  <a:pt x="457" y="150"/>
                </a:moveTo>
                <a:lnTo>
                  <a:pt x="457" y="152"/>
                </a:lnTo>
                <a:lnTo>
                  <a:pt x="459" y="154"/>
                </a:lnTo>
                <a:lnTo>
                  <a:pt x="457" y="154"/>
                </a:lnTo>
                <a:lnTo>
                  <a:pt x="455" y="154"/>
                </a:lnTo>
                <a:lnTo>
                  <a:pt x="453" y="154"/>
                </a:lnTo>
                <a:lnTo>
                  <a:pt x="451" y="156"/>
                </a:lnTo>
                <a:lnTo>
                  <a:pt x="447" y="158"/>
                </a:lnTo>
                <a:lnTo>
                  <a:pt x="447" y="160"/>
                </a:lnTo>
                <a:lnTo>
                  <a:pt x="445" y="163"/>
                </a:lnTo>
                <a:lnTo>
                  <a:pt x="445" y="163"/>
                </a:lnTo>
                <a:lnTo>
                  <a:pt x="443" y="163"/>
                </a:lnTo>
                <a:lnTo>
                  <a:pt x="443" y="163"/>
                </a:lnTo>
                <a:lnTo>
                  <a:pt x="443" y="158"/>
                </a:lnTo>
                <a:lnTo>
                  <a:pt x="447" y="154"/>
                </a:lnTo>
                <a:lnTo>
                  <a:pt x="449" y="152"/>
                </a:lnTo>
                <a:lnTo>
                  <a:pt x="453" y="150"/>
                </a:lnTo>
                <a:lnTo>
                  <a:pt x="449" y="144"/>
                </a:lnTo>
                <a:lnTo>
                  <a:pt x="445" y="137"/>
                </a:lnTo>
                <a:lnTo>
                  <a:pt x="445" y="135"/>
                </a:lnTo>
                <a:lnTo>
                  <a:pt x="447" y="135"/>
                </a:lnTo>
                <a:lnTo>
                  <a:pt x="449" y="135"/>
                </a:lnTo>
                <a:lnTo>
                  <a:pt x="455" y="139"/>
                </a:lnTo>
                <a:lnTo>
                  <a:pt x="459" y="142"/>
                </a:lnTo>
                <a:lnTo>
                  <a:pt x="464" y="148"/>
                </a:lnTo>
                <a:lnTo>
                  <a:pt x="466" y="150"/>
                </a:lnTo>
                <a:lnTo>
                  <a:pt x="468" y="150"/>
                </a:lnTo>
                <a:lnTo>
                  <a:pt x="472" y="152"/>
                </a:lnTo>
                <a:lnTo>
                  <a:pt x="470" y="150"/>
                </a:lnTo>
                <a:lnTo>
                  <a:pt x="468" y="148"/>
                </a:lnTo>
                <a:lnTo>
                  <a:pt x="468" y="146"/>
                </a:lnTo>
                <a:lnTo>
                  <a:pt x="463" y="139"/>
                </a:lnTo>
                <a:lnTo>
                  <a:pt x="457" y="131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49" y="123"/>
                </a:lnTo>
                <a:lnTo>
                  <a:pt x="447" y="121"/>
                </a:lnTo>
                <a:lnTo>
                  <a:pt x="445" y="120"/>
                </a:lnTo>
                <a:lnTo>
                  <a:pt x="445" y="118"/>
                </a:lnTo>
                <a:lnTo>
                  <a:pt x="443" y="118"/>
                </a:lnTo>
                <a:lnTo>
                  <a:pt x="443" y="116"/>
                </a:lnTo>
                <a:lnTo>
                  <a:pt x="445" y="114"/>
                </a:lnTo>
                <a:lnTo>
                  <a:pt x="447" y="114"/>
                </a:lnTo>
                <a:lnTo>
                  <a:pt x="455" y="121"/>
                </a:lnTo>
                <a:lnTo>
                  <a:pt x="461" y="129"/>
                </a:lnTo>
                <a:lnTo>
                  <a:pt x="463" y="129"/>
                </a:lnTo>
                <a:lnTo>
                  <a:pt x="463" y="131"/>
                </a:lnTo>
                <a:lnTo>
                  <a:pt x="463" y="131"/>
                </a:lnTo>
                <a:lnTo>
                  <a:pt x="463" y="133"/>
                </a:lnTo>
                <a:lnTo>
                  <a:pt x="463" y="133"/>
                </a:lnTo>
                <a:lnTo>
                  <a:pt x="464" y="133"/>
                </a:lnTo>
                <a:lnTo>
                  <a:pt x="466" y="133"/>
                </a:lnTo>
                <a:lnTo>
                  <a:pt x="466" y="137"/>
                </a:lnTo>
                <a:lnTo>
                  <a:pt x="468" y="139"/>
                </a:lnTo>
                <a:lnTo>
                  <a:pt x="472" y="142"/>
                </a:lnTo>
                <a:lnTo>
                  <a:pt x="476" y="146"/>
                </a:lnTo>
                <a:lnTo>
                  <a:pt x="480" y="150"/>
                </a:lnTo>
                <a:lnTo>
                  <a:pt x="483" y="154"/>
                </a:lnTo>
                <a:lnTo>
                  <a:pt x="487" y="158"/>
                </a:lnTo>
                <a:lnTo>
                  <a:pt x="491" y="161"/>
                </a:lnTo>
                <a:lnTo>
                  <a:pt x="497" y="165"/>
                </a:lnTo>
                <a:lnTo>
                  <a:pt x="476" y="135"/>
                </a:lnTo>
                <a:lnTo>
                  <a:pt x="453" y="104"/>
                </a:lnTo>
                <a:lnTo>
                  <a:pt x="434" y="85"/>
                </a:lnTo>
                <a:lnTo>
                  <a:pt x="415" y="66"/>
                </a:lnTo>
                <a:lnTo>
                  <a:pt x="415" y="66"/>
                </a:lnTo>
                <a:lnTo>
                  <a:pt x="415" y="64"/>
                </a:lnTo>
                <a:lnTo>
                  <a:pt x="417" y="64"/>
                </a:lnTo>
                <a:lnTo>
                  <a:pt x="447" y="91"/>
                </a:lnTo>
                <a:lnTo>
                  <a:pt x="476" y="120"/>
                </a:lnTo>
                <a:lnTo>
                  <a:pt x="476" y="121"/>
                </a:lnTo>
                <a:lnTo>
                  <a:pt x="476" y="121"/>
                </a:lnTo>
                <a:lnTo>
                  <a:pt x="480" y="123"/>
                </a:lnTo>
                <a:lnTo>
                  <a:pt x="483" y="125"/>
                </a:lnTo>
                <a:lnTo>
                  <a:pt x="539" y="190"/>
                </a:lnTo>
                <a:lnTo>
                  <a:pt x="539" y="190"/>
                </a:lnTo>
                <a:lnTo>
                  <a:pt x="537" y="190"/>
                </a:lnTo>
                <a:lnTo>
                  <a:pt x="537" y="190"/>
                </a:lnTo>
                <a:lnTo>
                  <a:pt x="535" y="190"/>
                </a:lnTo>
                <a:lnTo>
                  <a:pt x="504" y="156"/>
                </a:lnTo>
                <a:lnTo>
                  <a:pt x="503" y="154"/>
                </a:lnTo>
                <a:lnTo>
                  <a:pt x="503" y="152"/>
                </a:lnTo>
                <a:lnTo>
                  <a:pt x="503" y="152"/>
                </a:lnTo>
                <a:lnTo>
                  <a:pt x="501" y="152"/>
                </a:lnTo>
                <a:lnTo>
                  <a:pt x="501" y="150"/>
                </a:lnTo>
                <a:lnTo>
                  <a:pt x="499" y="148"/>
                </a:lnTo>
                <a:lnTo>
                  <a:pt x="497" y="146"/>
                </a:lnTo>
                <a:lnTo>
                  <a:pt x="495" y="144"/>
                </a:lnTo>
                <a:lnTo>
                  <a:pt x="495" y="144"/>
                </a:lnTo>
                <a:lnTo>
                  <a:pt x="493" y="142"/>
                </a:lnTo>
                <a:lnTo>
                  <a:pt x="493" y="142"/>
                </a:lnTo>
                <a:lnTo>
                  <a:pt x="491" y="142"/>
                </a:lnTo>
                <a:lnTo>
                  <a:pt x="491" y="140"/>
                </a:lnTo>
                <a:lnTo>
                  <a:pt x="491" y="140"/>
                </a:lnTo>
                <a:lnTo>
                  <a:pt x="491" y="140"/>
                </a:lnTo>
                <a:lnTo>
                  <a:pt x="489" y="139"/>
                </a:lnTo>
                <a:lnTo>
                  <a:pt x="483" y="135"/>
                </a:lnTo>
                <a:lnTo>
                  <a:pt x="482" y="129"/>
                </a:lnTo>
                <a:lnTo>
                  <a:pt x="480" y="129"/>
                </a:lnTo>
                <a:lnTo>
                  <a:pt x="480" y="127"/>
                </a:lnTo>
                <a:lnTo>
                  <a:pt x="480" y="127"/>
                </a:lnTo>
                <a:lnTo>
                  <a:pt x="478" y="127"/>
                </a:lnTo>
                <a:lnTo>
                  <a:pt x="476" y="123"/>
                </a:lnTo>
                <a:lnTo>
                  <a:pt x="474" y="121"/>
                </a:lnTo>
                <a:lnTo>
                  <a:pt x="472" y="120"/>
                </a:lnTo>
                <a:lnTo>
                  <a:pt x="472" y="120"/>
                </a:lnTo>
                <a:lnTo>
                  <a:pt x="470" y="120"/>
                </a:lnTo>
                <a:lnTo>
                  <a:pt x="470" y="118"/>
                </a:lnTo>
                <a:lnTo>
                  <a:pt x="468" y="118"/>
                </a:lnTo>
                <a:lnTo>
                  <a:pt x="466" y="116"/>
                </a:lnTo>
                <a:lnTo>
                  <a:pt x="480" y="133"/>
                </a:lnTo>
                <a:lnTo>
                  <a:pt x="491" y="150"/>
                </a:lnTo>
                <a:lnTo>
                  <a:pt x="495" y="156"/>
                </a:lnTo>
                <a:lnTo>
                  <a:pt x="499" y="161"/>
                </a:lnTo>
                <a:lnTo>
                  <a:pt x="503" y="169"/>
                </a:lnTo>
                <a:lnTo>
                  <a:pt x="501" y="169"/>
                </a:lnTo>
                <a:lnTo>
                  <a:pt x="501" y="169"/>
                </a:lnTo>
                <a:lnTo>
                  <a:pt x="499" y="169"/>
                </a:lnTo>
                <a:lnTo>
                  <a:pt x="497" y="167"/>
                </a:lnTo>
                <a:lnTo>
                  <a:pt x="485" y="158"/>
                </a:lnTo>
                <a:lnTo>
                  <a:pt x="472" y="146"/>
                </a:lnTo>
                <a:lnTo>
                  <a:pt x="474" y="150"/>
                </a:lnTo>
                <a:lnTo>
                  <a:pt x="476" y="152"/>
                </a:lnTo>
                <a:lnTo>
                  <a:pt x="476" y="156"/>
                </a:lnTo>
                <a:lnTo>
                  <a:pt x="476" y="156"/>
                </a:lnTo>
                <a:lnTo>
                  <a:pt x="476" y="158"/>
                </a:lnTo>
                <a:lnTo>
                  <a:pt x="474" y="158"/>
                </a:lnTo>
                <a:lnTo>
                  <a:pt x="463" y="148"/>
                </a:lnTo>
                <a:lnTo>
                  <a:pt x="451" y="140"/>
                </a:lnTo>
                <a:lnTo>
                  <a:pt x="451" y="140"/>
                </a:lnTo>
                <a:lnTo>
                  <a:pt x="451" y="142"/>
                </a:lnTo>
                <a:lnTo>
                  <a:pt x="451" y="142"/>
                </a:lnTo>
                <a:lnTo>
                  <a:pt x="453" y="142"/>
                </a:lnTo>
                <a:lnTo>
                  <a:pt x="453" y="144"/>
                </a:lnTo>
                <a:lnTo>
                  <a:pt x="453" y="144"/>
                </a:lnTo>
                <a:lnTo>
                  <a:pt x="453" y="146"/>
                </a:lnTo>
                <a:lnTo>
                  <a:pt x="455" y="148"/>
                </a:lnTo>
                <a:lnTo>
                  <a:pt x="457" y="150"/>
                </a:lnTo>
                <a:close/>
                <a:moveTo>
                  <a:pt x="451" y="51"/>
                </a:moveTo>
                <a:lnTo>
                  <a:pt x="451" y="51"/>
                </a:lnTo>
                <a:lnTo>
                  <a:pt x="451" y="49"/>
                </a:lnTo>
                <a:lnTo>
                  <a:pt x="451" y="49"/>
                </a:lnTo>
                <a:lnTo>
                  <a:pt x="449" y="47"/>
                </a:lnTo>
                <a:lnTo>
                  <a:pt x="449" y="49"/>
                </a:lnTo>
                <a:lnTo>
                  <a:pt x="447" y="47"/>
                </a:lnTo>
                <a:lnTo>
                  <a:pt x="445" y="45"/>
                </a:lnTo>
                <a:lnTo>
                  <a:pt x="443" y="45"/>
                </a:lnTo>
                <a:lnTo>
                  <a:pt x="434" y="47"/>
                </a:lnTo>
                <a:lnTo>
                  <a:pt x="426" y="47"/>
                </a:lnTo>
                <a:lnTo>
                  <a:pt x="449" y="70"/>
                </a:lnTo>
                <a:lnTo>
                  <a:pt x="472" y="91"/>
                </a:lnTo>
                <a:lnTo>
                  <a:pt x="482" y="101"/>
                </a:lnTo>
                <a:lnTo>
                  <a:pt x="489" y="110"/>
                </a:lnTo>
                <a:lnTo>
                  <a:pt x="527" y="152"/>
                </a:lnTo>
                <a:lnTo>
                  <a:pt x="531" y="156"/>
                </a:lnTo>
                <a:lnTo>
                  <a:pt x="535" y="158"/>
                </a:lnTo>
                <a:lnTo>
                  <a:pt x="539" y="161"/>
                </a:lnTo>
                <a:lnTo>
                  <a:pt x="537" y="156"/>
                </a:lnTo>
                <a:lnTo>
                  <a:pt x="535" y="150"/>
                </a:lnTo>
                <a:lnTo>
                  <a:pt x="506" y="108"/>
                </a:lnTo>
                <a:lnTo>
                  <a:pt x="470" y="70"/>
                </a:lnTo>
                <a:lnTo>
                  <a:pt x="470" y="68"/>
                </a:lnTo>
                <a:lnTo>
                  <a:pt x="470" y="68"/>
                </a:lnTo>
                <a:lnTo>
                  <a:pt x="464" y="62"/>
                </a:lnTo>
                <a:lnTo>
                  <a:pt x="459" y="59"/>
                </a:lnTo>
                <a:lnTo>
                  <a:pt x="459" y="57"/>
                </a:lnTo>
                <a:lnTo>
                  <a:pt x="457" y="55"/>
                </a:lnTo>
                <a:lnTo>
                  <a:pt x="455" y="53"/>
                </a:lnTo>
                <a:lnTo>
                  <a:pt x="453" y="53"/>
                </a:lnTo>
                <a:lnTo>
                  <a:pt x="455" y="53"/>
                </a:lnTo>
                <a:lnTo>
                  <a:pt x="455" y="51"/>
                </a:lnTo>
                <a:lnTo>
                  <a:pt x="453" y="51"/>
                </a:lnTo>
                <a:lnTo>
                  <a:pt x="453" y="51"/>
                </a:lnTo>
                <a:lnTo>
                  <a:pt x="451" y="51"/>
                </a:lnTo>
                <a:close/>
                <a:moveTo>
                  <a:pt x="116" y="314"/>
                </a:moveTo>
                <a:lnTo>
                  <a:pt x="116" y="316"/>
                </a:lnTo>
                <a:lnTo>
                  <a:pt x="118" y="316"/>
                </a:lnTo>
                <a:lnTo>
                  <a:pt x="118" y="318"/>
                </a:lnTo>
                <a:lnTo>
                  <a:pt x="118" y="319"/>
                </a:lnTo>
                <a:lnTo>
                  <a:pt x="118" y="323"/>
                </a:lnTo>
                <a:lnTo>
                  <a:pt x="118" y="329"/>
                </a:lnTo>
                <a:lnTo>
                  <a:pt x="118" y="329"/>
                </a:lnTo>
                <a:lnTo>
                  <a:pt x="120" y="331"/>
                </a:lnTo>
                <a:lnTo>
                  <a:pt x="160" y="340"/>
                </a:lnTo>
                <a:lnTo>
                  <a:pt x="205" y="344"/>
                </a:lnTo>
                <a:lnTo>
                  <a:pt x="251" y="342"/>
                </a:lnTo>
                <a:lnTo>
                  <a:pt x="295" y="337"/>
                </a:lnTo>
                <a:lnTo>
                  <a:pt x="335" y="325"/>
                </a:lnTo>
                <a:lnTo>
                  <a:pt x="358" y="316"/>
                </a:lnTo>
                <a:lnTo>
                  <a:pt x="381" y="304"/>
                </a:lnTo>
                <a:lnTo>
                  <a:pt x="402" y="291"/>
                </a:lnTo>
                <a:lnTo>
                  <a:pt x="461" y="245"/>
                </a:lnTo>
                <a:lnTo>
                  <a:pt x="478" y="226"/>
                </a:lnTo>
                <a:lnTo>
                  <a:pt x="493" y="205"/>
                </a:lnTo>
                <a:lnTo>
                  <a:pt x="495" y="203"/>
                </a:lnTo>
                <a:lnTo>
                  <a:pt x="495" y="203"/>
                </a:lnTo>
                <a:lnTo>
                  <a:pt x="497" y="201"/>
                </a:lnTo>
                <a:lnTo>
                  <a:pt x="499" y="201"/>
                </a:lnTo>
                <a:lnTo>
                  <a:pt x="501" y="201"/>
                </a:lnTo>
                <a:lnTo>
                  <a:pt x="501" y="200"/>
                </a:lnTo>
                <a:lnTo>
                  <a:pt x="501" y="200"/>
                </a:lnTo>
                <a:lnTo>
                  <a:pt x="504" y="200"/>
                </a:lnTo>
                <a:lnTo>
                  <a:pt x="506" y="201"/>
                </a:lnTo>
                <a:lnTo>
                  <a:pt x="516" y="211"/>
                </a:lnTo>
                <a:lnTo>
                  <a:pt x="525" y="220"/>
                </a:lnTo>
                <a:lnTo>
                  <a:pt x="537" y="230"/>
                </a:lnTo>
                <a:lnTo>
                  <a:pt x="539" y="232"/>
                </a:lnTo>
                <a:lnTo>
                  <a:pt x="541" y="236"/>
                </a:lnTo>
                <a:lnTo>
                  <a:pt x="544" y="238"/>
                </a:lnTo>
                <a:lnTo>
                  <a:pt x="542" y="220"/>
                </a:lnTo>
                <a:lnTo>
                  <a:pt x="544" y="205"/>
                </a:lnTo>
                <a:lnTo>
                  <a:pt x="544" y="201"/>
                </a:lnTo>
                <a:lnTo>
                  <a:pt x="544" y="198"/>
                </a:lnTo>
                <a:lnTo>
                  <a:pt x="541" y="196"/>
                </a:lnTo>
                <a:lnTo>
                  <a:pt x="541" y="194"/>
                </a:lnTo>
                <a:lnTo>
                  <a:pt x="539" y="192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14" y="146"/>
                </a:lnTo>
                <a:lnTo>
                  <a:pt x="483" y="110"/>
                </a:lnTo>
                <a:lnTo>
                  <a:pt x="453" y="78"/>
                </a:lnTo>
                <a:lnTo>
                  <a:pt x="421" y="49"/>
                </a:lnTo>
                <a:lnTo>
                  <a:pt x="394" y="51"/>
                </a:lnTo>
                <a:lnTo>
                  <a:pt x="369" y="55"/>
                </a:lnTo>
                <a:lnTo>
                  <a:pt x="369" y="59"/>
                </a:lnTo>
                <a:lnTo>
                  <a:pt x="367" y="62"/>
                </a:lnTo>
                <a:lnTo>
                  <a:pt x="365" y="66"/>
                </a:lnTo>
                <a:lnTo>
                  <a:pt x="369" y="66"/>
                </a:lnTo>
                <a:lnTo>
                  <a:pt x="371" y="70"/>
                </a:lnTo>
                <a:lnTo>
                  <a:pt x="371" y="72"/>
                </a:lnTo>
                <a:lnTo>
                  <a:pt x="390" y="87"/>
                </a:lnTo>
                <a:lnTo>
                  <a:pt x="390" y="87"/>
                </a:lnTo>
                <a:lnTo>
                  <a:pt x="392" y="87"/>
                </a:lnTo>
                <a:lnTo>
                  <a:pt x="392" y="89"/>
                </a:lnTo>
                <a:lnTo>
                  <a:pt x="394" y="89"/>
                </a:lnTo>
                <a:lnTo>
                  <a:pt x="392" y="91"/>
                </a:lnTo>
                <a:lnTo>
                  <a:pt x="392" y="93"/>
                </a:lnTo>
                <a:lnTo>
                  <a:pt x="400" y="101"/>
                </a:lnTo>
                <a:lnTo>
                  <a:pt x="405" y="108"/>
                </a:lnTo>
                <a:lnTo>
                  <a:pt x="403" y="112"/>
                </a:lnTo>
                <a:lnTo>
                  <a:pt x="400" y="116"/>
                </a:lnTo>
                <a:lnTo>
                  <a:pt x="398" y="120"/>
                </a:lnTo>
                <a:lnTo>
                  <a:pt x="396" y="120"/>
                </a:lnTo>
                <a:lnTo>
                  <a:pt x="394" y="121"/>
                </a:lnTo>
                <a:lnTo>
                  <a:pt x="373" y="140"/>
                </a:lnTo>
                <a:lnTo>
                  <a:pt x="350" y="156"/>
                </a:lnTo>
                <a:lnTo>
                  <a:pt x="350" y="158"/>
                </a:lnTo>
                <a:lnTo>
                  <a:pt x="350" y="158"/>
                </a:lnTo>
                <a:lnTo>
                  <a:pt x="335" y="169"/>
                </a:lnTo>
                <a:lnTo>
                  <a:pt x="316" y="179"/>
                </a:lnTo>
                <a:lnTo>
                  <a:pt x="299" y="188"/>
                </a:lnTo>
                <a:lnTo>
                  <a:pt x="291" y="192"/>
                </a:lnTo>
                <a:lnTo>
                  <a:pt x="284" y="196"/>
                </a:lnTo>
                <a:lnTo>
                  <a:pt x="274" y="198"/>
                </a:lnTo>
                <a:lnTo>
                  <a:pt x="255" y="207"/>
                </a:lnTo>
                <a:lnTo>
                  <a:pt x="232" y="213"/>
                </a:lnTo>
                <a:lnTo>
                  <a:pt x="186" y="217"/>
                </a:lnTo>
                <a:lnTo>
                  <a:pt x="139" y="217"/>
                </a:lnTo>
                <a:lnTo>
                  <a:pt x="106" y="211"/>
                </a:lnTo>
                <a:lnTo>
                  <a:pt x="105" y="219"/>
                </a:lnTo>
                <a:lnTo>
                  <a:pt x="103" y="226"/>
                </a:lnTo>
                <a:lnTo>
                  <a:pt x="103" y="236"/>
                </a:lnTo>
                <a:lnTo>
                  <a:pt x="103" y="234"/>
                </a:lnTo>
                <a:lnTo>
                  <a:pt x="103" y="232"/>
                </a:lnTo>
                <a:lnTo>
                  <a:pt x="105" y="230"/>
                </a:lnTo>
                <a:lnTo>
                  <a:pt x="105" y="230"/>
                </a:lnTo>
                <a:lnTo>
                  <a:pt x="105" y="228"/>
                </a:lnTo>
                <a:lnTo>
                  <a:pt x="105" y="224"/>
                </a:lnTo>
                <a:lnTo>
                  <a:pt x="106" y="222"/>
                </a:lnTo>
                <a:lnTo>
                  <a:pt x="108" y="222"/>
                </a:lnTo>
                <a:lnTo>
                  <a:pt x="108" y="224"/>
                </a:lnTo>
                <a:lnTo>
                  <a:pt x="110" y="228"/>
                </a:lnTo>
                <a:lnTo>
                  <a:pt x="110" y="232"/>
                </a:lnTo>
                <a:lnTo>
                  <a:pt x="110" y="234"/>
                </a:lnTo>
                <a:lnTo>
                  <a:pt x="110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4" y="247"/>
                </a:lnTo>
                <a:lnTo>
                  <a:pt x="114" y="262"/>
                </a:lnTo>
                <a:lnTo>
                  <a:pt x="114" y="259"/>
                </a:lnTo>
                <a:lnTo>
                  <a:pt x="114" y="255"/>
                </a:lnTo>
                <a:lnTo>
                  <a:pt x="112" y="253"/>
                </a:lnTo>
                <a:lnTo>
                  <a:pt x="112" y="255"/>
                </a:lnTo>
                <a:lnTo>
                  <a:pt x="112" y="257"/>
                </a:lnTo>
                <a:lnTo>
                  <a:pt x="110" y="259"/>
                </a:lnTo>
                <a:lnTo>
                  <a:pt x="112" y="255"/>
                </a:lnTo>
                <a:lnTo>
                  <a:pt x="112" y="251"/>
                </a:lnTo>
                <a:lnTo>
                  <a:pt x="110" y="247"/>
                </a:lnTo>
                <a:lnTo>
                  <a:pt x="110" y="257"/>
                </a:lnTo>
                <a:lnTo>
                  <a:pt x="110" y="259"/>
                </a:lnTo>
                <a:lnTo>
                  <a:pt x="110" y="259"/>
                </a:lnTo>
                <a:lnTo>
                  <a:pt x="112" y="259"/>
                </a:lnTo>
                <a:lnTo>
                  <a:pt x="112" y="260"/>
                </a:lnTo>
                <a:lnTo>
                  <a:pt x="112" y="260"/>
                </a:lnTo>
                <a:lnTo>
                  <a:pt x="110" y="259"/>
                </a:lnTo>
                <a:lnTo>
                  <a:pt x="108" y="293"/>
                </a:lnTo>
                <a:lnTo>
                  <a:pt x="108" y="327"/>
                </a:lnTo>
                <a:lnTo>
                  <a:pt x="110" y="327"/>
                </a:lnTo>
                <a:lnTo>
                  <a:pt x="112" y="327"/>
                </a:lnTo>
                <a:lnTo>
                  <a:pt x="112" y="327"/>
                </a:lnTo>
                <a:lnTo>
                  <a:pt x="112" y="297"/>
                </a:lnTo>
                <a:lnTo>
                  <a:pt x="112" y="264"/>
                </a:lnTo>
                <a:lnTo>
                  <a:pt x="112" y="266"/>
                </a:lnTo>
                <a:lnTo>
                  <a:pt x="114" y="268"/>
                </a:lnTo>
                <a:lnTo>
                  <a:pt x="114" y="260"/>
                </a:lnTo>
                <a:lnTo>
                  <a:pt x="116" y="262"/>
                </a:lnTo>
                <a:lnTo>
                  <a:pt x="116" y="262"/>
                </a:lnTo>
                <a:lnTo>
                  <a:pt x="118" y="262"/>
                </a:lnTo>
                <a:lnTo>
                  <a:pt x="120" y="264"/>
                </a:lnTo>
                <a:lnTo>
                  <a:pt x="127" y="308"/>
                </a:lnTo>
                <a:lnTo>
                  <a:pt x="129" y="306"/>
                </a:lnTo>
                <a:lnTo>
                  <a:pt x="129" y="306"/>
                </a:lnTo>
                <a:lnTo>
                  <a:pt x="129" y="304"/>
                </a:lnTo>
                <a:lnTo>
                  <a:pt x="129" y="302"/>
                </a:lnTo>
                <a:lnTo>
                  <a:pt x="127" y="300"/>
                </a:lnTo>
                <a:lnTo>
                  <a:pt x="129" y="270"/>
                </a:lnTo>
                <a:lnTo>
                  <a:pt x="131" y="268"/>
                </a:lnTo>
                <a:lnTo>
                  <a:pt x="131" y="268"/>
                </a:lnTo>
                <a:lnTo>
                  <a:pt x="133" y="268"/>
                </a:lnTo>
                <a:lnTo>
                  <a:pt x="133" y="268"/>
                </a:lnTo>
                <a:lnTo>
                  <a:pt x="139" y="281"/>
                </a:lnTo>
                <a:lnTo>
                  <a:pt x="141" y="297"/>
                </a:lnTo>
                <a:lnTo>
                  <a:pt x="143" y="295"/>
                </a:lnTo>
                <a:lnTo>
                  <a:pt x="145" y="291"/>
                </a:lnTo>
                <a:lnTo>
                  <a:pt x="145" y="287"/>
                </a:lnTo>
                <a:lnTo>
                  <a:pt x="145" y="283"/>
                </a:lnTo>
                <a:lnTo>
                  <a:pt x="145" y="281"/>
                </a:lnTo>
                <a:lnTo>
                  <a:pt x="146" y="279"/>
                </a:lnTo>
                <a:lnTo>
                  <a:pt x="148" y="281"/>
                </a:lnTo>
                <a:lnTo>
                  <a:pt x="152" y="293"/>
                </a:lnTo>
                <a:lnTo>
                  <a:pt x="156" y="304"/>
                </a:lnTo>
                <a:lnTo>
                  <a:pt x="160" y="302"/>
                </a:lnTo>
                <a:lnTo>
                  <a:pt x="160" y="300"/>
                </a:lnTo>
                <a:lnTo>
                  <a:pt x="160" y="300"/>
                </a:lnTo>
                <a:lnTo>
                  <a:pt x="162" y="297"/>
                </a:lnTo>
                <a:lnTo>
                  <a:pt x="164" y="295"/>
                </a:lnTo>
                <a:lnTo>
                  <a:pt x="164" y="291"/>
                </a:lnTo>
                <a:lnTo>
                  <a:pt x="164" y="291"/>
                </a:lnTo>
                <a:lnTo>
                  <a:pt x="165" y="289"/>
                </a:lnTo>
                <a:lnTo>
                  <a:pt x="165" y="289"/>
                </a:lnTo>
                <a:lnTo>
                  <a:pt x="167" y="291"/>
                </a:lnTo>
                <a:lnTo>
                  <a:pt x="169" y="295"/>
                </a:lnTo>
                <a:lnTo>
                  <a:pt x="171" y="299"/>
                </a:lnTo>
                <a:lnTo>
                  <a:pt x="173" y="300"/>
                </a:lnTo>
                <a:lnTo>
                  <a:pt x="173" y="302"/>
                </a:lnTo>
                <a:lnTo>
                  <a:pt x="175" y="304"/>
                </a:lnTo>
                <a:lnTo>
                  <a:pt x="179" y="299"/>
                </a:lnTo>
                <a:lnTo>
                  <a:pt x="181" y="295"/>
                </a:lnTo>
                <a:lnTo>
                  <a:pt x="183" y="293"/>
                </a:lnTo>
                <a:lnTo>
                  <a:pt x="184" y="295"/>
                </a:lnTo>
                <a:lnTo>
                  <a:pt x="184" y="293"/>
                </a:lnTo>
                <a:lnTo>
                  <a:pt x="186" y="293"/>
                </a:lnTo>
                <a:lnTo>
                  <a:pt x="188" y="293"/>
                </a:lnTo>
                <a:lnTo>
                  <a:pt x="188" y="295"/>
                </a:lnTo>
                <a:lnTo>
                  <a:pt x="190" y="295"/>
                </a:lnTo>
                <a:lnTo>
                  <a:pt x="223" y="293"/>
                </a:lnTo>
                <a:lnTo>
                  <a:pt x="228" y="291"/>
                </a:lnTo>
                <a:lnTo>
                  <a:pt x="236" y="289"/>
                </a:lnTo>
                <a:lnTo>
                  <a:pt x="242" y="287"/>
                </a:lnTo>
                <a:lnTo>
                  <a:pt x="249" y="285"/>
                </a:lnTo>
                <a:lnTo>
                  <a:pt x="249" y="283"/>
                </a:lnTo>
                <a:lnTo>
                  <a:pt x="249" y="283"/>
                </a:lnTo>
                <a:lnTo>
                  <a:pt x="251" y="283"/>
                </a:lnTo>
                <a:lnTo>
                  <a:pt x="253" y="283"/>
                </a:lnTo>
                <a:lnTo>
                  <a:pt x="253" y="283"/>
                </a:lnTo>
                <a:lnTo>
                  <a:pt x="245" y="287"/>
                </a:lnTo>
                <a:lnTo>
                  <a:pt x="238" y="291"/>
                </a:lnTo>
                <a:lnTo>
                  <a:pt x="238" y="291"/>
                </a:lnTo>
                <a:lnTo>
                  <a:pt x="238" y="291"/>
                </a:lnTo>
                <a:lnTo>
                  <a:pt x="236" y="291"/>
                </a:lnTo>
                <a:lnTo>
                  <a:pt x="236" y="293"/>
                </a:lnTo>
                <a:lnTo>
                  <a:pt x="236" y="293"/>
                </a:lnTo>
                <a:lnTo>
                  <a:pt x="234" y="293"/>
                </a:lnTo>
                <a:lnTo>
                  <a:pt x="234" y="293"/>
                </a:lnTo>
                <a:lnTo>
                  <a:pt x="232" y="293"/>
                </a:lnTo>
                <a:lnTo>
                  <a:pt x="232" y="293"/>
                </a:lnTo>
                <a:lnTo>
                  <a:pt x="230" y="293"/>
                </a:lnTo>
                <a:lnTo>
                  <a:pt x="223" y="297"/>
                </a:lnTo>
                <a:lnTo>
                  <a:pt x="213" y="299"/>
                </a:lnTo>
                <a:lnTo>
                  <a:pt x="207" y="299"/>
                </a:lnTo>
                <a:lnTo>
                  <a:pt x="202" y="299"/>
                </a:lnTo>
                <a:lnTo>
                  <a:pt x="194" y="300"/>
                </a:lnTo>
                <a:lnTo>
                  <a:pt x="186" y="300"/>
                </a:lnTo>
                <a:lnTo>
                  <a:pt x="186" y="300"/>
                </a:lnTo>
                <a:lnTo>
                  <a:pt x="184" y="300"/>
                </a:lnTo>
                <a:lnTo>
                  <a:pt x="183" y="300"/>
                </a:lnTo>
                <a:lnTo>
                  <a:pt x="179" y="306"/>
                </a:lnTo>
                <a:lnTo>
                  <a:pt x="179" y="308"/>
                </a:lnTo>
                <a:lnTo>
                  <a:pt x="177" y="308"/>
                </a:lnTo>
                <a:lnTo>
                  <a:pt x="175" y="308"/>
                </a:lnTo>
                <a:lnTo>
                  <a:pt x="171" y="306"/>
                </a:lnTo>
                <a:lnTo>
                  <a:pt x="169" y="302"/>
                </a:lnTo>
                <a:lnTo>
                  <a:pt x="167" y="297"/>
                </a:lnTo>
                <a:lnTo>
                  <a:pt x="164" y="300"/>
                </a:lnTo>
                <a:lnTo>
                  <a:pt x="162" y="304"/>
                </a:lnTo>
                <a:lnTo>
                  <a:pt x="160" y="308"/>
                </a:lnTo>
                <a:lnTo>
                  <a:pt x="158" y="308"/>
                </a:lnTo>
                <a:lnTo>
                  <a:pt x="154" y="308"/>
                </a:lnTo>
                <a:lnTo>
                  <a:pt x="152" y="306"/>
                </a:lnTo>
                <a:lnTo>
                  <a:pt x="150" y="300"/>
                </a:lnTo>
                <a:lnTo>
                  <a:pt x="148" y="295"/>
                </a:lnTo>
                <a:lnTo>
                  <a:pt x="146" y="289"/>
                </a:lnTo>
                <a:lnTo>
                  <a:pt x="145" y="302"/>
                </a:lnTo>
                <a:lnTo>
                  <a:pt x="143" y="302"/>
                </a:lnTo>
                <a:lnTo>
                  <a:pt x="141" y="302"/>
                </a:lnTo>
                <a:lnTo>
                  <a:pt x="139" y="300"/>
                </a:lnTo>
                <a:lnTo>
                  <a:pt x="137" y="297"/>
                </a:lnTo>
                <a:lnTo>
                  <a:pt x="137" y="293"/>
                </a:lnTo>
                <a:lnTo>
                  <a:pt x="137" y="289"/>
                </a:lnTo>
                <a:lnTo>
                  <a:pt x="137" y="285"/>
                </a:lnTo>
                <a:lnTo>
                  <a:pt x="135" y="279"/>
                </a:lnTo>
                <a:lnTo>
                  <a:pt x="133" y="274"/>
                </a:lnTo>
                <a:lnTo>
                  <a:pt x="133" y="281"/>
                </a:lnTo>
                <a:lnTo>
                  <a:pt x="133" y="287"/>
                </a:lnTo>
                <a:lnTo>
                  <a:pt x="131" y="293"/>
                </a:lnTo>
                <a:lnTo>
                  <a:pt x="129" y="297"/>
                </a:lnTo>
                <a:lnTo>
                  <a:pt x="131" y="300"/>
                </a:lnTo>
                <a:lnTo>
                  <a:pt x="131" y="306"/>
                </a:lnTo>
                <a:lnTo>
                  <a:pt x="131" y="312"/>
                </a:lnTo>
                <a:lnTo>
                  <a:pt x="129" y="316"/>
                </a:lnTo>
                <a:lnTo>
                  <a:pt x="129" y="318"/>
                </a:lnTo>
                <a:lnTo>
                  <a:pt x="127" y="318"/>
                </a:lnTo>
                <a:lnTo>
                  <a:pt x="127" y="318"/>
                </a:lnTo>
                <a:lnTo>
                  <a:pt x="125" y="316"/>
                </a:lnTo>
                <a:lnTo>
                  <a:pt x="125" y="314"/>
                </a:lnTo>
                <a:lnTo>
                  <a:pt x="124" y="312"/>
                </a:lnTo>
                <a:lnTo>
                  <a:pt x="124" y="312"/>
                </a:lnTo>
                <a:lnTo>
                  <a:pt x="122" y="312"/>
                </a:lnTo>
                <a:lnTo>
                  <a:pt x="122" y="310"/>
                </a:lnTo>
                <a:lnTo>
                  <a:pt x="124" y="310"/>
                </a:lnTo>
                <a:lnTo>
                  <a:pt x="124" y="310"/>
                </a:lnTo>
                <a:lnTo>
                  <a:pt x="120" y="287"/>
                </a:lnTo>
                <a:lnTo>
                  <a:pt x="122" y="287"/>
                </a:lnTo>
                <a:lnTo>
                  <a:pt x="122" y="285"/>
                </a:lnTo>
                <a:lnTo>
                  <a:pt x="122" y="283"/>
                </a:lnTo>
                <a:lnTo>
                  <a:pt x="122" y="279"/>
                </a:lnTo>
                <a:lnTo>
                  <a:pt x="122" y="278"/>
                </a:lnTo>
                <a:lnTo>
                  <a:pt x="120" y="278"/>
                </a:lnTo>
                <a:lnTo>
                  <a:pt x="120" y="279"/>
                </a:lnTo>
                <a:lnTo>
                  <a:pt x="120" y="279"/>
                </a:lnTo>
                <a:lnTo>
                  <a:pt x="120" y="281"/>
                </a:lnTo>
                <a:lnTo>
                  <a:pt x="120" y="279"/>
                </a:lnTo>
                <a:lnTo>
                  <a:pt x="120" y="278"/>
                </a:lnTo>
                <a:lnTo>
                  <a:pt x="120" y="276"/>
                </a:lnTo>
                <a:lnTo>
                  <a:pt x="120" y="274"/>
                </a:lnTo>
                <a:lnTo>
                  <a:pt x="118" y="272"/>
                </a:lnTo>
                <a:lnTo>
                  <a:pt x="118" y="272"/>
                </a:lnTo>
                <a:lnTo>
                  <a:pt x="118" y="270"/>
                </a:lnTo>
                <a:lnTo>
                  <a:pt x="118" y="270"/>
                </a:lnTo>
                <a:lnTo>
                  <a:pt x="116" y="312"/>
                </a:lnTo>
                <a:lnTo>
                  <a:pt x="118" y="314"/>
                </a:lnTo>
                <a:lnTo>
                  <a:pt x="118" y="314"/>
                </a:lnTo>
                <a:lnTo>
                  <a:pt x="116" y="314"/>
                </a:lnTo>
                <a:close/>
                <a:moveTo>
                  <a:pt x="552" y="0"/>
                </a:moveTo>
                <a:lnTo>
                  <a:pt x="554" y="0"/>
                </a:lnTo>
                <a:lnTo>
                  <a:pt x="554" y="0"/>
                </a:lnTo>
                <a:lnTo>
                  <a:pt x="556" y="2"/>
                </a:lnTo>
                <a:lnTo>
                  <a:pt x="562" y="36"/>
                </a:lnTo>
                <a:lnTo>
                  <a:pt x="565" y="74"/>
                </a:lnTo>
                <a:lnTo>
                  <a:pt x="563" y="74"/>
                </a:lnTo>
                <a:lnTo>
                  <a:pt x="563" y="74"/>
                </a:lnTo>
                <a:lnTo>
                  <a:pt x="565" y="87"/>
                </a:lnTo>
                <a:lnTo>
                  <a:pt x="565" y="101"/>
                </a:lnTo>
                <a:lnTo>
                  <a:pt x="565" y="135"/>
                </a:lnTo>
                <a:lnTo>
                  <a:pt x="563" y="167"/>
                </a:lnTo>
                <a:lnTo>
                  <a:pt x="562" y="200"/>
                </a:lnTo>
                <a:lnTo>
                  <a:pt x="560" y="232"/>
                </a:lnTo>
                <a:lnTo>
                  <a:pt x="567" y="232"/>
                </a:lnTo>
                <a:lnTo>
                  <a:pt x="575" y="232"/>
                </a:lnTo>
                <a:lnTo>
                  <a:pt x="581" y="234"/>
                </a:lnTo>
                <a:lnTo>
                  <a:pt x="582" y="234"/>
                </a:lnTo>
                <a:lnTo>
                  <a:pt x="582" y="236"/>
                </a:lnTo>
                <a:lnTo>
                  <a:pt x="582" y="236"/>
                </a:lnTo>
                <a:lnTo>
                  <a:pt x="579" y="239"/>
                </a:lnTo>
                <a:lnTo>
                  <a:pt x="575" y="239"/>
                </a:lnTo>
                <a:lnTo>
                  <a:pt x="569" y="239"/>
                </a:lnTo>
                <a:lnTo>
                  <a:pt x="569" y="239"/>
                </a:lnTo>
                <a:lnTo>
                  <a:pt x="569" y="241"/>
                </a:lnTo>
                <a:lnTo>
                  <a:pt x="567" y="243"/>
                </a:lnTo>
                <a:lnTo>
                  <a:pt x="565" y="243"/>
                </a:lnTo>
                <a:lnTo>
                  <a:pt x="562" y="245"/>
                </a:lnTo>
                <a:lnTo>
                  <a:pt x="560" y="245"/>
                </a:lnTo>
                <a:lnTo>
                  <a:pt x="560" y="253"/>
                </a:lnTo>
                <a:lnTo>
                  <a:pt x="560" y="259"/>
                </a:lnTo>
                <a:lnTo>
                  <a:pt x="558" y="260"/>
                </a:lnTo>
                <a:lnTo>
                  <a:pt x="556" y="262"/>
                </a:lnTo>
                <a:lnTo>
                  <a:pt x="554" y="262"/>
                </a:lnTo>
                <a:lnTo>
                  <a:pt x="552" y="262"/>
                </a:lnTo>
                <a:lnTo>
                  <a:pt x="552" y="268"/>
                </a:lnTo>
                <a:lnTo>
                  <a:pt x="552" y="276"/>
                </a:lnTo>
                <a:lnTo>
                  <a:pt x="550" y="278"/>
                </a:lnTo>
                <a:lnTo>
                  <a:pt x="548" y="278"/>
                </a:lnTo>
                <a:lnTo>
                  <a:pt x="544" y="279"/>
                </a:lnTo>
                <a:lnTo>
                  <a:pt x="544" y="278"/>
                </a:lnTo>
                <a:lnTo>
                  <a:pt x="542" y="276"/>
                </a:lnTo>
                <a:lnTo>
                  <a:pt x="542" y="268"/>
                </a:lnTo>
                <a:lnTo>
                  <a:pt x="544" y="260"/>
                </a:lnTo>
                <a:lnTo>
                  <a:pt x="544" y="253"/>
                </a:lnTo>
                <a:lnTo>
                  <a:pt x="512" y="260"/>
                </a:lnTo>
                <a:lnTo>
                  <a:pt x="510" y="260"/>
                </a:lnTo>
                <a:lnTo>
                  <a:pt x="510" y="260"/>
                </a:lnTo>
                <a:lnTo>
                  <a:pt x="512" y="264"/>
                </a:lnTo>
                <a:lnTo>
                  <a:pt x="516" y="264"/>
                </a:lnTo>
                <a:lnTo>
                  <a:pt x="516" y="266"/>
                </a:lnTo>
                <a:lnTo>
                  <a:pt x="516" y="266"/>
                </a:lnTo>
                <a:lnTo>
                  <a:pt x="518" y="268"/>
                </a:lnTo>
                <a:lnTo>
                  <a:pt x="516" y="270"/>
                </a:lnTo>
                <a:lnTo>
                  <a:pt x="516" y="272"/>
                </a:lnTo>
                <a:lnTo>
                  <a:pt x="516" y="276"/>
                </a:lnTo>
                <a:lnTo>
                  <a:pt x="514" y="276"/>
                </a:lnTo>
                <a:lnTo>
                  <a:pt x="510" y="278"/>
                </a:lnTo>
                <a:lnTo>
                  <a:pt x="506" y="276"/>
                </a:lnTo>
                <a:lnTo>
                  <a:pt x="503" y="274"/>
                </a:lnTo>
                <a:lnTo>
                  <a:pt x="501" y="272"/>
                </a:lnTo>
                <a:lnTo>
                  <a:pt x="497" y="270"/>
                </a:lnTo>
                <a:lnTo>
                  <a:pt x="495" y="268"/>
                </a:lnTo>
                <a:lnTo>
                  <a:pt x="491" y="266"/>
                </a:lnTo>
                <a:lnTo>
                  <a:pt x="487" y="264"/>
                </a:lnTo>
                <a:lnTo>
                  <a:pt x="487" y="264"/>
                </a:lnTo>
                <a:lnTo>
                  <a:pt x="485" y="264"/>
                </a:lnTo>
                <a:lnTo>
                  <a:pt x="485" y="262"/>
                </a:lnTo>
                <a:lnTo>
                  <a:pt x="485" y="262"/>
                </a:lnTo>
                <a:lnTo>
                  <a:pt x="485" y="262"/>
                </a:lnTo>
                <a:lnTo>
                  <a:pt x="487" y="260"/>
                </a:lnTo>
                <a:lnTo>
                  <a:pt x="487" y="260"/>
                </a:lnTo>
                <a:lnTo>
                  <a:pt x="489" y="259"/>
                </a:lnTo>
                <a:lnTo>
                  <a:pt x="485" y="257"/>
                </a:lnTo>
                <a:lnTo>
                  <a:pt x="482" y="253"/>
                </a:lnTo>
                <a:lnTo>
                  <a:pt x="478" y="249"/>
                </a:lnTo>
                <a:lnTo>
                  <a:pt x="434" y="285"/>
                </a:lnTo>
                <a:lnTo>
                  <a:pt x="384" y="316"/>
                </a:lnTo>
                <a:lnTo>
                  <a:pt x="343" y="335"/>
                </a:lnTo>
                <a:lnTo>
                  <a:pt x="297" y="348"/>
                </a:lnTo>
                <a:lnTo>
                  <a:pt x="253" y="354"/>
                </a:lnTo>
                <a:lnTo>
                  <a:pt x="207" y="356"/>
                </a:lnTo>
                <a:lnTo>
                  <a:pt x="162" y="354"/>
                </a:lnTo>
                <a:lnTo>
                  <a:pt x="118" y="348"/>
                </a:lnTo>
                <a:lnTo>
                  <a:pt x="116" y="348"/>
                </a:lnTo>
                <a:lnTo>
                  <a:pt x="116" y="350"/>
                </a:lnTo>
                <a:lnTo>
                  <a:pt x="118" y="352"/>
                </a:lnTo>
                <a:lnTo>
                  <a:pt x="116" y="354"/>
                </a:lnTo>
                <a:lnTo>
                  <a:pt x="114" y="354"/>
                </a:lnTo>
                <a:lnTo>
                  <a:pt x="112" y="354"/>
                </a:lnTo>
                <a:lnTo>
                  <a:pt x="95" y="346"/>
                </a:lnTo>
                <a:lnTo>
                  <a:pt x="74" y="342"/>
                </a:lnTo>
                <a:lnTo>
                  <a:pt x="65" y="340"/>
                </a:lnTo>
                <a:lnTo>
                  <a:pt x="57" y="338"/>
                </a:lnTo>
                <a:lnTo>
                  <a:pt x="32" y="335"/>
                </a:lnTo>
                <a:lnTo>
                  <a:pt x="11" y="327"/>
                </a:lnTo>
                <a:lnTo>
                  <a:pt x="7" y="323"/>
                </a:lnTo>
                <a:lnTo>
                  <a:pt x="4" y="321"/>
                </a:lnTo>
                <a:lnTo>
                  <a:pt x="2" y="319"/>
                </a:lnTo>
                <a:lnTo>
                  <a:pt x="2" y="319"/>
                </a:lnTo>
                <a:lnTo>
                  <a:pt x="0" y="318"/>
                </a:lnTo>
                <a:lnTo>
                  <a:pt x="0" y="316"/>
                </a:lnTo>
                <a:lnTo>
                  <a:pt x="21" y="323"/>
                </a:lnTo>
                <a:lnTo>
                  <a:pt x="44" y="329"/>
                </a:lnTo>
                <a:lnTo>
                  <a:pt x="68" y="331"/>
                </a:lnTo>
                <a:lnTo>
                  <a:pt x="45" y="316"/>
                </a:lnTo>
                <a:lnTo>
                  <a:pt x="45" y="316"/>
                </a:lnTo>
                <a:lnTo>
                  <a:pt x="47" y="314"/>
                </a:lnTo>
                <a:lnTo>
                  <a:pt x="47" y="314"/>
                </a:lnTo>
                <a:lnTo>
                  <a:pt x="47" y="312"/>
                </a:lnTo>
                <a:lnTo>
                  <a:pt x="47" y="310"/>
                </a:lnTo>
                <a:lnTo>
                  <a:pt x="51" y="310"/>
                </a:lnTo>
                <a:lnTo>
                  <a:pt x="53" y="312"/>
                </a:lnTo>
                <a:lnTo>
                  <a:pt x="47" y="306"/>
                </a:lnTo>
                <a:lnTo>
                  <a:pt x="44" y="302"/>
                </a:lnTo>
                <a:lnTo>
                  <a:pt x="44" y="300"/>
                </a:lnTo>
                <a:lnTo>
                  <a:pt x="45" y="299"/>
                </a:lnTo>
                <a:lnTo>
                  <a:pt x="47" y="297"/>
                </a:lnTo>
                <a:lnTo>
                  <a:pt x="49" y="297"/>
                </a:lnTo>
                <a:lnTo>
                  <a:pt x="49" y="299"/>
                </a:lnTo>
                <a:lnTo>
                  <a:pt x="49" y="299"/>
                </a:lnTo>
                <a:lnTo>
                  <a:pt x="51" y="300"/>
                </a:lnTo>
                <a:lnTo>
                  <a:pt x="53" y="302"/>
                </a:lnTo>
                <a:lnTo>
                  <a:pt x="55" y="302"/>
                </a:lnTo>
                <a:lnTo>
                  <a:pt x="55" y="300"/>
                </a:lnTo>
                <a:lnTo>
                  <a:pt x="55" y="300"/>
                </a:lnTo>
                <a:lnTo>
                  <a:pt x="55" y="300"/>
                </a:lnTo>
                <a:lnTo>
                  <a:pt x="61" y="278"/>
                </a:lnTo>
                <a:lnTo>
                  <a:pt x="61" y="253"/>
                </a:lnTo>
                <a:lnTo>
                  <a:pt x="61" y="251"/>
                </a:lnTo>
                <a:lnTo>
                  <a:pt x="63" y="249"/>
                </a:lnTo>
                <a:lnTo>
                  <a:pt x="63" y="247"/>
                </a:lnTo>
                <a:lnTo>
                  <a:pt x="63" y="249"/>
                </a:lnTo>
                <a:lnTo>
                  <a:pt x="61" y="249"/>
                </a:lnTo>
                <a:lnTo>
                  <a:pt x="59" y="249"/>
                </a:lnTo>
                <a:lnTo>
                  <a:pt x="57" y="249"/>
                </a:lnTo>
                <a:lnTo>
                  <a:pt x="57" y="247"/>
                </a:lnTo>
                <a:lnTo>
                  <a:pt x="59" y="245"/>
                </a:lnTo>
                <a:lnTo>
                  <a:pt x="61" y="243"/>
                </a:lnTo>
                <a:lnTo>
                  <a:pt x="63" y="241"/>
                </a:lnTo>
                <a:lnTo>
                  <a:pt x="63" y="241"/>
                </a:lnTo>
                <a:lnTo>
                  <a:pt x="61" y="241"/>
                </a:lnTo>
                <a:lnTo>
                  <a:pt x="59" y="241"/>
                </a:lnTo>
                <a:lnTo>
                  <a:pt x="59" y="238"/>
                </a:lnTo>
                <a:lnTo>
                  <a:pt x="59" y="236"/>
                </a:lnTo>
                <a:lnTo>
                  <a:pt x="61" y="236"/>
                </a:lnTo>
                <a:lnTo>
                  <a:pt x="66" y="228"/>
                </a:lnTo>
                <a:lnTo>
                  <a:pt x="66" y="228"/>
                </a:lnTo>
                <a:lnTo>
                  <a:pt x="65" y="226"/>
                </a:lnTo>
                <a:lnTo>
                  <a:pt x="65" y="226"/>
                </a:lnTo>
                <a:lnTo>
                  <a:pt x="63" y="228"/>
                </a:lnTo>
                <a:lnTo>
                  <a:pt x="61" y="228"/>
                </a:lnTo>
                <a:lnTo>
                  <a:pt x="61" y="226"/>
                </a:lnTo>
                <a:lnTo>
                  <a:pt x="61" y="226"/>
                </a:lnTo>
                <a:lnTo>
                  <a:pt x="61" y="224"/>
                </a:lnTo>
                <a:lnTo>
                  <a:pt x="61" y="224"/>
                </a:lnTo>
                <a:lnTo>
                  <a:pt x="55" y="226"/>
                </a:lnTo>
                <a:lnTo>
                  <a:pt x="49" y="228"/>
                </a:lnTo>
                <a:lnTo>
                  <a:pt x="47" y="228"/>
                </a:lnTo>
                <a:lnTo>
                  <a:pt x="47" y="228"/>
                </a:lnTo>
                <a:lnTo>
                  <a:pt x="45" y="224"/>
                </a:lnTo>
                <a:lnTo>
                  <a:pt x="45" y="222"/>
                </a:lnTo>
                <a:lnTo>
                  <a:pt x="47" y="220"/>
                </a:lnTo>
                <a:lnTo>
                  <a:pt x="51" y="217"/>
                </a:lnTo>
                <a:lnTo>
                  <a:pt x="59" y="211"/>
                </a:lnTo>
                <a:lnTo>
                  <a:pt x="65" y="207"/>
                </a:lnTo>
                <a:lnTo>
                  <a:pt x="68" y="205"/>
                </a:lnTo>
                <a:lnTo>
                  <a:pt x="72" y="203"/>
                </a:lnTo>
                <a:lnTo>
                  <a:pt x="74" y="203"/>
                </a:lnTo>
                <a:lnTo>
                  <a:pt x="74" y="201"/>
                </a:lnTo>
                <a:lnTo>
                  <a:pt x="74" y="201"/>
                </a:lnTo>
                <a:lnTo>
                  <a:pt x="63" y="198"/>
                </a:lnTo>
                <a:lnTo>
                  <a:pt x="55" y="194"/>
                </a:lnTo>
                <a:lnTo>
                  <a:pt x="45" y="190"/>
                </a:lnTo>
                <a:lnTo>
                  <a:pt x="44" y="188"/>
                </a:lnTo>
                <a:lnTo>
                  <a:pt x="44" y="184"/>
                </a:lnTo>
                <a:lnTo>
                  <a:pt x="65" y="192"/>
                </a:lnTo>
                <a:lnTo>
                  <a:pt x="87" y="196"/>
                </a:lnTo>
                <a:lnTo>
                  <a:pt x="103" y="188"/>
                </a:lnTo>
                <a:lnTo>
                  <a:pt x="120" y="180"/>
                </a:lnTo>
                <a:lnTo>
                  <a:pt x="122" y="180"/>
                </a:lnTo>
                <a:lnTo>
                  <a:pt x="122" y="180"/>
                </a:lnTo>
                <a:lnTo>
                  <a:pt x="124" y="182"/>
                </a:lnTo>
                <a:lnTo>
                  <a:pt x="125" y="184"/>
                </a:lnTo>
                <a:lnTo>
                  <a:pt x="124" y="188"/>
                </a:lnTo>
                <a:lnTo>
                  <a:pt x="124" y="188"/>
                </a:lnTo>
                <a:lnTo>
                  <a:pt x="120" y="190"/>
                </a:lnTo>
                <a:lnTo>
                  <a:pt x="118" y="192"/>
                </a:lnTo>
                <a:lnTo>
                  <a:pt x="116" y="194"/>
                </a:lnTo>
                <a:lnTo>
                  <a:pt x="135" y="198"/>
                </a:lnTo>
                <a:lnTo>
                  <a:pt x="154" y="200"/>
                </a:lnTo>
                <a:lnTo>
                  <a:pt x="181" y="203"/>
                </a:lnTo>
                <a:lnTo>
                  <a:pt x="207" y="201"/>
                </a:lnTo>
                <a:lnTo>
                  <a:pt x="232" y="198"/>
                </a:lnTo>
                <a:lnTo>
                  <a:pt x="274" y="182"/>
                </a:lnTo>
                <a:lnTo>
                  <a:pt x="312" y="165"/>
                </a:lnTo>
                <a:lnTo>
                  <a:pt x="341" y="150"/>
                </a:lnTo>
                <a:lnTo>
                  <a:pt x="363" y="131"/>
                </a:lnTo>
                <a:lnTo>
                  <a:pt x="363" y="131"/>
                </a:lnTo>
                <a:lnTo>
                  <a:pt x="363" y="129"/>
                </a:lnTo>
                <a:lnTo>
                  <a:pt x="362" y="127"/>
                </a:lnTo>
                <a:lnTo>
                  <a:pt x="360" y="127"/>
                </a:lnTo>
                <a:lnTo>
                  <a:pt x="358" y="125"/>
                </a:lnTo>
                <a:lnTo>
                  <a:pt x="358" y="125"/>
                </a:lnTo>
                <a:lnTo>
                  <a:pt x="356" y="125"/>
                </a:lnTo>
                <a:lnTo>
                  <a:pt x="356" y="123"/>
                </a:lnTo>
                <a:lnTo>
                  <a:pt x="354" y="121"/>
                </a:lnTo>
                <a:lnTo>
                  <a:pt x="354" y="121"/>
                </a:lnTo>
                <a:lnTo>
                  <a:pt x="352" y="121"/>
                </a:lnTo>
                <a:lnTo>
                  <a:pt x="352" y="121"/>
                </a:lnTo>
                <a:lnTo>
                  <a:pt x="350" y="121"/>
                </a:lnTo>
                <a:lnTo>
                  <a:pt x="350" y="120"/>
                </a:lnTo>
                <a:lnTo>
                  <a:pt x="350" y="116"/>
                </a:lnTo>
                <a:lnTo>
                  <a:pt x="348" y="114"/>
                </a:lnTo>
                <a:lnTo>
                  <a:pt x="346" y="116"/>
                </a:lnTo>
                <a:lnTo>
                  <a:pt x="344" y="116"/>
                </a:lnTo>
                <a:lnTo>
                  <a:pt x="344" y="114"/>
                </a:lnTo>
                <a:lnTo>
                  <a:pt x="344" y="112"/>
                </a:lnTo>
                <a:lnTo>
                  <a:pt x="344" y="110"/>
                </a:lnTo>
                <a:lnTo>
                  <a:pt x="343" y="110"/>
                </a:lnTo>
                <a:lnTo>
                  <a:pt x="341" y="110"/>
                </a:lnTo>
                <a:lnTo>
                  <a:pt x="341" y="108"/>
                </a:lnTo>
                <a:lnTo>
                  <a:pt x="341" y="106"/>
                </a:lnTo>
                <a:lnTo>
                  <a:pt x="341" y="106"/>
                </a:lnTo>
                <a:lnTo>
                  <a:pt x="339" y="106"/>
                </a:lnTo>
                <a:lnTo>
                  <a:pt x="337" y="106"/>
                </a:lnTo>
                <a:lnTo>
                  <a:pt x="337" y="102"/>
                </a:lnTo>
                <a:lnTo>
                  <a:pt x="333" y="99"/>
                </a:lnTo>
                <a:lnTo>
                  <a:pt x="333" y="101"/>
                </a:lnTo>
                <a:lnTo>
                  <a:pt x="331" y="102"/>
                </a:lnTo>
                <a:lnTo>
                  <a:pt x="331" y="104"/>
                </a:lnTo>
                <a:lnTo>
                  <a:pt x="329" y="104"/>
                </a:lnTo>
                <a:lnTo>
                  <a:pt x="329" y="104"/>
                </a:lnTo>
                <a:lnTo>
                  <a:pt x="329" y="106"/>
                </a:lnTo>
                <a:lnTo>
                  <a:pt x="327" y="108"/>
                </a:lnTo>
                <a:lnTo>
                  <a:pt x="325" y="110"/>
                </a:lnTo>
                <a:lnTo>
                  <a:pt x="322" y="108"/>
                </a:lnTo>
                <a:lnTo>
                  <a:pt x="318" y="106"/>
                </a:lnTo>
                <a:lnTo>
                  <a:pt x="322" y="101"/>
                </a:lnTo>
                <a:lnTo>
                  <a:pt x="324" y="95"/>
                </a:lnTo>
                <a:lnTo>
                  <a:pt x="325" y="87"/>
                </a:lnTo>
                <a:lnTo>
                  <a:pt x="327" y="87"/>
                </a:lnTo>
                <a:lnTo>
                  <a:pt x="327" y="85"/>
                </a:lnTo>
                <a:lnTo>
                  <a:pt x="331" y="80"/>
                </a:lnTo>
                <a:lnTo>
                  <a:pt x="333" y="76"/>
                </a:lnTo>
                <a:lnTo>
                  <a:pt x="337" y="70"/>
                </a:lnTo>
                <a:lnTo>
                  <a:pt x="339" y="64"/>
                </a:lnTo>
                <a:lnTo>
                  <a:pt x="341" y="62"/>
                </a:lnTo>
                <a:lnTo>
                  <a:pt x="341" y="62"/>
                </a:lnTo>
                <a:lnTo>
                  <a:pt x="343" y="61"/>
                </a:lnTo>
                <a:lnTo>
                  <a:pt x="341" y="59"/>
                </a:lnTo>
                <a:lnTo>
                  <a:pt x="339" y="55"/>
                </a:lnTo>
                <a:lnTo>
                  <a:pt x="341" y="51"/>
                </a:lnTo>
                <a:lnTo>
                  <a:pt x="341" y="51"/>
                </a:lnTo>
                <a:lnTo>
                  <a:pt x="343" y="51"/>
                </a:lnTo>
                <a:lnTo>
                  <a:pt x="343" y="49"/>
                </a:lnTo>
                <a:lnTo>
                  <a:pt x="346" y="45"/>
                </a:lnTo>
                <a:lnTo>
                  <a:pt x="346" y="43"/>
                </a:lnTo>
                <a:lnTo>
                  <a:pt x="348" y="38"/>
                </a:lnTo>
                <a:lnTo>
                  <a:pt x="350" y="38"/>
                </a:lnTo>
                <a:lnTo>
                  <a:pt x="352" y="36"/>
                </a:lnTo>
                <a:lnTo>
                  <a:pt x="352" y="34"/>
                </a:lnTo>
                <a:lnTo>
                  <a:pt x="352" y="34"/>
                </a:lnTo>
                <a:lnTo>
                  <a:pt x="352" y="32"/>
                </a:lnTo>
                <a:lnTo>
                  <a:pt x="352" y="32"/>
                </a:lnTo>
                <a:lnTo>
                  <a:pt x="354" y="32"/>
                </a:lnTo>
                <a:lnTo>
                  <a:pt x="356" y="32"/>
                </a:lnTo>
                <a:lnTo>
                  <a:pt x="358" y="32"/>
                </a:lnTo>
                <a:lnTo>
                  <a:pt x="360" y="34"/>
                </a:lnTo>
                <a:lnTo>
                  <a:pt x="362" y="38"/>
                </a:lnTo>
                <a:lnTo>
                  <a:pt x="360" y="41"/>
                </a:lnTo>
                <a:lnTo>
                  <a:pt x="392" y="36"/>
                </a:lnTo>
                <a:lnTo>
                  <a:pt x="426" y="32"/>
                </a:lnTo>
                <a:lnTo>
                  <a:pt x="430" y="32"/>
                </a:lnTo>
                <a:lnTo>
                  <a:pt x="432" y="30"/>
                </a:lnTo>
                <a:lnTo>
                  <a:pt x="436" y="30"/>
                </a:lnTo>
                <a:lnTo>
                  <a:pt x="440" y="30"/>
                </a:lnTo>
                <a:lnTo>
                  <a:pt x="445" y="30"/>
                </a:lnTo>
                <a:lnTo>
                  <a:pt x="449" y="28"/>
                </a:lnTo>
                <a:lnTo>
                  <a:pt x="480" y="24"/>
                </a:lnTo>
                <a:lnTo>
                  <a:pt x="510" y="21"/>
                </a:lnTo>
                <a:lnTo>
                  <a:pt x="518" y="19"/>
                </a:lnTo>
                <a:lnTo>
                  <a:pt x="525" y="17"/>
                </a:lnTo>
                <a:lnTo>
                  <a:pt x="535" y="19"/>
                </a:lnTo>
                <a:lnTo>
                  <a:pt x="535" y="15"/>
                </a:lnTo>
                <a:lnTo>
                  <a:pt x="535" y="11"/>
                </a:lnTo>
                <a:lnTo>
                  <a:pt x="535" y="9"/>
                </a:lnTo>
                <a:lnTo>
                  <a:pt x="537" y="7"/>
                </a:lnTo>
                <a:lnTo>
                  <a:pt x="537" y="5"/>
                </a:lnTo>
                <a:lnTo>
                  <a:pt x="537" y="5"/>
                </a:lnTo>
                <a:lnTo>
                  <a:pt x="539" y="5"/>
                </a:lnTo>
                <a:lnTo>
                  <a:pt x="541" y="3"/>
                </a:lnTo>
                <a:lnTo>
                  <a:pt x="542" y="3"/>
                </a:lnTo>
                <a:lnTo>
                  <a:pt x="544" y="3"/>
                </a:lnTo>
                <a:lnTo>
                  <a:pt x="546" y="9"/>
                </a:lnTo>
                <a:lnTo>
                  <a:pt x="546" y="17"/>
                </a:lnTo>
                <a:lnTo>
                  <a:pt x="548" y="17"/>
                </a:lnTo>
                <a:lnTo>
                  <a:pt x="548" y="17"/>
                </a:lnTo>
                <a:lnTo>
                  <a:pt x="548" y="13"/>
                </a:lnTo>
                <a:lnTo>
                  <a:pt x="548" y="7"/>
                </a:lnTo>
                <a:lnTo>
                  <a:pt x="548" y="2"/>
                </a:lnTo>
                <a:lnTo>
                  <a:pt x="548" y="2"/>
                </a:lnTo>
                <a:lnTo>
                  <a:pt x="548" y="0"/>
                </a:lnTo>
                <a:lnTo>
                  <a:pt x="550" y="0"/>
                </a:lnTo>
                <a:lnTo>
                  <a:pt x="55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2"/>
          <p:cNvSpPr>
            <a:spLocks noEditPoints="1"/>
          </p:cNvSpPr>
          <p:nvPr/>
        </p:nvSpPr>
        <p:spPr bwMode="auto">
          <a:xfrm>
            <a:off x="4808567" y="2272825"/>
            <a:ext cx="2146733" cy="1758168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5163" y="2979353"/>
            <a:ext cx="581266" cy="58126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1759" y="3583699"/>
            <a:ext cx="379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6429" y="3039153"/>
            <a:ext cx="277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57597" y="2963189"/>
            <a:ext cx="581266" cy="58126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94193" y="3567535"/>
            <a:ext cx="379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38863" y="3022989"/>
            <a:ext cx="277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8623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440872" y="1330661"/>
            <a:ext cx="2854326" cy="4194994"/>
            <a:chOff x="7921626" y="3625851"/>
            <a:chExt cx="419100" cy="615950"/>
          </a:xfrm>
          <a:solidFill>
            <a:schemeClr val="accent1"/>
          </a:solidFill>
        </p:grpSpPr>
        <p:sp>
          <p:nvSpPr>
            <p:cNvPr id="8" name="Freeform 4175"/>
            <p:cNvSpPr>
              <a:spLocks noEditPoints="1"/>
            </p:cNvSpPr>
            <p:nvPr/>
          </p:nvSpPr>
          <p:spPr bwMode="auto">
            <a:xfrm>
              <a:off x="7986713" y="3649663"/>
              <a:ext cx="146050" cy="176213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1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4176"/>
            <p:cNvSpPr>
              <a:spLocks noEditPoints="1"/>
            </p:cNvSpPr>
            <p:nvPr/>
          </p:nvSpPr>
          <p:spPr bwMode="auto">
            <a:xfrm>
              <a:off x="7985126" y="3646488"/>
              <a:ext cx="149225" cy="180975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4177"/>
            <p:cNvSpPr>
              <a:spLocks/>
            </p:cNvSpPr>
            <p:nvPr/>
          </p:nvSpPr>
          <p:spPr bwMode="auto">
            <a:xfrm>
              <a:off x="8066088" y="3630613"/>
              <a:ext cx="33338" cy="26988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4178"/>
            <p:cNvSpPr>
              <a:spLocks/>
            </p:cNvSpPr>
            <p:nvPr/>
          </p:nvSpPr>
          <p:spPr bwMode="auto">
            <a:xfrm>
              <a:off x="8064501" y="3629026"/>
              <a:ext cx="36513" cy="2857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179"/>
            <p:cNvSpPr>
              <a:spLocks/>
            </p:cNvSpPr>
            <p:nvPr/>
          </p:nvSpPr>
          <p:spPr bwMode="auto">
            <a:xfrm>
              <a:off x="8064501" y="3629026"/>
              <a:ext cx="36513" cy="2857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180"/>
            <p:cNvSpPr>
              <a:spLocks noEditPoints="1"/>
            </p:cNvSpPr>
            <p:nvPr/>
          </p:nvSpPr>
          <p:spPr bwMode="auto">
            <a:xfrm>
              <a:off x="8062913" y="3625851"/>
              <a:ext cx="41275" cy="36513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4181"/>
            <p:cNvSpPr>
              <a:spLocks noChangeArrowheads="1"/>
            </p:cNvSpPr>
            <p:nvPr/>
          </p:nvSpPr>
          <p:spPr bwMode="auto">
            <a:xfrm>
              <a:off x="8032751" y="3692526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4182"/>
            <p:cNvSpPr>
              <a:spLocks noChangeArrowheads="1"/>
            </p:cNvSpPr>
            <p:nvPr/>
          </p:nvSpPr>
          <p:spPr bwMode="auto">
            <a:xfrm>
              <a:off x="8032751" y="3692526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4183"/>
            <p:cNvSpPr>
              <a:spLocks noChangeArrowheads="1"/>
            </p:cNvSpPr>
            <p:nvPr/>
          </p:nvSpPr>
          <p:spPr bwMode="auto">
            <a:xfrm>
              <a:off x="8031163" y="3689351"/>
              <a:ext cx="9525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4184"/>
            <p:cNvSpPr>
              <a:spLocks noChangeArrowheads="1"/>
            </p:cNvSpPr>
            <p:nvPr/>
          </p:nvSpPr>
          <p:spPr bwMode="auto">
            <a:xfrm>
              <a:off x="8066088" y="3692526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4185"/>
            <p:cNvSpPr>
              <a:spLocks noChangeArrowheads="1"/>
            </p:cNvSpPr>
            <p:nvPr/>
          </p:nvSpPr>
          <p:spPr bwMode="auto">
            <a:xfrm>
              <a:off x="8066088" y="3692526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186"/>
            <p:cNvSpPr>
              <a:spLocks noEditPoints="1"/>
            </p:cNvSpPr>
            <p:nvPr/>
          </p:nvSpPr>
          <p:spPr bwMode="auto">
            <a:xfrm>
              <a:off x="8064501" y="3689351"/>
              <a:ext cx="9525" cy="952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87"/>
            <p:cNvSpPr>
              <a:spLocks/>
            </p:cNvSpPr>
            <p:nvPr/>
          </p:nvSpPr>
          <p:spPr bwMode="auto">
            <a:xfrm>
              <a:off x="8013701" y="3752851"/>
              <a:ext cx="87313" cy="34925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188"/>
            <p:cNvSpPr>
              <a:spLocks noEditPoints="1"/>
            </p:cNvSpPr>
            <p:nvPr/>
          </p:nvSpPr>
          <p:spPr bwMode="auto">
            <a:xfrm>
              <a:off x="8008938" y="3749676"/>
              <a:ext cx="96838" cy="42863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89"/>
            <p:cNvSpPr>
              <a:spLocks/>
            </p:cNvSpPr>
            <p:nvPr/>
          </p:nvSpPr>
          <p:spPr bwMode="auto">
            <a:xfrm>
              <a:off x="8047038" y="3824288"/>
              <a:ext cx="20638" cy="2857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190"/>
            <p:cNvSpPr>
              <a:spLocks noEditPoints="1"/>
            </p:cNvSpPr>
            <p:nvPr/>
          </p:nvSpPr>
          <p:spPr bwMode="auto">
            <a:xfrm>
              <a:off x="8045451" y="3821113"/>
              <a:ext cx="25400" cy="33338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91"/>
            <p:cNvSpPr>
              <a:spLocks noEditPoints="1"/>
            </p:cNvSpPr>
            <p:nvPr/>
          </p:nvSpPr>
          <p:spPr bwMode="auto">
            <a:xfrm>
              <a:off x="7991476" y="3832226"/>
              <a:ext cx="106363" cy="163513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192"/>
            <p:cNvSpPr>
              <a:spLocks noEditPoints="1"/>
            </p:cNvSpPr>
            <p:nvPr/>
          </p:nvSpPr>
          <p:spPr bwMode="auto">
            <a:xfrm>
              <a:off x="7989888" y="3830638"/>
              <a:ext cx="111125" cy="168275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6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193"/>
            <p:cNvSpPr>
              <a:spLocks/>
            </p:cNvSpPr>
            <p:nvPr/>
          </p:nvSpPr>
          <p:spPr bwMode="auto">
            <a:xfrm>
              <a:off x="8026401" y="3833813"/>
              <a:ext cx="20638" cy="19050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194"/>
            <p:cNvSpPr>
              <a:spLocks noEditPoints="1"/>
            </p:cNvSpPr>
            <p:nvPr/>
          </p:nvSpPr>
          <p:spPr bwMode="auto">
            <a:xfrm>
              <a:off x="8023226" y="3832226"/>
              <a:ext cx="26988" cy="22225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195"/>
            <p:cNvSpPr>
              <a:spLocks/>
            </p:cNvSpPr>
            <p:nvPr/>
          </p:nvSpPr>
          <p:spPr bwMode="auto">
            <a:xfrm>
              <a:off x="8020051" y="3843338"/>
              <a:ext cx="33338" cy="123825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196"/>
            <p:cNvSpPr>
              <a:spLocks noEditPoints="1"/>
            </p:cNvSpPr>
            <p:nvPr/>
          </p:nvSpPr>
          <p:spPr bwMode="auto">
            <a:xfrm>
              <a:off x="8016876" y="3840163"/>
              <a:ext cx="39688" cy="131763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197"/>
            <p:cNvSpPr>
              <a:spLocks/>
            </p:cNvSpPr>
            <p:nvPr/>
          </p:nvSpPr>
          <p:spPr bwMode="auto">
            <a:xfrm>
              <a:off x="8078788" y="3846513"/>
              <a:ext cx="80963" cy="133350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98"/>
            <p:cNvSpPr>
              <a:spLocks noEditPoints="1"/>
            </p:cNvSpPr>
            <p:nvPr/>
          </p:nvSpPr>
          <p:spPr bwMode="auto">
            <a:xfrm>
              <a:off x="8074026" y="3843338"/>
              <a:ext cx="87313" cy="13811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199"/>
            <p:cNvSpPr>
              <a:spLocks/>
            </p:cNvSpPr>
            <p:nvPr/>
          </p:nvSpPr>
          <p:spPr bwMode="auto">
            <a:xfrm>
              <a:off x="8086726" y="3959226"/>
              <a:ext cx="14288" cy="14288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200"/>
            <p:cNvSpPr>
              <a:spLocks/>
            </p:cNvSpPr>
            <p:nvPr/>
          </p:nvSpPr>
          <p:spPr bwMode="auto">
            <a:xfrm>
              <a:off x="8085138" y="3954463"/>
              <a:ext cx="20638" cy="2381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201"/>
            <p:cNvSpPr>
              <a:spLocks/>
            </p:cNvSpPr>
            <p:nvPr/>
          </p:nvSpPr>
          <p:spPr bwMode="auto">
            <a:xfrm>
              <a:off x="8091488" y="3954463"/>
              <a:ext cx="15875" cy="7938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202"/>
            <p:cNvSpPr>
              <a:spLocks noEditPoints="1"/>
            </p:cNvSpPr>
            <p:nvPr/>
          </p:nvSpPr>
          <p:spPr bwMode="auto">
            <a:xfrm>
              <a:off x="8089901" y="3951288"/>
              <a:ext cx="22225" cy="14288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203"/>
            <p:cNvSpPr>
              <a:spLocks/>
            </p:cNvSpPr>
            <p:nvPr/>
          </p:nvSpPr>
          <p:spPr bwMode="auto">
            <a:xfrm>
              <a:off x="7939088" y="3771901"/>
              <a:ext cx="74613" cy="120650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204"/>
            <p:cNvSpPr>
              <a:spLocks noEditPoints="1"/>
            </p:cNvSpPr>
            <p:nvPr/>
          </p:nvSpPr>
          <p:spPr bwMode="auto">
            <a:xfrm>
              <a:off x="7937501" y="3770313"/>
              <a:ext cx="79375" cy="127000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205"/>
            <p:cNvSpPr>
              <a:spLocks/>
            </p:cNvSpPr>
            <p:nvPr/>
          </p:nvSpPr>
          <p:spPr bwMode="auto">
            <a:xfrm>
              <a:off x="7923213" y="3760788"/>
              <a:ext cx="22225" cy="30163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206"/>
            <p:cNvSpPr>
              <a:spLocks noEditPoints="1"/>
            </p:cNvSpPr>
            <p:nvPr/>
          </p:nvSpPr>
          <p:spPr bwMode="auto">
            <a:xfrm>
              <a:off x="7921626" y="3757613"/>
              <a:ext cx="26988" cy="36513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07"/>
            <p:cNvSpPr>
              <a:spLocks/>
            </p:cNvSpPr>
            <p:nvPr/>
          </p:nvSpPr>
          <p:spPr bwMode="auto">
            <a:xfrm>
              <a:off x="7997826" y="3984626"/>
              <a:ext cx="26988" cy="242888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208"/>
            <p:cNvSpPr>
              <a:spLocks noEditPoints="1"/>
            </p:cNvSpPr>
            <p:nvPr/>
          </p:nvSpPr>
          <p:spPr bwMode="auto">
            <a:xfrm>
              <a:off x="7996238" y="3981451"/>
              <a:ext cx="30163" cy="247650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09"/>
            <p:cNvSpPr>
              <a:spLocks/>
            </p:cNvSpPr>
            <p:nvPr/>
          </p:nvSpPr>
          <p:spPr bwMode="auto">
            <a:xfrm>
              <a:off x="8035926" y="3992563"/>
              <a:ext cx="42863" cy="234950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10"/>
            <p:cNvSpPr>
              <a:spLocks noEditPoints="1"/>
            </p:cNvSpPr>
            <p:nvPr/>
          </p:nvSpPr>
          <p:spPr bwMode="auto">
            <a:xfrm>
              <a:off x="8032751" y="3989388"/>
              <a:ext cx="47625" cy="239713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11"/>
            <p:cNvSpPr>
              <a:spLocks noEditPoints="1"/>
            </p:cNvSpPr>
            <p:nvPr/>
          </p:nvSpPr>
          <p:spPr bwMode="auto">
            <a:xfrm>
              <a:off x="8097838" y="3898901"/>
              <a:ext cx="238125" cy="341313"/>
            </a:xfrm>
            <a:custGeom>
              <a:avLst/>
              <a:gdLst>
                <a:gd name="T0" fmla="*/ 145 w 150"/>
                <a:gd name="T1" fmla="*/ 4 h 215"/>
                <a:gd name="T2" fmla="*/ 4 w 150"/>
                <a:gd name="T3" fmla="*/ 10 h 215"/>
                <a:gd name="T4" fmla="*/ 22 w 150"/>
                <a:gd name="T5" fmla="*/ 212 h 215"/>
                <a:gd name="T6" fmla="*/ 148 w 150"/>
                <a:gd name="T7" fmla="*/ 204 h 215"/>
                <a:gd name="T8" fmla="*/ 145 w 150"/>
                <a:gd name="T9" fmla="*/ 4 h 215"/>
                <a:gd name="T10" fmla="*/ 148 w 150"/>
                <a:gd name="T11" fmla="*/ 0 h 215"/>
                <a:gd name="T12" fmla="*/ 150 w 150"/>
                <a:gd name="T13" fmla="*/ 207 h 215"/>
                <a:gd name="T14" fmla="*/ 18 w 150"/>
                <a:gd name="T15" fmla="*/ 215 h 215"/>
                <a:gd name="T16" fmla="*/ 0 w 150"/>
                <a:gd name="T17" fmla="*/ 9 h 215"/>
                <a:gd name="T18" fmla="*/ 0 w 150"/>
                <a:gd name="T19" fmla="*/ 8 h 215"/>
                <a:gd name="T20" fmla="*/ 148 w 150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215">
                  <a:moveTo>
                    <a:pt x="145" y="4"/>
                  </a:moveTo>
                  <a:lnTo>
                    <a:pt x="4" y="10"/>
                  </a:lnTo>
                  <a:lnTo>
                    <a:pt x="22" y="212"/>
                  </a:lnTo>
                  <a:lnTo>
                    <a:pt x="148" y="204"/>
                  </a:lnTo>
                  <a:lnTo>
                    <a:pt x="145" y="4"/>
                  </a:lnTo>
                  <a:close/>
                  <a:moveTo>
                    <a:pt x="148" y="0"/>
                  </a:moveTo>
                  <a:lnTo>
                    <a:pt x="150" y="207"/>
                  </a:lnTo>
                  <a:lnTo>
                    <a:pt x="18" y="215"/>
                  </a:lnTo>
                  <a:lnTo>
                    <a:pt x="0" y="9"/>
                  </a:lnTo>
                  <a:lnTo>
                    <a:pt x="0" y="8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12"/>
            <p:cNvSpPr>
              <a:spLocks noEditPoints="1"/>
            </p:cNvSpPr>
            <p:nvPr/>
          </p:nvSpPr>
          <p:spPr bwMode="auto">
            <a:xfrm>
              <a:off x="8096251" y="3897313"/>
              <a:ext cx="244475" cy="344488"/>
            </a:xfrm>
            <a:custGeom>
              <a:avLst/>
              <a:gdLst>
                <a:gd name="T0" fmla="*/ 150 w 154"/>
                <a:gd name="T1" fmla="*/ 206 h 217"/>
                <a:gd name="T2" fmla="*/ 23 w 154"/>
                <a:gd name="T3" fmla="*/ 214 h 217"/>
                <a:gd name="T4" fmla="*/ 20 w 154"/>
                <a:gd name="T5" fmla="*/ 214 h 217"/>
                <a:gd name="T6" fmla="*/ 20 w 154"/>
                <a:gd name="T7" fmla="*/ 214 h 217"/>
                <a:gd name="T8" fmla="*/ 150 w 154"/>
                <a:gd name="T9" fmla="*/ 206 h 217"/>
                <a:gd name="T10" fmla="*/ 150 w 154"/>
                <a:gd name="T11" fmla="*/ 206 h 217"/>
                <a:gd name="T12" fmla="*/ 145 w 154"/>
                <a:gd name="T13" fmla="*/ 6 h 217"/>
                <a:gd name="T14" fmla="*/ 6 w 154"/>
                <a:gd name="T15" fmla="*/ 13 h 217"/>
                <a:gd name="T16" fmla="*/ 24 w 154"/>
                <a:gd name="T17" fmla="*/ 210 h 217"/>
                <a:gd name="T18" fmla="*/ 147 w 154"/>
                <a:gd name="T19" fmla="*/ 202 h 217"/>
                <a:gd name="T20" fmla="*/ 145 w 154"/>
                <a:gd name="T21" fmla="*/ 6 h 217"/>
                <a:gd name="T22" fmla="*/ 151 w 154"/>
                <a:gd name="T23" fmla="*/ 0 h 217"/>
                <a:gd name="T24" fmla="*/ 154 w 154"/>
                <a:gd name="T25" fmla="*/ 209 h 217"/>
                <a:gd name="T26" fmla="*/ 18 w 154"/>
                <a:gd name="T27" fmla="*/ 217 h 217"/>
                <a:gd name="T28" fmla="*/ 0 w 154"/>
                <a:gd name="T29" fmla="*/ 10 h 217"/>
                <a:gd name="T30" fmla="*/ 0 w 154"/>
                <a:gd name="T31" fmla="*/ 7 h 217"/>
                <a:gd name="T32" fmla="*/ 151 w 154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17">
                  <a:moveTo>
                    <a:pt x="150" y="206"/>
                  </a:moveTo>
                  <a:lnTo>
                    <a:pt x="23" y="214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50" y="206"/>
                  </a:lnTo>
                  <a:lnTo>
                    <a:pt x="150" y="206"/>
                  </a:lnTo>
                  <a:close/>
                  <a:moveTo>
                    <a:pt x="145" y="6"/>
                  </a:moveTo>
                  <a:lnTo>
                    <a:pt x="6" y="13"/>
                  </a:lnTo>
                  <a:lnTo>
                    <a:pt x="24" y="210"/>
                  </a:lnTo>
                  <a:lnTo>
                    <a:pt x="147" y="202"/>
                  </a:lnTo>
                  <a:lnTo>
                    <a:pt x="145" y="6"/>
                  </a:lnTo>
                  <a:close/>
                  <a:moveTo>
                    <a:pt x="151" y="0"/>
                  </a:moveTo>
                  <a:lnTo>
                    <a:pt x="154" y="209"/>
                  </a:lnTo>
                  <a:lnTo>
                    <a:pt x="18" y="21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2705853" y="3588112"/>
            <a:ext cx="156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/>
              <a:t>CONTENTS</a:t>
            </a:r>
            <a:endParaRPr lang="zh-CN" altLang="en-US" sz="2000" dirty="0"/>
          </a:p>
        </p:txBody>
      </p:sp>
      <p:sp>
        <p:nvSpPr>
          <p:cNvPr id="52" name="矩形 51"/>
          <p:cNvSpPr/>
          <p:nvPr/>
        </p:nvSpPr>
        <p:spPr>
          <a:xfrm>
            <a:off x="3111989" y="3899589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44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54" name="矩形 53"/>
          <p:cNvSpPr/>
          <p:nvPr/>
        </p:nvSpPr>
        <p:spPr>
          <a:xfrm>
            <a:off x="5440218" y="2137976"/>
            <a:ext cx="581266" cy="5812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41636" y="2170408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440218" y="3053523"/>
            <a:ext cx="581266" cy="5812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141636" y="3085955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40218" y="3996677"/>
            <a:ext cx="581266" cy="5812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141636" y="4029109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40218" y="4912224"/>
            <a:ext cx="581266" cy="5812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141636" y="4944656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556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7"/>
          <p:cNvSpPr>
            <a:spLocks noEditPoints="1"/>
          </p:cNvSpPr>
          <p:nvPr/>
        </p:nvSpPr>
        <p:spPr bwMode="auto">
          <a:xfrm>
            <a:off x="2278028" y="2364274"/>
            <a:ext cx="1015504" cy="1264588"/>
          </a:xfrm>
          <a:custGeom>
            <a:avLst/>
            <a:gdLst>
              <a:gd name="T0" fmla="*/ 236 w 265"/>
              <a:gd name="T1" fmla="*/ 297 h 330"/>
              <a:gd name="T2" fmla="*/ 67 w 265"/>
              <a:gd name="T3" fmla="*/ 29 h 330"/>
              <a:gd name="T4" fmla="*/ 35 w 265"/>
              <a:gd name="T5" fmla="*/ 297 h 330"/>
              <a:gd name="T6" fmla="*/ 155 w 265"/>
              <a:gd name="T7" fmla="*/ 25 h 330"/>
              <a:gd name="T8" fmla="*/ 71 w 265"/>
              <a:gd name="T9" fmla="*/ 44 h 330"/>
              <a:gd name="T10" fmla="*/ 35 w 265"/>
              <a:gd name="T11" fmla="*/ 303 h 330"/>
              <a:gd name="T12" fmla="*/ 52 w 265"/>
              <a:gd name="T13" fmla="*/ 33 h 330"/>
              <a:gd name="T14" fmla="*/ 94 w 265"/>
              <a:gd name="T15" fmla="*/ 73 h 330"/>
              <a:gd name="T16" fmla="*/ 164 w 265"/>
              <a:gd name="T17" fmla="*/ 34 h 330"/>
              <a:gd name="T18" fmla="*/ 117 w 265"/>
              <a:gd name="T19" fmla="*/ 42 h 330"/>
              <a:gd name="T20" fmla="*/ 128 w 265"/>
              <a:gd name="T21" fmla="*/ 44 h 330"/>
              <a:gd name="T22" fmla="*/ 174 w 265"/>
              <a:gd name="T23" fmla="*/ 80 h 330"/>
              <a:gd name="T24" fmla="*/ 78 w 265"/>
              <a:gd name="T25" fmla="*/ 189 h 330"/>
              <a:gd name="T26" fmla="*/ 86 w 265"/>
              <a:gd name="T27" fmla="*/ 170 h 330"/>
              <a:gd name="T28" fmla="*/ 236 w 265"/>
              <a:gd name="T29" fmla="*/ 234 h 330"/>
              <a:gd name="T30" fmla="*/ 179 w 265"/>
              <a:gd name="T31" fmla="*/ 189 h 330"/>
              <a:gd name="T32" fmla="*/ 181 w 265"/>
              <a:gd name="T33" fmla="*/ 172 h 330"/>
              <a:gd name="T34" fmla="*/ 73 w 265"/>
              <a:gd name="T35" fmla="*/ 185 h 330"/>
              <a:gd name="T36" fmla="*/ 73 w 265"/>
              <a:gd name="T37" fmla="*/ 204 h 330"/>
              <a:gd name="T38" fmla="*/ 103 w 265"/>
              <a:gd name="T39" fmla="*/ 55 h 330"/>
              <a:gd name="T40" fmla="*/ 204 w 265"/>
              <a:gd name="T41" fmla="*/ 173 h 330"/>
              <a:gd name="T42" fmla="*/ 84 w 265"/>
              <a:gd name="T43" fmla="*/ 274 h 330"/>
              <a:gd name="T44" fmla="*/ 177 w 265"/>
              <a:gd name="T45" fmla="*/ 55 h 330"/>
              <a:gd name="T46" fmla="*/ 136 w 265"/>
              <a:gd name="T47" fmla="*/ 198 h 330"/>
              <a:gd name="T48" fmla="*/ 141 w 265"/>
              <a:gd name="T49" fmla="*/ 248 h 330"/>
              <a:gd name="T50" fmla="*/ 63 w 265"/>
              <a:gd name="T51" fmla="*/ 76 h 330"/>
              <a:gd name="T52" fmla="*/ 59 w 265"/>
              <a:gd name="T53" fmla="*/ 55 h 330"/>
              <a:gd name="T54" fmla="*/ 67 w 265"/>
              <a:gd name="T55" fmla="*/ 40 h 330"/>
              <a:gd name="T56" fmla="*/ 78 w 265"/>
              <a:gd name="T57" fmla="*/ 164 h 330"/>
              <a:gd name="T58" fmla="*/ 54 w 265"/>
              <a:gd name="T59" fmla="*/ 189 h 330"/>
              <a:gd name="T60" fmla="*/ 206 w 265"/>
              <a:gd name="T61" fmla="*/ 208 h 330"/>
              <a:gd name="T62" fmla="*/ 156 w 265"/>
              <a:gd name="T63" fmla="*/ 299 h 330"/>
              <a:gd name="T64" fmla="*/ 151 w 265"/>
              <a:gd name="T65" fmla="*/ 204 h 330"/>
              <a:gd name="T66" fmla="*/ 126 w 265"/>
              <a:gd name="T67" fmla="*/ 113 h 330"/>
              <a:gd name="T68" fmla="*/ 73 w 265"/>
              <a:gd name="T69" fmla="*/ 99 h 330"/>
              <a:gd name="T70" fmla="*/ 134 w 265"/>
              <a:gd name="T71" fmla="*/ 105 h 330"/>
              <a:gd name="T72" fmla="*/ 107 w 265"/>
              <a:gd name="T73" fmla="*/ 90 h 330"/>
              <a:gd name="T74" fmla="*/ 73 w 265"/>
              <a:gd name="T75" fmla="*/ 86 h 330"/>
              <a:gd name="T76" fmla="*/ 189 w 265"/>
              <a:gd name="T77" fmla="*/ 231 h 330"/>
              <a:gd name="T78" fmla="*/ 214 w 265"/>
              <a:gd name="T79" fmla="*/ 257 h 330"/>
              <a:gd name="T80" fmla="*/ 187 w 265"/>
              <a:gd name="T81" fmla="*/ 290 h 330"/>
              <a:gd name="T82" fmla="*/ 35 w 265"/>
              <a:gd name="T83" fmla="*/ 265 h 330"/>
              <a:gd name="T84" fmla="*/ 65 w 265"/>
              <a:gd name="T85" fmla="*/ 240 h 330"/>
              <a:gd name="T86" fmla="*/ 84 w 265"/>
              <a:gd name="T87" fmla="*/ 246 h 330"/>
              <a:gd name="T88" fmla="*/ 38 w 265"/>
              <a:gd name="T89" fmla="*/ 282 h 330"/>
              <a:gd name="T90" fmla="*/ 113 w 265"/>
              <a:gd name="T91" fmla="*/ 299 h 330"/>
              <a:gd name="T92" fmla="*/ 164 w 265"/>
              <a:gd name="T93" fmla="*/ 248 h 330"/>
              <a:gd name="T94" fmla="*/ 170 w 265"/>
              <a:gd name="T95" fmla="*/ 291 h 330"/>
              <a:gd name="T96" fmla="*/ 170 w 265"/>
              <a:gd name="T97" fmla="*/ 263 h 330"/>
              <a:gd name="T98" fmla="*/ 189 w 265"/>
              <a:gd name="T99" fmla="*/ 238 h 330"/>
              <a:gd name="T100" fmla="*/ 158 w 265"/>
              <a:gd name="T101" fmla="*/ 14 h 330"/>
              <a:gd name="T102" fmla="*/ 263 w 265"/>
              <a:gd name="T103" fmla="*/ 120 h 330"/>
              <a:gd name="T104" fmla="*/ 256 w 265"/>
              <a:gd name="T105" fmla="*/ 141 h 330"/>
              <a:gd name="T106" fmla="*/ 244 w 265"/>
              <a:gd name="T107" fmla="*/ 253 h 330"/>
              <a:gd name="T108" fmla="*/ 244 w 265"/>
              <a:gd name="T109" fmla="*/ 320 h 330"/>
              <a:gd name="T110" fmla="*/ 185 w 265"/>
              <a:gd name="T111" fmla="*/ 307 h 330"/>
              <a:gd name="T112" fmla="*/ 27 w 265"/>
              <a:gd name="T113" fmla="*/ 301 h 330"/>
              <a:gd name="T114" fmla="*/ 23 w 265"/>
              <a:gd name="T115" fmla="*/ 126 h 330"/>
              <a:gd name="T116" fmla="*/ 29 w 265"/>
              <a:gd name="T117" fmla="*/ 107 h 330"/>
              <a:gd name="T118" fmla="*/ 84 w 265"/>
              <a:gd name="T119" fmla="*/ 46 h 330"/>
              <a:gd name="T120" fmla="*/ 151 w 265"/>
              <a:gd name="T121" fmla="*/ 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5" h="330">
                <a:moveTo>
                  <a:pt x="168" y="301"/>
                </a:moveTo>
                <a:lnTo>
                  <a:pt x="170" y="299"/>
                </a:lnTo>
                <a:lnTo>
                  <a:pt x="170" y="301"/>
                </a:lnTo>
                <a:lnTo>
                  <a:pt x="172" y="299"/>
                </a:lnTo>
                <a:lnTo>
                  <a:pt x="170" y="299"/>
                </a:lnTo>
                <a:lnTo>
                  <a:pt x="168" y="299"/>
                </a:lnTo>
                <a:lnTo>
                  <a:pt x="168" y="299"/>
                </a:lnTo>
                <a:lnTo>
                  <a:pt x="168" y="301"/>
                </a:lnTo>
                <a:close/>
                <a:moveTo>
                  <a:pt x="177" y="156"/>
                </a:moveTo>
                <a:lnTo>
                  <a:pt x="177" y="156"/>
                </a:lnTo>
                <a:lnTo>
                  <a:pt x="177" y="156"/>
                </a:lnTo>
                <a:lnTo>
                  <a:pt x="177" y="156"/>
                </a:lnTo>
                <a:lnTo>
                  <a:pt x="177" y="156"/>
                </a:lnTo>
                <a:lnTo>
                  <a:pt x="177" y="154"/>
                </a:lnTo>
                <a:lnTo>
                  <a:pt x="177" y="154"/>
                </a:lnTo>
                <a:lnTo>
                  <a:pt x="177" y="156"/>
                </a:lnTo>
                <a:lnTo>
                  <a:pt x="177" y="156"/>
                </a:lnTo>
                <a:close/>
                <a:moveTo>
                  <a:pt x="236" y="297"/>
                </a:moveTo>
                <a:lnTo>
                  <a:pt x="236" y="297"/>
                </a:lnTo>
                <a:lnTo>
                  <a:pt x="236" y="297"/>
                </a:lnTo>
                <a:lnTo>
                  <a:pt x="236" y="297"/>
                </a:lnTo>
                <a:lnTo>
                  <a:pt x="236" y="295"/>
                </a:lnTo>
                <a:lnTo>
                  <a:pt x="236" y="295"/>
                </a:lnTo>
                <a:lnTo>
                  <a:pt x="236" y="293"/>
                </a:lnTo>
                <a:lnTo>
                  <a:pt x="236" y="295"/>
                </a:lnTo>
                <a:lnTo>
                  <a:pt x="236" y="297"/>
                </a:lnTo>
                <a:close/>
                <a:moveTo>
                  <a:pt x="236" y="291"/>
                </a:moveTo>
                <a:lnTo>
                  <a:pt x="236" y="291"/>
                </a:lnTo>
                <a:lnTo>
                  <a:pt x="236" y="288"/>
                </a:lnTo>
                <a:lnTo>
                  <a:pt x="236" y="284"/>
                </a:lnTo>
                <a:lnTo>
                  <a:pt x="236" y="291"/>
                </a:lnTo>
                <a:close/>
                <a:moveTo>
                  <a:pt x="77" y="29"/>
                </a:moveTo>
                <a:lnTo>
                  <a:pt x="77" y="29"/>
                </a:lnTo>
                <a:lnTo>
                  <a:pt x="77" y="29"/>
                </a:lnTo>
                <a:lnTo>
                  <a:pt x="73" y="29"/>
                </a:lnTo>
                <a:lnTo>
                  <a:pt x="67" y="29"/>
                </a:lnTo>
                <a:lnTo>
                  <a:pt x="77" y="29"/>
                </a:lnTo>
                <a:close/>
                <a:moveTo>
                  <a:pt x="139" y="19"/>
                </a:moveTo>
                <a:lnTo>
                  <a:pt x="143" y="19"/>
                </a:lnTo>
                <a:lnTo>
                  <a:pt x="147" y="17"/>
                </a:lnTo>
                <a:lnTo>
                  <a:pt x="147" y="17"/>
                </a:lnTo>
                <a:lnTo>
                  <a:pt x="147" y="17"/>
                </a:lnTo>
                <a:lnTo>
                  <a:pt x="145" y="15"/>
                </a:lnTo>
                <a:lnTo>
                  <a:pt x="143" y="17"/>
                </a:lnTo>
                <a:lnTo>
                  <a:pt x="143" y="17"/>
                </a:lnTo>
                <a:lnTo>
                  <a:pt x="141" y="17"/>
                </a:lnTo>
                <a:lnTo>
                  <a:pt x="139" y="19"/>
                </a:lnTo>
                <a:close/>
                <a:moveTo>
                  <a:pt x="240" y="297"/>
                </a:moveTo>
                <a:lnTo>
                  <a:pt x="240" y="297"/>
                </a:lnTo>
                <a:lnTo>
                  <a:pt x="240" y="282"/>
                </a:lnTo>
                <a:lnTo>
                  <a:pt x="238" y="290"/>
                </a:lnTo>
                <a:lnTo>
                  <a:pt x="240" y="297"/>
                </a:lnTo>
                <a:close/>
                <a:moveTo>
                  <a:pt x="33" y="295"/>
                </a:moveTo>
                <a:lnTo>
                  <a:pt x="35" y="297"/>
                </a:lnTo>
                <a:lnTo>
                  <a:pt x="44" y="297"/>
                </a:lnTo>
                <a:lnTo>
                  <a:pt x="40" y="297"/>
                </a:lnTo>
                <a:lnTo>
                  <a:pt x="37" y="295"/>
                </a:lnTo>
                <a:lnTo>
                  <a:pt x="33" y="295"/>
                </a:lnTo>
                <a:close/>
                <a:moveTo>
                  <a:pt x="246" y="126"/>
                </a:moveTo>
                <a:lnTo>
                  <a:pt x="248" y="128"/>
                </a:lnTo>
                <a:lnTo>
                  <a:pt x="250" y="132"/>
                </a:lnTo>
                <a:lnTo>
                  <a:pt x="252" y="133"/>
                </a:lnTo>
                <a:lnTo>
                  <a:pt x="252" y="135"/>
                </a:lnTo>
                <a:lnTo>
                  <a:pt x="250" y="130"/>
                </a:lnTo>
                <a:lnTo>
                  <a:pt x="248" y="126"/>
                </a:lnTo>
                <a:lnTo>
                  <a:pt x="248" y="126"/>
                </a:lnTo>
                <a:lnTo>
                  <a:pt x="246" y="126"/>
                </a:lnTo>
                <a:close/>
                <a:moveTo>
                  <a:pt x="141" y="25"/>
                </a:moveTo>
                <a:lnTo>
                  <a:pt x="149" y="25"/>
                </a:lnTo>
                <a:lnTo>
                  <a:pt x="155" y="27"/>
                </a:lnTo>
                <a:lnTo>
                  <a:pt x="155" y="25"/>
                </a:lnTo>
                <a:lnTo>
                  <a:pt x="155" y="25"/>
                </a:lnTo>
                <a:lnTo>
                  <a:pt x="153" y="23"/>
                </a:lnTo>
                <a:lnTo>
                  <a:pt x="149" y="23"/>
                </a:lnTo>
                <a:lnTo>
                  <a:pt x="147" y="25"/>
                </a:lnTo>
                <a:lnTo>
                  <a:pt x="143" y="25"/>
                </a:lnTo>
                <a:lnTo>
                  <a:pt x="143" y="25"/>
                </a:lnTo>
                <a:lnTo>
                  <a:pt x="141" y="25"/>
                </a:lnTo>
                <a:lnTo>
                  <a:pt x="141" y="25"/>
                </a:lnTo>
                <a:close/>
                <a:moveTo>
                  <a:pt x="61" y="36"/>
                </a:moveTo>
                <a:lnTo>
                  <a:pt x="69" y="38"/>
                </a:lnTo>
                <a:lnTo>
                  <a:pt x="78" y="38"/>
                </a:lnTo>
                <a:lnTo>
                  <a:pt x="78" y="38"/>
                </a:lnTo>
                <a:lnTo>
                  <a:pt x="77" y="36"/>
                </a:lnTo>
                <a:lnTo>
                  <a:pt x="69" y="36"/>
                </a:lnTo>
                <a:lnTo>
                  <a:pt x="61" y="36"/>
                </a:lnTo>
                <a:close/>
                <a:moveTo>
                  <a:pt x="63" y="44"/>
                </a:moveTo>
                <a:lnTo>
                  <a:pt x="63" y="44"/>
                </a:lnTo>
                <a:lnTo>
                  <a:pt x="65" y="44"/>
                </a:lnTo>
                <a:lnTo>
                  <a:pt x="71" y="44"/>
                </a:lnTo>
                <a:lnTo>
                  <a:pt x="78" y="46"/>
                </a:lnTo>
                <a:lnTo>
                  <a:pt x="78" y="44"/>
                </a:lnTo>
                <a:lnTo>
                  <a:pt x="78" y="44"/>
                </a:lnTo>
                <a:lnTo>
                  <a:pt x="77" y="42"/>
                </a:lnTo>
                <a:lnTo>
                  <a:pt x="71" y="44"/>
                </a:lnTo>
                <a:lnTo>
                  <a:pt x="63" y="44"/>
                </a:lnTo>
                <a:close/>
                <a:moveTo>
                  <a:pt x="37" y="303"/>
                </a:moveTo>
                <a:lnTo>
                  <a:pt x="56" y="301"/>
                </a:lnTo>
                <a:lnTo>
                  <a:pt x="57" y="301"/>
                </a:lnTo>
                <a:lnTo>
                  <a:pt x="59" y="301"/>
                </a:lnTo>
                <a:lnTo>
                  <a:pt x="59" y="301"/>
                </a:lnTo>
                <a:lnTo>
                  <a:pt x="59" y="301"/>
                </a:lnTo>
                <a:lnTo>
                  <a:pt x="48" y="301"/>
                </a:lnTo>
                <a:lnTo>
                  <a:pt x="37" y="301"/>
                </a:lnTo>
                <a:lnTo>
                  <a:pt x="37" y="301"/>
                </a:lnTo>
                <a:lnTo>
                  <a:pt x="35" y="301"/>
                </a:lnTo>
                <a:lnTo>
                  <a:pt x="33" y="303"/>
                </a:lnTo>
                <a:lnTo>
                  <a:pt x="35" y="303"/>
                </a:lnTo>
                <a:lnTo>
                  <a:pt x="37" y="303"/>
                </a:lnTo>
                <a:close/>
                <a:moveTo>
                  <a:pt x="78" y="299"/>
                </a:moveTo>
                <a:lnTo>
                  <a:pt x="80" y="299"/>
                </a:lnTo>
                <a:lnTo>
                  <a:pt x="80" y="301"/>
                </a:lnTo>
                <a:lnTo>
                  <a:pt x="88" y="301"/>
                </a:lnTo>
                <a:lnTo>
                  <a:pt x="96" y="301"/>
                </a:lnTo>
                <a:lnTo>
                  <a:pt x="101" y="301"/>
                </a:lnTo>
                <a:lnTo>
                  <a:pt x="107" y="301"/>
                </a:lnTo>
                <a:lnTo>
                  <a:pt x="94" y="299"/>
                </a:lnTo>
                <a:lnTo>
                  <a:pt x="78" y="299"/>
                </a:lnTo>
                <a:close/>
                <a:moveTo>
                  <a:pt x="52" y="38"/>
                </a:moveTo>
                <a:lnTo>
                  <a:pt x="52" y="36"/>
                </a:lnTo>
                <a:lnTo>
                  <a:pt x="52" y="36"/>
                </a:lnTo>
                <a:lnTo>
                  <a:pt x="52" y="34"/>
                </a:lnTo>
                <a:lnTo>
                  <a:pt x="54" y="34"/>
                </a:lnTo>
                <a:lnTo>
                  <a:pt x="73" y="34"/>
                </a:lnTo>
                <a:lnTo>
                  <a:pt x="61" y="33"/>
                </a:lnTo>
                <a:lnTo>
                  <a:pt x="52" y="33"/>
                </a:lnTo>
                <a:lnTo>
                  <a:pt x="52" y="34"/>
                </a:lnTo>
                <a:lnTo>
                  <a:pt x="52" y="38"/>
                </a:lnTo>
                <a:close/>
                <a:moveTo>
                  <a:pt x="164" y="73"/>
                </a:moveTo>
                <a:lnTo>
                  <a:pt x="196" y="74"/>
                </a:lnTo>
                <a:lnTo>
                  <a:pt x="196" y="74"/>
                </a:lnTo>
                <a:lnTo>
                  <a:pt x="196" y="74"/>
                </a:lnTo>
                <a:lnTo>
                  <a:pt x="195" y="73"/>
                </a:lnTo>
                <a:lnTo>
                  <a:pt x="193" y="73"/>
                </a:lnTo>
                <a:lnTo>
                  <a:pt x="177" y="73"/>
                </a:lnTo>
                <a:lnTo>
                  <a:pt x="162" y="73"/>
                </a:lnTo>
                <a:lnTo>
                  <a:pt x="164" y="73"/>
                </a:lnTo>
                <a:lnTo>
                  <a:pt x="164" y="73"/>
                </a:lnTo>
                <a:close/>
                <a:moveTo>
                  <a:pt x="94" y="73"/>
                </a:moveTo>
                <a:lnTo>
                  <a:pt x="96" y="73"/>
                </a:lnTo>
                <a:lnTo>
                  <a:pt x="158" y="69"/>
                </a:lnTo>
                <a:lnTo>
                  <a:pt x="126" y="71"/>
                </a:lnTo>
                <a:lnTo>
                  <a:pt x="96" y="73"/>
                </a:lnTo>
                <a:lnTo>
                  <a:pt x="94" y="73"/>
                </a:lnTo>
                <a:close/>
                <a:moveTo>
                  <a:pt x="130" y="31"/>
                </a:moveTo>
                <a:lnTo>
                  <a:pt x="143" y="29"/>
                </a:lnTo>
                <a:lnTo>
                  <a:pt x="156" y="29"/>
                </a:lnTo>
                <a:lnTo>
                  <a:pt x="145" y="27"/>
                </a:lnTo>
                <a:lnTo>
                  <a:pt x="134" y="27"/>
                </a:lnTo>
                <a:lnTo>
                  <a:pt x="132" y="27"/>
                </a:lnTo>
                <a:lnTo>
                  <a:pt x="132" y="29"/>
                </a:lnTo>
                <a:lnTo>
                  <a:pt x="130" y="31"/>
                </a:lnTo>
                <a:lnTo>
                  <a:pt x="130" y="31"/>
                </a:lnTo>
                <a:lnTo>
                  <a:pt x="130" y="31"/>
                </a:lnTo>
                <a:lnTo>
                  <a:pt x="128" y="31"/>
                </a:lnTo>
                <a:lnTo>
                  <a:pt x="130" y="31"/>
                </a:lnTo>
                <a:close/>
                <a:moveTo>
                  <a:pt x="124" y="38"/>
                </a:moveTo>
                <a:lnTo>
                  <a:pt x="124" y="38"/>
                </a:lnTo>
                <a:lnTo>
                  <a:pt x="126" y="38"/>
                </a:lnTo>
                <a:lnTo>
                  <a:pt x="145" y="36"/>
                </a:lnTo>
                <a:lnTo>
                  <a:pt x="164" y="36"/>
                </a:lnTo>
                <a:lnTo>
                  <a:pt x="164" y="34"/>
                </a:lnTo>
                <a:lnTo>
                  <a:pt x="162" y="34"/>
                </a:lnTo>
                <a:lnTo>
                  <a:pt x="126" y="36"/>
                </a:lnTo>
                <a:lnTo>
                  <a:pt x="126" y="36"/>
                </a:lnTo>
                <a:lnTo>
                  <a:pt x="124" y="36"/>
                </a:lnTo>
                <a:lnTo>
                  <a:pt x="124" y="36"/>
                </a:lnTo>
                <a:lnTo>
                  <a:pt x="124" y="38"/>
                </a:lnTo>
                <a:close/>
                <a:moveTo>
                  <a:pt x="164" y="59"/>
                </a:moveTo>
                <a:lnTo>
                  <a:pt x="176" y="61"/>
                </a:lnTo>
                <a:lnTo>
                  <a:pt x="187" y="63"/>
                </a:lnTo>
                <a:lnTo>
                  <a:pt x="185" y="61"/>
                </a:lnTo>
                <a:lnTo>
                  <a:pt x="183" y="57"/>
                </a:lnTo>
                <a:lnTo>
                  <a:pt x="181" y="57"/>
                </a:lnTo>
                <a:lnTo>
                  <a:pt x="156" y="59"/>
                </a:lnTo>
                <a:lnTo>
                  <a:pt x="164" y="59"/>
                </a:lnTo>
                <a:close/>
                <a:moveTo>
                  <a:pt x="115" y="44"/>
                </a:moveTo>
                <a:lnTo>
                  <a:pt x="160" y="38"/>
                </a:lnTo>
                <a:lnTo>
                  <a:pt x="118" y="40"/>
                </a:lnTo>
                <a:lnTo>
                  <a:pt x="117" y="42"/>
                </a:lnTo>
                <a:lnTo>
                  <a:pt x="115" y="44"/>
                </a:lnTo>
                <a:lnTo>
                  <a:pt x="115" y="44"/>
                </a:lnTo>
                <a:lnTo>
                  <a:pt x="115" y="44"/>
                </a:lnTo>
                <a:close/>
                <a:moveTo>
                  <a:pt x="136" y="52"/>
                </a:moveTo>
                <a:lnTo>
                  <a:pt x="143" y="52"/>
                </a:lnTo>
                <a:lnTo>
                  <a:pt x="149" y="52"/>
                </a:lnTo>
                <a:lnTo>
                  <a:pt x="164" y="52"/>
                </a:lnTo>
                <a:lnTo>
                  <a:pt x="179" y="53"/>
                </a:lnTo>
                <a:lnTo>
                  <a:pt x="177" y="50"/>
                </a:lnTo>
                <a:lnTo>
                  <a:pt x="176" y="48"/>
                </a:lnTo>
                <a:lnTo>
                  <a:pt x="136" y="52"/>
                </a:lnTo>
                <a:close/>
                <a:moveTo>
                  <a:pt x="130" y="44"/>
                </a:moveTo>
                <a:lnTo>
                  <a:pt x="151" y="44"/>
                </a:lnTo>
                <a:lnTo>
                  <a:pt x="172" y="44"/>
                </a:lnTo>
                <a:lnTo>
                  <a:pt x="170" y="42"/>
                </a:lnTo>
                <a:lnTo>
                  <a:pt x="170" y="40"/>
                </a:lnTo>
                <a:lnTo>
                  <a:pt x="168" y="40"/>
                </a:lnTo>
                <a:lnTo>
                  <a:pt x="128" y="44"/>
                </a:lnTo>
                <a:lnTo>
                  <a:pt x="128" y="44"/>
                </a:lnTo>
                <a:lnTo>
                  <a:pt x="130" y="44"/>
                </a:lnTo>
                <a:close/>
                <a:moveTo>
                  <a:pt x="136" y="261"/>
                </a:moveTo>
                <a:lnTo>
                  <a:pt x="137" y="261"/>
                </a:lnTo>
                <a:lnTo>
                  <a:pt x="136" y="261"/>
                </a:lnTo>
                <a:lnTo>
                  <a:pt x="136" y="263"/>
                </a:lnTo>
                <a:lnTo>
                  <a:pt x="139" y="263"/>
                </a:lnTo>
                <a:lnTo>
                  <a:pt x="143" y="265"/>
                </a:lnTo>
                <a:lnTo>
                  <a:pt x="143" y="265"/>
                </a:lnTo>
                <a:lnTo>
                  <a:pt x="145" y="265"/>
                </a:lnTo>
                <a:lnTo>
                  <a:pt x="145" y="263"/>
                </a:lnTo>
                <a:lnTo>
                  <a:pt x="143" y="257"/>
                </a:lnTo>
                <a:lnTo>
                  <a:pt x="143" y="252"/>
                </a:lnTo>
                <a:lnTo>
                  <a:pt x="139" y="253"/>
                </a:lnTo>
                <a:lnTo>
                  <a:pt x="136" y="253"/>
                </a:lnTo>
                <a:lnTo>
                  <a:pt x="136" y="257"/>
                </a:lnTo>
                <a:lnTo>
                  <a:pt x="136" y="261"/>
                </a:lnTo>
                <a:close/>
                <a:moveTo>
                  <a:pt x="174" y="80"/>
                </a:moveTo>
                <a:lnTo>
                  <a:pt x="204" y="84"/>
                </a:lnTo>
                <a:lnTo>
                  <a:pt x="204" y="82"/>
                </a:lnTo>
                <a:lnTo>
                  <a:pt x="202" y="80"/>
                </a:lnTo>
                <a:lnTo>
                  <a:pt x="200" y="78"/>
                </a:lnTo>
                <a:lnTo>
                  <a:pt x="191" y="78"/>
                </a:lnTo>
                <a:lnTo>
                  <a:pt x="179" y="78"/>
                </a:lnTo>
                <a:lnTo>
                  <a:pt x="168" y="78"/>
                </a:lnTo>
                <a:lnTo>
                  <a:pt x="172" y="80"/>
                </a:lnTo>
                <a:lnTo>
                  <a:pt x="174" y="80"/>
                </a:lnTo>
                <a:close/>
                <a:moveTo>
                  <a:pt x="78" y="191"/>
                </a:moveTo>
                <a:lnTo>
                  <a:pt x="78" y="196"/>
                </a:lnTo>
                <a:lnTo>
                  <a:pt x="78" y="204"/>
                </a:lnTo>
                <a:lnTo>
                  <a:pt x="82" y="202"/>
                </a:lnTo>
                <a:lnTo>
                  <a:pt x="84" y="202"/>
                </a:lnTo>
                <a:lnTo>
                  <a:pt x="86" y="194"/>
                </a:lnTo>
                <a:lnTo>
                  <a:pt x="86" y="189"/>
                </a:lnTo>
                <a:lnTo>
                  <a:pt x="82" y="189"/>
                </a:lnTo>
                <a:lnTo>
                  <a:pt x="78" y="189"/>
                </a:lnTo>
                <a:lnTo>
                  <a:pt x="78" y="189"/>
                </a:lnTo>
                <a:lnTo>
                  <a:pt x="78" y="191"/>
                </a:lnTo>
                <a:close/>
                <a:moveTo>
                  <a:pt x="189" y="295"/>
                </a:moveTo>
                <a:lnTo>
                  <a:pt x="198" y="295"/>
                </a:lnTo>
                <a:lnTo>
                  <a:pt x="210" y="297"/>
                </a:lnTo>
                <a:lnTo>
                  <a:pt x="221" y="297"/>
                </a:lnTo>
                <a:lnTo>
                  <a:pt x="233" y="297"/>
                </a:lnTo>
                <a:lnTo>
                  <a:pt x="233" y="295"/>
                </a:lnTo>
                <a:lnTo>
                  <a:pt x="233" y="293"/>
                </a:lnTo>
                <a:lnTo>
                  <a:pt x="210" y="293"/>
                </a:lnTo>
                <a:lnTo>
                  <a:pt x="187" y="295"/>
                </a:lnTo>
                <a:lnTo>
                  <a:pt x="187" y="295"/>
                </a:lnTo>
                <a:lnTo>
                  <a:pt x="187" y="295"/>
                </a:lnTo>
                <a:lnTo>
                  <a:pt x="189" y="295"/>
                </a:lnTo>
                <a:close/>
                <a:moveTo>
                  <a:pt x="77" y="185"/>
                </a:moveTo>
                <a:lnTo>
                  <a:pt x="86" y="185"/>
                </a:lnTo>
                <a:lnTo>
                  <a:pt x="86" y="177"/>
                </a:lnTo>
                <a:lnTo>
                  <a:pt x="86" y="170"/>
                </a:lnTo>
                <a:lnTo>
                  <a:pt x="82" y="170"/>
                </a:lnTo>
                <a:lnTo>
                  <a:pt x="78" y="170"/>
                </a:lnTo>
                <a:lnTo>
                  <a:pt x="77" y="185"/>
                </a:lnTo>
                <a:close/>
                <a:moveTo>
                  <a:pt x="191" y="69"/>
                </a:moveTo>
                <a:lnTo>
                  <a:pt x="191" y="67"/>
                </a:lnTo>
                <a:lnTo>
                  <a:pt x="189" y="65"/>
                </a:lnTo>
                <a:lnTo>
                  <a:pt x="189" y="65"/>
                </a:lnTo>
                <a:lnTo>
                  <a:pt x="149" y="67"/>
                </a:lnTo>
                <a:lnTo>
                  <a:pt x="113" y="69"/>
                </a:lnTo>
                <a:lnTo>
                  <a:pt x="151" y="67"/>
                </a:lnTo>
                <a:lnTo>
                  <a:pt x="189" y="69"/>
                </a:lnTo>
                <a:lnTo>
                  <a:pt x="189" y="69"/>
                </a:lnTo>
                <a:lnTo>
                  <a:pt x="191" y="69"/>
                </a:lnTo>
                <a:lnTo>
                  <a:pt x="191" y="69"/>
                </a:lnTo>
                <a:close/>
                <a:moveTo>
                  <a:pt x="233" y="272"/>
                </a:moveTo>
                <a:lnTo>
                  <a:pt x="233" y="282"/>
                </a:lnTo>
                <a:lnTo>
                  <a:pt x="235" y="291"/>
                </a:lnTo>
                <a:lnTo>
                  <a:pt x="236" y="234"/>
                </a:lnTo>
                <a:lnTo>
                  <a:pt x="235" y="227"/>
                </a:lnTo>
                <a:lnTo>
                  <a:pt x="235" y="221"/>
                </a:lnTo>
                <a:lnTo>
                  <a:pt x="233" y="248"/>
                </a:lnTo>
                <a:lnTo>
                  <a:pt x="233" y="272"/>
                </a:lnTo>
                <a:close/>
                <a:moveTo>
                  <a:pt x="136" y="181"/>
                </a:moveTo>
                <a:lnTo>
                  <a:pt x="147" y="183"/>
                </a:lnTo>
                <a:lnTo>
                  <a:pt x="147" y="177"/>
                </a:lnTo>
                <a:lnTo>
                  <a:pt x="145" y="170"/>
                </a:lnTo>
                <a:lnTo>
                  <a:pt x="145" y="168"/>
                </a:lnTo>
                <a:lnTo>
                  <a:pt x="145" y="168"/>
                </a:lnTo>
                <a:lnTo>
                  <a:pt x="141" y="166"/>
                </a:lnTo>
                <a:lnTo>
                  <a:pt x="139" y="166"/>
                </a:lnTo>
                <a:lnTo>
                  <a:pt x="136" y="166"/>
                </a:lnTo>
                <a:lnTo>
                  <a:pt x="136" y="173"/>
                </a:lnTo>
                <a:lnTo>
                  <a:pt x="136" y="181"/>
                </a:lnTo>
                <a:close/>
                <a:moveTo>
                  <a:pt x="181" y="187"/>
                </a:moveTo>
                <a:lnTo>
                  <a:pt x="181" y="187"/>
                </a:lnTo>
                <a:lnTo>
                  <a:pt x="179" y="189"/>
                </a:lnTo>
                <a:lnTo>
                  <a:pt x="179" y="198"/>
                </a:lnTo>
                <a:lnTo>
                  <a:pt x="179" y="206"/>
                </a:lnTo>
                <a:lnTo>
                  <a:pt x="183" y="206"/>
                </a:lnTo>
                <a:lnTo>
                  <a:pt x="189" y="206"/>
                </a:lnTo>
                <a:lnTo>
                  <a:pt x="189" y="206"/>
                </a:lnTo>
                <a:lnTo>
                  <a:pt x="187" y="204"/>
                </a:lnTo>
                <a:lnTo>
                  <a:pt x="189" y="196"/>
                </a:lnTo>
                <a:lnTo>
                  <a:pt x="187" y="185"/>
                </a:lnTo>
                <a:lnTo>
                  <a:pt x="181" y="187"/>
                </a:lnTo>
                <a:close/>
                <a:moveTo>
                  <a:pt x="181" y="181"/>
                </a:moveTo>
                <a:lnTo>
                  <a:pt x="181" y="181"/>
                </a:lnTo>
                <a:lnTo>
                  <a:pt x="181" y="181"/>
                </a:lnTo>
                <a:lnTo>
                  <a:pt x="189" y="181"/>
                </a:lnTo>
                <a:lnTo>
                  <a:pt x="189" y="172"/>
                </a:lnTo>
                <a:lnTo>
                  <a:pt x="191" y="162"/>
                </a:lnTo>
                <a:lnTo>
                  <a:pt x="185" y="162"/>
                </a:lnTo>
                <a:lnTo>
                  <a:pt x="181" y="164"/>
                </a:lnTo>
                <a:lnTo>
                  <a:pt x="181" y="172"/>
                </a:lnTo>
                <a:lnTo>
                  <a:pt x="181" y="181"/>
                </a:lnTo>
                <a:close/>
                <a:moveTo>
                  <a:pt x="193" y="198"/>
                </a:moveTo>
                <a:lnTo>
                  <a:pt x="193" y="202"/>
                </a:lnTo>
                <a:lnTo>
                  <a:pt x="193" y="204"/>
                </a:lnTo>
                <a:lnTo>
                  <a:pt x="198" y="204"/>
                </a:lnTo>
                <a:lnTo>
                  <a:pt x="204" y="202"/>
                </a:lnTo>
                <a:lnTo>
                  <a:pt x="204" y="189"/>
                </a:lnTo>
                <a:lnTo>
                  <a:pt x="200" y="187"/>
                </a:lnTo>
                <a:lnTo>
                  <a:pt x="195" y="187"/>
                </a:lnTo>
                <a:lnTo>
                  <a:pt x="193" y="187"/>
                </a:lnTo>
                <a:lnTo>
                  <a:pt x="193" y="189"/>
                </a:lnTo>
                <a:lnTo>
                  <a:pt x="193" y="191"/>
                </a:lnTo>
                <a:lnTo>
                  <a:pt x="193" y="194"/>
                </a:lnTo>
                <a:lnTo>
                  <a:pt x="193" y="198"/>
                </a:lnTo>
                <a:close/>
                <a:moveTo>
                  <a:pt x="59" y="185"/>
                </a:moveTo>
                <a:lnTo>
                  <a:pt x="61" y="185"/>
                </a:lnTo>
                <a:lnTo>
                  <a:pt x="67" y="185"/>
                </a:lnTo>
                <a:lnTo>
                  <a:pt x="73" y="185"/>
                </a:lnTo>
                <a:lnTo>
                  <a:pt x="73" y="170"/>
                </a:lnTo>
                <a:lnTo>
                  <a:pt x="73" y="170"/>
                </a:lnTo>
                <a:lnTo>
                  <a:pt x="73" y="168"/>
                </a:lnTo>
                <a:lnTo>
                  <a:pt x="71" y="170"/>
                </a:lnTo>
                <a:lnTo>
                  <a:pt x="61" y="170"/>
                </a:lnTo>
                <a:lnTo>
                  <a:pt x="59" y="177"/>
                </a:lnTo>
                <a:lnTo>
                  <a:pt x="59" y="185"/>
                </a:lnTo>
                <a:close/>
                <a:moveTo>
                  <a:pt x="35" y="291"/>
                </a:moveTo>
                <a:lnTo>
                  <a:pt x="84" y="288"/>
                </a:lnTo>
                <a:lnTo>
                  <a:pt x="33" y="284"/>
                </a:lnTo>
                <a:lnTo>
                  <a:pt x="33" y="288"/>
                </a:lnTo>
                <a:lnTo>
                  <a:pt x="35" y="291"/>
                </a:lnTo>
                <a:close/>
                <a:moveTo>
                  <a:pt x="59" y="192"/>
                </a:moveTo>
                <a:lnTo>
                  <a:pt x="61" y="200"/>
                </a:lnTo>
                <a:lnTo>
                  <a:pt x="61" y="204"/>
                </a:lnTo>
                <a:lnTo>
                  <a:pt x="63" y="206"/>
                </a:lnTo>
                <a:lnTo>
                  <a:pt x="69" y="206"/>
                </a:lnTo>
                <a:lnTo>
                  <a:pt x="73" y="204"/>
                </a:lnTo>
                <a:lnTo>
                  <a:pt x="73" y="196"/>
                </a:lnTo>
                <a:lnTo>
                  <a:pt x="73" y="189"/>
                </a:lnTo>
                <a:lnTo>
                  <a:pt x="67" y="189"/>
                </a:lnTo>
                <a:lnTo>
                  <a:pt x="63" y="189"/>
                </a:lnTo>
                <a:lnTo>
                  <a:pt x="59" y="191"/>
                </a:lnTo>
                <a:lnTo>
                  <a:pt x="59" y="191"/>
                </a:lnTo>
                <a:lnTo>
                  <a:pt x="59" y="192"/>
                </a:lnTo>
                <a:close/>
                <a:moveTo>
                  <a:pt x="86" y="69"/>
                </a:moveTo>
                <a:lnTo>
                  <a:pt x="86" y="69"/>
                </a:lnTo>
                <a:lnTo>
                  <a:pt x="88" y="69"/>
                </a:lnTo>
                <a:lnTo>
                  <a:pt x="130" y="65"/>
                </a:lnTo>
                <a:lnTo>
                  <a:pt x="176" y="63"/>
                </a:lnTo>
                <a:lnTo>
                  <a:pt x="130" y="61"/>
                </a:lnTo>
                <a:lnTo>
                  <a:pt x="86" y="67"/>
                </a:lnTo>
                <a:lnTo>
                  <a:pt x="86" y="69"/>
                </a:lnTo>
                <a:lnTo>
                  <a:pt x="84" y="69"/>
                </a:lnTo>
                <a:lnTo>
                  <a:pt x="86" y="69"/>
                </a:lnTo>
                <a:close/>
                <a:moveTo>
                  <a:pt x="103" y="55"/>
                </a:moveTo>
                <a:lnTo>
                  <a:pt x="136" y="50"/>
                </a:lnTo>
                <a:lnTo>
                  <a:pt x="172" y="46"/>
                </a:lnTo>
                <a:lnTo>
                  <a:pt x="137" y="46"/>
                </a:lnTo>
                <a:lnTo>
                  <a:pt x="107" y="50"/>
                </a:lnTo>
                <a:lnTo>
                  <a:pt x="107" y="52"/>
                </a:lnTo>
                <a:lnTo>
                  <a:pt x="105" y="52"/>
                </a:lnTo>
                <a:lnTo>
                  <a:pt x="103" y="53"/>
                </a:lnTo>
                <a:lnTo>
                  <a:pt x="103" y="55"/>
                </a:lnTo>
                <a:close/>
                <a:moveTo>
                  <a:pt x="193" y="177"/>
                </a:moveTo>
                <a:lnTo>
                  <a:pt x="193" y="177"/>
                </a:lnTo>
                <a:lnTo>
                  <a:pt x="195" y="175"/>
                </a:lnTo>
                <a:lnTo>
                  <a:pt x="193" y="175"/>
                </a:lnTo>
                <a:lnTo>
                  <a:pt x="193" y="179"/>
                </a:lnTo>
                <a:lnTo>
                  <a:pt x="193" y="181"/>
                </a:lnTo>
                <a:lnTo>
                  <a:pt x="195" y="181"/>
                </a:lnTo>
                <a:lnTo>
                  <a:pt x="198" y="181"/>
                </a:lnTo>
                <a:lnTo>
                  <a:pt x="204" y="183"/>
                </a:lnTo>
                <a:lnTo>
                  <a:pt x="204" y="173"/>
                </a:lnTo>
                <a:lnTo>
                  <a:pt x="204" y="162"/>
                </a:lnTo>
                <a:lnTo>
                  <a:pt x="202" y="162"/>
                </a:lnTo>
                <a:lnTo>
                  <a:pt x="202" y="160"/>
                </a:lnTo>
                <a:lnTo>
                  <a:pt x="200" y="160"/>
                </a:lnTo>
                <a:lnTo>
                  <a:pt x="198" y="160"/>
                </a:lnTo>
                <a:lnTo>
                  <a:pt x="196" y="160"/>
                </a:lnTo>
                <a:lnTo>
                  <a:pt x="195" y="162"/>
                </a:lnTo>
                <a:lnTo>
                  <a:pt x="195" y="162"/>
                </a:lnTo>
                <a:lnTo>
                  <a:pt x="195" y="173"/>
                </a:lnTo>
                <a:lnTo>
                  <a:pt x="195" y="173"/>
                </a:lnTo>
                <a:lnTo>
                  <a:pt x="195" y="175"/>
                </a:lnTo>
                <a:lnTo>
                  <a:pt x="195" y="177"/>
                </a:lnTo>
                <a:lnTo>
                  <a:pt x="193" y="177"/>
                </a:lnTo>
                <a:close/>
                <a:moveTo>
                  <a:pt x="35" y="280"/>
                </a:moveTo>
                <a:lnTo>
                  <a:pt x="37" y="280"/>
                </a:lnTo>
                <a:lnTo>
                  <a:pt x="37" y="280"/>
                </a:lnTo>
                <a:lnTo>
                  <a:pt x="61" y="276"/>
                </a:lnTo>
                <a:lnTo>
                  <a:pt x="84" y="274"/>
                </a:lnTo>
                <a:lnTo>
                  <a:pt x="35" y="271"/>
                </a:lnTo>
                <a:lnTo>
                  <a:pt x="35" y="276"/>
                </a:lnTo>
                <a:lnTo>
                  <a:pt x="35" y="280"/>
                </a:lnTo>
                <a:close/>
                <a:moveTo>
                  <a:pt x="117" y="183"/>
                </a:moveTo>
                <a:lnTo>
                  <a:pt x="124" y="183"/>
                </a:lnTo>
                <a:lnTo>
                  <a:pt x="132" y="181"/>
                </a:lnTo>
                <a:lnTo>
                  <a:pt x="132" y="173"/>
                </a:lnTo>
                <a:lnTo>
                  <a:pt x="130" y="166"/>
                </a:lnTo>
                <a:lnTo>
                  <a:pt x="126" y="166"/>
                </a:lnTo>
                <a:lnTo>
                  <a:pt x="120" y="166"/>
                </a:lnTo>
                <a:lnTo>
                  <a:pt x="118" y="166"/>
                </a:lnTo>
                <a:lnTo>
                  <a:pt x="117" y="166"/>
                </a:lnTo>
                <a:lnTo>
                  <a:pt x="117" y="168"/>
                </a:lnTo>
                <a:lnTo>
                  <a:pt x="117" y="175"/>
                </a:lnTo>
                <a:lnTo>
                  <a:pt x="117" y="183"/>
                </a:lnTo>
                <a:close/>
                <a:moveTo>
                  <a:pt x="94" y="63"/>
                </a:moveTo>
                <a:lnTo>
                  <a:pt x="136" y="57"/>
                </a:lnTo>
                <a:lnTo>
                  <a:pt x="177" y="55"/>
                </a:lnTo>
                <a:lnTo>
                  <a:pt x="136" y="53"/>
                </a:lnTo>
                <a:lnTo>
                  <a:pt x="97" y="59"/>
                </a:lnTo>
                <a:lnTo>
                  <a:pt x="96" y="61"/>
                </a:lnTo>
                <a:lnTo>
                  <a:pt x="94" y="63"/>
                </a:lnTo>
                <a:close/>
                <a:moveTo>
                  <a:pt x="117" y="192"/>
                </a:moveTo>
                <a:lnTo>
                  <a:pt x="117" y="198"/>
                </a:lnTo>
                <a:lnTo>
                  <a:pt x="118" y="204"/>
                </a:lnTo>
                <a:lnTo>
                  <a:pt x="124" y="202"/>
                </a:lnTo>
                <a:lnTo>
                  <a:pt x="132" y="202"/>
                </a:lnTo>
                <a:lnTo>
                  <a:pt x="139" y="200"/>
                </a:lnTo>
                <a:lnTo>
                  <a:pt x="143" y="200"/>
                </a:lnTo>
                <a:lnTo>
                  <a:pt x="147" y="200"/>
                </a:lnTo>
                <a:lnTo>
                  <a:pt x="147" y="194"/>
                </a:lnTo>
                <a:lnTo>
                  <a:pt x="147" y="189"/>
                </a:lnTo>
                <a:lnTo>
                  <a:pt x="141" y="189"/>
                </a:lnTo>
                <a:lnTo>
                  <a:pt x="136" y="187"/>
                </a:lnTo>
                <a:lnTo>
                  <a:pt x="137" y="196"/>
                </a:lnTo>
                <a:lnTo>
                  <a:pt x="136" y="198"/>
                </a:lnTo>
                <a:lnTo>
                  <a:pt x="136" y="200"/>
                </a:lnTo>
                <a:lnTo>
                  <a:pt x="134" y="200"/>
                </a:lnTo>
                <a:lnTo>
                  <a:pt x="132" y="200"/>
                </a:lnTo>
                <a:lnTo>
                  <a:pt x="132" y="198"/>
                </a:lnTo>
                <a:lnTo>
                  <a:pt x="132" y="198"/>
                </a:lnTo>
                <a:lnTo>
                  <a:pt x="132" y="192"/>
                </a:lnTo>
                <a:lnTo>
                  <a:pt x="132" y="187"/>
                </a:lnTo>
                <a:lnTo>
                  <a:pt x="130" y="187"/>
                </a:lnTo>
                <a:lnTo>
                  <a:pt x="128" y="187"/>
                </a:lnTo>
                <a:lnTo>
                  <a:pt x="122" y="187"/>
                </a:lnTo>
                <a:lnTo>
                  <a:pt x="117" y="187"/>
                </a:lnTo>
                <a:lnTo>
                  <a:pt x="117" y="189"/>
                </a:lnTo>
                <a:lnTo>
                  <a:pt x="117" y="192"/>
                </a:lnTo>
                <a:close/>
                <a:moveTo>
                  <a:pt x="130" y="261"/>
                </a:moveTo>
                <a:lnTo>
                  <a:pt x="132" y="255"/>
                </a:lnTo>
                <a:lnTo>
                  <a:pt x="132" y="250"/>
                </a:lnTo>
                <a:lnTo>
                  <a:pt x="136" y="248"/>
                </a:lnTo>
                <a:lnTo>
                  <a:pt x="141" y="248"/>
                </a:lnTo>
                <a:lnTo>
                  <a:pt x="145" y="246"/>
                </a:lnTo>
                <a:lnTo>
                  <a:pt x="147" y="248"/>
                </a:lnTo>
                <a:lnTo>
                  <a:pt x="149" y="252"/>
                </a:lnTo>
                <a:lnTo>
                  <a:pt x="149" y="255"/>
                </a:lnTo>
                <a:lnTo>
                  <a:pt x="149" y="259"/>
                </a:lnTo>
                <a:lnTo>
                  <a:pt x="149" y="263"/>
                </a:lnTo>
                <a:lnTo>
                  <a:pt x="149" y="267"/>
                </a:lnTo>
                <a:lnTo>
                  <a:pt x="149" y="269"/>
                </a:lnTo>
                <a:lnTo>
                  <a:pt x="147" y="269"/>
                </a:lnTo>
                <a:lnTo>
                  <a:pt x="139" y="269"/>
                </a:lnTo>
                <a:lnTo>
                  <a:pt x="132" y="269"/>
                </a:lnTo>
                <a:lnTo>
                  <a:pt x="132" y="267"/>
                </a:lnTo>
                <a:lnTo>
                  <a:pt x="130" y="263"/>
                </a:lnTo>
                <a:lnTo>
                  <a:pt x="130" y="261"/>
                </a:lnTo>
                <a:close/>
                <a:moveTo>
                  <a:pt x="52" y="38"/>
                </a:moveTo>
                <a:lnTo>
                  <a:pt x="50" y="63"/>
                </a:lnTo>
                <a:lnTo>
                  <a:pt x="50" y="88"/>
                </a:lnTo>
                <a:lnTo>
                  <a:pt x="63" y="76"/>
                </a:lnTo>
                <a:lnTo>
                  <a:pt x="77" y="63"/>
                </a:lnTo>
                <a:lnTo>
                  <a:pt x="78" y="55"/>
                </a:lnTo>
                <a:lnTo>
                  <a:pt x="78" y="48"/>
                </a:lnTo>
                <a:lnTo>
                  <a:pt x="73" y="50"/>
                </a:lnTo>
                <a:lnTo>
                  <a:pt x="67" y="50"/>
                </a:lnTo>
                <a:lnTo>
                  <a:pt x="69" y="50"/>
                </a:lnTo>
                <a:lnTo>
                  <a:pt x="69" y="52"/>
                </a:lnTo>
                <a:lnTo>
                  <a:pt x="69" y="53"/>
                </a:lnTo>
                <a:lnTo>
                  <a:pt x="67" y="53"/>
                </a:lnTo>
                <a:lnTo>
                  <a:pt x="65" y="55"/>
                </a:lnTo>
                <a:lnTo>
                  <a:pt x="59" y="57"/>
                </a:lnTo>
                <a:lnTo>
                  <a:pt x="59" y="57"/>
                </a:lnTo>
                <a:lnTo>
                  <a:pt x="59" y="59"/>
                </a:lnTo>
                <a:lnTo>
                  <a:pt x="59" y="59"/>
                </a:lnTo>
                <a:lnTo>
                  <a:pt x="59" y="59"/>
                </a:lnTo>
                <a:lnTo>
                  <a:pt x="57" y="59"/>
                </a:lnTo>
                <a:lnTo>
                  <a:pt x="57" y="57"/>
                </a:lnTo>
                <a:lnTo>
                  <a:pt x="59" y="55"/>
                </a:lnTo>
                <a:lnTo>
                  <a:pt x="61" y="55"/>
                </a:lnTo>
                <a:lnTo>
                  <a:pt x="65" y="53"/>
                </a:lnTo>
                <a:lnTo>
                  <a:pt x="67" y="52"/>
                </a:lnTo>
                <a:lnTo>
                  <a:pt x="65" y="52"/>
                </a:lnTo>
                <a:lnTo>
                  <a:pt x="61" y="50"/>
                </a:lnTo>
                <a:lnTo>
                  <a:pt x="61" y="50"/>
                </a:lnTo>
                <a:lnTo>
                  <a:pt x="63" y="50"/>
                </a:lnTo>
                <a:lnTo>
                  <a:pt x="67" y="48"/>
                </a:lnTo>
                <a:lnTo>
                  <a:pt x="73" y="48"/>
                </a:lnTo>
                <a:lnTo>
                  <a:pt x="71" y="46"/>
                </a:lnTo>
                <a:lnTo>
                  <a:pt x="54" y="46"/>
                </a:lnTo>
                <a:lnTo>
                  <a:pt x="52" y="44"/>
                </a:lnTo>
                <a:lnTo>
                  <a:pt x="52" y="44"/>
                </a:lnTo>
                <a:lnTo>
                  <a:pt x="52" y="42"/>
                </a:lnTo>
                <a:lnTo>
                  <a:pt x="56" y="42"/>
                </a:lnTo>
                <a:lnTo>
                  <a:pt x="59" y="42"/>
                </a:lnTo>
                <a:lnTo>
                  <a:pt x="75" y="40"/>
                </a:lnTo>
                <a:lnTo>
                  <a:pt x="67" y="40"/>
                </a:lnTo>
                <a:lnTo>
                  <a:pt x="59" y="38"/>
                </a:lnTo>
                <a:lnTo>
                  <a:pt x="52" y="38"/>
                </a:lnTo>
                <a:close/>
                <a:moveTo>
                  <a:pt x="52" y="187"/>
                </a:moveTo>
                <a:lnTo>
                  <a:pt x="54" y="185"/>
                </a:lnTo>
                <a:lnTo>
                  <a:pt x="54" y="183"/>
                </a:lnTo>
                <a:lnTo>
                  <a:pt x="54" y="177"/>
                </a:lnTo>
                <a:lnTo>
                  <a:pt x="54" y="172"/>
                </a:lnTo>
                <a:lnTo>
                  <a:pt x="54" y="164"/>
                </a:lnTo>
                <a:lnTo>
                  <a:pt x="54" y="164"/>
                </a:lnTo>
                <a:lnTo>
                  <a:pt x="56" y="162"/>
                </a:lnTo>
                <a:lnTo>
                  <a:pt x="56" y="162"/>
                </a:lnTo>
                <a:lnTo>
                  <a:pt x="61" y="162"/>
                </a:lnTo>
                <a:lnTo>
                  <a:pt x="63" y="162"/>
                </a:lnTo>
                <a:lnTo>
                  <a:pt x="65" y="162"/>
                </a:lnTo>
                <a:lnTo>
                  <a:pt x="65" y="162"/>
                </a:lnTo>
                <a:lnTo>
                  <a:pt x="65" y="164"/>
                </a:lnTo>
                <a:lnTo>
                  <a:pt x="73" y="162"/>
                </a:lnTo>
                <a:lnTo>
                  <a:pt x="78" y="164"/>
                </a:lnTo>
                <a:lnTo>
                  <a:pt x="84" y="164"/>
                </a:lnTo>
                <a:lnTo>
                  <a:pt x="90" y="166"/>
                </a:lnTo>
                <a:lnTo>
                  <a:pt x="92" y="166"/>
                </a:lnTo>
                <a:lnTo>
                  <a:pt x="92" y="170"/>
                </a:lnTo>
                <a:lnTo>
                  <a:pt x="92" y="172"/>
                </a:lnTo>
                <a:lnTo>
                  <a:pt x="92" y="208"/>
                </a:lnTo>
                <a:lnTo>
                  <a:pt x="90" y="208"/>
                </a:lnTo>
                <a:lnTo>
                  <a:pt x="88" y="210"/>
                </a:lnTo>
                <a:lnTo>
                  <a:pt x="82" y="210"/>
                </a:lnTo>
                <a:lnTo>
                  <a:pt x="75" y="210"/>
                </a:lnTo>
                <a:lnTo>
                  <a:pt x="69" y="212"/>
                </a:lnTo>
                <a:lnTo>
                  <a:pt x="65" y="213"/>
                </a:lnTo>
                <a:lnTo>
                  <a:pt x="61" y="212"/>
                </a:lnTo>
                <a:lnTo>
                  <a:pt x="57" y="210"/>
                </a:lnTo>
                <a:lnTo>
                  <a:pt x="56" y="208"/>
                </a:lnTo>
                <a:lnTo>
                  <a:pt x="56" y="202"/>
                </a:lnTo>
                <a:lnTo>
                  <a:pt x="54" y="196"/>
                </a:lnTo>
                <a:lnTo>
                  <a:pt x="54" y="189"/>
                </a:lnTo>
                <a:lnTo>
                  <a:pt x="54" y="189"/>
                </a:lnTo>
                <a:lnTo>
                  <a:pt x="52" y="187"/>
                </a:lnTo>
                <a:close/>
                <a:moveTo>
                  <a:pt x="174" y="198"/>
                </a:moveTo>
                <a:lnTo>
                  <a:pt x="176" y="179"/>
                </a:lnTo>
                <a:lnTo>
                  <a:pt x="176" y="162"/>
                </a:lnTo>
                <a:lnTo>
                  <a:pt x="176" y="160"/>
                </a:lnTo>
                <a:lnTo>
                  <a:pt x="177" y="158"/>
                </a:lnTo>
                <a:lnTo>
                  <a:pt x="185" y="156"/>
                </a:lnTo>
                <a:lnTo>
                  <a:pt x="193" y="156"/>
                </a:lnTo>
                <a:lnTo>
                  <a:pt x="202" y="154"/>
                </a:lnTo>
                <a:lnTo>
                  <a:pt x="204" y="156"/>
                </a:lnTo>
                <a:lnTo>
                  <a:pt x="208" y="156"/>
                </a:lnTo>
                <a:lnTo>
                  <a:pt x="210" y="160"/>
                </a:lnTo>
                <a:lnTo>
                  <a:pt x="210" y="179"/>
                </a:lnTo>
                <a:lnTo>
                  <a:pt x="210" y="198"/>
                </a:lnTo>
                <a:lnTo>
                  <a:pt x="210" y="202"/>
                </a:lnTo>
                <a:lnTo>
                  <a:pt x="208" y="206"/>
                </a:lnTo>
                <a:lnTo>
                  <a:pt x="206" y="208"/>
                </a:lnTo>
                <a:lnTo>
                  <a:pt x="198" y="210"/>
                </a:lnTo>
                <a:lnTo>
                  <a:pt x="191" y="212"/>
                </a:lnTo>
                <a:lnTo>
                  <a:pt x="183" y="212"/>
                </a:lnTo>
                <a:lnTo>
                  <a:pt x="181" y="212"/>
                </a:lnTo>
                <a:lnTo>
                  <a:pt x="179" y="212"/>
                </a:lnTo>
                <a:lnTo>
                  <a:pt x="177" y="212"/>
                </a:lnTo>
                <a:lnTo>
                  <a:pt x="176" y="210"/>
                </a:lnTo>
                <a:lnTo>
                  <a:pt x="176" y="208"/>
                </a:lnTo>
                <a:lnTo>
                  <a:pt x="174" y="202"/>
                </a:lnTo>
                <a:lnTo>
                  <a:pt x="174" y="198"/>
                </a:lnTo>
                <a:close/>
                <a:moveTo>
                  <a:pt x="124" y="255"/>
                </a:moveTo>
                <a:lnTo>
                  <a:pt x="122" y="299"/>
                </a:lnTo>
                <a:lnTo>
                  <a:pt x="126" y="299"/>
                </a:lnTo>
                <a:lnTo>
                  <a:pt x="130" y="299"/>
                </a:lnTo>
                <a:lnTo>
                  <a:pt x="143" y="301"/>
                </a:lnTo>
                <a:lnTo>
                  <a:pt x="156" y="301"/>
                </a:lnTo>
                <a:lnTo>
                  <a:pt x="156" y="299"/>
                </a:lnTo>
                <a:lnTo>
                  <a:pt x="156" y="299"/>
                </a:lnTo>
                <a:lnTo>
                  <a:pt x="156" y="242"/>
                </a:lnTo>
                <a:lnTo>
                  <a:pt x="149" y="240"/>
                </a:lnTo>
                <a:lnTo>
                  <a:pt x="139" y="240"/>
                </a:lnTo>
                <a:lnTo>
                  <a:pt x="122" y="242"/>
                </a:lnTo>
                <a:lnTo>
                  <a:pt x="122" y="248"/>
                </a:lnTo>
                <a:lnTo>
                  <a:pt x="124" y="255"/>
                </a:lnTo>
                <a:close/>
                <a:moveTo>
                  <a:pt x="109" y="179"/>
                </a:moveTo>
                <a:lnTo>
                  <a:pt x="109" y="170"/>
                </a:lnTo>
                <a:lnTo>
                  <a:pt x="109" y="160"/>
                </a:lnTo>
                <a:lnTo>
                  <a:pt x="111" y="160"/>
                </a:lnTo>
                <a:lnTo>
                  <a:pt x="111" y="158"/>
                </a:lnTo>
                <a:lnTo>
                  <a:pt x="130" y="160"/>
                </a:lnTo>
                <a:lnTo>
                  <a:pt x="147" y="162"/>
                </a:lnTo>
                <a:lnTo>
                  <a:pt x="149" y="162"/>
                </a:lnTo>
                <a:lnTo>
                  <a:pt x="151" y="164"/>
                </a:lnTo>
                <a:lnTo>
                  <a:pt x="153" y="166"/>
                </a:lnTo>
                <a:lnTo>
                  <a:pt x="153" y="185"/>
                </a:lnTo>
                <a:lnTo>
                  <a:pt x="151" y="204"/>
                </a:lnTo>
                <a:lnTo>
                  <a:pt x="151" y="206"/>
                </a:lnTo>
                <a:lnTo>
                  <a:pt x="151" y="206"/>
                </a:lnTo>
                <a:lnTo>
                  <a:pt x="141" y="206"/>
                </a:lnTo>
                <a:lnTo>
                  <a:pt x="132" y="208"/>
                </a:lnTo>
                <a:lnTo>
                  <a:pt x="122" y="210"/>
                </a:lnTo>
                <a:lnTo>
                  <a:pt x="120" y="210"/>
                </a:lnTo>
                <a:lnTo>
                  <a:pt x="117" y="210"/>
                </a:lnTo>
                <a:lnTo>
                  <a:pt x="115" y="210"/>
                </a:lnTo>
                <a:lnTo>
                  <a:pt x="113" y="210"/>
                </a:lnTo>
                <a:lnTo>
                  <a:pt x="113" y="208"/>
                </a:lnTo>
                <a:lnTo>
                  <a:pt x="111" y="202"/>
                </a:lnTo>
                <a:lnTo>
                  <a:pt x="111" y="196"/>
                </a:lnTo>
                <a:lnTo>
                  <a:pt x="109" y="187"/>
                </a:lnTo>
                <a:lnTo>
                  <a:pt x="109" y="179"/>
                </a:lnTo>
                <a:close/>
                <a:moveTo>
                  <a:pt x="40" y="114"/>
                </a:moveTo>
                <a:lnTo>
                  <a:pt x="78" y="114"/>
                </a:lnTo>
                <a:lnTo>
                  <a:pt x="101" y="113"/>
                </a:lnTo>
                <a:lnTo>
                  <a:pt x="126" y="113"/>
                </a:lnTo>
                <a:lnTo>
                  <a:pt x="158" y="113"/>
                </a:lnTo>
                <a:lnTo>
                  <a:pt x="189" y="113"/>
                </a:lnTo>
                <a:lnTo>
                  <a:pt x="200" y="113"/>
                </a:lnTo>
                <a:lnTo>
                  <a:pt x="210" y="114"/>
                </a:lnTo>
                <a:lnTo>
                  <a:pt x="219" y="113"/>
                </a:lnTo>
                <a:lnTo>
                  <a:pt x="227" y="113"/>
                </a:lnTo>
                <a:lnTo>
                  <a:pt x="217" y="101"/>
                </a:lnTo>
                <a:lnTo>
                  <a:pt x="208" y="88"/>
                </a:lnTo>
                <a:lnTo>
                  <a:pt x="176" y="88"/>
                </a:lnTo>
                <a:lnTo>
                  <a:pt x="147" y="88"/>
                </a:lnTo>
                <a:lnTo>
                  <a:pt x="179" y="90"/>
                </a:lnTo>
                <a:lnTo>
                  <a:pt x="208" y="95"/>
                </a:lnTo>
                <a:lnTo>
                  <a:pt x="208" y="95"/>
                </a:lnTo>
                <a:lnTo>
                  <a:pt x="208" y="97"/>
                </a:lnTo>
                <a:lnTo>
                  <a:pt x="208" y="97"/>
                </a:lnTo>
                <a:lnTo>
                  <a:pt x="155" y="97"/>
                </a:lnTo>
                <a:lnTo>
                  <a:pt x="113" y="97"/>
                </a:lnTo>
                <a:lnTo>
                  <a:pt x="73" y="99"/>
                </a:lnTo>
                <a:lnTo>
                  <a:pt x="105" y="97"/>
                </a:lnTo>
                <a:lnTo>
                  <a:pt x="136" y="99"/>
                </a:lnTo>
                <a:lnTo>
                  <a:pt x="166" y="103"/>
                </a:lnTo>
                <a:lnTo>
                  <a:pt x="166" y="105"/>
                </a:lnTo>
                <a:lnTo>
                  <a:pt x="166" y="105"/>
                </a:lnTo>
                <a:lnTo>
                  <a:pt x="130" y="107"/>
                </a:lnTo>
                <a:lnTo>
                  <a:pt x="96" y="109"/>
                </a:lnTo>
                <a:lnTo>
                  <a:pt x="96" y="111"/>
                </a:lnTo>
                <a:lnTo>
                  <a:pt x="96" y="111"/>
                </a:lnTo>
                <a:lnTo>
                  <a:pt x="96" y="111"/>
                </a:lnTo>
                <a:lnTo>
                  <a:pt x="96" y="111"/>
                </a:lnTo>
                <a:lnTo>
                  <a:pt x="94" y="111"/>
                </a:lnTo>
                <a:lnTo>
                  <a:pt x="94" y="109"/>
                </a:lnTo>
                <a:lnTo>
                  <a:pt x="96" y="109"/>
                </a:lnTo>
                <a:lnTo>
                  <a:pt x="96" y="107"/>
                </a:lnTo>
                <a:lnTo>
                  <a:pt x="103" y="107"/>
                </a:lnTo>
                <a:lnTo>
                  <a:pt x="109" y="105"/>
                </a:lnTo>
                <a:lnTo>
                  <a:pt x="134" y="105"/>
                </a:lnTo>
                <a:lnTo>
                  <a:pt x="160" y="103"/>
                </a:lnTo>
                <a:lnTo>
                  <a:pt x="158" y="103"/>
                </a:lnTo>
                <a:lnTo>
                  <a:pt x="158" y="103"/>
                </a:lnTo>
                <a:lnTo>
                  <a:pt x="126" y="99"/>
                </a:lnTo>
                <a:lnTo>
                  <a:pt x="94" y="99"/>
                </a:lnTo>
                <a:lnTo>
                  <a:pt x="80" y="101"/>
                </a:lnTo>
                <a:lnTo>
                  <a:pt x="69" y="101"/>
                </a:lnTo>
                <a:lnTo>
                  <a:pt x="67" y="101"/>
                </a:lnTo>
                <a:lnTo>
                  <a:pt x="67" y="99"/>
                </a:lnTo>
                <a:lnTo>
                  <a:pt x="69" y="97"/>
                </a:lnTo>
                <a:lnTo>
                  <a:pt x="71" y="97"/>
                </a:lnTo>
                <a:lnTo>
                  <a:pt x="105" y="95"/>
                </a:lnTo>
                <a:lnTo>
                  <a:pt x="141" y="93"/>
                </a:lnTo>
                <a:lnTo>
                  <a:pt x="179" y="95"/>
                </a:lnTo>
                <a:lnTo>
                  <a:pt x="202" y="95"/>
                </a:lnTo>
                <a:lnTo>
                  <a:pt x="196" y="93"/>
                </a:lnTo>
                <a:lnTo>
                  <a:pt x="153" y="90"/>
                </a:lnTo>
                <a:lnTo>
                  <a:pt x="107" y="90"/>
                </a:lnTo>
                <a:lnTo>
                  <a:pt x="65" y="95"/>
                </a:lnTo>
                <a:lnTo>
                  <a:pt x="63" y="93"/>
                </a:lnTo>
                <a:lnTo>
                  <a:pt x="63" y="93"/>
                </a:lnTo>
                <a:lnTo>
                  <a:pt x="65" y="92"/>
                </a:lnTo>
                <a:lnTo>
                  <a:pt x="67" y="92"/>
                </a:lnTo>
                <a:lnTo>
                  <a:pt x="109" y="86"/>
                </a:lnTo>
                <a:lnTo>
                  <a:pt x="153" y="84"/>
                </a:lnTo>
                <a:lnTo>
                  <a:pt x="196" y="86"/>
                </a:lnTo>
                <a:lnTo>
                  <a:pt x="198" y="86"/>
                </a:lnTo>
                <a:lnTo>
                  <a:pt x="198" y="86"/>
                </a:lnTo>
                <a:lnTo>
                  <a:pt x="198" y="86"/>
                </a:lnTo>
                <a:lnTo>
                  <a:pt x="156" y="80"/>
                </a:lnTo>
                <a:lnTo>
                  <a:pt x="117" y="82"/>
                </a:lnTo>
                <a:lnTo>
                  <a:pt x="78" y="86"/>
                </a:lnTo>
                <a:lnTo>
                  <a:pt x="77" y="86"/>
                </a:lnTo>
                <a:lnTo>
                  <a:pt x="75" y="88"/>
                </a:lnTo>
                <a:lnTo>
                  <a:pt x="73" y="86"/>
                </a:lnTo>
                <a:lnTo>
                  <a:pt x="73" y="86"/>
                </a:lnTo>
                <a:lnTo>
                  <a:pt x="73" y="84"/>
                </a:lnTo>
                <a:lnTo>
                  <a:pt x="130" y="78"/>
                </a:lnTo>
                <a:lnTo>
                  <a:pt x="193" y="76"/>
                </a:lnTo>
                <a:lnTo>
                  <a:pt x="191" y="76"/>
                </a:lnTo>
                <a:lnTo>
                  <a:pt x="191" y="76"/>
                </a:lnTo>
                <a:lnTo>
                  <a:pt x="130" y="74"/>
                </a:lnTo>
                <a:lnTo>
                  <a:pt x="77" y="80"/>
                </a:lnTo>
                <a:lnTo>
                  <a:pt x="73" y="82"/>
                </a:lnTo>
                <a:lnTo>
                  <a:pt x="71" y="86"/>
                </a:lnTo>
                <a:lnTo>
                  <a:pt x="52" y="99"/>
                </a:lnTo>
                <a:lnTo>
                  <a:pt x="35" y="114"/>
                </a:lnTo>
                <a:lnTo>
                  <a:pt x="38" y="114"/>
                </a:lnTo>
                <a:lnTo>
                  <a:pt x="40" y="114"/>
                </a:lnTo>
                <a:close/>
                <a:moveTo>
                  <a:pt x="191" y="221"/>
                </a:moveTo>
                <a:lnTo>
                  <a:pt x="187" y="225"/>
                </a:lnTo>
                <a:lnTo>
                  <a:pt x="185" y="227"/>
                </a:lnTo>
                <a:lnTo>
                  <a:pt x="187" y="229"/>
                </a:lnTo>
                <a:lnTo>
                  <a:pt x="189" y="231"/>
                </a:lnTo>
                <a:lnTo>
                  <a:pt x="196" y="232"/>
                </a:lnTo>
                <a:lnTo>
                  <a:pt x="206" y="234"/>
                </a:lnTo>
                <a:lnTo>
                  <a:pt x="206" y="236"/>
                </a:lnTo>
                <a:lnTo>
                  <a:pt x="206" y="236"/>
                </a:lnTo>
                <a:lnTo>
                  <a:pt x="206" y="238"/>
                </a:lnTo>
                <a:lnTo>
                  <a:pt x="198" y="238"/>
                </a:lnTo>
                <a:lnTo>
                  <a:pt x="191" y="240"/>
                </a:lnTo>
                <a:lnTo>
                  <a:pt x="185" y="240"/>
                </a:lnTo>
                <a:lnTo>
                  <a:pt x="191" y="242"/>
                </a:lnTo>
                <a:lnTo>
                  <a:pt x="196" y="242"/>
                </a:lnTo>
                <a:lnTo>
                  <a:pt x="204" y="244"/>
                </a:lnTo>
                <a:lnTo>
                  <a:pt x="204" y="244"/>
                </a:lnTo>
                <a:lnTo>
                  <a:pt x="206" y="246"/>
                </a:lnTo>
                <a:lnTo>
                  <a:pt x="204" y="246"/>
                </a:lnTo>
                <a:lnTo>
                  <a:pt x="174" y="248"/>
                </a:lnTo>
                <a:lnTo>
                  <a:pt x="193" y="253"/>
                </a:lnTo>
                <a:lnTo>
                  <a:pt x="212" y="257"/>
                </a:lnTo>
                <a:lnTo>
                  <a:pt x="214" y="257"/>
                </a:lnTo>
                <a:lnTo>
                  <a:pt x="214" y="259"/>
                </a:lnTo>
                <a:lnTo>
                  <a:pt x="216" y="259"/>
                </a:lnTo>
                <a:lnTo>
                  <a:pt x="214" y="261"/>
                </a:lnTo>
                <a:lnTo>
                  <a:pt x="193" y="263"/>
                </a:lnTo>
                <a:lnTo>
                  <a:pt x="170" y="265"/>
                </a:lnTo>
                <a:lnTo>
                  <a:pt x="183" y="269"/>
                </a:lnTo>
                <a:lnTo>
                  <a:pt x="198" y="271"/>
                </a:lnTo>
                <a:lnTo>
                  <a:pt x="210" y="272"/>
                </a:lnTo>
                <a:lnTo>
                  <a:pt x="223" y="272"/>
                </a:lnTo>
                <a:lnTo>
                  <a:pt x="223" y="274"/>
                </a:lnTo>
                <a:lnTo>
                  <a:pt x="221" y="274"/>
                </a:lnTo>
                <a:lnTo>
                  <a:pt x="181" y="278"/>
                </a:lnTo>
                <a:lnTo>
                  <a:pt x="227" y="284"/>
                </a:lnTo>
                <a:lnTo>
                  <a:pt x="227" y="284"/>
                </a:lnTo>
                <a:lnTo>
                  <a:pt x="227" y="284"/>
                </a:lnTo>
                <a:lnTo>
                  <a:pt x="227" y="286"/>
                </a:lnTo>
                <a:lnTo>
                  <a:pt x="208" y="288"/>
                </a:lnTo>
                <a:lnTo>
                  <a:pt x="187" y="290"/>
                </a:lnTo>
                <a:lnTo>
                  <a:pt x="200" y="290"/>
                </a:lnTo>
                <a:lnTo>
                  <a:pt x="214" y="291"/>
                </a:lnTo>
                <a:lnTo>
                  <a:pt x="219" y="291"/>
                </a:lnTo>
                <a:lnTo>
                  <a:pt x="223" y="291"/>
                </a:lnTo>
                <a:lnTo>
                  <a:pt x="229" y="291"/>
                </a:lnTo>
                <a:lnTo>
                  <a:pt x="231" y="291"/>
                </a:lnTo>
                <a:lnTo>
                  <a:pt x="231" y="263"/>
                </a:lnTo>
                <a:lnTo>
                  <a:pt x="233" y="232"/>
                </a:lnTo>
                <a:lnTo>
                  <a:pt x="235" y="212"/>
                </a:lnTo>
                <a:lnTo>
                  <a:pt x="235" y="189"/>
                </a:lnTo>
                <a:lnTo>
                  <a:pt x="229" y="126"/>
                </a:lnTo>
                <a:lnTo>
                  <a:pt x="196" y="122"/>
                </a:lnTo>
                <a:lnTo>
                  <a:pt x="57" y="124"/>
                </a:lnTo>
                <a:lnTo>
                  <a:pt x="42" y="124"/>
                </a:lnTo>
                <a:lnTo>
                  <a:pt x="38" y="151"/>
                </a:lnTo>
                <a:lnTo>
                  <a:pt x="37" y="177"/>
                </a:lnTo>
                <a:lnTo>
                  <a:pt x="37" y="221"/>
                </a:lnTo>
                <a:lnTo>
                  <a:pt x="35" y="265"/>
                </a:lnTo>
                <a:lnTo>
                  <a:pt x="78" y="261"/>
                </a:lnTo>
                <a:lnTo>
                  <a:pt x="46" y="257"/>
                </a:lnTo>
                <a:lnTo>
                  <a:pt x="44" y="255"/>
                </a:lnTo>
                <a:lnTo>
                  <a:pt x="42" y="255"/>
                </a:lnTo>
                <a:lnTo>
                  <a:pt x="40" y="255"/>
                </a:lnTo>
                <a:lnTo>
                  <a:pt x="40" y="253"/>
                </a:lnTo>
                <a:lnTo>
                  <a:pt x="40" y="253"/>
                </a:lnTo>
                <a:lnTo>
                  <a:pt x="40" y="253"/>
                </a:lnTo>
                <a:lnTo>
                  <a:pt x="80" y="248"/>
                </a:lnTo>
                <a:lnTo>
                  <a:pt x="80" y="248"/>
                </a:lnTo>
                <a:lnTo>
                  <a:pt x="82" y="248"/>
                </a:lnTo>
                <a:lnTo>
                  <a:pt x="82" y="246"/>
                </a:lnTo>
                <a:lnTo>
                  <a:pt x="80" y="246"/>
                </a:lnTo>
                <a:lnTo>
                  <a:pt x="75" y="244"/>
                </a:lnTo>
                <a:lnTo>
                  <a:pt x="67" y="242"/>
                </a:lnTo>
                <a:lnTo>
                  <a:pt x="65" y="242"/>
                </a:lnTo>
                <a:lnTo>
                  <a:pt x="65" y="240"/>
                </a:lnTo>
                <a:lnTo>
                  <a:pt x="65" y="240"/>
                </a:lnTo>
                <a:lnTo>
                  <a:pt x="67" y="236"/>
                </a:lnTo>
                <a:lnTo>
                  <a:pt x="73" y="236"/>
                </a:lnTo>
                <a:lnTo>
                  <a:pt x="57" y="231"/>
                </a:lnTo>
                <a:lnTo>
                  <a:pt x="56" y="231"/>
                </a:lnTo>
                <a:lnTo>
                  <a:pt x="56" y="231"/>
                </a:lnTo>
                <a:lnTo>
                  <a:pt x="56" y="229"/>
                </a:lnTo>
                <a:lnTo>
                  <a:pt x="61" y="231"/>
                </a:lnTo>
                <a:lnTo>
                  <a:pt x="67" y="232"/>
                </a:lnTo>
                <a:lnTo>
                  <a:pt x="73" y="234"/>
                </a:lnTo>
                <a:lnTo>
                  <a:pt x="75" y="234"/>
                </a:lnTo>
                <a:lnTo>
                  <a:pt x="75" y="236"/>
                </a:lnTo>
                <a:lnTo>
                  <a:pt x="71" y="238"/>
                </a:lnTo>
                <a:lnTo>
                  <a:pt x="67" y="240"/>
                </a:lnTo>
                <a:lnTo>
                  <a:pt x="73" y="242"/>
                </a:lnTo>
                <a:lnTo>
                  <a:pt x="80" y="244"/>
                </a:lnTo>
                <a:lnTo>
                  <a:pt x="82" y="244"/>
                </a:lnTo>
                <a:lnTo>
                  <a:pt x="84" y="244"/>
                </a:lnTo>
                <a:lnTo>
                  <a:pt x="84" y="246"/>
                </a:lnTo>
                <a:lnTo>
                  <a:pt x="84" y="248"/>
                </a:lnTo>
                <a:lnTo>
                  <a:pt x="82" y="248"/>
                </a:lnTo>
                <a:lnTo>
                  <a:pt x="50" y="253"/>
                </a:lnTo>
                <a:lnTo>
                  <a:pt x="48" y="253"/>
                </a:lnTo>
                <a:lnTo>
                  <a:pt x="46" y="253"/>
                </a:lnTo>
                <a:lnTo>
                  <a:pt x="44" y="255"/>
                </a:lnTo>
                <a:lnTo>
                  <a:pt x="99" y="259"/>
                </a:lnTo>
                <a:lnTo>
                  <a:pt x="99" y="261"/>
                </a:lnTo>
                <a:lnTo>
                  <a:pt x="97" y="261"/>
                </a:lnTo>
                <a:lnTo>
                  <a:pt x="67" y="263"/>
                </a:lnTo>
                <a:lnTo>
                  <a:pt x="37" y="267"/>
                </a:lnTo>
                <a:lnTo>
                  <a:pt x="75" y="272"/>
                </a:lnTo>
                <a:lnTo>
                  <a:pt x="113" y="274"/>
                </a:lnTo>
                <a:lnTo>
                  <a:pt x="115" y="274"/>
                </a:lnTo>
                <a:lnTo>
                  <a:pt x="115" y="274"/>
                </a:lnTo>
                <a:lnTo>
                  <a:pt x="113" y="276"/>
                </a:lnTo>
                <a:lnTo>
                  <a:pt x="75" y="278"/>
                </a:lnTo>
                <a:lnTo>
                  <a:pt x="38" y="282"/>
                </a:lnTo>
                <a:lnTo>
                  <a:pt x="38" y="282"/>
                </a:lnTo>
                <a:lnTo>
                  <a:pt x="40" y="282"/>
                </a:lnTo>
                <a:lnTo>
                  <a:pt x="56" y="284"/>
                </a:lnTo>
                <a:lnTo>
                  <a:pt x="69" y="284"/>
                </a:lnTo>
                <a:lnTo>
                  <a:pt x="92" y="286"/>
                </a:lnTo>
                <a:lnTo>
                  <a:pt x="113" y="288"/>
                </a:lnTo>
                <a:lnTo>
                  <a:pt x="115" y="288"/>
                </a:lnTo>
                <a:lnTo>
                  <a:pt x="115" y="290"/>
                </a:lnTo>
                <a:lnTo>
                  <a:pt x="115" y="290"/>
                </a:lnTo>
                <a:lnTo>
                  <a:pt x="115" y="290"/>
                </a:lnTo>
                <a:lnTo>
                  <a:pt x="113" y="290"/>
                </a:lnTo>
                <a:lnTo>
                  <a:pt x="75" y="291"/>
                </a:lnTo>
                <a:lnTo>
                  <a:pt x="37" y="293"/>
                </a:lnTo>
                <a:lnTo>
                  <a:pt x="107" y="295"/>
                </a:lnTo>
                <a:lnTo>
                  <a:pt x="107" y="297"/>
                </a:lnTo>
                <a:lnTo>
                  <a:pt x="109" y="297"/>
                </a:lnTo>
                <a:lnTo>
                  <a:pt x="111" y="297"/>
                </a:lnTo>
                <a:lnTo>
                  <a:pt x="113" y="299"/>
                </a:lnTo>
                <a:lnTo>
                  <a:pt x="113" y="299"/>
                </a:lnTo>
                <a:lnTo>
                  <a:pt x="113" y="301"/>
                </a:lnTo>
                <a:lnTo>
                  <a:pt x="115" y="301"/>
                </a:lnTo>
                <a:lnTo>
                  <a:pt x="117" y="269"/>
                </a:lnTo>
                <a:lnTo>
                  <a:pt x="115" y="240"/>
                </a:lnTo>
                <a:lnTo>
                  <a:pt x="115" y="238"/>
                </a:lnTo>
                <a:lnTo>
                  <a:pt x="117" y="236"/>
                </a:lnTo>
                <a:lnTo>
                  <a:pt x="118" y="234"/>
                </a:lnTo>
                <a:lnTo>
                  <a:pt x="126" y="234"/>
                </a:lnTo>
                <a:lnTo>
                  <a:pt x="134" y="234"/>
                </a:lnTo>
                <a:lnTo>
                  <a:pt x="143" y="234"/>
                </a:lnTo>
                <a:lnTo>
                  <a:pt x="149" y="234"/>
                </a:lnTo>
                <a:lnTo>
                  <a:pt x="156" y="234"/>
                </a:lnTo>
                <a:lnTo>
                  <a:pt x="162" y="236"/>
                </a:lnTo>
                <a:lnTo>
                  <a:pt x="164" y="238"/>
                </a:lnTo>
                <a:lnTo>
                  <a:pt x="164" y="240"/>
                </a:lnTo>
                <a:lnTo>
                  <a:pt x="164" y="244"/>
                </a:lnTo>
                <a:lnTo>
                  <a:pt x="164" y="248"/>
                </a:lnTo>
                <a:lnTo>
                  <a:pt x="164" y="272"/>
                </a:lnTo>
                <a:lnTo>
                  <a:pt x="162" y="297"/>
                </a:lnTo>
                <a:lnTo>
                  <a:pt x="166" y="297"/>
                </a:lnTo>
                <a:lnTo>
                  <a:pt x="172" y="297"/>
                </a:lnTo>
                <a:lnTo>
                  <a:pt x="170" y="295"/>
                </a:lnTo>
                <a:lnTo>
                  <a:pt x="170" y="295"/>
                </a:lnTo>
                <a:lnTo>
                  <a:pt x="170" y="293"/>
                </a:lnTo>
                <a:lnTo>
                  <a:pt x="177" y="293"/>
                </a:lnTo>
                <a:lnTo>
                  <a:pt x="183" y="293"/>
                </a:lnTo>
                <a:lnTo>
                  <a:pt x="185" y="293"/>
                </a:lnTo>
                <a:lnTo>
                  <a:pt x="187" y="293"/>
                </a:lnTo>
                <a:lnTo>
                  <a:pt x="189" y="291"/>
                </a:lnTo>
                <a:lnTo>
                  <a:pt x="185" y="291"/>
                </a:lnTo>
                <a:lnTo>
                  <a:pt x="183" y="291"/>
                </a:lnTo>
                <a:lnTo>
                  <a:pt x="183" y="291"/>
                </a:lnTo>
                <a:lnTo>
                  <a:pt x="183" y="291"/>
                </a:lnTo>
                <a:lnTo>
                  <a:pt x="176" y="291"/>
                </a:lnTo>
                <a:lnTo>
                  <a:pt x="170" y="291"/>
                </a:lnTo>
                <a:lnTo>
                  <a:pt x="170" y="290"/>
                </a:lnTo>
                <a:lnTo>
                  <a:pt x="170" y="290"/>
                </a:lnTo>
                <a:lnTo>
                  <a:pt x="170" y="288"/>
                </a:lnTo>
                <a:lnTo>
                  <a:pt x="181" y="288"/>
                </a:lnTo>
                <a:lnTo>
                  <a:pt x="198" y="286"/>
                </a:lnTo>
                <a:lnTo>
                  <a:pt x="214" y="284"/>
                </a:lnTo>
                <a:lnTo>
                  <a:pt x="193" y="284"/>
                </a:lnTo>
                <a:lnTo>
                  <a:pt x="172" y="280"/>
                </a:lnTo>
                <a:lnTo>
                  <a:pt x="172" y="280"/>
                </a:lnTo>
                <a:lnTo>
                  <a:pt x="172" y="278"/>
                </a:lnTo>
                <a:lnTo>
                  <a:pt x="214" y="274"/>
                </a:lnTo>
                <a:lnTo>
                  <a:pt x="189" y="271"/>
                </a:lnTo>
                <a:lnTo>
                  <a:pt x="168" y="267"/>
                </a:lnTo>
                <a:lnTo>
                  <a:pt x="166" y="267"/>
                </a:lnTo>
                <a:lnTo>
                  <a:pt x="166" y="265"/>
                </a:lnTo>
                <a:lnTo>
                  <a:pt x="166" y="265"/>
                </a:lnTo>
                <a:lnTo>
                  <a:pt x="168" y="263"/>
                </a:lnTo>
                <a:lnTo>
                  <a:pt x="170" y="263"/>
                </a:lnTo>
                <a:lnTo>
                  <a:pt x="191" y="261"/>
                </a:lnTo>
                <a:lnTo>
                  <a:pt x="210" y="259"/>
                </a:lnTo>
                <a:lnTo>
                  <a:pt x="179" y="253"/>
                </a:lnTo>
                <a:lnTo>
                  <a:pt x="176" y="252"/>
                </a:lnTo>
                <a:lnTo>
                  <a:pt x="174" y="250"/>
                </a:lnTo>
                <a:lnTo>
                  <a:pt x="172" y="248"/>
                </a:lnTo>
                <a:lnTo>
                  <a:pt x="172" y="248"/>
                </a:lnTo>
                <a:lnTo>
                  <a:pt x="172" y="248"/>
                </a:lnTo>
                <a:lnTo>
                  <a:pt x="183" y="246"/>
                </a:lnTo>
                <a:lnTo>
                  <a:pt x="196" y="246"/>
                </a:lnTo>
                <a:lnTo>
                  <a:pt x="189" y="244"/>
                </a:lnTo>
                <a:lnTo>
                  <a:pt x="181" y="242"/>
                </a:lnTo>
                <a:lnTo>
                  <a:pt x="181" y="240"/>
                </a:lnTo>
                <a:lnTo>
                  <a:pt x="179" y="240"/>
                </a:lnTo>
                <a:lnTo>
                  <a:pt x="181" y="240"/>
                </a:lnTo>
                <a:lnTo>
                  <a:pt x="185" y="238"/>
                </a:lnTo>
                <a:lnTo>
                  <a:pt x="189" y="238"/>
                </a:lnTo>
                <a:lnTo>
                  <a:pt x="189" y="238"/>
                </a:lnTo>
                <a:lnTo>
                  <a:pt x="189" y="238"/>
                </a:lnTo>
                <a:lnTo>
                  <a:pt x="196" y="236"/>
                </a:lnTo>
                <a:lnTo>
                  <a:pt x="204" y="236"/>
                </a:lnTo>
                <a:lnTo>
                  <a:pt x="196" y="234"/>
                </a:lnTo>
                <a:lnTo>
                  <a:pt x="191" y="232"/>
                </a:lnTo>
                <a:lnTo>
                  <a:pt x="187" y="231"/>
                </a:lnTo>
                <a:lnTo>
                  <a:pt x="185" y="229"/>
                </a:lnTo>
                <a:lnTo>
                  <a:pt x="183" y="227"/>
                </a:lnTo>
                <a:lnTo>
                  <a:pt x="185" y="225"/>
                </a:lnTo>
                <a:lnTo>
                  <a:pt x="187" y="223"/>
                </a:lnTo>
                <a:lnTo>
                  <a:pt x="191" y="221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53" y="12"/>
                </a:lnTo>
                <a:lnTo>
                  <a:pt x="153" y="14"/>
                </a:lnTo>
                <a:lnTo>
                  <a:pt x="155" y="14"/>
                </a:lnTo>
                <a:lnTo>
                  <a:pt x="156" y="14"/>
                </a:lnTo>
                <a:lnTo>
                  <a:pt x="158" y="14"/>
                </a:lnTo>
                <a:lnTo>
                  <a:pt x="156" y="15"/>
                </a:lnTo>
                <a:lnTo>
                  <a:pt x="156" y="17"/>
                </a:lnTo>
                <a:lnTo>
                  <a:pt x="156" y="17"/>
                </a:lnTo>
                <a:lnTo>
                  <a:pt x="181" y="46"/>
                </a:lnTo>
                <a:lnTo>
                  <a:pt x="206" y="76"/>
                </a:lnTo>
                <a:lnTo>
                  <a:pt x="212" y="76"/>
                </a:lnTo>
                <a:lnTo>
                  <a:pt x="216" y="76"/>
                </a:lnTo>
                <a:lnTo>
                  <a:pt x="216" y="78"/>
                </a:lnTo>
                <a:lnTo>
                  <a:pt x="216" y="78"/>
                </a:lnTo>
                <a:lnTo>
                  <a:pt x="212" y="80"/>
                </a:lnTo>
                <a:lnTo>
                  <a:pt x="210" y="78"/>
                </a:lnTo>
                <a:lnTo>
                  <a:pt x="217" y="86"/>
                </a:lnTo>
                <a:lnTo>
                  <a:pt x="225" y="93"/>
                </a:lnTo>
                <a:lnTo>
                  <a:pt x="233" y="99"/>
                </a:lnTo>
                <a:lnTo>
                  <a:pt x="242" y="109"/>
                </a:lnTo>
                <a:lnTo>
                  <a:pt x="250" y="120"/>
                </a:lnTo>
                <a:lnTo>
                  <a:pt x="256" y="120"/>
                </a:lnTo>
                <a:lnTo>
                  <a:pt x="263" y="120"/>
                </a:lnTo>
                <a:lnTo>
                  <a:pt x="263" y="120"/>
                </a:lnTo>
                <a:lnTo>
                  <a:pt x="265" y="122"/>
                </a:lnTo>
                <a:lnTo>
                  <a:pt x="265" y="122"/>
                </a:lnTo>
                <a:lnTo>
                  <a:pt x="265" y="124"/>
                </a:lnTo>
                <a:lnTo>
                  <a:pt x="261" y="126"/>
                </a:lnTo>
                <a:lnTo>
                  <a:pt x="257" y="124"/>
                </a:lnTo>
                <a:lnTo>
                  <a:pt x="256" y="124"/>
                </a:lnTo>
                <a:lnTo>
                  <a:pt x="254" y="126"/>
                </a:lnTo>
                <a:lnTo>
                  <a:pt x="254" y="126"/>
                </a:lnTo>
                <a:lnTo>
                  <a:pt x="254" y="126"/>
                </a:lnTo>
                <a:lnTo>
                  <a:pt x="254" y="128"/>
                </a:lnTo>
                <a:lnTo>
                  <a:pt x="257" y="137"/>
                </a:lnTo>
                <a:lnTo>
                  <a:pt x="257" y="139"/>
                </a:lnTo>
                <a:lnTo>
                  <a:pt x="257" y="139"/>
                </a:lnTo>
                <a:lnTo>
                  <a:pt x="256" y="139"/>
                </a:lnTo>
                <a:lnTo>
                  <a:pt x="256" y="139"/>
                </a:lnTo>
                <a:lnTo>
                  <a:pt x="256" y="141"/>
                </a:lnTo>
                <a:lnTo>
                  <a:pt x="256" y="141"/>
                </a:lnTo>
                <a:lnTo>
                  <a:pt x="256" y="143"/>
                </a:lnTo>
                <a:lnTo>
                  <a:pt x="254" y="143"/>
                </a:lnTo>
                <a:lnTo>
                  <a:pt x="254" y="145"/>
                </a:lnTo>
                <a:lnTo>
                  <a:pt x="252" y="145"/>
                </a:lnTo>
                <a:lnTo>
                  <a:pt x="250" y="139"/>
                </a:lnTo>
                <a:lnTo>
                  <a:pt x="246" y="135"/>
                </a:lnTo>
                <a:lnTo>
                  <a:pt x="244" y="135"/>
                </a:lnTo>
                <a:lnTo>
                  <a:pt x="244" y="135"/>
                </a:lnTo>
                <a:lnTo>
                  <a:pt x="244" y="133"/>
                </a:lnTo>
                <a:lnTo>
                  <a:pt x="236" y="124"/>
                </a:lnTo>
                <a:lnTo>
                  <a:pt x="238" y="130"/>
                </a:lnTo>
                <a:lnTo>
                  <a:pt x="240" y="133"/>
                </a:lnTo>
                <a:lnTo>
                  <a:pt x="238" y="137"/>
                </a:lnTo>
                <a:lnTo>
                  <a:pt x="238" y="141"/>
                </a:lnTo>
                <a:lnTo>
                  <a:pt x="240" y="143"/>
                </a:lnTo>
                <a:lnTo>
                  <a:pt x="240" y="185"/>
                </a:lnTo>
                <a:lnTo>
                  <a:pt x="242" y="227"/>
                </a:lnTo>
                <a:lnTo>
                  <a:pt x="244" y="253"/>
                </a:lnTo>
                <a:lnTo>
                  <a:pt x="246" y="278"/>
                </a:lnTo>
                <a:lnTo>
                  <a:pt x="248" y="284"/>
                </a:lnTo>
                <a:lnTo>
                  <a:pt x="246" y="291"/>
                </a:lnTo>
                <a:lnTo>
                  <a:pt x="248" y="297"/>
                </a:lnTo>
                <a:lnTo>
                  <a:pt x="248" y="297"/>
                </a:lnTo>
                <a:lnTo>
                  <a:pt x="250" y="299"/>
                </a:lnTo>
                <a:lnTo>
                  <a:pt x="256" y="299"/>
                </a:lnTo>
                <a:lnTo>
                  <a:pt x="263" y="299"/>
                </a:lnTo>
                <a:lnTo>
                  <a:pt x="263" y="301"/>
                </a:lnTo>
                <a:lnTo>
                  <a:pt x="263" y="303"/>
                </a:lnTo>
                <a:lnTo>
                  <a:pt x="263" y="303"/>
                </a:lnTo>
                <a:lnTo>
                  <a:pt x="261" y="305"/>
                </a:lnTo>
                <a:lnTo>
                  <a:pt x="256" y="305"/>
                </a:lnTo>
                <a:lnTo>
                  <a:pt x="248" y="305"/>
                </a:lnTo>
                <a:lnTo>
                  <a:pt x="246" y="305"/>
                </a:lnTo>
                <a:lnTo>
                  <a:pt x="244" y="307"/>
                </a:lnTo>
                <a:lnTo>
                  <a:pt x="244" y="312"/>
                </a:lnTo>
                <a:lnTo>
                  <a:pt x="244" y="320"/>
                </a:lnTo>
                <a:lnTo>
                  <a:pt x="246" y="328"/>
                </a:lnTo>
                <a:lnTo>
                  <a:pt x="244" y="328"/>
                </a:lnTo>
                <a:lnTo>
                  <a:pt x="244" y="330"/>
                </a:lnTo>
                <a:lnTo>
                  <a:pt x="244" y="330"/>
                </a:lnTo>
                <a:lnTo>
                  <a:pt x="242" y="328"/>
                </a:lnTo>
                <a:lnTo>
                  <a:pt x="242" y="326"/>
                </a:lnTo>
                <a:lnTo>
                  <a:pt x="242" y="316"/>
                </a:lnTo>
                <a:lnTo>
                  <a:pt x="240" y="307"/>
                </a:lnTo>
                <a:lnTo>
                  <a:pt x="240" y="307"/>
                </a:lnTo>
                <a:lnTo>
                  <a:pt x="240" y="307"/>
                </a:lnTo>
                <a:lnTo>
                  <a:pt x="240" y="312"/>
                </a:lnTo>
                <a:lnTo>
                  <a:pt x="240" y="312"/>
                </a:lnTo>
                <a:lnTo>
                  <a:pt x="240" y="314"/>
                </a:lnTo>
                <a:lnTo>
                  <a:pt x="238" y="314"/>
                </a:lnTo>
                <a:lnTo>
                  <a:pt x="238" y="311"/>
                </a:lnTo>
                <a:lnTo>
                  <a:pt x="238" y="307"/>
                </a:lnTo>
                <a:lnTo>
                  <a:pt x="212" y="309"/>
                </a:lnTo>
                <a:lnTo>
                  <a:pt x="185" y="307"/>
                </a:lnTo>
                <a:lnTo>
                  <a:pt x="168" y="307"/>
                </a:lnTo>
                <a:lnTo>
                  <a:pt x="153" y="307"/>
                </a:lnTo>
                <a:lnTo>
                  <a:pt x="124" y="303"/>
                </a:lnTo>
                <a:lnTo>
                  <a:pt x="126" y="305"/>
                </a:lnTo>
                <a:lnTo>
                  <a:pt x="124" y="307"/>
                </a:lnTo>
                <a:lnTo>
                  <a:pt x="48" y="311"/>
                </a:lnTo>
                <a:lnTo>
                  <a:pt x="48" y="309"/>
                </a:lnTo>
                <a:lnTo>
                  <a:pt x="46" y="309"/>
                </a:lnTo>
                <a:lnTo>
                  <a:pt x="46" y="309"/>
                </a:lnTo>
                <a:lnTo>
                  <a:pt x="38" y="309"/>
                </a:lnTo>
                <a:lnTo>
                  <a:pt x="31" y="309"/>
                </a:lnTo>
                <a:lnTo>
                  <a:pt x="29" y="309"/>
                </a:lnTo>
                <a:lnTo>
                  <a:pt x="27" y="309"/>
                </a:lnTo>
                <a:lnTo>
                  <a:pt x="25" y="307"/>
                </a:lnTo>
                <a:lnTo>
                  <a:pt x="25" y="307"/>
                </a:lnTo>
                <a:lnTo>
                  <a:pt x="25" y="305"/>
                </a:lnTo>
                <a:lnTo>
                  <a:pt x="27" y="303"/>
                </a:lnTo>
                <a:lnTo>
                  <a:pt x="27" y="301"/>
                </a:lnTo>
                <a:lnTo>
                  <a:pt x="27" y="295"/>
                </a:lnTo>
                <a:lnTo>
                  <a:pt x="25" y="295"/>
                </a:lnTo>
                <a:lnTo>
                  <a:pt x="23" y="295"/>
                </a:lnTo>
                <a:lnTo>
                  <a:pt x="21" y="293"/>
                </a:lnTo>
                <a:lnTo>
                  <a:pt x="25" y="293"/>
                </a:lnTo>
                <a:lnTo>
                  <a:pt x="27" y="293"/>
                </a:lnTo>
                <a:lnTo>
                  <a:pt x="27" y="282"/>
                </a:lnTo>
                <a:lnTo>
                  <a:pt x="27" y="282"/>
                </a:lnTo>
                <a:lnTo>
                  <a:pt x="27" y="282"/>
                </a:lnTo>
                <a:lnTo>
                  <a:pt x="29" y="280"/>
                </a:lnTo>
                <a:lnTo>
                  <a:pt x="29" y="276"/>
                </a:lnTo>
                <a:lnTo>
                  <a:pt x="29" y="274"/>
                </a:lnTo>
                <a:lnTo>
                  <a:pt x="31" y="231"/>
                </a:lnTo>
                <a:lnTo>
                  <a:pt x="31" y="187"/>
                </a:lnTo>
                <a:lnTo>
                  <a:pt x="33" y="154"/>
                </a:lnTo>
                <a:lnTo>
                  <a:pt x="37" y="124"/>
                </a:lnTo>
                <a:lnTo>
                  <a:pt x="29" y="124"/>
                </a:lnTo>
                <a:lnTo>
                  <a:pt x="23" y="126"/>
                </a:lnTo>
                <a:lnTo>
                  <a:pt x="19" y="126"/>
                </a:lnTo>
                <a:lnTo>
                  <a:pt x="16" y="128"/>
                </a:lnTo>
                <a:lnTo>
                  <a:pt x="14" y="132"/>
                </a:lnTo>
                <a:lnTo>
                  <a:pt x="14" y="132"/>
                </a:lnTo>
                <a:lnTo>
                  <a:pt x="12" y="132"/>
                </a:lnTo>
                <a:lnTo>
                  <a:pt x="10" y="130"/>
                </a:lnTo>
                <a:lnTo>
                  <a:pt x="8" y="128"/>
                </a:lnTo>
                <a:lnTo>
                  <a:pt x="8" y="126"/>
                </a:lnTo>
                <a:lnTo>
                  <a:pt x="8" y="126"/>
                </a:lnTo>
                <a:lnTo>
                  <a:pt x="6" y="126"/>
                </a:lnTo>
                <a:lnTo>
                  <a:pt x="4" y="126"/>
                </a:lnTo>
                <a:lnTo>
                  <a:pt x="2" y="126"/>
                </a:lnTo>
                <a:lnTo>
                  <a:pt x="0" y="124"/>
                </a:lnTo>
                <a:lnTo>
                  <a:pt x="0" y="122"/>
                </a:lnTo>
                <a:lnTo>
                  <a:pt x="0" y="122"/>
                </a:lnTo>
                <a:lnTo>
                  <a:pt x="0" y="120"/>
                </a:lnTo>
                <a:lnTo>
                  <a:pt x="14" y="120"/>
                </a:lnTo>
                <a:lnTo>
                  <a:pt x="29" y="107"/>
                </a:lnTo>
                <a:lnTo>
                  <a:pt x="44" y="93"/>
                </a:lnTo>
                <a:lnTo>
                  <a:pt x="44" y="90"/>
                </a:lnTo>
                <a:lnTo>
                  <a:pt x="42" y="86"/>
                </a:lnTo>
                <a:lnTo>
                  <a:pt x="42" y="82"/>
                </a:lnTo>
                <a:lnTo>
                  <a:pt x="42" y="76"/>
                </a:lnTo>
                <a:lnTo>
                  <a:pt x="42" y="71"/>
                </a:lnTo>
                <a:lnTo>
                  <a:pt x="42" y="53"/>
                </a:lnTo>
                <a:lnTo>
                  <a:pt x="42" y="36"/>
                </a:lnTo>
                <a:lnTo>
                  <a:pt x="42" y="19"/>
                </a:lnTo>
                <a:lnTo>
                  <a:pt x="42" y="19"/>
                </a:lnTo>
                <a:lnTo>
                  <a:pt x="44" y="17"/>
                </a:lnTo>
                <a:lnTo>
                  <a:pt x="48" y="19"/>
                </a:lnTo>
                <a:lnTo>
                  <a:pt x="50" y="19"/>
                </a:lnTo>
                <a:lnTo>
                  <a:pt x="63" y="17"/>
                </a:lnTo>
                <a:lnTo>
                  <a:pt x="77" y="19"/>
                </a:lnTo>
                <a:lnTo>
                  <a:pt x="88" y="21"/>
                </a:lnTo>
                <a:lnTo>
                  <a:pt x="86" y="34"/>
                </a:lnTo>
                <a:lnTo>
                  <a:pt x="84" y="46"/>
                </a:lnTo>
                <a:lnTo>
                  <a:pt x="84" y="52"/>
                </a:lnTo>
                <a:lnTo>
                  <a:pt x="84" y="57"/>
                </a:lnTo>
                <a:lnTo>
                  <a:pt x="130" y="15"/>
                </a:lnTo>
                <a:lnTo>
                  <a:pt x="136" y="10"/>
                </a:lnTo>
                <a:lnTo>
                  <a:pt x="139" y="4"/>
                </a:lnTo>
                <a:lnTo>
                  <a:pt x="139" y="4"/>
                </a:lnTo>
                <a:lnTo>
                  <a:pt x="139" y="2"/>
                </a:lnTo>
                <a:lnTo>
                  <a:pt x="141" y="0"/>
                </a:lnTo>
                <a:lnTo>
                  <a:pt x="143" y="0"/>
                </a:lnTo>
                <a:lnTo>
                  <a:pt x="143" y="0"/>
                </a:lnTo>
                <a:lnTo>
                  <a:pt x="143" y="2"/>
                </a:lnTo>
                <a:lnTo>
                  <a:pt x="145" y="2"/>
                </a:lnTo>
                <a:lnTo>
                  <a:pt x="147" y="2"/>
                </a:lnTo>
                <a:lnTo>
                  <a:pt x="147" y="2"/>
                </a:lnTo>
                <a:lnTo>
                  <a:pt x="149" y="2"/>
                </a:lnTo>
                <a:lnTo>
                  <a:pt x="151" y="2"/>
                </a:lnTo>
                <a:lnTo>
                  <a:pt x="151" y="6"/>
                </a:lnTo>
                <a:lnTo>
                  <a:pt x="151" y="6"/>
                </a:lnTo>
                <a:lnTo>
                  <a:pt x="151" y="1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5403814" y="2564137"/>
            <a:ext cx="1384371" cy="864863"/>
          </a:xfrm>
          <a:custGeom>
            <a:avLst/>
            <a:gdLst>
              <a:gd name="T0" fmla="*/ 27 w 469"/>
              <a:gd name="T1" fmla="*/ 189 h 293"/>
              <a:gd name="T2" fmla="*/ 229 w 469"/>
              <a:gd name="T3" fmla="*/ 76 h 293"/>
              <a:gd name="T4" fmla="*/ 269 w 469"/>
              <a:gd name="T5" fmla="*/ 80 h 293"/>
              <a:gd name="T6" fmla="*/ 17 w 469"/>
              <a:gd name="T7" fmla="*/ 179 h 293"/>
              <a:gd name="T8" fmla="*/ 141 w 469"/>
              <a:gd name="T9" fmla="*/ 14 h 293"/>
              <a:gd name="T10" fmla="*/ 440 w 469"/>
              <a:gd name="T11" fmla="*/ 44 h 293"/>
              <a:gd name="T12" fmla="*/ 434 w 469"/>
              <a:gd name="T13" fmla="*/ 40 h 293"/>
              <a:gd name="T14" fmla="*/ 425 w 469"/>
              <a:gd name="T15" fmla="*/ 54 h 293"/>
              <a:gd name="T16" fmla="*/ 57 w 469"/>
              <a:gd name="T17" fmla="*/ 88 h 293"/>
              <a:gd name="T18" fmla="*/ 271 w 469"/>
              <a:gd name="T19" fmla="*/ 101 h 293"/>
              <a:gd name="T20" fmla="*/ 44 w 469"/>
              <a:gd name="T21" fmla="*/ 67 h 293"/>
              <a:gd name="T22" fmla="*/ 442 w 469"/>
              <a:gd name="T23" fmla="*/ 73 h 293"/>
              <a:gd name="T24" fmla="*/ 92 w 469"/>
              <a:gd name="T25" fmla="*/ 107 h 293"/>
              <a:gd name="T26" fmla="*/ 52 w 469"/>
              <a:gd name="T27" fmla="*/ 105 h 293"/>
              <a:gd name="T28" fmla="*/ 202 w 469"/>
              <a:gd name="T29" fmla="*/ 95 h 293"/>
              <a:gd name="T30" fmla="*/ 42 w 469"/>
              <a:gd name="T31" fmla="*/ 105 h 293"/>
              <a:gd name="T32" fmla="*/ 410 w 469"/>
              <a:gd name="T33" fmla="*/ 185 h 293"/>
              <a:gd name="T34" fmla="*/ 215 w 469"/>
              <a:gd name="T35" fmla="*/ 181 h 293"/>
              <a:gd name="T36" fmla="*/ 223 w 469"/>
              <a:gd name="T37" fmla="*/ 137 h 293"/>
              <a:gd name="T38" fmla="*/ 44 w 469"/>
              <a:gd name="T39" fmla="*/ 128 h 293"/>
              <a:gd name="T40" fmla="*/ 272 w 469"/>
              <a:gd name="T41" fmla="*/ 116 h 293"/>
              <a:gd name="T42" fmla="*/ 44 w 469"/>
              <a:gd name="T43" fmla="*/ 135 h 293"/>
              <a:gd name="T44" fmla="*/ 74 w 469"/>
              <a:gd name="T45" fmla="*/ 92 h 293"/>
              <a:gd name="T46" fmla="*/ 415 w 469"/>
              <a:gd name="T47" fmla="*/ 151 h 293"/>
              <a:gd name="T48" fmla="*/ 448 w 469"/>
              <a:gd name="T49" fmla="*/ 187 h 293"/>
              <a:gd name="T50" fmla="*/ 231 w 469"/>
              <a:gd name="T51" fmla="*/ 86 h 293"/>
              <a:gd name="T52" fmla="*/ 276 w 469"/>
              <a:gd name="T53" fmla="*/ 88 h 293"/>
              <a:gd name="T54" fmla="*/ 450 w 469"/>
              <a:gd name="T55" fmla="*/ 109 h 293"/>
              <a:gd name="T56" fmla="*/ 444 w 469"/>
              <a:gd name="T57" fmla="*/ 97 h 293"/>
              <a:gd name="T58" fmla="*/ 84 w 469"/>
              <a:gd name="T59" fmla="*/ 115 h 293"/>
              <a:gd name="T60" fmla="*/ 78 w 469"/>
              <a:gd name="T61" fmla="*/ 261 h 293"/>
              <a:gd name="T62" fmla="*/ 48 w 469"/>
              <a:gd name="T63" fmla="*/ 236 h 293"/>
              <a:gd name="T64" fmla="*/ 50 w 469"/>
              <a:gd name="T65" fmla="*/ 250 h 293"/>
              <a:gd name="T66" fmla="*/ 223 w 469"/>
              <a:gd name="T67" fmla="*/ 128 h 293"/>
              <a:gd name="T68" fmla="*/ 246 w 469"/>
              <a:gd name="T69" fmla="*/ 8 h 293"/>
              <a:gd name="T70" fmla="*/ 257 w 469"/>
              <a:gd name="T71" fmla="*/ 8 h 293"/>
              <a:gd name="T72" fmla="*/ 255 w 469"/>
              <a:gd name="T73" fmla="*/ 63 h 293"/>
              <a:gd name="T74" fmla="*/ 253 w 469"/>
              <a:gd name="T75" fmla="*/ 143 h 293"/>
              <a:gd name="T76" fmla="*/ 250 w 469"/>
              <a:gd name="T77" fmla="*/ 189 h 293"/>
              <a:gd name="T78" fmla="*/ 208 w 469"/>
              <a:gd name="T79" fmla="*/ 187 h 293"/>
              <a:gd name="T80" fmla="*/ 128 w 469"/>
              <a:gd name="T81" fmla="*/ 238 h 293"/>
              <a:gd name="T82" fmla="*/ 118 w 469"/>
              <a:gd name="T83" fmla="*/ 236 h 293"/>
              <a:gd name="T84" fmla="*/ 417 w 469"/>
              <a:gd name="T85" fmla="*/ 248 h 293"/>
              <a:gd name="T86" fmla="*/ 451 w 469"/>
              <a:gd name="T87" fmla="*/ 172 h 293"/>
              <a:gd name="T88" fmla="*/ 451 w 469"/>
              <a:gd name="T89" fmla="*/ 137 h 293"/>
              <a:gd name="T90" fmla="*/ 392 w 469"/>
              <a:gd name="T91" fmla="*/ 137 h 293"/>
              <a:gd name="T92" fmla="*/ 381 w 469"/>
              <a:gd name="T93" fmla="*/ 115 h 293"/>
              <a:gd name="T94" fmla="*/ 95 w 469"/>
              <a:gd name="T95" fmla="*/ 109 h 293"/>
              <a:gd name="T96" fmla="*/ 105 w 469"/>
              <a:gd name="T97" fmla="*/ 126 h 293"/>
              <a:gd name="T98" fmla="*/ 53 w 469"/>
              <a:gd name="T99" fmla="*/ 181 h 293"/>
              <a:gd name="T100" fmla="*/ 73 w 469"/>
              <a:gd name="T101" fmla="*/ 164 h 293"/>
              <a:gd name="T102" fmla="*/ 90 w 469"/>
              <a:gd name="T103" fmla="*/ 166 h 293"/>
              <a:gd name="T104" fmla="*/ 73 w 469"/>
              <a:gd name="T105" fmla="*/ 200 h 293"/>
              <a:gd name="T106" fmla="*/ 55 w 469"/>
              <a:gd name="T107" fmla="*/ 250 h 293"/>
              <a:gd name="T108" fmla="*/ 80 w 469"/>
              <a:gd name="T109" fmla="*/ 244 h 293"/>
              <a:gd name="T110" fmla="*/ 84 w 469"/>
              <a:gd name="T111" fmla="*/ 27 h 293"/>
              <a:gd name="T112" fmla="*/ 362 w 469"/>
              <a:gd name="T113" fmla="*/ 19 h 293"/>
              <a:gd name="T114" fmla="*/ 15 w 469"/>
              <a:gd name="T115" fmla="*/ 271 h 293"/>
              <a:gd name="T116" fmla="*/ 29 w 469"/>
              <a:gd name="T117" fmla="*/ 40 h 293"/>
              <a:gd name="T118" fmla="*/ 46 w 469"/>
              <a:gd name="T119" fmla="*/ 14 h 293"/>
              <a:gd name="T120" fmla="*/ 448 w 469"/>
              <a:gd name="T121" fmla="*/ 8 h 293"/>
              <a:gd name="T122" fmla="*/ 459 w 469"/>
              <a:gd name="T123" fmla="*/ 27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9" h="293">
                <a:moveTo>
                  <a:pt x="225" y="78"/>
                </a:moveTo>
                <a:lnTo>
                  <a:pt x="225" y="78"/>
                </a:lnTo>
                <a:lnTo>
                  <a:pt x="225" y="76"/>
                </a:lnTo>
                <a:lnTo>
                  <a:pt x="227" y="76"/>
                </a:lnTo>
                <a:lnTo>
                  <a:pt x="227" y="76"/>
                </a:lnTo>
                <a:lnTo>
                  <a:pt x="227" y="76"/>
                </a:lnTo>
                <a:lnTo>
                  <a:pt x="225" y="76"/>
                </a:lnTo>
                <a:lnTo>
                  <a:pt x="225" y="78"/>
                </a:lnTo>
                <a:lnTo>
                  <a:pt x="225" y="78"/>
                </a:lnTo>
                <a:close/>
                <a:moveTo>
                  <a:pt x="67" y="75"/>
                </a:moveTo>
                <a:lnTo>
                  <a:pt x="67" y="73"/>
                </a:lnTo>
                <a:lnTo>
                  <a:pt x="65" y="73"/>
                </a:lnTo>
                <a:lnTo>
                  <a:pt x="65" y="73"/>
                </a:lnTo>
                <a:lnTo>
                  <a:pt x="65" y="73"/>
                </a:lnTo>
                <a:lnTo>
                  <a:pt x="67" y="75"/>
                </a:lnTo>
                <a:close/>
                <a:moveTo>
                  <a:pt x="19" y="42"/>
                </a:moveTo>
                <a:lnTo>
                  <a:pt x="21" y="42"/>
                </a:lnTo>
                <a:lnTo>
                  <a:pt x="21" y="42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lnTo>
                  <a:pt x="21" y="42"/>
                </a:lnTo>
                <a:lnTo>
                  <a:pt x="21" y="42"/>
                </a:lnTo>
                <a:lnTo>
                  <a:pt x="19" y="42"/>
                </a:lnTo>
                <a:close/>
                <a:moveTo>
                  <a:pt x="27" y="189"/>
                </a:moveTo>
                <a:lnTo>
                  <a:pt x="27" y="189"/>
                </a:lnTo>
                <a:lnTo>
                  <a:pt x="27" y="187"/>
                </a:lnTo>
                <a:lnTo>
                  <a:pt x="27" y="185"/>
                </a:lnTo>
                <a:lnTo>
                  <a:pt x="27" y="187"/>
                </a:lnTo>
                <a:lnTo>
                  <a:pt x="27" y="189"/>
                </a:lnTo>
                <a:close/>
                <a:moveTo>
                  <a:pt x="202" y="101"/>
                </a:moveTo>
                <a:lnTo>
                  <a:pt x="204" y="101"/>
                </a:lnTo>
                <a:lnTo>
                  <a:pt x="204" y="101"/>
                </a:lnTo>
                <a:lnTo>
                  <a:pt x="202" y="99"/>
                </a:lnTo>
                <a:lnTo>
                  <a:pt x="202" y="99"/>
                </a:lnTo>
                <a:lnTo>
                  <a:pt x="202" y="101"/>
                </a:lnTo>
                <a:lnTo>
                  <a:pt x="202" y="101"/>
                </a:lnTo>
                <a:lnTo>
                  <a:pt x="202" y="101"/>
                </a:lnTo>
                <a:close/>
                <a:moveTo>
                  <a:pt x="391" y="84"/>
                </a:moveTo>
                <a:lnTo>
                  <a:pt x="392" y="84"/>
                </a:lnTo>
                <a:lnTo>
                  <a:pt x="392" y="84"/>
                </a:lnTo>
                <a:lnTo>
                  <a:pt x="392" y="84"/>
                </a:lnTo>
                <a:lnTo>
                  <a:pt x="392" y="82"/>
                </a:lnTo>
                <a:lnTo>
                  <a:pt x="394" y="80"/>
                </a:lnTo>
                <a:lnTo>
                  <a:pt x="392" y="82"/>
                </a:lnTo>
                <a:lnTo>
                  <a:pt x="392" y="84"/>
                </a:lnTo>
                <a:lnTo>
                  <a:pt x="392" y="84"/>
                </a:lnTo>
                <a:lnTo>
                  <a:pt x="392" y="84"/>
                </a:lnTo>
                <a:lnTo>
                  <a:pt x="391" y="84"/>
                </a:lnTo>
                <a:close/>
                <a:moveTo>
                  <a:pt x="231" y="75"/>
                </a:moveTo>
                <a:lnTo>
                  <a:pt x="229" y="75"/>
                </a:lnTo>
                <a:lnTo>
                  <a:pt x="229" y="76"/>
                </a:lnTo>
                <a:lnTo>
                  <a:pt x="231" y="75"/>
                </a:lnTo>
                <a:lnTo>
                  <a:pt x="231" y="75"/>
                </a:lnTo>
                <a:lnTo>
                  <a:pt x="231" y="75"/>
                </a:lnTo>
                <a:lnTo>
                  <a:pt x="231" y="73"/>
                </a:lnTo>
                <a:lnTo>
                  <a:pt x="231" y="75"/>
                </a:lnTo>
                <a:close/>
                <a:moveTo>
                  <a:pt x="84" y="259"/>
                </a:moveTo>
                <a:lnTo>
                  <a:pt x="82" y="259"/>
                </a:lnTo>
                <a:lnTo>
                  <a:pt x="80" y="261"/>
                </a:lnTo>
                <a:lnTo>
                  <a:pt x="80" y="261"/>
                </a:lnTo>
                <a:lnTo>
                  <a:pt x="82" y="261"/>
                </a:lnTo>
                <a:lnTo>
                  <a:pt x="82" y="259"/>
                </a:lnTo>
                <a:lnTo>
                  <a:pt x="84" y="259"/>
                </a:lnTo>
                <a:close/>
                <a:moveTo>
                  <a:pt x="448" y="63"/>
                </a:moveTo>
                <a:lnTo>
                  <a:pt x="448" y="61"/>
                </a:lnTo>
                <a:lnTo>
                  <a:pt x="448" y="61"/>
                </a:lnTo>
                <a:lnTo>
                  <a:pt x="446" y="61"/>
                </a:lnTo>
                <a:lnTo>
                  <a:pt x="446" y="63"/>
                </a:lnTo>
                <a:lnTo>
                  <a:pt x="446" y="63"/>
                </a:lnTo>
                <a:lnTo>
                  <a:pt x="448" y="63"/>
                </a:lnTo>
                <a:close/>
                <a:moveTo>
                  <a:pt x="269" y="80"/>
                </a:moveTo>
                <a:lnTo>
                  <a:pt x="269" y="80"/>
                </a:lnTo>
                <a:lnTo>
                  <a:pt x="269" y="80"/>
                </a:lnTo>
                <a:lnTo>
                  <a:pt x="269" y="78"/>
                </a:lnTo>
                <a:lnTo>
                  <a:pt x="267" y="80"/>
                </a:lnTo>
                <a:lnTo>
                  <a:pt x="267" y="80"/>
                </a:lnTo>
                <a:lnTo>
                  <a:pt x="267" y="80"/>
                </a:lnTo>
                <a:lnTo>
                  <a:pt x="269" y="80"/>
                </a:lnTo>
                <a:close/>
                <a:moveTo>
                  <a:pt x="215" y="80"/>
                </a:moveTo>
                <a:lnTo>
                  <a:pt x="213" y="80"/>
                </a:lnTo>
                <a:lnTo>
                  <a:pt x="212" y="82"/>
                </a:lnTo>
                <a:lnTo>
                  <a:pt x="213" y="80"/>
                </a:lnTo>
                <a:lnTo>
                  <a:pt x="215" y="80"/>
                </a:lnTo>
                <a:close/>
                <a:moveTo>
                  <a:pt x="259" y="76"/>
                </a:moveTo>
                <a:lnTo>
                  <a:pt x="261" y="76"/>
                </a:lnTo>
                <a:lnTo>
                  <a:pt x="263" y="75"/>
                </a:lnTo>
                <a:lnTo>
                  <a:pt x="263" y="75"/>
                </a:lnTo>
                <a:lnTo>
                  <a:pt x="261" y="75"/>
                </a:lnTo>
                <a:lnTo>
                  <a:pt x="261" y="75"/>
                </a:lnTo>
                <a:lnTo>
                  <a:pt x="259" y="76"/>
                </a:lnTo>
                <a:close/>
                <a:moveTo>
                  <a:pt x="238" y="71"/>
                </a:moveTo>
                <a:lnTo>
                  <a:pt x="240" y="71"/>
                </a:lnTo>
                <a:lnTo>
                  <a:pt x="242" y="71"/>
                </a:lnTo>
                <a:lnTo>
                  <a:pt x="240" y="69"/>
                </a:lnTo>
                <a:lnTo>
                  <a:pt x="238" y="71"/>
                </a:lnTo>
                <a:lnTo>
                  <a:pt x="238" y="71"/>
                </a:lnTo>
                <a:close/>
                <a:moveTo>
                  <a:pt x="387" y="290"/>
                </a:moveTo>
                <a:lnTo>
                  <a:pt x="391" y="290"/>
                </a:lnTo>
                <a:lnTo>
                  <a:pt x="394" y="290"/>
                </a:lnTo>
                <a:lnTo>
                  <a:pt x="391" y="290"/>
                </a:lnTo>
                <a:lnTo>
                  <a:pt x="387" y="290"/>
                </a:lnTo>
                <a:close/>
                <a:moveTo>
                  <a:pt x="17" y="181"/>
                </a:moveTo>
                <a:lnTo>
                  <a:pt x="17" y="179"/>
                </a:lnTo>
                <a:lnTo>
                  <a:pt x="17" y="179"/>
                </a:lnTo>
                <a:lnTo>
                  <a:pt x="17" y="179"/>
                </a:lnTo>
                <a:lnTo>
                  <a:pt x="17" y="181"/>
                </a:lnTo>
                <a:lnTo>
                  <a:pt x="17" y="181"/>
                </a:lnTo>
                <a:lnTo>
                  <a:pt x="17" y="181"/>
                </a:lnTo>
                <a:close/>
                <a:moveTo>
                  <a:pt x="132" y="16"/>
                </a:moveTo>
                <a:lnTo>
                  <a:pt x="130" y="16"/>
                </a:lnTo>
                <a:lnTo>
                  <a:pt x="128" y="16"/>
                </a:lnTo>
                <a:lnTo>
                  <a:pt x="126" y="16"/>
                </a:lnTo>
                <a:lnTo>
                  <a:pt x="128" y="16"/>
                </a:lnTo>
                <a:lnTo>
                  <a:pt x="132" y="16"/>
                </a:lnTo>
                <a:lnTo>
                  <a:pt x="132" y="16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448" y="71"/>
                </a:moveTo>
                <a:lnTo>
                  <a:pt x="448" y="73"/>
                </a:lnTo>
                <a:lnTo>
                  <a:pt x="450" y="73"/>
                </a:lnTo>
                <a:lnTo>
                  <a:pt x="448" y="69"/>
                </a:lnTo>
                <a:lnTo>
                  <a:pt x="448" y="65"/>
                </a:lnTo>
                <a:lnTo>
                  <a:pt x="448" y="67"/>
                </a:lnTo>
                <a:lnTo>
                  <a:pt x="448" y="69"/>
                </a:lnTo>
                <a:lnTo>
                  <a:pt x="448" y="71"/>
                </a:lnTo>
                <a:close/>
                <a:moveTo>
                  <a:pt x="387" y="290"/>
                </a:moveTo>
                <a:lnTo>
                  <a:pt x="381" y="290"/>
                </a:lnTo>
                <a:lnTo>
                  <a:pt x="375" y="290"/>
                </a:lnTo>
                <a:lnTo>
                  <a:pt x="387" y="290"/>
                </a:lnTo>
                <a:close/>
                <a:moveTo>
                  <a:pt x="135" y="14"/>
                </a:moveTo>
                <a:lnTo>
                  <a:pt x="137" y="14"/>
                </a:lnTo>
                <a:lnTo>
                  <a:pt x="141" y="14"/>
                </a:lnTo>
                <a:lnTo>
                  <a:pt x="147" y="14"/>
                </a:lnTo>
                <a:lnTo>
                  <a:pt x="141" y="14"/>
                </a:lnTo>
                <a:lnTo>
                  <a:pt x="137" y="14"/>
                </a:lnTo>
                <a:lnTo>
                  <a:pt x="135" y="14"/>
                </a:lnTo>
                <a:close/>
                <a:moveTo>
                  <a:pt x="36" y="210"/>
                </a:moveTo>
                <a:lnTo>
                  <a:pt x="36" y="210"/>
                </a:lnTo>
                <a:lnTo>
                  <a:pt x="36" y="202"/>
                </a:lnTo>
                <a:lnTo>
                  <a:pt x="36" y="196"/>
                </a:lnTo>
                <a:lnTo>
                  <a:pt x="36" y="202"/>
                </a:lnTo>
                <a:lnTo>
                  <a:pt x="36" y="210"/>
                </a:lnTo>
                <a:close/>
                <a:moveTo>
                  <a:pt x="76" y="97"/>
                </a:moveTo>
                <a:lnTo>
                  <a:pt x="76" y="95"/>
                </a:lnTo>
                <a:lnTo>
                  <a:pt x="80" y="95"/>
                </a:lnTo>
                <a:lnTo>
                  <a:pt x="80" y="95"/>
                </a:lnTo>
                <a:lnTo>
                  <a:pt x="80" y="94"/>
                </a:lnTo>
                <a:lnTo>
                  <a:pt x="78" y="92"/>
                </a:lnTo>
                <a:lnTo>
                  <a:pt x="78" y="94"/>
                </a:lnTo>
                <a:lnTo>
                  <a:pt x="76" y="95"/>
                </a:lnTo>
                <a:lnTo>
                  <a:pt x="76" y="95"/>
                </a:lnTo>
                <a:lnTo>
                  <a:pt x="76" y="95"/>
                </a:lnTo>
                <a:lnTo>
                  <a:pt x="74" y="97"/>
                </a:lnTo>
                <a:lnTo>
                  <a:pt x="76" y="97"/>
                </a:lnTo>
                <a:close/>
                <a:moveTo>
                  <a:pt x="436" y="35"/>
                </a:moveTo>
                <a:lnTo>
                  <a:pt x="436" y="35"/>
                </a:lnTo>
                <a:lnTo>
                  <a:pt x="438" y="35"/>
                </a:lnTo>
                <a:lnTo>
                  <a:pt x="440" y="42"/>
                </a:lnTo>
                <a:lnTo>
                  <a:pt x="440" y="44"/>
                </a:lnTo>
                <a:lnTo>
                  <a:pt x="442" y="44"/>
                </a:lnTo>
                <a:lnTo>
                  <a:pt x="440" y="38"/>
                </a:lnTo>
                <a:lnTo>
                  <a:pt x="436" y="33"/>
                </a:lnTo>
                <a:lnTo>
                  <a:pt x="436" y="33"/>
                </a:lnTo>
                <a:lnTo>
                  <a:pt x="436" y="35"/>
                </a:lnTo>
                <a:close/>
                <a:moveTo>
                  <a:pt x="78" y="103"/>
                </a:moveTo>
                <a:lnTo>
                  <a:pt x="82" y="101"/>
                </a:lnTo>
                <a:lnTo>
                  <a:pt x="86" y="99"/>
                </a:lnTo>
                <a:lnTo>
                  <a:pt x="84" y="97"/>
                </a:lnTo>
                <a:lnTo>
                  <a:pt x="84" y="97"/>
                </a:lnTo>
                <a:lnTo>
                  <a:pt x="82" y="99"/>
                </a:lnTo>
                <a:lnTo>
                  <a:pt x="78" y="103"/>
                </a:lnTo>
                <a:close/>
                <a:moveTo>
                  <a:pt x="444" y="52"/>
                </a:moveTo>
                <a:lnTo>
                  <a:pt x="444" y="55"/>
                </a:lnTo>
                <a:lnTo>
                  <a:pt x="444" y="57"/>
                </a:lnTo>
                <a:lnTo>
                  <a:pt x="446" y="59"/>
                </a:lnTo>
                <a:lnTo>
                  <a:pt x="446" y="59"/>
                </a:lnTo>
                <a:lnTo>
                  <a:pt x="446" y="57"/>
                </a:lnTo>
                <a:lnTo>
                  <a:pt x="444" y="50"/>
                </a:lnTo>
                <a:lnTo>
                  <a:pt x="444" y="50"/>
                </a:lnTo>
                <a:lnTo>
                  <a:pt x="442" y="52"/>
                </a:lnTo>
                <a:lnTo>
                  <a:pt x="444" y="52"/>
                </a:lnTo>
                <a:close/>
                <a:moveTo>
                  <a:pt x="429" y="48"/>
                </a:moveTo>
                <a:lnTo>
                  <a:pt x="431" y="46"/>
                </a:lnTo>
                <a:lnTo>
                  <a:pt x="434" y="42"/>
                </a:lnTo>
                <a:lnTo>
                  <a:pt x="434" y="42"/>
                </a:lnTo>
                <a:lnTo>
                  <a:pt x="434" y="40"/>
                </a:lnTo>
                <a:lnTo>
                  <a:pt x="432" y="40"/>
                </a:lnTo>
                <a:lnTo>
                  <a:pt x="431" y="44"/>
                </a:lnTo>
                <a:lnTo>
                  <a:pt x="429" y="46"/>
                </a:lnTo>
                <a:lnTo>
                  <a:pt x="429" y="48"/>
                </a:lnTo>
                <a:close/>
                <a:moveTo>
                  <a:pt x="244" y="164"/>
                </a:moveTo>
                <a:lnTo>
                  <a:pt x="244" y="164"/>
                </a:lnTo>
                <a:lnTo>
                  <a:pt x="248" y="162"/>
                </a:lnTo>
                <a:lnTo>
                  <a:pt x="252" y="160"/>
                </a:lnTo>
                <a:lnTo>
                  <a:pt x="252" y="156"/>
                </a:lnTo>
                <a:lnTo>
                  <a:pt x="248" y="160"/>
                </a:lnTo>
                <a:lnTo>
                  <a:pt x="244" y="164"/>
                </a:lnTo>
                <a:lnTo>
                  <a:pt x="244" y="164"/>
                </a:lnTo>
                <a:close/>
                <a:moveTo>
                  <a:pt x="50" y="17"/>
                </a:moveTo>
                <a:lnTo>
                  <a:pt x="50" y="19"/>
                </a:lnTo>
                <a:lnTo>
                  <a:pt x="52" y="19"/>
                </a:lnTo>
                <a:lnTo>
                  <a:pt x="53" y="17"/>
                </a:lnTo>
                <a:lnTo>
                  <a:pt x="53" y="16"/>
                </a:lnTo>
                <a:lnTo>
                  <a:pt x="52" y="16"/>
                </a:lnTo>
                <a:lnTo>
                  <a:pt x="50" y="16"/>
                </a:lnTo>
                <a:lnTo>
                  <a:pt x="50" y="17"/>
                </a:lnTo>
                <a:lnTo>
                  <a:pt x="50" y="17"/>
                </a:lnTo>
                <a:close/>
                <a:moveTo>
                  <a:pt x="425" y="54"/>
                </a:moveTo>
                <a:lnTo>
                  <a:pt x="425" y="54"/>
                </a:lnTo>
                <a:lnTo>
                  <a:pt x="436" y="48"/>
                </a:lnTo>
                <a:lnTo>
                  <a:pt x="436" y="46"/>
                </a:lnTo>
                <a:lnTo>
                  <a:pt x="434" y="46"/>
                </a:lnTo>
                <a:lnTo>
                  <a:pt x="425" y="54"/>
                </a:lnTo>
                <a:lnTo>
                  <a:pt x="425" y="54"/>
                </a:lnTo>
                <a:close/>
                <a:moveTo>
                  <a:pt x="244" y="175"/>
                </a:moveTo>
                <a:lnTo>
                  <a:pt x="253" y="170"/>
                </a:lnTo>
                <a:lnTo>
                  <a:pt x="253" y="170"/>
                </a:lnTo>
                <a:lnTo>
                  <a:pt x="253" y="168"/>
                </a:lnTo>
                <a:lnTo>
                  <a:pt x="253" y="166"/>
                </a:lnTo>
                <a:lnTo>
                  <a:pt x="244" y="175"/>
                </a:lnTo>
                <a:close/>
                <a:moveTo>
                  <a:pt x="236" y="160"/>
                </a:moveTo>
                <a:lnTo>
                  <a:pt x="242" y="156"/>
                </a:lnTo>
                <a:lnTo>
                  <a:pt x="250" y="153"/>
                </a:lnTo>
                <a:lnTo>
                  <a:pt x="250" y="151"/>
                </a:lnTo>
                <a:lnTo>
                  <a:pt x="250" y="151"/>
                </a:lnTo>
                <a:lnTo>
                  <a:pt x="248" y="151"/>
                </a:lnTo>
                <a:lnTo>
                  <a:pt x="236" y="160"/>
                </a:lnTo>
                <a:lnTo>
                  <a:pt x="236" y="160"/>
                </a:lnTo>
                <a:lnTo>
                  <a:pt x="236" y="160"/>
                </a:lnTo>
                <a:close/>
                <a:moveTo>
                  <a:pt x="42" y="82"/>
                </a:moveTo>
                <a:lnTo>
                  <a:pt x="48" y="76"/>
                </a:lnTo>
                <a:lnTo>
                  <a:pt x="53" y="71"/>
                </a:lnTo>
                <a:lnTo>
                  <a:pt x="50" y="73"/>
                </a:lnTo>
                <a:lnTo>
                  <a:pt x="48" y="75"/>
                </a:lnTo>
                <a:lnTo>
                  <a:pt x="44" y="76"/>
                </a:lnTo>
                <a:lnTo>
                  <a:pt x="42" y="78"/>
                </a:lnTo>
                <a:lnTo>
                  <a:pt x="42" y="82"/>
                </a:lnTo>
                <a:close/>
                <a:moveTo>
                  <a:pt x="55" y="90"/>
                </a:moveTo>
                <a:lnTo>
                  <a:pt x="55" y="90"/>
                </a:lnTo>
                <a:lnTo>
                  <a:pt x="57" y="88"/>
                </a:lnTo>
                <a:lnTo>
                  <a:pt x="63" y="86"/>
                </a:lnTo>
                <a:lnTo>
                  <a:pt x="69" y="82"/>
                </a:lnTo>
                <a:lnTo>
                  <a:pt x="65" y="78"/>
                </a:lnTo>
                <a:lnTo>
                  <a:pt x="61" y="84"/>
                </a:lnTo>
                <a:lnTo>
                  <a:pt x="57" y="88"/>
                </a:lnTo>
                <a:lnTo>
                  <a:pt x="55" y="90"/>
                </a:lnTo>
                <a:lnTo>
                  <a:pt x="55" y="90"/>
                </a:lnTo>
                <a:close/>
                <a:moveTo>
                  <a:pt x="206" y="99"/>
                </a:moveTo>
                <a:lnTo>
                  <a:pt x="242" y="76"/>
                </a:lnTo>
                <a:lnTo>
                  <a:pt x="242" y="76"/>
                </a:lnTo>
                <a:lnTo>
                  <a:pt x="244" y="75"/>
                </a:lnTo>
                <a:lnTo>
                  <a:pt x="246" y="75"/>
                </a:lnTo>
                <a:lnTo>
                  <a:pt x="246" y="73"/>
                </a:lnTo>
                <a:lnTo>
                  <a:pt x="246" y="73"/>
                </a:lnTo>
                <a:lnTo>
                  <a:pt x="248" y="73"/>
                </a:lnTo>
                <a:lnTo>
                  <a:pt x="248" y="73"/>
                </a:lnTo>
                <a:lnTo>
                  <a:pt x="248" y="71"/>
                </a:lnTo>
                <a:lnTo>
                  <a:pt x="248" y="73"/>
                </a:lnTo>
                <a:lnTo>
                  <a:pt x="248" y="73"/>
                </a:lnTo>
                <a:lnTo>
                  <a:pt x="246" y="73"/>
                </a:lnTo>
                <a:lnTo>
                  <a:pt x="246" y="73"/>
                </a:lnTo>
                <a:lnTo>
                  <a:pt x="244" y="75"/>
                </a:lnTo>
                <a:lnTo>
                  <a:pt x="242" y="75"/>
                </a:lnTo>
                <a:lnTo>
                  <a:pt x="242" y="76"/>
                </a:lnTo>
                <a:lnTo>
                  <a:pt x="208" y="97"/>
                </a:lnTo>
                <a:lnTo>
                  <a:pt x="206" y="99"/>
                </a:lnTo>
                <a:close/>
                <a:moveTo>
                  <a:pt x="271" y="101"/>
                </a:moveTo>
                <a:lnTo>
                  <a:pt x="272" y="99"/>
                </a:lnTo>
                <a:lnTo>
                  <a:pt x="276" y="99"/>
                </a:lnTo>
                <a:lnTo>
                  <a:pt x="276" y="101"/>
                </a:lnTo>
                <a:lnTo>
                  <a:pt x="276" y="101"/>
                </a:lnTo>
                <a:lnTo>
                  <a:pt x="276" y="95"/>
                </a:lnTo>
                <a:lnTo>
                  <a:pt x="276" y="90"/>
                </a:lnTo>
                <a:lnTo>
                  <a:pt x="272" y="92"/>
                </a:lnTo>
                <a:lnTo>
                  <a:pt x="269" y="94"/>
                </a:lnTo>
                <a:lnTo>
                  <a:pt x="271" y="94"/>
                </a:lnTo>
                <a:lnTo>
                  <a:pt x="274" y="94"/>
                </a:lnTo>
                <a:lnTo>
                  <a:pt x="274" y="94"/>
                </a:lnTo>
                <a:lnTo>
                  <a:pt x="274" y="95"/>
                </a:lnTo>
                <a:lnTo>
                  <a:pt x="272" y="97"/>
                </a:lnTo>
                <a:lnTo>
                  <a:pt x="271" y="99"/>
                </a:lnTo>
                <a:lnTo>
                  <a:pt x="271" y="99"/>
                </a:lnTo>
                <a:lnTo>
                  <a:pt x="269" y="101"/>
                </a:lnTo>
                <a:lnTo>
                  <a:pt x="269" y="101"/>
                </a:lnTo>
                <a:lnTo>
                  <a:pt x="271" y="101"/>
                </a:lnTo>
                <a:close/>
                <a:moveTo>
                  <a:pt x="48" y="71"/>
                </a:moveTo>
                <a:lnTo>
                  <a:pt x="50" y="71"/>
                </a:lnTo>
                <a:lnTo>
                  <a:pt x="52" y="69"/>
                </a:lnTo>
                <a:lnTo>
                  <a:pt x="50" y="67"/>
                </a:lnTo>
                <a:lnTo>
                  <a:pt x="46" y="65"/>
                </a:lnTo>
                <a:lnTo>
                  <a:pt x="46" y="63"/>
                </a:lnTo>
                <a:lnTo>
                  <a:pt x="44" y="63"/>
                </a:lnTo>
                <a:lnTo>
                  <a:pt x="44" y="63"/>
                </a:lnTo>
                <a:lnTo>
                  <a:pt x="44" y="67"/>
                </a:lnTo>
                <a:lnTo>
                  <a:pt x="42" y="73"/>
                </a:lnTo>
                <a:lnTo>
                  <a:pt x="44" y="71"/>
                </a:lnTo>
                <a:lnTo>
                  <a:pt x="46" y="71"/>
                </a:lnTo>
                <a:lnTo>
                  <a:pt x="46" y="69"/>
                </a:lnTo>
                <a:lnTo>
                  <a:pt x="48" y="69"/>
                </a:lnTo>
                <a:lnTo>
                  <a:pt x="48" y="71"/>
                </a:lnTo>
                <a:lnTo>
                  <a:pt x="48" y="71"/>
                </a:lnTo>
                <a:lnTo>
                  <a:pt x="48" y="71"/>
                </a:lnTo>
                <a:lnTo>
                  <a:pt x="48" y="71"/>
                </a:lnTo>
                <a:close/>
                <a:moveTo>
                  <a:pt x="219" y="160"/>
                </a:moveTo>
                <a:lnTo>
                  <a:pt x="223" y="158"/>
                </a:lnTo>
                <a:lnTo>
                  <a:pt x="225" y="154"/>
                </a:lnTo>
                <a:lnTo>
                  <a:pt x="234" y="147"/>
                </a:lnTo>
                <a:lnTo>
                  <a:pt x="244" y="139"/>
                </a:lnTo>
                <a:lnTo>
                  <a:pt x="219" y="156"/>
                </a:lnTo>
                <a:lnTo>
                  <a:pt x="219" y="158"/>
                </a:lnTo>
                <a:lnTo>
                  <a:pt x="219" y="158"/>
                </a:lnTo>
                <a:lnTo>
                  <a:pt x="219" y="160"/>
                </a:lnTo>
                <a:close/>
                <a:moveTo>
                  <a:pt x="431" y="82"/>
                </a:moveTo>
                <a:lnTo>
                  <a:pt x="436" y="80"/>
                </a:lnTo>
                <a:lnTo>
                  <a:pt x="444" y="80"/>
                </a:lnTo>
                <a:lnTo>
                  <a:pt x="444" y="80"/>
                </a:lnTo>
                <a:lnTo>
                  <a:pt x="444" y="80"/>
                </a:lnTo>
                <a:lnTo>
                  <a:pt x="444" y="78"/>
                </a:lnTo>
                <a:lnTo>
                  <a:pt x="444" y="75"/>
                </a:lnTo>
                <a:lnTo>
                  <a:pt x="442" y="69"/>
                </a:lnTo>
                <a:lnTo>
                  <a:pt x="442" y="73"/>
                </a:lnTo>
                <a:lnTo>
                  <a:pt x="440" y="75"/>
                </a:lnTo>
                <a:lnTo>
                  <a:pt x="438" y="78"/>
                </a:lnTo>
                <a:lnTo>
                  <a:pt x="431" y="82"/>
                </a:lnTo>
                <a:close/>
                <a:moveTo>
                  <a:pt x="59" y="80"/>
                </a:moveTo>
                <a:lnTo>
                  <a:pt x="53" y="84"/>
                </a:lnTo>
                <a:lnTo>
                  <a:pt x="48" y="90"/>
                </a:lnTo>
                <a:lnTo>
                  <a:pt x="42" y="94"/>
                </a:lnTo>
                <a:lnTo>
                  <a:pt x="42" y="94"/>
                </a:lnTo>
                <a:lnTo>
                  <a:pt x="42" y="95"/>
                </a:lnTo>
                <a:lnTo>
                  <a:pt x="42" y="97"/>
                </a:lnTo>
                <a:lnTo>
                  <a:pt x="52" y="90"/>
                </a:lnTo>
                <a:lnTo>
                  <a:pt x="59" y="82"/>
                </a:lnTo>
                <a:lnTo>
                  <a:pt x="59" y="80"/>
                </a:lnTo>
                <a:lnTo>
                  <a:pt x="59" y="80"/>
                </a:lnTo>
                <a:lnTo>
                  <a:pt x="59" y="80"/>
                </a:lnTo>
                <a:close/>
                <a:moveTo>
                  <a:pt x="434" y="21"/>
                </a:moveTo>
                <a:lnTo>
                  <a:pt x="436" y="23"/>
                </a:lnTo>
                <a:lnTo>
                  <a:pt x="436" y="23"/>
                </a:lnTo>
                <a:lnTo>
                  <a:pt x="440" y="29"/>
                </a:lnTo>
                <a:lnTo>
                  <a:pt x="444" y="35"/>
                </a:lnTo>
                <a:lnTo>
                  <a:pt x="446" y="40"/>
                </a:lnTo>
                <a:lnTo>
                  <a:pt x="444" y="23"/>
                </a:lnTo>
                <a:lnTo>
                  <a:pt x="440" y="23"/>
                </a:lnTo>
                <a:lnTo>
                  <a:pt x="434" y="21"/>
                </a:lnTo>
                <a:close/>
                <a:moveTo>
                  <a:pt x="73" y="118"/>
                </a:moveTo>
                <a:lnTo>
                  <a:pt x="82" y="113"/>
                </a:lnTo>
                <a:lnTo>
                  <a:pt x="92" y="107"/>
                </a:lnTo>
                <a:lnTo>
                  <a:pt x="93" y="107"/>
                </a:lnTo>
                <a:lnTo>
                  <a:pt x="93" y="107"/>
                </a:lnTo>
                <a:lnTo>
                  <a:pt x="90" y="103"/>
                </a:lnTo>
                <a:lnTo>
                  <a:pt x="84" y="109"/>
                </a:lnTo>
                <a:lnTo>
                  <a:pt x="78" y="115"/>
                </a:lnTo>
                <a:lnTo>
                  <a:pt x="73" y="118"/>
                </a:lnTo>
                <a:close/>
                <a:moveTo>
                  <a:pt x="31" y="158"/>
                </a:moveTo>
                <a:lnTo>
                  <a:pt x="31" y="158"/>
                </a:lnTo>
                <a:lnTo>
                  <a:pt x="31" y="160"/>
                </a:lnTo>
                <a:lnTo>
                  <a:pt x="29" y="118"/>
                </a:lnTo>
                <a:lnTo>
                  <a:pt x="29" y="139"/>
                </a:lnTo>
                <a:lnTo>
                  <a:pt x="31" y="158"/>
                </a:lnTo>
                <a:close/>
                <a:moveTo>
                  <a:pt x="52" y="105"/>
                </a:moveTo>
                <a:lnTo>
                  <a:pt x="52" y="105"/>
                </a:lnTo>
                <a:lnTo>
                  <a:pt x="52" y="105"/>
                </a:lnTo>
                <a:lnTo>
                  <a:pt x="53" y="103"/>
                </a:lnTo>
                <a:lnTo>
                  <a:pt x="53" y="103"/>
                </a:lnTo>
                <a:lnTo>
                  <a:pt x="53" y="103"/>
                </a:lnTo>
                <a:lnTo>
                  <a:pt x="63" y="95"/>
                </a:lnTo>
                <a:lnTo>
                  <a:pt x="74" y="90"/>
                </a:lnTo>
                <a:lnTo>
                  <a:pt x="71" y="84"/>
                </a:lnTo>
                <a:lnTo>
                  <a:pt x="63" y="94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5"/>
                </a:lnTo>
                <a:lnTo>
                  <a:pt x="52" y="105"/>
                </a:lnTo>
                <a:lnTo>
                  <a:pt x="52" y="105"/>
                </a:lnTo>
                <a:close/>
                <a:moveTo>
                  <a:pt x="42" y="90"/>
                </a:moveTo>
                <a:lnTo>
                  <a:pt x="52" y="82"/>
                </a:lnTo>
                <a:lnTo>
                  <a:pt x="59" y="75"/>
                </a:lnTo>
                <a:lnTo>
                  <a:pt x="59" y="75"/>
                </a:lnTo>
                <a:lnTo>
                  <a:pt x="57" y="75"/>
                </a:lnTo>
                <a:lnTo>
                  <a:pt x="42" y="86"/>
                </a:lnTo>
                <a:lnTo>
                  <a:pt x="42" y="86"/>
                </a:lnTo>
                <a:lnTo>
                  <a:pt x="42" y="88"/>
                </a:lnTo>
                <a:lnTo>
                  <a:pt x="42" y="90"/>
                </a:lnTo>
                <a:close/>
                <a:moveTo>
                  <a:pt x="238" y="181"/>
                </a:moveTo>
                <a:lnTo>
                  <a:pt x="240" y="181"/>
                </a:lnTo>
                <a:lnTo>
                  <a:pt x="240" y="181"/>
                </a:lnTo>
                <a:lnTo>
                  <a:pt x="248" y="181"/>
                </a:lnTo>
                <a:lnTo>
                  <a:pt x="253" y="181"/>
                </a:lnTo>
                <a:lnTo>
                  <a:pt x="253" y="181"/>
                </a:lnTo>
                <a:lnTo>
                  <a:pt x="253" y="181"/>
                </a:lnTo>
                <a:lnTo>
                  <a:pt x="255" y="177"/>
                </a:lnTo>
                <a:lnTo>
                  <a:pt x="253" y="172"/>
                </a:lnTo>
                <a:lnTo>
                  <a:pt x="240" y="181"/>
                </a:lnTo>
                <a:lnTo>
                  <a:pt x="238" y="181"/>
                </a:lnTo>
                <a:lnTo>
                  <a:pt x="238" y="181"/>
                </a:lnTo>
                <a:lnTo>
                  <a:pt x="238" y="181"/>
                </a:lnTo>
                <a:close/>
                <a:moveTo>
                  <a:pt x="242" y="73"/>
                </a:moveTo>
                <a:lnTo>
                  <a:pt x="223" y="82"/>
                </a:lnTo>
                <a:lnTo>
                  <a:pt x="204" y="94"/>
                </a:lnTo>
                <a:lnTo>
                  <a:pt x="202" y="95"/>
                </a:lnTo>
                <a:lnTo>
                  <a:pt x="202" y="97"/>
                </a:lnTo>
                <a:lnTo>
                  <a:pt x="221" y="84"/>
                </a:lnTo>
                <a:lnTo>
                  <a:pt x="242" y="73"/>
                </a:lnTo>
                <a:close/>
                <a:moveTo>
                  <a:pt x="408" y="78"/>
                </a:moveTo>
                <a:lnTo>
                  <a:pt x="410" y="78"/>
                </a:lnTo>
                <a:lnTo>
                  <a:pt x="410" y="78"/>
                </a:lnTo>
                <a:lnTo>
                  <a:pt x="425" y="71"/>
                </a:lnTo>
                <a:lnTo>
                  <a:pt x="440" y="61"/>
                </a:lnTo>
                <a:lnTo>
                  <a:pt x="440" y="61"/>
                </a:lnTo>
                <a:lnTo>
                  <a:pt x="440" y="61"/>
                </a:lnTo>
                <a:lnTo>
                  <a:pt x="440" y="57"/>
                </a:lnTo>
                <a:lnTo>
                  <a:pt x="438" y="54"/>
                </a:lnTo>
                <a:lnTo>
                  <a:pt x="425" y="67"/>
                </a:lnTo>
                <a:lnTo>
                  <a:pt x="410" y="78"/>
                </a:lnTo>
                <a:lnTo>
                  <a:pt x="410" y="78"/>
                </a:lnTo>
                <a:lnTo>
                  <a:pt x="408" y="78"/>
                </a:lnTo>
                <a:close/>
                <a:moveTo>
                  <a:pt x="44" y="109"/>
                </a:moveTo>
                <a:lnTo>
                  <a:pt x="52" y="101"/>
                </a:lnTo>
                <a:lnTo>
                  <a:pt x="59" y="95"/>
                </a:lnTo>
                <a:lnTo>
                  <a:pt x="65" y="88"/>
                </a:lnTo>
                <a:lnTo>
                  <a:pt x="65" y="88"/>
                </a:lnTo>
                <a:lnTo>
                  <a:pt x="67" y="86"/>
                </a:lnTo>
                <a:lnTo>
                  <a:pt x="67" y="86"/>
                </a:lnTo>
                <a:lnTo>
                  <a:pt x="67" y="86"/>
                </a:lnTo>
                <a:lnTo>
                  <a:pt x="53" y="94"/>
                </a:lnTo>
                <a:lnTo>
                  <a:pt x="42" y="101"/>
                </a:lnTo>
                <a:lnTo>
                  <a:pt x="42" y="105"/>
                </a:lnTo>
                <a:lnTo>
                  <a:pt x="44" y="109"/>
                </a:lnTo>
                <a:close/>
                <a:moveTo>
                  <a:pt x="46" y="55"/>
                </a:moveTo>
                <a:lnTo>
                  <a:pt x="52" y="61"/>
                </a:lnTo>
                <a:lnTo>
                  <a:pt x="59" y="67"/>
                </a:lnTo>
                <a:lnTo>
                  <a:pt x="59" y="67"/>
                </a:lnTo>
                <a:lnTo>
                  <a:pt x="61" y="69"/>
                </a:lnTo>
                <a:lnTo>
                  <a:pt x="63" y="69"/>
                </a:lnTo>
                <a:lnTo>
                  <a:pt x="63" y="69"/>
                </a:lnTo>
                <a:lnTo>
                  <a:pt x="59" y="63"/>
                </a:lnTo>
                <a:lnTo>
                  <a:pt x="53" y="55"/>
                </a:lnTo>
                <a:lnTo>
                  <a:pt x="50" y="48"/>
                </a:lnTo>
                <a:lnTo>
                  <a:pt x="48" y="52"/>
                </a:lnTo>
                <a:lnTo>
                  <a:pt x="46" y="55"/>
                </a:lnTo>
                <a:close/>
                <a:moveTo>
                  <a:pt x="406" y="187"/>
                </a:moveTo>
                <a:lnTo>
                  <a:pt x="406" y="187"/>
                </a:lnTo>
                <a:lnTo>
                  <a:pt x="408" y="187"/>
                </a:lnTo>
                <a:lnTo>
                  <a:pt x="408" y="185"/>
                </a:lnTo>
                <a:lnTo>
                  <a:pt x="410" y="185"/>
                </a:lnTo>
                <a:lnTo>
                  <a:pt x="410" y="185"/>
                </a:lnTo>
                <a:lnTo>
                  <a:pt x="429" y="175"/>
                </a:lnTo>
                <a:lnTo>
                  <a:pt x="450" y="166"/>
                </a:lnTo>
                <a:lnTo>
                  <a:pt x="450" y="166"/>
                </a:lnTo>
                <a:lnTo>
                  <a:pt x="451" y="166"/>
                </a:lnTo>
                <a:lnTo>
                  <a:pt x="451" y="164"/>
                </a:lnTo>
                <a:lnTo>
                  <a:pt x="451" y="160"/>
                </a:lnTo>
                <a:lnTo>
                  <a:pt x="410" y="185"/>
                </a:lnTo>
                <a:lnTo>
                  <a:pt x="410" y="185"/>
                </a:lnTo>
                <a:lnTo>
                  <a:pt x="410" y="185"/>
                </a:lnTo>
                <a:lnTo>
                  <a:pt x="408" y="185"/>
                </a:lnTo>
                <a:lnTo>
                  <a:pt x="408" y="187"/>
                </a:lnTo>
                <a:lnTo>
                  <a:pt x="406" y="187"/>
                </a:lnTo>
                <a:lnTo>
                  <a:pt x="406" y="187"/>
                </a:lnTo>
                <a:close/>
                <a:moveTo>
                  <a:pt x="248" y="130"/>
                </a:moveTo>
                <a:lnTo>
                  <a:pt x="225" y="143"/>
                </a:lnTo>
                <a:lnTo>
                  <a:pt x="221" y="145"/>
                </a:lnTo>
                <a:lnTo>
                  <a:pt x="221" y="149"/>
                </a:lnTo>
                <a:lnTo>
                  <a:pt x="219" y="151"/>
                </a:lnTo>
                <a:lnTo>
                  <a:pt x="221" y="153"/>
                </a:lnTo>
                <a:lnTo>
                  <a:pt x="221" y="153"/>
                </a:lnTo>
                <a:lnTo>
                  <a:pt x="232" y="143"/>
                </a:lnTo>
                <a:lnTo>
                  <a:pt x="244" y="135"/>
                </a:lnTo>
                <a:lnTo>
                  <a:pt x="248" y="132"/>
                </a:lnTo>
                <a:lnTo>
                  <a:pt x="250" y="130"/>
                </a:lnTo>
                <a:lnTo>
                  <a:pt x="250" y="130"/>
                </a:lnTo>
                <a:lnTo>
                  <a:pt x="248" y="130"/>
                </a:lnTo>
                <a:close/>
                <a:moveTo>
                  <a:pt x="421" y="248"/>
                </a:moveTo>
                <a:lnTo>
                  <a:pt x="432" y="244"/>
                </a:lnTo>
                <a:lnTo>
                  <a:pt x="442" y="240"/>
                </a:lnTo>
                <a:lnTo>
                  <a:pt x="446" y="229"/>
                </a:lnTo>
                <a:lnTo>
                  <a:pt x="432" y="238"/>
                </a:lnTo>
                <a:lnTo>
                  <a:pt x="419" y="248"/>
                </a:lnTo>
                <a:lnTo>
                  <a:pt x="419" y="248"/>
                </a:lnTo>
                <a:lnTo>
                  <a:pt x="421" y="248"/>
                </a:lnTo>
                <a:close/>
                <a:moveTo>
                  <a:pt x="215" y="181"/>
                </a:moveTo>
                <a:lnTo>
                  <a:pt x="252" y="156"/>
                </a:lnTo>
                <a:lnTo>
                  <a:pt x="252" y="154"/>
                </a:lnTo>
                <a:lnTo>
                  <a:pt x="252" y="154"/>
                </a:lnTo>
                <a:lnTo>
                  <a:pt x="250" y="154"/>
                </a:lnTo>
                <a:lnTo>
                  <a:pt x="217" y="175"/>
                </a:lnTo>
                <a:lnTo>
                  <a:pt x="215" y="177"/>
                </a:lnTo>
                <a:lnTo>
                  <a:pt x="213" y="179"/>
                </a:lnTo>
                <a:lnTo>
                  <a:pt x="213" y="181"/>
                </a:lnTo>
                <a:lnTo>
                  <a:pt x="213" y="181"/>
                </a:lnTo>
                <a:lnTo>
                  <a:pt x="213" y="181"/>
                </a:lnTo>
                <a:lnTo>
                  <a:pt x="215" y="181"/>
                </a:lnTo>
                <a:close/>
                <a:moveTo>
                  <a:pt x="345" y="280"/>
                </a:moveTo>
                <a:lnTo>
                  <a:pt x="368" y="280"/>
                </a:lnTo>
                <a:lnTo>
                  <a:pt x="391" y="278"/>
                </a:lnTo>
                <a:lnTo>
                  <a:pt x="417" y="276"/>
                </a:lnTo>
                <a:lnTo>
                  <a:pt x="419" y="274"/>
                </a:lnTo>
                <a:lnTo>
                  <a:pt x="421" y="274"/>
                </a:lnTo>
                <a:lnTo>
                  <a:pt x="345" y="280"/>
                </a:lnTo>
                <a:close/>
                <a:moveTo>
                  <a:pt x="223" y="141"/>
                </a:moveTo>
                <a:lnTo>
                  <a:pt x="244" y="130"/>
                </a:lnTo>
                <a:lnTo>
                  <a:pt x="265" y="116"/>
                </a:lnTo>
                <a:lnTo>
                  <a:pt x="265" y="115"/>
                </a:lnTo>
                <a:lnTo>
                  <a:pt x="265" y="115"/>
                </a:lnTo>
                <a:lnTo>
                  <a:pt x="265" y="115"/>
                </a:lnTo>
                <a:lnTo>
                  <a:pt x="244" y="126"/>
                </a:lnTo>
                <a:lnTo>
                  <a:pt x="223" y="137"/>
                </a:lnTo>
                <a:lnTo>
                  <a:pt x="223" y="137"/>
                </a:lnTo>
                <a:lnTo>
                  <a:pt x="223" y="139"/>
                </a:lnTo>
                <a:lnTo>
                  <a:pt x="223" y="141"/>
                </a:lnTo>
                <a:close/>
                <a:moveTo>
                  <a:pt x="215" y="172"/>
                </a:moveTo>
                <a:lnTo>
                  <a:pt x="248" y="147"/>
                </a:lnTo>
                <a:lnTo>
                  <a:pt x="248" y="147"/>
                </a:lnTo>
                <a:lnTo>
                  <a:pt x="248" y="145"/>
                </a:lnTo>
                <a:lnTo>
                  <a:pt x="232" y="154"/>
                </a:lnTo>
                <a:lnTo>
                  <a:pt x="217" y="164"/>
                </a:lnTo>
                <a:lnTo>
                  <a:pt x="215" y="172"/>
                </a:lnTo>
                <a:close/>
                <a:moveTo>
                  <a:pt x="221" y="181"/>
                </a:moveTo>
                <a:lnTo>
                  <a:pt x="225" y="181"/>
                </a:lnTo>
                <a:lnTo>
                  <a:pt x="229" y="181"/>
                </a:lnTo>
                <a:lnTo>
                  <a:pt x="232" y="181"/>
                </a:lnTo>
                <a:lnTo>
                  <a:pt x="240" y="175"/>
                </a:lnTo>
                <a:lnTo>
                  <a:pt x="248" y="170"/>
                </a:lnTo>
                <a:lnTo>
                  <a:pt x="253" y="162"/>
                </a:lnTo>
                <a:lnTo>
                  <a:pt x="248" y="164"/>
                </a:lnTo>
                <a:lnTo>
                  <a:pt x="242" y="166"/>
                </a:lnTo>
                <a:lnTo>
                  <a:pt x="238" y="170"/>
                </a:lnTo>
                <a:lnTo>
                  <a:pt x="229" y="175"/>
                </a:lnTo>
                <a:lnTo>
                  <a:pt x="217" y="181"/>
                </a:lnTo>
                <a:lnTo>
                  <a:pt x="219" y="181"/>
                </a:lnTo>
                <a:lnTo>
                  <a:pt x="221" y="181"/>
                </a:lnTo>
                <a:close/>
                <a:moveTo>
                  <a:pt x="78" y="97"/>
                </a:moveTo>
                <a:lnTo>
                  <a:pt x="71" y="103"/>
                </a:lnTo>
                <a:lnTo>
                  <a:pt x="44" y="126"/>
                </a:lnTo>
                <a:lnTo>
                  <a:pt x="44" y="128"/>
                </a:lnTo>
                <a:lnTo>
                  <a:pt x="42" y="132"/>
                </a:lnTo>
                <a:lnTo>
                  <a:pt x="78" y="101"/>
                </a:lnTo>
                <a:lnTo>
                  <a:pt x="78" y="99"/>
                </a:lnTo>
                <a:lnTo>
                  <a:pt x="80" y="97"/>
                </a:lnTo>
                <a:lnTo>
                  <a:pt x="78" y="97"/>
                </a:lnTo>
                <a:close/>
                <a:moveTo>
                  <a:pt x="204" y="120"/>
                </a:moveTo>
                <a:lnTo>
                  <a:pt x="204" y="122"/>
                </a:lnTo>
                <a:lnTo>
                  <a:pt x="204" y="122"/>
                </a:lnTo>
                <a:lnTo>
                  <a:pt x="206" y="122"/>
                </a:lnTo>
                <a:lnTo>
                  <a:pt x="240" y="99"/>
                </a:lnTo>
                <a:lnTo>
                  <a:pt x="248" y="95"/>
                </a:lnTo>
                <a:lnTo>
                  <a:pt x="255" y="92"/>
                </a:lnTo>
                <a:lnTo>
                  <a:pt x="263" y="86"/>
                </a:lnTo>
                <a:lnTo>
                  <a:pt x="271" y="82"/>
                </a:lnTo>
                <a:lnTo>
                  <a:pt x="267" y="82"/>
                </a:lnTo>
                <a:lnTo>
                  <a:pt x="265" y="84"/>
                </a:lnTo>
                <a:lnTo>
                  <a:pt x="240" y="97"/>
                </a:lnTo>
                <a:lnTo>
                  <a:pt x="217" y="111"/>
                </a:lnTo>
                <a:lnTo>
                  <a:pt x="212" y="115"/>
                </a:lnTo>
                <a:lnTo>
                  <a:pt x="208" y="116"/>
                </a:lnTo>
                <a:lnTo>
                  <a:pt x="204" y="120"/>
                </a:lnTo>
                <a:close/>
                <a:moveTo>
                  <a:pt x="252" y="134"/>
                </a:moveTo>
                <a:lnTo>
                  <a:pt x="255" y="132"/>
                </a:lnTo>
                <a:lnTo>
                  <a:pt x="261" y="130"/>
                </a:lnTo>
                <a:lnTo>
                  <a:pt x="265" y="126"/>
                </a:lnTo>
                <a:lnTo>
                  <a:pt x="269" y="120"/>
                </a:lnTo>
                <a:lnTo>
                  <a:pt x="272" y="116"/>
                </a:lnTo>
                <a:lnTo>
                  <a:pt x="276" y="109"/>
                </a:lnTo>
                <a:lnTo>
                  <a:pt x="278" y="101"/>
                </a:lnTo>
                <a:lnTo>
                  <a:pt x="274" y="107"/>
                </a:lnTo>
                <a:lnTo>
                  <a:pt x="269" y="109"/>
                </a:lnTo>
                <a:lnTo>
                  <a:pt x="265" y="113"/>
                </a:lnTo>
                <a:lnTo>
                  <a:pt x="265" y="113"/>
                </a:lnTo>
                <a:lnTo>
                  <a:pt x="267" y="113"/>
                </a:lnTo>
                <a:lnTo>
                  <a:pt x="267" y="113"/>
                </a:lnTo>
                <a:lnTo>
                  <a:pt x="269" y="115"/>
                </a:lnTo>
                <a:lnTo>
                  <a:pt x="269" y="115"/>
                </a:lnTo>
                <a:lnTo>
                  <a:pt x="263" y="120"/>
                </a:lnTo>
                <a:lnTo>
                  <a:pt x="257" y="122"/>
                </a:lnTo>
                <a:lnTo>
                  <a:pt x="252" y="126"/>
                </a:lnTo>
                <a:lnTo>
                  <a:pt x="253" y="128"/>
                </a:lnTo>
                <a:lnTo>
                  <a:pt x="253" y="128"/>
                </a:lnTo>
                <a:lnTo>
                  <a:pt x="253" y="128"/>
                </a:lnTo>
                <a:lnTo>
                  <a:pt x="253" y="130"/>
                </a:lnTo>
                <a:lnTo>
                  <a:pt x="253" y="130"/>
                </a:lnTo>
                <a:lnTo>
                  <a:pt x="252" y="132"/>
                </a:lnTo>
                <a:lnTo>
                  <a:pt x="252" y="132"/>
                </a:lnTo>
                <a:lnTo>
                  <a:pt x="252" y="134"/>
                </a:lnTo>
                <a:close/>
                <a:moveTo>
                  <a:pt x="86" y="101"/>
                </a:moveTo>
                <a:lnTo>
                  <a:pt x="84" y="103"/>
                </a:lnTo>
                <a:lnTo>
                  <a:pt x="82" y="105"/>
                </a:lnTo>
                <a:lnTo>
                  <a:pt x="78" y="105"/>
                </a:lnTo>
                <a:lnTo>
                  <a:pt x="61" y="120"/>
                </a:lnTo>
                <a:lnTo>
                  <a:pt x="44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9"/>
                </a:lnTo>
                <a:lnTo>
                  <a:pt x="44" y="143"/>
                </a:lnTo>
                <a:lnTo>
                  <a:pt x="46" y="139"/>
                </a:lnTo>
                <a:lnTo>
                  <a:pt x="48" y="137"/>
                </a:lnTo>
                <a:lnTo>
                  <a:pt x="67" y="120"/>
                </a:lnTo>
                <a:lnTo>
                  <a:pt x="84" y="103"/>
                </a:lnTo>
                <a:lnTo>
                  <a:pt x="86" y="103"/>
                </a:lnTo>
                <a:lnTo>
                  <a:pt x="86" y="103"/>
                </a:lnTo>
                <a:lnTo>
                  <a:pt x="86" y="101"/>
                </a:lnTo>
                <a:lnTo>
                  <a:pt x="86" y="101"/>
                </a:lnTo>
                <a:close/>
                <a:moveTo>
                  <a:pt x="74" y="92"/>
                </a:moveTo>
                <a:lnTo>
                  <a:pt x="74" y="92"/>
                </a:lnTo>
                <a:lnTo>
                  <a:pt x="73" y="92"/>
                </a:lnTo>
                <a:lnTo>
                  <a:pt x="63" y="99"/>
                </a:lnTo>
                <a:lnTo>
                  <a:pt x="52" y="107"/>
                </a:lnTo>
                <a:lnTo>
                  <a:pt x="42" y="115"/>
                </a:lnTo>
                <a:lnTo>
                  <a:pt x="42" y="122"/>
                </a:lnTo>
                <a:lnTo>
                  <a:pt x="52" y="116"/>
                </a:lnTo>
                <a:lnTo>
                  <a:pt x="59" y="109"/>
                </a:lnTo>
                <a:lnTo>
                  <a:pt x="69" y="101"/>
                </a:lnTo>
                <a:lnTo>
                  <a:pt x="76" y="94"/>
                </a:lnTo>
                <a:lnTo>
                  <a:pt x="76" y="92"/>
                </a:lnTo>
                <a:lnTo>
                  <a:pt x="76" y="92"/>
                </a:lnTo>
                <a:lnTo>
                  <a:pt x="74" y="92"/>
                </a:lnTo>
                <a:close/>
                <a:moveTo>
                  <a:pt x="402" y="80"/>
                </a:moveTo>
                <a:lnTo>
                  <a:pt x="438" y="52"/>
                </a:lnTo>
                <a:lnTo>
                  <a:pt x="438" y="52"/>
                </a:lnTo>
                <a:lnTo>
                  <a:pt x="436" y="50"/>
                </a:lnTo>
                <a:lnTo>
                  <a:pt x="436" y="50"/>
                </a:lnTo>
                <a:lnTo>
                  <a:pt x="427" y="55"/>
                </a:lnTo>
                <a:lnTo>
                  <a:pt x="415" y="63"/>
                </a:lnTo>
                <a:lnTo>
                  <a:pt x="411" y="67"/>
                </a:lnTo>
                <a:lnTo>
                  <a:pt x="406" y="73"/>
                </a:lnTo>
                <a:lnTo>
                  <a:pt x="402" y="78"/>
                </a:lnTo>
                <a:lnTo>
                  <a:pt x="402" y="78"/>
                </a:lnTo>
                <a:lnTo>
                  <a:pt x="402" y="80"/>
                </a:lnTo>
                <a:lnTo>
                  <a:pt x="402" y="80"/>
                </a:lnTo>
                <a:lnTo>
                  <a:pt x="402" y="80"/>
                </a:lnTo>
                <a:lnTo>
                  <a:pt x="400" y="80"/>
                </a:lnTo>
                <a:lnTo>
                  <a:pt x="402" y="80"/>
                </a:lnTo>
                <a:close/>
                <a:moveTo>
                  <a:pt x="389" y="179"/>
                </a:moveTo>
                <a:lnTo>
                  <a:pt x="402" y="172"/>
                </a:lnTo>
                <a:lnTo>
                  <a:pt x="427" y="160"/>
                </a:lnTo>
                <a:lnTo>
                  <a:pt x="451" y="151"/>
                </a:lnTo>
                <a:lnTo>
                  <a:pt x="451" y="141"/>
                </a:lnTo>
                <a:lnTo>
                  <a:pt x="444" y="145"/>
                </a:lnTo>
                <a:lnTo>
                  <a:pt x="438" y="151"/>
                </a:lnTo>
                <a:lnTo>
                  <a:pt x="389" y="179"/>
                </a:lnTo>
                <a:close/>
                <a:moveTo>
                  <a:pt x="413" y="151"/>
                </a:moveTo>
                <a:lnTo>
                  <a:pt x="413" y="151"/>
                </a:lnTo>
                <a:lnTo>
                  <a:pt x="415" y="151"/>
                </a:lnTo>
                <a:lnTo>
                  <a:pt x="432" y="141"/>
                </a:lnTo>
                <a:lnTo>
                  <a:pt x="451" y="134"/>
                </a:lnTo>
                <a:lnTo>
                  <a:pt x="451" y="128"/>
                </a:lnTo>
                <a:lnTo>
                  <a:pt x="450" y="120"/>
                </a:lnTo>
                <a:lnTo>
                  <a:pt x="450" y="113"/>
                </a:lnTo>
                <a:lnTo>
                  <a:pt x="444" y="120"/>
                </a:lnTo>
                <a:lnTo>
                  <a:pt x="436" y="124"/>
                </a:lnTo>
                <a:lnTo>
                  <a:pt x="427" y="130"/>
                </a:lnTo>
                <a:lnTo>
                  <a:pt x="427" y="130"/>
                </a:lnTo>
                <a:lnTo>
                  <a:pt x="427" y="130"/>
                </a:lnTo>
                <a:lnTo>
                  <a:pt x="432" y="128"/>
                </a:lnTo>
                <a:lnTo>
                  <a:pt x="438" y="126"/>
                </a:lnTo>
                <a:lnTo>
                  <a:pt x="444" y="126"/>
                </a:lnTo>
                <a:lnTo>
                  <a:pt x="444" y="126"/>
                </a:lnTo>
                <a:lnTo>
                  <a:pt x="446" y="126"/>
                </a:lnTo>
                <a:lnTo>
                  <a:pt x="446" y="128"/>
                </a:lnTo>
                <a:lnTo>
                  <a:pt x="444" y="130"/>
                </a:lnTo>
                <a:lnTo>
                  <a:pt x="436" y="137"/>
                </a:lnTo>
                <a:lnTo>
                  <a:pt x="425" y="143"/>
                </a:lnTo>
                <a:lnTo>
                  <a:pt x="415" y="149"/>
                </a:lnTo>
                <a:lnTo>
                  <a:pt x="415" y="151"/>
                </a:lnTo>
                <a:lnTo>
                  <a:pt x="413" y="151"/>
                </a:lnTo>
                <a:lnTo>
                  <a:pt x="413" y="151"/>
                </a:lnTo>
                <a:close/>
                <a:moveTo>
                  <a:pt x="400" y="208"/>
                </a:moveTo>
                <a:lnTo>
                  <a:pt x="423" y="196"/>
                </a:lnTo>
                <a:lnTo>
                  <a:pt x="446" y="187"/>
                </a:lnTo>
                <a:lnTo>
                  <a:pt x="448" y="187"/>
                </a:lnTo>
                <a:lnTo>
                  <a:pt x="450" y="187"/>
                </a:lnTo>
                <a:lnTo>
                  <a:pt x="451" y="181"/>
                </a:lnTo>
                <a:lnTo>
                  <a:pt x="451" y="174"/>
                </a:lnTo>
                <a:lnTo>
                  <a:pt x="427" y="191"/>
                </a:lnTo>
                <a:lnTo>
                  <a:pt x="400" y="206"/>
                </a:lnTo>
                <a:lnTo>
                  <a:pt x="400" y="208"/>
                </a:lnTo>
                <a:close/>
                <a:moveTo>
                  <a:pt x="389" y="99"/>
                </a:moveTo>
                <a:lnTo>
                  <a:pt x="440" y="67"/>
                </a:lnTo>
                <a:lnTo>
                  <a:pt x="442" y="67"/>
                </a:lnTo>
                <a:lnTo>
                  <a:pt x="442" y="65"/>
                </a:lnTo>
                <a:lnTo>
                  <a:pt x="440" y="63"/>
                </a:lnTo>
                <a:lnTo>
                  <a:pt x="440" y="63"/>
                </a:lnTo>
                <a:lnTo>
                  <a:pt x="394" y="90"/>
                </a:lnTo>
                <a:lnTo>
                  <a:pt x="391" y="94"/>
                </a:lnTo>
                <a:lnTo>
                  <a:pt x="389" y="97"/>
                </a:lnTo>
                <a:lnTo>
                  <a:pt x="389" y="99"/>
                </a:lnTo>
                <a:close/>
                <a:moveTo>
                  <a:pt x="202" y="109"/>
                </a:moveTo>
                <a:lnTo>
                  <a:pt x="202" y="109"/>
                </a:lnTo>
                <a:lnTo>
                  <a:pt x="202" y="109"/>
                </a:lnTo>
                <a:lnTo>
                  <a:pt x="208" y="105"/>
                </a:lnTo>
                <a:lnTo>
                  <a:pt x="215" y="99"/>
                </a:lnTo>
                <a:lnTo>
                  <a:pt x="259" y="73"/>
                </a:lnTo>
                <a:lnTo>
                  <a:pt x="259" y="73"/>
                </a:lnTo>
                <a:lnTo>
                  <a:pt x="257" y="73"/>
                </a:lnTo>
                <a:lnTo>
                  <a:pt x="248" y="76"/>
                </a:lnTo>
                <a:lnTo>
                  <a:pt x="238" y="80"/>
                </a:lnTo>
                <a:lnTo>
                  <a:pt x="231" y="86"/>
                </a:lnTo>
                <a:lnTo>
                  <a:pt x="221" y="94"/>
                </a:lnTo>
                <a:lnTo>
                  <a:pt x="210" y="99"/>
                </a:lnTo>
                <a:lnTo>
                  <a:pt x="200" y="107"/>
                </a:lnTo>
                <a:lnTo>
                  <a:pt x="200" y="107"/>
                </a:lnTo>
                <a:lnTo>
                  <a:pt x="202" y="109"/>
                </a:lnTo>
                <a:close/>
                <a:moveTo>
                  <a:pt x="202" y="116"/>
                </a:moveTo>
                <a:lnTo>
                  <a:pt x="202" y="116"/>
                </a:lnTo>
                <a:lnTo>
                  <a:pt x="227" y="101"/>
                </a:lnTo>
                <a:lnTo>
                  <a:pt x="253" y="86"/>
                </a:lnTo>
                <a:lnTo>
                  <a:pt x="261" y="82"/>
                </a:lnTo>
                <a:lnTo>
                  <a:pt x="267" y="78"/>
                </a:lnTo>
                <a:lnTo>
                  <a:pt x="267" y="76"/>
                </a:lnTo>
                <a:lnTo>
                  <a:pt x="267" y="76"/>
                </a:lnTo>
                <a:lnTo>
                  <a:pt x="265" y="76"/>
                </a:lnTo>
                <a:lnTo>
                  <a:pt x="255" y="80"/>
                </a:lnTo>
                <a:lnTo>
                  <a:pt x="248" y="84"/>
                </a:lnTo>
                <a:lnTo>
                  <a:pt x="240" y="88"/>
                </a:lnTo>
                <a:lnTo>
                  <a:pt x="204" y="113"/>
                </a:lnTo>
                <a:lnTo>
                  <a:pt x="202" y="115"/>
                </a:lnTo>
                <a:lnTo>
                  <a:pt x="202" y="116"/>
                </a:lnTo>
                <a:close/>
                <a:moveTo>
                  <a:pt x="206" y="124"/>
                </a:moveTo>
                <a:lnTo>
                  <a:pt x="206" y="126"/>
                </a:lnTo>
                <a:lnTo>
                  <a:pt x="208" y="126"/>
                </a:lnTo>
                <a:lnTo>
                  <a:pt x="208" y="128"/>
                </a:lnTo>
                <a:lnTo>
                  <a:pt x="219" y="120"/>
                </a:lnTo>
                <a:lnTo>
                  <a:pt x="248" y="103"/>
                </a:lnTo>
                <a:lnTo>
                  <a:pt x="276" y="88"/>
                </a:lnTo>
                <a:lnTo>
                  <a:pt x="274" y="88"/>
                </a:lnTo>
                <a:lnTo>
                  <a:pt x="274" y="86"/>
                </a:lnTo>
                <a:lnTo>
                  <a:pt x="271" y="86"/>
                </a:lnTo>
                <a:lnTo>
                  <a:pt x="269" y="88"/>
                </a:lnTo>
                <a:lnTo>
                  <a:pt x="236" y="105"/>
                </a:lnTo>
                <a:lnTo>
                  <a:pt x="206" y="124"/>
                </a:lnTo>
                <a:close/>
                <a:moveTo>
                  <a:pt x="44" y="172"/>
                </a:moveTo>
                <a:lnTo>
                  <a:pt x="44" y="172"/>
                </a:lnTo>
                <a:lnTo>
                  <a:pt x="69" y="149"/>
                </a:lnTo>
                <a:lnTo>
                  <a:pt x="93" y="126"/>
                </a:lnTo>
                <a:lnTo>
                  <a:pt x="93" y="124"/>
                </a:lnTo>
                <a:lnTo>
                  <a:pt x="93" y="124"/>
                </a:lnTo>
                <a:lnTo>
                  <a:pt x="95" y="122"/>
                </a:lnTo>
                <a:lnTo>
                  <a:pt x="95" y="122"/>
                </a:lnTo>
                <a:lnTo>
                  <a:pt x="88" y="126"/>
                </a:lnTo>
                <a:lnTo>
                  <a:pt x="82" y="132"/>
                </a:lnTo>
                <a:lnTo>
                  <a:pt x="44" y="166"/>
                </a:lnTo>
                <a:lnTo>
                  <a:pt x="44" y="170"/>
                </a:lnTo>
                <a:lnTo>
                  <a:pt x="44" y="172"/>
                </a:lnTo>
                <a:close/>
                <a:moveTo>
                  <a:pt x="402" y="130"/>
                </a:moveTo>
                <a:lnTo>
                  <a:pt x="402" y="130"/>
                </a:lnTo>
                <a:lnTo>
                  <a:pt x="404" y="130"/>
                </a:lnTo>
                <a:lnTo>
                  <a:pt x="404" y="130"/>
                </a:lnTo>
                <a:lnTo>
                  <a:pt x="406" y="128"/>
                </a:lnTo>
                <a:lnTo>
                  <a:pt x="427" y="118"/>
                </a:lnTo>
                <a:lnTo>
                  <a:pt x="448" y="111"/>
                </a:lnTo>
                <a:lnTo>
                  <a:pt x="450" y="109"/>
                </a:lnTo>
                <a:lnTo>
                  <a:pt x="450" y="109"/>
                </a:lnTo>
                <a:lnTo>
                  <a:pt x="450" y="107"/>
                </a:lnTo>
                <a:lnTo>
                  <a:pt x="448" y="95"/>
                </a:lnTo>
                <a:lnTo>
                  <a:pt x="446" y="84"/>
                </a:lnTo>
                <a:lnTo>
                  <a:pt x="429" y="97"/>
                </a:lnTo>
                <a:lnTo>
                  <a:pt x="410" y="111"/>
                </a:lnTo>
                <a:lnTo>
                  <a:pt x="408" y="111"/>
                </a:lnTo>
                <a:lnTo>
                  <a:pt x="408" y="111"/>
                </a:lnTo>
                <a:lnTo>
                  <a:pt x="406" y="111"/>
                </a:lnTo>
                <a:lnTo>
                  <a:pt x="406" y="113"/>
                </a:lnTo>
                <a:lnTo>
                  <a:pt x="404" y="113"/>
                </a:lnTo>
                <a:lnTo>
                  <a:pt x="404" y="113"/>
                </a:lnTo>
                <a:lnTo>
                  <a:pt x="404" y="115"/>
                </a:lnTo>
                <a:lnTo>
                  <a:pt x="402" y="115"/>
                </a:lnTo>
                <a:lnTo>
                  <a:pt x="402" y="115"/>
                </a:lnTo>
                <a:lnTo>
                  <a:pt x="402" y="115"/>
                </a:lnTo>
                <a:lnTo>
                  <a:pt x="404" y="115"/>
                </a:lnTo>
                <a:lnTo>
                  <a:pt x="404" y="113"/>
                </a:lnTo>
                <a:lnTo>
                  <a:pt x="404" y="113"/>
                </a:lnTo>
                <a:lnTo>
                  <a:pt x="406" y="113"/>
                </a:lnTo>
                <a:lnTo>
                  <a:pt x="406" y="113"/>
                </a:lnTo>
                <a:lnTo>
                  <a:pt x="408" y="111"/>
                </a:lnTo>
                <a:lnTo>
                  <a:pt x="408" y="111"/>
                </a:lnTo>
                <a:lnTo>
                  <a:pt x="410" y="111"/>
                </a:lnTo>
                <a:lnTo>
                  <a:pt x="425" y="103"/>
                </a:lnTo>
                <a:lnTo>
                  <a:pt x="442" y="97"/>
                </a:lnTo>
                <a:lnTo>
                  <a:pt x="444" y="97"/>
                </a:lnTo>
                <a:lnTo>
                  <a:pt x="444" y="97"/>
                </a:lnTo>
                <a:lnTo>
                  <a:pt x="444" y="99"/>
                </a:lnTo>
                <a:lnTo>
                  <a:pt x="442" y="103"/>
                </a:lnTo>
                <a:lnTo>
                  <a:pt x="436" y="107"/>
                </a:lnTo>
                <a:lnTo>
                  <a:pt x="406" y="128"/>
                </a:lnTo>
                <a:lnTo>
                  <a:pt x="406" y="128"/>
                </a:lnTo>
                <a:lnTo>
                  <a:pt x="404" y="130"/>
                </a:lnTo>
                <a:lnTo>
                  <a:pt x="404" y="130"/>
                </a:lnTo>
                <a:lnTo>
                  <a:pt x="402" y="130"/>
                </a:lnTo>
                <a:lnTo>
                  <a:pt x="402" y="130"/>
                </a:lnTo>
                <a:close/>
                <a:moveTo>
                  <a:pt x="404" y="229"/>
                </a:moveTo>
                <a:lnTo>
                  <a:pt x="425" y="223"/>
                </a:lnTo>
                <a:lnTo>
                  <a:pt x="448" y="217"/>
                </a:lnTo>
                <a:lnTo>
                  <a:pt x="450" y="206"/>
                </a:lnTo>
                <a:lnTo>
                  <a:pt x="450" y="196"/>
                </a:lnTo>
                <a:lnTo>
                  <a:pt x="404" y="229"/>
                </a:lnTo>
                <a:lnTo>
                  <a:pt x="404" y="229"/>
                </a:lnTo>
                <a:close/>
                <a:moveTo>
                  <a:pt x="44" y="158"/>
                </a:moveTo>
                <a:lnTo>
                  <a:pt x="78" y="128"/>
                </a:lnTo>
                <a:lnTo>
                  <a:pt x="82" y="122"/>
                </a:lnTo>
                <a:lnTo>
                  <a:pt x="88" y="116"/>
                </a:lnTo>
                <a:lnTo>
                  <a:pt x="92" y="111"/>
                </a:lnTo>
                <a:lnTo>
                  <a:pt x="92" y="111"/>
                </a:lnTo>
                <a:lnTo>
                  <a:pt x="93" y="111"/>
                </a:lnTo>
                <a:lnTo>
                  <a:pt x="93" y="111"/>
                </a:lnTo>
                <a:lnTo>
                  <a:pt x="92" y="111"/>
                </a:lnTo>
                <a:lnTo>
                  <a:pt x="84" y="115"/>
                </a:lnTo>
                <a:lnTo>
                  <a:pt x="76" y="118"/>
                </a:lnTo>
                <a:lnTo>
                  <a:pt x="59" y="134"/>
                </a:lnTo>
                <a:lnTo>
                  <a:pt x="44" y="149"/>
                </a:lnTo>
                <a:lnTo>
                  <a:pt x="44" y="158"/>
                </a:lnTo>
                <a:close/>
                <a:moveTo>
                  <a:pt x="391" y="84"/>
                </a:moveTo>
                <a:lnTo>
                  <a:pt x="347" y="132"/>
                </a:lnTo>
                <a:lnTo>
                  <a:pt x="314" y="164"/>
                </a:lnTo>
                <a:lnTo>
                  <a:pt x="280" y="194"/>
                </a:lnTo>
                <a:lnTo>
                  <a:pt x="271" y="202"/>
                </a:lnTo>
                <a:lnTo>
                  <a:pt x="257" y="210"/>
                </a:lnTo>
                <a:lnTo>
                  <a:pt x="242" y="214"/>
                </a:lnTo>
                <a:lnTo>
                  <a:pt x="246" y="215"/>
                </a:lnTo>
                <a:lnTo>
                  <a:pt x="250" y="215"/>
                </a:lnTo>
                <a:lnTo>
                  <a:pt x="253" y="215"/>
                </a:lnTo>
                <a:lnTo>
                  <a:pt x="257" y="215"/>
                </a:lnTo>
                <a:lnTo>
                  <a:pt x="305" y="174"/>
                </a:lnTo>
                <a:lnTo>
                  <a:pt x="351" y="130"/>
                </a:lnTo>
                <a:lnTo>
                  <a:pt x="351" y="128"/>
                </a:lnTo>
                <a:lnTo>
                  <a:pt x="352" y="128"/>
                </a:lnTo>
                <a:lnTo>
                  <a:pt x="373" y="107"/>
                </a:lnTo>
                <a:lnTo>
                  <a:pt x="391" y="84"/>
                </a:lnTo>
                <a:close/>
                <a:moveTo>
                  <a:pt x="57" y="267"/>
                </a:moveTo>
                <a:lnTo>
                  <a:pt x="57" y="267"/>
                </a:lnTo>
                <a:lnTo>
                  <a:pt x="57" y="267"/>
                </a:lnTo>
                <a:lnTo>
                  <a:pt x="69" y="269"/>
                </a:lnTo>
                <a:lnTo>
                  <a:pt x="71" y="269"/>
                </a:lnTo>
                <a:lnTo>
                  <a:pt x="78" y="261"/>
                </a:lnTo>
                <a:lnTo>
                  <a:pt x="86" y="252"/>
                </a:lnTo>
                <a:lnTo>
                  <a:pt x="95" y="244"/>
                </a:lnTo>
                <a:lnTo>
                  <a:pt x="103" y="236"/>
                </a:lnTo>
                <a:lnTo>
                  <a:pt x="111" y="227"/>
                </a:lnTo>
                <a:lnTo>
                  <a:pt x="105" y="229"/>
                </a:lnTo>
                <a:lnTo>
                  <a:pt x="101" y="233"/>
                </a:lnTo>
                <a:lnTo>
                  <a:pt x="78" y="248"/>
                </a:lnTo>
                <a:lnTo>
                  <a:pt x="57" y="267"/>
                </a:lnTo>
                <a:close/>
                <a:moveTo>
                  <a:pt x="44" y="189"/>
                </a:moveTo>
                <a:lnTo>
                  <a:pt x="59" y="174"/>
                </a:lnTo>
                <a:lnTo>
                  <a:pt x="74" y="158"/>
                </a:lnTo>
                <a:lnTo>
                  <a:pt x="84" y="151"/>
                </a:lnTo>
                <a:lnTo>
                  <a:pt x="93" y="141"/>
                </a:lnTo>
                <a:lnTo>
                  <a:pt x="103" y="132"/>
                </a:lnTo>
                <a:lnTo>
                  <a:pt x="103" y="130"/>
                </a:lnTo>
                <a:lnTo>
                  <a:pt x="103" y="130"/>
                </a:lnTo>
                <a:lnTo>
                  <a:pt x="103" y="130"/>
                </a:lnTo>
                <a:lnTo>
                  <a:pt x="103" y="130"/>
                </a:lnTo>
                <a:lnTo>
                  <a:pt x="99" y="132"/>
                </a:lnTo>
                <a:lnTo>
                  <a:pt x="80" y="145"/>
                </a:lnTo>
                <a:lnTo>
                  <a:pt x="61" y="162"/>
                </a:lnTo>
                <a:lnTo>
                  <a:pt x="44" y="179"/>
                </a:lnTo>
                <a:lnTo>
                  <a:pt x="44" y="189"/>
                </a:lnTo>
                <a:close/>
                <a:moveTo>
                  <a:pt x="44" y="234"/>
                </a:moveTo>
                <a:lnTo>
                  <a:pt x="44" y="236"/>
                </a:lnTo>
                <a:lnTo>
                  <a:pt x="44" y="238"/>
                </a:lnTo>
                <a:lnTo>
                  <a:pt x="48" y="236"/>
                </a:lnTo>
                <a:lnTo>
                  <a:pt x="50" y="233"/>
                </a:lnTo>
                <a:lnTo>
                  <a:pt x="76" y="210"/>
                </a:lnTo>
                <a:lnTo>
                  <a:pt x="101" y="185"/>
                </a:lnTo>
                <a:lnTo>
                  <a:pt x="101" y="185"/>
                </a:lnTo>
                <a:lnTo>
                  <a:pt x="103" y="185"/>
                </a:lnTo>
                <a:lnTo>
                  <a:pt x="103" y="183"/>
                </a:lnTo>
                <a:lnTo>
                  <a:pt x="101" y="185"/>
                </a:lnTo>
                <a:lnTo>
                  <a:pt x="93" y="189"/>
                </a:lnTo>
                <a:lnTo>
                  <a:pt x="84" y="194"/>
                </a:lnTo>
                <a:lnTo>
                  <a:pt x="46" y="227"/>
                </a:lnTo>
                <a:lnTo>
                  <a:pt x="44" y="229"/>
                </a:lnTo>
                <a:lnTo>
                  <a:pt x="44" y="233"/>
                </a:lnTo>
                <a:lnTo>
                  <a:pt x="44" y="234"/>
                </a:lnTo>
                <a:close/>
                <a:moveTo>
                  <a:pt x="48" y="257"/>
                </a:moveTo>
                <a:lnTo>
                  <a:pt x="52" y="261"/>
                </a:lnTo>
                <a:lnTo>
                  <a:pt x="53" y="265"/>
                </a:lnTo>
                <a:lnTo>
                  <a:pt x="73" y="248"/>
                </a:lnTo>
                <a:lnTo>
                  <a:pt x="90" y="231"/>
                </a:lnTo>
                <a:lnTo>
                  <a:pt x="97" y="225"/>
                </a:lnTo>
                <a:lnTo>
                  <a:pt x="105" y="217"/>
                </a:lnTo>
                <a:lnTo>
                  <a:pt x="113" y="210"/>
                </a:lnTo>
                <a:lnTo>
                  <a:pt x="101" y="215"/>
                </a:lnTo>
                <a:lnTo>
                  <a:pt x="92" y="221"/>
                </a:lnTo>
                <a:lnTo>
                  <a:pt x="48" y="257"/>
                </a:lnTo>
                <a:close/>
                <a:moveTo>
                  <a:pt x="46" y="244"/>
                </a:moveTo>
                <a:lnTo>
                  <a:pt x="48" y="253"/>
                </a:lnTo>
                <a:lnTo>
                  <a:pt x="50" y="250"/>
                </a:lnTo>
                <a:lnTo>
                  <a:pt x="53" y="246"/>
                </a:lnTo>
                <a:lnTo>
                  <a:pt x="107" y="200"/>
                </a:lnTo>
                <a:lnTo>
                  <a:pt x="107" y="198"/>
                </a:lnTo>
                <a:lnTo>
                  <a:pt x="109" y="198"/>
                </a:lnTo>
                <a:lnTo>
                  <a:pt x="109" y="196"/>
                </a:lnTo>
                <a:lnTo>
                  <a:pt x="109" y="196"/>
                </a:lnTo>
                <a:lnTo>
                  <a:pt x="105" y="198"/>
                </a:lnTo>
                <a:lnTo>
                  <a:pt x="101" y="200"/>
                </a:lnTo>
                <a:lnTo>
                  <a:pt x="82" y="212"/>
                </a:lnTo>
                <a:lnTo>
                  <a:pt x="65" y="225"/>
                </a:lnTo>
                <a:lnTo>
                  <a:pt x="50" y="240"/>
                </a:lnTo>
                <a:lnTo>
                  <a:pt x="48" y="240"/>
                </a:lnTo>
                <a:lnTo>
                  <a:pt x="46" y="242"/>
                </a:lnTo>
                <a:lnTo>
                  <a:pt x="46" y="244"/>
                </a:lnTo>
                <a:close/>
                <a:moveTo>
                  <a:pt x="271" y="95"/>
                </a:moveTo>
                <a:lnTo>
                  <a:pt x="261" y="99"/>
                </a:lnTo>
                <a:lnTo>
                  <a:pt x="252" y="103"/>
                </a:lnTo>
                <a:lnTo>
                  <a:pt x="242" y="109"/>
                </a:lnTo>
                <a:lnTo>
                  <a:pt x="210" y="130"/>
                </a:lnTo>
                <a:lnTo>
                  <a:pt x="215" y="132"/>
                </a:lnTo>
                <a:lnTo>
                  <a:pt x="223" y="135"/>
                </a:lnTo>
                <a:lnTo>
                  <a:pt x="238" y="126"/>
                </a:lnTo>
                <a:lnTo>
                  <a:pt x="257" y="115"/>
                </a:lnTo>
                <a:lnTo>
                  <a:pt x="276" y="101"/>
                </a:lnTo>
                <a:lnTo>
                  <a:pt x="269" y="103"/>
                </a:lnTo>
                <a:lnTo>
                  <a:pt x="265" y="105"/>
                </a:lnTo>
                <a:lnTo>
                  <a:pt x="223" y="128"/>
                </a:lnTo>
                <a:lnTo>
                  <a:pt x="221" y="128"/>
                </a:lnTo>
                <a:lnTo>
                  <a:pt x="221" y="128"/>
                </a:lnTo>
                <a:lnTo>
                  <a:pt x="221" y="126"/>
                </a:lnTo>
                <a:lnTo>
                  <a:pt x="225" y="124"/>
                </a:lnTo>
                <a:lnTo>
                  <a:pt x="229" y="120"/>
                </a:lnTo>
                <a:lnTo>
                  <a:pt x="250" y="109"/>
                </a:lnTo>
                <a:lnTo>
                  <a:pt x="271" y="97"/>
                </a:lnTo>
                <a:lnTo>
                  <a:pt x="271" y="97"/>
                </a:lnTo>
                <a:lnTo>
                  <a:pt x="271" y="95"/>
                </a:lnTo>
                <a:lnTo>
                  <a:pt x="271" y="95"/>
                </a:lnTo>
                <a:close/>
                <a:moveTo>
                  <a:pt x="42" y="206"/>
                </a:moveTo>
                <a:lnTo>
                  <a:pt x="52" y="196"/>
                </a:lnTo>
                <a:lnTo>
                  <a:pt x="59" y="189"/>
                </a:lnTo>
                <a:lnTo>
                  <a:pt x="88" y="164"/>
                </a:lnTo>
                <a:lnTo>
                  <a:pt x="114" y="139"/>
                </a:lnTo>
                <a:lnTo>
                  <a:pt x="114" y="137"/>
                </a:lnTo>
                <a:lnTo>
                  <a:pt x="114" y="137"/>
                </a:lnTo>
                <a:lnTo>
                  <a:pt x="114" y="137"/>
                </a:lnTo>
                <a:lnTo>
                  <a:pt x="105" y="143"/>
                </a:lnTo>
                <a:lnTo>
                  <a:pt x="95" y="147"/>
                </a:lnTo>
                <a:lnTo>
                  <a:pt x="88" y="154"/>
                </a:lnTo>
                <a:lnTo>
                  <a:pt x="65" y="174"/>
                </a:lnTo>
                <a:lnTo>
                  <a:pt x="44" y="196"/>
                </a:lnTo>
                <a:lnTo>
                  <a:pt x="44" y="200"/>
                </a:lnTo>
                <a:lnTo>
                  <a:pt x="42" y="206"/>
                </a:lnTo>
                <a:close/>
                <a:moveTo>
                  <a:pt x="255" y="8"/>
                </a:moveTo>
                <a:lnTo>
                  <a:pt x="246" y="8"/>
                </a:lnTo>
                <a:lnTo>
                  <a:pt x="246" y="8"/>
                </a:lnTo>
                <a:lnTo>
                  <a:pt x="246" y="8"/>
                </a:lnTo>
                <a:lnTo>
                  <a:pt x="210" y="10"/>
                </a:lnTo>
                <a:lnTo>
                  <a:pt x="173" y="12"/>
                </a:lnTo>
                <a:lnTo>
                  <a:pt x="162" y="14"/>
                </a:lnTo>
                <a:lnTo>
                  <a:pt x="151" y="14"/>
                </a:lnTo>
                <a:lnTo>
                  <a:pt x="156" y="16"/>
                </a:lnTo>
                <a:lnTo>
                  <a:pt x="162" y="16"/>
                </a:lnTo>
                <a:lnTo>
                  <a:pt x="272" y="14"/>
                </a:lnTo>
                <a:lnTo>
                  <a:pt x="305" y="12"/>
                </a:lnTo>
                <a:lnTo>
                  <a:pt x="337" y="10"/>
                </a:lnTo>
                <a:lnTo>
                  <a:pt x="328" y="10"/>
                </a:lnTo>
                <a:lnTo>
                  <a:pt x="322" y="10"/>
                </a:lnTo>
                <a:lnTo>
                  <a:pt x="314" y="10"/>
                </a:lnTo>
                <a:lnTo>
                  <a:pt x="307" y="10"/>
                </a:lnTo>
                <a:lnTo>
                  <a:pt x="309" y="10"/>
                </a:lnTo>
                <a:lnTo>
                  <a:pt x="311" y="10"/>
                </a:lnTo>
                <a:lnTo>
                  <a:pt x="309" y="10"/>
                </a:lnTo>
                <a:lnTo>
                  <a:pt x="307" y="10"/>
                </a:lnTo>
                <a:lnTo>
                  <a:pt x="307" y="10"/>
                </a:lnTo>
                <a:lnTo>
                  <a:pt x="303" y="10"/>
                </a:lnTo>
                <a:lnTo>
                  <a:pt x="299" y="10"/>
                </a:lnTo>
                <a:lnTo>
                  <a:pt x="297" y="10"/>
                </a:lnTo>
                <a:lnTo>
                  <a:pt x="259" y="8"/>
                </a:lnTo>
                <a:lnTo>
                  <a:pt x="257" y="8"/>
                </a:lnTo>
                <a:lnTo>
                  <a:pt x="257" y="8"/>
                </a:lnTo>
                <a:lnTo>
                  <a:pt x="257" y="8"/>
                </a:lnTo>
                <a:lnTo>
                  <a:pt x="255" y="8"/>
                </a:lnTo>
                <a:lnTo>
                  <a:pt x="255" y="8"/>
                </a:lnTo>
                <a:close/>
                <a:moveTo>
                  <a:pt x="44" y="221"/>
                </a:moveTo>
                <a:lnTo>
                  <a:pt x="103" y="168"/>
                </a:lnTo>
                <a:lnTo>
                  <a:pt x="107" y="162"/>
                </a:lnTo>
                <a:lnTo>
                  <a:pt x="109" y="158"/>
                </a:lnTo>
                <a:lnTo>
                  <a:pt x="109" y="156"/>
                </a:lnTo>
                <a:lnTo>
                  <a:pt x="109" y="156"/>
                </a:lnTo>
                <a:lnTo>
                  <a:pt x="103" y="160"/>
                </a:lnTo>
                <a:lnTo>
                  <a:pt x="99" y="162"/>
                </a:lnTo>
                <a:lnTo>
                  <a:pt x="78" y="177"/>
                </a:lnTo>
                <a:lnTo>
                  <a:pt x="61" y="194"/>
                </a:lnTo>
                <a:lnTo>
                  <a:pt x="44" y="212"/>
                </a:lnTo>
                <a:lnTo>
                  <a:pt x="44" y="217"/>
                </a:lnTo>
                <a:lnTo>
                  <a:pt x="44" y="221"/>
                </a:lnTo>
                <a:close/>
                <a:moveTo>
                  <a:pt x="193" y="115"/>
                </a:moveTo>
                <a:lnTo>
                  <a:pt x="193" y="101"/>
                </a:lnTo>
                <a:lnTo>
                  <a:pt x="196" y="92"/>
                </a:lnTo>
                <a:lnTo>
                  <a:pt x="202" y="82"/>
                </a:lnTo>
                <a:lnTo>
                  <a:pt x="204" y="80"/>
                </a:lnTo>
                <a:lnTo>
                  <a:pt x="206" y="76"/>
                </a:lnTo>
                <a:lnTo>
                  <a:pt x="208" y="75"/>
                </a:lnTo>
                <a:lnTo>
                  <a:pt x="227" y="65"/>
                </a:lnTo>
                <a:lnTo>
                  <a:pt x="234" y="63"/>
                </a:lnTo>
                <a:lnTo>
                  <a:pt x="242" y="61"/>
                </a:lnTo>
                <a:lnTo>
                  <a:pt x="248" y="63"/>
                </a:lnTo>
                <a:lnTo>
                  <a:pt x="255" y="63"/>
                </a:lnTo>
                <a:lnTo>
                  <a:pt x="259" y="65"/>
                </a:lnTo>
                <a:lnTo>
                  <a:pt x="261" y="67"/>
                </a:lnTo>
                <a:lnTo>
                  <a:pt x="267" y="67"/>
                </a:lnTo>
                <a:lnTo>
                  <a:pt x="267" y="69"/>
                </a:lnTo>
                <a:lnTo>
                  <a:pt x="267" y="69"/>
                </a:lnTo>
                <a:lnTo>
                  <a:pt x="269" y="71"/>
                </a:lnTo>
                <a:lnTo>
                  <a:pt x="274" y="76"/>
                </a:lnTo>
                <a:lnTo>
                  <a:pt x="278" y="82"/>
                </a:lnTo>
                <a:lnTo>
                  <a:pt x="280" y="82"/>
                </a:lnTo>
                <a:lnTo>
                  <a:pt x="282" y="82"/>
                </a:lnTo>
                <a:lnTo>
                  <a:pt x="282" y="82"/>
                </a:lnTo>
                <a:lnTo>
                  <a:pt x="284" y="82"/>
                </a:lnTo>
                <a:lnTo>
                  <a:pt x="284" y="84"/>
                </a:lnTo>
                <a:lnTo>
                  <a:pt x="282" y="86"/>
                </a:lnTo>
                <a:lnTo>
                  <a:pt x="282" y="86"/>
                </a:lnTo>
                <a:lnTo>
                  <a:pt x="284" y="97"/>
                </a:lnTo>
                <a:lnTo>
                  <a:pt x="282" y="109"/>
                </a:lnTo>
                <a:lnTo>
                  <a:pt x="278" y="118"/>
                </a:lnTo>
                <a:lnTo>
                  <a:pt x="274" y="124"/>
                </a:lnTo>
                <a:lnTo>
                  <a:pt x="271" y="130"/>
                </a:lnTo>
                <a:lnTo>
                  <a:pt x="267" y="132"/>
                </a:lnTo>
                <a:lnTo>
                  <a:pt x="263" y="135"/>
                </a:lnTo>
                <a:lnTo>
                  <a:pt x="257" y="137"/>
                </a:lnTo>
                <a:lnTo>
                  <a:pt x="252" y="139"/>
                </a:lnTo>
                <a:lnTo>
                  <a:pt x="252" y="141"/>
                </a:lnTo>
                <a:lnTo>
                  <a:pt x="253" y="141"/>
                </a:lnTo>
                <a:lnTo>
                  <a:pt x="253" y="143"/>
                </a:lnTo>
                <a:lnTo>
                  <a:pt x="253" y="145"/>
                </a:lnTo>
                <a:lnTo>
                  <a:pt x="255" y="149"/>
                </a:lnTo>
                <a:lnTo>
                  <a:pt x="257" y="149"/>
                </a:lnTo>
                <a:lnTo>
                  <a:pt x="261" y="149"/>
                </a:lnTo>
                <a:lnTo>
                  <a:pt x="261" y="149"/>
                </a:lnTo>
                <a:lnTo>
                  <a:pt x="261" y="149"/>
                </a:lnTo>
                <a:lnTo>
                  <a:pt x="261" y="151"/>
                </a:lnTo>
                <a:lnTo>
                  <a:pt x="259" y="151"/>
                </a:lnTo>
                <a:lnTo>
                  <a:pt x="257" y="153"/>
                </a:lnTo>
                <a:lnTo>
                  <a:pt x="257" y="153"/>
                </a:lnTo>
                <a:lnTo>
                  <a:pt x="259" y="160"/>
                </a:lnTo>
                <a:lnTo>
                  <a:pt x="259" y="168"/>
                </a:lnTo>
                <a:lnTo>
                  <a:pt x="261" y="168"/>
                </a:lnTo>
                <a:lnTo>
                  <a:pt x="261" y="168"/>
                </a:lnTo>
                <a:lnTo>
                  <a:pt x="263" y="170"/>
                </a:lnTo>
                <a:lnTo>
                  <a:pt x="263" y="172"/>
                </a:lnTo>
                <a:lnTo>
                  <a:pt x="261" y="174"/>
                </a:lnTo>
                <a:lnTo>
                  <a:pt x="261" y="175"/>
                </a:lnTo>
                <a:lnTo>
                  <a:pt x="261" y="181"/>
                </a:lnTo>
                <a:lnTo>
                  <a:pt x="261" y="185"/>
                </a:lnTo>
                <a:lnTo>
                  <a:pt x="259" y="187"/>
                </a:lnTo>
                <a:lnTo>
                  <a:pt x="257" y="187"/>
                </a:lnTo>
                <a:lnTo>
                  <a:pt x="255" y="187"/>
                </a:lnTo>
                <a:lnTo>
                  <a:pt x="253" y="187"/>
                </a:lnTo>
                <a:lnTo>
                  <a:pt x="252" y="187"/>
                </a:lnTo>
                <a:lnTo>
                  <a:pt x="252" y="187"/>
                </a:lnTo>
                <a:lnTo>
                  <a:pt x="250" y="189"/>
                </a:lnTo>
                <a:lnTo>
                  <a:pt x="250" y="191"/>
                </a:lnTo>
                <a:lnTo>
                  <a:pt x="250" y="191"/>
                </a:lnTo>
                <a:lnTo>
                  <a:pt x="250" y="191"/>
                </a:lnTo>
                <a:lnTo>
                  <a:pt x="250" y="191"/>
                </a:lnTo>
                <a:lnTo>
                  <a:pt x="250" y="191"/>
                </a:lnTo>
                <a:lnTo>
                  <a:pt x="252" y="189"/>
                </a:lnTo>
                <a:lnTo>
                  <a:pt x="253" y="189"/>
                </a:lnTo>
                <a:lnTo>
                  <a:pt x="253" y="189"/>
                </a:lnTo>
                <a:lnTo>
                  <a:pt x="255" y="189"/>
                </a:lnTo>
                <a:lnTo>
                  <a:pt x="253" y="191"/>
                </a:lnTo>
                <a:lnTo>
                  <a:pt x="252" y="191"/>
                </a:lnTo>
                <a:lnTo>
                  <a:pt x="248" y="193"/>
                </a:lnTo>
                <a:lnTo>
                  <a:pt x="246" y="193"/>
                </a:lnTo>
                <a:lnTo>
                  <a:pt x="246" y="191"/>
                </a:lnTo>
                <a:lnTo>
                  <a:pt x="246" y="189"/>
                </a:lnTo>
                <a:lnTo>
                  <a:pt x="248" y="187"/>
                </a:lnTo>
                <a:lnTo>
                  <a:pt x="238" y="187"/>
                </a:lnTo>
                <a:lnTo>
                  <a:pt x="229" y="189"/>
                </a:lnTo>
                <a:lnTo>
                  <a:pt x="227" y="189"/>
                </a:lnTo>
                <a:lnTo>
                  <a:pt x="225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17" y="189"/>
                </a:lnTo>
                <a:lnTo>
                  <a:pt x="210" y="189"/>
                </a:lnTo>
                <a:lnTo>
                  <a:pt x="208" y="187"/>
                </a:lnTo>
                <a:lnTo>
                  <a:pt x="208" y="187"/>
                </a:lnTo>
                <a:lnTo>
                  <a:pt x="208" y="185"/>
                </a:lnTo>
                <a:lnTo>
                  <a:pt x="208" y="181"/>
                </a:lnTo>
                <a:lnTo>
                  <a:pt x="210" y="174"/>
                </a:lnTo>
                <a:lnTo>
                  <a:pt x="212" y="164"/>
                </a:lnTo>
                <a:lnTo>
                  <a:pt x="210" y="164"/>
                </a:lnTo>
                <a:lnTo>
                  <a:pt x="210" y="164"/>
                </a:lnTo>
                <a:lnTo>
                  <a:pt x="210" y="162"/>
                </a:lnTo>
                <a:lnTo>
                  <a:pt x="210" y="160"/>
                </a:lnTo>
                <a:lnTo>
                  <a:pt x="213" y="156"/>
                </a:lnTo>
                <a:lnTo>
                  <a:pt x="213" y="147"/>
                </a:lnTo>
                <a:lnTo>
                  <a:pt x="217" y="139"/>
                </a:lnTo>
                <a:lnTo>
                  <a:pt x="210" y="135"/>
                </a:lnTo>
                <a:lnTo>
                  <a:pt x="204" y="132"/>
                </a:lnTo>
                <a:lnTo>
                  <a:pt x="200" y="126"/>
                </a:lnTo>
                <a:lnTo>
                  <a:pt x="196" y="120"/>
                </a:lnTo>
                <a:lnTo>
                  <a:pt x="193" y="115"/>
                </a:lnTo>
                <a:close/>
                <a:moveTo>
                  <a:pt x="84" y="259"/>
                </a:moveTo>
                <a:lnTo>
                  <a:pt x="99" y="246"/>
                </a:lnTo>
                <a:lnTo>
                  <a:pt x="116" y="236"/>
                </a:lnTo>
                <a:lnTo>
                  <a:pt x="118" y="234"/>
                </a:lnTo>
                <a:lnTo>
                  <a:pt x="120" y="234"/>
                </a:lnTo>
                <a:lnTo>
                  <a:pt x="120" y="236"/>
                </a:lnTo>
                <a:lnTo>
                  <a:pt x="120" y="236"/>
                </a:lnTo>
                <a:lnTo>
                  <a:pt x="118" y="242"/>
                </a:lnTo>
                <a:lnTo>
                  <a:pt x="113" y="248"/>
                </a:lnTo>
                <a:lnTo>
                  <a:pt x="120" y="242"/>
                </a:lnTo>
                <a:lnTo>
                  <a:pt x="128" y="238"/>
                </a:lnTo>
                <a:lnTo>
                  <a:pt x="128" y="238"/>
                </a:lnTo>
                <a:lnTo>
                  <a:pt x="130" y="238"/>
                </a:lnTo>
                <a:lnTo>
                  <a:pt x="132" y="240"/>
                </a:lnTo>
                <a:lnTo>
                  <a:pt x="130" y="244"/>
                </a:lnTo>
                <a:lnTo>
                  <a:pt x="128" y="248"/>
                </a:lnTo>
                <a:lnTo>
                  <a:pt x="124" y="253"/>
                </a:lnTo>
                <a:lnTo>
                  <a:pt x="122" y="259"/>
                </a:lnTo>
                <a:lnTo>
                  <a:pt x="118" y="265"/>
                </a:lnTo>
                <a:lnTo>
                  <a:pt x="124" y="263"/>
                </a:lnTo>
                <a:lnTo>
                  <a:pt x="124" y="265"/>
                </a:lnTo>
                <a:lnTo>
                  <a:pt x="122" y="265"/>
                </a:lnTo>
                <a:lnTo>
                  <a:pt x="120" y="267"/>
                </a:lnTo>
                <a:lnTo>
                  <a:pt x="118" y="267"/>
                </a:lnTo>
                <a:lnTo>
                  <a:pt x="116" y="267"/>
                </a:lnTo>
                <a:lnTo>
                  <a:pt x="116" y="265"/>
                </a:lnTo>
                <a:lnTo>
                  <a:pt x="122" y="255"/>
                </a:lnTo>
                <a:lnTo>
                  <a:pt x="126" y="246"/>
                </a:lnTo>
                <a:lnTo>
                  <a:pt x="130" y="240"/>
                </a:lnTo>
                <a:lnTo>
                  <a:pt x="113" y="252"/>
                </a:lnTo>
                <a:lnTo>
                  <a:pt x="97" y="265"/>
                </a:lnTo>
                <a:lnTo>
                  <a:pt x="95" y="265"/>
                </a:lnTo>
                <a:lnTo>
                  <a:pt x="93" y="263"/>
                </a:lnTo>
                <a:lnTo>
                  <a:pt x="101" y="255"/>
                </a:lnTo>
                <a:lnTo>
                  <a:pt x="109" y="248"/>
                </a:lnTo>
                <a:lnTo>
                  <a:pt x="116" y="240"/>
                </a:lnTo>
                <a:lnTo>
                  <a:pt x="118" y="238"/>
                </a:lnTo>
                <a:lnTo>
                  <a:pt x="118" y="236"/>
                </a:lnTo>
                <a:lnTo>
                  <a:pt x="118" y="236"/>
                </a:lnTo>
                <a:lnTo>
                  <a:pt x="118" y="236"/>
                </a:lnTo>
                <a:lnTo>
                  <a:pt x="116" y="236"/>
                </a:lnTo>
                <a:lnTo>
                  <a:pt x="93" y="253"/>
                </a:lnTo>
                <a:lnTo>
                  <a:pt x="73" y="271"/>
                </a:lnTo>
                <a:lnTo>
                  <a:pt x="116" y="273"/>
                </a:lnTo>
                <a:lnTo>
                  <a:pt x="162" y="274"/>
                </a:lnTo>
                <a:lnTo>
                  <a:pt x="212" y="274"/>
                </a:lnTo>
                <a:lnTo>
                  <a:pt x="259" y="274"/>
                </a:lnTo>
                <a:lnTo>
                  <a:pt x="345" y="273"/>
                </a:lnTo>
                <a:lnTo>
                  <a:pt x="425" y="265"/>
                </a:lnTo>
                <a:lnTo>
                  <a:pt x="429" y="265"/>
                </a:lnTo>
                <a:lnTo>
                  <a:pt x="431" y="263"/>
                </a:lnTo>
                <a:lnTo>
                  <a:pt x="432" y="261"/>
                </a:lnTo>
                <a:lnTo>
                  <a:pt x="434" y="259"/>
                </a:lnTo>
                <a:lnTo>
                  <a:pt x="436" y="255"/>
                </a:lnTo>
                <a:lnTo>
                  <a:pt x="440" y="250"/>
                </a:lnTo>
                <a:lnTo>
                  <a:pt x="442" y="244"/>
                </a:lnTo>
                <a:lnTo>
                  <a:pt x="442" y="244"/>
                </a:lnTo>
                <a:lnTo>
                  <a:pt x="442" y="244"/>
                </a:lnTo>
                <a:lnTo>
                  <a:pt x="440" y="244"/>
                </a:lnTo>
                <a:lnTo>
                  <a:pt x="440" y="244"/>
                </a:lnTo>
                <a:lnTo>
                  <a:pt x="429" y="246"/>
                </a:lnTo>
                <a:lnTo>
                  <a:pt x="417" y="250"/>
                </a:lnTo>
                <a:lnTo>
                  <a:pt x="417" y="250"/>
                </a:lnTo>
                <a:lnTo>
                  <a:pt x="415" y="248"/>
                </a:lnTo>
                <a:lnTo>
                  <a:pt x="417" y="248"/>
                </a:lnTo>
                <a:lnTo>
                  <a:pt x="446" y="227"/>
                </a:lnTo>
                <a:lnTo>
                  <a:pt x="446" y="225"/>
                </a:lnTo>
                <a:lnTo>
                  <a:pt x="448" y="221"/>
                </a:lnTo>
                <a:lnTo>
                  <a:pt x="448" y="219"/>
                </a:lnTo>
                <a:lnTo>
                  <a:pt x="423" y="225"/>
                </a:lnTo>
                <a:lnTo>
                  <a:pt x="402" y="233"/>
                </a:lnTo>
                <a:lnTo>
                  <a:pt x="400" y="233"/>
                </a:lnTo>
                <a:lnTo>
                  <a:pt x="398" y="231"/>
                </a:lnTo>
                <a:lnTo>
                  <a:pt x="400" y="229"/>
                </a:lnTo>
                <a:lnTo>
                  <a:pt x="413" y="219"/>
                </a:lnTo>
                <a:lnTo>
                  <a:pt x="429" y="210"/>
                </a:lnTo>
                <a:lnTo>
                  <a:pt x="436" y="204"/>
                </a:lnTo>
                <a:lnTo>
                  <a:pt x="444" y="198"/>
                </a:lnTo>
                <a:lnTo>
                  <a:pt x="450" y="193"/>
                </a:lnTo>
                <a:lnTo>
                  <a:pt x="450" y="191"/>
                </a:lnTo>
                <a:lnTo>
                  <a:pt x="450" y="189"/>
                </a:lnTo>
                <a:lnTo>
                  <a:pt x="423" y="198"/>
                </a:lnTo>
                <a:lnTo>
                  <a:pt x="398" y="210"/>
                </a:lnTo>
                <a:lnTo>
                  <a:pt x="398" y="210"/>
                </a:lnTo>
                <a:lnTo>
                  <a:pt x="396" y="210"/>
                </a:lnTo>
                <a:lnTo>
                  <a:pt x="396" y="210"/>
                </a:lnTo>
                <a:lnTo>
                  <a:pt x="396" y="208"/>
                </a:lnTo>
                <a:lnTo>
                  <a:pt x="396" y="206"/>
                </a:lnTo>
                <a:lnTo>
                  <a:pt x="398" y="206"/>
                </a:lnTo>
                <a:lnTo>
                  <a:pt x="423" y="189"/>
                </a:lnTo>
                <a:lnTo>
                  <a:pt x="450" y="174"/>
                </a:lnTo>
                <a:lnTo>
                  <a:pt x="451" y="172"/>
                </a:lnTo>
                <a:lnTo>
                  <a:pt x="451" y="170"/>
                </a:lnTo>
                <a:lnTo>
                  <a:pt x="429" y="177"/>
                </a:lnTo>
                <a:lnTo>
                  <a:pt x="406" y="189"/>
                </a:lnTo>
                <a:lnTo>
                  <a:pt x="406" y="189"/>
                </a:lnTo>
                <a:lnTo>
                  <a:pt x="406" y="189"/>
                </a:lnTo>
                <a:lnTo>
                  <a:pt x="402" y="191"/>
                </a:lnTo>
                <a:lnTo>
                  <a:pt x="396" y="193"/>
                </a:lnTo>
                <a:lnTo>
                  <a:pt x="396" y="191"/>
                </a:lnTo>
                <a:lnTo>
                  <a:pt x="396" y="191"/>
                </a:lnTo>
                <a:lnTo>
                  <a:pt x="396" y="189"/>
                </a:lnTo>
                <a:lnTo>
                  <a:pt x="450" y="158"/>
                </a:lnTo>
                <a:lnTo>
                  <a:pt x="451" y="158"/>
                </a:lnTo>
                <a:lnTo>
                  <a:pt x="451" y="156"/>
                </a:lnTo>
                <a:lnTo>
                  <a:pt x="451" y="154"/>
                </a:lnTo>
                <a:lnTo>
                  <a:pt x="451" y="153"/>
                </a:lnTo>
                <a:lnTo>
                  <a:pt x="421" y="166"/>
                </a:lnTo>
                <a:lnTo>
                  <a:pt x="392" y="179"/>
                </a:lnTo>
                <a:lnTo>
                  <a:pt x="387" y="181"/>
                </a:lnTo>
                <a:lnTo>
                  <a:pt x="383" y="181"/>
                </a:lnTo>
                <a:lnTo>
                  <a:pt x="381" y="181"/>
                </a:lnTo>
                <a:lnTo>
                  <a:pt x="381" y="181"/>
                </a:lnTo>
                <a:lnTo>
                  <a:pt x="383" y="179"/>
                </a:lnTo>
                <a:lnTo>
                  <a:pt x="404" y="166"/>
                </a:lnTo>
                <a:lnTo>
                  <a:pt x="429" y="153"/>
                </a:lnTo>
                <a:lnTo>
                  <a:pt x="438" y="147"/>
                </a:lnTo>
                <a:lnTo>
                  <a:pt x="450" y="139"/>
                </a:lnTo>
                <a:lnTo>
                  <a:pt x="451" y="137"/>
                </a:lnTo>
                <a:lnTo>
                  <a:pt x="451" y="137"/>
                </a:lnTo>
                <a:lnTo>
                  <a:pt x="448" y="137"/>
                </a:lnTo>
                <a:lnTo>
                  <a:pt x="444" y="139"/>
                </a:lnTo>
                <a:lnTo>
                  <a:pt x="417" y="151"/>
                </a:lnTo>
                <a:lnTo>
                  <a:pt x="392" y="164"/>
                </a:lnTo>
                <a:lnTo>
                  <a:pt x="392" y="164"/>
                </a:lnTo>
                <a:lnTo>
                  <a:pt x="391" y="164"/>
                </a:lnTo>
                <a:lnTo>
                  <a:pt x="391" y="162"/>
                </a:lnTo>
                <a:lnTo>
                  <a:pt x="391" y="160"/>
                </a:lnTo>
                <a:lnTo>
                  <a:pt x="415" y="147"/>
                </a:lnTo>
                <a:lnTo>
                  <a:pt x="438" y="132"/>
                </a:lnTo>
                <a:lnTo>
                  <a:pt x="440" y="130"/>
                </a:lnTo>
                <a:lnTo>
                  <a:pt x="442" y="128"/>
                </a:lnTo>
                <a:lnTo>
                  <a:pt x="434" y="130"/>
                </a:lnTo>
                <a:lnTo>
                  <a:pt x="429" y="132"/>
                </a:lnTo>
                <a:lnTo>
                  <a:pt x="421" y="135"/>
                </a:lnTo>
                <a:lnTo>
                  <a:pt x="392" y="153"/>
                </a:lnTo>
                <a:lnTo>
                  <a:pt x="391" y="151"/>
                </a:lnTo>
                <a:lnTo>
                  <a:pt x="391" y="151"/>
                </a:lnTo>
                <a:lnTo>
                  <a:pt x="391" y="149"/>
                </a:lnTo>
                <a:lnTo>
                  <a:pt x="417" y="134"/>
                </a:lnTo>
                <a:lnTo>
                  <a:pt x="442" y="116"/>
                </a:lnTo>
                <a:lnTo>
                  <a:pt x="446" y="115"/>
                </a:lnTo>
                <a:lnTo>
                  <a:pt x="448" y="113"/>
                </a:lnTo>
                <a:lnTo>
                  <a:pt x="421" y="122"/>
                </a:lnTo>
                <a:lnTo>
                  <a:pt x="398" y="135"/>
                </a:lnTo>
                <a:lnTo>
                  <a:pt x="392" y="137"/>
                </a:lnTo>
                <a:lnTo>
                  <a:pt x="389" y="141"/>
                </a:lnTo>
                <a:lnTo>
                  <a:pt x="383" y="143"/>
                </a:lnTo>
                <a:lnTo>
                  <a:pt x="383" y="143"/>
                </a:lnTo>
                <a:lnTo>
                  <a:pt x="381" y="141"/>
                </a:lnTo>
                <a:lnTo>
                  <a:pt x="383" y="139"/>
                </a:lnTo>
                <a:lnTo>
                  <a:pt x="385" y="137"/>
                </a:lnTo>
                <a:lnTo>
                  <a:pt x="411" y="122"/>
                </a:lnTo>
                <a:lnTo>
                  <a:pt x="438" y="103"/>
                </a:lnTo>
                <a:lnTo>
                  <a:pt x="440" y="101"/>
                </a:lnTo>
                <a:lnTo>
                  <a:pt x="442" y="99"/>
                </a:lnTo>
                <a:lnTo>
                  <a:pt x="425" y="105"/>
                </a:lnTo>
                <a:lnTo>
                  <a:pt x="410" y="113"/>
                </a:lnTo>
                <a:lnTo>
                  <a:pt x="396" y="120"/>
                </a:lnTo>
                <a:lnTo>
                  <a:pt x="381" y="128"/>
                </a:lnTo>
                <a:lnTo>
                  <a:pt x="381" y="128"/>
                </a:lnTo>
                <a:lnTo>
                  <a:pt x="379" y="126"/>
                </a:lnTo>
                <a:lnTo>
                  <a:pt x="379" y="126"/>
                </a:lnTo>
                <a:lnTo>
                  <a:pt x="389" y="120"/>
                </a:lnTo>
                <a:lnTo>
                  <a:pt x="398" y="115"/>
                </a:lnTo>
                <a:lnTo>
                  <a:pt x="421" y="99"/>
                </a:lnTo>
                <a:lnTo>
                  <a:pt x="444" y="82"/>
                </a:lnTo>
                <a:lnTo>
                  <a:pt x="423" y="90"/>
                </a:lnTo>
                <a:lnTo>
                  <a:pt x="406" y="101"/>
                </a:lnTo>
                <a:lnTo>
                  <a:pt x="394" y="107"/>
                </a:lnTo>
                <a:lnTo>
                  <a:pt x="383" y="115"/>
                </a:lnTo>
                <a:lnTo>
                  <a:pt x="383" y="115"/>
                </a:lnTo>
                <a:lnTo>
                  <a:pt x="381" y="115"/>
                </a:lnTo>
                <a:lnTo>
                  <a:pt x="381" y="113"/>
                </a:lnTo>
                <a:lnTo>
                  <a:pt x="381" y="113"/>
                </a:lnTo>
                <a:lnTo>
                  <a:pt x="408" y="95"/>
                </a:lnTo>
                <a:lnTo>
                  <a:pt x="432" y="78"/>
                </a:lnTo>
                <a:lnTo>
                  <a:pt x="436" y="76"/>
                </a:lnTo>
                <a:lnTo>
                  <a:pt x="438" y="73"/>
                </a:lnTo>
                <a:lnTo>
                  <a:pt x="389" y="103"/>
                </a:lnTo>
                <a:lnTo>
                  <a:pt x="387" y="103"/>
                </a:lnTo>
                <a:lnTo>
                  <a:pt x="385" y="103"/>
                </a:lnTo>
                <a:lnTo>
                  <a:pt x="385" y="103"/>
                </a:lnTo>
                <a:lnTo>
                  <a:pt x="383" y="103"/>
                </a:lnTo>
                <a:lnTo>
                  <a:pt x="360" y="130"/>
                </a:lnTo>
                <a:lnTo>
                  <a:pt x="333" y="154"/>
                </a:lnTo>
                <a:lnTo>
                  <a:pt x="282" y="202"/>
                </a:lnTo>
                <a:lnTo>
                  <a:pt x="276" y="208"/>
                </a:lnTo>
                <a:lnTo>
                  <a:pt x="271" y="212"/>
                </a:lnTo>
                <a:lnTo>
                  <a:pt x="265" y="217"/>
                </a:lnTo>
                <a:lnTo>
                  <a:pt x="257" y="221"/>
                </a:lnTo>
                <a:lnTo>
                  <a:pt x="252" y="223"/>
                </a:lnTo>
                <a:lnTo>
                  <a:pt x="246" y="223"/>
                </a:lnTo>
                <a:lnTo>
                  <a:pt x="240" y="221"/>
                </a:lnTo>
                <a:lnTo>
                  <a:pt x="236" y="217"/>
                </a:lnTo>
                <a:lnTo>
                  <a:pt x="204" y="204"/>
                </a:lnTo>
                <a:lnTo>
                  <a:pt x="177" y="187"/>
                </a:lnTo>
                <a:lnTo>
                  <a:pt x="141" y="156"/>
                </a:lnTo>
                <a:lnTo>
                  <a:pt x="111" y="124"/>
                </a:lnTo>
                <a:lnTo>
                  <a:pt x="95" y="109"/>
                </a:lnTo>
                <a:lnTo>
                  <a:pt x="88" y="120"/>
                </a:lnTo>
                <a:lnTo>
                  <a:pt x="78" y="130"/>
                </a:lnTo>
                <a:lnTo>
                  <a:pt x="78" y="132"/>
                </a:lnTo>
                <a:lnTo>
                  <a:pt x="76" y="132"/>
                </a:lnTo>
                <a:lnTo>
                  <a:pt x="76" y="132"/>
                </a:lnTo>
                <a:lnTo>
                  <a:pt x="74" y="134"/>
                </a:lnTo>
                <a:lnTo>
                  <a:pt x="76" y="132"/>
                </a:lnTo>
                <a:lnTo>
                  <a:pt x="76" y="132"/>
                </a:lnTo>
                <a:lnTo>
                  <a:pt x="78" y="132"/>
                </a:lnTo>
                <a:lnTo>
                  <a:pt x="88" y="124"/>
                </a:lnTo>
                <a:lnTo>
                  <a:pt x="97" y="118"/>
                </a:lnTo>
                <a:lnTo>
                  <a:pt x="97" y="118"/>
                </a:lnTo>
                <a:lnTo>
                  <a:pt x="99" y="120"/>
                </a:lnTo>
                <a:lnTo>
                  <a:pt x="99" y="120"/>
                </a:lnTo>
                <a:lnTo>
                  <a:pt x="93" y="128"/>
                </a:lnTo>
                <a:lnTo>
                  <a:pt x="88" y="134"/>
                </a:lnTo>
                <a:lnTo>
                  <a:pt x="82" y="139"/>
                </a:lnTo>
                <a:lnTo>
                  <a:pt x="82" y="141"/>
                </a:lnTo>
                <a:lnTo>
                  <a:pt x="80" y="141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1"/>
                </a:lnTo>
                <a:lnTo>
                  <a:pt x="82" y="141"/>
                </a:lnTo>
                <a:lnTo>
                  <a:pt x="92" y="134"/>
                </a:lnTo>
                <a:lnTo>
                  <a:pt x="105" y="126"/>
                </a:lnTo>
                <a:lnTo>
                  <a:pt x="105" y="126"/>
                </a:lnTo>
                <a:lnTo>
                  <a:pt x="107" y="126"/>
                </a:lnTo>
                <a:lnTo>
                  <a:pt x="107" y="128"/>
                </a:lnTo>
                <a:lnTo>
                  <a:pt x="105" y="130"/>
                </a:lnTo>
                <a:lnTo>
                  <a:pt x="103" y="134"/>
                </a:lnTo>
                <a:lnTo>
                  <a:pt x="92" y="145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60"/>
                </a:lnTo>
                <a:lnTo>
                  <a:pt x="76" y="160"/>
                </a:lnTo>
                <a:lnTo>
                  <a:pt x="76" y="160"/>
                </a:lnTo>
                <a:lnTo>
                  <a:pt x="74" y="162"/>
                </a:lnTo>
                <a:lnTo>
                  <a:pt x="74" y="162"/>
                </a:lnTo>
                <a:lnTo>
                  <a:pt x="73" y="164"/>
                </a:lnTo>
                <a:lnTo>
                  <a:pt x="73" y="164"/>
                </a:lnTo>
                <a:lnTo>
                  <a:pt x="71" y="164"/>
                </a:lnTo>
                <a:lnTo>
                  <a:pt x="71" y="166"/>
                </a:lnTo>
                <a:lnTo>
                  <a:pt x="71" y="166"/>
                </a:lnTo>
                <a:lnTo>
                  <a:pt x="71" y="166"/>
                </a:lnTo>
                <a:lnTo>
                  <a:pt x="71" y="166"/>
                </a:lnTo>
                <a:lnTo>
                  <a:pt x="69" y="168"/>
                </a:lnTo>
                <a:lnTo>
                  <a:pt x="69" y="168"/>
                </a:lnTo>
                <a:lnTo>
                  <a:pt x="67" y="168"/>
                </a:lnTo>
                <a:lnTo>
                  <a:pt x="67" y="170"/>
                </a:lnTo>
                <a:lnTo>
                  <a:pt x="65" y="172"/>
                </a:lnTo>
                <a:lnTo>
                  <a:pt x="59" y="177"/>
                </a:lnTo>
                <a:lnTo>
                  <a:pt x="53" y="181"/>
                </a:lnTo>
                <a:lnTo>
                  <a:pt x="53" y="181"/>
                </a:lnTo>
                <a:lnTo>
                  <a:pt x="53" y="183"/>
                </a:lnTo>
                <a:lnTo>
                  <a:pt x="52" y="183"/>
                </a:lnTo>
                <a:lnTo>
                  <a:pt x="52" y="185"/>
                </a:lnTo>
                <a:lnTo>
                  <a:pt x="52" y="185"/>
                </a:lnTo>
                <a:lnTo>
                  <a:pt x="50" y="185"/>
                </a:lnTo>
                <a:lnTo>
                  <a:pt x="50" y="187"/>
                </a:lnTo>
                <a:lnTo>
                  <a:pt x="48" y="187"/>
                </a:lnTo>
                <a:lnTo>
                  <a:pt x="48" y="189"/>
                </a:lnTo>
                <a:lnTo>
                  <a:pt x="50" y="187"/>
                </a:lnTo>
                <a:lnTo>
                  <a:pt x="50" y="187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2" y="183"/>
                </a:lnTo>
                <a:lnTo>
                  <a:pt x="53" y="183"/>
                </a:lnTo>
                <a:lnTo>
                  <a:pt x="65" y="172"/>
                </a:lnTo>
                <a:lnTo>
                  <a:pt x="67" y="170"/>
                </a:lnTo>
                <a:lnTo>
                  <a:pt x="67" y="168"/>
                </a:lnTo>
                <a:lnTo>
                  <a:pt x="69" y="168"/>
                </a:lnTo>
                <a:lnTo>
                  <a:pt x="69" y="168"/>
                </a:lnTo>
                <a:lnTo>
                  <a:pt x="71" y="166"/>
                </a:lnTo>
                <a:lnTo>
                  <a:pt x="71" y="166"/>
                </a:lnTo>
                <a:lnTo>
                  <a:pt x="71" y="166"/>
                </a:lnTo>
                <a:lnTo>
                  <a:pt x="71" y="166"/>
                </a:lnTo>
                <a:lnTo>
                  <a:pt x="71" y="164"/>
                </a:lnTo>
                <a:lnTo>
                  <a:pt x="73" y="164"/>
                </a:lnTo>
                <a:lnTo>
                  <a:pt x="73" y="164"/>
                </a:lnTo>
                <a:lnTo>
                  <a:pt x="74" y="162"/>
                </a:lnTo>
                <a:lnTo>
                  <a:pt x="74" y="162"/>
                </a:lnTo>
                <a:lnTo>
                  <a:pt x="76" y="160"/>
                </a:lnTo>
                <a:lnTo>
                  <a:pt x="76" y="160"/>
                </a:lnTo>
                <a:lnTo>
                  <a:pt x="76" y="160"/>
                </a:lnTo>
                <a:lnTo>
                  <a:pt x="78" y="158"/>
                </a:lnTo>
                <a:lnTo>
                  <a:pt x="78" y="158"/>
                </a:lnTo>
                <a:lnTo>
                  <a:pt x="88" y="151"/>
                </a:lnTo>
                <a:lnTo>
                  <a:pt x="99" y="143"/>
                </a:lnTo>
                <a:lnTo>
                  <a:pt x="107" y="139"/>
                </a:lnTo>
                <a:lnTo>
                  <a:pt x="114" y="135"/>
                </a:lnTo>
                <a:lnTo>
                  <a:pt x="116" y="135"/>
                </a:lnTo>
                <a:lnTo>
                  <a:pt x="118" y="135"/>
                </a:lnTo>
                <a:lnTo>
                  <a:pt x="118" y="137"/>
                </a:lnTo>
                <a:lnTo>
                  <a:pt x="116" y="139"/>
                </a:lnTo>
                <a:lnTo>
                  <a:pt x="114" y="143"/>
                </a:lnTo>
                <a:lnTo>
                  <a:pt x="101" y="154"/>
                </a:lnTo>
                <a:lnTo>
                  <a:pt x="90" y="166"/>
                </a:lnTo>
                <a:lnTo>
                  <a:pt x="90" y="166"/>
                </a:lnTo>
                <a:lnTo>
                  <a:pt x="90" y="166"/>
                </a:lnTo>
                <a:lnTo>
                  <a:pt x="88" y="166"/>
                </a:lnTo>
                <a:lnTo>
                  <a:pt x="88" y="166"/>
                </a:lnTo>
                <a:lnTo>
                  <a:pt x="88" y="168"/>
                </a:lnTo>
                <a:lnTo>
                  <a:pt x="88" y="166"/>
                </a:lnTo>
                <a:lnTo>
                  <a:pt x="88" y="166"/>
                </a:lnTo>
                <a:lnTo>
                  <a:pt x="90" y="166"/>
                </a:lnTo>
                <a:lnTo>
                  <a:pt x="95" y="162"/>
                </a:lnTo>
                <a:lnTo>
                  <a:pt x="103" y="158"/>
                </a:lnTo>
                <a:lnTo>
                  <a:pt x="111" y="154"/>
                </a:lnTo>
                <a:lnTo>
                  <a:pt x="111" y="154"/>
                </a:lnTo>
                <a:lnTo>
                  <a:pt x="113" y="156"/>
                </a:lnTo>
                <a:lnTo>
                  <a:pt x="111" y="160"/>
                </a:lnTo>
                <a:lnTo>
                  <a:pt x="109" y="164"/>
                </a:lnTo>
                <a:lnTo>
                  <a:pt x="82" y="191"/>
                </a:lnTo>
                <a:lnTo>
                  <a:pt x="53" y="215"/>
                </a:lnTo>
                <a:lnTo>
                  <a:pt x="52" y="217"/>
                </a:lnTo>
                <a:lnTo>
                  <a:pt x="50" y="219"/>
                </a:lnTo>
                <a:lnTo>
                  <a:pt x="50" y="221"/>
                </a:lnTo>
                <a:lnTo>
                  <a:pt x="48" y="221"/>
                </a:lnTo>
                <a:lnTo>
                  <a:pt x="48" y="221"/>
                </a:lnTo>
                <a:lnTo>
                  <a:pt x="46" y="223"/>
                </a:lnTo>
                <a:lnTo>
                  <a:pt x="46" y="223"/>
                </a:lnTo>
                <a:lnTo>
                  <a:pt x="46" y="223"/>
                </a:lnTo>
                <a:lnTo>
                  <a:pt x="46" y="225"/>
                </a:lnTo>
                <a:lnTo>
                  <a:pt x="44" y="225"/>
                </a:lnTo>
                <a:lnTo>
                  <a:pt x="46" y="225"/>
                </a:lnTo>
                <a:lnTo>
                  <a:pt x="46" y="223"/>
                </a:lnTo>
                <a:lnTo>
                  <a:pt x="46" y="223"/>
                </a:lnTo>
                <a:lnTo>
                  <a:pt x="46" y="223"/>
                </a:lnTo>
                <a:lnTo>
                  <a:pt x="48" y="221"/>
                </a:lnTo>
                <a:lnTo>
                  <a:pt x="48" y="221"/>
                </a:lnTo>
                <a:lnTo>
                  <a:pt x="50" y="221"/>
                </a:lnTo>
                <a:lnTo>
                  <a:pt x="73" y="200"/>
                </a:lnTo>
                <a:lnTo>
                  <a:pt x="99" y="183"/>
                </a:lnTo>
                <a:lnTo>
                  <a:pt x="101" y="181"/>
                </a:lnTo>
                <a:lnTo>
                  <a:pt x="105" y="181"/>
                </a:lnTo>
                <a:lnTo>
                  <a:pt x="105" y="181"/>
                </a:lnTo>
                <a:lnTo>
                  <a:pt x="107" y="181"/>
                </a:lnTo>
                <a:lnTo>
                  <a:pt x="105" y="185"/>
                </a:lnTo>
                <a:lnTo>
                  <a:pt x="103" y="187"/>
                </a:lnTo>
                <a:lnTo>
                  <a:pt x="90" y="200"/>
                </a:lnTo>
                <a:lnTo>
                  <a:pt x="76" y="214"/>
                </a:lnTo>
                <a:lnTo>
                  <a:pt x="74" y="214"/>
                </a:lnTo>
                <a:lnTo>
                  <a:pt x="76" y="214"/>
                </a:lnTo>
                <a:lnTo>
                  <a:pt x="92" y="202"/>
                </a:lnTo>
                <a:lnTo>
                  <a:pt x="109" y="194"/>
                </a:lnTo>
                <a:lnTo>
                  <a:pt x="111" y="194"/>
                </a:lnTo>
                <a:lnTo>
                  <a:pt x="111" y="194"/>
                </a:lnTo>
                <a:lnTo>
                  <a:pt x="111" y="196"/>
                </a:lnTo>
                <a:lnTo>
                  <a:pt x="105" y="206"/>
                </a:lnTo>
                <a:lnTo>
                  <a:pt x="95" y="214"/>
                </a:lnTo>
                <a:lnTo>
                  <a:pt x="88" y="221"/>
                </a:lnTo>
                <a:lnTo>
                  <a:pt x="61" y="242"/>
                </a:lnTo>
                <a:lnTo>
                  <a:pt x="61" y="244"/>
                </a:lnTo>
                <a:lnTo>
                  <a:pt x="59" y="244"/>
                </a:lnTo>
                <a:lnTo>
                  <a:pt x="57" y="246"/>
                </a:lnTo>
                <a:lnTo>
                  <a:pt x="57" y="248"/>
                </a:lnTo>
                <a:lnTo>
                  <a:pt x="55" y="248"/>
                </a:lnTo>
                <a:lnTo>
                  <a:pt x="55" y="248"/>
                </a:lnTo>
                <a:lnTo>
                  <a:pt x="55" y="250"/>
                </a:lnTo>
                <a:lnTo>
                  <a:pt x="53" y="250"/>
                </a:lnTo>
                <a:lnTo>
                  <a:pt x="55" y="250"/>
                </a:lnTo>
                <a:lnTo>
                  <a:pt x="55" y="248"/>
                </a:lnTo>
                <a:lnTo>
                  <a:pt x="55" y="248"/>
                </a:lnTo>
                <a:lnTo>
                  <a:pt x="57" y="248"/>
                </a:lnTo>
                <a:lnTo>
                  <a:pt x="57" y="246"/>
                </a:lnTo>
                <a:lnTo>
                  <a:pt x="59" y="246"/>
                </a:lnTo>
                <a:lnTo>
                  <a:pt x="61" y="244"/>
                </a:lnTo>
                <a:lnTo>
                  <a:pt x="80" y="227"/>
                </a:lnTo>
                <a:lnTo>
                  <a:pt x="101" y="214"/>
                </a:lnTo>
                <a:lnTo>
                  <a:pt x="105" y="212"/>
                </a:lnTo>
                <a:lnTo>
                  <a:pt x="109" y="210"/>
                </a:lnTo>
                <a:lnTo>
                  <a:pt x="113" y="208"/>
                </a:lnTo>
                <a:lnTo>
                  <a:pt x="114" y="208"/>
                </a:lnTo>
                <a:lnTo>
                  <a:pt x="114" y="210"/>
                </a:lnTo>
                <a:lnTo>
                  <a:pt x="114" y="210"/>
                </a:lnTo>
                <a:lnTo>
                  <a:pt x="99" y="227"/>
                </a:lnTo>
                <a:lnTo>
                  <a:pt x="82" y="242"/>
                </a:lnTo>
                <a:lnTo>
                  <a:pt x="82" y="242"/>
                </a:lnTo>
                <a:lnTo>
                  <a:pt x="82" y="244"/>
                </a:lnTo>
                <a:lnTo>
                  <a:pt x="80" y="244"/>
                </a:lnTo>
                <a:lnTo>
                  <a:pt x="80" y="244"/>
                </a:lnTo>
                <a:lnTo>
                  <a:pt x="80" y="244"/>
                </a:lnTo>
                <a:lnTo>
                  <a:pt x="78" y="244"/>
                </a:lnTo>
                <a:lnTo>
                  <a:pt x="78" y="246"/>
                </a:lnTo>
                <a:lnTo>
                  <a:pt x="78" y="244"/>
                </a:lnTo>
                <a:lnTo>
                  <a:pt x="80" y="244"/>
                </a:lnTo>
                <a:lnTo>
                  <a:pt x="80" y="244"/>
                </a:lnTo>
                <a:lnTo>
                  <a:pt x="80" y="244"/>
                </a:lnTo>
                <a:lnTo>
                  <a:pt x="82" y="244"/>
                </a:lnTo>
                <a:lnTo>
                  <a:pt x="82" y="242"/>
                </a:lnTo>
                <a:lnTo>
                  <a:pt x="82" y="242"/>
                </a:lnTo>
                <a:lnTo>
                  <a:pt x="92" y="236"/>
                </a:lnTo>
                <a:lnTo>
                  <a:pt x="99" y="231"/>
                </a:lnTo>
                <a:lnTo>
                  <a:pt x="109" y="225"/>
                </a:lnTo>
                <a:lnTo>
                  <a:pt x="111" y="225"/>
                </a:lnTo>
                <a:lnTo>
                  <a:pt x="113" y="225"/>
                </a:lnTo>
                <a:lnTo>
                  <a:pt x="113" y="225"/>
                </a:lnTo>
                <a:lnTo>
                  <a:pt x="113" y="229"/>
                </a:lnTo>
                <a:lnTo>
                  <a:pt x="111" y="233"/>
                </a:lnTo>
                <a:lnTo>
                  <a:pt x="101" y="240"/>
                </a:lnTo>
                <a:lnTo>
                  <a:pt x="93" y="250"/>
                </a:lnTo>
                <a:lnTo>
                  <a:pt x="84" y="257"/>
                </a:lnTo>
                <a:lnTo>
                  <a:pt x="84" y="259"/>
                </a:lnTo>
                <a:lnTo>
                  <a:pt x="84" y="259"/>
                </a:lnTo>
                <a:close/>
                <a:moveTo>
                  <a:pt x="194" y="23"/>
                </a:moveTo>
                <a:lnTo>
                  <a:pt x="154" y="25"/>
                </a:lnTo>
                <a:lnTo>
                  <a:pt x="103" y="27"/>
                </a:lnTo>
                <a:lnTo>
                  <a:pt x="99" y="27"/>
                </a:lnTo>
                <a:lnTo>
                  <a:pt x="95" y="25"/>
                </a:lnTo>
                <a:lnTo>
                  <a:pt x="97" y="27"/>
                </a:lnTo>
                <a:lnTo>
                  <a:pt x="95" y="27"/>
                </a:lnTo>
                <a:lnTo>
                  <a:pt x="93" y="27"/>
                </a:lnTo>
                <a:lnTo>
                  <a:pt x="84" y="27"/>
                </a:lnTo>
                <a:lnTo>
                  <a:pt x="76" y="29"/>
                </a:lnTo>
                <a:lnTo>
                  <a:pt x="69" y="31"/>
                </a:lnTo>
                <a:lnTo>
                  <a:pt x="61" y="33"/>
                </a:lnTo>
                <a:lnTo>
                  <a:pt x="55" y="36"/>
                </a:lnTo>
                <a:lnTo>
                  <a:pt x="52" y="40"/>
                </a:lnTo>
                <a:lnTo>
                  <a:pt x="50" y="46"/>
                </a:lnTo>
                <a:lnTo>
                  <a:pt x="52" y="46"/>
                </a:lnTo>
                <a:lnTo>
                  <a:pt x="53" y="46"/>
                </a:lnTo>
                <a:lnTo>
                  <a:pt x="55" y="48"/>
                </a:lnTo>
                <a:lnTo>
                  <a:pt x="67" y="63"/>
                </a:lnTo>
                <a:lnTo>
                  <a:pt x="78" y="80"/>
                </a:lnTo>
                <a:lnTo>
                  <a:pt x="149" y="156"/>
                </a:lnTo>
                <a:lnTo>
                  <a:pt x="173" y="177"/>
                </a:lnTo>
                <a:lnTo>
                  <a:pt x="202" y="198"/>
                </a:lnTo>
                <a:lnTo>
                  <a:pt x="217" y="206"/>
                </a:lnTo>
                <a:lnTo>
                  <a:pt x="236" y="208"/>
                </a:lnTo>
                <a:lnTo>
                  <a:pt x="255" y="206"/>
                </a:lnTo>
                <a:lnTo>
                  <a:pt x="282" y="185"/>
                </a:lnTo>
                <a:lnTo>
                  <a:pt x="307" y="162"/>
                </a:lnTo>
                <a:lnTo>
                  <a:pt x="370" y="99"/>
                </a:lnTo>
                <a:lnTo>
                  <a:pt x="431" y="33"/>
                </a:lnTo>
                <a:lnTo>
                  <a:pt x="425" y="29"/>
                </a:lnTo>
                <a:lnTo>
                  <a:pt x="421" y="27"/>
                </a:lnTo>
                <a:lnTo>
                  <a:pt x="415" y="25"/>
                </a:lnTo>
                <a:lnTo>
                  <a:pt x="410" y="23"/>
                </a:lnTo>
                <a:lnTo>
                  <a:pt x="387" y="21"/>
                </a:lnTo>
                <a:lnTo>
                  <a:pt x="362" y="19"/>
                </a:lnTo>
                <a:lnTo>
                  <a:pt x="337" y="19"/>
                </a:lnTo>
                <a:lnTo>
                  <a:pt x="280" y="19"/>
                </a:lnTo>
                <a:lnTo>
                  <a:pt x="223" y="21"/>
                </a:lnTo>
                <a:lnTo>
                  <a:pt x="219" y="21"/>
                </a:lnTo>
                <a:lnTo>
                  <a:pt x="215" y="21"/>
                </a:lnTo>
                <a:lnTo>
                  <a:pt x="213" y="21"/>
                </a:lnTo>
                <a:lnTo>
                  <a:pt x="213" y="21"/>
                </a:lnTo>
                <a:lnTo>
                  <a:pt x="213" y="21"/>
                </a:lnTo>
                <a:lnTo>
                  <a:pt x="194" y="23"/>
                </a:lnTo>
                <a:close/>
                <a:moveTo>
                  <a:pt x="118" y="282"/>
                </a:moveTo>
                <a:lnTo>
                  <a:pt x="80" y="280"/>
                </a:lnTo>
                <a:lnTo>
                  <a:pt x="44" y="278"/>
                </a:lnTo>
                <a:lnTo>
                  <a:pt x="44" y="290"/>
                </a:lnTo>
                <a:lnTo>
                  <a:pt x="44" y="292"/>
                </a:lnTo>
                <a:lnTo>
                  <a:pt x="40" y="292"/>
                </a:lnTo>
                <a:lnTo>
                  <a:pt x="38" y="292"/>
                </a:lnTo>
                <a:lnTo>
                  <a:pt x="36" y="284"/>
                </a:lnTo>
                <a:lnTo>
                  <a:pt x="34" y="276"/>
                </a:lnTo>
                <a:lnTo>
                  <a:pt x="33" y="276"/>
                </a:lnTo>
                <a:lnTo>
                  <a:pt x="33" y="274"/>
                </a:lnTo>
                <a:lnTo>
                  <a:pt x="31" y="274"/>
                </a:lnTo>
                <a:lnTo>
                  <a:pt x="25" y="273"/>
                </a:lnTo>
                <a:lnTo>
                  <a:pt x="21" y="271"/>
                </a:lnTo>
                <a:lnTo>
                  <a:pt x="10" y="273"/>
                </a:lnTo>
                <a:lnTo>
                  <a:pt x="12" y="271"/>
                </a:lnTo>
                <a:lnTo>
                  <a:pt x="14" y="271"/>
                </a:lnTo>
                <a:lnTo>
                  <a:pt x="15" y="271"/>
                </a:lnTo>
                <a:lnTo>
                  <a:pt x="17" y="271"/>
                </a:lnTo>
                <a:lnTo>
                  <a:pt x="19" y="271"/>
                </a:lnTo>
                <a:lnTo>
                  <a:pt x="14" y="271"/>
                </a:lnTo>
                <a:lnTo>
                  <a:pt x="10" y="271"/>
                </a:lnTo>
                <a:lnTo>
                  <a:pt x="4" y="271"/>
                </a:lnTo>
                <a:lnTo>
                  <a:pt x="0" y="269"/>
                </a:lnTo>
                <a:lnTo>
                  <a:pt x="0" y="269"/>
                </a:lnTo>
                <a:lnTo>
                  <a:pt x="2" y="269"/>
                </a:lnTo>
                <a:lnTo>
                  <a:pt x="17" y="267"/>
                </a:lnTo>
                <a:lnTo>
                  <a:pt x="34" y="269"/>
                </a:lnTo>
                <a:lnTo>
                  <a:pt x="33" y="263"/>
                </a:lnTo>
                <a:lnTo>
                  <a:pt x="31" y="261"/>
                </a:lnTo>
                <a:lnTo>
                  <a:pt x="29" y="259"/>
                </a:lnTo>
                <a:lnTo>
                  <a:pt x="29" y="255"/>
                </a:lnTo>
                <a:lnTo>
                  <a:pt x="29" y="253"/>
                </a:lnTo>
                <a:lnTo>
                  <a:pt x="31" y="253"/>
                </a:lnTo>
                <a:lnTo>
                  <a:pt x="31" y="255"/>
                </a:lnTo>
                <a:lnTo>
                  <a:pt x="33" y="255"/>
                </a:lnTo>
                <a:lnTo>
                  <a:pt x="27" y="227"/>
                </a:lnTo>
                <a:lnTo>
                  <a:pt x="21" y="198"/>
                </a:lnTo>
                <a:lnTo>
                  <a:pt x="19" y="158"/>
                </a:lnTo>
                <a:lnTo>
                  <a:pt x="21" y="118"/>
                </a:lnTo>
                <a:lnTo>
                  <a:pt x="25" y="82"/>
                </a:lnTo>
                <a:lnTo>
                  <a:pt x="27" y="59"/>
                </a:lnTo>
                <a:lnTo>
                  <a:pt x="31" y="40"/>
                </a:lnTo>
                <a:lnTo>
                  <a:pt x="31" y="40"/>
                </a:lnTo>
                <a:lnTo>
                  <a:pt x="29" y="40"/>
                </a:lnTo>
                <a:lnTo>
                  <a:pt x="29" y="40"/>
                </a:lnTo>
                <a:lnTo>
                  <a:pt x="15" y="48"/>
                </a:lnTo>
                <a:lnTo>
                  <a:pt x="2" y="54"/>
                </a:lnTo>
                <a:lnTo>
                  <a:pt x="8" y="50"/>
                </a:lnTo>
                <a:lnTo>
                  <a:pt x="19" y="44"/>
                </a:lnTo>
                <a:lnTo>
                  <a:pt x="19" y="42"/>
                </a:lnTo>
                <a:lnTo>
                  <a:pt x="19" y="42"/>
                </a:lnTo>
                <a:lnTo>
                  <a:pt x="10" y="48"/>
                </a:lnTo>
                <a:lnTo>
                  <a:pt x="10" y="48"/>
                </a:lnTo>
                <a:lnTo>
                  <a:pt x="8" y="48"/>
                </a:lnTo>
                <a:lnTo>
                  <a:pt x="21" y="38"/>
                </a:lnTo>
                <a:lnTo>
                  <a:pt x="21" y="38"/>
                </a:lnTo>
                <a:lnTo>
                  <a:pt x="21" y="36"/>
                </a:lnTo>
                <a:lnTo>
                  <a:pt x="21" y="35"/>
                </a:lnTo>
                <a:lnTo>
                  <a:pt x="27" y="31"/>
                </a:lnTo>
                <a:lnTo>
                  <a:pt x="33" y="27"/>
                </a:lnTo>
                <a:lnTo>
                  <a:pt x="38" y="25"/>
                </a:lnTo>
                <a:lnTo>
                  <a:pt x="38" y="21"/>
                </a:lnTo>
                <a:lnTo>
                  <a:pt x="40" y="19"/>
                </a:lnTo>
                <a:lnTo>
                  <a:pt x="42" y="19"/>
                </a:lnTo>
                <a:lnTo>
                  <a:pt x="44" y="19"/>
                </a:lnTo>
                <a:lnTo>
                  <a:pt x="44" y="19"/>
                </a:lnTo>
                <a:lnTo>
                  <a:pt x="44" y="19"/>
                </a:lnTo>
                <a:lnTo>
                  <a:pt x="46" y="21"/>
                </a:lnTo>
                <a:lnTo>
                  <a:pt x="46" y="21"/>
                </a:lnTo>
                <a:lnTo>
                  <a:pt x="46" y="17"/>
                </a:lnTo>
                <a:lnTo>
                  <a:pt x="46" y="14"/>
                </a:lnTo>
                <a:lnTo>
                  <a:pt x="50" y="14"/>
                </a:lnTo>
                <a:lnTo>
                  <a:pt x="55" y="14"/>
                </a:lnTo>
                <a:lnTo>
                  <a:pt x="57" y="8"/>
                </a:lnTo>
                <a:lnTo>
                  <a:pt x="61" y="2"/>
                </a:lnTo>
                <a:lnTo>
                  <a:pt x="63" y="0"/>
                </a:lnTo>
                <a:lnTo>
                  <a:pt x="65" y="0"/>
                </a:lnTo>
                <a:lnTo>
                  <a:pt x="57" y="16"/>
                </a:lnTo>
                <a:lnTo>
                  <a:pt x="57" y="16"/>
                </a:lnTo>
                <a:lnTo>
                  <a:pt x="57" y="16"/>
                </a:lnTo>
                <a:lnTo>
                  <a:pt x="55" y="16"/>
                </a:lnTo>
                <a:lnTo>
                  <a:pt x="55" y="17"/>
                </a:lnTo>
                <a:lnTo>
                  <a:pt x="55" y="17"/>
                </a:lnTo>
                <a:lnTo>
                  <a:pt x="69" y="12"/>
                </a:lnTo>
                <a:lnTo>
                  <a:pt x="76" y="10"/>
                </a:lnTo>
                <a:lnTo>
                  <a:pt x="84" y="8"/>
                </a:lnTo>
                <a:lnTo>
                  <a:pt x="90" y="8"/>
                </a:lnTo>
                <a:lnTo>
                  <a:pt x="187" y="0"/>
                </a:lnTo>
                <a:lnTo>
                  <a:pt x="286" y="0"/>
                </a:lnTo>
                <a:lnTo>
                  <a:pt x="335" y="2"/>
                </a:lnTo>
                <a:lnTo>
                  <a:pt x="381" y="6"/>
                </a:lnTo>
                <a:lnTo>
                  <a:pt x="427" y="14"/>
                </a:lnTo>
                <a:lnTo>
                  <a:pt x="444" y="14"/>
                </a:lnTo>
                <a:lnTo>
                  <a:pt x="442" y="12"/>
                </a:lnTo>
                <a:lnTo>
                  <a:pt x="442" y="10"/>
                </a:lnTo>
                <a:lnTo>
                  <a:pt x="444" y="8"/>
                </a:lnTo>
                <a:lnTo>
                  <a:pt x="446" y="8"/>
                </a:lnTo>
                <a:lnTo>
                  <a:pt x="448" y="8"/>
                </a:lnTo>
                <a:lnTo>
                  <a:pt x="450" y="6"/>
                </a:lnTo>
                <a:lnTo>
                  <a:pt x="450" y="10"/>
                </a:lnTo>
                <a:lnTo>
                  <a:pt x="451" y="16"/>
                </a:lnTo>
                <a:lnTo>
                  <a:pt x="469" y="17"/>
                </a:lnTo>
                <a:lnTo>
                  <a:pt x="469" y="21"/>
                </a:lnTo>
                <a:lnTo>
                  <a:pt x="469" y="25"/>
                </a:lnTo>
                <a:lnTo>
                  <a:pt x="469" y="25"/>
                </a:lnTo>
                <a:lnTo>
                  <a:pt x="467" y="25"/>
                </a:lnTo>
                <a:lnTo>
                  <a:pt x="459" y="25"/>
                </a:lnTo>
                <a:lnTo>
                  <a:pt x="451" y="23"/>
                </a:lnTo>
                <a:lnTo>
                  <a:pt x="463" y="97"/>
                </a:lnTo>
                <a:lnTo>
                  <a:pt x="461" y="141"/>
                </a:lnTo>
                <a:lnTo>
                  <a:pt x="459" y="185"/>
                </a:lnTo>
                <a:lnTo>
                  <a:pt x="455" y="227"/>
                </a:lnTo>
                <a:lnTo>
                  <a:pt x="444" y="273"/>
                </a:lnTo>
                <a:lnTo>
                  <a:pt x="450" y="271"/>
                </a:lnTo>
                <a:lnTo>
                  <a:pt x="455" y="269"/>
                </a:lnTo>
                <a:lnTo>
                  <a:pt x="461" y="267"/>
                </a:lnTo>
                <a:lnTo>
                  <a:pt x="461" y="267"/>
                </a:lnTo>
                <a:lnTo>
                  <a:pt x="461" y="265"/>
                </a:lnTo>
                <a:lnTo>
                  <a:pt x="463" y="265"/>
                </a:lnTo>
                <a:lnTo>
                  <a:pt x="465" y="265"/>
                </a:lnTo>
                <a:lnTo>
                  <a:pt x="467" y="267"/>
                </a:lnTo>
                <a:lnTo>
                  <a:pt x="467" y="269"/>
                </a:lnTo>
                <a:lnTo>
                  <a:pt x="467" y="271"/>
                </a:lnTo>
                <a:lnTo>
                  <a:pt x="463" y="274"/>
                </a:lnTo>
                <a:lnTo>
                  <a:pt x="459" y="278"/>
                </a:lnTo>
                <a:lnTo>
                  <a:pt x="451" y="280"/>
                </a:lnTo>
                <a:lnTo>
                  <a:pt x="446" y="284"/>
                </a:lnTo>
                <a:lnTo>
                  <a:pt x="442" y="286"/>
                </a:lnTo>
                <a:lnTo>
                  <a:pt x="434" y="288"/>
                </a:lnTo>
                <a:lnTo>
                  <a:pt x="423" y="290"/>
                </a:lnTo>
                <a:lnTo>
                  <a:pt x="410" y="292"/>
                </a:lnTo>
                <a:lnTo>
                  <a:pt x="408" y="292"/>
                </a:lnTo>
                <a:lnTo>
                  <a:pt x="408" y="292"/>
                </a:lnTo>
                <a:lnTo>
                  <a:pt x="408" y="293"/>
                </a:lnTo>
                <a:lnTo>
                  <a:pt x="406" y="293"/>
                </a:lnTo>
                <a:lnTo>
                  <a:pt x="404" y="293"/>
                </a:lnTo>
                <a:lnTo>
                  <a:pt x="404" y="292"/>
                </a:lnTo>
                <a:lnTo>
                  <a:pt x="366" y="290"/>
                </a:lnTo>
                <a:lnTo>
                  <a:pt x="368" y="290"/>
                </a:lnTo>
                <a:lnTo>
                  <a:pt x="370" y="290"/>
                </a:lnTo>
                <a:lnTo>
                  <a:pt x="372" y="290"/>
                </a:lnTo>
                <a:lnTo>
                  <a:pt x="370" y="288"/>
                </a:lnTo>
                <a:lnTo>
                  <a:pt x="368" y="288"/>
                </a:lnTo>
                <a:lnTo>
                  <a:pt x="366" y="288"/>
                </a:lnTo>
                <a:lnTo>
                  <a:pt x="366" y="290"/>
                </a:lnTo>
                <a:lnTo>
                  <a:pt x="366" y="290"/>
                </a:lnTo>
                <a:lnTo>
                  <a:pt x="341" y="290"/>
                </a:lnTo>
                <a:lnTo>
                  <a:pt x="316" y="290"/>
                </a:lnTo>
                <a:lnTo>
                  <a:pt x="217" y="288"/>
                </a:lnTo>
                <a:lnTo>
                  <a:pt x="120" y="282"/>
                </a:lnTo>
                <a:lnTo>
                  <a:pt x="118" y="282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51"/>
          <p:cNvSpPr>
            <a:spLocks noEditPoints="1"/>
          </p:cNvSpPr>
          <p:nvPr/>
        </p:nvSpPr>
        <p:spPr bwMode="auto">
          <a:xfrm>
            <a:off x="8945670" y="2463610"/>
            <a:ext cx="934027" cy="1065916"/>
          </a:xfrm>
          <a:custGeom>
            <a:avLst/>
            <a:gdLst>
              <a:gd name="T0" fmla="*/ 82 w 432"/>
              <a:gd name="T1" fmla="*/ 240 h 493"/>
              <a:gd name="T2" fmla="*/ 65 w 432"/>
              <a:gd name="T3" fmla="*/ 261 h 493"/>
              <a:gd name="T4" fmla="*/ 232 w 432"/>
              <a:gd name="T5" fmla="*/ 310 h 493"/>
              <a:gd name="T6" fmla="*/ 320 w 432"/>
              <a:gd name="T7" fmla="*/ 419 h 493"/>
              <a:gd name="T8" fmla="*/ 228 w 432"/>
              <a:gd name="T9" fmla="*/ 341 h 493"/>
              <a:gd name="T10" fmla="*/ 268 w 432"/>
              <a:gd name="T11" fmla="*/ 451 h 493"/>
              <a:gd name="T12" fmla="*/ 49 w 432"/>
              <a:gd name="T13" fmla="*/ 356 h 493"/>
              <a:gd name="T14" fmla="*/ 165 w 432"/>
              <a:gd name="T15" fmla="*/ 459 h 493"/>
              <a:gd name="T16" fmla="*/ 207 w 432"/>
              <a:gd name="T17" fmla="*/ 459 h 493"/>
              <a:gd name="T18" fmla="*/ 249 w 432"/>
              <a:gd name="T19" fmla="*/ 455 h 493"/>
              <a:gd name="T20" fmla="*/ 141 w 432"/>
              <a:gd name="T21" fmla="*/ 30 h 493"/>
              <a:gd name="T22" fmla="*/ 108 w 432"/>
              <a:gd name="T23" fmla="*/ 255 h 493"/>
              <a:gd name="T24" fmla="*/ 221 w 432"/>
              <a:gd name="T25" fmla="*/ 440 h 493"/>
              <a:gd name="T26" fmla="*/ 320 w 432"/>
              <a:gd name="T27" fmla="*/ 205 h 493"/>
              <a:gd name="T28" fmla="*/ 28 w 432"/>
              <a:gd name="T29" fmla="*/ 443 h 493"/>
              <a:gd name="T30" fmla="*/ 36 w 432"/>
              <a:gd name="T31" fmla="*/ 407 h 493"/>
              <a:gd name="T32" fmla="*/ 78 w 432"/>
              <a:gd name="T33" fmla="*/ 438 h 493"/>
              <a:gd name="T34" fmla="*/ 91 w 432"/>
              <a:gd name="T35" fmla="*/ 445 h 493"/>
              <a:gd name="T36" fmla="*/ 30 w 432"/>
              <a:gd name="T37" fmla="*/ 453 h 493"/>
              <a:gd name="T38" fmla="*/ 337 w 432"/>
              <a:gd name="T39" fmla="*/ 74 h 493"/>
              <a:gd name="T40" fmla="*/ 335 w 432"/>
              <a:gd name="T41" fmla="*/ 59 h 493"/>
              <a:gd name="T42" fmla="*/ 179 w 432"/>
              <a:gd name="T43" fmla="*/ 23 h 493"/>
              <a:gd name="T44" fmla="*/ 167 w 432"/>
              <a:gd name="T45" fmla="*/ 51 h 493"/>
              <a:gd name="T46" fmla="*/ 308 w 432"/>
              <a:gd name="T47" fmla="*/ 59 h 493"/>
              <a:gd name="T48" fmla="*/ 175 w 432"/>
              <a:gd name="T49" fmla="*/ 337 h 493"/>
              <a:gd name="T50" fmla="*/ 171 w 432"/>
              <a:gd name="T51" fmla="*/ 274 h 493"/>
              <a:gd name="T52" fmla="*/ 219 w 432"/>
              <a:gd name="T53" fmla="*/ 194 h 493"/>
              <a:gd name="T54" fmla="*/ 242 w 432"/>
              <a:gd name="T55" fmla="*/ 274 h 493"/>
              <a:gd name="T56" fmla="*/ 167 w 432"/>
              <a:gd name="T57" fmla="*/ 143 h 493"/>
              <a:gd name="T58" fmla="*/ 204 w 432"/>
              <a:gd name="T59" fmla="*/ 55 h 493"/>
              <a:gd name="T60" fmla="*/ 122 w 432"/>
              <a:gd name="T61" fmla="*/ 169 h 493"/>
              <a:gd name="T62" fmla="*/ 87 w 432"/>
              <a:gd name="T63" fmla="*/ 200 h 493"/>
              <a:gd name="T64" fmla="*/ 120 w 432"/>
              <a:gd name="T65" fmla="*/ 225 h 493"/>
              <a:gd name="T66" fmla="*/ 112 w 432"/>
              <a:gd name="T67" fmla="*/ 253 h 493"/>
              <a:gd name="T68" fmla="*/ 91 w 432"/>
              <a:gd name="T69" fmla="*/ 297 h 493"/>
              <a:gd name="T70" fmla="*/ 89 w 432"/>
              <a:gd name="T71" fmla="*/ 339 h 493"/>
              <a:gd name="T72" fmla="*/ 89 w 432"/>
              <a:gd name="T73" fmla="*/ 325 h 493"/>
              <a:gd name="T74" fmla="*/ 65 w 432"/>
              <a:gd name="T75" fmla="*/ 386 h 493"/>
              <a:gd name="T76" fmla="*/ 76 w 432"/>
              <a:gd name="T77" fmla="*/ 405 h 493"/>
              <a:gd name="T78" fmla="*/ 377 w 432"/>
              <a:gd name="T79" fmla="*/ 371 h 493"/>
              <a:gd name="T80" fmla="*/ 383 w 432"/>
              <a:gd name="T81" fmla="*/ 276 h 493"/>
              <a:gd name="T82" fmla="*/ 362 w 432"/>
              <a:gd name="T83" fmla="*/ 322 h 493"/>
              <a:gd name="T84" fmla="*/ 346 w 432"/>
              <a:gd name="T85" fmla="*/ 360 h 493"/>
              <a:gd name="T86" fmla="*/ 343 w 432"/>
              <a:gd name="T87" fmla="*/ 320 h 493"/>
              <a:gd name="T88" fmla="*/ 320 w 432"/>
              <a:gd name="T89" fmla="*/ 272 h 493"/>
              <a:gd name="T90" fmla="*/ 354 w 432"/>
              <a:gd name="T91" fmla="*/ 219 h 493"/>
              <a:gd name="T92" fmla="*/ 341 w 432"/>
              <a:gd name="T93" fmla="*/ 194 h 493"/>
              <a:gd name="T94" fmla="*/ 310 w 432"/>
              <a:gd name="T95" fmla="*/ 179 h 493"/>
              <a:gd name="T96" fmla="*/ 320 w 432"/>
              <a:gd name="T97" fmla="*/ 162 h 493"/>
              <a:gd name="T98" fmla="*/ 430 w 432"/>
              <a:gd name="T99" fmla="*/ 373 h 493"/>
              <a:gd name="T100" fmla="*/ 381 w 432"/>
              <a:gd name="T101" fmla="*/ 424 h 493"/>
              <a:gd name="T102" fmla="*/ 282 w 432"/>
              <a:gd name="T103" fmla="*/ 493 h 493"/>
              <a:gd name="T104" fmla="*/ 150 w 432"/>
              <a:gd name="T105" fmla="*/ 474 h 493"/>
              <a:gd name="T106" fmla="*/ 19 w 432"/>
              <a:gd name="T107" fmla="*/ 480 h 493"/>
              <a:gd name="T108" fmla="*/ 7 w 432"/>
              <a:gd name="T109" fmla="*/ 455 h 493"/>
              <a:gd name="T110" fmla="*/ 30 w 432"/>
              <a:gd name="T111" fmla="*/ 194 h 493"/>
              <a:gd name="T112" fmla="*/ 105 w 432"/>
              <a:gd name="T113" fmla="*/ 106 h 493"/>
              <a:gd name="T114" fmla="*/ 131 w 432"/>
              <a:gd name="T115" fmla="*/ 15 h 493"/>
              <a:gd name="T116" fmla="*/ 215 w 432"/>
              <a:gd name="T117" fmla="*/ 0 h 493"/>
              <a:gd name="T118" fmla="*/ 358 w 432"/>
              <a:gd name="T119" fmla="*/ 141 h 493"/>
              <a:gd name="T120" fmla="*/ 394 w 432"/>
              <a:gd name="T121" fmla="*/ 196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2" h="493">
                <a:moveTo>
                  <a:pt x="327" y="219"/>
                </a:moveTo>
                <a:lnTo>
                  <a:pt x="352" y="213"/>
                </a:lnTo>
                <a:lnTo>
                  <a:pt x="379" y="209"/>
                </a:lnTo>
                <a:lnTo>
                  <a:pt x="377" y="204"/>
                </a:lnTo>
                <a:lnTo>
                  <a:pt x="350" y="211"/>
                </a:lnTo>
                <a:lnTo>
                  <a:pt x="324" y="219"/>
                </a:lnTo>
                <a:lnTo>
                  <a:pt x="325" y="219"/>
                </a:lnTo>
                <a:lnTo>
                  <a:pt x="327" y="219"/>
                </a:lnTo>
                <a:close/>
                <a:moveTo>
                  <a:pt x="28" y="327"/>
                </a:moveTo>
                <a:lnTo>
                  <a:pt x="28" y="325"/>
                </a:lnTo>
                <a:lnTo>
                  <a:pt x="30" y="324"/>
                </a:lnTo>
                <a:lnTo>
                  <a:pt x="63" y="282"/>
                </a:lnTo>
                <a:lnTo>
                  <a:pt x="65" y="282"/>
                </a:lnTo>
                <a:lnTo>
                  <a:pt x="65" y="280"/>
                </a:lnTo>
                <a:lnTo>
                  <a:pt x="49" y="293"/>
                </a:lnTo>
                <a:lnTo>
                  <a:pt x="36" y="310"/>
                </a:lnTo>
                <a:lnTo>
                  <a:pt x="32" y="314"/>
                </a:lnTo>
                <a:lnTo>
                  <a:pt x="30" y="318"/>
                </a:lnTo>
                <a:lnTo>
                  <a:pt x="28" y="322"/>
                </a:lnTo>
                <a:lnTo>
                  <a:pt x="28" y="327"/>
                </a:lnTo>
                <a:close/>
                <a:moveTo>
                  <a:pt x="82" y="240"/>
                </a:moveTo>
                <a:lnTo>
                  <a:pt x="118" y="223"/>
                </a:lnTo>
                <a:lnTo>
                  <a:pt x="101" y="226"/>
                </a:lnTo>
                <a:lnTo>
                  <a:pt x="84" y="230"/>
                </a:lnTo>
                <a:lnTo>
                  <a:pt x="82" y="240"/>
                </a:lnTo>
                <a:close/>
                <a:moveTo>
                  <a:pt x="183" y="339"/>
                </a:moveTo>
                <a:lnTo>
                  <a:pt x="205" y="333"/>
                </a:lnTo>
                <a:lnTo>
                  <a:pt x="230" y="329"/>
                </a:lnTo>
                <a:lnTo>
                  <a:pt x="230" y="325"/>
                </a:lnTo>
                <a:lnTo>
                  <a:pt x="230" y="322"/>
                </a:lnTo>
                <a:lnTo>
                  <a:pt x="185" y="337"/>
                </a:lnTo>
                <a:lnTo>
                  <a:pt x="185" y="337"/>
                </a:lnTo>
                <a:lnTo>
                  <a:pt x="183" y="337"/>
                </a:lnTo>
                <a:lnTo>
                  <a:pt x="181" y="339"/>
                </a:lnTo>
                <a:lnTo>
                  <a:pt x="183" y="339"/>
                </a:lnTo>
                <a:lnTo>
                  <a:pt x="183" y="339"/>
                </a:lnTo>
                <a:close/>
                <a:moveTo>
                  <a:pt x="86" y="213"/>
                </a:moveTo>
                <a:lnTo>
                  <a:pt x="127" y="194"/>
                </a:lnTo>
                <a:lnTo>
                  <a:pt x="106" y="198"/>
                </a:lnTo>
                <a:lnTo>
                  <a:pt x="86" y="205"/>
                </a:lnTo>
                <a:lnTo>
                  <a:pt x="86" y="205"/>
                </a:lnTo>
                <a:lnTo>
                  <a:pt x="87" y="205"/>
                </a:lnTo>
                <a:lnTo>
                  <a:pt x="87" y="207"/>
                </a:lnTo>
                <a:lnTo>
                  <a:pt x="86" y="207"/>
                </a:lnTo>
                <a:lnTo>
                  <a:pt x="86" y="209"/>
                </a:lnTo>
                <a:lnTo>
                  <a:pt x="86" y="213"/>
                </a:lnTo>
                <a:close/>
                <a:moveTo>
                  <a:pt x="30" y="299"/>
                </a:moveTo>
                <a:lnTo>
                  <a:pt x="47" y="280"/>
                </a:lnTo>
                <a:lnTo>
                  <a:pt x="63" y="263"/>
                </a:lnTo>
                <a:lnTo>
                  <a:pt x="65" y="261"/>
                </a:lnTo>
                <a:lnTo>
                  <a:pt x="66" y="259"/>
                </a:lnTo>
                <a:lnTo>
                  <a:pt x="68" y="255"/>
                </a:lnTo>
                <a:lnTo>
                  <a:pt x="68" y="251"/>
                </a:lnTo>
                <a:lnTo>
                  <a:pt x="49" y="270"/>
                </a:lnTo>
                <a:lnTo>
                  <a:pt x="34" y="289"/>
                </a:lnTo>
                <a:lnTo>
                  <a:pt x="32" y="293"/>
                </a:lnTo>
                <a:lnTo>
                  <a:pt x="30" y="295"/>
                </a:lnTo>
                <a:lnTo>
                  <a:pt x="30" y="299"/>
                </a:lnTo>
                <a:close/>
                <a:moveTo>
                  <a:pt x="331" y="101"/>
                </a:moveTo>
                <a:lnTo>
                  <a:pt x="344" y="101"/>
                </a:lnTo>
                <a:lnTo>
                  <a:pt x="346" y="101"/>
                </a:lnTo>
                <a:lnTo>
                  <a:pt x="346" y="99"/>
                </a:lnTo>
                <a:lnTo>
                  <a:pt x="346" y="95"/>
                </a:lnTo>
                <a:lnTo>
                  <a:pt x="348" y="89"/>
                </a:lnTo>
                <a:lnTo>
                  <a:pt x="331" y="95"/>
                </a:lnTo>
                <a:lnTo>
                  <a:pt x="314" y="99"/>
                </a:lnTo>
                <a:lnTo>
                  <a:pt x="314" y="99"/>
                </a:lnTo>
                <a:lnTo>
                  <a:pt x="316" y="101"/>
                </a:lnTo>
                <a:lnTo>
                  <a:pt x="324" y="101"/>
                </a:lnTo>
                <a:lnTo>
                  <a:pt x="331" y="101"/>
                </a:lnTo>
                <a:close/>
                <a:moveTo>
                  <a:pt x="183" y="325"/>
                </a:moveTo>
                <a:lnTo>
                  <a:pt x="228" y="312"/>
                </a:lnTo>
                <a:lnTo>
                  <a:pt x="230" y="312"/>
                </a:lnTo>
                <a:lnTo>
                  <a:pt x="232" y="312"/>
                </a:lnTo>
                <a:lnTo>
                  <a:pt x="232" y="310"/>
                </a:lnTo>
                <a:lnTo>
                  <a:pt x="230" y="310"/>
                </a:lnTo>
                <a:lnTo>
                  <a:pt x="207" y="316"/>
                </a:lnTo>
                <a:lnTo>
                  <a:pt x="186" y="322"/>
                </a:lnTo>
                <a:lnTo>
                  <a:pt x="186" y="322"/>
                </a:lnTo>
                <a:lnTo>
                  <a:pt x="185" y="320"/>
                </a:lnTo>
                <a:lnTo>
                  <a:pt x="185" y="320"/>
                </a:lnTo>
                <a:lnTo>
                  <a:pt x="188" y="318"/>
                </a:lnTo>
                <a:lnTo>
                  <a:pt x="192" y="316"/>
                </a:lnTo>
                <a:lnTo>
                  <a:pt x="226" y="304"/>
                </a:lnTo>
                <a:lnTo>
                  <a:pt x="183" y="316"/>
                </a:lnTo>
                <a:lnTo>
                  <a:pt x="183" y="325"/>
                </a:lnTo>
                <a:close/>
                <a:moveTo>
                  <a:pt x="120" y="93"/>
                </a:moveTo>
                <a:lnTo>
                  <a:pt x="154" y="89"/>
                </a:lnTo>
                <a:lnTo>
                  <a:pt x="154" y="84"/>
                </a:lnTo>
                <a:lnTo>
                  <a:pt x="156" y="80"/>
                </a:lnTo>
                <a:lnTo>
                  <a:pt x="137" y="86"/>
                </a:lnTo>
                <a:lnTo>
                  <a:pt x="120" y="91"/>
                </a:lnTo>
                <a:lnTo>
                  <a:pt x="118" y="91"/>
                </a:lnTo>
                <a:lnTo>
                  <a:pt x="118" y="93"/>
                </a:lnTo>
                <a:lnTo>
                  <a:pt x="120" y="93"/>
                </a:lnTo>
                <a:lnTo>
                  <a:pt x="120" y="93"/>
                </a:lnTo>
                <a:close/>
                <a:moveTo>
                  <a:pt x="274" y="457"/>
                </a:moveTo>
                <a:lnTo>
                  <a:pt x="299" y="440"/>
                </a:lnTo>
                <a:lnTo>
                  <a:pt x="322" y="419"/>
                </a:lnTo>
                <a:lnTo>
                  <a:pt x="320" y="419"/>
                </a:lnTo>
                <a:lnTo>
                  <a:pt x="318" y="419"/>
                </a:lnTo>
                <a:lnTo>
                  <a:pt x="318" y="419"/>
                </a:lnTo>
                <a:lnTo>
                  <a:pt x="295" y="436"/>
                </a:lnTo>
                <a:lnTo>
                  <a:pt x="274" y="457"/>
                </a:lnTo>
                <a:lnTo>
                  <a:pt x="274" y="457"/>
                </a:lnTo>
                <a:lnTo>
                  <a:pt x="274" y="457"/>
                </a:lnTo>
                <a:close/>
                <a:moveTo>
                  <a:pt x="145" y="457"/>
                </a:moveTo>
                <a:lnTo>
                  <a:pt x="150" y="453"/>
                </a:lnTo>
                <a:lnTo>
                  <a:pt x="158" y="447"/>
                </a:lnTo>
                <a:lnTo>
                  <a:pt x="164" y="442"/>
                </a:lnTo>
                <a:lnTo>
                  <a:pt x="169" y="436"/>
                </a:lnTo>
                <a:lnTo>
                  <a:pt x="177" y="428"/>
                </a:lnTo>
                <a:lnTo>
                  <a:pt x="185" y="423"/>
                </a:lnTo>
                <a:lnTo>
                  <a:pt x="183" y="423"/>
                </a:lnTo>
                <a:lnTo>
                  <a:pt x="181" y="423"/>
                </a:lnTo>
                <a:lnTo>
                  <a:pt x="179" y="423"/>
                </a:lnTo>
                <a:lnTo>
                  <a:pt x="162" y="438"/>
                </a:lnTo>
                <a:lnTo>
                  <a:pt x="145" y="455"/>
                </a:lnTo>
                <a:lnTo>
                  <a:pt x="145" y="455"/>
                </a:lnTo>
                <a:lnTo>
                  <a:pt x="145" y="457"/>
                </a:lnTo>
                <a:close/>
                <a:moveTo>
                  <a:pt x="185" y="348"/>
                </a:moveTo>
                <a:lnTo>
                  <a:pt x="198" y="346"/>
                </a:lnTo>
                <a:lnTo>
                  <a:pt x="211" y="343"/>
                </a:lnTo>
                <a:lnTo>
                  <a:pt x="221" y="343"/>
                </a:lnTo>
                <a:lnTo>
                  <a:pt x="228" y="341"/>
                </a:lnTo>
                <a:lnTo>
                  <a:pt x="230" y="333"/>
                </a:lnTo>
                <a:lnTo>
                  <a:pt x="181" y="348"/>
                </a:lnTo>
                <a:lnTo>
                  <a:pt x="183" y="348"/>
                </a:lnTo>
                <a:lnTo>
                  <a:pt x="185" y="348"/>
                </a:lnTo>
                <a:close/>
                <a:moveTo>
                  <a:pt x="28" y="339"/>
                </a:moveTo>
                <a:lnTo>
                  <a:pt x="59" y="301"/>
                </a:lnTo>
                <a:lnTo>
                  <a:pt x="61" y="299"/>
                </a:lnTo>
                <a:lnTo>
                  <a:pt x="63" y="295"/>
                </a:lnTo>
                <a:lnTo>
                  <a:pt x="53" y="303"/>
                </a:lnTo>
                <a:lnTo>
                  <a:pt x="40" y="318"/>
                </a:lnTo>
                <a:lnTo>
                  <a:pt x="28" y="333"/>
                </a:lnTo>
                <a:lnTo>
                  <a:pt x="28" y="335"/>
                </a:lnTo>
                <a:lnTo>
                  <a:pt x="28" y="337"/>
                </a:lnTo>
                <a:lnTo>
                  <a:pt x="28" y="339"/>
                </a:lnTo>
                <a:lnTo>
                  <a:pt x="28" y="339"/>
                </a:lnTo>
                <a:close/>
                <a:moveTo>
                  <a:pt x="263" y="457"/>
                </a:moveTo>
                <a:lnTo>
                  <a:pt x="287" y="438"/>
                </a:lnTo>
                <a:lnTo>
                  <a:pt x="312" y="419"/>
                </a:lnTo>
                <a:lnTo>
                  <a:pt x="304" y="417"/>
                </a:lnTo>
                <a:lnTo>
                  <a:pt x="303" y="419"/>
                </a:lnTo>
                <a:lnTo>
                  <a:pt x="303" y="419"/>
                </a:lnTo>
                <a:lnTo>
                  <a:pt x="293" y="428"/>
                </a:lnTo>
                <a:lnTo>
                  <a:pt x="284" y="436"/>
                </a:lnTo>
                <a:lnTo>
                  <a:pt x="276" y="443"/>
                </a:lnTo>
                <a:lnTo>
                  <a:pt x="268" y="451"/>
                </a:lnTo>
                <a:lnTo>
                  <a:pt x="268" y="451"/>
                </a:lnTo>
                <a:lnTo>
                  <a:pt x="268" y="451"/>
                </a:lnTo>
                <a:lnTo>
                  <a:pt x="268" y="451"/>
                </a:lnTo>
                <a:lnTo>
                  <a:pt x="265" y="453"/>
                </a:lnTo>
                <a:lnTo>
                  <a:pt x="263" y="457"/>
                </a:lnTo>
                <a:lnTo>
                  <a:pt x="263" y="457"/>
                </a:lnTo>
                <a:lnTo>
                  <a:pt x="261" y="457"/>
                </a:lnTo>
                <a:lnTo>
                  <a:pt x="261" y="457"/>
                </a:lnTo>
                <a:lnTo>
                  <a:pt x="263" y="457"/>
                </a:lnTo>
                <a:close/>
                <a:moveTo>
                  <a:pt x="124" y="82"/>
                </a:moveTo>
                <a:lnTo>
                  <a:pt x="156" y="78"/>
                </a:lnTo>
                <a:lnTo>
                  <a:pt x="158" y="68"/>
                </a:lnTo>
                <a:lnTo>
                  <a:pt x="122" y="78"/>
                </a:lnTo>
                <a:lnTo>
                  <a:pt x="120" y="80"/>
                </a:lnTo>
                <a:lnTo>
                  <a:pt x="120" y="80"/>
                </a:lnTo>
                <a:lnTo>
                  <a:pt x="120" y="84"/>
                </a:lnTo>
                <a:lnTo>
                  <a:pt x="122" y="82"/>
                </a:lnTo>
                <a:lnTo>
                  <a:pt x="124" y="82"/>
                </a:lnTo>
                <a:close/>
                <a:moveTo>
                  <a:pt x="30" y="392"/>
                </a:moveTo>
                <a:lnTo>
                  <a:pt x="30" y="390"/>
                </a:lnTo>
                <a:lnTo>
                  <a:pt x="32" y="390"/>
                </a:lnTo>
                <a:lnTo>
                  <a:pt x="55" y="358"/>
                </a:lnTo>
                <a:lnTo>
                  <a:pt x="57" y="354"/>
                </a:lnTo>
                <a:lnTo>
                  <a:pt x="57" y="350"/>
                </a:lnTo>
                <a:lnTo>
                  <a:pt x="49" y="356"/>
                </a:lnTo>
                <a:lnTo>
                  <a:pt x="40" y="367"/>
                </a:lnTo>
                <a:lnTo>
                  <a:pt x="30" y="379"/>
                </a:lnTo>
                <a:lnTo>
                  <a:pt x="28" y="390"/>
                </a:lnTo>
                <a:lnTo>
                  <a:pt x="28" y="390"/>
                </a:lnTo>
                <a:lnTo>
                  <a:pt x="30" y="392"/>
                </a:lnTo>
                <a:lnTo>
                  <a:pt x="30" y="392"/>
                </a:lnTo>
                <a:close/>
                <a:moveTo>
                  <a:pt x="165" y="459"/>
                </a:moveTo>
                <a:lnTo>
                  <a:pt x="169" y="457"/>
                </a:lnTo>
                <a:lnTo>
                  <a:pt x="171" y="457"/>
                </a:lnTo>
                <a:lnTo>
                  <a:pt x="190" y="443"/>
                </a:lnTo>
                <a:lnTo>
                  <a:pt x="207" y="426"/>
                </a:lnTo>
                <a:lnTo>
                  <a:pt x="205" y="426"/>
                </a:lnTo>
                <a:lnTo>
                  <a:pt x="204" y="426"/>
                </a:lnTo>
                <a:lnTo>
                  <a:pt x="202" y="426"/>
                </a:lnTo>
                <a:lnTo>
                  <a:pt x="186" y="438"/>
                </a:lnTo>
                <a:lnTo>
                  <a:pt x="179" y="443"/>
                </a:lnTo>
                <a:lnTo>
                  <a:pt x="171" y="449"/>
                </a:lnTo>
                <a:lnTo>
                  <a:pt x="165" y="457"/>
                </a:lnTo>
                <a:lnTo>
                  <a:pt x="165" y="457"/>
                </a:lnTo>
                <a:lnTo>
                  <a:pt x="165" y="457"/>
                </a:lnTo>
                <a:lnTo>
                  <a:pt x="165" y="457"/>
                </a:lnTo>
                <a:lnTo>
                  <a:pt x="165" y="457"/>
                </a:lnTo>
                <a:lnTo>
                  <a:pt x="165" y="459"/>
                </a:lnTo>
                <a:lnTo>
                  <a:pt x="165" y="459"/>
                </a:lnTo>
                <a:lnTo>
                  <a:pt x="165" y="459"/>
                </a:lnTo>
                <a:close/>
                <a:moveTo>
                  <a:pt x="238" y="461"/>
                </a:moveTo>
                <a:lnTo>
                  <a:pt x="247" y="453"/>
                </a:lnTo>
                <a:lnTo>
                  <a:pt x="266" y="434"/>
                </a:lnTo>
                <a:lnTo>
                  <a:pt x="287" y="417"/>
                </a:lnTo>
                <a:lnTo>
                  <a:pt x="282" y="417"/>
                </a:lnTo>
                <a:lnTo>
                  <a:pt x="280" y="419"/>
                </a:lnTo>
                <a:lnTo>
                  <a:pt x="278" y="421"/>
                </a:lnTo>
                <a:lnTo>
                  <a:pt x="234" y="461"/>
                </a:lnTo>
                <a:lnTo>
                  <a:pt x="236" y="461"/>
                </a:lnTo>
                <a:lnTo>
                  <a:pt x="238" y="461"/>
                </a:lnTo>
                <a:lnTo>
                  <a:pt x="238" y="461"/>
                </a:lnTo>
                <a:close/>
                <a:moveTo>
                  <a:pt x="207" y="461"/>
                </a:moveTo>
                <a:lnTo>
                  <a:pt x="211" y="459"/>
                </a:lnTo>
                <a:lnTo>
                  <a:pt x="213" y="457"/>
                </a:lnTo>
                <a:lnTo>
                  <a:pt x="215" y="455"/>
                </a:lnTo>
                <a:lnTo>
                  <a:pt x="236" y="440"/>
                </a:lnTo>
                <a:lnTo>
                  <a:pt x="253" y="423"/>
                </a:lnTo>
                <a:lnTo>
                  <a:pt x="251" y="421"/>
                </a:lnTo>
                <a:lnTo>
                  <a:pt x="249" y="421"/>
                </a:lnTo>
                <a:lnTo>
                  <a:pt x="247" y="421"/>
                </a:lnTo>
                <a:lnTo>
                  <a:pt x="238" y="430"/>
                </a:lnTo>
                <a:lnTo>
                  <a:pt x="230" y="438"/>
                </a:lnTo>
                <a:lnTo>
                  <a:pt x="221" y="443"/>
                </a:lnTo>
                <a:lnTo>
                  <a:pt x="213" y="451"/>
                </a:lnTo>
                <a:lnTo>
                  <a:pt x="207" y="459"/>
                </a:lnTo>
                <a:lnTo>
                  <a:pt x="207" y="461"/>
                </a:lnTo>
                <a:lnTo>
                  <a:pt x="207" y="461"/>
                </a:lnTo>
                <a:close/>
                <a:moveTo>
                  <a:pt x="118" y="105"/>
                </a:moveTo>
                <a:lnTo>
                  <a:pt x="152" y="101"/>
                </a:lnTo>
                <a:lnTo>
                  <a:pt x="152" y="97"/>
                </a:lnTo>
                <a:lnTo>
                  <a:pt x="154" y="91"/>
                </a:lnTo>
                <a:lnTo>
                  <a:pt x="135" y="95"/>
                </a:lnTo>
                <a:lnTo>
                  <a:pt x="118" y="101"/>
                </a:lnTo>
                <a:lnTo>
                  <a:pt x="118" y="103"/>
                </a:lnTo>
                <a:lnTo>
                  <a:pt x="116" y="103"/>
                </a:lnTo>
                <a:lnTo>
                  <a:pt x="116" y="105"/>
                </a:lnTo>
                <a:lnTo>
                  <a:pt x="118" y="105"/>
                </a:lnTo>
                <a:close/>
                <a:moveTo>
                  <a:pt x="247" y="461"/>
                </a:moveTo>
                <a:lnTo>
                  <a:pt x="253" y="457"/>
                </a:lnTo>
                <a:lnTo>
                  <a:pt x="257" y="453"/>
                </a:lnTo>
                <a:lnTo>
                  <a:pt x="268" y="445"/>
                </a:lnTo>
                <a:lnTo>
                  <a:pt x="280" y="436"/>
                </a:lnTo>
                <a:lnTo>
                  <a:pt x="289" y="426"/>
                </a:lnTo>
                <a:lnTo>
                  <a:pt x="301" y="417"/>
                </a:lnTo>
                <a:lnTo>
                  <a:pt x="297" y="417"/>
                </a:lnTo>
                <a:lnTo>
                  <a:pt x="293" y="417"/>
                </a:lnTo>
                <a:lnTo>
                  <a:pt x="291" y="417"/>
                </a:lnTo>
                <a:lnTo>
                  <a:pt x="272" y="436"/>
                </a:lnTo>
                <a:lnTo>
                  <a:pt x="251" y="455"/>
                </a:lnTo>
                <a:lnTo>
                  <a:pt x="249" y="455"/>
                </a:lnTo>
                <a:lnTo>
                  <a:pt x="249" y="457"/>
                </a:lnTo>
                <a:lnTo>
                  <a:pt x="247" y="459"/>
                </a:lnTo>
                <a:lnTo>
                  <a:pt x="247" y="461"/>
                </a:lnTo>
                <a:close/>
                <a:moveTo>
                  <a:pt x="135" y="38"/>
                </a:moveTo>
                <a:lnTo>
                  <a:pt x="173" y="25"/>
                </a:lnTo>
                <a:lnTo>
                  <a:pt x="175" y="25"/>
                </a:lnTo>
                <a:lnTo>
                  <a:pt x="177" y="23"/>
                </a:lnTo>
                <a:lnTo>
                  <a:pt x="173" y="21"/>
                </a:lnTo>
                <a:lnTo>
                  <a:pt x="167" y="21"/>
                </a:lnTo>
                <a:lnTo>
                  <a:pt x="162" y="25"/>
                </a:lnTo>
                <a:lnTo>
                  <a:pt x="162" y="25"/>
                </a:lnTo>
                <a:lnTo>
                  <a:pt x="160" y="25"/>
                </a:lnTo>
                <a:lnTo>
                  <a:pt x="160" y="25"/>
                </a:lnTo>
                <a:lnTo>
                  <a:pt x="160" y="23"/>
                </a:lnTo>
                <a:lnTo>
                  <a:pt x="160" y="23"/>
                </a:lnTo>
                <a:lnTo>
                  <a:pt x="160" y="23"/>
                </a:lnTo>
                <a:lnTo>
                  <a:pt x="160" y="23"/>
                </a:lnTo>
                <a:lnTo>
                  <a:pt x="162" y="21"/>
                </a:lnTo>
                <a:lnTo>
                  <a:pt x="164" y="21"/>
                </a:lnTo>
                <a:lnTo>
                  <a:pt x="162" y="21"/>
                </a:lnTo>
                <a:lnTo>
                  <a:pt x="160" y="21"/>
                </a:lnTo>
                <a:lnTo>
                  <a:pt x="156" y="19"/>
                </a:lnTo>
                <a:lnTo>
                  <a:pt x="152" y="21"/>
                </a:lnTo>
                <a:lnTo>
                  <a:pt x="146" y="25"/>
                </a:lnTo>
                <a:lnTo>
                  <a:pt x="141" y="30"/>
                </a:lnTo>
                <a:lnTo>
                  <a:pt x="137" y="36"/>
                </a:lnTo>
                <a:lnTo>
                  <a:pt x="135" y="38"/>
                </a:lnTo>
                <a:lnTo>
                  <a:pt x="135" y="38"/>
                </a:lnTo>
                <a:lnTo>
                  <a:pt x="135" y="38"/>
                </a:lnTo>
                <a:close/>
                <a:moveTo>
                  <a:pt x="337" y="232"/>
                </a:moveTo>
                <a:lnTo>
                  <a:pt x="379" y="226"/>
                </a:lnTo>
                <a:lnTo>
                  <a:pt x="379" y="221"/>
                </a:lnTo>
                <a:lnTo>
                  <a:pt x="379" y="215"/>
                </a:lnTo>
                <a:lnTo>
                  <a:pt x="354" y="223"/>
                </a:lnTo>
                <a:lnTo>
                  <a:pt x="329" y="230"/>
                </a:lnTo>
                <a:lnTo>
                  <a:pt x="329" y="230"/>
                </a:lnTo>
                <a:lnTo>
                  <a:pt x="329" y="232"/>
                </a:lnTo>
                <a:lnTo>
                  <a:pt x="333" y="232"/>
                </a:lnTo>
                <a:lnTo>
                  <a:pt x="337" y="232"/>
                </a:lnTo>
                <a:close/>
                <a:moveTo>
                  <a:pt x="76" y="287"/>
                </a:moveTo>
                <a:lnTo>
                  <a:pt x="91" y="280"/>
                </a:lnTo>
                <a:lnTo>
                  <a:pt x="106" y="270"/>
                </a:lnTo>
                <a:lnTo>
                  <a:pt x="95" y="272"/>
                </a:lnTo>
                <a:lnTo>
                  <a:pt x="84" y="274"/>
                </a:lnTo>
                <a:lnTo>
                  <a:pt x="82" y="272"/>
                </a:lnTo>
                <a:lnTo>
                  <a:pt x="82" y="272"/>
                </a:lnTo>
                <a:lnTo>
                  <a:pt x="82" y="270"/>
                </a:lnTo>
                <a:lnTo>
                  <a:pt x="84" y="268"/>
                </a:lnTo>
                <a:lnTo>
                  <a:pt x="86" y="268"/>
                </a:lnTo>
                <a:lnTo>
                  <a:pt x="108" y="255"/>
                </a:lnTo>
                <a:lnTo>
                  <a:pt x="82" y="261"/>
                </a:lnTo>
                <a:lnTo>
                  <a:pt x="80" y="261"/>
                </a:lnTo>
                <a:lnTo>
                  <a:pt x="80" y="263"/>
                </a:lnTo>
                <a:lnTo>
                  <a:pt x="78" y="272"/>
                </a:lnTo>
                <a:lnTo>
                  <a:pt x="76" y="284"/>
                </a:lnTo>
                <a:lnTo>
                  <a:pt x="76" y="285"/>
                </a:lnTo>
                <a:lnTo>
                  <a:pt x="76" y="287"/>
                </a:lnTo>
                <a:lnTo>
                  <a:pt x="76" y="287"/>
                </a:lnTo>
                <a:close/>
                <a:moveTo>
                  <a:pt x="223" y="461"/>
                </a:moveTo>
                <a:lnTo>
                  <a:pt x="223" y="461"/>
                </a:lnTo>
                <a:lnTo>
                  <a:pt x="225" y="461"/>
                </a:lnTo>
                <a:lnTo>
                  <a:pt x="270" y="423"/>
                </a:lnTo>
                <a:lnTo>
                  <a:pt x="259" y="423"/>
                </a:lnTo>
                <a:lnTo>
                  <a:pt x="255" y="424"/>
                </a:lnTo>
                <a:lnTo>
                  <a:pt x="251" y="428"/>
                </a:lnTo>
                <a:lnTo>
                  <a:pt x="234" y="443"/>
                </a:lnTo>
                <a:lnTo>
                  <a:pt x="219" y="461"/>
                </a:lnTo>
                <a:lnTo>
                  <a:pt x="221" y="461"/>
                </a:lnTo>
                <a:lnTo>
                  <a:pt x="223" y="461"/>
                </a:lnTo>
                <a:close/>
                <a:moveTo>
                  <a:pt x="192" y="461"/>
                </a:moveTo>
                <a:lnTo>
                  <a:pt x="194" y="461"/>
                </a:lnTo>
                <a:lnTo>
                  <a:pt x="194" y="461"/>
                </a:lnTo>
                <a:lnTo>
                  <a:pt x="204" y="455"/>
                </a:lnTo>
                <a:lnTo>
                  <a:pt x="211" y="449"/>
                </a:lnTo>
                <a:lnTo>
                  <a:pt x="221" y="440"/>
                </a:lnTo>
                <a:lnTo>
                  <a:pt x="232" y="430"/>
                </a:lnTo>
                <a:lnTo>
                  <a:pt x="242" y="421"/>
                </a:lnTo>
                <a:lnTo>
                  <a:pt x="240" y="421"/>
                </a:lnTo>
                <a:lnTo>
                  <a:pt x="238" y="421"/>
                </a:lnTo>
                <a:lnTo>
                  <a:pt x="236" y="421"/>
                </a:lnTo>
                <a:lnTo>
                  <a:pt x="226" y="428"/>
                </a:lnTo>
                <a:lnTo>
                  <a:pt x="217" y="436"/>
                </a:lnTo>
                <a:lnTo>
                  <a:pt x="205" y="443"/>
                </a:lnTo>
                <a:lnTo>
                  <a:pt x="198" y="449"/>
                </a:lnTo>
                <a:lnTo>
                  <a:pt x="190" y="457"/>
                </a:lnTo>
                <a:lnTo>
                  <a:pt x="190" y="459"/>
                </a:lnTo>
                <a:lnTo>
                  <a:pt x="188" y="461"/>
                </a:lnTo>
                <a:lnTo>
                  <a:pt x="188" y="461"/>
                </a:lnTo>
                <a:lnTo>
                  <a:pt x="190" y="461"/>
                </a:lnTo>
                <a:lnTo>
                  <a:pt x="192" y="461"/>
                </a:lnTo>
                <a:close/>
                <a:moveTo>
                  <a:pt x="324" y="204"/>
                </a:moveTo>
                <a:lnTo>
                  <a:pt x="344" y="202"/>
                </a:lnTo>
                <a:lnTo>
                  <a:pt x="377" y="198"/>
                </a:lnTo>
                <a:lnTo>
                  <a:pt x="377" y="192"/>
                </a:lnTo>
                <a:lnTo>
                  <a:pt x="375" y="185"/>
                </a:lnTo>
                <a:lnTo>
                  <a:pt x="375" y="186"/>
                </a:lnTo>
                <a:lnTo>
                  <a:pt x="375" y="186"/>
                </a:lnTo>
                <a:lnTo>
                  <a:pt x="344" y="196"/>
                </a:lnTo>
                <a:lnTo>
                  <a:pt x="314" y="204"/>
                </a:lnTo>
                <a:lnTo>
                  <a:pt x="320" y="205"/>
                </a:lnTo>
                <a:lnTo>
                  <a:pt x="324" y="204"/>
                </a:lnTo>
                <a:close/>
                <a:moveTo>
                  <a:pt x="124" y="457"/>
                </a:moveTo>
                <a:lnTo>
                  <a:pt x="146" y="440"/>
                </a:lnTo>
                <a:lnTo>
                  <a:pt x="165" y="421"/>
                </a:lnTo>
                <a:lnTo>
                  <a:pt x="162" y="419"/>
                </a:lnTo>
                <a:lnTo>
                  <a:pt x="156" y="419"/>
                </a:lnTo>
                <a:lnTo>
                  <a:pt x="154" y="421"/>
                </a:lnTo>
                <a:lnTo>
                  <a:pt x="152" y="423"/>
                </a:lnTo>
                <a:lnTo>
                  <a:pt x="118" y="457"/>
                </a:lnTo>
                <a:lnTo>
                  <a:pt x="122" y="457"/>
                </a:lnTo>
                <a:lnTo>
                  <a:pt x="124" y="457"/>
                </a:lnTo>
                <a:lnTo>
                  <a:pt x="124" y="457"/>
                </a:lnTo>
                <a:close/>
                <a:moveTo>
                  <a:pt x="327" y="251"/>
                </a:moveTo>
                <a:lnTo>
                  <a:pt x="354" y="247"/>
                </a:lnTo>
                <a:lnTo>
                  <a:pt x="383" y="245"/>
                </a:lnTo>
                <a:lnTo>
                  <a:pt x="381" y="238"/>
                </a:lnTo>
                <a:lnTo>
                  <a:pt x="381" y="232"/>
                </a:lnTo>
                <a:lnTo>
                  <a:pt x="352" y="240"/>
                </a:lnTo>
                <a:lnTo>
                  <a:pt x="325" y="247"/>
                </a:lnTo>
                <a:lnTo>
                  <a:pt x="322" y="249"/>
                </a:lnTo>
                <a:lnTo>
                  <a:pt x="320" y="251"/>
                </a:lnTo>
                <a:lnTo>
                  <a:pt x="327" y="251"/>
                </a:lnTo>
                <a:close/>
                <a:moveTo>
                  <a:pt x="26" y="445"/>
                </a:moveTo>
                <a:lnTo>
                  <a:pt x="26" y="443"/>
                </a:lnTo>
                <a:lnTo>
                  <a:pt x="28" y="443"/>
                </a:lnTo>
                <a:lnTo>
                  <a:pt x="28" y="442"/>
                </a:lnTo>
                <a:lnTo>
                  <a:pt x="30" y="442"/>
                </a:lnTo>
                <a:lnTo>
                  <a:pt x="30" y="440"/>
                </a:lnTo>
                <a:lnTo>
                  <a:pt x="30" y="440"/>
                </a:lnTo>
                <a:lnTo>
                  <a:pt x="32" y="440"/>
                </a:lnTo>
                <a:lnTo>
                  <a:pt x="34" y="438"/>
                </a:lnTo>
                <a:lnTo>
                  <a:pt x="42" y="428"/>
                </a:lnTo>
                <a:lnTo>
                  <a:pt x="49" y="419"/>
                </a:lnTo>
                <a:lnTo>
                  <a:pt x="59" y="409"/>
                </a:lnTo>
                <a:lnTo>
                  <a:pt x="59" y="409"/>
                </a:lnTo>
                <a:lnTo>
                  <a:pt x="59" y="407"/>
                </a:lnTo>
                <a:lnTo>
                  <a:pt x="59" y="407"/>
                </a:lnTo>
                <a:lnTo>
                  <a:pt x="57" y="407"/>
                </a:lnTo>
                <a:lnTo>
                  <a:pt x="55" y="407"/>
                </a:lnTo>
                <a:lnTo>
                  <a:pt x="53" y="407"/>
                </a:lnTo>
                <a:lnTo>
                  <a:pt x="42" y="419"/>
                </a:lnTo>
                <a:lnTo>
                  <a:pt x="30" y="430"/>
                </a:lnTo>
                <a:lnTo>
                  <a:pt x="28" y="430"/>
                </a:lnTo>
                <a:lnTo>
                  <a:pt x="28" y="430"/>
                </a:lnTo>
                <a:lnTo>
                  <a:pt x="26" y="428"/>
                </a:lnTo>
                <a:lnTo>
                  <a:pt x="28" y="426"/>
                </a:lnTo>
                <a:lnTo>
                  <a:pt x="53" y="394"/>
                </a:lnTo>
                <a:lnTo>
                  <a:pt x="53" y="388"/>
                </a:lnTo>
                <a:lnTo>
                  <a:pt x="44" y="398"/>
                </a:lnTo>
                <a:lnTo>
                  <a:pt x="36" y="407"/>
                </a:lnTo>
                <a:lnTo>
                  <a:pt x="28" y="417"/>
                </a:lnTo>
                <a:lnTo>
                  <a:pt x="25" y="440"/>
                </a:lnTo>
                <a:lnTo>
                  <a:pt x="25" y="443"/>
                </a:lnTo>
                <a:lnTo>
                  <a:pt x="25" y="445"/>
                </a:lnTo>
                <a:lnTo>
                  <a:pt x="26" y="445"/>
                </a:lnTo>
                <a:lnTo>
                  <a:pt x="26" y="445"/>
                </a:lnTo>
                <a:close/>
                <a:moveTo>
                  <a:pt x="106" y="455"/>
                </a:moveTo>
                <a:lnTo>
                  <a:pt x="154" y="419"/>
                </a:lnTo>
                <a:lnTo>
                  <a:pt x="145" y="417"/>
                </a:lnTo>
                <a:lnTo>
                  <a:pt x="135" y="417"/>
                </a:lnTo>
                <a:lnTo>
                  <a:pt x="97" y="455"/>
                </a:lnTo>
                <a:lnTo>
                  <a:pt x="106" y="455"/>
                </a:lnTo>
                <a:close/>
                <a:moveTo>
                  <a:pt x="91" y="442"/>
                </a:moveTo>
                <a:lnTo>
                  <a:pt x="89" y="442"/>
                </a:lnTo>
                <a:lnTo>
                  <a:pt x="86" y="445"/>
                </a:lnTo>
                <a:lnTo>
                  <a:pt x="80" y="447"/>
                </a:lnTo>
                <a:lnTo>
                  <a:pt x="74" y="449"/>
                </a:lnTo>
                <a:lnTo>
                  <a:pt x="74" y="447"/>
                </a:lnTo>
                <a:lnTo>
                  <a:pt x="74" y="443"/>
                </a:lnTo>
                <a:lnTo>
                  <a:pt x="78" y="442"/>
                </a:lnTo>
                <a:lnTo>
                  <a:pt x="80" y="438"/>
                </a:lnTo>
                <a:lnTo>
                  <a:pt x="80" y="438"/>
                </a:lnTo>
                <a:lnTo>
                  <a:pt x="80" y="436"/>
                </a:lnTo>
                <a:lnTo>
                  <a:pt x="80" y="436"/>
                </a:lnTo>
                <a:lnTo>
                  <a:pt x="78" y="438"/>
                </a:lnTo>
                <a:lnTo>
                  <a:pt x="74" y="438"/>
                </a:lnTo>
                <a:lnTo>
                  <a:pt x="72" y="440"/>
                </a:lnTo>
                <a:lnTo>
                  <a:pt x="72" y="438"/>
                </a:lnTo>
                <a:lnTo>
                  <a:pt x="74" y="438"/>
                </a:lnTo>
                <a:lnTo>
                  <a:pt x="74" y="436"/>
                </a:lnTo>
                <a:lnTo>
                  <a:pt x="76" y="434"/>
                </a:lnTo>
                <a:lnTo>
                  <a:pt x="78" y="436"/>
                </a:lnTo>
                <a:lnTo>
                  <a:pt x="80" y="434"/>
                </a:lnTo>
                <a:lnTo>
                  <a:pt x="82" y="434"/>
                </a:lnTo>
                <a:lnTo>
                  <a:pt x="82" y="434"/>
                </a:lnTo>
                <a:lnTo>
                  <a:pt x="84" y="436"/>
                </a:lnTo>
                <a:lnTo>
                  <a:pt x="82" y="440"/>
                </a:lnTo>
                <a:lnTo>
                  <a:pt x="78" y="442"/>
                </a:lnTo>
                <a:lnTo>
                  <a:pt x="78" y="443"/>
                </a:lnTo>
                <a:lnTo>
                  <a:pt x="78" y="443"/>
                </a:lnTo>
                <a:lnTo>
                  <a:pt x="76" y="445"/>
                </a:lnTo>
                <a:lnTo>
                  <a:pt x="76" y="445"/>
                </a:lnTo>
                <a:lnTo>
                  <a:pt x="76" y="447"/>
                </a:lnTo>
                <a:lnTo>
                  <a:pt x="76" y="447"/>
                </a:lnTo>
                <a:lnTo>
                  <a:pt x="95" y="436"/>
                </a:lnTo>
                <a:lnTo>
                  <a:pt x="110" y="421"/>
                </a:lnTo>
                <a:lnTo>
                  <a:pt x="112" y="421"/>
                </a:lnTo>
                <a:lnTo>
                  <a:pt x="112" y="423"/>
                </a:lnTo>
                <a:lnTo>
                  <a:pt x="101" y="434"/>
                </a:lnTo>
                <a:lnTo>
                  <a:pt x="91" y="445"/>
                </a:lnTo>
                <a:lnTo>
                  <a:pt x="89" y="445"/>
                </a:lnTo>
                <a:lnTo>
                  <a:pt x="89" y="447"/>
                </a:lnTo>
                <a:lnTo>
                  <a:pt x="89" y="449"/>
                </a:lnTo>
                <a:lnTo>
                  <a:pt x="87" y="449"/>
                </a:lnTo>
                <a:lnTo>
                  <a:pt x="87" y="449"/>
                </a:lnTo>
                <a:lnTo>
                  <a:pt x="87" y="447"/>
                </a:lnTo>
                <a:lnTo>
                  <a:pt x="87" y="447"/>
                </a:lnTo>
                <a:lnTo>
                  <a:pt x="87" y="449"/>
                </a:lnTo>
                <a:lnTo>
                  <a:pt x="86" y="451"/>
                </a:lnTo>
                <a:lnTo>
                  <a:pt x="86" y="451"/>
                </a:lnTo>
                <a:lnTo>
                  <a:pt x="86" y="451"/>
                </a:lnTo>
                <a:lnTo>
                  <a:pt x="87" y="451"/>
                </a:lnTo>
                <a:lnTo>
                  <a:pt x="89" y="449"/>
                </a:lnTo>
                <a:lnTo>
                  <a:pt x="131" y="417"/>
                </a:lnTo>
                <a:lnTo>
                  <a:pt x="93" y="417"/>
                </a:lnTo>
                <a:lnTo>
                  <a:pt x="87" y="417"/>
                </a:lnTo>
                <a:lnTo>
                  <a:pt x="80" y="417"/>
                </a:lnTo>
                <a:lnTo>
                  <a:pt x="72" y="415"/>
                </a:lnTo>
                <a:lnTo>
                  <a:pt x="66" y="413"/>
                </a:lnTo>
                <a:lnTo>
                  <a:pt x="66" y="415"/>
                </a:lnTo>
                <a:lnTo>
                  <a:pt x="65" y="415"/>
                </a:lnTo>
                <a:lnTo>
                  <a:pt x="63" y="417"/>
                </a:lnTo>
                <a:lnTo>
                  <a:pt x="47" y="436"/>
                </a:lnTo>
                <a:lnTo>
                  <a:pt x="30" y="453"/>
                </a:lnTo>
                <a:lnTo>
                  <a:pt x="30" y="453"/>
                </a:lnTo>
                <a:lnTo>
                  <a:pt x="30" y="455"/>
                </a:lnTo>
                <a:lnTo>
                  <a:pt x="30" y="455"/>
                </a:lnTo>
                <a:lnTo>
                  <a:pt x="80" y="455"/>
                </a:lnTo>
                <a:lnTo>
                  <a:pt x="86" y="447"/>
                </a:lnTo>
                <a:lnTo>
                  <a:pt x="91" y="442"/>
                </a:lnTo>
                <a:close/>
                <a:moveTo>
                  <a:pt x="316" y="97"/>
                </a:moveTo>
                <a:lnTo>
                  <a:pt x="329" y="93"/>
                </a:lnTo>
                <a:lnTo>
                  <a:pt x="343" y="89"/>
                </a:lnTo>
                <a:lnTo>
                  <a:pt x="344" y="89"/>
                </a:lnTo>
                <a:lnTo>
                  <a:pt x="346" y="89"/>
                </a:lnTo>
                <a:lnTo>
                  <a:pt x="346" y="87"/>
                </a:lnTo>
                <a:lnTo>
                  <a:pt x="335" y="86"/>
                </a:lnTo>
                <a:lnTo>
                  <a:pt x="325" y="86"/>
                </a:lnTo>
                <a:lnTo>
                  <a:pt x="320" y="86"/>
                </a:lnTo>
                <a:lnTo>
                  <a:pt x="316" y="84"/>
                </a:lnTo>
                <a:lnTo>
                  <a:pt x="316" y="84"/>
                </a:lnTo>
                <a:lnTo>
                  <a:pt x="318" y="82"/>
                </a:lnTo>
                <a:lnTo>
                  <a:pt x="318" y="82"/>
                </a:lnTo>
                <a:lnTo>
                  <a:pt x="327" y="80"/>
                </a:lnTo>
                <a:lnTo>
                  <a:pt x="337" y="78"/>
                </a:lnTo>
                <a:lnTo>
                  <a:pt x="346" y="74"/>
                </a:lnTo>
                <a:lnTo>
                  <a:pt x="346" y="74"/>
                </a:lnTo>
                <a:lnTo>
                  <a:pt x="346" y="74"/>
                </a:lnTo>
                <a:lnTo>
                  <a:pt x="344" y="74"/>
                </a:lnTo>
                <a:lnTo>
                  <a:pt x="337" y="74"/>
                </a:lnTo>
                <a:lnTo>
                  <a:pt x="329" y="72"/>
                </a:lnTo>
                <a:lnTo>
                  <a:pt x="322" y="70"/>
                </a:lnTo>
                <a:lnTo>
                  <a:pt x="322" y="70"/>
                </a:lnTo>
                <a:lnTo>
                  <a:pt x="322" y="68"/>
                </a:lnTo>
                <a:lnTo>
                  <a:pt x="327" y="66"/>
                </a:lnTo>
                <a:lnTo>
                  <a:pt x="333" y="66"/>
                </a:lnTo>
                <a:lnTo>
                  <a:pt x="339" y="63"/>
                </a:lnTo>
                <a:lnTo>
                  <a:pt x="341" y="63"/>
                </a:lnTo>
                <a:lnTo>
                  <a:pt x="341" y="63"/>
                </a:lnTo>
                <a:lnTo>
                  <a:pt x="339" y="61"/>
                </a:lnTo>
                <a:lnTo>
                  <a:pt x="335" y="61"/>
                </a:lnTo>
                <a:lnTo>
                  <a:pt x="331" y="59"/>
                </a:lnTo>
                <a:lnTo>
                  <a:pt x="329" y="59"/>
                </a:lnTo>
                <a:lnTo>
                  <a:pt x="329" y="57"/>
                </a:lnTo>
                <a:lnTo>
                  <a:pt x="329" y="57"/>
                </a:lnTo>
                <a:lnTo>
                  <a:pt x="333" y="53"/>
                </a:lnTo>
                <a:lnTo>
                  <a:pt x="335" y="49"/>
                </a:lnTo>
                <a:lnTo>
                  <a:pt x="337" y="46"/>
                </a:lnTo>
                <a:lnTo>
                  <a:pt x="337" y="49"/>
                </a:lnTo>
                <a:lnTo>
                  <a:pt x="335" y="53"/>
                </a:lnTo>
                <a:lnTo>
                  <a:pt x="333" y="55"/>
                </a:lnTo>
                <a:lnTo>
                  <a:pt x="331" y="57"/>
                </a:lnTo>
                <a:lnTo>
                  <a:pt x="331" y="57"/>
                </a:lnTo>
                <a:lnTo>
                  <a:pt x="331" y="57"/>
                </a:lnTo>
                <a:lnTo>
                  <a:pt x="335" y="59"/>
                </a:lnTo>
                <a:lnTo>
                  <a:pt x="341" y="59"/>
                </a:lnTo>
                <a:lnTo>
                  <a:pt x="341" y="61"/>
                </a:lnTo>
                <a:lnTo>
                  <a:pt x="343" y="61"/>
                </a:lnTo>
                <a:lnTo>
                  <a:pt x="343" y="63"/>
                </a:lnTo>
                <a:lnTo>
                  <a:pt x="339" y="65"/>
                </a:lnTo>
                <a:lnTo>
                  <a:pt x="335" y="66"/>
                </a:lnTo>
                <a:lnTo>
                  <a:pt x="331" y="68"/>
                </a:lnTo>
                <a:lnTo>
                  <a:pt x="325" y="70"/>
                </a:lnTo>
                <a:lnTo>
                  <a:pt x="337" y="72"/>
                </a:lnTo>
                <a:lnTo>
                  <a:pt x="348" y="72"/>
                </a:lnTo>
                <a:lnTo>
                  <a:pt x="346" y="51"/>
                </a:lnTo>
                <a:lnTo>
                  <a:pt x="339" y="34"/>
                </a:lnTo>
                <a:lnTo>
                  <a:pt x="327" y="21"/>
                </a:lnTo>
                <a:lnTo>
                  <a:pt x="310" y="15"/>
                </a:lnTo>
                <a:lnTo>
                  <a:pt x="289" y="11"/>
                </a:lnTo>
                <a:lnTo>
                  <a:pt x="268" y="9"/>
                </a:lnTo>
                <a:lnTo>
                  <a:pt x="249" y="9"/>
                </a:lnTo>
                <a:lnTo>
                  <a:pt x="219" y="7"/>
                </a:lnTo>
                <a:lnTo>
                  <a:pt x="192" y="11"/>
                </a:lnTo>
                <a:lnTo>
                  <a:pt x="181" y="15"/>
                </a:lnTo>
                <a:lnTo>
                  <a:pt x="171" y="19"/>
                </a:lnTo>
                <a:lnTo>
                  <a:pt x="173" y="21"/>
                </a:lnTo>
                <a:lnTo>
                  <a:pt x="177" y="21"/>
                </a:lnTo>
                <a:lnTo>
                  <a:pt x="179" y="21"/>
                </a:lnTo>
                <a:lnTo>
                  <a:pt x="179" y="23"/>
                </a:lnTo>
                <a:lnTo>
                  <a:pt x="179" y="23"/>
                </a:lnTo>
                <a:lnTo>
                  <a:pt x="179" y="25"/>
                </a:lnTo>
                <a:lnTo>
                  <a:pt x="160" y="32"/>
                </a:lnTo>
                <a:lnTo>
                  <a:pt x="139" y="40"/>
                </a:lnTo>
                <a:lnTo>
                  <a:pt x="171" y="34"/>
                </a:lnTo>
                <a:lnTo>
                  <a:pt x="171" y="36"/>
                </a:lnTo>
                <a:lnTo>
                  <a:pt x="171" y="36"/>
                </a:lnTo>
                <a:lnTo>
                  <a:pt x="171" y="38"/>
                </a:lnTo>
                <a:lnTo>
                  <a:pt x="150" y="46"/>
                </a:lnTo>
                <a:lnTo>
                  <a:pt x="129" y="53"/>
                </a:lnTo>
                <a:lnTo>
                  <a:pt x="127" y="53"/>
                </a:lnTo>
                <a:lnTo>
                  <a:pt x="127" y="55"/>
                </a:lnTo>
                <a:lnTo>
                  <a:pt x="162" y="51"/>
                </a:lnTo>
                <a:lnTo>
                  <a:pt x="164" y="51"/>
                </a:lnTo>
                <a:lnTo>
                  <a:pt x="164" y="53"/>
                </a:lnTo>
                <a:lnTo>
                  <a:pt x="145" y="59"/>
                </a:lnTo>
                <a:lnTo>
                  <a:pt x="124" y="66"/>
                </a:lnTo>
                <a:lnTo>
                  <a:pt x="124" y="66"/>
                </a:lnTo>
                <a:lnTo>
                  <a:pt x="124" y="68"/>
                </a:lnTo>
                <a:lnTo>
                  <a:pt x="158" y="65"/>
                </a:lnTo>
                <a:lnTo>
                  <a:pt x="160" y="61"/>
                </a:lnTo>
                <a:lnTo>
                  <a:pt x="164" y="55"/>
                </a:lnTo>
                <a:lnTo>
                  <a:pt x="165" y="53"/>
                </a:lnTo>
                <a:lnTo>
                  <a:pt x="167" y="51"/>
                </a:lnTo>
                <a:lnTo>
                  <a:pt x="167" y="51"/>
                </a:lnTo>
                <a:lnTo>
                  <a:pt x="169" y="51"/>
                </a:lnTo>
                <a:lnTo>
                  <a:pt x="169" y="53"/>
                </a:lnTo>
                <a:lnTo>
                  <a:pt x="171" y="53"/>
                </a:lnTo>
                <a:lnTo>
                  <a:pt x="169" y="53"/>
                </a:lnTo>
                <a:lnTo>
                  <a:pt x="167" y="57"/>
                </a:lnTo>
                <a:lnTo>
                  <a:pt x="165" y="59"/>
                </a:lnTo>
                <a:lnTo>
                  <a:pt x="164" y="65"/>
                </a:lnTo>
                <a:lnTo>
                  <a:pt x="165" y="63"/>
                </a:lnTo>
                <a:lnTo>
                  <a:pt x="167" y="63"/>
                </a:lnTo>
                <a:lnTo>
                  <a:pt x="169" y="59"/>
                </a:lnTo>
                <a:lnTo>
                  <a:pt x="171" y="57"/>
                </a:lnTo>
                <a:lnTo>
                  <a:pt x="173" y="53"/>
                </a:lnTo>
                <a:lnTo>
                  <a:pt x="177" y="49"/>
                </a:lnTo>
                <a:lnTo>
                  <a:pt x="179" y="47"/>
                </a:lnTo>
                <a:lnTo>
                  <a:pt x="183" y="46"/>
                </a:lnTo>
                <a:lnTo>
                  <a:pt x="188" y="44"/>
                </a:lnTo>
                <a:lnTo>
                  <a:pt x="190" y="46"/>
                </a:lnTo>
                <a:lnTo>
                  <a:pt x="190" y="47"/>
                </a:lnTo>
                <a:lnTo>
                  <a:pt x="192" y="46"/>
                </a:lnTo>
                <a:lnTo>
                  <a:pt x="230" y="46"/>
                </a:lnTo>
                <a:lnTo>
                  <a:pt x="268" y="46"/>
                </a:lnTo>
                <a:lnTo>
                  <a:pt x="291" y="47"/>
                </a:lnTo>
                <a:lnTo>
                  <a:pt x="306" y="59"/>
                </a:lnTo>
                <a:lnTo>
                  <a:pt x="308" y="59"/>
                </a:lnTo>
                <a:lnTo>
                  <a:pt x="308" y="59"/>
                </a:lnTo>
                <a:lnTo>
                  <a:pt x="310" y="61"/>
                </a:lnTo>
                <a:lnTo>
                  <a:pt x="310" y="61"/>
                </a:lnTo>
                <a:lnTo>
                  <a:pt x="310" y="63"/>
                </a:lnTo>
                <a:lnTo>
                  <a:pt x="312" y="66"/>
                </a:lnTo>
                <a:lnTo>
                  <a:pt x="312" y="70"/>
                </a:lnTo>
                <a:lnTo>
                  <a:pt x="314" y="78"/>
                </a:lnTo>
                <a:lnTo>
                  <a:pt x="314" y="87"/>
                </a:lnTo>
                <a:lnTo>
                  <a:pt x="316" y="97"/>
                </a:lnTo>
                <a:close/>
                <a:moveTo>
                  <a:pt x="185" y="358"/>
                </a:moveTo>
                <a:lnTo>
                  <a:pt x="181" y="358"/>
                </a:lnTo>
                <a:lnTo>
                  <a:pt x="175" y="358"/>
                </a:lnTo>
                <a:lnTo>
                  <a:pt x="175" y="358"/>
                </a:lnTo>
                <a:lnTo>
                  <a:pt x="173" y="356"/>
                </a:lnTo>
                <a:lnTo>
                  <a:pt x="173" y="352"/>
                </a:lnTo>
                <a:lnTo>
                  <a:pt x="173" y="352"/>
                </a:lnTo>
                <a:lnTo>
                  <a:pt x="171" y="352"/>
                </a:lnTo>
                <a:lnTo>
                  <a:pt x="171" y="352"/>
                </a:lnTo>
                <a:lnTo>
                  <a:pt x="171" y="350"/>
                </a:lnTo>
                <a:lnTo>
                  <a:pt x="171" y="350"/>
                </a:lnTo>
                <a:lnTo>
                  <a:pt x="173" y="348"/>
                </a:lnTo>
                <a:lnTo>
                  <a:pt x="173" y="348"/>
                </a:lnTo>
                <a:lnTo>
                  <a:pt x="175" y="346"/>
                </a:lnTo>
                <a:lnTo>
                  <a:pt x="175" y="343"/>
                </a:lnTo>
                <a:lnTo>
                  <a:pt x="173" y="341"/>
                </a:lnTo>
                <a:lnTo>
                  <a:pt x="175" y="337"/>
                </a:lnTo>
                <a:lnTo>
                  <a:pt x="175" y="333"/>
                </a:lnTo>
                <a:lnTo>
                  <a:pt x="175" y="331"/>
                </a:lnTo>
                <a:lnTo>
                  <a:pt x="173" y="331"/>
                </a:lnTo>
                <a:lnTo>
                  <a:pt x="173" y="331"/>
                </a:lnTo>
                <a:lnTo>
                  <a:pt x="175" y="329"/>
                </a:lnTo>
                <a:lnTo>
                  <a:pt x="175" y="327"/>
                </a:lnTo>
                <a:lnTo>
                  <a:pt x="177" y="310"/>
                </a:lnTo>
                <a:lnTo>
                  <a:pt x="177" y="293"/>
                </a:lnTo>
                <a:lnTo>
                  <a:pt x="177" y="293"/>
                </a:lnTo>
                <a:lnTo>
                  <a:pt x="175" y="293"/>
                </a:lnTo>
                <a:lnTo>
                  <a:pt x="175" y="293"/>
                </a:lnTo>
                <a:lnTo>
                  <a:pt x="175" y="291"/>
                </a:lnTo>
                <a:lnTo>
                  <a:pt x="177" y="289"/>
                </a:lnTo>
                <a:lnTo>
                  <a:pt x="179" y="289"/>
                </a:lnTo>
                <a:lnTo>
                  <a:pt x="179" y="284"/>
                </a:lnTo>
                <a:lnTo>
                  <a:pt x="179" y="280"/>
                </a:lnTo>
                <a:lnTo>
                  <a:pt x="179" y="280"/>
                </a:lnTo>
                <a:lnTo>
                  <a:pt x="177" y="278"/>
                </a:lnTo>
                <a:lnTo>
                  <a:pt x="179" y="276"/>
                </a:lnTo>
                <a:lnTo>
                  <a:pt x="179" y="276"/>
                </a:lnTo>
                <a:lnTo>
                  <a:pt x="181" y="274"/>
                </a:lnTo>
                <a:lnTo>
                  <a:pt x="181" y="274"/>
                </a:lnTo>
                <a:lnTo>
                  <a:pt x="181" y="272"/>
                </a:lnTo>
                <a:lnTo>
                  <a:pt x="175" y="274"/>
                </a:lnTo>
                <a:lnTo>
                  <a:pt x="171" y="274"/>
                </a:lnTo>
                <a:lnTo>
                  <a:pt x="169" y="274"/>
                </a:lnTo>
                <a:lnTo>
                  <a:pt x="169" y="274"/>
                </a:lnTo>
                <a:lnTo>
                  <a:pt x="171" y="270"/>
                </a:lnTo>
                <a:lnTo>
                  <a:pt x="175" y="270"/>
                </a:lnTo>
                <a:lnTo>
                  <a:pt x="175" y="268"/>
                </a:lnTo>
                <a:lnTo>
                  <a:pt x="173" y="268"/>
                </a:lnTo>
                <a:lnTo>
                  <a:pt x="171" y="268"/>
                </a:lnTo>
                <a:lnTo>
                  <a:pt x="169" y="268"/>
                </a:lnTo>
                <a:lnTo>
                  <a:pt x="167" y="268"/>
                </a:lnTo>
                <a:lnTo>
                  <a:pt x="169" y="266"/>
                </a:lnTo>
                <a:lnTo>
                  <a:pt x="169" y="266"/>
                </a:lnTo>
                <a:lnTo>
                  <a:pt x="167" y="265"/>
                </a:lnTo>
                <a:lnTo>
                  <a:pt x="167" y="263"/>
                </a:lnTo>
                <a:lnTo>
                  <a:pt x="165" y="263"/>
                </a:lnTo>
                <a:lnTo>
                  <a:pt x="164" y="261"/>
                </a:lnTo>
                <a:lnTo>
                  <a:pt x="164" y="257"/>
                </a:lnTo>
                <a:lnTo>
                  <a:pt x="160" y="249"/>
                </a:lnTo>
                <a:lnTo>
                  <a:pt x="160" y="238"/>
                </a:lnTo>
                <a:lnTo>
                  <a:pt x="162" y="226"/>
                </a:lnTo>
                <a:lnTo>
                  <a:pt x="167" y="219"/>
                </a:lnTo>
                <a:lnTo>
                  <a:pt x="173" y="211"/>
                </a:lnTo>
                <a:lnTo>
                  <a:pt x="188" y="202"/>
                </a:lnTo>
                <a:lnTo>
                  <a:pt x="205" y="194"/>
                </a:lnTo>
                <a:lnTo>
                  <a:pt x="211" y="194"/>
                </a:lnTo>
                <a:lnTo>
                  <a:pt x="219" y="194"/>
                </a:lnTo>
                <a:lnTo>
                  <a:pt x="221" y="194"/>
                </a:lnTo>
                <a:lnTo>
                  <a:pt x="225" y="194"/>
                </a:lnTo>
                <a:lnTo>
                  <a:pt x="228" y="196"/>
                </a:lnTo>
                <a:lnTo>
                  <a:pt x="232" y="198"/>
                </a:lnTo>
                <a:lnTo>
                  <a:pt x="238" y="200"/>
                </a:lnTo>
                <a:lnTo>
                  <a:pt x="242" y="202"/>
                </a:lnTo>
                <a:lnTo>
                  <a:pt x="245" y="205"/>
                </a:lnTo>
                <a:lnTo>
                  <a:pt x="251" y="211"/>
                </a:lnTo>
                <a:lnTo>
                  <a:pt x="255" y="215"/>
                </a:lnTo>
                <a:lnTo>
                  <a:pt x="257" y="215"/>
                </a:lnTo>
                <a:lnTo>
                  <a:pt x="259" y="217"/>
                </a:lnTo>
                <a:lnTo>
                  <a:pt x="259" y="217"/>
                </a:lnTo>
                <a:lnTo>
                  <a:pt x="257" y="219"/>
                </a:lnTo>
                <a:lnTo>
                  <a:pt x="259" y="223"/>
                </a:lnTo>
                <a:lnTo>
                  <a:pt x="259" y="225"/>
                </a:lnTo>
                <a:lnTo>
                  <a:pt x="259" y="228"/>
                </a:lnTo>
                <a:lnTo>
                  <a:pt x="263" y="230"/>
                </a:lnTo>
                <a:lnTo>
                  <a:pt x="265" y="230"/>
                </a:lnTo>
                <a:lnTo>
                  <a:pt x="265" y="230"/>
                </a:lnTo>
                <a:lnTo>
                  <a:pt x="261" y="234"/>
                </a:lnTo>
                <a:lnTo>
                  <a:pt x="259" y="236"/>
                </a:lnTo>
                <a:lnTo>
                  <a:pt x="259" y="238"/>
                </a:lnTo>
                <a:lnTo>
                  <a:pt x="259" y="240"/>
                </a:lnTo>
                <a:lnTo>
                  <a:pt x="253" y="259"/>
                </a:lnTo>
                <a:lnTo>
                  <a:pt x="242" y="274"/>
                </a:lnTo>
                <a:lnTo>
                  <a:pt x="242" y="274"/>
                </a:lnTo>
                <a:lnTo>
                  <a:pt x="242" y="274"/>
                </a:lnTo>
                <a:lnTo>
                  <a:pt x="244" y="274"/>
                </a:lnTo>
                <a:lnTo>
                  <a:pt x="242" y="276"/>
                </a:lnTo>
                <a:lnTo>
                  <a:pt x="242" y="278"/>
                </a:lnTo>
                <a:lnTo>
                  <a:pt x="242" y="280"/>
                </a:lnTo>
                <a:lnTo>
                  <a:pt x="242" y="282"/>
                </a:lnTo>
                <a:lnTo>
                  <a:pt x="242" y="284"/>
                </a:lnTo>
                <a:lnTo>
                  <a:pt x="242" y="284"/>
                </a:lnTo>
                <a:lnTo>
                  <a:pt x="242" y="287"/>
                </a:lnTo>
                <a:lnTo>
                  <a:pt x="242" y="289"/>
                </a:lnTo>
                <a:lnTo>
                  <a:pt x="242" y="291"/>
                </a:lnTo>
                <a:lnTo>
                  <a:pt x="236" y="356"/>
                </a:lnTo>
                <a:lnTo>
                  <a:pt x="234" y="358"/>
                </a:lnTo>
                <a:lnTo>
                  <a:pt x="234" y="358"/>
                </a:lnTo>
                <a:lnTo>
                  <a:pt x="230" y="360"/>
                </a:lnTo>
                <a:lnTo>
                  <a:pt x="228" y="358"/>
                </a:lnTo>
                <a:lnTo>
                  <a:pt x="205" y="356"/>
                </a:lnTo>
                <a:lnTo>
                  <a:pt x="185" y="358"/>
                </a:lnTo>
                <a:close/>
                <a:moveTo>
                  <a:pt x="160" y="141"/>
                </a:moveTo>
                <a:lnTo>
                  <a:pt x="164" y="141"/>
                </a:lnTo>
                <a:lnTo>
                  <a:pt x="167" y="141"/>
                </a:lnTo>
                <a:lnTo>
                  <a:pt x="167" y="143"/>
                </a:lnTo>
                <a:lnTo>
                  <a:pt x="167" y="143"/>
                </a:lnTo>
                <a:lnTo>
                  <a:pt x="167" y="143"/>
                </a:lnTo>
                <a:lnTo>
                  <a:pt x="173" y="141"/>
                </a:lnTo>
                <a:lnTo>
                  <a:pt x="179" y="141"/>
                </a:lnTo>
                <a:lnTo>
                  <a:pt x="240" y="141"/>
                </a:lnTo>
                <a:lnTo>
                  <a:pt x="301" y="143"/>
                </a:lnTo>
                <a:lnTo>
                  <a:pt x="301" y="137"/>
                </a:lnTo>
                <a:lnTo>
                  <a:pt x="301" y="129"/>
                </a:lnTo>
                <a:lnTo>
                  <a:pt x="301" y="122"/>
                </a:lnTo>
                <a:lnTo>
                  <a:pt x="303" y="114"/>
                </a:lnTo>
                <a:lnTo>
                  <a:pt x="301" y="89"/>
                </a:lnTo>
                <a:lnTo>
                  <a:pt x="303" y="65"/>
                </a:lnTo>
                <a:lnTo>
                  <a:pt x="299" y="59"/>
                </a:lnTo>
                <a:lnTo>
                  <a:pt x="293" y="55"/>
                </a:lnTo>
                <a:lnTo>
                  <a:pt x="285" y="53"/>
                </a:lnTo>
                <a:lnTo>
                  <a:pt x="268" y="51"/>
                </a:lnTo>
                <a:lnTo>
                  <a:pt x="249" y="51"/>
                </a:lnTo>
                <a:lnTo>
                  <a:pt x="221" y="51"/>
                </a:lnTo>
                <a:lnTo>
                  <a:pt x="192" y="53"/>
                </a:lnTo>
                <a:lnTo>
                  <a:pt x="188" y="55"/>
                </a:lnTo>
                <a:lnTo>
                  <a:pt x="185" y="55"/>
                </a:lnTo>
                <a:lnTo>
                  <a:pt x="185" y="57"/>
                </a:lnTo>
                <a:lnTo>
                  <a:pt x="185" y="57"/>
                </a:lnTo>
                <a:lnTo>
                  <a:pt x="185" y="57"/>
                </a:lnTo>
                <a:lnTo>
                  <a:pt x="194" y="55"/>
                </a:lnTo>
                <a:lnTo>
                  <a:pt x="204" y="55"/>
                </a:lnTo>
                <a:lnTo>
                  <a:pt x="204" y="55"/>
                </a:lnTo>
                <a:lnTo>
                  <a:pt x="204" y="57"/>
                </a:lnTo>
                <a:lnTo>
                  <a:pt x="204" y="57"/>
                </a:lnTo>
                <a:lnTo>
                  <a:pt x="192" y="59"/>
                </a:lnTo>
                <a:lnTo>
                  <a:pt x="185" y="61"/>
                </a:lnTo>
                <a:lnTo>
                  <a:pt x="177" y="65"/>
                </a:lnTo>
                <a:lnTo>
                  <a:pt x="173" y="70"/>
                </a:lnTo>
                <a:lnTo>
                  <a:pt x="171" y="76"/>
                </a:lnTo>
                <a:lnTo>
                  <a:pt x="167" y="82"/>
                </a:lnTo>
                <a:lnTo>
                  <a:pt x="165" y="87"/>
                </a:lnTo>
                <a:lnTo>
                  <a:pt x="164" y="95"/>
                </a:lnTo>
                <a:lnTo>
                  <a:pt x="162" y="103"/>
                </a:lnTo>
                <a:lnTo>
                  <a:pt x="162" y="110"/>
                </a:lnTo>
                <a:lnTo>
                  <a:pt x="162" y="110"/>
                </a:lnTo>
                <a:lnTo>
                  <a:pt x="160" y="110"/>
                </a:lnTo>
                <a:lnTo>
                  <a:pt x="160" y="126"/>
                </a:lnTo>
                <a:lnTo>
                  <a:pt x="160" y="141"/>
                </a:lnTo>
                <a:lnTo>
                  <a:pt x="160" y="143"/>
                </a:lnTo>
                <a:lnTo>
                  <a:pt x="160" y="141"/>
                </a:lnTo>
                <a:close/>
                <a:moveTo>
                  <a:pt x="101" y="171"/>
                </a:moveTo>
                <a:lnTo>
                  <a:pt x="124" y="164"/>
                </a:lnTo>
                <a:lnTo>
                  <a:pt x="145" y="156"/>
                </a:lnTo>
                <a:lnTo>
                  <a:pt x="146" y="158"/>
                </a:lnTo>
                <a:lnTo>
                  <a:pt x="146" y="158"/>
                </a:lnTo>
                <a:lnTo>
                  <a:pt x="146" y="158"/>
                </a:lnTo>
                <a:lnTo>
                  <a:pt x="122" y="169"/>
                </a:lnTo>
                <a:lnTo>
                  <a:pt x="97" y="179"/>
                </a:lnTo>
                <a:lnTo>
                  <a:pt x="97" y="181"/>
                </a:lnTo>
                <a:lnTo>
                  <a:pt x="95" y="181"/>
                </a:lnTo>
                <a:lnTo>
                  <a:pt x="93" y="181"/>
                </a:lnTo>
                <a:lnTo>
                  <a:pt x="95" y="181"/>
                </a:lnTo>
                <a:lnTo>
                  <a:pt x="95" y="181"/>
                </a:lnTo>
                <a:lnTo>
                  <a:pt x="97" y="181"/>
                </a:lnTo>
                <a:lnTo>
                  <a:pt x="118" y="173"/>
                </a:lnTo>
                <a:lnTo>
                  <a:pt x="139" y="167"/>
                </a:lnTo>
                <a:lnTo>
                  <a:pt x="141" y="167"/>
                </a:lnTo>
                <a:lnTo>
                  <a:pt x="143" y="167"/>
                </a:lnTo>
                <a:lnTo>
                  <a:pt x="143" y="167"/>
                </a:lnTo>
                <a:lnTo>
                  <a:pt x="143" y="169"/>
                </a:lnTo>
                <a:lnTo>
                  <a:pt x="116" y="179"/>
                </a:lnTo>
                <a:lnTo>
                  <a:pt x="91" y="190"/>
                </a:lnTo>
                <a:lnTo>
                  <a:pt x="89" y="192"/>
                </a:lnTo>
                <a:lnTo>
                  <a:pt x="91" y="192"/>
                </a:lnTo>
                <a:lnTo>
                  <a:pt x="91" y="192"/>
                </a:lnTo>
                <a:lnTo>
                  <a:pt x="108" y="185"/>
                </a:lnTo>
                <a:lnTo>
                  <a:pt x="127" y="179"/>
                </a:lnTo>
                <a:lnTo>
                  <a:pt x="129" y="179"/>
                </a:lnTo>
                <a:lnTo>
                  <a:pt x="131" y="181"/>
                </a:lnTo>
                <a:lnTo>
                  <a:pt x="125" y="185"/>
                </a:lnTo>
                <a:lnTo>
                  <a:pt x="120" y="186"/>
                </a:lnTo>
                <a:lnTo>
                  <a:pt x="87" y="200"/>
                </a:lnTo>
                <a:lnTo>
                  <a:pt x="87" y="202"/>
                </a:lnTo>
                <a:lnTo>
                  <a:pt x="87" y="202"/>
                </a:lnTo>
                <a:lnTo>
                  <a:pt x="108" y="196"/>
                </a:lnTo>
                <a:lnTo>
                  <a:pt x="131" y="192"/>
                </a:lnTo>
                <a:lnTo>
                  <a:pt x="131" y="192"/>
                </a:lnTo>
                <a:lnTo>
                  <a:pt x="133" y="194"/>
                </a:lnTo>
                <a:lnTo>
                  <a:pt x="133" y="194"/>
                </a:lnTo>
                <a:lnTo>
                  <a:pt x="127" y="196"/>
                </a:lnTo>
                <a:lnTo>
                  <a:pt x="122" y="200"/>
                </a:lnTo>
                <a:lnTo>
                  <a:pt x="86" y="215"/>
                </a:lnTo>
                <a:lnTo>
                  <a:pt x="86" y="215"/>
                </a:lnTo>
                <a:lnTo>
                  <a:pt x="86" y="217"/>
                </a:lnTo>
                <a:lnTo>
                  <a:pt x="101" y="211"/>
                </a:lnTo>
                <a:lnTo>
                  <a:pt x="120" y="207"/>
                </a:lnTo>
                <a:lnTo>
                  <a:pt x="120" y="207"/>
                </a:lnTo>
                <a:lnTo>
                  <a:pt x="120" y="207"/>
                </a:lnTo>
                <a:lnTo>
                  <a:pt x="120" y="209"/>
                </a:lnTo>
                <a:lnTo>
                  <a:pt x="84" y="226"/>
                </a:lnTo>
                <a:lnTo>
                  <a:pt x="84" y="228"/>
                </a:lnTo>
                <a:lnTo>
                  <a:pt x="84" y="228"/>
                </a:lnTo>
                <a:lnTo>
                  <a:pt x="101" y="225"/>
                </a:lnTo>
                <a:lnTo>
                  <a:pt x="122" y="221"/>
                </a:lnTo>
                <a:lnTo>
                  <a:pt x="124" y="221"/>
                </a:lnTo>
                <a:lnTo>
                  <a:pt x="122" y="223"/>
                </a:lnTo>
                <a:lnTo>
                  <a:pt x="120" y="225"/>
                </a:lnTo>
                <a:lnTo>
                  <a:pt x="118" y="226"/>
                </a:lnTo>
                <a:lnTo>
                  <a:pt x="82" y="244"/>
                </a:lnTo>
                <a:lnTo>
                  <a:pt x="82" y="244"/>
                </a:lnTo>
                <a:lnTo>
                  <a:pt x="82" y="245"/>
                </a:lnTo>
                <a:lnTo>
                  <a:pt x="87" y="244"/>
                </a:lnTo>
                <a:lnTo>
                  <a:pt x="93" y="244"/>
                </a:lnTo>
                <a:lnTo>
                  <a:pt x="95" y="242"/>
                </a:lnTo>
                <a:lnTo>
                  <a:pt x="95" y="242"/>
                </a:lnTo>
                <a:lnTo>
                  <a:pt x="105" y="240"/>
                </a:lnTo>
                <a:lnTo>
                  <a:pt x="116" y="238"/>
                </a:lnTo>
                <a:lnTo>
                  <a:pt x="116" y="238"/>
                </a:lnTo>
                <a:lnTo>
                  <a:pt x="118" y="240"/>
                </a:lnTo>
                <a:lnTo>
                  <a:pt x="114" y="242"/>
                </a:lnTo>
                <a:lnTo>
                  <a:pt x="110" y="244"/>
                </a:lnTo>
                <a:lnTo>
                  <a:pt x="106" y="245"/>
                </a:lnTo>
                <a:lnTo>
                  <a:pt x="93" y="251"/>
                </a:lnTo>
                <a:lnTo>
                  <a:pt x="80" y="257"/>
                </a:lnTo>
                <a:lnTo>
                  <a:pt x="80" y="259"/>
                </a:lnTo>
                <a:lnTo>
                  <a:pt x="80" y="259"/>
                </a:lnTo>
                <a:lnTo>
                  <a:pt x="82" y="259"/>
                </a:lnTo>
                <a:lnTo>
                  <a:pt x="89" y="257"/>
                </a:lnTo>
                <a:lnTo>
                  <a:pt x="99" y="253"/>
                </a:lnTo>
                <a:lnTo>
                  <a:pt x="110" y="253"/>
                </a:lnTo>
                <a:lnTo>
                  <a:pt x="110" y="253"/>
                </a:lnTo>
                <a:lnTo>
                  <a:pt x="112" y="253"/>
                </a:lnTo>
                <a:lnTo>
                  <a:pt x="108" y="257"/>
                </a:lnTo>
                <a:lnTo>
                  <a:pt x="105" y="259"/>
                </a:lnTo>
                <a:lnTo>
                  <a:pt x="99" y="261"/>
                </a:lnTo>
                <a:lnTo>
                  <a:pt x="91" y="266"/>
                </a:lnTo>
                <a:lnTo>
                  <a:pt x="84" y="272"/>
                </a:lnTo>
                <a:lnTo>
                  <a:pt x="91" y="270"/>
                </a:lnTo>
                <a:lnTo>
                  <a:pt x="97" y="270"/>
                </a:lnTo>
                <a:lnTo>
                  <a:pt x="105" y="268"/>
                </a:lnTo>
                <a:lnTo>
                  <a:pt x="106" y="268"/>
                </a:lnTo>
                <a:lnTo>
                  <a:pt x="108" y="270"/>
                </a:lnTo>
                <a:lnTo>
                  <a:pt x="108" y="270"/>
                </a:lnTo>
                <a:lnTo>
                  <a:pt x="108" y="272"/>
                </a:lnTo>
                <a:lnTo>
                  <a:pt x="93" y="280"/>
                </a:lnTo>
                <a:lnTo>
                  <a:pt x="78" y="289"/>
                </a:lnTo>
                <a:lnTo>
                  <a:pt x="76" y="289"/>
                </a:lnTo>
                <a:lnTo>
                  <a:pt x="76" y="291"/>
                </a:lnTo>
                <a:lnTo>
                  <a:pt x="76" y="291"/>
                </a:lnTo>
                <a:lnTo>
                  <a:pt x="86" y="289"/>
                </a:lnTo>
                <a:lnTo>
                  <a:pt x="95" y="287"/>
                </a:lnTo>
                <a:lnTo>
                  <a:pt x="105" y="287"/>
                </a:lnTo>
                <a:lnTo>
                  <a:pt x="106" y="287"/>
                </a:lnTo>
                <a:lnTo>
                  <a:pt x="106" y="287"/>
                </a:lnTo>
                <a:lnTo>
                  <a:pt x="105" y="289"/>
                </a:lnTo>
                <a:lnTo>
                  <a:pt x="99" y="293"/>
                </a:lnTo>
                <a:lnTo>
                  <a:pt x="91" y="297"/>
                </a:lnTo>
                <a:lnTo>
                  <a:pt x="84" y="303"/>
                </a:lnTo>
                <a:lnTo>
                  <a:pt x="84" y="303"/>
                </a:lnTo>
                <a:lnTo>
                  <a:pt x="84" y="304"/>
                </a:lnTo>
                <a:lnTo>
                  <a:pt x="86" y="304"/>
                </a:lnTo>
                <a:lnTo>
                  <a:pt x="91" y="304"/>
                </a:lnTo>
                <a:lnTo>
                  <a:pt x="97" y="304"/>
                </a:lnTo>
                <a:lnTo>
                  <a:pt x="103" y="304"/>
                </a:lnTo>
                <a:lnTo>
                  <a:pt x="105" y="304"/>
                </a:lnTo>
                <a:lnTo>
                  <a:pt x="105" y="306"/>
                </a:lnTo>
                <a:lnTo>
                  <a:pt x="103" y="310"/>
                </a:lnTo>
                <a:lnTo>
                  <a:pt x="101" y="312"/>
                </a:lnTo>
                <a:lnTo>
                  <a:pt x="99" y="312"/>
                </a:lnTo>
                <a:lnTo>
                  <a:pt x="95" y="316"/>
                </a:lnTo>
                <a:lnTo>
                  <a:pt x="93" y="318"/>
                </a:lnTo>
                <a:lnTo>
                  <a:pt x="91" y="322"/>
                </a:lnTo>
                <a:lnTo>
                  <a:pt x="91" y="322"/>
                </a:lnTo>
                <a:lnTo>
                  <a:pt x="91" y="324"/>
                </a:lnTo>
                <a:lnTo>
                  <a:pt x="93" y="324"/>
                </a:lnTo>
                <a:lnTo>
                  <a:pt x="95" y="325"/>
                </a:lnTo>
                <a:lnTo>
                  <a:pt x="97" y="325"/>
                </a:lnTo>
                <a:lnTo>
                  <a:pt x="97" y="327"/>
                </a:lnTo>
                <a:lnTo>
                  <a:pt x="97" y="329"/>
                </a:lnTo>
                <a:lnTo>
                  <a:pt x="93" y="333"/>
                </a:lnTo>
                <a:lnTo>
                  <a:pt x="91" y="335"/>
                </a:lnTo>
                <a:lnTo>
                  <a:pt x="89" y="339"/>
                </a:lnTo>
                <a:lnTo>
                  <a:pt x="91" y="341"/>
                </a:lnTo>
                <a:lnTo>
                  <a:pt x="93" y="341"/>
                </a:lnTo>
                <a:lnTo>
                  <a:pt x="95" y="343"/>
                </a:lnTo>
                <a:lnTo>
                  <a:pt x="95" y="344"/>
                </a:lnTo>
                <a:lnTo>
                  <a:pt x="93" y="348"/>
                </a:lnTo>
                <a:lnTo>
                  <a:pt x="91" y="352"/>
                </a:lnTo>
                <a:lnTo>
                  <a:pt x="93" y="358"/>
                </a:lnTo>
                <a:lnTo>
                  <a:pt x="91" y="358"/>
                </a:lnTo>
                <a:lnTo>
                  <a:pt x="91" y="356"/>
                </a:lnTo>
                <a:lnTo>
                  <a:pt x="91" y="356"/>
                </a:lnTo>
                <a:lnTo>
                  <a:pt x="89" y="354"/>
                </a:lnTo>
                <a:lnTo>
                  <a:pt x="91" y="350"/>
                </a:lnTo>
                <a:lnTo>
                  <a:pt x="91" y="348"/>
                </a:lnTo>
                <a:lnTo>
                  <a:pt x="93" y="346"/>
                </a:lnTo>
                <a:lnTo>
                  <a:pt x="93" y="343"/>
                </a:lnTo>
                <a:lnTo>
                  <a:pt x="91" y="343"/>
                </a:lnTo>
                <a:lnTo>
                  <a:pt x="89" y="341"/>
                </a:lnTo>
                <a:lnTo>
                  <a:pt x="87" y="339"/>
                </a:lnTo>
                <a:lnTo>
                  <a:pt x="89" y="337"/>
                </a:lnTo>
                <a:lnTo>
                  <a:pt x="89" y="335"/>
                </a:lnTo>
                <a:lnTo>
                  <a:pt x="91" y="333"/>
                </a:lnTo>
                <a:lnTo>
                  <a:pt x="93" y="331"/>
                </a:lnTo>
                <a:lnTo>
                  <a:pt x="95" y="327"/>
                </a:lnTo>
                <a:lnTo>
                  <a:pt x="93" y="325"/>
                </a:lnTo>
                <a:lnTo>
                  <a:pt x="89" y="325"/>
                </a:lnTo>
                <a:lnTo>
                  <a:pt x="87" y="324"/>
                </a:lnTo>
                <a:lnTo>
                  <a:pt x="89" y="320"/>
                </a:lnTo>
                <a:lnTo>
                  <a:pt x="89" y="318"/>
                </a:lnTo>
                <a:lnTo>
                  <a:pt x="93" y="314"/>
                </a:lnTo>
                <a:lnTo>
                  <a:pt x="97" y="310"/>
                </a:lnTo>
                <a:lnTo>
                  <a:pt x="103" y="308"/>
                </a:lnTo>
                <a:lnTo>
                  <a:pt x="103" y="306"/>
                </a:lnTo>
                <a:lnTo>
                  <a:pt x="101" y="306"/>
                </a:lnTo>
                <a:lnTo>
                  <a:pt x="84" y="306"/>
                </a:lnTo>
                <a:lnTo>
                  <a:pt x="82" y="306"/>
                </a:lnTo>
                <a:lnTo>
                  <a:pt x="82" y="304"/>
                </a:lnTo>
                <a:lnTo>
                  <a:pt x="82" y="301"/>
                </a:lnTo>
                <a:lnTo>
                  <a:pt x="86" y="299"/>
                </a:lnTo>
                <a:lnTo>
                  <a:pt x="103" y="289"/>
                </a:lnTo>
                <a:lnTo>
                  <a:pt x="89" y="291"/>
                </a:lnTo>
                <a:lnTo>
                  <a:pt x="76" y="293"/>
                </a:lnTo>
                <a:lnTo>
                  <a:pt x="76" y="293"/>
                </a:lnTo>
                <a:lnTo>
                  <a:pt x="74" y="293"/>
                </a:lnTo>
                <a:lnTo>
                  <a:pt x="68" y="333"/>
                </a:lnTo>
                <a:lnTo>
                  <a:pt x="65" y="375"/>
                </a:lnTo>
                <a:lnTo>
                  <a:pt x="65" y="377"/>
                </a:lnTo>
                <a:lnTo>
                  <a:pt x="65" y="379"/>
                </a:lnTo>
                <a:lnTo>
                  <a:pt x="66" y="381"/>
                </a:lnTo>
                <a:lnTo>
                  <a:pt x="65" y="383"/>
                </a:lnTo>
                <a:lnTo>
                  <a:pt x="65" y="386"/>
                </a:lnTo>
                <a:lnTo>
                  <a:pt x="66" y="390"/>
                </a:lnTo>
                <a:lnTo>
                  <a:pt x="66" y="392"/>
                </a:lnTo>
                <a:lnTo>
                  <a:pt x="66" y="392"/>
                </a:lnTo>
                <a:lnTo>
                  <a:pt x="68" y="390"/>
                </a:lnTo>
                <a:lnTo>
                  <a:pt x="68" y="390"/>
                </a:lnTo>
                <a:lnTo>
                  <a:pt x="70" y="388"/>
                </a:lnTo>
                <a:lnTo>
                  <a:pt x="74" y="388"/>
                </a:lnTo>
                <a:lnTo>
                  <a:pt x="70" y="396"/>
                </a:lnTo>
                <a:lnTo>
                  <a:pt x="68" y="400"/>
                </a:lnTo>
                <a:lnTo>
                  <a:pt x="66" y="402"/>
                </a:lnTo>
                <a:lnTo>
                  <a:pt x="66" y="403"/>
                </a:lnTo>
                <a:lnTo>
                  <a:pt x="68" y="403"/>
                </a:lnTo>
                <a:lnTo>
                  <a:pt x="68" y="403"/>
                </a:lnTo>
                <a:lnTo>
                  <a:pt x="68" y="403"/>
                </a:lnTo>
                <a:lnTo>
                  <a:pt x="68" y="403"/>
                </a:lnTo>
                <a:lnTo>
                  <a:pt x="68" y="403"/>
                </a:lnTo>
                <a:lnTo>
                  <a:pt x="70" y="403"/>
                </a:lnTo>
                <a:lnTo>
                  <a:pt x="72" y="403"/>
                </a:lnTo>
                <a:lnTo>
                  <a:pt x="74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3"/>
                </a:lnTo>
                <a:lnTo>
                  <a:pt x="74" y="405"/>
                </a:lnTo>
                <a:lnTo>
                  <a:pt x="76" y="405"/>
                </a:lnTo>
                <a:lnTo>
                  <a:pt x="76" y="405"/>
                </a:lnTo>
                <a:lnTo>
                  <a:pt x="76" y="403"/>
                </a:lnTo>
                <a:lnTo>
                  <a:pt x="78" y="403"/>
                </a:lnTo>
                <a:lnTo>
                  <a:pt x="82" y="403"/>
                </a:lnTo>
                <a:lnTo>
                  <a:pt x="82" y="405"/>
                </a:lnTo>
                <a:lnTo>
                  <a:pt x="80" y="405"/>
                </a:lnTo>
                <a:lnTo>
                  <a:pt x="89" y="405"/>
                </a:lnTo>
                <a:lnTo>
                  <a:pt x="97" y="405"/>
                </a:lnTo>
                <a:lnTo>
                  <a:pt x="129" y="407"/>
                </a:lnTo>
                <a:lnTo>
                  <a:pt x="164" y="409"/>
                </a:lnTo>
                <a:lnTo>
                  <a:pt x="167" y="407"/>
                </a:lnTo>
                <a:lnTo>
                  <a:pt x="169" y="405"/>
                </a:lnTo>
                <a:lnTo>
                  <a:pt x="169" y="405"/>
                </a:lnTo>
                <a:lnTo>
                  <a:pt x="169" y="407"/>
                </a:lnTo>
                <a:lnTo>
                  <a:pt x="169" y="407"/>
                </a:lnTo>
                <a:lnTo>
                  <a:pt x="167" y="409"/>
                </a:lnTo>
                <a:lnTo>
                  <a:pt x="234" y="409"/>
                </a:lnTo>
                <a:lnTo>
                  <a:pt x="299" y="409"/>
                </a:lnTo>
                <a:lnTo>
                  <a:pt x="360" y="411"/>
                </a:lnTo>
                <a:lnTo>
                  <a:pt x="364" y="409"/>
                </a:lnTo>
                <a:lnTo>
                  <a:pt x="367" y="405"/>
                </a:lnTo>
                <a:lnTo>
                  <a:pt x="373" y="390"/>
                </a:lnTo>
                <a:lnTo>
                  <a:pt x="379" y="373"/>
                </a:lnTo>
                <a:lnTo>
                  <a:pt x="379" y="371"/>
                </a:lnTo>
                <a:lnTo>
                  <a:pt x="379" y="371"/>
                </a:lnTo>
                <a:lnTo>
                  <a:pt x="377" y="371"/>
                </a:lnTo>
                <a:lnTo>
                  <a:pt x="379" y="371"/>
                </a:lnTo>
                <a:lnTo>
                  <a:pt x="379" y="369"/>
                </a:lnTo>
                <a:lnTo>
                  <a:pt x="381" y="364"/>
                </a:lnTo>
                <a:lnTo>
                  <a:pt x="381" y="362"/>
                </a:lnTo>
                <a:lnTo>
                  <a:pt x="381" y="362"/>
                </a:lnTo>
                <a:lnTo>
                  <a:pt x="381" y="358"/>
                </a:lnTo>
                <a:lnTo>
                  <a:pt x="381" y="352"/>
                </a:lnTo>
                <a:lnTo>
                  <a:pt x="383" y="352"/>
                </a:lnTo>
                <a:lnTo>
                  <a:pt x="383" y="352"/>
                </a:lnTo>
                <a:lnTo>
                  <a:pt x="384" y="324"/>
                </a:lnTo>
                <a:lnTo>
                  <a:pt x="384" y="297"/>
                </a:lnTo>
                <a:lnTo>
                  <a:pt x="383" y="255"/>
                </a:lnTo>
                <a:lnTo>
                  <a:pt x="383" y="255"/>
                </a:lnTo>
                <a:lnTo>
                  <a:pt x="381" y="255"/>
                </a:lnTo>
                <a:lnTo>
                  <a:pt x="352" y="263"/>
                </a:lnTo>
                <a:lnTo>
                  <a:pt x="325" y="270"/>
                </a:lnTo>
                <a:lnTo>
                  <a:pt x="324" y="272"/>
                </a:lnTo>
                <a:lnTo>
                  <a:pt x="324" y="274"/>
                </a:lnTo>
                <a:lnTo>
                  <a:pt x="325" y="274"/>
                </a:lnTo>
                <a:lnTo>
                  <a:pt x="329" y="274"/>
                </a:lnTo>
                <a:lnTo>
                  <a:pt x="352" y="272"/>
                </a:lnTo>
                <a:lnTo>
                  <a:pt x="375" y="272"/>
                </a:lnTo>
                <a:lnTo>
                  <a:pt x="379" y="272"/>
                </a:lnTo>
                <a:lnTo>
                  <a:pt x="381" y="274"/>
                </a:lnTo>
                <a:lnTo>
                  <a:pt x="383" y="276"/>
                </a:lnTo>
                <a:lnTo>
                  <a:pt x="381" y="278"/>
                </a:lnTo>
                <a:lnTo>
                  <a:pt x="377" y="280"/>
                </a:lnTo>
                <a:lnTo>
                  <a:pt x="373" y="280"/>
                </a:lnTo>
                <a:lnTo>
                  <a:pt x="350" y="287"/>
                </a:lnTo>
                <a:lnTo>
                  <a:pt x="329" y="295"/>
                </a:lnTo>
                <a:lnTo>
                  <a:pt x="325" y="297"/>
                </a:lnTo>
                <a:lnTo>
                  <a:pt x="324" y="299"/>
                </a:lnTo>
                <a:lnTo>
                  <a:pt x="324" y="299"/>
                </a:lnTo>
                <a:lnTo>
                  <a:pt x="325" y="299"/>
                </a:lnTo>
                <a:lnTo>
                  <a:pt x="329" y="301"/>
                </a:lnTo>
                <a:lnTo>
                  <a:pt x="333" y="301"/>
                </a:lnTo>
                <a:lnTo>
                  <a:pt x="350" y="301"/>
                </a:lnTo>
                <a:lnTo>
                  <a:pt x="369" y="303"/>
                </a:lnTo>
                <a:lnTo>
                  <a:pt x="371" y="303"/>
                </a:lnTo>
                <a:lnTo>
                  <a:pt x="375" y="304"/>
                </a:lnTo>
                <a:lnTo>
                  <a:pt x="373" y="306"/>
                </a:lnTo>
                <a:lnTo>
                  <a:pt x="371" y="308"/>
                </a:lnTo>
                <a:lnTo>
                  <a:pt x="367" y="310"/>
                </a:lnTo>
                <a:lnTo>
                  <a:pt x="346" y="318"/>
                </a:lnTo>
                <a:lnTo>
                  <a:pt x="346" y="318"/>
                </a:lnTo>
                <a:lnTo>
                  <a:pt x="346" y="318"/>
                </a:lnTo>
                <a:lnTo>
                  <a:pt x="346" y="320"/>
                </a:lnTo>
                <a:lnTo>
                  <a:pt x="352" y="320"/>
                </a:lnTo>
                <a:lnTo>
                  <a:pt x="358" y="322"/>
                </a:lnTo>
                <a:lnTo>
                  <a:pt x="362" y="322"/>
                </a:lnTo>
                <a:lnTo>
                  <a:pt x="364" y="324"/>
                </a:lnTo>
                <a:lnTo>
                  <a:pt x="364" y="325"/>
                </a:lnTo>
                <a:lnTo>
                  <a:pt x="362" y="327"/>
                </a:lnTo>
                <a:lnTo>
                  <a:pt x="362" y="327"/>
                </a:lnTo>
                <a:lnTo>
                  <a:pt x="358" y="331"/>
                </a:lnTo>
                <a:lnTo>
                  <a:pt x="352" y="333"/>
                </a:lnTo>
                <a:lnTo>
                  <a:pt x="348" y="335"/>
                </a:lnTo>
                <a:lnTo>
                  <a:pt x="348" y="337"/>
                </a:lnTo>
                <a:lnTo>
                  <a:pt x="348" y="337"/>
                </a:lnTo>
                <a:lnTo>
                  <a:pt x="348" y="339"/>
                </a:lnTo>
                <a:lnTo>
                  <a:pt x="354" y="339"/>
                </a:lnTo>
                <a:lnTo>
                  <a:pt x="360" y="341"/>
                </a:lnTo>
                <a:lnTo>
                  <a:pt x="358" y="344"/>
                </a:lnTo>
                <a:lnTo>
                  <a:pt x="356" y="348"/>
                </a:lnTo>
                <a:lnTo>
                  <a:pt x="354" y="350"/>
                </a:lnTo>
                <a:lnTo>
                  <a:pt x="356" y="350"/>
                </a:lnTo>
                <a:lnTo>
                  <a:pt x="358" y="350"/>
                </a:lnTo>
                <a:lnTo>
                  <a:pt x="358" y="352"/>
                </a:lnTo>
                <a:lnTo>
                  <a:pt x="356" y="354"/>
                </a:lnTo>
                <a:lnTo>
                  <a:pt x="348" y="362"/>
                </a:lnTo>
                <a:lnTo>
                  <a:pt x="346" y="367"/>
                </a:lnTo>
                <a:lnTo>
                  <a:pt x="348" y="371"/>
                </a:lnTo>
                <a:lnTo>
                  <a:pt x="346" y="369"/>
                </a:lnTo>
                <a:lnTo>
                  <a:pt x="344" y="364"/>
                </a:lnTo>
                <a:lnTo>
                  <a:pt x="346" y="360"/>
                </a:lnTo>
                <a:lnTo>
                  <a:pt x="350" y="358"/>
                </a:lnTo>
                <a:lnTo>
                  <a:pt x="354" y="354"/>
                </a:lnTo>
                <a:lnTo>
                  <a:pt x="352" y="352"/>
                </a:lnTo>
                <a:lnTo>
                  <a:pt x="352" y="350"/>
                </a:lnTo>
                <a:lnTo>
                  <a:pt x="352" y="348"/>
                </a:lnTo>
                <a:lnTo>
                  <a:pt x="354" y="346"/>
                </a:lnTo>
                <a:lnTo>
                  <a:pt x="358" y="343"/>
                </a:lnTo>
                <a:lnTo>
                  <a:pt x="354" y="343"/>
                </a:lnTo>
                <a:lnTo>
                  <a:pt x="350" y="341"/>
                </a:lnTo>
                <a:lnTo>
                  <a:pt x="346" y="341"/>
                </a:lnTo>
                <a:lnTo>
                  <a:pt x="346" y="339"/>
                </a:lnTo>
                <a:lnTo>
                  <a:pt x="346" y="339"/>
                </a:lnTo>
                <a:lnTo>
                  <a:pt x="346" y="337"/>
                </a:lnTo>
                <a:lnTo>
                  <a:pt x="346" y="335"/>
                </a:lnTo>
                <a:lnTo>
                  <a:pt x="352" y="331"/>
                </a:lnTo>
                <a:lnTo>
                  <a:pt x="356" y="327"/>
                </a:lnTo>
                <a:lnTo>
                  <a:pt x="360" y="325"/>
                </a:lnTo>
                <a:lnTo>
                  <a:pt x="360" y="324"/>
                </a:lnTo>
                <a:lnTo>
                  <a:pt x="360" y="324"/>
                </a:lnTo>
                <a:lnTo>
                  <a:pt x="358" y="324"/>
                </a:lnTo>
                <a:lnTo>
                  <a:pt x="354" y="322"/>
                </a:lnTo>
                <a:lnTo>
                  <a:pt x="350" y="322"/>
                </a:lnTo>
                <a:lnTo>
                  <a:pt x="346" y="322"/>
                </a:lnTo>
                <a:lnTo>
                  <a:pt x="344" y="322"/>
                </a:lnTo>
                <a:lnTo>
                  <a:pt x="343" y="320"/>
                </a:lnTo>
                <a:lnTo>
                  <a:pt x="343" y="318"/>
                </a:lnTo>
                <a:lnTo>
                  <a:pt x="344" y="316"/>
                </a:lnTo>
                <a:lnTo>
                  <a:pt x="350" y="314"/>
                </a:lnTo>
                <a:lnTo>
                  <a:pt x="358" y="310"/>
                </a:lnTo>
                <a:lnTo>
                  <a:pt x="365" y="308"/>
                </a:lnTo>
                <a:lnTo>
                  <a:pt x="373" y="304"/>
                </a:lnTo>
                <a:lnTo>
                  <a:pt x="365" y="304"/>
                </a:lnTo>
                <a:lnTo>
                  <a:pt x="360" y="303"/>
                </a:lnTo>
                <a:lnTo>
                  <a:pt x="343" y="303"/>
                </a:lnTo>
                <a:lnTo>
                  <a:pt x="324" y="303"/>
                </a:lnTo>
                <a:lnTo>
                  <a:pt x="322" y="301"/>
                </a:lnTo>
                <a:lnTo>
                  <a:pt x="322" y="299"/>
                </a:lnTo>
                <a:lnTo>
                  <a:pt x="322" y="295"/>
                </a:lnTo>
                <a:lnTo>
                  <a:pt x="337" y="289"/>
                </a:lnTo>
                <a:lnTo>
                  <a:pt x="354" y="284"/>
                </a:lnTo>
                <a:lnTo>
                  <a:pt x="362" y="280"/>
                </a:lnTo>
                <a:lnTo>
                  <a:pt x="371" y="278"/>
                </a:lnTo>
                <a:lnTo>
                  <a:pt x="379" y="274"/>
                </a:lnTo>
                <a:lnTo>
                  <a:pt x="377" y="274"/>
                </a:lnTo>
                <a:lnTo>
                  <a:pt x="373" y="274"/>
                </a:lnTo>
                <a:lnTo>
                  <a:pt x="371" y="274"/>
                </a:lnTo>
                <a:lnTo>
                  <a:pt x="324" y="276"/>
                </a:lnTo>
                <a:lnTo>
                  <a:pt x="322" y="276"/>
                </a:lnTo>
                <a:lnTo>
                  <a:pt x="320" y="274"/>
                </a:lnTo>
                <a:lnTo>
                  <a:pt x="320" y="272"/>
                </a:lnTo>
                <a:lnTo>
                  <a:pt x="322" y="270"/>
                </a:lnTo>
                <a:lnTo>
                  <a:pt x="324" y="268"/>
                </a:lnTo>
                <a:lnTo>
                  <a:pt x="327" y="268"/>
                </a:lnTo>
                <a:lnTo>
                  <a:pt x="354" y="259"/>
                </a:lnTo>
                <a:lnTo>
                  <a:pt x="383" y="251"/>
                </a:lnTo>
                <a:lnTo>
                  <a:pt x="383" y="249"/>
                </a:lnTo>
                <a:lnTo>
                  <a:pt x="383" y="247"/>
                </a:lnTo>
                <a:lnTo>
                  <a:pt x="352" y="251"/>
                </a:lnTo>
                <a:lnTo>
                  <a:pt x="324" y="255"/>
                </a:lnTo>
                <a:lnTo>
                  <a:pt x="322" y="253"/>
                </a:lnTo>
                <a:lnTo>
                  <a:pt x="320" y="253"/>
                </a:lnTo>
                <a:lnTo>
                  <a:pt x="318" y="251"/>
                </a:lnTo>
                <a:lnTo>
                  <a:pt x="320" y="249"/>
                </a:lnTo>
                <a:lnTo>
                  <a:pt x="322" y="247"/>
                </a:lnTo>
                <a:lnTo>
                  <a:pt x="324" y="245"/>
                </a:lnTo>
                <a:lnTo>
                  <a:pt x="352" y="238"/>
                </a:lnTo>
                <a:lnTo>
                  <a:pt x="381" y="228"/>
                </a:lnTo>
                <a:lnTo>
                  <a:pt x="354" y="232"/>
                </a:lnTo>
                <a:lnTo>
                  <a:pt x="327" y="234"/>
                </a:lnTo>
                <a:lnTo>
                  <a:pt x="327" y="234"/>
                </a:lnTo>
                <a:lnTo>
                  <a:pt x="327" y="232"/>
                </a:lnTo>
                <a:lnTo>
                  <a:pt x="327" y="230"/>
                </a:lnTo>
                <a:lnTo>
                  <a:pt x="329" y="228"/>
                </a:lnTo>
                <a:lnTo>
                  <a:pt x="331" y="226"/>
                </a:lnTo>
                <a:lnTo>
                  <a:pt x="354" y="219"/>
                </a:lnTo>
                <a:lnTo>
                  <a:pt x="377" y="213"/>
                </a:lnTo>
                <a:lnTo>
                  <a:pt x="362" y="215"/>
                </a:lnTo>
                <a:lnTo>
                  <a:pt x="348" y="217"/>
                </a:lnTo>
                <a:lnTo>
                  <a:pt x="337" y="219"/>
                </a:lnTo>
                <a:lnTo>
                  <a:pt x="325" y="223"/>
                </a:lnTo>
                <a:lnTo>
                  <a:pt x="324" y="223"/>
                </a:lnTo>
                <a:lnTo>
                  <a:pt x="324" y="221"/>
                </a:lnTo>
                <a:lnTo>
                  <a:pt x="322" y="221"/>
                </a:lnTo>
                <a:lnTo>
                  <a:pt x="322" y="219"/>
                </a:lnTo>
                <a:lnTo>
                  <a:pt x="322" y="219"/>
                </a:lnTo>
                <a:lnTo>
                  <a:pt x="331" y="215"/>
                </a:lnTo>
                <a:lnTo>
                  <a:pt x="341" y="211"/>
                </a:lnTo>
                <a:lnTo>
                  <a:pt x="352" y="209"/>
                </a:lnTo>
                <a:lnTo>
                  <a:pt x="364" y="205"/>
                </a:lnTo>
                <a:lnTo>
                  <a:pt x="375" y="202"/>
                </a:lnTo>
                <a:lnTo>
                  <a:pt x="364" y="202"/>
                </a:lnTo>
                <a:lnTo>
                  <a:pt x="352" y="204"/>
                </a:lnTo>
                <a:lnTo>
                  <a:pt x="318" y="207"/>
                </a:lnTo>
                <a:lnTo>
                  <a:pt x="316" y="207"/>
                </a:lnTo>
                <a:lnTo>
                  <a:pt x="314" y="207"/>
                </a:lnTo>
                <a:lnTo>
                  <a:pt x="314" y="205"/>
                </a:lnTo>
                <a:lnTo>
                  <a:pt x="312" y="204"/>
                </a:lnTo>
                <a:lnTo>
                  <a:pt x="322" y="200"/>
                </a:lnTo>
                <a:lnTo>
                  <a:pt x="331" y="196"/>
                </a:lnTo>
                <a:lnTo>
                  <a:pt x="341" y="194"/>
                </a:lnTo>
                <a:lnTo>
                  <a:pt x="371" y="185"/>
                </a:lnTo>
                <a:lnTo>
                  <a:pt x="350" y="186"/>
                </a:lnTo>
                <a:lnTo>
                  <a:pt x="333" y="190"/>
                </a:lnTo>
                <a:lnTo>
                  <a:pt x="314" y="196"/>
                </a:lnTo>
                <a:lnTo>
                  <a:pt x="312" y="196"/>
                </a:lnTo>
                <a:lnTo>
                  <a:pt x="310" y="196"/>
                </a:lnTo>
                <a:lnTo>
                  <a:pt x="310" y="196"/>
                </a:lnTo>
                <a:lnTo>
                  <a:pt x="310" y="196"/>
                </a:lnTo>
                <a:lnTo>
                  <a:pt x="310" y="194"/>
                </a:lnTo>
                <a:lnTo>
                  <a:pt x="327" y="188"/>
                </a:lnTo>
                <a:lnTo>
                  <a:pt x="346" y="185"/>
                </a:lnTo>
                <a:lnTo>
                  <a:pt x="371" y="177"/>
                </a:lnTo>
                <a:lnTo>
                  <a:pt x="329" y="185"/>
                </a:lnTo>
                <a:lnTo>
                  <a:pt x="320" y="186"/>
                </a:lnTo>
                <a:lnTo>
                  <a:pt x="314" y="188"/>
                </a:lnTo>
                <a:lnTo>
                  <a:pt x="312" y="188"/>
                </a:lnTo>
                <a:lnTo>
                  <a:pt x="310" y="188"/>
                </a:lnTo>
                <a:lnTo>
                  <a:pt x="308" y="186"/>
                </a:lnTo>
                <a:lnTo>
                  <a:pt x="308" y="186"/>
                </a:lnTo>
                <a:lnTo>
                  <a:pt x="308" y="185"/>
                </a:lnTo>
                <a:lnTo>
                  <a:pt x="358" y="171"/>
                </a:lnTo>
                <a:lnTo>
                  <a:pt x="358" y="169"/>
                </a:lnTo>
                <a:lnTo>
                  <a:pt x="360" y="169"/>
                </a:lnTo>
                <a:lnTo>
                  <a:pt x="310" y="179"/>
                </a:lnTo>
                <a:lnTo>
                  <a:pt x="310" y="179"/>
                </a:lnTo>
                <a:lnTo>
                  <a:pt x="310" y="177"/>
                </a:lnTo>
                <a:lnTo>
                  <a:pt x="310" y="175"/>
                </a:lnTo>
                <a:lnTo>
                  <a:pt x="356" y="167"/>
                </a:lnTo>
                <a:lnTo>
                  <a:pt x="350" y="166"/>
                </a:lnTo>
                <a:lnTo>
                  <a:pt x="346" y="166"/>
                </a:lnTo>
                <a:lnTo>
                  <a:pt x="343" y="167"/>
                </a:lnTo>
                <a:lnTo>
                  <a:pt x="341" y="167"/>
                </a:lnTo>
                <a:lnTo>
                  <a:pt x="341" y="166"/>
                </a:lnTo>
                <a:lnTo>
                  <a:pt x="341" y="166"/>
                </a:lnTo>
                <a:lnTo>
                  <a:pt x="341" y="166"/>
                </a:lnTo>
                <a:lnTo>
                  <a:pt x="337" y="164"/>
                </a:lnTo>
                <a:lnTo>
                  <a:pt x="333" y="164"/>
                </a:lnTo>
                <a:lnTo>
                  <a:pt x="331" y="164"/>
                </a:lnTo>
                <a:lnTo>
                  <a:pt x="331" y="164"/>
                </a:lnTo>
                <a:lnTo>
                  <a:pt x="331" y="164"/>
                </a:lnTo>
                <a:lnTo>
                  <a:pt x="331" y="164"/>
                </a:lnTo>
                <a:lnTo>
                  <a:pt x="331" y="164"/>
                </a:lnTo>
                <a:lnTo>
                  <a:pt x="329" y="164"/>
                </a:lnTo>
                <a:lnTo>
                  <a:pt x="327" y="162"/>
                </a:lnTo>
                <a:lnTo>
                  <a:pt x="327" y="164"/>
                </a:lnTo>
                <a:lnTo>
                  <a:pt x="327" y="162"/>
                </a:lnTo>
                <a:lnTo>
                  <a:pt x="325" y="164"/>
                </a:lnTo>
                <a:lnTo>
                  <a:pt x="322" y="162"/>
                </a:lnTo>
                <a:lnTo>
                  <a:pt x="322" y="162"/>
                </a:lnTo>
                <a:lnTo>
                  <a:pt x="320" y="162"/>
                </a:lnTo>
                <a:lnTo>
                  <a:pt x="320" y="162"/>
                </a:lnTo>
                <a:lnTo>
                  <a:pt x="314" y="162"/>
                </a:lnTo>
                <a:lnTo>
                  <a:pt x="310" y="162"/>
                </a:lnTo>
                <a:lnTo>
                  <a:pt x="304" y="162"/>
                </a:lnTo>
                <a:lnTo>
                  <a:pt x="301" y="162"/>
                </a:lnTo>
                <a:lnTo>
                  <a:pt x="295" y="162"/>
                </a:lnTo>
                <a:lnTo>
                  <a:pt x="295" y="162"/>
                </a:lnTo>
                <a:lnTo>
                  <a:pt x="293" y="162"/>
                </a:lnTo>
                <a:lnTo>
                  <a:pt x="280" y="162"/>
                </a:lnTo>
                <a:lnTo>
                  <a:pt x="186" y="158"/>
                </a:lnTo>
                <a:lnTo>
                  <a:pt x="135" y="156"/>
                </a:lnTo>
                <a:lnTo>
                  <a:pt x="103" y="169"/>
                </a:lnTo>
                <a:lnTo>
                  <a:pt x="101" y="171"/>
                </a:lnTo>
                <a:close/>
                <a:moveTo>
                  <a:pt x="415" y="367"/>
                </a:moveTo>
                <a:lnTo>
                  <a:pt x="415" y="367"/>
                </a:lnTo>
                <a:lnTo>
                  <a:pt x="394" y="388"/>
                </a:lnTo>
                <a:lnTo>
                  <a:pt x="396" y="388"/>
                </a:lnTo>
                <a:lnTo>
                  <a:pt x="398" y="388"/>
                </a:lnTo>
                <a:lnTo>
                  <a:pt x="400" y="388"/>
                </a:lnTo>
                <a:lnTo>
                  <a:pt x="404" y="386"/>
                </a:lnTo>
                <a:lnTo>
                  <a:pt x="407" y="384"/>
                </a:lnTo>
                <a:lnTo>
                  <a:pt x="407" y="384"/>
                </a:lnTo>
                <a:lnTo>
                  <a:pt x="409" y="386"/>
                </a:lnTo>
                <a:lnTo>
                  <a:pt x="419" y="379"/>
                </a:lnTo>
                <a:lnTo>
                  <a:pt x="430" y="373"/>
                </a:lnTo>
                <a:lnTo>
                  <a:pt x="430" y="373"/>
                </a:lnTo>
                <a:lnTo>
                  <a:pt x="432" y="373"/>
                </a:lnTo>
                <a:lnTo>
                  <a:pt x="432" y="373"/>
                </a:lnTo>
                <a:lnTo>
                  <a:pt x="432" y="375"/>
                </a:lnTo>
                <a:lnTo>
                  <a:pt x="411" y="388"/>
                </a:lnTo>
                <a:lnTo>
                  <a:pt x="394" y="402"/>
                </a:lnTo>
                <a:lnTo>
                  <a:pt x="398" y="400"/>
                </a:lnTo>
                <a:lnTo>
                  <a:pt x="404" y="398"/>
                </a:lnTo>
                <a:lnTo>
                  <a:pt x="404" y="398"/>
                </a:lnTo>
                <a:lnTo>
                  <a:pt x="404" y="400"/>
                </a:lnTo>
                <a:lnTo>
                  <a:pt x="398" y="405"/>
                </a:lnTo>
                <a:lnTo>
                  <a:pt x="390" y="413"/>
                </a:lnTo>
                <a:lnTo>
                  <a:pt x="390" y="413"/>
                </a:lnTo>
                <a:lnTo>
                  <a:pt x="392" y="413"/>
                </a:lnTo>
                <a:lnTo>
                  <a:pt x="392" y="413"/>
                </a:lnTo>
                <a:lnTo>
                  <a:pt x="392" y="415"/>
                </a:lnTo>
                <a:lnTo>
                  <a:pt x="388" y="415"/>
                </a:lnTo>
                <a:lnTo>
                  <a:pt x="384" y="417"/>
                </a:lnTo>
                <a:lnTo>
                  <a:pt x="381" y="419"/>
                </a:lnTo>
                <a:lnTo>
                  <a:pt x="379" y="423"/>
                </a:lnTo>
                <a:lnTo>
                  <a:pt x="381" y="423"/>
                </a:lnTo>
                <a:lnTo>
                  <a:pt x="379" y="423"/>
                </a:lnTo>
                <a:lnTo>
                  <a:pt x="379" y="423"/>
                </a:lnTo>
                <a:lnTo>
                  <a:pt x="381" y="423"/>
                </a:lnTo>
                <a:lnTo>
                  <a:pt x="381" y="424"/>
                </a:lnTo>
                <a:lnTo>
                  <a:pt x="379" y="424"/>
                </a:lnTo>
                <a:lnTo>
                  <a:pt x="377" y="424"/>
                </a:lnTo>
                <a:lnTo>
                  <a:pt x="375" y="424"/>
                </a:lnTo>
                <a:lnTo>
                  <a:pt x="331" y="459"/>
                </a:lnTo>
                <a:lnTo>
                  <a:pt x="331" y="459"/>
                </a:lnTo>
                <a:lnTo>
                  <a:pt x="329" y="461"/>
                </a:lnTo>
                <a:lnTo>
                  <a:pt x="327" y="461"/>
                </a:lnTo>
                <a:lnTo>
                  <a:pt x="327" y="463"/>
                </a:lnTo>
                <a:lnTo>
                  <a:pt x="327" y="463"/>
                </a:lnTo>
                <a:lnTo>
                  <a:pt x="329" y="464"/>
                </a:lnTo>
                <a:lnTo>
                  <a:pt x="329" y="464"/>
                </a:lnTo>
                <a:lnTo>
                  <a:pt x="329" y="466"/>
                </a:lnTo>
                <a:lnTo>
                  <a:pt x="327" y="466"/>
                </a:lnTo>
                <a:lnTo>
                  <a:pt x="324" y="466"/>
                </a:lnTo>
                <a:lnTo>
                  <a:pt x="324" y="464"/>
                </a:lnTo>
                <a:lnTo>
                  <a:pt x="324" y="464"/>
                </a:lnTo>
                <a:lnTo>
                  <a:pt x="324" y="466"/>
                </a:lnTo>
                <a:lnTo>
                  <a:pt x="297" y="491"/>
                </a:lnTo>
                <a:lnTo>
                  <a:pt x="295" y="491"/>
                </a:lnTo>
                <a:lnTo>
                  <a:pt x="293" y="491"/>
                </a:lnTo>
                <a:lnTo>
                  <a:pt x="293" y="489"/>
                </a:lnTo>
                <a:lnTo>
                  <a:pt x="295" y="487"/>
                </a:lnTo>
                <a:lnTo>
                  <a:pt x="297" y="483"/>
                </a:lnTo>
                <a:lnTo>
                  <a:pt x="284" y="493"/>
                </a:lnTo>
                <a:lnTo>
                  <a:pt x="282" y="493"/>
                </a:lnTo>
                <a:lnTo>
                  <a:pt x="282" y="491"/>
                </a:lnTo>
                <a:lnTo>
                  <a:pt x="282" y="491"/>
                </a:lnTo>
                <a:lnTo>
                  <a:pt x="284" y="489"/>
                </a:lnTo>
                <a:lnTo>
                  <a:pt x="284" y="489"/>
                </a:lnTo>
                <a:lnTo>
                  <a:pt x="285" y="487"/>
                </a:lnTo>
                <a:lnTo>
                  <a:pt x="287" y="483"/>
                </a:lnTo>
                <a:lnTo>
                  <a:pt x="287" y="483"/>
                </a:lnTo>
                <a:lnTo>
                  <a:pt x="285" y="485"/>
                </a:lnTo>
                <a:lnTo>
                  <a:pt x="285" y="485"/>
                </a:lnTo>
                <a:lnTo>
                  <a:pt x="284" y="485"/>
                </a:lnTo>
                <a:lnTo>
                  <a:pt x="282" y="485"/>
                </a:lnTo>
                <a:lnTo>
                  <a:pt x="280" y="485"/>
                </a:lnTo>
                <a:lnTo>
                  <a:pt x="280" y="483"/>
                </a:lnTo>
                <a:lnTo>
                  <a:pt x="282" y="482"/>
                </a:lnTo>
                <a:lnTo>
                  <a:pt x="293" y="470"/>
                </a:lnTo>
                <a:lnTo>
                  <a:pt x="257" y="474"/>
                </a:lnTo>
                <a:lnTo>
                  <a:pt x="219" y="472"/>
                </a:lnTo>
                <a:lnTo>
                  <a:pt x="179" y="470"/>
                </a:lnTo>
                <a:lnTo>
                  <a:pt x="169" y="470"/>
                </a:lnTo>
                <a:lnTo>
                  <a:pt x="169" y="470"/>
                </a:lnTo>
                <a:lnTo>
                  <a:pt x="167" y="470"/>
                </a:lnTo>
                <a:lnTo>
                  <a:pt x="154" y="470"/>
                </a:lnTo>
                <a:lnTo>
                  <a:pt x="139" y="470"/>
                </a:lnTo>
                <a:lnTo>
                  <a:pt x="145" y="472"/>
                </a:lnTo>
                <a:lnTo>
                  <a:pt x="150" y="474"/>
                </a:lnTo>
                <a:lnTo>
                  <a:pt x="150" y="474"/>
                </a:lnTo>
                <a:lnTo>
                  <a:pt x="148" y="476"/>
                </a:lnTo>
                <a:lnTo>
                  <a:pt x="125" y="472"/>
                </a:lnTo>
                <a:lnTo>
                  <a:pt x="101" y="470"/>
                </a:lnTo>
                <a:lnTo>
                  <a:pt x="99" y="470"/>
                </a:lnTo>
                <a:lnTo>
                  <a:pt x="99" y="470"/>
                </a:lnTo>
                <a:lnTo>
                  <a:pt x="99" y="468"/>
                </a:lnTo>
                <a:lnTo>
                  <a:pt x="99" y="468"/>
                </a:lnTo>
                <a:lnTo>
                  <a:pt x="99" y="466"/>
                </a:lnTo>
                <a:lnTo>
                  <a:pt x="99" y="466"/>
                </a:lnTo>
                <a:lnTo>
                  <a:pt x="97" y="468"/>
                </a:lnTo>
                <a:lnTo>
                  <a:pt x="95" y="466"/>
                </a:lnTo>
                <a:lnTo>
                  <a:pt x="93" y="468"/>
                </a:lnTo>
                <a:lnTo>
                  <a:pt x="89" y="470"/>
                </a:lnTo>
                <a:lnTo>
                  <a:pt x="84" y="472"/>
                </a:lnTo>
                <a:lnTo>
                  <a:pt x="84" y="472"/>
                </a:lnTo>
                <a:lnTo>
                  <a:pt x="82" y="472"/>
                </a:lnTo>
                <a:lnTo>
                  <a:pt x="84" y="468"/>
                </a:lnTo>
                <a:lnTo>
                  <a:pt x="86" y="466"/>
                </a:lnTo>
                <a:lnTo>
                  <a:pt x="51" y="466"/>
                </a:lnTo>
                <a:lnTo>
                  <a:pt x="21" y="470"/>
                </a:lnTo>
                <a:lnTo>
                  <a:pt x="21" y="474"/>
                </a:lnTo>
                <a:lnTo>
                  <a:pt x="21" y="480"/>
                </a:lnTo>
                <a:lnTo>
                  <a:pt x="21" y="480"/>
                </a:lnTo>
                <a:lnTo>
                  <a:pt x="19" y="480"/>
                </a:lnTo>
                <a:lnTo>
                  <a:pt x="19" y="480"/>
                </a:lnTo>
                <a:lnTo>
                  <a:pt x="19" y="478"/>
                </a:lnTo>
                <a:lnTo>
                  <a:pt x="19" y="478"/>
                </a:lnTo>
                <a:lnTo>
                  <a:pt x="17" y="476"/>
                </a:lnTo>
                <a:lnTo>
                  <a:pt x="15" y="474"/>
                </a:lnTo>
                <a:lnTo>
                  <a:pt x="15" y="476"/>
                </a:lnTo>
                <a:lnTo>
                  <a:pt x="15" y="478"/>
                </a:lnTo>
                <a:lnTo>
                  <a:pt x="13" y="478"/>
                </a:lnTo>
                <a:lnTo>
                  <a:pt x="13" y="478"/>
                </a:lnTo>
                <a:lnTo>
                  <a:pt x="13" y="476"/>
                </a:lnTo>
                <a:lnTo>
                  <a:pt x="13" y="461"/>
                </a:lnTo>
                <a:lnTo>
                  <a:pt x="7" y="461"/>
                </a:lnTo>
                <a:lnTo>
                  <a:pt x="2" y="461"/>
                </a:lnTo>
                <a:lnTo>
                  <a:pt x="0" y="459"/>
                </a:lnTo>
                <a:lnTo>
                  <a:pt x="2" y="459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4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5"/>
                </a:lnTo>
                <a:lnTo>
                  <a:pt x="2" y="455"/>
                </a:lnTo>
                <a:lnTo>
                  <a:pt x="4" y="455"/>
                </a:lnTo>
                <a:lnTo>
                  <a:pt x="7" y="455"/>
                </a:lnTo>
                <a:lnTo>
                  <a:pt x="13" y="453"/>
                </a:lnTo>
                <a:lnTo>
                  <a:pt x="13" y="451"/>
                </a:lnTo>
                <a:lnTo>
                  <a:pt x="13" y="447"/>
                </a:lnTo>
                <a:lnTo>
                  <a:pt x="13" y="445"/>
                </a:lnTo>
                <a:lnTo>
                  <a:pt x="15" y="394"/>
                </a:lnTo>
                <a:lnTo>
                  <a:pt x="21" y="343"/>
                </a:lnTo>
                <a:lnTo>
                  <a:pt x="19" y="297"/>
                </a:lnTo>
                <a:lnTo>
                  <a:pt x="21" y="297"/>
                </a:lnTo>
                <a:lnTo>
                  <a:pt x="21" y="295"/>
                </a:lnTo>
                <a:lnTo>
                  <a:pt x="21" y="268"/>
                </a:lnTo>
                <a:lnTo>
                  <a:pt x="25" y="244"/>
                </a:lnTo>
                <a:lnTo>
                  <a:pt x="25" y="236"/>
                </a:lnTo>
                <a:lnTo>
                  <a:pt x="26" y="228"/>
                </a:lnTo>
                <a:lnTo>
                  <a:pt x="25" y="228"/>
                </a:lnTo>
                <a:lnTo>
                  <a:pt x="23" y="228"/>
                </a:lnTo>
                <a:lnTo>
                  <a:pt x="23" y="228"/>
                </a:lnTo>
                <a:lnTo>
                  <a:pt x="23" y="226"/>
                </a:lnTo>
                <a:lnTo>
                  <a:pt x="23" y="226"/>
                </a:lnTo>
                <a:lnTo>
                  <a:pt x="23" y="225"/>
                </a:lnTo>
                <a:lnTo>
                  <a:pt x="21" y="225"/>
                </a:lnTo>
                <a:lnTo>
                  <a:pt x="21" y="223"/>
                </a:lnTo>
                <a:lnTo>
                  <a:pt x="21" y="221"/>
                </a:lnTo>
                <a:lnTo>
                  <a:pt x="26" y="215"/>
                </a:lnTo>
                <a:lnTo>
                  <a:pt x="28" y="205"/>
                </a:lnTo>
                <a:lnTo>
                  <a:pt x="30" y="194"/>
                </a:lnTo>
                <a:lnTo>
                  <a:pt x="32" y="185"/>
                </a:lnTo>
                <a:lnTo>
                  <a:pt x="32" y="185"/>
                </a:lnTo>
                <a:lnTo>
                  <a:pt x="32" y="185"/>
                </a:lnTo>
                <a:lnTo>
                  <a:pt x="34" y="185"/>
                </a:lnTo>
                <a:lnTo>
                  <a:pt x="34" y="186"/>
                </a:lnTo>
                <a:lnTo>
                  <a:pt x="34" y="188"/>
                </a:lnTo>
                <a:lnTo>
                  <a:pt x="34" y="188"/>
                </a:lnTo>
                <a:lnTo>
                  <a:pt x="36" y="190"/>
                </a:lnTo>
                <a:lnTo>
                  <a:pt x="36" y="204"/>
                </a:lnTo>
                <a:lnTo>
                  <a:pt x="55" y="185"/>
                </a:lnTo>
                <a:lnTo>
                  <a:pt x="72" y="166"/>
                </a:lnTo>
                <a:lnTo>
                  <a:pt x="76" y="160"/>
                </a:lnTo>
                <a:lnTo>
                  <a:pt x="78" y="156"/>
                </a:lnTo>
                <a:lnTo>
                  <a:pt x="78" y="156"/>
                </a:lnTo>
                <a:lnTo>
                  <a:pt x="78" y="154"/>
                </a:lnTo>
                <a:lnTo>
                  <a:pt x="78" y="154"/>
                </a:lnTo>
                <a:lnTo>
                  <a:pt x="82" y="152"/>
                </a:lnTo>
                <a:lnTo>
                  <a:pt x="66" y="152"/>
                </a:lnTo>
                <a:lnTo>
                  <a:pt x="65" y="146"/>
                </a:lnTo>
                <a:lnTo>
                  <a:pt x="72" y="146"/>
                </a:lnTo>
                <a:lnTo>
                  <a:pt x="78" y="145"/>
                </a:lnTo>
                <a:lnTo>
                  <a:pt x="89" y="145"/>
                </a:lnTo>
                <a:lnTo>
                  <a:pt x="99" y="145"/>
                </a:lnTo>
                <a:lnTo>
                  <a:pt x="105" y="108"/>
                </a:lnTo>
                <a:lnTo>
                  <a:pt x="105" y="106"/>
                </a:lnTo>
                <a:lnTo>
                  <a:pt x="105" y="106"/>
                </a:lnTo>
                <a:lnTo>
                  <a:pt x="105" y="103"/>
                </a:lnTo>
                <a:lnTo>
                  <a:pt x="105" y="99"/>
                </a:lnTo>
                <a:lnTo>
                  <a:pt x="106" y="97"/>
                </a:lnTo>
                <a:lnTo>
                  <a:pt x="106" y="91"/>
                </a:lnTo>
                <a:lnTo>
                  <a:pt x="108" y="86"/>
                </a:lnTo>
                <a:lnTo>
                  <a:pt x="106" y="86"/>
                </a:lnTo>
                <a:lnTo>
                  <a:pt x="103" y="86"/>
                </a:lnTo>
                <a:lnTo>
                  <a:pt x="103" y="86"/>
                </a:lnTo>
                <a:lnTo>
                  <a:pt x="103" y="84"/>
                </a:lnTo>
                <a:lnTo>
                  <a:pt x="105" y="84"/>
                </a:lnTo>
                <a:lnTo>
                  <a:pt x="106" y="82"/>
                </a:lnTo>
                <a:lnTo>
                  <a:pt x="108" y="80"/>
                </a:lnTo>
                <a:lnTo>
                  <a:pt x="114" y="55"/>
                </a:lnTo>
                <a:lnTo>
                  <a:pt x="120" y="28"/>
                </a:lnTo>
                <a:lnTo>
                  <a:pt x="120" y="28"/>
                </a:lnTo>
                <a:lnTo>
                  <a:pt x="122" y="28"/>
                </a:lnTo>
                <a:lnTo>
                  <a:pt x="124" y="28"/>
                </a:lnTo>
                <a:lnTo>
                  <a:pt x="124" y="27"/>
                </a:lnTo>
                <a:lnTo>
                  <a:pt x="125" y="23"/>
                </a:lnTo>
                <a:lnTo>
                  <a:pt x="125" y="17"/>
                </a:lnTo>
                <a:lnTo>
                  <a:pt x="127" y="13"/>
                </a:lnTo>
                <a:lnTo>
                  <a:pt x="129" y="13"/>
                </a:lnTo>
                <a:lnTo>
                  <a:pt x="131" y="13"/>
                </a:lnTo>
                <a:lnTo>
                  <a:pt x="131" y="15"/>
                </a:lnTo>
                <a:lnTo>
                  <a:pt x="129" y="19"/>
                </a:lnTo>
                <a:lnTo>
                  <a:pt x="127" y="23"/>
                </a:lnTo>
                <a:lnTo>
                  <a:pt x="125" y="32"/>
                </a:lnTo>
                <a:lnTo>
                  <a:pt x="125" y="40"/>
                </a:lnTo>
                <a:lnTo>
                  <a:pt x="131" y="32"/>
                </a:lnTo>
                <a:lnTo>
                  <a:pt x="139" y="25"/>
                </a:lnTo>
                <a:lnTo>
                  <a:pt x="146" y="17"/>
                </a:lnTo>
                <a:lnTo>
                  <a:pt x="146" y="17"/>
                </a:lnTo>
                <a:lnTo>
                  <a:pt x="146" y="17"/>
                </a:lnTo>
                <a:lnTo>
                  <a:pt x="146" y="15"/>
                </a:lnTo>
                <a:lnTo>
                  <a:pt x="148" y="13"/>
                </a:lnTo>
                <a:lnTo>
                  <a:pt x="148" y="13"/>
                </a:lnTo>
                <a:lnTo>
                  <a:pt x="148" y="11"/>
                </a:lnTo>
                <a:lnTo>
                  <a:pt x="150" y="11"/>
                </a:lnTo>
                <a:lnTo>
                  <a:pt x="152" y="11"/>
                </a:lnTo>
                <a:lnTo>
                  <a:pt x="152" y="13"/>
                </a:lnTo>
                <a:lnTo>
                  <a:pt x="150" y="13"/>
                </a:lnTo>
                <a:lnTo>
                  <a:pt x="148" y="15"/>
                </a:lnTo>
                <a:lnTo>
                  <a:pt x="148" y="15"/>
                </a:lnTo>
                <a:lnTo>
                  <a:pt x="148" y="15"/>
                </a:lnTo>
                <a:lnTo>
                  <a:pt x="148" y="15"/>
                </a:lnTo>
                <a:lnTo>
                  <a:pt x="165" y="7"/>
                </a:lnTo>
                <a:lnTo>
                  <a:pt x="186" y="4"/>
                </a:lnTo>
                <a:lnTo>
                  <a:pt x="209" y="0"/>
                </a:lnTo>
                <a:lnTo>
                  <a:pt x="215" y="0"/>
                </a:lnTo>
                <a:lnTo>
                  <a:pt x="221" y="0"/>
                </a:lnTo>
                <a:lnTo>
                  <a:pt x="253" y="2"/>
                </a:lnTo>
                <a:lnTo>
                  <a:pt x="285" y="6"/>
                </a:lnTo>
                <a:lnTo>
                  <a:pt x="316" y="9"/>
                </a:lnTo>
                <a:lnTo>
                  <a:pt x="325" y="13"/>
                </a:lnTo>
                <a:lnTo>
                  <a:pt x="333" y="17"/>
                </a:lnTo>
                <a:lnTo>
                  <a:pt x="343" y="23"/>
                </a:lnTo>
                <a:lnTo>
                  <a:pt x="346" y="28"/>
                </a:lnTo>
                <a:lnTo>
                  <a:pt x="350" y="34"/>
                </a:lnTo>
                <a:lnTo>
                  <a:pt x="354" y="40"/>
                </a:lnTo>
                <a:lnTo>
                  <a:pt x="356" y="47"/>
                </a:lnTo>
                <a:lnTo>
                  <a:pt x="358" y="57"/>
                </a:lnTo>
                <a:lnTo>
                  <a:pt x="358" y="66"/>
                </a:lnTo>
                <a:lnTo>
                  <a:pt x="358" y="78"/>
                </a:lnTo>
                <a:lnTo>
                  <a:pt x="358" y="105"/>
                </a:lnTo>
                <a:lnTo>
                  <a:pt x="356" y="127"/>
                </a:lnTo>
                <a:lnTo>
                  <a:pt x="356" y="129"/>
                </a:lnTo>
                <a:lnTo>
                  <a:pt x="356" y="131"/>
                </a:lnTo>
                <a:lnTo>
                  <a:pt x="358" y="131"/>
                </a:lnTo>
                <a:lnTo>
                  <a:pt x="358" y="131"/>
                </a:lnTo>
                <a:lnTo>
                  <a:pt x="358" y="133"/>
                </a:lnTo>
                <a:lnTo>
                  <a:pt x="356" y="133"/>
                </a:lnTo>
                <a:lnTo>
                  <a:pt x="356" y="141"/>
                </a:lnTo>
                <a:lnTo>
                  <a:pt x="358" y="141"/>
                </a:lnTo>
                <a:lnTo>
                  <a:pt x="358" y="141"/>
                </a:lnTo>
                <a:lnTo>
                  <a:pt x="358" y="143"/>
                </a:lnTo>
                <a:lnTo>
                  <a:pt x="356" y="143"/>
                </a:lnTo>
                <a:lnTo>
                  <a:pt x="356" y="145"/>
                </a:lnTo>
                <a:lnTo>
                  <a:pt x="354" y="148"/>
                </a:lnTo>
                <a:lnTo>
                  <a:pt x="354" y="152"/>
                </a:lnTo>
                <a:lnTo>
                  <a:pt x="360" y="154"/>
                </a:lnTo>
                <a:lnTo>
                  <a:pt x="365" y="154"/>
                </a:lnTo>
                <a:lnTo>
                  <a:pt x="365" y="152"/>
                </a:lnTo>
                <a:lnTo>
                  <a:pt x="365" y="152"/>
                </a:lnTo>
                <a:lnTo>
                  <a:pt x="367" y="150"/>
                </a:lnTo>
                <a:lnTo>
                  <a:pt x="369" y="150"/>
                </a:lnTo>
                <a:lnTo>
                  <a:pt x="371" y="150"/>
                </a:lnTo>
                <a:lnTo>
                  <a:pt x="373" y="152"/>
                </a:lnTo>
                <a:lnTo>
                  <a:pt x="373" y="154"/>
                </a:lnTo>
                <a:lnTo>
                  <a:pt x="375" y="154"/>
                </a:lnTo>
                <a:lnTo>
                  <a:pt x="379" y="156"/>
                </a:lnTo>
                <a:lnTo>
                  <a:pt x="384" y="156"/>
                </a:lnTo>
                <a:lnTo>
                  <a:pt x="390" y="156"/>
                </a:lnTo>
                <a:lnTo>
                  <a:pt x="390" y="158"/>
                </a:lnTo>
                <a:lnTo>
                  <a:pt x="390" y="158"/>
                </a:lnTo>
                <a:lnTo>
                  <a:pt x="390" y="160"/>
                </a:lnTo>
                <a:lnTo>
                  <a:pt x="390" y="160"/>
                </a:lnTo>
                <a:lnTo>
                  <a:pt x="384" y="162"/>
                </a:lnTo>
                <a:lnTo>
                  <a:pt x="379" y="160"/>
                </a:lnTo>
                <a:lnTo>
                  <a:pt x="394" y="196"/>
                </a:lnTo>
                <a:lnTo>
                  <a:pt x="398" y="223"/>
                </a:lnTo>
                <a:lnTo>
                  <a:pt x="400" y="251"/>
                </a:lnTo>
                <a:lnTo>
                  <a:pt x="398" y="291"/>
                </a:lnTo>
                <a:lnTo>
                  <a:pt x="398" y="318"/>
                </a:lnTo>
                <a:lnTo>
                  <a:pt x="396" y="344"/>
                </a:lnTo>
                <a:lnTo>
                  <a:pt x="396" y="356"/>
                </a:lnTo>
                <a:lnTo>
                  <a:pt x="394" y="367"/>
                </a:lnTo>
                <a:lnTo>
                  <a:pt x="396" y="369"/>
                </a:lnTo>
                <a:lnTo>
                  <a:pt x="400" y="371"/>
                </a:lnTo>
                <a:lnTo>
                  <a:pt x="404" y="371"/>
                </a:lnTo>
                <a:lnTo>
                  <a:pt x="404" y="369"/>
                </a:lnTo>
                <a:lnTo>
                  <a:pt x="405" y="369"/>
                </a:lnTo>
                <a:lnTo>
                  <a:pt x="409" y="369"/>
                </a:lnTo>
                <a:lnTo>
                  <a:pt x="411" y="367"/>
                </a:lnTo>
                <a:lnTo>
                  <a:pt x="415" y="365"/>
                </a:lnTo>
                <a:lnTo>
                  <a:pt x="417" y="365"/>
                </a:lnTo>
                <a:lnTo>
                  <a:pt x="417" y="365"/>
                </a:lnTo>
                <a:lnTo>
                  <a:pt x="417" y="367"/>
                </a:lnTo>
                <a:lnTo>
                  <a:pt x="417" y="367"/>
                </a:lnTo>
                <a:lnTo>
                  <a:pt x="415" y="367"/>
                </a:lnTo>
                <a:lnTo>
                  <a:pt x="415" y="36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23374" y="42965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6430" y="37626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2505" y="42965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5561" y="37626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1992" y="42965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75048" y="37626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34326" y="209353"/>
            <a:ext cx="6507417" cy="759943"/>
            <a:chOff x="1930399" y="43099"/>
            <a:chExt cx="6507417" cy="759943"/>
          </a:xfrm>
        </p:grpSpPr>
        <p:sp>
          <p:nvSpPr>
            <p:cNvPr id="16" name="任意多边形 15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1305128">
              <a:off x="7366854" y="43099"/>
              <a:ext cx="1070962" cy="759943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8234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3"/>
          <p:cNvSpPr>
            <a:spLocks noEditPoints="1"/>
          </p:cNvSpPr>
          <p:nvPr/>
        </p:nvSpPr>
        <p:spPr bwMode="auto">
          <a:xfrm>
            <a:off x="1666695" y="2259947"/>
            <a:ext cx="864070" cy="898956"/>
          </a:xfrm>
          <a:custGeom>
            <a:avLst/>
            <a:gdLst>
              <a:gd name="T0" fmla="*/ 289 w 322"/>
              <a:gd name="T1" fmla="*/ 95 h 335"/>
              <a:gd name="T2" fmla="*/ 127 w 322"/>
              <a:gd name="T3" fmla="*/ 225 h 335"/>
              <a:gd name="T4" fmla="*/ 264 w 322"/>
              <a:gd name="T5" fmla="*/ 149 h 335"/>
              <a:gd name="T6" fmla="*/ 137 w 322"/>
              <a:gd name="T7" fmla="*/ 48 h 335"/>
              <a:gd name="T8" fmla="*/ 268 w 322"/>
              <a:gd name="T9" fmla="*/ 133 h 335"/>
              <a:gd name="T10" fmla="*/ 165 w 322"/>
              <a:gd name="T11" fmla="*/ 236 h 335"/>
              <a:gd name="T12" fmla="*/ 318 w 322"/>
              <a:gd name="T13" fmla="*/ 130 h 335"/>
              <a:gd name="T14" fmla="*/ 272 w 322"/>
              <a:gd name="T15" fmla="*/ 152 h 335"/>
              <a:gd name="T16" fmla="*/ 282 w 322"/>
              <a:gd name="T17" fmla="*/ 69 h 335"/>
              <a:gd name="T18" fmla="*/ 125 w 322"/>
              <a:gd name="T19" fmla="*/ 36 h 335"/>
              <a:gd name="T20" fmla="*/ 167 w 322"/>
              <a:gd name="T21" fmla="*/ 278 h 335"/>
              <a:gd name="T22" fmla="*/ 169 w 322"/>
              <a:gd name="T23" fmla="*/ 276 h 335"/>
              <a:gd name="T24" fmla="*/ 177 w 322"/>
              <a:gd name="T25" fmla="*/ 269 h 335"/>
              <a:gd name="T26" fmla="*/ 158 w 322"/>
              <a:gd name="T27" fmla="*/ 53 h 335"/>
              <a:gd name="T28" fmla="*/ 150 w 322"/>
              <a:gd name="T29" fmla="*/ 53 h 335"/>
              <a:gd name="T30" fmla="*/ 179 w 322"/>
              <a:gd name="T31" fmla="*/ 255 h 335"/>
              <a:gd name="T32" fmla="*/ 283 w 322"/>
              <a:gd name="T33" fmla="*/ 88 h 335"/>
              <a:gd name="T34" fmla="*/ 175 w 322"/>
              <a:gd name="T35" fmla="*/ 248 h 335"/>
              <a:gd name="T36" fmla="*/ 283 w 322"/>
              <a:gd name="T37" fmla="*/ 154 h 335"/>
              <a:gd name="T38" fmla="*/ 283 w 322"/>
              <a:gd name="T39" fmla="*/ 152 h 335"/>
              <a:gd name="T40" fmla="*/ 278 w 322"/>
              <a:gd name="T41" fmla="*/ 145 h 335"/>
              <a:gd name="T42" fmla="*/ 276 w 322"/>
              <a:gd name="T43" fmla="*/ 112 h 335"/>
              <a:gd name="T44" fmla="*/ 270 w 322"/>
              <a:gd name="T45" fmla="*/ 124 h 335"/>
              <a:gd name="T46" fmla="*/ 276 w 322"/>
              <a:gd name="T47" fmla="*/ 122 h 335"/>
              <a:gd name="T48" fmla="*/ 280 w 322"/>
              <a:gd name="T49" fmla="*/ 97 h 335"/>
              <a:gd name="T50" fmla="*/ 150 w 322"/>
              <a:gd name="T51" fmla="*/ 61 h 335"/>
              <a:gd name="T52" fmla="*/ 186 w 322"/>
              <a:gd name="T53" fmla="*/ 230 h 335"/>
              <a:gd name="T54" fmla="*/ 179 w 322"/>
              <a:gd name="T55" fmla="*/ 236 h 335"/>
              <a:gd name="T56" fmla="*/ 259 w 322"/>
              <a:gd name="T57" fmla="*/ 152 h 335"/>
              <a:gd name="T58" fmla="*/ 21 w 322"/>
              <a:gd name="T59" fmla="*/ 50 h 335"/>
              <a:gd name="T60" fmla="*/ 110 w 322"/>
              <a:gd name="T61" fmla="*/ 227 h 335"/>
              <a:gd name="T62" fmla="*/ 110 w 322"/>
              <a:gd name="T63" fmla="*/ 221 h 335"/>
              <a:gd name="T64" fmla="*/ 261 w 322"/>
              <a:gd name="T65" fmla="*/ 166 h 335"/>
              <a:gd name="T66" fmla="*/ 245 w 322"/>
              <a:gd name="T67" fmla="*/ 179 h 335"/>
              <a:gd name="T68" fmla="*/ 186 w 322"/>
              <a:gd name="T69" fmla="*/ 248 h 335"/>
              <a:gd name="T70" fmla="*/ 236 w 322"/>
              <a:gd name="T71" fmla="*/ 192 h 335"/>
              <a:gd name="T72" fmla="*/ 209 w 322"/>
              <a:gd name="T73" fmla="*/ 190 h 335"/>
              <a:gd name="T74" fmla="*/ 194 w 322"/>
              <a:gd name="T75" fmla="*/ 221 h 335"/>
              <a:gd name="T76" fmla="*/ 190 w 322"/>
              <a:gd name="T77" fmla="*/ 240 h 335"/>
              <a:gd name="T78" fmla="*/ 23 w 322"/>
              <a:gd name="T79" fmla="*/ 103 h 335"/>
              <a:gd name="T80" fmla="*/ 163 w 322"/>
              <a:gd name="T81" fmla="*/ 223 h 335"/>
              <a:gd name="T82" fmla="*/ 247 w 322"/>
              <a:gd name="T83" fmla="*/ 124 h 335"/>
              <a:gd name="T84" fmla="*/ 264 w 322"/>
              <a:gd name="T85" fmla="*/ 95 h 335"/>
              <a:gd name="T86" fmla="*/ 192 w 322"/>
              <a:gd name="T87" fmla="*/ 36 h 335"/>
              <a:gd name="T88" fmla="*/ 171 w 322"/>
              <a:gd name="T89" fmla="*/ 53 h 335"/>
              <a:gd name="T90" fmla="*/ 158 w 322"/>
              <a:gd name="T91" fmla="*/ 71 h 335"/>
              <a:gd name="T92" fmla="*/ 154 w 322"/>
              <a:gd name="T93" fmla="*/ 86 h 335"/>
              <a:gd name="T94" fmla="*/ 116 w 322"/>
              <a:gd name="T95" fmla="*/ 48 h 335"/>
              <a:gd name="T96" fmla="*/ 99 w 322"/>
              <a:gd name="T97" fmla="*/ 34 h 335"/>
              <a:gd name="T98" fmla="*/ 40 w 322"/>
              <a:gd name="T99" fmla="*/ 53 h 335"/>
              <a:gd name="T100" fmla="*/ 2 w 322"/>
              <a:gd name="T101" fmla="*/ 91 h 335"/>
              <a:gd name="T102" fmla="*/ 23 w 322"/>
              <a:gd name="T103" fmla="*/ 29 h 335"/>
              <a:gd name="T104" fmla="*/ 192 w 322"/>
              <a:gd name="T105" fmla="*/ 15 h 335"/>
              <a:gd name="T106" fmla="*/ 316 w 322"/>
              <a:gd name="T107" fmla="*/ 84 h 335"/>
              <a:gd name="T108" fmla="*/ 238 w 322"/>
              <a:gd name="T109" fmla="*/ 209 h 335"/>
              <a:gd name="T110" fmla="*/ 198 w 322"/>
              <a:gd name="T111" fmla="*/ 261 h 335"/>
              <a:gd name="T112" fmla="*/ 203 w 322"/>
              <a:gd name="T113" fmla="*/ 282 h 335"/>
              <a:gd name="T114" fmla="*/ 171 w 322"/>
              <a:gd name="T115" fmla="*/ 301 h 335"/>
              <a:gd name="T116" fmla="*/ 135 w 322"/>
              <a:gd name="T117" fmla="*/ 329 h 335"/>
              <a:gd name="T118" fmla="*/ 123 w 322"/>
              <a:gd name="T119" fmla="*/ 320 h 335"/>
              <a:gd name="T120" fmla="*/ 108 w 322"/>
              <a:gd name="T121" fmla="*/ 314 h 335"/>
              <a:gd name="T122" fmla="*/ 114 w 322"/>
              <a:gd name="T123" fmla="*/ 303 h 335"/>
              <a:gd name="T124" fmla="*/ 42 w 322"/>
              <a:gd name="T125" fmla="*/ 15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" h="335">
                <a:moveTo>
                  <a:pt x="118" y="211"/>
                </a:moveTo>
                <a:lnTo>
                  <a:pt x="118" y="211"/>
                </a:lnTo>
                <a:lnTo>
                  <a:pt x="120" y="213"/>
                </a:lnTo>
                <a:lnTo>
                  <a:pt x="118" y="211"/>
                </a:lnTo>
                <a:lnTo>
                  <a:pt x="116" y="209"/>
                </a:lnTo>
                <a:lnTo>
                  <a:pt x="116" y="209"/>
                </a:lnTo>
                <a:lnTo>
                  <a:pt x="118" y="211"/>
                </a:lnTo>
                <a:close/>
                <a:moveTo>
                  <a:pt x="289" y="93"/>
                </a:moveTo>
                <a:lnTo>
                  <a:pt x="289" y="95"/>
                </a:lnTo>
                <a:lnTo>
                  <a:pt x="289" y="95"/>
                </a:lnTo>
                <a:lnTo>
                  <a:pt x="291" y="95"/>
                </a:lnTo>
                <a:lnTo>
                  <a:pt x="291" y="95"/>
                </a:lnTo>
                <a:lnTo>
                  <a:pt x="291" y="93"/>
                </a:lnTo>
                <a:lnTo>
                  <a:pt x="289" y="93"/>
                </a:lnTo>
                <a:close/>
                <a:moveTo>
                  <a:pt x="127" y="223"/>
                </a:moveTo>
                <a:lnTo>
                  <a:pt x="127" y="225"/>
                </a:lnTo>
                <a:lnTo>
                  <a:pt x="127" y="227"/>
                </a:lnTo>
                <a:lnTo>
                  <a:pt x="129" y="227"/>
                </a:lnTo>
                <a:lnTo>
                  <a:pt x="129" y="227"/>
                </a:lnTo>
                <a:lnTo>
                  <a:pt x="127" y="225"/>
                </a:lnTo>
                <a:lnTo>
                  <a:pt x="127" y="223"/>
                </a:lnTo>
                <a:lnTo>
                  <a:pt x="127" y="223"/>
                </a:lnTo>
                <a:close/>
                <a:moveTo>
                  <a:pt x="264" y="150"/>
                </a:moveTo>
                <a:lnTo>
                  <a:pt x="266" y="152"/>
                </a:lnTo>
                <a:lnTo>
                  <a:pt x="266" y="154"/>
                </a:lnTo>
                <a:lnTo>
                  <a:pt x="266" y="152"/>
                </a:lnTo>
                <a:lnTo>
                  <a:pt x="266" y="150"/>
                </a:lnTo>
                <a:lnTo>
                  <a:pt x="264" y="150"/>
                </a:lnTo>
                <a:lnTo>
                  <a:pt x="264" y="149"/>
                </a:lnTo>
                <a:lnTo>
                  <a:pt x="264" y="149"/>
                </a:lnTo>
                <a:lnTo>
                  <a:pt x="264" y="150"/>
                </a:lnTo>
                <a:close/>
                <a:moveTo>
                  <a:pt x="154" y="257"/>
                </a:moveTo>
                <a:lnTo>
                  <a:pt x="154" y="255"/>
                </a:lnTo>
                <a:lnTo>
                  <a:pt x="156" y="253"/>
                </a:lnTo>
                <a:lnTo>
                  <a:pt x="156" y="251"/>
                </a:lnTo>
                <a:lnTo>
                  <a:pt x="154" y="253"/>
                </a:lnTo>
                <a:lnTo>
                  <a:pt x="154" y="257"/>
                </a:lnTo>
                <a:close/>
                <a:moveTo>
                  <a:pt x="139" y="50"/>
                </a:moveTo>
                <a:lnTo>
                  <a:pt x="139" y="48"/>
                </a:lnTo>
                <a:lnTo>
                  <a:pt x="137" y="48"/>
                </a:lnTo>
                <a:lnTo>
                  <a:pt x="135" y="48"/>
                </a:lnTo>
                <a:lnTo>
                  <a:pt x="135" y="48"/>
                </a:lnTo>
                <a:lnTo>
                  <a:pt x="133" y="48"/>
                </a:lnTo>
                <a:lnTo>
                  <a:pt x="133" y="48"/>
                </a:lnTo>
                <a:lnTo>
                  <a:pt x="133" y="50"/>
                </a:lnTo>
                <a:lnTo>
                  <a:pt x="135" y="50"/>
                </a:lnTo>
                <a:lnTo>
                  <a:pt x="137" y="50"/>
                </a:lnTo>
                <a:lnTo>
                  <a:pt x="139" y="50"/>
                </a:lnTo>
                <a:close/>
                <a:moveTo>
                  <a:pt x="266" y="133"/>
                </a:moveTo>
                <a:lnTo>
                  <a:pt x="268" y="133"/>
                </a:lnTo>
                <a:lnTo>
                  <a:pt x="270" y="133"/>
                </a:lnTo>
                <a:lnTo>
                  <a:pt x="268" y="133"/>
                </a:lnTo>
                <a:lnTo>
                  <a:pt x="266" y="131"/>
                </a:lnTo>
                <a:lnTo>
                  <a:pt x="266" y="131"/>
                </a:lnTo>
                <a:lnTo>
                  <a:pt x="264" y="131"/>
                </a:lnTo>
                <a:lnTo>
                  <a:pt x="266" y="131"/>
                </a:lnTo>
                <a:lnTo>
                  <a:pt x="266" y="133"/>
                </a:lnTo>
                <a:close/>
                <a:moveTo>
                  <a:pt x="163" y="238"/>
                </a:moveTo>
                <a:lnTo>
                  <a:pt x="163" y="238"/>
                </a:lnTo>
                <a:lnTo>
                  <a:pt x="165" y="236"/>
                </a:lnTo>
                <a:lnTo>
                  <a:pt x="165" y="234"/>
                </a:lnTo>
                <a:lnTo>
                  <a:pt x="167" y="232"/>
                </a:lnTo>
                <a:lnTo>
                  <a:pt x="169" y="230"/>
                </a:lnTo>
                <a:lnTo>
                  <a:pt x="167" y="232"/>
                </a:lnTo>
                <a:lnTo>
                  <a:pt x="165" y="234"/>
                </a:lnTo>
                <a:lnTo>
                  <a:pt x="165" y="236"/>
                </a:lnTo>
                <a:lnTo>
                  <a:pt x="163" y="238"/>
                </a:lnTo>
                <a:lnTo>
                  <a:pt x="163" y="238"/>
                </a:lnTo>
                <a:close/>
                <a:moveTo>
                  <a:pt x="316" y="131"/>
                </a:moveTo>
                <a:lnTo>
                  <a:pt x="318" y="130"/>
                </a:lnTo>
                <a:lnTo>
                  <a:pt x="320" y="130"/>
                </a:lnTo>
                <a:lnTo>
                  <a:pt x="320" y="131"/>
                </a:lnTo>
                <a:lnTo>
                  <a:pt x="322" y="133"/>
                </a:lnTo>
                <a:lnTo>
                  <a:pt x="318" y="131"/>
                </a:lnTo>
                <a:lnTo>
                  <a:pt x="316" y="131"/>
                </a:lnTo>
                <a:close/>
                <a:moveTo>
                  <a:pt x="268" y="154"/>
                </a:moveTo>
                <a:lnTo>
                  <a:pt x="270" y="154"/>
                </a:lnTo>
                <a:lnTo>
                  <a:pt x="270" y="156"/>
                </a:lnTo>
                <a:lnTo>
                  <a:pt x="272" y="154"/>
                </a:lnTo>
                <a:lnTo>
                  <a:pt x="272" y="152"/>
                </a:lnTo>
                <a:lnTo>
                  <a:pt x="270" y="152"/>
                </a:lnTo>
                <a:lnTo>
                  <a:pt x="268" y="152"/>
                </a:lnTo>
                <a:lnTo>
                  <a:pt x="268" y="152"/>
                </a:lnTo>
                <a:lnTo>
                  <a:pt x="268" y="154"/>
                </a:lnTo>
                <a:lnTo>
                  <a:pt x="268" y="154"/>
                </a:lnTo>
                <a:close/>
                <a:moveTo>
                  <a:pt x="278" y="63"/>
                </a:moveTo>
                <a:lnTo>
                  <a:pt x="278" y="65"/>
                </a:lnTo>
                <a:lnTo>
                  <a:pt x="280" y="67"/>
                </a:lnTo>
                <a:lnTo>
                  <a:pt x="282" y="67"/>
                </a:lnTo>
                <a:lnTo>
                  <a:pt x="282" y="69"/>
                </a:lnTo>
                <a:lnTo>
                  <a:pt x="283" y="69"/>
                </a:lnTo>
                <a:lnTo>
                  <a:pt x="283" y="71"/>
                </a:lnTo>
                <a:lnTo>
                  <a:pt x="285" y="69"/>
                </a:lnTo>
                <a:lnTo>
                  <a:pt x="283" y="67"/>
                </a:lnTo>
                <a:lnTo>
                  <a:pt x="282" y="65"/>
                </a:lnTo>
                <a:lnTo>
                  <a:pt x="278" y="63"/>
                </a:lnTo>
                <a:close/>
                <a:moveTo>
                  <a:pt x="120" y="36"/>
                </a:moveTo>
                <a:lnTo>
                  <a:pt x="122" y="36"/>
                </a:lnTo>
                <a:lnTo>
                  <a:pt x="123" y="36"/>
                </a:lnTo>
                <a:lnTo>
                  <a:pt x="125" y="36"/>
                </a:lnTo>
                <a:lnTo>
                  <a:pt x="125" y="36"/>
                </a:lnTo>
                <a:lnTo>
                  <a:pt x="127" y="36"/>
                </a:lnTo>
                <a:lnTo>
                  <a:pt x="127" y="36"/>
                </a:lnTo>
                <a:lnTo>
                  <a:pt x="125" y="36"/>
                </a:lnTo>
                <a:lnTo>
                  <a:pt x="122" y="34"/>
                </a:lnTo>
                <a:lnTo>
                  <a:pt x="120" y="32"/>
                </a:lnTo>
                <a:lnTo>
                  <a:pt x="118" y="34"/>
                </a:lnTo>
                <a:lnTo>
                  <a:pt x="118" y="34"/>
                </a:lnTo>
                <a:lnTo>
                  <a:pt x="120" y="36"/>
                </a:lnTo>
                <a:close/>
                <a:moveTo>
                  <a:pt x="167" y="278"/>
                </a:moveTo>
                <a:lnTo>
                  <a:pt x="169" y="278"/>
                </a:lnTo>
                <a:lnTo>
                  <a:pt x="169" y="280"/>
                </a:lnTo>
                <a:lnTo>
                  <a:pt x="169" y="282"/>
                </a:lnTo>
                <a:lnTo>
                  <a:pt x="167" y="284"/>
                </a:lnTo>
                <a:lnTo>
                  <a:pt x="169" y="282"/>
                </a:lnTo>
                <a:lnTo>
                  <a:pt x="171" y="280"/>
                </a:lnTo>
                <a:lnTo>
                  <a:pt x="171" y="278"/>
                </a:lnTo>
                <a:lnTo>
                  <a:pt x="171" y="276"/>
                </a:lnTo>
                <a:lnTo>
                  <a:pt x="171" y="276"/>
                </a:lnTo>
                <a:lnTo>
                  <a:pt x="169" y="276"/>
                </a:lnTo>
                <a:lnTo>
                  <a:pt x="167" y="276"/>
                </a:lnTo>
                <a:lnTo>
                  <a:pt x="167" y="276"/>
                </a:lnTo>
                <a:lnTo>
                  <a:pt x="167" y="278"/>
                </a:lnTo>
                <a:close/>
                <a:moveTo>
                  <a:pt x="171" y="267"/>
                </a:moveTo>
                <a:lnTo>
                  <a:pt x="173" y="269"/>
                </a:lnTo>
                <a:lnTo>
                  <a:pt x="173" y="269"/>
                </a:lnTo>
                <a:lnTo>
                  <a:pt x="175" y="269"/>
                </a:lnTo>
                <a:lnTo>
                  <a:pt x="175" y="272"/>
                </a:lnTo>
                <a:lnTo>
                  <a:pt x="177" y="269"/>
                </a:lnTo>
                <a:lnTo>
                  <a:pt x="177" y="269"/>
                </a:lnTo>
                <a:lnTo>
                  <a:pt x="175" y="267"/>
                </a:lnTo>
                <a:lnTo>
                  <a:pt x="173" y="267"/>
                </a:lnTo>
                <a:lnTo>
                  <a:pt x="173" y="267"/>
                </a:lnTo>
                <a:lnTo>
                  <a:pt x="171" y="267"/>
                </a:lnTo>
                <a:close/>
                <a:moveTo>
                  <a:pt x="150" y="55"/>
                </a:moveTo>
                <a:lnTo>
                  <a:pt x="152" y="55"/>
                </a:lnTo>
                <a:lnTo>
                  <a:pt x="152" y="57"/>
                </a:lnTo>
                <a:lnTo>
                  <a:pt x="154" y="55"/>
                </a:lnTo>
                <a:lnTo>
                  <a:pt x="156" y="55"/>
                </a:lnTo>
                <a:lnTo>
                  <a:pt x="158" y="53"/>
                </a:lnTo>
                <a:lnTo>
                  <a:pt x="158" y="53"/>
                </a:lnTo>
                <a:lnTo>
                  <a:pt x="158" y="51"/>
                </a:lnTo>
                <a:lnTo>
                  <a:pt x="158" y="50"/>
                </a:lnTo>
                <a:lnTo>
                  <a:pt x="156" y="50"/>
                </a:lnTo>
                <a:lnTo>
                  <a:pt x="156" y="51"/>
                </a:lnTo>
                <a:lnTo>
                  <a:pt x="156" y="53"/>
                </a:lnTo>
                <a:lnTo>
                  <a:pt x="154" y="55"/>
                </a:lnTo>
                <a:lnTo>
                  <a:pt x="154" y="55"/>
                </a:lnTo>
                <a:lnTo>
                  <a:pt x="152" y="53"/>
                </a:lnTo>
                <a:lnTo>
                  <a:pt x="150" y="53"/>
                </a:lnTo>
                <a:lnTo>
                  <a:pt x="150" y="55"/>
                </a:lnTo>
                <a:lnTo>
                  <a:pt x="150" y="55"/>
                </a:lnTo>
                <a:close/>
                <a:moveTo>
                  <a:pt x="175" y="257"/>
                </a:moveTo>
                <a:lnTo>
                  <a:pt x="177" y="257"/>
                </a:lnTo>
                <a:lnTo>
                  <a:pt x="179" y="259"/>
                </a:lnTo>
                <a:lnTo>
                  <a:pt x="181" y="257"/>
                </a:lnTo>
                <a:lnTo>
                  <a:pt x="181" y="257"/>
                </a:lnTo>
                <a:lnTo>
                  <a:pt x="181" y="255"/>
                </a:lnTo>
                <a:lnTo>
                  <a:pt x="181" y="255"/>
                </a:lnTo>
                <a:lnTo>
                  <a:pt x="179" y="255"/>
                </a:lnTo>
                <a:lnTo>
                  <a:pt x="177" y="255"/>
                </a:lnTo>
                <a:lnTo>
                  <a:pt x="175" y="255"/>
                </a:lnTo>
                <a:lnTo>
                  <a:pt x="173" y="255"/>
                </a:lnTo>
                <a:lnTo>
                  <a:pt x="173" y="255"/>
                </a:lnTo>
                <a:lnTo>
                  <a:pt x="171" y="257"/>
                </a:lnTo>
                <a:lnTo>
                  <a:pt x="173" y="257"/>
                </a:lnTo>
                <a:lnTo>
                  <a:pt x="175" y="257"/>
                </a:lnTo>
                <a:close/>
                <a:moveTo>
                  <a:pt x="289" y="93"/>
                </a:moveTo>
                <a:lnTo>
                  <a:pt x="287" y="90"/>
                </a:lnTo>
                <a:lnTo>
                  <a:pt x="283" y="88"/>
                </a:lnTo>
                <a:lnTo>
                  <a:pt x="280" y="86"/>
                </a:lnTo>
                <a:lnTo>
                  <a:pt x="280" y="88"/>
                </a:lnTo>
                <a:lnTo>
                  <a:pt x="282" y="88"/>
                </a:lnTo>
                <a:lnTo>
                  <a:pt x="283" y="90"/>
                </a:lnTo>
                <a:lnTo>
                  <a:pt x="285" y="91"/>
                </a:lnTo>
                <a:lnTo>
                  <a:pt x="285" y="93"/>
                </a:lnTo>
                <a:lnTo>
                  <a:pt x="287" y="93"/>
                </a:lnTo>
                <a:lnTo>
                  <a:pt x="289" y="93"/>
                </a:lnTo>
                <a:close/>
                <a:moveTo>
                  <a:pt x="175" y="249"/>
                </a:moveTo>
                <a:lnTo>
                  <a:pt x="175" y="248"/>
                </a:lnTo>
                <a:lnTo>
                  <a:pt x="173" y="246"/>
                </a:lnTo>
                <a:lnTo>
                  <a:pt x="169" y="244"/>
                </a:lnTo>
                <a:lnTo>
                  <a:pt x="169" y="246"/>
                </a:lnTo>
                <a:lnTo>
                  <a:pt x="167" y="249"/>
                </a:lnTo>
                <a:lnTo>
                  <a:pt x="175" y="249"/>
                </a:lnTo>
                <a:close/>
                <a:moveTo>
                  <a:pt x="280" y="160"/>
                </a:moveTo>
                <a:lnTo>
                  <a:pt x="280" y="160"/>
                </a:lnTo>
                <a:lnTo>
                  <a:pt x="282" y="158"/>
                </a:lnTo>
                <a:lnTo>
                  <a:pt x="282" y="156"/>
                </a:lnTo>
                <a:lnTo>
                  <a:pt x="283" y="154"/>
                </a:lnTo>
                <a:lnTo>
                  <a:pt x="287" y="152"/>
                </a:lnTo>
                <a:lnTo>
                  <a:pt x="289" y="149"/>
                </a:lnTo>
                <a:lnTo>
                  <a:pt x="291" y="145"/>
                </a:lnTo>
                <a:lnTo>
                  <a:pt x="291" y="145"/>
                </a:lnTo>
                <a:lnTo>
                  <a:pt x="291" y="143"/>
                </a:lnTo>
                <a:lnTo>
                  <a:pt x="289" y="143"/>
                </a:lnTo>
                <a:lnTo>
                  <a:pt x="289" y="143"/>
                </a:lnTo>
                <a:lnTo>
                  <a:pt x="287" y="149"/>
                </a:lnTo>
                <a:lnTo>
                  <a:pt x="283" y="152"/>
                </a:lnTo>
                <a:lnTo>
                  <a:pt x="283" y="152"/>
                </a:lnTo>
                <a:lnTo>
                  <a:pt x="283" y="154"/>
                </a:lnTo>
                <a:lnTo>
                  <a:pt x="283" y="154"/>
                </a:lnTo>
                <a:lnTo>
                  <a:pt x="282" y="156"/>
                </a:lnTo>
                <a:lnTo>
                  <a:pt x="280" y="158"/>
                </a:lnTo>
                <a:lnTo>
                  <a:pt x="280" y="160"/>
                </a:lnTo>
                <a:close/>
                <a:moveTo>
                  <a:pt x="266" y="139"/>
                </a:moveTo>
                <a:lnTo>
                  <a:pt x="272" y="143"/>
                </a:lnTo>
                <a:lnTo>
                  <a:pt x="276" y="147"/>
                </a:lnTo>
                <a:lnTo>
                  <a:pt x="278" y="147"/>
                </a:lnTo>
                <a:lnTo>
                  <a:pt x="278" y="145"/>
                </a:lnTo>
                <a:lnTo>
                  <a:pt x="278" y="145"/>
                </a:lnTo>
                <a:lnTo>
                  <a:pt x="276" y="143"/>
                </a:lnTo>
                <a:lnTo>
                  <a:pt x="272" y="141"/>
                </a:lnTo>
                <a:lnTo>
                  <a:pt x="268" y="139"/>
                </a:lnTo>
                <a:lnTo>
                  <a:pt x="268" y="139"/>
                </a:lnTo>
                <a:lnTo>
                  <a:pt x="266" y="139"/>
                </a:lnTo>
                <a:lnTo>
                  <a:pt x="266" y="139"/>
                </a:lnTo>
                <a:lnTo>
                  <a:pt x="266" y="139"/>
                </a:lnTo>
                <a:close/>
                <a:moveTo>
                  <a:pt x="276" y="112"/>
                </a:moveTo>
                <a:lnTo>
                  <a:pt x="276" y="112"/>
                </a:lnTo>
                <a:lnTo>
                  <a:pt x="278" y="112"/>
                </a:lnTo>
                <a:lnTo>
                  <a:pt x="282" y="114"/>
                </a:lnTo>
                <a:lnTo>
                  <a:pt x="283" y="118"/>
                </a:lnTo>
                <a:lnTo>
                  <a:pt x="287" y="118"/>
                </a:lnTo>
                <a:lnTo>
                  <a:pt x="285" y="114"/>
                </a:lnTo>
                <a:lnTo>
                  <a:pt x="282" y="112"/>
                </a:lnTo>
                <a:lnTo>
                  <a:pt x="278" y="109"/>
                </a:lnTo>
                <a:lnTo>
                  <a:pt x="276" y="110"/>
                </a:lnTo>
                <a:lnTo>
                  <a:pt x="276" y="112"/>
                </a:lnTo>
                <a:close/>
                <a:moveTo>
                  <a:pt x="270" y="124"/>
                </a:moveTo>
                <a:lnTo>
                  <a:pt x="272" y="124"/>
                </a:lnTo>
                <a:lnTo>
                  <a:pt x="272" y="124"/>
                </a:lnTo>
                <a:lnTo>
                  <a:pt x="272" y="126"/>
                </a:lnTo>
                <a:lnTo>
                  <a:pt x="274" y="126"/>
                </a:lnTo>
                <a:lnTo>
                  <a:pt x="276" y="128"/>
                </a:lnTo>
                <a:lnTo>
                  <a:pt x="278" y="128"/>
                </a:lnTo>
                <a:lnTo>
                  <a:pt x="280" y="130"/>
                </a:lnTo>
                <a:lnTo>
                  <a:pt x="282" y="130"/>
                </a:lnTo>
                <a:lnTo>
                  <a:pt x="280" y="126"/>
                </a:lnTo>
                <a:lnTo>
                  <a:pt x="276" y="122"/>
                </a:lnTo>
                <a:lnTo>
                  <a:pt x="272" y="120"/>
                </a:lnTo>
                <a:lnTo>
                  <a:pt x="270" y="122"/>
                </a:lnTo>
                <a:lnTo>
                  <a:pt x="270" y="124"/>
                </a:lnTo>
                <a:lnTo>
                  <a:pt x="270" y="124"/>
                </a:lnTo>
                <a:lnTo>
                  <a:pt x="270" y="124"/>
                </a:lnTo>
                <a:close/>
                <a:moveTo>
                  <a:pt x="280" y="101"/>
                </a:moveTo>
                <a:lnTo>
                  <a:pt x="287" y="105"/>
                </a:lnTo>
                <a:lnTo>
                  <a:pt x="295" y="110"/>
                </a:lnTo>
                <a:lnTo>
                  <a:pt x="287" y="103"/>
                </a:lnTo>
                <a:lnTo>
                  <a:pt x="280" y="97"/>
                </a:lnTo>
                <a:lnTo>
                  <a:pt x="280" y="99"/>
                </a:lnTo>
                <a:lnTo>
                  <a:pt x="280" y="99"/>
                </a:lnTo>
                <a:lnTo>
                  <a:pt x="280" y="101"/>
                </a:lnTo>
                <a:close/>
                <a:moveTo>
                  <a:pt x="139" y="59"/>
                </a:moveTo>
                <a:lnTo>
                  <a:pt x="143" y="65"/>
                </a:lnTo>
                <a:lnTo>
                  <a:pt x="146" y="69"/>
                </a:lnTo>
                <a:lnTo>
                  <a:pt x="148" y="67"/>
                </a:lnTo>
                <a:lnTo>
                  <a:pt x="150" y="65"/>
                </a:lnTo>
                <a:lnTo>
                  <a:pt x="150" y="63"/>
                </a:lnTo>
                <a:lnTo>
                  <a:pt x="150" y="61"/>
                </a:lnTo>
                <a:lnTo>
                  <a:pt x="146" y="61"/>
                </a:lnTo>
                <a:lnTo>
                  <a:pt x="143" y="59"/>
                </a:lnTo>
                <a:lnTo>
                  <a:pt x="139" y="59"/>
                </a:lnTo>
                <a:close/>
                <a:moveTo>
                  <a:pt x="181" y="236"/>
                </a:moveTo>
                <a:lnTo>
                  <a:pt x="181" y="236"/>
                </a:lnTo>
                <a:lnTo>
                  <a:pt x="183" y="236"/>
                </a:lnTo>
                <a:lnTo>
                  <a:pt x="184" y="236"/>
                </a:lnTo>
                <a:lnTo>
                  <a:pt x="186" y="236"/>
                </a:lnTo>
                <a:lnTo>
                  <a:pt x="188" y="232"/>
                </a:lnTo>
                <a:lnTo>
                  <a:pt x="186" y="230"/>
                </a:lnTo>
                <a:lnTo>
                  <a:pt x="186" y="227"/>
                </a:lnTo>
                <a:lnTo>
                  <a:pt x="186" y="225"/>
                </a:lnTo>
                <a:lnTo>
                  <a:pt x="184" y="225"/>
                </a:lnTo>
                <a:lnTo>
                  <a:pt x="184" y="225"/>
                </a:lnTo>
                <a:lnTo>
                  <a:pt x="181" y="230"/>
                </a:lnTo>
                <a:lnTo>
                  <a:pt x="177" y="234"/>
                </a:lnTo>
                <a:lnTo>
                  <a:pt x="177" y="236"/>
                </a:lnTo>
                <a:lnTo>
                  <a:pt x="177" y="236"/>
                </a:lnTo>
                <a:lnTo>
                  <a:pt x="177" y="236"/>
                </a:lnTo>
                <a:lnTo>
                  <a:pt x="179" y="236"/>
                </a:lnTo>
                <a:lnTo>
                  <a:pt x="181" y="236"/>
                </a:lnTo>
                <a:close/>
                <a:moveTo>
                  <a:pt x="249" y="152"/>
                </a:moveTo>
                <a:lnTo>
                  <a:pt x="249" y="154"/>
                </a:lnTo>
                <a:lnTo>
                  <a:pt x="251" y="154"/>
                </a:lnTo>
                <a:lnTo>
                  <a:pt x="255" y="158"/>
                </a:lnTo>
                <a:lnTo>
                  <a:pt x="261" y="160"/>
                </a:lnTo>
                <a:lnTo>
                  <a:pt x="266" y="160"/>
                </a:lnTo>
                <a:lnTo>
                  <a:pt x="264" y="156"/>
                </a:lnTo>
                <a:lnTo>
                  <a:pt x="261" y="154"/>
                </a:lnTo>
                <a:lnTo>
                  <a:pt x="259" y="152"/>
                </a:lnTo>
                <a:lnTo>
                  <a:pt x="255" y="150"/>
                </a:lnTo>
                <a:lnTo>
                  <a:pt x="253" y="150"/>
                </a:lnTo>
                <a:lnTo>
                  <a:pt x="251" y="150"/>
                </a:lnTo>
                <a:lnTo>
                  <a:pt x="249" y="152"/>
                </a:lnTo>
                <a:close/>
                <a:moveTo>
                  <a:pt x="15" y="78"/>
                </a:moveTo>
                <a:lnTo>
                  <a:pt x="21" y="61"/>
                </a:lnTo>
                <a:lnTo>
                  <a:pt x="26" y="44"/>
                </a:lnTo>
                <a:lnTo>
                  <a:pt x="24" y="46"/>
                </a:lnTo>
                <a:lnTo>
                  <a:pt x="23" y="48"/>
                </a:lnTo>
                <a:lnTo>
                  <a:pt x="21" y="50"/>
                </a:lnTo>
                <a:lnTo>
                  <a:pt x="21" y="51"/>
                </a:lnTo>
                <a:lnTo>
                  <a:pt x="21" y="51"/>
                </a:lnTo>
                <a:lnTo>
                  <a:pt x="19" y="51"/>
                </a:lnTo>
                <a:lnTo>
                  <a:pt x="17" y="59"/>
                </a:lnTo>
                <a:lnTo>
                  <a:pt x="17" y="65"/>
                </a:lnTo>
                <a:lnTo>
                  <a:pt x="17" y="69"/>
                </a:lnTo>
                <a:lnTo>
                  <a:pt x="15" y="72"/>
                </a:lnTo>
                <a:lnTo>
                  <a:pt x="15" y="78"/>
                </a:lnTo>
                <a:close/>
                <a:moveTo>
                  <a:pt x="110" y="223"/>
                </a:moveTo>
                <a:lnTo>
                  <a:pt x="110" y="227"/>
                </a:lnTo>
                <a:lnTo>
                  <a:pt x="112" y="229"/>
                </a:lnTo>
                <a:lnTo>
                  <a:pt x="114" y="230"/>
                </a:lnTo>
                <a:lnTo>
                  <a:pt x="116" y="232"/>
                </a:lnTo>
                <a:lnTo>
                  <a:pt x="118" y="236"/>
                </a:lnTo>
                <a:lnTo>
                  <a:pt x="122" y="238"/>
                </a:lnTo>
                <a:lnTo>
                  <a:pt x="125" y="238"/>
                </a:lnTo>
                <a:lnTo>
                  <a:pt x="120" y="232"/>
                </a:lnTo>
                <a:lnTo>
                  <a:pt x="116" y="225"/>
                </a:lnTo>
                <a:lnTo>
                  <a:pt x="112" y="217"/>
                </a:lnTo>
                <a:lnTo>
                  <a:pt x="110" y="221"/>
                </a:lnTo>
                <a:lnTo>
                  <a:pt x="110" y="223"/>
                </a:lnTo>
                <a:lnTo>
                  <a:pt x="110" y="223"/>
                </a:lnTo>
                <a:close/>
                <a:moveTo>
                  <a:pt x="238" y="192"/>
                </a:moveTo>
                <a:lnTo>
                  <a:pt x="240" y="190"/>
                </a:lnTo>
                <a:lnTo>
                  <a:pt x="249" y="185"/>
                </a:lnTo>
                <a:lnTo>
                  <a:pt x="257" y="175"/>
                </a:lnTo>
                <a:lnTo>
                  <a:pt x="264" y="168"/>
                </a:lnTo>
                <a:lnTo>
                  <a:pt x="264" y="166"/>
                </a:lnTo>
                <a:lnTo>
                  <a:pt x="263" y="166"/>
                </a:lnTo>
                <a:lnTo>
                  <a:pt x="261" y="166"/>
                </a:lnTo>
                <a:lnTo>
                  <a:pt x="259" y="164"/>
                </a:lnTo>
                <a:lnTo>
                  <a:pt x="259" y="168"/>
                </a:lnTo>
                <a:lnTo>
                  <a:pt x="259" y="171"/>
                </a:lnTo>
                <a:lnTo>
                  <a:pt x="257" y="170"/>
                </a:lnTo>
                <a:lnTo>
                  <a:pt x="255" y="170"/>
                </a:lnTo>
                <a:lnTo>
                  <a:pt x="253" y="170"/>
                </a:lnTo>
                <a:lnTo>
                  <a:pt x="251" y="170"/>
                </a:lnTo>
                <a:lnTo>
                  <a:pt x="249" y="173"/>
                </a:lnTo>
                <a:lnTo>
                  <a:pt x="247" y="175"/>
                </a:lnTo>
                <a:lnTo>
                  <a:pt x="245" y="179"/>
                </a:lnTo>
                <a:lnTo>
                  <a:pt x="243" y="181"/>
                </a:lnTo>
                <a:lnTo>
                  <a:pt x="242" y="183"/>
                </a:lnTo>
                <a:lnTo>
                  <a:pt x="240" y="187"/>
                </a:lnTo>
                <a:lnTo>
                  <a:pt x="238" y="189"/>
                </a:lnTo>
                <a:lnTo>
                  <a:pt x="238" y="190"/>
                </a:lnTo>
                <a:lnTo>
                  <a:pt x="238" y="192"/>
                </a:lnTo>
                <a:close/>
                <a:moveTo>
                  <a:pt x="181" y="244"/>
                </a:moveTo>
                <a:lnTo>
                  <a:pt x="183" y="246"/>
                </a:lnTo>
                <a:lnTo>
                  <a:pt x="184" y="246"/>
                </a:lnTo>
                <a:lnTo>
                  <a:pt x="186" y="248"/>
                </a:lnTo>
                <a:lnTo>
                  <a:pt x="188" y="248"/>
                </a:lnTo>
                <a:lnTo>
                  <a:pt x="190" y="246"/>
                </a:lnTo>
                <a:lnTo>
                  <a:pt x="192" y="242"/>
                </a:lnTo>
                <a:lnTo>
                  <a:pt x="196" y="238"/>
                </a:lnTo>
                <a:lnTo>
                  <a:pt x="200" y="234"/>
                </a:lnTo>
                <a:lnTo>
                  <a:pt x="215" y="213"/>
                </a:lnTo>
                <a:lnTo>
                  <a:pt x="236" y="194"/>
                </a:lnTo>
                <a:lnTo>
                  <a:pt x="236" y="194"/>
                </a:lnTo>
                <a:lnTo>
                  <a:pt x="236" y="192"/>
                </a:lnTo>
                <a:lnTo>
                  <a:pt x="236" y="192"/>
                </a:lnTo>
                <a:lnTo>
                  <a:pt x="234" y="190"/>
                </a:lnTo>
                <a:lnTo>
                  <a:pt x="234" y="189"/>
                </a:lnTo>
                <a:lnTo>
                  <a:pt x="242" y="175"/>
                </a:lnTo>
                <a:lnTo>
                  <a:pt x="247" y="164"/>
                </a:lnTo>
                <a:lnTo>
                  <a:pt x="247" y="162"/>
                </a:lnTo>
                <a:lnTo>
                  <a:pt x="245" y="160"/>
                </a:lnTo>
                <a:lnTo>
                  <a:pt x="243" y="158"/>
                </a:lnTo>
                <a:lnTo>
                  <a:pt x="243" y="158"/>
                </a:lnTo>
                <a:lnTo>
                  <a:pt x="226" y="175"/>
                </a:lnTo>
                <a:lnTo>
                  <a:pt x="209" y="190"/>
                </a:lnTo>
                <a:lnTo>
                  <a:pt x="209" y="192"/>
                </a:lnTo>
                <a:lnTo>
                  <a:pt x="209" y="192"/>
                </a:lnTo>
                <a:lnTo>
                  <a:pt x="209" y="194"/>
                </a:lnTo>
                <a:lnTo>
                  <a:pt x="207" y="192"/>
                </a:lnTo>
                <a:lnTo>
                  <a:pt x="198" y="204"/>
                </a:lnTo>
                <a:lnTo>
                  <a:pt x="190" y="217"/>
                </a:lnTo>
                <a:lnTo>
                  <a:pt x="192" y="217"/>
                </a:lnTo>
                <a:lnTo>
                  <a:pt x="194" y="217"/>
                </a:lnTo>
                <a:lnTo>
                  <a:pt x="194" y="219"/>
                </a:lnTo>
                <a:lnTo>
                  <a:pt x="194" y="221"/>
                </a:lnTo>
                <a:lnTo>
                  <a:pt x="192" y="223"/>
                </a:lnTo>
                <a:lnTo>
                  <a:pt x="192" y="225"/>
                </a:lnTo>
                <a:lnTo>
                  <a:pt x="192" y="227"/>
                </a:lnTo>
                <a:lnTo>
                  <a:pt x="192" y="229"/>
                </a:lnTo>
                <a:lnTo>
                  <a:pt x="192" y="230"/>
                </a:lnTo>
                <a:lnTo>
                  <a:pt x="192" y="232"/>
                </a:lnTo>
                <a:lnTo>
                  <a:pt x="194" y="232"/>
                </a:lnTo>
                <a:lnTo>
                  <a:pt x="194" y="232"/>
                </a:lnTo>
                <a:lnTo>
                  <a:pt x="194" y="236"/>
                </a:lnTo>
                <a:lnTo>
                  <a:pt x="190" y="240"/>
                </a:lnTo>
                <a:lnTo>
                  <a:pt x="188" y="242"/>
                </a:lnTo>
                <a:lnTo>
                  <a:pt x="184" y="242"/>
                </a:lnTo>
                <a:lnTo>
                  <a:pt x="183" y="242"/>
                </a:lnTo>
                <a:lnTo>
                  <a:pt x="181" y="242"/>
                </a:lnTo>
                <a:lnTo>
                  <a:pt x="181" y="244"/>
                </a:lnTo>
                <a:lnTo>
                  <a:pt x="181" y="244"/>
                </a:lnTo>
                <a:close/>
                <a:moveTo>
                  <a:pt x="23" y="97"/>
                </a:moveTo>
                <a:lnTo>
                  <a:pt x="23" y="99"/>
                </a:lnTo>
                <a:lnTo>
                  <a:pt x="23" y="101"/>
                </a:lnTo>
                <a:lnTo>
                  <a:pt x="23" y="103"/>
                </a:lnTo>
                <a:lnTo>
                  <a:pt x="34" y="122"/>
                </a:lnTo>
                <a:lnTo>
                  <a:pt x="49" y="139"/>
                </a:lnTo>
                <a:lnTo>
                  <a:pt x="120" y="202"/>
                </a:lnTo>
                <a:lnTo>
                  <a:pt x="125" y="209"/>
                </a:lnTo>
                <a:lnTo>
                  <a:pt x="131" y="215"/>
                </a:lnTo>
                <a:lnTo>
                  <a:pt x="137" y="223"/>
                </a:lnTo>
                <a:lnTo>
                  <a:pt x="141" y="240"/>
                </a:lnTo>
                <a:lnTo>
                  <a:pt x="143" y="261"/>
                </a:lnTo>
                <a:lnTo>
                  <a:pt x="152" y="240"/>
                </a:lnTo>
                <a:lnTo>
                  <a:pt x="163" y="223"/>
                </a:lnTo>
                <a:lnTo>
                  <a:pt x="186" y="198"/>
                </a:lnTo>
                <a:lnTo>
                  <a:pt x="211" y="175"/>
                </a:lnTo>
                <a:lnTo>
                  <a:pt x="230" y="154"/>
                </a:lnTo>
                <a:lnTo>
                  <a:pt x="247" y="133"/>
                </a:lnTo>
                <a:lnTo>
                  <a:pt x="249" y="131"/>
                </a:lnTo>
                <a:lnTo>
                  <a:pt x="247" y="131"/>
                </a:lnTo>
                <a:lnTo>
                  <a:pt x="245" y="130"/>
                </a:lnTo>
                <a:lnTo>
                  <a:pt x="245" y="128"/>
                </a:lnTo>
                <a:lnTo>
                  <a:pt x="245" y="126"/>
                </a:lnTo>
                <a:lnTo>
                  <a:pt x="247" y="124"/>
                </a:lnTo>
                <a:lnTo>
                  <a:pt x="249" y="124"/>
                </a:lnTo>
                <a:lnTo>
                  <a:pt x="251" y="124"/>
                </a:lnTo>
                <a:lnTo>
                  <a:pt x="253" y="126"/>
                </a:lnTo>
                <a:lnTo>
                  <a:pt x="255" y="122"/>
                </a:lnTo>
                <a:lnTo>
                  <a:pt x="257" y="116"/>
                </a:lnTo>
                <a:lnTo>
                  <a:pt x="259" y="112"/>
                </a:lnTo>
                <a:lnTo>
                  <a:pt x="261" y="107"/>
                </a:lnTo>
                <a:lnTo>
                  <a:pt x="263" y="105"/>
                </a:lnTo>
                <a:lnTo>
                  <a:pt x="264" y="101"/>
                </a:lnTo>
                <a:lnTo>
                  <a:pt x="264" y="95"/>
                </a:lnTo>
                <a:lnTo>
                  <a:pt x="266" y="76"/>
                </a:lnTo>
                <a:lnTo>
                  <a:pt x="263" y="59"/>
                </a:lnTo>
                <a:lnTo>
                  <a:pt x="253" y="42"/>
                </a:lnTo>
                <a:lnTo>
                  <a:pt x="242" y="31"/>
                </a:lnTo>
                <a:lnTo>
                  <a:pt x="224" y="29"/>
                </a:lnTo>
                <a:lnTo>
                  <a:pt x="209" y="31"/>
                </a:lnTo>
                <a:lnTo>
                  <a:pt x="202" y="32"/>
                </a:lnTo>
                <a:lnTo>
                  <a:pt x="194" y="34"/>
                </a:lnTo>
                <a:lnTo>
                  <a:pt x="194" y="36"/>
                </a:lnTo>
                <a:lnTo>
                  <a:pt x="192" y="36"/>
                </a:lnTo>
                <a:lnTo>
                  <a:pt x="192" y="38"/>
                </a:lnTo>
                <a:lnTo>
                  <a:pt x="190" y="38"/>
                </a:lnTo>
                <a:lnTo>
                  <a:pt x="186" y="40"/>
                </a:lnTo>
                <a:lnTo>
                  <a:pt x="183" y="42"/>
                </a:lnTo>
                <a:lnTo>
                  <a:pt x="179" y="44"/>
                </a:lnTo>
                <a:lnTo>
                  <a:pt x="177" y="50"/>
                </a:lnTo>
                <a:lnTo>
                  <a:pt x="177" y="51"/>
                </a:lnTo>
                <a:lnTo>
                  <a:pt x="175" y="51"/>
                </a:lnTo>
                <a:lnTo>
                  <a:pt x="171" y="51"/>
                </a:lnTo>
                <a:lnTo>
                  <a:pt x="171" y="53"/>
                </a:lnTo>
                <a:lnTo>
                  <a:pt x="169" y="55"/>
                </a:lnTo>
                <a:lnTo>
                  <a:pt x="169" y="55"/>
                </a:lnTo>
                <a:lnTo>
                  <a:pt x="167" y="55"/>
                </a:lnTo>
                <a:lnTo>
                  <a:pt x="165" y="59"/>
                </a:lnTo>
                <a:lnTo>
                  <a:pt x="165" y="63"/>
                </a:lnTo>
                <a:lnTo>
                  <a:pt x="163" y="69"/>
                </a:lnTo>
                <a:lnTo>
                  <a:pt x="162" y="69"/>
                </a:lnTo>
                <a:lnTo>
                  <a:pt x="160" y="69"/>
                </a:lnTo>
                <a:lnTo>
                  <a:pt x="158" y="69"/>
                </a:lnTo>
                <a:lnTo>
                  <a:pt x="158" y="71"/>
                </a:lnTo>
                <a:lnTo>
                  <a:pt x="158" y="72"/>
                </a:lnTo>
                <a:lnTo>
                  <a:pt x="158" y="74"/>
                </a:lnTo>
                <a:lnTo>
                  <a:pt x="156" y="74"/>
                </a:lnTo>
                <a:lnTo>
                  <a:pt x="156" y="76"/>
                </a:lnTo>
                <a:lnTo>
                  <a:pt x="156" y="78"/>
                </a:lnTo>
                <a:lnTo>
                  <a:pt x="158" y="78"/>
                </a:lnTo>
                <a:lnTo>
                  <a:pt x="156" y="80"/>
                </a:lnTo>
                <a:lnTo>
                  <a:pt x="156" y="82"/>
                </a:lnTo>
                <a:lnTo>
                  <a:pt x="156" y="82"/>
                </a:lnTo>
                <a:lnTo>
                  <a:pt x="154" y="86"/>
                </a:lnTo>
                <a:lnTo>
                  <a:pt x="150" y="88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lnTo>
                  <a:pt x="133" y="65"/>
                </a:lnTo>
                <a:lnTo>
                  <a:pt x="118" y="48"/>
                </a:lnTo>
                <a:lnTo>
                  <a:pt x="116" y="50"/>
                </a:lnTo>
                <a:lnTo>
                  <a:pt x="116" y="50"/>
                </a:lnTo>
                <a:lnTo>
                  <a:pt x="116" y="48"/>
                </a:lnTo>
                <a:lnTo>
                  <a:pt x="116" y="48"/>
                </a:lnTo>
                <a:lnTo>
                  <a:pt x="114" y="44"/>
                </a:lnTo>
                <a:lnTo>
                  <a:pt x="110" y="42"/>
                </a:lnTo>
                <a:lnTo>
                  <a:pt x="106" y="38"/>
                </a:lnTo>
                <a:lnTo>
                  <a:pt x="106" y="38"/>
                </a:lnTo>
                <a:lnTo>
                  <a:pt x="104" y="38"/>
                </a:lnTo>
                <a:lnTo>
                  <a:pt x="101" y="38"/>
                </a:lnTo>
                <a:lnTo>
                  <a:pt x="99" y="36"/>
                </a:lnTo>
                <a:lnTo>
                  <a:pt x="99" y="36"/>
                </a:lnTo>
                <a:lnTo>
                  <a:pt x="99" y="34"/>
                </a:lnTo>
                <a:lnTo>
                  <a:pt x="97" y="34"/>
                </a:lnTo>
                <a:lnTo>
                  <a:pt x="78" y="32"/>
                </a:lnTo>
                <a:lnTo>
                  <a:pt x="59" y="3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4" y="48"/>
                </a:lnTo>
                <a:lnTo>
                  <a:pt x="42" y="48"/>
                </a:lnTo>
                <a:lnTo>
                  <a:pt x="40" y="50"/>
                </a:lnTo>
                <a:lnTo>
                  <a:pt x="40" y="53"/>
                </a:lnTo>
                <a:lnTo>
                  <a:pt x="32" y="65"/>
                </a:lnTo>
                <a:lnTo>
                  <a:pt x="24" y="78"/>
                </a:lnTo>
                <a:lnTo>
                  <a:pt x="21" y="93"/>
                </a:lnTo>
                <a:lnTo>
                  <a:pt x="21" y="95"/>
                </a:lnTo>
                <a:lnTo>
                  <a:pt x="21" y="97"/>
                </a:lnTo>
                <a:lnTo>
                  <a:pt x="23" y="97"/>
                </a:lnTo>
                <a:close/>
                <a:moveTo>
                  <a:pt x="0" y="95"/>
                </a:moveTo>
                <a:lnTo>
                  <a:pt x="0" y="93"/>
                </a:lnTo>
                <a:lnTo>
                  <a:pt x="0" y="91"/>
                </a:lnTo>
                <a:lnTo>
                  <a:pt x="2" y="91"/>
                </a:lnTo>
                <a:lnTo>
                  <a:pt x="4" y="90"/>
                </a:lnTo>
                <a:lnTo>
                  <a:pt x="4" y="90"/>
                </a:lnTo>
                <a:lnTo>
                  <a:pt x="4" y="74"/>
                </a:lnTo>
                <a:lnTo>
                  <a:pt x="5" y="69"/>
                </a:lnTo>
                <a:lnTo>
                  <a:pt x="5" y="65"/>
                </a:lnTo>
                <a:lnTo>
                  <a:pt x="7" y="59"/>
                </a:lnTo>
                <a:lnTo>
                  <a:pt x="11" y="48"/>
                </a:lnTo>
                <a:lnTo>
                  <a:pt x="17" y="36"/>
                </a:lnTo>
                <a:lnTo>
                  <a:pt x="19" y="32"/>
                </a:lnTo>
                <a:lnTo>
                  <a:pt x="23" y="29"/>
                </a:lnTo>
                <a:lnTo>
                  <a:pt x="26" y="27"/>
                </a:lnTo>
                <a:lnTo>
                  <a:pt x="42" y="15"/>
                </a:lnTo>
                <a:lnTo>
                  <a:pt x="59" y="4"/>
                </a:lnTo>
                <a:lnTo>
                  <a:pt x="82" y="0"/>
                </a:lnTo>
                <a:lnTo>
                  <a:pt x="104" y="6"/>
                </a:lnTo>
                <a:lnTo>
                  <a:pt x="123" y="15"/>
                </a:lnTo>
                <a:lnTo>
                  <a:pt x="162" y="34"/>
                </a:lnTo>
                <a:lnTo>
                  <a:pt x="171" y="27"/>
                </a:lnTo>
                <a:lnTo>
                  <a:pt x="181" y="21"/>
                </a:lnTo>
                <a:lnTo>
                  <a:pt x="192" y="15"/>
                </a:lnTo>
                <a:lnTo>
                  <a:pt x="205" y="11"/>
                </a:lnTo>
                <a:lnTo>
                  <a:pt x="221" y="11"/>
                </a:lnTo>
                <a:lnTo>
                  <a:pt x="236" y="13"/>
                </a:lnTo>
                <a:lnTo>
                  <a:pt x="253" y="11"/>
                </a:lnTo>
                <a:lnTo>
                  <a:pt x="266" y="17"/>
                </a:lnTo>
                <a:lnTo>
                  <a:pt x="276" y="27"/>
                </a:lnTo>
                <a:lnTo>
                  <a:pt x="285" y="32"/>
                </a:lnTo>
                <a:lnTo>
                  <a:pt x="293" y="40"/>
                </a:lnTo>
                <a:lnTo>
                  <a:pt x="301" y="50"/>
                </a:lnTo>
                <a:lnTo>
                  <a:pt x="316" y="84"/>
                </a:lnTo>
                <a:lnTo>
                  <a:pt x="312" y="112"/>
                </a:lnTo>
                <a:lnTo>
                  <a:pt x="306" y="135"/>
                </a:lnTo>
                <a:lnTo>
                  <a:pt x="299" y="154"/>
                </a:lnTo>
                <a:lnTo>
                  <a:pt x="283" y="170"/>
                </a:lnTo>
                <a:lnTo>
                  <a:pt x="268" y="183"/>
                </a:lnTo>
                <a:lnTo>
                  <a:pt x="251" y="196"/>
                </a:lnTo>
                <a:lnTo>
                  <a:pt x="245" y="200"/>
                </a:lnTo>
                <a:lnTo>
                  <a:pt x="238" y="208"/>
                </a:lnTo>
                <a:lnTo>
                  <a:pt x="238" y="208"/>
                </a:lnTo>
                <a:lnTo>
                  <a:pt x="238" y="209"/>
                </a:lnTo>
                <a:lnTo>
                  <a:pt x="236" y="211"/>
                </a:lnTo>
                <a:lnTo>
                  <a:pt x="236" y="213"/>
                </a:lnTo>
                <a:lnTo>
                  <a:pt x="234" y="213"/>
                </a:lnTo>
                <a:lnTo>
                  <a:pt x="224" y="221"/>
                </a:lnTo>
                <a:lnTo>
                  <a:pt x="217" y="229"/>
                </a:lnTo>
                <a:lnTo>
                  <a:pt x="211" y="238"/>
                </a:lnTo>
                <a:lnTo>
                  <a:pt x="207" y="244"/>
                </a:lnTo>
                <a:lnTo>
                  <a:pt x="203" y="249"/>
                </a:lnTo>
                <a:lnTo>
                  <a:pt x="202" y="255"/>
                </a:lnTo>
                <a:lnTo>
                  <a:pt x="198" y="261"/>
                </a:lnTo>
                <a:lnTo>
                  <a:pt x="194" y="269"/>
                </a:lnTo>
                <a:lnTo>
                  <a:pt x="190" y="274"/>
                </a:lnTo>
                <a:lnTo>
                  <a:pt x="184" y="282"/>
                </a:lnTo>
                <a:lnTo>
                  <a:pt x="184" y="284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8" y="280"/>
                </a:lnTo>
                <a:lnTo>
                  <a:pt x="202" y="280"/>
                </a:lnTo>
                <a:lnTo>
                  <a:pt x="203" y="282"/>
                </a:lnTo>
                <a:lnTo>
                  <a:pt x="205" y="284"/>
                </a:lnTo>
                <a:lnTo>
                  <a:pt x="205" y="288"/>
                </a:lnTo>
                <a:lnTo>
                  <a:pt x="203" y="289"/>
                </a:lnTo>
                <a:lnTo>
                  <a:pt x="202" y="291"/>
                </a:lnTo>
                <a:lnTo>
                  <a:pt x="200" y="291"/>
                </a:lnTo>
                <a:lnTo>
                  <a:pt x="198" y="293"/>
                </a:lnTo>
                <a:lnTo>
                  <a:pt x="194" y="295"/>
                </a:lnTo>
                <a:lnTo>
                  <a:pt x="192" y="295"/>
                </a:lnTo>
                <a:lnTo>
                  <a:pt x="181" y="297"/>
                </a:lnTo>
                <a:lnTo>
                  <a:pt x="171" y="301"/>
                </a:lnTo>
                <a:lnTo>
                  <a:pt x="165" y="303"/>
                </a:lnTo>
                <a:lnTo>
                  <a:pt x="158" y="305"/>
                </a:lnTo>
                <a:lnTo>
                  <a:pt x="152" y="305"/>
                </a:lnTo>
                <a:lnTo>
                  <a:pt x="148" y="307"/>
                </a:lnTo>
                <a:lnTo>
                  <a:pt x="144" y="308"/>
                </a:lnTo>
                <a:lnTo>
                  <a:pt x="139" y="310"/>
                </a:lnTo>
                <a:lnTo>
                  <a:pt x="137" y="314"/>
                </a:lnTo>
                <a:lnTo>
                  <a:pt x="137" y="318"/>
                </a:lnTo>
                <a:lnTo>
                  <a:pt x="137" y="324"/>
                </a:lnTo>
                <a:lnTo>
                  <a:pt x="135" y="329"/>
                </a:lnTo>
                <a:lnTo>
                  <a:pt x="131" y="335"/>
                </a:lnTo>
                <a:lnTo>
                  <a:pt x="129" y="335"/>
                </a:lnTo>
                <a:lnTo>
                  <a:pt x="129" y="333"/>
                </a:lnTo>
                <a:lnTo>
                  <a:pt x="127" y="333"/>
                </a:lnTo>
                <a:lnTo>
                  <a:pt x="127" y="331"/>
                </a:lnTo>
                <a:lnTo>
                  <a:pt x="127" y="324"/>
                </a:lnTo>
                <a:lnTo>
                  <a:pt x="129" y="316"/>
                </a:lnTo>
                <a:lnTo>
                  <a:pt x="127" y="318"/>
                </a:lnTo>
                <a:lnTo>
                  <a:pt x="125" y="320"/>
                </a:lnTo>
                <a:lnTo>
                  <a:pt x="123" y="320"/>
                </a:lnTo>
                <a:lnTo>
                  <a:pt x="122" y="320"/>
                </a:lnTo>
                <a:lnTo>
                  <a:pt x="122" y="318"/>
                </a:lnTo>
                <a:lnTo>
                  <a:pt x="120" y="314"/>
                </a:lnTo>
                <a:lnTo>
                  <a:pt x="120" y="312"/>
                </a:lnTo>
                <a:lnTo>
                  <a:pt x="122" y="310"/>
                </a:lnTo>
                <a:lnTo>
                  <a:pt x="123" y="308"/>
                </a:lnTo>
                <a:lnTo>
                  <a:pt x="118" y="310"/>
                </a:lnTo>
                <a:lnTo>
                  <a:pt x="114" y="312"/>
                </a:lnTo>
                <a:lnTo>
                  <a:pt x="110" y="314"/>
                </a:lnTo>
                <a:lnTo>
                  <a:pt x="108" y="314"/>
                </a:lnTo>
                <a:lnTo>
                  <a:pt x="106" y="316"/>
                </a:lnTo>
                <a:lnTo>
                  <a:pt x="104" y="316"/>
                </a:lnTo>
                <a:lnTo>
                  <a:pt x="103" y="316"/>
                </a:lnTo>
                <a:lnTo>
                  <a:pt x="101" y="314"/>
                </a:lnTo>
                <a:lnTo>
                  <a:pt x="101" y="312"/>
                </a:lnTo>
                <a:lnTo>
                  <a:pt x="101" y="310"/>
                </a:lnTo>
                <a:lnTo>
                  <a:pt x="101" y="308"/>
                </a:lnTo>
                <a:lnTo>
                  <a:pt x="103" y="308"/>
                </a:lnTo>
                <a:lnTo>
                  <a:pt x="108" y="305"/>
                </a:lnTo>
                <a:lnTo>
                  <a:pt x="114" y="303"/>
                </a:lnTo>
                <a:lnTo>
                  <a:pt x="120" y="301"/>
                </a:lnTo>
                <a:lnTo>
                  <a:pt x="125" y="299"/>
                </a:lnTo>
                <a:lnTo>
                  <a:pt x="129" y="299"/>
                </a:lnTo>
                <a:lnTo>
                  <a:pt x="129" y="284"/>
                </a:lnTo>
                <a:lnTo>
                  <a:pt x="127" y="267"/>
                </a:lnTo>
                <a:lnTo>
                  <a:pt x="99" y="221"/>
                </a:lnTo>
                <a:lnTo>
                  <a:pt x="89" y="204"/>
                </a:lnTo>
                <a:lnTo>
                  <a:pt x="78" y="187"/>
                </a:lnTo>
                <a:lnTo>
                  <a:pt x="63" y="171"/>
                </a:lnTo>
                <a:lnTo>
                  <a:pt x="42" y="152"/>
                </a:lnTo>
                <a:lnTo>
                  <a:pt x="23" y="133"/>
                </a:lnTo>
                <a:lnTo>
                  <a:pt x="21" y="130"/>
                </a:lnTo>
                <a:lnTo>
                  <a:pt x="21" y="128"/>
                </a:lnTo>
                <a:lnTo>
                  <a:pt x="21" y="126"/>
                </a:lnTo>
                <a:lnTo>
                  <a:pt x="15" y="120"/>
                </a:lnTo>
                <a:lnTo>
                  <a:pt x="9" y="110"/>
                </a:lnTo>
                <a:lnTo>
                  <a:pt x="5" y="103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33"/>
          <p:cNvSpPr>
            <a:spLocks noEditPoints="1"/>
          </p:cNvSpPr>
          <p:nvPr/>
        </p:nvSpPr>
        <p:spPr bwMode="auto">
          <a:xfrm>
            <a:off x="6597650" y="2142187"/>
            <a:ext cx="957695" cy="839042"/>
          </a:xfrm>
          <a:custGeom>
            <a:avLst/>
            <a:gdLst>
              <a:gd name="T0" fmla="*/ 185 w 339"/>
              <a:gd name="T1" fmla="*/ 36 h 297"/>
              <a:gd name="T2" fmla="*/ 183 w 339"/>
              <a:gd name="T3" fmla="*/ 63 h 297"/>
              <a:gd name="T4" fmla="*/ 73 w 339"/>
              <a:gd name="T5" fmla="*/ 86 h 297"/>
              <a:gd name="T6" fmla="*/ 166 w 339"/>
              <a:gd name="T7" fmla="*/ 244 h 297"/>
              <a:gd name="T8" fmla="*/ 176 w 339"/>
              <a:gd name="T9" fmla="*/ 44 h 297"/>
              <a:gd name="T10" fmla="*/ 267 w 339"/>
              <a:gd name="T11" fmla="*/ 147 h 297"/>
              <a:gd name="T12" fmla="*/ 256 w 339"/>
              <a:gd name="T13" fmla="*/ 152 h 297"/>
              <a:gd name="T14" fmla="*/ 40 w 339"/>
              <a:gd name="T15" fmla="*/ 219 h 297"/>
              <a:gd name="T16" fmla="*/ 172 w 339"/>
              <a:gd name="T17" fmla="*/ 61 h 297"/>
              <a:gd name="T18" fmla="*/ 256 w 339"/>
              <a:gd name="T19" fmla="*/ 143 h 297"/>
              <a:gd name="T20" fmla="*/ 160 w 339"/>
              <a:gd name="T21" fmla="*/ 234 h 297"/>
              <a:gd name="T22" fmla="*/ 168 w 339"/>
              <a:gd name="T23" fmla="*/ 51 h 297"/>
              <a:gd name="T24" fmla="*/ 59 w 339"/>
              <a:gd name="T25" fmla="*/ 215 h 297"/>
              <a:gd name="T26" fmla="*/ 179 w 339"/>
              <a:gd name="T27" fmla="*/ 74 h 297"/>
              <a:gd name="T28" fmla="*/ 254 w 339"/>
              <a:gd name="T29" fmla="*/ 158 h 297"/>
              <a:gd name="T30" fmla="*/ 67 w 339"/>
              <a:gd name="T31" fmla="*/ 213 h 297"/>
              <a:gd name="T32" fmla="*/ 40 w 339"/>
              <a:gd name="T33" fmla="*/ 90 h 297"/>
              <a:gd name="T34" fmla="*/ 193 w 339"/>
              <a:gd name="T35" fmla="*/ 248 h 297"/>
              <a:gd name="T36" fmla="*/ 42 w 339"/>
              <a:gd name="T37" fmla="*/ 196 h 297"/>
              <a:gd name="T38" fmla="*/ 227 w 339"/>
              <a:gd name="T39" fmla="*/ 126 h 297"/>
              <a:gd name="T40" fmla="*/ 198 w 339"/>
              <a:gd name="T41" fmla="*/ 234 h 297"/>
              <a:gd name="T42" fmla="*/ 67 w 339"/>
              <a:gd name="T43" fmla="*/ 181 h 297"/>
              <a:gd name="T44" fmla="*/ 99 w 339"/>
              <a:gd name="T45" fmla="*/ 171 h 297"/>
              <a:gd name="T46" fmla="*/ 92 w 339"/>
              <a:gd name="T47" fmla="*/ 187 h 297"/>
              <a:gd name="T48" fmla="*/ 78 w 339"/>
              <a:gd name="T49" fmla="*/ 194 h 297"/>
              <a:gd name="T50" fmla="*/ 118 w 339"/>
              <a:gd name="T51" fmla="*/ 208 h 297"/>
              <a:gd name="T52" fmla="*/ 147 w 339"/>
              <a:gd name="T53" fmla="*/ 211 h 297"/>
              <a:gd name="T54" fmla="*/ 168 w 339"/>
              <a:gd name="T55" fmla="*/ 189 h 297"/>
              <a:gd name="T56" fmla="*/ 168 w 339"/>
              <a:gd name="T57" fmla="*/ 179 h 297"/>
              <a:gd name="T58" fmla="*/ 185 w 339"/>
              <a:gd name="T59" fmla="*/ 198 h 297"/>
              <a:gd name="T60" fmla="*/ 172 w 339"/>
              <a:gd name="T61" fmla="*/ 219 h 297"/>
              <a:gd name="T62" fmla="*/ 208 w 339"/>
              <a:gd name="T63" fmla="*/ 185 h 297"/>
              <a:gd name="T64" fmla="*/ 246 w 339"/>
              <a:gd name="T65" fmla="*/ 154 h 297"/>
              <a:gd name="T66" fmla="*/ 231 w 339"/>
              <a:gd name="T67" fmla="*/ 156 h 297"/>
              <a:gd name="T68" fmla="*/ 206 w 339"/>
              <a:gd name="T69" fmla="*/ 147 h 297"/>
              <a:gd name="T70" fmla="*/ 210 w 339"/>
              <a:gd name="T71" fmla="*/ 135 h 297"/>
              <a:gd name="T72" fmla="*/ 204 w 339"/>
              <a:gd name="T73" fmla="*/ 116 h 297"/>
              <a:gd name="T74" fmla="*/ 168 w 339"/>
              <a:gd name="T75" fmla="*/ 65 h 297"/>
              <a:gd name="T76" fmla="*/ 174 w 339"/>
              <a:gd name="T77" fmla="*/ 88 h 297"/>
              <a:gd name="T78" fmla="*/ 162 w 339"/>
              <a:gd name="T79" fmla="*/ 103 h 297"/>
              <a:gd name="T80" fmla="*/ 160 w 339"/>
              <a:gd name="T81" fmla="*/ 82 h 297"/>
              <a:gd name="T82" fmla="*/ 145 w 339"/>
              <a:gd name="T83" fmla="*/ 78 h 297"/>
              <a:gd name="T84" fmla="*/ 124 w 339"/>
              <a:gd name="T85" fmla="*/ 99 h 297"/>
              <a:gd name="T86" fmla="*/ 78 w 339"/>
              <a:gd name="T87" fmla="*/ 103 h 297"/>
              <a:gd name="T88" fmla="*/ 94 w 339"/>
              <a:gd name="T89" fmla="*/ 116 h 297"/>
              <a:gd name="T90" fmla="*/ 67 w 339"/>
              <a:gd name="T91" fmla="*/ 109 h 297"/>
              <a:gd name="T92" fmla="*/ 69 w 339"/>
              <a:gd name="T93" fmla="*/ 139 h 297"/>
              <a:gd name="T94" fmla="*/ 56 w 339"/>
              <a:gd name="T95" fmla="*/ 175 h 297"/>
              <a:gd name="T96" fmla="*/ 202 w 339"/>
              <a:gd name="T97" fmla="*/ 15 h 297"/>
              <a:gd name="T98" fmla="*/ 339 w 339"/>
              <a:gd name="T99" fmla="*/ 141 h 297"/>
              <a:gd name="T100" fmla="*/ 324 w 339"/>
              <a:gd name="T101" fmla="*/ 160 h 297"/>
              <a:gd name="T102" fmla="*/ 216 w 339"/>
              <a:gd name="T103" fmla="*/ 194 h 297"/>
              <a:gd name="T104" fmla="*/ 214 w 339"/>
              <a:gd name="T105" fmla="*/ 291 h 297"/>
              <a:gd name="T106" fmla="*/ 2 w 339"/>
              <a:gd name="T107" fmla="*/ 238 h 297"/>
              <a:gd name="T108" fmla="*/ 44 w 339"/>
              <a:gd name="T109" fmla="*/ 173 h 297"/>
              <a:gd name="T110" fmla="*/ 54 w 339"/>
              <a:gd name="T111" fmla="*/ 133 h 297"/>
              <a:gd name="T112" fmla="*/ 14 w 339"/>
              <a:gd name="T113" fmla="*/ 65 h 297"/>
              <a:gd name="T114" fmla="*/ 12 w 339"/>
              <a:gd name="T115" fmla="*/ 51 h 297"/>
              <a:gd name="T116" fmla="*/ 6 w 339"/>
              <a:gd name="T117" fmla="*/ 4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9" h="297">
                <a:moveTo>
                  <a:pt x="29" y="217"/>
                </a:moveTo>
                <a:lnTo>
                  <a:pt x="29" y="219"/>
                </a:lnTo>
                <a:lnTo>
                  <a:pt x="33" y="219"/>
                </a:lnTo>
                <a:lnTo>
                  <a:pt x="31" y="217"/>
                </a:lnTo>
                <a:lnTo>
                  <a:pt x="31" y="217"/>
                </a:lnTo>
                <a:lnTo>
                  <a:pt x="29" y="217"/>
                </a:lnTo>
                <a:close/>
                <a:moveTo>
                  <a:pt x="185" y="36"/>
                </a:moveTo>
                <a:lnTo>
                  <a:pt x="183" y="36"/>
                </a:lnTo>
                <a:lnTo>
                  <a:pt x="183" y="36"/>
                </a:lnTo>
                <a:lnTo>
                  <a:pt x="187" y="38"/>
                </a:lnTo>
                <a:lnTo>
                  <a:pt x="187" y="36"/>
                </a:lnTo>
                <a:lnTo>
                  <a:pt x="187" y="36"/>
                </a:lnTo>
                <a:lnTo>
                  <a:pt x="185" y="36"/>
                </a:lnTo>
                <a:close/>
                <a:moveTo>
                  <a:pt x="267" y="160"/>
                </a:moveTo>
                <a:lnTo>
                  <a:pt x="267" y="160"/>
                </a:lnTo>
                <a:lnTo>
                  <a:pt x="267" y="160"/>
                </a:lnTo>
                <a:lnTo>
                  <a:pt x="267" y="160"/>
                </a:lnTo>
                <a:lnTo>
                  <a:pt x="269" y="162"/>
                </a:lnTo>
                <a:lnTo>
                  <a:pt x="269" y="162"/>
                </a:lnTo>
                <a:lnTo>
                  <a:pt x="269" y="162"/>
                </a:lnTo>
                <a:lnTo>
                  <a:pt x="269" y="160"/>
                </a:lnTo>
                <a:lnTo>
                  <a:pt x="269" y="158"/>
                </a:lnTo>
                <a:lnTo>
                  <a:pt x="269" y="158"/>
                </a:lnTo>
                <a:lnTo>
                  <a:pt x="267" y="158"/>
                </a:lnTo>
                <a:lnTo>
                  <a:pt x="267" y="160"/>
                </a:lnTo>
                <a:close/>
                <a:moveTo>
                  <a:pt x="183" y="63"/>
                </a:moveTo>
                <a:lnTo>
                  <a:pt x="185" y="63"/>
                </a:lnTo>
                <a:lnTo>
                  <a:pt x="187" y="65"/>
                </a:lnTo>
                <a:lnTo>
                  <a:pt x="189" y="65"/>
                </a:lnTo>
                <a:lnTo>
                  <a:pt x="189" y="65"/>
                </a:lnTo>
                <a:lnTo>
                  <a:pt x="187" y="63"/>
                </a:lnTo>
                <a:lnTo>
                  <a:pt x="185" y="63"/>
                </a:lnTo>
                <a:lnTo>
                  <a:pt x="183" y="63"/>
                </a:lnTo>
                <a:close/>
                <a:moveTo>
                  <a:pt x="71" y="86"/>
                </a:moveTo>
                <a:lnTo>
                  <a:pt x="75" y="88"/>
                </a:lnTo>
                <a:lnTo>
                  <a:pt x="75" y="88"/>
                </a:lnTo>
                <a:lnTo>
                  <a:pt x="77" y="86"/>
                </a:lnTo>
                <a:lnTo>
                  <a:pt x="75" y="86"/>
                </a:lnTo>
                <a:lnTo>
                  <a:pt x="73" y="86"/>
                </a:lnTo>
                <a:lnTo>
                  <a:pt x="71" y="86"/>
                </a:lnTo>
                <a:close/>
                <a:moveTo>
                  <a:pt x="40" y="202"/>
                </a:moveTo>
                <a:lnTo>
                  <a:pt x="42" y="204"/>
                </a:lnTo>
                <a:lnTo>
                  <a:pt x="44" y="204"/>
                </a:lnTo>
                <a:lnTo>
                  <a:pt x="46" y="204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close/>
                <a:moveTo>
                  <a:pt x="162" y="242"/>
                </a:moveTo>
                <a:lnTo>
                  <a:pt x="164" y="242"/>
                </a:lnTo>
                <a:lnTo>
                  <a:pt x="166" y="244"/>
                </a:lnTo>
                <a:lnTo>
                  <a:pt x="166" y="244"/>
                </a:lnTo>
                <a:lnTo>
                  <a:pt x="168" y="242"/>
                </a:lnTo>
                <a:lnTo>
                  <a:pt x="168" y="242"/>
                </a:lnTo>
                <a:lnTo>
                  <a:pt x="168" y="242"/>
                </a:lnTo>
                <a:lnTo>
                  <a:pt x="166" y="242"/>
                </a:lnTo>
                <a:lnTo>
                  <a:pt x="162" y="242"/>
                </a:lnTo>
                <a:close/>
                <a:moveTo>
                  <a:pt x="179" y="46"/>
                </a:moveTo>
                <a:lnTo>
                  <a:pt x="181" y="46"/>
                </a:lnTo>
                <a:lnTo>
                  <a:pt x="183" y="46"/>
                </a:lnTo>
                <a:lnTo>
                  <a:pt x="181" y="44"/>
                </a:lnTo>
                <a:lnTo>
                  <a:pt x="177" y="44"/>
                </a:lnTo>
                <a:lnTo>
                  <a:pt x="177" y="44"/>
                </a:lnTo>
                <a:lnTo>
                  <a:pt x="176" y="44"/>
                </a:lnTo>
                <a:lnTo>
                  <a:pt x="176" y="44"/>
                </a:lnTo>
                <a:lnTo>
                  <a:pt x="177" y="44"/>
                </a:lnTo>
                <a:lnTo>
                  <a:pt x="179" y="46"/>
                </a:lnTo>
                <a:close/>
                <a:moveTo>
                  <a:pt x="195" y="257"/>
                </a:moveTo>
                <a:lnTo>
                  <a:pt x="191" y="257"/>
                </a:lnTo>
                <a:lnTo>
                  <a:pt x="189" y="257"/>
                </a:lnTo>
                <a:lnTo>
                  <a:pt x="195" y="259"/>
                </a:lnTo>
                <a:lnTo>
                  <a:pt x="198" y="257"/>
                </a:lnTo>
                <a:lnTo>
                  <a:pt x="196" y="257"/>
                </a:lnTo>
                <a:lnTo>
                  <a:pt x="195" y="257"/>
                </a:lnTo>
                <a:lnTo>
                  <a:pt x="195" y="257"/>
                </a:lnTo>
                <a:close/>
                <a:moveTo>
                  <a:pt x="269" y="154"/>
                </a:moveTo>
                <a:lnTo>
                  <a:pt x="269" y="150"/>
                </a:lnTo>
                <a:lnTo>
                  <a:pt x="267" y="147"/>
                </a:lnTo>
                <a:lnTo>
                  <a:pt x="263" y="143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close/>
                <a:moveTo>
                  <a:pt x="37" y="210"/>
                </a:moveTo>
                <a:lnTo>
                  <a:pt x="35" y="210"/>
                </a:lnTo>
                <a:lnTo>
                  <a:pt x="33" y="211"/>
                </a:lnTo>
                <a:lnTo>
                  <a:pt x="35" y="211"/>
                </a:lnTo>
                <a:lnTo>
                  <a:pt x="38" y="213"/>
                </a:lnTo>
                <a:lnTo>
                  <a:pt x="44" y="213"/>
                </a:lnTo>
                <a:lnTo>
                  <a:pt x="37" y="210"/>
                </a:lnTo>
                <a:close/>
                <a:moveTo>
                  <a:pt x="256" y="152"/>
                </a:moveTo>
                <a:lnTo>
                  <a:pt x="257" y="156"/>
                </a:lnTo>
                <a:lnTo>
                  <a:pt x="259" y="160"/>
                </a:lnTo>
                <a:lnTo>
                  <a:pt x="259" y="164"/>
                </a:lnTo>
                <a:lnTo>
                  <a:pt x="259" y="164"/>
                </a:lnTo>
                <a:lnTo>
                  <a:pt x="261" y="164"/>
                </a:lnTo>
                <a:lnTo>
                  <a:pt x="261" y="164"/>
                </a:lnTo>
                <a:lnTo>
                  <a:pt x="259" y="158"/>
                </a:lnTo>
                <a:lnTo>
                  <a:pt x="257" y="154"/>
                </a:lnTo>
                <a:lnTo>
                  <a:pt x="256" y="152"/>
                </a:lnTo>
                <a:close/>
                <a:moveTo>
                  <a:pt x="35" y="215"/>
                </a:moveTo>
                <a:lnTo>
                  <a:pt x="37" y="217"/>
                </a:lnTo>
                <a:lnTo>
                  <a:pt x="38" y="219"/>
                </a:lnTo>
                <a:lnTo>
                  <a:pt x="40" y="219"/>
                </a:lnTo>
                <a:lnTo>
                  <a:pt x="42" y="219"/>
                </a:lnTo>
                <a:lnTo>
                  <a:pt x="44" y="219"/>
                </a:lnTo>
                <a:lnTo>
                  <a:pt x="40" y="217"/>
                </a:lnTo>
                <a:lnTo>
                  <a:pt x="37" y="215"/>
                </a:lnTo>
                <a:lnTo>
                  <a:pt x="35" y="215"/>
                </a:lnTo>
                <a:lnTo>
                  <a:pt x="35" y="215"/>
                </a:lnTo>
                <a:lnTo>
                  <a:pt x="35" y="215"/>
                </a:lnTo>
                <a:close/>
                <a:moveTo>
                  <a:pt x="162" y="59"/>
                </a:moveTo>
                <a:lnTo>
                  <a:pt x="170" y="63"/>
                </a:lnTo>
                <a:lnTo>
                  <a:pt x="179" y="65"/>
                </a:lnTo>
                <a:lnTo>
                  <a:pt x="177" y="65"/>
                </a:lnTo>
                <a:lnTo>
                  <a:pt x="177" y="63"/>
                </a:lnTo>
                <a:lnTo>
                  <a:pt x="172" y="61"/>
                </a:lnTo>
                <a:lnTo>
                  <a:pt x="164" y="59"/>
                </a:lnTo>
                <a:lnTo>
                  <a:pt x="164" y="59"/>
                </a:lnTo>
                <a:lnTo>
                  <a:pt x="162" y="59"/>
                </a:lnTo>
                <a:lnTo>
                  <a:pt x="162" y="59"/>
                </a:lnTo>
                <a:lnTo>
                  <a:pt x="162" y="59"/>
                </a:lnTo>
                <a:close/>
                <a:moveTo>
                  <a:pt x="256" y="143"/>
                </a:moveTo>
                <a:lnTo>
                  <a:pt x="259" y="150"/>
                </a:lnTo>
                <a:lnTo>
                  <a:pt x="263" y="160"/>
                </a:lnTo>
                <a:lnTo>
                  <a:pt x="261" y="150"/>
                </a:lnTo>
                <a:lnTo>
                  <a:pt x="257" y="141"/>
                </a:lnTo>
                <a:lnTo>
                  <a:pt x="257" y="141"/>
                </a:lnTo>
                <a:lnTo>
                  <a:pt x="257" y="141"/>
                </a:lnTo>
                <a:lnTo>
                  <a:pt x="256" y="143"/>
                </a:lnTo>
                <a:close/>
                <a:moveTo>
                  <a:pt x="42" y="72"/>
                </a:moveTo>
                <a:lnTo>
                  <a:pt x="35" y="76"/>
                </a:lnTo>
                <a:lnTo>
                  <a:pt x="33" y="78"/>
                </a:lnTo>
                <a:lnTo>
                  <a:pt x="33" y="78"/>
                </a:lnTo>
                <a:lnTo>
                  <a:pt x="38" y="76"/>
                </a:lnTo>
                <a:lnTo>
                  <a:pt x="46" y="74"/>
                </a:lnTo>
                <a:lnTo>
                  <a:pt x="46" y="72"/>
                </a:lnTo>
                <a:lnTo>
                  <a:pt x="44" y="72"/>
                </a:lnTo>
                <a:lnTo>
                  <a:pt x="42" y="72"/>
                </a:lnTo>
                <a:close/>
                <a:moveTo>
                  <a:pt x="151" y="232"/>
                </a:moveTo>
                <a:lnTo>
                  <a:pt x="155" y="234"/>
                </a:lnTo>
                <a:lnTo>
                  <a:pt x="156" y="236"/>
                </a:lnTo>
                <a:lnTo>
                  <a:pt x="160" y="234"/>
                </a:lnTo>
                <a:lnTo>
                  <a:pt x="166" y="232"/>
                </a:lnTo>
                <a:lnTo>
                  <a:pt x="151" y="232"/>
                </a:lnTo>
                <a:close/>
                <a:moveTo>
                  <a:pt x="54" y="78"/>
                </a:moveTo>
                <a:lnTo>
                  <a:pt x="52" y="76"/>
                </a:lnTo>
                <a:lnTo>
                  <a:pt x="52" y="76"/>
                </a:lnTo>
                <a:lnTo>
                  <a:pt x="44" y="78"/>
                </a:lnTo>
                <a:lnTo>
                  <a:pt x="37" y="82"/>
                </a:lnTo>
                <a:lnTo>
                  <a:pt x="37" y="84"/>
                </a:lnTo>
                <a:lnTo>
                  <a:pt x="37" y="84"/>
                </a:lnTo>
                <a:lnTo>
                  <a:pt x="44" y="80"/>
                </a:lnTo>
                <a:lnTo>
                  <a:pt x="54" y="78"/>
                </a:lnTo>
                <a:close/>
                <a:moveTo>
                  <a:pt x="168" y="51"/>
                </a:moveTo>
                <a:lnTo>
                  <a:pt x="168" y="51"/>
                </a:lnTo>
                <a:lnTo>
                  <a:pt x="166" y="53"/>
                </a:lnTo>
                <a:lnTo>
                  <a:pt x="166" y="53"/>
                </a:lnTo>
                <a:lnTo>
                  <a:pt x="177" y="57"/>
                </a:lnTo>
                <a:lnTo>
                  <a:pt x="189" y="59"/>
                </a:lnTo>
                <a:lnTo>
                  <a:pt x="177" y="55"/>
                </a:lnTo>
                <a:lnTo>
                  <a:pt x="168" y="51"/>
                </a:lnTo>
                <a:close/>
                <a:moveTo>
                  <a:pt x="40" y="208"/>
                </a:moveTo>
                <a:lnTo>
                  <a:pt x="42" y="210"/>
                </a:lnTo>
                <a:lnTo>
                  <a:pt x="46" y="211"/>
                </a:lnTo>
                <a:lnTo>
                  <a:pt x="50" y="213"/>
                </a:lnTo>
                <a:lnTo>
                  <a:pt x="52" y="215"/>
                </a:lnTo>
                <a:lnTo>
                  <a:pt x="56" y="215"/>
                </a:lnTo>
                <a:lnTo>
                  <a:pt x="59" y="215"/>
                </a:lnTo>
                <a:lnTo>
                  <a:pt x="50" y="210"/>
                </a:lnTo>
                <a:lnTo>
                  <a:pt x="42" y="206"/>
                </a:lnTo>
                <a:lnTo>
                  <a:pt x="40" y="208"/>
                </a:lnTo>
                <a:lnTo>
                  <a:pt x="40" y="208"/>
                </a:lnTo>
                <a:close/>
                <a:moveTo>
                  <a:pt x="179" y="74"/>
                </a:moveTo>
                <a:lnTo>
                  <a:pt x="172" y="71"/>
                </a:lnTo>
                <a:lnTo>
                  <a:pt x="162" y="65"/>
                </a:lnTo>
                <a:lnTo>
                  <a:pt x="160" y="65"/>
                </a:lnTo>
                <a:lnTo>
                  <a:pt x="158" y="65"/>
                </a:lnTo>
                <a:lnTo>
                  <a:pt x="156" y="65"/>
                </a:lnTo>
                <a:lnTo>
                  <a:pt x="155" y="67"/>
                </a:lnTo>
                <a:lnTo>
                  <a:pt x="168" y="71"/>
                </a:lnTo>
                <a:lnTo>
                  <a:pt x="179" y="74"/>
                </a:lnTo>
                <a:close/>
                <a:moveTo>
                  <a:pt x="195" y="240"/>
                </a:moveTo>
                <a:lnTo>
                  <a:pt x="170" y="244"/>
                </a:lnTo>
                <a:lnTo>
                  <a:pt x="174" y="246"/>
                </a:lnTo>
                <a:lnTo>
                  <a:pt x="176" y="246"/>
                </a:lnTo>
                <a:lnTo>
                  <a:pt x="177" y="246"/>
                </a:lnTo>
                <a:lnTo>
                  <a:pt x="187" y="244"/>
                </a:lnTo>
                <a:lnTo>
                  <a:pt x="196" y="242"/>
                </a:lnTo>
                <a:lnTo>
                  <a:pt x="196" y="238"/>
                </a:lnTo>
                <a:lnTo>
                  <a:pt x="196" y="238"/>
                </a:lnTo>
                <a:lnTo>
                  <a:pt x="195" y="240"/>
                </a:lnTo>
                <a:close/>
                <a:moveTo>
                  <a:pt x="242" y="133"/>
                </a:moveTo>
                <a:lnTo>
                  <a:pt x="254" y="158"/>
                </a:lnTo>
                <a:lnTo>
                  <a:pt x="254" y="158"/>
                </a:lnTo>
                <a:lnTo>
                  <a:pt x="254" y="160"/>
                </a:lnTo>
                <a:lnTo>
                  <a:pt x="256" y="160"/>
                </a:lnTo>
                <a:lnTo>
                  <a:pt x="256" y="158"/>
                </a:lnTo>
                <a:lnTo>
                  <a:pt x="252" y="147"/>
                </a:lnTo>
                <a:lnTo>
                  <a:pt x="246" y="135"/>
                </a:lnTo>
                <a:lnTo>
                  <a:pt x="244" y="135"/>
                </a:lnTo>
                <a:lnTo>
                  <a:pt x="242" y="133"/>
                </a:lnTo>
                <a:lnTo>
                  <a:pt x="242" y="133"/>
                </a:lnTo>
                <a:lnTo>
                  <a:pt x="242" y="133"/>
                </a:lnTo>
                <a:close/>
                <a:moveTo>
                  <a:pt x="50" y="202"/>
                </a:moveTo>
                <a:lnTo>
                  <a:pt x="56" y="206"/>
                </a:lnTo>
                <a:lnTo>
                  <a:pt x="61" y="210"/>
                </a:lnTo>
                <a:lnTo>
                  <a:pt x="67" y="213"/>
                </a:lnTo>
                <a:lnTo>
                  <a:pt x="69" y="213"/>
                </a:lnTo>
                <a:lnTo>
                  <a:pt x="73" y="213"/>
                </a:lnTo>
                <a:lnTo>
                  <a:pt x="77" y="211"/>
                </a:lnTo>
                <a:lnTo>
                  <a:pt x="65" y="208"/>
                </a:lnTo>
                <a:lnTo>
                  <a:pt x="54" y="204"/>
                </a:lnTo>
                <a:lnTo>
                  <a:pt x="54" y="202"/>
                </a:lnTo>
                <a:lnTo>
                  <a:pt x="52" y="202"/>
                </a:lnTo>
                <a:lnTo>
                  <a:pt x="50" y="202"/>
                </a:lnTo>
                <a:lnTo>
                  <a:pt x="50" y="202"/>
                </a:lnTo>
                <a:lnTo>
                  <a:pt x="50" y="202"/>
                </a:lnTo>
                <a:close/>
                <a:moveTo>
                  <a:pt x="57" y="82"/>
                </a:moveTo>
                <a:lnTo>
                  <a:pt x="40" y="88"/>
                </a:lnTo>
                <a:lnTo>
                  <a:pt x="40" y="90"/>
                </a:lnTo>
                <a:lnTo>
                  <a:pt x="42" y="93"/>
                </a:lnTo>
                <a:lnTo>
                  <a:pt x="61" y="82"/>
                </a:lnTo>
                <a:lnTo>
                  <a:pt x="59" y="80"/>
                </a:lnTo>
                <a:lnTo>
                  <a:pt x="57" y="82"/>
                </a:lnTo>
                <a:close/>
                <a:moveTo>
                  <a:pt x="193" y="248"/>
                </a:moveTo>
                <a:lnTo>
                  <a:pt x="183" y="250"/>
                </a:lnTo>
                <a:lnTo>
                  <a:pt x="176" y="251"/>
                </a:lnTo>
                <a:lnTo>
                  <a:pt x="177" y="253"/>
                </a:lnTo>
                <a:lnTo>
                  <a:pt x="179" y="253"/>
                </a:lnTo>
                <a:lnTo>
                  <a:pt x="189" y="253"/>
                </a:lnTo>
                <a:lnTo>
                  <a:pt x="196" y="253"/>
                </a:lnTo>
                <a:lnTo>
                  <a:pt x="196" y="246"/>
                </a:lnTo>
                <a:lnTo>
                  <a:pt x="193" y="248"/>
                </a:lnTo>
                <a:close/>
                <a:moveTo>
                  <a:pt x="71" y="86"/>
                </a:moveTo>
                <a:lnTo>
                  <a:pt x="61" y="90"/>
                </a:lnTo>
                <a:lnTo>
                  <a:pt x="54" y="93"/>
                </a:lnTo>
                <a:lnTo>
                  <a:pt x="44" y="97"/>
                </a:lnTo>
                <a:lnTo>
                  <a:pt x="48" y="103"/>
                </a:lnTo>
                <a:lnTo>
                  <a:pt x="59" y="95"/>
                </a:lnTo>
                <a:lnTo>
                  <a:pt x="71" y="90"/>
                </a:lnTo>
                <a:lnTo>
                  <a:pt x="73" y="90"/>
                </a:lnTo>
                <a:lnTo>
                  <a:pt x="71" y="88"/>
                </a:lnTo>
                <a:lnTo>
                  <a:pt x="71" y="86"/>
                </a:lnTo>
                <a:close/>
                <a:moveTo>
                  <a:pt x="50" y="185"/>
                </a:moveTo>
                <a:lnTo>
                  <a:pt x="46" y="190"/>
                </a:lnTo>
                <a:lnTo>
                  <a:pt x="42" y="196"/>
                </a:lnTo>
                <a:lnTo>
                  <a:pt x="52" y="200"/>
                </a:lnTo>
                <a:lnTo>
                  <a:pt x="61" y="202"/>
                </a:lnTo>
                <a:lnTo>
                  <a:pt x="69" y="206"/>
                </a:lnTo>
                <a:lnTo>
                  <a:pt x="71" y="206"/>
                </a:lnTo>
                <a:lnTo>
                  <a:pt x="71" y="206"/>
                </a:lnTo>
                <a:lnTo>
                  <a:pt x="69" y="206"/>
                </a:lnTo>
                <a:lnTo>
                  <a:pt x="69" y="206"/>
                </a:lnTo>
                <a:lnTo>
                  <a:pt x="61" y="200"/>
                </a:lnTo>
                <a:lnTo>
                  <a:pt x="56" y="194"/>
                </a:lnTo>
                <a:lnTo>
                  <a:pt x="50" y="189"/>
                </a:lnTo>
                <a:lnTo>
                  <a:pt x="50" y="187"/>
                </a:lnTo>
                <a:lnTo>
                  <a:pt x="50" y="185"/>
                </a:lnTo>
                <a:close/>
                <a:moveTo>
                  <a:pt x="227" y="126"/>
                </a:moveTo>
                <a:lnTo>
                  <a:pt x="235" y="145"/>
                </a:lnTo>
                <a:lnTo>
                  <a:pt x="244" y="164"/>
                </a:lnTo>
                <a:lnTo>
                  <a:pt x="240" y="147"/>
                </a:lnTo>
                <a:lnTo>
                  <a:pt x="235" y="130"/>
                </a:lnTo>
                <a:lnTo>
                  <a:pt x="227" y="126"/>
                </a:lnTo>
                <a:lnTo>
                  <a:pt x="227" y="126"/>
                </a:lnTo>
                <a:lnTo>
                  <a:pt x="227" y="126"/>
                </a:lnTo>
                <a:lnTo>
                  <a:pt x="225" y="126"/>
                </a:lnTo>
                <a:lnTo>
                  <a:pt x="227" y="126"/>
                </a:lnTo>
                <a:close/>
                <a:moveTo>
                  <a:pt x="195" y="229"/>
                </a:moveTo>
                <a:lnTo>
                  <a:pt x="162" y="238"/>
                </a:lnTo>
                <a:lnTo>
                  <a:pt x="181" y="238"/>
                </a:lnTo>
                <a:lnTo>
                  <a:pt x="198" y="234"/>
                </a:lnTo>
                <a:lnTo>
                  <a:pt x="198" y="232"/>
                </a:lnTo>
                <a:lnTo>
                  <a:pt x="200" y="229"/>
                </a:lnTo>
                <a:lnTo>
                  <a:pt x="196" y="229"/>
                </a:lnTo>
                <a:lnTo>
                  <a:pt x="195" y="229"/>
                </a:lnTo>
                <a:close/>
                <a:moveTo>
                  <a:pt x="50" y="185"/>
                </a:moveTo>
                <a:lnTo>
                  <a:pt x="52" y="185"/>
                </a:lnTo>
                <a:lnTo>
                  <a:pt x="54" y="185"/>
                </a:lnTo>
                <a:lnTo>
                  <a:pt x="61" y="187"/>
                </a:lnTo>
                <a:lnTo>
                  <a:pt x="71" y="189"/>
                </a:lnTo>
                <a:lnTo>
                  <a:pt x="69" y="187"/>
                </a:lnTo>
                <a:lnTo>
                  <a:pt x="67" y="185"/>
                </a:lnTo>
                <a:lnTo>
                  <a:pt x="67" y="183"/>
                </a:lnTo>
                <a:lnTo>
                  <a:pt x="67" y="181"/>
                </a:lnTo>
                <a:lnTo>
                  <a:pt x="69" y="181"/>
                </a:lnTo>
                <a:lnTo>
                  <a:pt x="78" y="185"/>
                </a:lnTo>
                <a:lnTo>
                  <a:pt x="88" y="187"/>
                </a:lnTo>
                <a:lnTo>
                  <a:pt x="88" y="185"/>
                </a:lnTo>
                <a:lnTo>
                  <a:pt x="90" y="183"/>
                </a:lnTo>
                <a:lnTo>
                  <a:pt x="92" y="181"/>
                </a:lnTo>
                <a:lnTo>
                  <a:pt x="94" y="181"/>
                </a:lnTo>
                <a:lnTo>
                  <a:pt x="96" y="181"/>
                </a:lnTo>
                <a:lnTo>
                  <a:pt x="97" y="179"/>
                </a:lnTo>
                <a:lnTo>
                  <a:pt x="99" y="179"/>
                </a:lnTo>
                <a:lnTo>
                  <a:pt x="99" y="175"/>
                </a:lnTo>
                <a:lnTo>
                  <a:pt x="99" y="173"/>
                </a:lnTo>
                <a:lnTo>
                  <a:pt x="99" y="171"/>
                </a:lnTo>
                <a:lnTo>
                  <a:pt x="101" y="170"/>
                </a:lnTo>
                <a:lnTo>
                  <a:pt x="103" y="170"/>
                </a:lnTo>
                <a:lnTo>
                  <a:pt x="103" y="170"/>
                </a:lnTo>
                <a:lnTo>
                  <a:pt x="105" y="171"/>
                </a:lnTo>
                <a:lnTo>
                  <a:pt x="101" y="171"/>
                </a:lnTo>
                <a:lnTo>
                  <a:pt x="103" y="175"/>
                </a:lnTo>
                <a:lnTo>
                  <a:pt x="103" y="177"/>
                </a:lnTo>
                <a:lnTo>
                  <a:pt x="101" y="179"/>
                </a:lnTo>
                <a:lnTo>
                  <a:pt x="99" y="181"/>
                </a:lnTo>
                <a:lnTo>
                  <a:pt x="96" y="183"/>
                </a:lnTo>
                <a:lnTo>
                  <a:pt x="94" y="185"/>
                </a:lnTo>
                <a:lnTo>
                  <a:pt x="92" y="185"/>
                </a:lnTo>
                <a:lnTo>
                  <a:pt x="92" y="187"/>
                </a:lnTo>
                <a:lnTo>
                  <a:pt x="92" y="187"/>
                </a:lnTo>
                <a:lnTo>
                  <a:pt x="92" y="189"/>
                </a:lnTo>
                <a:lnTo>
                  <a:pt x="92" y="190"/>
                </a:lnTo>
                <a:lnTo>
                  <a:pt x="90" y="190"/>
                </a:lnTo>
                <a:lnTo>
                  <a:pt x="86" y="189"/>
                </a:lnTo>
                <a:lnTo>
                  <a:pt x="80" y="189"/>
                </a:lnTo>
                <a:lnTo>
                  <a:pt x="75" y="187"/>
                </a:lnTo>
                <a:lnTo>
                  <a:pt x="80" y="190"/>
                </a:lnTo>
                <a:lnTo>
                  <a:pt x="86" y="194"/>
                </a:lnTo>
                <a:lnTo>
                  <a:pt x="88" y="196"/>
                </a:lnTo>
                <a:lnTo>
                  <a:pt x="86" y="196"/>
                </a:lnTo>
                <a:lnTo>
                  <a:pt x="86" y="198"/>
                </a:lnTo>
                <a:lnTo>
                  <a:pt x="78" y="194"/>
                </a:lnTo>
                <a:lnTo>
                  <a:pt x="71" y="192"/>
                </a:lnTo>
                <a:lnTo>
                  <a:pt x="63" y="189"/>
                </a:lnTo>
                <a:lnTo>
                  <a:pt x="61" y="189"/>
                </a:lnTo>
                <a:lnTo>
                  <a:pt x="57" y="189"/>
                </a:lnTo>
                <a:lnTo>
                  <a:pt x="56" y="190"/>
                </a:lnTo>
                <a:lnTo>
                  <a:pt x="69" y="200"/>
                </a:lnTo>
                <a:lnTo>
                  <a:pt x="82" y="211"/>
                </a:lnTo>
                <a:lnTo>
                  <a:pt x="97" y="208"/>
                </a:lnTo>
                <a:lnTo>
                  <a:pt x="115" y="204"/>
                </a:lnTo>
                <a:lnTo>
                  <a:pt x="117" y="204"/>
                </a:lnTo>
                <a:lnTo>
                  <a:pt x="118" y="206"/>
                </a:lnTo>
                <a:lnTo>
                  <a:pt x="118" y="206"/>
                </a:lnTo>
                <a:lnTo>
                  <a:pt x="118" y="208"/>
                </a:lnTo>
                <a:lnTo>
                  <a:pt x="120" y="210"/>
                </a:lnTo>
                <a:lnTo>
                  <a:pt x="122" y="210"/>
                </a:lnTo>
                <a:lnTo>
                  <a:pt x="132" y="217"/>
                </a:lnTo>
                <a:lnTo>
                  <a:pt x="141" y="225"/>
                </a:lnTo>
                <a:lnTo>
                  <a:pt x="143" y="227"/>
                </a:lnTo>
                <a:lnTo>
                  <a:pt x="145" y="225"/>
                </a:lnTo>
                <a:lnTo>
                  <a:pt x="147" y="225"/>
                </a:lnTo>
                <a:lnTo>
                  <a:pt x="158" y="219"/>
                </a:lnTo>
                <a:lnTo>
                  <a:pt x="170" y="215"/>
                </a:lnTo>
                <a:lnTo>
                  <a:pt x="162" y="215"/>
                </a:lnTo>
                <a:lnTo>
                  <a:pt x="155" y="215"/>
                </a:lnTo>
                <a:lnTo>
                  <a:pt x="149" y="213"/>
                </a:lnTo>
                <a:lnTo>
                  <a:pt x="147" y="211"/>
                </a:lnTo>
                <a:lnTo>
                  <a:pt x="147" y="210"/>
                </a:lnTo>
                <a:lnTo>
                  <a:pt x="149" y="208"/>
                </a:lnTo>
                <a:lnTo>
                  <a:pt x="151" y="206"/>
                </a:lnTo>
                <a:lnTo>
                  <a:pt x="158" y="204"/>
                </a:lnTo>
                <a:lnTo>
                  <a:pt x="166" y="202"/>
                </a:lnTo>
                <a:lnTo>
                  <a:pt x="176" y="198"/>
                </a:lnTo>
                <a:lnTo>
                  <a:pt x="170" y="198"/>
                </a:lnTo>
                <a:lnTo>
                  <a:pt x="166" y="198"/>
                </a:lnTo>
                <a:lnTo>
                  <a:pt x="164" y="196"/>
                </a:lnTo>
                <a:lnTo>
                  <a:pt x="162" y="194"/>
                </a:lnTo>
                <a:lnTo>
                  <a:pt x="164" y="192"/>
                </a:lnTo>
                <a:lnTo>
                  <a:pt x="166" y="190"/>
                </a:lnTo>
                <a:lnTo>
                  <a:pt x="168" y="189"/>
                </a:lnTo>
                <a:lnTo>
                  <a:pt x="170" y="189"/>
                </a:lnTo>
                <a:lnTo>
                  <a:pt x="172" y="187"/>
                </a:lnTo>
                <a:lnTo>
                  <a:pt x="172" y="185"/>
                </a:lnTo>
                <a:lnTo>
                  <a:pt x="166" y="181"/>
                </a:lnTo>
                <a:lnTo>
                  <a:pt x="160" y="177"/>
                </a:lnTo>
                <a:lnTo>
                  <a:pt x="160" y="175"/>
                </a:lnTo>
                <a:lnTo>
                  <a:pt x="162" y="175"/>
                </a:lnTo>
                <a:lnTo>
                  <a:pt x="164" y="173"/>
                </a:lnTo>
                <a:lnTo>
                  <a:pt x="166" y="173"/>
                </a:lnTo>
                <a:lnTo>
                  <a:pt x="164" y="175"/>
                </a:lnTo>
                <a:lnTo>
                  <a:pt x="164" y="175"/>
                </a:lnTo>
                <a:lnTo>
                  <a:pt x="164" y="177"/>
                </a:lnTo>
                <a:lnTo>
                  <a:pt x="168" y="179"/>
                </a:lnTo>
                <a:lnTo>
                  <a:pt x="172" y="183"/>
                </a:lnTo>
                <a:lnTo>
                  <a:pt x="176" y="187"/>
                </a:lnTo>
                <a:lnTo>
                  <a:pt x="172" y="189"/>
                </a:lnTo>
                <a:lnTo>
                  <a:pt x="170" y="192"/>
                </a:lnTo>
                <a:lnTo>
                  <a:pt x="166" y="194"/>
                </a:lnTo>
                <a:lnTo>
                  <a:pt x="170" y="194"/>
                </a:lnTo>
                <a:lnTo>
                  <a:pt x="174" y="196"/>
                </a:lnTo>
                <a:lnTo>
                  <a:pt x="177" y="196"/>
                </a:lnTo>
                <a:lnTo>
                  <a:pt x="179" y="194"/>
                </a:lnTo>
                <a:lnTo>
                  <a:pt x="183" y="194"/>
                </a:lnTo>
                <a:lnTo>
                  <a:pt x="185" y="196"/>
                </a:lnTo>
                <a:lnTo>
                  <a:pt x="185" y="198"/>
                </a:lnTo>
                <a:lnTo>
                  <a:pt x="185" y="198"/>
                </a:lnTo>
                <a:lnTo>
                  <a:pt x="168" y="204"/>
                </a:lnTo>
                <a:lnTo>
                  <a:pt x="153" y="210"/>
                </a:lnTo>
                <a:lnTo>
                  <a:pt x="153" y="210"/>
                </a:lnTo>
                <a:lnTo>
                  <a:pt x="151" y="210"/>
                </a:lnTo>
                <a:lnTo>
                  <a:pt x="151" y="211"/>
                </a:lnTo>
                <a:lnTo>
                  <a:pt x="153" y="211"/>
                </a:lnTo>
                <a:lnTo>
                  <a:pt x="168" y="213"/>
                </a:lnTo>
                <a:lnTo>
                  <a:pt x="183" y="211"/>
                </a:lnTo>
                <a:lnTo>
                  <a:pt x="196" y="208"/>
                </a:lnTo>
                <a:lnTo>
                  <a:pt x="198" y="210"/>
                </a:lnTo>
                <a:lnTo>
                  <a:pt x="198" y="211"/>
                </a:lnTo>
                <a:lnTo>
                  <a:pt x="198" y="211"/>
                </a:lnTo>
                <a:lnTo>
                  <a:pt x="172" y="219"/>
                </a:lnTo>
                <a:lnTo>
                  <a:pt x="147" y="227"/>
                </a:lnTo>
                <a:lnTo>
                  <a:pt x="149" y="229"/>
                </a:lnTo>
                <a:lnTo>
                  <a:pt x="151" y="229"/>
                </a:lnTo>
                <a:lnTo>
                  <a:pt x="156" y="229"/>
                </a:lnTo>
                <a:lnTo>
                  <a:pt x="164" y="229"/>
                </a:lnTo>
                <a:lnTo>
                  <a:pt x="172" y="229"/>
                </a:lnTo>
                <a:lnTo>
                  <a:pt x="185" y="227"/>
                </a:lnTo>
                <a:lnTo>
                  <a:pt x="200" y="225"/>
                </a:lnTo>
                <a:lnTo>
                  <a:pt x="204" y="208"/>
                </a:lnTo>
                <a:lnTo>
                  <a:pt x="204" y="189"/>
                </a:lnTo>
                <a:lnTo>
                  <a:pt x="206" y="189"/>
                </a:lnTo>
                <a:lnTo>
                  <a:pt x="208" y="187"/>
                </a:lnTo>
                <a:lnTo>
                  <a:pt x="208" y="185"/>
                </a:lnTo>
                <a:lnTo>
                  <a:pt x="252" y="168"/>
                </a:lnTo>
                <a:lnTo>
                  <a:pt x="252" y="168"/>
                </a:lnTo>
                <a:lnTo>
                  <a:pt x="254" y="168"/>
                </a:lnTo>
                <a:lnTo>
                  <a:pt x="254" y="166"/>
                </a:lnTo>
                <a:lnTo>
                  <a:pt x="254" y="166"/>
                </a:lnTo>
                <a:lnTo>
                  <a:pt x="248" y="156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7"/>
                </a:lnTo>
                <a:lnTo>
                  <a:pt x="244" y="149"/>
                </a:lnTo>
                <a:lnTo>
                  <a:pt x="246" y="152"/>
                </a:lnTo>
                <a:lnTo>
                  <a:pt x="246" y="154"/>
                </a:lnTo>
                <a:lnTo>
                  <a:pt x="246" y="158"/>
                </a:lnTo>
                <a:lnTo>
                  <a:pt x="248" y="162"/>
                </a:lnTo>
                <a:lnTo>
                  <a:pt x="246" y="166"/>
                </a:lnTo>
                <a:lnTo>
                  <a:pt x="246" y="168"/>
                </a:lnTo>
                <a:lnTo>
                  <a:pt x="244" y="168"/>
                </a:lnTo>
                <a:lnTo>
                  <a:pt x="242" y="166"/>
                </a:lnTo>
                <a:lnTo>
                  <a:pt x="238" y="158"/>
                </a:lnTo>
                <a:lnTo>
                  <a:pt x="233" y="149"/>
                </a:lnTo>
                <a:lnTo>
                  <a:pt x="229" y="139"/>
                </a:lnTo>
                <a:lnTo>
                  <a:pt x="229" y="145"/>
                </a:lnTo>
                <a:lnTo>
                  <a:pt x="231" y="150"/>
                </a:lnTo>
                <a:lnTo>
                  <a:pt x="231" y="154"/>
                </a:lnTo>
                <a:lnTo>
                  <a:pt x="231" y="156"/>
                </a:lnTo>
                <a:lnTo>
                  <a:pt x="229" y="158"/>
                </a:lnTo>
                <a:lnTo>
                  <a:pt x="227" y="160"/>
                </a:lnTo>
                <a:lnTo>
                  <a:pt x="225" y="158"/>
                </a:lnTo>
                <a:lnTo>
                  <a:pt x="223" y="158"/>
                </a:lnTo>
                <a:lnTo>
                  <a:pt x="217" y="149"/>
                </a:lnTo>
                <a:lnTo>
                  <a:pt x="214" y="139"/>
                </a:lnTo>
                <a:lnTo>
                  <a:pt x="214" y="141"/>
                </a:lnTo>
                <a:lnTo>
                  <a:pt x="214" y="145"/>
                </a:lnTo>
                <a:lnTo>
                  <a:pt x="214" y="149"/>
                </a:lnTo>
                <a:lnTo>
                  <a:pt x="214" y="150"/>
                </a:lnTo>
                <a:lnTo>
                  <a:pt x="212" y="150"/>
                </a:lnTo>
                <a:lnTo>
                  <a:pt x="208" y="149"/>
                </a:lnTo>
                <a:lnTo>
                  <a:pt x="206" y="147"/>
                </a:lnTo>
                <a:lnTo>
                  <a:pt x="202" y="145"/>
                </a:lnTo>
                <a:lnTo>
                  <a:pt x="193" y="147"/>
                </a:lnTo>
                <a:lnTo>
                  <a:pt x="181" y="150"/>
                </a:lnTo>
                <a:lnTo>
                  <a:pt x="189" y="145"/>
                </a:lnTo>
                <a:lnTo>
                  <a:pt x="196" y="143"/>
                </a:lnTo>
                <a:lnTo>
                  <a:pt x="204" y="141"/>
                </a:lnTo>
                <a:lnTo>
                  <a:pt x="206" y="143"/>
                </a:lnTo>
                <a:lnTo>
                  <a:pt x="208" y="145"/>
                </a:lnTo>
                <a:lnTo>
                  <a:pt x="208" y="145"/>
                </a:lnTo>
                <a:lnTo>
                  <a:pt x="210" y="147"/>
                </a:lnTo>
                <a:lnTo>
                  <a:pt x="212" y="147"/>
                </a:lnTo>
                <a:lnTo>
                  <a:pt x="210" y="141"/>
                </a:lnTo>
                <a:lnTo>
                  <a:pt x="210" y="135"/>
                </a:lnTo>
                <a:lnTo>
                  <a:pt x="210" y="133"/>
                </a:lnTo>
                <a:lnTo>
                  <a:pt x="210" y="131"/>
                </a:lnTo>
                <a:lnTo>
                  <a:pt x="210" y="130"/>
                </a:lnTo>
                <a:lnTo>
                  <a:pt x="212" y="130"/>
                </a:lnTo>
                <a:lnTo>
                  <a:pt x="214" y="131"/>
                </a:lnTo>
                <a:lnTo>
                  <a:pt x="214" y="133"/>
                </a:lnTo>
                <a:lnTo>
                  <a:pt x="219" y="145"/>
                </a:lnTo>
                <a:lnTo>
                  <a:pt x="227" y="156"/>
                </a:lnTo>
                <a:lnTo>
                  <a:pt x="225" y="139"/>
                </a:lnTo>
                <a:lnTo>
                  <a:pt x="219" y="124"/>
                </a:lnTo>
                <a:lnTo>
                  <a:pt x="216" y="120"/>
                </a:lnTo>
                <a:lnTo>
                  <a:pt x="210" y="118"/>
                </a:lnTo>
                <a:lnTo>
                  <a:pt x="204" y="116"/>
                </a:lnTo>
                <a:lnTo>
                  <a:pt x="202" y="114"/>
                </a:lnTo>
                <a:lnTo>
                  <a:pt x="198" y="112"/>
                </a:lnTo>
                <a:lnTo>
                  <a:pt x="195" y="112"/>
                </a:lnTo>
                <a:lnTo>
                  <a:pt x="193" y="111"/>
                </a:lnTo>
                <a:lnTo>
                  <a:pt x="191" y="109"/>
                </a:lnTo>
                <a:lnTo>
                  <a:pt x="191" y="105"/>
                </a:lnTo>
                <a:lnTo>
                  <a:pt x="191" y="103"/>
                </a:lnTo>
                <a:lnTo>
                  <a:pt x="193" y="101"/>
                </a:lnTo>
                <a:lnTo>
                  <a:pt x="193" y="97"/>
                </a:lnTo>
                <a:lnTo>
                  <a:pt x="193" y="88"/>
                </a:lnTo>
                <a:lnTo>
                  <a:pt x="193" y="80"/>
                </a:lnTo>
                <a:lnTo>
                  <a:pt x="191" y="72"/>
                </a:lnTo>
                <a:lnTo>
                  <a:pt x="168" y="65"/>
                </a:lnTo>
                <a:lnTo>
                  <a:pt x="179" y="71"/>
                </a:lnTo>
                <a:lnTo>
                  <a:pt x="191" y="76"/>
                </a:lnTo>
                <a:lnTo>
                  <a:pt x="191" y="78"/>
                </a:lnTo>
                <a:lnTo>
                  <a:pt x="191" y="80"/>
                </a:lnTo>
                <a:lnTo>
                  <a:pt x="189" y="80"/>
                </a:lnTo>
                <a:lnTo>
                  <a:pt x="174" y="76"/>
                </a:lnTo>
                <a:lnTo>
                  <a:pt x="160" y="72"/>
                </a:lnTo>
                <a:lnTo>
                  <a:pt x="168" y="76"/>
                </a:lnTo>
                <a:lnTo>
                  <a:pt x="176" y="84"/>
                </a:lnTo>
                <a:lnTo>
                  <a:pt x="176" y="84"/>
                </a:lnTo>
                <a:lnTo>
                  <a:pt x="177" y="86"/>
                </a:lnTo>
                <a:lnTo>
                  <a:pt x="177" y="86"/>
                </a:lnTo>
                <a:lnTo>
                  <a:pt x="174" y="88"/>
                </a:lnTo>
                <a:lnTo>
                  <a:pt x="170" y="88"/>
                </a:lnTo>
                <a:lnTo>
                  <a:pt x="166" y="88"/>
                </a:lnTo>
                <a:lnTo>
                  <a:pt x="168" y="90"/>
                </a:lnTo>
                <a:lnTo>
                  <a:pt x="168" y="91"/>
                </a:lnTo>
                <a:lnTo>
                  <a:pt x="168" y="93"/>
                </a:lnTo>
                <a:lnTo>
                  <a:pt x="168" y="93"/>
                </a:lnTo>
                <a:lnTo>
                  <a:pt x="166" y="95"/>
                </a:lnTo>
                <a:lnTo>
                  <a:pt x="164" y="97"/>
                </a:lnTo>
                <a:lnTo>
                  <a:pt x="164" y="99"/>
                </a:lnTo>
                <a:lnTo>
                  <a:pt x="164" y="101"/>
                </a:lnTo>
                <a:lnTo>
                  <a:pt x="164" y="103"/>
                </a:lnTo>
                <a:lnTo>
                  <a:pt x="162" y="103"/>
                </a:lnTo>
                <a:lnTo>
                  <a:pt x="162" y="103"/>
                </a:lnTo>
                <a:lnTo>
                  <a:pt x="160" y="101"/>
                </a:lnTo>
                <a:lnTo>
                  <a:pt x="160" y="99"/>
                </a:lnTo>
                <a:lnTo>
                  <a:pt x="160" y="97"/>
                </a:lnTo>
                <a:lnTo>
                  <a:pt x="162" y="95"/>
                </a:lnTo>
                <a:lnTo>
                  <a:pt x="164" y="93"/>
                </a:lnTo>
                <a:lnTo>
                  <a:pt x="166" y="93"/>
                </a:lnTo>
                <a:lnTo>
                  <a:pt x="166" y="91"/>
                </a:lnTo>
                <a:lnTo>
                  <a:pt x="160" y="88"/>
                </a:lnTo>
                <a:lnTo>
                  <a:pt x="155" y="84"/>
                </a:lnTo>
                <a:lnTo>
                  <a:pt x="153" y="84"/>
                </a:lnTo>
                <a:lnTo>
                  <a:pt x="153" y="82"/>
                </a:lnTo>
                <a:lnTo>
                  <a:pt x="155" y="80"/>
                </a:lnTo>
                <a:lnTo>
                  <a:pt x="160" y="82"/>
                </a:lnTo>
                <a:lnTo>
                  <a:pt x="166" y="84"/>
                </a:lnTo>
                <a:lnTo>
                  <a:pt x="174" y="86"/>
                </a:lnTo>
                <a:lnTo>
                  <a:pt x="172" y="82"/>
                </a:lnTo>
                <a:lnTo>
                  <a:pt x="170" y="80"/>
                </a:lnTo>
                <a:lnTo>
                  <a:pt x="160" y="76"/>
                </a:lnTo>
                <a:lnTo>
                  <a:pt x="153" y="72"/>
                </a:lnTo>
                <a:lnTo>
                  <a:pt x="151" y="72"/>
                </a:lnTo>
                <a:lnTo>
                  <a:pt x="149" y="72"/>
                </a:lnTo>
                <a:lnTo>
                  <a:pt x="147" y="74"/>
                </a:lnTo>
                <a:lnTo>
                  <a:pt x="147" y="76"/>
                </a:lnTo>
                <a:lnTo>
                  <a:pt x="147" y="76"/>
                </a:lnTo>
                <a:lnTo>
                  <a:pt x="145" y="74"/>
                </a:lnTo>
                <a:lnTo>
                  <a:pt x="145" y="78"/>
                </a:lnTo>
                <a:lnTo>
                  <a:pt x="143" y="80"/>
                </a:lnTo>
                <a:lnTo>
                  <a:pt x="139" y="82"/>
                </a:lnTo>
                <a:lnTo>
                  <a:pt x="137" y="86"/>
                </a:lnTo>
                <a:lnTo>
                  <a:pt x="136" y="86"/>
                </a:lnTo>
                <a:lnTo>
                  <a:pt x="136" y="88"/>
                </a:lnTo>
                <a:lnTo>
                  <a:pt x="136" y="88"/>
                </a:lnTo>
                <a:lnTo>
                  <a:pt x="136" y="90"/>
                </a:lnTo>
                <a:lnTo>
                  <a:pt x="134" y="88"/>
                </a:lnTo>
                <a:lnTo>
                  <a:pt x="134" y="88"/>
                </a:lnTo>
                <a:lnTo>
                  <a:pt x="134" y="88"/>
                </a:lnTo>
                <a:lnTo>
                  <a:pt x="134" y="90"/>
                </a:lnTo>
                <a:lnTo>
                  <a:pt x="130" y="95"/>
                </a:lnTo>
                <a:lnTo>
                  <a:pt x="124" y="99"/>
                </a:lnTo>
                <a:lnTo>
                  <a:pt x="118" y="103"/>
                </a:lnTo>
                <a:lnTo>
                  <a:pt x="118" y="103"/>
                </a:lnTo>
                <a:lnTo>
                  <a:pt x="117" y="103"/>
                </a:lnTo>
                <a:lnTo>
                  <a:pt x="80" y="88"/>
                </a:lnTo>
                <a:lnTo>
                  <a:pt x="77" y="90"/>
                </a:lnTo>
                <a:lnTo>
                  <a:pt x="71" y="93"/>
                </a:lnTo>
                <a:lnTo>
                  <a:pt x="77" y="93"/>
                </a:lnTo>
                <a:lnTo>
                  <a:pt x="80" y="91"/>
                </a:lnTo>
                <a:lnTo>
                  <a:pt x="82" y="93"/>
                </a:lnTo>
                <a:lnTo>
                  <a:pt x="80" y="97"/>
                </a:lnTo>
                <a:lnTo>
                  <a:pt x="77" y="101"/>
                </a:lnTo>
                <a:lnTo>
                  <a:pt x="75" y="103"/>
                </a:lnTo>
                <a:lnTo>
                  <a:pt x="78" y="103"/>
                </a:lnTo>
                <a:lnTo>
                  <a:pt x="82" y="101"/>
                </a:lnTo>
                <a:lnTo>
                  <a:pt x="88" y="103"/>
                </a:lnTo>
                <a:lnTo>
                  <a:pt x="86" y="105"/>
                </a:lnTo>
                <a:lnTo>
                  <a:pt x="84" y="107"/>
                </a:lnTo>
                <a:lnTo>
                  <a:pt x="86" y="107"/>
                </a:lnTo>
                <a:lnTo>
                  <a:pt x="88" y="107"/>
                </a:lnTo>
                <a:lnTo>
                  <a:pt x="90" y="107"/>
                </a:lnTo>
                <a:lnTo>
                  <a:pt x="92" y="109"/>
                </a:lnTo>
                <a:lnTo>
                  <a:pt x="92" y="109"/>
                </a:lnTo>
                <a:lnTo>
                  <a:pt x="92" y="111"/>
                </a:lnTo>
                <a:lnTo>
                  <a:pt x="94" y="112"/>
                </a:lnTo>
                <a:lnTo>
                  <a:pt x="94" y="114"/>
                </a:lnTo>
                <a:lnTo>
                  <a:pt x="94" y="116"/>
                </a:lnTo>
                <a:lnTo>
                  <a:pt x="92" y="114"/>
                </a:lnTo>
                <a:lnTo>
                  <a:pt x="90" y="112"/>
                </a:lnTo>
                <a:lnTo>
                  <a:pt x="90" y="111"/>
                </a:lnTo>
                <a:lnTo>
                  <a:pt x="84" y="111"/>
                </a:lnTo>
                <a:lnTo>
                  <a:pt x="80" y="112"/>
                </a:lnTo>
                <a:lnTo>
                  <a:pt x="78" y="111"/>
                </a:lnTo>
                <a:lnTo>
                  <a:pt x="78" y="111"/>
                </a:lnTo>
                <a:lnTo>
                  <a:pt x="78" y="109"/>
                </a:lnTo>
                <a:lnTo>
                  <a:pt x="80" y="107"/>
                </a:lnTo>
                <a:lnTo>
                  <a:pt x="82" y="105"/>
                </a:lnTo>
                <a:lnTo>
                  <a:pt x="75" y="107"/>
                </a:lnTo>
                <a:lnTo>
                  <a:pt x="69" y="109"/>
                </a:lnTo>
                <a:lnTo>
                  <a:pt x="67" y="109"/>
                </a:lnTo>
                <a:lnTo>
                  <a:pt x="65" y="109"/>
                </a:lnTo>
                <a:lnTo>
                  <a:pt x="65" y="109"/>
                </a:lnTo>
                <a:lnTo>
                  <a:pt x="65" y="109"/>
                </a:lnTo>
                <a:lnTo>
                  <a:pt x="67" y="105"/>
                </a:lnTo>
                <a:lnTo>
                  <a:pt x="71" y="101"/>
                </a:lnTo>
                <a:lnTo>
                  <a:pt x="75" y="99"/>
                </a:lnTo>
                <a:lnTo>
                  <a:pt x="78" y="95"/>
                </a:lnTo>
                <a:lnTo>
                  <a:pt x="67" y="97"/>
                </a:lnTo>
                <a:lnTo>
                  <a:pt x="59" y="101"/>
                </a:lnTo>
                <a:lnTo>
                  <a:pt x="50" y="107"/>
                </a:lnTo>
                <a:lnTo>
                  <a:pt x="61" y="124"/>
                </a:lnTo>
                <a:lnTo>
                  <a:pt x="65" y="131"/>
                </a:lnTo>
                <a:lnTo>
                  <a:pt x="69" y="139"/>
                </a:lnTo>
                <a:lnTo>
                  <a:pt x="73" y="147"/>
                </a:lnTo>
                <a:lnTo>
                  <a:pt x="75" y="147"/>
                </a:lnTo>
                <a:lnTo>
                  <a:pt x="77" y="147"/>
                </a:lnTo>
                <a:lnTo>
                  <a:pt x="77" y="149"/>
                </a:lnTo>
                <a:lnTo>
                  <a:pt x="75" y="149"/>
                </a:lnTo>
                <a:lnTo>
                  <a:pt x="73" y="150"/>
                </a:lnTo>
                <a:lnTo>
                  <a:pt x="73" y="152"/>
                </a:lnTo>
                <a:lnTo>
                  <a:pt x="73" y="156"/>
                </a:lnTo>
                <a:lnTo>
                  <a:pt x="73" y="158"/>
                </a:lnTo>
                <a:lnTo>
                  <a:pt x="69" y="164"/>
                </a:lnTo>
                <a:lnTo>
                  <a:pt x="65" y="166"/>
                </a:lnTo>
                <a:lnTo>
                  <a:pt x="59" y="170"/>
                </a:lnTo>
                <a:lnTo>
                  <a:pt x="56" y="175"/>
                </a:lnTo>
                <a:lnTo>
                  <a:pt x="54" y="181"/>
                </a:lnTo>
                <a:lnTo>
                  <a:pt x="50" y="185"/>
                </a:lnTo>
                <a:close/>
                <a:moveTo>
                  <a:pt x="195" y="0"/>
                </a:moveTo>
                <a:lnTo>
                  <a:pt x="195" y="0"/>
                </a:lnTo>
                <a:lnTo>
                  <a:pt x="196" y="2"/>
                </a:lnTo>
                <a:lnTo>
                  <a:pt x="198" y="4"/>
                </a:lnTo>
                <a:lnTo>
                  <a:pt x="198" y="6"/>
                </a:lnTo>
                <a:lnTo>
                  <a:pt x="196" y="10"/>
                </a:lnTo>
                <a:lnTo>
                  <a:pt x="200" y="10"/>
                </a:lnTo>
                <a:lnTo>
                  <a:pt x="202" y="10"/>
                </a:lnTo>
                <a:lnTo>
                  <a:pt x="204" y="12"/>
                </a:lnTo>
                <a:lnTo>
                  <a:pt x="202" y="13"/>
                </a:lnTo>
                <a:lnTo>
                  <a:pt x="202" y="15"/>
                </a:lnTo>
                <a:lnTo>
                  <a:pt x="200" y="15"/>
                </a:lnTo>
                <a:lnTo>
                  <a:pt x="200" y="32"/>
                </a:lnTo>
                <a:lnTo>
                  <a:pt x="200" y="48"/>
                </a:lnTo>
                <a:lnTo>
                  <a:pt x="204" y="88"/>
                </a:lnTo>
                <a:lnTo>
                  <a:pt x="206" y="91"/>
                </a:lnTo>
                <a:lnTo>
                  <a:pt x="206" y="97"/>
                </a:lnTo>
                <a:lnTo>
                  <a:pt x="206" y="103"/>
                </a:lnTo>
                <a:lnTo>
                  <a:pt x="248" y="120"/>
                </a:lnTo>
                <a:lnTo>
                  <a:pt x="305" y="149"/>
                </a:lnTo>
                <a:lnTo>
                  <a:pt x="320" y="145"/>
                </a:lnTo>
                <a:lnTo>
                  <a:pt x="335" y="139"/>
                </a:lnTo>
                <a:lnTo>
                  <a:pt x="337" y="139"/>
                </a:lnTo>
                <a:lnTo>
                  <a:pt x="339" y="141"/>
                </a:lnTo>
                <a:lnTo>
                  <a:pt x="339" y="143"/>
                </a:lnTo>
                <a:lnTo>
                  <a:pt x="337" y="145"/>
                </a:lnTo>
                <a:lnTo>
                  <a:pt x="337" y="147"/>
                </a:lnTo>
                <a:lnTo>
                  <a:pt x="335" y="147"/>
                </a:lnTo>
                <a:lnTo>
                  <a:pt x="328" y="150"/>
                </a:lnTo>
                <a:lnTo>
                  <a:pt x="322" y="152"/>
                </a:lnTo>
                <a:lnTo>
                  <a:pt x="315" y="154"/>
                </a:lnTo>
                <a:lnTo>
                  <a:pt x="315" y="154"/>
                </a:lnTo>
                <a:lnTo>
                  <a:pt x="315" y="154"/>
                </a:lnTo>
                <a:lnTo>
                  <a:pt x="316" y="156"/>
                </a:lnTo>
                <a:lnTo>
                  <a:pt x="318" y="156"/>
                </a:lnTo>
                <a:lnTo>
                  <a:pt x="320" y="158"/>
                </a:lnTo>
                <a:lnTo>
                  <a:pt x="324" y="160"/>
                </a:lnTo>
                <a:lnTo>
                  <a:pt x="326" y="162"/>
                </a:lnTo>
                <a:lnTo>
                  <a:pt x="326" y="164"/>
                </a:lnTo>
                <a:lnTo>
                  <a:pt x="326" y="166"/>
                </a:lnTo>
                <a:lnTo>
                  <a:pt x="324" y="168"/>
                </a:lnTo>
                <a:lnTo>
                  <a:pt x="318" y="166"/>
                </a:lnTo>
                <a:lnTo>
                  <a:pt x="313" y="164"/>
                </a:lnTo>
                <a:lnTo>
                  <a:pt x="309" y="160"/>
                </a:lnTo>
                <a:lnTo>
                  <a:pt x="301" y="160"/>
                </a:lnTo>
                <a:lnTo>
                  <a:pt x="294" y="162"/>
                </a:lnTo>
                <a:lnTo>
                  <a:pt x="286" y="166"/>
                </a:lnTo>
                <a:lnTo>
                  <a:pt x="278" y="168"/>
                </a:lnTo>
                <a:lnTo>
                  <a:pt x="217" y="190"/>
                </a:lnTo>
                <a:lnTo>
                  <a:pt x="216" y="194"/>
                </a:lnTo>
                <a:lnTo>
                  <a:pt x="216" y="198"/>
                </a:lnTo>
                <a:lnTo>
                  <a:pt x="216" y="202"/>
                </a:lnTo>
                <a:lnTo>
                  <a:pt x="216" y="208"/>
                </a:lnTo>
                <a:lnTo>
                  <a:pt x="210" y="257"/>
                </a:lnTo>
                <a:lnTo>
                  <a:pt x="212" y="257"/>
                </a:lnTo>
                <a:lnTo>
                  <a:pt x="212" y="257"/>
                </a:lnTo>
                <a:lnTo>
                  <a:pt x="214" y="257"/>
                </a:lnTo>
                <a:lnTo>
                  <a:pt x="212" y="259"/>
                </a:lnTo>
                <a:lnTo>
                  <a:pt x="210" y="261"/>
                </a:lnTo>
                <a:lnTo>
                  <a:pt x="210" y="267"/>
                </a:lnTo>
                <a:lnTo>
                  <a:pt x="210" y="272"/>
                </a:lnTo>
                <a:lnTo>
                  <a:pt x="210" y="278"/>
                </a:lnTo>
                <a:lnTo>
                  <a:pt x="214" y="291"/>
                </a:lnTo>
                <a:lnTo>
                  <a:pt x="212" y="293"/>
                </a:lnTo>
                <a:lnTo>
                  <a:pt x="212" y="295"/>
                </a:lnTo>
                <a:lnTo>
                  <a:pt x="210" y="297"/>
                </a:lnTo>
                <a:lnTo>
                  <a:pt x="208" y="297"/>
                </a:lnTo>
                <a:lnTo>
                  <a:pt x="166" y="267"/>
                </a:lnTo>
                <a:lnTo>
                  <a:pt x="128" y="234"/>
                </a:lnTo>
                <a:lnTo>
                  <a:pt x="105" y="217"/>
                </a:lnTo>
                <a:lnTo>
                  <a:pt x="57" y="227"/>
                </a:lnTo>
                <a:lnTo>
                  <a:pt x="10" y="238"/>
                </a:lnTo>
                <a:lnTo>
                  <a:pt x="8" y="238"/>
                </a:lnTo>
                <a:lnTo>
                  <a:pt x="6" y="238"/>
                </a:lnTo>
                <a:lnTo>
                  <a:pt x="4" y="238"/>
                </a:lnTo>
                <a:lnTo>
                  <a:pt x="2" y="238"/>
                </a:lnTo>
                <a:lnTo>
                  <a:pt x="0" y="238"/>
                </a:lnTo>
                <a:lnTo>
                  <a:pt x="0" y="236"/>
                </a:lnTo>
                <a:lnTo>
                  <a:pt x="0" y="232"/>
                </a:lnTo>
                <a:lnTo>
                  <a:pt x="0" y="230"/>
                </a:lnTo>
                <a:lnTo>
                  <a:pt x="2" y="229"/>
                </a:lnTo>
                <a:lnTo>
                  <a:pt x="8" y="223"/>
                </a:lnTo>
                <a:lnTo>
                  <a:pt x="14" y="217"/>
                </a:lnTo>
                <a:lnTo>
                  <a:pt x="14" y="217"/>
                </a:lnTo>
                <a:lnTo>
                  <a:pt x="16" y="215"/>
                </a:lnTo>
                <a:lnTo>
                  <a:pt x="17" y="215"/>
                </a:lnTo>
                <a:lnTo>
                  <a:pt x="27" y="202"/>
                </a:lnTo>
                <a:lnTo>
                  <a:pt x="37" y="189"/>
                </a:lnTo>
                <a:lnTo>
                  <a:pt x="44" y="173"/>
                </a:lnTo>
                <a:lnTo>
                  <a:pt x="50" y="166"/>
                </a:lnTo>
                <a:lnTo>
                  <a:pt x="56" y="158"/>
                </a:lnTo>
                <a:lnTo>
                  <a:pt x="63" y="149"/>
                </a:lnTo>
                <a:lnTo>
                  <a:pt x="59" y="145"/>
                </a:lnTo>
                <a:lnTo>
                  <a:pt x="57" y="141"/>
                </a:lnTo>
                <a:lnTo>
                  <a:pt x="56" y="137"/>
                </a:lnTo>
                <a:lnTo>
                  <a:pt x="56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3"/>
                </a:lnTo>
                <a:lnTo>
                  <a:pt x="54" y="133"/>
                </a:lnTo>
                <a:lnTo>
                  <a:pt x="54" y="133"/>
                </a:lnTo>
                <a:lnTo>
                  <a:pt x="52" y="133"/>
                </a:lnTo>
                <a:lnTo>
                  <a:pt x="46" y="122"/>
                </a:lnTo>
                <a:lnTo>
                  <a:pt x="40" y="114"/>
                </a:lnTo>
                <a:lnTo>
                  <a:pt x="33" y="105"/>
                </a:lnTo>
                <a:lnTo>
                  <a:pt x="33" y="103"/>
                </a:lnTo>
                <a:lnTo>
                  <a:pt x="33" y="101"/>
                </a:lnTo>
                <a:lnTo>
                  <a:pt x="31" y="99"/>
                </a:lnTo>
                <a:lnTo>
                  <a:pt x="33" y="99"/>
                </a:lnTo>
                <a:lnTo>
                  <a:pt x="35" y="103"/>
                </a:lnTo>
                <a:lnTo>
                  <a:pt x="37" y="105"/>
                </a:lnTo>
                <a:lnTo>
                  <a:pt x="16" y="67"/>
                </a:lnTo>
                <a:lnTo>
                  <a:pt x="14" y="65"/>
                </a:lnTo>
                <a:lnTo>
                  <a:pt x="14" y="63"/>
                </a:lnTo>
                <a:lnTo>
                  <a:pt x="14" y="63"/>
                </a:lnTo>
                <a:lnTo>
                  <a:pt x="12" y="61"/>
                </a:lnTo>
                <a:lnTo>
                  <a:pt x="10" y="57"/>
                </a:lnTo>
                <a:lnTo>
                  <a:pt x="10" y="55"/>
                </a:lnTo>
                <a:lnTo>
                  <a:pt x="12" y="55"/>
                </a:lnTo>
                <a:lnTo>
                  <a:pt x="12" y="55"/>
                </a:lnTo>
                <a:lnTo>
                  <a:pt x="14" y="55"/>
                </a:lnTo>
                <a:lnTo>
                  <a:pt x="14" y="53"/>
                </a:lnTo>
                <a:lnTo>
                  <a:pt x="14" y="51"/>
                </a:lnTo>
                <a:lnTo>
                  <a:pt x="14" y="50"/>
                </a:lnTo>
                <a:lnTo>
                  <a:pt x="14" y="51"/>
                </a:lnTo>
                <a:lnTo>
                  <a:pt x="12" y="51"/>
                </a:lnTo>
                <a:lnTo>
                  <a:pt x="10" y="51"/>
                </a:lnTo>
                <a:lnTo>
                  <a:pt x="10" y="51"/>
                </a:lnTo>
                <a:lnTo>
                  <a:pt x="8" y="51"/>
                </a:lnTo>
                <a:lnTo>
                  <a:pt x="10" y="50"/>
                </a:lnTo>
                <a:lnTo>
                  <a:pt x="10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0" y="48"/>
                </a:lnTo>
                <a:lnTo>
                  <a:pt x="8" y="48"/>
                </a:lnTo>
                <a:lnTo>
                  <a:pt x="8" y="46"/>
                </a:lnTo>
                <a:lnTo>
                  <a:pt x="6" y="44"/>
                </a:lnTo>
                <a:lnTo>
                  <a:pt x="6" y="42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13" y="82"/>
                </a:lnTo>
                <a:lnTo>
                  <a:pt x="149" y="46"/>
                </a:lnTo>
                <a:lnTo>
                  <a:pt x="189" y="12"/>
                </a:lnTo>
                <a:lnTo>
                  <a:pt x="189" y="12"/>
                </a:lnTo>
                <a:lnTo>
                  <a:pt x="191" y="10"/>
                </a:lnTo>
                <a:lnTo>
                  <a:pt x="191" y="6"/>
                </a:lnTo>
                <a:lnTo>
                  <a:pt x="191" y="2"/>
                </a:lnTo>
                <a:lnTo>
                  <a:pt x="193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3"/>
          <p:cNvSpPr>
            <a:spLocks noEditPoints="1"/>
          </p:cNvSpPr>
          <p:nvPr/>
        </p:nvSpPr>
        <p:spPr bwMode="auto">
          <a:xfrm>
            <a:off x="1666695" y="3282877"/>
            <a:ext cx="864070" cy="898956"/>
          </a:xfrm>
          <a:custGeom>
            <a:avLst/>
            <a:gdLst>
              <a:gd name="T0" fmla="*/ 289 w 322"/>
              <a:gd name="T1" fmla="*/ 95 h 335"/>
              <a:gd name="T2" fmla="*/ 127 w 322"/>
              <a:gd name="T3" fmla="*/ 225 h 335"/>
              <a:gd name="T4" fmla="*/ 264 w 322"/>
              <a:gd name="T5" fmla="*/ 149 h 335"/>
              <a:gd name="T6" fmla="*/ 137 w 322"/>
              <a:gd name="T7" fmla="*/ 48 h 335"/>
              <a:gd name="T8" fmla="*/ 268 w 322"/>
              <a:gd name="T9" fmla="*/ 133 h 335"/>
              <a:gd name="T10" fmla="*/ 165 w 322"/>
              <a:gd name="T11" fmla="*/ 236 h 335"/>
              <a:gd name="T12" fmla="*/ 318 w 322"/>
              <a:gd name="T13" fmla="*/ 130 h 335"/>
              <a:gd name="T14" fmla="*/ 272 w 322"/>
              <a:gd name="T15" fmla="*/ 152 h 335"/>
              <a:gd name="T16" fmla="*/ 282 w 322"/>
              <a:gd name="T17" fmla="*/ 69 h 335"/>
              <a:gd name="T18" fmla="*/ 125 w 322"/>
              <a:gd name="T19" fmla="*/ 36 h 335"/>
              <a:gd name="T20" fmla="*/ 167 w 322"/>
              <a:gd name="T21" fmla="*/ 278 h 335"/>
              <a:gd name="T22" fmla="*/ 169 w 322"/>
              <a:gd name="T23" fmla="*/ 276 h 335"/>
              <a:gd name="T24" fmla="*/ 177 w 322"/>
              <a:gd name="T25" fmla="*/ 269 h 335"/>
              <a:gd name="T26" fmla="*/ 158 w 322"/>
              <a:gd name="T27" fmla="*/ 53 h 335"/>
              <a:gd name="T28" fmla="*/ 150 w 322"/>
              <a:gd name="T29" fmla="*/ 53 h 335"/>
              <a:gd name="T30" fmla="*/ 179 w 322"/>
              <a:gd name="T31" fmla="*/ 255 h 335"/>
              <a:gd name="T32" fmla="*/ 283 w 322"/>
              <a:gd name="T33" fmla="*/ 88 h 335"/>
              <a:gd name="T34" fmla="*/ 175 w 322"/>
              <a:gd name="T35" fmla="*/ 248 h 335"/>
              <a:gd name="T36" fmla="*/ 283 w 322"/>
              <a:gd name="T37" fmla="*/ 154 h 335"/>
              <a:gd name="T38" fmla="*/ 283 w 322"/>
              <a:gd name="T39" fmla="*/ 152 h 335"/>
              <a:gd name="T40" fmla="*/ 278 w 322"/>
              <a:gd name="T41" fmla="*/ 145 h 335"/>
              <a:gd name="T42" fmla="*/ 276 w 322"/>
              <a:gd name="T43" fmla="*/ 112 h 335"/>
              <a:gd name="T44" fmla="*/ 270 w 322"/>
              <a:gd name="T45" fmla="*/ 124 h 335"/>
              <a:gd name="T46" fmla="*/ 276 w 322"/>
              <a:gd name="T47" fmla="*/ 122 h 335"/>
              <a:gd name="T48" fmla="*/ 280 w 322"/>
              <a:gd name="T49" fmla="*/ 97 h 335"/>
              <a:gd name="T50" fmla="*/ 150 w 322"/>
              <a:gd name="T51" fmla="*/ 61 h 335"/>
              <a:gd name="T52" fmla="*/ 186 w 322"/>
              <a:gd name="T53" fmla="*/ 230 h 335"/>
              <a:gd name="T54" fmla="*/ 179 w 322"/>
              <a:gd name="T55" fmla="*/ 236 h 335"/>
              <a:gd name="T56" fmla="*/ 259 w 322"/>
              <a:gd name="T57" fmla="*/ 152 h 335"/>
              <a:gd name="T58" fmla="*/ 21 w 322"/>
              <a:gd name="T59" fmla="*/ 50 h 335"/>
              <a:gd name="T60" fmla="*/ 110 w 322"/>
              <a:gd name="T61" fmla="*/ 227 h 335"/>
              <a:gd name="T62" fmla="*/ 110 w 322"/>
              <a:gd name="T63" fmla="*/ 221 h 335"/>
              <a:gd name="T64" fmla="*/ 261 w 322"/>
              <a:gd name="T65" fmla="*/ 166 h 335"/>
              <a:gd name="T66" fmla="*/ 245 w 322"/>
              <a:gd name="T67" fmla="*/ 179 h 335"/>
              <a:gd name="T68" fmla="*/ 186 w 322"/>
              <a:gd name="T69" fmla="*/ 248 h 335"/>
              <a:gd name="T70" fmla="*/ 236 w 322"/>
              <a:gd name="T71" fmla="*/ 192 h 335"/>
              <a:gd name="T72" fmla="*/ 209 w 322"/>
              <a:gd name="T73" fmla="*/ 190 h 335"/>
              <a:gd name="T74" fmla="*/ 194 w 322"/>
              <a:gd name="T75" fmla="*/ 221 h 335"/>
              <a:gd name="T76" fmla="*/ 190 w 322"/>
              <a:gd name="T77" fmla="*/ 240 h 335"/>
              <a:gd name="T78" fmla="*/ 23 w 322"/>
              <a:gd name="T79" fmla="*/ 103 h 335"/>
              <a:gd name="T80" fmla="*/ 163 w 322"/>
              <a:gd name="T81" fmla="*/ 223 h 335"/>
              <a:gd name="T82" fmla="*/ 247 w 322"/>
              <a:gd name="T83" fmla="*/ 124 h 335"/>
              <a:gd name="T84" fmla="*/ 264 w 322"/>
              <a:gd name="T85" fmla="*/ 95 h 335"/>
              <a:gd name="T86" fmla="*/ 192 w 322"/>
              <a:gd name="T87" fmla="*/ 36 h 335"/>
              <a:gd name="T88" fmla="*/ 171 w 322"/>
              <a:gd name="T89" fmla="*/ 53 h 335"/>
              <a:gd name="T90" fmla="*/ 158 w 322"/>
              <a:gd name="T91" fmla="*/ 71 h 335"/>
              <a:gd name="T92" fmla="*/ 154 w 322"/>
              <a:gd name="T93" fmla="*/ 86 h 335"/>
              <a:gd name="T94" fmla="*/ 116 w 322"/>
              <a:gd name="T95" fmla="*/ 48 h 335"/>
              <a:gd name="T96" fmla="*/ 99 w 322"/>
              <a:gd name="T97" fmla="*/ 34 h 335"/>
              <a:gd name="T98" fmla="*/ 40 w 322"/>
              <a:gd name="T99" fmla="*/ 53 h 335"/>
              <a:gd name="T100" fmla="*/ 2 w 322"/>
              <a:gd name="T101" fmla="*/ 91 h 335"/>
              <a:gd name="T102" fmla="*/ 23 w 322"/>
              <a:gd name="T103" fmla="*/ 29 h 335"/>
              <a:gd name="T104" fmla="*/ 192 w 322"/>
              <a:gd name="T105" fmla="*/ 15 h 335"/>
              <a:gd name="T106" fmla="*/ 316 w 322"/>
              <a:gd name="T107" fmla="*/ 84 h 335"/>
              <a:gd name="T108" fmla="*/ 238 w 322"/>
              <a:gd name="T109" fmla="*/ 209 h 335"/>
              <a:gd name="T110" fmla="*/ 198 w 322"/>
              <a:gd name="T111" fmla="*/ 261 h 335"/>
              <a:gd name="T112" fmla="*/ 203 w 322"/>
              <a:gd name="T113" fmla="*/ 282 h 335"/>
              <a:gd name="T114" fmla="*/ 171 w 322"/>
              <a:gd name="T115" fmla="*/ 301 h 335"/>
              <a:gd name="T116" fmla="*/ 135 w 322"/>
              <a:gd name="T117" fmla="*/ 329 h 335"/>
              <a:gd name="T118" fmla="*/ 123 w 322"/>
              <a:gd name="T119" fmla="*/ 320 h 335"/>
              <a:gd name="T120" fmla="*/ 108 w 322"/>
              <a:gd name="T121" fmla="*/ 314 h 335"/>
              <a:gd name="T122" fmla="*/ 114 w 322"/>
              <a:gd name="T123" fmla="*/ 303 h 335"/>
              <a:gd name="T124" fmla="*/ 42 w 322"/>
              <a:gd name="T125" fmla="*/ 15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" h="335">
                <a:moveTo>
                  <a:pt x="118" y="211"/>
                </a:moveTo>
                <a:lnTo>
                  <a:pt x="118" y="211"/>
                </a:lnTo>
                <a:lnTo>
                  <a:pt x="120" y="213"/>
                </a:lnTo>
                <a:lnTo>
                  <a:pt x="118" y="211"/>
                </a:lnTo>
                <a:lnTo>
                  <a:pt x="116" y="209"/>
                </a:lnTo>
                <a:lnTo>
                  <a:pt x="116" y="209"/>
                </a:lnTo>
                <a:lnTo>
                  <a:pt x="118" y="211"/>
                </a:lnTo>
                <a:close/>
                <a:moveTo>
                  <a:pt x="289" y="93"/>
                </a:moveTo>
                <a:lnTo>
                  <a:pt x="289" y="95"/>
                </a:lnTo>
                <a:lnTo>
                  <a:pt x="289" y="95"/>
                </a:lnTo>
                <a:lnTo>
                  <a:pt x="291" y="95"/>
                </a:lnTo>
                <a:lnTo>
                  <a:pt x="291" y="95"/>
                </a:lnTo>
                <a:lnTo>
                  <a:pt x="291" y="93"/>
                </a:lnTo>
                <a:lnTo>
                  <a:pt x="289" y="93"/>
                </a:lnTo>
                <a:close/>
                <a:moveTo>
                  <a:pt x="127" y="223"/>
                </a:moveTo>
                <a:lnTo>
                  <a:pt x="127" y="225"/>
                </a:lnTo>
                <a:lnTo>
                  <a:pt x="127" y="227"/>
                </a:lnTo>
                <a:lnTo>
                  <a:pt x="129" y="227"/>
                </a:lnTo>
                <a:lnTo>
                  <a:pt x="129" y="227"/>
                </a:lnTo>
                <a:lnTo>
                  <a:pt x="127" y="225"/>
                </a:lnTo>
                <a:lnTo>
                  <a:pt x="127" y="223"/>
                </a:lnTo>
                <a:lnTo>
                  <a:pt x="127" y="223"/>
                </a:lnTo>
                <a:close/>
                <a:moveTo>
                  <a:pt x="264" y="150"/>
                </a:moveTo>
                <a:lnTo>
                  <a:pt x="266" y="152"/>
                </a:lnTo>
                <a:lnTo>
                  <a:pt x="266" y="154"/>
                </a:lnTo>
                <a:lnTo>
                  <a:pt x="266" y="152"/>
                </a:lnTo>
                <a:lnTo>
                  <a:pt x="266" y="150"/>
                </a:lnTo>
                <a:lnTo>
                  <a:pt x="264" y="150"/>
                </a:lnTo>
                <a:lnTo>
                  <a:pt x="264" y="149"/>
                </a:lnTo>
                <a:lnTo>
                  <a:pt x="264" y="149"/>
                </a:lnTo>
                <a:lnTo>
                  <a:pt x="264" y="150"/>
                </a:lnTo>
                <a:close/>
                <a:moveTo>
                  <a:pt x="154" y="257"/>
                </a:moveTo>
                <a:lnTo>
                  <a:pt x="154" y="255"/>
                </a:lnTo>
                <a:lnTo>
                  <a:pt x="156" y="253"/>
                </a:lnTo>
                <a:lnTo>
                  <a:pt x="156" y="251"/>
                </a:lnTo>
                <a:lnTo>
                  <a:pt x="154" y="253"/>
                </a:lnTo>
                <a:lnTo>
                  <a:pt x="154" y="257"/>
                </a:lnTo>
                <a:close/>
                <a:moveTo>
                  <a:pt x="139" y="50"/>
                </a:moveTo>
                <a:lnTo>
                  <a:pt x="139" y="48"/>
                </a:lnTo>
                <a:lnTo>
                  <a:pt x="137" y="48"/>
                </a:lnTo>
                <a:lnTo>
                  <a:pt x="135" y="48"/>
                </a:lnTo>
                <a:lnTo>
                  <a:pt x="135" y="48"/>
                </a:lnTo>
                <a:lnTo>
                  <a:pt x="133" y="48"/>
                </a:lnTo>
                <a:lnTo>
                  <a:pt x="133" y="48"/>
                </a:lnTo>
                <a:lnTo>
                  <a:pt x="133" y="50"/>
                </a:lnTo>
                <a:lnTo>
                  <a:pt x="135" y="50"/>
                </a:lnTo>
                <a:lnTo>
                  <a:pt x="137" y="50"/>
                </a:lnTo>
                <a:lnTo>
                  <a:pt x="139" y="50"/>
                </a:lnTo>
                <a:close/>
                <a:moveTo>
                  <a:pt x="266" y="133"/>
                </a:moveTo>
                <a:lnTo>
                  <a:pt x="268" y="133"/>
                </a:lnTo>
                <a:lnTo>
                  <a:pt x="270" y="133"/>
                </a:lnTo>
                <a:lnTo>
                  <a:pt x="268" y="133"/>
                </a:lnTo>
                <a:lnTo>
                  <a:pt x="266" y="131"/>
                </a:lnTo>
                <a:lnTo>
                  <a:pt x="266" y="131"/>
                </a:lnTo>
                <a:lnTo>
                  <a:pt x="264" y="131"/>
                </a:lnTo>
                <a:lnTo>
                  <a:pt x="266" y="131"/>
                </a:lnTo>
                <a:lnTo>
                  <a:pt x="266" y="133"/>
                </a:lnTo>
                <a:close/>
                <a:moveTo>
                  <a:pt x="163" y="238"/>
                </a:moveTo>
                <a:lnTo>
                  <a:pt x="163" y="238"/>
                </a:lnTo>
                <a:lnTo>
                  <a:pt x="165" y="236"/>
                </a:lnTo>
                <a:lnTo>
                  <a:pt x="165" y="234"/>
                </a:lnTo>
                <a:lnTo>
                  <a:pt x="167" y="232"/>
                </a:lnTo>
                <a:lnTo>
                  <a:pt x="169" y="230"/>
                </a:lnTo>
                <a:lnTo>
                  <a:pt x="167" y="232"/>
                </a:lnTo>
                <a:lnTo>
                  <a:pt x="165" y="234"/>
                </a:lnTo>
                <a:lnTo>
                  <a:pt x="165" y="236"/>
                </a:lnTo>
                <a:lnTo>
                  <a:pt x="163" y="238"/>
                </a:lnTo>
                <a:lnTo>
                  <a:pt x="163" y="238"/>
                </a:lnTo>
                <a:close/>
                <a:moveTo>
                  <a:pt x="316" y="131"/>
                </a:moveTo>
                <a:lnTo>
                  <a:pt x="318" y="130"/>
                </a:lnTo>
                <a:lnTo>
                  <a:pt x="320" y="130"/>
                </a:lnTo>
                <a:lnTo>
                  <a:pt x="320" y="131"/>
                </a:lnTo>
                <a:lnTo>
                  <a:pt x="322" y="133"/>
                </a:lnTo>
                <a:lnTo>
                  <a:pt x="318" y="131"/>
                </a:lnTo>
                <a:lnTo>
                  <a:pt x="316" y="131"/>
                </a:lnTo>
                <a:close/>
                <a:moveTo>
                  <a:pt x="268" y="154"/>
                </a:moveTo>
                <a:lnTo>
                  <a:pt x="270" y="154"/>
                </a:lnTo>
                <a:lnTo>
                  <a:pt x="270" y="156"/>
                </a:lnTo>
                <a:lnTo>
                  <a:pt x="272" y="154"/>
                </a:lnTo>
                <a:lnTo>
                  <a:pt x="272" y="152"/>
                </a:lnTo>
                <a:lnTo>
                  <a:pt x="270" y="152"/>
                </a:lnTo>
                <a:lnTo>
                  <a:pt x="268" y="152"/>
                </a:lnTo>
                <a:lnTo>
                  <a:pt x="268" y="152"/>
                </a:lnTo>
                <a:lnTo>
                  <a:pt x="268" y="154"/>
                </a:lnTo>
                <a:lnTo>
                  <a:pt x="268" y="154"/>
                </a:lnTo>
                <a:close/>
                <a:moveTo>
                  <a:pt x="278" y="63"/>
                </a:moveTo>
                <a:lnTo>
                  <a:pt x="278" y="65"/>
                </a:lnTo>
                <a:lnTo>
                  <a:pt x="280" y="67"/>
                </a:lnTo>
                <a:lnTo>
                  <a:pt x="282" y="67"/>
                </a:lnTo>
                <a:lnTo>
                  <a:pt x="282" y="69"/>
                </a:lnTo>
                <a:lnTo>
                  <a:pt x="283" y="69"/>
                </a:lnTo>
                <a:lnTo>
                  <a:pt x="283" y="71"/>
                </a:lnTo>
                <a:lnTo>
                  <a:pt x="285" y="69"/>
                </a:lnTo>
                <a:lnTo>
                  <a:pt x="283" y="67"/>
                </a:lnTo>
                <a:lnTo>
                  <a:pt x="282" y="65"/>
                </a:lnTo>
                <a:lnTo>
                  <a:pt x="278" y="63"/>
                </a:lnTo>
                <a:close/>
                <a:moveTo>
                  <a:pt x="120" y="36"/>
                </a:moveTo>
                <a:lnTo>
                  <a:pt x="122" y="36"/>
                </a:lnTo>
                <a:lnTo>
                  <a:pt x="123" y="36"/>
                </a:lnTo>
                <a:lnTo>
                  <a:pt x="125" y="36"/>
                </a:lnTo>
                <a:lnTo>
                  <a:pt x="125" y="36"/>
                </a:lnTo>
                <a:lnTo>
                  <a:pt x="127" y="36"/>
                </a:lnTo>
                <a:lnTo>
                  <a:pt x="127" y="36"/>
                </a:lnTo>
                <a:lnTo>
                  <a:pt x="125" y="36"/>
                </a:lnTo>
                <a:lnTo>
                  <a:pt x="122" y="34"/>
                </a:lnTo>
                <a:lnTo>
                  <a:pt x="120" y="32"/>
                </a:lnTo>
                <a:lnTo>
                  <a:pt x="118" y="34"/>
                </a:lnTo>
                <a:lnTo>
                  <a:pt x="118" y="34"/>
                </a:lnTo>
                <a:lnTo>
                  <a:pt x="120" y="36"/>
                </a:lnTo>
                <a:close/>
                <a:moveTo>
                  <a:pt x="167" y="278"/>
                </a:moveTo>
                <a:lnTo>
                  <a:pt x="169" y="278"/>
                </a:lnTo>
                <a:lnTo>
                  <a:pt x="169" y="280"/>
                </a:lnTo>
                <a:lnTo>
                  <a:pt x="169" y="282"/>
                </a:lnTo>
                <a:lnTo>
                  <a:pt x="167" y="284"/>
                </a:lnTo>
                <a:lnTo>
                  <a:pt x="169" y="282"/>
                </a:lnTo>
                <a:lnTo>
                  <a:pt x="171" y="280"/>
                </a:lnTo>
                <a:lnTo>
                  <a:pt x="171" y="278"/>
                </a:lnTo>
                <a:lnTo>
                  <a:pt x="171" y="276"/>
                </a:lnTo>
                <a:lnTo>
                  <a:pt x="171" y="276"/>
                </a:lnTo>
                <a:lnTo>
                  <a:pt x="169" y="276"/>
                </a:lnTo>
                <a:lnTo>
                  <a:pt x="167" y="276"/>
                </a:lnTo>
                <a:lnTo>
                  <a:pt x="167" y="276"/>
                </a:lnTo>
                <a:lnTo>
                  <a:pt x="167" y="278"/>
                </a:lnTo>
                <a:close/>
                <a:moveTo>
                  <a:pt x="171" y="267"/>
                </a:moveTo>
                <a:lnTo>
                  <a:pt x="173" y="269"/>
                </a:lnTo>
                <a:lnTo>
                  <a:pt x="173" y="269"/>
                </a:lnTo>
                <a:lnTo>
                  <a:pt x="175" y="269"/>
                </a:lnTo>
                <a:lnTo>
                  <a:pt x="175" y="272"/>
                </a:lnTo>
                <a:lnTo>
                  <a:pt x="177" y="269"/>
                </a:lnTo>
                <a:lnTo>
                  <a:pt x="177" y="269"/>
                </a:lnTo>
                <a:lnTo>
                  <a:pt x="175" y="267"/>
                </a:lnTo>
                <a:lnTo>
                  <a:pt x="173" y="267"/>
                </a:lnTo>
                <a:lnTo>
                  <a:pt x="173" y="267"/>
                </a:lnTo>
                <a:lnTo>
                  <a:pt x="171" y="267"/>
                </a:lnTo>
                <a:close/>
                <a:moveTo>
                  <a:pt x="150" y="55"/>
                </a:moveTo>
                <a:lnTo>
                  <a:pt x="152" y="55"/>
                </a:lnTo>
                <a:lnTo>
                  <a:pt x="152" y="57"/>
                </a:lnTo>
                <a:lnTo>
                  <a:pt x="154" y="55"/>
                </a:lnTo>
                <a:lnTo>
                  <a:pt x="156" y="55"/>
                </a:lnTo>
                <a:lnTo>
                  <a:pt x="158" y="53"/>
                </a:lnTo>
                <a:lnTo>
                  <a:pt x="158" y="53"/>
                </a:lnTo>
                <a:lnTo>
                  <a:pt x="158" y="51"/>
                </a:lnTo>
                <a:lnTo>
                  <a:pt x="158" y="50"/>
                </a:lnTo>
                <a:lnTo>
                  <a:pt x="156" y="50"/>
                </a:lnTo>
                <a:lnTo>
                  <a:pt x="156" y="51"/>
                </a:lnTo>
                <a:lnTo>
                  <a:pt x="156" y="53"/>
                </a:lnTo>
                <a:lnTo>
                  <a:pt x="154" y="55"/>
                </a:lnTo>
                <a:lnTo>
                  <a:pt x="154" y="55"/>
                </a:lnTo>
                <a:lnTo>
                  <a:pt x="152" y="53"/>
                </a:lnTo>
                <a:lnTo>
                  <a:pt x="150" y="53"/>
                </a:lnTo>
                <a:lnTo>
                  <a:pt x="150" y="55"/>
                </a:lnTo>
                <a:lnTo>
                  <a:pt x="150" y="55"/>
                </a:lnTo>
                <a:close/>
                <a:moveTo>
                  <a:pt x="175" y="257"/>
                </a:moveTo>
                <a:lnTo>
                  <a:pt x="177" y="257"/>
                </a:lnTo>
                <a:lnTo>
                  <a:pt x="179" y="259"/>
                </a:lnTo>
                <a:lnTo>
                  <a:pt x="181" y="257"/>
                </a:lnTo>
                <a:lnTo>
                  <a:pt x="181" y="257"/>
                </a:lnTo>
                <a:lnTo>
                  <a:pt x="181" y="255"/>
                </a:lnTo>
                <a:lnTo>
                  <a:pt x="181" y="255"/>
                </a:lnTo>
                <a:lnTo>
                  <a:pt x="179" y="255"/>
                </a:lnTo>
                <a:lnTo>
                  <a:pt x="177" y="255"/>
                </a:lnTo>
                <a:lnTo>
                  <a:pt x="175" y="255"/>
                </a:lnTo>
                <a:lnTo>
                  <a:pt x="173" y="255"/>
                </a:lnTo>
                <a:lnTo>
                  <a:pt x="173" y="255"/>
                </a:lnTo>
                <a:lnTo>
                  <a:pt x="171" y="257"/>
                </a:lnTo>
                <a:lnTo>
                  <a:pt x="173" y="257"/>
                </a:lnTo>
                <a:lnTo>
                  <a:pt x="175" y="257"/>
                </a:lnTo>
                <a:close/>
                <a:moveTo>
                  <a:pt x="289" y="93"/>
                </a:moveTo>
                <a:lnTo>
                  <a:pt x="287" y="90"/>
                </a:lnTo>
                <a:lnTo>
                  <a:pt x="283" y="88"/>
                </a:lnTo>
                <a:lnTo>
                  <a:pt x="280" y="86"/>
                </a:lnTo>
                <a:lnTo>
                  <a:pt x="280" y="88"/>
                </a:lnTo>
                <a:lnTo>
                  <a:pt x="282" y="88"/>
                </a:lnTo>
                <a:lnTo>
                  <a:pt x="283" y="90"/>
                </a:lnTo>
                <a:lnTo>
                  <a:pt x="285" y="91"/>
                </a:lnTo>
                <a:lnTo>
                  <a:pt x="285" y="93"/>
                </a:lnTo>
                <a:lnTo>
                  <a:pt x="287" y="93"/>
                </a:lnTo>
                <a:lnTo>
                  <a:pt x="289" y="93"/>
                </a:lnTo>
                <a:close/>
                <a:moveTo>
                  <a:pt x="175" y="249"/>
                </a:moveTo>
                <a:lnTo>
                  <a:pt x="175" y="248"/>
                </a:lnTo>
                <a:lnTo>
                  <a:pt x="173" y="246"/>
                </a:lnTo>
                <a:lnTo>
                  <a:pt x="169" y="244"/>
                </a:lnTo>
                <a:lnTo>
                  <a:pt x="169" y="246"/>
                </a:lnTo>
                <a:lnTo>
                  <a:pt x="167" y="249"/>
                </a:lnTo>
                <a:lnTo>
                  <a:pt x="175" y="249"/>
                </a:lnTo>
                <a:close/>
                <a:moveTo>
                  <a:pt x="280" y="160"/>
                </a:moveTo>
                <a:lnTo>
                  <a:pt x="280" y="160"/>
                </a:lnTo>
                <a:lnTo>
                  <a:pt x="282" y="158"/>
                </a:lnTo>
                <a:lnTo>
                  <a:pt x="282" y="156"/>
                </a:lnTo>
                <a:lnTo>
                  <a:pt x="283" y="154"/>
                </a:lnTo>
                <a:lnTo>
                  <a:pt x="287" y="152"/>
                </a:lnTo>
                <a:lnTo>
                  <a:pt x="289" y="149"/>
                </a:lnTo>
                <a:lnTo>
                  <a:pt x="291" y="145"/>
                </a:lnTo>
                <a:lnTo>
                  <a:pt x="291" y="145"/>
                </a:lnTo>
                <a:lnTo>
                  <a:pt x="291" y="143"/>
                </a:lnTo>
                <a:lnTo>
                  <a:pt x="289" y="143"/>
                </a:lnTo>
                <a:lnTo>
                  <a:pt x="289" y="143"/>
                </a:lnTo>
                <a:lnTo>
                  <a:pt x="287" y="149"/>
                </a:lnTo>
                <a:lnTo>
                  <a:pt x="283" y="152"/>
                </a:lnTo>
                <a:lnTo>
                  <a:pt x="283" y="152"/>
                </a:lnTo>
                <a:lnTo>
                  <a:pt x="283" y="154"/>
                </a:lnTo>
                <a:lnTo>
                  <a:pt x="283" y="154"/>
                </a:lnTo>
                <a:lnTo>
                  <a:pt x="282" y="156"/>
                </a:lnTo>
                <a:lnTo>
                  <a:pt x="280" y="158"/>
                </a:lnTo>
                <a:lnTo>
                  <a:pt x="280" y="160"/>
                </a:lnTo>
                <a:close/>
                <a:moveTo>
                  <a:pt x="266" y="139"/>
                </a:moveTo>
                <a:lnTo>
                  <a:pt x="272" y="143"/>
                </a:lnTo>
                <a:lnTo>
                  <a:pt x="276" y="147"/>
                </a:lnTo>
                <a:lnTo>
                  <a:pt x="278" y="147"/>
                </a:lnTo>
                <a:lnTo>
                  <a:pt x="278" y="145"/>
                </a:lnTo>
                <a:lnTo>
                  <a:pt x="278" y="145"/>
                </a:lnTo>
                <a:lnTo>
                  <a:pt x="276" y="143"/>
                </a:lnTo>
                <a:lnTo>
                  <a:pt x="272" y="141"/>
                </a:lnTo>
                <a:lnTo>
                  <a:pt x="268" y="139"/>
                </a:lnTo>
                <a:lnTo>
                  <a:pt x="268" y="139"/>
                </a:lnTo>
                <a:lnTo>
                  <a:pt x="266" y="139"/>
                </a:lnTo>
                <a:lnTo>
                  <a:pt x="266" y="139"/>
                </a:lnTo>
                <a:lnTo>
                  <a:pt x="266" y="139"/>
                </a:lnTo>
                <a:close/>
                <a:moveTo>
                  <a:pt x="276" y="112"/>
                </a:moveTo>
                <a:lnTo>
                  <a:pt x="276" y="112"/>
                </a:lnTo>
                <a:lnTo>
                  <a:pt x="278" y="112"/>
                </a:lnTo>
                <a:lnTo>
                  <a:pt x="282" y="114"/>
                </a:lnTo>
                <a:lnTo>
                  <a:pt x="283" y="118"/>
                </a:lnTo>
                <a:lnTo>
                  <a:pt x="287" y="118"/>
                </a:lnTo>
                <a:lnTo>
                  <a:pt x="285" y="114"/>
                </a:lnTo>
                <a:lnTo>
                  <a:pt x="282" y="112"/>
                </a:lnTo>
                <a:lnTo>
                  <a:pt x="278" y="109"/>
                </a:lnTo>
                <a:lnTo>
                  <a:pt x="276" y="110"/>
                </a:lnTo>
                <a:lnTo>
                  <a:pt x="276" y="112"/>
                </a:lnTo>
                <a:close/>
                <a:moveTo>
                  <a:pt x="270" y="124"/>
                </a:moveTo>
                <a:lnTo>
                  <a:pt x="272" y="124"/>
                </a:lnTo>
                <a:lnTo>
                  <a:pt x="272" y="124"/>
                </a:lnTo>
                <a:lnTo>
                  <a:pt x="272" y="126"/>
                </a:lnTo>
                <a:lnTo>
                  <a:pt x="274" y="126"/>
                </a:lnTo>
                <a:lnTo>
                  <a:pt x="276" y="128"/>
                </a:lnTo>
                <a:lnTo>
                  <a:pt x="278" y="128"/>
                </a:lnTo>
                <a:lnTo>
                  <a:pt x="280" y="130"/>
                </a:lnTo>
                <a:lnTo>
                  <a:pt x="282" y="130"/>
                </a:lnTo>
                <a:lnTo>
                  <a:pt x="280" y="126"/>
                </a:lnTo>
                <a:lnTo>
                  <a:pt x="276" y="122"/>
                </a:lnTo>
                <a:lnTo>
                  <a:pt x="272" y="120"/>
                </a:lnTo>
                <a:lnTo>
                  <a:pt x="270" y="122"/>
                </a:lnTo>
                <a:lnTo>
                  <a:pt x="270" y="124"/>
                </a:lnTo>
                <a:lnTo>
                  <a:pt x="270" y="124"/>
                </a:lnTo>
                <a:lnTo>
                  <a:pt x="270" y="124"/>
                </a:lnTo>
                <a:close/>
                <a:moveTo>
                  <a:pt x="280" y="101"/>
                </a:moveTo>
                <a:lnTo>
                  <a:pt x="287" y="105"/>
                </a:lnTo>
                <a:lnTo>
                  <a:pt x="295" y="110"/>
                </a:lnTo>
                <a:lnTo>
                  <a:pt x="287" y="103"/>
                </a:lnTo>
                <a:lnTo>
                  <a:pt x="280" y="97"/>
                </a:lnTo>
                <a:lnTo>
                  <a:pt x="280" y="99"/>
                </a:lnTo>
                <a:lnTo>
                  <a:pt x="280" y="99"/>
                </a:lnTo>
                <a:lnTo>
                  <a:pt x="280" y="101"/>
                </a:lnTo>
                <a:close/>
                <a:moveTo>
                  <a:pt x="139" y="59"/>
                </a:moveTo>
                <a:lnTo>
                  <a:pt x="143" y="65"/>
                </a:lnTo>
                <a:lnTo>
                  <a:pt x="146" y="69"/>
                </a:lnTo>
                <a:lnTo>
                  <a:pt x="148" y="67"/>
                </a:lnTo>
                <a:lnTo>
                  <a:pt x="150" y="65"/>
                </a:lnTo>
                <a:lnTo>
                  <a:pt x="150" y="63"/>
                </a:lnTo>
                <a:lnTo>
                  <a:pt x="150" y="61"/>
                </a:lnTo>
                <a:lnTo>
                  <a:pt x="146" y="61"/>
                </a:lnTo>
                <a:lnTo>
                  <a:pt x="143" y="59"/>
                </a:lnTo>
                <a:lnTo>
                  <a:pt x="139" y="59"/>
                </a:lnTo>
                <a:close/>
                <a:moveTo>
                  <a:pt x="181" y="236"/>
                </a:moveTo>
                <a:lnTo>
                  <a:pt x="181" y="236"/>
                </a:lnTo>
                <a:lnTo>
                  <a:pt x="183" y="236"/>
                </a:lnTo>
                <a:lnTo>
                  <a:pt x="184" y="236"/>
                </a:lnTo>
                <a:lnTo>
                  <a:pt x="186" y="236"/>
                </a:lnTo>
                <a:lnTo>
                  <a:pt x="188" y="232"/>
                </a:lnTo>
                <a:lnTo>
                  <a:pt x="186" y="230"/>
                </a:lnTo>
                <a:lnTo>
                  <a:pt x="186" y="227"/>
                </a:lnTo>
                <a:lnTo>
                  <a:pt x="186" y="225"/>
                </a:lnTo>
                <a:lnTo>
                  <a:pt x="184" y="225"/>
                </a:lnTo>
                <a:lnTo>
                  <a:pt x="184" y="225"/>
                </a:lnTo>
                <a:lnTo>
                  <a:pt x="181" y="230"/>
                </a:lnTo>
                <a:lnTo>
                  <a:pt x="177" y="234"/>
                </a:lnTo>
                <a:lnTo>
                  <a:pt x="177" y="236"/>
                </a:lnTo>
                <a:lnTo>
                  <a:pt x="177" y="236"/>
                </a:lnTo>
                <a:lnTo>
                  <a:pt x="177" y="236"/>
                </a:lnTo>
                <a:lnTo>
                  <a:pt x="179" y="236"/>
                </a:lnTo>
                <a:lnTo>
                  <a:pt x="181" y="236"/>
                </a:lnTo>
                <a:close/>
                <a:moveTo>
                  <a:pt x="249" y="152"/>
                </a:moveTo>
                <a:lnTo>
                  <a:pt x="249" y="154"/>
                </a:lnTo>
                <a:lnTo>
                  <a:pt x="251" y="154"/>
                </a:lnTo>
                <a:lnTo>
                  <a:pt x="255" y="158"/>
                </a:lnTo>
                <a:lnTo>
                  <a:pt x="261" y="160"/>
                </a:lnTo>
                <a:lnTo>
                  <a:pt x="266" y="160"/>
                </a:lnTo>
                <a:lnTo>
                  <a:pt x="264" y="156"/>
                </a:lnTo>
                <a:lnTo>
                  <a:pt x="261" y="154"/>
                </a:lnTo>
                <a:lnTo>
                  <a:pt x="259" y="152"/>
                </a:lnTo>
                <a:lnTo>
                  <a:pt x="255" y="150"/>
                </a:lnTo>
                <a:lnTo>
                  <a:pt x="253" y="150"/>
                </a:lnTo>
                <a:lnTo>
                  <a:pt x="251" y="150"/>
                </a:lnTo>
                <a:lnTo>
                  <a:pt x="249" y="152"/>
                </a:lnTo>
                <a:close/>
                <a:moveTo>
                  <a:pt x="15" y="78"/>
                </a:moveTo>
                <a:lnTo>
                  <a:pt x="21" y="61"/>
                </a:lnTo>
                <a:lnTo>
                  <a:pt x="26" y="44"/>
                </a:lnTo>
                <a:lnTo>
                  <a:pt x="24" y="46"/>
                </a:lnTo>
                <a:lnTo>
                  <a:pt x="23" y="48"/>
                </a:lnTo>
                <a:lnTo>
                  <a:pt x="21" y="50"/>
                </a:lnTo>
                <a:lnTo>
                  <a:pt x="21" y="51"/>
                </a:lnTo>
                <a:lnTo>
                  <a:pt x="21" y="51"/>
                </a:lnTo>
                <a:lnTo>
                  <a:pt x="19" y="51"/>
                </a:lnTo>
                <a:lnTo>
                  <a:pt x="17" y="59"/>
                </a:lnTo>
                <a:lnTo>
                  <a:pt x="17" y="65"/>
                </a:lnTo>
                <a:lnTo>
                  <a:pt x="17" y="69"/>
                </a:lnTo>
                <a:lnTo>
                  <a:pt x="15" y="72"/>
                </a:lnTo>
                <a:lnTo>
                  <a:pt x="15" y="78"/>
                </a:lnTo>
                <a:close/>
                <a:moveTo>
                  <a:pt x="110" y="223"/>
                </a:moveTo>
                <a:lnTo>
                  <a:pt x="110" y="227"/>
                </a:lnTo>
                <a:lnTo>
                  <a:pt x="112" y="229"/>
                </a:lnTo>
                <a:lnTo>
                  <a:pt x="114" y="230"/>
                </a:lnTo>
                <a:lnTo>
                  <a:pt x="116" y="232"/>
                </a:lnTo>
                <a:lnTo>
                  <a:pt x="118" y="236"/>
                </a:lnTo>
                <a:lnTo>
                  <a:pt x="122" y="238"/>
                </a:lnTo>
                <a:lnTo>
                  <a:pt x="125" y="238"/>
                </a:lnTo>
                <a:lnTo>
                  <a:pt x="120" y="232"/>
                </a:lnTo>
                <a:lnTo>
                  <a:pt x="116" y="225"/>
                </a:lnTo>
                <a:lnTo>
                  <a:pt x="112" y="217"/>
                </a:lnTo>
                <a:lnTo>
                  <a:pt x="110" y="221"/>
                </a:lnTo>
                <a:lnTo>
                  <a:pt x="110" y="223"/>
                </a:lnTo>
                <a:lnTo>
                  <a:pt x="110" y="223"/>
                </a:lnTo>
                <a:close/>
                <a:moveTo>
                  <a:pt x="238" y="192"/>
                </a:moveTo>
                <a:lnTo>
                  <a:pt x="240" y="190"/>
                </a:lnTo>
                <a:lnTo>
                  <a:pt x="249" y="185"/>
                </a:lnTo>
                <a:lnTo>
                  <a:pt x="257" y="175"/>
                </a:lnTo>
                <a:lnTo>
                  <a:pt x="264" y="168"/>
                </a:lnTo>
                <a:lnTo>
                  <a:pt x="264" y="166"/>
                </a:lnTo>
                <a:lnTo>
                  <a:pt x="263" y="166"/>
                </a:lnTo>
                <a:lnTo>
                  <a:pt x="261" y="166"/>
                </a:lnTo>
                <a:lnTo>
                  <a:pt x="259" y="164"/>
                </a:lnTo>
                <a:lnTo>
                  <a:pt x="259" y="168"/>
                </a:lnTo>
                <a:lnTo>
                  <a:pt x="259" y="171"/>
                </a:lnTo>
                <a:lnTo>
                  <a:pt x="257" y="170"/>
                </a:lnTo>
                <a:lnTo>
                  <a:pt x="255" y="170"/>
                </a:lnTo>
                <a:lnTo>
                  <a:pt x="253" y="170"/>
                </a:lnTo>
                <a:lnTo>
                  <a:pt x="251" y="170"/>
                </a:lnTo>
                <a:lnTo>
                  <a:pt x="249" y="173"/>
                </a:lnTo>
                <a:lnTo>
                  <a:pt x="247" y="175"/>
                </a:lnTo>
                <a:lnTo>
                  <a:pt x="245" y="179"/>
                </a:lnTo>
                <a:lnTo>
                  <a:pt x="243" y="181"/>
                </a:lnTo>
                <a:lnTo>
                  <a:pt x="242" y="183"/>
                </a:lnTo>
                <a:lnTo>
                  <a:pt x="240" y="187"/>
                </a:lnTo>
                <a:lnTo>
                  <a:pt x="238" y="189"/>
                </a:lnTo>
                <a:lnTo>
                  <a:pt x="238" y="190"/>
                </a:lnTo>
                <a:lnTo>
                  <a:pt x="238" y="192"/>
                </a:lnTo>
                <a:close/>
                <a:moveTo>
                  <a:pt x="181" y="244"/>
                </a:moveTo>
                <a:lnTo>
                  <a:pt x="183" y="246"/>
                </a:lnTo>
                <a:lnTo>
                  <a:pt x="184" y="246"/>
                </a:lnTo>
                <a:lnTo>
                  <a:pt x="186" y="248"/>
                </a:lnTo>
                <a:lnTo>
                  <a:pt x="188" y="248"/>
                </a:lnTo>
                <a:lnTo>
                  <a:pt x="190" y="246"/>
                </a:lnTo>
                <a:lnTo>
                  <a:pt x="192" y="242"/>
                </a:lnTo>
                <a:lnTo>
                  <a:pt x="196" y="238"/>
                </a:lnTo>
                <a:lnTo>
                  <a:pt x="200" y="234"/>
                </a:lnTo>
                <a:lnTo>
                  <a:pt x="215" y="213"/>
                </a:lnTo>
                <a:lnTo>
                  <a:pt x="236" y="194"/>
                </a:lnTo>
                <a:lnTo>
                  <a:pt x="236" y="194"/>
                </a:lnTo>
                <a:lnTo>
                  <a:pt x="236" y="192"/>
                </a:lnTo>
                <a:lnTo>
                  <a:pt x="236" y="192"/>
                </a:lnTo>
                <a:lnTo>
                  <a:pt x="234" y="190"/>
                </a:lnTo>
                <a:lnTo>
                  <a:pt x="234" y="189"/>
                </a:lnTo>
                <a:lnTo>
                  <a:pt x="242" y="175"/>
                </a:lnTo>
                <a:lnTo>
                  <a:pt x="247" y="164"/>
                </a:lnTo>
                <a:lnTo>
                  <a:pt x="247" y="162"/>
                </a:lnTo>
                <a:lnTo>
                  <a:pt x="245" y="160"/>
                </a:lnTo>
                <a:lnTo>
                  <a:pt x="243" y="158"/>
                </a:lnTo>
                <a:lnTo>
                  <a:pt x="243" y="158"/>
                </a:lnTo>
                <a:lnTo>
                  <a:pt x="226" y="175"/>
                </a:lnTo>
                <a:lnTo>
                  <a:pt x="209" y="190"/>
                </a:lnTo>
                <a:lnTo>
                  <a:pt x="209" y="192"/>
                </a:lnTo>
                <a:lnTo>
                  <a:pt x="209" y="192"/>
                </a:lnTo>
                <a:lnTo>
                  <a:pt x="209" y="194"/>
                </a:lnTo>
                <a:lnTo>
                  <a:pt x="207" y="192"/>
                </a:lnTo>
                <a:lnTo>
                  <a:pt x="198" y="204"/>
                </a:lnTo>
                <a:lnTo>
                  <a:pt x="190" y="217"/>
                </a:lnTo>
                <a:lnTo>
                  <a:pt x="192" y="217"/>
                </a:lnTo>
                <a:lnTo>
                  <a:pt x="194" y="217"/>
                </a:lnTo>
                <a:lnTo>
                  <a:pt x="194" y="219"/>
                </a:lnTo>
                <a:lnTo>
                  <a:pt x="194" y="221"/>
                </a:lnTo>
                <a:lnTo>
                  <a:pt x="192" y="223"/>
                </a:lnTo>
                <a:lnTo>
                  <a:pt x="192" y="225"/>
                </a:lnTo>
                <a:lnTo>
                  <a:pt x="192" y="227"/>
                </a:lnTo>
                <a:lnTo>
                  <a:pt x="192" y="229"/>
                </a:lnTo>
                <a:lnTo>
                  <a:pt x="192" y="230"/>
                </a:lnTo>
                <a:lnTo>
                  <a:pt x="192" y="232"/>
                </a:lnTo>
                <a:lnTo>
                  <a:pt x="194" y="232"/>
                </a:lnTo>
                <a:lnTo>
                  <a:pt x="194" y="232"/>
                </a:lnTo>
                <a:lnTo>
                  <a:pt x="194" y="236"/>
                </a:lnTo>
                <a:lnTo>
                  <a:pt x="190" y="240"/>
                </a:lnTo>
                <a:lnTo>
                  <a:pt x="188" y="242"/>
                </a:lnTo>
                <a:lnTo>
                  <a:pt x="184" y="242"/>
                </a:lnTo>
                <a:lnTo>
                  <a:pt x="183" y="242"/>
                </a:lnTo>
                <a:lnTo>
                  <a:pt x="181" y="242"/>
                </a:lnTo>
                <a:lnTo>
                  <a:pt x="181" y="244"/>
                </a:lnTo>
                <a:lnTo>
                  <a:pt x="181" y="244"/>
                </a:lnTo>
                <a:close/>
                <a:moveTo>
                  <a:pt x="23" y="97"/>
                </a:moveTo>
                <a:lnTo>
                  <a:pt x="23" y="99"/>
                </a:lnTo>
                <a:lnTo>
                  <a:pt x="23" y="101"/>
                </a:lnTo>
                <a:lnTo>
                  <a:pt x="23" y="103"/>
                </a:lnTo>
                <a:lnTo>
                  <a:pt x="34" y="122"/>
                </a:lnTo>
                <a:lnTo>
                  <a:pt x="49" y="139"/>
                </a:lnTo>
                <a:lnTo>
                  <a:pt x="120" y="202"/>
                </a:lnTo>
                <a:lnTo>
                  <a:pt x="125" y="209"/>
                </a:lnTo>
                <a:lnTo>
                  <a:pt x="131" y="215"/>
                </a:lnTo>
                <a:lnTo>
                  <a:pt x="137" y="223"/>
                </a:lnTo>
                <a:lnTo>
                  <a:pt x="141" y="240"/>
                </a:lnTo>
                <a:lnTo>
                  <a:pt x="143" y="261"/>
                </a:lnTo>
                <a:lnTo>
                  <a:pt x="152" y="240"/>
                </a:lnTo>
                <a:lnTo>
                  <a:pt x="163" y="223"/>
                </a:lnTo>
                <a:lnTo>
                  <a:pt x="186" y="198"/>
                </a:lnTo>
                <a:lnTo>
                  <a:pt x="211" y="175"/>
                </a:lnTo>
                <a:lnTo>
                  <a:pt x="230" y="154"/>
                </a:lnTo>
                <a:lnTo>
                  <a:pt x="247" y="133"/>
                </a:lnTo>
                <a:lnTo>
                  <a:pt x="249" y="131"/>
                </a:lnTo>
                <a:lnTo>
                  <a:pt x="247" y="131"/>
                </a:lnTo>
                <a:lnTo>
                  <a:pt x="245" y="130"/>
                </a:lnTo>
                <a:lnTo>
                  <a:pt x="245" y="128"/>
                </a:lnTo>
                <a:lnTo>
                  <a:pt x="245" y="126"/>
                </a:lnTo>
                <a:lnTo>
                  <a:pt x="247" y="124"/>
                </a:lnTo>
                <a:lnTo>
                  <a:pt x="249" y="124"/>
                </a:lnTo>
                <a:lnTo>
                  <a:pt x="251" y="124"/>
                </a:lnTo>
                <a:lnTo>
                  <a:pt x="253" y="126"/>
                </a:lnTo>
                <a:lnTo>
                  <a:pt x="255" y="122"/>
                </a:lnTo>
                <a:lnTo>
                  <a:pt x="257" y="116"/>
                </a:lnTo>
                <a:lnTo>
                  <a:pt x="259" y="112"/>
                </a:lnTo>
                <a:lnTo>
                  <a:pt x="261" y="107"/>
                </a:lnTo>
                <a:lnTo>
                  <a:pt x="263" y="105"/>
                </a:lnTo>
                <a:lnTo>
                  <a:pt x="264" y="101"/>
                </a:lnTo>
                <a:lnTo>
                  <a:pt x="264" y="95"/>
                </a:lnTo>
                <a:lnTo>
                  <a:pt x="266" y="76"/>
                </a:lnTo>
                <a:lnTo>
                  <a:pt x="263" y="59"/>
                </a:lnTo>
                <a:lnTo>
                  <a:pt x="253" y="42"/>
                </a:lnTo>
                <a:lnTo>
                  <a:pt x="242" y="31"/>
                </a:lnTo>
                <a:lnTo>
                  <a:pt x="224" y="29"/>
                </a:lnTo>
                <a:lnTo>
                  <a:pt x="209" y="31"/>
                </a:lnTo>
                <a:lnTo>
                  <a:pt x="202" y="32"/>
                </a:lnTo>
                <a:lnTo>
                  <a:pt x="194" y="34"/>
                </a:lnTo>
                <a:lnTo>
                  <a:pt x="194" y="36"/>
                </a:lnTo>
                <a:lnTo>
                  <a:pt x="192" y="36"/>
                </a:lnTo>
                <a:lnTo>
                  <a:pt x="192" y="38"/>
                </a:lnTo>
                <a:lnTo>
                  <a:pt x="190" y="38"/>
                </a:lnTo>
                <a:lnTo>
                  <a:pt x="186" y="40"/>
                </a:lnTo>
                <a:lnTo>
                  <a:pt x="183" y="42"/>
                </a:lnTo>
                <a:lnTo>
                  <a:pt x="179" y="44"/>
                </a:lnTo>
                <a:lnTo>
                  <a:pt x="177" y="50"/>
                </a:lnTo>
                <a:lnTo>
                  <a:pt x="177" y="51"/>
                </a:lnTo>
                <a:lnTo>
                  <a:pt x="175" y="51"/>
                </a:lnTo>
                <a:lnTo>
                  <a:pt x="171" y="51"/>
                </a:lnTo>
                <a:lnTo>
                  <a:pt x="171" y="53"/>
                </a:lnTo>
                <a:lnTo>
                  <a:pt x="169" y="55"/>
                </a:lnTo>
                <a:lnTo>
                  <a:pt x="169" y="55"/>
                </a:lnTo>
                <a:lnTo>
                  <a:pt x="167" y="55"/>
                </a:lnTo>
                <a:lnTo>
                  <a:pt x="165" y="59"/>
                </a:lnTo>
                <a:lnTo>
                  <a:pt x="165" y="63"/>
                </a:lnTo>
                <a:lnTo>
                  <a:pt x="163" y="69"/>
                </a:lnTo>
                <a:lnTo>
                  <a:pt x="162" y="69"/>
                </a:lnTo>
                <a:lnTo>
                  <a:pt x="160" y="69"/>
                </a:lnTo>
                <a:lnTo>
                  <a:pt x="158" y="69"/>
                </a:lnTo>
                <a:lnTo>
                  <a:pt x="158" y="71"/>
                </a:lnTo>
                <a:lnTo>
                  <a:pt x="158" y="72"/>
                </a:lnTo>
                <a:lnTo>
                  <a:pt x="158" y="74"/>
                </a:lnTo>
                <a:lnTo>
                  <a:pt x="156" y="74"/>
                </a:lnTo>
                <a:lnTo>
                  <a:pt x="156" y="76"/>
                </a:lnTo>
                <a:lnTo>
                  <a:pt x="156" y="78"/>
                </a:lnTo>
                <a:lnTo>
                  <a:pt x="158" y="78"/>
                </a:lnTo>
                <a:lnTo>
                  <a:pt x="156" y="80"/>
                </a:lnTo>
                <a:lnTo>
                  <a:pt x="156" y="82"/>
                </a:lnTo>
                <a:lnTo>
                  <a:pt x="156" y="82"/>
                </a:lnTo>
                <a:lnTo>
                  <a:pt x="154" y="86"/>
                </a:lnTo>
                <a:lnTo>
                  <a:pt x="150" y="88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lnTo>
                  <a:pt x="133" y="65"/>
                </a:lnTo>
                <a:lnTo>
                  <a:pt x="118" y="48"/>
                </a:lnTo>
                <a:lnTo>
                  <a:pt x="116" y="50"/>
                </a:lnTo>
                <a:lnTo>
                  <a:pt x="116" y="50"/>
                </a:lnTo>
                <a:lnTo>
                  <a:pt x="116" y="48"/>
                </a:lnTo>
                <a:lnTo>
                  <a:pt x="116" y="48"/>
                </a:lnTo>
                <a:lnTo>
                  <a:pt x="114" y="44"/>
                </a:lnTo>
                <a:lnTo>
                  <a:pt x="110" y="42"/>
                </a:lnTo>
                <a:lnTo>
                  <a:pt x="106" y="38"/>
                </a:lnTo>
                <a:lnTo>
                  <a:pt x="106" y="38"/>
                </a:lnTo>
                <a:lnTo>
                  <a:pt x="104" y="38"/>
                </a:lnTo>
                <a:lnTo>
                  <a:pt x="101" y="38"/>
                </a:lnTo>
                <a:lnTo>
                  <a:pt x="99" y="36"/>
                </a:lnTo>
                <a:lnTo>
                  <a:pt x="99" y="36"/>
                </a:lnTo>
                <a:lnTo>
                  <a:pt x="99" y="34"/>
                </a:lnTo>
                <a:lnTo>
                  <a:pt x="97" y="34"/>
                </a:lnTo>
                <a:lnTo>
                  <a:pt x="78" y="32"/>
                </a:lnTo>
                <a:lnTo>
                  <a:pt x="59" y="3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4" y="48"/>
                </a:lnTo>
                <a:lnTo>
                  <a:pt x="42" y="48"/>
                </a:lnTo>
                <a:lnTo>
                  <a:pt x="40" y="50"/>
                </a:lnTo>
                <a:lnTo>
                  <a:pt x="40" y="53"/>
                </a:lnTo>
                <a:lnTo>
                  <a:pt x="32" y="65"/>
                </a:lnTo>
                <a:lnTo>
                  <a:pt x="24" y="78"/>
                </a:lnTo>
                <a:lnTo>
                  <a:pt x="21" y="93"/>
                </a:lnTo>
                <a:lnTo>
                  <a:pt x="21" y="95"/>
                </a:lnTo>
                <a:lnTo>
                  <a:pt x="21" y="97"/>
                </a:lnTo>
                <a:lnTo>
                  <a:pt x="23" y="97"/>
                </a:lnTo>
                <a:close/>
                <a:moveTo>
                  <a:pt x="0" y="95"/>
                </a:moveTo>
                <a:lnTo>
                  <a:pt x="0" y="93"/>
                </a:lnTo>
                <a:lnTo>
                  <a:pt x="0" y="91"/>
                </a:lnTo>
                <a:lnTo>
                  <a:pt x="2" y="91"/>
                </a:lnTo>
                <a:lnTo>
                  <a:pt x="4" y="90"/>
                </a:lnTo>
                <a:lnTo>
                  <a:pt x="4" y="90"/>
                </a:lnTo>
                <a:lnTo>
                  <a:pt x="4" y="74"/>
                </a:lnTo>
                <a:lnTo>
                  <a:pt x="5" y="69"/>
                </a:lnTo>
                <a:lnTo>
                  <a:pt x="5" y="65"/>
                </a:lnTo>
                <a:lnTo>
                  <a:pt x="7" y="59"/>
                </a:lnTo>
                <a:lnTo>
                  <a:pt x="11" y="48"/>
                </a:lnTo>
                <a:lnTo>
                  <a:pt x="17" y="36"/>
                </a:lnTo>
                <a:lnTo>
                  <a:pt x="19" y="32"/>
                </a:lnTo>
                <a:lnTo>
                  <a:pt x="23" y="29"/>
                </a:lnTo>
                <a:lnTo>
                  <a:pt x="26" y="27"/>
                </a:lnTo>
                <a:lnTo>
                  <a:pt x="42" y="15"/>
                </a:lnTo>
                <a:lnTo>
                  <a:pt x="59" y="4"/>
                </a:lnTo>
                <a:lnTo>
                  <a:pt x="82" y="0"/>
                </a:lnTo>
                <a:lnTo>
                  <a:pt x="104" y="6"/>
                </a:lnTo>
                <a:lnTo>
                  <a:pt x="123" y="15"/>
                </a:lnTo>
                <a:lnTo>
                  <a:pt x="162" y="34"/>
                </a:lnTo>
                <a:lnTo>
                  <a:pt x="171" y="27"/>
                </a:lnTo>
                <a:lnTo>
                  <a:pt x="181" y="21"/>
                </a:lnTo>
                <a:lnTo>
                  <a:pt x="192" y="15"/>
                </a:lnTo>
                <a:lnTo>
                  <a:pt x="205" y="11"/>
                </a:lnTo>
                <a:lnTo>
                  <a:pt x="221" y="11"/>
                </a:lnTo>
                <a:lnTo>
                  <a:pt x="236" y="13"/>
                </a:lnTo>
                <a:lnTo>
                  <a:pt x="253" y="11"/>
                </a:lnTo>
                <a:lnTo>
                  <a:pt x="266" y="17"/>
                </a:lnTo>
                <a:lnTo>
                  <a:pt x="276" y="27"/>
                </a:lnTo>
                <a:lnTo>
                  <a:pt x="285" y="32"/>
                </a:lnTo>
                <a:lnTo>
                  <a:pt x="293" y="40"/>
                </a:lnTo>
                <a:lnTo>
                  <a:pt x="301" y="50"/>
                </a:lnTo>
                <a:lnTo>
                  <a:pt x="316" y="84"/>
                </a:lnTo>
                <a:lnTo>
                  <a:pt x="312" y="112"/>
                </a:lnTo>
                <a:lnTo>
                  <a:pt x="306" y="135"/>
                </a:lnTo>
                <a:lnTo>
                  <a:pt x="299" y="154"/>
                </a:lnTo>
                <a:lnTo>
                  <a:pt x="283" y="170"/>
                </a:lnTo>
                <a:lnTo>
                  <a:pt x="268" y="183"/>
                </a:lnTo>
                <a:lnTo>
                  <a:pt x="251" y="196"/>
                </a:lnTo>
                <a:lnTo>
                  <a:pt x="245" y="200"/>
                </a:lnTo>
                <a:lnTo>
                  <a:pt x="238" y="208"/>
                </a:lnTo>
                <a:lnTo>
                  <a:pt x="238" y="208"/>
                </a:lnTo>
                <a:lnTo>
                  <a:pt x="238" y="209"/>
                </a:lnTo>
                <a:lnTo>
                  <a:pt x="236" y="211"/>
                </a:lnTo>
                <a:lnTo>
                  <a:pt x="236" y="213"/>
                </a:lnTo>
                <a:lnTo>
                  <a:pt x="234" y="213"/>
                </a:lnTo>
                <a:lnTo>
                  <a:pt x="224" y="221"/>
                </a:lnTo>
                <a:lnTo>
                  <a:pt x="217" y="229"/>
                </a:lnTo>
                <a:lnTo>
                  <a:pt x="211" y="238"/>
                </a:lnTo>
                <a:lnTo>
                  <a:pt x="207" y="244"/>
                </a:lnTo>
                <a:lnTo>
                  <a:pt x="203" y="249"/>
                </a:lnTo>
                <a:lnTo>
                  <a:pt x="202" y="255"/>
                </a:lnTo>
                <a:lnTo>
                  <a:pt x="198" y="261"/>
                </a:lnTo>
                <a:lnTo>
                  <a:pt x="194" y="269"/>
                </a:lnTo>
                <a:lnTo>
                  <a:pt x="190" y="274"/>
                </a:lnTo>
                <a:lnTo>
                  <a:pt x="184" y="282"/>
                </a:lnTo>
                <a:lnTo>
                  <a:pt x="184" y="284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8" y="280"/>
                </a:lnTo>
                <a:lnTo>
                  <a:pt x="202" y="280"/>
                </a:lnTo>
                <a:lnTo>
                  <a:pt x="203" y="282"/>
                </a:lnTo>
                <a:lnTo>
                  <a:pt x="205" y="284"/>
                </a:lnTo>
                <a:lnTo>
                  <a:pt x="205" y="288"/>
                </a:lnTo>
                <a:lnTo>
                  <a:pt x="203" y="289"/>
                </a:lnTo>
                <a:lnTo>
                  <a:pt x="202" y="291"/>
                </a:lnTo>
                <a:lnTo>
                  <a:pt x="200" y="291"/>
                </a:lnTo>
                <a:lnTo>
                  <a:pt x="198" y="293"/>
                </a:lnTo>
                <a:lnTo>
                  <a:pt x="194" y="295"/>
                </a:lnTo>
                <a:lnTo>
                  <a:pt x="192" y="295"/>
                </a:lnTo>
                <a:lnTo>
                  <a:pt x="181" y="297"/>
                </a:lnTo>
                <a:lnTo>
                  <a:pt x="171" y="301"/>
                </a:lnTo>
                <a:lnTo>
                  <a:pt x="165" y="303"/>
                </a:lnTo>
                <a:lnTo>
                  <a:pt x="158" y="305"/>
                </a:lnTo>
                <a:lnTo>
                  <a:pt x="152" y="305"/>
                </a:lnTo>
                <a:lnTo>
                  <a:pt x="148" y="307"/>
                </a:lnTo>
                <a:lnTo>
                  <a:pt x="144" y="308"/>
                </a:lnTo>
                <a:lnTo>
                  <a:pt x="139" y="310"/>
                </a:lnTo>
                <a:lnTo>
                  <a:pt x="137" y="314"/>
                </a:lnTo>
                <a:lnTo>
                  <a:pt x="137" y="318"/>
                </a:lnTo>
                <a:lnTo>
                  <a:pt x="137" y="324"/>
                </a:lnTo>
                <a:lnTo>
                  <a:pt x="135" y="329"/>
                </a:lnTo>
                <a:lnTo>
                  <a:pt x="131" y="335"/>
                </a:lnTo>
                <a:lnTo>
                  <a:pt x="129" y="335"/>
                </a:lnTo>
                <a:lnTo>
                  <a:pt x="129" y="333"/>
                </a:lnTo>
                <a:lnTo>
                  <a:pt x="127" y="333"/>
                </a:lnTo>
                <a:lnTo>
                  <a:pt x="127" y="331"/>
                </a:lnTo>
                <a:lnTo>
                  <a:pt x="127" y="324"/>
                </a:lnTo>
                <a:lnTo>
                  <a:pt x="129" y="316"/>
                </a:lnTo>
                <a:lnTo>
                  <a:pt x="127" y="318"/>
                </a:lnTo>
                <a:lnTo>
                  <a:pt x="125" y="320"/>
                </a:lnTo>
                <a:lnTo>
                  <a:pt x="123" y="320"/>
                </a:lnTo>
                <a:lnTo>
                  <a:pt x="122" y="320"/>
                </a:lnTo>
                <a:lnTo>
                  <a:pt x="122" y="318"/>
                </a:lnTo>
                <a:lnTo>
                  <a:pt x="120" y="314"/>
                </a:lnTo>
                <a:lnTo>
                  <a:pt x="120" y="312"/>
                </a:lnTo>
                <a:lnTo>
                  <a:pt x="122" y="310"/>
                </a:lnTo>
                <a:lnTo>
                  <a:pt x="123" y="308"/>
                </a:lnTo>
                <a:lnTo>
                  <a:pt x="118" y="310"/>
                </a:lnTo>
                <a:lnTo>
                  <a:pt x="114" y="312"/>
                </a:lnTo>
                <a:lnTo>
                  <a:pt x="110" y="314"/>
                </a:lnTo>
                <a:lnTo>
                  <a:pt x="108" y="314"/>
                </a:lnTo>
                <a:lnTo>
                  <a:pt x="106" y="316"/>
                </a:lnTo>
                <a:lnTo>
                  <a:pt x="104" y="316"/>
                </a:lnTo>
                <a:lnTo>
                  <a:pt x="103" y="316"/>
                </a:lnTo>
                <a:lnTo>
                  <a:pt x="101" y="314"/>
                </a:lnTo>
                <a:lnTo>
                  <a:pt x="101" y="312"/>
                </a:lnTo>
                <a:lnTo>
                  <a:pt x="101" y="310"/>
                </a:lnTo>
                <a:lnTo>
                  <a:pt x="101" y="308"/>
                </a:lnTo>
                <a:lnTo>
                  <a:pt x="103" y="308"/>
                </a:lnTo>
                <a:lnTo>
                  <a:pt x="108" y="305"/>
                </a:lnTo>
                <a:lnTo>
                  <a:pt x="114" y="303"/>
                </a:lnTo>
                <a:lnTo>
                  <a:pt x="120" y="301"/>
                </a:lnTo>
                <a:lnTo>
                  <a:pt x="125" y="299"/>
                </a:lnTo>
                <a:lnTo>
                  <a:pt x="129" y="299"/>
                </a:lnTo>
                <a:lnTo>
                  <a:pt x="129" y="284"/>
                </a:lnTo>
                <a:lnTo>
                  <a:pt x="127" y="267"/>
                </a:lnTo>
                <a:lnTo>
                  <a:pt x="99" y="221"/>
                </a:lnTo>
                <a:lnTo>
                  <a:pt x="89" y="204"/>
                </a:lnTo>
                <a:lnTo>
                  <a:pt x="78" y="187"/>
                </a:lnTo>
                <a:lnTo>
                  <a:pt x="63" y="171"/>
                </a:lnTo>
                <a:lnTo>
                  <a:pt x="42" y="152"/>
                </a:lnTo>
                <a:lnTo>
                  <a:pt x="23" y="133"/>
                </a:lnTo>
                <a:lnTo>
                  <a:pt x="21" y="130"/>
                </a:lnTo>
                <a:lnTo>
                  <a:pt x="21" y="128"/>
                </a:lnTo>
                <a:lnTo>
                  <a:pt x="21" y="126"/>
                </a:lnTo>
                <a:lnTo>
                  <a:pt x="15" y="120"/>
                </a:lnTo>
                <a:lnTo>
                  <a:pt x="9" y="110"/>
                </a:lnTo>
                <a:lnTo>
                  <a:pt x="5" y="103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3"/>
          <p:cNvSpPr>
            <a:spLocks noEditPoints="1"/>
          </p:cNvSpPr>
          <p:nvPr/>
        </p:nvSpPr>
        <p:spPr bwMode="auto">
          <a:xfrm>
            <a:off x="1666695" y="4305807"/>
            <a:ext cx="864070" cy="898956"/>
          </a:xfrm>
          <a:custGeom>
            <a:avLst/>
            <a:gdLst>
              <a:gd name="T0" fmla="*/ 289 w 322"/>
              <a:gd name="T1" fmla="*/ 95 h 335"/>
              <a:gd name="T2" fmla="*/ 127 w 322"/>
              <a:gd name="T3" fmla="*/ 225 h 335"/>
              <a:gd name="T4" fmla="*/ 264 w 322"/>
              <a:gd name="T5" fmla="*/ 149 h 335"/>
              <a:gd name="T6" fmla="*/ 137 w 322"/>
              <a:gd name="T7" fmla="*/ 48 h 335"/>
              <a:gd name="T8" fmla="*/ 268 w 322"/>
              <a:gd name="T9" fmla="*/ 133 h 335"/>
              <a:gd name="T10" fmla="*/ 165 w 322"/>
              <a:gd name="T11" fmla="*/ 236 h 335"/>
              <a:gd name="T12" fmla="*/ 318 w 322"/>
              <a:gd name="T13" fmla="*/ 130 h 335"/>
              <a:gd name="T14" fmla="*/ 272 w 322"/>
              <a:gd name="T15" fmla="*/ 152 h 335"/>
              <a:gd name="T16" fmla="*/ 282 w 322"/>
              <a:gd name="T17" fmla="*/ 69 h 335"/>
              <a:gd name="T18" fmla="*/ 125 w 322"/>
              <a:gd name="T19" fmla="*/ 36 h 335"/>
              <a:gd name="T20" fmla="*/ 167 w 322"/>
              <a:gd name="T21" fmla="*/ 278 h 335"/>
              <a:gd name="T22" fmla="*/ 169 w 322"/>
              <a:gd name="T23" fmla="*/ 276 h 335"/>
              <a:gd name="T24" fmla="*/ 177 w 322"/>
              <a:gd name="T25" fmla="*/ 269 h 335"/>
              <a:gd name="T26" fmla="*/ 158 w 322"/>
              <a:gd name="T27" fmla="*/ 53 h 335"/>
              <a:gd name="T28" fmla="*/ 150 w 322"/>
              <a:gd name="T29" fmla="*/ 53 h 335"/>
              <a:gd name="T30" fmla="*/ 179 w 322"/>
              <a:gd name="T31" fmla="*/ 255 h 335"/>
              <a:gd name="T32" fmla="*/ 283 w 322"/>
              <a:gd name="T33" fmla="*/ 88 h 335"/>
              <a:gd name="T34" fmla="*/ 175 w 322"/>
              <a:gd name="T35" fmla="*/ 248 h 335"/>
              <a:gd name="T36" fmla="*/ 283 w 322"/>
              <a:gd name="T37" fmla="*/ 154 h 335"/>
              <a:gd name="T38" fmla="*/ 283 w 322"/>
              <a:gd name="T39" fmla="*/ 152 h 335"/>
              <a:gd name="T40" fmla="*/ 278 w 322"/>
              <a:gd name="T41" fmla="*/ 145 h 335"/>
              <a:gd name="T42" fmla="*/ 276 w 322"/>
              <a:gd name="T43" fmla="*/ 112 h 335"/>
              <a:gd name="T44" fmla="*/ 270 w 322"/>
              <a:gd name="T45" fmla="*/ 124 h 335"/>
              <a:gd name="T46" fmla="*/ 276 w 322"/>
              <a:gd name="T47" fmla="*/ 122 h 335"/>
              <a:gd name="T48" fmla="*/ 280 w 322"/>
              <a:gd name="T49" fmla="*/ 97 h 335"/>
              <a:gd name="T50" fmla="*/ 150 w 322"/>
              <a:gd name="T51" fmla="*/ 61 h 335"/>
              <a:gd name="T52" fmla="*/ 186 w 322"/>
              <a:gd name="T53" fmla="*/ 230 h 335"/>
              <a:gd name="T54" fmla="*/ 179 w 322"/>
              <a:gd name="T55" fmla="*/ 236 h 335"/>
              <a:gd name="T56" fmla="*/ 259 w 322"/>
              <a:gd name="T57" fmla="*/ 152 h 335"/>
              <a:gd name="T58" fmla="*/ 21 w 322"/>
              <a:gd name="T59" fmla="*/ 50 h 335"/>
              <a:gd name="T60" fmla="*/ 110 w 322"/>
              <a:gd name="T61" fmla="*/ 227 h 335"/>
              <a:gd name="T62" fmla="*/ 110 w 322"/>
              <a:gd name="T63" fmla="*/ 221 h 335"/>
              <a:gd name="T64" fmla="*/ 261 w 322"/>
              <a:gd name="T65" fmla="*/ 166 h 335"/>
              <a:gd name="T66" fmla="*/ 245 w 322"/>
              <a:gd name="T67" fmla="*/ 179 h 335"/>
              <a:gd name="T68" fmla="*/ 186 w 322"/>
              <a:gd name="T69" fmla="*/ 248 h 335"/>
              <a:gd name="T70" fmla="*/ 236 w 322"/>
              <a:gd name="T71" fmla="*/ 192 h 335"/>
              <a:gd name="T72" fmla="*/ 209 w 322"/>
              <a:gd name="T73" fmla="*/ 190 h 335"/>
              <a:gd name="T74" fmla="*/ 194 w 322"/>
              <a:gd name="T75" fmla="*/ 221 h 335"/>
              <a:gd name="T76" fmla="*/ 190 w 322"/>
              <a:gd name="T77" fmla="*/ 240 h 335"/>
              <a:gd name="T78" fmla="*/ 23 w 322"/>
              <a:gd name="T79" fmla="*/ 103 h 335"/>
              <a:gd name="T80" fmla="*/ 163 w 322"/>
              <a:gd name="T81" fmla="*/ 223 h 335"/>
              <a:gd name="T82" fmla="*/ 247 w 322"/>
              <a:gd name="T83" fmla="*/ 124 h 335"/>
              <a:gd name="T84" fmla="*/ 264 w 322"/>
              <a:gd name="T85" fmla="*/ 95 h 335"/>
              <a:gd name="T86" fmla="*/ 192 w 322"/>
              <a:gd name="T87" fmla="*/ 36 h 335"/>
              <a:gd name="T88" fmla="*/ 171 w 322"/>
              <a:gd name="T89" fmla="*/ 53 h 335"/>
              <a:gd name="T90" fmla="*/ 158 w 322"/>
              <a:gd name="T91" fmla="*/ 71 h 335"/>
              <a:gd name="T92" fmla="*/ 154 w 322"/>
              <a:gd name="T93" fmla="*/ 86 h 335"/>
              <a:gd name="T94" fmla="*/ 116 w 322"/>
              <a:gd name="T95" fmla="*/ 48 h 335"/>
              <a:gd name="T96" fmla="*/ 99 w 322"/>
              <a:gd name="T97" fmla="*/ 34 h 335"/>
              <a:gd name="T98" fmla="*/ 40 w 322"/>
              <a:gd name="T99" fmla="*/ 53 h 335"/>
              <a:gd name="T100" fmla="*/ 2 w 322"/>
              <a:gd name="T101" fmla="*/ 91 h 335"/>
              <a:gd name="T102" fmla="*/ 23 w 322"/>
              <a:gd name="T103" fmla="*/ 29 h 335"/>
              <a:gd name="T104" fmla="*/ 192 w 322"/>
              <a:gd name="T105" fmla="*/ 15 h 335"/>
              <a:gd name="T106" fmla="*/ 316 w 322"/>
              <a:gd name="T107" fmla="*/ 84 h 335"/>
              <a:gd name="T108" fmla="*/ 238 w 322"/>
              <a:gd name="T109" fmla="*/ 209 h 335"/>
              <a:gd name="T110" fmla="*/ 198 w 322"/>
              <a:gd name="T111" fmla="*/ 261 h 335"/>
              <a:gd name="T112" fmla="*/ 203 w 322"/>
              <a:gd name="T113" fmla="*/ 282 h 335"/>
              <a:gd name="T114" fmla="*/ 171 w 322"/>
              <a:gd name="T115" fmla="*/ 301 h 335"/>
              <a:gd name="T116" fmla="*/ 135 w 322"/>
              <a:gd name="T117" fmla="*/ 329 h 335"/>
              <a:gd name="T118" fmla="*/ 123 w 322"/>
              <a:gd name="T119" fmla="*/ 320 h 335"/>
              <a:gd name="T120" fmla="*/ 108 w 322"/>
              <a:gd name="T121" fmla="*/ 314 h 335"/>
              <a:gd name="T122" fmla="*/ 114 w 322"/>
              <a:gd name="T123" fmla="*/ 303 h 335"/>
              <a:gd name="T124" fmla="*/ 42 w 322"/>
              <a:gd name="T125" fmla="*/ 15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" h="335">
                <a:moveTo>
                  <a:pt x="118" y="211"/>
                </a:moveTo>
                <a:lnTo>
                  <a:pt x="118" y="211"/>
                </a:lnTo>
                <a:lnTo>
                  <a:pt x="120" y="213"/>
                </a:lnTo>
                <a:lnTo>
                  <a:pt x="118" y="211"/>
                </a:lnTo>
                <a:lnTo>
                  <a:pt x="116" y="209"/>
                </a:lnTo>
                <a:lnTo>
                  <a:pt x="116" y="209"/>
                </a:lnTo>
                <a:lnTo>
                  <a:pt x="118" y="211"/>
                </a:lnTo>
                <a:close/>
                <a:moveTo>
                  <a:pt x="289" y="93"/>
                </a:moveTo>
                <a:lnTo>
                  <a:pt x="289" y="95"/>
                </a:lnTo>
                <a:lnTo>
                  <a:pt x="289" y="95"/>
                </a:lnTo>
                <a:lnTo>
                  <a:pt x="291" y="95"/>
                </a:lnTo>
                <a:lnTo>
                  <a:pt x="291" y="95"/>
                </a:lnTo>
                <a:lnTo>
                  <a:pt x="291" y="93"/>
                </a:lnTo>
                <a:lnTo>
                  <a:pt x="289" y="93"/>
                </a:lnTo>
                <a:close/>
                <a:moveTo>
                  <a:pt x="127" y="223"/>
                </a:moveTo>
                <a:lnTo>
                  <a:pt x="127" y="225"/>
                </a:lnTo>
                <a:lnTo>
                  <a:pt x="127" y="227"/>
                </a:lnTo>
                <a:lnTo>
                  <a:pt x="129" y="227"/>
                </a:lnTo>
                <a:lnTo>
                  <a:pt x="129" y="227"/>
                </a:lnTo>
                <a:lnTo>
                  <a:pt x="127" y="225"/>
                </a:lnTo>
                <a:lnTo>
                  <a:pt x="127" y="223"/>
                </a:lnTo>
                <a:lnTo>
                  <a:pt x="127" y="223"/>
                </a:lnTo>
                <a:close/>
                <a:moveTo>
                  <a:pt x="264" y="150"/>
                </a:moveTo>
                <a:lnTo>
                  <a:pt x="266" y="152"/>
                </a:lnTo>
                <a:lnTo>
                  <a:pt x="266" y="154"/>
                </a:lnTo>
                <a:lnTo>
                  <a:pt x="266" y="152"/>
                </a:lnTo>
                <a:lnTo>
                  <a:pt x="266" y="150"/>
                </a:lnTo>
                <a:lnTo>
                  <a:pt x="264" y="150"/>
                </a:lnTo>
                <a:lnTo>
                  <a:pt x="264" y="149"/>
                </a:lnTo>
                <a:lnTo>
                  <a:pt x="264" y="149"/>
                </a:lnTo>
                <a:lnTo>
                  <a:pt x="264" y="150"/>
                </a:lnTo>
                <a:close/>
                <a:moveTo>
                  <a:pt x="154" y="257"/>
                </a:moveTo>
                <a:lnTo>
                  <a:pt x="154" y="255"/>
                </a:lnTo>
                <a:lnTo>
                  <a:pt x="156" y="253"/>
                </a:lnTo>
                <a:lnTo>
                  <a:pt x="156" y="251"/>
                </a:lnTo>
                <a:lnTo>
                  <a:pt x="154" y="253"/>
                </a:lnTo>
                <a:lnTo>
                  <a:pt x="154" y="257"/>
                </a:lnTo>
                <a:close/>
                <a:moveTo>
                  <a:pt x="139" y="50"/>
                </a:moveTo>
                <a:lnTo>
                  <a:pt x="139" y="48"/>
                </a:lnTo>
                <a:lnTo>
                  <a:pt x="137" y="48"/>
                </a:lnTo>
                <a:lnTo>
                  <a:pt x="135" y="48"/>
                </a:lnTo>
                <a:lnTo>
                  <a:pt x="135" y="48"/>
                </a:lnTo>
                <a:lnTo>
                  <a:pt x="133" y="48"/>
                </a:lnTo>
                <a:lnTo>
                  <a:pt x="133" y="48"/>
                </a:lnTo>
                <a:lnTo>
                  <a:pt x="133" y="50"/>
                </a:lnTo>
                <a:lnTo>
                  <a:pt x="135" y="50"/>
                </a:lnTo>
                <a:lnTo>
                  <a:pt x="137" y="50"/>
                </a:lnTo>
                <a:lnTo>
                  <a:pt x="139" y="50"/>
                </a:lnTo>
                <a:close/>
                <a:moveTo>
                  <a:pt x="266" y="133"/>
                </a:moveTo>
                <a:lnTo>
                  <a:pt x="268" y="133"/>
                </a:lnTo>
                <a:lnTo>
                  <a:pt x="270" y="133"/>
                </a:lnTo>
                <a:lnTo>
                  <a:pt x="268" y="133"/>
                </a:lnTo>
                <a:lnTo>
                  <a:pt x="266" y="131"/>
                </a:lnTo>
                <a:lnTo>
                  <a:pt x="266" y="131"/>
                </a:lnTo>
                <a:lnTo>
                  <a:pt x="264" y="131"/>
                </a:lnTo>
                <a:lnTo>
                  <a:pt x="266" y="131"/>
                </a:lnTo>
                <a:lnTo>
                  <a:pt x="266" y="133"/>
                </a:lnTo>
                <a:close/>
                <a:moveTo>
                  <a:pt x="163" y="238"/>
                </a:moveTo>
                <a:lnTo>
                  <a:pt x="163" y="238"/>
                </a:lnTo>
                <a:lnTo>
                  <a:pt x="165" y="236"/>
                </a:lnTo>
                <a:lnTo>
                  <a:pt x="165" y="234"/>
                </a:lnTo>
                <a:lnTo>
                  <a:pt x="167" y="232"/>
                </a:lnTo>
                <a:lnTo>
                  <a:pt x="169" y="230"/>
                </a:lnTo>
                <a:lnTo>
                  <a:pt x="167" y="232"/>
                </a:lnTo>
                <a:lnTo>
                  <a:pt x="165" y="234"/>
                </a:lnTo>
                <a:lnTo>
                  <a:pt x="165" y="236"/>
                </a:lnTo>
                <a:lnTo>
                  <a:pt x="163" y="238"/>
                </a:lnTo>
                <a:lnTo>
                  <a:pt x="163" y="238"/>
                </a:lnTo>
                <a:close/>
                <a:moveTo>
                  <a:pt x="316" y="131"/>
                </a:moveTo>
                <a:lnTo>
                  <a:pt x="318" y="130"/>
                </a:lnTo>
                <a:lnTo>
                  <a:pt x="320" y="130"/>
                </a:lnTo>
                <a:lnTo>
                  <a:pt x="320" y="131"/>
                </a:lnTo>
                <a:lnTo>
                  <a:pt x="322" y="133"/>
                </a:lnTo>
                <a:lnTo>
                  <a:pt x="318" y="131"/>
                </a:lnTo>
                <a:lnTo>
                  <a:pt x="316" y="131"/>
                </a:lnTo>
                <a:close/>
                <a:moveTo>
                  <a:pt x="268" y="154"/>
                </a:moveTo>
                <a:lnTo>
                  <a:pt x="270" y="154"/>
                </a:lnTo>
                <a:lnTo>
                  <a:pt x="270" y="156"/>
                </a:lnTo>
                <a:lnTo>
                  <a:pt x="272" y="154"/>
                </a:lnTo>
                <a:lnTo>
                  <a:pt x="272" y="152"/>
                </a:lnTo>
                <a:lnTo>
                  <a:pt x="270" y="152"/>
                </a:lnTo>
                <a:lnTo>
                  <a:pt x="268" y="152"/>
                </a:lnTo>
                <a:lnTo>
                  <a:pt x="268" y="152"/>
                </a:lnTo>
                <a:lnTo>
                  <a:pt x="268" y="154"/>
                </a:lnTo>
                <a:lnTo>
                  <a:pt x="268" y="154"/>
                </a:lnTo>
                <a:close/>
                <a:moveTo>
                  <a:pt x="278" y="63"/>
                </a:moveTo>
                <a:lnTo>
                  <a:pt x="278" y="65"/>
                </a:lnTo>
                <a:lnTo>
                  <a:pt x="280" y="67"/>
                </a:lnTo>
                <a:lnTo>
                  <a:pt x="282" y="67"/>
                </a:lnTo>
                <a:lnTo>
                  <a:pt x="282" y="69"/>
                </a:lnTo>
                <a:lnTo>
                  <a:pt x="283" y="69"/>
                </a:lnTo>
                <a:lnTo>
                  <a:pt x="283" y="71"/>
                </a:lnTo>
                <a:lnTo>
                  <a:pt x="285" y="69"/>
                </a:lnTo>
                <a:lnTo>
                  <a:pt x="283" y="67"/>
                </a:lnTo>
                <a:lnTo>
                  <a:pt x="282" y="65"/>
                </a:lnTo>
                <a:lnTo>
                  <a:pt x="278" y="63"/>
                </a:lnTo>
                <a:close/>
                <a:moveTo>
                  <a:pt x="120" y="36"/>
                </a:moveTo>
                <a:lnTo>
                  <a:pt x="122" y="36"/>
                </a:lnTo>
                <a:lnTo>
                  <a:pt x="123" y="36"/>
                </a:lnTo>
                <a:lnTo>
                  <a:pt x="125" y="36"/>
                </a:lnTo>
                <a:lnTo>
                  <a:pt x="125" y="36"/>
                </a:lnTo>
                <a:lnTo>
                  <a:pt x="127" y="36"/>
                </a:lnTo>
                <a:lnTo>
                  <a:pt x="127" y="36"/>
                </a:lnTo>
                <a:lnTo>
                  <a:pt x="125" y="36"/>
                </a:lnTo>
                <a:lnTo>
                  <a:pt x="122" y="34"/>
                </a:lnTo>
                <a:lnTo>
                  <a:pt x="120" y="32"/>
                </a:lnTo>
                <a:lnTo>
                  <a:pt x="118" y="34"/>
                </a:lnTo>
                <a:lnTo>
                  <a:pt x="118" y="34"/>
                </a:lnTo>
                <a:lnTo>
                  <a:pt x="120" y="36"/>
                </a:lnTo>
                <a:close/>
                <a:moveTo>
                  <a:pt x="167" y="278"/>
                </a:moveTo>
                <a:lnTo>
                  <a:pt x="169" y="278"/>
                </a:lnTo>
                <a:lnTo>
                  <a:pt x="169" y="280"/>
                </a:lnTo>
                <a:lnTo>
                  <a:pt x="169" y="282"/>
                </a:lnTo>
                <a:lnTo>
                  <a:pt x="167" y="284"/>
                </a:lnTo>
                <a:lnTo>
                  <a:pt x="169" y="282"/>
                </a:lnTo>
                <a:lnTo>
                  <a:pt x="171" y="280"/>
                </a:lnTo>
                <a:lnTo>
                  <a:pt x="171" y="278"/>
                </a:lnTo>
                <a:lnTo>
                  <a:pt x="171" y="276"/>
                </a:lnTo>
                <a:lnTo>
                  <a:pt x="171" y="276"/>
                </a:lnTo>
                <a:lnTo>
                  <a:pt x="169" y="276"/>
                </a:lnTo>
                <a:lnTo>
                  <a:pt x="167" y="276"/>
                </a:lnTo>
                <a:lnTo>
                  <a:pt x="167" y="276"/>
                </a:lnTo>
                <a:lnTo>
                  <a:pt x="167" y="278"/>
                </a:lnTo>
                <a:close/>
                <a:moveTo>
                  <a:pt x="171" y="267"/>
                </a:moveTo>
                <a:lnTo>
                  <a:pt x="173" y="269"/>
                </a:lnTo>
                <a:lnTo>
                  <a:pt x="173" y="269"/>
                </a:lnTo>
                <a:lnTo>
                  <a:pt x="175" y="269"/>
                </a:lnTo>
                <a:lnTo>
                  <a:pt x="175" y="272"/>
                </a:lnTo>
                <a:lnTo>
                  <a:pt x="177" y="269"/>
                </a:lnTo>
                <a:lnTo>
                  <a:pt x="177" y="269"/>
                </a:lnTo>
                <a:lnTo>
                  <a:pt x="175" y="267"/>
                </a:lnTo>
                <a:lnTo>
                  <a:pt x="173" y="267"/>
                </a:lnTo>
                <a:lnTo>
                  <a:pt x="173" y="267"/>
                </a:lnTo>
                <a:lnTo>
                  <a:pt x="171" y="267"/>
                </a:lnTo>
                <a:close/>
                <a:moveTo>
                  <a:pt x="150" y="55"/>
                </a:moveTo>
                <a:lnTo>
                  <a:pt x="152" y="55"/>
                </a:lnTo>
                <a:lnTo>
                  <a:pt x="152" y="57"/>
                </a:lnTo>
                <a:lnTo>
                  <a:pt x="154" y="55"/>
                </a:lnTo>
                <a:lnTo>
                  <a:pt x="156" y="55"/>
                </a:lnTo>
                <a:lnTo>
                  <a:pt x="158" y="53"/>
                </a:lnTo>
                <a:lnTo>
                  <a:pt x="158" y="53"/>
                </a:lnTo>
                <a:lnTo>
                  <a:pt x="158" y="51"/>
                </a:lnTo>
                <a:lnTo>
                  <a:pt x="158" y="50"/>
                </a:lnTo>
                <a:lnTo>
                  <a:pt x="156" y="50"/>
                </a:lnTo>
                <a:lnTo>
                  <a:pt x="156" y="51"/>
                </a:lnTo>
                <a:lnTo>
                  <a:pt x="156" y="53"/>
                </a:lnTo>
                <a:lnTo>
                  <a:pt x="154" y="55"/>
                </a:lnTo>
                <a:lnTo>
                  <a:pt x="154" y="55"/>
                </a:lnTo>
                <a:lnTo>
                  <a:pt x="152" y="53"/>
                </a:lnTo>
                <a:lnTo>
                  <a:pt x="150" y="53"/>
                </a:lnTo>
                <a:lnTo>
                  <a:pt x="150" y="55"/>
                </a:lnTo>
                <a:lnTo>
                  <a:pt x="150" y="55"/>
                </a:lnTo>
                <a:close/>
                <a:moveTo>
                  <a:pt x="175" y="257"/>
                </a:moveTo>
                <a:lnTo>
                  <a:pt x="177" y="257"/>
                </a:lnTo>
                <a:lnTo>
                  <a:pt x="179" y="259"/>
                </a:lnTo>
                <a:lnTo>
                  <a:pt x="181" y="257"/>
                </a:lnTo>
                <a:lnTo>
                  <a:pt x="181" y="257"/>
                </a:lnTo>
                <a:lnTo>
                  <a:pt x="181" y="255"/>
                </a:lnTo>
                <a:lnTo>
                  <a:pt x="181" y="255"/>
                </a:lnTo>
                <a:lnTo>
                  <a:pt x="179" y="255"/>
                </a:lnTo>
                <a:lnTo>
                  <a:pt x="177" y="255"/>
                </a:lnTo>
                <a:lnTo>
                  <a:pt x="175" y="255"/>
                </a:lnTo>
                <a:lnTo>
                  <a:pt x="173" y="255"/>
                </a:lnTo>
                <a:lnTo>
                  <a:pt x="173" y="255"/>
                </a:lnTo>
                <a:lnTo>
                  <a:pt x="171" y="257"/>
                </a:lnTo>
                <a:lnTo>
                  <a:pt x="173" y="257"/>
                </a:lnTo>
                <a:lnTo>
                  <a:pt x="175" y="257"/>
                </a:lnTo>
                <a:close/>
                <a:moveTo>
                  <a:pt x="289" y="93"/>
                </a:moveTo>
                <a:lnTo>
                  <a:pt x="287" y="90"/>
                </a:lnTo>
                <a:lnTo>
                  <a:pt x="283" y="88"/>
                </a:lnTo>
                <a:lnTo>
                  <a:pt x="280" y="86"/>
                </a:lnTo>
                <a:lnTo>
                  <a:pt x="280" y="88"/>
                </a:lnTo>
                <a:lnTo>
                  <a:pt x="282" y="88"/>
                </a:lnTo>
                <a:lnTo>
                  <a:pt x="283" y="90"/>
                </a:lnTo>
                <a:lnTo>
                  <a:pt x="285" y="91"/>
                </a:lnTo>
                <a:lnTo>
                  <a:pt x="285" y="93"/>
                </a:lnTo>
                <a:lnTo>
                  <a:pt x="287" y="93"/>
                </a:lnTo>
                <a:lnTo>
                  <a:pt x="289" y="93"/>
                </a:lnTo>
                <a:close/>
                <a:moveTo>
                  <a:pt x="175" y="249"/>
                </a:moveTo>
                <a:lnTo>
                  <a:pt x="175" y="248"/>
                </a:lnTo>
                <a:lnTo>
                  <a:pt x="173" y="246"/>
                </a:lnTo>
                <a:lnTo>
                  <a:pt x="169" y="244"/>
                </a:lnTo>
                <a:lnTo>
                  <a:pt x="169" y="246"/>
                </a:lnTo>
                <a:lnTo>
                  <a:pt x="167" y="249"/>
                </a:lnTo>
                <a:lnTo>
                  <a:pt x="175" y="249"/>
                </a:lnTo>
                <a:close/>
                <a:moveTo>
                  <a:pt x="280" y="160"/>
                </a:moveTo>
                <a:lnTo>
                  <a:pt x="280" y="160"/>
                </a:lnTo>
                <a:lnTo>
                  <a:pt x="282" y="158"/>
                </a:lnTo>
                <a:lnTo>
                  <a:pt x="282" y="156"/>
                </a:lnTo>
                <a:lnTo>
                  <a:pt x="283" y="154"/>
                </a:lnTo>
                <a:lnTo>
                  <a:pt x="287" y="152"/>
                </a:lnTo>
                <a:lnTo>
                  <a:pt x="289" y="149"/>
                </a:lnTo>
                <a:lnTo>
                  <a:pt x="291" y="145"/>
                </a:lnTo>
                <a:lnTo>
                  <a:pt x="291" y="145"/>
                </a:lnTo>
                <a:lnTo>
                  <a:pt x="291" y="143"/>
                </a:lnTo>
                <a:lnTo>
                  <a:pt x="289" y="143"/>
                </a:lnTo>
                <a:lnTo>
                  <a:pt x="289" y="143"/>
                </a:lnTo>
                <a:lnTo>
                  <a:pt x="287" y="149"/>
                </a:lnTo>
                <a:lnTo>
                  <a:pt x="283" y="152"/>
                </a:lnTo>
                <a:lnTo>
                  <a:pt x="283" y="152"/>
                </a:lnTo>
                <a:lnTo>
                  <a:pt x="283" y="154"/>
                </a:lnTo>
                <a:lnTo>
                  <a:pt x="283" y="154"/>
                </a:lnTo>
                <a:lnTo>
                  <a:pt x="282" y="156"/>
                </a:lnTo>
                <a:lnTo>
                  <a:pt x="280" y="158"/>
                </a:lnTo>
                <a:lnTo>
                  <a:pt x="280" y="160"/>
                </a:lnTo>
                <a:close/>
                <a:moveTo>
                  <a:pt x="266" y="139"/>
                </a:moveTo>
                <a:lnTo>
                  <a:pt x="272" y="143"/>
                </a:lnTo>
                <a:lnTo>
                  <a:pt x="276" y="147"/>
                </a:lnTo>
                <a:lnTo>
                  <a:pt x="278" y="147"/>
                </a:lnTo>
                <a:lnTo>
                  <a:pt x="278" y="145"/>
                </a:lnTo>
                <a:lnTo>
                  <a:pt x="278" y="145"/>
                </a:lnTo>
                <a:lnTo>
                  <a:pt x="276" y="143"/>
                </a:lnTo>
                <a:lnTo>
                  <a:pt x="272" y="141"/>
                </a:lnTo>
                <a:lnTo>
                  <a:pt x="268" y="139"/>
                </a:lnTo>
                <a:lnTo>
                  <a:pt x="268" y="139"/>
                </a:lnTo>
                <a:lnTo>
                  <a:pt x="266" y="139"/>
                </a:lnTo>
                <a:lnTo>
                  <a:pt x="266" y="139"/>
                </a:lnTo>
                <a:lnTo>
                  <a:pt x="266" y="139"/>
                </a:lnTo>
                <a:close/>
                <a:moveTo>
                  <a:pt x="276" y="112"/>
                </a:moveTo>
                <a:lnTo>
                  <a:pt x="276" y="112"/>
                </a:lnTo>
                <a:lnTo>
                  <a:pt x="278" y="112"/>
                </a:lnTo>
                <a:lnTo>
                  <a:pt x="282" y="114"/>
                </a:lnTo>
                <a:lnTo>
                  <a:pt x="283" y="118"/>
                </a:lnTo>
                <a:lnTo>
                  <a:pt x="287" y="118"/>
                </a:lnTo>
                <a:lnTo>
                  <a:pt x="285" y="114"/>
                </a:lnTo>
                <a:lnTo>
                  <a:pt x="282" y="112"/>
                </a:lnTo>
                <a:lnTo>
                  <a:pt x="278" y="109"/>
                </a:lnTo>
                <a:lnTo>
                  <a:pt x="276" y="110"/>
                </a:lnTo>
                <a:lnTo>
                  <a:pt x="276" y="112"/>
                </a:lnTo>
                <a:close/>
                <a:moveTo>
                  <a:pt x="270" y="124"/>
                </a:moveTo>
                <a:lnTo>
                  <a:pt x="272" y="124"/>
                </a:lnTo>
                <a:lnTo>
                  <a:pt x="272" y="124"/>
                </a:lnTo>
                <a:lnTo>
                  <a:pt x="272" y="126"/>
                </a:lnTo>
                <a:lnTo>
                  <a:pt x="274" y="126"/>
                </a:lnTo>
                <a:lnTo>
                  <a:pt x="276" y="128"/>
                </a:lnTo>
                <a:lnTo>
                  <a:pt x="278" y="128"/>
                </a:lnTo>
                <a:lnTo>
                  <a:pt x="280" y="130"/>
                </a:lnTo>
                <a:lnTo>
                  <a:pt x="282" y="130"/>
                </a:lnTo>
                <a:lnTo>
                  <a:pt x="280" y="126"/>
                </a:lnTo>
                <a:lnTo>
                  <a:pt x="276" y="122"/>
                </a:lnTo>
                <a:lnTo>
                  <a:pt x="272" y="120"/>
                </a:lnTo>
                <a:lnTo>
                  <a:pt x="270" y="122"/>
                </a:lnTo>
                <a:lnTo>
                  <a:pt x="270" y="124"/>
                </a:lnTo>
                <a:lnTo>
                  <a:pt x="270" y="124"/>
                </a:lnTo>
                <a:lnTo>
                  <a:pt x="270" y="124"/>
                </a:lnTo>
                <a:close/>
                <a:moveTo>
                  <a:pt x="280" y="101"/>
                </a:moveTo>
                <a:lnTo>
                  <a:pt x="287" y="105"/>
                </a:lnTo>
                <a:lnTo>
                  <a:pt x="295" y="110"/>
                </a:lnTo>
                <a:lnTo>
                  <a:pt x="287" y="103"/>
                </a:lnTo>
                <a:lnTo>
                  <a:pt x="280" y="97"/>
                </a:lnTo>
                <a:lnTo>
                  <a:pt x="280" y="99"/>
                </a:lnTo>
                <a:lnTo>
                  <a:pt x="280" y="99"/>
                </a:lnTo>
                <a:lnTo>
                  <a:pt x="280" y="101"/>
                </a:lnTo>
                <a:close/>
                <a:moveTo>
                  <a:pt x="139" y="59"/>
                </a:moveTo>
                <a:lnTo>
                  <a:pt x="143" y="65"/>
                </a:lnTo>
                <a:lnTo>
                  <a:pt x="146" y="69"/>
                </a:lnTo>
                <a:lnTo>
                  <a:pt x="148" y="67"/>
                </a:lnTo>
                <a:lnTo>
                  <a:pt x="150" y="65"/>
                </a:lnTo>
                <a:lnTo>
                  <a:pt x="150" y="63"/>
                </a:lnTo>
                <a:lnTo>
                  <a:pt x="150" y="61"/>
                </a:lnTo>
                <a:lnTo>
                  <a:pt x="146" y="61"/>
                </a:lnTo>
                <a:lnTo>
                  <a:pt x="143" y="59"/>
                </a:lnTo>
                <a:lnTo>
                  <a:pt x="139" y="59"/>
                </a:lnTo>
                <a:close/>
                <a:moveTo>
                  <a:pt x="181" y="236"/>
                </a:moveTo>
                <a:lnTo>
                  <a:pt x="181" y="236"/>
                </a:lnTo>
                <a:lnTo>
                  <a:pt x="183" y="236"/>
                </a:lnTo>
                <a:lnTo>
                  <a:pt x="184" y="236"/>
                </a:lnTo>
                <a:lnTo>
                  <a:pt x="186" y="236"/>
                </a:lnTo>
                <a:lnTo>
                  <a:pt x="188" y="232"/>
                </a:lnTo>
                <a:lnTo>
                  <a:pt x="186" y="230"/>
                </a:lnTo>
                <a:lnTo>
                  <a:pt x="186" y="227"/>
                </a:lnTo>
                <a:lnTo>
                  <a:pt x="186" y="225"/>
                </a:lnTo>
                <a:lnTo>
                  <a:pt x="184" y="225"/>
                </a:lnTo>
                <a:lnTo>
                  <a:pt x="184" y="225"/>
                </a:lnTo>
                <a:lnTo>
                  <a:pt x="181" y="230"/>
                </a:lnTo>
                <a:lnTo>
                  <a:pt x="177" y="234"/>
                </a:lnTo>
                <a:lnTo>
                  <a:pt x="177" y="236"/>
                </a:lnTo>
                <a:lnTo>
                  <a:pt x="177" y="236"/>
                </a:lnTo>
                <a:lnTo>
                  <a:pt x="177" y="236"/>
                </a:lnTo>
                <a:lnTo>
                  <a:pt x="179" y="236"/>
                </a:lnTo>
                <a:lnTo>
                  <a:pt x="181" y="236"/>
                </a:lnTo>
                <a:close/>
                <a:moveTo>
                  <a:pt x="249" y="152"/>
                </a:moveTo>
                <a:lnTo>
                  <a:pt x="249" y="154"/>
                </a:lnTo>
                <a:lnTo>
                  <a:pt x="251" y="154"/>
                </a:lnTo>
                <a:lnTo>
                  <a:pt x="255" y="158"/>
                </a:lnTo>
                <a:lnTo>
                  <a:pt x="261" y="160"/>
                </a:lnTo>
                <a:lnTo>
                  <a:pt x="266" y="160"/>
                </a:lnTo>
                <a:lnTo>
                  <a:pt x="264" y="156"/>
                </a:lnTo>
                <a:lnTo>
                  <a:pt x="261" y="154"/>
                </a:lnTo>
                <a:lnTo>
                  <a:pt x="259" y="152"/>
                </a:lnTo>
                <a:lnTo>
                  <a:pt x="255" y="150"/>
                </a:lnTo>
                <a:lnTo>
                  <a:pt x="253" y="150"/>
                </a:lnTo>
                <a:lnTo>
                  <a:pt x="251" y="150"/>
                </a:lnTo>
                <a:lnTo>
                  <a:pt x="249" y="152"/>
                </a:lnTo>
                <a:close/>
                <a:moveTo>
                  <a:pt x="15" y="78"/>
                </a:moveTo>
                <a:lnTo>
                  <a:pt x="21" y="61"/>
                </a:lnTo>
                <a:lnTo>
                  <a:pt x="26" y="44"/>
                </a:lnTo>
                <a:lnTo>
                  <a:pt x="24" y="46"/>
                </a:lnTo>
                <a:lnTo>
                  <a:pt x="23" y="48"/>
                </a:lnTo>
                <a:lnTo>
                  <a:pt x="21" y="50"/>
                </a:lnTo>
                <a:lnTo>
                  <a:pt x="21" y="51"/>
                </a:lnTo>
                <a:lnTo>
                  <a:pt x="21" y="51"/>
                </a:lnTo>
                <a:lnTo>
                  <a:pt x="19" y="51"/>
                </a:lnTo>
                <a:lnTo>
                  <a:pt x="17" y="59"/>
                </a:lnTo>
                <a:lnTo>
                  <a:pt x="17" y="65"/>
                </a:lnTo>
                <a:lnTo>
                  <a:pt x="17" y="69"/>
                </a:lnTo>
                <a:lnTo>
                  <a:pt x="15" y="72"/>
                </a:lnTo>
                <a:lnTo>
                  <a:pt x="15" y="78"/>
                </a:lnTo>
                <a:close/>
                <a:moveTo>
                  <a:pt x="110" y="223"/>
                </a:moveTo>
                <a:lnTo>
                  <a:pt x="110" y="227"/>
                </a:lnTo>
                <a:lnTo>
                  <a:pt x="112" y="229"/>
                </a:lnTo>
                <a:lnTo>
                  <a:pt x="114" y="230"/>
                </a:lnTo>
                <a:lnTo>
                  <a:pt x="116" y="232"/>
                </a:lnTo>
                <a:lnTo>
                  <a:pt x="118" y="236"/>
                </a:lnTo>
                <a:lnTo>
                  <a:pt x="122" y="238"/>
                </a:lnTo>
                <a:lnTo>
                  <a:pt x="125" y="238"/>
                </a:lnTo>
                <a:lnTo>
                  <a:pt x="120" y="232"/>
                </a:lnTo>
                <a:lnTo>
                  <a:pt x="116" y="225"/>
                </a:lnTo>
                <a:lnTo>
                  <a:pt x="112" y="217"/>
                </a:lnTo>
                <a:lnTo>
                  <a:pt x="110" y="221"/>
                </a:lnTo>
                <a:lnTo>
                  <a:pt x="110" y="223"/>
                </a:lnTo>
                <a:lnTo>
                  <a:pt x="110" y="223"/>
                </a:lnTo>
                <a:close/>
                <a:moveTo>
                  <a:pt x="238" y="192"/>
                </a:moveTo>
                <a:lnTo>
                  <a:pt x="240" y="190"/>
                </a:lnTo>
                <a:lnTo>
                  <a:pt x="249" y="185"/>
                </a:lnTo>
                <a:lnTo>
                  <a:pt x="257" y="175"/>
                </a:lnTo>
                <a:lnTo>
                  <a:pt x="264" y="168"/>
                </a:lnTo>
                <a:lnTo>
                  <a:pt x="264" y="166"/>
                </a:lnTo>
                <a:lnTo>
                  <a:pt x="263" y="166"/>
                </a:lnTo>
                <a:lnTo>
                  <a:pt x="261" y="166"/>
                </a:lnTo>
                <a:lnTo>
                  <a:pt x="259" y="164"/>
                </a:lnTo>
                <a:lnTo>
                  <a:pt x="259" y="168"/>
                </a:lnTo>
                <a:lnTo>
                  <a:pt x="259" y="171"/>
                </a:lnTo>
                <a:lnTo>
                  <a:pt x="257" y="170"/>
                </a:lnTo>
                <a:lnTo>
                  <a:pt x="255" y="170"/>
                </a:lnTo>
                <a:lnTo>
                  <a:pt x="253" y="170"/>
                </a:lnTo>
                <a:lnTo>
                  <a:pt x="251" y="170"/>
                </a:lnTo>
                <a:lnTo>
                  <a:pt x="249" y="173"/>
                </a:lnTo>
                <a:lnTo>
                  <a:pt x="247" y="175"/>
                </a:lnTo>
                <a:lnTo>
                  <a:pt x="245" y="179"/>
                </a:lnTo>
                <a:lnTo>
                  <a:pt x="243" y="181"/>
                </a:lnTo>
                <a:lnTo>
                  <a:pt x="242" y="183"/>
                </a:lnTo>
                <a:lnTo>
                  <a:pt x="240" y="187"/>
                </a:lnTo>
                <a:lnTo>
                  <a:pt x="238" y="189"/>
                </a:lnTo>
                <a:lnTo>
                  <a:pt x="238" y="190"/>
                </a:lnTo>
                <a:lnTo>
                  <a:pt x="238" y="192"/>
                </a:lnTo>
                <a:close/>
                <a:moveTo>
                  <a:pt x="181" y="244"/>
                </a:moveTo>
                <a:lnTo>
                  <a:pt x="183" y="246"/>
                </a:lnTo>
                <a:lnTo>
                  <a:pt x="184" y="246"/>
                </a:lnTo>
                <a:lnTo>
                  <a:pt x="186" y="248"/>
                </a:lnTo>
                <a:lnTo>
                  <a:pt x="188" y="248"/>
                </a:lnTo>
                <a:lnTo>
                  <a:pt x="190" y="246"/>
                </a:lnTo>
                <a:lnTo>
                  <a:pt x="192" y="242"/>
                </a:lnTo>
                <a:lnTo>
                  <a:pt x="196" y="238"/>
                </a:lnTo>
                <a:lnTo>
                  <a:pt x="200" y="234"/>
                </a:lnTo>
                <a:lnTo>
                  <a:pt x="215" y="213"/>
                </a:lnTo>
                <a:lnTo>
                  <a:pt x="236" y="194"/>
                </a:lnTo>
                <a:lnTo>
                  <a:pt x="236" y="194"/>
                </a:lnTo>
                <a:lnTo>
                  <a:pt x="236" y="192"/>
                </a:lnTo>
                <a:lnTo>
                  <a:pt x="236" y="192"/>
                </a:lnTo>
                <a:lnTo>
                  <a:pt x="234" y="190"/>
                </a:lnTo>
                <a:lnTo>
                  <a:pt x="234" y="189"/>
                </a:lnTo>
                <a:lnTo>
                  <a:pt x="242" y="175"/>
                </a:lnTo>
                <a:lnTo>
                  <a:pt x="247" y="164"/>
                </a:lnTo>
                <a:lnTo>
                  <a:pt x="247" y="162"/>
                </a:lnTo>
                <a:lnTo>
                  <a:pt x="245" y="160"/>
                </a:lnTo>
                <a:lnTo>
                  <a:pt x="243" y="158"/>
                </a:lnTo>
                <a:lnTo>
                  <a:pt x="243" y="158"/>
                </a:lnTo>
                <a:lnTo>
                  <a:pt x="226" y="175"/>
                </a:lnTo>
                <a:lnTo>
                  <a:pt x="209" y="190"/>
                </a:lnTo>
                <a:lnTo>
                  <a:pt x="209" y="192"/>
                </a:lnTo>
                <a:lnTo>
                  <a:pt x="209" y="192"/>
                </a:lnTo>
                <a:lnTo>
                  <a:pt x="209" y="194"/>
                </a:lnTo>
                <a:lnTo>
                  <a:pt x="207" y="192"/>
                </a:lnTo>
                <a:lnTo>
                  <a:pt x="198" y="204"/>
                </a:lnTo>
                <a:lnTo>
                  <a:pt x="190" y="217"/>
                </a:lnTo>
                <a:lnTo>
                  <a:pt x="192" y="217"/>
                </a:lnTo>
                <a:lnTo>
                  <a:pt x="194" y="217"/>
                </a:lnTo>
                <a:lnTo>
                  <a:pt x="194" y="219"/>
                </a:lnTo>
                <a:lnTo>
                  <a:pt x="194" y="221"/>
                </a:lnTo>
                <a:lnTo>
                  <a:pt x="192" y="223"/>
                </a:lnTo>
                <a:lnTo>
                  <a:pt x="192" y="225"/>
                </a:lnTo>
                <a:lnTo>
                  <a:pt x="192" y="227"/>
                </a:lnTo>
                <a:lnTo>
                  <a:pt x="192" y="229"/>
                </a:lnTo>
                <a:lnTo>
                  <a:pt x="192" y="230"/>
                </a:lnTo>
                <a:lnTo>
                  <a:pt x="192" y="232"/>
                </a:lnTo>
                <a:lnTo>
                  <a:pt x="194" y="232"/>
                </a:lnTo>
                <a:lnTo>
                  <a:pt x="194" y="232"/>
                </a:lnTo>
                <a:lnTo>
                  <a:pt x="194" y="236"/>
                </a:lnTo>
                <a:lnTo>
                  <a:pt x="190" y="240"/>
                </a:lnTo>
                <a:lnTo>
                  <a:pt x="188" y="242"/>
                </a:lnTo>
                <a:lnTo>
                  <a:pt x="184" y="242"/>
                </a:lnTo>
                <a:lnTo>
                  <a:pt x="183" y="242"/>
                </a:lnTo>
                <a:lnTo>
                  <a:pt x="181" y="242"/>
                </a:lnTo>
                <a:lnTo>
                  <a:pt x="181" y="244"/>
                </a:lnTo>
                <a:lnTo>
                  <a:pt x="181" y="244"/>
                </a:lnTo>
                <a:close/>
                <a:moveTo>
                  <a:pt x="23" y="97"/>
                </a:moveTo>
                <a:lnTo>
                  <a:pt x="23" y="99"/>
                </a:lnTo>
                <a:lnTo>
                  <a:pt x="23" y="101"/>
                </a:lnTo>
                <a:lnTo>
                  <a:pt x="23" y="103"/>
                </a:lnTo>
                <a:lnTo>
                  <a:pt x="34" y="122"/>
                </a:lnTo>
                <a:lnTo>
                  <a:pt x="49" y="139"/>
                </a:lnTo>
                <a:lnTo>
                  <a:pt x="120" y="202"/>
                </a:lnTo>
                <a:lnTo>
                  <a:pt x="125" y="209"/>
                </a:lnTo>
                <a:lnTo>
                  <a:pt x="131" y="215"/>
                </a:lnTo>
                <a:lnTo>
                  <a:pt x="137" y="223"/>
                </a:lnTo>
                <a:lnTo>
                  <a:pt x="141" y="240"/>
                </a:lnTo>
                <a:lnTo>
                  <a:pt x="143" y="261"/>
                </a:lnTo>
                <a:lnTo>
                  <a:pt x="152" y="240"/>
                </a:lnTo>
                <a:lnTo>
                  <a:pt x="163" y="223"/>
                </a:lnTo>
                <a:lnTo>
                  <a:pt x="186" y="198"/>
                </a:lnTo>
                <a:lnTo>
                  <a:pt x="211" y="175"/>
                </a:lnTo>
                <a:lnTo>
                  <a:pt x="230" y="154"/>
                </a:lnTo>
                <a:lnTo>
                  <a:pt x="247" y="133"/>
                </a:lnTo>
                <a:lnTo>
                  <a:pt x="249" y="131"/>
                </a:lnTo>
                <a:lnTo>
                  <a:pt x="247" y="131"/>
                </a:lnTo>
                <a:lnTo>
                  <a:pt x="245" y="130"/>
                </a:lnTo>
                <a:lnTo>
                  <a:pt x="245" y="128"/>
                </a:lnTo>
                <a:lnTo>
                  <a:pt x="245" y="126"/>
                </a:lnTo>
                <a:lnTo>
                  <a:pt x="247" y="124"/>
                </a:lnTo>
                <a:lnTo>
                  <a:pt x="249" y="124"/>
                </a:lnTo>
                <a:lnTo>
                  <a:pt x="251" y="124"/>
                </a:lnTo>
                <a:lnTo>
                  <a:pt x="253" y="126"/>
                </a:lnTo>
                <a:lnTo>
                  <a:pt x="255" y="122"/>
                </a:lnTo>
                <a:lnTo>
                  <a:pt x="257" y="116"/>
                </a:lnTo>
                <a:lnTo>
                  <a:pt x="259" y="112"/>
                </a:lnTo>
                <a:lnTo>
                  <a:pt x="261" y="107"/>
                </a:lnTo>
                <a:lnTo>
                  <a:pt x="263" y="105"/>
                </a:lnTo>
                <a:lnTo>
                  <a:pt x="264" y="101"/>
                </a:lnTo>
                <a:lnTo>
                  <a:pt x="264" y="95"/>
                </a:lnTo>
                <a:lnTo>
                  <a:pt x="266" y="76"/>
                </a:lnTo>
                <a:lnTo>
                  <a:pt x="263" y="59"/>
                </a:lnTo>
                <a:lnTo>
                  <a:pt x="253" y="42"/>
                </a:lnTo>
                <a:lnTo>
                  <a:pt x="242" y="31"/>
                </a:lnTo>
                <a:lnTo>
                  <a:pt x="224" y="29"/>
                </a:lnTo>
                <a:lnTo>
                  <a:pt x="209" y="31"/>
                </a:lnTo>
                <a:lnTo>
                  <a:pt x="202" y="32"/>
                </a:lnTo>
                <a:lnTo>
                  <a:pt x="194" y="34"/>
                </a:lnTo>
                <a:lnTo>
                  <a:pt x="194" y="36"/>
                </a:lnTo>
                <a:lnTo>
                  <a:pt x="192" y="36"/>
                </a:lnTo>
                <a:lnTo>
                  <a:pt x="192" y="38"/>
                </a:lnTo>
                <a:lnTo>
                  <a:pt x="190" y="38"/>
                </a:lnTo>
                <a:lnTo>
                  <a:pt x="186" y="40"/>
                </a:lnTo>
                <a:lnTo>
                  <a:pt x="183" y="42"/>
                </a:lnTo>
                <a:lnTo>
                  <a:pt x="179" y="44"/>
                </a:lnTo>
                <a:lnTo>
                  <a:pt x="177" y="50"/>
                </a:lnTo>
                <a:lnTo>
                  <a:pt x="177" y="51"/>
                </a:lnTo>
                <a:lnTo>
                  <a:pt x="175" y="51"/>
                </a:lnTo>
                <a:lnTo>
                  <a:pt x="171" y="51"/>
                </a:lnTo>
                <a:lnTo>
                  <a:pt x="171" y="53"/>
                </a:lnTo>
                <a:lnTo>
                  <a:pt x="169" y="55"/>
                </a:lnTo>
                <a:lnTo>
                  <a:pt x="169" y="55"/>
                </a:lnTo>
                <a:lnTo>
                  <a:pt x="167" y="55"/>
                </a:lnTo>
                <a:lnTo>
                  <a:pt x="165" y="59"/>
                </a:lnTo>
                <a:lnTo>
                  <a:pt x="165" y="63"/>
                </a:lnTo>
                <a:lnTo>
                  <a:pt x="163" y="69"/>
                </a:lnTo>
                <a:lnTo>
                  <a:pt x="162" y="69"/>
                </a:lnTo>
                <a:lnTo>
                  <a:pt x="160" y="69"/>
                </a:lnTo>
                <a:lnTo>
                  <a:pt x="158" y="69"/>
                </a:lnTo>
                <a:lnTo>
                  <a:pt x="158" y="71"/>
                </a:lnTo>
                <a:lnTo>
                  <a:pt x="158" y="72"/>
                </a:lnTo>
                <a:lnTo>
                  <a:pt x="158" y="74"/>
                </a:lnTo>
                <a:lnTo>
                  <a:pt x="156" y="74"/>
                </a:lnTo>
                <a:lnTo>
                  <a:pt x="156" y="76"/>
                </a:lnTo>
                <a:lnTo>
                  <a:pt x="156" y="78"/>
                </a:lnTo>
                <a:lnTo>
                  <a:pt x="158" y="78"/>
                </a:lnTo>
                <a:lnTo>
                  <a:pt x="156" y="80"/>
                </a:lnTo>
                <a:lnTo>
                  <a:pt x="156" y="82"/>
                </a:lnTo>
                <a:lnTo>
                  <a:pt x="156" y="82"/>
                </a:lnTo>
                <a:lnTo>
                  <a:pt x="154" y="86"/>
                </a:lnTo>
                <a:lnTo>
                  <a:pt x="150" y="88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lnTo>
                  <a:pt x="133" y="65"/>
                </a:lnTo>
                <a:lnTo>
                  <a:pt x="118" y="48"/>
                </a:lnTo>
                <a:lnTo>
                  <a:pt x="116" y="50"/>
                </a:lnTo>
                <a:lnTo>
                  <a:pt x="116" y="50"/>
                </a:lnTo>
                <a:lnTo>
                  <a:pt x="116" y="48"/>
                </a:lnTo>
                <a:lnTo>
                  <a:pt x="116" y="48"/>
                </a:lnTo>
                <a:lnTo>
                  <a:pt x="114" y="44"/>
                </a:lnTo>
                <a:lnTo>
                  <a:pt x="110" y="42"/>
                </a:lnTo>
                <a:lnTo>
                  <a:pt x="106" y="38"/>
                </a:lnTo>
                <a:lnTo>
                  <a:pt x="106" y="38"/>
                </a:lnTo>
                <a:lnTo>
                  <a:pt x="104" y="38"/>
                </a:lnTo>
                <a:lnTo>
                  <a:pt x="101" y="38"/>
                </a:lnTo>
                <a:lnTo>
                  <a:pt x="99" y="36"/>
                </a:lnTo>
                <a:lnTo>
                  <a:pt x="99" y="36"/>
                </a:lnTo>
                <a:lnTo>
                  <a:pt x="99" y="34"/>
                </a:lnTo>
                <a:lnTo>
                  <a:pt x="97" y="34"/>
                </a:lnTo>
                <a:lnTo>
                  <a:pt x="78" y="32"/>
                </a:lnTo>
                <a:lnTo>
                  <a:pt x="59" y="3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4" y="48"/>
                </a:lnTo>
                <a:lnTo>
                  <a:pt x="42" y="48"/>
                </a:lnTo>
                <a:lnTo>
                  <a:pt x="40" y="50"/>
                </a:lnTo>
                <a:lnTo>
                  <a:pt x="40" y="53"/>
                </a:lnTo>
                <a:lnTo>
                  <a:pt x="32" y="65"/>
                </a:lnTo>
                <a:lnTo>
                  <a:pt x="24" y="78"/>
                </a:lnTo>
                <a:lnTo>
                  <a:pt x="21" y="93"/>
                </a:lnTo>
                <a:lnTo>
                  <a:pt x="21" y="95"/>
                </a:lnTo>
                <a:lnTo>
                  <a:pt x="21" y="97"/>
                </a:lnTo>
                <a:lnTo>
                  <a:pt x="23" y="97"/>
                </a:lnTo>
                <a:close/>
                <a:moveTo>
                  <a:pt x="0" y="95"/>
                </a:moveTo>
                <a:lnTo>
                  <a:pt x="0" y="93"/>
                </a:lnTo>
                <a:lnTo>
                  <a:pt x="0" y="91"/>
                </a:lnTo>
                <a:lnTo>
                  <a:pt x="2" y="91"/>
                </a:lnTo>
                <a:lnTo>
                  <a:pt x="4" y="90"/>
                </a:lnTo>
                <a:lnTo>
                  <a:pt x="4" y="90"/>
                </a:lnTo>
                <a:lnTo>
                  <a:pt x="4" y="74"/>
                </a:lnTo>
                <a:lnTo>
                  <a:pt x="5" y="69"/>
                </a:lnTo>
                <a:lnTo>
                  <a:pt x="5" y="65"/>
                </a:lnTo>
                <a:lnTo>
                  <a:pt x="7" y="59"/>
                </a:lnTo>
                <a:lnTo>
                  <a:pt x="11" y="48"/>
                </a:lnTo>
                <a:lnTo>
                  <a:pt x="17" y="36"/>
                </a:lnTo>
                <a:lnTo>
                  <a:pt x="19" y="32"/>
                </a:lnTo>
                <a:lnTo>
                  <a:pt x="23" y="29"/>
                </a:lnTo>
                <a:lnTo>
                  <a:pt x="26" y="27"/>
                </a:lnTo>
                <a:lnTo>
                  <a:pt x="42" y="15"/>
                </a:lnTo>
                <a:lnTo>
                  <a:pt x="59" y="4"/>
                </a:lnTo>
                <a:lnTo>
                  <a:pt x="82" y="0"/>
                </a:lnTo>
                <a:lnTo>
                  <a:pt x="104" y="6"/>
                </a:lnTo>
                <a:lnTo>
                  <a:pt x="123" y="15"/>
                </a:lnTo>
                <a:lnTo>
                  <a:pt x="162" y="34"/>
                </a:lnTo>
                <a:lnTo>
                  <a:pt x="171" y="27"/>
                </a:lnTo>
                <a:lnTo>
                  <a:pt x="181" y="21"/>
                </a:lnTo>
                <a:lnTo>
                  <a:pt x="192" y="15"/>
                </a:lnTo>
                <a:lnTo>
                  <a:pt x="205" y="11"/>
                </a:lnTo>
                <a:lnTo>
                  <a:pt x="221" y="11"/>
                </a:lnTo>
                <a:lnTo>
                  <a:pt x="236" y="13"/>
                </a:lnTo>
                <a:lnTo>
                  <a:pt x="253" y="11"/>
                </a:lnTo>
                <a:lnTo>
                  <a:pt x="266" y="17"/>
                </a:lnTo>
                <a:lnTo>
                  <a:pt x="276" y="27"/>
                </a:lnTo>
                <a:lnTo>
                  <a:pt x="285" y="32"/>
                </a:lnTo>
                <a:lnTo>
                  <a:pt x="293" y="40"/>
                </a:lnTo>
                <a:lnTo>
                  <a:pt x="301" y="50"/>
                </a:lnTo>
                <a:lnTo>
                  <a:pt x="316" y="84"/>
                </a:lnTo>
                <a:lnTo>
                  <a:pt x="312" y="112"/>
                </a:lnTo>
                <a:lnTo>
                  <a:pt x="306" y="135"/>
                </a:lnTo>
                <a:lnTo>
                  <a:pt x="299" y="154"/>
                </a:lnTo>
                <a:lnTo>
                  <a:pt x="283" y="170"/>
                </a:lnTo>
                <a:lnTo>
                  <a:pt x="268" y="183"/>
                </a:lnTo>
                <a:lnTo>
                  <a:pt x="251" y="196"/>
                </a:lnTo>
                <a:lnTo>
                  <a:pt x="245" y="200"/>
                </a:lnTo>
                <a:lnTo>
                  <a:pt x="238" y="208"/>
                </a:lnTo>
                <a:lnTo>
                  <a:pt x="238" y="208"/>
                </a:lnTo>
                <a:lnTo>
                  <a:pt x="238" y="209"/>
                </a:lnTo>
                <a:lnTo>
                  <a:pt x="236" y="211"/>
                </a:lnTo>
                <a:lnTo>
                  <a:pt x="236" y="213"/>
                </a:lnTo>
                <a:lnTo>
                  <a:pt x="234" y="213"/>
                </a:lnTo>
                <a:lnTo>
                  <a:pt x="224" y="221"/>
                </a:lnTo>
                <a:lnTo>
                  <a:pt x="217" y="229"/>
                </a:lnTo>
                <a:lnTo>
                  <a:pt x="211" y="238"/>
                </a:lnTo>
                <a:lnTo>
                  <a:pt x="207" y="244"/>
                </a:lnTo>
                <a:lnTo>
                  <a:pt x="203" y="249"/>
                </a:lnTo>
                <a:lnTo>
                  <a:pt x="202" y="255"/>
                </a:lnTo>
                <a:lnTo>
                  <a:pt x="198" y="261"/>
                </a:lnTo>
                <a:lnTo>
                  <a:pt x="194" y="269"/>
                </a:lnTo>
                <a:lnTo>
                  <a:pt x="190" y="274"/>
                </a:lnTo>
                <a:lnTo>
                  <a:pt x="184" y="282"/>
                </a:lnTo>
                <a:lnTo>
                  <a:pt x="184" y="284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8" y="280"/>
                </a:lnTo>
                <a:lnTo>
                  <a:pt x="202" y="280"/>
                </a:lnTo>
                <a:lnTo>
                  <a:pt x="203" y="282"/>
                </a:lnTo>
                <a:lnTo>
                  <a:pt x="205" y="284"/>
                </a:lnTo>
                <a:lnTo>
                  <a:pt x="205" y="288"/>
                </a:lnTo>
                <a:lnTo>
                  <a:pt x="203" y="289"/>
                </a:lnTo>
                <a:lnTo>
                  <a:pt x="202" y="291"/>
                </a:lnTo>
                <a:lnTo>
                  <a:pt x="200" y="291"/>
                </a:lnTo>
                <a:lnTo>
                  <a:pt x="198" y="293"/>
                </a:lnTo>
                <a:lnTo>
                  <a:pt x="194" y="295"/>
                </a:lnTo>
                <a:lnTo>
                  <a:pt x="192" y="295"/>
                </a:lnTo>
                <a:lnTo>
                  <a:pt x="181" y="297"/>
                </a:lnTo>
                <a:lnTo>
                  <a:pt x="171" y="301"/>
                </a:lnTo>
                <a:lnTo>
                  <a:pt x="165" y="303"/>
                </a:lnTo>
                <a:lnTo>
                  <a:pt x="158" y="305"/>
                </a:lnTo>
                <a:lnTo>
                  <a:pt x="152" y="305"/>
                </a:lnTo>
                <a:lnTo>
                  <a:pt x="148" y="307"/>
                </a:lnTo>
                <a:lnTo>
                  <a:pt x="144" y="308"/>
                </a:lnTo>
                <a:lnTo>
                  <a:pt x="139" y="310"/>
                </a:lnTo>
                <a:lnTo>
                  <a:pt x="137" y="314"/>
                </a:lnTo>
                <a:lnTo>
                  <a:pt x="137" y="318"/>
                </a:lnTo>
                <a:lnTo>
                  <a:pt x="137" y="324"/>
                </a:lnTo>
                <a:lnTo>
                  <a:pt x="135" y="329"/>
                </a:lnTo>
                <a:lnTo>
                  <a:pt x="131" y="335"/>
                </a:lnTo>
                <a:lnTo>
                  <a:pt x="129" y="335"/>
                </a:lnTo>
                <a:lnTo>
                  <a:pt x="129" y="333"/>
                </a:lnTo>
                <a:lnTo>
                  <a:pt x="127" y="333"/>
                </a:lnTo>
                <a:lnTo>
                  <a:pt x="127" y="331"/>
                </a:lnTo>
                <a:lnTo>
                  <a:pt x="127" y="324"/>
                </a:lnTo>
                <a:lnTo>
                  <a:pt x="129" y="316"/>
                </a:lnTo>
                <a:lnTo>
                  <a:pt x="127" y="318"/>
                </a:lnTo>
                <a:lnTo>
                  <a:pt x="125" y="320"/>
                </a:lnTo>
                <a:lnTo>
                  <a:pt x="123" y="320"/>
                </a:lnTo>
                <a:lnTo>
                  <a:pt x="122" y="320"/>
                </a:lnTo>
                <a:lnTo>
                  <a:pt x="122" y="318"/>
                </a:lnTo>
                <a:lnTo>
                  <a:pt x="120" y="314"/>
                </a:lnTo>
                <a:lnTo>
                  <a:pt x="120" y="312"/>
                </a:lnTo>
                <a:lnTo>
                  <a:pt x="122" y="310"/>
                </a:lnTo>
                <a:lnTo>
                  <a:pt x="123" y="308"/>
                </a:lnTo>
                <a:lnTo>
                  <a:pt x="118" y="310"/>
                </a:lnTo>
                <a:lnTo>
                  <a:pt x="114" y="312"/>
                </a:lnTo>
                <a:lnTo>
                  <a:pt x="110" y="314"/>
                </a:lnTo>
                <a:lnTo>
                  <a:pt x="108" y="314"/>
                </a:lnTo>
                <a:lnTo>
                  <a:pt x="106" y="316"/>
                </a:lnTo>
                <a:lnTo>
                  <a:pt x="104" y="316"/>
                </a:lnTo>
                <a:lnTo>
                  <a:pt x="103" y="316"/>
                </a:lnTo>
                <a:lnTo>
                  <a:pt x="101" y="314"/>
                </a:lnTo>
                <a:lnTo>
                  <a:pt x="101" y="312"/>
                </a:lnTo>
                <a:lnTo>
                  <a:pt x="101" y="310"/>
                </a:lnTo>
                <a:lnTo>
                  <a:pt x="101" y="308"/>
                </a:lnTo>
                <a:lnTo>
                  <a:pt x="103" y="308"/>
                </a:lnTo>
                <a:lnTo>
                  <a:pt x="108" y="305"/>
                </a:lnTo>
                <a:lnTo>
                  <a:pt x="114" y="303"/>
                </a:lnTo>
                <a:lnTo>
                  <a:pt x="120" y="301"/>
                </a:lnTo>
                <a:lnTo>
                  <a:pt x="125" y="299"/>
                </a:lnTo>
                <a:lnTo>
                  <a:pt x="129" y="299"/>
                </a:lnTo>
                <a:lnTo>
                  <a:pt x="129" y="284"/>
                </a:lnTo>
                <a:lnTo>
                  <a:pt x="127" y="267"/>
                </a:lnTo>
                <a:lnTo>
                  <a:pt x="99" y="221"/>
                </a:lnTo>
                <a:lnTo>
                  <a:pt x="89" y="204"/>
                </a:lnTo>
                <a:lnTo>
                  <a:pt x="78" y="187"/>
                </a:lnTo>
                <a:lnTo>
                  <a:pt x="63" y="171"/>
                </a:lnTo>
                <a:lnTo>
                  <a:pt x="42" y="152"/>
                </a:lnTo>
                <a:lnTo>
                  <a:pt x="23" y="133"/>
                </a:lnTo>
                <a:lnTo>
                  <a:pt x="21" y="130"/>
                </a:lnTo>
                <a:lnTo>
                  <a:pt x="21" y="128"/>
                </a:lnTo>
                <a:lnTo>
                  <a:pt x="21" y="126"/>
                </a:lnTo>
                <a:lnTo>
                  <a:pt x="15" y="120"/>
                </a:lnTo>
                <a:lnTo>
                  <a:pt x="9" y="110"/>
                </a:lnTo>
                <a:lnTo>
                  <a:pt x="5" y="103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6597649" y="3172041"/>
            <a:ext cx="957695" cy="839042"/>
          </a:xfrm>
          <a:custGeom>
            <a:avLst/>
            <a:gdLst>
              <a:gd name="T0" fmla="*/ 185 w 339"/>
              <a:gd name="T1" fmla="*/ 36 h 297"/>
              <a:gd name="T2" fmla="*/ 183 w 339"/>
              <a:gd name="T3" fmla="*/ 63 h 297"/>
              <a:gd name="T4" fmla="*/ 73 w 339"/>
              <a:gd name="T5" fmla="*/ 86 h 297"/>
              <a:gd name="T6" fmla="*/ 166 w 339"/>
              <a:gd name="T7" fmla="*/ 244 h 297"/>
              <a:gd name="T8" fmla="*/ 176 w 339"/>
              <a:gd name="T9" fmla="*/ 44 h 297"/>
              <a:gd name="T10" fmla="*/ 267 w 339"/>
              <a:gd name="T11" fmla="*/ 147 h 297"/>
              <a:gd name="T12" fmla="*/ 256 w 339"/>
              <a:gd name="T13" fmla="*/ 152 h 297"/>
              <a:gd name="T14" fmla="*/ 40 w 339"/>
              <a:gd name="T15" fmla="*/ 219 h 297"/>
              <a:gd name="T16" fmla="*/ 172 w 339"/>
              <a:gd name="T17" fmla="*/ 61 h 297"/>
              <a:gd name="T18" fmla="*/ 256 w 339"/>
              <a:gd name="T19" fmla="*/ 143 h 297"/>
              <a:gd name="T20" fmla="*/ 160 w 339"/>
              <a:gd name="T21" fmla="*/ 234 h 297"/>
              <a:gd name="T22" fmla="*/ 168 w 339"/>
              <a:gd name="T23" fmla="*/ 51 h 297"/>
              <a:gd name="T24" fmla="*/ 59 w 339"/>
              <a:gd name="T25" fmla="*/ 215 h 297"/>
              <a:gd name="T26" fmla="*/ 179 w 339"/>
              <a:gd name="T27" fmla="*/ 74 h 297"/>
              <a:gd name="T28" fmla="*/ 254 w 339"/>
              <a:gd name="T29" fmla="*/ 158 h 297"/>
              <a:gd name="T30" fmla="*/ 67 w 339"/>
              <a:gd name="T31" fmla="*/ 213 h 297"/>
              <a:gd name="T32" fmla="*/ 40 w 339"/>
              <a:gd name="T33" fmla="*/ 90 h 297"/>
              <a:gd name="T34" fmla="*/ 193 w 339"/>
              <a:gd name="T35" fmla="*/ 248 h 297"/>
              <a:gd name="T36" fmla="*/ 42 w 339"/>
              <a:gd name="T37" fmla="*/ 196 h 297"/>
              <a:gd name="T38" fmla="*/ 227 w 339"/>
              <a:gd name="T39" fmla="*/ 126 h 297"/>
              <a:gd name="T40" fmla="*/ 198 w 339"/>
              <a:gd name="T41" fmla="*/ 234 h 297"/>
              <a:gd name="T42" fmla="*/ 67 w 339"/>
              <a:gd name="T43" fmla="*/ 181 h 297"/>
              <a:gd name="T44" fmla="*/ 99 w 339"/>
              <a:gd name="T45" fmla="*/ 171 h 297"/>
              <a:gd name="T46" fmla="*/ 92 w 339"/>
              <a:gd name="T47" fmla="*/ 187 h 297"/>
              <a:gd name="T48" fmla="*/ 78 w 339"/>
              <a:gd name="T49" fmla="*/ 194 h 297"/>
              <a:gd name="T50" fmla="*/ 118 w 339"/>
              <a:gd name="T51" fmla="*/ 208 h 297"/>
              <a:gd name="T52" fmla="*/ 147 w 339"/>
              <a:gd name="T53" fmla="*/ 211 h 297"/>
              <a:gd name="T54" fmla="*/ 168 w 339"/>
              <a:gd name="T55" fmla="*/ 189 h 297"/>
              <a:gd name="T56" fmla="*/ 168 w 339"/>
              <a:gd name="T57" fmla="*/ 179 h 297"/>
              <a:gd name="T58" fmla="*/ 185 w 339"/>
              <a:gd name="T59" fmla="*/ 198 h 297"/>
              <a:gd name="T60" fmla="*/ 172 w 339"/>
              <a:gd name="T61" fmla="*/ 219 h 297"/>
              <a:gd name="T62" fmla="*/ 208 w 339"/>
              <a:gd name="T63" fmla="*/ 185 h 297"/>
              <a:gd name="T64" fmla="*/ 246 w 339"/>
              <a:gd name="T65" fmla="*/ 154 h 297"/>
              <a:gd name="T66" fmla="*/ 231 w 339"/>
              <a:gd name="T67" fmla="*/ 156 h 297"/>
              <a:gd name="T68" fmla="*/ 206 w 339"/>
              <a:gd name="T69" fmla="*/ 147 h 297"/>
              <a:gd name="T70" fmla="*/ 210 w 339"/>
              <a:gd name="T71" fmla="*/ 135 h 297"/>
              <a:gd name="T72" fmla="*/ 204 w 339"/>
              <a:gd name="T73" fmla="*/ 116 h 297"/>
              <a:gd name="T74" fmla="*/ 168 w 339"/>
              <a:gd name="T75" fmla="*/ 65 h 297"/>
              <a:gd name="T76" fmla="*/ 174 w 339"/>
              <a:gd name="T77" fmla="*/ 88 h 297"/>
              <a:gd name="T78" fmla="*/ 162 w 339"/>
              <a:gd name="T79" fmla="*/ 103 h 297"/>
              <a:gd name="T80" fmla="*/ 160 w 339"/>
              <a:gd name="T81" fmla="*/ 82 h 297"/>
              <a:gd name="T82" fmla="*/ 145 w 339"/>
              <a:gd name="T83" fmla="*/ 78 h 297"/>
              <a:gd name="T84" fmla="*/ 124 w 339"/>
              <a:gd name="T85" fmla="*/ 99 h 297"/>
              <a:gd name="T86" fmla="*/ 78 w 339"/>
              <a:gd name="T87" fmla="*/ 103 h 297"/>
              <a:gd name="T88" fmla="*/ 94 w 339"/>
              <a:gd name="T89" fmla="*/ 116 h 297"/>
              <a:gd name="T90" fmla="*/ 67 w 339"/>
              <a:gd name="T91" fmla="*/ 109 h 297"/>
              <a:gd name="T92" fmla="*/ 69 w 339"/>
              <a:gd name="T93" fmla="*/ 139 h 297"/>
              <a:gd name="T94" fmla="*/ 56 w 339"/>
              <a:gd name="T95" fmla="*/ 175 h 297"/>
              <a:gd name="T96" fmla="*/ 202 w 339"/>
              <a:gd name="T97" fmla="*/ 15 h 297"/>
              <a:gd name="T98" fmla="*/ 339 w 339"/>
              <a:gd name="T99" fmla="*/ 141 h 297"/>
              <a:gd name="T100" fmla="*/ 324 w 339"/>
              <a:gd name="T101" fmla="*/ 160 h 297"/>
              <a:gd name="T102" fmla="*/ 216 w 339"/>
              <a:gd name="T103" fmla="*/ 194 h 297"/>
              <a:gd name="T104" fmla="*/ 214 w 339"/>
              <a:gd name="T105" fmla="*/ 291 h 297"/>
              <a:gd name="T106" fmla="*/ 2 w 339"/>
              <a:gd name="T107" fmla="*/ 238 h 297"/>
              <a:gd name="T108" fmla="*/ 44 w 339"/>
              <a:gd name="T109" fmla="*/ 173 h 297"/>
              <a:gd name="T110" fmla="*/ 54 w 339"/>
              <a:gd name="T111" fmla="*/ 133 h 297"/>
              <a:gd name="T112" fmla="*/ 14 w 339"/>
              <a:gd name="T113" fmla="*/ 65 h 297"/>
              <a:gd name="T114" fmla="*/ 12 w 339"/>
              <a:gd name="T115" fmla="*/ 51 h 297"/>
              <a:gd name="T116" fmla="*/ 6 w 339"/>
              <a:gd name="T117" fmla="*/ 4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9" h="297">
                <a:moveTo>
                  <a:pt x="29" y="217"/>
                </a:moveTo>
                <a:lnTo>
                  <a:pt x="29" y="219"/>
                </a:lnTo>
                <a:lnTo>
                  <a:pt x="33" y="219"/>
                </a:lnTo>
                <a:lnTo>
                  <a:pt x="31" y="217"/>
                </a:lnTo>
                <a:lnTo>
                  <a:pt x="31" y="217"/>
                </a:lnTo>
                <a:lnTo>
                  <a:pt x="29" y="217"/>
                </a:lnTo>
                <a:close/>
                <a:moveTo>
                  <a:pt x="185" y="36"/>
                </a:moveTo>
                <a:lnTo>
                  <a:pt x="183" y="36"/>
                </a:lnTo>
                <a:lnTo>
                  <a:pt x="183" y="36"/>
                </a:lnTo>
                <a:lnTo>
                  <a:pt x="187" y="38"/>
                </a:lnTo>
                <a:lnTo>
                  <a:pt x="187" y="36"/>
                </a:lnTo>
                <a:lnTo>
                  <a:pt x="187" y="36"/>
                </a:lnTo>
                <a:lnTo>
                  <a:pt x="185" y="36"/>
                </a:lnTo>
                <a:close/>
                <a:moveTo>
                  <a:pt x="267" y="160"/>
                </a:moveTo>
                <a:lnTo>
                  <a:pt x="267" y="160"/>
                </a:lnTo>
                <a:lnTo>
                  <a:pt x="267" y="160"/>
                </a:lnTo>
                <a:lnTo>
                  <a:pt x="267" y="160"/>
                </a:lnTo>
                <a:lnTo>
                  <a:pt x="269" y="162"/>
                </a:lnTo>
                <a:lnTo>
                  <a:pt x="269" y="162"/>
                </a:lnTo>
                <a:lnTo>
                  <a:pt x="269" y="162"/>
                </a:lnTo>
                <a:lnTo>
                  <a:pt x="269" y="160"/>
                </a:lnTo>
                <a:lnTo>
                  <a:pt x="269" y="158"/>
                </a:lnTo>
                <a:lnTo>
                  <a:pt x="269" y="158"/>
                </a:lnTo>
                <a:lnTo>
                  <a:pt x="267" y="158"/>
                </a:lnTo>
                <a:lnTo>
                  <a:pt x="267" y="160"/>
                </a:lnTo>
                <a:close/>
                <a:moveTo>
                  <a:pt x="183" y="63"/>
                </a:moveTo>
                <a:lnTo>
                  <a:pt x="185" y="63"/>
                </a:lnTo>
                <a:lnTo>
                  <a:pt x="187" y="65"/>
                </a:lnTo>
                <a:lnTo>
                  <a:pt x="189" y="65"/>
                </a:lnTo>
                <a:lnTo>
                  <a:pt x="189" y="65"/>
                </a:lnTo>
                <a:lnTo>
                  <a:pt x="187" y="63"/>
                </a:lnTo>
                <a:lnTo>
                  <a:pt x="185" y="63"/>
                </a:lnTo>
                <a:lnTo>
                  <a:pt x="183" y="63"/>
                </a:lnTo>
                <a:close/>
                <a:moveTo>
                  <a:pt x="71" y="86"/>
                </a:moveTo>
                <a:lnTo>
                  <a:pt x="75" y="88"/>
                </a:lnTo>
                <a:lnTo>
                  <a:pt x="75" y="88"/>
                </a:lnTo>
                <a:lnTo>
                  <a:pt x="77" y="86"/>
                </a:lnTo>
                <a:lnTo>
                  <a:pt x="75" y="86"/>
                </a:lnTo>
                <a:lnTo>
                  <a:pt x="73" y="86"/>
                </a:lnTo>
                <a:lnTo>
                  <a:pt x="71" y="86"/>
                </a:lnTo>
                <a:close/>
                <a:moveTo>
                  <a:pt x="40" y="202"/>
                </a:moveTo>
                <a:lnTo>
                  <a:pt x="42" y="204"/>
                </a:lnTo>
                <a:lnTo>
                  <a:pt x="44" y="204"/>
                </a:lnTo>
                <a:lnTo>
                  <a:pt x="46" y="204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close/>
                <a:moveTo>
                  <a:pt x="162" y="242"/>
                </a:moveTo>
                <a:lnTo>
                  <a:pt x="164" y="242"/>
                </a:lnTo>
                <a:lnTo>
                  <a:pt x="166" y="244"/>
                </a:lnTo>
                <a:lnTo>
                  <a:pt x="166" y="244"/>
                </a:lnTo>
                <a:lnTo>
                  <a:pt x="168" y="242"/>
                </a:lnTo>
                <a:lnTo>
                  <a:pt x="168" y="242"/>
                </a:lnTo>
                <a:lnTo>
                  <a:pt x="168" y="242"/>
                </a:lnTo>
                <a:lnTo>
                  <a:pt x="166" y="242"/>
                </a:lnTo>
                <a:lnTo>
                  <a:pt x="162" y="242"/>
                </a:lnTo>
                <a:close/>
                <a:moveTo>
                  <a:pt x="179" y="46"/>
                </a:moveTo>
                <a:lnTo>
                  <a:pt x="181" y="46"/>
                </a:lnTo>
                <a:lnTo>
                  <a:pt x="183" y="46"/>
                </a:lnTo>
                <a:lnTo>
                  <a:pt x="181" y="44"/>
                </a:lnTo>
                <a:lnTo>
                  <a:pt x="177" y="44"/>
                </a:lnTo>
                <a:lnTo>
                  <a:pt x="177" y="44"/>
                </a:lnTo>
                <a:lnTo>
                  <a:pt x="176" y="44"/>
                </a:lnTo>
                <a:lnTo>
                  <a:pt x="176" y="44"/>
                </a:lnTo>
                <a:lnTo>
                  <a:pt x="177" y="44"/>
                </a:lnTo>
                <a:lnTo>
                  <a:pt x="179" y="46"/>
                </a:lnTo>
                <a:close/>
                <a:moveTo>
                  <a:pt x="195" y="257"/>
                </a:moveTo>
                <a:lnTo>
                  <a:pt x="191" y="257"/>
                </a:lnTo>
                <a:lnTo>
                  <a:pt x="189" y="257"/>
                </a:lnTo>
                <a:lnTo>
                  <a:pt x="195" y="259"/>
                </a:lnTo>
                <a:lnTo>
                  <a:pt x="198" y="257"/>
                </a:lnTo>
                <a:lnTo>
                  <a:pt x="196" y="257"/>
                </a:lnTo>
                <a:lnTo>
                  <a:pt x="195" y="257"/>
                </a:lnTo>
                <a:lnTo>
                  <a:pt x="195" y="257"/>
                </a:lnTo>
                <a:close/>
                <a:moveTo>
                  <a:pt x="269" y="154"/>
                </a:moveTo>
                <a:lnTo>
                  <a:pt x="269" y="150"/>
                </a:lnTo>
                <a:lnTo>
                  <a:pt x="267" y="147"/>
                </a:lnTo>
                <a:lnTo>
                  <a:pt x="263" y="143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close/>
                <a:moveTo>
                  <a:pt x="37" y="210"/>
                </a:moveTo>
                <a:lnTo>
                  <a:pt x="35" y="210"/>
                </a:lnTo>
                <a:lnTo>
                  <a:pt x="33" y="211"/>
                </a:lnTo>
                <a:lnTo>
                  <a:pt x="35" y="211"/>
                </a:lnTo>
                <a:lnTo>
                  <a:pt x="38" y="213"/>
                </a:lnTo>
                <a:lnTo>
                  <a:pt x="44" y="213"/>
                </a:lnTo>
                <a:lnTo>
                  <a:pt x="37" y="210"/>
                </a:lnTo>
                <a:close/>
                <a:moveTo>
                  <a:pt x="256" y="152"/>
                </a:moveTo>
                <a:lnTo>
                  <a:pt x="257" y="156"/>
                </a:lnTo>
                <a:lnTo>
                  <a:pt x="259" y="160"/>
                </a:lnTo>
                <a:lnTo>
                  <a:pt x="259" y="164"/>
                </a:lnTo>
                <a:lnTo>
                  <a:pt x="259" y="164"/>
                </a:lnTo>
                <a:lnTo>
                  <a:pt x="261" y="164"/>
                </a:lnTo>
                <a:lnTo>
                  <a:pt x="261" y="164"/>
                </a:lnTo>
                <a:lnTo>
                  <a:pt x="259" y="158"/>
                </a:lnTo>
                <a:lnTo>
                  <a:pt x="257" y="154"/>
                </a:lnTo>
                <a:lnTo>
                  <a:pt x="256" y="152"/>
                </a:lnTo>
                <a:close/>
                <a:moveTo>
                  <a:pt x="35" y="215"/>
                </a:moveTo>
                <a:lnTo>
                  <a:pt x="37" y="217"/>
                </a:lnTo>
                <a:lnTo>
                  <a:pt x="38" y="219"/>
                </a:lnTo>
                <a:lnTo>
                  <a:pt x="40" y="219"/>
                </a:lnTo>
                <a:lnTo>
                  <a:pt x="42" y="219"/>
                </a:lnTo>
                <a:lnTo>
                  <a:pt x="44" y="219"/>
                </a:lnTo>
                <a:lnTo>
                  <a:pt x="40" y="217"/>
                </a:lnTo>
                <a:lnTo>
                  <a:pt x="37" y="215"/>
                </a:lnTo>
                <a:lnTo>
                  <a:pt x="35" y="215"/>
                </a:lnTo>
                <a:lnTo>
                  <a:pt x="35" y="215"/>
                </a:lnTo>
                <a:lnTo>
                  <a:pt x="35" y="215"/>
                </a:lnTo>
                <a:close/>
                <a:moveTo>
                  <a:pt x="162" y="59"/>
                </a:moveTo>
                <a:lnTo>
                  <a:pt x="170" y="63"/>
                </a:lnTo>
                <a:lnTo>
                  <a:pt x="179" y="65"/>
                </a:lnTo>
                <a:lnTo>
                  <a:pt x="177" y="65"/>
                </a:lnTo>
                <a:lnTo>
                  <a:pt x="177" y="63"/>
                </a:lnTo>
                <a:lnTo>
                  <a:pt x="172" y="61"/>
                </a:lnTo>
                <a:lnTo>
                  <a:pt x="164" y="59"/>
                </a:lnTo>
                <a:lnTo>
                  <a:pt x="164" y="59"/>
                </a:lnTo>
                <a:lnTo>
                  <a:pt x="162" y="59"/>
                </a:lnTo>
                <a:lnTo>
                  <a:pt x="162" y="59"/>
                </a:lnTo>
                <a:lnTo>
                  <a:pt x="162" y="59"/>
                </a:lnTo>
                <a:close/>
                <a:moveTo>
                  <a:pt x="256" y="143"/>
                </a:moveTo>
                <a:lnTo>
                  <a:pt x="259" y="150"/>
                </a:lnTo>
                <a:lnTo>
                  <a:pt x="263" y="160"/>
                </a:lnTo>
                <a:lnTo>
                  <a:pt x="261" y="150"/>
                </a:lnTo>
                <a:lnTo>
                  <a:pt x="257" y="141"/>
                </a:lnTo>
                <a:lnTo>
                  <a:pt x="257" y="141"/>
                </a:lnTo>
                <a:lnTo>
                  <a:pt x="257" y="141"/>
                </a:lnTo>
                <a:lnTo>
                  <a:pt x="256" y="143"/>
                </a:lnTo>
                <a:close/>
                <a:moveTo>
                  <a:pt x="42" y="72"/>
                </a:moveTo>
                <a:lnTo>
                  <a:pt x="35" y="76"/>
                </a:lnTo>
                <a:lnTo>
                  <a:pt x="33" y="78"/>
                </a:lnTo>
                <a:lnTo>
                  <a:pt x="33" y="78"/>
                </a:lnTo>
                <a:lnTo>
                  <a:pt x="38" y="76"/>
                </a:lnTo>
                <a:lnTo>
                  <a:pt x="46" y="74"/>
                </a:lnTo>
                <a:lnTo>
                  <a:pt x="46" y="72"/>
                </a:lnTo>
                <a:lnTo>
                  <a:pt x="44" y="72"/>
                </a:lnTo>
                <a:lnTo>
                  <a:pt x="42" y="72"/>
                </a:lnTo>
                <a:close/>
                <a:moveTo>
                  <a:pt x="151" y="232"/>
                </a:moveTo>
                <a:lnTo>
                  <a:pt x="155" y="234"/>
                </a:lnTo>
                <a:lnTo>
                  <a:pt x="156" y="236"/>
                </a:lnTo>
                <a:lnTo>
                  <a:pt x="160" y="234"/>
                </a:lnTo>
                <a:lnTo>
                  <a:pt x="166" y="232"/>
                </a:lnTo>
                <a:lnTo>
                  <a:pt x="151" y="232"/>
                </a:lnTo>
                <a:close/>
                <a:moveTo>
                  <a:pt x="54" y="78"/>
                </a:moveTo>
                <a:lnTo>
                  <a:pt x="52" y="76"/>
                </a:lnTo>
                <a:lnTo>
                  <a:pt x="52" y="76"/>
                </a:lnTo>
                <a:lnTo>
                  <a:pt x="44" y="78"/>
                </a:lnTo>
                <a:lnTo>
                  <a:pt x="37" y="82"/>
                </a:lnTo>
                <a:lnTo>
                  <a:pt x="37" y="84"/>
                </a:lnTo>
                <a:lnTo>
                  <a:pt x="37" y="84"/>
                </a:lnTo>
                <a:lnTo>
                  <a:pt x="44" y="80"/>
                </a:lnTo>
                <a:lnTo>
                  <a:pt x="54" y="78"/>
                </a:lnTo>
                <a:close/>
                <a:moveTo>
                  <a:pt x="168" y="51"/>
                </a:moveTo>
                <a:lnTo>
                  <a:pt x="168" y="51"/>
                </a:lnTo>
                <a:lnTo>
                  <a:pt x="166" y="53"/>
                </a:lnTo>
                <a:lnTo>
                  <a:pt x="166" y="53"/>
                </a:lnTo>
                <a:lnTo>
                  <a:pt x="177" y="57"/>
                </a:lnTo>
                <a:lnTo>
                  <a:pt x="189" y="59"/>
                </a:lnTo>
                <a:lnTo>
                  <a:pt x="177" y="55"/>
                </a:lnTo>
                <a:lnTo>
                  <a:pt x="168" y="51"/>
                </a:lnTo>
                <a:close/>
                <a:moveTo>
                  <a:pt x="40" y="208"/>
                </a:moveTo>
                <a:lnTo>
                  <a:pt x="42" y="210"/>
                </a:lnTo>
                <a:lnTo>
                  <a:pt x="46" y="211"/>
                </a:lnTo>
                <a:lnTo>
                  <a:pt x="50" y="213"/>
                </a:lnTo>
                <a:lnTo>
                  <a:pt x="52" y="215"/>
                </a:lnTo>
                <a:lnTo>
                  <a:pt x="56" y="215"/>
                </a:lnTo>
                <a:lnTo>
                  <a:pt x="59" y="215"/>
                </a:lnTo>
                <a:lnTo>
                  <a:pt x="50" y="210"/>
                </a:lnTo>
                <a:lnTo>
                  <a:pt x="42" y="206"/>
                </a:lnTo>
                <a:lnTo>
                  <a:pt x="40" y="208"/>
                </a:lnTo>
                <a:lnTo>
                  <a:pt x="40" y="208"/>
                </a:lnTo>
                <a:close/>
                <a:moveTo>
                  <a:pt x="179" y="74"/>
                </a:moveTo>
                <a:lnTo>
                  <a:pt x="172" y="71"/>
                </a:lnTo>
                <a:lnTo>
                  <a:pt x="162" y="65"/>
                </a:lnTo>
                <a:lnTo>
                  <a:pt x="160" y="65"/>
                </a:lnTo>
                <a:lnTo>
                  <a:pt x="158" y="65"/>
                </a:lnTo>
                <a:lnTo>
                  <a:pt x="156" y="65"/>
                </a:lnTo>
                <a:lnTo>
                  <a:pt x="155" y="67"/>
                </a:lnTo>
                <a:lnTo>
                  <a:pt x="168" y="71"/>
                </a:lnTo>
                <a:lnTo>
                  <a:pt x="179" y="74"/>
                </a:lnTo>
                <a:close/>
                <a:moveTo>
                  <a:pt x="195" y="240"/>
                </a:moveTo>
                <a:lnTo>
                  <a:pt x="170" y="244"/>
                </a:lnTo>
                <a:lnTo>
                  <a:pt x="174" y="246"/>
                </a:lnTo>
                <a:lnTo>
                  <a:pt x="176" y="246"/>
                </a:lnTo>
                <a:lnTo>
                  <a:pt x="177" y="246"/>
                </a:lnTo>
                <a:lnTo>
                  <a:pt x="187" y="244"/>
                </a:lnTo>
                <a:lnTo>
                  <a:pt x="196" y="242"/>
                </a:lnTo>
                <a:lnTo>
                  <a:pt x="196" y="238"/>
                </a:lnTo>
                <a:lnTo>
                  <a:pt x="196" y="238"/>
                </a:lnTo>
                <a:lnTo>
                  <a:pt x="195" y="240"/>
                </a:lnTo>
                <a:close/>
                <a:moveTo>
                  <a:pt x="242" y="133"/>
                </a:moveTo>
                <a:lnTo>
                  <a:pt x="254" y="158"/>
                </a:lnTo>
                <a:lnTo>
                  <a:pt x="254" y="158"/>
                </a:lnTo>
                <a:lnTo>
                  <a:pt x="254" y="160"/>
                </a:lnTo>
                <a:lnTo>
                  <a:pt x="256" y="160"/>
                </a:lnTo>
                <a:lnTo>
                  <a:pt x="256" y="158"/>
                </a:lnTo>
                <a:lnTo>
                  <a:pt x="252" y="147"/>
                </a:lnTo>
                <a:lnTo>
                  <a:pt x="246" y="135"/>
                </a:lnTo>
                <a:lnTo>
                  <a:pt x="244" y="135"/>
                </a:lnTo>
                <a:lnTo>
                  <a:pt x="242" y="133"/>
                </a:lnTo>
                <a:lnTo>
                  <a:pt x="242" y="133"/>
                </a:lnTo>
                <a:lnTo>
                  <a:pt x="242" y="133"/>
                </a:lnTo>
                <a:close/>
                <a:moveTo>
                  <a:pt x="50" y="202"/>
                </a:moveTo>
                <a:lnTo>
                  <a:pt x="56" y="206"/>
                </a:lnTo>
                <a:lnTo>
                  <a:pt x="61" y="210"/>
                </a:lnTo>
                <a:lnTo>
                  <a:pt x="67" y="213"/>
                </a:lnTo>
                <a:lnTo>
                  <a:pt x="69" y="213"/>
                </a:lnTo>
                <a:lnTo>
                  <a:pt x="73" y="213"/>
                </a:lnTo>
                <a:lnTo>
                  <a:pt x="77" y="211"/>
                </a:lnTo>
                <a:lnTo>
                  <a:pt x="65" y="208"/>
                </a:lnTo>
                <a:lnTo>
                  <a:pt x="54" y="204"/>
                </a:lnTo>
                <a:lnTo>
                  <a:pt x="54" y="202"/>
                </a:lnTo>
                <a:lnTo>
                  <a:pt x="52" y="202"/>
                </a:lnTo>
                <a:lnTo>
                  <a:pt x="50" y="202"/>
                </a:lnTo>
                <a:lnTo>
                  <a:pt x="50" y="202"/>
                </a:lnTo>
                <a:lnTo>
                  <a:pt x="50" y="202"/>
                </a:lnTo>
                <a:close/>
                <a:moveTo>
                  <a:pt x="57" y="82"/>
                </a:moveTo>
                <a:lnTo>
                  <a:pt x="40" y="88"/>
                </a:lnTo>
                <a:lnTo>
                  <a:pt x="40" y="90"/>
                </a:lnTo>
                <a:lnTo>
                  <a:pt x="42" y="93"/>
                </a:lnTo>
                <a:lnTo>
                  <a:pt x="61" y="82"/>
                </a:lnTo>
                <a:lnTo>
                  <a:pt x="59" y="80"/>
                </a:lnTo>
                <a:lnTo>
                  <a:pt x="57" y="82"/>
                </a:lnTo>
                <a:close/>
                <a:moveTo>
                  <a:pt x="193" y="248"/>
                </a:moveTo>
                <a:lnTo>
                  <a:pt x="183" y="250"/>
                </a:lnTo>
                <a:lnTo>
                  <a:pt x="176" y="251"/>
                </a:lnTo>
                <a:lnTo>
                  <a:pt x="177" y="253"/>
                </a:lnTo>
                <a:lnTo>
                  <a:pt x="179" y="253"/>
                </a:lnTo>
                <a:lnTo>
                  <a:pt x="189" y="253"/>
                </a:lnTo>
                <a:lnTo>
                  <a:pt x="196" y="253"/>
                </a:lnTo>
                <a:lnTo>
                  <a:pt x="196" y="246"/>
                </a:lnTo>
                <a:lnTo>
                  <a:pt x="193" y="248"/>
                </a:lnTo>
                <a:close/>
                <a:moveTo>
                  <a:pt x="71" y="86"/>
                </a:moveTo>
                <a:lnTo>
                  <a:pt x="61" y="90"/>
                </a:lnTo>
                <a:lnTo>
                  <a:pt x="54" y="93"/>
                </a:lnTo>
                <a:lnTo>
                  <a:pt x="44" y="97"/>
                </a:lnTo>
                <a:lnTo>
                  <a:pt x="48" y="103"/>
                </a:lnTo>
                <a:lnTo>
                  <a:pt x="59" y="95"/>
                </a:lnTo>
                <a:lnTo>
                  <a:pt x="71" y="90"/>
                </a:lnTo>
                <a:lnTo>
                  <a:pt x="73" y="90"/>
                </a:lnTo>
                <a:lnTo>
                  <a:pt x="71" y="88"/>
                </a:lnTo>
                <a:lnTo>
                  <a:pt x="71" y="86"/>
                </a:lnTo>
                <a:close/>
                <a:moveTo>
                  <a:pt x="50" y="185"/>
                </a:moveTo>
                <a:lnTo>
                  <a:pt x="46" y="190"/>
                </a:lnTo>
                <a:lnTo>
                  <a:pt x="42" y="196"/>
                </a:lnTo>
                <a:lnTo>
                  <a:pt x="52" y="200"/>
                </a:lnTo>
                <a:lnTo>
                  <a:pt x="61" y="202"/>
                </a:lnTo>
                <a:lnTo>
                  <a:pt x="69" y="206"/>
                </a:lnTo>
                <a:lnTo>
                  <a:pt x="71" y="206"/>
                </a:lnTo>
                <a:lnTo>
                  <a:pt x="71" y="206"/>
                </a:lnTo>
                <a:lnTo>
                  <a:pt x="69" y="206"/>
                </a:lnTo>
                <a:lnTo>
                  <a:pt x="69" y="206"/>
                </a:lnTo>
                <a:lnTo>
                  <a:pt x="61" y="200"/>
                </a:lnTo>
                <a:lnTo>
                  <a:pt x="56" y="194"/>
                </a:lnTo>
                <a:lnTo>
                  <a:pt x="50" y="189"/>
                </a:lnTo>
                <a:lnTo>
                  <a:pt x="50" y="187"/>
                </a:lnTo>
                <a:lnTo>
                  <a:pt x="50" y="185"/>
                </a:lnTo>
                <a:close/>
                <a:moveTo>
                  <a:pt x="227" y="126"/>
                </a:moveTo>
                <a:lnTo>
                  <a:pt x="235" y="145"/>
                </a:lnTo>
                <a:lnTo>
                  <a:pt x="244" y="164"/>
                </a:lnTo>
                <a:lnTo>
                  <a:pt x="240" y="147"/>
                </a:lnTo>
                <a:lnTo>
                  <a:pt x="235" y="130"/>
                </a:lnTo>
                <a:lnTo>
                  <a:pt x="227" y="126"/>
                </a:lnTo>
                <a:lnTo>
                  <a:pt x="227" y="126"/>
                </a:lnTo>
                <a:lnTo>
                  <a:pt x="227" y="126"/>
                </a:lnTo>
                <a:lnTo>
                  <a:pt x="225" y="126"/>
                </a:lnTo>
                <a:lnTo>
                  <a:pt x="227" y="126"/>
                </a:lnTo>
                <a:close/>
                <a:moveTo>
                  <a:pt x="195" y="229"/>
                </a:moveTo>
                <a:lnTo>
                  <a:pt x="162" y="238"/>
                </a:lnTo>
                <a:lnTo>
                  <a:pt x="181" y="238"/>
                </a:lnTo>
                <a:lnTo>
                  <a:pt x="198" y="234"/>
                </a:lnTo>
                <a:lnTo>
                  <a:pt x="198" y="232"/>
                </a:lnTo>
                <a:lnTo>
                  <a:pt x="200" y="229"/>
                </a:lnTo>
                <a:lnTo>
                  <a:pt x="196" y="229"/>
                </a:lnTo>
                <a:lnTo>
                  <a:pt x="195" y="229"/>
                </a:lnTo>
                <a:close/>
                <a:moveTo>
                  <a:pt x="50" y="185"/>
                </a:moveTo>
                <a:lnTo>
                  <a:pt x="52" y="185"/>
                </a:lnTo>
                <a:lnTo>
                  <a:pt x="54" y="185"/>
                </a:lnTo>
                <a:lnTo>
                  <a:pt x="61" y="187"/>
                </a:lnTo>
                <a:lnTo>
                  <a:pt x="71" y="189"/>
                </a:lnTo>
                <a:lnTo>
                  <a:pt x="69" y="187"/>
                </a:lnTo>
                <a:lnTo>
                  <a:pt x="67" y="185"/>
                </a:lnTo>
                <a:lnTo>
                  <a:pt x="67" y="183"/>
                </a:lnTo>
                <a:lnTo>
                  <a:pt x="67" y="181"/>
                </a:lnTo>
                <a:lnTo>
                  <a:pt x="69" y="181"/>
                </a:lnTo>
                <a:lnTo>
                  <a:pt x="78" y="185"/>
                </a:lnTo>
                <a:lnTo>
                  <a:pt x="88" y="187"/>
                </a:lnTo>
                <a:lnTo>
                  <a:pt x="88" y="185"/>
                </a:lnTo>
                <a:lnTo>
                  <a:pt x="90" y="183"/>
                </a:lnTo>
                <a:lnTo>
                  <a:pt x="92" y="181"/>
                </a:lnTo>
                <a:lnTo>
                  <a:pt x="94" y="181"/>
                </a:lnTo>
                <a:lnTo>
                  <a:pt x="96" y="181"/>
                </a:lnTo>
                <a:lnTo>
                  <a:pt x="97" y="179"/>
                </a:lnTo>
                <a:lnTo>
                  <a:pt x="99" y="179"/>
                </a:lnTo>
                <a:lnTo>
                  <a:pt x="99" y="175"/>
                </a:lnTo>
                <a:lnTo>
                  <a:pt x="99" y="173"/>
                </a:lnTo>
                <a:lnTo>
                  <a:pt x="99" y="171"/>
                </a:lnTo>
                <a:lnTo>
                  <a:pt x="101" y="170"/>
                </a:lnTo>
                <a:lnTo>
                  <a:pt x="103" y="170"/>
                </a:lnTo>
                <a:lnTo>
                  <a:pt x="103" y="170"/>
                </a:lnTo>
                <a:lnTo>
                  <a:pt x="105" y="171"/>
                </a:lnTo>
                <a:lnTo>
                  <a:pt x="101" y="171"/>
                </a:lnTo>
                <a:lnTo>
                  <a:pt x="103" y="175"/>
                </a:lnTo>
                <a:lnTo>
                  <a:pt x="103" y="177"/>
                </a:lnTo>
                <a:lnTo>
                  <a:pt x="101" y="179"/>
                </a:lnTo>
                <a:lnTo>
                  <a:pt x="99" y="181"/>
                </a:lnTo>
                <a:lnTo>
                  <a:pt x="96" y="183"/>
                </a:lnTo>
                <a:lnTo>
                  <a:pt x="94" y="185"/>
                </a:lnTo>
                <a:lnTo>
                  <a:pt x="92" y="185"/>
                </a:lnTo>
                <a:lnTo>
                  <a:pt x="92" y="187"/>
                </a:lnTo>
                <a:lnTo>
                  <a:pt x="92" y="187"/>
                </a:lnTo>
                <a:lnTo>
                  <a:pt x="92" y="189"/>
                </a:lnTo>
                <a:lnTo>
                  <a:pt x="92" y="190"/>
                </a:lnTo>
                <a:lnTo>
                  <a:pt x="90" y="190"/>
                </a:lnTo>
                <a:lnTo>
                  <a:pt x="86" y="189"/>
                </a:lnTo>
                <a:lnTo>
                  <a:pt x="80" y="189"/>
                </a:lnTo>
                <a:lnTo>
                  <a:pt x="75" y="187"/>
                </a:lnTo>
                <a:lnTo>
                  <a:pt x="80" y="190"/>
                </a:lnTo>
                <a:lnTo>
                  <a:pt x="86" y="194"/>
                </a:lnTo>
                <a:lnTo>
                  <a:pt x="88" y="196"/>
                </a:lnTo>
                <a:lnTo>
                  <a:pt x="86" y="196"/>
                </a:lnTo>
                <a:lnTo>
                  <a:pt x="86" y="198"/>
                </a:lnTo>
                <a:lnTo>
                  <a:pt x="78" y="194"/>
                </a:lnTo>
                <a:lnTo>
                  <a:pt x="71" y="192"/>
                </a:lnTo>
                <a:lnTo>
                  <a:pt x="63" y="189"/>
                </a:lnTo>
                <a:lnTo>
                  <a:pt x="61" y="189"/>
                </a:lnTo>
                <a:lnTo>
                  <a:pt x="57" y="189"/>
                </a:lnTo>
                <a:lnTo>
                  <a:pt x="56" y="190"/>
                </a:lnTo>
                <a:lnTo>
                  <a:pt x="69" y="200"/>
                </a:lnTo>
                <a:lnTo>
                  <a:pt x="82" y="211"/>
                </a:lnTo>
                <a:lnTo>
                  <a:pt x="97" y="208"/>
                </a:lnTo>
                <a:lnTo>
                  <a:pt x="115" y="204"/>
                </a:lnTo>
                <a:lnTo>
                  <a:pt x="117" y="204"/>
                </a:lnTo>
                <a:lnTo>
                  <a:pt x="118" y="206"/>
                </a:lnTo>
                <a:lnTo>
                  <a:pt x="118" y="206"/>
                </a:lnTo>
                <a:lnTo>
                  <a:pt x="118" y="208"/>
                </a:lnTo>
                <a:lnTo>
                  <a:pt x="120" y="210"/>
                </a:lnTo>
                <a:lnTo>
                  <a:pt x="122" y="210"/>
                </a:lnTo>
                <a:lnTo>
                  <a:pt x="132" y="217"/>
                </a:lnTo>
                <a:lnTo>
                  <a:pt x="141" y="225"/>
                </a:lnTo>
                <a:lnTo>
                  <a:pt x="143" y="227"/>
                </a:lnTo>
                <a:lnTo>
                  <a:pt x="145" y="225"/>
                </a:lnTo>
                <a:lnTo>
                  <a:pt x="147" y="225"/>
                </a:lnTo>
                <a:lnTo>
                  <a:pt x="158" y="219"/>
                </a:lnTo>
                <a:lnTo>
                  <a:pt x="170" y="215"/>
                </a:lnTo>
                <a:lnTo>
                  <a:pt x="162" y="215"/>
                </a:lnTo>
                <a:lnTo>
                  <a:pt x="155" y="215"/>
                </a:lnTo>
                <a:lnTo>
                  <a:pt x="149" y="213"/>
                </a:lnTo>
                <a:lnTo>
                  <a:pt x="147" y="211"/>
                </a:lnTo>
                <a:lnTo>
                  <a:pt x="147" y="210"/>
                </a:lnTo>
                <a:lnTo>
                  <a:pt x="149" y="208"/>
                </a:lnTo>
                <a:lnTo>
                  <a:pt x="151" y="206"/>
                </a:lnTo>
                <a:lnTo>
                  <a:pt x="158" y="204"/>
                </a:lnTo>
                <a:lnTo>
                  <a:pt x="166" y="202"/>
                </a:lnTo>
                <a:lnTo>
                  <a:pt x="176" y="198"/>
                </a:lnTo>
                <a:lnTo>
                  <a:pt x="170" y="198"/>
                </a:lnTo>
                <a:lnTo>
                  <a:pt x="166" y="198"/>
                </a:lnTo>
                <a:lnTo>
                  <a:pt x="164" y="196"/>
                </a:lnTo>
                <a:lnTo>
                  <a:pt x="162" y="194"/>
                </a:lnTo>
                <a:lnTo>
                  <a:pt x="164" y="192"/>
                </a:lnTo>
                <a:lnTo>
                  <a:pt x="166" y="190"/>
                </a:lnTo>
                <a:lnTo>
                  <a:pt x="168" y="189"/>
                </a:lnTo>
                <a:lnTo>
                  <a:pt x="170" y="189"/>
                </a:lnTo>
                <a:lnTo>
                  <a:pt x="172" y="187"/>
                </a:lnTo>
                <a:lnTo>
                  <a:pt x="172" y="185"/>
                </a:lnTo>
                <a:lnTo>
                  <a:pt x="166" y="181"/>
                </a:lnTo>
                <a:lnTo>
                  <a:pt x="160" y="177"/>
                </a:lnTo>
                <a:lnTo>
                  <a:pt x="160" y="175"/>
                </a:lnTo>
                <a:lnTo>
                  <a:pt x="162" y="175"/>
                </a:lnTo>
                <a:lnTo>
                  <a:pt x="164" y="173"/>
                </a:lnTo>
                <a:lnTo>
                  <a:pt x="166" y="173"/>
                </a:lnTo>
                <a:lnTo>
                  <a:pt x="164" y="175"/>
                </a:lnTo>
                <a:lnTo>
                  <a:pt x="164" y="175"/>
                </a:lnTo>
                <a:lnTo>
                  <a:pt x="164" y="177"/>
                </a:lnTo>
                <a:lnTo>
                  <a:pt x="168" y="179"/>
                </a:lnTo>
                <a:lnTo>
                  <a:pt x="172" y="183"/>
                </a:lnTo>
                <a:lnTo>
                  <a:pt x="176" y="187"/>
                </a:lnTo>
                <a:lnTo>
                  <a:pt x="172" y="189"/>
                </a:lnTo>
                <a:lnTo>
                  <a:pt x="170" y="192"/>
                </a:lnTo>
                <a:lnTo>
                  <a:pt x="166" y="194"/>
                </a:lnTo>
                <a:lnTo>
                  <a:pt x="170" y="194"/>
                </a:lnTo>
                <a:lnTo>
                  <a:pt x="174" y="196"/>
                </a:lnTo>
                <a:lnTo>
                  <a:pt x="177" y="196"/>
                </a:lnTo>
                <a:lnTo>
                  <a:pt x="179" y="194"/>
                </a:lnTo>
                <a:lnTo>
                  <a:pt x="183" y="194"/>
                </a:lnTo>
                <a:lnTo>
                  <a:pt x="185" y="196"/>
                </a:lnTo>
                <a:lnTo>
                  <a:pt x="185" y="198"/>
                </a:lnTo>
                <a:lnTo>
                  <a:pt x="185" y="198"/>
                </a:lnTo>
                <a:lnTo>
                  <a:pt x="168" y="204"/>
                </a:lnTo>
                <a:lnTo>
                  <a:pt x="153" y="210"/>
                </a:lnTo>
                <a:lnTo>
                  <a:pt x="153" y="210"/>
                </a:lnTo>
                <a:lnTo>
                  <a:pt x="151" y="210"/>
                </a:lnTo>
                <a:lnTo>
                  <a:pt x="151" y="211"/>
                </a:lnTo>
                <a:lnTo>
                  <a:pt x="153" y="211"/>
                </a:lnTo>
                <a:lnTo>
                  <a:pt x="168" y="213"/>
                </a:lnTo>
                <a:lnTo>
                  <a:pt x="183" y="211"/>
                </a:lnTo>
                <a:lnTo>
                  <a:pt x="196" y="208"/>
                </a:lnTo>
                <a:lnTo>
                  <a:pt x="198" y="210"/>
                </a:lnTo>
                <a:lnTo>
                  <a:pt x="198" y="211"/>
                </a:lnTo>
                <a:lnTo>
                  <a:pt x="198" y="211"/>
                </a:lnTo>
                <a:lnTo>
                  <a:pt x="172" y="219"/>
                </a:lnTo>
                <a:lnTo>
                  <a:pt x="147" y="227"/>
                </a:lnTo>
                <a:lnTo>
                  <a:pt x="149" y="229"/>
                </a:lnTo>
                <a:lnTo>
                  <a:pt x="151" y="229"/>
                </a:lnTo>
                <a:lnTo>
                  <a:pt x="156" y="229"/>
                </a:lnTo>
                <a:lnTo>
                  <a:pt x="164" y="229"/>
                </a:lnTo>
                <a:lnTo>
                  <a:pt x="172" y="229"/>
                </a:lnTo>
                <a:lnTo>
                  <a:pt x="185" y="227"/>
                </a:lnTo>
                <a:lnTo>
                  <a:pt x="200" y="225"/>
                </a:lnTo>
                <a:lnTo>
                  <a:pt x="204" y="208"/>
                </a:lnTo>
                <a:lnTo>
                  <a:pt x="204" y="189"/>
                </a:lnTo>
                <a:lnTo>
                  <a:pt x="206" y="189"/>
                </a:lnTo>
                <a:lnTo>
                  <a:pt x="208" y="187"/>
                </a:lnTo>
                <a:lnTo>
                  <a:pt x="208" y="185"/>
                </a:lnTo>
                <a:lnTo>
                  <a:pt x="252" y="168"/>
                </a:lnTo>
                <a:lnTo>
                  <a:pt x="252" y="168"/>
                </a:lnTo>
                <a:lnTo>
                  <a:pt x="254" y="168"/>
                </a:lnTo>
                <a:lnTo>
                  <a:pt x="254" y="166"/>
                </a:lnTo>
                <a:lnTo>
                  <a:pt x="254" y="166"/>
                </a:lnTo>
                <a:lnTo>
                  <a:pt x="248" y="156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7"/>
                </a:lnTo>
                <a:lnTo>
                  <a:pt x="244" y="149"/>
                </a:lnTo>
                <a:lnTo>
                  <a:pt x="246" y="152"/>
                </a:lnTo>
                <a:lnTo>
                  <a:pt x="246" y="154"/>
                </a:lnTo>
                <a:lnTo>
                  <a:pt x="246" y="158"/>
                </a:lnTo>
                <a:lnTo>
                  <a:pt x="248" y="162"/>
                </a:lnTo>
                <a:lnTo>
                  <a:pt x="246" y="166"/>
                </a:lnTo>
                <a:lnTo>
                  <a:pt x="246" y="168"/>
                </a:lnTo>
                <a:lnTo>
                  <a:pt x="244" y="168"/>
                </a:lnTo>
                <a:lnTo>
                  <a:pt x="242" y="166"/>
                </a:lnTo>
                <a:lnTo>
                  <a:pt x="238" y="158"/>
                </a:lnTo>
                <a:lnTo>
                  <a:pt x="233" y="149"/>
                </a:lnTo>
                <a:lnTo>
                  <a:pt x="229" y="139"/>
                </a:lnTo>
                <a:lnTo>
                  <a:pt x="229" y="145"/>
                </a:lnTo>
                <a:lnTo>
                  <a:pt x="231" y="150"/>
                </a:lnTo>
                <a:lnTo>
                  <a:pt x="231" y="154"/>
                </a:lnTo>
                <a:lnTo>
                  <a:pt x="231" y="156"/>
                </a:lnTo>
                <a:lnTo>
                  <a:pt x="229" y="158"/>
                </a:lnTo>
                <a:lnTo>
                  <a:pt x="227" y="160"/>
                </a:lnTo>
                <a:lnTo>
                  <a:pt x="225" y="158"/>
                </a:lnTo>
                <a:lnTo>
                  <a:pt x="223" y="158"/>
                </a:lnTo>
                <a:lnTo>
                  <a:pt x="217" y="149"/>
                </a:lnTo>
                <a:lnTo>
                  <a:pt x="214" y="139"/>
                </a:lnTo>
                <a:lnTo>
                  <a:pt x="214" y="141"/>
                </a:lnTo>
                <a:lnTo>
                  <a:pt x="214" y="145"/>
                </a:lnTo>
                <a:lnTo>
                  <a:pt x="214" y="149"/>
                </a:lnTo>
                <a:lnTo>
                  <a:pt x="214" y="150"/>
                </a:lnTo>
                <a:lnTo>
                  <a:pt x="212" y="150"/>
                </a:lnTo>
                <a:lnTo>
                  <a:pt x="208" y="149"/>
                </a:lnTo>
                <a:lnTo>
                  <a:pt x="206" y="147"/>
                </a:lnTo>
                <a:lnTo>
                  <a:pt x="202" y="145"/>
                </a:lnTo>
                <a:lnTo>
                  <a:pt x="193" y="147"/>
                </a:lnTo>
                <a:lnTo>
                  <a:pt x="181" y="150"/>
                </a:lnTo>
                <a:lnTo>
                  <a:pt x="189" y="145"/>
                </a:lnTo>
                <a:lnTo>
                  <a:pt x="196" y="143"/>
                </a:lnTo>
                <a:lnTo>
                  <a:pt x="204" y="141"/>
                </a:lnTo>
                <a:lnTo>
                  <a:pt x="206" y="143"/>
                </a:lnTo>
                <a:lnTo>
                  <a:pt x="208" y="145"/>
                </a:lnTo>
                <a:lnTo>
                  <a:pt x="208" y="145"/>
                </a:lnTo>
                <a:lnTo>
                  <a:pt x="210" y="147"/>
                </a:lnTo>
                <a:lnTo>
                  <a:pt x="212" y="147"/>
                </a:lnTo>
                <a:lnTo>
                  <a:pt x="210" y="141"/>
                </a:lnTo>
                <a:lnTo>
                  <a:pt x="210" y="135"/>
                </a:lnTo>
                <a:lnTo>
                  <a:pt x="210" y="133"/>
                </a:lnTo>
                <a:lnTo>
                  <a:pt x="210" y="131"/>
                </a:lnTo>
                <a:lnTo>
                  <a:pt x="210" y="130"/>
                </a:lnTo>
                <a:lnTo>
                  <a:pt x="212" y="130"/>
                </a:lnTo>
                <a:lnTo>
                  <a:pt x="214" y="131"/>
                </a:lnTo>
                <a:lnTo>
                  <a:pt x="214" y="133"/>
                </a:lnTo>
                <a:lnTo>
                  <a:pt x="219" y="145"/>
                </a:lnTo>
                <a:lnTo>
                  <a:pt x="227" y="156"/>
                </a:lnTo>
                <a:lnTo>
                  <a:pt x="225" y="139"/>
                </a:lnTo>
                <a:lnTo>
                  <a:pt x="219" y="124"/>
                </a:lnTo>
                <a:lnTo>
                  <a:pt x="216" y="120"/>
                </a:lnTo>
                <a:lnTo>
                  <a:pt x="210" y="118"/>
                </a:lnTo>
                <a:lnTo>
                  <a:pt x="204" y="116"/>
                </a:lnTo>
                <a:lnTo>
                  <a:pt x="202" y="114"/>
                </a:lnTo>
                <a:lnTo>
                  <a:pt x="198" y="112"/>
                </a:lnTo>
                <a:lnTo>
                  <a:pt x="195" y="112"/>
                </a:lnTo>
                <a:lnTo>
                  <a:pt x="193" y="111"/>
                </a:lnTo>
                <a:lnTo>
                  <a:pt x="191" y="109"/>
                </a:lnTo>
                <a:lnTo>
                  <a:pt x="191" y="105"/>
                </a:lnTo>
                <a:lnTo>
                  <a:pt x="191" y="103"/>
                </a:lnTo>
                <a:lnTo>
                  <a:pt x="193" y="101"/>
                </a:lnTo>
                <a:lnTo>
                  <a:pt x="193" y="97"/>
                </a:lnTo>
                <a:lnTo>
                  <a:pt x="193" y="88"/>
                </a:lnTo>
                <a:lnTo>
                  <a:pt x="193" y="80"/>
                </a:lnTo>
                <a:lnTo>
                  <a:pt x="191" y="72"/>
                </a:lnTo>
                <a:lnTo>
                  <a:pt x="168" y="65"/>
                </a:lnTo>
                <a:lnTo>
                  <a:pt x="179" y="71"/>
                </a:lnTo>
                <a:lnTo>
                  <a:pt x="191" y="76"/>
                </a:lnTo>
                <a:lnTo>
                  <a:pt x="191" y="78"/>
                </a:lnTo>
                <a:lnTo>
                  <a:pt x="191" y="80"/>
                </a:lnTo>
                <a:lnTo>
                  <a:pt x="189" y="80"/>
                </a:lnTo>
                <a:lnTo>
                  <a:pt x="174" y="76"/>
                </a:lnTo>
                <a:lnTo>
                  <a:pt x="160" y="72"/>
                </a:lnTo>
                <a:lnTo>
                  <a:pt x="168" y="76"/>
                </a:lnTo>
                <a:lnTo>
                  <a:pt x="176" y="84"/>
                </a:lnTo>
                <a:lnTo>
                  <a:pt x="176" y="84"/>
                </a:lnTo>
                <a:lnTo>
                  <a:pt x="177" y="86"/>
                </a:lnTo>
                <a:lnTo>
                  <a:pt x="177" y="86"/>
                </a:lnTo>
                <a:lnTo>
                  <a:pt x="174" y="88"/>
                </a:lnTo>
                <a:lnTo>
                  <a:pt x="170" y="88"/>
                </a:lnTo>
                <a:lnTo>
                  <a:pt x="166" y="88"/>
                </a:lnTo>
                <a:lnTo>
                  <a:pt x="168" y="90"/>
                </a:lnTo>
                <a:lnTo>
                  <a:pt x="168" y="91"/>
                </a:lnTo>
                <a:lnTo>
                  <a:pt x="168" y="93"/>
                </a:lnTo>
                <a:lnTo>
                  <a:pt x="168" y="93"/>
                </a:lnTo>
                <a:lnTo>
                  <a:pt x="166" y="95"/>
                </a:lnTo>
                <a:lnTo>
                  <a:pt x="164" y="97"/>
                </a:lnTo>
                <a:lnTo>
                  <a:pt x="164" y="99"/>
                </a:lnTo>
                <a:lnTo>
                  <a:pt x="164" y="101"/>
                </a:lnTo>
                <a:lnTo>
                  <a:pt x="164" y="103"/>
                </a:lnTo>
                <a:lnTo>
                  <a:pt x="162" y="103"/>
                </a:lnTo>
                <a:lnTo>
                  <a:pt x="162" y="103"/>
                </a:lnTo>
                <a:lnTo>
                  <a:pt x="160" y="101"/>
                </a:lnTo>
                <a:lnTo>
                  <a:pt x="160" y="99"/>
                </a:lnTo>
                <a:lnTo>
                  <a:pt x="160" y="97"/>
                </a:lnTo>
                <a:lnTo>
                  <a:pt x="162" y="95"/>
                </a:lnTo>
                <a:lnTo>
                  <a:pt x="164" y="93"/>
                </a:lnTo>
                <a:lnTo>
                  <a:pt x="166" y="93"/>
                </a:lnTo>
                <a:lnTo>
                  <a:pt x="166" y="91"/>
                </a:lnTo>
                <a:lnTo>
                  <a:pt x="160" y="88"/>
                </a:lnTo>
                <a:lnTo>
                  <a:pt x="155" y="84"/>
                </a:lnTo>
                <a:lnTo>
                  <a:pt x="153" y="84"/>
                </a:lnTo>
                <a:lnTo>
                  <a:pt x="153" y="82"/>
                </a:lnTo>
                <a:lnTo>
                  <a:pt x="155" y="80"/>
                </a:lnTo>
                <a:lnTo>
                  <a:pt x="160" y="82"/>
                </a:lnTo>
                <a:lnTo>
                  <a:pt x="166" y="84"/>
                </a:lnTo>
                <a:lnTo>
                  <a:pt x="174" y="86"/>
                </a:lnTo>
                <a:lnTo>
                  <a:pt x="172" y="82"/>
                </a:lnTo>
                <a:lnTo>
                  <a:pt x="170" y="80"/>
                </a:lnTo>
                <a:lnTo>
                  <a:pt x="160" y="76"/>
                </a:lnTo>
                <a:lnTo>
                  <a:pt x="153" y="72"/>
                </a:lnTo>
                <a:lnTo>
                  <a:pt x="151" y="72"/>
                </a:lnTo>
                <a:lnTo>
                  <a:pt x="149" y="72"/>
                </a:lnTo>
                <a:lnTo>
                  <a:pt x="147" y="74"/>
                </a:lnTo>
                <a:lnTo>
                  <a:pt x="147" y="76"/>
                </a:lnTo>
                <a:lnTo>
                  <a:pt x="147" y="76"/>
                </a:lnTo>
                <a:lnTo>
                  <a:pt x="145" y="74"/>
                </a:lnTo>
                <a:lnTo>
                  <a:pt x="145" y="78"/>
                </a:lnTo>
                <a:lnTo>
                  <a:pt x="143" y="80"/>
                </a:lnTo>
                <a:lnTo>
                  <a:pt x="139" y="82"/>
                </a:lnTo>
                <a:lnTo>
                  <a:pt x="137" y="86"/>
                </a:lnTo>
                <a:lnTo>
                  <a:pt x="136" y="86"/>
                </a:lnTo>
                <a:lnTo>
                  <a:pt x="136" y="88"/>
                </a:lnTo>
                <a:lnTo>
                  <a:pt x="136" y="88"/>
                </a:lnTo>
                <a:lnTo>
                  <a:pt x="136" y="90"/>
                </a:lnTo>
                <a:lnTo>
                  <a:pt x="134" y="88"/>
                </a:lnTo>
                <a:lnTo>
                  <a:pt x="134" y="88"/>
                </a:lnTo>
                <a:lnTo>
                  <a:pt x="134" y="88"/>
                </a:lnTo>
                <a:lnTo>
                  <a:pt x="134" y="90"/>
                </a:lnTo>
                <a:lnTo>
                  <a:pt x="130" y="95"/>
                </a:lnTo>
                <a:lnTo>
                  <a:pt x="124" y="99"/>
                </a:lnTo>
                <a:lnTo>
                  <a:pt x="118" y="103"/>
                </a:lnTo>
                <a:lnTo>
                  <a:pt x="118" y="103"/>
                </a:lnTo>
                <a:lnTo>
                  <a:pt x="117" y="103"/>
                </a:lnTo>
                <a:lnTo>
                  <a:pt x="80" y="88"/>
                </a:lnTo>
                <a:lnTo>
                  <a:pt x="77" y="90"/>
                </a:lnTo>
                <a:lnTo>
                  <a:pt x="71" y="93"/>
                </a:lnTo>
                <a:lnTo>
                  <a:pt x="77" y="93"/>
                </a:lnTo>
                <a:lnTo>
                  <a:pt x="80" y="91"/>
                </a:lnTo>
                <a:lnTo>
                  <a:pt x="82" y="93"/>
                </a:lnTo>
                <a:lnTo>
                  <a:pt x="80" y="97"/>
                </a:lnTo>
                <a:lnTo>
                  <a:pt x="77" y="101"/>
                </a:lnTo>
                <a:lnTo>
                  <a:pt x="75" y="103"/>
                </a:lnTo>
                <a:lnTo>
                  <a:pt x="78" y="103"/>
                </a:lnTo>
                <a:lnTo>
                  <a:pt x="82" y="101"/>
                </a:lnTo>
                <a:lnTo>
                  <a:pt x="88" y="103"/>
                </a:lnTo>
                <a:lnTo>
                  <a:pt x="86" y="105"/>
                </a:lnTo>
                <a:lnTo>
                  <a:pt x="84" y="107"/>
                </a:lnTo>
                <a:lnTo>
                  <a:pt x="86" y="107"/>
                </a:lnTo>
                <a:lnTo>
                  <a:pt x="88" y="107"/>
                </a:lnTo>
                <a:lnTo>
                  <a:pt x="90" y="107"/>
                </a:lnTo>
                <a:lnTo>
                  <a:pt x="92" y="109"/>
                </a:lnTo>
                <a:lnTo>
                  <a:pt x="92" y="109"/>
                </a:lnTo>
                <a:lnTo>
                  <a:pt x="92" y="111"/>
                </a:lnTo>
                <a:lnTo>
                  <a:pt x="94" y="112"/>
                </a:lnTo>
                <a:lnTo>
                  <a:pt x="94" y="114"/>
                </a:lnTo>
                <a:lnTo>
                  <a:pt x="94" y="116"/>
                </a:lnTo>
                <a:lnTo>
                  <a:pt x="92" y="114"/>
                </a:lnTo>
                <a:lnTo>
                  <a:pt x="90" y="112"/>
                </a:lnTo>
                <a:lnTo>
                  <a:pt x="90" y="111"/>
                </a:lnTo>
                <a:lnTo>
                  <a:pt x="84" y="111"/>
                </a:lnTo>
                <a:lnTo>
                  <a:pt x="80" y="112"/>
                </a:lnTo>
                <a:lnTo>
                  <a:pt x="78" y="111"/>
                </a:lnTo>
                <a:lnTo>
                  <a:pt x="78" y="111"/>
                </a:lnTo>
                <a:lnTo>
                  <a:pt x="78" y="109"/>
                </a:lnTo>
                <a:lnTo>
                  <a:pt x="80" y="107"/>
                </a:lnTo>
                <a:lnTo>
                  <a:pt x="82" y="105"/>
                </a:lnTo>
                <a:lnTo>
                  <a:pt x="75" y="107"/>
                </a:lnTo>
                <a:lnTo>
                  <a:pt x="69" y="109"/>
                </a:lnTo>
                <a:lnTo>
                  <a:pt x="67" y="109"/>
                </a:lnTo>
                <a:lnTo>
                  <a:pt x="65" y="109"/>
                </a:lnTo>
                <a:lnTo>
                  <a:pt x="65" y="109"/>
                </a:lnTo>
                <a:lnTo>
                  <a:pt x="65" y="109"/>
                </a:lnTo>
                <a:lnTo>
                  <a:pt x="67" y="105"/>
                </a:lnTo>
                <a:lnTo>
                  <a:pt x="71" y="101"/>
                </a:lnTo>
                <a:lnTo>
                  <a:pt x="75" y="99"/>
                </a:lnTo>
                <a:lnTo>
                  <a:pt x="78" y="95"/>
                </a:lnTo>
                <a:lnTo>
                  <a:pt x="67" y="97"/>
                </a:lnTo>
                <a:lnTo>
                  <a:pt x="59" y="101"/>
                </a:lnTo>
                <a:lnTo>
                  <a:pt x="50" y="107"/>
                </a:lnTo>
                <a:lnTo>
                  <a:pt x="61" y="124"/>
                </a:lnTo>
                <a:lnTo>
                  <a:pt x="65" y="131"/>
                </a:lnTo>
                <a:lnTo>
                  <a:pt x="69" y="139"/>
                </a:lnTo>
                <a:lnTo>
                  <a:pt x="73" y="147"/>
                </a:lnTo>
                <a:lnTo>
                  <a:pt x="75" y="147"/>
                </a:lnTo>
                <a:lnTo>
                  <a:pt x="77" y="147"/>
                </a:lnTo>
                <a:lnTo>
                  <a:pt x="77" y="149"/>
                </a:lnTo>
                <a:lnTo>
                  <a:pt x="75" y="149"/>
                </a:lnTo>
                <a:lnTo>
                  <a:pt x="73" y="150"/>
                </a:lnTo>
                <a:lnTo>
                  <a:pt x="73" y="152"/>
                </a:lnTo>
                <a:lnTo>
                  <a:pt x="73" y="156"/>
                </a:lnTo>
                <a:lnTo>
                  <a:pt x="73" y="158"/>
                </a:lnTo>
                <a:lnTo>
                  <a:pt x="69" y="164"/>
                </a:lnTo>
                <a:lnTo>
                  <a:pt x="65" y="166"/>
                </a:lnTo>
                <a:lnTo>
                  <a:pt x="59" y="170"/>
                </a:lnTo>
                <a:lnTo>
                  <a:pt x="56" y="175"/>
                </a:lnTo>
                <a:lnTo>
                  <a:pt x="54" y="181"/>
                </a:lnTo>
                <a:lnTo>
                  <a:pt x="50" y="185"/>
                </a:lnTo>
                <a:close/>
                <a:moveTo>
                  <a:pt x="195" y="0"/>
                </a:moveTo>
                <a:lnTo>
                  <a:pt x="195" y="0"/>
                </a:lnTo>
                <a:lnTo>
                  <a:pt x="196" y="2"/>
                </a:lnTo>
                <a:lnTo>
                  <a:pt x="198" y="4"/>
                </a:lnTo>
                <a:lnTo>
                  <a:pt x="198" y="6"/>
                </a:lnTo>
                <a:lnTo>
                  <a:pt x="196" y="10"/>
                </a:lnTo>
                <a:lnTo>
                  <a:pt x="200" y="10"/>
                </a:lnTo>
                <a:lnTo>
                  <a:pt x="202" y="10"/>
                </a:lnTo>
                <a:lnTo>
                  <a:pt x="204" y="12"/>
                </a:lnTo>
                <a:lnTo>
                  <a:pt x="202" y="13"/>
                </a:lnTo>
                <a:lnTo>
                  <a:pt x="202" y="15"/>
                </a:lnTo>
                <a:lnTo>
                  <a:pt x="200" y="15"/>
                </a:lnTo>
                <a:lnTo>
                  <a:pt x="200" y="32"/>
                </a:lnTo>
                <a:lnTo>
                  <a:pt x="200" y="48"/>
                </a:lnTo>
                <a:lnTo>
                  <a:pt x="204" y="88"/>
                </a:lnTo>
                <a:lnTo>
                  <a:pt x="206" y="91"/>
                </a:lnTo>
                <a:lnTo>
                  <a:pt x="206" y="97"/>
                </a:lnTo>
                <a:lnTo>
                  <a:pt x="206" y="103"/>
                </a:lnTo>
                <a:lnTo>
                  <a:pt x="248" y="120"/>
                </a:lnTo>
                <a:lnTo>
                  <a:pt x="305" y="149"/>
                </a:lnTo>
                <a:lnTo>
                  <a:pt x="320" y="145"/>
                </a:lnTo>
                <a:lnTo>
                  <a:pt x="335" y="139"/>
                </a:lnTo>
                <a:lnTo>
                  <a:pt x="337" y="139"/>
                </a:lnTo>
                <a:lnTo>
                  <a:pt x="339" y="141"/>
                </a:lnTo>
                <a:lnTo>
                  <a:pt x="339" y="143"/>
                </a:lnTo>
                <a:lnTo>
                  <a:pt x="337" y="145"/>
                </a:lnTo>
                <a:lnTo>
                  <a:pt x="337" y="147"/>
                </a:lnTo>
                <a:lnTo>
                  <a:pt x="335" y="147"/>
                </a:lnTo>
                <a:lnTo>
                  <a:pt x="328" y="150"/>
                </a:lnTo>
                <a:lnTo>
                  <a:pt x="322" y="152"/>
                </a:lnTo>
                <a:lnTo>
                  <a:pt x="315" y="154"/>
                </a:lnTo>
                <a:lnTo>
                  <a:pt x="315" y="154"/>
                </a:lnTo>
                <a:lnTo>
                  <a:pt x="315" y="154"/>
                </a:lnTo>
                <a:lnTo>
                  <a:pt x="316" y="156"/>
                </a:lnTo>
                <a:lnTo>
                  <a:pt x="318" y="156"/>
                </a:lnTo>
                <a:lnTo>
                  <a:pt x="320" y="158"/>
                </a:lnTo>
                <a:lnTo>
                  <a:pt x="324" y="160"/>
                </a:lnTo>
                <a:lnTo>
                  <a:pt x="326" y="162"/>
                </a:lnTo>
                <a:lnTo>
                  <a:pt x="326" y="164"/>
                </a:lnTo>
                <a:lnTo>
                  <a:pt x="326" y="166"/>
                </a:lnTo>
                <a:lnTo>
                  <a:pt x="324" y="168"/>
                </a:lnTo>
                <a:lnTo>
                  <a:pt x="318" y="166"/>
                </a:lnTo>
                <a:lnTo>
                  <a:pt x="313" y="164"/>
                </a:lnTo>
                <a:lnTo>
                  <a:pt x="309" y="160"/>
                </a:lnTo>
                <a:lnTo>
                  <a:pt x="301" y="160"/>
                </a:lnTo>
                <a:lnTo>
                  <a:pt x="294" y="162"/>
                </a:lnTo>
                <a:lnTo>
                  <a:pt x="286" y="166"/>
                </a:lnTo>
                <a:lnTo>
                  <a:pt x="278" y="168"/>
                </a:lnTo>
                <a:lnTo>
                  <a:pt x="217" y="190"/>
                </a:lnTo>
                <a:lnTo>
                  <a:pt x="216" y="194"/>
                </a:lnTo>
                <a:lnTo>
                  <a:pt x="216" y="198"/>
                </a:lnTo>
                <a:lnTo>
                  <a:pt x="216" y="202"/>
                </a:lnTo>
                <a:lnTo>
                  <a:pt x="216" y="208"/>
                </a:lnTo>
                <a:lnTo>
                  <a:pt x="210" y="257"/>
                </a:lnTo>
                <a:lnTo>
                  <a:pt x="212" y="257"/>
                </a:lnTo>
                <a:lnTo>
                  <a:pt x="212" y="257"/>
                </a:lnTo>
                <a:lnTo>
                  <a:pt x="214" y="257"/>
                </a:lnTo>
                <a:lnTo>
                  <a:pt x="212" y="259"/>
                </a:lnTo>
                <a:lnTo>
                  <a:pt x="210" y="261"/>
                </a:lnTo>
                <a:lnTo>
                  <a:pt x="210" y="267"/>
                </a:lnTo>
                <a:lnTo>
                  <a:pt x="210" y="272"/>
                </a:lnTo>
                <a:lnTo>
                  <a:pt x="210" y="278"/>
                </a:lnTo>
                <a:lnTo>
                  <a:pt x="214" y="291"/>
                </a:lnTo>
                <a:lnTo>
                  <a:pt x="212" y="293"/>
                </a:lnTo>
                <a:lnTo>
                  <a:pt x="212" y="295"/>
                </a:lnTo>
                <a:lnTo>
                  <a:pt x="210" y="297"/>
                </a:lnTo>
                <a:lnTo>
                  <a:pt x="208" y="297"/>
                </a:lnTo>
                <a:lnTo>
                  <a:pt x="166" y="267"/>
                </a:lnTo>
                <a:lnTo>
                  <a:pt x="128" y="234"/>
                </a:lnTo>
                <a:lnTo>
                  <a:pt x="105" y="217"/>
                </a:lnTo>
                <a:lnTo>
                  <a:pt x="57" y="227"/>
                </a:lnTo>
                <a:lnTo>
                  <a:pt x="10" y="238"/>
                </a:lnTo>
                <a:lnTo>
                  <a:pt x="8" y="238"/>
                </a:lnTo>
                <a:lnTo>
                  <a:pt x="6" y="238"/>
                </a:lnTo>
                <a:lnTo>
                  <a:pt x="4" y="238"/>
                </a:lnTo>
                <a:lnTo>
                  <a:pt x="2" y="238"/>
                </a:lnTo>
                <a:lnTo>
                  <a:pt x="0" y="238"/>
                </a:lnTo>
                <a:lnTo>
                  <a:pt x="0" y="236"/>
                </a:lnTo>
                <a:lnTo>
                  <a:pt x="0" y="232"/>
                </a:lnTo>
                <a:lnTo>
                  <a:pt x="0" y="230"/>
                </a:lnTo>
                <a:lnTo>
                  <a:pt x="2" y="229"/>
                </a:lnTo>
                <a:lnTo>
                  <a:pt x="8" y="223"/>
                </a:lnTo>
                <a:lnTo>
                  <a:pt x="14" y="217"/>
                </a:lnTo>
                <a:lnTo>
                  <a:pt x="14" y="217"/>
                </a:lnTo>
                <a:lnTo>
                  <a:pt x="16" y="215"/>
                </a:lnTo>
                <a:lnTo>
                  <a:pt x="17" y="215"/>
                </a:lnTo>
                <a:lnTo>
                  <a:pt x="27" y="202"/>
                </a:lnTo>
                <a:lnTo>
                  <a:pt x="37" y="189"/>
                </a:lnTo>
                <a:lnTo>
                  <a:pt x="44" y="173"/>
                </a:lnTo>
                <a:lnTo>
                  <a:pt x="50" y="166"/>
                </a:lnTo>
                <a:lnTo>
                  <a:pt x="56" y="158"/>
                </a:lnTo>
                <a:lnTo>
                  <a:pt x="63" y="149"/>
                </a:lnTo>
                <a:lnTo>
                  <a:pt x="59" y="145"/>
                </a:lnTo>
                <a:lnTo>
                  <a:pt x="57" y="141"/>
                </a:lnTo>
                <a:lnTo>
                  <a:pt x="56" y="137"/>
                </a:lnTo>
                <a:lnTo>
                  <a:pt x="56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3"/>
                </a:lnTo>
                <a:lnTo>
                  <a:pt x="54" y="133"/>
                </a:lnTo>
                <a:lnTo>
                  <a:pt x="54" y="133"/>
                </a:lnTo>
                <a:lnTo>
                  <a:pt x="52" y="133"/>
                </a:lnTo>
                <a:lnTo>
                  <a:pt x="46" y="122"/>
                </a:lnTo>
                <a:lnTo>
                  <a:pt x="40" y="114"/>
                </a:lnTo>
                <a:lnTo>
                  <a:pt x="33" y="105"/>
                </a:lnTo>
                <a:lnTo>
                  <a:pt x="33" y="103"/>
                </a:lnTo>
                <a:lnTo>
                  <a:pt x="33" y="101"/>
                </a:lnTo>
                <a:lnTo>
                  <a:pt x="31" y="99"/>
                </a:lnTo>
                <a:lnTo>
                  <a:pt x="33" y="99"/>
                </a:lnTo>
                <a:lnTo>
                  <a:pt x="35" y="103"/>
                </a:lnTo>
                <a:lnTo>
                  <a:pt x="37" y="105"/>
                </a:lnTo>
                <a:lnTo>
                  <a:pt x="16" y="67"/>
                </a:lnTo>
                <a:lnTo>
                  <a:pt x="14" y="65"/>
                </a:lnTo>
                <a:lnTo>
                  <a:pt x="14" y="63"/>
                </a:lnTo>
                <a:lnTo>
                  <a:pt x="14" y="63"/>
                </a:lnTo>
                <a:lnTo>
                  <a:pt x="12" y="61"/>
                </a:lnTo>
                <a:lnTo>
                  <a:pt x="10" y="57"/>
                </a:lnTo>
                <a:lnTo>
                  <a:pt x="10" y="55"/>
                </a:lnTo>
                <a:lnTo>
                  <a:pt x="12" y="55"/>
                </a:lnTo>
                <a:lnTo>
                  <a:pt x="12" y="55"/>
                </a:lnTo>
                <a:lnTo>
                  <a:pt x="14" y="55"/>
                </a:lnTo>
                <a:lnTo>
                  <a:pt x="14" y="53"/>
                </a:lnTo>
                <a:lnTo>
                  <a:pt x="14" y="51"/>
                </a:lnTo>
                <a:lnTo>
                  <a:pt x="14" y="50"/>
                </a:lnTo>
                <a:lnTo>
                  <a:pt x="14" y="51"/>
                </a:lnTo>
                <a:lnTo>
                  <a:pt x="12" y="51"/>
                </a:lnTo>
                <a:lnTo>
                  <a:pt x="10" y="51"/>
                </a:lnTo>
                <a:lnTo>
                  <a:pt x="10" y="51"/>
                </a:lnTo>
                <a:lnTo>
                  <a:pt x="8" y="51"/>
                </a:lnTo>
                <a:lnTo>
                  <a:pt x="10" y="50"/>
                </a:lnTo>
                <a:lnTo>
                  <a:pt x="10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0" y="48"/>
                </a:lnTo>
                <a:lnTo>
                  <a:pt x="8" y="48"/>
                </a:lnTo>
                <a:lnTo>
                  <a:pt x="8" y="46"/>
                </a:lnTo>
                <a:lnTo>
                  <a:pt x="6" y="44"/>
                </a:lnTo>
                <a:lnTo>
                  <a:pt x="6" y="42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13" y="82"/>
                </a:lnTo>
                <a:lnTo>
                  <a:pt x="149" y="46"/>
                </a:lnTo>
                <a:lnTo>
                  <a:pt x="189" y="12"/>
                </a:lnTo>
                <a:lnTo>
                  <a:pt x="189" y="12"/>
                </a:lnTo>
                <a:lnTo>
                  <a:pt x="191" y="10"/>
                </a:lnTo>
                <a:lnTo>
                  <a:pt x="191" y="6"/>
                </a:lnTo>
                <a:lnTo>
                  <a:pt x="191" y="2"/>
                </a:lnTo>
                <a:lnTo>
                  <a:pt x="193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33"/>
          <p:cNvSpPr>
            <a:spLocks noEditPoints="1"/>
          </p:cNvSpPr>
          <p:nvPr/>
        </p:nvSpPr>
        <p:spPr bwMode="auto">
          <a:xfrm>
            <a:off x="6597648" y="4201895"/>
            <a:ext cx="957695" cy="839042"/>
          </a:xfrm>
          <a:custGeom>
            <a:avLst/>
            <a:gdLst>
              <a:gd name="T0" fmla="*/ 185 w 339"/>
              <a:gd name="T1" fmla="*/ 36 h 297"/>
              <a:gd name="T2" fmla="*/ 183 w 339"/>
              <a:gd name="T3" fmla="*/ 63 h 297"/>
              <a:gd name="T4" fmla="*/ 73 w 339"/>
              <a:gd name="T5" fmla="*/ 86 h 297"/>
              <a:gd name="T6" fmla="*/ 166 w 339"/>
              <a:gd name="T7" fmla="*/ 244 h 297"/>
              <a:gd name="T8" fmla="*/ 176 w 339"/>
              <a:gd name="T9" fmla="*/ 44 h 297"/>
              <a:gd name="T10" fmla="*/ 267 w 339"/>
              <a:gd name="T11" fmla="*/ 147 h 297"/>
              <a:gd name="T12" fmla="*/ 256 w 339"/>
              <a:gd name="T13" fmla="*/ 152 h 297"/>
              <a:gd name="T14" fmla="*/ 40 w 339"/>
              <a:gd name="T15" fmla="*/ 219 h 297"/>
              <a:gd name="T16" fmla="*/ 172 w 339"/>
              <a:gd name="T17" fmla="*/ 61 h 297"/>
              <a:gd name="T18" fmla="*/ 256 w 339"/>
              <a:gd name="T19" fmla="*/ 143 h 297"/>
              <a:gd name="T20" fmla="*/ 160 w 339"/>
              <a:gd name="T21" fmla="*/ 234 h 297"/>
              <a:gd name="T22" fmla="*/ 168 w 339"/>
              <a:gd name="T23" fmla="*/ 51 h 297"/>
              <a:gd name="T24" fmla="*/ 59 w 339"/>
              <a:gd name="T25" fmla="*/ 215 h 297"/>
              <a:gd name="T26" fmla="*/ 179 w 339"/>
              <a:gd name="T27" fmla="*/ 74 h 297"/>
              <a:gd name="T28" fmla="*/ 254 w 339"/>
              <a:gd name="T29" fmla="*/ 158 h 297"/>
              <a:gd name="T30" fmla="*/ 67 w 339"/>
              <a:gd name="T31" fmla="*/ 213 h 297"/>
              <a:gd name="T32" fmla="*/ 40 w 339"/>
              <a:gd name="T33" fmla="*/ 90 h 297"/>
              <a:gd name="T34" fmla="*/ 193 w 339"/>
              <a:gd name="T35" fmla="*/ 248 h 297"/>
              <a:gd name="T36" fmla="*/ 42 w 339"/>
              <a:gd name="T37" fmla="*/ 196 h 297"/>
              <a:gd name="T38" fmla="*/ 227 w 339"/>
              <a:gd name="T39" fmla="*/ 126 h 297"/>
              <a:gd name="T40" fmla="*/ 198 w 339"/>
              <a:gd name="T41" fmla="*/ 234 h 297"/>
              <a:gd name="T42" fmla="*/ 67 w 339"/>
              <a:gd name="T43" fmla="*/ 181 h 297"/>
              <a:gd name="T44" fmla="*/ 99 w 339"/>
              <a:gd name="T45" fmla="*/ 171 h 297"/>
              <a:gd name="T46" fmla="*/ 92 w 339"/>
              <a:gd name="T47" fmla="*/ 187 h 297"/>
              <a:gd name="T48" fmla="*/ 78 w 339"/>
              <a:gd name="T49" fmla="*/ 194 h 297"/>
              <a:gd name="T50" fmla="*/ 118 w 339"/>
              <a:gd name="T51" fmla="*/ 208 h 297"/>
              <a:gd name="T52" fmla="*/ 147 w 339"/>
              <a:gd name="T53" fmla="*/ 211 h 297"/>
              <a:gd name="T54" fmla="*/ 168 w 339"/>
              <a:gd name="T55" fmla="*/ 189 h 297"/>
              <a:gd name="T56" fmla="*/ 168 w 339"/>
              <a:gd name="T57" fmla="*/ 179 h 297"/>
              <a:gd name="T58" fmla="*/ 185 w 339"/>
              <a:gd name="T59" fmla="*/ 198 h 297"/>
              <a:gd name="T60" fmla="*/ 172 w 339"/>
              <a:gd name="T61" fmla="*/ 219 h 297"/>
              <a:gd name="T62" fmla="*/ 208 w 339"/>
              <a:gd name="T63" fmla="*/ 185 h 297"/>
              <a:gd name="T64" fmla="*/ 246 w 339"/>
              <a:gd name="T65" fmla="*/ 154 h 297"/>
              <a:gd name="T66" fmla="*/ 231 w 339"/>
              <a:gd name="T67" fmla="*/ 156 h 297"/>
              <a:gd name="T68" fmla="*/ 206 w 339"/>
              <a:gd name="T69" fmla="*/ 147 h 297"/>
              <a:gd name="T70" fmla="*/ 210 w 339"/>
              <a:gd name="T71" fmla="*/ 135 h 297"/>
              <a:gd name="T72" fmla="*/ 204 w 339"/>
              <a:gd name="T73" fmla="*/ 116 h 297"/>
              <a:gd name="T74" fmla="*/ 168 w 339"/>
              <a:gd name="T75" fmla="*/ 65 h 297"/>
              <a:gd name="T76" fmla="*/ 174 w 339"/>
              <a:gd name="T77" fmla="*/ 88 h 297"/>
              <a:gd name="T78" fmla="*/ 162 w 339"/>
              <a:gd name="T79" fmla="*/ 103 h 297"/>
              <a:gd name="T80" fmla="*/ 160 w 339"/>
              <a:gd name="T81" fmla="*/ 82 h 297"/>
              <a:gd name="T82" fmla="*/ 145 w 339"/>
              <a:gd name="T83" fmla="*/ 78 h 297"/>
              <a:gd name="T84" fmla="*/ 124 w 339"/>
              <a:gd name="T85" fmla="*/ 99 h 297"/>
              <a:gd name="T86" fmla="*/ 78 w 339"/>
              <a:gd name="T87" fmla="*/ 103 h 297"/>
              <a:gd name="T88" fmla="*/ 94 w 339"/>
              <a:gd name="T89" fmla="*/ 116 h 297"/>
              <a:gd name="T90" fmla="*/ 67 w 339"/>
              <a:gd name="T91" fmla="*/ 109 h 297"/>
              <a:gd name="T92" fmla="*/ 69 w 339"/>
              <a:gd name="T93" fmla="*/ 139 h 297"/>
              <a:gd name="T94" fmla="*/ 56 w 339"/>
              <a:gd name="T95" fmla="*/ 175 h 297"/>
              <a:gd name="T96" fmla="*/ 202 w 339"/>
              <a:gd name="T97" fmla="*/ 15 h 297"/>
              <a:gd name="T98" fmla="*/ 339 w 339"/>
              <a:gd name="T99" fmla="*/ 141 h 297"/>
              <a:gd name="T100" fmla="*/ 324 w 339"/>
              <a:gd name="T101" fmla="*/ 160 h 297"/>
              <a:gd name="T102" fmla="*/ 216 w 339"/>
              <a:gd name="T103" fmla="*/ 194 h 297"/>
              <a:gd name="T104" fmla="*/ 214 w 339"/>
              <a:gd name="T105" fmla="*/ 291 h 297"/>
              <a:gd name="T106" fmla="*/ 2 w 339"/>
              <a:gd name="T107" fmla="*/ 238 h 297"/>
              <a:gd name="T108" fmla="*/ 44 w 339"/>
              <a:gd name="T109" fmla="*/ 173 h 297"/>
              <a:gd name="T110" fmla="*/ 54 w 339"/>
              <a:gd name="T111" fmla="*/ 133 h 297"/>
              <a:gd name="T112" fmla="*/ 14 w 339"/>
              <a:gd name="T113" fmla="*/ 65 h 297"/>
              <a:gd name="T114" fmla="*/ 12 w 339"/>
              <a:gd name="T115" fmla="*/ 51 h 297"/>
              <a:gd name="T116" fmla="*/ 6 w 339"/>
              <a:gd name="T117" fmla="*/ 4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9" h="297">
                <a:moveTo>
                  <a:pt x="29" y="217"/>
                </a:moveTo>
                <a:lnTo>
                  <a:pt x="29" y="219"/>
                </a:lnTo>
                <a:lnTo>
                  <a:pt x="33" y="219"/>
                </a:lnTo>
                <a:lnTo>
                  <a:pt x="31" y="217"/>
                </a:lnTo>
                <a:lnTo>
                  <a:pt x="31" y="217"/>
                </a:lnTo>
                <a:lnTo>
                  <a:pt x="29" y="217"/>
                </a:lnTo>
                <a:close/>
                <a:moveTo>
                  <a:pt x="185" y="36"/>
                </a:moveTo>
                <a:lnTo>
                  <a:pt x="183" y="36"/>
                </a:lnTo>
                <a:lnTo>
                  <a:pt x="183" y="36"/>
                </a:lnTo>
                <a:lnTo>
                  <a:pt x="187" y="38"/>
                </a:lnTo>
                <a:lnTo>
                  <a:pt x="187" y="36"/>
                </a:lnTo>
                <a:lnTo>
                  <a:pt x="187" y="36"/>
                </a:lnTo>
                <a:lnTo>
                  <a:pt x="185" y="36"/>
                </a:lnTo>
                <a:close/>
                <a:moveTo>
                  <a:pt x="267" y="160"/>
                </a:moveTo>
                <a:lnTo>
                  <a:pt x="267" y="160"/>
                </a:lnTo>
                <a:lnTo>
                  <a:pt x="267" y="160"/>
                </a:lnTo>
                <a:lnTo>
                  <a:pt x="267" y="160"/>
                </a:lnTo>
                <a:lnTo>
                  <a:pt x="269" y="162"/>
                </a:lnTo>
                <a:lnTo>
                  <a:pt x="269" y="162"/>
                </a:lnTo>
                <a:lnTo>
                  <a:pt x="269" y="162"/>
                </a:lnTo>
                <a:lnTo>
                  <a:pt x="269" y="160"/>
                </a:lnTo>
                <a:lnTo>
                  <a:pt x="269" y="158"/>
                </a:lnTo>
                <a:lnTo>
                  <a:pt x="269" y="158"/>
                </a:lnTo>
                <a:lnTo>
                  <a:pt x="267" y="158"/>
                </a:lnTo>
                <a:lnTo>
                  <a:pt x="267" y="160"/>
                </a:lnTo>
                <a:close/>
                <a:moveTo>
                  <a:pt x="183" y="63"/>
                </a:moveTo>
                <a:lnTo>
                  <a:pt x="185" y="63"/>
                </a:lnTo>
                <a:lnTo>
                  <a:pt x="187" y="65"/>
                </a:lnTo>
                <a:lnTo>
                  <a:pt x="189" y="65"/>
                </a:lnTo>
                <a:lnTo>
                  <a:pt x="189" y="65"/>
                </a:lnTo>
                <a:lnTo>
                  <a:pt x="187" y="63"/>
                </a:lnTo>
                <a:lnTo>
                  <a:pt x="185" y="63"/>
                </a:lnTo>
                <a:lnTo>
                  <a:pt x="183" y="63"/>
                </a:lnTo>
                <a:close/>
                <a:moveTo>
                  <a:pt x="71" y="86"/>
                </a:moveTo>
                <a:lnTo>
                  <a:pt x="75" y="88"/>
                </a:lnTo>
                <a:lnTo>
                  <a:pt x="75" y="88"/>
                </a:lnTo>
                <a:lnTo>
                  <a:pt x="77" y="86"/>
                </a:lnTo>
                <a:lnTo>
                  <a:pt x="75" y="86"/>
                </a:lnTo>
                <a:lnTo>
                  <a:pt x="73" y="86"/>
                </a:lnTo>
                <a:lnTo>
                  <a:pt x="71" y="86"/>
                </a:lnTo>
                <a:close/>
                <a:moveTo>
                  <a:pt x="40" y="202"/>
                </a:moveTo>
                <a:lnTo>
                  <a:pt x="42" y="204"/>
                </a:lnTo>
                <a:lnTo>
                  <a:pt x="44" y="204"/>
                </a:lnTo>
                <a:lnTo>
                  <a:pt x="46" y="204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close/>
                <a:moveTo>
                  <a:pt x="162" y="242"/>
                </a:moveTo>
                <a:lnTo>
                  <a:pt x="164" y="242"/>
                </a:lnTo>
                <a:lnTo>
                  <a:pt x="166" y="244"/>
                </a:lnTo>
                <a:lnTo>
                  <a:pt x="166" y="244"/>
                </a:lnTo>
                <a:lnTo>
                  <a:pt x="168" y="242"/>
                </a:lnTo>
                <a:lnTo>
                  <a:pt x="168" y="242"/>
                </a:lnTo>
                <a:lnTo>
                  <a:pt x="168" y="242"/>
                </a:lnTo>
                <a:lnTo>
                  <a:pt x="166" y="242"/>
                </a:lnTo>
                <a:lnTo>
                  <a:pt x="162" y="242"/>
                </a:lnTo>
                <a:close/>
                <a:moveTo>
                  <a:pt x="179" y="46"/>
                </a:moveTo>
                <a:lnTo>
                  <a:pt x="181" y="46"/>
                </a:lnTo>
                <a:lnTo>
                  <a:pt x="183" y="46"/>
                </a:lnTo>
                <a:lnTo>
                  <a:pt x="181" y="44"/>
                </a:lnTo>
                <a:lnTo>
                  <a:pt x="177" y="44"/>
                </a:lnTo>
                <a:lnTo>
                  <a:pt x="177" y="44"/>
                </a:lnTo>
                <a:lnTo>
                  <a:pt x="176" y="44"/>
                </a:lnTo>
                <a:lnTo>
                  <a:pt x="176" y="44"/>
                </a:lnTo>
                <a:lnTo>
                  <a:pt x="177" y="44"/>
                </a:lnTo>
                <a:lnTo>
                  <a:pt x="179" y="46"/>
                </a:lnTo>
                <a:close/>
                <a:moveTo>
                  <a:pt x="195" y="257"/>
                </a:moveTo>
                <a:lnTo>
                  <a:pt x="191" y="257"/>
                </a:lnTo>
                <a:lnTo>
                  <a:pt x="189" y="257"/>
                </a:lnTo>
                <a:lnTo>
                  <a:pt x="195" y="259"/>
                </a:lnTo>
                <a:lnTo>
                  <a:pt x="198" y="257"/>
                </a:lnTo>
                <a:lnTo>
                  <a:pt x="196" y="257"/>
                </a:lnTo>
                <a:lnTo>
                  <a:pt x="195" y="257"/>
                </a:lnTo>
                <a:lnTo>
                  <a:pt x="195" y="257"/>
                </a:lnTo>
                <a:close/>
                <a:moveTo>
                  <a:pt x="269" y="154"/>
                </a:moveTo>
                <a:lnTo>
                  <a:pt x="269" y="150"/>
                </a:lnTo>
                <a:lnTo>
                  <a:pt x="267" y="147"/>
                </a:lnTo>
                <a:lnTo>
                  <a:pt x="263" y="143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lnTo>
                  <a:pt x="269" y="154"/>
                </a:lnTo>
                <a:close/>
                <a:moveTo>
                  <a:pt x="37" y="210"/>
                </a:moveTo>
                <a:lnTo>
                  <a:pt x="35" y="210"/>
                </a:lnTo>
                <a:lnTo>
                  <a:pt x="33" y="211"/>
                </a:lnTo>
                <a:lnTo>
                  <a:pt x="35" y="211"/>
                </a:lnTo>
                <a:lnTo>
                  <a:pt x="38" y="213"/>
                </a:lnTo>
                <a:lnTo>
                  <a:pt x="44" y="213"/>
                </a:lnTo>
                <a:lnTo>
                  <a:pt x="37" y="210"/>
                </a:lnTo>
                <a:close/>
                <a:moveTo>
                  <a:pt x="256" y="152"/>
                </a:moveTo>
                <a:lnTo>
                  <a:pt x="257" y="156"/>
                </a:lnTo>
                <a:lnTo>
                  <a:pt x="259" y="160"/>
                </a:lnTo>
                <a:lnTo>
                  <a:pt x="259" y="164"/>
                </a:lnTo>
                <a:lnTo>
                  <a:pt x="259" y="164"/>
                </a:lnTo>
                <a:lnTo>
                  <a:pt x="261" y="164"/>
                </a:lnTo>
                <a:lnTo>
                  <a:pt x="261" y="164"/>
                </a:lnTo>
                <a:lnTo>
                  <a:pt x="259" y="158"/>
                </a:lnTo>
                <a:lnTo>
                  <a:pt x="257" y="154"/>
                </a:lnTo>
                <a:lnTo>
                  <a:pt x="256" y="152"/>
                </a:lnTo>
                <a:close/>
                <a:moveTo>
                  <a:pt x="35" y="215"/>
                </a:moveTo>
                <a:lnTo>
                  <a:pt x="37" y="217"/>
                </a:lnTo>
                <a:lnTo>
                  <a:pt x="38" y="219"/>
                </a:lnTo>
                <a:lnTo>
                  <a:pt x="40" y="219"/>
                </a:lnTo>
                <a:lnTo>
                  <a:pt x="42" y="219"/>
                </a:lnTo>
                <a:lnTo>
                  <a:pt x="44" y="219"/>
                </a:lnTo>
                <a:lnTo>
                  <a:pt x="40" y="217"/>
                </a:lnTo>
                <a:lnTo>
                  <a:pt x="37" y="215"/>
                </a:lnTo>
                <a:lnTo>
                  <a:pt x="35" y="215"/>
                </a:lnTo>
                <a:lnTo>
                  <a:pt x="35" y="215"/>
                </a:lnTo>
                <a:lnTo>
                  <a:pt x="35" y="215"/>
                </a:lnTo>
                <a:close/>
                <a:moveTo>
                  <a:pt x="162" y="59"/>
                </a:moveTo>
                <a:lnTo>
                  <a:pt x="170" y="63"/>
                </a:lnTo>
                <a:lnTo>
                  <a:pt x="179" y="65"/>
                </a:lnTo>
                <a:lnTo>
                  <a:pt x="177" y="65"/>
                </a:lnTo>
                <a:lnTo>
                  <a:pt x="177" y="63"/>
                </a:lnTo>
                <a:lnTo>
                  <a:pt x="172" y="61"/>
                </a:lnTo>
                <a:lnTo>
                  <a:pt x="164" y="59"/>
                </a:lnTo>
                <a:lnTo>
                  <a:pt x="164" y="59"/>
                </a:lnTo>
                <a:lnTo>
                  <a:pt x="162" y="59"/>
                </a:lnTo>
                <a:lnTo>
                  <a:pt x="162" y="59"/>
                </a:lnTo>
                <a:lnTo>
                  <a:pt x="162" y="59"/>
                </a:lnTo>
                <a:close/>
                <a:moveTo>
                  <a:pt x="256" y="143"/>
                </a:moveTo>
                <a:lnTo>
                  <a:pt x="259" y="150"/>
                </a:lnTo>
                <a:lnTo>
                  <a:pt x="263" y="160"/>
                </a:lnTo>
                <a:lnTo>
                  <a:pt x="261" y="150"/>
                </a:lnTo>
                <a:lnTo>
                  <a:pt x="257" y="141"/>
                </a:lnTo>
                <a:lnTo>
                  <a:pt x="257" y="141"/>
                </a:lnTo>
                <a:lnTo>
                  <a:pt x="257" y="141"/>
                </a:lnTo>
                <a:lnTo>
                  <a:pt x="256" y="143"/>
                </a:lnTo>
                <a:close/>
                <a:moveTo>
                  <a:pt x="42" y="72"/>
                </a:moveTo>
                <a:lnTo>
                  <a:pt x="35" y="76"/>
                </a:lnTo>
                <a:lnTo>
                  <a:pt x="33" y="78"/>
                </a:lnTo>
                <a:lnTo>
                  <a:pt x="33" y="78"/>
                </a:lnTo>
                <a:lnTo>
                  <a:pt x="38" y="76"/>
                </a:lnTo>
                <a:lnTo>
                  <a:pt x="46" y="74"/>
                </a:lnTo>
                <a:lnTo>
                  <a:pt x="46" y="72"/>
                </a:lnTo>
                <a:lnTo>
                  <a:pt x="44" y="72"/>
                </a:lnTo>
                <a:lnTo>
                  <a:pt x="42" y="72"/>
                </a:lnTo>
                <a:close/>
                <a:moveTo>
                  <a:pt x="151" y="232"/>
                </a:moveTo>
                <a:lnTo>
                  <a:pt x="155" y="234"/>
                </a:lnTo>
                <a:lnTo>
                  <a:pt x="156" y="236"/>
                </a:lnTo>
                <a:lnTo>
                  <a:pt x="160" y="234"/>
                </a:lnTo>
                <a:lnTo>
                  <a:pt x="166" y="232"/>
                </a:lnTo>
                <a:lnTo>
                  <a:pt x="151" y="232"/>
                </a:lnTo>
                <a:close/>
                <a:moveTo>
                  <a:pt x="54" y="78"/>
                </a:moveTo>
                <a:lnTo>
                  <a:pt x="52" y="76"/>
                </a:lnTo>
                <a:lnTo>
                  <a:pt x="52" y="76"/>
                </a:lnTo>
                <a:lnTo>
                  <a:pt x="44" y="78"/>
                </a:lnTo>
                <a:lnTo>
                  <a:pt x="37" y="82"/>
                </a:lnTo>
                <a:lnTo>
                  <a:pt x="37" y="84"/>
                </a:lnTo>
                <a:lnTo>
                  <a:pt x="37" y="84"/>
                </a:lnTo>
                <a:lnTo>
                  <a:pt x="44" y="80"/>
                </a:lnTo>
                <a:lnTo>
                  <a:pt x="54" y="78"/>
                </a:lnTo>
                <a:close/>
                <a:moveTo>
                  <a:pt x="168" y="51"/>
                </a:moveTo>
                <a:lnTo>
                  <a:pt x="168" y="51"/>
                </a:lnTo>
                <a:lnTo>
                  <a:pt x="166" y="53"/>
                </a:lnTo>
                <a:lnTo>
                  <a:pt x="166" y="53"/>
                </a:lnTo>
                <a:lnTo>
                  <a:pt x="177" y="57"/>
                </a:lnTo>
                <a:lnTo>
                  <a:pt x="189" y="59"/>
                </a:lnTo>
                <a:lnTo>
                  <a:pt x="177" y="55"/>
                </a:lnTo>
                <a:lnTo>
                  <a:pt x="168" y="51"/>
                </a:lnTo>
                <a:close/>
                <a:moveTo>
                  <a:pt x="40" y="208"/>
                </a:moveTo>
                <a:lnTo>
                  <a:pt x="42" y="210"/>
                </a:lnTo>
                <a:lnTo>
                  <a:pt x="46" y="211"/>
                </a:lnTo>
                <a:lnTo>
                  <a:pt x="50" y="213"/>
                </a:lnTo>
                <a:lnTo>
                  <a:pt x="52" y="215"/>
                </a:lnTo>
                <a:lnTo>
                  <a:pt x="56" y="215"/>
                </a:lnTo>
                <a:lnTo>
                  <a:pt x="59" y="215"/>
                </a:lnTo>
                <a:lnTo>
                  <a:pt x="50" y="210"/>
                </a:lnTo>
                <a:lnTo>
                  <a:pt x="42" y="206"/>
                </a:lnTo>
                <a:lnTo>
                  <a:pt x="40" y="208"/>
                </a:lnTo>
                <a:lnTo>
                  <a:pt x="40" y="208"/>
                </a:lnTo>
                <a:close/>
                <a:moveTo>
                  <a:pt x="179" y="74"/>
                </a:moveTo>
                <a:lnTo>
                  <a:pt x="172" y="71"/>
                </a:lnTo>
                <a:lnTo>
                  <a:pt x="162" y="65"/>
                </a:lnTo>
                <a:lnTo>
                  <a:pt x="160" y="65"/>
                </a:lnTo>
                <a:lnTo>
                  <a:pt x="158" y="65"/>
                </a:lnTo>
                <a:lnTo>
                  <a:pt x="156" y="65"/>
                </a:lnTo>
                <a:lnTo>
                  <a:pt x="155" y="67"/>
                </a:lnTo>
                <a:lnTo>
                  <a:pt x="168" y="71"/>
                </a:lnTo>
                <a:lnTo>
                  <a:pt x="179" y="74"/>
                </a:lnTo>
                <a:close/>
                <a:moveTo>
                  <a:pt x="195" y="240"/>
                </a:moveTo>
                <a:lnTo>
                  <a:pt x="170" y="244"/>
                </a:lnTo>
                <a:lnTo>
                  <a:pt x="174" y="246"/>
                </a:lnTo>
                <a:lnTo>
                  <a:pt x="176" y="246"/>
                </a:lnTo>
                <a:lnTo>
                  <a:pt x="177" y="246"/>
                </a:lnTo>
                <a:lnTo>
                  <a:pt x="187" y="244"/>
                </a:lnTo>
                <a:lnTo>
                  <a:pt x="196" y="242"/>
                </a:lnTo>
                <a:lnTo>
                  <a:pt x="196" y="238"/>
                </a:lnTo>
                <a:lnTo>
                  <a:pt x="196" y="238"/>
                </a:lnTo>
                <a:lnTo>
                  <a:pt x="195" y="240"/>
                </a:lnTo>
                <a:close/>
                <a:moveTo>
                  <a:pt x="242" y="133"/>
                </a:moveTo>
                <a:lnTo>
                  <a:pt x="254" y="158"/>
                </a:lnTo>
                <a:lnTo>
                  <a:pt x="254" y="158"/>
                </a:lnTo>
                <a:lnTo>
                  <a:pt x="254" y="160"/>
                </a:lnTo>
                <a:lnTo>
                  <a:pt x="256" y="160"/>
                </a:lnTo>
                <a:lnTo>
                  <a:pt x="256" y="158"/>
                </a:lnTo>
                <a:lnTo>
                  <a:pt x="252" y="147"/>
                </a:lnTo>
                <a:lnTo>
                  <a:pt x="246" y="135"/>
                </a:lnTo>
                <a:lnTo>
                  <a:pt x="244" y="135"/>
                </a:lnTo>
                <a:lnTo>
                  <a:pt x="242" y="133"/>
                </a:lnTo>
                <a:lnTo>
                  <a:pt x="242" y="133"/>
                </a:lnTo>
                <a:lnTo>
                  <a:pt x="242" y="133"/>
                </a:lnTo>
                <a:close/>
                <a:moveTo>
                  <a:pt x="50" y="202"/>
                </a:moveTo>
                <a:lnTo>
                  <a:pt x="56" y="206"/>
                </a:lnTo>
                <a:lnTo>
                  <a:pt x="61" y="210"/>
                </a:lnTo>
                <a:lnTo>
                  <a:pt x="67" y="213"/>
                </a:lnTo>
                <a:lnTo>
                  <a:pt x="69" y="213"/>
                </a:lnTo>
                <a:lnTo>
                  <a:pt x="73" y="213"/>
                </a:lnTo>
                <a:lnTo>
                  <a:pt x="77" y="211"/>
                </a:lnTo>
                <a:lnTo>
                  <a:pt x="65" y="208"/>
                </a:lnTo>
                <a:lnTo>
                  <a:pt x="54" y="204"/>
                </a:lnTo>
                <a:lnTo>
                  <a:pt x="54" y="202"/>
                </a:lnTo>
                <a:lnTo>
                  <a:pt x="52" y="202"/>
                </a:lnTo>
                <a:lnTo>
                  <a:pt x="50" y="202"/>
                </a:lnTo>
                <a:lnTo>
                  <a:pt x="50" y="202"/>
                </a:lnTo>
                <a:lnTo>
                  <a:pt x="50" y="202"/>
                </a:lnTo>
                <a:close/>
                <a:moveTo>
                  <a:pt x="57" y="82"/>
                </a:moveTo>
                <a:lnTo>
                  <a:pt x="40" y="88"/>
                </a:lnTo>
                <a:lnTo>
                  <a:pt x="40" y="90"/>
                </a:lnTo>
                <a:lnTo>
                  <a:pt x="42" y="93"/>
                </a:lnTo>
                <a:lnTo>
                  <a:pt x="61" y="82"/>
                </a:lnTo>
                <a:lnTo>
                  <a:pt x="59" y="80"/>
                </a:lnTo>
                <a:lnTo>
                  <a:pt x="57" y="82"/>
                </a:lnTo>
                <a:close/>
                <a:moveTo>
                  <a:pt x="193" y="248"/>
                </a:moveTo>
                <a:lnTo>
                  <a:pt x="183" y="250"/>
                </a:lnTo>
                <a:lnTo>
                  <a:pt x="176" y="251"/>
                </a:lnTo>
                <a:lnTo>
                  <a:pt x="177" y="253"/>
                </a:lnTo>
                <a:lnTo>
                  <a:pt x="179" y="253"/>
                </a:lnTo>
                <a:lnTo>
                  <a:pt x="189" y="253"/>
                </a:lnTo>
                <a:lnTo>
                  <a:pt x="196" y="253"/>
                </a:lnTo>
                <a:lnTo>
                  <a:pt x="196" y="246"/>
                </a:lnTo>
                <a:lnTo>
                  <a:pt x="193" y="248"/>
                </a:lnTo>
                <a:close/>
                <a:moveTo>
                  <a:pt x="71" y="86"/>
                </a:moveTo>
                <a:lnTo>
                  <a:pt x="61" y="90"/>
                </a:lnTo>
                <a:lnTo>
                  <a:pt x="54" y="93"/>
                </a:lnTo>
                <a:lnTo>
                  <a:pt x="44" y="97"/>
                </a:lnTo>
                <a:lnTo>
                  <a:pt x="48" y="103"/>
                </a:lnTo>
                <a:lnTo>
                  <a:pt x="59" y="95"/>
                </a:lnTo>
                <a:lnTo>
                  <a:pt x="71" y="90"/>
                </a:lnTo>
                <a:lnTo>
                  <a:pt x="73" y="90"/>
                </a:lnTo>
                <a:lnTo>
                  <a:pt x="71" y="88"/>
                </a:lnTo>
                <a:lnTo>
                  <a:pt x="71" y="86"/>
                </a:lnTo>
                <a:close/>
                <a:moveTo>
                  <a:pt x="50" y="185"/>
                </a:moveTo>
                <a:lnTo>
                  <a:pt x="46" y="190"/>
                </a:lnTo>
                <a:lnTo>
                  <a:pt x="42" y="196"/>
                </a:lnTo>
                <a:lnTo>
                  <a:pt x="52" y="200"/>
                </a:lnTo>
                <a:lnTo>
                  <a:pt x="61" y="202"/>
                </a:lnTo>
                <a:lnTo>
                  <a:pt x="69" y="206"/>
                </a:lnTo>
                <a:lnTo>
                  <a:pt x="71" y="206"/>
                </a:lnTo>
                <a:lnTo>
                  <a:pt x="71" y="206"/>
                </a:lnTo>
                <a:lnTo>
                  <a:pt x="69" y="206"/>
                </a:lnTo>
                <a:lnTo>
                  <a:pt x="69" y="206"/>
                </a:lnTo>
                <a:lnTo>
                  <a:pt x="61" y="200"/>
                </a:lnTo>
                <a:lnTo>
                  <a:pt x="56" y="194"/>
                </a:lnTo>
                <a:lnTo>
                  <a:pt x="50" y="189"/>
                </a:lnTo>
                <a:lnTo>
                  <a:pt x="50" y="187"/>
                </a:lnTo>
                <a:lnTo>
                  <a:pt x="50" y="185"/>
                </a:lnTo>
                <a:close/>
                <a:moveTo>
                  <a:pt x="227" y="126"/>
                </a:moveTo>
                <a:lnTo>
                  <a:pt x="235" y="145"/>
                </a:lnTo>
                <a:lnTo>
                  <a:pt x="244" y="164"/>
                </a:lnTo>
                <a:lnTo>
                  <a:pt x="240" y="147"/>
                </a:lnTo>
                <a:lnTo>
                  <a:pt x="235" y="130"/>
                </a:lnTo>
                <a:lnTo>
                  <a:pt x="227" y="126"/>
                </a:lnTo>
                <a:lnTo>
                  <a:pt x="227" y="126"/>
                </a:lnTo>
                <a:lnTo>
                  <a:pt x="227" y="126"/>
                </a:lnTo>
                <a:lnTo>
                  <a:pt x="225" y="126"/>
                </a:lnTo>
                <a:lnTo>
                  <a:pt x="227" y="126"/>
                </a:lnTo>
                <a:close/>
                <a:moveTo>
                  <a:pt x="195" y="229"/>
                </a:moveTo>
                <a:lnTo>
                  <a:pt x="162" y="238"/>
                </a:lnTo>
                <a:lnTo>
                  <a:pt x="181" y="238"/>
                </a:lnTo>
                <a:lnTo>
                  <a:pt x="198" y="234"/>
                </a:lnTo>
                <a:lnTo>
                  <a:pt x="198" y="232"/>
                </a:lnTo>
                <a:lnTo>
                  <a:pt x="200" y="229"/>
                </a:lnTo>
                <a:lnTo>
                  <a:pt x="196" y="229"/>
                </a:lnTo>
                <a:lnTo>
                  <a:pt x="195" y="229"/>
                </a:lnTo>
                <a:close/>
                <a:moveTo>
                  <a:pt x="50" y="185"/>
                </a:moveTo>
                <a:lnTo>
                  <a:pt x="52" y="185"/>
                </a:lnTo>
                <a:lnTo>
                  <a:pt x="54" y="185"/>
                </a:lnTo>
                <a:lnTo>
                  <a:pt x="61" y="187"/>
                </a:lnTo>
                <a:lnTo>
                  <a:pt x="71" y="189"/>
                </a:lnTo>
                <a:lnTo>
                  <a:pt x="69" y="187"/>
                </a:lnTo>
                <a:lnTo>
                  <a:pt x="67" y="185"/>
                </a:lnTo>
                <a:lnTo>
                  <a:pt x="67" y="183"/>
                </a:lnTo>
                <a:lnTo>
                  <a:pt x="67" y="181"/>
                </a:lnTo>
                <a:lnTo>
                  <a:pt x="69" y="181"/>
                </a:lnTo>
                <a:lnTo>
                  <a:pt x="78" y="185"/>
                </a:lnTo>
                <a:lnTo>
                  <a:pt x="88" y="187"/>
                </a:lnTo>
                <a:lnTo>
                  <a:pt x="88" y="185"/>
                </a:lnTo>
                <a:lnTo>
                  <a:pt x="90" y="183"/>
                </a:lnTo>
                <a:lnTo>
                  <a:pt x="92" y="181"/>
                </a:lnTo>
                <a:lnTo>
                  <a:pt x="94" y="181"/>
                </a:lnTo>
                <a:lnTo>
                  <a:pt x="96" y="181"/>
                </a:lnTo>
                <a:lnTo>
                  <a:pt x="97" y="179"/>
                </a:lnTo>
                <a:lnTo>
                  <a:pt x="99" y="179"/>
                </a:lnTo>
                <a:lnTo>
                  <a:pt x="99" y="175"/>
                </a:lnTo>
                <a:lnTo>
                  <a:pt x="99" y="173"/>
                </a:lnTo>
                <a:lnTo>
                  <a:pt x="99" y="171"/>
                </a:lnTo>
                <a:lnTo>
                  <a:pt x="101" y="170"/>
                </a:lnTo>
                <a:lnTo>
                  <a:pt x="103" y="170"/>
                </a:lnTo>
                <a:lnTo>
                  <a:pt x="103" y="170"/>
                </a:lnTo>
                <a:lnTo>
                  <a:pt x="105" y="171"/>
                </a:lnTo>
                <a:lnTo>
                  <a:pt x="101" y="171"/>
                </a:lnTo>
                <a:lnTo>
                  <a:pt x="103" y="175"/>
                </a:lnTo>
                <a:lnTo>
                  <a:pt x="103" y="177"/>
                </a:lnTo>
                <a:lnTo>
                  <a:pt x="101" y="179"/>
                </a:lnTo>
                <a:lnTo>
                  <a:pt x="99" y="181"/>
                </a:lnTo>
                <a:lnTo>
                  <a:pt x="96" y="183"/>
                </a:lnTo>
                <a:lnTo>
                  <a:pt x="94" y="185"/>
                </a:lnTo>
                <a:lnTo>
                  <a:pt x="92" y="185"/>
                </a:lnTo>
                <a:lnTo>
                  <a:pt x="92" y="187"/>
                </a:lnTo>
                <a:lnTo>
                  <a:pt x="92" y="187"/>
                </a:lnTo>
                <a:lnTo>
                  <a:pt x="92" y="189"/>
                </a:lnTo>
                <a:lnTo>
                  <a:pt x="92" y="190"/>
                </a:lnTo>
                <a:lnTo>
                  <a:pt x="90" y="190"/>
                </a:lnTo>
                <a:lnTo>
                  <a:pt x="86" y="189"/>
                </a:lnTo>
                <a:lnTo>
                  <a:pt x="80" y="189"/>
                </a:lnTo>
                <a:lnTo>
                  <a:pt x="75" y="187"/>
                </a:lnTo>
                <a:lnTo>
                  <a:pt x="80" y="190"/>
                </a:lnTo>
                <a:lnTo>
                  <a:pt x="86" y="194"/>
                </a:lnTo>
                <a:lnTo>
                  <a:pt x="88" y="196"/>
                </a:lnTo>
                <a:lnTo>
                  <a:pt x="86" y="196"/>
                </a:lnTo>
                <a:lnTo>
                  <a:pt x="86" y="198"/>
                </a:lnTo>
                <a:lnTo>
                  <a:pt x="78" y="194"/>
                </a:lnTo>
                <a:lnTo>
                  <a:pt x="71" y="192"/>
                </a:lnTo>
                <a:lnTo>
                  <a:pt x="63" y="189"/>
                </a:lnTo>
                <a:lnTo>
                  <a:pt x="61" y="189"/>
                </a:lnTo>
                <a:lnTo>
                  <a:pt x="57" y="189"/>
                </a:lnTo>
                <a:lnTo>
                  <a:pt x="56" y="190"/>
                </a:lnTo>
                <a:lnTo>
                  <a:pt x="69" y="200"/>
                </a:lnTo>
                <a:lnTo>
                  <a:pt x="82" y="211"/>
                </a:lnTo>
                <a:lnTo>
                  <a:pt x="97" y="208"/>
                </a:lnTo>
                <a:lnTo>
                  <a:pt x="115" y="204"/>
                </a:lnTo>
                <a:lnTo>
                  <a:pt x="117" y="204"/>
                </a:lnTo>
                <a:lnTo>
                  <a:pt x="118" y="206"/>
                </a:lnTo>
                <a:lnTo>
                  <a:pt x="118" y="206"/>
                </a:lnTo>
                <a:lnTo>
                  <a:pt x="118" y="208"/>
                </a:lnTo>
                <a:lnTo>
                  <a:pt x="120" y="210"/>
                </a:lnTo>
                <a:lnTo>
                  <a:pt x="122" y="210"/>
                </a:lnTo>
                <a:lnTo>
                  <a:pt x="132" y="217"/>
                </a:lnTo>
                <a:lnTo>
                  <a:pt x="141" y="225"/>
                </a:lnTo>
                <a:lnTo>
                  <a:pt x="143" y="227"/>
                </a:lnTo>
                <a:lnTo>
                  <a:pt x="145" y="225"/>
                </a:lnTo>
                <a:lnTo>
                  <a:pt x="147" y="225"/>
                </a:lnTo>
                <a:lnTo>
                  <a:pt x="158" y="219"/>
                </a:lnTo>
                <a:lnTo>
                  <a:pt x="170" y="215"/>
                </a:lnTo>
                <a:lnTo>
                  <a:pt x="162" y="215"/>
                </a:lnTo>
                <a:lnTo>
                  <a:pt x="155" y="215"/>
                </a:lnTo>
                <a:lnTo>
                  <a:pt x="149" y="213"/>
                </a:lnTo>
                <a:lnTo>
                  <a:pt x="147" y="211"/>
                </a:lnTo>
                <a:lnTo>
                  <a:pt x="147" y="210"/>
                </a:lnTo>
                <a:lnTo>
                  <a:pt x="149" y="208"/>
                </a:lnTo>
                <a:lnTo>
                  <a:pt x="151" y="206"/>
                </a:lnTo>
                <a:lnTo>
                  <a:pt x="158" y="204"/>
                </a:lnTo>
                <a:lnTo>
                  <a:pt x="166" y="202"/>
                </a:lnTo>
                <a:lnTo>
                  <a:pt x="176" y="198"/>
                </a:lnTo>
                <a:lnTo>
                  <a:pt x="170" y="198"/>
                </a:lnTo>
                <a:lnTo>
                  <a:pt x="166" y="198"/>
                </a:lnTo>
                <a:lnTo>
                  <a:pt x="164" y="196"/>
                </a:lnTo>
                <a:lnTo>
                  <a:pt x="162" y="194"/>
                </a:lnTo>
                <a:lnTo>
                  <a:pt x="164" y="192"/>
                </a:lnTo>
                <a:lnTo>
                  <a:pt x="166" y="190"/>
                </a:lnTo>
                <a:lnTo>
                  <a:pt x="168" y="189"/>
                </a:lnTo>
                <a:lnTo>
                  <a:pt x="170" y="189"/>
                </a:lnTo>
                <a:lnTo>
                  <a:pt x="172" y="187"/>
                </a:lnTo>
                <a:lnTo>
                  <a:pt x="172" y="185"/>
                </a:lnTo>
                <a:lnTo>
                  <a:pt x="166" y="181"/>
                </a:lnTo>
                <a:lnTo>
                  <a:pt x="160" y="177"/>
                </a:lnTo>
                <a:lnTo>
                  <a:pt x="160" y="175"/>
                </a:lnTo>
                <a:lnTo>
                  <a:pt x="162" y="175"/>
                </a:lnTo>
                <a:lnTo>
                  <a:pt x="164" y="173"/>
                </a:lnTo>
                <a:lnTo>
                  <a:pt x="166" y="173"/>
                </a:lnTo>
                <a:lnTo>
                  <a:pt x="164" y="175"/>
                </a:lnTo>
                <a:lnTo>
                  <a:pt x="164" y="175"/>
                </a:lnTo>
                <a:lnTo>
                  <a:pt x="164" y="177"/>
                </a:lnTo>
                <a:lnTo>
                  <a:pt x="168" y="179"/>
                </a:lnTo>
                <a:lnTo>
                  <a:pt x="172" y="183"/>
                </a:lnTo>
                <a:lnTo>
                  <a:pt x="176" y="187"/>
                </a:lnTo>
                <a:lnTo>
                  <a:pt x="172" y="189"/>
                </a:lnTo>
                <a:lnTo>
                  <a:pt x="170" y="192"/>
                </a:lnTo>
                <a:lnTo>
                  <a:pt x="166" y="194"/>
                </a:lnTo>
                <a:lnTo>
                  <a:pt x="170" y="194"/>
                </a:lnTo>
                <a:lnTo>
                  <a:pt x="174" y="196"/>
                </a:lnTo>
                <a:lnTo>
                  <a:pt x="177" y="196"/>
                </a:lnTo>
                <a:lnTo>
                  <a:pt x="179" y="194"/>
                </a:lnTo>
                <a:lnTo>
                  <a:pt x="183" y="194"/>
                </a:lnTo>
                <a:lnTo>
                  <a:pt x="185" y="196"/>
                </a:lnTo>
                <a:lnTo>
                  <a:pt x="185" y="198"/>
                </a:lnTo>
                <a:lnTo>
                  <a:pt x="185" y="198"/>
                </a:lnTo>
                <a:lnTo>
                  <a:pt x="168" y="204"/>
                </a:lnTo>
                <a:lnTo>
                  <a:pt x="153" y="210"/>
                </a:lnTo>
                <a:lnTo>
                  <a:pt x="153" y="210"/>
                </a:lnTo>
                <a:lnTo>
                  <a:pt x="151" y="210"/>
                </a:lnTo>
                <a:lnTo>
                  <a:pt x="151" y="211"/>
                </a:lnTo>
                <a:lnTo>
                  <a:pt x="153" y="211"/>
                </a:lnTo>
                <a:lnTo>
                  <a:pt x="168" y="213"/>
                </a:lnTo>
                <a:lnTo>
                  <a:pt x="183" y="211"/>
                </a:lnTo>
                <a:lnTo>
                  <a:pt x="196" y="208"/>
                </a:lnTo>
                <a:lnTo>
                  <a:pt x="198" y="210"/>
                </a:lnTo>
                <a:lnTo>
                  <a:pt x="198" y="211"/>
                </a:lnTo>
                <a:lnTo>
                  <a:pt x="198" y="211"/>
                </a:lnTo>
                <a:lnTo>
                  <a:pt x="172" y="219"/>
                </a:lnTo>
                <a:lnTo>
                  <a:pt x="147" y="227"/>
                </a:lnTo>
                <a:lnTo>
                  <a:pt x="149" y="229"/>
                </a:lnTo>
                <a:lnTo>
                  <a:pt x="151" y="229"/>
                </a:lnTo>
                <a:lnTo>
                  <a:pt x="156" y="229"/>
                </a:lnTo>
                <a:lnTo>
                  <a:pt x="164" y="229"/>
                </a:lnTo>
                <a:lnTo>
                  <a:pt x="172" y="229"/>
                </a:lnTo>
                <a:lnTo>
                  <a:pt x="185" y="227"/>
                </a:lnTo>
                <a:lnTo>
                  <a:pt x="200" y="225"/>
                </a:lnTo>
                <a:lnTo>
                  <a:pt x="204" y="208"/>
                </a:lnTo>
                <a:lnTo>
                  <a:pt x="204" y="189"/>
                </a:lnTo>
                <a:lnTo>
                  <a:pt x="206" y="189"/>
                </a:lnTo>
                <a:lnTo>
                  <a:pt x="208" y="187"/>
                </a:lnTo>
                <a:lnTo>
                  <a:pt x="208" y="185"/>
                </a:lnTo>
                <a:lnTo>
                  <a:pt x="252" y="168"/>
                </a:lnTo>
                <a:lnTo>
                  <a:pt x="252" y="168"/>
                </a:lnTo>
                <a:lnTo>
                  <a:pt x="254" y="168"/>
                </a:lnTo>
                <a:lnTo>
                  <a:pt x="254" y="166"/>
                </a:lnTo>
                <a:lnTo>
                  <a:pt x="254" y="166"/>
                </a:lnTo>
                <a:lnTo>
                  <a:pt x="248" y="156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7"/>
                </a:lnTo>
                <a:lnTo>
                  <a:pt x="244" y="149"/>
                </a:lnTo>
                <a:lnTo>
                  <a:pt x="246" y="152"/>
                </a:lnTo>
                <a:lnTo>
                  <a:pt x="246" y="154"/>
                </a:lnTo>
                <a:lnTo>
                  <a:pt x="246" y="158"/>
                </a:lnTo>
                <a:lnTo>
                  <a:pt x="248" y="162"/>
                </a:lnTo>
                <a:lnTo>
                  <a:pt x="246" y="166"/>
                </a:lnTo>
                <a:lnTo>
                  <a:pt x="246" y="168"/>
                </a:lnTo>
                <a:lnTo>
                  <a:pt x="244" y="168"/>
                </a:lnTo>
                <a:lnTo>
                  <a:pt x="242" y="166"/>
                </a:lnTo>
                <a:lnTo>
                  <a:pt x="238" y="158"/>
                </a:lnTo>
                <a:lnTo>
                  <a:pt x="233" y="149"/>
                </a:lnTo>
                <a:lnTo>
                  <a:pt x="229" y="139"/>
                </a:lnTo>
                <a:lnTo>
                  <a:pt x="229" y="145"/>
                </a:lnTo>
                <a:lnTo>
                  <a:pt x="231" y="150"/>
                </a:lnTo>
                <a:lnTo>
                  <a:pt x="231" y="154"/>
                </a:lnTo>
                <a:lnTo>
                  <a:pt x="231" y="156"/>
                </a:lnTo>
                <a:lnTo>
                  <a:pt x="229" y="158"/>
                </a:lnTo>
                <a:lnTo>
                  <a:pt x="227" y="160"/>
                </a:lnTo>
                <a:lnTo>
                  <a:pt x="225" y="158"/>
                </a:lnTo>
                <a:lnTo>
                  <a:pt x="223" y="158"/>
                </a:lnTo>
                <a:lnTo>
                  <a:pt x="217" y="149"/>
                </a:lnTo>
                <a:lnTo>
                  <a:pt x="214" y="139"/>
                </a:lnTo>
                <a:lnTo>
                  <a:pt x="214" y="141"/>
                </a:lnTo>
                <a:lnTo>
                  <a:pt x="214" y="145"/>
                </a:lnTo>
                <a:lnTo>
                  <a:pt x="214" y="149"/>
                </a:lnTo>
                <a:lnTo>
                  <a:pt x="214" y="150"/>
                </a:lnTo>
                <a:lnTo>
                  <a:pt x="212" y="150"/>
                </a:lnTo>
                <a:lnTo>
                  <a:pt x="208" y="149"/>
                </a:lnTo>
                <a:lnTo>
                  <a:pt x="206" y="147"/>
                </a:lnTo>
                <a:lnTo>
                  <a:pt x="202" y="145"/>
                </a:lnTo>
                <a:lnTo>
                  <a:pt x="193" y="147"/>
                </a:lnTo>
                <a:lnTo>
                  <a:pt x="181" y="150"/>
                </a:lnTo>
                <a:lnTo>
                  <a:pt x="189" y="145"/>
                </a:lnTo>
                <a:lnTo>
                  <a:pt x="196" y="143"/>
                </a:lnTo>
                <a:lnTo>
                  <a:pt x="204" y="141"/>
                </a:lnTo>
                <a:lnTo>
                  <a:pt x="206" y="143"/>
                </a:lnTo>
                <a:lnTo>
                  <a:pt x="208" y="145"/>
                </a:lnTo>
                <a:lnTo>
                  <a:pt x="208" y="145"/>
                </a:lnTo>
                <a:lnTo>
                  <a:pt x="210" y="147"/>
                </a:lnTo>
                <a:lnTo>
                  <a:pt x="212" y="147"/>
                </a:lnTo>
                <a:lnTo>
                  <a:pt x="210" y="141"/>
                </a:lnTo>
                <a:lnTo>
                  <a:pt x="210" y="135"/>
                </a:lnTo>
                <a:lnTo>
                  <a:pt x="210" y="133"/>
                </a:lnTo>
                <a:lnTo>
                  <a:pt x="210" y="131"/>
                </a:lnTo>
                <a:lnTo>
                  <a:pt x="210" y="130"/>
                </a:lnTo>
                <a:lnTo>
                  <a:pt x="212" y="130"/>
                </a:lnTo>
                <a:lnTo>
                  <a:pt x="214" y="131"/>
                </a:lnTo>
                <a:lnTo>
                  <a:pt x="214" y="133"/>
                </a:lnTo>
                <a:lnTo>
                  <a:pt x="219" y="145"/>
                </a:lnTo>
                <a:lnTo>
                  <a:pt x="227" y="156"/>
                </a:lnTo>
                <a:lnTo>
                  <a:pt x="225" y="139"/>
                </a:lnTo>
                <a:lnTo>
                  <a:pt x="219" y="124"/>
                </a:lnTo>
                <a:lnTo>
                  <a:pt x="216" y="120"/>
                </a:lnTo>
                <a:lnTo>
                  <a:pt x="210" y="118"/>
                </a:lnTo>
                <a:lnTo>
                  <a:pt x="204" y="116"/>
                </a:lnTo>
                <a:lnTo>
                  <a:pt x="202" y="114"/>
                </a:lnTo>
                <a:lnTo>
                  <a:pt x="198" y="112"/>
                </a:lnTo>
                <a:lnTo>
                  <a:pt x="195" y="112"/>
                </a:lnTo>
                <a:lnTo>
                  <a:pt x="193" y="111"/>
                </a:lnTo>
                <a:lnTo>
                  <a:pt x="191" y="109"/>
                </a:lnTo>
                <a:lnTo>
                  <a:pt x="191" y="105"/>
                </a:lnTo>
                <a:lnTo>
                  <a:pt x="191" y="103"/>
                </a:lnTo>
                <a:lnTo>
                  <a:pt x="193" y="101"/>
                </a:lnTo>
                <a:lnTo>
                  <a:pt x="193" y="97"/>
                </a:lnTo>
                <a:lnTo>
                  <a:pt x="193" y="88"/>
                </a:lnTo>
                <a:lnTo>
                  <a:pt x="193" y="80"/>
                </a:lnTo>
                <a:lnTo>
                  <a:pt x="191" y="72"/>
                </a:lnTo>
                <a:lnTo>
                  <a:pt x="168" y="65"/>
                </a:lnTo>
                <a:lnTo>
                  <a:pt x="179" y="71"/>
                </a:lnTo>
                <a:lnTo>
                  <a:pt x="191" y="76"/>
                </a:lnTo>
                <a:lnTo>
                  <a:pt x="191" y="78"/>
                </a:lnTo>
                <a:lnTo>
                  <a:pt x="191" y="80"/>
                </a:lnTo>
                <a:lnTo>
                  <a:pt x="189" y="80"/>
                </a:lnTo>
                <a:lnTo>
                  <a:pt x="174" y="76"/>
                </a:lnTo>
                <a:lnTo>
                  <a:pt x="160" y="72"/>
                </a:lnTo>
                <a:lnTo>
                  <a:pt x="168" y="76"/>
                </a:lnTo>
                <a:lnTo>
                  <a:pt x="176" y="84"/>
                </a:lnTo>
                <a:lnTo>
                  <a:pt x="176" y="84"/>
                </a:lnTo>
                <a:lnTo>
                  <a:pt x="177" y="86"/>
                </a:lnTo>
                <a:lnTo>
                  <a:pt x="177" y="86"/>
                </a:lnTo>
                <a:lnTo>
                  <a:pt x="174" y="88"/>
                </a:lnTo>
                <a:lnTo>
                  <a:pt x="170" y="88"/>
                </a:lnTo>
                <a:lnTo>
                  <a:pt x="166" y="88"/>
                </a:lnTo>
                <a:lnTo>
                  <a:pt x="168" y="90"/>
                </a:lnTo>
                <a:lnTo>
                  <a:pt x="168" y="91"/>
                </a:lnTo>
                <a:lnTo>
                  <a:pt x="168" y="93"/>
                </a:lnTo>
                <a:lnTo>
                  <a:pt x="168" y="93"/>
                </a:lnTo>
                <a:lnTo>
                  <a:pt x="166" y="95"/>
                </a:lnTo>
                <a:lnTo>
                  <a:pt x="164" y="97"/>
                </a:lnTo>
                <a:lnTo>
                  <a:pt x="164" y="99"/>
                </a:lnTo>
                <a:lnTo>
                  <a:pt x="164" y="101"/>
                </a:lnTo>
                <a:lnTo>
                  <a:pt x="164" y="103"/>
                </a:lnTo>
                <a:lnTo>
                  <a:pt x="162" y="103"/>
                </a:lnTo>
                <a:lnTo>
                  <a:pt x="162" y="103"/>
                </a:lnTo>
                <a:lnTo>
                  <a:pt x="160" y="101"/>
                </a:lnTo>
                <a:lnTo>
                  <a:pt x="160" y="99"/>
                </a:lnTo>
                <a:lnTo>
                  <a:pt x="160" y="97"/>
                </a:lnTo>
                <a:lnTo>
                  <a:pt x="162" y="95"/>
                </a:lnTo>
                <a:lnTo>
                  <a:pt x="164" y="93"/>
                </a:lnTo>
                <a:lnTo>
                  <a:pt x="166" y="93"/>
                </a:lnTo>
                <a:lnTo>
                  <a:pt x="166" y="91"/>
                </a:lnTo>
                <a:lnTo>
                  <a:pt x="160" y="88"/>
                </a:lnTo>
                <a:lnTo>
                  <a:pt x="155" y="84"/>
                </a:lnTo>
                <a:lnTo>
                  <a:pt x="153" y="84"/>
                </a:lnTo>
                <a:lnTo>
                  <a:pt x="153" y="82"/>
                </a:lnTo>
                <a:lnTo>
                  <a:pt x="155" y="80"/>
                </a:lnTo>
                <a:lnTo>
                  <a:pt x="160" y="82"/>
                </a:lnTo>
                <a:lnTo>
                  <a:pt x="166" y="84"/>
                </a:lnTo>
                <a:lnTo>
                  <a:pt x="174" y="86"/>
                </a:lnTo>
                <a:lnTo>
                  <a:pt x="172" y="82"/>
                </a:lnTo>
                <a:lnTo>
                  <a:pt x="170" y="80"/>
                </a:lnTo>
                <a:lnTo>
                  <a:pt x="160" y="76"/>
                </a:lnTo>
                <a:lnTo>
                  <a:pt x="153" y="72"/>
                </a:lnTo>
                <a:lnTo>
                  <a:pt x="151" y="72"/>
                </a:lnTo>
                <a:lnTo>
                  <a:pt x="149" y="72"/>
                </a:lnTo>
                <a:lnTo>
                  <a:pt x="147" y="74"/>
                </a:lnTo>
                <a:lnTo>
                  <a:pt x="147" y="76"/>
                </a:lnTo>
                <a:lnTo>
                  <a:pt x="147" y="76"/>
                </a:lnTo>
                <a:lnTo>
                  <a:pt x="145" y="74"/>
                </a:lnTo>
                <a:lnTo>
                  <a:pt x="145" y="78"/>
                </a:lnTo>
                <a:lnTo>
                  <a:pt x="143" y="80"/>
                </a:lnTo>
                <a:lnTo>
                  <a:pt x="139" y="82"/>
                </a:lnTo>
                <a:lnTo>
                  <a:pt x="137" y="86"/>
                </a:lnTo>
                <a:lnTo>
                  <a:pt x="136" y="86"/>
                </a:lnTo>
                <a:lnTo>
                  <a:pt x="136" y="88"/>
                </a:lnTo>
                <a:lnTo>
                  <a:pt x="136" y="88"/>
                </a:lnTo>
                <a:lnTo>
                  <a:pt x="136" y="90"/>
                </a:lnTo>
                <a:lnTo>
                  <a:pt x="134" y="88"/>
                </a:lnTo>
                <a:lnTo>
                  <a:pt x="134" y="88"/>
                </a:lnTo>
                <a:lnTo>
                  <a:pt x="134" y="88"/>
                </a:lnTo>
                <a:lnTo>
                  <a:pt x="134" y="90"/>
                </a:lnTo>
                <a:lnTo>
                  <a:pt x="130" y="95"/>
                </a:lnTo>
                <a:lnTo>
                  <a:pt x="124" y="99"/>
                </a:lnTo>
                <a:lnTo>
                  <a:pt x="118" y="103"/>
                </a:lnTo>
                <a:lnTo>
                  <a:pt x="118" y="103"/>
                </a:lnTo>
                <a:lnTo>
                  <a:pt x="117" y="103"/>
                </a:lnTo>
                <a:lnTo>
                  <a:pt x="80" y="88"/>
                </a:lnTo>
                <a:lnTo>
                  <a:pt x="77" y="90"/>
                </a:lnTo>
                <a:lnTo>
                  <a:pt x="71" y="93"/>
                </a:lnTo>
                <a:lnTo>
                  <a:pt x="77" y="93"/>
                </a:lnTo>
                <a:lnTo>
                  <a:pt x="80" y="91"/>
                </a:lnTo>
                <a:lnTo>
                  <a:pt x="82" y="93"/>
                </a:lnTo>
                <a:lnTo>
                  <a:pt x="80" y="97"/>
                </a:lnTo>
                <a:lnTo>
                  <a:pt x="77" y="101"/>
                </a:lnTo>
                <a:lnTo>
                  <a:pt x="75" y="103"/>
                </a:lnTo>
                <a:lnTo>
                  <a:pt x="78" y="103"/>
                </a:lnTo>
                <a:lnTo>
                  <a:pt x="82" y="101"/>
                </a:lnTo>
                <a:lnTo>
                  <a:pt x="88" y="103"/>
                </a:lnTo>
                <a:lnTo>
                  <a:pt x="86" y="105"/>
                </a:lnTo>
                <a:lnTo>
                  <a:pt x="84" y="107"/>
                </a:lnTo>
                <a:lnTo>
                  <a:pt x="86" y="107"/>
                </a:lnTo>
                <a:lnTo>
                  <a:pt x="88" y="107"/>
                </a:lnTo>
                <a:lnTo>
                  <a:pt x="90" y="107"/>
                </a:lnTo>
                <a:lnTo>
                  <a:pt x="92" y="109"/>
                </a:lnTo>
                <a:lnTo>
                  <a:pt x="92" y="109"/>
                </a:lnTo>
                <a:lnTo>
                  <a:pt x="92" y="111"/>
                </a:lnTo>
                <a:lnTo>
                  <a:pt x="94" y="112"/>
                </a:lnTo>
                <a:lnTo>
                  <a:pt x="94" y="114"/>
                </a:lnTo>
                <a:lnTo>
                  <a:pt x="94" y="116"/>
                </a:lnTo>
                <a:lnTo>
                  <a:pt x="92" y="114"/>
                </a:lnTo>
                <a:lnTo>
                  <a:pt x="90" y="112"/>
                </a:lnTo>
                <a:lnTo>
                  <a:pt x="90" y="111"/>
                </a:lnTo>
                <a:lnTo>
                  <a:pt x="84" y="111"/>
                </a:lnTo>
                <a:lnTo>
                  <a:pt x="80" y="112"/>
                </a:lnTo>
                <a:lnTo>
                  <a:pt x="78" y="111"/>
                </a:lnTo>
                <a:lnTo>
                  <a:pt x="78" y="111"/>
                </a:lnTo>
                <a:lnTo>
                  <a:pt x="78" y="109"/>
                </a:lnTo>
                <a:lnTo>
                  <a:pt x="80" y="107"/>
                </a:lnTo>
                <a:lnTo>
                  <a:pt x="82" y="105"/>
                </a:lnTo>
                <a:lnTo>
                  <a:pt x="75" y="107"/>
                </a:lnTo>
                <a:lnTo>
                  <a:pt x="69" y="109"/>
                </a:lnTo>
                <a:lnTo>
                  <a:pt x="67" y="109"/>
                </a:lnTo>
                <a:lnTo>
                  <a:pt x="65" y="109"/>
                </a:lnTo>
                <a:lnTo>
                  <a:pt x="65" y="109"/>
                </a:lnTo>
                <a:lnTo>
                  <a:pt x="65" y="109"/>
                </a:lnTo>
                <a:lnTo>
                  <a:pt x="67" y="105"/>
                </a:lnTo>
                <a:lnTo>
                  <a:pt x="71" y="101"/>
                </a:lnTo>
                <a:lnTo>
                  <a:pt x="75" y="99"/>
                </a:lnTo>
                <a:lnTo>
                  <a:pt x="78" y="95"/>
                </a:lnTo>
                <a:lnTo>
                  <a:pt x="67" y="97"/>
                </a:lnTo>
                <a:lnTo>
                  <a:pt x="59" y="101"/>
                </a:lnTo>
                <a:lnTo>
                  <a:pt x="50" y="107"/>
                </a:lnTo>
                <a:lnTo>
                  <a:pt x="61" y="124"/>
                </a:lnTo>
                <a:lnTo>
                  <a:pt x="65" y="131"/>
                </a:lnTo>
                <a:lnTo>
                  <a:pt x="69" y="139"/>
                </a:lnTo>
                <a:lnTo>
                  <a:pt x="73" y="147"/>
                </a:lnTo>
                <a:lnTo>
                  <a:pt x="75" y="147"/>
                </a:lnTo>
                <a:lnTo>
                  <a:pt x="77" y="147"/>
                </a:lnTo>
                <a:lnTo>
                  <a:pt x="77" y="149"/>
                </a:lnTo>
                <a:lnTo>
                  <a:pt x="75" y="149"/>
                </a:lnTo>
                <a:lnTo>
                  <a:pt x="73" y="150"/>
                </a:lnTo>
                <a:lnTo>
                  <a:pt x="73" y="152"/>
                </a:lnTo>
                <a:lnTo>
                  <a:pt x="73" y="156"/>
                </a:lnTo>
                <a:lnTo>
                  <a:pt x="73" y="158"/>
                </a:lnTo>
                <a:lnTo>
                  <a:pt x="69" y="164"/>
                </a:lnTo>
                <a:lnTo>
                  <a:pt x="65" y="166"/>
                </a:lnTo>
                <a:lnTo>
                  <a:pt x="59" y="170"/>
                </a:lnTo>
                <a:lnTo>
                  <a:pt x="56" y="175"/>
                </a:lnTo>
                <a:lnTo>
                  <a:pt x="54" y="181"/>
                </a:lnTo>
                <a:lnTo>
                  <a:pt x="50" y="185"/>
                </a:lnTo>
                <a:close/>
                <a:moveTo>
                  <a:pt x="195" y="0"/>
                </a:moveTo>
                <a:lnTo>
                  <a:pt x="195" y="0"/>
                </a:lnTo>
                <a:lnTo>
                  <a:pt x="196" y="2"/>
                </a:lnTo>
                <a:lnTo>
                  <a:pt x="198" y="4"/>
                </a:lnTo>
                <a:lnTo>
                  <a:pt x="198" y="6"/>
                </a:lnTo>
                <a:lnTo>
                  <a:pt x="196" y="10"/>
                </a:lnTo>
                <a:lnTo>
                  <a:pt x="200" y="10"/>
                </a:lnTo>
                <a:lnTo>
                  <a:pt x="202" y="10"/>
                </a:lnTo>
                <a:lnTo>
                  <a:pt x="204" y="12"/>
                </a:lnTo>
                <a:lnTo>
                  <a:pt x="202" y="13"/>
                </a:lnTo>
                <a:lnTo>
                  <a:pt x="202" y="15"/>
                </a:lnTo>
                <a:lnTo>
                  <a:pt x="200" y="15"/>
                </a:lnTo>
                <a:lnTo>
                  <a:pt x="200" y="32"/>
                </a:lnTo>
                <a:lnTo>
                  <a:pt x="200" y="48"/>
                </a:lnTo>
                <a:lnTo>
                  <a:pt x="204" y="88"/>
                </a:lnTo>
                <a:lnTo>
                  <a:pt x="206" y="91"/>
                </a:lnTo>
                <a:lnTo>
                  <a:pt x="206" y="97"/>
                </a:lnTo>
                <a:lnTo>
                  <a:pt x="206" y="103"/>
                </a:lnTo>
                <a:lnTo>
                  <a:pt x="248" y="120"/>
                </a:lnTo>
                <a:lnTo>
                  <a:pt x="305" y="149"/>
                </a:lnTo>
                <a:lnTo>
                  <a:pt x="320" y="145"/>
                </a:lnTo>
                <a:lnTo>
                  <a:pt x="335" y="139"/>
                </a:lnTo>
                <a:lnTo>
                  <a:pt x="337" y="139"/>
                </a:lnTo>
                <a:lnTo>
                  <a:pt x="339" y="141"/>
                </a:lnTo>
                <a:lnTo>
                  <a:pt x="339" y="143"/>
                </a:lnTo>
                <a:lnTo>
                  <a:pt x="337" y="145"/>
                </a:lnTo>
                <a:lnTo>
                  <a:pt x="337" y="147"/>
                </a:lnTo>
                <a:lnTo>
                  <a:pt x="335" y="147"/>
                </a:lnTo>
                <a:lnTo>
                  <a:pt x="328" y="150"/>
                </a:lnTo>
                <a:lnTo>
                  <a:pt x="322" y="152"/>
                </a:lnTo>
                <a:lnTo>
                  <a:pt x="315" y="154"/>
                </a:lnTo>
                <a:lnTo>
                  <a:pt x="315" y="154"/>
                </a:lnTo>
                <a:lnTo>
                  <a:pt x="315" y="154"/>
                </a:lnTo>
                <a:lnTo>
                  <a:pt x="316" y="156"/>
                </a:lnTo>
                <a:lnTo>
                  <a:pt x="318" y="156"/>
                </a:lnTo>
                <a:lnTo>
                  <a:pt x="320" y="158"/>
                </a:lnTo>
                <a:lnTo>
                  <a:pt x="324" y="160"/>
                </a:lnTo>
                <a:lnTo>
                  <a:pt x="326" y="162"/>
                </a:lnTo>
                <a:lnTo>
                  <a:pt x="326" y="164"/>
                </a:lnTo>
                <a:lnTo>
                  <a:pt x="326" y="166"/>
                </a:lnTo>
                <a:lnTo>
                  <a:pt x="324" y="168"/>
                </a:lnTo>
                <a:lnTo>
                  <a:pt x="318" y="166"/>
                </a:lnTo>
                <a:lnTo>
                  <a:pt x="313" y="164"/>
                </a:lnTo>
                <a:lnTo>
                  <a:pt x="309" y="160"/>
                </a:lnTo>
                <a:lnTo>
                  <a:pt x="301" y="160"/>
                </a:lnTo>
                <a:lnTo>
                  <a:pt x="294" y="162"/>
                </a:lnTo>
                <a:lnTo>
                  <a:pt x="286" y="166"/>
                </a:lnTo>
                <a:lnTo>
                  <a:pt x="278" y="168"/>
                </a:lnTo>
                <a:lnTo>
                  <a:pt x="217" y="190"/>
                </a:lnTo>
                <a:lnTo>
                  <a:pt x="216" y="194"/>
                </a:lnTo>
                <a:lnTo>
                  <a:pt x="216" y="198"/>
                </a:lnTo>
                <a:lnTo>
                  <a:pt x="216" y="202"/>
                </a:lnTo>
                <a:lnTo>
                  <a:pt x="216" y="208"/>
                </a:lnTo>
                <a:lnTo>
                  <a:pt x="210" y="257"/>
                </a:lnTo>
                <a:lnTo>
                  <a:pt x="212" y="257"/>
                </a:lnTo>
                <a:lnTo>
                  <a:pt x="212" y="257"/>
                </a:lnTo>
                <a:lnTo>
                  <a:pt x="214" y="257"/>
                </a:lnTo>
                <a:lnTo>
                  <a:pt x="212" y="259"/>
                </a:lnTo>
                <a:lnTo>
                  <a:pt x="210" y="261"/>
                </a:lnTo>
                <a:lnTo>
                  <a:pt x="210" y="267"/>
                </a:lnTo>
                <a:lnTo>
                  <a:pt x="210" y="272"/>
                </a:lnTo>
                <a:lnTo>
                  <a:pt x="210" y="278"/>
                </a:lnTo>
                <a:lnTo>
                  <a:pt x="214" y="291"/>
                </a:lnTo>
                <a:lnTo>
                  <a:pt x="212" y="293"/>
                </a:lnTo>
                <a:lnTo>
                  <a:pt x="212" y="295"/>
                </a:lnTo>
                <a:lnTo>
                  <a:pt x="210" y="297"/>
                </a:lnTo>
                <a:lnTo>
                  <a:pt x="208" y="297"/>
                </a:lnTo>
                <a:lnTo>
                  <a:pt x="166" y="267"/>
                </a:lnTo>
                <a:lnTo>
                  <a:pt x="128" y="234"/>
                </a:lnTo>
                <a:lnTo>
                  <a:pt x="105" y="217"/>
                </a:lnTo>
                <a:lnTo>
                  <a:pt x="57" y="227"/>
                </a:lnTo>
                <a:lnTo>
                  <a:pt x="10" y="238"/>
                </a:lnTo>
                <a:lnTo>
                  <a:pt x="8" y="238"/>
                </a:lnTo>
                <a:lnTo>
                  <a:pt x="6" y="238"/>
                </a:lnTo>
                <a:lnTo>
                  <a:pt x="4" y="238"/>
                </a:lnTo>
                <a:lnTo>
                  <a:pt x="2" y="238"/>
                </a:lnTo>
                <a:lnTo>
                  <a:pt x="0" y="238"/>
                </a:lnTo>
                <a:lnTo>
                  <a:pt x="0" y="236"/>
                </a:lnTo>
                <a:lnTo>
                  <a:pt x="0" y="232"/>
                </a:lnTo>
                <a:lnTo>
                  <a:pt x="0" y="230"/>
                </a:lnTo>
                <a:lnTo>
                  <a:pt x="2" y="229"/>
                </a:lnTo>
                <a:lnTo>
                  <a:pt x="8" y="223"/>
                </a:lnTo>
                <a:lnTo>
                  <a:pt x="14" y="217"/>
                </a:lnTo>
                <a:lnTo>
                  <a:pt x="14" y="217"/>
                </a:lnTo>
                <a:lnTo>
                  <a:pt x="16" y="215"/>
                </a:lnTo>
                <a:lnTo>
                  <a:pt x="17" y="215"/>
                </a:lnTo>
                <a:lnTo>
                  <a:pt x="27" y="202"/>
                </a:lnTo>
                <a:lnTo>
                  <a:pt x="37" y="189"/>
                </a:lnTo>
                <a:lnTo>
                  <a:pt x="44" y="173"/>
                </a:lnTo>
                <a:lnTo>
                  <a:pt x="50" y="166"/>
                </a:lnTo>
                <a:lnTo>
                  <a:pt x="56" y="158"/>
                </a:lnTo>
                <a:lnTo>
                  <a:pt x="63" y="149"/>
                </a:lnTo>
                <a:lnTo>
                  <a:pt x="59" y="145"/>
                </a:lnTo>
                <a:lnTo>
                  <a:pt x="57" y="141"/>
                </a:lnTo>
                <a:lnTo>
                  <a:pt x="56" y="137"/>
                </a:lnTo>
                <a:lnTo>
                  <a:pt x="56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3"/>
                </a:lnTo>
                <a:lnTo>
                  <a:pt x="54" y="133"/>
                </a:lnTo>
                <a:lnTo>
                  <a:pt x="54" y="133"/>
                </a:lnTo>
                <a:lnTo>
                  <a:pt x="52" y="133"/>
                </a:lnTo>
                <a:lnTo>
                  <a:pt x="46" y="122"/>
                </a:lnTo>
                <a:lnTo>
                  <a:pt x="40" y="114"/>
                </a:lnTo>
                <a:lnTo>
                  <a:pt x="33" y="105"/>
                </a:lnTo>
                <a:lnTo>
                  <a:pt x="33" y="103"/>
                </a:lnTo>
                <a:lnTo>
                  <a:pt x="33" y="101"/>
                </a:lnTo>
                <a:lnTo>
                  <a:pt x="31" y="99"/>
                </a:lnTo>
                <a:lnTo>
                  <a:pt x="33" y="99"/>
                </a:lnTo>
                <a:lnTo>
                  <a:pt x="35" y="103"/>
                </a:lnTo>
                <a:lnTo>
                  <a:pt x="37" y="105"/>
                </a:lnTo>
                <a:lnTo>
                  <a:pt x="16" y="67"/>
                </a:lnTo>
                <a:lnTo>
                  <a:pt x="14" y="65"/>
                </a:lnTo>
                <a:lnTo>
                  <a:pt x="14" y="63"/>
                </a:lnTo>
                <a:lnTo>
                  <a:pt x="14" y="63"/>
                </a:lnTo>
                <a:lnTo>
                  <a:pt x="12" y="61"/>
                </a:lnTo>
                <a:lnTo>
                  <a:pt x="10" y="57"/>
                </a:lnTo>
                <a:lnTo>
                  <a:pt x="10" y="55"/>
                </a:lnTo>
                <a:lnTo>
                  <a:pt x="12" y="55"/>
                </a:lnTo>
                <a:lnTo>
                  <a:pt x="12" y="55"/>
                </a:lnTo>
                <a:lnTo>
                  <a:pt x="14" y="55"/>
                </a:lnTo>
                <a:lnTo>
                  <a:pt x="14" y="53"/>
                </a:lnTo>
                <a:lnTo>
                  <a:pt x="14" y="51"/>
                </a:lnTo>
                <a:lnTo>
                  <a:pt x="14" y="50"/>
                </a:lnTo>
                <a:lnTo>
                  <a:pt x="14" y="51"/>
                </a:lnTo>
                <a:lnTo>
                  <a:pt x="12" y="51"/>
                </a:lnTo>
                <a:lnTo>
                  <a:pt x="10" y="51"/>
                </a:lnTo>
                <a:lnTo>
                  <a:pt x="10" y="51"/>
                </a:lnTo>
                <a:lnTo>
                  <a:pt x="8" y="51"/>
                </a:lnTo>
                <a:lnTo>
                  <a:pt x="10" y="50"/>
                </a:lnTo>
                <a:lnTo>
                  <a:pt x="10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0" y="48"/>
                </a:lnTo>
                <a:lnTo>
                  <a:pt x="8" y="48"/>
                </a:lnTo>
                <a:lnTo>
                  <a:pt x="8" y="46"/>
                </a:lnTo>
                <a:lnTo>
                  <a:pt x="6" y="44"/>
                </a:lnTo>
                <a:lnTo>
                  <a:pt x="6" y="42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13" y="82"/>
                </a:lnTo>
                <a:lnTo>
                  <a:pt x="149" y="46"/>
                </a:lnTo>
                <a:lnTo>
                  <a:pt x="189" y="12"/>
                </a:lnTo>
                <a:lnTo>
                  <a:pt x="189" y="12"/>
                </a:lnTo>
                <a:lnTo>
                  <a:pt x="191" y="10"/>
                </a:lnTo>
                <a:lnTo>
                  <a:pt x="191" y="6"/>
                </a:lnTo>
                <a:lnTo>
                  <a:pt x="191" y="2"/>
                </a:lnTo>
                <a:lnTo>
                  <a:pt x="193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30766" y="2581985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30765" y="2229276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32713" y="3635586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2712" y="3282877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7202" y="4689187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7201" y="4336478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63166" y="2512786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63165" y="2160077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65113" y="3566387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65112" y="3213678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09602" y="4619988"/>
            <a:ext cx="266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09601" y="4267279"/>
            <a:ext cx="336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34326" y="209353"/>
            <a:ext cx="6507417" cy="759943"/>
            <a:chOff x="1930399" y="43099"/>
            <a:chExt cx="6507417" cy="759943"/>
          </a:xfrm>
        </p:grpSpPr>
        <p:sp>
          <p:nvSpPr>
            <p:cNvPr id="25" name="任意多边形 24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rot="21305128">
              <a:off x="7366854" y="43099"/>
              <a:ext cx="1070962" cy="759943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62470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2"/>
          <p:cNvSpPr>
            <a:spLocks noEditPoints="1"/>
          </p:cNvSpPr>
          <p:nvPr/>
        </p:nvSpPr>
        <p:spPr bwMode="auto">
          <a:xfrm>
            <a:off x="1137516" y="2730788"/>
            <a:ext cx="3933248" cy="1132362"/>
          </a:xfrm>
          <a:custGeom>
            <a:avLst/>
            <a:gdLst>
              <a:gd name="T0" fmla="*/ 354 w 1900"/>
              <a:gd name="T1" fmla="*/ 185 h 547"/>
              <a:gd name="T2" fmla="*/ 367 w 1900"/>
              <a:gd name="T3" fmla="*/ 143 h 547"/>
              <a:gd name="T4" fmla="*/ 1207 w 1900"/>
              <a:gd name="T5" fmla="*/ 208 h 547"/>
              <a:gd name="T6" fmla="*/ 1123 w 1900"/>
              <a:gd name="T7" fmla="*/ 135 h 547"/>
              <a:gd name="T8" fmla="*/ 1127 w 1900"/>
              <a:gd name="T9" fmla="*/ 151 h 547"/>
              <a:gd name="T10" fmla="*/ 1354 w 1900"/>
              <a:gd name="T11" fmla="*/ 252 h 547"/>
              <a:gd name="T12" fmla="*/ 1384 w 1900"/>
              <a:gd name="T13" fmla="*/ 128 h 547"/>
              <a:gd name="T14" fmla="*/ 1430 w 1900"/>
              <a:gd name="T15" fmla="*/ 227 h 547"/>
              <a:gd name="T16" fmla="*/ 1274 w 1900"/>
              <a:gd name="T17" fmla="*/ 149 h 547"/>
              <a:gd name="T18" fmla="*/ 1304 w 1900"/>
              <a:gd name="T19" fmla="*/ 153 h 547"/>
              <a:gd name="T20" fmla="*/ 1571 w 1900"/>
              <a:gd name="T21" fmla="*/ 341 h 547"/>
              <a:gd name="T22" fmla="*/ 1626 w 1900"/>
              <a:gd name="T23" fmla="*/ 362 h 547"/>
              <a:gd name="T24" fmla="*/ 1666 w 1900"/>
              <a:gd name="T25" fmla="*/ 341 h 547"/>
              <a:gd name="T26" fmla="*/ 1708 w 1900"/>
              <a:gd name="T27" fmla="*/ 313 h 547"/>
              <a:gd name="T28" fmla="*/ 1736 w 1900"/>
              <a:gd name="T29" fmla="*/ 297 h 547"/>
              <a:gd name="T30" fmla="*/ 1746 w 1900"/>
              <a:gd name="T31" fmla="*/ 253 h 547"/>
              <a:gd name="T32" fmla="*/ 327 w 1900"/>
              <a:gd name="T33" fmla="*/ 352 h 547"/>
              <a:gd name="T34" fmla="*/ 339 w 1900"/>
              <a:gd name="T35" fmla="*/ 356 h 547"/>
              <a:gd name="T36" fmla="*/ 339 w 1900"/>
              <a:gd name="T37" fmla="*/ 244 h 547"/>
              <a:gd name="T38" fmla="*/ 165 w 1900"/>
              <a:gd name="T39" fmla="*/ 328 h 547"/>
              <a:gd name="T40" fmla="*/ 167 w 1900"/>
              <a:gd name="T41" fmla="*/ 438 h 547"/>
              <a:gd name="T42" fmla="*/ 224 w 1900"/>
              <a:gd name="T43" fmla="*/ 444 h 547"/>
              <a:gd name="T44" fmla="*/ 209 w 1900"/>
              <a:gd name="T45" fmla="*/ 474 h 547"/>
              <a:gd name="T46" fmla="*/ 369 w 1900"/>
              <a:gd name="T47" fmla="*/ 408 h 547"/>
              <a:gd name="T48" fmla="*/ 701 w 1900"/>
              <a:gd name="T49" fmla="*/ 223 h 547"/>
              <a:gd name="T50" fmla="*/ 575 w 1900"/>
              <a:gd name="T51" fmla="*/ 198 h 547"/>
              <a:gd name="T52" fmla="*/ 550 w 1900"/>
              <a:gd name="T53" fmla="*/ 215 h 547"/>
              <a:gd name="T54" fmla="*/ 516 w 1900"/>
              <a:gd name="T55" fmla="*/ 193 h 547"/>
              <a:gd name="T56" fmla="*/ 527 w 1900"/>
              <a:gd name="T57" fmla="*/ 273 h 547"/>
              <a:gd name="T58" fmla="*/ 556 w 1900"/>
              <a:gd name="T59" fmla="*/ 313 h 547"/>
              <a:gd name="T60" fmla="*/ 647 w 1900"/>
              <a:gd name="T61" fmla="*/ 373 h 547"/>
              <a:gd name="T62" fmla="*/ 1243 w 1900"/>
              <a:gd name="T63" fmla="*/ 400 h 547"/>
              <a:gd name="T64" fmla="*/ 1255 w 1900"/>
              <a:gd name="T65" fmla="*/ 379 h 547"/>
              <a:gd name="T66" fmla="*/ 1314 w 1900"/>
              <a:gd name="T67" fmla="*/ 360 h 547"/>
              <a:gd name="T68" fmla="*/ 1278 w 1900"/>
              <a:gd name="T69" fmla="*/ 236 h 547"/>
              <a:gd name="T70" fmla="*/ 1308 w 1900"/>
              <a:gd name="T71" fmla="*/ 210 h 547"/>
              <a:gd name="T72" fmla="*/ 1797 w 1900"/>
              <a:gd name="T73" fmla="*/ 333 h 547"/>
              <a:gd name="T74" fmla="*/ 1685 w 1900"/>
              <a:gd name="T75" fmla="*/ 387 h 547"/>
              <a:gd name="T76" fmla="*/ 1636 w 1900"/>
              <a:gd name="T77" fmla="*/ 400 h 547"/>
              <a:gd name="T78" fmla="*/ 1596 w 1900"/>
              <a:gd name="T79" fmla="*/ 404 h 547"/>
              <a:gd name="T80" fmla="*/ 1571 w 1900"/>
              <a:gd name="T81" fmla="*/ 396 h 547"/>
              <a:gd name="T82" fmla="*/ 1502 w 1900"/>
              <a:gd name="T83" fmla="*/ 293 h 547"/>
              <a:gd name="T84" fmla="*/ 1354 w 1900"/>
              <a:gd name="T85" fmla="*/ 284 h 547"/>
              <a:gd name="T86" fmla="*/ 1342 w 1900"/>
              <a:gd name="T87" fmla="*/ 337 h 547"/>
              <a:gd name="T88" fmla="*/ 1310 w 1900"/>
              <a:gd name="T89" fmla="*/ 392 h 547"/>
              <a:gd name="T90" fmla="*/ 998 w 1900"/>
              <a:gd name="T91" fmla="*/ 463 h 547"/>
              <a:gd name="T92" fmla="*/ 529 w 1900"/>
              <a:gd name="T93" fmla="*/ 332 h 547"/>
              <a:gd name="T94" fmla="*/ 424 w 1900"/>
              <a:gd name="T95" fmla="*/ 286 h 547"/>
              <a:gd name="T96" fmla="*/ 63 w 1900"/>
              <a:gd name="T97" fmla="*/ 547 h 547"/>
              <a:gd name="T98" fmla="*/ 143 w 1900"/>
              <a:gd name="T99" fmla="*/ 391 h 547"/>
              <a:gd name="T100" fmla="*/ 80 w 1900"/>
              <a:gd name="T101" fmla="*/ 364 h 547"/>
              <a:gd name="T102" fmla="*/ 223 w 1900"/>
              <a:gd name="T103" fmla="*/ 168 h 547"/>
              <a:gd name="T104" fmla="*/ 598 w 1900"/>
              <a:gd name="T105" fmla="*/ 17 h 547"/>
              <a:gd name="T106" fmla="*/ 655 w 1900"/>
              <a:gd name="T107" fmla="*/ 113 h 547"/>
              <a:gd name="T108" fmla="*/ 1095 w 1900"/>
              <a:gd name="T109" fmla="*/ 233 h 547"/>
              <a:gd name="T110" fmla="*/ 1100 w 1900"/>
              <a:gd name="T111" fmla="*/ 111 h 547"/>
              <a:gd name="T112" fmla="*/ 1601 w 1900"/>
              <a:gd name="T113" fmla="*/ 101 h 547"/>
              <a:gd name="T114" fmla="*/ 1632 w 1900"/>
              <a:gd name="T115" fmla="*/ 124 h 547"/>
              <a:gd name="T116" fmla="*/ 1723 w 1900"/>
              <a:gd name="T117" fmla="*/ 193 h 547"/>
              <a:gd name="T118" fmla="*/ 1835 w 1900"/>
              <a:gd name="T119" fmla="*/ 160 h 547"/>
              <a:gd name="T120" fmla="*/ 1832 w 1900"/>
              <a:gd name="T121" fmla="*/ 208 h 547"/>
              <a:gd name="T122" fmla="*/ 1792 w 1900"/>
              <a:gd name="T123" fmla="*/ 244 h 547"/>
              <a:gd name="T124" fmla="*/ 1858 w 1900"/>
              <a:gd name="T125" fmla="*/ 29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0" h="547">
                <a:moveTo>
                  <a:pt x="409" y="253"/>
                </a:moveTo>
                <a:lnTo>
                  <a:pt x="405" y="214"/>
                </a:lnTo>
                <a:lnTo>
                  <a:pt x="398" y="175"/>
                </a:lnTo>
                <a:lnTo>
                  <a:pt x="384" y="137"/>
                </a:lnTo>
                <a:lnTo>
                  <a:pt x="371" y="99"/>
                </a:lnTo>
                <a:lnTo>
                  <a:pt x="371" y="97"/>
                </a:lnTo>
                <a:lnTo>
                  <a:pt x="373" y="95"/>
                </a:lnTo>
                <a:lnTo>
                  <a:pt x="375" y="95"/>
                </a:lnTo>
                <a:lnTo>
                  <a:pt x="377" y="97"/>
                </a:lnTo>
                <a:lnTo>
                  <a:pt x="390" y="122"/>
                </a:lnTo>
                <a:lnTo>
                  <a:pt x="398" y="149"/>
                </a:lnTo>
                <a:lnTo>
                  <a:pt x="403" y="174"/>
                </a:lnTo>
                <a:lnTo>
                  <a:pt x="421" y="252"/>
                </a:lnTo>
                <a:lnTo>
                  <a:pt x="423" y="252"/>
                </a:lnTo>
                <a:lnTo>
                  <a:pt x="424" y="250"/>
                </a:lnTo>
                <a:lnTo>
                  <a:pt x="424" y="248"/>
                </a:lnTo>
                <a:lnTo>
                  <a:pt x="423" y="206"/>
                </a:lnTo>
                <a:lnTo>
                  <a:pt x="415" y="166"/>
                </a:lnTo>
                <a:lnTo>
                  <a:pt x="405" y="126"/>
                </a:lnTo>
                <a:lnTo>
                  <a:pt x="396" y="86"/>
                </a:lnTo>
                <a:lnTo>
                  <a:pt x="367" y="95"/>
                </a:lnTo>
                <a:lnTo>
                  <a:pt x="341" y="107"/>
                </a:lnTo>
                <a:lnTo>
                  <a:pt x="331" y="113"/>
                </a:lnTo>
                <a:lnTo>
                  <a:pt x="322" y="116"/>
                </a:lnTo>
                <a:lnTo>
                  <a:pt x="337" y="151"/>
                </a:lnTo>
                <a:lnTo>
                  <a:pt x="350" y="183"/>
                </a:lnTo>
                <a:lnTo>
                  <a:pt x="352" y="185"/>
                </a:lnTo>
                <a:lnTo>
                  <a:pt x="354" y="185"/>
                </a:lnTo>
                <a:lnTo>
                  <a:pt x="333" y="128"/>
                </a:lnTo>
                <a:lnTo>
                  <a:pt x="333" y="126"/>
                </a:lnTo>
                <a:lnTo>
                  <a:pt x="333" y="124"/>
                </a:lnTo>
                <a:lnTo>
                  <a:pt x="335" y="122"/>
                </a:lnTo>
                <a:lnTo>
                  <a:pt x="337" y="124"/>
                </a:lnTo>
                <a:lnTo>
                  <a:pt x="339" y="124"/>
                </a:lnTo>
                <a:lnTo>
                  <a:pt x="354" y="160"/>
                </a:lnTo>
                <a:lnTo>
                  <a:pt x="369" y="196"/>
                </a:lnTo>
                <a:lnTo>
                  <a:pt x="369" y="198"/>
                </a:lnTo>
                <a:lnTo>
                  <a:pt x="369" y="198"/>
                </a:lnTo>
                <a:lnTo>
                  <a:pt x="369" y="198"/>
                </a:lnTo>
                <a:lnTo>
                  <a:pt x="358" y="154"/>
                </a:lnTo>
                <a:lnTo>
                  <a:pt x="344" y="115"/>
                </a:lnTo>
                <a:lnTo>
                  <a:pt x="344" y="113"/>
                </a:lnTo>
                <a:lnTo>
                  <a:pt x="344" y="111"/>
                </a:lnTo>
                <a:lnTo>
                  <a:pt x="344" y="109"/>
                </a:lnTo>
                <a:lnTo>
                  <a:pt x="346" y="109"/>
                </a:lnTo>
                <a:lnTo>
                  <a:pt x="350" y="111"/>
                </a:lnTo>
                <a:lnTo>
                  <a:pt x="352" y="113"/>
                </a:lnTo>
                <a:lnTo>
                  <a:pt x="354" y="116"/>
                </a:lnTo>
                <a:lnTo>
                  <a:pt x="365" y="151"/>
                </a:lnTo>
                <a:lnTo>
                  <a:pt x="375" y="183"/>
                </a:lnTo>
                <a:lnTo>
                  <a:pt x="388" y="223"/>
                </a:lnTo>
                <a:lnTo>
                  <a:pt x="390" y="225"/>
                </a:lnTo>
                <a:lnTo>
                  <a:pt x="390" y="227"/>
                </a:lnTo>
                <a:lnTo>
                  <a:pt x="386" y="196"/>
                </a:lnTo>
                <a:lnTo>
                  <a:pt x="377" y="168"/>
                </a:lnTo>
                <a:lnTo>
                  <a:pt x="367" y="143"/>
                </a:lnTo>
                <a:lnTo>
                  <a:pt x="358" y="116"/>
                </a:lnTo>
                <a:lnTo>
                  <a:pt x="358" y="116"/>
                </a:lnTo>
                <a:lnTo>
                  <a:pt x="358" y="115"/>
                </a:lnTo>
                <a:lnTo>
                  <a:pt x="358" y="113"/>
                </a:lnTo>
                <a:lnTo>
                  <a:pt x="360" y="113"/>
                </a:lnTo>
                <a:lnTo>
                  <a:pt x="362" y="113"/>
                </a:lnTo>
                <a:lnTo>
                  <a:pt x="363" y="115"/>
                </a:lnTo>
                <a:lnTo>
                  <a:pt x="365" y="116"/>
                </a:lnTo>
                <a:lnTo>
                  <a:pt x="371" y="126"/>
                </a:lnTo>
                <a:lnTo>
                  <a:pt x="375" y="137"/>
                </a:lnTo>
                <a:lnTo>
                  <a:pt x="394" y="194"/>
                </a:lnTo>
                <a:lnTo>
                  <a:pt x="409" y="253"/>
                </a:lnTo>
                <a:close/>
                <a:moveTo>
                  <a:pt x="1156" y="223"/>
                </a:moveTo>
                <a:lnTo>
                  <a:pt x="1182" y="217"/>
                </a:lnTo>
                <a:lnTo>
                  <a:pt x="1211" y="210"/>
                </a:lnTo>
                <a:lnTo>
                  <a:pt x="1211" y="210"/>
                </a:lnTo>
                <a:lnTo>
                  <a:pt x="1209" y="210"/>
                </a:lnTo>
                <a:lnTo>
                  <a:pt x="1205" y="210"/>
                </a:lnTo>
                <a:lnTo>
                  <a:pt x="1203" y="210"/>
                </a:lnTo>
                <a:lnTo>
                  <a:pt x="1201" y="210"/>
                </a:lnTo>
                <a:lnTo>
                  <a:pt x="1201" y="208"/>
                </a:lnTo>
                <a:lnTo>
                  <a:pt x="1203" y="208"/>
                </a:lnTo>
                <a:lnTo>
                  <a:pt x="1203" y="208"/>
                </a:lnTo>
                <a:lnTo>
                  <a:pt x="1205" y="208"/>
                </a:lnTo>
                <a:lnTo>
                  <a:pt x="1205" y="208"/>
                </a:lnTo>
                <a:lnTo>
                  <a:pt x="1207" y="208"/>
                </a:lnTo>
                <a:lnTo>
                  <a:pt x="1207" y="208"/>
                </a:lnTo>
                <a:lnTo>
                  <a:pt x="1207" y="208"/>
                </a:lnTo>
                <a:lnTo>
                  <a:pt x="1207" y="208"/>
                </a:lnTo>
                <a:lnTo>
                  <a:pt x="1207" y="208"/>
                </a:lnTo>
                <a:lnTo>
                  <a:pt x="1209" y="206"/>
                </a:lnTo>
                <a:lnTo>
                  <a:pt x="1209" y="206"/>
                </a:lnTo>
                <a:lnTo>
                  <a:pt x="1199" y="158"/>
                </a:lnTo>
                <a:lnTo>
                  <a:pt x="1199" y="156"/>
                </a:lnTo>
                <a:lnTo>
                  <a:pt x="1198" y="154"/>
                </a:lnTo>
                <a:lnTo>
                  <a:pt x="1198" y="153"/>
                </a:lnTo>
                <a:lnTo>
                  <a:pt x="1196" y="151"/>
                </a:lnTo>
                <a:lnTo>
                  <a:pt x="1194" y="151"/>
                </a:lnTo>
                <a:lnTo>
                  <a:pt x="1192" y="151"/>
                </a:lnTo>
                <a:lnTo>
                  <a:pt x="1190" y="158"/>
                </a:lnTo>
                <a:lnTo>
                  <a:pt x="1188" y="166"/>
                </a:lnTo>
                <a:lnTo>
                  <a:pt x="1188" y="158"/>
                </a:lnTo>
                <a:lnTo>
                  <a:pt x="1190" y="151"/>
                </a:lnTo>
                <a:lnTo>
                  <a:pt x="1184" y="149"/>
                </a:lnTo>
                <a:lnTo>
                  <a:pt x="1178" y="149"/>
                </a:lnTo>
                <a:lnTo>
                  <a:pt x="1173" y="147"/>
                </a:lnTo>
                <a:lnTo>
                  <a:pt x="1144" y="141"/>
                </a:lnTo>
                <a:lnTo>
                  <a:pt x="1114" y="132"/>
                </a:lnTo>
                <a:lnTo>
                  <a:pt x="1119" y="164"/>
                </a:lnTo>
                <a:lnTo>
                  <a:pt x="1123" y="198"/>
                </a:lnTo>
                <a:lnTo>
                  <a:pt x="1123" y="200"/>
                </a:lnTo>
                <a:lnTo>
                  <a:pt x="1123" y="198"/>
                </a:lnTo>
                <a:lnTo>
                  <a:pt x="1123" y="168"/>
                </a:lnTo>
                <a:lnTo>
                  <a:pt x="1123" y="137"/>
                </a:lnTo>
                <a:lnTo>
                  <a:pt x="1123" y="137"/>
                </a:lnTo>
                <a:lnTo>
                  <a:pt x="1123" y="135"/>
                </a:lnTo>
                <a:lnTo>
                  <a:pt x="1125" y="137"/>
                </a:lnTo>
                <a:lnTo>
                  <a:pt x="1133" y="166"/>
                </a:lnTo>
                <a:lnTo>
                  <a:pt x="1137" y="194"/>
                </a:lnTo>
                <a:lnTo>
                  <a:pt x="1137" y="196"/>
                </a:lnTo>
                <a:lnTo>
                  <a:pt x="1139" y="198"/>
                </a:lnTo>
                <a:lnTo>
                  <a:pt x="1139" y="196"/>
                </a:lnTo>
                <a:lnTo>
                  <a:pt x="1137" y="194"/>
                </a:lnTo>
                <a:lnTo>
                  <a:pt x="1137" y="172"/>
                </a:lnTo>
                <a:lnTo>
                  <a:pt x="1137" y="149"/>
                </a:lnTo>
                <a:lnTo>
                  <a:pt x="1137" y="147"/>
                </a:lnTo>
                <a:lnTo>
                  <a:pt x="1139" y="147"/>
                </a:lnTo>
                <a:lnTo>
                  <a:pt x="1139" y="147"/>
                </a:lnTo>
                <a:lnTo>
                  <a:pt x="1146" y="181"/>
                </a:lnTo>
                <a:lnTo>
                  <a:pt x="1152" y="215"/>
                </a:lnTo>
                <a:lnTo>
                  <a:pt x="1152" y="215"/>
                </a:lnTo>
                <a:lnTo>
                  <a:pt x="1150" y="215"/>
                </a:lnTo>
                <a:lnTo>
                  <a:pt x="1144" y="187"/>
                </a:lnTo>
                <a:lnTo>
                  <a:pt x="1140" y="160"/>
                </a:lnTo>
                <a:lnTo>
                  <a:pt x="1140" y="189"/>
                </a:lnTo>
                <a:lnTo>
                  <a:pt x="1142" y="217"/>
                </a:lnTo>
                <a:lnTo>
                  <a:pt x="1142" y="219"/>
                </a:lnTo>
                <a:lnTo>
                  <a:pt x="1142" y="219"/>
                </a:lnTo>
                <a:lnTo>
                  <a:pt x="1140" y="219"/>
                </a:lnTo>
                <a:lnTo>
                  <a:pt x="1139" y="219"/>
                </a:lnTo>
                <a:lnTo>
                  <a:pt x="1139" y="217"/>
                </a:lnTo>
                <a:lnTo>
                  <a:pt x="1139" y="215"/>
                </a:lnTo>
                <a:lnTo>
                  <a:pt x="1133" y="183"/>
                </a:lnTo>
                <a:lnTo>
                  <a:pt x="1127" y="151"/>
                </a:lnTo>
                <a:lnTo>
                  <a:pt x="1127" y="151"/>
                </a:lnTo>
                <a:lnTo>
                  <a:pt x="1125" y="151"/>
                </a:lnTo>
                <a:lnTo>
                  <a:pt x="1125" y="151"/>
                </a:lnTo>
                <a:lnTo>
                  <a:pt x="1127" y="189"/>
                </a:lnTo>
                <a:lnTo>
                  <a:pt x="1129" y="229"/>
                </a:lnTo>
                <a:lnTo>
                  <a:pt x="1129" y="229"/>
                </a:lnTo>
                <a:lnTo>
                  <a:pt x="1131" y="229"/>
                </a:lnTo>
                <a:lnTo>
                  <a:pt x="1133" y="229"/>
                </a:lnTo>
                <a:lnTo>
                  <a:pt x="1144" y="227"/>
                </a:lnTo>
                <a:lnTo>
                  <a:pt x="1156" y="223"/>
                </a:lnTo>
                <a:close/>
                <a:moveTo>
                  <a:pt x="1308" y="153"/>
                </a:moveTo>
                <a:lnTo>
                  <a:pt x="1308" y="154"/>
                </a:lnTo>
                <a:lnTo>
                  <a:pt x="1308" y="154"/>
                </a:lnTo>
                <a:lnTo>
                  <a:pt x="1314" y="156"/>
                </a:lnTo>
                <a:lnTo>
                  <a:pt x="1319" y="158"/>
                </a:lnTo>
                <a:lnTo>
                  <a:pt x="1319" y="151"/>
                </a:lnTo>
                <a:lnTo>
                  <a:pt x="1319" y="143"/>
                </a:lnTo>
                <a:lnTo>
                  <a:pt x="1319" y="135"/>
                </a:lnTo>
                <a:lnTo>
                  <a:pt x="1319" y="128"/>
                </a:lnTo>
                <a:lnTo>
                  <a:pt x="1319" y="118"/>
                </a:lnTo>
                <a:lnTo>
                  <a:pt x="1319" y="118"/>
                </a:lnTo>
                <a:lnTo>
                  <a:pt x="1323" y="118"/>
                </a:lnTo>
                <a:lnTo>
                  <a:pt x="1323" y="118"/>
                </a:lnTo>
                <a:lnTo>
                  <a:pt x="1327" y="124"/>
                </a:lnTo>
                <a:lnTo>
                  <a:pt x="1329" y="130"/>
                </a:lnTo>
                <a:lnTo>
                  <a:pt x="1344" y="189"/>
                </a:lnTo>
                <a:lnTo>
                  <a:pt x="1354" y="252"/>
                </a:lnTo>
                <a:lnTo>
                  <a:pt x="1354" y="252"/>
                </a:lnTo>
                <a:lnTo>
                  <a:pt x="1356" y="252"/>
                </a:lnTo>
                <a:lnTo>
                  <a:pt x="1356" y="252"/>
                </a:lnTo>
                <a:lnTo>
                  <a:pt x="1352" y="191"/>
                </a:lnTo>
                <a:lnTo>
                  <a:pt x="1346" y="132"/>
                </a:lnTo>
                <a:lnTo>
                  <a:pt x="1346" y="130"/>
                </a:lnTo>
                <a:lnTo>
                  <a:pt x="1348" y="130"/>
                </a:lnTo>
                <a:lnTo>
                  <a:pt x="1350" y="130"/>
                </a:lnTo>
                <a:lnTo>
                  <a:pt x="1352" y="132"/>
                </a:lnTo>
                <a:lnTo>
                  <a:pt x="1354" y="134"/>
                </a:lnTo>
                <a:lnTo>
                  <a:pt x="1363" y="175"/>
                </a:lnTo>
                <a:lnTo>
                  <a:pt x="1371" y="219"/>
                </a:lnTo>
                <a:lnTo>
                  <a:pt x="1377" y="263"/>
                </a:lnTo>
                <a:lnTo>
                  <a:pt x="1377" y="263"/>
                </a:lnTo>
                <a:lnTo>
                  <a:pt x="1377" y="263"/>
                </a:lnTo>
                <a:lnTo>
                  <a:pt x="1378" y="263"/>
                </a:lnTo>
                <a:lnTo>
                  <a:pt x="1377" y="215"/>
                </a:lnTo>
                <a:lnTo>
                  <a:pt x="1365" y="128"/>
                </a:lnTo>
                <a:lnTo>
                  <a:pt x="1367" y="126"/>
                </a:lnTo>
                <a:lnTo>
                  <a:pt x="1369" y="124"/>
                </a:lnTo>
                <a:lnTo>
                  <a:pt x="1371" y="126"/>
                </a:lnTo>
                <a:lnTo>
                  <a:pt x="1373" y="128"/>
                </a:lnTo>
                <a:lnTo>
                  <a:pt x="1373" y="132"/>
                </a:lnTo>
                <a:lnTo>
                  <a:pt x="1386" y="194"/>
                </a:lnTo>
                <a:lnTo>
                  <a:pt x="1396" y="259"/>
                </a:lnTo>
                <a:lnTo>
                  <a:pt x="1396" y="252"/>
                </a:lnTo>
                <a:lnTo>
                  <a:pt x="1396" y="244"/>
                </a:lnTo>
                <a:lnTo>
                  <a:pt x="1390" y="185"/>
                </a:lnTo>
                <a:lnTo>
                  <a:pt x="1384" y="128"/>
                </a:lnTo>
                <a:lnTo>
                  <a:pt x="1382" y="124"/>
                </a:lnTo>
                <a:lnTo>
                  <a:pt x="1384" y="122"/>
                </a:lnTo>
                <a:lnTo>
                  <a:pt x="1386" y="118"/>
                </a:lnTo>
                <a:lnTo>
                  <a:pt x="1388" y="118"/>
                </a:lnTo>
                <a:lnTo>
                  <a:pt x="1390" y="120"/>
                </a:lnTo>
                <a:lnTo>
                  <a:pt x="1390" y="122"/>
                </a:lnTo>
                <a:lnTo>
                  <a:pt x="1403" y="191"/>
                </a:lnTo>
                <a:lnTo>
                  <a:pt x="1411" y="261"/>
                </a:lnTo>
                <a:lnTo>
                  <a:pt x="1411" y="261"/>
                </a:lnTo>
                <a:lnTo>
                  <a:pt x="1411" y="261"/>
                </a:lnTo>
                <a:lnTo>
                  <a:pt x="1413" y="261"/>
                </a:lnTo>
                <a:lnTo>
                  <a:pt x="1413" y="259"/>
                </a:lnTo>
                <a:lnTo>
                  <a:pt x="1411" y="221"/>
                </a:lnTo>
                <a:lnTo>
                  <a:pt x="1407" y="181"/>
                </a:lnTo>
                <a:lnTo>
                  <a:pt x="1399" y="120"/>
                </a:lnTo>
                <a:lnTo>
                  <a:pt x="1401" y="118"/>
                </a:lnTo>
                <a:lnTo>
                  <a:pt x="1403" y="118"/>
                </a:lnTo>
                <a:lnTo>
                  <a:pt x="1403" y="118"/>
                </a:lnTo>
                <a:lnTo>
                  <a:pt x="1405" y="120"/>
                </a:lnTo>
                <a:lnTo>
                  <a:pt x="1405" y="124"/>
                </a:lnTo>
                <a:lnTo>
                  <a:pt x="1407" y="126"/>
                </a:lnTo>
                <a:lnTo>
                  <a:pt x="1417" y="193"/>
                </a:lnTo>
                <a:lnTo>
                  <a:pt x="1422" y="261"/>
                </a:lnTo>
                <a:lnTo>
                  <a:pt x="1424" y="261"/>
                </a:lnTo>
                <a:lnTo>
                  <a:pt x="1424" y="261"/>
                </a:lnTo>
                <a:lnTo>
                  <a:pt x="1426" y="263"/>
                </a:lnTo>
                <a:lnTo>
                  <a:pt x="1428" y="263"/>
                </a:lnTo>
                <a:lnTo>
                  <a:pt x="1430" y="227"/>
                </a:lnTo>
                <a:lnTo>
                  <a:pt x="1428" y="168"/>
                </a:lnTo>
                <a:lnTo>
                  <a:pt x="1426" y="109"/>
                </a:lnTo>
                <a:lnTo>
                  <a:pt x="1426" y="109"/>
                </a:lnTo>
                <a:lnTo>
                  <a:pt x="1428" y="107"/>
                </a:lnTo>
                <a:lnTo>
                  <a:pt x="1430" y="107"/>
                </a:lnTo>
                <a:lnTo>
                  <a:pt x="1432" y="107"/>
                </a:lnTo>
                <a:lnTo>
                  <a:pt x="1432" y="109"/>
                </a:lnTo>
                <a:lnTo>
                  <a:pt x="1434" y="111"/>
                </a:lnTo>
                <a:lnTo>
                  <a:pt x="1439" y="126"/>
                </a:lnTo>
                <a:lnTo>
                  <a:pt x="1443" y="143"/>
                </a:lnTo>
                <a:lnTo>
                  <a:pt x="1458" y="250"/>
                </a:lnTo>
                <a:lnTo>
                  <a:pt x="1458" y="238"/>
                </a:lnTo>
                <a:lnTo>
                  <a:pt x="1458" y="227"/>
                </a:lnTo>
                <a:lnTo>
                  <a:pt x="1453" y="166"/>
                </a:lnTo>
                <a:lnTo>
                  <a:pt x="1445" y="105"/>
                </a:lnTo>
                <a:lnTo>
                  <a:pt x="1344" y="107"/>
                </a:lnTo>
                <a:lnTo>
                  <a:pt x="1323" y="109"/>
                </a:lnTo>
                <a:lnTo>
                  <a:pt x="1300" y="109"/>
                </a:lnTo>
                <a:lnTo>
                  <a:pt x="1298" y="107"/>
                </a:lnTo>
                <a:lnTo>
                  <a:pt x="1298" y="105"/>
                </a:lnTo>
                <a:lnTo>
                  <a:pt x="1253" y="109"/>
                </a:lnTo>
                <a:lnTo>
                  <a:pt x="1257" y="120"/>
                </a:lnTo>
                <a:lnTo>
                  <a:pt x="1260" y="132"/>
                </a:lnTo>
                <a:lnTo>
                  <a:pt x="1262" y="135"/>
                </a:lnTo>
                <a:lnTo>
                  <a:pt x="1266" y="141"/>
                </a:lnTo>
                <a:lnTo>
                  <a:pt x="1268" y="145"/>
                </a:lnTo>
                <a:lnTo>
                  <a:pt x="1272" y="149"/>
                </a:lnTo>
                <a:lnTo>
                  <a:pt x="1274" y="149"/>
                </a:lnTo>
                <a:lnTo>
                  <a:pt x="1276" y="147"/>
                </a:lnTo>
                <a:lnTo>
                  <a:pt x="1281" y="130"/>
                </a:lnTo>
                <a:lnTo>
                  <a:pt x="1289" y="115"/>
                </a:lnTo>
                <a:lnTo>
                  <a:pt x="1291" y="113"/>
                </a:lnTo>
                <a:lnTo>
                  <a:pt x="1291" y="113"/>
                </a:lnTo>
                <a:lnTo>
                  <a:pt x="1293" y="115"/>
                </a:lnTo>
                <a:lnTo>
                  <a:pt x="1295" y="115"/>
                </a:lnTo>
                <a:lnTo>
                  <a:pt x="1295" y="115"/>
                </a:lnTo>
                <a:lnTo>
                  <a:pt x="1295" y="116"/>
                </a:lnTo>
                <a:lnTo>
                  <a:pt x="1295" y="116"/>
                </a:lnTo>
                <a:lnTo>
                  <a:pt x="1293" y="115"/>
                </a:lnTo>
                <a:lnTo>
                  <a:pt x="1291" y="115"/>
                </a:lnTo>
                <a:lnTo>
                  <a:pt x="1291" y="116"/>
                </a:lnTo>
                <a:lnTo>
                  <a:pt x="1289" y="118"/>
                </a:lnTo>
                <a:lnTo>
                  <a:pt x="1287" y="126"/>
                </a:lnTo>
                <a:lnTo>
                  <a:pt x="1283" y="132"/>
                </a:lnTo>
                <a:lnTo>
                  <a:pt x="1281" y="137"/>
                </a:lnTo>
                <a:lnTo>
                  <a:pt x="1281" y="143"/>
                </a:lnTo>
                <a:lnTo>
                  <a:pt x="1278" y="149"/>
                </a:lnTo>
                <a:lnTo>
                  <a:pt x="1283" y="151"/>
                </a:lnTo>
                <a:lnTo>
                  <a:pt x="1291" y="151"/>
                </a:lnTo>
                <a:lnTo>
                  <a:pt x="1298" y="153"/>
                </a:lnTo>
                <a:lnTo>
                  <a:pt x="1306" y="154"/>
                </a:lnTo>
                <a:lnTo>
                  <a:pt x="1304" y="153"/>
                </a:lnTo>
                <a:lnTo>
                  <a:pt x="1304" y="153"/>
                </a:lnTo>
                <a:lnTo>
                  <a:pt x="1304" y="151"/>
                </a:lnTo>
                <a:lnTo>
                  <a:pt x="1304" y="151"/>
                </a:lnTo>
                <a:lnTo>
                  <a:pt x="1304" y="153"/>
                </a:lnTo>
                <a:lnTo>
                  <a:pt x="1306" y="151"/>
                </a:lnTo>
                <a:lnTo>
                  <a:pt x="1306" y="151"/>
                </a:lnTo>
                <a:lnTo>
                  <a:pt x="1308" y="151"/>
                </a:lnTo>
                <a:lnTo>
                  <a:pt x="1308" y="153"/>
                </a:lnTo>
                <a:lnTo>
                  <a:pt x="1306" y="153"/>
                </a:lnTo>
                <a:lnTo>
                  <a:pt x="1308" y="153"/>
                </a:lnTo>
                <a:close/>
                <a:moveTo>
                  <a:pt x="1754" y="261"/>
                </a:moveTo>
                <a:lnTo>
                  <a:pt x="1746" y="212"/>
                </a:lnTo>
                <a:lnTo>
                  <a:pt x="1738" y="214"/>
                </a:lnTo>
                <a:lnTo>
                  <a:pt x="1731" y="215"/>
                </a:lnTo>
                <a:lnTo>
                  <a:pt x="1740" y="233"/>
                </a:lnTo>
                <a:lnTo>
                  <a:pt x="1748" y="250"/>
                </a:lnTo>
                <a:lnTo>
                  <a:pt x="1748" y="252"/>
                </a:lnTo>
                <a:lnTo>
                  <a:pt x="1746" y="253"/>
                </a:lnTo>
                <a:lnTo>
                  <a:pt x="1729" y="217"/>
                </a:lnTo>
                <a:lnTo>
                  <a:pt x="1729" y="217"/>
                </a:lnTo>
                <a:lnTo>
                  <a:pt x="1727" y="217"/>
                </a:lnTo>
                <a:lnTo>
                  <a:pt x="1695" y="227"/>
                </a:lnTo>
                <a:lnTo>
                  <a:pt x="1660" y="233"/>
                </a:lnTo>
                <a:lnTo>
                  <a:pt x="1620" y="238"/>
                </a:lnTo>
                <a:lnTo>
                  <a:pt x="1580" y="236"/>
                </a:lnTo>
                <a:lnTo>
                  <a:pt x="1536" y="233"/>
                </a:lnTo>
                <a:lnTo>
                  <a:pt x="1556" y="286"/>
                </a:lnTo>
                <a:lnTo>
                  <a:pt x="1571" y="341"/>
                </a:lnTo>
                <a:lnTo>
                  <a:pt x="1573" y="341"/>
                </a:lnTo>
                <a:lnTo>
                  <a:pt x="1573" y="343"/>
                </a:lnTo>
                <a:lnTo>
                  <a:pt x="1573" y="341"/>
                </a:lnTo>
                <a:lnTo>
                  <a:pt x="1571" y="341"/>
                </a:lnTo>
                <a:lnTo>
                  <a:pt x="1573" y="339"/>
                </a:lnTo>
                <a:lnTo>
                  <a:pt x="1573" y="339"/>
                </a:lnTo>
                <a:lnTo>
                  <a:pt x="1565" y="290"/>
                </a:lnTo>
                <a:lnTo>
                  <a:pt x="1556" y="240"/>
                </a:lnTo>
                <a:lnTo>
                  <a:pt x="1556" y="238"/>
                </a:lnTo>
                <a:lnTo>
                  <a:pt x="1556" y="238"/>
                </a:lnTo>
                <a:lnTo>
                  <a:pt x="1557" y="240"/>
                </a:lnTo>
                <a:lnTo>
                  <a:pt x="1578" y="303"/>
                </a:lnTo>
                <a:lnTo>
                  <a:pt x="1596" y="368"/>
                </a:lnTo>
                <a:lnTo>
                  <a:pt x="1588" y="316"/>
                </a:lnTo>
                <a:lnTo>
                  <a:pt x="1578" y="265"/>
                </a:lnTo>
                <a:lnTo>
                  <a:pt x="1580" y="265"/>
                </a:lnTo>
                <a:lnTo>
                  <a:pt x="1580" y="265"/>
                </a:lnTo>
                <a:lnTo>
                  <a:pt x="1582" y="265"/>
                </a:lnTo>
                <a:lnTo>
                  <a:pt x="1584" y="273"/>
                </a:lnTo>
                <a:lnTo>
                  <a:pt x="1588" y="282"/>
                </a:lnTo>
                <a:lnTo>
                  <a:pt x="1588" y="282"/>
                </a:lnTo>
                <a:lnTo>
                  <a:pt x="1588" y="284"/>
                </a:lnTo>
                <a:lnTo>
                  <a:pt x="1613" y="366"/>
                </a:lnTo>
                <a:lnTo>
                  <a:pt x="1613" y="368"/>
                </a:lnTo>
                <a:lnTo>
                  <a:pt x="1615" y="368"/>
                </a:lnTo>
                <a:lnTo>
                  <a:pt x="1615" y="368"/>
                </a:lnTo>
                <a:lnTo>
                  <a:pt x="1611" y="333"/>
                </a:lnTo>
                <a:lnTo>
                  <a:pt x="1605" y="301"/>
                </a:lnTo>
                <a:lnTo>
                  <a:pt x="1605" y="299"/>
                </a:lnTo>
                <a:lnTo>
                  <a:pt x="1607" y="299"/>
                </a:lnTo>
                <a:lnTo>
                  <a:pt x="1607" y="299"/>
                </a:lnTo>
                <a:lnTo>
                  <a:pt x="1626" y="362"/>
                </a:lnTo>
                <a:lnTo>
                  <a:pt x="1626" y="364"/>
                </a:lnTo>
                <a:lnTo>
                  <a:pt x="1626" y="368"/>
                </a:lnTo>
                <a:lnTo>
                  <a:pt x="1628" y="368"/>
                </a:lnTo>
                <a:lnTo>
                  <a:pt x="1628" y="372"/>
                </a:lnTo>
                <a:lnTo>
                  <a:pt x="1630" y="375"/>
                </a:lnTo>
                <a:lnTo>
                  <a:pt x="1632" y="379"/>
                </a:lnTo>
                <a:lnTo>
                  <a:pt x="1632" y="316"/>
                </a:lnTo>
                <a:lnTo>
                  <a:pt x="1632" y="314"/>
                </a:lnTo>
                <a:lnTo>
                  <a:pt x="1634" y="314"/>
                </a:lnTo>
                <a:lnTo>
                  <a:pt x="1634" y="316"/>
                </a:lnTo>
                <a:lnTo>
                  <a:pt x="1637" y="322"/>
                </a:lnTo>
                <a:lnTo>
                  <a:pt x="1639" y="328"/>
                </a:lnTo>
                <a:lnTo>
                  <a:pt x="1639" y="330"/>
                </a:lnTo>
                <a:lnTo>
                  <a:pt x="1639" y="332"/>
                </a:lnTo>
                <a:lnTo>
                  <a:pt x="1643" y="339"/>
                </a:lnTo>
                <a:lnTo>
                  <a:pt x="1647" y="347"/>
                </a:lnTo>
                <a:lnTo>
                  <a:pt x="1651" y="354"/>
                </a:lnTo>
                <a:lnTo>
                  <a:pt x="1653" y="356"/>
                </a:lnTo>
                <a:lnTo>
                  <a:pt x="1655" y="356"/>
                </a:lnTo>
                <a:lnTo>
                  <a:pt x="1656" y="356"/>
                </a:lnTo>
                <a:lnTo>
                  <a:pt x="1656" y="356"/>
                </a:lnTo>
                <a:lnTo>
                  <a:pt x="1664" y="349"/>
                </a:lnTo>
                <a:lnTo>
                  <a:pt x="1664" y="347"/>
                </a:lnTo>
                <a:lnTo>
                  <a:pt x="1664" y="347"/>
                </a:lnTo>
                <a:lnTo>
                  <a:pt x="1666" y="347"/>
                </a:lnTo>
                <a:lnTo>
                  <a:pt x="1666" y="345"/>
                </a:lnTo>
                <a:lnTo>
                  <a:pt x="1666" y="343"/>
                </a:lnTo>
                <a:lnTo>
                  <a:pt x="1666" y="341"/>
                </a:lnTo>
                <a:lnTo>
                  <a:pt x="1666" y="341"/>
                </a:lnTo>
                <a:lnTo>
                  <a:pt x="1666" y="341"/>
                </a:lnTo>
                <a:lnTo>
                  <a:pt x="1666" y="341"/>
                </a:lnTo>
                <a:lnTo>
                  <a:pt x="1668" y="339"/>
                </a:lnTo>
                <a:lnTo>
                  <a:pt x="1670" y="337"/>
                </a:lnTo>
                <a:lnTo>
                  <a:pt x="1670" y="335"/>
                </a:lnTo>
                <a:lnTo>
                  <a:pt x="1672" y="333"/>
                </a:lnTo>
                <a:lnTo>
                  <a:pt x="1674" y="333"/>
                </a:lnTo>
                <a:lnTo>
                  <a:pt x="1674" y="333"/>
                </a:lnTo>
                <a:lnTo>
                  <a:pt x="1672" y="335"/>
                </a:lnTo>
                <a:lnTo>
                  <a:pt x="1668" y="345"/>
                </a:lnTo>
                <a:lnTo>
                  <a:pt x="1662" y="354"/>
                </a:lnTo>
                <a:lnTo>
                  <a:pt x="1660" y="358"/>
                </a:lnTo>
                <a:lnTo>
                  <a:pt x="1656" y="360"/>
                </a:lnTo>
                <a:lnTo>
                  <a:pt x="1653" y="358"/>
                </a:lnTo>
                <a:lnTo>
                  <a:pt x="1641" y="343"/>
                </a:lnTo>
                <a:lnTo>
                  <a:pt x="1636" y="324"/>
                </a:lnTo>
                <a:lnTo>
                  <a:pt x="1636" y="377"/>
                </a:lnTo>
                <a:lnTo>
                  <a:pt x="1666" y="373"/>
                </a:lnTo>
                <a:lnTo>
                  <a:pt x="1696" y="366"/>
                </a:lnTo>
                <a:lnTo>
                  <a:pt x="1727" y="354"/>
                </a:lnTo>
                <a:lnTo>
                  <a:pt x="1727" y="354"/>
                </a:lnTo>
                <a:lnTo>
                  <a:pt x="1727" y="352"/>
                </a:lnTo>
                <a:lnTo>
                  <a:pt x="1727" y="351"/>
                </a:lnTo>
                <a:lnTo>
                  <a:pt x="1719" y="332"/>
                </a:lnTo>
                <a:lnTo>
                  <a:pt x="1712" y="313"/>
                </a:lnTo>
                <a:lnTo>
                  <a:pt x="1710" y="313"/>
                </a:lnTo>
                <a:lnTo>
                  <a:pt x="1708" y="313"/>
                </a:lnTo>
                <a:lnTo>
                  <a:pt x="1708" y="313"/>
                </a:lnTo>
                <a:lnTo>
                  <a:pt x="1706" y="313"/>
                </a:lnTo>
                <a:lnTo>
                  <a:pt x="1704" y="318"/>
                </a:lnTo>
                <a:lnTo>
                  <a:pt x="1702" y="324"/>
                </a:lnTo>
                <a:lnTo>
                  <a:pt x="1700" y="330"/>
                </a:lnTo>
                <a:lnTo>
                  <a:pt x="1700" y="330"/>
                </a:lnTo>
                <a:lnTo>
                  <a:pt x="1698" y="332"/>
                </a:lnTo>
                <a:lnTo>
                  <a:pt x="1698" y="332"/>
                </a:lnTo>
                <a:lnTo>
                  <a:pt x="1700" y="324"/>
                </a:lnTo>
                <a:lnTo>
                  <a:pt x="1702" y="318"/>
                </a:lnTo>
                <a:lnTo>
                  <a:pt x="1704" y="313"/>
                </a:lnTo>
                <a:lnTo>
                  <a:pt x="1706" y="311"/>
                </a:lnTo>
                <a:lnTo>
                  <a:pt x="1708" y="311"/>
                </a:lnTo>
                <a:lnTo>
                  <a:pt x="1712" y="311"/>
                </a:lnTo>
                <a:lnTo>
                  <a:pt x="1714" y="313"/>
                </a:lnTo>
                <a:lnTo>
                  <a:pt x="1717" y="318"/>
                </a:lnTo>
                <a:lnTo>
                  <a:pt x="1721" y="326"/>
                </a:lnTo>
                <a:lnTo>
                  <a:pt x="1723" y="333"/>
                </a:lnTo>
                <a:lnTo>
                  <a:pt x="1725" y="341"/>
                </a:lnTo>
                <a:lnTo>
                  <a:pt x="1727" y="349"/>
                </a:lnTo>
                <a:lnTo>
                  <a:pt x="1729" y="354"/>
                </a:lnTo>
                <a:lnTo>
                  <a:pt x="1731" y="352"/>
                </a:lnTo>
                <a:lnTo>
                  <a:pt x="1733" y="351"/>
                </a:lnTo>
                <a:lnTo>
                  <a:pt x="1731" y="326"/>
                </a:lnTo>
                <a:lnTo>
                  <a:pt x="1733" y="299"/>
                </a:lnTo>
                <a:lnTo>
                  <a:pt x="1733" y="299"/>
                </a:lnTo>
                <a:lnTo>
                  <a:pt x="1735" y="297"/>
                </a:lnTo>
                <a:lnTo>
                  <a:pt x="1736" y="297"/>
                </a:lnTo>
                <a:lnTo>
                  <a:pt x="1738" y="299"/>
                </a:lnTo>
                <a:lnTo>
                  <a:pt x="1740" y="301"/>
                </a:lnTo>
                <a:lnTo>
                  <a:pt x="1740" y="305"/>
                </a:lnTo>
                <a:lnTo>
                  <a:pt x="1752" y="345"/>
                </a:lnTo>
                <a:lnTo>
                  <a:pt x="1754" y="345"/>
                </a:lnTo>
                <a:lnTo>
                  <a:pt x="1755" y="343"/>
                </a:lnTo>
                <a:lnTo>
                  <a:pt x="1755" y="341"/>
                </a:lnTo>
                <a:lnTo>
                  <a:pt x="1752" y="297"/>
                </a:lnTo>
                <a:lnTo>
                  <a:pt x="1752" y="293"/>
                </a:lnTo>
                <a:lnTo>
                  <a:pt x="1752" y="290"/>
                </a:lnTo>
                <a:lnTo>
                  <a:pt x="1752" y="286"/>
                </a:lnTo>
                <a:lnTo>
                  <a:pt x="1754" y="284"/>
                </a:lnTo>
                <a:lnTo>
                  <a:pt x="1755" y="284"/>
                </a:lnTo>
                <a:lnTo>
                  <a:pt x="1759" y="286"/>
                </a:lnTo>
                <a:lnTo>
                  <a:pt x="1759" y="288"/>
                </a:lnTo>
                <a:lnTo>
                  <a:pt x="1767" y="309"/>
                </a:lnTo>
                <a:lnTo>
                  <a:pt x="1775" y="332"/>
                </a:lnTo>
                <a:lnTo>
                  <a:pt x="1776" y="332"/>
                </a:lnTo>
                <a:lnTo>
                  <a:pt x="1771" y="278"/>
                </a:lnTo>
                <a:lnTo>
                  <a:pt x="1761" y="276"/>
                </a:lnTo>
                <a:lnTo>
                  <a:pt x="1752" y="278"/>
                </a:lnTo>
                <a:lnTo>
                  <a:pt x="1750" y="276"/>
                </a:lnTo>
                <a:lnTo>
                  <a:pt x="1748" y="274"/>
                </a:lnTo>
                <a:lnTo>
                  <a:pt x="1744" y="273"/>
                </a:lnTo>
                <a:lnTo>
                  <a:pt x="1748" y="269"/>
                </a:lnTo>
                <a:lnTo>
                  <a:pt x="1752" y="265"/>
                </a:lnTo>
                <a:lnTo>
                  <a:pt x="1750" y="259"/>
                </a:lnTo>
                <a:lnTo>
                  <a:pt x="1746" y="253"/>
                </a:lnTo>
                <a:lnTo>
                  <a:pt x="1750" y="255"/>
                </a:lnTo>
                <a:lnTo>
                  <a:pt x="1752" y="259"/>
                </a:lnTo>
                <a:lnTo>
                  <a:pt x="1754" y="261"/>
                </a:lnTo>
                <a:close/>
                <a:moveTo>
                  <a:pt x="348" y="307"/>
                </a:moveTo>
                <a:lnTo>
                  <a:pt x="348" y="307"/>
                </a:lnTo>
                <a:lnTo>
                  <a:pt x="348" y="307"/>
                </a:lnTo>
                <a:lnTo>
                  <a:pt x="354" y="333"/>
                </a:lnTo>
                <a:lnTo>
                  <a:pt x="358" y="362"/>
                </a:lnTo>
                <a:lnTo>
                  <a:pt x="358" y="362"/>
                </a:lnTo>
                <a:lnTo>
                  <a:pt x="356" y="364"/>
                </a:lnTo>
                <a:lnTo>
                  <a:pt x="354" y="362"/>
                </a:lnTo>
                <a:lnTo>
                  <a:pt x="352" y="360"/>
                </a:lnTo>
                <a:lnTo>
                  <a:pt x="333" y="318"/>
                </a:lnTo>
                <a:lnTo>
                  <a:pt x="331" y="320"/>
                </a:lnTo>
                <a:lnTo>
                  <a:pt x="331" y="320"/>
                </a:lnTo>
                <a:lnTo>
                  <a:pt x="333" y="324"/>
                </a:lnTo>
                <a:lnTo>
                  <a:pt x="335" y="330"/>
                </a:lnTo>
                <a:lnTo>
                  <a:pt x="333" y="330"/>
                </a:lnTo>
                <a:lnTo>
                  <a:pt x="333" y="330"/>
                </a:lnTo>
                <a:lnTo>
                  <a:pt x="335" y="330"/>
                </a:lnTo>
                <a:lnTo>
                  <a:pt x="339" y="347"/>
                </a:lnTo>
                <a:lnTo>
                  <a:pt x="343" y="366"/>
                </a:lnTo>
                <a:lnTo>
                  <a:pt x="341" y="368"/>
                </a:lnTo>
                <a:lnTo>
                  <a:pt x="341" y="370"/>
                </a:lnTo>
                <a:lnTo>
                  <a:pt x="337" y="368"/>
                </a:lnTo>
                <a:lnTo>
                  <a:pt x="335" y="366"/>
                </a:lnTo>
                <a:lnTo>
                  <a:pt x="331" y="360"/>
                </a:lnTo>
                <a:lnTo>
                  <a:pt x="327" y="352"/>
                </a:lnTo>
                <a:lnTo>
                  <a:pt x="325" y="345"/>
                </a:lnTo>
                <a:lnTo>
                  <a:pt x="323" y="349"/>
                </a:lnTo>
                <a:lnTo>
                  <a:pt x="323" y="351"/>
                </a:lnTo>
                <a:lnTo>
                  <a:pt x="320" y="351"/>
                </a:lnTo>
                <a:lnTo>
                  <a:pt x="316" y="351"/>
                </a:lnTo>
                <a:lnTo>
                  <a:pt x="314" y="352"/>
                </a:lnTo>
                <a:lnTo>
                  <a:pt x="312" y="352"/>
                </a:lnTo>
                <a:lnTo>
                  <a:pt x="312" y="354"/>
                </a:lnTo>
                <a:lnTo>
                  <a:pt x="310" y="356"/>
                </a:lnTo>
                <a:lnTo>
                  <a:pt x="310" y="354"/>
                </a:lnTo>
                <a:lnTo>
                  <a:pt x="310" y="352"/>
                </a:lnTo>
                <a:lnTo>
                  <a:pt x="312" y="351"/>
                </a:lnTo>
                <a:lnTo>
                  <a:pt x="314" y="349"/>
                </a:lnTo>
                <a:lnTo>
                  <a:pt x="316" y="349"/>
                </a:lnTo>
                <a:lnTo>
                  <a:pt x="318" y="349"/>
                </a:lnTo>
                <a:lnTo>
                  <a:pt x="320" y="349"/>
                </a:lnTo>
                <a:lnTo>
                  <a:pt x="322" y="347"/>
                </a:lnTo>
                <a:lnTo>
                  <a:pt x="322" y="345"/>
                </a:lnTo>
                <a:lnTo>
                  <a:pt x="322" y="343"/>
                </a:lnTo>
                <a:lnTo>
                  <a:pt x="323" y="343"/>
                </a:lnTo>
                <a:lnTo>
                  <a:pt x="323" y="343"/>
                </a:lnTo>
                <a:lnTo>
                  <a:pt x="325" y="343"/>
                </a:lnTo>
                <a:lnTo>
                  <a:pt x="327" y="345"/>
                </a:lnTo>
                <a:lnTo>
                  <a:pt x="329" y="347"/>
                </a:lnTo>
                <a:lnTo>
                  <a:pt x="333" y="356"/>
                </a:lnTo>
                <a:lnTo>
                  <a:pt x="339" y="366"/>
                </a:lnTo>
                <a:lnTo>
                  <a:pt x="339" y="362"/>
                </a:lnTo>
                <a:lnTo>
                  <a:pt x="339" y="356"/>
                </a:lnTo>
                <a:lnTo>
                  <a:pt x="337" y="351"/>
                </a:lnTo>
                <a:lnTo>
                  <a:pt x="333" y="332"/>
                </a:lnTo>
                <a:lnTo>
                  <a:pt x="327" y="313"/>
                </a:lnTo>
                <a:lnTo>
                  <a:pt x="329" y="313"/>
                </a:lnTo>
                <a:lnTo>
                  <a:pt x="331" y="311"/>
                </a:lnTo>
                <a:lnTo>
                  <a:pt x="333" y="313"/>
                </a:lnTo>
                <a:lnTo>
                  <a:pt x="333" y="314"/>
                </a:lnTo>
                <a:lnTo>
                  <a:pt x="354" y="360"/>
                </a:lnTo>
                <a:lnTo>
                  <a:pt x="356" y="358"/>
                </a:lnTo>
                <a:lnTo>
                  <a:pt x="356" y="356"/>
                </a:lnTo>
                <a:lnTo>
                  <a:pt x="344" y="305"/>
                </a:lnTo>
                <a:lnTo>
                  <a:pt x="327" y="255"/>
                </a:lnTo>
                <a:lnTo>
                  <a:pt x="329" y="255"/>
                </a:lnTo>
                <a:lnTo>
                  <a:pt x="329" y="255"/>
                </a:lnTo>
                <a:lnTo>
                  <a:pt x="331" y="255"/>
                </a:lnTo>
                <a:lnTo>
                  <a:pt x="335" y="265"/>
                </a:lnTo>
                <a:lnTo>
                  <a:pt x="339" y="274"/>
                </a:lnTo>
                <a:lnTo>
                  <a:pt x="360" y="330"/>
                </a:lnTo>
                <a:lnTo>
                  <a:pt x="384" y="387"/>
                </a:lnTo>
                <a:lnTo>
                  <a:pt x="384" y="387"/>
                </a:lnTo>
                <a:lnTo>
                  <a:pt x="384" y="387"/>
                </a:lnTo>
                <a:lnTo>
                  <a:pt x="386" y="387"/>
                </a:lnTo>
                <a:lnTo>
                  <a:pt x="386" y="385"/>
                </a:lnTo>
                <a:lnTo>
                  <a:pt x="386" y="379"/>
                </a:lnTo>
                <a:lnTo>
                  <a:pt x="386" y="373"/>
                </a:lnTo>
                <a:lnTo>
                  <a:pt x="384" y="366"/>
                </a:lnTo>
                <a:lnTo>
                  <a:pt x="384" y="360"/>
                </a:lnTo>
                <a:lnTo>
                  <a:pt x="339" y="244"/>
                </a:lnTo>
                <a:lnTo>
                  <a:pt x="339" y="244"/>
                </a:lnTo>
                <a:lnTo>
                  <a:pt x="337" y="246"/>
                </a:lnTo>
                <a:lnTo>
                  <a:pt x="306" y="263"/>
                </a:lnTo>
                <a:lnTo>
                  <a:pt x="276" y="276"/>
                </a:lnTo>
                <a:lnTo>
                  <a:pt x="276" y="282"/>
                </a:lnTo>
                <a:lnTo>
                  <a:pt x="276" y="284"/>
                </a:lnTo>
                <a:lnTo>
                  <a:pt x="274" y="286"/>
                </a:lnTo>
                <a:lnTo>
                  <a:pt x="272" y="286"/>
                </a:lnTo>
                <a:lnTo>
                  <a:pt x="270" y="284"/>
                </a:lnTo>
                <a:lnTo>
                  <a:pt x="270" y="282"/>
                </a:lnTo>
                <a:lnTo>
                  <a:pt x="268" y="280"/>
                </a:lnTo>
                <a:lnTo>
                  <a:pt x="202" y="299"/>
                </a:lnTo>
                <a:lnTo>
                  <a:pt x="133" y="314"/>
                </a:lnTo>
                <a:lnTo>
                  <a:pt x="133" y="314"/>
                </a:lnTo>
                <a:lnTo>
                  <a:pt x="133" y="316"/>
                </a:lnTo>
                <a:lnTo>
                  <a:pt x="133" y="318"/>
                </a:lnTo>
                <a:lnTo>
                  <a:pt x="135" y="318"/>
                </a:lnTo>
                <a:lnTo>
                  <a:pt x="135" y="318"/>
                </a:lnTo>
                <a:lnTo>
                  <a:pt x="135" y="318"/>
                </a:lnTo>
                <a:lnTo>
                  <a:pt x="162" y="349"/>
                </a:lnTo>
                <a:lnTo>
                  <a:pt x="184" y="379"/>
                </a:lnTo>
                <a:lnTo>
                  <a:pt x="169" y="351"/>
                </a:lnTo>
                <a:lnTo>
                  <a:pt x="156" y="322"/>
                </a:lnTo>
                <a:lnTo>
                  <a:pt x="156" y="320"/>
                </a:lnTo>
                <a:lnTo>
                  <a:pt x="158" y="320"/>
                </a:lnTo>
                <a:lnTo>
                  <a:pt x="160" y="320"/>
                </a:lnTo>
                <a:lnTo>
                  <a:pt x="162" y="324"/>
                </a:lnTo>
                <a:lnTo>
                  <a:pt x="165" y="328"/>
                </a:lnTo>
                <a:lnTo>
                  <a:pt x="167" y="330"/>
                </a:lnTo>
                <a:lnTo>
                  <a:pt x="196" y="362"/>
                </a:lnTo>
                <a:lnTo>
                  <a:pt x="162" y="326"/>
                </a:lnTo>
                <a:lnTo>
                  <a:pt x="173" y="352"/>
                </a:lnTo>
                <a:lnTo>
                  <a:pt x="186" y="379"/>
                </a:lnTo>
                <a:lnTo>
                  <a:pt x="186" y="381"/>
                </a:lnTo>
                <a:lnTo>
                  <a:pt x="186" y="381"/>
                </a:lnTo>
                <a:lnTo>
                  <a:pt x="188" y="381"/>
                </a:lnTo>
                <a:lnTo>
                  <a:pt x="190" y="385"/>
                </a:lnTo>
                <a:lnTo>
                  <a:pt x="192" y="389"/>
                </a:lnTo>
                <a:lnTo>
                  <a:pt x="192" y="389"/>
                </a:lnTo>
                <a:lnTo>
                  <a:pt x="194" y="391"/>
                </a:lnTo>
                <a:lnTo>
                  <a:pt x="196" y="391"/>
                </a:lnTo>
                <a:lnTo>
                  <a:pt x="194" y="392"/>
                </a:lnTo>
                <a:lnTo>
                  <a:pt x="196" y="394"/>
                </a:lnTo>
                <a:lnTo>
                  <a:pt x="194" y="396"/>
                </a:lnTo>
                <a:lnTo>
                  <a:pt x="196" y="398"/>
                </a:lnTo>
                <a:lnTo>
                  <a:pt x="196" y="398"/>
                </a:lnTo>
                <a:lnTo>
                  <a:pt x="198" y="402"/>
                </a:lnTo>
                <a:lnTo>
                  <a:pt x="177" y="425"/>
                </a:lnTo>
                <a:lnTo>
                  <a:pt x="158" y="446"/>
                </a:lnTo>
                <a:lnTo>
                  <a:pt x="184" y="482"/>
                </a:lnTo>
                <a:lnTo>
                  <a:pt x="184" y="482"/>
                </a:lnTo>
                <a:lnTo>
                  <a:pt x="186" y="482"/>
                </a:lnTo>
                <a:lnTo>
                  <a:pt x="186" y="480"/>
                </a:lnTo>
                <a:lnTo>
                  <a:pt x="177" y="461"/>
                </a:lnTo>
                <a:lnTo>
                  <a:pt x="167" y="440"/>
                </a:lnTo>
                <a:lnTo>
                  <a:pt x="167" y="438"/>
                </a:lnTo>
                <a:lnTo>
                  <a:pt x="169" y="436"/>
                </a:lnTo>
                <a:lnTo>
                  <a:pt x="169" y="436"/>
                </a:lnTo>
                <a:lnTo>
                  <a:pt x="173" y="440"/>
                </a:lnTo>
                <a:lnTo>
                  <a:pt x="179" y="444"/>
                </a:lnTo>
                <a:lnTo>
                  <a:pt x="179" y="446"/>
                </a:lnTo>
                <a:lnTo>
                  <a:pt x="179" y="450"/>
                </a:lnTo>
                <a:lnTo>
                  <a:pt x="181" y="451"/>
                </a:lnTo>
                <a:lnTo>
                  <a:pt x="184" y="453"/>
                </a:lnTo>
                <a:lnTo>
                  <a:pt x="200" y="474"/>
                </a:lnTo>
                <a:lnTo>
                  <a:pt x="202" y="476"/>
                </a:lnTo>
                <a:lnTo>
                  <a:pt x="204" y="476"/>
                </a:lnTo>
                <a:lnTo>
                  <a:pt x="205" y="474"/>
                </a:lnTo>
                <a:lnTo>
                  <a:pt x="204" y="472"/>
                </a:lnTo>
                <a:lnTo>
                  <a:pt x="200" y="459"/>
                </a:lnTo>
                <a:lnTo>
                  <a:pt x="196" y="448"/>
                </a:lnTo>
                <a:lnTo>
                  <a:pt x="194" y="438"/>
                </a:lnTo>
                <a:lnTo>
                  <a:pt x="192" y="429"/>
                </a:lnTo>
                <a:lnTo>
                  <a:pt x="192" y="421"/>
                </a:lnTo>
                <a:lnTo>
                  <a:pt x="196" y="419"/>
                </a:lnTo>
                <a:lnTo>
                  <a:pt x="200" y="419"/>
                </a:lnTo>
                <a:lnTo>
                  <a:pt x="202" y="421"/>
                </a:lnTo>
                <a:lnTo>
                  <a:pt x="204" y="423"/>
                </a:lnTo>
                <a:lnTo>
                  <a:pt x="205" y="425"/>
                </a:lnTo>
                <a:lnTo>
                  <a:pt x="207" y="429"/>
                </a:lnTo>
                <a:lnTo>
                  <a:pt x="209" y="429"/>
                </a:lnTo>
                <a:lnTo>
                  <a:pt x="209" y="429"/>
                </a:lnTo>
                <a:lnTo>
                  <a:pt x="217" y="436"/>
                </a:lnTo>
                <a:lnTo>
                  <a:pt x="224" y="444"/>
                </a:lnTo>
                <a:lnTo>
                  <a:pt x="234" y="451"/>
                </a:lnTo>
                <a:lnTo>
                  <a:pt x="234" y="450"/>
                </a:lnTo>
                <a:lnTo>
                  <a:pt x="234" y="448"/>
                </a:lnTo>
                <a:lnTo>
                  <a:pt x="236" y="446"/>
                </a:lnTo>
                <a:lnTo>
                  <a:pt x="238" y="444"/>
                </a:lnTo>
                <a:lnTo>
                  <a:pt x="240" y="444"/>
                </a:lnTo>
                <a:lnTo>
                  <a:pt x="242" y="444"/>
                </a:lnTo>
                <a:lnTo>
                  <a:pt x="242" y="442"/>
                </a:lnTo>
                <a:lnTo>
                  <a:pt x="244" y="440"/>
                </a:lnTo>
                <a:lnTo>
                  <a:pt x="245" y="440"/>
                </a:lnTo>
                <a:lnTo>
                  <a:pt x="244" y="444"/>
                </a:lnTo>
                <a:lnTo>
                  <a:pt x="242" y="446"/>
                </a:lnTo>
                <a:lnTo>
                  <a:pt x="238" y="448"/>
                </a:lnTo>
                <a:lnTo>
                  <a:pt x="238" y="450"/>
                </a:lnTo>
                <a:lnTo>
                  <a:pt x="236" y="451"/>
                </a:lnTo>
                <a:lnTo>
                  <a:pt x="236" y="453"/>
                </a:lnTo>
                <a:lnTo>
                  <a:pt x="234" y="453"/>
                </a:lnTo>
                <a:lnTo>
                  <a:pt x="234" y="453"/>
                </a:lnTo>
                <a:lnTo>
                  <a:pt x="230" y="451"/>
                </a:lnTo>
                <a:lnTo>
                  <a:pt x="226" y="450"/>
                </a:lnTo>
                <a:lnTo>
                  <a:pt x="202" y="425"/>
                </a:lnTo>
                <a:lnTo>
                  <a:pt x="200" y="423"/>
                </a:lnTo>
                <a:lnTo>
                  <a:pt x="198" y="423"/>
                </a:lnTo>
                <a:lnTo>
                  <a:pt x="196" y="423"/>
                </a:lnTo>
                <a:lnTo>
                  <a:pt x="196" y="423"/>
                </a:lnTo>
                <a:lnTo>
                  <a:pt x="200" y="450"/>
                </a:lnTo>
                <a:lnTo>
                  <a:pt x="207" y="474"/>
                </a:lnTo>
                <a:lnTo>
                  <a:pt x="209" y="474"/>
                </a:lnTo>
                <a:lnTo>
                  <a:pt x="209" y="474"/>
                </a:lnTo>
                <a:lnTo>
                  <a:pt x="209" y="474"/>
                </a:lnTo>
                <a:lnTo>
                  <a:pt x="219" y="471"/>
                </a:lnTo>
                <a:lnTo>
                  <a:pt x="230" y="467"/>
                </a:lnTo>
                <a:lnTo>
                  <a:pt x="236" y="465"/>
                </a:lnTo>
                <a:lnTo>
                  <a:pt x="242" y="463"/>
                </a:lnTo>
                <a:lnTo>
                  <a:pt x="244" y="463"/>
                </a:lnTo>
                <a:lnTo>
                  <a:pt x="244" y="461"/>
                </a:lnTo>
                <a:lnTo>
                  <a:pt x="244" y="461"/>
                </a:lnTo>
                <a:lnTo>
                  <a:pt x="245" y="461"/>
                </a:lnTo>
                <a:lnTo>
                  <a:pt x="245" y="461"/>
                </a:lnTo>
                <a:lnTo>
                  <a:pt x="247" y="459"/>
                </a:lnTo>
                <a:lnTo>
                  <a:pt x="249" y="459"/>
                </a:lnTo>
                <a:lnTo>
                  <a:pt x="249" y="461"/>
                </a:lnTo>
                <a:lnTo>
                  <a:pt x="251" y="459"/>
                </a:lnTo>
                <a:lnTo>
                  <a:pt x="251" y="459"/>
                </a:lnTo>
                <a:lnTo>
                  <a:pt x="251" y="459"/>
                </a:lnTo>
                <a:lnTo>
                  <a:pt x="253" y="459"/>
                </a:lnTo>
                <a:lnTo>
                  <a:pt x="253" y="459"/>
                </a:lnTo>
                <a:lnTo>
                  <a:pt x="255" y="459"/>
                </a:lnTo>
                <a:lnTo>
                  <a:pt x="255" y="457"/>
                </a:lnTo>
                <a:lnTo>
                  <a:pt x="257" y="457"/>
                </a:lnTo>
                <a:lnTo>
                  <a:pt x="259" y="457"/>
                </a:lnTo>
                <a:lnTo>
                  <a:pt x="261" y="457"/>
                </a:lnTo>
                <a:lnTo>
                  <a:pt x="299" y="440"/>
                </a:lnTo>
                <a:lnTo>
                  <a:pt x="337" y="425"/>
                </a:lnTo>
                <a:lnTo>
                  <a:pt x="354" y="417"/>
                </a:lnTo>
                <a:lnTo>
                  <a:pt x="369" y="408"/>
                </a:lnTo>
                <a:lnTo>
                  <a:pt x="383" y="392"/>
                </a:lnTo>
                <a:lnTo>
                  <a:pt x="383" y="391"/>
                </a:lnTo>
                <a:lnTo>
                  <a:pt x="383" y="389"/>
                </a:lnTo>
                <a:lnTo>
                  <a:pt x="365" y="347"/>
                </a:lnTo>
                <a:lnTo>
                  <a:pt x="348" y="307"/>
                </a:lnTo>
                <a:close/>
                <a:moveTo>
                  <a:pt x="1312" y="193"/>
                </a:moveTo>
                <a:lnTo>
                  <a:pt x="1312" y="191"/>
                </a:lnTo>
                <a:lnTo>
                  <a:pt x="1312" y="191"/>
                </a:lnTo>
                <a:lnTo>
                  <a:pt x="1310" y="187"/>
                </a:lnTo>
                <a:lnTo>
                  <a:pt x="1310" y="185"/>
                </a:lnTo>
                <a:lnTo>
                  <a:pt x="1310" y="181"/>
                </a:lnTo>
                <a:lnTo>
                  <a:pt x="1300" y="187"/>
                </a:lnTo>
                <a:lnTo>
                  <a:pt x="1302" y="187"/>
                </a:lnTo>
                <a:lnTo>
                  <a:pt x="1300" y="187"/>
                </a:lnTo>
                <a:lnTo>
                  <a:pt x="1300" y="187"/>
                </a:lnTo>
                <a:lnTo>
                  <a:pt x="1291" y="191"/>
                </a:lnTo>
                <a:lnTo>
                  <a:pt x="1281" y="196"/>
                </a:lnTo>
                <a:lnTo>
                  <a:pt x="1257" y="210"/>
                </a:lnTo>
                <a:lnTo>
                  <a:pt x="1230" y="221"/>
                </a:lnTo>
                <a:lnTo>
                  <a:pt x="1188" y="236"/>
                </a:lnTo>
                <a:lnTo>
                  <a:pt x="1142" y="244"/>
                </a:lnTo>
                <a:lnTo>
                  <a:pt x="1093" y="248"/>
                </a:lnTo>
                <a:lnTo>
                  <a:pt x="1039" y="253"/>
                </a:lnTo>
                <a:lnTo>
                  <a:pt x="984" y="255"/>
                </a:lnTo>
                <a:lnTo>
                  <a:pt x="897" y="252"/>
                </a:lnTo>
                <a:lnTo>
                  <a:pt x="807" y="242"/>
                </a:lnTo>
                <a:lnTo>
                  <a:pt x="756" y="234"/>
                </a:lnTo>
                <a:lnTo>
                  <a:pt x="701" y="223"/>
                </a:lnTo>
                <a:lnTo>
                  <a:pt x="643" y="204"/>
                </a:lnTo>
                <a:lnTo>
                  <a:pt x="641" y="206"/>
                </a:lnTo>
                <a:lnTo>
                  <a:pt x="640" y="206"/>
                </a:lnTo>
                <a:lnTo>
                  <a:pt x="638" y="206"/>
                </a:lnTo>
                <a:lnTo>
                  <a:pt x="638" y="204"/>
                </a:lnTo>
                <a:lnTo>
                  <a:pt x="638" y="202"/>
                </a:lnTo>
                <a:lnTo>
                  <a:pt x="638" y="202"/>
                </a:lnTo>
                <a:lnTo>
                  <a:pt x="617" y="194"/>
                </a:lnTo>
                <a:lnTo>
                  <a:pt x="598" y="185"/>
                </a:lnTo>
                <a:lnTo>
                  <a:pt x="552" y="162"/>
                </a:lnTo>
                <a:lnTo>
                  <a:pt x="552" y="168"/>
                </a:lnTo>
                <a:lnTo>
                  <a:pt x="552" y="172"/>
                </a:lnTo>
                <a:lnTo>
                  <a:pt x="550" y="174"/>
                </a:lnTo>
                <a:lnTo>
                  <a:pt x="550" y="175"/>
                </a:lnTo>
                <a:lnTo>
                  <a:pt x="550" y="175"/>
                </a:lnTo>
                <a:lnTo>
                  <a:pt x="552" y="177"/>
                </a:lnTo>
                <a:lnTo>
                  <a:pt x="552" y="206"/>
                </a:lnTo>
                <a:lnTo>
                  <a:pt x="552" y="208"/>
                </a:lnTo>
                <a:lnTo>
                  <a:pt x="552" y="212"/>
                </a:lnTo>
                <a:lnTo>
                  <a:pt x="554" y="215"/>
                </a:lnTo>
                <a:lnTo>
                  <a:pt x="560" y="196"/>
                </a:lnTo>
                <a:lnTo>
                  <a:pt x="567" y="177"/>
                </a:lnTo>
                <a:lnTo>
                  <a:pt x="567" y="175"/>
                </a:lnTo>
                <a:lnTo>
                  <a:pt x="569" y="175"/>
                </a:lnTo>
                <a:lnTo>
                  <a:pt x="571" y="177"/>
                </a:lnTo>
                <a:lnTo>
                  <a:pt x="573" y="177"/>
                </a:lnTo>
                <a:lnTo>
                  <a:pt x="573" y="189"/>
                </a:lnTo>
                <a:lnTo>
                  <a:pt x="575" y="198"/>
                </a:lnTo>
                <a:lnTo>
                  <a:pt x="575" y="196"/>
                </a:lnTo>
                <a:lnTo>
                  <a:pt x="575" y="196"/>
                </a:lnTo>
                <a:lnTo>
                  <a:pt x="577" y="196"/>
                </a:lnTo>
                <a:lnTo>
                  <a:pt x="579" y="198"/>
                </a:lnTo>
                <a:lnTo>
                  <a:pt x="579" y="200"/>
                </a:lnTo>
                <a:lnTo>
                  <a:pt x="581" y="202"/>
                </a:lnTo>
                <a:lnTo>
                  <a:pt x="581" y="206"/>
                </a:lnTo>
                <a:lnTo>
                  <a:pt x="584" y="208"/>
                </a:lnTo>
                <a:lnTo>
                  <a:pt x="588" y="208"/>
                </a:lnTo>
                <a:lnTo>
                  <a:pt x="592" y="208"/>
                </a:lnTo>
                <a:lnTo>
                  <a:pt x="588" y="210"/>
                </a:lnTo>
                <a:lnTo>
                  <a:pt x="584" y="208"/>
                </a:lnTo>
                <a:lnTo>
                  <a:pt x="581" y="208"/>
                </a:lnTo>
                <a:lnTo>
                  <a:pt x="579" y="204"/>
                </a:lnTo>
                <a:lnTo>
                  <a:pt x="577" y="200"/>
                </a:lnTo>
                <a:lnTo>
                  <a:pt x="577" y="202"/>
                </a:lnTo>
                <a:lnTo>
                  <a:pt x="575" y="202"/>
                </a:lnTo>
                <a:lnTo>
                  <a:pt x="575" y="202"/>
                </a:lnTo>
                <a:lnTo>
                  <a:pt x="573" y="202"/>
                </a:lnTo>
                <a:lnTo>
                  <a:pt x="571" y="200"/>
                </a:lnTo>
                <a:lnTo>
                  <a:pt x="571" y="189"/>
                </a:lnTo>
                <a:lnTo>
                  <a:pt x="569" y="177"/>
                </a:lnTo>
                <a:lnTo>
                  <a:pt x="558" y="212"/>
                </a:lnTo>
                <a:lnTo>
                  <a:pt x="558" y="214"/>
                </a:lnTo>
                <a:lnTo>
                  <a:pt x="558" y="215"/>
                </a:lnTo>
                <a:lnTo>
                  <a:pt x="556" y="217"/>
                </a:lnTo>
                <a:lnTo>
                  <a:pt x="552" y="217"/>
                </a:lnTo>
                <a:lnTo>
                  <a:pt x="550" y="215"/>
                </a:lnTo>
                <a:lnTo>
                  <a:pt x="550" y="214"/>
                </a:lnTo>
                <a:lnTo>
                  <a:pt x="548" y="193"/>
                </a:lnTo>
                <a:lnTo>
                  <a:pt x="548" y="172"/>
                </a:lnTo>
                <a:lnTo>
                  <a:pt x="548" y="166"/>
                </a:lnTo>
                <a:lnTo>
                  <a:pt x="548" y="158"/>
                </a:lnTo>
                <a:lnTo>
                  <a:pt x="539" y="187"/>
                </a:lnTo>
                <a:lnTo>
                  <a:pt x="539" y="194"/>
                </a:lnTo>
                <a:lnTo>
                  <a:pt x="537" y="200"/>
                </a:lnTo>
                <a:lnTo>
                  <a:pt x="535" y="208"/>
                </a:lnTo>
                <a:lnTo>
                  <a:pt x="533" y="208"/>
                </a:lnTo>
                <a:lnTo>
                  <a:pt x="533" y="208"/>
                </a:lnTo>
                <a:lnTo>
                  <a:pt x="531" y="206"/>
                </a:lnTo>
                <a:lnTo>
                  <a:pt x="531" y="206"/>
                </a:lnTo>
                <a:lnTo>
                  <a:pt x="529" y="179"/>
                </a:lnTo>
                <a:lnTo>
                  <a:pt x="531" y="153"/>
                </a:lnTo>
                <a:lnTo>
                  <a:pt x="531" y="153"/>
                </a:lnTo>
                <a:lnTo>
                  <a:pt x="531" y="151"/>
                </a:lnTo>
                <a:lnTo>
                  <a:pt x="529" y="149"/>
                </a:lnTo>
                <a:lnTo>
                  <a:pt x="522" y="210"/>
                </a:lnTo>
                <a:lnTo>
                  <a:pt x="520" y="212"/>
                </a:lnTo>
                <a:lnTo>
                  <a:pt x="520" y="212"/>
                </a:lnTo>
                <a:lnTo>
                  <a:pt x="518" y="212"/>
                </a:lnTo>
                <a:lnTo>
                  <a:pt x="518" y="212"/>
                </a:lnTo>
                <a:lnTo>
                  <a:pt x="518" y="210"/>
                </a:lnTo>
                <a:lnTo>
                  <a:pt x="516" y="200"/>
                </a:lnTo>
                <a:lnTo>
                  <a:pt x="518" y="191"/>
                </a:lnTo>
                <a:lnTo>
                  <a:pt x="518" y="191"/>
                </a:lnTo>
                <a:lnTo>
                  <a:pt x="516" y="193"/>
                </a:lnTo>
                <a:lnTo>
                  <a:pt x="516" y="193"/>
                </a:lnTo>
                <a:lnTo>
                  <a:pt x="514" y="194"/>
                </a:lnTo>
                <a:lnTo>
                  <a:pt x="512" y="193"/>
                </a:lnTo>
                <a:lnTo>
                  <a:pt x="510" y="204"/>
                </a:lnTo>
                <a:lnTo>
                  <a:pt x="510" y="223"/>
                </a:lnTo>
                <a:lnTo>
                  <a:pt x="512" y="240"/>
                </a:lnTo>
                <a:lnTo>
                  <a:pt x="518" y="255"/>
                </a:lnTo>
                <a:lnTo>
                  <a:pt x="518" y="257"/>
                </a:lnTo>
                <a:lnTo>
                  <a:pt x="518" y="259"/>
                </a:lnTo>
                <a:lnTo>
                  <a:pt x="518" y="259"/>
                </a:lnTo>
                <a:lnTo>
                  <a:pt x="516" y="257"/>
                </a:lnTo>
                <a:lnTo>
                  <a:pt x="514" y="253"/>
                </a:lnTo>
                <a:lnTo>
                  <a:pt x="514" y="250"/>
                </a:lnTo>
                <a:lnTo>
                  <a:pt x="514" y="250"/>
                </a:lnTo>
                <a:lnTo>
                  <a:pt x="512" y="248"/>
                </a:lnTo>
                <a:lnTo>
                  <a:pt x="512" y="250"/>
                </a:lnTo>
                <a:lnTo>
                  <a:pt x="516" y="274"/>
                </a:lnTo>
                <a:lnTo>
                  <a:pt x="520" y="265"/>
                </a:lnTo>
                <a:lnTo>
                  <a:pt x="520" y="257"/>
                </a:lnTo>
                <a:lnTo>
                  <a:pt x="522" y="257"/>
                </a:lnTo>
                <a:lnTo>
                  <a:pt x="522" y="257"/>
                </a:lnTo>
                <a:lnTo>
                  <a:pt x="523" y="257"/>
                </a:lnTo>
                <a:lnTo>
                  <a:pt x="523" y="259"/>
                </a:lnTo>
                <a:lnTo>
                  <a:pt x="522" y="295"/>
                </a:lnTo>
                <a:lnTo>
                  <a:pt x="523" y="286"/>
                </a:lnTo>
                <a:lnTo>
                  <a:pt x="525" y="276"/>
                </a:lnTo>
                <a:lnTo>
                  <a:pt x="527" y="274"/>
                </a:lnTo>
                <a:lnTo>
                  <a:pt x="527" y="273"/>
                </a:lnTo>
                <a:lnTo>
                  <a:pt x="527" y="271"/>
                </a:lnTo>
                <a:lnTo>
                  <a:pt x="529" y="271"/>
                </a:lnTo>
                <a:lnTo>
                  <a:pt x="531" y="271"/>
                </a:lnTo>
                <a:lnTo>
                  <a:pt x="531" y="273"/>
                </a:lnTo>
                <a:lnTo>
                  <a:pt x="529" y="290"/>
                </a:lnTo>
                <a:lnTo>
                  <a:pt x="527" y="309"/>
                </a:lnTo>
                <a:lnTo>
                  <a:pt x="529" y="309"/>
                </a:lnTo>
                <a:lnTo>
                  <a:pt x="529" y="311"/>
                </a:lnTo>
                <a:lnTo>
                  <a:pt x="531" y="313"/>
                </a:lnTo>
                <a:lnTo>
                  <a:pt x="533" y="313"/>
                </a:lnTo>
                <a:lnTo>
                  <a:pt x="535" y="313"/>
                </a:lnTo>
                <a:lnTo>
                  <a:pt x="533" y="311"/>
                </a:lnTo>
                <a:lnTo>
                  <a:pt x="535" y="309"/>
                </a:lnTo>
                <a:lnTo>
                  <a:pt x="535" y="309"/>
                </a:lnTo>
                <a:lnTo>
                  <a:pt x="535" y="309"/>
                </a:lnTo>
                <a:lnTo>
                  <a:pt x="535" y="309"/>
                </a:lnTo>
                <a:lnTo>
                  <a:pt x="539" y="297"/>
                </a:lnTo>
                <a:lnTo>
                  <a:pt x="542" y="286"/>
                </a:lnTo>
                <a:lnTo>
                  <a:pt x="542" y="284"/>
                </a:lnTo>
                <a:lnTo>
                  <a:pt x="544" y="286"/>
                </a:lnTo>
                <a:lnTo>
                  <a:pt x="546" y="286"/>
                </a:lnTo>
                <a:lnTo>
                  <a:pt x="546" y="303"/>
                </a:lnTo>
                <a:lnTo>
                  <a:pt x="544" y="320"/>
                </a:lnTo>
                <a:lnTo>
                  <a:pt x="546" y="322"/>
                </a:lnTo>
                <a:lnTo>
                  <a:pt x="548" y="324"/>
                </a:lnTo>
                <a:lnTo>
                  <a:pt x="552" y="326"/>
                </a:lnTo>
                <a:lnTo>
                  <a:pt x="554" y="318"/>
                </a:lnTo>
                <a:lnTo>
                  <a:pt x="556" y="313"/>
                </a:lnTo>
                <a:lnTo>
                  <a:pt x="560" y="305"/>
                </a:lnTo>
                <a:lnTo>
                  <a:pt x="562" y="307"/>
                </a:lnTo>
                <a:lnTo>
                  <a:pt x="562" y="307"/>
                </a:lnTo>
                <a:lnTo>
                  <a:pt x="562" y="309"/>
                </a:lnTo>
                <a:lnTo>
                  <a:pt x="562" y="320"/>
                </a:lnTo>
                <a:lnTo>
                  <a:pt x="563" y="332"/>
                </a:lnTo>
                <a:lnTo>
                  <a:pt x="573" y="337"/>
                </a:lnTo>
                <a:lnTo>
                  <a:pt x="577" y="332"/>
                </a:lnTo>
                <a:lnTo>
                  <a:pt x="581" y="330"/>
                </a:lnTo>
                <a:lnTo>
                  <a:pt x="584" y="330"/>
                </a:lnTo>
                <a:lnTo>
                  <a:pt x="588" y="333"/>
                </a:lnTo>
                <a:lnTo>
                  <a:pt x="592" y="339"/>
                </a:lnTo>
                <a:lnTo>
                  <a:pt x="594" y="345"/>
                </a:lnTo>
                <a:lnTo>
                  <a:pt x="600" y="347"/>
                </a:lnTo>
                <a:lnTo>
                  <a:pt x="603" y="349"/>
                </a:lnTo>
                <a:lnTo>
                  <a:pt x="605" y="351"/>
                </a:lnTo>
                <a:lnTo>
                  <a:pt x="605" y="351"/>
                </a:lnTo>
                <a:lnTo>
                  <a:pt x="600" y="349"/>
                </a:lnTo>
                <a:lnTo>
                  <a:pt x="596" y="349"/>
                </a:lnTo>
                <a:lnTo>
                  <a:pt x="592" y="345"/>
                </a:lnTo>
                <a:lnTo>
                  <a:pt x="586" y="333"/>
                </a:lnTo>
                <a:lnTo>
                  <a:pt x="584" y="332"/>
                </a:lnTo>
                <a:lnTo>
                  <a:pt x="582" y="332"/>
                </a:lnTo>
                <a:lnTo>
                  <a:pt x="581" y="332"/>
                </a:lnTo>
                <a:lnTo>
                  <a:pt x="577" y="335"/>
                </a:lnTo>
                <a:lnTo>
                  <a:pt x="575" y="339"/>
                </a:lnTo>
                <a:lnTo>
                  <a:pt x="609" y="356"/>
                </a:lnTo>
                <a:lnTo>
                  <a:pt x="647" y="373"/>
                </a:lnTo>
                <a:lnTo>
                  <a:pt x="720" y="402"/>
                </a:lnTo>
                <a:lnTo>
                  <a:pt x="790" y="419"/>
                </a:lnTo>
                <a:lnTo>
                  <a:pt x="815" y="423"/>
                </a:lnTo>
                <a:lnTo>
                  <a:pt x="815" y="423"/>
                </a:lnTo>
                <a:lnTo>
                  <a:pt x="815" y="423"/>
                </a:lnTo>
                <a:lnTo>
                  <a:pt x="815" y="425"/>
                </a:lnTo>
                <a:lnTo>
                  <a:pt x="864" y="431"/>
                </a:lnTo>
                <a:lnTo>
                  <a:pt x="910" y="434"/>
                </a:lnTo>
                <a:lnTo>
                  <a:pt x="971" y="438"/>
                </a:lnTo>
                <a:lnTo>
                  <a:pt x="1030" y="438"/>
                </a:lnTo>
                <a:lnTo>
                  <a:pt x="1087" y="434"/>
                </a:lnTo>
                <a:lnTo>
                  <a:pt x="1139" y="431"/>
                </a:lnTo>
                <a:lnTo>
                  <a:pt x="1188" y="421"/>
                </a:lnTo>
                <a:lnTo>
                  <a:pt x="1234" y="406"/>
                </a:lnTo>
                <a:lnTo>
                  <a:pt x="1234" y="404"/>
                </a:lnTo>
                <a:lnTo>
                  <a:pt x="1234" y="402"/>
                </a:lnTo>
                <a:lnTo>
                  <a:pt x="1236" y="402"/>
                </a:lnTo>
                <a:lnTo>
                  <a:pt x="1238" y="400"/>
                </a:lnTo>
                <a:lnTo>
                  <a:pt x="1238" y="402"/>
                </a:lnTo>
                <a:lnTo>
                  <a:pt x="1238" y="402"/>
                </a:lnTo>
                <a:lnTo>
                  <a:pt x="1239" y="402"/>
                </a:lnTo>
                <a:lnTo>
                  <a:pt x="1239" y="402"/>
                </a:lnTo>
                <a:lnTo>
                  <a:pt x="1241" y="402"/>
                </a:lnTo>
                <a:lnTo>
                  <a:pt x="1241" y="402"/>
                </a:lnTo>
                <a:lnTo>
                  <a:pt x="1239" y="400"/>
                </a:lnTo>
                <a:lnTo>
                  <a:pt x="1239" y="400"/>
                </a:lnTo>
                <a:lnTo>
                  <a:pt x="1241" y="400"/>
                </a:lnTo>
                <a:lnTo>
                  <a:pt x="1243" y="400"/>
                </a:lnTo>
                <a:lnTo>
                  <a:pt x="1245" y="400"/>
                </a:lnTo>
                <a:lnTo>
                  <a:pt x="1245" y="400"/>
                </a:lnTo>
                <a:lnTo>
                  <a:pt x="1245" y="398"/>
                </a:lnTo>
                <a:lnTo>
                  <a:pt x="1247" y="398"/>
                </a:lnTo>
                <a:lnTo>
                  <a:pt x="1249" y="398"/>
                </a:lnTo>
                <a:lnTo>
                  <a:pt x="1251" y="398"/>
                </a:lnTo>
                <a:lnTo>
                  <a:pt x="1251" y="396"/>
                </a:lnTo>
                <a:lnTo>
                  <a:pt x="1253" y="394"/>
                </a:lnTo>
                <a:lnTo>
                  <a:pt x="1253" y="394"/>
                </a:lnTo>
                <a:lnTo>
                  <a:pt x="1253" y="392"/>
                </a:lnTo>
                <a:lnTo>
                  <a:pt x="1253" y="389"/>
                </a:lnTo>
                <a:lnTo>
                  <a:pt x="1253" y="383"/>
                </a:lnTo>
                <a:lnTo>
                  <a:pt x="1251" y="381"/>
                </a:lnTo>
                <a:lnTo>
                  <a:pt x="1249" y="381"/>
                </a:lnTo>
                <a:lnTo>
                  <a:pt x="1247" y="381"/>
                </a:lnTo>
                <a:lnTo>
                  <a:pt x="1245" y="383"/>
                </a:lnTo>
                <a:lnTo>
                  <a:pt x="1226" y="394"/>
                </a:lnTo>
                <a:lnTo>
                  <a:pt x="1205" y="400"/>
                </a:lnTo>
                <a:lnTo>
                  <a:pt x="1180" y="402"/>
                </a:lnTo>
                <a:lnTo>
                  <a:pt x="1203" y="398"/>
                </a:lnTo>
                <a:lnTo>
                  <a:pt x="1224" y="392"/>
                </a:lnTo>
                <a:lnTo>
                  <a:pt x="1232" y="387"/>
                </a:lnTo>
                <a:lnTo>
                  <a:pt x="1239" y="383"/>
                </a:lnTo>
                <a:lnTo>
                  <a:pt x="1247" y="377"/>
                </a:lnTo>
                <a:lnTo>
                  <a:pt x="1249" y="377"/>
                </a:lnTo>
                <a:lnTo>
                  <a:pt x="1251" y="377"/>
                </a:lnTo>
                <a:lnTo>
                  <a:pt x="1253" y="377"/>
                </a:lnTo>
                <a:lnTo>
                  <a:pt x="1255" y="379"/>
                </a:lnTo>
                <a:lnTo>
                  <a:pt x="1255" y="385"/>
                </a:lnTo>
                <a:lnTo>
                  <a:pt x="1255" y="389"/>
                </a:lnTo>
                <a:lnTo>
                  <a:pt x="1255" y="392"/>
                </a:lnTo>
                <a:lnTo>
                  <a:pt x="1255" y="394"/>
                </a:lnTo>
                <a:lnTo>
                  <a:pt x="1257" y="394"/>
                </a:lnTo>
                <a:lnTo>
                  <a:pt x="1260" y="392"/>
                </a:lnTo>
                <a:lnTo>
                  <a:pt x="1264" y="391"/>
                </a:lnTo>
                <a:lnTo>
                  <a:pt x="1281" y="364"/>
                </a:lnTo>
                <a:lnTo>
                  <a:pt x="1283" y="364"/>
                </a:lnTo>
                <a:lnTo>
                  <a:pt x="1285" y="366"/>
                </a:lnTo>
                <a:lnTo>
                  <a:pt x="1285" y="366"/>
                </a:lnTo>
                <a:lnTo>
                  <a:pt x="1285" y="373"/>
                </a:lnTo>
                <a:lnTo>
                  <a:pt x="1283" y="381"/>
                </a:lnTo>
                <a:lnTo>
                  <a:pt x="1285" y="381"/>
                </a:lnTo>
                <a:lnTo>
                  <a:pt x="1287" y="379"/>
                </a:lnTo>
                <a:lnTo>
                  <a:pt x="1289" y="377"/>
                </a:lnTo>
                <a:lnTo>
                  <a:pt x="1295" y="364"/>
                </a:lnTo>
                <a:lnTo>
                  <a:pt x="1300" y="351"/>
                </a:lnTo>
                <a:lnTo>
                  <a:pt x="1302" y="349"/>
                </a:lnTo>
                <a:lnTo>
                  <a:pt x="1304" y="349"/>
                </a:lnTo>
                <a:lnTo>
                  <a:pt x="1304" y="349"/>
                </a:lnTo>
                <a:lnTo>
                  <a:pt x="1304" y="358"/>
                </a:lnTo>
                <a:lnTo>
                  <a:pt x="1302" y="370"/>
                </a:lnTo>
                <a:lnTo>
                  <a:pt x="1304" y="368"/>
                </a:lnTo>
                <a:lnTo>
                  <a:pt x="1308" y="366"/>
                </a:lnTo>
                <a:lnTo>
                  <a:pt x="1310" y="364"/>
                </a:lnTo>
                <a:lnTo>
                  <a:pt x="1312" y="362"/>
                </a:lnTo>
                <a:lnTo>
                  <a:pt x="1314" y="360"/>
                </a:lnTo>
                <a:lnTo>
                  <a:pt x="1316" y="358"/>
                </a:lnTo>
                <a:lnTo>
                  <a:pt x="1325" y="322"/>
                </a:lnTo>
                <a:lnTo>
                  <a:pt x="1323" y="282"/>
                </a:lnTo>
                <a:lnTo>
                  <a:pt x="1318" y="240"/>
                </a:lnTo>
                <a:lnTo>
                  <a:pt x="1318" y="238"/>
                </a:lnTo>
                <a:lnTo>
                  <a:pt x="1318" y="234"/>
                </a:lnTo>
                <a:lnTo>
                  <a:pt x="1316" y="231"/>
                </a:lnTo>
                <a:lnTo>
                  <a:pt x="1314" y="221"/>
                </a:lnTo>
                <a:lnTo>
                  <a:pt x="1312" y="210"/>
                </a:lnTo>
                <a:lnTo>
                  <a:pt x="1312" y="223"/>
                </a:lnTo>
                <a:lnTo>
                  <a:pt x="1308" y="236"/>
                </a:lnTo>
                <a:lnTo>
                  <a:pt x="1308" y="236"/>
                </a:lnTo>
                <a:lnTo>
                  <a:pt x="1306" y="238"/>
                </a:lnTo>
                <a:lnTo>
                  <a:pt x="1304" y="238"/>
                </a:lnTo>
                <a:lnTo>
                  <a:pt x="1304" y="236"/>
                </a:lnTo>
                <a:lnTo>
                  <a:pt x="1304" y="227"/>
                </a:lnTo>
                <a:lnTo>
                  <a:pt x="1302" y="217"/>
                </a:lnTo>
                <a:lnTo>
                  <a:pt x="1298" y="210"/>
                </a:lnTo>
                <a:lnTo>
                  <a:pt x="1295" y="223"/>
                </a:lnTo>
                <a:lnTo>
                  <a:pt x="1293" y="231"/>
                </a:lnTo>
                <a:lnTo>
                  <a:pt x="1289" y="238"/>
                </a:lnTo>
                <a:lnTo>
                  <a:pt x="1285" y="246"/>
                </a:lnTo>
                <a:lnTo>
                  <a:pt x="1283" y="246"/>
                </a:lnTo>
                <a:lnTo>
                  <a:pt x="1283" y="246"/>
                </a:lnTo>
                <a:lnTo>
                  <a:pt x="1281" y="246"/>
                </a:lnTo>
                <a:lnTo>
                  <a:pt x="1279" y="244"/>
                </a:lnTo>
                <a:lnTo>
                  <a:pt x="1279" y="240"/>
                </a:lnTo>
                <a:lnTo>
                  <a:pt x="1278" y="236"/>
                </a:lnTo>
                <a:lnTo>
                  <a:pt x="1278" y="234"/>
                </a:lnTo>
                <a:lnTo>
                  <a:pt x="1278" y="233"/>
                </a:lnTo>
                <a:lnTo>
                  <a:pt x="1279" y="231"/>
                </a:lnTo>
                <a:lnTo>
                  <a:pt x="1278" y="229"/>
                </a:lnTo>
                <a:lnTo>
                  <a:pt x="1276" y="229"/>
                </a:lnTo>
                <a:lnTo>
                  <a:pt x="1274" y="229"/>
                </a:lnTo>
                <a:lnTo>
                  <a:pt x="1268" y="231"/>
                </a:lnTo>
                <a:lnTo>
                  <a:pt x="1262" y="233"/>
                </a:lnTo>
                <a:lnTo>
                  <a:pt x="1257" y="234"/>
                </a:lnTo>
                <a:lnTo>
                  <a:pt x="1262" y="231"/>
                </a:lnTo>
                <a:lnTo>
                  <a:pt x="1270" y="227"/>
                </a:lnTo>
                <a:lnTo>
                  <a:pt x="1276" y="225"/>
                </a:lnTo>
                <a:lnTo>
                  <a:pt x="1278" y="227"/>
                </a:lnTo>
                <a:lnTo>
                  <a:pt x="1279" y="231"/>
                </a:lnTo>
                <a:lnTo>
                  <a:pt x="1281" y="233"/>
                </a:lnTo>
                <a:lnTo>
                  <a:pt x="1281" y="236"/>
                </a:lnTo>
                <a:lnTo>
                  <a:pt x="1281" y="240"/>
                </a:lnTo>
                <a:lnTo>
                  <a:pt x="1281" y="242"/>
                </a:lnTo>
                <a:lnTo>
                  <a:pt x="1283" y="244"/>
                </a:lnTo>
                <a:lnTo>
                  <a:pt x="1291" y="227"/>
                </a:lnTo>
                <a:lnTo>
                  <a:pt x="1297" y="208"/>
                </a:lnTo>
                <a:lnTo>
                  <a:pt x="1297" y="208"/>
                </a:lnTo>
                <a:lnTo>
                  <a:pt x="1298" y="208"/>
                </a:lnTo>
                <a:lnTo>
                  <a:pt x="1300" y="208"/>
                </a:lnTo>
                <a:lnTo>
                  <a:pt x="1302" y="214"/>
                </a:lnTo>
                <a:lnTo>
                  <a:pt x="1304" y="219"/>
                </a:lnTo>
                <a:lnTo>
                  <a:pt x="1306" y="225"/>
                </a:lnTo>
                <a:lnTo>
                  <a:pt x="1308" y="210"/>
                </a:lnTo>
                <a:lnTo>
                  <a:pt x="1308" y="194"/>
                </a:lnTo>
                <a:lnTo>
                  <a:pt x="1308" y="193"/>
                </a:lnTo>
                <a:lnTo>
                  <a:pt x="1310" y="193"/>
                </a:lnTo>
                <a:lnTo>
                  <a:pt x="1312" y="193"/>
                </a:lnTo>
                <a:close/>
                <a:moveTo>
                  <a:pt x="1830" y="318"/>
                </a:moveTo>
                <a:lnTo>
                  <a:pt x="1828" y="316"/>
                </a:lnTo>
                <a:lnTo>
                  <a:pt x="1828" y="316"/>
                </a:lnTo>
                <a:lnTo>
                  <a:pt x="1828" y="314"/>
                </a:lnTo>
                <a:lnTo>
                  <a:pt x="1826" y="316"/>
                </a:lnTo>
                <a:lnTo>
                  <a:pt x="1824" y="318"/>
                </a:lnTo>
                <a:lnTo>
                  <a:pt x="1820" y="318"/>
                </a:lnTo>
                <a:lnTo>
                  <a:pt x="1822" y="322"/>
                </a:lnTo>
                <a:lnTo>
                  <a:pt x="1822" y="326"/>
                </a:lnTo>
                <a:lnTo>
                  <a:pt x="1820" y="330"/>
                </a:lnTo>
                <a:lnTo>
                  <a:pt x="1818" y="328"/>
                </a:lnTo>
                <a:lnTo>
                  <a:pt x="1816" y="326"/>
                </a:lnTo>
                <a:lnTo>
                  <a:pt x="1815" y="326"/>
                </a:lnTo>
                <a:lnTo>
                  <a:pt x="1816" y="324"/>
                </a:lnTo>
                <a:lnTo>
                  <a:pt x="1816" y="322"/>
                </a:lnTo>
                <a:lnTo>
                  <a:pt x="1809" y="326"/>
                </a:lnTo>
                <a:lnTo>
                  <a:pt x="1803" y="330"/>
                </a:lnTo>
                <a:lnTo>
                  <a:pt x="1803" y="332"/>
                </a:lnTo>
                <a:lnTo>
                  <a:pt x="1803" y="333"/>
                </a:lnTo>
                <a:lnTo>
                  <a:pt x="1803" y="335"/>
                </a:lnTo>
                <a:lnTo>
                  <a:pt x="1801" y="335"/>
                </a:lnTo>
                <a:lnTo>
                  <a:pt x="1799" y="335"/>
                </a:lnTo>
                <a:lnTo>
                  <a:pt x="1799" y="333"/>
                </a:lnTo>
                <a:lnTo>
                  <a:pt x="1797" y="333"/>
                </a:lnTo>
                <a:lnTo>
                  <a:pt x="1795" y="333"/>
                </a:lnTo>
                <a:lnTo>
                  <a:pt x="1788" y="339"/>
                </a:lnTo>
                <a:lnTo>
                  <a:pt x="1780" y="345"/>
                </a:lnTo>
                <a:lnTo>
                  <a:pt x="1780" y="349"/>
                </a:lnTo>
                <a:lnTo>
                  <a:pt x="1778" y="351"/>
                </a:lnTo>
                <a:lnTo>
                  <a:pt x="1776" y="351"/>
                </a:lnTo>
                <a:lnTo>
                  <a:pt x="1776" y="349"/>
                </a:lnTo>
                <a:lnTo>
                  <a:pt x="1775" y="347"/>
                </a:lnTo>
                <a:lnTo>
                  <a:pt x="1759" y="354"/>
                </a:lnTo>
                <a:lnTo>
                  <a:pt x="1759" y="358"/>
                </a:lnTo>
                <a:lnTo>
                  <a:pt x="1759" y="362"/>
                </a:lnTo>
                <a:lnTo>
                  <a:pt x="1757" y="366"/>
                </a:lnTo>
                <a:lnTo>
                  <a:pt x="1755" y="364"/>
                </a:lnTo>
                <a:lnTo>
                  <a:pt x="1754" y="362"/>
                </a:lnTo>
                <a:lnTo>
                  <a:pt x="1754" y="358"/>
                </a:lnTo>
                <a:lnTo>
                  <a:pt x="1754" y="358"/>
                </a:lnTo>
                <a:lnTo>
                  <a:pt x="1752" y="358"/>
                </a:lnTo>
                <a:lnTo>
                  <a:pt x="1750" y="358"/>
                </a:lnTo>
                <a:lnTo>
                  <a:pt x="1750" y="358"/>
                </a:lnTo>
                <a:lnTo>
                  <a:pt x="1698" y="381"/>
                </a:lnTo>
                <a:lnTo>
                  <a:pt x="1696" y="381"/>
                </a:lnTo>
                <a:lnTo>
                  <a:pt x="1696" y="381"/>
                </a:lnTo>
                <a:lnTo>
                  <a:pt x="1695" y="381"/>
                </a:lnTo>
                <a:lnTo>
                  <a:pt x="1695" y="381"/>
                </a:lnTo>
                <a:lnTo>
                  <a:pt x="1693" y="383"/>
                </a:lnTo>
                <a:lnTo>
                  <a:pt x="1691" y="383"/>
                </a:lnTo>
                <a:lnTo>
                  <a:pt x="1689" y="385"/>
                </a:lnTo>
                <a:lnTo>
                  <a:pt x="1685" y="387"/>
                </a:lnTo>
                <a:lnTo>
                  <a:pt x="1679" y="387"/>
                </a:lnTo>
                <a:lnTo>
                  <a:pt x="1675" y="387"/>
                </a:lnTo>
                <a:lnTo>
                  <a:pt x="1675" y="389"/>
                </a:lnTo>
                <a:lnTo>
                  <a:pt x="1674" y="389"/>
                </a:lnTo>
                <a:lnTo>
                  <a:pt x="1674" y="389"/>
                </a:lnTo>
                <a:lnTo>
                  <a:pt x="1674" y="389"/>
                </a:lnTo>
                <a:lnTo>
                  <a:pt x="1674" y="389"/>
                </a:lnTo>
                <a:lnTo>
                  <a:pt x="1672" y="391"/>
                </a:lnTo>
                <a:lnTo>
                  <a:pt x="1670" y="391"/>
                </a:lnTo>
                <a:lnTo>
                  <a:pt x="1668" y="391"/>
                </a:lnTo>
                <a:lnTo>
                  <a:pt x="1668" y="391"/>
                </a:lnTo>
                <a:lnTo>
                  <a:pt x="1666" y="391"/>
                </a:lnTo>
                <a:lnTo>
                  <a:pt x="1666" y="391"/>
                </a:lnTo>
                <a:lnTo>
                  <a:pt x="1664" y="392"/>
                </a:lnTo>
                <a:lnTo>
                  <a:pt x="1664" y="392"/>
                </a:lnTo>
                <a:lnTo>
                  <a:pt x="1662" y="392"/>
                </a:lnTo>
                <a:lnTo>
                  <a:pt x="1660" y="394"/>
                </a:lnTo>
                <a:lnTo>
                  <a:pt x="1658" y="394"/>
                </a:lnTo>
                <a:lnTo>
                  <a:pt x="1656" y="394"/>
                </a:lnTo>
                <a:lnTo>
                  <a:pt x="1653" y="394"/>
                </a:lnTo>
                <a:lnTo>
                  <a:pt x="1653" y="394"/>
                </a:lnTo>
                <a:lnTo>
                  <a:pt x="1653" y="396"/>
                </a:lnTo>
                <a:lnTo>
                  <a:pt x="1649" y="396"/>
                </a:lnTo>
                <a:lnTo>
                  <a:pt x="1645" y="398"/>
                </a:lnTo>
                <a:lnTo>
                  <a:pt x="1641" y="398"/>
                </a:lnTo>
                <a:lnTo>
                  <a:pt x="1639" y="398"/>
                </a:lnTo>
                <a:lnTo>
                  <a:pt x="1637" y="400"/>
                </a:lnTo>
                <a:lnTo>
                  <a:pt x="1636" y="400"/>
                </a:lnTo>
                <a:lnTo>
                  <a:pt x="1636" y="398"/>
                </a:lnTo>
                <a:lnTo>
                  <a:pt x="1636" y="398"/>
                </a:lnTo>
                <a:lnTo>
                  <a:pt x="1636" y="398"/>
                </a:lnTo>
                <a:lnTo>
                  <a:pt x="1636" y="398"/>
                </a:lnTo>
                <a:lnTo>
                  <a:pt x="1634" y="398"/>
                </a:lnTo>
                <a:lnTo>
                  <a:pt x="1634" y="400"/>
                </a:lnTo>
                <a:lnTo>
                  <a:pt x="1634" y="400"/>
                </a:lnTo>
                <a:lnTo>
                  <a:pt x="1634" y="398"/>
                </a:lnTo>
                <a:lnTo>
                  <a:pt x="1632" y="398"/>
                </a:lnTo>
                <a:lnTo>
                  <a:pt x="1632" y="398"/>
                </a:lnTo>
                <a:lnTo>
                  <a:pt x="1630" y="400"/>
                </a:lnTo>
                <a:lnTo>
                  <a:pt x="1632" y="400"/>
                </a:lnTo>
                <a:lnTo>
                  <a:pt x="1632" y="400"/>
                </a:lnTo>
                <a:lnTo>
                  <a:pt x="1624" y="402"/>
                </a:lnTo>
                <a:lnTo>
                  <a:pt x="1616" y="404"/>
                </a:lnTo>
                <a:lnTo>
                  <a:pt x="1616" y="402"/>
                </a:lnTo>
                <a:lnTo>
                  <a:pt x="1618" y="402"/>
                </a:lnTo>
                <a:lnTo>
                  <a:pt x="1618" y="402"/>
                </a:lnTo>
                <a:lnTo>
                  <a:pt x="1620" y="400"/>
                </a:lnTo>
                <a:lnTo>
                  <a:pt x="1616" y="400"/>
                </a:lnTo>
                <a:lnTo>
                  <a:pt x="1615" y="400"/>
                </a:lnTo>
                <a:lnTo>
                  <a:pt x="1613" y="402"/>
                </a:lnTo>
                <a:lnTo>
                  <a:pt x="1613" y="402"/>
                </a:lnTo>
                <a:lnTo>
                  <a:pt x="1613" y="404"/>
                </a:lnTo>
                <a:lnTo>
                  <a:pt x="1613" y="404"/>
                </a:lnTo>
                <a:lnTo>
                  <a:pt x="1596" y="406"/>
                </a:lnTo>
                <a:lnTo>
                  <a:pt x="1596" y="404"/>
                </a:lnTo>
                <a:lnTo>
                  <a:pt x="1596" y="404"/>
                </a:lnTo>
                <a:lnTo>
                  <a:pt x="1596" y="406"/>
                </a:lnTo>
                <a:lnTo>
                  <a:pt x="1594" y="406"/>
                </a:lnTo>
                <a:lnTo>
                  <a:pt x="1594" y="406"/>
                </a:lnTo>
                <a:lnTo>
                  <a:pt x="1592" y="406"/>
                </a:lnTo>
                <a:lnTo>
                  <a:pt x="1588" y="406"/>
                </a:lnTo>
                <a:lnTo>
                  <a:pt x="1582" y="404"/>
                </a:lnTo>
                <a:lnTo>
                  <a:pt x="1580" y="404"/>
                </a:lnTo>
                <a:lnTo>
                  <a:pt x="1580" y="404"/>
                </a:lnTo>
                <a:lnTo>
                  <a:pt x="1575" y="404"/>
                </a:lnTo>
                <a:lnTo>
                  <a:pt x="1569" y="404"/>
                </a:lnTo>
                <a:lnTo>
                  <a:pt x="1569" y="402"/>
                </a:lnTo>
                <a:lnTo>
                  <a:pt x="1569" y="402"/>
                </a:lnTo>
                <a:lnTo>
                  <a:pt x="1571" y="402"/>
                </a:lnTo>
                <a:lnTo>
                  <a:pt x="1573" y="400"/>
                </a:lnTo>
                <a:lnTo>
                  <a:pt x="1573" y="400"/>
                </a:lnTo>
                <a:lnTo>
                  <a:pt x="1575" y="398"/>
                </a:lnTo>
                <a:lnTo>
                  <a:pt x="1575" y="402"/>
                </a:lnTo>
                <a:lnTo>
                  <a:pt x="1578" y="402"/>
                </a:lnTo>
                <a:lnTo>
                  <a:pt x="1580" y="402"/>
                </a:lnTo>
                <a:lnTo>
                  <a:pt x="1582" y="400"/>
                </a:lnTo>
                <a:lnTo>
                  <a:pt x="1582" y="398"/>
                </a:lnTo>
                <a:lnTo>
                  <a:pt x="1584" y="398"/>
                </a:lnTo>
                <a:lnTo>
                  <a:pt x="1584" y="398"/>
                </a:lnTo>
                <a:lnTo>
                  <a:pt x="1584" y="398"/>
                </a:lnTo>
                <a:lnTo>
                  <a:pt x="1586" y="398"/>
                </a:lnTo>
                <a:lnTo>
                  <a:pt x="1586" y="396"/>
                </a:lnTo>
                <a:lnTo>
                  <a:pt x="1578" y="396"/>
                </a:lnTo>
                <a:lnTo>
                  <a:pt x="1571" y="396"/>
                </a:lnTo>
                <a:lnTo>
                  <a:pt x="1565" y="396"/>
                </a:lnTo>
                <a:lnTo>
                  <a:pt x="1565" y="396"/>
                </a:lnTo>
                <a:lnTo>
                  <a:pt x="1563" y="398"/>
                </a:lnTo>
                <a:lnTo>
                  <a:pt x="1561" y="396"/>
                </a:lnTo>
                <a:lnTo>
                  <a:pt x="1561" y="394"/>
                </a:lnTo>
                <a:lnTo>
                  <a:pt x="1559" y="394"/>
                </a:lnTo>
                <a:lnTo>
                  <a:pt x="1557" y="394"/>
                </a:lnTo>
                <a:lnTo>
                  <a:pt x="1556" y="394"/>
                </a:lnTo>
                <a:lnTo>
                  <a:pt x="1556" y="394"/>
                </a:lnTo>
                <a:lnTo>
                  <a:pt x="1550" y="394"/>
                </a:lnTo>
                <a:lnTo>
                  <a:pt x="1542" y="394"/>
                </a:lnTo>
                <a:lnTo>
                  <a:pt x="1542" y="394"/>
                </a:lnTo>
                <a:lnTo>
                  <a:pt x="1542" y="392"/>
                </a:lnTo>
                <a:lnTo>
                  <a:pt x="1540" y="392"/>
                </a:lnTo>
                <a:lnTo>
                  <a:pt x="1540" y="396"/>
                </a:lnTo>
                <a:lnTo>
                  <a:pt x="1540" y="398"/>
                </a:lnTo>
                <a:lnTo>
                  <a:pt x="1540" y="400"/>
                </a:lnTo>
                <a:lnTo>
                  <a:pt x="1538" y="400"/>
                </a:lnTo>
                <a:lnTo>
                  <a:pt x="1538" y="400"/>
                </a:lnTo>
                <a:lnTo>
                  <a:pt x="1536" y="396"/>
                </a:lnTo>
                <a:lnTo>
                  <a:pt x="1536" y="391"/>
                </a:lnTo>
                <a:lnTo>
                  <a:pt x="1536" y="391"/>
                </a:lnTo>
                <a:lnTo>
                  <a:pt x="1535" y="391"/>
                </a:lnTo>
                <a:lnTo>
                  <a:pt x="1533" y="391"/>
                </a:lnTo>
                <a:lnTo>
                  <a:pt x="1516" y="333"/>
                </a:lnTo>
                <a:lnTo>
                  <a:pt x="1510" y="293"/>
                </a:lnTo>
                <a:lnTo>
                  <a:pt x="1506" y="295"/>
                </a:lnTo>
                <a:lnTo>
                  <a:pt x="1502" y="293"/>
                </a:lnTo>
                <a:lnTo>
                  <a:pt x="1496" y="293"/>
                </a:lnTo>
                <a:lnTo>
                  <a:pt x="1462" y="286"/>
                </a:lnTo>
                <a:lnTo>
                  <a:pt x="1428" y="282"/>
                </a:lnTo>
                <a:lnTo>
                  <a:pt x="1426" y="286"/>
                </a:lnTo>
                <a:lnTo>
                  <a:pt x="1426" y="292"/>
                </a:lnTo>
                <a:lnTo>
                  <a:pt x="1424" y="292"/>
                </a:lnTo>
                <a:lnTo>
                  <a:pt x="1424" y="290"/>
                </a:lnTo>
                <a:lnTo>
                  <a:pt x="1422" y="288"/>
                </a:lnTo>
                <a:lnTo>
                  <a:pt x="1422" y="288"/>
                </a:lnTo>
                <a:lnTo>
                  <a:pt x="1422" y="284"/>
                </a:lnTo>
                <a:lnTo>
                  <a:pt x="1422" y="280"/>
                </a:lnTo>
                <a:lnTo>
                  <a:pt x="1403" y="280"/>
                </a:lnTo>
                <a:lnTo>
                  <a:pt x="1386" y="282"/>
                </a:lnTo>
                <a:lnTo>
                  <a:pt x="1384" y="282"/>
                </a:lnTo>
                <a:lnTo>
                  <a:pt x="1384" y="282"/>
                </a:lnTo>
                <a:lnTo>
                  <a:pt x="1382" y="282"/>
                </a:lnTo>
                <a:lnTo>
                  <a:pt x="1382" y="282"/>
                </a:lnTo>
                <a:lnTo>
                  <a:pt x="1382" y="282"/>
                </a:lnTo>
                <a:lnTo>
                  <a:pt x="1380" y="282"/>
                </a:lnTo>
                <a:lnTo>
                  <a:pt x="1377" y="282"/>
                </a:lnTo>
                <a:lnTo>
                  <a:pt x="1375" y="284"/>
                </a:lnTo>
                <a:lnTo>
                  <a:pt x="1371" y="282"/>
                </a:lnTo>
                <a:lnTo>
                  <a:pt x="1369" y="282"/>
                </a:lnTo>
                <a:lnTo>
                  <a:pt x="1367" y="282"/>
                </a:lnTo>
                <a:lnTo>
                  <a:pt x="1361" y="284"/>
                </a:lnTo>
                <a:lnTo>
                  <a:pt x="1356" y="286"/>
                </a:lnTo>
                <a:lnTo>
                  <a:pt x="1354" y="286"/>
                </a:lnTo>
                <a:lnTo>
                  <a:pt x="1354" y="284"/>
                </a:lnTo>
                <a:lnTo>
                  <a:pt x="1356" y="284"/>
                </a:lnTo>
                <a:lnTo>
                  <a:pt x="1357" y="282"/>
                </a:lnTo>
                <a:lnTo>
                  <a:pt x="1359" y="282"/>
                </a:lnTo>
                <a:lnTo>
                  <a:pt x="1363" y="282"/>
                </a:lnTo>
                <a:lnTo>
                  <a:pt x="1367" y="280"/>
                </a:lnTo>
                <a:lnTo>
                  <a:pt x="1371" y="278"/>
                </a:lnTo>
                <a:lnTo>
                  <a:pt x="1371" y="280"/>
                </a:lnTo>
                <a:lnTo>
                  <a:pt x="1371" y="280"/>
                </a:lnTo>
                <a:lnTo>
                  <a:pt x="1371" y="280"/>
                </a:lnTo>
                <a:lnTo>
                  <a:pt x="1373" y="280"/>
                </a:lnTo>
                <a:lnTo>
                  <a:pt x="1373" y="278"/>
                </a:lnTo>
                <a:lnTo>
                  <a:pt x="1373" y="278"/>
                </a:lnTo>
                <a:lnTo>
                  <a:pt x="1357" y="278"/>
                </a:lnTo>
                <a:lnTo>
                  <a:pt x="1342" y="280"/>
                </a:lnTo>
                <a:lnTo>
                  <a:pt x="1342" y="282"/>
                </a:lnTo>
                <a:lnTo>
                  <a:pt x="1342" y="284"/>
                </a:lnTo>
                <a:lnTo>
                  <a:pt x="1342" y="286"/>
                </a:lnTo>
                <a:lnTo>
                  <a:pt x="1342" y="290"/>
                </a:lnTo>
                <a:lnTo>
                  <a:pt x="1344" y="307"/>
                </a:lnTo>
                <a:lnTo>
                  <a:pt x="1342" y="328"/>
                </a:lnTo>
                <a:lnTo>
                  <a:pt x="1344" y="328"/>
                </a:lnTo>
                <a:lnTo>
                  <a:pt x="1344" y="330"/>
                </a:lnTo>
                <a:lnTo>
                  <a:pt x="1344" y="330"/>
                </a:lnTo>
                <a:lnTo>
                  <a:pt x="1344" y="333"/>
                </a:lnTo>
                <a:lnTo>
                  <a:pt x="1344" y="335"/>
                </a:lnTo>
                <a:lnTo>
                  <a:pt x="1344" y="337"/>
                </a:lnTo>
                <a:lnTo>
                  <a:pt x="1344" y="337"/>
                </a:lnTo>
                <a:lnTo>
                  <a:pt x="1342" y="337"/>
                </a:lnTo>
                <a:lnTo>
                  <a:pt x="1342" y="337"/>
                </a:lnTo>
                <a:lnTo>
                  <a:pt x="1342" y="335"/>
                </a:lnTo>
                <a:lnTo>
                  <a:pt x="1344" y="333"/>
                </a:lnTo>
                <a:lnTo>
                  <a:pt x="1342" y="333"/>
                </a:lnTo>
                <a:lnTo>
                  <a:pt x="1342" y="335"/>
                </a:lnTo>
                <a:lnTo>
                  <a:pt x="1342" y="337"/>
                </a:lnTo>
                <a:lnTo>
                  <a:pt x="1340" y="339"/>
                </a:lnTo>
                <a:lnTo>
                  <a:pt x="1342" y="339"/>
                </a:lnTo>
                <a:lnTo>
                  <a:pt x="1342" y="341"/>
                </a:lnTo>
                <a:lnTo>
                  <a:pt x="1342" y="343"/>
                </a:lnTo>
                <a:lnTo>
                  <a:pt x="1340" y="347"/>
                </a:lnTo>
                <a:lnTo>
                  <a:pt x="1338" y="352"/>
                </a:lnTo>
                <a:lnTo>
                  <a:pt x="1338" y="352"/>
                </a:lnTo>
                <a:lnTo>
                  <a:pt x="1337" y="354"/>
                </a:lnTo>
                <a:lnTo>
                  <a:pt x="1337" y="356"/>
                </a:lnTo>
                <a:lnTo>
                  <a:pt x="1335" y="358"/>
                </a:lnTo>
                <a:lnTo>
                  <a:pt x="1335" y="360"/>
                </a:lnTo>
                <a:lnTo>
                  <a:pt x="1335" y="370"/>
                </a:lnTo>
                <a:lnTo>
                  <a:pt x="1331" y="375"/>
                </a:lnTo>
                <a:lnTo>
                  <a:pt x="1329" y="381"/>
                </a:lnTo>
                <a:lnTo>
                  <a:pt x="1325" y="387"/>
                </a:lnTo>
                <a:lnTo>
                  <a:pt x="1321" y="392"/>
                </a:lnTo>
                <a:lnTo>
                  <a:pt x="1318" y="398"/>
                </a:lnTo>
                <a:lnTo>
                  <a:pt x="1316" y="398"/>
                </a:lnTo>
                <a:lnTo>
                  <a:pt x="1314" y="398"/>
                </a:lnTo>
                <a:lnTo>
                  <a:pt x="1310" y="398"/>
                </a:lnTo>
                <a:lnTo>
                  <a:pt x="1308" y="394"/>
                </a:lnTo>
                <a:lnTo>
                  <a:pt x="1310" y="392"/>
                </a:lnTo>
                <a:lnTo>
                  <a:pt x="1310" y="392"/>
                </a:lnTo>
                <a:lnTo>
                  <a:pt x="1274" y="412"/>
                </a:lnTo>
                <a:lnTo>
                  <a:pt x="1238" y="427"/>
                </a:lnTo>
                <a:lnTo>
                  <a:pt x="1199" y="438"/>
                </a:lnTo>
                <a:lnTo>
                  <a:pt x="1198" y="438"/>
                </a:lnTo>
                <a:lnTo>
                  <a:pt x="1194" y="438"/>
                </a:lnTo>
                <a:lnTo>
                  <a:pt x="1192" y="440"/>
                </a:lnTo>
                <a:lnTo>
                  <a:pt x="1192" y="440"/>
                </a:lnTo>
                <a:lnTo>
                  <a:pt x="1192" y="440"/>
                </a:lnTo>
                <a:lnTo>
                  <a:pt x="1192" y="440"/>
                </a:lnTo>
                <a:lnTo>
                  <a:pt x="1190" y="440"/>
                </a:lnTo>
                <a:lnTo>
                  <a:pt x="1190" y="440"/>
                </a:lnTo>
                <a:lnTo>
                  <a:pt x="1188" y="440"/>
                </a:lnTo>
                <a:lnTo>
                  <a:pt x="1188" y="442"/>
                </a:lnTo>
                <a:lnTo>
                  <a:pt x="1186" y="442"/>
                </a:lnTo>
                <a:lnTo>
                  <a:pt x="1184" y="442"/>
                </a:lnTo>
                <a:lnTo>
                  <a:pt x="1180" y="442"/>
                </a:lnTo>
                <a:lnTo>
                  <a:pt x="1177" y="444"/>
                </a:lnTo>
                <a:lnTo>
                  <a:pt x="1175" y="446"/>
                </a:lnTo>
                <a:lnTo>
                  <a:pt x="1173" y="446"/>
                </a:lnTo>
                <a:lnTo>
                  <a:pt x="1150" y="450"/>
                </a:lnTo>
                <a:lnTo>
                  <a:pt x="1127" y="455"/>
                </a:lnTo>
                <a:lnTo>
                  <a:pt x="1100" y="459"/>
                </a:lnTo>
                <a:lnTo>
                  <a:pt x="1074" y="461"/>
                </a:lnTo>
                <a:lnTo>
                  <a:pt x="1051" y="463"/>
                </a:lnTo>
                <a:lnTo>
                  <a:pt x="1032" y="463"/>
                </a:lnTo>
                <a:lnTo>
                  <a:pt x="1013" y="463"/>
                </a:lnTo>
                <a:lnTo>
                  <a:pt x="998" y="463"/>
                </a:lnTo>
                <a:lnTo>
                  <a:pt x="986" y="463"/>
                </a:lnTo>
                <a:lnTo>
                  <a:pt x="977" y="461"/>
                </a:lnTo>
                <a:lnTo>
                  <a:pt x="969" y="459"/>
                </a:lnTo>
                <a:lnTo>
                  <a:pt x="963" y="457"/>
                </a:lnTo>
                <a:lnTo>
                  <a:pt x="961" y="455"/>
                </a:lnTo>
                <a:lnTo>
                  <a:pt x="963" y="455"/>
                </a:lnTo>
                <a:lnTo>
                  <a:pt x="965" y="453"/>
                </a:lnTo>
                <a:lnTo>
                  <a:pt x="971" y="451"/>
                </a:lnTo>
                <a:lnTo>
                  <a:pt x="980" y="450"/>
                </a:lnTo>
                <a:lnTo>
                  <a:pt x="992" y="450"/>
                </a:lnTo>
                <a:lnTo>
                  <a:pt x="1005" y="450"/>
                </a:lnTo>
                <a:lnTo>
                  <a:pt x="1022" y="450"/>
                </a:lnTo>
                <a:lnTo>
                  <a:pt x="1041" y="450"/>
                </a:lnTo>
                <a:lnTo>
                  <a:pt x="1062" y="451"/>
                </a:lnTo>
                <a:lnTo>
                  <a:pt x="1087" y="453"/>
                </a:lnTo>
                <a:lnTo>
                  <a:pt x="1116" y="457"/>
                </a:lnTo>
                <a:lnTo>
                  <a:pt x="1068" y="463"/>
                </a:lnTo>
                <a:lnTo>
                  <a:pt x="1020" y="465"/>
                </a:lnTo>
                <a:lnTo>
                  <a:pt x="956" y="465"/>
                </a:lnTo>
                <a:lnTo>
                  <a:pt x="887" y="459"/>
                </a:lnTo>
                <a:lnTo>
                  <a:pt x="840" y="451"/>
                </a:lnTo>
                <a:lnTo>
                  <a:pt x="792" y="444"/>
                </a:lnTo>
                <a:lnTo>
                  <a:pt x="746" y="432"/>
                </a:lnTo>
                <a:lnTo>
                  <a:pt x="702" y="419"/>
                </a:lnTo>
                <a:lnTo>
                  <a:pt x="647" y="396"/>
                </a:lnTo>
                <a:lnTo>
                  <a:pt x="594" y="372"/>
                </a:lnTo>
                <a:lnTo>
                  <a:pt x="562" y="352"/>
                </a:lnTo>
                <a:lnTo>
                  <a:pt x="529" y="332"/>
                </a:lnTo>
                <a:lnTo>
                  <a:pt x="529" y="333"/>
                </a:lnTo>
                <a:lnTo>
                  <a:pt x="527" y="333"/>
                </a:lnTo>
                <a:lnTo>
                  <a:pt x="525" y="333"/>
                </a:lnTo>
                <a:lnTo>
                  <a:pt x="523" y="333"/>
                </a:lnTo>
                <a:lnTo>
                  <a:pt x="523" y="332"/>
                </a:lnTo>
                <a:lnTo>
                  <a:pt x="523" y="328"/>
                </a:lnTo>
                <a:lnTo>
                  <a:pt x="523" y="326"/>
                </a:lnTo>
                <a:lnTo>
                  <a:pt x="522" y="324"/>
                </a:lnTo>
                <a:lnTo>
                  <a:pt x="520" y="324"/>
                </a:lnTo>
                <a:lnTo>
                  <a:pt x="518" y="324"/>
                </a:lnTo>
                <a:lnTo>
                  <a:pt x="518" y="324"/>
                </a:lnTo>
                <a:lnTo>
                  <a:pt x="516" y="324"/>
                </a:lnTo>
                <a:lnTo>
                  <a:pt x="516" y="324"/>
                </a:lnTo>
                <a:lnTo>
                  <a:pt x="514" y="322"/>
                </a:lnTo>
                <a:lnTo>
                  <a:pt x="514" y="322"/>
                </a:lnTo>
                <a:lnTo>
                  <a:pt x="516" y="320"/>
                </a:lnTo>
                <a:lnTo>
                  <a:pt x="506" y="313"/>
                </a:lnTo>
                <a:lnTo>
                  <a:pt x="499" y="305"/>
                </a:lnTo>
                <a:lnTo>
                  <a:pt x="493" y="297"/>
                </a:lnTo>
                <a:lnTo>
                  <a:pt x="497" y="250"/>
                </a:lnTo>
                <a:lnTo>
                  <a:pt x="489" y="252"/>
                </a:lnTo>
                <a:lnTo>
                  <a:pt x="482" y="253"/>
                </a:lnTo>
                <a:lnTo>
                  <a:pt x="453" y="265"/>
                </a:lnTo>
                <a:lnTo>
                  <a:pt x="426" y="280"/>
                </a:lnTo>
                <a:lnTo>
                  <a:pt x="426" y="282"/>
                </a:lnTo>
                <a:lnTo>
                  <a:pt x="424" y="282"/>
                </a:lnTo>
                <a:lnTo>
                  <a:pt x="424" y="284"/>
                </a:lnTo>
                <a:lnTo>
                  <a:pt x="424" y="286"/>
                </a:lnTo>
                <a:lnTo>
                  <a:pt x="423" y="284"/>
                </a:lnTo>
                <a:lnTo>
                  <a:pt x="423" y="284"/>
                </a:lnTo>
                <a:lnTo>
                  <a:pt x="423" y="282"/>
                </a:lnTo>
                <a:lnTo>
                  <a:pt x="419" y="286"/>
                </a:lnTo>
                <a:lnTo>
                  <a:pt x="415" y="288"/>
                </a:lnTo>
                <a:lnTo>
                  <a:pt x="411" y="292"/>
                </a:lnTo>
                <a:lnTo>
                  <a:pt x="417" y="320"/>
                </a:lnTo>
                <a:lnTo>
                  <a:pt x="419" y="349"/>
                </a:lnTo>
                <a:lnTo>
                  <a:pt x="415" y="381"/>
                </a:lnTo>
                <a:lnTo>
                  <a:pt x="402" y="408"/>
                </a:lnTo>
                <a:lnTo>
                  <a:pt x="384" y="425"/>
                </a:lnTo>
                <a:lnTo>
                  <a:pt x="344" y="444"/>
                </a:lnTo>
                <a:lnTo>
                  <a:pt x="304" y="457"/>
                </a:lnTo>
                <a:lnTo>
                  <a:pt x="211" y="490"/>
                </a:lnTo>
                <a:lnTo>
                  <a:pt x="122" y="524"/>
                </a:lnTo>
                <a:lnTo>
                  <a:pt x="104" y="530"/>
                </a:lnTo>
                <a:lnTo>
                  <a:pt x="85" y="535"/>
                </a:lnTo>
                <a:lnTo>
                  <a:pt x="85" y="537"/>
                </a:lnTo>
                <a:lnTo>
                  <a:pt x="84" y="537"/>
                </a:lnTo>
                <a:lnTo>
                  <a:pt x="82" y="539"/>
                </a:lnTo>
                <a:lnTo>
                  <a:pt x="80" y="539"/>
                </a:lnTo>
                <a:lnTo>
                  <a:pt x="76" y="541"/>
                </a:lnTo>
                <a:lnTo>
                  <a:pt x="74" y="543"/>
                </a:lnTo>
                <a:lnTo>
                  <a:pt x="70" y="543"/>
                </a:lnTo>
                <a:lnTo>
                  <a:pt x="68" y="543"/>
                </a:lnTo>
                <a:lnTo>
                  <a:pt x="66" y="543"/>
                </a:lnTo>
                <a:lnTo>
                  <a:pt x="65" y="545"/>
                </a:lnTo>
                <a:lnTo>
                  <a:pt x="63" y="547"/>
                </a:lnTo>
                <a:lnTo>
                  <a:pt x="61" y="547"/>
                </a:lnTo>
                <a:lnTo>
                  <a:pt x="57" y="543"/>
                </a:lnTo>
                <a:lnTo>
                  <a:pt x="53" y="543"/>
                </a:lnTo>
                <a:lnTo>
                  <a:pt x="51" y="545"/>
                </a:lnTo>
                <a:lnTo>
                  <a:pt x="49" y="545"/>
                </a:lnTo>
                <a:lnTo>
                  <a:pt x="47" y="543"/>
                </a:lnTo>
                <a:lnTo>
                  <a:pt x="45" y="543"/>
                </a:lnTo>
                <a:lnTo>
                  <a:pt x="44" y="541"/>
                </a:lnTo>
                <a:lnTo>
                  <a:pt x="42" y="539"/>
                </a:lnTo>
                <a:lnTo>
                  <a:pt x="45" y="533"/>
                </a:lnTo>
                <a:lnTo>
                  <a:pt x="49" y="528"/>
                </a:lnTo>
                <a:lnTo>
                  <a:pt x="55" y="524"/>
                </a:lnTo>
                <a:lnTo>
                  <a:pt x="59" y="520"/>
                </a:lnTo>
                <a:lnTo>
                  <a:pt x="99" y="480"/>
                </a:lnTo>
                <a:lnTo>
                  <a:pt x="135" y="436"/>
                </a:lnTo>
                <a:lnTo>
                  <a:pt x="150" y="421"/>
                </a:lnTo>
                <a:lnTo>
                  <a:pt x="165" y="406"/>
                </a:lnTo>
                <a:lnTo>
                  <a:pt x="167" y="404"/>
                </a:lnTo>
                <a:lnTo>
                  <a:pt x="169" y="402"/>
                </a:lnTo>
                <a:lnTo>
                  <a:pt x="152" y="394"/>
                </a:lnTo>
                <a:lnTo>
                  <a:pt x="158" y="400"/>
                </a:lnTo>
                <a:lnTo>
                  <a:pt x="160" y="406"/>
                </a:lnTo>
                <a:lnTo>
                  <a:pt x="160" y="408"/>
                </a:lnTo>
                <a:lnTo>
                  <a:pt x="158" y="408"/>
                </a:lnTo>
                <a:lnTo>
                  <a:pt x="158" y="406"/>
                </a:lnTo>
                <a:lnTo>
                  <a:pt x="152" y="400"/>
                </a:lnTo>
                <a:lnTo>
                  <a:pt x="148" y="392"/>
                </a:lnTo>
                <a:lnTo>
                  <a:pt x="143" y="391"/>
                </a:lnTo>
                <a:lnTo>
                  <a:pt x="139" y="389"/>
                </a:lnTo>
                <a:lnTo>
                  <a:pt x="133" y="387"/>
                </a:lnTo>
                <a:lnTo>
                  <a:pt x="139" y="392"/>
                </a:lnTo>
                <a:lnTo>
                  <a:pt x="143" y="398"/>
                </a:lnTo>
                <a:lnTo>
                  <a:pt x="143" y="402"/>
                </a:lnTo>
                <a:lnTo>
                  <a:pt x="143" y="404"/>
                </a:lnTo>
                <a:lnTo>
                  <a:pt x="137" y="398"/>
                </a:lnTo>
                <a:lnTo>
                  <a:pt x="135" y="394"/>
                </a:lnTo>
                <a:lnTo>
                  <a:pt x="131" y="389"/>
                </a:lnTo>
                <a:lnTo>
                  <a:pt x="129" y="387"/>
                </a:lnTo>
                <a:lnTo>
                  <a:pt x="127" y="385"/>
                </a:lnTo>
                <a:lnTo>
                  <a:pt x="124" y="383"/>
                </a:lnTo>
                <a:lnTo>
                  <a:pt x="124" y="383"/>
                </a:lnTo>
                <a:lnTo>
                  <a:pt x="124" y="383"/>
                </a:lnTo>
                <a:lnTo>
                  <a:pt x="124" y="385"/>
                </a:lnTo>
                <a:lnTo>
                  <a:pt x="124" y="385"/>
                </a:lnTo>
                <a:lnTo>
                  <a:pt x="124" y="387"/>
                </a:lnTo>
                <a:lnTo>
                  <a:pt x="122" y="389"/>
                </a:lnTo>
                <a:lnTo>
                  <a:pt x="120" y="387"/>
                </a:lnTo>
                <a:lnTo>
                  <a:pt x="110" y="375"/>
                </a:lnTo>
                <a:lnTo>
                  <a:pt x="99" y="372"/>
                </a:lnTo>
                <a:lnTo>
                  <a:pt x="97" y="373"/>
                </a:lnTo>
                <a:lnTo>
                  <a:pt x="97" y="373"/>
                </a:lnTo>
                <a:lnTo>
                  <a:pt x="95" y="373"/>
                </a:lnTo>
                <a:lnTo>
                  <a:pt x="91" y="370"/>
                </a:lnTo>
                <a:lnTo>
                  <a:pt x="87" y="366"/>
                </a:lnTo>
                <a:lnTo>
                  <a:pt x="82" y="364"/>
                </a:lnTo>
                <a:lnTo>
                  <a:pt x="80" y="364"/>
                </a:lnTo>
                <a:lnTo>
                  <a:pt x="76" y="362"/>
                </a:lnTo>
                <a:lnTo>
                  <a:pt x="38" y="347"/>
                </a:lnTo>
                <a:lnTo>
                  <a:pt x="2" y="333"/>
                </a:lnTo>
                <a:lnTo>
                  <a:pt x="0" y="332"/>
                </a:lnTo>
                <a:lnTo>
                  <a:pt x="0" y="332"/>
                </a:lnTo>
                <a:lnTo>
                  <a:pt x="0" y="330"/>
                </a:lnTo>
                <a:lnTo>
                  <a:pt x="2" y="326"/>
                </a:lnTo>
                <a:lnTo>
                  <a:pt x="4" y="324"/>
                </a:lnTo>
                <a:lnTo>
                  <a:pt x="5" y="320"/>
                </a:lnTo>
                <a:lnTo>
                  <a:pt x="120" y="293"/>
                </a:lnTo>
                <a:lnTo>
                  <a:pt x="234" y="269"/>
                </a:lnTo>
                <a:lnTo>
                  <a:pt x="244" y="267"/>
                </a:lnTo>
                <a:lnTo>
                  <a:pt x="253" y="263"/>
                </a:lnTo>
                <a:lnTo>
                  <a:pt x="245" y="244"/>
                </a:lnTo>
                <a:lnTo>
                  <a:pt x="242" y="223"/>
                </a:lnTo>
                <a:lnTo>
                  <a:pt x="240" y="204"/>
                </a:lnTo>
                <a:lnTo>
                  <a:pt x="236" y="187"/>
                </a:lnTo>
                <a:lnTo>
                  <a:pt x="234" y="170"/>
                </a:lnTo>
                <a:lnTo>
                  <a:pt x="232" y="175"/>
                </a:lnTo>
                <a:lnTo>
                  <a:pt x="228" y="179"/>
                </a:lnTo>
                <a:lnTo>
                  <a:pt x="224" y="181"/>
                </a:lnTo>
                <a:lnTo>
                  <a:pt x="224" y="181"/>
                </a:lnTo>
                <a:lnTo>
                  <a:pt x="224" y="179"/>
                </a:lnTo>
                <a:lnTo>
                  <a:pt x="224" y="177"/>
                </a:lnTo>
                <a:lnTo>
                  <a:pt x="226" y="174"/>
                </a:lnTo>
                <a:lnTo>
                  <a:pt x="226" y="170"/>
                </a:lnTo>
                <a:lnTo>
                  <a:pt x="224" y="168"/>
                </a:lnTo>
                <a:lnTo>
                  <a:pt x="223" y="168"/>
                </a:lnTo>
                <a:lnTo>
                  <a:pt x="221" y="166"/>
                </a:lnTo>
                <a:lnTo>
                  <a:pt x="221" y="166"/>
                </a:lnTo>
                <a:lnTo>
                  <a:pt x="224" y="160"/>
                </a:lnTo>
                <a:lnTo>
                  <a:pt x="228" y="154"/>
                </a:lnTo>
                <a:lnTo>
                  <a:pt x="232" y="151"/>
                </a:lnTo>
                <a:lnTo>
                  <a:pt x="230" y="149"/>
                </a:lnTo>
                <a:lnTo>
                  <a:pt x="232" y="145"/>
                </a:lnTo>
                <a:lnTo>
                  <a:pt x="234" y="143"/>
                </a:lnTo>
                <a:lnTo>
                  <a:pt x="236" y="143"/>
                </a:lnTo>
                <a:lnTo>
                  <a:pt x="238" y="143"/>
                </a:lnTo>
                <a:lnTo>
                  <a:pt x="236" y="135"/>
                </a:lnTo>
                <a:lnTo>
                  <a:pt x="234" y="128"/>
                </a:lnTo>
                <a:lnTo>
                  <a:pt x="234" y="128"/>
                </a:lnTo>
                <a:lnTo>
                  <a:pt x="236" y="126"/>
                </a:lnTo>
                <a:lnTo>
                  <a:pt x="238" y="126"/>
                </a:lnTo>
                <a:lnTo>
                  <a:pt x="240" y="128"/>
                </a:lnTo>
                <a:lnTo>
                  <a:pt x="242" y="132"/>
                </a:lnTo>
                <a:lnTo>
                  <a:pt x="242" y="134"/>
                </a:lnTo>
                <a:lnTo>
                  <a:pt x="244" y="137"/>
                </a:lnTo>
                <a:lnTo>
                  <a:pt x="244" y="137"/>
                </a:lnTo>
                <a:lnTo>
                  <a:pt x="244" y="139"/>
                </a:lnTo>
                <a:lnTo>
                  <a:pt x="245" y="139"/>
                </a:lnTo>
                <a:lnTo>
                  <a:pt x="301" y="101"/>
                </a:lnTo>
                <a:lnTo>
                  <a:pt x="362" y="73"/>
                </a:lnTo>
                <a:lnTo>
                  <a:pt x="432" y="52"/>
                </a:lnTo>
                <a:lnTo>
                  <a:pt x="504" y="33"/>
                </a:lnTo>
                <a:lnTo>
                  <a:pt x="550" y="23"/>
                </a:lnTo>
                <a:lnTo>
                  <a:pt x="598" y="17"/>
                </a:lnTo>
                <a:lnTo>
                  <a:pt x="649" y="15"/>
                </a:lnTo>
                <a:lnTo>
                  <a:pt x="649" y="8"/>
                </a:lnTo>
                <a:lnTo>
                  <a:pt x="649" y="0"/>
                </a:lnTo>
                <a:lnTo>
                  <a:pt x="649" y="0"/>
                </a:lnTo>
                <a:lnTo>
                  <a:pt x="651" y="0"/>
                </a:lnTo>
                <a:lnTo>
                  <a:pt x="653" y="0"/>
                </a:lnTo>
                <a:lnTo>
                  <a:pt x="655" y="2"/>
                </a:lnTo>
                <a:lnTo>
                  <a:pt x="657" y="6"/>
                </a:lnTo>
                <a:lnTo>
                  <a:pt x="659" y="12"/>
                </a:lnTo>
                <a:lnTo>
                  <a:pt x="659" y="17"/>
                </a:lnTo>
                <a:lnTo>
                  <a:pt x="674" y="19"/>
                </a:lnTo>
                <a:lnTo>
                  <a:pt x="689" y="19"/>
                </a:lnTo>
                <a:lnTo>
                  <a:pt x="691" y="21"/>
                </a:lnTo>
                <a:lnTo>
                  <a:pt x="693" y="21"/>
                </a:lnTo>
                <a:lnTo>
                  <a:pt x="695" y="25"/>
                </a:lnTo>
                <a:lnTo>
                  <a:pt x="695" y="27"/>
                </a:lnTo>
                <a:lnTo>
                  <a:pt x="693" y="27"/>
                </a:lnTo>
                <a:lnTo>
                  <a:pt x="693" y="29"/>
                </a:lnTo>
                <a:lnTo>
                  <a:pt x="683" y="29"/>
                </a:lnTo>
                <a:lnTo>
                  <a:pt x="672" y="29"/>
                </a:lnTo>
                <a:lnTo>
                  <a:pt x="662" y="27"/>
                </a:lnTo>
                <a:lnTo>
                  <a:pt x="661" y="33"/>
                </a:lnTo>
                <a:lnTo>
                  <a:pt x="659" y="36"/>
                </a:lnTo>
                <a:lnTo>
                  <a:pt x="659" y="40"/>
                </a:lnTo>
                <a:lnTo>
                  <a:pt x="659" y="75"/>
                </a:lnTo>
                <a:lnTo>
                  <a:pt x="655" y="111"/>
                </a:lnTo>
                <a:lnTo>
                  <a:pt x="655" y="111"/>
                </a:lnTo>
                <a:lnTo>
                  <a:pt x="655" y="113"/>
                </a:lnTo>
                <a:lnTo>
                  <a:pt x="655" y="113"/>
                </a:lnTo>
                <a:lnTo>
                  <a:pt x="651" y="164"/>
                </a:lnTo>
                <a:lnTo>
                  <a:pt x="647" y="170"/>
                </a:lnTo>
                <a:lnTo>
                  <a:pt x="647" y="175"/>
                </a:lnTo>
                <a:lnTo>
                  <a:pt x="647" y="179"/>
                </a:lnTo>
                <a:lnTo>
                  <a:pt x="706" y="200"/>
                </a:lnTo>
                <a:lnTo>
                  <a:pt x="763" y="215"/>
                </a:lnTo>
                <a:lnTo>
                  <a:pt x="819" y="225"/>
                </a:lnTo>
                <a:lnTo>
                  <a:pt x="872" y="233"/>
                </a:lnTo>
                <a:lnTo>
                  <a:pt x="910" y="234"/>
                </a:lnTo>
                <a:lnTo>
                  <a:pt x="946" y="236"/>
                </a:lnTo>
                <a:lnTo>
                  <a:pt x="982" y="234"/>
                </a:lnTo>
                <a:lnTo>
                  <a:pt x="984" y="234"/>
                </a:lnTo>
                <a:lnTo>
                  <a:pt x="984" y="234"/>
                </a:lnTo>
                <a:lnTo>
                  <a:pt x="986" y="234"/>
                </a:lnTo>
                <a:lnTo>
                  <a:pt x="982" y="236"/>
                </a:lnTo>
                <a:lnTo>
                  <a:pt x="979" y="236"/>
                </a:lnTo>
                <a:lnTo>
                  <a:pt x="1007" y="236"/>
                </a:lnTo>
                <a:lnTo>
                  <a:pt x="1034" y="236"/>
                </a:lnTo>
                <a:lnTo>
                  <a:pt x="1076" y="236"/>
                </a:lnTo>
                <a:lnTo>
                  <a:pt x="1087" y="233"/>
                </a:lnTo>
                <a:lnTo>
                  <a:pt x="1089" y="233"/>
                </a:lnTo>
                <a:lnTo>
                  <a:pt x="1089" y="233"/>
                </a:lnTo>
                <a:lnTo>
                  <a:pt x="1085" y="234"/>
                </a:lnTo>
                <a:lnTo>
                  <a:pt x="1079" y="236"/>
                </a:lnTo>
                <a:lnTo>
                  <a:pt x="1095" y="234"/>
                </a:lnTo>
                <a:lnTo>
                  <a:pt x="1095" y="233"/>
                </a:lnTo>
                <a:lnTo>
                  <a:pt x="1095" y="233"/>
                </a:lnTo>
                <a:lnTo>
                  <a:pt x="1093" y="233"/>
                </a:lnTo>
                <a:lnTo>
                  <a:pt x="1091" y="233"/>
                </a:lnTo>
                <a:lnTo>
                  <a:pt x="1089" y="233"/>
                </a:lnTo>
                <a:lnTo>
                  <a:pt x="1091" y="231"/>
                </a:lnTo>
                <a:lnTo>
                  <a:pt x="1093" y="231"/>
                </a:lnTo>
                <a:lnTo>
                  <a:pt x="1093" y="231"/>
                </a:lnTo>
                <a:lnTo>
                  <a:pt x="1095" y="225"/>
                </a:lnTo>
                <a:lnTo>
                  <a:pt x="1097" y="219"/>
                </a:lnTo>
                <a:lnTo>
                  <a:pt x="1097" y="214"/>
                </a:lnTo>
                <a:lnTo>
                  <a:pt x="1095" y="208"/>
                </a:lnTo>
                <a:lnTo>
                  <a:pt x="1095" y="202"/>
                </a:lnTo>
                <a:lnTo>
                  <a:pt x="1089" y="168"/>
                </a:lnTo>
                <a:lnTo>
                  <a:pt x="1089" y="132"/>
                </a:lnTo>
                <a:lnTo>
                  <a:pt x="1089" y="132"/>
                </a:lnTo>
                <a:lnTo>
                  <a:pt x="1091" y="128"/>
                </a:lnTo>
                <a:lnTo>
                  <a:pt x="1093" y="128"/>
                </a:lnTo>
                <a:lnTo>
                  <a:pt x="1095" y="126"/>
                </a:lnTo>
                <a:lnTo>
                  <a:pt x="1097" y="124"/>
                </a:lnTo>
                <a:lnTo>
                  <a:pt x="1097" y="120"/>
                </a:lnTo>
                <a:lnTo>
                  <a:pt x="1093" y="120"/>
                </a:lnTo>
                <a:lnTo>
                  <a:pt x="1091" y="120"/>
                </a:lnTo>
                <a:lnTo>
                  <a:pt x="1089" y="120"/>
                </a:lnTo>
                <a:lnTo>
                  <a:pt x="1087" y="118"/>
                </a:lnTo>
                <a:lnTo>
                  <a:pt x="1087" y="116"/>
                </a:lnTo>
                <a:lnTo>
                  <a:pt x="1089" y="116"/>
                </a:lnTo>
                <a:lnTo>
                  <a:pt x="1093" y="116"/>
                </a:lnTo>
                <a:lnTo>
                  <a:pt x="1099" y="116"/>
                </a:lnTo>
                <a:lnTo>
                  <a:pt x="1100" y="111"/>
                </a:lnTo>
                <a:lnTo>
                  <a:pt x="1104" y="103"/>
                </a:lnTo>
                <a:lnTo>
                  <a:pt x="1125" y="101"/>
                </a:lnTo>
                <a:lnTo>
                  <a:pt x="1146" y="101"/>
                </a:lnTo>
                <a:lnTo>
                  <a:pt x="1158" y="99"/>
                </a:lnTo>
                <a:lnTo>
                  <a:pt x="1169" y="97"/>
                </a:lnTo>
                <a:lnTo>
                  <a:pt x="1171" y="95"/>
                </a:lnTo>
                <a:lnTo>
                  <a:pt x="1171" y="95"/>
                </a:lnTo>
                <a:lnTo>
                  <a:pt x="1173" y="95"/>
                </a:lnTo>
                <a:lnTo>
                  <a:pt x="1177" y="95"/>
                </a:lnTo>
                <a:lnTo>
                  <a:pt x="1253" y="88"/>
                </a:lnTo>
                <a:lnTo>
                  <a:pt x="1333" y="82"/>
                </a:lnTo>
                <a:lnTo>
                  <a:pt x="1413" y="80"/>
                </a:lnTo>
                <a:lnTo>
                  <a:pt x="1479" y="80"/>
                </a:lnTo>
                <a:lnTo>
                  <a:pt x="1517" y="86"/>
                </a:lnTo>
                <a:lnTo>
                  <a:pt x="1557" y="94"/>
                </a:lnTo>
                <a:lnTo>
                  <a:pt x="1573" y="97"/>
                </a:lnTo>
                <a:lnTo>
                  <a:pt x="1588" y="99"/>
                </a:lnTo>
                <a:lnTo>
                  <a:pt x="1590" y="99"/>
                </a:lnTo>
                <a:lnTo>
                  <a:pt x="1592" y="101"/>
                </a:lnTo>
                <a:lnTo>
                  <a:pt x="1594" y="99"/>
                </a:lnTo>
                <a:lnTo>
                  <a:pt x="1594" y="99"/>
                </a:lnTo>
                <a:lnTo>
                  <a:pt x="1594" y="99"/>
                </a:lnTo>
                <a:lnTo>
                  <a:pt x="1596" y="101"/>
                </a:lnTo>
                <a:lnTo>
                  <a:pt x="1597" y="101"/>
                </a:lnTo>
                <a:lnTo>
                  <a:pt x="1597" y="101"/>
                </a:lnTo>
                <a:lnTo>
                  <a:pt x="1601" y="103"/>
                </a:lnTo>
                <a:lnTo>
                  <a:pt x="1601" y="103"/>
                </a:lnTo>
                <a:lnTo>
                  <a:pt x="1601" y="101"/>
                </a:lnTo>
                <a:lnTo>
                  <a:pt x="1601" y="101"/>
                </a:lnTo>
                <a:lnTo>
                  <a:pt x="1603" y="101"/>
                </a:lnTo>
                <a:lnTo>
                  <a:pt x="1603" y="103"/>
                </a:lnTo>
                <a:lnTo>
                  <a:pt x="1605" y="103"/>
                </a:lnTo>
                <a:lnTo>
                  <a:pt x="1609" y="103"/>
                </a:lnTo>
                <a:lnTo>
                  <a:pt x="1613" y="103"/>
                </a:lnTo>
                <a:lnTo>
                  <a:pt x="1615" y="105"/>
                </a:lnTo>
                <a:lnTo>
                  <a:pt x="1616" y="105"/>
                </a:lnTo>
                <a:lnTo>
                  <a:pt x="1616" y="105"/>
                </a:lnTo>
                <a:lnTo>
                  <a:pt x="1618" y="105"/>
                </a:lnTo>
                <a:lnTo>
                  <a:pt x="1620" y="105"/>
                </a:lnTo>
                <a:lnTo>
                  <a:pt x="1620" y="105"/>
                </a:lnTo>
                <a:lnTo>
                  <a:pt x="1620" y="107"/>
                </a:lnTo>
                <a:lnTo>
                  <a:pt x="1620" y="107"/>
                </a:lnTo>
                <a:lnTo>
                  <a:pt x="1622" y="103"/>
                </a:lnTo>
                <a:lnTo>
                  <a:pt x="1624" y="99"/>
                </a:lnTo>
                <a:lnTo>
                  <a:pt x="1624" y="103"/>
                </a:lnTo>
                <a:lnTo>
                  <a:pt x="1624" y="107"/>
                </a:lnTo>
                <a:lnTo>
                  <a:pt x="1624" y="109"/>
                </a:lnTo>
                <a:lnTo>
                  <a:pt x="1626" y="109"/>
                </a:lnTo>
                <a:lnTo>
                  <a:pt x="1628" y="111"/>
                </a:lnTo>
                <a:lnTo>
                  <a:pt x="1630" y="113"/>
                </a:lnTo>
                <a:lnTo>
                  <a:pt x="1630" y="115"/>
                </a:lnTo>
                <a:lnTo>
                  <a:pt x="1630" y="116"/>
                </a:lnTo>
                <a:lnTo>
                  <a:pt x="1630" y="120"/>
                </a:lnTo>
                <a:lnTo>
                  <a:pt x="1628" y="124"/>
                </a:lnTo>
                <a:lnTo>
                  <a:pt x="1630" y="124"/>
                </a:lnTo>
                <a:lnTo>
                  <a:pt x="1632" y="124"/>
                </a:lnTo>
                <a:lnTo>
                  <a:pt x="1634" y="124"/>
                </a:lnTo>
                <a:lnTo>
                  <a:pt x="1636" y="126"/>
                </a:lnTo>
                <a:lnTo>
                  <a:pt x="1636" y="128"/>
                </a:lnTo>
                <a:lnTo>
                  <a:pt x="1632" y="149"/>
                </a:lnTo>
                <a:lnTo>
                  <a:pt x="1632" y="170"/>
                </a:lnTo>
                <a:lnTo>
                  <a:pt x="1636" y="189"/>
                </a:lnTo>
                <a:lnTo>
                  <a:pt x="1636" y="208"/>
                </a:lnTo>
                <a:lnTo>
                  <a:pt x="1658" y="204"/>
                </a:lnTo>
                <a:lnTo>
                  <a:pt x="1679" y="202"/>
                </a:lnTo>
                <a:lnTo>
                  <a:pt x="1689" y="200"/>
                </a:lnTo>
                <a:lnTo>
                  <a:pt x="1698" y="198"/>
                </a:lnTo>
                <a:lnTo>
                  <a:pt x="1700" y="198"/>
                </a:lnTo>
                <a:lnTo>
                  <a:pt x="1704" y="200"/>
                </a:lnTo>
                <a:lnTo>
                  <a:pt x="1702" y="198"/>
                </a:lnTo>
                <a:lnTo>
                  <a:pt x="1704" y="198"/>
                </a:lnTo>
                <a:lnTo>
                  <a:pt x="1704" y="196"/>
                </a:lnTo>
                <a:lnTo>
                  <a:pt x="1704" y="196"/>
                </a:lnTo>
                <a:lnTo>
                  <a:pt x="1706" y="198"/>
                </a:lnTo>
                <a:lnTo>
                  <a:pt x="1708" y="198"/>
                </a:lnTo>
                <a:lnTo>
                  <a:pt x="1710" y="196"/>
                </a:lnTo>
                <a:lnTo>
                  <a:pt x="1715" y="194"/>
                </a:lnTo>
                <a:lnTo>
                  <a:pt x="1717" y="194"/>
                </a:lnTo>
                <a:lnTo>
                  <a:pt x="1717" y="194"/>
                </a:lnTo>
                <a:lnTo>
                  <a:pt x="1719" y="194"/>
                </a:lnTo>
                <a:lnTo>
                  <a:pt x="1719" y="194"/>
                </a:lnTo>
                <a:lnTo>
                  <a:pt x="1719" y="193"/>
                </a:lnTo>
                <a:lnTo>
                  <a:pt x="1721" y="193"/>
                </a:lnTo>
                <a:lnTo>
                  <a:pt x="1723" y="193"/>
                </a:lnTo>
                <a:lnTo>
                  <a:pt x="1723" y="194"/>
                </a:lnTo>
                <a:lnTo>
                  <a:pt x="1723" y="193"/>
                </a:lnTo>
                <a:lnTo>
                  <a:pt x="1725" y="193"/>
                </a:lnTo>
                <a:lnTo>
                  <a:pt x="1725" y="193"/>
                </a:lnTo>
                <a:lnTo>
                  <a:pt x="1727" y="191"/>
                </a:lnTo>
                <a:lnTo>
                  <a:pt x="1731" y="191"/>
                </a:lnTo>
                <a:lnTo>
                  <a:pt x="1733" y="191"/>
                </a:lnTo>
                <a:lnTo>
                  <a:pt x="1733" y="191"/>
                </a:lnTo>
                <a:lnTo>
                  <a:pt x="1735" y="191"/>
                </a:lnTo>
                <a:lnTo>
                  <a:pt x="1735" y="191"/>
                </a:lnTo>
                <a:lnTo>
                  <a:pt x="1736" y="189"/>
                </a:lnTo>
                <a:lnTo>
                  <a:pt x="1738" y="189"/>
                </a:lnTo>
                <a:lnTo>
                  <a:pt x="1738" y="189"/>
                </a:lnTo>
                <a:lnTo>
                  <a:pt x="1740" y="189"/>
                </a:lnTo>
                <a:lnTo>
                  <a:pt x="1740" y="189"/>
                </a:lnTo>
                <a:lnTo>
                  <a:pt x="1740" y="187"/>
                </a:lnTo>
                <a:lnTo>
                  <a:pt x="1742" y="189"/>
                </a:lnTo>
                <a:lnTo>
                  <a:pt x="1744" y="187"/>
                </a:lnTo>
                <a:lnTo>
                  <a:pt x="1755" y="185"/>
                </a:lnTo>
                <a:lnTo>
                  <a:pt x="1757" y="185"/>
                </a:lnTo>
                <a:lnTo>
                  <a:pt x="1757" y="185"/>
                </a:lnTo>
                <a:lnTo>
                  <a:pt x="1757" y="183"/>
                </a:lnTo>
                <a:lnTo>
                  <a:pt x="1769" y="181"/>
                </a:lnTo>
                <a:lnTo>
                  <a:pt x="1778" y="175"/>
                </a:lnTo>
                <a:lnTo>
                  <a:pt x="1780" y="177"/>
                </a:lnTo>
                <a:lnTo>
                  <a:pt x="1780" y="177"/>
                </a:lnTo>
                <a:lnTo>
                  <a:pt x="1807" y="168"/>
                </a:lnTo>
                <a:lnTo>
                  <a:pt x="1835" y="160"/>
                </a:lnTo>
                <a:lnTo>
                  <a:pt x="1854" y="156"/>
                </a:lnTo>
                <a:lnTo>
                  <a:pt x="1874" y="151"/>
                </a:lnTo>
                <a:lnTo>
                  <a:pt x="1879" y="147"/>
                </a:lnTo>
                <a:lnTo>
                  <a:pt x="1885" y="145"/>
                </a:lnTo>
                <a:lnTo>
                  <a:pt x="1889" y="143"/>
                </a:lnTo>
                <a:lnTo>
                  <a:pt x="1896" y="145"/>
                </a:lnTo>
                <a:lnTo>
                  <a:pt x="1900" y="149"/>
                </a:lnTo>
                <a:lnTo>
                  <a:pt x="1900" y="149"/>
                </a:lnTo>
                <a:lnTo>
                  <a:pt x="1900" y="151"/>
                </a:lnTo>
                <a:lnTo>
                  <a:pt x="1898" y="151"/>
                </a:lnTo>
                <a:lnTo>
                  <a:pt x="1864" y="168"/>
                </a:lnTo>
                <a:lnTo>
                  <a:pt x="1854" y="179"/>
                </a:lnTo>
                <a:lnTo>
                  <a:pt x="1845" y="191"/>
                </a:lnTo>
                <a:lnTo>
                  <a:pt x="1845" y="193"/>
                </a:lnTo>
                <a:lnTo>
                  <a:pt x="1845" y="193"/>
                </a:lnTo>
                <a:lnTo>
                  <a:pt x="1845" y="194"/>
                </a:lnTo>
                <a:lnTo>
                  <a:pt x="1843" y="194"/>
                </a:lnTo>
                <a:lnTo>
                  <a:pt x="1841" y="196"/>
                </a:lnTo>
                <a:lnTo>
                  <a:pt x="1837" y="198"/>
                </a:lnTo>
                <a:lnTo>
                  <a:pt x="1837" y="200"/>
                </a:lnTo>
                <a:lnTo>
                  <a:pt x="1837" y="202"/>
                </a:lnTo>
                <a:lnTo>
                  <a:pt x="1837" y="204"/>
                </a:lnTo>
                <a:lnTo>
                  <a:pt x="1837" y="206"/>
                </a:lnTo>
                <a:lnTo>
                  <a:pt x="1835" y="206"/>
                </a:lnTo>
                <a:lnTo>
                  <a:pt x="1834" y="204"/>
                </a:lnTo>
                <a:lnTo>
                  <a:pt x="1834" y="202"/>
                </a:lnTo>
                <a:lnTo>
                  <a:pt x="1832" y="206"/>
                </a:lnTo>
                <a:lnTo>
                  <a:pt x="1832" y="208"/>
                </a:lnTo>
                <a:lnTo>
                  <a:pt x="1832" y="210"/>
                </a:lnTo>
                <a:lnTo>
                  <a:pt x="1832" y="212"/>
                </a:lnTo>
                <a:lnTo>
                  <a:pt x="1830" y="210"/>
                </a:lnTo>
                <a:lnTo>
                  <a:pt x="1830" y="208"/>
                </a:lnTo>
                <a:lnTo>
                  <a:pt x="1828" y="208"/>
                </a:lnTo>
                <a:lnTo>
                  <a:pt x="1826" y="210"/>
                </a:lnTo>
                <a:lnTo>
                  <a:pt x="1826" y="212"/>
                </a:lnTo>
                <a:lnTo>
                  <a:pt x="1811" y="225"/>
                </a:lnTo>
                <a:lnTo>
                  <a:pt x="1809" y="229"/>
                </a:lnTo>
                <a:lnTo>
                  <a:pt x="1807" y="231"/>
                </a:lnTo>
                <a:lnTo>
                  <a:pt x="1807" y="233"/>
                </a:lnTo>
                <a:lnTo>
                  <a:pt x="1807" y="234"/>
                </a:lnTo>
                <a:lnTo>
                  <a:pt x="1805" y="236"/>
                </a:lnTo>
                <a:lnTo>
                  <a:pt x="1805" y="236"/>
                </a:lnTo>
                <a:lnTo>
                  <a:pt x="1805" y="236"/>
                </a:lnTo>
                <a:lnTo>
                  <a:pt x="1803" y="234"/>
                </a:lnTo>
                <a:lnTo>
                  <a:pt x="1803" y="234"/>
                </a:lnTo>
                <a:lnTo>
                  <a:pt x="1801" y="234"/>
                </a:lnTo>
                <a:lnTo>
                  <a:pt x="1801" y="236"/>
                </a:lnTo>
                <a:lnTo>
                  <a:pt x="1799" y="236"/>
                </a:lnTo>
                <a:lnTo>
                  <a:pt x="1799" y="238"/>
                </a:lnTo>
                <a:lnTo>
                  <a:pt x="1799" y="240"/>
                </a:lnTo>
                <a:lnTo>
                  <a:pt x="1799" y="242"/>
                </a:lnTo>
                <a:lnTo>
                  <a:pt x="1799" y="242"/>
                </a:lnTo>
                <a:lnTo>
                  <a:pt x="1797" y="242"/>
                </a:lnTo>
                <a:lnTo>
                  <a:pt x="1795" y="242"/>
                </a:lnTo>
                <a:lnTo>
                  <a:pt x="1795" y="240"/>
                </a:lnTo>
                <a:lnTo>
                  <a:pt x="1792" y="244"/>
                </a:lnTo>
                <a:lnTo>
                  <a:pt x="1788" y="250"/>
                </a:lnTo>
                <a:lnTo>
                  <a:pt x="1788" y="253"/>
                </a:lnTo>
                <a:lnTo>
                  <a:pt x="1788" y="257"/>
                </a:lnTo>
                <a:lnTo>
                  <a:pt x="1786" y="257"/>
                </a:lnTo>
                <a:lnTo>
                  <a:pt x="1784" y="257"/>
                </a:lnTo>
                <a:lnTo>
                  <a:pt x="1784" y="255"/>
                </a:lnTo>
                <a:lnTo>
                  <a:pt x="1782" y="253"/>
                </a:lnTo>
                <a:lnTo>
                  <a:pt x="1778" y="257"/>
                </a:lnTo>
                <a:lnTo>
                  <a:pt x="1776" y="261"/>
                </a:lnTo>
                <a:lnTo>
                  <a:pt x="1775" y="263"/>
                </a:lnTo>
                <a:lnTo>
                  <a:pt x="1775" y="265"/>
                </a:lnTo>
                <a:lnTo>
                  <a:pt x="1828" y="259"/>
                </a:lnTo>
                <a:lnTo>
                  <a:pt x="1879" y="252"/>
                </a:lnTo>
                <a:lnTo>
                  <a:pt x="1887" y="250"/>
                </a:lnTo>
                <a:lnTo>
                  <a:pt x="1898" y="250"/>
                </a:lnTo>
                <a:lnTo>
                  <a:pt x="1898" y="250"/>
                </a:lnTo>
                <a:lnTo>
                  <a:pt x="1900" y="252"/>
                </a:lnTo>
                <a:lnTo>
                  <a:pt x="1900" y="253"/>
                </a:lnTo>
                <a:lnTo>
                  <a:pt x="1900" y="255"/>
                </a:lnTo>
                <a:lnTo>
                  <a:pt x="1887" y="269"/>
                </a:lnTo>
                <a:lnTo>
                  <a:pt x="1874" y="282"/>
                </a:lnTo>
                <a:lnTo>
                  <a:pt x="1875" y="282"/>
                </a:lnTo>
                <a:lnTo>
                  <a:pt x="1879" y="284"/>
                </a:lnTo>
                <a:lnTo>
                  <a:pt x="1877" y="288"/>
                </a:lnTo>
                <a:lnTo>
                  <a:pt x="1874" y="292"/>
                </a:lnTo>
                <a:lnTo>
                  <a:pt x="1868" y="295"/>
                </a:lnTo>
                <a:lnTo>
                  <a:pt x="1858" y="297"/>
                </a:lnTo>
                <a:lnTo>
                  <a:pt x="1858" y="299"/>
                </a:lnTo>
                <a:lnTo>
                  <a:pt x="1858" y="301"/>
                </a:lnTo>
                <a:lnTo>
                  <a:pt x="1858" y="301"/>
                </a:lnTo>
                <a:lnTo>
                  <a:pt x="1858" y="301"/>
                </a:lnTo>
                <a:lnTo>
                  <a:pt x="1856" y="301"/>
                </a:lnTo>
                <a:lnTo>
                  <a:pt x="1854" y="299"/>
                </a:lnTo>
                <a:lnTo>
                  <a:pt x="1851" y="301"/>
                </a:lnTo>
                <a:lnTo>
                  <a:pt x="1849" y="301"/>
                </a:lnTo>
                <a:lnTo>
                  <a:pt x="1849" y="303"/>
                </a:lnTo>
                <a:lnTo>
                  <a:pt x="1847" y="307"/>
                </a:lnTo>
                <a:lnTo>
                  <a:pt x="1845" y="309"/>
                </a:lnTo>
                <a:lnTo>
                  <a:pt x="1841" y="309"/>
                </a:lnTo>
                <a:lnTo>
                  <a:pt x="1841" y="309"/>
                </a:lnTo>
                <a:lnTo>
                  <a:pt x="1839" y="311"/>
                </a:lnTo>
                <a:lnTo>
                  <a:pt x="1839" y="313"/>
                </a:lnTo>
                <a:lnTo>
                  <a:pt x="1839" y="311"/>
                </a:lnTo>
                <a:lnTo>
                  <a:pt x="1837" y="311"/>
                </a:lnTo>
                <a:lnTo>
                  <a:pt x="1839" y="311"/>
                </a:lnTo>
                <a:lnTo>
                  <a:pt x="1839" y="309"/>
                </a:lnTo>
                <a:lnTo>
                  <a:pt x="1841" y="307"/>
                </a:lnTo>
                <a:lnTo>
                  <a:pt x="1834" y="311"/>
                </a:lnTo>
                <a:lnTo>
                  <a:pt x="1834" y="314"/>
                </a:lnTo>
                <a:lnTo>
                  <a:pt x="1834" y="316"/>
                </a:lnTo>
                <a:lnTo>
                  <a:pt x="1834" y="320"/>
                </a:lnTo>
                <a:lnTo>
                  <a:pt x="1832" y="320"/>
                </a:lnTo>
                <a:lnTo>
                  <a:pt x="1830" y="320"/>
                </a:lnTo>
                <a:lnTo>
                  <a:pt x="1830" y="318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73268" y="4054754"/>
            <a:ext cx="379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3375" y="3238167"/>
            <a:ext cx="336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4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256541" y="1692020"/>
            <a:ext cx="6674004" cy="4342259"/>
          </a:xfrm>
          <a:custGeom>
            <a:avLst/>
            <a:gdLst>
              <a:gd name="connsiteX0" fmla="*/ 331459 w 6674004"/>
              <a:gd name="connsiteY0" fmla="*/ 1494361 h 4342259"/>
              <a:gd name="connsiteX1" fmla="*/ 2769859 w 6674004"/>
              <a:gd name="connsiteY1" fmla="*/ 118142 h 4342259"/>
              <a:gd name="connsiteX2" fmla="*/ 5734732 w 6674004"/>
              <a:gd name="connsiteY2" fmla="*/ 275161 h 4342259"/>
              <a:gd name="connsiteX3" fmla="*/ 6658368 w 6674004"/>
              <a:gd name="connsiteY3" fmla="*/ 1900761 h 4342259"/>
              <a:gd name="connsiteX4" fmla="*/ 5143605 w 6674004"/>
              <a:gd name="connsiteY4" fmla="*/ 4191379 h 4342259"/>
              <a:gd name="connsiteX5" fmla="*/ 1522950 w 6674004"/>
              <a:gd name="connsiteY5" fmla="*/ 3932761 h 4342259"/>
              <a:gd name="connsiteX6" fmla="*/ 146732 w 6674004"/>
              <a:gd name="connsiteY6" fmla="*/ 2381052 h 4342259"/>
              <a:gd name="connsiteX7" fmla="*/ 331459 w 6674004"/>
              <a:gd name="connsiteY7" fmla="*/ 1494361 h 43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4004" h="4342259">
                <a:moveTo>
                  <a:pt x="331459" y="1494361"/>
                </a:moveTo>
                <a:cubicBezTo>
                  <a:pt x="768647" y="1117209"/>
                  <a:pt x="1869314" y="321342"/>
                  <a:pt x="2769859" y="118142"/>
                </a:cubicBezTo>
                <a:cubicBezTo>
                  <a:pt x="3670405" y="-85058"/>
                  <a:pt x="5086647" y="-21942"/>
                  <a:pt x="5734732" y="275161"/>
                </a:cubicBezTo>
                <a:cubicBezTo>
                  <a:pt x="6382817" y="572264"/>
                  <a:pt x="6756889" y="1248058"/>
                  <a:pt x="6658368" y="1900761"/>
                </a:cubicBezTo>
                <a:cubicBezTo>
                  <a:pt x="6559847" y="2553464"/>
                  <a:pt x="5999508" y="3852712"/>
                  <a:pt x="5143605" y="4191379"/>
                </a:cubicBezTo>
                <a:cubicBezTo>
                  <a:pt x="4287702" y="4530046"/>
                  <a:pt x="2355762" y="4234482"/>
                  <a:pt x="1522950" y="3932761"/>
                </a:cubicBezTo>
                <a:cubicBezTo>
                  <a:pt x="690138" y="3631040"/>
                  <a:pt x="340696" y="2793610"/>
                  <a:pt x="146732" y="2381052"/>
                </a:cubicBezTo>
                <a:cubicBezTo>
                  <a:pt x="-47232" y="1968494"/>
                  <a:pt x="-105729" y="1871513"/>
                  <a:pt x="331459" y="1494361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3334326" y="209353"/>
            <a:ext cx="6507417" cy="759943"/>
            <a:chOff x="1930399" y="43099"/>
            <a:chExt cx="6507417" cy="759943"/>
          </a:xfrm>
        </p:grpSpPr>
        <p:sp>
          <p:nvSpPr>
            <p:cNvPr id="11" name="任意多边形 10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21305128">
              <a:off x="7366854" y="43099"/>
              <a:ext cx="1070962" cy="759943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25409" y="263488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54704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14963" y="1282904"/>
            <a:ext cx="8162074" cy="4606988"/>
            <a:chOff x="-19118" y="-29285"/>
            <a:chExt cx="12466865" cy="7036777"/>
          </a:xfrm>
        </p:grpSpPr>
        <p:sp>
          <p:nvSpPr>
            <p:cNvPr id="2" name="任意多边形 1"/>
            <p:cNvSpPr/>
            <p:nvPr/>
          </p:nvSpPr>
          <p:spPr>
            <a:xfrm>
              <a:off x="-19118" y="-29285"/>
              <a:ext cx="12259047" cy="6939795"/>
            </a:xfrm>
            <a:custGeom>
              <a:avLst/>
              <a:gdLst>
                <a:gd name="connsiteX0" fmla="*/ 139191 w 12259047"/>
                <a:gd name="connsiteY0" fmla="*/ 38521 h 6939795"/>
                <a:gd name="connsiteX1" fmla="*/ 65300 w 12259047"/>
                <a:gd name="connsiteY1" fmla="*/ 435685 h 6939795"/>
                <a:gd name="connsiteX2" fmla="*/ 527118 w 12259047"/>
                <a:gd name="connsiteY2" fmla="*/ 10812 h 6939795"/>
                <a:gd name="connsiteX3" fmla="*/ 37591 w 12259047"/>
                <a:gd name="connsiteY3" fmla="*/ 980630 h 6939795"/>
                <a:gd name="connsiteX4" fmla="*/ 924282 w 12259047"/>
                <a:gd name="connsiteY4" fmla="*/ 10812 h 6939795"/>
                <a:gd name="connsiteX5" fmla="*/ 74536 w 12259047"/>
                <a:gd name="connsiteY5" fmla="*/ 1433212 h 6939795"/>
                <a:gd name="connsiteX6" fmla="*/ 1275263 w 12259047"/>
                <a:gd name="connsiteY6" fmla="*/ 47758 h 6939795"/>
                <a:gd name="connsiteX7" fmla="*/ 56063 w 12259047"/>
                <a:gd name="connsiteY7" fmla="*/ 1848849 h 6939795"/>
                <a:gd name="connsiteX8" fmla="*/ 1644718 w 12259047"/>
                <a:gd name="connsiteY8" fmla="*/ 66230 h 6939795"/>
                <a:gd name="connsiteX9" fmla="*/ 74536 w 12259047"/>
                <a:gd name="connsiteY9" fmla="*/ 2467685 h 6939795"/>
                <a:gd name="connsiteX10" fmla="*/ 2078827 w 12259047"/>
                <a:gd name="connsiteY10" fmla="*/ 20049 h 6939795"/>
                <a:gd name="connsiteX11" fmla="*/ 37591 w 12259047"/>
                <a:gd name="connsiteY11" fmla="*/ 3104994 h 6939795"/>
                <a:gd name="connsiteX12" fmla="*/ 2448282 w 12259047"/>
                <a:gd name="connsiteY12" fmla="*/ 56994 h 6939795"/>
                <a:gd name="connsiteX13" fmla="*/ 157663 w 12259047"/>
                <a:gd name="connsiteY13" fmla="*/ 3529867 h 6939795"/>
                <a:gd name="connsiteX14" fmla="*/ 2780791 w 12259047"/>
                <a:gd name="connsiteY14" fmla="*/ 103176 h 6939795"/>
                <a:gd name="connsiteX15" fmla="*/ 56063 w 12259047"/>
                <a:gd name="connsiteY15" fmla="*/ 4093285 h 6939795"/>
                <a:gd name="connsiteX16" fmla="*/ 3177954 w 12259047"/>
                <a:gd name="connsiteY16" fmla="*/ 38521 h 6939795"/>
                <a:gd name="connsiteX17" fmla="*/ 56063 w 12259047"/>
                <a:gd name="connsiteY17" fmla="*/ 4444267 h 6939795"/>
                <a:gd name="connsiteX18" fmla="*/ 3649009 w 12259047"/>
                <a:gd name="connsiteY18" fmla="*/ 56994 h 6939795"/>
                <a:gd name="connsiteX19" fmla="*/ 93009 w 12259047"/>
                <a:gd name="connsiteY19" fmla="*/ 4795249 h 6939795"/>
                <a:gd name="connsiteX20" fmla="*/ 4101591 w 12259047"/>
                <a:gd name="connsiteY20" fmla="*/ 20049 h 6939795"/>
                <a:gd name="connsiteX21" fmla="*/ 645 w 12259047"/>
                <a:gd name="connsiteY21" fmla="*/ 5257067 h 6939795"/>
                <a:gd name="connsiteX22" fmla="*/ 4461809 w 12259047"/>
                <a:gd name="connsiteY22" fmla="*/ 56994 h 6939795"/>
                <a:gd name="connsiteX23" fmla="*/ 129954 w 12259047"/>
                <a:gd name="connsiteY23" fmla="*/ 5534158 h 6939795"/>
                <a:gd name="connsiteX24" fmla="*/ 4831263 w 12259047"/>
                <a:gd name="connsiteY24" fmla="*/ 47758 h 6939795"/>
                <a:gd name="connsiteX25" fmla="*/ 102245 w 12259047"/>
                <a:gd name="connsiteY25" fmla="*/ 5829721 h 6939795"/>
                <a:gd name="connsiteX26" fmla="*/ 5191482 w 12259047"/>
                <a:gd name="connsiteY26" fmla="*/ 56994 h 6939795"/>
                <a:gd name="connsiteX27" fmla="*/ 46827 w 12259047"/>
                <a:gd name="connsiteY27" fmla="*/ 6310012 h 6939795"/>
                <a:gd name="connsiteX28" fmla="*/ 5616354 w 12259047"/>
                <a:gd name="connsiteY28" fmla="*/ 1576 h 6939795"/>
                <a:gd name="connsiteX29" fmla="*/ 74536 w 12259047"/>
                <a:gd name="connsiteY29" fmla="*/ 6605576 h 6939795"/>
                <a:gd name="connsiteX30" fmla="*/ 5921154 w 12259047"/>
                <a:gd name="connsiteY30" fmla="*/ 20049 h 6939795"/>
                <a:gd name="connsiteX31" fmla="*/ 120718 w 12259047"/>
                <a:gd name="connsiteY31" fmla="*/ 6901140 h 6939795"/>
                <a:gd name="connsiteX32" fmla="*/ 6262900 w 12259047"/>
                <a:gd name="connsiteY32" fmla="*/ 47758 h 6939795"/>
                <a:gd name="connsiteX33" fmla="*/ 508645 w 12259047"/>
                <a:gd name="connsiteY33" fmla="*/ 6827249 h 6939795"/>
                <a:gd name="connsiteX34" fmla="*/ 6660063 w 12259047"/>
                <a:gd name="connsiteY34" fmla="*/ 56994 h 6939795"/>
                <a:gd name="connsiteX35" fmla="*/ 767263 w 12259047"/>
                <a:gd name="connsiteY35" fmla="*/ 6836485 h 6939795"/>
                <a:gd name="connsiteX36" fmla="*/ 7094173 w 12259047"/>
                <a:gd name="connsiteY36" fmla="*/ 66230 h 6939795"/>
                <a:gd name="connsiteX37" fmla="*/ 1099773 w 12259047"/>
                <a:gd name="connsiteY37" fmla="*/ 6873430 h 6939795"/>
                <a:gd name="connsiteX38" fmla="*/ 7417445 w 12259047"/>
                <a:gd name="connsiteY38" fmla="*/ 29285 h 6939795"/>
                <a:gd name="connsiteX39" fmla="*/ 1469227 w 12259047"/>
                <a:gd name="connsiteY39" fmla="*/ 6891903 h 6939795"/>
                <a:gd name="connsiteX40" fmla="*/ 7740718 w 12259047"/>
                <a:gd name="connsiteY40" fmla="*/ 56994 h 6939795"/>
                <a:gd name="connsiteX41" fmla="*/ 1875627 w 12259047"/>
                <a:gd name="connsiteY41" fmla="*/ 6901140 h 6939795"/>
                <a:gd name="connsiteX42" fmla="*/ 8156354 w 12259047"/>
                <a:gd name="connsiteY42" fmla="*/ 20049 h 6939795"/>
                <a:gd name="connsiteX43" fmla="*/ 2254318 w 12259047"/>
                <a:gd name="connsiteY43" fmla="*/ 6854958 h 6939795"/>
                <a:gd name="connsiteX44" fmla="*/ 8451918 w 12259047"/>
                <a:gd name="connsiteY44" fmla="*/ 47758 h 6939795"/>
                <a:gd name="connsiteX45" fmla="*/ 2605300 w 12259047"/>
                <a:gd name="connsiteY45" fmla="*/ 6873430 h 6939795"/>
                <a:gd name="connsiteX46" fmla="*/ 8775191 w 12259047"/>
                <a:gd name="connsiteY46" fmla="*/ 66230 h 6939795"/>
                <a:gd name="connsiteX47" fmla="*/ 2947045 w 12259047"/>
                <a:gd name="connsiteY47" fmla="*/ 6836485 h 6939795"/>
                <a:gd name="connsiteX48" fmla="*/ 9190827 w 12259047"/>
                <a:gd name="connsiteY48" fmla="*/ 103176 h 6939795"/>
                <a:gd name="connsiteX49" fmla="*/ 3390391 w 12259047"/>
                <a:gd name="connsiteY49" fmla="*/ 6854958 h 6939795"/>
                <a:gd name="connsiteX50" fmla="*/ 9504863 w 12259047"/>
                <a:gd name="connsiteY50" fmla="*/ 103176 h 6939795"/>
                <a:gd name="connsiteX51" fmla="*/ 3704427 w 12259047"/>
                <a:gd name="connsiteY51" fmla="*/ 6854958 h 6939795"/>
                <a:gd name="connsiteX52" fmla="*/ 9874318 w 12259047"/>
                <a:gd name="connsiteY52" fmla="*/ 56994 h 6939795"/>
                <a:gd name="connsiteX53" fmla="*/ 4101591 w 12259047"/>
                <a:gd name="connsiteY53" fmla="*/ 6836485 h 6939795"/>
                <a:gd name="connsiteX54" fmla="*/ 10317663 w 12259047"/>
                <a:gd name="connsiteY54" fmla="*/ 56994 h 6939795"/>
                <a:gd name="connsiteX55" fmla="*/ 4507991 w 12259047"/>
                <a:gd name="connsiteY55" fmla="*/ 6836485 h 6939795"/>
                <a:gd name="connsiteX56" fmla="*/ 10668645 w 12259047"/>
                <a:gd name="connsiteY56" fmla="*/ 75467 h 6939795"/>
                <a:gd name="connsiteX57" fmla="*/ 4969809 w 12259047"/>
                <a:gd name="connsiteY57" fmla="*/ 6891903 h 6939795"/>
                <a:gd name="connsiteX58" fmla="*/ 10973445 w 12259047"/>
                <a:gd name="connsiteY58" fmla="*/ 103176 h 6939795"/>
                <a:gd name="connsiteX59" fmla="*/ 5477809 w 12259047"/>
                <a:gd name="connsiteY59" fmla="*/ 6873430 h 6939795"/>
                <a:gd name="connsiteX60" fmla="*/ 11241300 w 12259047"/>
                <a:gd name="connsiteY60" fmla="*/ 167830 h 6939795"/>
                <a:gd name="connsiteX61" fmla="*/ 5976573 w 12259047"/>
                <a:gd name="connsiteY61" fmla="*/ 6864194 h 6939795"/>
                <a:gd name="connsiteX62" fmla="*/ 11629227 w 12259047"/>
                <a:gd name="connsiteY62" fmla="*/ 84703 h 6939795"/>
                <a:gd name="connsiteX63" fmla="*/ 6456863 w 12259047"/>
                <a:gd name="connsiteY63" fmla="*/ 6873430 h 6939795"/>
                <a:gd name="connsiteX64" fmla="*/ 11980209 w 12259047"/>
                <a:gd name="connsiteY64" fmla="*/ 93940 h 6939795"/>
                <a:gd name="connsiteX65" fmla="*/ 6946391 w 12259047"/>
                <a:gd name="connsiteY65" fmla="*/ 6901140 h 6939795"/>
                <a:gd name="connsiteX66" fmla="*/ 12164936 w 12259047"/>
                <a:gd name="connsiteY66" fmla="*/ 315612 h 6939795"/>
                <a:gd name="connsiteX67" fmla="*/ 7472863 w 12259047"/>
                <a:gd name="connsiteY67" fmla="*/ 6901140 h 6939795"/>
                <a:gd name="connsiteX68" fmla="*/ 12229591 w 12259047"/>
                <a:gd name="connsiteY68" fmla="*/ 657358 h 6939795"/>
                <a:gd name="connsiteX69" fmla="*/ 8008573 w 12259047"/>
                <a:gd name="connsiteY69" fmla="*/ 6864194 h 6939795"/>
                <a:gd name="connsiteX70" fmla="*/ 12211118 w 12259047"/>
                <a:gd name="connsiteY70" fmla="*/ 1193067 h 6939795"/>
                <a:gd name="connsiteX71" fmla="*/ 8479627 w 12259047"/>
                <a:gd name="connsiteY71" fmla="*/ 6845721 h 6939795"/>
                <a:gd name="connsiteX72" fmla="*/ 12192645 w 12259047"/>
                <a:gd name="connsiteY72" fmla="*/ 1701067 h 6939795"/>
                <a:gd name="connsiteX73" fmla="*/ 8987627 w 12259047"/>
                <a:gd name="connsiteY73" fmla="*/ 6864194 h 6939795"/>
                <a:gd name="connsiteX74" fmla="*/ 12220354 w 12259047"/>
                <a:gd name="connsiteY74" fmla="*/ 2236776 h 6939795"/>
                <a:gd name="connsiteX75" fmla="*/ 9504863 w 12259047"/>
                <a:gd name="connsiteY75" fmla="*/ 6873430 h 6939795"/>
                <a:gd name="connsiteX76" fmla="*/ 12164936 w 12259047"/>
                <a:gd name="connsiteY76" fmla="*/ 2837140 h 6939795"/>
                <a:gd name="connsiteX77" fmla="*/ 10077518 w 12259047"/>
                <a:gd name="connsiteY77" fmla="*/ 6679467 h 6939795"/>
                <a:gd name="connsiteX78" fmla="*/ 12211118 w 12259047"/>
                <a:gd name="connsiteY78" fmla="*/ 3262012 h 6939795"/>
                <a:gd name="connsiteX79" fmla="*/ 10373082 w 12259047"/>
                <a:gd name="connsiteY79" fmla="*/ 6864194 h 6939795"/>
                <a:gd name="connsiteX80" fmla="*/ 12183409 w 12259047"/>
                <a:gd name="connsiteY80" fmla="*/ 3890085 h 6939795"/>
                <a:gd name="connsiteX81" fmla="*/ 10770245 w 12259047"/>
                <a:gd name="connsiteY81" fmla="*/ 6938085 h 6939795"/>
                <a:gd name="connsiteX82" fmla="*/ 12257300 w 12259047"/>
                <a:gd name="connsiteY82" fmla="*/ 4361140 h 6939795"/>
                <a:gd name="connsiteX83" fmla="*/ 11093518 w 12259047"/>
                <a:gd name="connsiteY83" fmla="*/ 6910376 h 6939795"/>
                <a:gd name="connsiteX84" fmla="*/ 12211118 w 12259047"/>
                <a:gd name="connsiteY84" fmla="*/ 5127758 h 6939795"/>
                <a:gd name="connsiteX85" fmla="*/ 11490682 w 12259047"/>
                <a:gd name="connsiteY85" fmla="*/ 6818012 h 6939795"/>
                <a:gd name="connsiteX86" fmla="*/ 12238827 w 12259047"/>
                <a:gd name="connsiteY86" fmla="*/ 5894376 h 6939795"/>
                <a:gd name="connsiteX87" fmla="*/ 11934027 w 12259047"/>
                <a:gd name="connsiteY87" fmla="*/ 6854958 h 6939795"/>
                <a:gd name="connsiteX88" fmla="*/ 12238827 w 12259047"/>
                <a:gd name="connsiteY88" fmla="*/ 6596340 h 693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259047" h="6939795">
                  <a:moveTo>
                    <a:pt x="139191" y="38521"/>
                  </a:moveTo>
                  <a:cubicBezTo>
                    <a:pt x="69918" y="239412"/>
                    <a:pt x="645" y="440303"/>
                    <a:pt x="65300" y="435685"/>
                  </a:cubicBezTo>
                  <a:cubicBezTo>
                    <a:pt x="129954" y="431067"/>
                    <a:pt x="531736" y="-80012"/>
                    <a:pt x="527118" y="10812"/>
                  </a:cubicBezTo>
                  <a:cubicBezTo>
                    <a:pt x="522500" y="101636"/>
                    <a:pt x="-28603" y="980630"/>
                    <a:pt x="37591" y="980630"/>
                  </a:cubicBezTo>
                  <a:cubicBezTo>
                    <a:pt x="103785" y="980630"/>
                    <a:pt x="918125" y="-64618"/>
                    <a:pt x="924282" y="10812"/>
                  </a:cubicBezTo>
                  <a:cubicBezTo>
                    <a:pt x="930439" y="86242"/>
                    <a:pt x="16039" y="1427054"/>
                    <a:pt x="74536" y="1433212"/>
                  </a:cubicBezTo>
                  <a:cubicBezTo>
                    <a:pt x="133033" y="1439370"/>
                    <a:pt x="1278342" y="-21515"/>
                    <a:pt x="1275263" y="47758"/>
                  </a:cubicBezTo>
                  <a:cubicBezTo>
                    <a:pt x="1272184" y="117031"/>
                    <a:pt x="-5513" y="1845770"/>
                    <a:pt x="56063" y="1848849"/>
                  </a:cubicBezTo>
                  <a:cubicBezTo>
                    <a:pt x="117639" y="1851928"/>
                    <a:pt x="1641639" y="-36909"/>
                    <a:pt x="1644718" y="66230"/>
                  </a:cubicBezTo>
                  <a:cubicBezTo>
                    <a:pt x="1647797" y="169369"/>
                    <a:pt x="2184" y="2475382"/>
                    <a:pt x="74536" y="2467685"/>
                  </a:cubicBezTo>
                  <a:cubicBezTo>
                    <a:pt x="146888" y="2459988"/>
                    <a:pt x="2084984" y="-86169"/>
                    <a:pt x="2078827" y="20049"/>
                  </a:cubicBezTo>
                  <a:cubicBezTo>
                    <a:pt x="2072670" y="126267"/>
                    <a:pt x="-23985" y="3098837"/>
                    <a:pt x="37591" y="3104994"/>
                  </a:cubicBezTo>
                  <a:cubicBezTo>
                    <a:pt x="99167" y="3111151"/>
                    <a:pt x="2428270" y="-13818"/>
                    <a:pt x="2448282" y="56994"/>
                  </a:cubicBezTo>
                  <a:cubicBezTo>
                    <a:pt x="2468294" y="127806"/>
                    <a:pt x="102245" y="3522170"/>
                    <a:pt x="157663" y="3529867"/>
                  </a:cubicBezTo>
                  <a:cubicBezTo>
                    <a:pt x="213081" y="3537564"/>
                    <a:pt x="2797724" y="9273"/>
                    <a:pt x="2780791" y="103176"/>
                  </a:cubicBezTo>
                  <a:cubicBezTo>
                    <a:pt x="2763858" y="197079"/>
                    <a:pt x="-10131" y="4104061"/>
                    <a:pt x="56063" y="4093285"/>
                  </a:cubicBezTo>
                  <a:cubicBezTo>
                    <a:pt x="122257" y="4082509"/>
                    <a:pt x="3177954" y="-19976"/>
                    <a:pt x="3177954" y="38521"/>
                  </a:cubicBezTo>
                  <a:cubicBezTo>
                    <a:pt x="3177954" y="97018"/>
                    <a:pt x="-22446" y="4441188"/>
                    <a:pt x="56063" y="4444267"/>
                  </a:cubicBezTo>
                  <a:cubicBezTo>
                    <a:pt x="134572" y="4447346"/>
                    <a:pt x="3642851" y="-1503"/>
                    <a:pt x="3649009" y="56994"/>
                  </a:cubicBezTo>
                  <a:cubicBezTo>
                    <a:pt x="3655167" y="115491"/>
                    <a:pt x="17579" y="4801406"/>
                    <a:pt x="93009" y="4795249"/>
                  </a:cubicBezTo>
                  <a:cubicBezTo>
                    <a:pt x="168439" y="4789092"/>
                    <a:pt x="4116985" y="-56921"/>
                    <a:pt x="4101591" y="20049"/>
                  </a:cubicBezTo>
                  <a:cubicBezTo>
                    <a:pt x="4086197" y="97019"/>
                    <a:pt x="-59391" y="5250910"/>
                    <a:pt x="645" y="5257067"/>
                  </a:cubicBezTo>
                  <a:cubicBezTo>
                    <a:pt x="60681" y="5263225"/>
                    <a:pt x="4440258" y="10812"/>
                    <a:pt x="4461809" y="56994"/>
                  </a:cubicBezTo>
                  <a:cubicBezTo>
                    <a:pt x="4483360" y="103176"/>
                    <a:pt x="68378" y="5535697"/>
                    <a:pt x="129954" y="5534158"/>
                  </a:cubicBezTo>
                  <a:cubicBezTo>
                    <a:pt x="191530" y="5532619"/>
                    <a:pt x="4835881" y="-1502"/>
                    <a:pt x="4831263" y="47758"/>
                  </a:cubicBezTo>
                  <a:cubicBezTo>
                    <a:pt x="4826645" y="97018"/>
                    <a:pt x="42209" y="5828182"/>
                    <a:pt x="102245" y="5829721"/>
                  </a:cubicBezTo>
                  <a:cubicBezTo>
                    <a:pt x="162281" y="5831260"/>
                    <a:pt x="5200718" y="-23054"/>
                    <a:pt x="5191482" y="56994"/>
                  </a:cubicBezTo>
                  <a:cubicBezTo>
                    <a:pt x="5182246" y="137042"/>
                    <a:pt x="-23985" y="6319248"/>
                    <a:pt x="46827" y="6310012"/>
                  </a:cubicBezTo>
                  <a:cubicBezTo>
                    <a:pt x="117639" y="6300776"/>
                    <a:pt x="5611736" y="-47685"/>
                    <a:pt x="5616354" y="1576"/>
                  </a:cubicBezTo>
                  <a:cubicBezTo>
                    <a:pt x="5620972" y="50837"/>
                    <a:pt x="23736" y="6602497"/>
                    <a:pt x="74536" y="6605576"/>
                  </a:cubicBezTo>
                  <a:cubicBezTo>
                    <a:pt x="125336" y="6608655"/>
                    <a:pt x="5913457" y="-29212"/>
                    <a:pt x="5921154" y="20049"/>
                  </a:cubicBezTo>
                  <a:cubicBezTo>
                    <a:pt x="5928851" y="69310"/>
                    <a:pt x="63760" y="6896522"/>
                    <a:pt x="120718" y="6901140"/>
                  </a:cubicBezTo>
                  <a:cubicBezTo>
                    <a:pt x="177676" y="6905758"/>
                    <a:pt x="6198246" y="60073"/>
                    <a:pt x="6262900" y="47758"/>
                  </a:cubicBezTo>
                  <a:cubicBezTo>
                    <a:pt x="6327555" y="35443"/>
                    <a:pt x="442451" y="6825710"/>
                    <a:pt x="508645" y="6827249"/>
                  </a:cubicBezTo>
                  <a:cubicBezTo>
                    <a:pt x="574839" y="6828788"/>
                    <a:pt x="6616960" y="55455"/>
                    <a:pt x="6660063" y="56994"/>
                  </a:cubicBezTo>
                  <a:cubicBezTo>
                    <a:pt x="6703166" y="58533"/>
                    <a:pt x="694911" y="6834946"/>
                    <a:pt x="767263" y="6836485"/>
                  </a:cubicBezTo>
                  <a:cubicBezTo>
                    <a:pt x="839615" y="6838024"/>
                    <a:pt x="7038755" y="60073"/>
                    <a:pt x="7094173" y="66230"/>
                  </a:cubicBezTo>
                  <a:cubicBezTo>
                    <a:pt x="7149591" y="72388"/>
                    <a:pt x="1045894" y="6879587"/>
                    <a:pt x="1099773" y="6873430"/>
                  </a:cubicBezTo>
                  <a:cubicBezTo>
                    <a:pt x="1153652" y="6867273"/>
                    <a:pt x="7355869" y="26206"/>
                    <a:pt x="7417445" y="29285"/>
                  </a:cubicBezTo>
                  <a:cubicBezTo>
                    <a:pt x="7479021" y="32364"/>
                    <a:pt x="1415348" y="6887285"/>
                    <a:pt x="1469227" y="6891903"/>
                  </a:cubicBezTo>
                  <a:cubicBezTo>
                    <a:pt x="1523106" y="6896521"/>
                    <a:pt x="7672985" y="55455"/>
                    <a:pt x="7740718" y="56994"/>
                  </a:cubicBezTo>
                  <a:cubicBezTo>
                    <a:pt x="7808451" y="58533"/>
                    <a:pt x="1806354" y="6907297"/>
                    <a:pt x="1875627" y="6901140"/>
                  </a:cubicBezTo>
                  <a:cubicBezTo>
                    <a:pt x="1944900" y="6894983"/>
                    <a:pt x="8093239" y="27746"/>
                    <a:pt x="8156354" y="20049"/>
                  </a:cubicBezTo>
                  <a:cubicBezTo>
                    <a:pt x="8219469" y="12352"/>
                    <a:pt x="2205057" y="6850340"/>
                    <a:pt x="2254318" y="6854958"/>
                  </a:cubicBezTo>
                  <a:cubicBezTo>
                    <a:pt x="2303579" y="6859576"/>
                    <a:pt x="8393421" y="44679"/>
                    <a:pt x="8451918" y="47758"/>
                  </a:cubicBezTo>
                  <a:cubicBezTo>
                    <a:pt x="8510415" y="50837"/>
                    <a:pt x="2551421" y="6870351"/>
                    <a:pt x="2605300" y="6873430"/>
                  </a:cubicBezTo>
                  <a:cubicBezTo>
                    <a:pt x="2659179" y="6876509"/>
                    <a:pt x="8718234" y="72387"/>
                    <a:pt x="8775191" y="66230"/>
                  </a:cubicBezTo>
                  <a:cubicBezTo>
                    <a:pt x="8832148" y="60073"/>
                    <a:pt x="2877772" y="6830327"/>
                    <a:pt x="2947045" y="6836485"/>
                  </a:cubicBezTo>
                  <a:cubicBezTo>
                    <a:pt x="3016318" y="6842643"/>
                    <a:pt x="9116936" y="100097"/>
                    <a:pt x="9190827" y="103176"/>
                  </a:cubicBezTo>
                  <a:cubicBezTo>
                    <a:pt x="9264718" y="106255"/>
                    <a:pt x="3338052" y="6854958"/>
                    <a:pt x="3390391" y="6854958"/>
                  </a:cubicBezTo>
                  <a:cubicBezTo>
                    <a:pt x="3442730" y="6854958"/>
                    <a:pt x="9452524" y="103176"/>
                    <a:pt x="9504863" y="103176"/>
                  </a:cubicBezTo>
                  <a:cubicBezTo>
                    <a:pt x="9557202" y="103176"/>
                    <a:pt x="3642851" y="6862655"/>
                    <a:pt x="3704427" y="6854958"/>
                  </a:cubicBezTo>
                  <a:cubicBezTo>
                    <a:pt x="3766003" y="6847261"/>
                    <a:pt x="9808124" y="60073"/>
                    <a:pt x="9874318" y="56994"/>
                  </a:cubicBezTo>
                  <a:cubicBezTo>
                    <a:pt x="9940512" y="53915"/>
                    <a:pt x="4027700" y="6836485"/>
                    <a:pt x="4101591" y="6836485"/>
                  </a:cubicBezTo>
                  <a:cubicBezTo>
                    <a:pt x="4175482" y="6836485"/>
                    <a:pt x="10249930" y="56994"/>
                    <a:pt x="10317663" y="56994"/>
                  </a:cubicBezTo>
                  <a:cubicBezTo>
                    <a:pt x="10385396" y="56994"/>
                    <a:pt x="4449494" y="6833406"/>
                    <a:pt x="4507991" y="6836485"/>
                  </a:cubicBezTo>
                  <a:cubicBezTo>
                    <a:pt x="4566488" y="6839564"/>
                    <a:pt x="10591675" y="66231"/>
                    <a:pt x="10668645" y="75467"/>
                  </a:cubicBezTo>
                  <a:cubicBezTo>
                    <a:pt x="10745615" y="84703"/>
                    <a:pt x="4919009" y="6887285"/>
                    <a:pt x="4969809" y="6891903"/>
                  </a:cubicBezTo>
                  <a:cubicBezTo>
                    <a:pt x="5020609" y="6896521"/>
                    <a:pt x="10888778" y="106255"/>
                    <a:pt x="10973445" y="103176"/>
                  </a:cubicBezTo>
                  <a:cubicBezTo>
                    <a:pt x="11058112" y="100097"/>
                    <a:pt x="5433167" y="6862654"/>
                    <a:pt x="5477809" y="6873430"/>
                  </a:cubicBezTo>
                  <a:cubicBezTo>
                    <a:pt x="5522451" y="6884206"/>
                    <a:pt x="11158173" y="169369"/>
                    <a:pt x="11241300" y="167830"/>
                  </a:cubicBezTo>
                  <a:cubicBezTo>
                    <a:pt x="11324427" y="166291"/>
                    <a:pt x="5911919" y="6878049"/>
                    <a:pt x="5976573" y="6864194"/>
                  </a:cubicBezTo>
                  <a:cubicBezTo>
                    <a:pt x="6041228" y="6850340"/>
                    <a:pt x="11549179" y="83164"/>
                    <a:pt x="11629227" y="84703"/>
                  </a:cubicBezTo>
                  <a:cubicBezTo>
                    <a:pt x="11709275" y="86242"/>
                    <a:pt x="6398366" y="6871891"/>
                    <a:pt x="6456863" y="6873430"/>
                  </a:cubicBezTo>
                  <a:cubicBezTo>
                    <a:pt x="6515360" y="6874969"/>
                    <a:pt x="11898621" y="89322"/>
                    <a:pt x="11980209" y="93940"/>
                  </a:cubicBezTo>
                  <a:cubicBezTo>
                    <a:pt x="12061797" y="98558"/>
                    <a:pt x="6915603" y="6864195"/>
                    <a:pt x="6946391" y="6901140"/>
                  </a:cubicBezTo>
                  <a:cubicBezTo>
                    <a:pt x="6977179" y="6938085"/>
                    <a:pt x="12077191" y="315612"/>
                    <a:pt x="12164936" y="315612"/>
                  </a:cubicBezTo>
                  <a:cubicBezTo>
                    <a:pt x="12252681" y="315612"/>
                    <a:pt x="7462087" y="6844182"/>
                    <a:pt x="7472863" y="6901140"/>
                  </a:cubicBezTo>
                  <a:cubicBezTo>
                    <a:pt x="7483639" y="6958098"/>
                    <a:pt x="12140306" y="663516"/>
                    <a:pt x="12229591" y="657358"/>
                  </a:cubicBezTo>
                  <a:cubicBezTo>
                    <a:pt x="12318876" y="651200"/>
                    <a:pt x="8011652" y="6774909"/>
                    <a:pt x="8008573" y="6864194"/>
                  </a:cubicBezTo>
                  <a:cubicBezTo>
                    <a:pt x="8005494" y="6953479"/>
                    <a:pt x="12132609" y="1196146"/>
                    <a:pt x="12211118" y="1193067"/>
                  </a:cubicBezTo>
                  <a:cubicBezTo>
                    <a:pt x="12289627" y="1189988"/>
                    <a:pt x="8482706" y="6761054"/>
                    <a:pt x="8479627" y="6845721"/>
                  </a:cubicBezTo>
                  <a:cubicBezTo>
                    <a:pt x="8476548" y="6930388"/>
                    <a:pt x="12107978" y="1697988"/>
                    <a:pt x="12192645" y="1701067"/>
                  </a:cubicBezTo>
                  <a:cubicBezTo>
                    <a:pt x="12277312" y="1704146"/>
                    <a:pt x="8983009" y="6774909"/>
                    <a:pt x="8987627" y="6864194"/>
                  </a:cubicBezTo>
                  <a:cubicBezTo>
                    <a:pt x="8992245" y="6953479"/>
                    <a:pt x="12134148" y="2235237"/>
                    <a:pt x="12220354" y="2236776"/>
                  </a:cubicBezTo>
                  <a:cubicBezTo>
                    <a:pt x="12306560" y="2238315"/>
                    <a:pt x="9514099" y="6773369"/>
                    <a:pt x="9504863" y="6873430"/>
                  </a:cubicBezTo>
                  <a:cubicBezTo>
                    <a:pt x="9495627" y="6973491"/>
                    <a:pt x="12069494" y="2869467"/>
                    <a:pt x="12164936" y="2837140"/>
                  </a:cubicBezTo>
                  <a:cubicBezTo>
                    <a:pt x="12260379" y="2804813"/>
                    <a:pt x="10069821" y="6608655"/>
                    <a:pt x="10077518" y="6679467"/>
                  </a:cubicBezTo>
                  <a:cubicBezTo>
                    <a:pt x="10085215" y="6750279"/>
                    <a:pt x="12161858" y="3231224"/>
                    <a:pt x="12211118" y="3262012"/>
                  </a:cubicBezTo>
                  <a:cubicBezTo>
                    <a:pt x="12260378" y="3292800"/>
                    <a:pt x="10377700" y="6759515"/>
                    <a:pt x="10373082" y="6864194"/>
                  </a:cubicBezTo>
                  <a:cubicBezTo>
                    <a:pt x="10368464" y="6968873"/>
                    <a:pt x="12117215" y="3877770"/>
                    <a:pt x="12183409" y="3890085"/>
                  </a:cubicBezTo>
                  <a:cubicBezTo>
                    <a:pt x="12249603" y="3902400"/>
                    <a:pt x="10757930" y="6859576"/>
                    <a:pt x="10770245" y="6938085"/>
                  </a:cubicBezTo>
                  <a:cubicBezTo>
                    <a:pt x="10782560" y="7016594"/>
                    <a:pt x="12203421" y="4365758"/>
                    <a:pt x="12257300" y="4361140"/>
                  </a:cubicBezTo>
                  <a:cubicBezTo>
                    <a:pt x="12311179" y="4356522"/>
                    <a:pt x="11101215" y="6782606"/>
                    <a:pt x="11093518" y="6910376"/>
                  </a:cubicBezTo>
                  <a:cubicBezTo>
                    <a:pt x="11085821" y="7038146"/>
                    <a:pt x="12144924" y="5143152"/>
                    <a:pt x="12211118" y="5127758"/>
                  </a:cubicBezTo>
                  <a:cubicBezTo>
                    <a:pt x="12277312" y="5112364"/>
                    <a:pt x="11486064" y="6690243"/>
                    <a:pt x="11490682" y="6818012"/>
                  </a:cubicBezTo>
                  <a:cubicBezTo>
                    <a:pt x="11495300" y="6945781"/>
                    <a:pt x="12164936" y="5888218"/>
                    <a:pt x="12238827" y="5894376"/>
                  </a:cubicBezTo>
                  <a:cubicBezTo>
                    <a:pt x="12312718" y="5900534"/>
                    <a:pt x="11934027" y="6737964"/>
                    <a:pt x="11934027" y="6854958"/>
                  </a:cubicBezTo>
                  <a:cubicBezTo>
                    <a:pt x="11934027" y="6971952"/>
                    <a:pt x="12086427" y="6784146"/>
                    <a:pt x="12238827" y="659634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88700" y="67697"/>
              <a:ext cx="12259047" cy="6939795"/>
            </a:xfrm>
            <a:custGeom>
              <a:avLst/>
              <a:gdLst>
                <a:gd name="connsiteX0" fmla="*/ 139191 w 12259047"/>
                <a:gd name="connsiteY0" fmla="*/ 38521 h 6939795"/>
                <a:gd name="connsiteX1" fmla="*/ 65300 w 12259047"/>
                <a:gd name="connsiteY1" fmla="*/ 435685 h 6939795"/>
                <a:gd name="connsiteX2" fmla="*/ 527118 w 12259047"/>
                <a:gd name="connsiteY2" fmla="*/ 10812 h 6939795"/>
                <a:gd name="connsiteX3" fmla="*/ 37591 w 12259047"/>
                <a:gd name="connsiteY3" fmla="*/ 980630 h 6939795"/>
                <a:gd name="connsiteX4" fmla="*/ 924282 w 12259047"/>
                <a:gd name="connsiteY4" fmla="*/ 10812 h 6939795"/>
                <a:gd name="connsiteX5" fmla="*/ 74536 w 12259047"/>
                <a:gd name="connsiteY5" fmla="*/ 1433212 h 6939795"/>
                <a:gd name="connsiteX6" fmla="*/ 1275263 w 12259047"/>
                <a:gd name="connsiteY6" fmla="*/ 47758 h 6939795"/>
                <a:gd name="connsiteX7" fmla="*/ 56063 w 12259047"/>
                <a:gd name="connsiteY7" fmla="*/ 1848849 h 6939795"/>
                <a:gd name="connsiteX8" fmla="*/ 1644718 w 12259047"/>
                <a:gd name="connsiteY8" fmla="*/ 66230 h 6939795"/>
                <a:gd name="connsiteX9" fmla="*/ 74536 w 12259047"/>
                <a:gd name="connsiteY9" fmla="*/ 2467685 h 6939795"/>
                <a:gd name="connsiteX10" fmla="*/ 2078827 w 12259047"/>
                <a:gd name="connsiteY10" fmla="*/ 20049 h 6939795"/>
                <a:gd name="connsiteX11" fmla="*/ 37591 w 12259047"/>
                <a:gd name="connsiteY11" fmla="*/ 3104994 h 6939795"/>
                <a:gd name="connsiteX12" fmla="*/ 2448282 w 12259047"/>
                <a:gd name="connsiteY12" fmla="*/ 56994 h 6939795"/>
                <a:gd name="connsiteX13" fmla="*/ 157663 w 12259047"/>
                <a:gd name="connsiteY13" fmla="*/ 3529867 h 6939795"/>
                <a:gd name="connsiteX14" fmla="*/ 2780791 w 12259047"/>
                <a:gd name="connsiteY14" fmla="*/ 103176 h 6939795"/>
                <a:gd name="connsiteX15" fmla="*/ 56063 w 12259047"/>
                <a:gd name="connsiteY15" fmla="*/ 4093285 h 6939795"/>
                <a:gd name="connsiteX16" fmla="*/ 3177954 w 12259047"/>
                <a:gd name="connsiteY16" fmla="*/ 38521 h 6939795"/>
                <a:gd name="connsiteX17" fmla="*/ 56063 w 12259047"/>
                <a:gd name="connsiteY17" fmla="*/ 4444267 h 6939795"/>
                <a:gd name="connsiteX18" fmla="*/ 3649009 w 12259047"/>
                <a:gd name="connsiteY18" fmla="*/ 56994 h 6939795"/>
                <a:gd name="connsiteX19" fmla="*/ 93009 w 12259047"/>
                <a:gd name="connsiteY19" fmla="*/ 4795249 h 6939795"/>
                <a:gd name="connsiteX20" fmla="*/ 4101591 w 12259047"/>
                <a:gd name="connsiteY20" fmla="*/ 20049 h 6939795"/>
                <a:gd name="connsiteX21" fmla="*/ 645 w 12259047"/>
                <a:gd name="connsiteY21" fmla="*/ 5257067 h 6939795"/>
                <a:gd name="connsiteX22" fmla="*/ 4461809 w 12259047"/>
                <a:gd name="connsiteY22" fmla="*/ 56994 h 6939795"/>
                <a:gd name="connsiteX23" fmla="*/ 129954 w 12259047"/>
                <a:gd name="connsiteY23" fmla="*/ 5534158 h 6939795"/>
                <a:gd name="connsiteX24" fmla="*/ 4831263 w 12259047"/>
                <a:gd name="connsiteY24" fmla="*/ 47758 h 6939795"/>
                <a:gd name="connsiteX25" fmla="*/ 102245 w 12259047"/>
                <a:gd name="connsiteY25" fmla="*/ 5829721 h 6939795"/>
                <a:gd name="connsiteX26" fmla="*/ 5191482 w 12259047"/>
                <a:gd name="connsiteY26" fmla="*/ 56994 h 6939795"/>
                <a:gd name="connsiteX27" fmla="*/ 46827 w 12259047"/>
                <a:gd name="connsiteY27" fmla="*/ 6310012 h 6939795"/>
                <a:gd name="connsiteX28" fmla="*/ 5616354 w 12259047"/>
                <a:gd name="connsiteY28" fmla="*/ 1576 h 6939795"/>
                <a:gd name="connsiteX29" fmla="*/ 74536 w 12259047"/>
                <a:gd name="connsiteY29" fmla="*/ 6605576 h 6939795"/>
                <a:gd name="connsiteX30" fmla="*/ 5921154 w 12259047"/>
                <a:gd name="connsiteY30" fmla="*/ 20049 h 6939795"/>
                <a:gd name="connsiteX31" fmla="*/ 120718 w 12259047"/>
                <a:gd name="connsiteY31" fmla="*/ 6901140 h 6939795"/>
                <a:gd name="connsiteX32" fmla="*/ 6262900 w 12259047"/>
                <a:gd name="connsiteY32" fmla="*/ 47758 h 6939795"/>
                <a:gd name="connsiteX33" fmla="*/ 508645 w 12259047"/>
                <a:gd name="connsiteY33" fmla="*/ 6827249 h 6939795"/>
                <a:gd name="connsiteX34" fmla="*/ 6660063 w 12259047"/>
                <a:gd name="connsiteY34" fmla="*/ 56994 h 6939795"/>
                <a:gd name="connsiteX35" fmla="*/ 767263 w 12259047"/>
                <a:gd name="connsiteY35" fmla="*/ 6836485 h 6939795"/>
                <a:gd name="connsiteX36" fmla="*/ 7094173 w 12259047"/>
                <a:gd name="connsiteY36" fmla="*/ 66230 h 6939795"/>
                <a:gd name="connsiteX37" fmla="*/ 1099773 w 12259047"/>
                <a:gd name="connsiteY37" fmla="*/ 6873430 h 6939795"/>
                <a:gd name="connsiteX38" fmla="*/ 7417445 w 12259047"/>
                <a:gd name="connsiteY38" fmla="*/ 29285 h 6939795"/>
                <a:gd name="connsiteX39" fmla="*/ 1469227 w 12259047"/>
                <a:gd name="connsiteY39" fmla="*/ 6891903 h 6939795"/>
                <a:gd name="connsiteX40" fmla="*/ 7740718 w 12259047"/>
                <a:gd name="connsiteY40" fmla="*/ 56994 h 6939795"/>
                <a:gd name="connsiteX41" fmla="*/ 1875627 w 12259047"/>
                <a:gd name="connsiteY41" fmla="*/ 6901140 h 6939795"/>
                <a:gd name="connsiteX42" fmla="*/ 8156354 w 12259047"/>
                <a:gd name="connsiteY42" fmla="*/ 20049 h 6939795"/>
                <a:gd name="connsiteX43" fmla="*/ 2254318 w 12259047"/>
                <a:gd name="connsiteY43" fmla="*/ 6854958 h 6939795"/>
                <a:gd name="connsiteX44" fmla="*/ 8451918 w 12259047"/>
                <a:gd name="connsiteY44" fmla="*/ 47758 h 6939795"/>
                <a:gd name="connsiteX45" fmla="*/ 2605300 w 12259047"/>
                <a:gd name="connsiteY45" fmla="*/ 6873430 h 6939795"/>
                <a:gd name="connsiteX46" fmla="*/ 8775191 w 12259047"/>
                <a:gd name="connsiteY46" fmla="*/ 66230 h 6939795"/>
                <a:gd name="connsiteX47" fmla="*/ 2947045 w 12259047"/>
                <a:gd name="connsiteY47" fmla="*/ 6836485 h 6939795"/>
                <a:gd name="connsiteX48" fmla="*/ 9190827 w 12259047"/>
                <a:gd name="connsiteY48" fmla="*/ 103176 h 6939795"/>
                <a:gd name="connsiteX49" fmla="*/ 3390391 w 12259047"/>
                <a:gd name="connsiteY49" fmla="*/ 6854958 h 6939795"/>
                <a:gd name="connsiteX50" fmla="*/ 9504863 w 12259047"/>
                <a:gd name="connsiteY50" fmla="*/ 103176 h 6939795"/>
                <a:gd name="connsiteX51" fmla="*/ 3704427 w 12259047"/>
                <a:gd name="connsiteY51" fmla="*/ 6854958 h 6939795"/>
                <a:gd name="connsiteX52" fmla="*/ 9874318 w 12259047"/>
                <a:gd name="connsiteY52" fmla="*/ 56994 h 6939795"/>
                <a:gd name="connsiteX53" fmla="*/ 4101591 w 12259047"/>
                <a:gd name="connsiteY53" fmla="*/ 6836485 h 6939795"/>
                <a:gd name="connsiteX54" fmla="*/ 10317663 w 12259047"/>
                <a:gd name="connsiteY54" fmla="*/ 56994 h 6939795"/>
                <a:gd name="connsiteX55" fmla="*/ 4507991 w 12259047"/>
                <a:gd name="connsiteY55" fmla="*/ 6836485 h 6939795"/>
                <a:gd name="connsiteX56" fmla="*/ 10668645 w 12259047"/>
                <a:gd name="connsiteY56" fmla="*/ 75467 h 6939795"/>
                <a:gd name="connsiteX57" fmla="*/ 4969809 w 12259047"/>
                <a:gd name="connsiteY57" fmla="*/ 6891903 h 6939795"/>
                <a:gd name="connsiteX58" fmla="*/ 10973445 w 12259047"/>
                <a:gd name="connsiteY58" fmla="*/ 103176 h 6939795"/>
                <a:gd name="connsiteX59" fmla="*/ 5477809 w 12259047"/>
                <a:gd name="connsiteY59" fmla="*/ 6873430 h 6939795"/>
                <a:gd name="connsiteX60" fmla="*/ 11241300 w 12259047"/>
                <a:gd name="connsiteY60" fmla="*/ 167830 h 6939795"/>
                <a:gd name="connsiteX61" fmla="*/ 5976573 w 12259047"/>
                <a:gd name="connsiteY61" fmla="*/ 6864194 h 6939795"/>
                <a:gd name="connsiteX62" fmla="*/ 11629227 w 12259047"/>
                <a:gd name="connsiteY62" fmla="*/ 84703 h 6939795"/>
                <a:gd name="connsiteX63" fmla="*/ 6456863 w 12259047"/>
                <a:gd name="connsiteY63" fmla="*/ 6873430 h 6939795"/>
                <a:gd name="connsiteX64" fmla="*/ 11980209 w 12259047"/>
                <a:gd name="connsiteY64" fmla="*/ 93940 h 6939795"/>
                <a:gd name="connsiteX65" fmla="*/ 6946391 w 12259047"/>
                <a:gd name="connsiteY65" fmla="*/ 6901140 h 6939795"/>
                <a:gd name="connsiteX66" fmla="*/ 12164936 w 12259047"/>
                <a:gd name="connsiteY66" fmla="*/ 315612 h 6939795"/>
                <a:gd name="connsiteX67" fmla="*/ 7472863 w 12259047"/>
                <a:gd name="connsiteY67" fmla="*/ 6901140 h 6939795"/>
                <a:gd name="connsiteX68" fmla="*/ 12229591 w 12259047"/>
                <a:gd name="connsiteY68" fmla="*/ 657358 h 6939795"/>
                <a:gd name="connsiteX69" fmla="*/ 8008573 w 12259047"/>
                <a:gd name="connsiteY69" fmla="*/ 6864194 h 6939795"/>
                <a:gd name="connsiteX70" fmla="*/ 12211118 w 12259047"/>
                <a:gd name="connsiteY70" fmla="*/ 1193067 h 6939795"/>
                <a:gd name="connsiteX71" fmla="*/ 8479627 w 12259047"/>
                <a:gd name="connsiteY71" fmla="*/ 6845721 h 6939795"/>
                <a:gd name="connsiteX72" fmla="*/ 12192645 w 12259047"/>
                <a:gd name="connsiteY72" fmla="*/ 1701067 h 6939795"/>
                <a:gd name="connsiteX73" fmla="*/ 8987627 w 12259047"/>
                <a:gd name="connsiteY73" fmla="*/ 6864194 h 6939795"/>
                <a:gd name="connsiteX74" fmla="*/ 12220354 w 12259047"/>
                <a:gd name="connsiteY74" fmla="*/ 2236776 h 6939795"/>
                <a:gd name="connsiteX75" fmla="*/ 9504863 w 12259047"/>
                <a:gd name="connsiteY75" fmla="*/ 6873430 h 6939795"/>
                <a:gd name="connsiteX76" fmla="*/ 12164936 w 12259047"/>
                <a:gd name="connsiteY76" fmla="*/ 2837140 h 6939795"/>
                <a:gd name="connsiteX77" fmla="*/ 10077518 w 12259047"/>
                <a:gd name="connsiteY77" fmla="*/ 6679467 h 6939795"/>
                <a:gd name="connsiteX78" fmla="*/ 12211118 w 12259047"/>
                <a:gd name="connsiteY78" fmla="*/ 3262012 h 6939795"/>
                <a:gd name="connsiteX79" fmla="*/ 10373082 w 12259047"/>
                <a:gd name="connsiteY79" fmla="*/ 6864194 h 6939795"/>
                <a:gd name="connsiteX80" fmla="*/ 12183409 w 12259047"/>
                <a:gd name="connsiteY80" fmla="*/ 3890085 h 6939795"/>
                <a:gd name="connsiteX81" fmla="*/ 10770245 w 12259047"/>
                <a:gd name="connsiteY81" fmla="*/ 6938085 h 6939795"/>
                <a:gd name="connsiteX82" fmla="*/ 12257300 w 12259047"/>
                <a:gd name="connsiteY82" fmla="*/ 4361140 h 6939795"/>
                <a:gd name="connsiteX83" fmla="*/ 11093518 w 12259047"/>
                <a:gd name="connsiteY83" fmla="*/ 6910376 h 6939795"/>
                <a:gd name="connsiteX84" fmla="*/ 12211118 w 12259047"/>
                <a:gd name="connsiteY84" fmla="*/ 5127758 h 6939795"/>
                <a:gd name="connsiteX85" fmla="*/ 11490682 w 12259047"/>
                <a:gd name="connsiteY85" fmla="*/ 6818012 h 6939795"/>
                <a:gd name="connsiteX86" fmla="*/ 12238827 w 12259047"/>
                <a:gd name="connsiteY86" fmla="*/ 5894376 h 6939795"/>
                <a:gd name="connsiteX87" fmla="*/ 11934027 w 12259047"/>
                <a:gd name="connsiteY87" fmla="*/ 6854958 h 6939795"/>
                <a:gd name="connsiteX88" fmla="*/ 12238827 w 12259047"/>
                <a:gd name="connsiteY88" fmla="*/ 6596340 h 693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259047" h="6939795">
                  <a:moveTo>
                    <a:pt x="139191" y="38521"/>
                  </a:moveTo>
                  <a:cubicBezTo>
                    <a:pt x="69918" y="239412"/>
                    <a:pt x="645" y="440303"/>
                    <a:pt x="65300" y="435685"/>
                  </a:cubicBezTo>
                  <a:cubicBezTo>
                    <a:pt x="129954" y="431067"/>
                    <a:pt x="531736" y="-80012"/>
                    <a:pt x="527118" y="10812"/>
                  </a:cubicBezTo>
                  <a:cubicBezTo>
                    <a:pt x="522500" y="101636"/>
                    <a:pt x="-28603" y="980630"/>
                    <a:pt x="37591" y="980630"/>
                  </a:cubicBezTo>
                  <a:cubicBezTo>
                    <a:pt x="103785" y="980630"/>
                    <a:pt x="918125" y="-64618"/>
                    <a:pt x="924282" y="10812"/>
                  </a:cubicBezTo>
                  <a:cubicBezTo>
                    <a:pt x="930439" y="86242"/>
                    <a:pt x="16039" y="1427054"/>
                    <a:pt x="74536" y="1433212"/>
                  </a:cubicBezTo>
                  <a:cubicBezTo>
                    <a:pt x="133033" y="1439370"/>
                    <a:pt x="1278342" y="-21515"/>
                    <a:pt x="1275263" y="47758"/>
                  </a:cubicBezTo>
                  <a:cubicBezTo>
                    <a:pt x="1272184" y="117031"/>
                    <a:pt x="-5513" y="1845770"/>
                    <a:pt x="56063" y="1848849"/>
                  </a:cubicBezTo>
                  <a:cubicBezTo>
                    <a:pt x="117639" y="1851928"/>
                    <a:pt x="1641639" y="-36909"/>
                    <a:pt x="1644718" y="66230"/>
                  </a:cubicBezTo>
                  <a:cubicBezTo>
                    <a:pt x="1647797" y="169369"/>
                    <a:pt x="2184" y="2475382"/>
                    <a:pt x="74536" y="2467685"/>
                  </a:cubicBezTo>
                  <a:cubicBezTo>
                    <a:pt x="146888" y="2459988"/>
                    <a:pt x="2084984" y="-86169"/>
                    <a:pt x="2078827" y="20049"/>
                  </a:cubicBezTo>
                  <a:cubicBezTo>
                    <a:pt x="2072670" y="126267"/>
                    <a:pt x="-23985" y="3098837"/>
                    <a:pt x="37591" y="3104994"/>
                  </a:cubicBezTo>
                  <a:cubicBezTo>
                    <a:pt x="99167" y="3111151"/>
                    <a:pt x="2428270" y="-13818"/>
                    <a:pt x="2448282" y="56994"/>
                  </a:cubicBezTo>
                  <a:cubicBezTo>
                    <a:pt x="2468294" y="127806"/>
                    <a:pt x="102245" y="3522170"/>
                    <a:pt x="157663" y="3529867"/>
                  </a:cubicBezTo>
                  <a:cubicBezTo>
                    <a:pt x="213081" y="3537564"/>
                    <a:pt x="2797724" y="9273"/>
                    <a:pt x="2780791" y="103176"/>
                  </a:cubicBezTo>
                  <a:cubicBezTo>
                    <a:pt x="2763858" y="197079"/>
                    <a:pt x="-10131" y="4104061"/>
                    <a:pt x="56063" y="4093285"/>
                  </a:cubicBezTo>
                  <a:cubicBezTo>
                    <a:pt x="122257" y="4082509"/>
                    <a:pt x="3177954" y="-19976"/>
                    <a:pt x="3177954" y="38521"/>
                  </a:cubicBezTo>
                  <a:cubicBezTo>
                    <a:pt x="3177954" y="97018"/>
                    <a:pt x="-22446" y="4441188"/>
                    <a:pt x="56063" y="4444267"/>
                  </a:cubicBezTo>
                  <a:cubicBezTo>
                    <a:pt x="134572" y="4447346"/>
                    <a:pt x="3642851" y="-1503"/>
                    <a:pt x="3649009" y="56994"/>
                  </a:cubicBezTo>
                  <a:cubicBezTo>
                    <a:pt x="3655167" y="115491"/>
                    <a:pt x="17579" y="4801406"/>
                    <a:pt x="93009" y="4795249"/>
                  </a:cubicBezTo>
                  <a:cubicBezTo>
                    <a:pt x="168439" y="4789092"/>
                    <a:pt x="4116985" y="-56921"/>
                    <a:pt x="4101591" y="20049"/>
                  </a:cubicBezTo>
                  <a:cubicBezTo>
                    <a:pt x="4086197" y="97019"/>
                    <a:pt x="-59391" y="5250910"/>
                    <a:pt x="645" y="5257067"/>
                  </a:cubicBezTo>
                  <a:cubicBezTo>
                    <a:pt x="60681" y="5263225"/>
                    <a:pt x="4440258" y="10812"/>
                    <a:pt x="4461809" y="56994"/>
                  </a:cubicBezTo>
                  <a:cubicBezTo>
                    <a:pt x="4483360" y="103176"/>
                    <a:pt x="68378" y="5535697"/>
                    <a:pt x="129954" y="5534158"/>
                  </a:cubicBezTo>
                  <a:cubicBezTo>
                    <a:pt x="191530" y="5532619"/>
                    <a:pt x="4835881" y="-1502"/>
                    <a:pt x="4831263" y="47758"/>
                  </a:cubicBezTo>
                  <a:cubicBezTo>
                    <a:pt x="4826645" y="97018"/>
                    <a:pt x="42209" y="5828182"/>
                    <a:pt x="102245" y="5829721"/>
                  </a:cubicBezTo>
                  <a:cubicBezTo>
                    <a:pt x="162281" y="5831260"/>
                    <a:pt x="5200718" y="-23054"/>
                    <a:pt x="5191482" y="56994"/>
                  </a:cubicBezTo>
                  <a:cubicBezTo>
                    <a:pt x="5182246" y="137042"/>
                    <a:pt x="-23985" y="6319248"/>
                    <a:pt x="46827" y="6310012"/>
                  </a:cubicBezTo>
                  <a:cubicBezTo>
                    <a:pt x="117639" y="6300776"/>
                    <a:pt x="5611736" y="-47685"/>
                    <a:pt x="5616354" y="1576"/>
                  </a:cubicBezTo>
                  <a:cubicBezTo>
                    <a:pt x="5620972" y="50837"/>
                    <a:pt x="23736" y="6602497"/>
                    <a:pt x="74536" y="6605576"/>
                  </a:cubicBezTo>
                  <a:cubicBezTo>
                    <a:pt x="125336" y="6608655"/>
                    <a:pt x="5913457" y="-29212"/>
                    <a:pt x="5921154" y="20049"/>
                  </a:cubicBezTo>
                  <a:cubicBezTo>
                    <a:pt x="5928851" y="69310"/>
                    <a:pt x="63760" y="6896522"/>
                    <a:pt x="120718" y="6901140"/>
                  </a:cubicBezTo>
                  <a:cubicBezTo>
                    <a:pt x="177676" y="6905758"/>
                    <a:pt x="6198246" y="60073"/>
                    <a:pt x="6262900" y="47758"/>
                  </a:cubicBezTo>
                  <a:cubicBezTo>
                    <a:pt x="6327555" y="35443"/>
                    <a:pt x="442451" y="6825710"/>
                    <a:pt x="508645" y="6827249"/>
                  </a:cubicBezTo>
                  <a:cubicBezTo>
                    <a:pt x="574839" y="6828788"/>
                    <a:pt x="6616960" y="55455"/>
                    <a:pt x="6660063" y="56994"/>
                  </a:cubicBezTo>
                  <a:cubicBezTo>
                    <a:pt x="6703166" y="58533"/>
                    <a:pt x="694911" y="6834946"/>
                    <a:pt x="767263" y="6836485"/>
                  </a:cubicBezTo>
                  <a:cubicBezTo>
                    <a:pt x="839615" y="6838024"/>
                    <a:pt x="7038755" y="60073"/>
                    <a:pt x="7094173" y="66230"/>
                  </a:cubicBezTo>
                  <a:cubicBezTo>
                    <a:pt x="7149591" y="72388"/>
                    <a:pt x="1045894" y="6879587"/>
                    <a:pt x="1099773" y="6873430"/>
                  </a:cubicBezTo>
                  <a:cubicBezTo>
                    <a:pt x="1153652" y="6867273"/>
                    <a:pt x="7355869" y="26206"/>
                    <a:pt x="7417445" y="29285"/>
                  </a:cubicBezTo>
                  <a:cubicBezTo>
                    <a:pt x="7479021" y="32364"/>
                    <a:pt x="1415348" y="6887285"/>
                    <a:pt x="1469227" y="6891903"/>
                  </a:cubicBezTo>
                  <a:cubicBezTo>
                    <a:pt x="1523106" y="6896521"/>
                    <a:pt x="7672985" y="55455"/>
                    <a:pt x="7740718" y="56994"/>
                  </a:cubicBezTo>
                  <a:cubicBezTo>
                    <a:pt x="7808451" y="58533"/>
                    <a:pt x="1806354" y="6907297"/>
                    <a:pt x="1875627" y="6901140"/>
                  </a:cubicBezTo>
                  <a:cubicBezTo>
                    <a:pt x="1944900" y="6894983"/>
                    <a:pt x="8093239" y="27746"/>
                    <a:pt x="8156354" y="20049"/>
                  </a:cubicBezTo>
                  <a:cubicBezTo>
                    <a:pt x="8219469" y="12352"/>
                    <a:pt x="2205057" y="6850340"/>
                    <a:pt x="2254318" y="6854958"/>
                  </a:cubicBezTo>
                  <a:cubicBezTo>
                    <a:pt x="2303579" y="6859576"/>
                    <a:pt x="8393421" y="44679"/>
                    <a:pt x="8451918" y="47758"/>
                  </a:cubicBezTo>
                  <a:cubicBezTo>
                    <a:pt x="8510415" y="50837"/>
                    <a:pt x="2551421" y="6870351"/>
                    <a:pt x="2605300" y="6873430"/>
                  </a:cubicBezTo>
                  <a:cubicBezTo>
                    <a:pt x="2659179" y="6876509"/>
                    <a:pt x="8718234" y="72387"/>
                    <a:pt x="8775191" y="66230"/>
                  </a:cubicBezTo>
                  <a:cubicBezTo>
                    <a:pt x="8832148" y="60073"/>
                    <a:pt x="2877772" y="6830327"/>
                    <a:pt x="2947045" y="6836485"/>
                  </a:cubicBezTo>
                  <a:cubicBezTo>
                    <a:pt x="3016318" y="6842643"/>
                    <a:pt x="9116936" y="100097"/>
                    <a:pt x="9190827" y="103176"/>
                  </a:cubicBezTo>
                  <a:cubicBezTo>
                    <a:pt x="9264718" y="106255"/>
                    <a:pt x="3338052" y="6854958"/>
                    <a:pt x="3390391" y="6854958"/>
                  </a:cubicBezTo>
                  <a:cubicBezTo>
                    <a:pt x="3442730" y="6854958"/>
                    <a:pt x="9452524" y="103176"/>
                    <a:pt x="9504863" y="103176"/>
                  </a:cubicBezTo>
                  <a:cubicBezTo>
                    <a:pt x="9557202" y="103176"/>
                    <a:pt x="3642851" y="6862655"/>
                    <a:pt x="3704427" y="6854958"/>
                  </a:cubicBezTo>
                  <a:cubicBezTo>
                    <a:pt x="3766003" y="6847261"/>
                    <a:pt x="9808124" y="60073"/>
                    <a:pt x="9874318" y="56994"/>
                  </a:cubicBezTo>
                  <a:cubicBezTo>
                    <a:pt x="9940512" y="53915"/>
                    <a:pt x="4027700" y="6836485"/>
                    <a:pt x="4101591" y="6836485"/>
                  </a:cubicBezTo>
                  <a:cubicBezTo>
                    <a:pt x="4175482" y="6836485"/>
                    <a:pt x="10249930" y="56994"/>
                    <a:pt x="10317663" y="56994"/>
                  </a:cubicBezTo>
                  <a:cubicBezTo>
                    <a:pt x="10385396" y="56994"/>
                    <a:pt x="4449494" y="6833406"/>
                    <a:pt x="4507991" y="6836485"/>
                  </a:cubicBezTo>
                  <a:cubicBezTo>
                    <a:pt x="4566488" y="6839564"/>
                    <a:pt x="10591675" y="66231"/>
                    <a:pt x="10668645" y="75467"/>
                  </a:cubicBezTo>
                  <a:cubicBezTo>
                    <a:pt x="10745615" y="84703"/>
                    <a:pt x="4919009" y="6887285"/>
                    <a:pt x="4969809" y="6891903"/>
                  </a:cubicBezTo>
                  <a:cubicBezTo>
                    <a:pt x="5020609" y="6896521"/>
                    <a:pt x="10888778" y="106255"/>
                    <a:pt x="10973445" y="103176"/>
                  </a:cubicBezTo>
                  <a:cubicBezTo>
                    <a:pt x="11058112" y="100097"/>
                    <a:pt x="5433167" y="6862654"/>
                    <a:pt x="5477809" y="6873430"/>
                  </a:cubicBezTo>
                  <a:cubicBezTo>
                    <a:pt x="5522451" y="6884206"/>
                    <a:pt x="11158173" y="169369"/>
                    <a:pt x="11241300" y="167830"/>
                  </a:cubicBezTo>
                  <a:cubicBezTo>
                    <a:pt x="11324427" y="166291"/>
                    <a:pt x="5911919" y="6878049"/>
                    <a:pt x="5976573" y="6864194"/>
                  </a:cubicBezTo>
                  <a:cubicBezTo>
                    <a:pt x="6041228" y="6850340"/>
                    <a:pt x="11549179" y="83164"/>
                    <a:pt x="11629227" y="84703"/>
                  </a:cubicBezTo>
                  <a:cubicBezTo>
                    <a:pt x="11709275" y="86242"/>
                    <a:pt x="6398366" y="6871891"/>
                    <a:pt x="6456863" y="6873430"/>
                  </a:cubicBezTo>
                  <a:cubicBezTo>
                    <a:pt x="6515360" y="6874969"/>
                    <a:pt x="11898621" y="89322"/>
                    <a:pt x="11980209" y="93940"/>
                  </a:cubicBezTo>
                  <a:cubicBezTo>
                    <a:pt x="12061797" y="98558"/>
                    <a:pt x="6915603" y="6864195"/>
                    <a:pt x="6946391" y="6901140"/>
                  </a:cubicBezTo>
                  <a:cubicBezTo>
                    <a:pt x="6977179" y="6938085"/>
                    <a:pt x="12077191" y="315612"/>
                    <a:pt x="12164936" y="315612"/>
                  </a:cubicBezTo>
                  <a:cubicBezTo>
                    <a:pt x="12252681" y="315612"/>
                    <a:pt x="7462087" y="6844182"/>
                    <a:pt x="7472863" y="6901140"/>
                  </a:cubicBezTo>
                  <a:cubicBezTo>
                    <a:pt x="7483639" y="6958098"/>
                    <a:pt x="12140306" y="663516"/>
                    <a:pt x="12229591" y="657358"/>
                  </a:cubicBezTo>
                  <a:cubicBezTo>
                    <a:pt x="12318876" y="651200"/>
                    <a:pt x="8011652" y="6774909"/>
                    <a:pt x="8008573" y="6864194"/>
                  </a:cubicBezTo>
                  <a:cubicBezTo>
                    <a:pt x="8005494" y="6953479"/>
                    <a:pt x="12132609" y="1196146"/>
                    <a:pt x="12211118" y="1193067"/>
                  </a:cubicBezTo>
                  <a:cubicBezTo>
                    <a:pt x="12289627" y="1189988"/>
                    <a:pt x="8482706" y="6761054"/>
                    <a:pt x="8479627" y="6845721"/>
                  </a:cubicBezTo>
                  <a:cubicBezTo>
                    <a:pt x="8476548" y="6930388"/>
                    <a:pt x="12107978" y="1697988"/>
                    <a:pt x="12192645" y="1701067"/>
                  </a:cubicBezTo>
                  <a:cubicBezTo>
                    <a:pt x="12277312" y="1704146"/>
                    <a:pt x="8983009" y="6774909"/>
                    <a:pt x="8987627" y="6864194"/>
                  </a:cubicBezTo>
                  <a:cubicBezTo>
                    <a:pt x="8992245" y="6953479"/>
                    <a:pt x="12134148" y="2235237"/>
                    <a:pt x="12220354" y="2236776"/>
                  </a:cubicBezTo>
                  <a:cubicBezTo>
                    <a:pt x="12306560" y="2238315"/>
                    <a:pt x="9514099" y="6773369"/>
                    <a:pt x="9504863" y="6873430"/>
                  </a:cubicBezTo>
                  <a:cubicBezTo>
                    <a:pt x="9495627" y="6973491"/>
                    <a:pt x="12069494" y="2869467"/>
                    <a:pt x="12164936" y="2837140"/>
                  </a:cubicBezTo>
                  <a:cubicBezTo>
                    <a:pt x="12260379" y="2804813"/>
                    <a:pt x="10069821" y="6608655"/>
                    <a:pt x="10077518" y="6679467"/>
                  </a:cubicBezTo>
                  <a:cubicBezTo>
                    <a:pt x="10085215" y="6750279"/>
                    <a:pt x="12161858" y="3231224"/>
                    <a:pt x="12211118" y="3262012"/>
                  </a:cubicBezTo>
                  <a:cubicBezTo>
                    <a:pt x="12260378" y="3292800"/>
                    <a:pt x="10377700" y="6759515"/>
                    <a:pt x="10373082" y="6864194"/>
                  </a:cubicBezTo>
                  <a:cubicBezTo>
                    <a:pt x="10368464" y="6968873"/>
                    <a:pt x="12117215" y="3877770"/>
                    <a:pt x="12183409" y="3890085"/>
                  </a:cubicBezTo>
                  <a:cubicBezTo>
                    <a:pt x="12249603" y="3902400"/>
                    <a:pt x="10757930" y="6859576"/>
                    <a:pt x="10770245" y="6938085"/>
                  </a:cubicBezTo>
                  <a:cubicBezTo>
                    <a:pt x="10782560" y="7016594"/>
                    <a:pt x="12203421" y="4365758"/>
                    <a:pt x="12257300" y="4361140"/>
                  </a:cubicBezTo>
                  <a:cubicBezTo>
                    <a:pt x="12311179" y="4356522"/>
                    <a:pt x="11101215" y="6782606"/>
                    <a:pt x="11093518" y="6910376"/>
                  </a:cubicBezTo>
                  <a:cubicBezTo>
                    <a:pt x="11085821" y="7038146"/>
                    <a:pt x="12144924" y="5143152"/>
                    <a:pt x="12211118" y="5127758"/>
                  </a:cubicBezTo>
                  <a:cubicBezTo>
                    <a:pt x="12277312" y="5112364"/>
                    <a:pt x="11486064" y="6690243"/>
                    <a:pt x="11490682" y="6818012"/>
                  </a:cubicBezTo>
                  <a:cubicBezTo>
                    <a:pt x="11495300" y="6945781"/>
                    <a:pt x="12164936" y="5888218"/>
                    <a:pt x="12238827" y="5894376"/>
                  </a:cubicBezTo>
                  <a:cubicBezTo>
                    <a:pt x="12312718" y="5900534"/>
                    <a:pt x="11934027" y="6737964"/>
                    <a:pt x="11934027" y="6854958"/>
                  </a:cubicBezTo>
                  <a:cubicBezTo>
                    <a:pt x="11934027" y="6971952"/>
                    <a:pt x="12086427" y="6784146"/>
                    <a:pt x="12238827" y="659634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15948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reeform 6"/>
          <p:cNvSpPr>
            <a:spLocks/>
          </p:cNvSpPr>
          <p:nvPr/>
        </p:nvSpPr>
        <p:spPr bwMode="auto">
          <a:xfrm>
            <a:off x="4068763" y="1560513"/>
            <a:ext cx="357188" cy="185738"/>
          </a:xfrm>
          <a:custGeom>
            <a:avLst/>
            <a:gdLst>
              <a:gd name="T0" fmla="*/ 113 w 225"/>
              <a:gd name="T1" fmla="*/ 0 h 117"/>
              <a:gd name="T2" fmla="*/ 143 w 225"/>
              <a:gd name="T3" fmla="*/ 3 h 117"/>
              <a:gd name="T4" fmla="*/ 170 w 225"/>
              <a:gd name="T5" fmla="*/ 8 h 117"/>
              <a:gd name="T6" fmla="*/ 193 w 225"/>
              <a:gd name="T7" fmla="*/ 17 h 117"/>
              <a:gd name="T8" fmla="*/ 211 w 225"/>
              <a:gd name="T9" fmla="*/ 29 h 117"/>
              <a:gd name="T10" fmla="*/ 221 w 225"/>
              <a:gd name="T11" fmla="*/ 43 h 117"/>
              <a:gd name="T12" fmla="*/ 225 w 225"/>
              <a:gd name="T13" fmla="*/ 59 h 117"/>
              <a:gd name="T14" fmla="*/ 221 w 225"/>
              <a:gd name="T15" fmla="*/ 73 h 117"/>
              <a:gd name="T16" fmla="*/ 211 w 225"/>
              <a:gd name="T17" fmla="*/ 88 h 117"/>
              <a:gd name="T18" fmla="*/ 193 w 225"/>
              <a:gd name="T19" fmla="*/ 100 h 117"/>
              <a:gd name="T20" fmla="*/ 170 w 225"/>
              <a:gd name="T21" fmla="*/ 109 h 117"/>
              <a:gd name="T22" fmla="*/ 143 w 225"/>
              <a:gd name="T23" fmla="*/ 114 h 117"/>
              <a:gd name="T24" fmla="*/ 113 w 225"/>
              <a:gd name="T25" fmla="*/ 117 h 117"/>
              <a:gd name="T26" fmla="*/ 83 w 225"/>
              <a:gd name="T27" fmla="*/ 114 h 117"/>
              <a:gd name="T28" fmla="*/ 56 w 225"/>
              <a:gd name="T29" fmla="*/ 109 h 117"/>
              <a:gd name="T30" fmla="*/ 33 w 225"/>
              <a:gd name="T31" fmla="*/ 100 h 117"/>
              <a:gd name="T32" fmla="*/ 16 w 225"/>
              <a:gd name="T33" fmla="*/ 88 h 117"/>
              <a:gd name="T34" fmla="*/ 4 w 225"/>
              <a:gd name="T35" fmla="*/ 73 h 117"/>
              <a:gd name="T36" fmla="*/ 0 w 225"/>
              <a:gd name="T37" fmla="*/ 59 h 117"/>
              <a:gd name="T38" fmla="*/ 4 w 225"/>
              <a:gd name="T39" fmla="*/ 43 h 117"/>
              <a:gd name="T40" fmla="*/ 16 w 225"/>
              <a:gd name="T41" fmla="*/ 29 h 117"/>
              <a:gd name="T42" fmla="*/ 33 w 225"/>
              <a:gd name="T43" fmla="*/ 17 h 117"/>
              <a:gd name="T44" fmla="*/ 56 w 225"/>
              <a:gd name="T45" fmla="*/ 8 h 117"/>
              <a:gd name="T46" fmla="*/ 83 w 225"/>
              <a:gd name="T47" fmla="*/ 3 h 117"/>
              <a:gd name="T48" fmla="*/ 113 w 225"/>
              <a:gd name="T4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7">
                <a:moveTo>
                  <a:pt x="113" y="0"/>
                </a:moveTo>
                <a:lnTo>
                  <a:pt x="143" y="3"/>
                </a:lnTo>
                <a:lnTo>
                  <a:pt x="170" y="8"/>
                </a:lnTo>
                <a:lnTo>
                  <a:pt x="193" y="17"/>
                </a:lnTo>
                <a:lnTo>
                  <a:pt x="211" y="29"/>
                </a:lnTo>
                <a:lnTo>
                  <a:pt x="221" y="43"/>
                </a:lnTo>
                <a:lnTo>
                  <a:pt x="225" y="59"/>
                </a:lnTo>
                <a:lnTo>
                  <a:pt x="221" y="73"/>
                </a:lnTo>
                <a:lnTo>
                  <a:pt x="211" y="88"/>
                </a:lnTo>
                <a:lnTo>
                  <a:pt x="193" y="100"/>
                </a:lnTo>
                <a:lnTo>
                  <a:pt x="170" y="109"/>
                </a:lnTo>
                <a:lnTo>
                  <a:pt x="143" y="114"/>
                </a:lnTo>
                <a:lnTo>
                  <a:pt x="113" y="117"/>
                </a:lnTo>
                <a:lnTo>
                  <a:pt x="83" y="114"/>
                </a:lnTo>
                <a:lnTo>
                  <a:pt x="56" y="109"/>
                </a:lnTo>
                <a:lnTo>
                  <a:pt x="33" y="100"/>
                </a:lnTo>
                <a:lnTo>
                  <a:pt x="16" y="88"/>
                </a:lnTo>
                <a:lnTo>
                  <a:pt x="4" y="73"/>
                </a:lnTo>
                <a:lnTo>
                  <a:pt x="0" y="59"/>
                </a:lnTo>
                <a:lnTo>
                  <a:pt x="4" y="43"/>
                </a:lnTo>
                <a:lnTo>
                  <a:pt x="16" y="29"/>
                </a:lnTo>
                <a:lnTo>
                  <a:pt x="33" y="17"/>
                </a:lnTo>
                <a:lnTo>
                  <a:pt x="56" y="8"/>
                </a:lnTo>
                <a:lnTo>
                  <a:pt x="83" y="3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7"/>
          <p:cNvSpPr>
            <a:spLocks/>
          </p:cNvSpPr>
          <p:nvPr/>
        </p:nvSpPr>
        <p:spPr bwMode="auto">
          <a:xfrm>
            <a:off x="5137151" y="1585913"/>
            <a:ext cx="357188" cy="182563"/>
          </a:xfrm>
          <a:custGeom>
            <a:avLst/>
            <a:gdLst>
              <a:gd name="T0" fmla="*/ 113 w 225"/>
              <a:gd name="T1" fmla="*/ 0 h 115"/>
              <a:gd name="T2" fmla="*/ 143 w 225"/>
              <a:gd name="T3" fmla="*/ 1 h 115"/>
              <a:gd name="T4" fmla="*/ 169 w 225"/>
              <a:gd name="T5" fmla="*/ 8 h 115"/>
              <a:gd name="T6" fmla="*/ 192 w 225"/>
              <a:gd name="T7" fmla="*/ 17 h 115"/>
              <a:gd name="T8" fmla="*/ 209 w 225"/>
              <a:gd name="T9" fmla="*/ 29 h 115"/>
              <a:gd name="T10" fmla="*/ 221 w 225"/>
              <a:gd name="T11" fmla="*/ 42 h 115"/>
              <a:gd name="T12" fmla="*/ 225 w 225"/>
              <a:gd name="T13" fmla="*/ 57 h 115"/>
              <a:gd name="T14" fmla="*/ 221 w 225"/>
              <a:gd name="T15" fmla="*/ 73 h 115"/>
              <a:gd name="T16" fmla="*/ 209 w 225"/>
              <a:gd name="T17" fmla="*/ 86 h 115"/>
              <a:gd name="T18" fmla="*/ 192 w 225"/>
              <a:gd name="T19" fmla="*/ 98 h 115"/>
              <a:gd name="T20" fmla="*/ 169 w 225"/>
              <a:gd name="T21" fmla="*/ 107 h 115"/>
              <a:gd name="T22" fmla="*/ 143 w 225"/>
              <a:gd name="T23" fmla="*/ 114 h 115"/>
              <a:gd name="T24" fmla="*/ 113 w 225"/>
              <a:gd name="T25" fmla="*/ 115 h 115"/>
              <a:gd name="T26" fmla="*/ 82 w 225"/>
              <a:gd name="T27" fmla="*/ 114 h 115"/>
              <a:gd name="T28" fmla="*/ 55 w 225"/>
              <a:gd name="T29" fmla="*/ 107 h 115"/>
              <a:gd name="T30" fmla="*/ 33 w 225"/>
              <a:gd name="T31" fmla="*/ 98 h 115"/>
              <a:gd name="T32" fmla="*/ 16 w 225"/>
              <a:gd name="T33" fmla="*/ 86 h 115"/>
              <a:gd name="T34" fmla="*/ 4 w 225"/>
              <a:gd name="T35" fmla="*/ 73 h 115"/>
              <a:gd name="T36" fmla="*/ 0 w 225"/>
              <a:gd name="T37" fmla="*/ 57 h 115"/>
              <a:gd name="T38" fmla="*/ 4 w 225"/>
              <a:gd name="T39" fmla="*/ 42 h 115"/>
              <a:gd name="T40" fmla="*/ 16 w 225"/>
              <a:gd name="T41" fmla="*/ 29 h 115"/>
              <a:gd name="T42" fmla="*/ 33 w 225"/>
              <a:gd name="T43" fmla="*/ 17 h 115"/>
              <a:gd name="T44" fmla="*/ 55 w 225"/>
              <a:gd name="T45" fmla="*/ 8 h 115"/>
              <a:gd name="T46" fmla="*/ 82 w 225"/>
              <a:gd name="T47" fmla="*/ 1 h 115"/>
              <a:gd name="T48" fmla="*/ 113 w 225"/>
              <a:gd name="T4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5">
                <a:moveTo>
                  <a:pt x="113" y="0"/>
                </a:moveTo>
                <a:lnTo>
                  <a:pt x="143" y="1"/>
                </a:lnTo>
                <a:lnTo>
                  <a:pt x="169" y="8"/>
                </a:lnTo>
                <a:lnTo>
                  <a:pt x="192" y="17"/>
                </a:lnTo>
                <a:lnTo>
                  <a:pt x="209" y="29"/>
                </a:lnTo>
                <a:lnTo>
                  <a:pt x="221" y="42"/>
                </a:lnTo>
                <a:lnTo>
                  <a:pt x="225" y="57"/>
                </a:lnTo>
                <a:lnTo>
                  <a:pt x="221" y="73"/>
                </a:lnTo>
                <a:lnTo>
                  <a:pt x="209" y="86"/>
                </a:lnTo>
                <a:lnTo>
                  <a:pt x="192" y="98"/>
                </a:lnTo>
                <a:lnTo>
                  <a:pt x="169" y="107"/>
                </a:lnTo>
                <a:lnTo>
                  <a:pt x="143" y="114"/>
                </a:lnTo>
                <a:lnTo>
                  <a:pt x="113" y="115"/>
                </a:lnTo>
                <a:lnTo>
                  <a:pt x="82" y="114"/>
                </a:lnTo>
                <a:lnTo>
                  <a:pt x="55" y="107"/>
                </a:lnTo>
                <a:lnTo>
                  <a:pt x="33" y="98"/>
                </a:lnTo>
                <a:lnTo>
                  <a:pt x="16" y="86"/>
                </a:lnTo>
                <a:lnTo>
                  <a:pt x="4" y="73"/>
                </a:lnTo>
                <a:lnTo>
                  <a:pt x="0" y="57"/>
                </a:lnTo>
                <a:lnTo>
                  <a:pt x="4" y="42"/>
                </a:lnTo>
                <a:lnTo>
                  <a:pt x="16" y="29"/>
                </a:lnTo>
                <a:lnTo>
                  <a:pt x="33" y="17"/>
                </a:lnTo>
                <a:lnTo>
                  <a:pt x="55" y="8"/>
                </a:lnTo>
                <a:lnTo>
                  <a:pt x="82" y="1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8"/>
          <p:cNvSpPr>
            <a:spLocks/>
          </p:cNvSpPr>
          <p:nvPr/>
        </p:nvSpPr>
        <p:spPr bwMode="auto">
          <a:xfrm>
            <a:off x="6242051" y="1562100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70 w 225"/>
              <a:gd name="T5" fmla="*/ 8 h 116"/>
              <a:gd name="T6" fmla="*/ 193 w 225"/>
              <a:gd name="T7" fmla="*/ 17 h 116"/>
              <a:gd name="T8" fmla="*/ 210 w 225"/>
              <a:gd name="T9" fmla="*/ 28 h 116"/>
              <a:gd name="T10" fmla="*/ 221 w 225"/>
              <a:gd name="T11" fmla="*/ 42 h 116"/>
              <a:gd name="T12" fmla="*/ 225 w 225"/>
              <a:gd name="T13" fmla="*/ 58 h 116"/>
              <a:gd name="T14" fmla="*/ 221 w 225"/>
              <a:gd name="T15" fmla="*/ 74 h 116"/>
              <a:gd name="T16" fmla="*/ 210 w 225"/>
              <a:gd name="T17" fmla="*/ 87 h 116"/>
              <a:gd name="T18" fmla="*/ 193 w 225"/>
              <a:gd name="T19" fmla="*/ 99 h 116"/>
              <a:gd name="T20" fmla="*/ 170 w 225"/>
              <a:gd name="T21" fmla="*/ 108 h 116"/>
              <a:gd name="T22" fmla="*/ 143 w 225"/>
              <a:gd name="T23" fmla="*/ 113 h 116"/>
              <a:gd name="T24" fmla="*/ 113 w 225"/>
              <a:gd name="T25" fmla="*/ 116 h 116"/>
              <a:gd name="T26" fmla="*/ 83 w 225"/>
              <a:gd name="T27" fmla="*/ 113 h 116"/>
              <a:gd name="T28" fmla="*/ 57 w 225"/>
              <a:gd name="T29" fmla="*/ 108 h 116"/>
              <a:gd name="T30" fmla="*/ 33 w 225"/>
              <a:gd name="T31" fmla="*/ 99 h 116"/>
              <a:gd name="T32" fmla="*/ 16 w 225"/>
              <a:gd name="T33" fmla="*/ 87 h 116"/>
              <a:gd name="T34" fmla="*/ 4 w 225"/>
              <a:gd name="T35" fmla="*/ 74 h 116"/>
              <a:gd name="T36" fmla="*/ 0 w 225"/>
              <a:gd name="T37" fmla="*/ 58 h 116"/>
              <a:gd name="T38" fmla="*/ 4 w 225"/>
              <a:gd name="T39" fmla="*/ 42 h 116"/>
              <a:gd name="T40" fmla="*/ 16 w 225"/>
              <a:gd name="T41" fmla="*/ 28 h 116"/>
              <a:gd name="T42" fmla="*/ 33 w 225"/>
              <a:gd name="T43" fmla="*/ 17 h 116"/>
              <a:gd name="T44" fmla="*/ 57 w 225"/>
              <a:gd name="T45" fmla="*/ 8 h 116"/>
              <a:gd name="T46" fmla="*/ 83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70" y="8"/>
                </a:lnTo>
                <a:lnTo>
                  <a:pt x="193" y="17"/>
                </a:lnTo>
                <a:lnTo>
                  <a:pt x="210" y="28"/>
                </a:lnTo>
                <a:lnTo>
                  <a:pt x="221" y="42"/>
                </a:lnTo>
                <a:lnTo>
                  <a:pt x="225" y="58"/>
                </a:lnTo>
                <a:lnTo>
                  <a:pt x="221" y="74"/>
                </a:lnTo>
                <a:lnTo>
                  <a:pt x="210" y="87"/>
                </a:lnTo>
                <a:lnTo>
                  <a:pt x="193" y="99"/>
                </a:lnTo>
                <a:lnTo>
                  <a:pt x="170" y="108"/>
                </a:lnTo>
                <a:lnTo>
                  <a:pt x="143" y="113"/>
                </a:lnTo>
                <a:lnTo>
                  <a:pt x="113" y="116"/>
                </a:lnTo>
                <a:lnTo>
                  <a:pt x="83" y="113"/>
                </a:lnTo>
                <a:lnTo>
                  <a:pt x="57" y="108"/>
                </a:lnTo>
                <a:lnTo>
                  <a:pt x="33" y="99"/>
                </a:lnTo>
                <a:lnTo>
                  <a:pt x="16" y="87"/>
                </a:lnTo>
                <a:lnTo>
                  <a:pt x="4" y="74"/>
                </a:lnTo>
                <a:lnTo>
                  <a:pt x="0" y="58"/>
                </a:lnTo>
                <a:lnTo>
                  <a:pt x="4" y="42"/>
                </a:lnTo>
                <a:lnTo>
                  <a:pt x="16" y="28"/>
                </a:lnTo>
                <a:lnTo>
                  <a:pt x="33" y="17"/>
                </a:lnTo>
                <a:lnTo>
                  <a:pt x="57" y="8"/>
                </a:lnTo>
                <a:lnTo>
                  <a:pt x="83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9"/>
          <p:cNvSpPr>
            <a:spLocks/>
          </p:cNvSpPr>
          <p:nvPr/>
        </p:nvSpPr>
        <p:spPr bwMode="auto">
          <a:xfrm>
            <a:off x="7426326" y="1568450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71 w 225"/>
              <a:gd name="T5" fmla="*/ 8 h 116"/>
              <a:gd name="T6" fmla="*/ 193 w 225"/>
              <a:gd name="T7" fmla="*/ 17 h 116"/>
              <a:gd name="T8" fmla="*/ 211 w 225"/>
              <a:gd name="T9" fmla="*/ 29 h 116"/>
              <a:gd name="T10" fmla="*/ 222 w 225"/>
              <a:gd name="T11" fmla="*/ 42 h 116"/>
              <a:gd name="T12" fmla="*/ 225 w 225"/>
              <a:gd name="T13" fmla="*/ 58 h 116"/>
              <a:gd name="T14" fmla="*/ 222 w 225"/>
              <a:gd name="T15" fmla="*/ 74 h 116"/>
              <a:gd name="T16" fmla="*/ 211 w 225"/>
              <a:gd name="T17" fmla="*/ 87 h 116"/>
              <a:gd name="T18" fmla="*/ 193 w 225"/>
              <a:gd name="T19" fmla="*/ 99 h 116"/>
              <a:gd name="T20" fmla="*/ 171 w 225"/>
              <a:gd name="T21" fmla="*/ 108 h 116"/>
              <a:gd name="T22" fmla="*/ 143 w 225"/>
              <a:gd name="T23" fmla="*/ 114 h 116"/>
              <a:gd name="T24" fmla="*/ 113 w 225"/>
              <a:gd name="T25" fmla="*/ 116 h 116"/>
              <a:gd name="T26" fmla="*/ 84 w 225"/>
              <a:gd name="T27" fmla="*/ 114 h 116"/>
              <a:gd name="T28" fmla="*/ 57 w 225"/>
              <a:gd name="T29" fmla="*/ 108 h 116"/>
              <a:gd name="T30" fmla="*/ 34 w 225"/>
              <a:gd name="T31" fmla="*/ 99 h 116"/>
              <a:gd name="T32" fmla="*/ 16 w 225"/>
              <a:gd name="T33" fmla="*/ 87 h 116"/>
              <a:gd name="T34" fmla="*/ 4 w 225"/>
              <a:gd name="T35" fmla="*/ 74 h 116"/>
              <a:gd name="T36" fmla="*/ 0 w 225"/>
              <a:gd name="T37" fmla="*/ 58 h 116"/>
              <a:gd name="T38" fmla="*/ 4 w 225"/>
              <a:gd name="T39" fmla="*/ 42 h 116"/>
              <a:gd name="T40" fmla="*/ 16 w 225"/>
              <a:gd name="T41" fmla="*/ 29 h 116"/>
              <a:gd name="T42" fmla="*/ 34 w 225"/>
              <a:gd name="T43" fmla="*/ 17 h 116"/>
              <a:gd name="T44" fmla="*/ 57 w 225"/>
              <a:gd name="T45" fmla="*/ 8 h 116"/>
              <a:gd name="T46" fmla="*/ 84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71" y="8"/>
                </a:lnTo>
                <a:lnTo>
                  <a:pt x="193" y="17"/>
                </a:lnTo>
                <a:lnTo>
                  <a:pt x="211" y="29"/>
                </a:lnTo>
                <a:lnTo>
                  <a:pt x="222" y="42"/>
                </a:lnTo>
                <a:lnTo>
                  <a:pt x="225" y="58"/>
                </a:lnTo>
                <a:lnTo>
                  <a:pt x="222" y="74"/>
                </a:lnTo>
                <a:lnTo>
                  <a:pt x="211" y="87"/>
                </a:lnTo>
                <a:lnTo>
                  <a:pt x="193" y="99"/>
                </a:lnTo>
                <a:lnTo>
                  <a:pt x="171" y="108"/>
                </a:lnTo>
                <a:lnTo>
                  <a:pt x="143" y="114"/>
                </a:lnTo>
                <a:lnTo>
                  <a:pt x="113" y="116"/>
                </a:lnTo>
                <a:lnTo>
                  <a:pt x="84" y="114"/>
                </a:lnTo>
                <a:lnTo>
                  <a:pt x="57" y="108"/>
                </a:lnTo>
                <a:lnTo>
                  <a:pt x="34" y="99"/>
                </a:lnTo>
                <a:lnTo>
                  <a:pt x="16" y="87"/>
                </a:lnTo>
                <a:lnTo>
                  <a:pt x="4" y="74"/>
                </a:lnTo>
                <a:lnTo>
                  <a:pt x="0" y="58"/>
                </a:lnTo>
                <a:lnTo>
                  <a:pt x="4" y="42"/>
                </a:lnTo>
                <a:lnTo>
                  <a:pt x="16" y="29"/>
                </a:lnTo>
                <a:lnTo>
                  <a:pt x="34" y="17"/>
                </a:lnTo>
                <a:lnTo>
                  <a:pt x="57" y="8"/>
                </a:lnTo>
                <a:lnTo>
                  <a:pt x="84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10"/>
          <p:cNvSpPr>
            <a:spLocks/>
          </p:cNvSpPr>
          <p:nvPr/>
        </p:nvSpPr>
        <p:spPr bwMode="auto">
          <a:xfrm>
            <a:off x="7358063" y="3303588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69 w 225"/>
              <a:gd name="T5" fmla="*/ 8 h 116"/>
              <a:gd name="T6" fmla="*/ 193 w 225"/>
              <a:gd name="T7" fmla="*/ 16 h 116"/>
              <a:gd name="T8" fmla="*/ 210 w 225"/>
              <a:gd name="T9" fmla="*/ 28 h 116"/>
              <a:gd name="T10" fmla="*/ 221 w 225"/>
              <a:gd name="T11" fmla="*/ 42 h 116"/>
              <a:gd name="T12" fmla="*/ 225 w 225"/>
              <a:gd name="T13" fmla="*/ 58 h 116"/>
              <a:gd name="T14" fmla="*/ 221 w 225"/>
              <a:gd name="T15" fmla="*/ 74 h 116"/>
              <a:gd name="T16" fmla="*/ 210 w 225"/>
              <a:gd name="T17" fmla="*/ 87 h 116"/>
              <a:gd name="T18" fmla="*/ 193 w 225"/>
              <a:gd name="T19" fmla="*/ 99 h 116"/>
              <a:gd name="T20" fmla="*/ 169 w 225"/>
              <a:gd name="T21" fmla="*/ 108 h 116"/>
              <a:gd name="T22" fmla="*/ 143 w 225"/>
              <a:gd name="T23" fmla="*/ 113 h 116"/>
              <a:gd name="T24" fmla="*/ 113 w 225"/>
              <a:gd name="T25" fmla="*/ 116 h 116"/>
              <a:gd name="T26" fmla="*/ 83 w 225"/>
              <a:gd name="T27" fmla="*/ 113 h 116"/>
              <a:gd name="T28" fmla="*/ 55 w 225"/>
              <a:gd name="T29" fmla="*/ 108 h 116"/>
              <a:gd name="T30" fmla="*/ 33 w 225"/>
              <a:gd name="T31" fmla="*/ 99 h 116"/>
              <a:gd name="T32" fmla="*/ 16 w 225"/>
              <a:gd name="T33" fmla="*/ 87 h 116"/>
              <a:gd name="T34" fmla="*/ 4 w 225"/>
              <a:gd name="T35" fmla="*/ 74 h 116"/>
              <a:gd name="T36" fmla="*/ 0 w 225"/>
              <a:gd name="T37" fmla="*/ 58 h 116"/>
              <a:gd name="T38" fmla="*/ 4 w 225"/>
              <a:gd name="T39" fmla="*/ 42 h 116"/>
              <a:gd name="T40" fmla="*/ 16 w 225"/>
              <a:gd name="T41" fmla="*/ 28 h 116"/>
              <a:gd name="T42" fmla="*/ 33 w 225"/>
              <a:gd name="T43" fmla="*/ 16 h 116"/>
              <a:gd name="T44" fmla="*/ 55 w 225"/>
              <a:gd name="T45" fmla="*/ 8 h 116"/>
              <a:gd name="T46" fmla="*/ 83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69" y="8"/>
                </a:lnTo>
                <a:lnTo>
                  <a:pt x="193" y="16"/>
                </a:lnTo>
                <a:lnTo>
                  <a:pt x="210" y="28"/>
                </a:lnTo>
                <a:lnTo>
                  <a:pt x="221" y="42"/>
                </a:lnTo>
                <a:lnTo>
                  <a:pt x="225" y="58"/>
                </a:lnTo>
                <a:lnTo>
                  <a:pt x="221" y="74"/>
                </a:lnTo>
                <a:lnTo>
                  <a:pt x="210" y="87"/>
                </a:lnTo>
                <a:lnTo>
                  <a:pt x="193" y="99"/>
                </a:lnTo>
                <a:lnTo>
                  <a:pt x="169" y="108"/>
                </a:lnTo>
                <a:lnTo>
                  <a:pt x="143" y="113"/>
                </a:lnTo>
                <a:lnTo>
                  <a:pt x="113" y="116"/>
                </a:lnTo>
                <a:lnTo>
                  <a:pt x="83" y="113"/>
                </a:lnTo>
                <a:lnTo>
                  <a:pt x="55" y="108"/>
                </a:lnTo>
                <a:lnTo>
                  <a:pt x="33" y="99"/>
                </a:lnTo>
                <a:lnTo>
                  <a:pt x="16" y="87"/>
                </a:lnTo>
                <a:lnTo>
                  <a:pt x="4" y="74"/>
                </a:lnTo>
                <a:lnTo>
                  <a:pt x="0" y="58"/>
                </a:lnTo>
                <a:lnTo>
                  <a:pt x="4" y="42"/>
                </a:lnTo>
                <a:lnTo>
                  <a:pt x="16" y="28"/>
                </a:lnTo>
                <a:lnTo>
                  <a:pt x="33" y="16"/>
                </a:lnTo>
                <a:lnTo>
                  <a:pt x="55" y="8"/>
                </a:lnTo>
                <a:lnTo>
                  <a:pt x="83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11"/>
          <p:cNvSpPr>
            <a:spLocks/>
          </p:cNvSpPr>
          <p:nvPr/>
        </p:nvSpPr>
        <p:spPr bwMode="auto">
          <a:xfrm>
            <a:off x="7302501" y="4799013"/>
            <a:ext cx="357188" cy="184150"/>
          </a:xfrm>
          <a:custGeom>
            <a:avLst/>
            <a:gdLst>
              <a:gd name="T0" fmla="*/ 112 w 225"/>
              <a:gd name="T1" fmla="*/ 0 h 116"/>
              <a:gd name="T2" fmla="*/ 142 w 225"/>
              <a:gd name="T3" fmla="*/ 2 h 116"/>
              <a:gd name="T4" fmla="*/ 169 w 225"/>
              <a:gd name="T5" fmla="*/ 8 h 116"/>
              <a:gd name="T6" fmla="*/ 192 w 225"/>
              <a:gd name="T7" fmla="*/ 17 h 116"/>
              <a:gd name="T8" fmla="*/ 209 w 225"/>
              <a:gd name="T9" fmla="*/ 28 h 116"/>
              <a:gd name="T10" fmla="*/ 221 w 225"/>
              <a:gd name="T11" fmla="*/ 43 h 116"/>
              <a:gd name="T12" fmla="*/ 225 w 225"/>
              <a:gd name="T13" fmla="*/ 57 h 116"/>
              <a:gd name="T14" fmla="*/ 221 w 225"/>
              <a:gd name="T15" fmla="*/ 73 h 116"/>
              <a:gd name="T16" fmla="*/ 209 w 225"/>
              <a:gd name="T17" fmla="*/ 87 h 116"/>
              <a:gd name="T18" fmla="*/ 192 w 225"/>
              <a:gd name="T19" fmla="*/ 99 h 116"/>
              <a:gd name="T20" fmla="*/ 169 w 225"/>
              <a:gd name="T21" fmla="*/ 108 h 116"/>
              <a:gd name="T22" fmla="*/ 142 w 225"/>
              <a:gd name="T23" fmla="*/ 114 h 116"/>
              <a:gd name="T24" fmla="*/ 112 w 225"/>
              <a:gd name="T25" fmla="*/ 116 h 116"/>
              <a:gd name="T26" fmla="*/ 82 w 225"/>
              <a:gd name="T27" fmla="*/ 114 h 116"/>
              <a:gd name="T28" fmla="*/ 55 w 225"/>
              <a:gd name="T29" fmla="*/ 108 h 116"/>
              <a:gd name="T30" fmla="*/ 33 w 225"/>
              <a:gd name="T31" fmla="*/ 99 h 116"/>
              <a:gd name="T32" fmla="*/ 16 w 225"/>
              <a:gd name="T33" fmla="*/ 87 h 116"/>
              <a:gd name="T34" fmla="*/ 4 w 225"/>
              <a:gd name="T35" fmla="*/ 73 h 116"/>
              <a:gd name="T36" fmla="*/ 0 w 225"/>
              <a:gd name="T37" fmla="*/ 57 h 116"/>
              <a:gd name="T38" fmla="*/ 4 w 225"/>
              <a:gd name="T39" fmla="*/ 43 h 116"/>
              <a:gd name="T40" fmla="*/ 16 w 225"/>
              <a:gd name="T41" fmla="*/ 28 h 116"/>
              <a:gd name="T42" fmla="*/ 33 w 225"/>
              <a:gd name="T43" fmla="*/ 17 h 116"/>
              <a:gd name="T44" fmla="*/ 55 w 225"/>
              <a:gd name="T45" fmla="*/ 8 h 116"/>
              <a:gd name="T46" fmla="*/ 82 w 225"/>
              <a:gd name="T47" fmla="*/ 2 h 116"/>
              <a:gd name="T48" fmla="*/ 112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2" y="0"/>
                </a:moveTo>
                <a:lnTo>
                  <a:pt x="142" y="2"/>
                </a:lnTo>
                <a:lnTo>
                  <a:pt x="169" y="8"/>
                </a:lnTo>
                <a:lnTo>
                  <a:pt x="192" y="17"/>
                </a:lnTo>
                <a:lnTo>
                  <a:pt x="209" y="28"/>
                </a:lnTo>
                <a:lnTo>
                  <a:pt x="221" y="43"/>
                </a:lnTo>
                <a:lnTo>
                  <a:pt x="225" y="57"/>
                </a:lnTo>
                <a:lnTo>
                  <a:pt x="221" y="73"/>
                </a:lnTo>
                <a:lnTo>
                  <a:pt x="209" y="87"/>
                </a:lnTo>
                <a:lnTo>
                  <a:pt x="192" y="99"/>
                </a:lnTo>
                <a:lnTo>
                  <a:pt x="169" y="108"/>
                </a:lnTo>
                <a:lnTo>
                  <a:pt x="142" y="114"/>
                </a:lnTo>
                <a:lnTo>
                  <a:pt x="112" y="116"/>
                </a:lnTo>
                <a:lnTo>
                  <a:pt x="82" y="114"/>
                </a:lnTo>
                <a:lnTo>
                  <a:pt x="55" y="108"/>
                </a:lnTo>
                <a:lnTo>
                  <a:pt x="33" y="99"/>
                </a:lnTo>
                <a:lnTo>
                  <a:pt x="16" y="87"/>
                </a:lnTo>
                <a:lnTo>
                  <a:pt x="4" y="73"/>
                </a:lnTo>
                <a:lnTo>
                  <a:pt x="0" y="57"/>
                </a:lnTo>
                <a:lnTo>
                  <a:pt x="4" y="43"/>
                </a:lnTo>
                <a:lnTo>
                  <a:pt x="16" y="28"/>
                </a:lnTo>
                <a:lnTo>
                  <a:pt x="33" y="17"/>
                </a:lnTo>
                <a:lnTo>
                  <a:pt x="55" y="8"/>
                </a:lnTo>
                <a:lnTo>
                  <a:pt x="82" y="2"/>
                </a:lnTo>
                <a:lnTo>
                  <a:pt x="112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12"/>
          <p:cNvSpPr>
            <a:spLocks/>
          </p:cNvSpPr>
          <p:nvPr/>
        </p:nvSpPr>
        <p:spPr bwMode="auto">
          <a:xfrm>
            <a:off x="6200776" y="4832350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69 w 225"/>
              <a:gd name="T5" fmla="*/ 7 h 116"/>
              <a:gd name="T6" fmla="*/ 193 w 225"/>
              <a:gd name="T7" fmla="*/ 17 h 116"/>
              <a:gd name="T8" fmla="*/ 210 w 225"/>
              <a:gd name="T9" fmla="*/ 28 h 116"/>
              <a:gd name="T10" fmla="*/ 221 w 225"/>
              <a:gd name="T11" fmla="*/ 43 h 116"/>
              <a:gd name="T12" fmla="*/ 225 w 225"/>
              <a:gd name="T13" fmla="*/ 59 h 116"/>
              <a:gd name="T14" fmla="*/ 221 w 225"/>
              <a:gd name="T15" fmla="*/ 73 h 116"/>
              <a:gd name="T16" fmla="*/ 210 w 225"/>
              <a:gd name="T17" fmla="*/ 87 h 116"/>
              <a:gd name="T18" fmla="*/ 193 w 225"/>
              <a:gd name="T19" fmla="*/ 99 h 116"/>
              <a:gd name="T20" fmla="*/ 169 w 225"/>
              <a:gd name="T21" fmla="*/ 108 h 116"/>
              <a:gd name="T22" fmla="*/ 143 w 225"/>
              <a:gd name="T23" fmla="*/ 114 h 116"/>
              <a:gd name="T24" fmla="*/ 113 w 225"/>
              <a:gd name="T25" fmla="*/ 116 h 116"/>
              <a:gd name="T26" fmla="*/ 83 w 225"/>
              <a:gd name="T27" fmla="*/ 114 h 116"/>
              <a:gd name="T28" fmla="*/ 55 w 225"/>
              <a:gd name="T29" fmla="*/ 108 h 116"/>
              <a:gd name="T30" fmla="*/ 33 w 225"/>
              <a:gd name="T31" fmla="*/ 99 h 116"/>
              <a:gd name="T32" fmla="*/ 14 w 225"/>
              <a:gd name="T33" fmla="*/ 87 h 116"/>
              <a:gd name="T34" fmla="*/ 4 w 225"/>
              <a:gd name="T35" fmla="*/ 73 h 116"/>
              <a:gd name="T36" fmla="*/ 0 w 225"/>
              <a:gd name="T37" fmla="*/ 59 h 116"/>
              <a:gd name="T38" fmla="*/ 4 w 225"/>
              <a:gd name="T39" fmla="*/ 43 h 116"/>
              <a:gd name="T40" fmla="*/ 14 w 225"/>
              <a:gd name="T41" fmla="*/ 28 h 116"/>
              <a:gd name="T42" fmla="*/ 33 w 225"/>
              <a:gd name="T43" fmla="*/ 17 h 116"/>
              <a:gd name="T44" fmla="*/ 55 w 225"/>
              <a:gd name="T45" fmla="*/ 7 h 116"/>
              <a:gd name="T46" fmla="*/ 83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69" y="7"/>
                </a:lnTo>
                <a:lnTo>
                  <a:pt x="193" y="17"/>
                </a:lnTo>
                <a:lnTo>
                  <a:pt x="210" y="28"/>
                </a:lnTo>
                <a:lnTo>
                  <a:pt x="221" y="43"/>
                </a:lnTo>
                <a:lnTo>
                  <a:pt x="225" y="59"/>
                </a:lnTo>
                <a:lnTo>
                  <a:pt x="221" y="73"/>
                </a:lnTo>
                <a:lnTo>
                  <a:pt x="210" y="87"/>
                </a:lnTo>
                <a:lnTo>
                  <a:pt x="193" y="99"/>
                </a:lnTo>
                <a:lnTo>
                  <a:pt x="169" y="108"/>
                </a:lnTo>
                <a:lnTo>
                  <a:pt x="143" y="114"/>
                </a:lnTo>
                <a:lnTo>
                  <a:pt x="113" y="116"/>
                </a:lnTo>
                <a:lnTo>
                  <a:pt x="83" y="114"/>
                </a:lnTo>
                <a:lnTo>
                  <a:pt x="55" y="108"/>
                </a:lnTo>
                <a:lnTo>
                  <a:pt x="33" y="99"/>
                </a:lnTo>
                <a:lnTo>
                  <a:pt x="14" y="87"/>
                </a:lnTo>
                <a:lnTo>
                  <a:pt x="4" y="73"/>
                </a:lnTo>
                <a:lnTo>
                  <a:pt x="0" y="59"/>
                </a:lnTo>
                <a:lnTo>
                  <a:pt x="4" y="43"/>
                </a:lnTo>
                <a:lnTo>
                  <a:pt x="14" y="28"/>
                </a:lnTo>
                <a:lnTo>
                  <a:pt x="33" y="17"/>
                </a:lnTo>
                <a:lnTo>
                  <a:pt x="55" y="7"/>
                </a:lnTo>
                <a:lnTo>
                  <a:pt x="83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13"/>
          <p:cNvSpPr>
            <a:spLocks/>
          </p:cNvSpPr>
          <p:nvPr/>
        </p:nvSpPr>
        <p:spPr bwMode="auto">
          <a:xfrm>
            <a:off x="5514976" y="4865688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69 w 225"/>
              <a:gd name="T5" fmla="*/ 9 h 116"/>
              <a:gd name="T6" fmla="*/ 193 w 225"/>
              <a:gd name="T7" fmla="*/ 17 h 116"/>
              <a:gd name="T8" fmla="*/ 210 w 225"/>
              <a:gd name="T9" fmla="*/ 28 h 116"/>
              <a:gd name="T10" fmla="*/ 221 w 225"/>
              <a:gd name="T11" fmla="*/ 43 h 116"/>
              <a:gd name="T12" fmla="*/ 225 w 225"/>
              <a:gd name="T13" fmla="*/ 58 h 116"/>
              <a:gd name="T14" fmla="*/ 221 w 225"/>
              <a:gd name="T15" fmla="*/ 74 h 116"/>
              <a:gd name="T16" fmla="*/ 210 w 225"/>
              <a:gd name="T17" fmla="*/ 87 h 116"/>
              <a:gd name="T18" fmla="*/ 193 w 225"/>
              <a:gd name="T19" fmla="*/ 99 h 116"/>
              <a:gd name="T20" fmla="*/ 169 w 225"/>
              <a:gd name="T21" fmla="*/ 108 h 116"/>
              <a:gd name="T22" fmla="*/ 143 w 225"/>
              <a:gd name="T23" fmla="*/ 113 h 116"/>
              <a:gd name="T24" fmla="*/ 113 w 225"/>
              <a:gd name="T25" fmla="*/ 116 h 116"/>
              <a:gd name="T26" fmla="*/ 83 w 225"/>
              <a:gd name="T27" fmla="*/ 113 h 116"/>
              <a:gd name="T28" fmla="*/ 55 w 225"/>
              <a:gd name="T29" fmla="*/ 108 h 116"/>
              <a:gd name="T30" fmla="*/ 33 w 225"/>
              <a:gd name="T31" fmla="*/ 99 h 116"/>
              <a:gd name="T32" fmla="*/ 15 w 225"/>
              <a:gd name="T33" fmla="*/ 87 h 116"/>
              <a:gd name="T34" fmla="*/ 4 w 225"/>
              <a:gd name="T35" fmla="*/ 74 h 116"/>
              <a:gd name="T36" fmla="*/ 0 w 225"/>
              <a:gd name="T37" fmla="*/ 58 h 116"/>
              <a:gd name="T38" fmla="*/ 4 w 225"/>
              <a:gd name="T39" fmla="*/ 43 h 116"/>
              <a:gd name="T40" fmla="*/ 15 w 225"/>
              <a:gd name="T41" fmla="*/ 28 h 116"/>
              <a:gd name="T42" fmla="*/ 33 w 225"/>
              <a:gd name="T43" fmla="*/ 17 h 116"/>
              <a:gd name="T44" fmla="*/ 55 w 225"/>
              <a:gd name="T45" fmla="*/ 9 h 116"/>
              <a:gd name="T46" fmla="*/ 83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69" y="9"/>
                </a:lnTo>
                <a:lnTo>
                  <a:pt x="193" y="17"/>
                </a:lnTo>
                <a:lnTo>
                  <a:pt x="210" y="28"/>
                </a:lnTo>
                <a:lnTo>
                  <a:pt x="221" y="43"/>
                </a:lnTo>
                <a:lnTo>
                  <a:pt x="225" y="58"/>
                </a:lnTo>
                <a:lnTo>
                  <a:pt x="221" y="74"/>
                </a:lnTo>
                <a:lnTo>
                  <a:pt x="210" y="87"/>
                </a:lnTo>
                <a:lnTo>
                  <a:pt x="193" y="99"/>
                </a:lnTo>
                <a:lnTo>
                  <a:pt x="169" y="108"/>
                </a:lnTo>
                <a:lnTo>
                  <a:pt x="143" y="113"/>
                </a:lnTo>
                <a:lnTo>
                  <a:pt x="113" y="116"/>
                </a:lnTo>
                <a:lnTo>
                  <a:pt x="83" y="113"/>
                </a:lnTo>
                <a:lnTo>
                  <a:pt x="55" y="108"/>
                </a:lnTo>
                <a:lnTo>
                  <a:pt x="33" y="99"/>
                </a:lnTo>
                <a:lnTo>
                  <a:pt x="15" y="87"/>
                </a:lnTo>
                <a:lnTo>
                  <a:pt x="4" y="74"/>
                </a:lnTo>
                <a:lnTo>
                  <a:pt x="0" y="58"/>
                </a:lnTo>
                <a:lnTo>
                  <a:pt x="4" y="43"/>
                </a:lnTo>
                <a:lnTo>
                  <a:pt x="15" y="28"/>
                </a:lnTo>
                <a:lnTo>
                  <a:pt x="33" y="17"/>
                </a:lnTo>
                <a:lnTo>
                  <a:pt x="55" y="9"/>
                </a:lnTo>
                <a:lnTo>
                  <a:pt x="83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14"/>
          <p:cNvSpPr>
            <a:spLocks/>
          </p:cNvSpPr>
          <p:nvPr/>
        </p:nvSpPr>
        <p:spPr bwMode="auto">
          <a:xfrm>
            <a:off x="4479926" y="4808538"/>
            <a:ext cx="595313" cy="185738"/>
          </a:xfrm>
          <a:custGeom>
            <a:avLst/>
            <a:gdLst>
              <a:gd name="T0" fmla="*/ 188 w 375"/>
              <a:gd name="T1" fmla="*/ 0 h 117"/>
              <a:gd name="T2" fmla="*/ 225 w 375"/>
              <a:gd name="T3" fmla="*/ 2 h 117"/>
              <a:gd name="T4" fmla="*/ 259 w 375"/>
              <a:gd name="T5" fmla="*/ 5 h 117"/>
              <a:gd name="T6" fmla="*/ 292 w 375"/>
              <a:gd name="T7" fmla="*/ 11 h 117"/>
              <a:gd name="T8" fmla="*/ 320 w 375"/>
              <a:gd name="T9" fmla="*/ 17 h 117"/>
              <a:gd name="T10" fmla="*/ 342 w 375"/>
              <a:gd name="T11" fmla="*/ 26 h 117"/>
              <a:gd name="T12" fmla="*/ 359 w 375"/>
              <a:gd name="T13" fmla="*/ 36 h 117"/>
              <a:gd name="T14" fmla="*/ 371 w 375"/>
              <a:gd name="T15" fmla="*/ 47 h 117"/>
              <a:gd name="T16" fmla="*/ 375 w 375"/>
              <a:gd name="T17" fmla="*/ 59 h 117"/>
              <a:gd name="T18" fmla="*/ 371 w 375"/>
              <a:gd name="T19" fmla="*/ 71 h 117"/>
              <a:gd name="T20" fmla="*/ 359 w 375"/>
              <a:gd name="T21" fmla="*/ 81 h 117"/>
              <a:gd name="T22" fmla="*/ 342 w 375"/>
              <a:gd name="T23" fmla="*/ 91 h 117"/>
              <a:gd name="T24" fmla="*/ 320 w 375"/>
              <a:gd name="T25" fmla="*/ 100 h 117"/>
              <a:gd name="T26" fmla="*/ 292 w 375"/>
              <a:gd name="T27" fmla="*/ 106 h 117"/>
              <a:gd name="T28" fmla="*/ 259 w 375"/>
              <a:gd name="T29" fmla="*/ 112 h 117"/>
              <a:gd name="T30" fmla="*/ 225 w 375"/>
              <a:gd name="T31" fmla="*/ 115 h 117"/>
              <a:gd name="T32" fmla="*/ 188 w 375"/>
              <a:gd name="T33" fmla="*/ 117 h 117"/>
              <a:gd name="T34" fmla="*/ 150 w 375"/>
              <a:gd name="T35" fmla="*/ 115 h 117"/>
              <a:gd name="T36" fmla="*/ 114 w 375"/>
              <a:gd name="T37" fmla="*/ 112 h 117"/>
              <a:gd name="T38" fmla="*/ 83 w 375"/>
              <a:gd name="T39" fmla="*/ 106 h 117"/>
              <a:gd name="T40" fmla="*/ 55 w 375"/>
              <a:gd name="T41" fmla="*/ 100 h 117"/>
              <a:gd name="T42" fmla="*/ 32 w 375"/>
              <a:gd name="T43" fmla="*/ 91 h 117"/>
              <a:gd name="T44" fmla="*/ 15 w 375"/>
              <a:gd name="T45" fmla="*/ 81 h 117"/>
              <a:gd name="T46" fmla="*/ 4 w 375"/>
              <a:gd name="T47" fmla="*/ 71 h 117"/>
              <a:gd name="T48" fmla="*/ 0 w 375"/>
              <a:gd name="T49" fmla="*/ 59 h 117"/>
              <a:gd name="T50" fmla="*/ 4 w 375"/>
              <a:gd name="T51" fmla="*/ 47 h 117"/>
              <a:gd name="T52" fmla="*/ 15 w 375"/>
              <a:gd name="T53" fmla="*/ 36 h 117"/>
              <a:gd name="T54" fmla="*/ 32 w 375"/>
              <a:gd name="T55" fmla="*/ 26 h 117"/>
              <a:gd name="T56" fmla="*/ 55 w 375"/>
              <a:gd name="T57" fmla="*/ 17 h 117"/>
              <a:gd name="T58" fmla="*/ 83 w 375"/>
              <a:gd name="T59" fmla="*/ 11 h 117"/>
              <a:gd name="T60" fmla="*/ 114 w 375"/>
              <a:gd name="T61" fmla="*/ 5 h 117"/>
              <a:gd name="T62" fmla="*/ 150 w 375"/>
              <a:gd name="T63" fmla="*/ 2 h 117"/>
              <a:gd name="T64" fmla="*/ 188 w 375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5" h="117">
                <a:moveTo>
                  <a:pt x="188" y="0"/>
                </a:moveTo>
                <a:lnTo>
                  <a:pt x="225" y="2"/>
                </a:lnTo>
                <a:lnTo>
                  <a:pt x="259" y="5"/>
                </a:lnTo>
                <a:lnTo>
                  <a:pt x="292" y="11"/>
                </a:lnTo>
                <a:lnTo>
                  <a:pt x="320" y="17"/>
                </a:lnTo>
                <a:lnTo>
                  <a:pt x="342" y="26"/>
                </a:lnTo>
                <a:lnTo>
                  <a:pt x="359" y="36"/>
                </a:lnTo>
                <a:lnTo>
                  <a:pt x="371" y="47"/>
                </a:lnTo>
                <a:lnTo>
                  <a:pt x="375" y="59"/>
                </a:lnTo>
                <a:lnTo>
                  <a:pt x="371" y="71"/>
                </a:lnTo>
                <a:lnTo>
                  <a:pt x="359" y="81"/>
                </a:lnTo>
                <a:lnTo>
                  <a:pt x="342" y="91"/>
                </a:lnTo>
                <a:lnTo>
                  <a:pt x="320" y="100"/>
                </a:lnTo>
                <a:lnTo>
                  <a:pt x="292" y="106"/>
                </a:lnTo>
                <a:lnTo>
                  <a:pt x="259" y="112"/>
                </a:lnTo>
                <a:lnTo>
                  <a:pt x="225" y="115"/>
                </a:lnTo>
                <a:lnTo>
                  <a:pt x="188" y="117"/>
                </a:lnTo>
                <a:lnTo>
                  <a:pt x="150" y="115"/>
                </a:lnTo>
                <a:lnTo>
                  <a:pt x="114" y="112"/>
                </a:lnTo>
                <a:lnTo>
                  <a:pt x="83" y="106"/>
                </a:lnTo>
                <a:lnTo>
                  <a:pt x="55" y="100"/>
                </a:lnTo>
                <a:lnTo>
                  <a:pt x="32" y="91"/>
                </a:lnTo>
                <a:lnTo>
                  <a:pt x="15" y="81"/>
                </a:lnTo>
                <a:lnTo>
                  <a:pt x="4" y="71"/>
                </a:lnTo>
                <a:lnTo>
                  <a:pt x="0" y="59"/>
                </a:lnTo>
                <a:lnTo>
                  <a:pt x="4" y="47"/>
                </a:lnTo>
                <a:lnTo>
                  <a:pt x="15" y="36"/>
                </a:lnTo>
                <a:lnTo>
                  <a:pt x="32" y="26"/>
                </a:lnTo>
                <a:lnTo>
                  <a:pt x="55" y="17"/>
                </a:lnTo>
                <a:lnTo>
                  <a:pt x="83" y="11"/>
                </a:lnTo>
                <a:lnTo>
                  <a:pt x="114" y="5"/>
                </a:lnTo>
                <a:lnTo>
                  <a:pt x="150" y="2"/>
                </a:lnTo>
                <a:lnTo>
                  <a:pt x="188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15"/>
          <p:cNvSpPr>
            <a:spLocks/>
          </p:cNvSpPr>
          <p:nvPr/>
        </p:nvSpPr>
        <p:spPr bwMode="auto">
          <a:xfrm>
            <a:off x="4267201" y="6215063"/>
            <a:ext cx="593725" cy="184150"/>
          </a:xfrm>
          <a:custGeom>
            <a:avLst/>
            <a:gdLst>
              <a:gd name="T0" fmla="*/ 187 w 374"/>
              <a:gd name="T1" fmla="*/ 0 h 116"/>
              <a:gd name="T2" fmla="*/ 225 w 374"/>
              <a:gd name="T3" fmla="*/ 2 h 116"/>
              <a:gd name="T4" fmla="*/ 260 w 374"/>
              <a:gd name="T5" fmla="*/ 4 h 116"/>
              <a:gd name="T6" fmla="*/ 291 w 374"/>
              <a:gd name="T7" fmla="*/ 10 h 116"/>
              <a:gd name="T8" fmla="*/ 319 w 374"/>
              <a:gd name="T9" fmla="*/ 18 h 116"/>
              <a:gd name="T10" fmla="*/ 341 w 374"/>
              <a:gd name="T11" fmla="*/ 25 h 116"/>
              <a:gd name="T12" fmla="*/ 359 w 374"/>
              <a:gd name="T13" fmla="*/ 36 h 116"/>
              <a:gd name="T14" fmla="*/ 370 w 374"/>
              <a:gd name="T15" fmla="*/ 46 h 116"/>
              <a:gd name="T16" fmla="*/ 374 w 374"/>
              <a:gd name="T17" fmla="*/ 58 h 116"/>
              <a:gd name="T18" fmla="*/ 370 w 374"/>
              <a:gd name="T19" fmla="*/ 70 h 116"/>
              <a:gd name="T20" fmla="*/ 359 w 374"/>
              <a:gd name="T21" fmla="*/ 80 h 116"/>
              <a:gd name="T22" fmla="*/ 341 w 374"/>
              <a:gd name="T23" fmla="*/ 91 h 116"/>
              <a:gd name="T24" fmla="*/ 319 w 374"/>
              <a:gd name="T25" fmla="*/ 99 h 116"/>
              <a:gd name="T26" fmla="*/ 291 w 374"/>
              <a:gd name="T27" fmla="*/ 107 h 116"/>
              <a:gd name="T28" fmla="*/ 260 w 374"/>
              <a:gd name="T29" fmla="*/ 112 h 116"/>
              <a:gd name="T30" fmla="*/ 225 w 374"/>
              <a:gd name="T31" fmla="*/ 114 h 116"/>
              <a:gd name="T32" fmla="*/ 187 w 374"/>
              <a:gd name="T33" fmla="*/ 116 h 116"/>
              <a:gd name="T34" fmla="*/ 149 w 374"/>
              <a:gd name="T35" fmla="*/ 114 h 116"/>
              <a:gd name="T36" fmla="*/ 113 w 374"/>
              <a:gd name="T37" fmla="*/ 112 h 116"/>
              <a:gd name="T38" fmla="*/ 82 w 374"/>
              <a:gd name="T39" fmla="*/ 107 h 116"/>
              <a:gd name="T40" fmla="*/ 54 w 374"/>
              <a:gd name="T41" fmla="*/ 99 h 116"/>
              <a:gd name="T42" fmla="*/ 32 w 374"/>
              <a:gd name="T43" fmla="*/ 91 h 116"/>
              <a:gd name="T44" fmla="*/ 14 w 374"/>
              <a:gd name="T45" fmla="*/ 80 h 116"/>
              <a:gd name="T46" fmla="*/ 3 w 374"/>
              <a:gd name="T47" fmla="*/ 70 h 116"/>
              <a:gd name="T48" fmla="*/ 0 w 374"/>
              <a:gd name="T49" fmla="*/ 58 h 116"/>
              <a:gd name="T50" fmla="*/ 3 w 374"/>
              <a:gd name="T51" fmla="*/ 46 h 116"/>
              <a:gd name="T52" fmla="*/ 14 w 374"/>
              <a:gd name="T53" fmla="*/ 36 h 116"/>
              <a:gd name="T54" fmla="*/ 32 w 374"/>
              <a:gd name="T55" fmla="*/ 25 h 116"/>
              <a:gd name="T56" fmla="*/ 54 w 374"/>
              <a:gd name="T57" fmla="*/ 18 h 116"/>
              <a:gd name="T58" fmla="*/ 82 w 374"/>
              <a:gd name="T59" fmla="*/ 10 h 116"/>
              <a:gd name="T60" fmla="*/ 113 w 374"/>
              <a:gd name="T61" fmla="*/ 4 h 116"/>
              <a:gd name="T62" fmla="*/ 149 w 374"/>
              <a:gd name="T63" fmla="*/ 2 h 116"/>
              <a:gd name="T64" fmla="*/ 187 w 374"/>
              <a:gd name="T6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4" h="116">
                <a:moveTo>
                  <a:pt x="187" y="0"/>
                </a:moveTo>
                <a:lnTo>
                  <a:pt x="225" y="2"/>
                </a:lnTo>
                <a:lnTo>
                  <a:pt x="260" y="4"/>
                </a:lnTo>
                <a:lnTo>
                  <a:pt x="291" y="10"/>
                </a:lnTo>
                <a:lnTo>
                  <a:pt x="319" y="18"/>
                </a:lnTo>
                <a:lnTo>
                  <a:pt x="341" y="25"/>
                </a:lnTo>
                <a:lnTo>
                  <a:pt x="359" y="36"/>
                </a:lnTo>
                <a:lnTo>
                  <a:pt x="370" y="46"/>
                </a:lnTo>
                <a:lnTo>
                  <a:pt x="374" y="58"/>
                </a:lnTo>
                <a:lnTo>
                  <a:pt x="370" y="70"/>
                </a:lnTo>
                <a:lnTo>
                  <a:pt x="359" y="80"/>
                </a:lnTo>
                <a:lnTo>
                  <a:pt x="341" y="91"/>
                </a:lnTo>
                <a:lnTo>
                  <a:pt x="319" y="99"/>
                </a:lnTo>
                <a:lnTo>
                  <a:pt x="291" y="107"/>
                </a:lnTo>
                <a:lnTo>
                  <a:pt x="260" y="112"/>
                </a:lnTo>
                <a:lnTo>
                  <a:pt x="225" y="114"/>
                </a:lnTo>
                <a:lnTo>
                  <a:pt x="187" y="116"/>
                </a:lnTo>
                <a:lnTo>
                  <a:pt x="149" y="114"/>
                </a:lnTo>
                <a:lnTo>
                  <a:pt x="113" y="112"/>
                </a:lnTo>
                <a:lnTo>
                  <a:pt x="82" y="107"/>
                </a:lnTo>
                <a:lnTo>
                  <a:pt x="54" y="99"/>
                </a:lnTo>
                <a:lnTo>
                  <a:pt x="32" y="91"/>
                </a:lnTo>
                <a:lnTo>
                  <a:pt x="14" y="80"/>
                </a:lnTo>
                <a:lnTo>
                  <a:pt x="3" y="70"/>
                </a:lnTo>
                <a:lnTo>
                  <a:pt x="0" y="58"/>
                </a:lnTo>
                <a:lnTo>
                  <a:pt x="3" y="46"/>
                </a:lnTo>
                <a:lnTo>
                  <a:pt x="14" y="36"/>
                </a:lnTo>
                <a:lnTo>
                  <a:pt x="32" y="25"/>
                </a:lnTo>
                <a:lnTo>
                  <a:pt x="54" y="18"/>
                </a:lnTo>
                <a:lnTo>
                  <a:pt x="82" y="10"/>
                </a:lnTo>
                <a:lnTo>
                  <a:pt x="113" y="4"/>
                </a:lnTo>
                <a:lnTo>
                  <a:pt x="149" y="2"/>
                </a:lnTo>
                <a:lnTo>
                  <a:pt x="187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16"/>
          <p:cNvSpPr>
            <a:spLocks/>
          </p:cNvSpPr>
          <p:nvPr/>
        </p:nvSpPr>
        <p:spPr bwMode="auto">
          <a:xfrm>
            <a:off x="7021513" y="6272213"/>
            <a:ext cx="766763" cy="182563"/>
          </a:xfrm>
          <a:custGeom>
            <a:avLst/>
            <a:gdLst>
              <a:gd name="T0" fmla="*/ 241 w 483"/>
              <a:gd name="T1" fmla="*/ 0 h 115"/>
              <a:gd name="T2" fmla="*/ 284 w 483"/>
              <a:gd name="T3" fmla="*/ 0 h 115"/>
              <a:gd name="T4" fmla="*/ 326 w 483"/>
              <a:gd name="T5" fmla="*/ 2 h 115"/>
              <a:gd name="T6" fmla="*/ 363 w 483"/>
              <a:gd name="T7" fmla="*/ 8 h 115"/>
              <a:gd name="T8" fmla="*/ 397 w 483"/>
              <a:gd name="T9" fmla="*/ 13 h 115"/>
              <a:gd name="T10" fmla="*/ 426 w 483"/>
              <a:gd name="T11" fmla="*/ 19 h 115"/>
              <a:gd name="T12" fmla="*/ 450 w 483"/>
              <a:gd name="T13" fmla="*/ 29 h 115"/>
              <a:gd name="T14" fmla="*/ 467 w 483"/>
              <a:gd name="T15" fmla="*/ 38 h 115"/>
              <a:gd name="T16" fmla="*/ 479 w 483"/>
              <a:gd name="T17" fmla="*/ 47 h 115"/>
              <a:gd name="T18" fmla="*/ 483 w 483"/>
              <a:gd name="T19" fmla="*/ 57 h 115"/>
              <a:gd name="T20" fmla="*/ 479 w 483"/>
              <a:gd name="T21" fmla="*/ 68 h 115"/>
              <a:gd name="T22" fmla="*/ 467 w 483"/>
              <a:gd name="T23" fmla="*/ 77 h 115"/>
              <a:gd name="T24" fmla="*/ 450 w 483"/>
              <a:gd name="T25" fmla="*/ 86 h 115"/>
              <a:gd name="T26" fmla="*/ 426 w 483"/>
              <a:gd name="T27" fmla="*/ 94 h 115"/>
              <a:gd name="T28" fmla="*/ 397 w 483"/>
              <a:gd name="T29" fmla="*/ 102 h 115"/>
              <a:gd name="T30" fmla="*/ 363 w 483"/>
              <a:gd name="T31" fmla="*/ 107 h 115"/>
              <a:gd name="T32" fmla="*/ 326 w 483"/>
              <a:gd name="T33" fmla="*/ 111 h 115"/>
              <a:gd name="T34" fmla="*/ 284 w 483"/>
              <a:gd name="T35" fmla="*/ 115 h 115"/>
              <a:gd name="T36" fmla="*/ 241 w 483"/>
              <a:gd name="T37" fmla="*/ 115 h 115"/>
              <a:gd name="T38" fmla="*/ 198 w 483"/>
              <a:gd name="T39" fmla="*/ 115 h 115"/>
              <a:gd name="T40" fmla="*/ 157 w 483"/>
              <a:gd name="T41" fmla="*/ 111 h 115"/>
              <a:gd name="T42" fmla="*/ 119 w 483"/>
              <a:gd name="T43" fmla="*/ 107 h 115"/>
              <a:gd name="T44" fmla="*/ 85 w 483"/>
              <a:gd name="T45" fmla="*/ 102 h 115"/>
              <a:gd name="T46" fmla="*/ 56 w 483"/>
              <a:gd name="T47" fmla="*/ 94 h 115"/>
              <a:gd name="T48" fmla="*/ 33 w 483"/>
              <a:gd name="T49" fmla="*/ 86 h 115"/>
              <a:gd name="T50" fmla="*/ 15 w 483"/>
              <a:gd name="T51" fmla="*/ 77 h 115"/>
              <a:gd name="T52" fmla="*/ 4 w 483"/>
              <a:gd name="T53" fmla="*/ 68 h 115"/>
              <a:gd name="T54" fmla="*/ 0 w 483"/>
              <a:gd name="T55" fmla="*/ 57 h 115"/>
              <a:gd name="T56" fmla="*/ 4 w 483"/>
              <a:gd name="T57" fmla="*/ 47 h 115"/>
              <a:gd name="T58" fmla="*/ 15 w 483"/>
              <a:gd name="T59" fmla="*/ 38 h 115"/>
              <a:gd name="T60" fmla="*/ 33 w 483"/>
              <a:gd name="T61" fmla="*/ 29 h 115"/>
              <a:gd name="T62" fmla="*/ 56 w 483"/>
              <a:gd name="T63" fmla="*/ 19 h 115"/>
              <a:gd name="T64" fmla="*/ 85 w 483"/>
              <a:gd name="T65" fmla="*/ 13 h 115"/>
              <a:gd name="T66" fmla="*/ 119 w 483"/>
              <a:gd name="T67" fmla="*/ 8 h 115"/>
              <a:gd name="T68" fmla="*/ 157 w 483"/>
              <a:gd name="T69" fmla="*/ 2 h 115"/>
              <a:gd name="T70" fmla="*/ 198 w 483"/>
              <a:gd name="T71" fmla="*/ 0 h 115"/>
              <a:gd name="T72" fmla="*/ 241 w 483"/>
              <a:gd name="T7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3" h="115">
                <a:moveTo>
                  <a:pt x="241" y="0"/>
                </a:moveTo>
                <a:lnTo>
                  <a:pt x="284" y="0"/>
                </a:lnTo>
                <a:lnTo>
                  <a:pt x="326" y="2"/>
                </a:lnTo>
                <a:lnTo>
                  <a:pt x="363" y="8"/>
                </a:lnTo>
                <a:lnTo>
                  <a:pt x="397" y="13"/>
                </a:lnTo>
                <a:lnTo>
                  <a:pt x="426" y="19"/>
                </a:lnTo>
                <a:lnTo>
                  <a:pt x="450" y="29"/>
                </a:lnTo>
                <a:lnTo>
                  <a:pt x="467" y="38"/>
                </a:lnTo>
                <a:lnTo>
                  <a:pt x="479" y="47"/>
                </a:lnTo>
                <a:lnTo>
                  <a:pt x="483" y="57"/>
                </a:lnTo>
                <a:lnTo>
                  <a:pt x="479" y="68"/>
                </a:lnTo>
                <a:lnTo>
                  <a:pt x="467" y="77"/>
                </a:lnTo>
                <a:lnTo>
                  <a:pt x="450" y="86"/>
                </a:lnTo>
                <a:lnTo>
                  <a:pt x="426" y="94"/>
                </a:lnTo>
                <a:lnTo>
                  <a:pt x="397" y="102"/>
                </a:lnTo>
                <a:lnTo>
                  <a:pt x="363" y="107"/>
                </a:lnTo>
                <a:lnTo>
                  <a:pt x="326" y="111"/>
                </a:lnTo>
                <a:lnTo>
                  <a:pt x="284" y="115"/>
                </a:lnTo>
                <a:lnTo>
                  <a:pt x="241" y="115"/>
                </a:lnTo>
                <a:lnTo>
                  <a:pt x="198" y="115"/>
                </a:lnTo>
                <a:lnTo>
                  <a:pt x="157" y="111"/>
                </a:lnTo>
                <a:lnTo>
                  <a:pt x="119" y="107"/>
                </a:lnTo>
                <a:lnTo>
                  <a:pt x="85" y="102"/>
                </a:lnTo>
                <a:lnTo>
                  <a:pt x="56" y="94"/>
                </a:lnTo>
                <a:lnTo>
                  <a:pt x="33" y="86"/>
                </a:lnTo>
                <a:lnTo>
                  <a:pt x="15" y="77"/>
                </a:lnTo>
                <a:lnTo>
                  <a:pt x="4" y="68"/>
                </a:lnTo>
                <a:lnTo>
                  <a:pt x="0" y="57"/>
                </a:lnTo>
                <a:lnTo>
                  <a:pt x="4" y="47"/>
                </a:lnTo>
                <a:lnTo>
                  <a:pt x="15" y="38"/>
                </a:lnTo>
                <a:lnTo>
                  <a:pt x="33" y="29"/>
                </a:lnTo>
                <a:lnTo>
                  <a:pt x="56" y="19"/>
                </a:lnTo>
                <a:lnTo>
                  <a:pt x="85" y="13"/>
                </a:lnTo>
                <a:lnTo>
                  <a:pt x="119" y="8"/>
                </a:lnTo>
                <a:lnTo>
                  <a:pt x="157" y="2"/>
                </a:lnTo>
                <a:lnTo>
                  <a:pt x="198" y="0"/>
                </a:lnTo>
                <a:lnTo>
                  <a:pt x="241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17"/>
          <p:cNvSpPr>
            <a:spLocks/>
          </p:cNvSpPr>
          <p:nvPr/>
        </p:nvSpPr>
        <p:spPr bwMode="auto">
          <a:xfrm>
            <a:off x="5684838" y="6234113"/>
            <a:ext cx="766763" cy="182563"/>
          </a:xfrm>
          <a:custGeom>
            <a:avLst/>
            <a:gdLst>
              <a:gd name="T0" fmla="*/ 241 w 483"/>
              <a:gd name="T1" fmla="*/ 0 h 115"/>
              <a:gd name="T2" fmla="*/ 286 w 483"/>
              <a:gd name="T3" fmla="*/ 0 h 115"/>
              <a:gd name="T4" fmla="*/ 326 w 483"/>
              <a:gd name="T5" fmla="*/ 3 h 115"/>
              <a:gd name="T6" fmla="*/ 364 w 483"/>
              <a:gd name="T7" fmla="*/ 8 h 115"/>
              <a:gd name="T8" fmla="*/ 397 w 483"/>
              <a:gd name="T9" fmla="*/ 13 h 115"/>
              <a:gd name="T10" fmla="*/ 427 w 483"/>
              <a:gd name="T11" fmla="*/ 20 h 115"/>
              <a:gd name="T12" fmla="*/ 451 w 483"/>
              <a:gd name="T13" fmla="*/ 29 h 115"/>
              <a:gd name="T14" fmla="*/ 469 w 483"/>
              <a:gd name="T15" fmla="*/ 37 h 115"/>
              <a:gd name="T16" fmla="*/ 480 w 483"/>
              <a:gd name="T17" fmla="*/ 47 h 115"/>
              <a:gd name="T18" fmla="*/ 483 w 483"/>
              <a:gd name="T19" fmla="*/ 58 h 115"/>
              <a:gd name="T20" fmla="*/ 480 w 483"/>
              <a:gd name="T21" fmla="*/ 68 h 115"/>
              <a:gd name="T22" fmla="*/ 469 w 483"/>
              <a:gd name="T23" fmla="*/ 78 h 115"/>
              <a:gd name="T24" fmla="*/ 451 w 483"/>
              <a:gd name="T25" fmla="*/ 87 h 115"/>
              <a:gd name="T26" fmla="*/ 427 w 483"/>
              <a:gd name="T27" fmla="*/ 95 h 115"/>
              <a:gd name="T28" fmla="*/ 397 w 483"/>
              <a:gd name="T29" fmla="*/ 102 h 115"/>
              <a:gd name="T30" fmla="*/ 364 w 483"/>
              <a:gd name="T31" fmla="*/ 108 h 115"/>
              <a:gd name="T32" fmla="*/ 326 w 483"/>
              <a:gd name="T33" fmla="*/ 112 h 115"/>
              <a:gd name="T34" fmla="*/ 286 w 483"/>
              <a:gd name="T35" fmla="*/ 114 h 115"/>
              <a:gd name="T36" fmla="*/ 241 w 483"/>
              <a:gd name="T37" fmla="*/ 115 h 115"/>
              <a:gd name="T38" fmla="*/ 198 w 483"/>
              <a:gd name="T39" fmla="*/ 114 h 115"/>
              <a:gd name="T40" fmla="*/ 158 w 483"/>
              <a:gd name="T41" fmla="*/ 112 h 115"/>
              <a:gd name="T42" fmla="*/ 120 w 483"/>
              <a:gd name="T43" fmla="*/ 108 h 115"/>
              <a:gd name="T44" fmla="*/ 86 w 483"/>
              <a:gd name="T45" fmla="*/ 102 h 115"/>
              <a:gd name="T46" fmla="*/ 57 w 483"/>
              <a:gd name="T47" fmla="*/ 95 h 115"/>
              <a:gd name="T48" fmla="*/ 33 w 483"/>
              <a:gd name="T49" fmla="*/ 87 h 115"/>
              <a:gd name="T50" fmla="*/ 15 w 483"/>
              <a:gd name="T51" fmla="*/ 78 h 115"/>
              <a:gd name="T52" fmla="*/ 4 w 483"/>
              <a:gd name="T53" fmla="*/ 68 h 115"/>
              <a:gd name="T54" fmla="*/ 0 w 483"/>
              <a:gd name="T55" fmla="*/ 58 h 115"/>
              <a:gd name="T56" fmla="*/ 4 w 483"/>
              <a:gd name="T57" fmla="*/ 47 h 115"/>
              <a:gd name="T58" fmla="*/ 15 w 483"/>
              <a:gd name="T59" fmla="*/ 37 h 115"/>
              <a:gd name="T60" fmla="*/ 33 w 483"/>
              <a:gd name="T61" fmla="*/ 29 h 115"/>
              <a:gd name="T62" fmla="*/ 57 w 483"/>
              <a:gd name="T63" fmla="*/ 20 h 115"/>
              <a:gd name="T64" fmla="*/ 86 w 483"/>
              <a:gd name="T65" fmla="*/ 13 h 115"/>
              <a:gd name="T66" fmla="*/ 120 w 483"/>
              <a:gd name="T67" fmla="*/ 8 h 115"/>
              <a:gd name="T68" fmla="*/ 158 w 483"/>
              <a:gd name="T69" fmla="*/ 3 h 115"/>
              <a:gd name="T70" fmla="*/ 198 w 483"/>
              <a:gd name="T71" fmla="*/ 0 h 115"/>
              <a:gd name="T72" fmla="*/ 241 w 483"/>
              <a:gd name="T7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3" h="115">
                <a:moveTo>
                  <a:pt x="241" y="0"/>
                </a:moveTo>
                <a:lnTo>
                  <a:pt x="286" y="0"/>
                </a:lnTo>
                <a:lnTo>
                  <a:pt x="326" y="3"/>
                </a:lnTo>
                <a:lnTo>
                  <a:pt x="364" y="8"/>
                </a:lnTo>
                <a:lnTo>
                  <a:pt x="397" y="13"/>
                </a:lnTo>
                <a:lnTo>
                  <a:pt x="427" y="20"/>
                </a:lnTo>
                <a:lnTo>
                  <a:pt x="451" y="29"/>
                </a:lnTo>
                <a:lnTo>
                  <a:pt x="469" y="37"/>
                </a:lnTo>
                <a:lnTo>
                  <a:pt x="480" y="47"/>
                </a:lnTo>
                <a:lnTo>
                  <a:pt x="483" y="58"/>
                </a:lnTo>
                <a:lnTo>
                  <a:pt x="480" y="68"/>
                </a:lnTo>
                <a:lnTo>
                  <a:pt x="469" y="78"/>
                </a:lnTo>
                <a:lnTo>
                  <a:pt x="451" y="87"/>
                </a:lnTo>
                <a:lnTo>
                  <a:pt x="427" y="95"/>
                </a:lnTo>
                <a:lnTo>
                  <a:pt x="397" y="102"/>
                </a:lnTo>
                <a:lnTo>
                  <a:pt x="364" y="108"/>
                </a:lnTo>
                <a:lnTo>
                  <a:pt x="326" y="112"/>
                </a:lnTo>
                <a:lnTo>
                  <a:pt x="286" y="114"/>
                </a:lnTo>
                <a:lnTo>
                  <a:pt x="241" y="115"/>
                </a:lnTo>
                <a:lnTo>
                  <a:pt x="198" y="114"/>
                </a:lnTo>
                <a:lnTo>
                  <a:pt x="158" y="112"/>
                </a:lnTo>
                <a:lnTo>
                  <a:pt x="120" y="108"/>
                </a:lnTo>
                <a:lnTo>
                  <a:pt x="86" y="102"/>
                </a:lnTo>
                <a:lnTo>
                  <a:pt x="57" y="95"/>
                </a:lnTo>
                <a:lnTo>
                  <a:pt x="33" y="87"/>
                </a:lnTo>
                <a:lnTo>
                  <a:pt x="15" y="78"/>
                </a:lnTo>
                <a:lnTo>
                  <a:pt x="4" y="68"/>
                </a:lnTo>
                <a:lnTo>
                  <a:pt x="0" y="58"/>
                </a:lnTo>
                <a:lnTo>
                  <a:pt x="4" y="47"/>
                </a:lnTo>
                <a:lnTo>
                  <a:pt x="15" y="37"/>
                </a:lnTo>
                <a:lnTo>
                  <a:pt x="33" y="29"/>
                </a:lnTo>
                <a:lnTo>
                  <a:pt x="57" y="20"/>
                </a:lnTo>
                <a:lnTo>
                  <a:pt x="86" y="13"/>
                </a:lnTo>
                <a:lnTo>
                  <a:pt x="120" y="8"/>
                </a:lnTo>
                <a:lnTo>
                  <a:pt x="158" y="3"/>
                </a:lnTo>
                <a:lnTo>
                  <a:pt x="198" y="0"/>
                </a:lnTo>
                <a:lnTo>
                  <a:pt x="241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18"/>
          <p:cNvSpPr>
            <a:spLocks/>
          </p:cNvSpPr>
          <p:nvPr/>
        </p:nvSpPr>
        <p:spPr bwMode="auto">
          <a:xfrm>
            <a:off x="6234113" y="3303588"/>
            <a:ext cx="357188" cy="184150"/>
          </a:xfrm>
          <a:custGeom>
            <a:avLst/>
            <a:gdLst>
              <a:gd name="T0" fmla="*/ 113 w 225"/>
              <a:gd name="T1" fmla="*/ 0 h 116"/>
              <a:gd name="T2" fmla="*/ 143 w 225"/>
              <a:gd name="T3" fmla="*/ 2 h 116"/>
              <a:gd name="T4" fmla="*/ 169 w 225"/>
              <a:gd name="T5" fmla="*/ 8 h 116"/>
              <a:gd name="T6" fmla="*/ 192 w 225"/>
              <a:gd name="T7" fmla="*/ 16 h 116"/>
              <a:gd name="T8" fmla="*/ 209 w 225"/>
              <a:gd name="T9" fmla="*/ 28 h 116"/>
              <a:gd name="T10" fmla="*/ 221 w 225"/>
              <a:gd name="T11" fmla="*/ 42 h 116"/>
              <a:gd name="T12" fmla="*/ 225 w 225"/>
              <a:gd name="T13" fmla="*/ 58 h 116"/>
              <a:gd name="T14" fmla="*/ 221 w 225"/>
              <a:gd name="T15" fmla="*/ 74 h 116"/>
              <a:gd name="T16" fmla="*/ 209 w 225"/>
              <a:gd name="T17" fmla="*/ 87 h 116"/>
              <a:gd name="T18" fmla="*/ 192 w 225"/>
              <a:gd name="T19" fmla="*/ 99 h 116"/>
              <a:gd name="T20" fmla="*/ 169 w 225"/>
              <a:gd name="T21" fmla="*/ 108 h 116"/>
              <a:gd name="T22" fmla="*/ 143 w 225"/>
              <a:gd name="T23" fmla="*/ 113 h 116"/>
              <a:gd name="T24" fmla="*/ 113 w 225"/>
              <a:gd name="T25" fmla="*/ 116 h 116"/>
              <a:gd name="T26" fmla="*/ 83 w 225"/>
              <a:gd name="T27" fmla="*/ 113 h 116"/>
              <a:gd name="T28" fmla="*/ 56 w 225"/>
              <a:gd name="T29" fmla="*/ 108 h 116"/>
              <a:gd name="T30" fmla="*/ 33 w 225"/>
              <a:gd name="T31" fmla="*/ 99 h 116"/>
              <a:gd name="T32" fmla="*/ 16 w 225"/>
              <a:gd name="T33" fmla="*/ 87 h 116"/>
              <a:gd name="T34" fmla="*/ 4 w 225"/>
              <a:gd name="T35" fmla="*/ 74 h 116"/>
              <a:gd name="T36" fmla="*/ 0 w 225"/>
              <a:gd name="T37" fmla="*/ 58 h 116"/>
              <a:gd name="T38" fmla="*/ 4 w 225"/>
              <a:gd name="T39" fmla="*/ 42 h 116"/>
              <a:gd name="T40" fmla="*/ 16 w 225"/>
              <a:gd name="T41" fmla="*/ 28 h 116"/>
              <a:gd name="T42" fmla="*/ 33 w 225"/>
              <a:gd name="T43" fmla="*/ 16 h 116"/>
              <a:gd name="T44" fmla="*/ 56 w 225"/>
              <a:gd name="T45" fmla="*/ 8 h 116"/>
              <a:gd name="T46" fmla="*/ 83 w 225"/>
              <a:gd name="T47" fmla="*/ 2 h 116"/>
              <a:gd name="T48" fmla="*/ 113 w 225"/>
              <a:gd name="T4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5" h="116">
                <a:moveTo>
                  <a:pt x="113" y="0"/>
                </a:moveTo>
                <a:lnTo>
                  <a:pt x="143" y="2"/>
                </a:lnTo>
                <a:lnTo>
                  <a:pt x="169" y="8"/>
                </a:lnTo>
                <a:lnTo>
                  <a:pt x="192" y="16"/>
                </a:lnTo>
                <a:lnTo>
                  <a:pt x="209" y="28"/>
                </a:lnTo>
                <a:lnTo>
                  <a:pt x="221" y="42"/>
                </a:lnTo>
                <a:lnTo>
                  <a:pt x="225" y="58"/>
                </a:lnTo>
                <a:lnTo>
                  <a:pt x="221" y="74"/>
                </a:lnTo>
                <a:lnTo>
                  <a:pt x="209" y="87"/>
                </a:lnTo>
                <a:lnTo>
                  <a:pt x="192" y="99"/>
                </a:lnTo>
                <a:lnTo>
                  <a:pt x="169" y="108"/>
                </a:lnTo>
                <a:lnTo>
                  <a:pt x="143" y="113"/>
                </a:lnTo>
                <a:lnTo>
                  <a:pt x="113" y="116"/>
                </a:lnTo>
                <a:lnTo>
                  <a:pt x="83" y="113"/>
                </a:lnTo>
                <a:lnTo>
                  <a:pt x="56" y="108"/>
                </a:lnTo>
                <a:lnTo>
                  <a:pt x="33" y="99"/>
                </a:lnTo>
                <a:lnTo>
                  <a:pt x="16" y="87"/>
                </a:lnTo>
                <a:lnTo>
                  <a:pt x="4" y="74"/>
                </a:lnTo>
                <a:lnTo>
                  <a:pt x="0" y="58"/>
                </a:lnTo>
                <a:lnTo>
                  <a:pt x="4" y="42"/>
                </a:lnTo>
                <a:lnTo>
                  <a:pt x="16" y="28"/>
                </a:lnTo>
                <a:lnTo>
                  <a:pt x="33" y="16"/>
                </a:lnTo>
                <a:lnTo>
                  <a:pt x="56" y="8"/>
                </a:lnTo>
                <a:lnTo>
                  <a:pt x="83" y="2"/>
                </a:lnTo>
                <a:lnTo>
                  <a:pt x="113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19"/>
          <p:cNvSpPr>
            <a:spLocks/>
          </p:cNvSpPr>
          <p:nvPr/>
        </p:nvSpPr>
        <p:spPr bwMode="auto">
          <a:xfrm>
            <a:off x="5287963" y="3336925"/>
            <a:ext cx="473075" cy="184150"/>
          </a:xfrm>
          <a:custGeom>
            <a:avLst/>
            <a:gdLst>
              <a:gd name="T0" fmla="*/ 148 w 298"/>
              <a:gd name="T1" fmla="*/ 0 h 116"/>
              <a:gd name="T2" fmla="*/ 182 w 298"/>
              <a:gd name="T3" fmla="*/ 2 h 116"/>
              <a:gd name="T4" fmla="*/ 214 w 298"/>
              <a:gd name="T5" fmla="*/ 6 h 116"/>
              <a:gd name="T6" fmla="*/ 241 w 298"/>
              <a:gd name="T7" fmla="*/ 12 h 116"/>
              <a:gd name="T8" fmla="*/ 265 w 298"/>
              <a:gd name="T9" fmla="*/ 21 h 116"/>
              <a:gd name="T10" fmla="*/ 282 w 298"/>
              <a:gd name="T11" fmla="*/ 33 h 116"/>
              <a:gd name="T12" fmla="*/ 294 w 298"/>
              <a:gd name="T13" fmla="*/ 45 h 116"/>
              <a:gd name="T14" fmla="*/ 298 w 298"/>
              <a:gd name="T15" fmla="*/ 58 h 116"/>
              <a:gd name="T16" fmla="*/ 294 w 298"/>
              <a:gd name="T17" fmla="*/ 71 h 116"/>
              <a:gd name="T18" fmla="*/ 282 w 298"/>
              <a:gd name="T19" fmla="*/ 83 h 116"/>
              <a:gd name="T20" fmla="*/ 265 w 298"/>
              <a:gd name="T21" fmla="*/ 95 h 116"/>
              <a:gd name="T22" fmla="*/ 241 w 298"/>
              <a:gd name="T23" fmla="*/ 104 h 116"/>
              <a:gd name="T24" fmla="*/ 214 w 298"/>
              <a:gd name="T25" fmla="*/ 110 h 116"/>
              <a:gd name="T26" fmla="*/ 182 w 298"/>
              <a:gd name="T27" fmla="*/ 114 h 116"/>
              <a:gd name="T28" fmla="*/ 148 w 298"/>
              <a:gd name="T29" fmla="*/ 116 h 116"/>
              <a:gd name="T30" fmla="*/ 114 w 298"/>
              <a:gd name="T31" fmla="*/ 114 h 116"/>
              <a:gd name="T32" fmla="*/ 83 w 298"/>
              <a:gd name="T33" fmla="*/ 110 h 116"/>
              <a:gd name="T34" fmla="*/ 55 w 298"/>
              <a:gd name="T35" fmla="*/ 104 h 116"/>
              <a:gd name="T36" fmla="*/ 33 w 298"/>
              <a:gd name="T37" fmla="*/ 95 h 116"/>
              <a:gd name="T38" fmla="*/ 15 w 298"/>
              <a:gd name="T39" fmla="*/ 83 h 116"/>
              <a:gd name="T40" fmla="*/ 4 w 298"/>
              <a:gd name="T41" fmla="*/ 71 h 116"/>
              <a:gd name="T42" fmla="*/ 0 w 298"/>
              <a:gd name="T43" fmla="*/ 58 h 116"/>
              <a:gd name="T44" fmla="*/ 4 w 298"/>
              <a:gd name="T45" fmla="*/ 45 h 116"/>
              <a:gd name="T46" fmla="*/ 15 w 298"/>
              <a:gd name="T47" fmla="*/ 33 h 116"/>
              <a:gd name="T48" fmla="*/ 33 w 298"/>
              <a:gd name="T49" fmla="*/ 21 h 116"/>
              <a:gd name="T50" fmla="*/ 55 w 298"/>
              <a:gd name="T51" fmla="*/ 12 h 116"/>
              <a:gd name="T52" fmla="*/ 83 w 298"/>
              <a:gd name="T53" fmla="*/ 6 h 116"/>
              <a:gd name="T54" fmla="*/ 114 w 298"/>
              <a:gd name="T55" fmla="*/ 2 h 116"/>
              <a:gd name="T56" fmla="*/ 148 w 298"/>
              <a:gd name="T5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8" h="116">
                <a:moveTo>
                  <a:pt x="148" y="0"/>
                </a:moveTo>
                <a:lnTo>
                  <a:pt x="182" y="2"/>
                </a:lnTo>
                <a:lnTo>
                  <a:pt x="214" y="6"/>
                </a:lnTo>
                <a:lnTo>
                  <a:pt x="241" y="12"/>
                </a:lnTo>
                <a:lnTo>
                  <a:pt x="265" y="21"/>
                </a:lnTo>
                <a:lnTo>
                  <a:pt x="282" y="33"/>
                </a:lnTo>
                <a:lnTo>
                  <a:pt x="294" y="45"/>
                </a:lnTo>
                <a:lnTo>
                  <a:pt x="298" y="58"/>
                </a:lnTo>
                <a:lnTo>
                  <a:pt x="294" y="71"/>
                </a:lnTo>
                <a:lnTo>
                  <a:pt x="282" y="83"/>
                </a:lnTo>
                <a:lnTo>
                  <a:pt x="265" y="95"/>
                </a:lnTo>
                <a:lnTo>
                  <a:pt x="241" y="104"/>
                </a:lnTo>
                <a:lnTo>
                  <a:pt x="214" y="110"/>
                </a:lnTo>
                <a:lnTo>
                  <a:pt x="182" y="114"/>
                </a:lnTo>
                <a:lnTo>
                  <a:pt x="148" y="116"/>
                </a:lnTo>
                <a:lnTo>
                  <a:pt x="114" y="114"/>
                </a:lnTo>
                <a:lnTo>
                  <a:pt x="83" y="110"/>
                </a:lnTo>
                <a:lnTo>
                  <a:pt x="55" y="104"/>
                </a:lnTo>
                <a:lnTo>
                  <a:pt x="33" y="95"/>
                </a:lnTo>
                <a:lnTo>
                  <a:pt x="15" y="83"/>
                </a:lnTo>
                <a:lnTo>
                  <a:pt x="4" y="71"/>
                </a:lnTo>
                <a:lnTo>
                  <a:pt x="0" y="58"/>
                </a:lnTo>
                <a:lnTo>
                  <a:pt x="4" y="45"/>
                </a:lnTo>
                <a:lnTo>
                  <a:pt x="15" y="33"/>
                </a:lnTo>
                <a:lnTo>
                  <a:pt x="33" y="21"/>
                </a:lnTo>
                <a:lnTo>
                  <a:pt x="55" y="12"/>
                </a:lnTo>
                <a:lnTo>
                  <a:pt x="83" y="6"/>
                </a:lnTo>
                <a:lnTo>
                  <a:pt x="114" y="2"/>
                </a:lnTo>
                <a:lnTo>
                  <a:pt x="148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20"/>
          <p:cNvSpPr>
            <a:spLocks/>
          </p:cNvSpPr>
          <p:nvPr/>
        </p:nvSpPr>
        <p:spPr bwMode="auto">
          <a:xfrm>
            <a:off x="4025901" y="3292475"/>
            <a:ext cx="471488" cy="184150"/>
          </a:xfrm>
          <a:custGeom>
            <a:avLst/>
            <a:gdLst>
              <a:gd name="T0" fmla="*/ 149 w 297"/>
              <a:gd name="T1" fmla="*/ 0 h 116"/>
              <a:gd name="T2" fmla="*/ 183 w 297"/>
              <a:gd name="T3" fmla="*/ 1 h 116"/>
              <a:gd name="T4" fmla="*/ 213 w 297"/>
              <a:gd name="T5" fmla="*/ 6 h 116"/>
              <a:gd name="T6" fmla="*/ 241 w 297"/>
              <a:gd name="T7" fmla="*/ 13 h 116"/>
              <a:gd name="T8" fmla="*/ 264 w 297"/>
              <a:gd name="T9" fmla="*/ 22 h 116"/>
              <a:gd name="T10" fmla="*/ 281 w 297"/>
              <a:gd name="T11" fmla="*/ 32 h 116"/>
              <a:gd name="T12" fmla="*/ 293 w 297"/>
              <a:gd name="T13" fmla="*/ 44 h 116"/>
              <a:gd name="T14" fmla="*/ 297 w 297"/>
              <a:gd name="T15" fmla="*/ 57 h 116"/>
              <a:gd name="T16" fmla="*/ 293 w 297"/>
              <a:gd name="T17" fmla="*/ 72 h 116"/>
              <a:gd name="T18" fmla="*/ 281 w 297"/>
              <a:gd name="T19" fmla="*/ 83 h 116"/>
              <a:gd name="T20" fmla="*/ 264 w 297"/>
              <a:gd name="T21" fmla="*/ 94 h 116"/>
              <a:gd name="T22" fmla="*/ 241 w 297"/>
              <a:gd name="T23" fmla="*/ 103 h 116"/>
              <a:gd name="T24" fmla="*/ 213 w 297"/>
              <a:gd name="T25" fmla="*/ 110 h 116"/>
              <a:gd name="T26" fmla="*/ 183 w 297"/>
              <a:gd name="T27" fmla="*/ 115 h 116"/>
              <a:gd name="T28" fmla="*/ 149 w 297"/>
              <a:gd name="T29" fmla="*/ 116 h 116"/>
              <a:gd name="T30" fmla="*/ 115 w 297"/>
              <a:gd name="T31" fmla="*/ 115 h 116"/>
              <a:gd name="T32" fmla="*/ 83 w 297"/>
              <a:gd name="T33" fmla="*/ 110 h 116"/>
              <a:gd name="T34" fmla="*/ 56 w 297"/>
              <a:gd name="T35" fmla="*/ 103 h 116"/>
              <a:gd name="T36" fmla="*/ 32 w 297"/>
              <a:gd name="T37" fmla="*/ 94 h 116"/>
              <a:gd name="T38" fmla="*/ 15 w 297"/>
              <a:gd name="T39" fmla="*/ 83 h 116"/>
              <a:gd name="T40" fmla="*/ 4 w 297"/>
              <a:gd name="T41" fmla="*/ 72 h 116"/>
              <a:gd name="T42" fmla="*/ 0 w 297"/>
              <a:gd name="T43" fmla="*/ 57 h 116"/>
              <a:gd name="T44" fmla="*/ 4 w 297"/>
              <a:gd name="T45" fmla="*/ 44 h 116"/>
              <a:gd name="T46" fmla="*/ 15 w 297"/>
              <a:gd name="T47" fmla="*/ 32 h 116"/>
              <a:gd name="T48" fmla="*/ 32 w 297"/>
              <a:gd name="T49" fmla="*/ 22 h 116"/>
              <a:gd name="T50" fmla="*/ 56 w 297"/>
              <a:gd name="T51" fmla="*/ 13 h 116"/>
              <a:gd name="T52" fmla="*/ 83 w 297"/>
              <a:gd name="T53" fmla="*/ 6 h 116"/>
              <a:gd name="T54" fmla="*/ 115 w 297"/>
              <a:gd name="T55" fmla="*/ 1 h 116"/>
              <a:gd name="T56" fmla="*/ 149 w 297"/>
              <a:gd name="T5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7" h="116">
                <a:moveTo>
                  <a:pt x="149" y="0"/>
                </a:moveTo>
                <a:lnTo>
                  <a:pt x="183" y="1"/>
                </a:lnTo>
                <a:lnTo>
                  <a:pt x="213" y="6"/>
                </a:lnTo>
                <a:lnTo>
                  <a:pt x="241" y="13"/>
                </a:lnTo>
                <a:lnTo>
                  <a:pt x="264" y="22"/>
                </a:lnTo>
                <a:lnTo>
                  <a:pt x="281" y="32"/>
                </a:lnTo>
                <a:lnTo>
                  <a:pt x="293" y="44"/>
                </a:lnTo>
                <a:lnTo>
                  <a:pt x="297" y="57"/>
                </a:lnTo>
                <a:lnTo>
                  <a:pt x="293" y="72"/>
                </a:lnTo>
                <a:lnTo>
                  <a:pt x="281" y="83"/>
                </a:lnTo>
                <a:lnTo>
                  <a:pt x="264" y="94"/>
                </a:lnTo>
                <a:lnTo>
                  <a:pt x="241" y="103"/>
                </a:lnTo>
                <a:lnTo>
                  <a:pt x="213" y="110"/>
                </a:lnTo>
                <a:lnTo>
                  <a:pt x="183" y="115"/>
                </a:lnTo>
                <a:lnTo>
                  <a:pt x="149" y="116"/>
                </a:lnTo>
                <a:lnTo>
                  <a:pt x="115" y="115"/>
                </a:lnTo>
                <a:lnTo>
                  <a:pt x="83" y="110"/>
                </a:lnTo>
                <a:lnTo>
                  <a:pt x="56" y="103"/>
                </a:lnTo>
                <a:lnTo>
                  <a:pt x="32" y="94"/>
                </a:lnTo>
                <a:lnTo>
                  <a:pt x="15" y="83"/>
                </a:lnTo>
                <a:lnTo>
                  <a:pt x="4" y="72"/>
                </a:lnTo>
                <a:lnTo>
                  <a:pt x="0" y="57"/>
                </a:lnTo>
                <a:lnTo>
                  <a:pt x="4" y="44"/>
                </a:lnTo>
                <a:lnTo>
                  <a:pt x="15" y="32"/>
                </a:lnTo>
                <a:lnTo>
                  <a:pt x="32" y="22"/>
                </a:lnTo>
                <a:lnTo>
                  <a:pt x="56" y="13"/>
                </a:lnTo>
                <a:lnTo>
                  <a:pt x="83" y="6"/>
                </a:lnTo>
                <a:lnTo>
                  <a:pt x="115" y="1"/>
                </a:lnTo>
                <a:lnTo>
                  <a:pt x="149" y="0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21"/>
          <p:cNvSpPr>
            <a:spLocks/>
          </p:cNvSpPr>
          <p:nvPr/>
        </p:nvSpPr>
        <p:spPr bwMode="auto">
          <a:xfrm>
            <a:off x="4154488" y="954088"/>
            <a:ext cx="198438" cy="296863"/>
          </a:xfrm>
          <a:custGeom>
            <a:avLst/>
            <a:gdLst>
              <a:gd name="T0" fmla="*/ 76 w 125"/>
              <a:gd name="T1" fmla="*/ 0 h 187"/>
              <a:gd name="T2" fmla="*/ 93 w 125"/>
              <a:gd name="T3" fmla="*/ 5 h 187"/>
              <a:gd name="T4" fmla="*/ 106 w 125"/>
              <a:gd name="T5" fmla="*/ 13 h 187"/>
              <a:gd name="T6" fmla="*/ 115 w 125"/>
              <a:gd name="T7" fmla="*/ 25 h 187"/>
              <a:gd name="T8" fmla="*/ 120 w 125"/>
              <a:gd name="T9" fmla="*/ 38 h 187"/>
              <a:gd name="T10" fmla="*/ 124 w 125"/>
              <a:gd name="T11" fmla="*/ 52 h 187"/>
              <a:gd name="T12" fmla="*/ 125 w 125"/>
              <a:gd name="T13" fmla="*/ 68 h 187"/>
              <a:gd name="T14" fmla="*/ 124 w 125"/>
              <a:gd name="T15" fmla="*/ 84 h 187"/>
              <a:gd name="T16" fmla="*/ 123 w 125"/>
              <a:gd name="T17" fmla="*/ 98 h 187"/>
              <a:gd name="T18" fmla="*/ 120 w 125"/>
              <a:gd name="T19" fmla="*/ 110 h 187"/>
              <a:gd name="T20" fmla="*/ 119 w 125"/>
              <a:gd name="T21" fmla="*/ 120 h 187"/>
              <a:gd name="T22" fmla="*/ 116 w 125"/>
              <a:gd name="T23" fmla="*/ 127 h 187"/>
              <a:gd name="T24" fmla="*/ 116 w 125"/>
              <a:gd name="T25" fmla="*/ 128 h 187"/>
              <a:gd name="T26" fmla="*/ 105 w 125"/>
              <a:gd name="T27" fmla="*/ 153 h 187"/>
              <a:gd name="T28" fmla="*/ 94 w 125"/>
              <a:gd name="T29" fmla="*/ 169 h 187"/>
              <a:gd name="T30" fmla="*/ 82 w 125"/>
              <a:gd name="T31" fmla="*/ 179 h 187"/>
              <a:gd name="T32" fmla="*/ 73 w 125"/>
              <a:gd name="T33" fmla="*/ 184 h 187"/>
              <a:gd name="T34" fmla="*/ 64 w 125"/>
              <a:gd name="T35" fmla="*/ 187 h 187"/>
              <a:gd name="T36" fmla="*/ 59 w 125"/>
              <a:gd name="T37" fmla="*/ 187 h 187"/>
              <a:gd name="T38" fmla="*/ 57 w 125"/>
              <a:gd name="T39" fmla="*/ 187 h 187"/>
              <a:gd name="T40" fmla="*/ 44 w 125"/>
              <a:gd name="T41" fmla="*/ 183 h 187"/>
              <a:gd name="T42" fmla="*/ 34 w 125"/>
              <a:gd name="T43" fmla="*/ 175 h 187"/>
              <a:gd name="T44" fmla="*/ 25 w 125"/>
              <a:gd name="T45" fmla="*/ 162 h 187"/>
              <a:gd name="T46" fmla="*/ 18 w 125"/>
              <a:gd name="T47" fmla="*/ 146 h 187"/>
              <a:gd name="T48" fmla="*/ 12 w 125"/>
              <a:gd name="T49" fmla="*/ 129 h 187"/>
              <a:gd name="T50" fmla="*/ 8 w 125"/>
              <a:gd name="T51" fmla="*/ 114 h 187"/>
              <a:gd name="T52" fmla="*/ 4 w 125"/>
              <a:gd name="T53" fmla="*/ 98 h 187"/>
              <a:gd name="T54" fmla="*/ 2 w 125"/>
              <a:gd name="T55" fmla="*/ 86 h 187"/>
              <a:gd name="T56" fmla="*/ 1 w 125"/>
              <a:gd name="T57" fmla="*/ 77 h 187"/>
              <a:gd name="T58" fmla="*/ 1 w 125"/>
              <a:gd name="T59" fmla="*/ 74 h 187"/>
              <a:gd name="T60" fmla="*/ 0 w 125"/>
              <a:gd name="T61" fmla="*/ 54 h 187"/>
              <a:gd name="T62" fmla="*/ 5 w 125"/>
              <a:gd name="T63" fmla="*/ 38 h 187"/>
              <a:gd name="T64" fmla="*/ 13 w 125"/>
              <a:gd name="T65" fmla="*/ 25 h 187"/>
              <a:gd name="T66" fmla="*/ 23 w 125"/>
              <a:gd name="T67" fmla="*/ 16 h 187"/>
              <a:gd name="T68" fmla="*/ 35 w 125"/>
              <a:gd name="T69" fmla="*/ 9 h 187"/>
              <a:gd name="T70" fmla="*/ 47 w 125"/>
              <a:gd name="T71" fmla="*/ 4 h 187"/>
              <a:gd name="T72" fmla="*/ 57 w 125"/>
              <a:gd name="T73" fmla="*/ 1 h 187"/>
              <a:gd name="T74" fmla="*/ 67 w 125"/>
              <a:gd name="T75" fmla="*/ 0 h 187"/>
              <a:gd name="T76" fmla="*/ 73 w 125"/>
              <a:gd name="T77" fmla="*/ 0 h 187"/>
              <a:gd name="T78" fmla="*/ 76 w 125"/>
              <a:gd name="T7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5" h="187">
                <a:moveTo>
                  <a:pt x="76" y="0"/>
                </a:moveTo>
                <a:lnTo>
                  <a:pt x="93" y="5"/>
                </a:lnTo>
                <a:lnTo>
                  <a:pt x="106" y="13"/>
                </a:lnTo>
                <a:lnTo>
                  <a:pt x="115" y="25"/>
                </a:lnTo>
                <a:lnTo>
                  <a:pt x="120" y="38"/>
                </a:lnTo>
                <a:lnTo>
                  <a:pt x="124" y="52"/>
                </a:lnTo>
                <a:lnTo>
                  <a:pt x="125" y="68"/>
                </a:lnTo>
                <a:lnTo>
                  <a:pt x="124" y="84"/>
                </a:lnTo>
                <a:lnTo>
                  <a:pt x="123" y="98"/>
                </a:lnTo>
                <a:lnTo>
                  <a:pt x="120" y="110"/>
                </a:lnTo>
                <a:lnTo>
                  <a:pt x="119" y="120"/>
                </a:lnTo>
                <a:lnTo>
                  <a:pt x="116" y="127"/>
                </a:lnTo>
                <a:lnTo>
                  <a:pt x="116" y="128"/>
                </a:lnTo>
                <a:lnTo>
                  <a:pt x="105" y="153"/>
                </a:lnTo>
                <a:lnTo>
                  <a:pt x="94" y="169"/>
                </a:lnTo>
                <a:lnTo>
                  <a:pt x="82" y="179"/>
                </a:lnTo>
                <a:lnTo>
                  <a:pt x="73" y="184"/>
                </a:lnTo>
                <a:lnTo>
                  <a:pt x="64" y="187"/>
                </a:lnTo>
                <a:lnTo>
                  <a:pt x="59" y="187"/>
                </a:lnTo>
                <a:lnTo>
                  <a:pt x="57" y="187"/>
                </a:lnTo>
                <a:lnTo>
                  <a:pt x="44" y="183"/>
                </a:lnTo>
                <a:lnTo>
                  <a:pt x="34" y="175"/>
                </a:lnTo>
                <a:lnTo>
                  <a:pt x="25" y="162"/>
                </a:lnTo>
                <a:lnTo>
                  <a:pt x="18" y="146"/>
                </a:lnTo>
                <a:lnTo>
                  <a:pt x="12" y="129"/>
                </a:lnTo>
                <a:lnTo>
                  <a:pt x="8" y="114"/>
                </a:lnTo>
                <a:lnTo>
                  <a:pt x="4" y="98"/>
                </a:lnTo>
                <a:lnTo>
                  <a:pt x="2" y="86"/>
                </a:lnTo>
                <a:lnTo>
                  <a:pt x="1" y="77"/>
                </a:lnTo>
                <a:lnTo>
                  <a:pt x="1" y="74"/>
                </a:lnTo>
                <a:lnTo>
                  <a:pt x="0" y="54"/>
                </a:lnTo>
                <a:lnTo>
                  <a:pt x="5" y="38"/>
                </a:lnTo>
                <a:lnTo>
                  <a:pt x="13" y="25"/>
                </a:lnTo>
                <a:lnTo>
                  <a:pt x="23" y="16"/>
                </a:lnTo>
                <a:lnTo>
                  <a:pt x="35" y="9"/>
                </a:lnTo>
                <a:lnTo>
                  <a:pt x="47" y="4"/>
                </a:lnTo>
                <a:lnTo>
                  <a:pt x="57" y="1"/>
                </a:lnTo>
                <a:lnTo>
                  <a:pt x="67" y="0"/>
                </a:lnTo>
                <a:lnTo>
                  <a:pt x="73" y="0"/>
                </a:lnTo>
                <a:lnTo>
                  <a:pt x="76" y="0"/>
                </a:lnTo>
                <a:close/>
              </a:path>
            </a:pathLst>
          </a:custGeom>
          <a:solidFill>
            <a:srgbClr val="6F919A"/>
          </a:solidFill>
          <a:ln w="0">
            <a:solidFill>
              <a:srgbClr val="6F919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22"/>
          <p:cNvSpPr>
            <a:spLocks noEditPoints="1"/>
          </p:cNvSpPr>
          <p:nvPr/>
        </p:nvSpPr>
        <p:spPr bwMode="auto">
          <a:xfrm>
            <a:off x="4148138" y="947738"/>
            <a:ext cx="209550" cy="309563"/>
          </a:xfrm>
          <a:custGeom>
            <a:avLst/>
            <a:gdLst>
              <a:gd name="T0" fmla="*/ 76 w 132"/>
              <a:gd name="T1" fmla="*/ 8 h 195"/>
              <a:gd name="T2" fmla="*/ 55 w 132"/>
              <a:gd name="T3" fmla="*/ 10 h 195"/>
              <a:gd name="T4" fmla="*/ 31 w 132"/>
              <a:gd name="T5" fmla="*/ 21 h 195"/>
              <a:gd name="T6" fmla="*/ 14 w 132"/>
              <a:gd name="T7" fmla="*/ 38 h 195"/>
              <a:gd name="T8" fmla="*/ 8 w 132"/>
              <a:gd name="T9" fmla="*/ 67 h 195"/>
              <a:gd name="T10" fmla="*/ 8 w 132"/>
              <a:gd name="T11" fmla="*/ 78 h 195"/>
              <a:gd name="T12" fmla="*/ 9 w 132"/>
              <a:gd name="T13" fmla="*/ 88 h 195"/>
              <a:gd name="T14" fmla="*/ 14 w 132"/>
              <a:gd name="T15" fmla="*/ 113 h 195"/>
              <a:gd name="T16" fmla="*/ 26 w 132"/>
              <a:gd name="T17" fmla="*/ 153 h 195"/>
              <a:gd name="T18" fmla="*/ 43 w 132"/>
              <a:gd name="T19" fmla="*/ 179 h 195"/>
              <a:gd name="T20" fmla="*/ 61 w 132"/>
              <a:gd name="T21" fmla="*/ 188 h 195"/>
              <a:gd name="T22" fmla="*/ 61 w 132"/>
              <a:gd name="T23" fmla="*/ 188 h 195"/>
              <a:gd name="T24" fmla="*/ 63 w 132"/>
              <a:gd name="T25" fmla="*/ 188 h 195"/>
              <a:gd name="T26" fmla="*/ 69 w 132"/>
              <a:gd name="T27" fmla="*/ 187 h 195"/>
              <a:gd name="T28" fmla="*/ 85 w 132"/>
              <a:gd name="T29" fmla="*/ 179 h 195"/>
              <a:gd name="T30" fmla="*/ 106 w 132"/>
              <a:gd name="T31" fmla="*/ 154 h 195"/>
              <a:gd name="T32" fmla="*/ 116 w 132"/>
              <a:gd name="T33" fmla="*/ 131 h 195"/>
              <a:gd name="T34" fmla="*/ 119 w 132"/>
              <a:gd name="T35" fmla="*/ 124 h 195"/>
              <a:gd name="T36" fmla="*/ 122 w 132"/>
              <a:gd name="T37" fmla="*/ 114 h 195"/>
              <a:gd name="T38" fmla="*/ 126 w 132"/>
              <a:gd name="T39" fmla="*/ 73 h 195"/>
              <a:gd name="T40" fmla="*/ 122 w 132"/>
              <a:gd name="T41" fmla="*/ 43 h 195"/>
              <a:gd name="T42" fmla="*/ 107 w 132"/>
              <a:gd name="T43" fmla="*/ 20 h 195"/>
              <a:gd name="T44" fmla="*/ 80 w 132"/>
              <a:gd name="T45" fmla="*/ 8 h 195"/>
              <a:gd name="T46" fmla="*/ 80 w 132"/>
              <a:gd name="T47" fmla="*/ 0 h 195"/>
              <a:gd name="T48" fmla="*/ 81 w 132"/>
              <a:gd name="T49" fmla="*/ 0 h 195"/>
              <a:gd name="T50" fmla="*/ 112 w 132"/>
              <a:gd name="T51" fmla="*/ 14 h 195"/>
              <a:gd name="T52" fmla="*/ 128 w 132"/>
              <a:gd name="T53" fmla="*/ 42 h 195"/>
              <a:gd name="T54" fmla="*/ 132 w 132"/>
              <a:gd name="T55" fmla="*/ 73 h 195"/>
              <a:gd name="T56" fmla="*/ 129 w 132"/>
              <a:gd name="T57" fmla="*/ 109 h 195"/>
              <a:gd name="T58" fmla="*/ 124 w 132"/>
              <a:gd name="T59" fmla="*/ 131 h 195"/>
              <a:gd name="T60" fmla="*/ 120 w 132"/>
              <a:gd name="T61" fmla="*/ 132 h 195"/>
              <a:gd name="T62" fmla="*/ 112 w 132"/>
              <a:gd name="T63" fmla="*/ 157 h 195"/>
              <a:gd name="T64" fmla="*/ 90 w 132"/>
              <a:gd name="T65" fmla="*/ 185 h 195"/>
              <a:gd name="T66" fmla="*/ 71 w 132"/>
              <a:gd name="T67" fmla="*/ 194 h 195"/>
              <a:gd name="T68" fmla="*/ 64 w 132"/>
              <a:gd name="T69" fmla="*/ 195 h 195"/>
              <a:gd name="T70" fmla="*/ 61 w 132"/>
              <a:gd name="T71" fmla="*/ 195 h 195"/>
              <a:gd name="T72" fmla="*/ 39 w 132"/>
              <a:gd name="T73" fmla="*/ 185 h 195"/>
              <a:gd name="T74" fmla="*/ 20 w 132"/>
              <a:gd name="T75" fmla="*/ 156 h 195"/>
              <a:gd name="T76" fmla="*/ 8 w 132"/>
              <a:gd name="T77" fmla="*/ 118 h 195"/>
              <a:gd name="T78" fmla="*/ 3 w 132"/>
              <a:gd name="T79" fmla="*/ 90 h 195"/>
              <a:gd name="T80" fmla="*/ 1 w 132"/>
              <a:gd name="T81" fmla="*/ 78 h 195"/>
              <a:gd name="T82" fmla="*/ 0 w 132"/>
              <a:gd name="T83" fmla="*/ 67 h 195"/>
              <a:gd name="T84" fmla="*/ 8 w 132"/>
              <a:gd name="T85" fmla="*/ 34 h 195"/>
              <a:gd name="T86" fmla="*/ 27 w 132"/>
              <a:gd name="T87" fmla="*/ 14 h 195"/>
              <a:gd name="T88" fmla="*/ 54 w 132"/>
              <a:gd name="T89" fmla="*/ 4 h 195"/>
              <a:gd name="T90" fmla="*/ 75 w 132"/>
              <a:gd name="T9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2" h="195">
                <a:moveTo>
                  <a:pt x="80" y="8"/>
                </a:moveTo>
                <a:lnTo>
                  <a:pt x="76" y="8"/>
                </a:lnTo>
                <a:lnTo>
                  <a:pt x="67" y="9"/>
                </a:lnTo>
                <a:lnTo>
                  <a:pt x="55" y="10"/>
                </a:lnTo>
                <a:lnTo>
                  <a:pt x="42" y="16"/>
                </a:lnTo>
                <a:lnTo>
                  <a:pt x="31" y="21"/>
                </a:lnTo>
                <a:lnTo>
                  <a:pt x="22" y="29"/>
                </a:lnTo>
                <a:lnTo>
                  <a:pt x="14" y="38"/>
                </a:lnTo>
                <a:lnTo>
                  <a:pt x="9" y="51"/>
                </a:lnTo>
                <a:lnTo>
                  <a:pt x="8" y="67"/>
                </a:lnTo>
                <a:lnTo>
                  <a:pt x="8" y="72"/>
                </a:lnTo>
                <a:lnTo>
                  <a:pt x="8" y="78"/>
                </a:lnTo>
                <a:lnTo>
                  <a:pt x="9" y="81"/>
                </a:lnTo>
                <a:lnTo>
                  <a:pt x="9" y="88"/>
                </a:lnTo>
                <a:lnTo>
                  <a:pt x="12" y="99"/>
                </a:lnTo>
                <a:lnTo>
                  <a:pt x="14" y="113"/>
                </a:lnTo>
                <a:lnTo>
                  <a:pt x="20" y="133"/>
                </a:lnTo>
                <a:lnTo>
                  <a:pt x="26" y="153"/>
                </a:lnTo>
                <a:lnTo>
                  <a:pt x="37" y="170"/>
                </a:lnTo>
                <a:lnTo>
                  <a:pt x="43" y="179"/>
                </a:lnTo>
                <a:lnTo>
                  <a:pt x="52" y="186"/>
                </a:lnTo>
                <a:lnTo>
                  <a:pt x="61" y="188"/>
                </a:lnTo>
                <a:lnTo>
                  <a:pt x="61" y="188"/>
                </a:lnTo>
                <a:lnTo>
                  <a:pt x="61" y="188"/>
                </a:lnTo>
                <a:lnTo>
                  <a:pt x="61" y="188"/>
                </a:lnTo>
                <a:lnTo>
                  <a:pt x="63" y="188"/>
                </a:lnTo>
                <a:lnTo>
                  <a:pt x="64" y="188"/>
                </a:lnTo>
                <a:lnTo>
                  <a:pt x="69" y="187"/>
                </a:lnTo>
                <a:lnTo>
                  <a:pt x="76" y="185"/>
                </a:lnTo>
                <a:lnTo>
                  <a:pt x="85" y="179"/>
                </a:lnTo>
                <a:lnTo>
                  <a:pt x="95" y="170"/>
                </a:lnTo>
                <a:lnTo>
                  <a:pt x="106" y="154"/>
                </a:lnTo>
                <a:lnTo>
                  <a:pt x="116" y="131"/>
                </a:lnTo>
                <a:lnTo>
                  <a:pt x="116" y="131"/>
                </a:lnTo>
                <a:lnTo>
                  <a:pt x="118" y="128"/>
                </a:lnTo>
                <a:lnTo>
                  <a:pt x="119" y="124"/>
                </a:lnTo>
                <a:lnTo>
                  <a:pt x="120" y="119"/>
                </a:lnTo>
                <a:lnTo>
                  <a:pt x="122" y="114"/>
                </a:lnTo>
                <a:lnTo>
                  <a:pt x="124" y="96"/>
                </a:lnTo>
                <a:lnTo>
                  <a:pt x="126" y="73"/>
                </a:lnTo>
                <a:lnTo>
                  <a:pt x="124" y="58"/>
                </a:lnTo>
                <a:lnTo>
                  <a:pt x="122" y="43"/>
                </a:lnTo>
                <a:lnTo>
                  <a:pt x="116" y="30"/>
                </a:lnTo>
                <a:lnTo>
                  <a:pt x="107" y="20"/>
                </a:lnTo>
                <a:lnTo>
                  <a:pt x="95" y="12"/>
                </a:lnTo>
                <a:lnTo>
                  <a:pt x="80" y="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99" y="5"/>
                </a:lnTo>
                <a:lnTo>
                  <a:pt x="112" y="14"/>
                </a:lnTo>
                <a:lnTo>
                  <a:pt x="123" y="27"/>
                </a:lnTo>
                <a:lnTo>
                  <a:pt x="128" y="42"/>
                </a:lnTo>
                <a:lnTo>
                  <a:pt x="132" y="58"/>
                </a:lnTo>
                <a:lnTo>
                  <a:pt x="132" y="73"/>
                </a:lnTo>
                <a:lnTo>
                  <a:pt x="132" y="92"/>
                </a:lnTo>
                <a:lnTo>
                  <a:pt x="129" y="109"/>
                </a:lnTo>
                <a:lnTo>
                  <a:pt x="127" y="122"/>
                </a:lnTo>
                <a:lnTo>
                  <a:pt x="124" y="131"/>
                </a:lnTo>
                <a:lnTo>
                  <a:pt x="123" y="133"/>
                </a:lnTo>
                <a:lnTo>
                  <a:pt x="120" y="132"/>
                </a:lnTo>
                <a:lnTo>
                  <a:pt x="123" y="133"/>
                </a:lnTo>
                <a:lnTo>
                  <a:pt x="112" y="157"/>
                </a:lnTo>
                <a:lnTo>
                  <a:pt x="101" y="174"/>
                </a:lnTo>
                <a:lnTo>
                  <a:pt x="90" y="185"/>
                </a:lnTo>
                <a:lnTo>
                  <a:pt x="80" y="191"/>
                </a:lnTo>
                <a:lnTo>
                  <a:pt x="71" y="194"/>
                </a:lnTo>
                <a:lnTo>
                  <a:pt x="64" y="195"/>
                </a:lnTo>
                <a:lnTo>
                  <a:pt x="64" y="195"/>
                </a:lnTo>
                <a:lnTo>
                  <a:pt x="61" y="195"/>
                </a:lnTo>
                <a:lnTo>
                  <a:pt x="61" y="195"/>
                </a:lnTo>
                <a:lnTo>
                  <a:pt x="48" y="192"/>
                </a:lnTo>
                <a:lnTo>
                  <a:pt x="39" y="185"/>
                </a:lnTo>
                <a:lnTo>
                  <a:pt x="30" y="175"/>
                </a:lnTo>
                <a:lnTo>
                  <a:pt x="20" y="156"/>
                </a:lnTo>
                <a:lnTo>
                  <a:pt x="13" y="135"/>
                </a:lnTo>
                <a:lnTo>
                  <a:pt x="8" y="118"/>
                </a:lnTo>
                <a:lnTo>
                  <a:pt x="5" y="103"/>
                </a:lnTo>
                <a:lnTo>
                  <a:pt x="3" y="90"/>
                </a:lnTo>
                <a:lnTo>
                  <a:pt x="1" y="82"/>
                </a:lnTo>
                <a:lnTo>
                  <a:pt x="1" y="78"/>
                </a:lnTo>
                <a:lnTo>
                  <a:pt x="0" y="72"/>
                </a:lnTo>
                <a:lnTo>
                  <a:pt x="0" y="67"/>
                </a:lnTo>
                <a:lnTo>
                  <a:pt x="3" y="48"/>
                </a:lnTo>
                <a:lnTo>
                  <a:pt x="8" y="34"/>
                </a:lnTo>
                <a:lnTo>
                  <a:pt x="17" y="24"/>
                </a:lnTo>
                <a:lnTo>
                  <a:pt x="27" y="14"/>
                </a:lnTo>
                <a:lnTo>
                  <a:pt x="39" y="9"/>
                </a:lnTo>
                <a:lnTo>
                  <a:pt x="54" y="4"/>
                </a:lnTo>
                <a:lnTo>
                  <a:pt x="65" y="1"/>
                </a:lnTo>
                <a:lnTo>
                  <a:pt x="75" y="0"/>
                </a:lnTo>
                <a:lnTo>
                  <a:pt x="8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23"/>
          <p:cNvSpPr>
            <a:spLocks/>
          </p:cNvSpPr>
          <p:nvPr/>
        </p:nvSpPr>
        <p:spPr bwMode="auto">
          <a:xfrm>
            <a:off x="4570413" y="827088"/>
            <a:ext cx="123825" cy="65088"/>
          </a:xfrm>
          <a:custGeom>
            <a:avLst/>
            <a:gdLst>
              <a:gd name="T0" fmla="*/ 72 w 78"/>
              <a:gd name="T1" fmla="*/ 0 h 41"/>
              <a:gd name="T2" fmla="*/ 74 w 78"/>
              <a:gd name="T3" fmla="*/ 0 h 41"/>
              <a:gd name="T4" fmla="*/ 76 w 78"/>
              <a:gd name="T5" fmla="*/ 1 h 41"/>
              <a:gd name="T6" fmla="*/ 77 w 78"/>
              <a:gd name="T7" fmla="*/ 3 h 41"/>
              <a:gd name="T8" fmla="*/ 77 w 78"/>
              <a:gd name="T9" fmla="*/ 4 h 41"/>
              <a:gd name="T10" fmla="*/ 77 w 78"/>
              <a:gd name="T11" fmla="*/ 5 h 41"/>
              <a:gd name="T12" fmla="*/ 78 w 78"/>
              <a:gd name="T13" fmla="*/ 7 h 41"/>
              <a:gd name="T14" fmla="*/ 78 w 78"/>
              <a:gd name="T15" fmla="*/ 9 h 41"/>
              <a:gd name="T16" fmla="*/ 78 w 78"/>
              <a:gd name="T17" fmla="*/ 12 h 41"/>
              <a:gd name="T18" fmla="*/ 78 w 78"/>
              <a:gd name="T19" fmla="*/ 13 h 41"/>
              <a:gd name="T20" fmla="*/ 77 w 78"/>
              <a:gd name="T21" fmla="*/ 16 h 41"/>
              <a:gd name="T22" fmla="*/ 74 w 78"/>
              <a:gd name="T23" fmla="*/ 17 h 41"/>
              <a:gd name="T24" fmla="*/ 13 w 78"/>
              <a:gd name="T25" fmla="*/ 38 h 41"/>
              <a:gd name="T26" fmla="*/ 13 w 78"/>
              <a:gd name="T27" fmla="*/ 38 h 41"/>
              <a:gd name="T28" fmla="*/ 11 w 78"/>
              <a:gd name="T29" fmla="*/ 39 h 41"/>
              <a:gd name="T30" fmla="*/ 10 w 78"/>
              <a:gd name="T31" fmla="*/ 39 h 41"/>
              <a:gd name="T32" fmla="*/ 9 w 78"/>
              <a:gd name="T33" fmla="*/ 41 h 41"/>
              <a:gd name="T34" fmla="*/ 7 w 78"/>
              <a:gd name="T35" fmla="*/ 41 h 41"/>
              <a:gd name="T36" fmla="*/ 6 w 78"/>
              <a:gd name="T37" fmla="*/ 41 h 41"/>
              <a:gd name="T38" fmla="*/ 5 w 78"/>
              <a:gd name="T39" fmla="*/ 39 h 41"/>
              <a:gd name="T40" fmla="*/ 4 w 78"/>
              <a:gd name="T41" fmla="*/ 38 h 41"/>
              <a:gd name="T42" fmla="*/ 2 w 78"/>
              <a:gd name="T43" fmla="*/ 34 h 41"/>
              <a:gd name="T44" fmla="*/ 2 w 78"/>
              <a:gd name="T45" fmla="*/ 34 h 41"/>
              <a:gd name="T46" fmla="*/ 2 w 78"/>
              <a:gd name="T47" fmla="*/ 33 h 41"/>
              <a:gd name="T48" fmla="*/ 1 w 78"/>
              <a:gd name="T49" fmla="*/ 31 h 41"/>
              <a:gd name="T50" fmla="*/ 1 w 78"/>
              <a:gd name="T51" fmla="*/ 30 h 41"/>
              <a:gd name="T52" fmla="*/ 0 w 78"/>
              <a:gd name="T53" fmla="*/ 28 h 41"/>
              <a:gd name="T54" fmla="*/ 1 w 78"/>
              <a:gd name="T55" fmla="*/ 26 h 41"/>
              <a:gd name="T56" fmla="*/ 2 w 78"/>
              <a:gd name="T57" fmla="*/ 25 h 41"/>
              <a:gd name="T58" fmla="*/ 5 w 78"/>
              <a:gd name="T59" fmla="*/ 24 h 41"/>
              <a:gd name="T60" fmla="*/ 9 w 78"/>
              <a:gd name="T61" fmla="*/ 24 h 41"/>
              <a:gd name="T62" fmla="*/ 64 w 78"/>
              <a:gd name="T63" fmla="*/ 3 h 41"/>
              <a:gd name="T64" fmla="*/ 64 w 78"/>
              <a:gd name="T65" fmla="*/ 3 h 41"/>
              <a:gd name="T66" fmla="*/ 65 w 78"/>
              <a:gd name="T67" fmla="*/ 1 h 41"/>
              <a:gd name="T68" fmla="*/ 68 w 78"/>
              <a:gd name="T69" fmla="*/ 1 h 41"/>
              <a:gd name="T70" fmla="*/ 70 w 78"/>
              <a:gd name="T71" fmla="*/ 0 h 41"/>
              <a:gd name="T72" fmla="*/ 72 w 78"/>
              <a:gd name="T7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" h="41">
                <a:moveTo>
                  <a:pt x="72" y="0"/>
                </a:moveTo>
                <a:lnTo>
                  <a:pt x="74" y="0"/>
                </a:lnTo>
                <a:lnTo>
                  <a:pt x="76" y="1"/>
                </a:lnTo>
                <a:lnTo>
                  <a:pt x="77" y="3"/>
                </a:lnTo>
                <a:lnTo>
                  <a:pt x="77" y="4"/>
                </a:lnTo>
                <a:lnTo>
                  <a:pt x="77" y="5"/>
                </a:lnTo>
                <a:lnTo>
                  <a:pt x="78" y="7"/>
                </a:lnTo>
                <a:lnTo>
                  <a:pt x="78" y="9"/>
                </a:lnTo>
                <a:lnTo>
                  <a:pt x="78" y="12"/>
                </a:lnTo>
                <a:lnTo>
                  <a:pt x="78" y="13"/>
                </a:lnTo>
                <a:lnTo>
                  <a:pt x="77" y="16"/>
                </a:lnTo>
                <a:lnTo>
                  <a:pt x="74" y="17"/>
                </a:lnTo>
                <a:lnTo>
                  <a:pt x="13" y="38"/>
                </a:lnTo>
                <a:lnTo>
                  <a:pt x="13" y="38"/>
                </a:lnTo>
                <a:lnTo>
                  <a:pt x="11" y="39"/>
                </a:lnTo>
                <a:lnTo>
                  <a:pt x="10" y="39"/>
                </a:lnTo>
                <a:lnTo>
                  <a:pt x="9" y="41"/>
                </a:lnTo>
                <a:lnTo>
                  <a:pt x="7" y="41"/>
                </a:lnTo>
                <a:lnTo>
                  <a:pt x="6" y="41"/>
                </a:lnTo>
                <a:lnTo>
                  <a:pt x="5" y="39"/>
                </a:lnTo>
                <a:lnTo>
                  <a:pt x="4" y="38"/>
                </a:lnTo>
                <a:lnTo>
                  <a:pt x="2" y="34"/>
                </a:lnTo>
                <a:lnTo>
                  <a:pt x="2" y="34"/>
                </a:lnTo>
                <a:lnTo>
                  <a:pt x="2" y="33"/>
                </a:lnTo>
                <a:lnTo>
                  <a:pt x="1" y="31"/>
                </a:lnTo>
                <a:lnTo>
                  <a:pt x="1" y="30"/>
                </a:lnTo>
                <a:lnTo>
                  <a:pt x="0" y="28"/>
                </a:lnTo>
                <a:lnTo>
                  <a:pt x="1" y="26"/>
                </a:lnTo>
                <a:lnTo>
                  <a:pt x="2" y="25"/>
                </a:lnTo>
                <a:lnTo>
                  <a:pt x="5" y="24"/>
                </a:lnTo>
                <a:lnTo>
                  <a:pt x="9" y="24"/>
                </a:lnTo>
                <a:lnTo>
                  <a:pt x="64" y="3"/>
                </a:lnTo>
                <a:lnTo>
                  <a:pt x="64" y="3"/>
                </a:lnTo>
                <a:lnTo>
                  <a:pt x="65" y="1"/>
                </a:lnTo>
                <a:lnTo>
                  <a:pt x="68" y="1"/>
                </a:lnTo>
                <a:lnTo>
                  <a:pt x="70" y="0"/>
                </a:lnTo>
                <a:lnTo>
                  <a:pt x="72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Freeform 24"/>
          <p:cNvSpPr>
            <a:spLocks noEditPoints="1"/>
          </p:cNvSpPr>
          <p:nvPr/>
        </p:nvSpPr>
        <p:spPr bwMode="auto">
          <a:xfrm>
            <a:off x="4565651" y="820738"/>
            <a:ext cx="134938" cy="77788"/>
          </a:xfrm>
          <a:custGeom>
            <a:avLst/>
            <a:gdLst>
              <a:gd name="T0" fmla="*/ 73 w 85"/>
              <a:gd name="T1" fmla="*/ 8 h 49"/>
              <a:gd name="T2" fmla="*/ 68 w 85"/>
              <a:gd name="T3" fmla="*/ 9 h 49"/>
              <a:gd name="T4" fmla="*/ 68 w 85"/>
              <a:gd name="T5" fmla="*/ 9 h 49"/>
              <a:gd name="T6" fmla="*/ 12 w 85"/>
              <a:gd name="T7" fmla="*/ 30 h 49"/>
              <a:gd name="T8" fmla="*/ 9 w 85"/>
              <a:gd name="T9" fmla="*/ 30 h 49"/>
              <a:gd name="T10" fmla="*/ 7 w 85"/>
              <a:gd name="T11" fmla="*/ 32 h 49"/>
              <a:gd name="T12" fmla="*/ 7 w 85"/>
              <a:gd name="T13" fmla="*/ 32 h 49"/>
              <a:gd name="T14" fmla="*/ 8 w 85"/>
              <a:gd name="T15" fmla="*/ 34 h 49"/>
              <a:gd name="T16" fmla="*/ 8 w 85"/>
              <a:gd name="T17" fmla="*/ 35 h 49"/>
              <a:gd name="T18" fmla="*/ 9 w 85"/>
              <a:gd name="T19" fmla="*/ 38 h 49"/>
              <a:gd name="T20" fmla="*/ 10 w 85"/>
              <a:gd name="T21" fmla="*/ 41 h 49"/>
              <a:gd name="T22" fmla="*/ 10 w 85"/>
              <a:gd name="T23" fmla="*/ 41 h 49"/>
              <a:gd name="T24" fmla="*/ 13 w 85"/>
              <a:gd name="T25" fmla="*/ 39 h 49"/>
              <a:gd name="T26" fmla="*/ 14 w 85"/>
              <a:gd name="T27" fmla="*/ 39 h 49"/>
              <a:gd name="T28" fmla="*/ 76 w 85"/>
              <a:gd name="T29" fmla="*/ 17 h 49"/>
              <a:gd name="T30" fmla="*/ 77 w 85"/>
              <a:gd name="T31" fmla="*/ 16 h 49"/>
              <a:gd name="T32" fmla="*/ 77 w 85"/>
              <a:gd name="T33" fmla="*/ 12 h 49"/>
              <a:gd name="T34" fmla="*/ 77 w 85"/>
              <a:gd name="T35" fmla="*/ 9 h 49"/>
              <a:gd name="T36" fmla="*/ 76 w 85"/>
              <a:gd name="T37" fmla="*/ 8 h 49"/>
              <a:gd name="T38" fmla="*/ 76 w 85"/>
              <a:gd name="T39" fmla="*/ 8 h 49"/>
              <a:gd name="T40" fmla="*/ 76 w 85"/>
              <a:gd name="T41" fmla="*/ 8 h 49"/>
              <a:gd name="T42" fmla="*/ 79 w 85"/>
              <a:gd name="T43" fmla="*/ 0 h 49"/>
              <a:gd name="T44" fmla="*/ 82 w 85"/>
              <a:gd name="T45" fmla="*/ 4 h 49"/>
              <a:gd name="T46" fmla="*/ 84 w 85"/>
              <a:gd name="T47" fmla="*/ 8 h 49"/>
              <a:gd name="T48" fmla="*/ 85 w 85"/>
              <a:gd name="T49" fmla="*/ 14 h 49"/>
              <a:gd name="T50" fmla="*/ 84 w 85"/>
              <a:gd name="T51" fmla="*/ 20 h 49"/>
              <a:gd name="T52" fmla="*/ 79 w 85"/>
              <a:gd name="T53" fmla="*/ 24 h 49"/>
              <a:gd name="T54" fmla="*/ 16 w 85"/>
              <a:gd name="T55" fmla="*/ 46 h 49"/>
              <a:gd name="T56" fmla="*/ 10 w 85"/>
              <a:gd name="T57" fmla="*/ 49 h 49"/>
              <a:gd name="T58" fmla="*/ 7 w 85"/>
              <a:gd name="T59" fmla="*/ 47 h 49"/>
              <a:gd name="T60" fmla="*/ 3 w 85"/>
              <a:gd name="T61" fmla="*/ 43 h 49"/>
              <a:gd name="T62" fmla="*/ 1 w 85"/>
              <a:gd name="T63" fmla="*/ 38 h 49"/>
              <a:gd name="T64" fmla="*/ 0 w 85"/>
              <a:gd name="T65" fmla="*/ 32 h 49"/>
              <a:gd name="T66" fmla="*/ 1 w 85"/>
              <a:gd name="T67" fmla="*/ 28 h 49"/>
              <a:gd name="T68" fmla="*/ 7 w 85"/>
              <a:gd name="T69" fmla="*/ 24 h 49"/>
              <a:gd name="T70" fmla="*/ 65 w 85"/>
              <a:gd name="T71" fmla="*/ 3 h 49"/>
              <a:gd name="T72" fmla="*/ 69 w 85"/>
              <a:gd name="T73" fmla="*/ 1 h 49"/>
              <a:gd name="T74" fmla="*/ 76 w 85"/>
              <a:gd name="T7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49">
                <a:moveTo>
                  <a:pt x="76" y="8"/>
                </a:moveTo>
                <a:lnTo>
                  <a:pt x="73" y="8"/>
                </a:lnTo>
                <a:lnTo>
                  <a:pt x="71" y="8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13" y="30"/>
                </a:lnTo>
                <a:lnTo>
                  <a:pt x="12" y="30"/>
                </a:lnTo>
                <a:lnTo>
                  <a:pt x="12" y="30"/>
                </a:lnTo>
                <a:lnTo>
                  <a:pt x="9" y="30"/>
                </a:lnTo>
                <a:lnTo>
                  <a:pt x="8" y="32"/>
                </a:lnTo>
                <a:lnTo>
                  <a:pt x="7" y="32"/>
                </a:lnTo>
                <a:lnTo>
                  <a:pt x="7" y="32"/>
                </a:lnTo>
                <a:lnTo>
                  <a:pt x="7" y="32"/>
                </a:lnTo>
                <a:lnTo>
                  <a:pt x="7" y="33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0" y="42"/>
                </a:lnTo>
                <a:lnTo>
                  <a:pt x="10" y="41"/>
                </a:lnTo>
                <a:lnTo>
                  <a:pt x="12" y="41"/>
                </a:lnTo>
                <a:lnTo>
                  <a:pt x="13" y="39"/>
                </a:lnTo>
                <a:lnTo>
                  <a:pt x="13" y="39"/>
                </a:lnTo>
                <a:lnTo>
                  <a:pt x="14" y="39"/>
                </a:lnTo>
                <a:lnTo>
                  <a:pt x="76" y="17"/>
                </a:lnTo>
                <a:lnTo>
                  <a:pt x="76" y="17"/>
                </a:lnTo>
                <a:lnTo>
                  <a:pt x="77" y="17"/>
                </a:lnTo>
                <a:lnTo>
                  <a:pt x="77" y="16"/>
                </a:lnTo>
                <a:lnTo>
                  <a:pt x="79" y="14"/>
                </a:lnTo>
                <a:lnTo>
                  <a:pt x="77" y="12"/>
                </a:lnTo>
                <a:lnTo>
                  <a:pt x="77" y="11"/>
                </a:lnTo>
                <a:lnTo>
                  <a:pt x="77" y="9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close/>
                <a:moveTo>
                  <a:pt x="76" y="0"/>
                </a:moveTo>
                <a:lnTo>
                  <a:pt x="79" y="0"/>
                </a:lnTo>
                <a:lnTo>
                  <a:pt x="80" y="1"/>
                </a:lnTo>
                <a:lnTo>
                  <a:pt x="82" y="4"/>
                </a:lnTo>
                <a:lnTo>
                  <a:pt x="84" y="7"/>
                </a:lnTo>
                <a:lnTo>
                  <a:pt x="84" y="8"/>
                </a:lnTo>
                <a:lnTo>
                  <a:pt x="85" y="11"/>
                </a:lnTo>
                <a:lnTo>
                  <a:pt x="85" y="14"/>
                </a:lnTo>
                <a:lnTo>
                  <a:pt x="85" y="17"/>
                </a:lnTo>
                <a:lnTo>
                  <a:pt x="84" y="20"/>
                </a:lnTo>
                <a:lnTo>
                  <a:pt x="81" y="22"/>
                </a:lnTo>
                <a:lnTo>
                  <a:pt x="79" y="24"/>
                </a:lnTo>
                <a:lnTo>
                  <a:pt x="18" y="45"/>
                </a:lnTo>
                <a:lnTo>
                  <a:pt x="16" y="46"/>
                </a:lnTo>
                <a:lnTo>
                  <a:pt x="13" y="47"/>
                </a:lnTo>
                <a:lnTo>
                  <a:pt x="10" y="49"/>
                </a:lnTo>
                <a:lnTo>
                  <a:pt x="10" y="49"/>
                </a:lnTo>
                <a:lnTo>
                  <a:pt x="7" y="47"/>
                </a:lnTo>
                <a:lnTo>
                  <a:pt x="5" y="46"/>
                </a:lnTo>
                <a:lnTo>
                  <a:pt x="3" y="43"/>
                </a:lnTo>
                <a:lnTo>
                  <a:pt x="3" y="39"/>
                </a:lnTo>
                <a:lnTo>
                  <a:pt x="1" y="38"/>
                </a:lnTo>
                <a:lnTo>
                  <a:pt x="0" y="35"/>
                </a:lnTo>
                <a:lnTo>
                  <a:pt x="0" y="32"/>
                </a:lnTo>
                <a:lnTo>
                  <a:pt x="0" y="30"/>
                </a:lnTo>
                <a:lnTo>
                  <a:pt x="1" y="28"/>
                </a:lnTo>
                <a:lnTo>
                  <a:pt x="3" y="26"/>
                </a:lnTo>
                <a:lnTo>
                  <a:pt x="7" y="24"/>
                </a:lnTo>
                <a:lnTo>
                  <a:pt x="10" y="24"/>
                </a:lnTo>
                <a:lnTo>
                  <a:pt x="65" y="3"/>
                </a:lnTo>
                <a:lnTo>
                  <a:pt x="67" y="3"/>
                </a:lnTo>
                <a:lnTo>
                  <a:pt x="69" y="1"/>
                </a:lnTo>
                <a:lnTo>
                  <a:pt x="72" y="0"/>
                </a:lnTo>
                <a:lnTo>
                  <a:pt x="7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25"/>
          <p:cNvSpPr>
            <a:spLocks/>
          </p:cNvSpPr>
          <p:nvPr/>
        </p:nvSpPr>
        <p:spPr bwMode="auto">
          <a:xfrm>
            <a:off x="4187826" y="773113"/>
            <a:ext cx="9525" cy="12700"/>
          </a:xfrm>
          <a:custGeom>
            <a:avLst/>
            <a:gdLst>
              <a:gd name="T0" fmla="*/ 4 w 6"/>
              <a:gd name="T1" fmla="*/ 0 h 8"/>
              <a:gd name="T2" fmla="*/ 5 w 6"/>
              <a:gd name="T3" fmla="*/ 0 h 8"/>
              <a:gd name="T4" fmla="*/ 6 w 6"/>
              <a:gd name="T5" fmla="*/ 1 h 8"/>
              <a:gd name="T6" fmla="*/ 6 w 6"/>
              <a:gd name="T7" fmla="*/ 4 h 8"/>
              <a:gd name="T8" fmla="*/ 6 w 6"/>
              <a:gd name="T9" fmla="*/ 5 h 8"/>
              <a:gd name="T10" fmla="*/ 5 w 6"/>
              <a:gd name="T11" fmla="*/ 7 h 8"/>
              <a:gd name="T12" fmla="*/ 4 w 6"/>
              <a:gd name="T13" fmla="*/ 8 h 8"/>
              <a:gd name="T14" fmla="*/ 2 w 6"/>
              <a:gd name="T15" fmla="*/ 7 h 8"/>
              <a:gd name="T16" fmla="*/ 1 w 6"/>
              <a:gd name="T17" fmla="*/ 5 h 8"/>
              <a:gd name="T18" fmla="*/ 0 w 6"/>
              <a:gd name="T19" fmla="*/ 4 h 8"/>
              <a:gd name="T20" fmla="*/ 1 w 6"/>
              <a:gd name="T21" fmla="*/ 1 h 8"/>
              <a:gd name="T22" fmla="*/ 2 w 6"/>
              <a:gd name="T23" fmla="*/ 0 h 8"/>
              <a:gd name="T24" fmla="*/ 4 w 6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8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6" y="4"/>
                </a:lnTo>
                <a:lnTo>
                  <a:pt x="6" y="5"/>
                </a:lnTo>
                <a:lnTo>
                  <a:pt x="5" y="7"/>
                </a:lnTo>
                <a:lnTo>
                  <a:pt x="4" y="8"/>
                </a:lnTo>
                <a:lnTo>
                  <a:pt x="2" y="7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26"/>
          <p:cNvSpPr>
            <a:spLocks noEditPoints="1"/>
          </p:cNvSpPr>
          <p:nvPr/>
        </p:nvSpPr>
        <p:spPr bwMode="auto">
          <a:xfrm>
            <a:off x="4184651" y="768350"/>
            <a:ext cx="17463" cy="19050"/>
          </a:xfrm>
          <a:custGeom>
            <a:avLst/>
            <a:gdLst>
              <a:gd name="T0" fmla="*/ 6 w 11"/>
              <a:gd name="T1" fmla="*/ 4 h 12"/>
              <a:gd name="T2" fmla="*/ 4 w 11"/>
              <a:gd name="T3" fmla="*/ 6 h 12"/>
              <a:gd name="T4" fmla="*/ 4 w 11"/>
              <a:gd name="T5" fmla="*/ 7 h 12"/>
              <a:gd name="T6" fmla="*/ 4 w 11"/>
              <a:gd name="T7" fmla="*/ 8 h 12"/>
              <a:gd name="T8" fmla="*/ 6 w 11"/>
              <a:gd name="T9" fmla="*/ 8 h 12"/>
              <a:gd name="T10" fmla="*/ 7 w 11"/>
              <a:gd name="T11" fmla="*/ 8 h 12"/>
              <a:gd name="T12" fmla="*/ 7 w 11"/>
              <a:gd name="T13" fmla="*/ 7 h 12"/>
              <a:gd name="T14" fmla="*/ 7 w 11"/>
              <a:gd name="T15" fmla="*/ 6 h 12"/>
              <a:gd name="T16" fmla="*/ 6 w 11"/>
              <a:gd name="T17" fmla="*/ 4 h 12"/>
              <a:gd name="T18" fmla="*/ 6 w 11"/>
              <a:gd name="T19" fmla="*/ 0 h 12"/>
              <a:gd name="T20" fmla="*/ 8 w 11"/>
              <a:gd name="T21" fmla="*/ 2 h 12"/>
              <a:gd name="T22" fmla="*/ 10 w 11"/>
              <a:gd name="T23" fmla="*/ 4 h 12"/>
              <a:gd name="T24" fmla="*/ 11 w 11"/>
              <a:gd name="T25" fmla="*/ 7 h 12"/>
              <a:gd name="T26" fmla="*/ 10 w 11"/>
              <a:gd name="T27" fmla="*/ 10 h 12"/>
              <a:gd name="T28" fmla="*/ 8 w 11"/>
              <a:gd name="T29" fmla="*/ 11 h 12"/>
              <a:gd name="T30" fmla="*/ 6 w 11"/>
              <a:gd name="T31" fmla="*/ 12 h 12"/>
              <a:gd name="T32" fmla="*/ 3 w 11"/>
              <a:gd name="T33" fmla="*/ 11 h 12"/>
              <a:gd name="T34" fmla="*/ 0 w 11"/>
              <a:gd name="T35" fmla="*/ 10 h 12"/>
              <a:gd name="T36" fmla="*/ 0 w 11"/>
              <a:gd name="T37" fmla="*/ 7 h 12"/>
              <a:gd name="T38" fmla="*/ 0 w 11"/>
              <a:gd name="T39" fmla="*/ 4 h 12"/>
              <a:gd name="T40" fmla="*/ 3 w 11"/>
              <a:gd name="T41" fmla="*/ 2 h 12"/>
              <a:gd name="T42" fmla="*/ 6 w 11"/>
              <a:gd name="T4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12">
                <a:moveTo>
                  <a:pt x="6" y="4"/>
                </a:move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6" y="8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6" y="4"/>
                </a:lnTo>
                <a:close/>
                <a:moveTo>
                  <a:pt x="6" y="0"/>
                </a:moveTo>
                <a:lnTo>
                  <a:pt x="8" y="2"/>
                </a:lnTo>
                <a:lnTo>
                  <a:pt x="10" y="4"/>
                </a:lnTo>
                <a:lnTo>
                  <a:pt x="11" y="7"/>
                </a:lnTo>
                <a:lnTo>
                  <a:pt x="10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2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27"/>
          <p:cNvSpPr>
            <a:spLocks/>
          </p:cNvSpPr>
          <p:nvPr/>
        </p:nvSpPr>
        <p:spPr bwMode="auto">
          <a:xfrm>
            <a:off x="4303713" y="735013"/>
            <a:ext cx="11113" cy="12700"/>
          </a:xfrm>
          <a:custGeom>
            <a:avLst/>
            <a:gdLst>
              <a:gd name="T0" fmla="*/ 4 w 7"/>
              <a:gd name="T1" fmla="*/ 0 h 8"/>
              <a:gd name="T2" fmla="*/ 5 w 7"/>
              <a:gd name="T3" fmla="*/ 2 h 8"/>
              <a:gd name="T4" fmla="*/ 7 w 7"/>
              <a:gd name="T5" fmla="*/ 3 h 8"/>
              <a:gd name="T6" fmla="*/ 7 w 7"/>
              <a:gd name="T7" fmla="*/ 4 h 8"/>
              <a:gd name="T8" fmla="*/ 7 w 7"/>
              <a:gd name="T9" fmla="*/ 7 h 8"/>
              <a:gd name="T10" fmla="*/ 5 w 7"/>
              <a:gd name="T11" fmla="*/ 8 h 8"/>
              <a:gd name="T12" fmla="*/ 4 w 7"/>
              <a:gd name="T13" fmla="*/ 8 h 8"/>
              <a:gd name="T14" fmla="*/ 3 w 7"/>
              <a:gd name="T15" fmla="*/ 8 h 8"/>
              <a:gd name="T16" fmla="*/ 1 w 7"/>
              <a:gd name="T17" fmla="*/ 7 h 8"/>
              <a:gd name="T18" fmla="*/ 0 w 7"/>
              <a:gd name="T19" fmla="*/ 4 h 8"/>
              <a:gd name="T20" fmla="*/ 1 w 7"/>
              <a:gd name="T21" fmla="*/ 3 h 8"/>
              <a:gd name="T22" fmla="*/ 3 w 7"/>
              <a:gd name="T23" fmla="*/ 2 h 8"/>
              <a:gd name="T24" fmla="*/ 4 w 7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4" y="0"/>
                </a:moveTo>
                <a:lnTo>
                  <a:pt x="5" y="2"/>
                </a:lnTo>
                <a:lnTo>
                  <a:pt x="7" y="3"/>
                </a:lnTo>
                <a:lnTo>
                  <a:pt x="7" y="4"/>
                </a:lnTo>
                <a:lnTo>
                  <a:pt x="7" y="7"/>
                </a:lnTo>
                <a:lnTo>
                  <a:pt x="5" y="8"/>
                </a:lnTo>
                <a:lnTo>
                  <a:pt x="4" y="8"/>
                </a:lnTo>
                <a:lnTo>
                  <a:pt x="3" y="8"/>
                </a:lnTo>
                <a:lnTo>
                  <a:pt x="1" y="7"/>
                </a:lnTo>
                <a:lnTo>
                  <a:pt x="0" y="4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Freeform 28"/>
          <p:cNvSpPr>
            <a:spLocks noEditPoints="1"/>
          </p:cNvSpPr>
          <p:nvPr/>
        </p:nvSpPr>
        <p:spPr bwMode="auto">
          <a:xfrm>
            <a:off x="4302126" y="733425"/>
            <a:ext cx="15875" cy="19050"/>
          </a:xfrm>
          <a:custGeom>
            <a:avLst/>
            <a:gdLst>
              <a:gd name="T0" fmla="*/ 5 w 10"/>
              <a:gd name="T1" fmla="*/ 4 h 12"/>
              <a:gd name="T2" fmla="*/ 4 w 10"/>
              <a:gd name="T3" fmla="*/ 4 h 12"/>
              <a:gd name="T4" fmla="*/ 4 w 10"/>
              <a:gd name="T5" fmla="*/ 5 h 12"/>
              <a:gd name="T6" fmla="*/ 4 w 10"/>
              <a:gd name="T7" fmla="*/ 8 h 12"/>
              <a:gd name="T8" fmla="*/ 5 w 10"/>
              <a:gd name="T9" fmla="*/ 8 h 12"/>
              <a:gd name="T10" fmla="*/ 6 w 10"/>
              <a:gd name="T11" fmla="*/ 8 h 12"/>
              <a:gd name="T12" fmla="*/ 6 w 10"/>
              <a:gd name="T13" fmla="*/ 5 h 12"/>
              <a:gd name="T14" fmla="*/ 6 w 10"/>
              <a:gd name="T15" fmla="*/ 4 h 12"/>
              <a:gd name="T16" fmla="*/ 5 w 10"/>
              <a:gd name="T17" fmla="*/ 4 h 12"/>
              <a:gd name="T18" fmla="*/ 5 w 10"/>
              <a:gd name="T19" fmla="*/ 0 h 12"/>
              <a:gd name="T20" fmla="*/ 8 w 10"/>
              <a:gd name="T21" fmla="*/ 1 h 12"/>
              <a:gd name="T22" fmla="*/ 9 w 10"/>
              <a:gd name="T23" fmla="*/ 3 h 12"/>
              <a:gd name="T24" fmla="*/ 10 w 10"/>
              <a:gd name="T25" fmla="*/ 5 h 12"/>
              <a:gd name="T26" fmla="*/ 9 w 10"/>
              <a:gd name="T27" fmla="*/ 8 h 12"/>
              <a:gd name="T28" fmla="*/ 8 w 10"/>
              <a:gd name="T29" fmla="*/ 11 h 12"/>
              <a:gd name="T30" fmla="*/ 5 w 10"/>
              <a:gd name="T31" fmla="*/ 12 h 12"/>
              <a:gd name="T32" fmla="*/ 2 w 10"/>
              <a:gd name="T33" fmla="*/ 11 h 12"/>
              <a:gd name="T34" fmla="*/ 1 w 10"/>
              <a:gd name="T35" fmla="*/ 8 h 12"/>
              <a:gd name="T36" fmla="*/ 0 w 10"/>
              <a:gd name="T37" fmla="*/ 5 h 12"/>
              <a:gd name="T38" fmla="*/ 1 w 10"/>
              <a:gd name="T39" fmla="*/ 3 h 12"/>
              <a:gd name="T40" fmla="*/ 2 w 10"/>
              <a:gd name="T41" fmla="*/ 1 h 12"/>
              <a:gd name="T42" fmla="*/ 5 w 10"/>
              <a:gd name="T4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12">
                <a:moveTo>
                  <a:pt x="5" y="4"/>
                </a:moveTo>
                <a:lnTo>
                  <a:pt x="4" y="4"/>
                </a:lnTo>
                <a:lnTo>
                  <a:pt x="4" y="5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6" y="5"/>
                </a:lnTo>
                <a:lnTo>
                  <a:pt x="6" y="4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8" y="1"/>
                </a:lnTo>
                <a:lnTo>
                  <a:pt x="9" y="3"/>
                </a:lnTo>
                <a:lnTo>
                  <a:pt x="10" y="5"/>
                </a:lnTo>
                <a:lnTo>
                  <a:pt x="9" y="8"/>
                </a:lnTo>
                <a:lnTo>
                  <a:pt x="8" y="11"/>
                </a:lnTo>
                <a:lnTo>
                  <a:pt x="5" y="12"/>
                </a:lnTo>
                <a:lnTo>
                  <a:pt x="2" y="11"/>
                </a:lnTo>
                <a:lnTo>
                  <a:pt x="1" y="8"/>
                </a:lnTo>
                <a:lnTo>
                  <a:pt x="0" y="5"/>
                </a:lnTo>
                <a:lnTo>
                  <a:pt x="1" y="3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29"/>
          <p:cNvSpPr>
            <a:spLocks/>
          </p:cNvSpPr>
          <p:nvPr/>
        </p:nvSpPr>
        <p:spPr bwMode="auto">
          <a:xfrm>
            <a:off x="4224338" y="1127125"/>
            <a:ext cx="19050" cy="22225"/>
          </a:xfrm>
          <a:custGeom>
            <a:avLst/>
            <a:gdLst>
              <a:gd name="T0" fmla="*/ 7 w 12"/>
              <a:gd name="T1" fmla="*/ 0 h 14"/>
              <a:gd name="T2" fmla="*/ 9 w 12"/>
              <a:gd name="T3" fmla="*/ 1 h 14"/>
              <a:gd name="T4" fmla="*/ 12 w 12"/>
              <a:gd name="T5" fmla="*/ 3 h 14"/>
              <a:gd name="T6" fmla="*/ 12 w 12"/>
              <a:gd name="T7" fmla="*/ 7 h 14"/>
              <a:gd name="T8" fmla="*/ 12 w 12"/>
              <a:gd name="T9" fmla="*/ 11 h 14"/>
              <a:gd name="T10" fmla="*/ 9 w 12"/>
              <a:gd name="T11" fmla="*/ 13 h 14"/>
              <a:gd name="T12" fmla="*/ 7 w 12"/>
              <a:gd name="T13" fmla="*/ 14 h 14"/>
              <a:gd name="T14" fmla="*/ 3 w 12"/>
              <a:gd name="T15" fmla="*/ 13 h 14"/>
              <a:gd name="T16" fmla="*/ 2 w 12"/>
              <a:gd name="T17" fmla="*/ 11 h 14"/>
              <a:gd name="T18" fmla="*/ 0 w 12"/>
              <a:gd name="T19" fmla="*/ 7 h 14"/>
              <a:gd name="T20" fmla="*/ 2 w 12"/>
              <a:gd name="T21" fmla="*/ 3 h 14"/>
              <a:gd name="T22" fmla="*/ 3 w 12"/>
              <a:gd name="T23" fmla="*/ 1 h 14"/>
              <a:gd name="T24" fmla="*/ 7 w 12"/>
              <a:gd name="T2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14">
                <a:moveTo>
                  <a:pt x="7" y="0"/>
                </a:moveTo>
                <a:lnTo>
                  <a:pt x="9" y="1"/>
                </a:lnTo>
                <a:lnTo>
                  <a:pt x="12" y="3"/>
                </a:lnTo>
                <a:lnTo>
                  <a:pt x="12" y="7"/>
                </a:lnTo>
                <a:lnTo>
                  <a:pt x="12" y="11"/>
                </a:lnTo>
                <a:lnTo>
                  <a:pt x="9" y="13"/>
                </a:lnTo>
                <a:lnTo>
                  <a:pt x="7" y="14"/>
                </a:lnTo>
                <a:lnTo>
                  <a:pt x="3" y="13"/>
                </a:lnTo>
                <a:lnTo>
                  <a:pt x="2" y="11"/>
                </a:lnTo>
                <a:lnTo>
                  <a:pt x="0" y="7"/>
                </a:lnTo>
                <a:lnTo>
                  <a:pt x="2" y="3"/>
                </a:lnTo>
                <a:lnTo>
                  <a:pt x="3" y="1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Freeform 30"/>
          <p:cNvSpPr>
            <a:spLocks/>
          </p:cNvSpPr>
          <p:nvPr/>
        </p:nvSpPr>
        <p:spPr bwMode="auto">
          <a:xfrm>
            <a:off x="4318001" y="1101725"/>
            <a:ext cx="20638" cy="22225"/>
          </a:xfrm>
          <a:custGeom>
            <a:avLst/>
            <a:gdLst>
              <a:gd name="T0" fmla="*/ 7 w 13"/>
              <a:gd name="T1" fmla="*/ 0 h 14"/>
              <a:gd name="T2" fmla="*/ 9 w 13"/>
              <a:gd name="T3" fmla="*/ 1 h 14"/>
              <a:gd name="T4" fmla="*/ 12 w 13"/>
              <a:gd name="T5" fmla="*/ 4 h 14"/>
              <a:gd name="T6" fmla="*/ 13 w 13"/>
              <a:gd name="T7" fmla="*/ 8 h 14"/>
              <a:gd name="T8" fmla="*/ 12 w 13"/>
              <a:gd name="T9" fmla="*/ 12 h 14"/>
              <a:gd name="T10" fmla="*/ 9 w 13"/>
              <a:gd name="T11" fmla="*/ 14 h 14"/>
              <a:gd name="T12" fmla="*/ 7 w 13"/>
              <a:gd name="T13" fmla="*/ 14 h 14"/>
              <a:gd name="T14" fmla="*/ 4 w 13"/>
              <a:gd name="T15" fmla="*/ 14 h 14"/>
              <a:gd name="T16" fmla="*/ 2 w 13"/>
              <a:gd name="T17" fmla="*/ 12 h 14"/>
              <a:gd name="T18" fmla="*/ 0 w 13"/>
              <a:gd name="T19" fmla="*/ 8 h 14"/>
              <a:gd name="T20" fmla="*/ 2 w 13"/>
              <a:gd name="T21" fmla="*/ 4 h 14"/>
              <a:gd name="T22" fmla="*/ 4 w 13"/>
              <a:gd name="T23" fmla="*/ 1 h 14"/>
              <a:gd name="T24" fmla="*/ 7 w 13"/>
              <a:gd name="T2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4">
                <a:moveTo>
                  <a:pt x="7" y="0"/>
                </a:moveTo>
                <a:lnTo>
                  <a:pt x="9" y="1"/>
                </a:lnTo>
                <a:lnTo>
                  <a:pt x="12" y="4"/>
                </a:lnTo>
                <a:lnTo>
                  <a:pt x="13" y="8"/>
                </a:lnTo>
                <a:lnTo>
                  <a:pt x="12" y="12"/>
                </a:lnTo>
                <a:lnTo>
                  <a:pt x="9" y="14"/>
                </a:lnTo>
                <a:lnTo>
                  <a:pt x="7" y="14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lnTo>
                  <a:pt x="2" y="4"/>
                </a:lnTo>
                <a:lnTo>
                  <a:pt x="4" y="1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Freeform 31"/>
          <p:cNvSpPr>
            <a:spLocks noEditPoints="1"/>
          </p:cNvSpPr>
          <p:nvPr/>
        </p:nvSpPr>
        <p:spPr bwMode="auto">
          <a:xfrm>
            <a:off x="4068763" y="673100"/>
            <a:ext cx="312738" cy="276225"/>
          </a:xfrm>
          <a:custGeom>
            <a:avLst/>
            <a:gdLst>
              <a:gd name="T0" fmla="*/ 84 w 197"/>
              <a:gd name="T1" fmla="*/ 9 h 174"/>
              <a:gd name="T2" fmla="*/ 59 w 197"/>
              <a:gd name="T3" fmla="*/ 15 h 174"/>
              <a:gd name="T4" fmla="*/ 50 w 197"/>
              <a:gd name="T5" fmla="*/ 17 h 174"/>
              <a:gd name="T6" fmla="*/ 42 w 197"/>
              <a:gd name="T7" fmla="*/ 22 h 174"/>
              <a:gd name="T8" fmla="*/ 36 w 197"/>
              <a:gd name="T9" fmla="*/ 29 h 174"/>
              <a:gd name="T10" fmla="*/ 32 w 197"/>
              <a:gd name="T11" fmla="*/ 33 h 174"/>
              <a:gd name="T12" fmla="*/ 32 w 197"/>
              <a:gd name="T13" fmla="*/ 33 h 174"/>
              <a:gd name="T14" fmla="*/ 17 w 197"/>
              <a:gd name="T15" fmla="*/ 50 h 174"/>
              <a:gd name="T16" fmla="*/ 8 w 197"/>
              <a:gd name="T17" fmla="*/ 83 h 174"/>
              <a:gd name="T18" fmla="*/ 13 w 197"/>
              <a:gd name="T19" fmla="*/ 111 h 174"/>
              <a:gd name="T20" fmla="*/ 24 w 197"/>
              <a:gd name="T21" fmla="*/ 130 h 174"/>
              <a:gd name="T22" fmla="*/ 26 w 197"/>
              <a:gd name="T23" fmla="*/ 132 h 174"/>
              <a:gd name="T24" fmla="*/ 41 w 197"/>
              <a:gd name="T25" fmla="*/ 147 h 174"/>
              <a:gd name="T26" fmla="*/ 76 w 197"/>
              <a:gd name="T27" fmla="*/ 162 h 174"/>
              <a:gd name="T28" fmla="*/ 109 w 197"/>
              <a:gd name="T29" fmla="*/ 166 h 174"/>
              <a:gd name="T30" fmla="*/ 123 w 197"/>
              <a:gd name="T31" fmla="*/ 166 h 174"/>
              <a:gd name="T32" fmla="*/ 132 w 197"/>
              <a:gd name="T33" fmla="*/ 165 h 174"/>
              <a:gd name="T34" fmla="*/ 136 w 197"/>
              <a:gd name="T35" fmla="*/ 164 h 174"/>
              <a:gd name="T36" fmla="*/ 170 w 197"/>
              <a:gd name="T37" fmla="*/ 142 h 174"/>
              <a:gd name="T38" fmla="*/ 186 w 197"/>
              <a:gd name="T39" fmla="*/ 111 h 174"/>
              <a:gd name="T40" fmla="*/ 189 w 197"/>
              <a:gd name="T41" fmla="*/ 81 h 174"/>
              <a:gd name="T42" fmla="*/ 189 w 197"/>
              <a:gd name="T43" fmla="*/ 68 h 174"/>
              <a:gd name="T44" fmla="*/ 187 w 197"/>
              <a:gd name="T45" fmla="*/ 59 h 174"/>
              <a:gd name="T46" fmla="*/ 186 w 197"/>
              <a:gd name="T47" fmla="*/ 56 h 174"/>
              <a:gd name="T48" fmla="*/ 166 w 197"/>
              <a:gd name="T49" fmla="*/ 26 h 174"/>
              <a:gd name="T50" fmla="*/ 139 w 197"/>
              <a:gd name="T51" fmla="*/ 12 h 174"/>
              <a:gd name="T52" fmla="*/ 106 w 197"/>
              <a:gd name="T53" fmla="*/ 8 h 174"/>
              <a:gd name="T54" fmla="*/ 123 w 197"/>
              <a:gd name="T55" fmla="*/ 1 h 174"/>
              <a:gd name="T56" fmla="*/ 156 w 197"/>
              <a:gd name="T57" fmla="*/ 11 h 174"/>
              <a:gd name="T58" fmla="*/ 183 w 197"/>
              <a:gd name="T59" fmla="*/ 35 h 174"/>
              <a:gd name="T60" fmla="*/ 194 w 197"/>
              <a:gd name="T61" fmla="*/ 54 h 174"/>
              <a:gd name="T62" fmla="*/ 194 w 197"/>
              <a:gd name="T63" fmla="*/ 58 h 174"/>
              <a:gd name="T64" fmla="*/ 197 w 197"/>
              <a:gd name="T65" fmla="*/ 81 h 174"/>
              <a:gd name="T66" fmla="*/ 194 w 197"/>
              <a:gd name="T67" fmla="*/ 109 h 174"/>
              <a:gd name="T68" fmla="*/ 182 w 197"/>
              <a:gd name="T69" fmla="*/ 138 h 174"/>
              <a:gd name="T70" fmla="*/ 157 w 197"/>
              <a:gd name="T71" fmla="*/ 162 h 174"/>
              <a:gd name="T72" fmla="*/ 139 w 197"/>
              <a:gd name="T73" fmla="*/ 170 h 174"/>
              <a:gd name="T74" fmla="*/ 134 w 197"/>
              <a:gd name="T75" fmla="*/ 172 h 174"/>
              <a:gd name="T76" fmla="*/ 109 w 197"/>
              <a:gd name="T77" fmla="*/ 174 h 174"/>
              <a:gd name="T78" fmla="*/ 73 w 197"/>
              <a:gd name="T79" fmla="*/ 169 h 174"/>
              <a:gd name="T80" fmla="*/ 37 w 197"/>
              <a:gd name="T81" fmla="*/ 153 h 174"/>
              <a:gd name="T82" fmla="*/ 18 w 197"/>
              <a:gd name="T83" fmla="*/ 135 h 174"/>
              <a:gd name="T84" fmla="*/ 8 w 197"/>
              <a:gd name="T85" fmla="*/ 115 h 174"/>
              <a:gd name="T86" fmla="*/ 0 w 197"/>
              <a:gd name="T87" fmla="*/ 83 h 174"/>
              <a:gd name="T88" fmla="*/ 11 w 197"/>
              <a:gd name="T89" fmla="*/ 46 h 174"/>
              <a:gd name="T90" fmla="*/ 28 w 197"/>
              <a:gd name="T91" fmla="*/ 28 h 174"/>
              <a:gd name="T92" fmla="*/ 33 w 197"/>
              <a:gd name="T93" fmla="*/ 21 h 174"/>
              <a:gd name="T94" fmla="*/ 43 w 197"/>
              <a:gd name="T95" fmla="*/ 12 h 174"/>
              <a:gd name="T96" fmla="*/ 45 w 197"/>
              <a:gd name="T97" fmla="*/ 11 h 174"/>
              <a:gd name="T98" fmla="*/ 58 w 197"/>
              <a:gd name="T99" fmla="*/ 7 h 174"/>
              <a:gd name="T100" fmla="*/ 88 w 197"/>
              <a:gd name="T101" fmla="*/ 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7" h="174">
                <a:moveTo>
                  <a:pt x="106" y="8"/>
                </a:moveTo>
                <a:lnTo>
                  <a:pt x="84" y="9"/>
                </a:lnTo>
                <a:lnTo>
                  <a:pt x="66" y="13"/>
                </a:lnTo>
                <a:lnTo>
                  <a:pt x="59" y="15"/>
                </a:lnTo>
                <a:lnTo>
                  <a:pt x="54" y="16"/>
                </a:lnTo>
                <a:lnTo>
                  <a:pt x="50" y="17"/>
                </a:lnTo>
                <a:lnTo>
                  <a:pt x="49" y="17"/>
                </a:lnTo>
                <a:lnTo>
                  <a:pt x="42" y="22"/>
                </a:lnTo>
                <a:lnTo>
                  <a:pt x="38" y="25"/>
                </a:lnTo>
                <a:lnTo>
                  <a:pt x="36" y="29"/>
                </a:lnTo>
                <a:lnTo>
                  <a:pt x="33" y="32"/>
                </a:lnTo>
                <a:lnTo>
                  <a:pt x="32" y="33"/>
                </a:lnTo>
                <a:lnTo>
                  <a:pt x="32" y="33"/>
                </a:lnTo>
                <a:lnTo>
                  <a:pt x="32" y="33"/>
                </a:lnTo>
                <a:lnTo>
                  <a:pt x="30" y="33"/>
                </a:lnTo>
                <a:lnTo>
                  <a:pt x="17" y="50"/>
                </a:lnTo>
                <a:lnTo>
                  <a:pt x="9" y="67"/>
                </a:lnTo>
                <a:lnTo>
                  <a:pt x="8" y="83"/>
                </a:lnTo>
                <a:lnTo>
                  <a:pt x="9" y="97"/>
                </a:lnTo>
                <a:lnTo>
                  <a:pt x="13" y="111"/>
                </a:lnTo>
                <a:lnTo>
                  <a:pt x="18" y="122"/>
                </a:lnTo>
                <a:lnTo>
                  <a:pt x="24" y="130"/>
                </a:lnTo>
                <a:lnTo>
                  <a:pt x="25" y="131"/>
                </a:lnTo>
                <a:lnTo>
                  <a:pt x="26" y="132"/>
                </a:lnTo>
                <a:lnTo>
                  <a:pt x="26" y="134"/>
                </a:lnTo>
                <a:lnTo>
                  <a:pt x="41" y="147"/>
                </a:lnTo>
                <a:lnTo>
                  <a:pt x="58" y="157"/>
                </a:lnTo>
                <a:lnTo>
                  <a:pt x="76" y="162"/>
                </a:lnTo>
                <a:lnTo>
                  <a:pt x="93" y="165"/>
                </a:lnTo>
                <a:lnTo>
                  <a:pt x="109" y="166"/>
                </a:lnTo>
                <a:lnTo>
                  <a:pt x="117" y="166"/>
                </a:lnTo>
                <a:lnTo>
                  <a:pt x="123" y="166"/>
                </a:lnTo>
                <a:lnTo>
                  <a:pt x="128" y="165"/>
                </a:lnTo>
                <a:lnTo>
                  <a:pt x="132" y="165"/>
                </a:lnTo>
                <a:lnTo>
                  <a:pt x="135" y="164"/>
                </a:lnTo>
                <a:lnTo>
                  <a:pt x="136" y="164"/>
                </a:lnTo>
                <a:lnTo>
                  <a:pt x="156" y="155"/>
                </a:lnTo>
                <a:lnTo>
                  <a:pt x="170" y="142"/>
                </a:lnTo>
                <a:lnTo>
                  <a:pt x="179" y="127"/>
                </a:lnTo>
                <a:lnTo>
                  <a:pt x="186" y="111"/>
                </a:lnTo>
                <a:lnTo>
                  <a:pt x="189" y="96"/>
                </a:lnTo>
                <a:lnTo>
                  <a:pt x="189" y="81"/>
                </a:lnTo>
                <a:lnTo>
                  <a:pt x="189" y="75"/>
                </a:lnTo>
                <a:lnTo>
                  <a:pt x="189" y="68"/>
                </a:lnTo>
                <a:lnTo>
                  <a:pt x="187" y="63"/>
                </a:lnTo>
                <a:lnTo>
                  <a:pt x="187" y="59"/>
                </a:lnTo>
                <a:lnTo>
                  <a:pt x="187" y="58"/>
                </a:lnTo>
                <a:lnTo>
                  <a:pt x="186" y="56"/>
                </a:lnTo>
                <a:lnTo>
                  <a:pt x="178" y="39"/>
                </a:lnTo>
                <a:lnTo>
                  <a:pt x="166" y="26"/>
                </a:lnTo>
                <a:lnTo>
                  <a:pt x="153" y="17"/>
                </a:lnTo>
                <a:lnTo>
                  <a:pt x="139" y="12"/>
                </a:lnTo>
                <a:lnTo>
                  <a:pt x="123" y="9"/>
                </a:lnTo>
                <a:lnTo>
                  <a:pt x="106" y="8"/>
                </a:lnTo>
                <a:close/>
                <a:moveTo>
                  <a:pt x="106" y="0"/>
                </a:moveTo>
                <a:lnTo>
                  <a:pt x="123" y="1"/>
                </a:lnTo>
                <a:lnTo>
                  <a:pt x="140" y="5"/>
                </a:lnTo>
                <a:lnTo>
                  <a:pt x="156" y="11"/>
                </a:lnTo>
                <a:lnTo>
                  <a:pt x="172" y="21"/>
                </a:lnTo>
                <a:lnTo>
                  <a:pt x="183" y="35"/>
                </a:lnTo>
                <a:lnTo>
                  <a:pt x="194" y="54"/>
                </a:lnTo>
                <a:lnTo>
                  <a:pt x="194" y="54"/>
                </a:lnTo>
                <a:lnTo>
                  <a:pt x="194" y="54"/>
                </a:lnTo>
                <a:lnTo>
                  <a:pt x="194" y="58"/>
                </a:lnTo>
                <a:lnTo>
                  <a:pt x="195" y="68"/>
                </a:lnTo>
                <a:lnTo>
                  <a:pt x="197" y="81"/>
                </a:lnTo>
                <a:lnTo>
                  <a:pt x="195" y="94"/>
                </a:lnTo>
                <a:lnTo>
                  <a:pt x="194" y="109"/>
                </a:lnTo>
                <a:lnTo>
                  <a:pt x="189" y="123"/>
                </a:lnTo>
                <a:lnTo>
                  <a:pt x="182" y="138"/>
                </a:lnTo>
                <a:lnTo>
                  <a:pt x="172" y="151"/>
                </a:lnTo>
                <a:lnTo>
                  <a:pt x="157" y="162"/>
                </a:lnTo>
                <a:lnTo>
                  <a:pt x="139" y="170"/>
                </a:lnTo>
                <a:lnTo>
                  <a:pt x="139" y="170"/>
                </a:lnTo>
                <a:lnTo>
                  <a:pt x="138" y="172"/>
                </a:lnTo>
                <a:lnTo>
                  <a:pt x="134" y="172"/>
                </a:lnTo>
                <a:lnTo>
                  <a:pt x="125" y="173"/>
                </a:lnTo>
                <a:lnTo>
                  <a:pt x="109" y="174"/>
                </a:lnTo>
                <a:lnTo>
                  <a:pt x="92" y="173"/>
                </a:lnTo>
                <a:lnTo>
                  <a:pt x="73" y="169"/>
                </a:lnTo>
                <a:lnTo>
                  <a:pt x="55" y="164"/>
                </a:lnTo>
                <a:lnTo>
                  <a:pt x="37" y="153"/>
                </a:lnTo>
                <a:lnTo>
                  <a:pt x="21" y="138"/>
                </a:lnTo>
                <a:lnTo>
                  <a:pt x="18" y="135"/>
                </a:lnTo>
                <a:lnTo>
                  <a:pt x="13" y="127"/>
                </a:lnTo>
                <a:lnTo>
                  <a:pt x="8" y="115"/>
                </a:lnTo>
                <a:lnTo>
                  <a:pt x="3" y="100"/>
                </a:lnTo>
                <a:lnTo>
                  <a:pt x="0" y="83"/>
                </a:lnTo>
                <a:lnTo>
                  <a:pt x="3" y="64"/>
                </a:lnTo>
                <a:lnTo>
                  <a:pt x="11" y="46"/>
                </a:lnTo>
                <a:lnTo>
                  <a:pt x="26" y="29"/>
                </a:lnTo>
                <a:lnTo>
                  <a:pt x="28" y="28"/>
                </a:lnTo>
                <a:lnTo>
                  <a:pt x="29" y="25"/>
                </a:lnTo>
                <a:lnTo>
                  <a:pt x="33" y="21"/>
                </a:lnTo>
                <a:lnTo>
                  <a:pt x="38" y="17"/>
                </a:lnTo>
                <a:lnTo>
                  <a:pt x="43" y="12"/>
                </a:lnTo>
                <a:lnTo>
                  <a:pt x="45" y="11"/>
                </a:lnTo>
                <a:lnTo>
                  <a:pt x="45" y="11"/>
                </a:lnTo>
                <a:lnTo>
                  <a:pt x="49" y="9"/>
                </a:lnTo>
                <a:lnTo>
                  <a:pt x="58" y="7"/>
                </a:lnTo>
                <a:lnTo>
                  <a:pt x="71" y="4"/>
                </a:lnTo>
                <a:lnTo>
                  <a:pt x="88" y="1"/>
                </a:lnTo>
                <a:lnTo>
                  <a:pt x="10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Freeform 32"/>
          <p:cNvSpPr>
            <a:spLocks/>
          </p:cNvSpPr>
          <p:nvPr/>
        </p:nvSpPr>
        <p:spPr bwMode="auto">
          <a:xfrm>
            <a:off x="4062413" y="690563"/>
            <a:ext cx="90488" cy="138113"/>
          </a:xfrm>
          <a:custGeom>
            <a:avLst/>
            <a:gdLst>
              <a:gd name="T0" fmla="*/ 53 w 57"/>
              <a:gd name="T1" fmla="*/ 0 h 87"/>
              <a:gd name="T2" fmla="*/ 55 w 57"/>
              <a:gd name="T3" fmla="*/ 1 h 87"/>
              <a:gd name="T4" fmla="*/ 55 w 57"/>
              <a:gd name="T5" fmla="*/ 2 h 87"/>
              <a:gd name="T6" fmla="*/ 57 w 57"/>
              <a:gd name="T7" fmla="*/ 4 h 87"/>
              <a:gd name="T8" fmla="*/ 51 w 57"/>
              <a:gd name="T9" fmla="*/ 40 h 87"/>
              <a:gd name="T10" fmla="*/ 51 w 57"/>
              <a:gd name="T11" fmla="*/ 42 h 87"/>
              <a:gd name="T12" fmla="*/ 51 w 57"/>
              <a:gd name="T13" fmla="*/ 43 h 87"/>
              <a:gd name="T14" fmla="*/ 51 w 57"/>
              <a:gd name="T15" fmla="*/ 47 h 87"/>
              <a:gd name="T16" fmla="*/ 50 w 57"/>
              <a:gd name="T17" fmla="*/ 49 h 87"/>
              <a:gd name="T18" fmla="*/ 50 w 57"/>
              <a:gd name="T19" fmla="*/ 53 h 87"/>
              <a:gd name="T20" fmla="*/ 49 w 57"/>
              <a:gd name="T21" fmla="*/ 56 h 87"/>
              <a:gd name="T22" fmla="*/ 47 w 57"/>
              <a:gd name="T23" fmla="*/ 57 h 87"/>
              <a:gd name="T24" fmla="*/ 46 w 57"/>
              <a:gd name="T25" fmla="*/ 57 h 87"/>
              <a:gd name="T26" fmla="*/ 45 w 57"/>
              <a:gd name="T27" fmla="*/ 59 h 87"/>
              <a:gd name="T28" fmla="*/ 42 w 57"/>
              <a:gd name="T29" fmla="*/ 59 h 87"/>
              <a:gd name="T30" fmla="*/ 42 w 57"/>
              <a:gd name="T31" fmla="*/ 57 h 87"/>
              <a:gd name="T32" fmla="*/ 41 w 57"/>
              <a:gd name="T33" fmla="*/ 56 h 87"/>
              <a:gd name="T34" fmla="*/ 40 w 57"/>
              <a:gd name="T35" fmla="*/ 55 h 87"/>
              <a:gd name="T36" fmla="*/ 38 w 57"/>
              <a:gd name="T37" fmla="*/ 51 h 87"/>
              <a:gd name="T38" fmla="*/ 38 w 57"/>
              <a:gd name="T39" fmla="*/ 47 h 87"/>
              <a:gd name="T40" fmla="*/ 38 w 57"/>
              <a:gd name="T41" fmla="*/ 47 h 87"/>
              <a:gd name="T42" fmla="*/ 32 w 57"/>
              <a:gd name="T43" fmla="*/ 62 h 87"/>
              <a:gd name="T44" fmla="*/ 22 w 57"/>
              <a:gd name="T45" fmla="*/ 78 h 87"/>
              <a:gd name="T46" fmla="*/ 19 w 57"/>
              <a:gd name="T47" fmla="*/ 82 h 87"/>
              <a:gd name="T48" fmla="*/ 15 w 57"/>
              <a:gd name="T49" fmla="*/ 85 h 87"/>
              <a:gd name="T50" fmla="*/ 9 w 57"/>
              <a:gd name="T51" fmla="*/ 86 h 87"/>
              <a:gd name="T52" fmla="*/ 3 w 57"/>
              <a:gd name="T53" fmla="*/ 87 h 87"/>
              <a:gd name="T54" fmla="*/ 3 w 57"/>
              <a:gd name="T55" fmla="*/ 87 h 87"/>
              <a:gd name="T56" fmla="*/ 2 w 57"/>
              <a:gd name="T57" fmla="*/ 87 h 87"/>
              <a:gd name="T58" fmla="*/ 0 w 57"/>
              <a:gd name="T59" fmla="*/ 86 h 87"/>
              <a:gd name="T60" fmla="*/ 0 w 57"/>
              <a:gd name="T61" fmla="*/ 83 h 87"/>
              <a:gd name="T62" fmla="*/ 0 w 57"/>
              <a:gd name="T63" fmla="*/ 82 h 87"/>
              <a:gd name="T64" fmla="*/ 2 w 57"/>
              <a:gd name="T65" fmla="*/ 81 h 87"/>
              <a:gd name="T66" fmla="*/ 3 w 57"/>
              <a:gd name="T67" fmla="*/ 81 h 87"/>
              <a:gd name="T68" fmla="*/ 8 w 57"/>
              <a:gd name="T69" fmla="*/ 79 h 87"/>
              <a:gd name="T70" fmla="*/ 13 w 57"/>
              <a:gd name="T71" fmla="*/ 77 h 87"/>
              <a:gd name="T72" fmla="*/ 17 w 57"/>
              <a:gd name="T73" fmla="*/ 73 h 87"/>
              <a:gd name="T74" fmla="*/ 21 w 57"/>
              <a:gd name="T75" fmla="*/ 68 h 87"/>
              <a:gd name="T76" fmla="*/ 24 w 57"/>
              <a:gd name="T77" fmla="*/ 62 h 87"/>
              <a:gd name="T78" fmla="*/ 28 w 57"/>
              <a:gd name="T79" fmla="*/ 56 h 87"/>
              <a:gd name="T80" fmla="*/ 32 w 57"/>
              <a:gd name="T81" fmla="*/ 44 h 87"/>
              <a:gd name="T82" fmla="*/ 33 w 57"/>
              <a:gd name="T83" fmla="*/ 34 h 87"/>
              <a:gd name="T84" fmla="*/ 34 w 57"/>
              <a:gd name="T85" fmla="*/ 31 h 87"/>
              <a:gd name="T86" fmla="*/ 41 w 57"/>
              <a:gd name="T87" fmla="*/ 30 h 87"/>
              <a:gd name="T88" fmla="*/ 43 w 57"/>
              <a:gd name="T89" fmla="*/ 42 h 87"/>
              <a:gd name="T90" fmla="*/ 45 w 57"/>
              <a:gd name="T91" fmla="*/ 40 h 87"/>
              <a:gd name="T92" fmla="*/ 45 w 57"/>
              <a:gd name="T93" fmla="*/ 39 h 87"/>
              <a:gd name="T94" fmla="*/ 49 w 57"/>
              <a:gd name="T95" fmla="*/ 2 h 87"/>
              <a:gd name="T96" fmla="*/ 50 w 57"/>
              <a:gd name="T97" fmla="*/ 1 h 87"/>
              <a:gd name="T98" fmla="*/ 51 w 57"/>
              <a:gd name="T99" fmla="*/ 0 h 87"/>
              <a:gd name="T100" fmla="*/ 53 w 57"/>
              <a:gd name="T10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87">
                <a:moveTo>
                  <a:pt x="53" y="0"/>
                </a:moveTo>
                <a:lnTo>
                  <a:pt x="55" y="1"/>
                </a:lnTo>
                <a:lnTo>
                  <a:pt x="55" y="2"/>
                </a:lnTo>
                <a:lnTo>
                  <a:pt x="57" y="4"/>
                </a:lnTo>
                <a:lnTo>
                  <a:pt x="51" y="40"/>
                </a:lnTo>
                <a:lnTo>
                  <a:pt x="51" y="42"/>
                </a:lnTo>
                <a:lnTo>
                  <a:pt x="51" y="43"/>
                </a:lnTo>
                <a:lnTo>
                  <a:pt x="51" y="47"/>
                </a:lnTo>
                <a:lnTo>
                  <a:pt x="50" y="49"/>
                </a:lnTo>
                <a:lnTo>
                  <a:pt x="50" y="53"/>
                </a:lnTo>
                <a:lnTo>
                  <a:pt x="49" y="56"/>
                </a:lnTo>
                <a:lnTo>
                  <a:pt x="47" y="57"/>
                </a:lnTo>
                <a:lnTo>
                  <a:pt x="46" y="57"/>
                </a:lnTo>
                <a:lnTo>
                  <a:pt x="45" y="59"/>
                </a:lnTo>
                <a:lnTo>
                  <a:pt x="42" y="59"/>
                </a:lnTo>
                <a:lnTo>
                  <a:pt x="42" y="57"/>
                </a:lnTo>
                <a:lnTo>
                  <a:pt x="41" y="56"/>
                </a:lnTo>
                <a:lnTo>
                  <a:pt x="40" y="55"/>
                </a:lnTo>
                <a:lnTo>
                  <a:pt x="38" y="51"/>
                </a:lnTo>
                <a:lnTo>
                  <a:pt x="38" y="47"/>
                </a:lnTo>
                <a:lnTo>
                  <a:pt x="38" y="47"/>
                </a:lnTo>
                <a:lnTo>
                  <a:pt x="32" y="62"/>
                </a:lnTo>
                <a:lnTo>
                  <a:pt x="22" y="78"/>
                </a:lnTo>
                <a:lnTo>
                  <a:pt x="19" y="82"/>
                </a:lnTo>
                <a:lnTo>
                  <a:pt x="15" y="85"/>
                </a:lnTo>
                <a:lnTo>
                  <a:pt x="9" y="86"/>
                </a:lnTo>
                <a:lnTo>
                  <a:pt x="3" y="87"/>
                </a:lnTo>
                <a:lnTo>
                  <a:pt x="3" y="87"/>
                </a:lnTo>
                <a:lnTo>
                  <a:pt x="2" y="87"/>
                </a:lnTo>
                <a:lnTo>
                  <a:pt x="0" y="86"/>
                </a:lnTo>
                <a:lnTo>
                  <a:pt x="0" y="83"/>
                </a:lnTo>
                <a:lnTo>
                  <a:pt x="0" y="82"/>
                </a:lnTo>
                <a:lnTo>
                  <a:pt x="2" y="81"/>
                </a:lnTo>
                <a:lnTo>
                  <a:pt x="3" y="81"/>
                </a:lnTo>
                <a:lnTo>
                  <a:pt x="8" y="79"/>
                </a:lnTo>
                <a:lnTo>
                  <a:pt x="13" y="77"/>
                </a:lnTo>
                <a:lnTo>
                  <a:pt x="17" y="73"/>
                </a:lnTo>
                <a:lnTo>
                  <a:pt x="21" y="68"/>
                </a:lnTo>
                <a:lnTo>
                  <a:pt x="24" y="62"/>
                </a:lnTo>
                <a:lnTo>
                  <a:pt x="28" y="56"/>
                </a:lnTo>
                <a:lnTo>
                  <a:pt x="32" y="44"/>
                </a:lnTo>
                <a:lnTo>
                  <a:pt x="33" y="34"/>
                </a:lnTo>
                <a:lnTo>
                  <a:pt x="34" y="31"/>
                </a:lnTo>
                <a:lnTo>
                  <a:pt x="41" y="30"/>
                </a:lnTo>
                <a:lnTo>
                  <a:pt x="43" y="42"/>
                </a:lnTo>
                <a:lnTo>
                  <a:pt x="45" y="40"/>
                </a:lnTo>
                <a:lnTo>
                  <a:pt x="45" y="39"/>
                </a:lnTo>
                <a:lnTo>
                  <a:pt x="49" y="2"/>
                </a:lnTo>
                <a:lnTo>
                  <a:pt x="50" y="1"/>
                </a:lnTo>
                <a:lnTo>
                  <a:pt x="51" y="0"/>
                </a:lnTo>
                <a:lnTo>
                  <a:pt x="5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Freeform 33"/>
          <p:cNvSpPr>
            <a:spLocks noEditPoints="1"/>
          </p:cNvSpPr>
          <p:nvPr/>
        </p:nvSpPr>
        <p:spPr bwMode="auto">
          <a:xfrm>
            <a:off x="4197351" y="646113"/>
            <a:ext cx="73025" cy="38100"/>
          </a:xfrm>
          <a:custGeom>
            <a:avLst/>
            <a:gdLst>
              <a:gd name="T0" fmla="*/ 19 w 46"/>
              <a:gd name="T1" fmla="*/ 7 h 24"/>
              <a:gd name="T2" fmla="*/ 16 w 46"/>
              <a:gd name="T3" fmla="*/ 7 h 24"/>
              <a:gd name="T4" fmla="*/ 17 w 46"/>
              <a:gd name="T5" fmla="*/ 9 h 24"/>
              <a:gd name="T6" fmla="*/ 19 w 46"/>
              <a:gd name="T7" fmla="*/ 9 h 24"/>
              <a:gd name="T8" fmla="*/ 20 w 46"/>
              <a:gd name="T9" fmla="*/ 9 h 24"/>
              <a:gd name="T10" fmla="*/ 21 w 46"/>
              <a:gd name="T11" fmla="*/ 7 h 24"/>
              <a:gd name="T12" fmla="*/ 19 w 46"/>
              <a:gd name="T13" fmla="*/ 7 h 24"/>
              <a:gd name="T14" fmla="*/ 19 w 46"/>
              <a:gd name="T15" fmla="*/ 0 h 24"/>
              <a:gd name="T16" fmla="*/ 23 w 46"/>
              <a:gd name="T17" fmla="*/ 0 h 24"/>
              <a:gd name="T18" fmla="*/ 25 w 46"/>
              <a:gd name="T19" fmla="*/ 0 h 24"/>
              <a:gd name="T20" fmla="*/ 25 w 46"/>
              <a:gd name="T21" fmla="*/ 0 h 24"/>
              <a:gd name="T22" fmla="*/ 28 w 46"/>
              <a:gd name="T23" fmla="*/ 0 h 24"/>
              <a:gd name="T24" fmla="*/ 28 w 46"/>
              <a:gd name="T25" fmla="*/ 3 h 24"/>
              <a:gd name="T26" fmla="*/ 29 w 46"/>
              <a:gd name="T27" fmla="*/ 5 h 24"/>
              <a:gd name="T28" fmla="*/ 28 w 46"/>
              <a:gd name="T29" fmla="*/ 9 h 24"/>
              <a:gd name="T30" fmla="*/ 26 w 46"/>
              <a:gd name="T31" fmla="*/ 12 h 24"/>
              <a:gd name="T32" fmla="*/ 29 w 46"/>
              <a:gd name="T33" fmla="*/ 12 h 24"/>
              <a:gd name="T34" fmla="*/ 34 w 46"/>
              <a:gd name="T35" fmla="*/ 12 h 24"/>
              <a:gd name="T36" fmla="*/ 41 w 46"/>
              <a:gd name="T37" fmla="*/ 11 h 24"/>
              <a:gd name="T38" fmla="*/ 44 w 46"/>
              <a:gd name="T39" fmla="*/ 11 h 24"/>
              <a:gd name="T40" fmla="*/ 45 w 46"/>
              <a:gd name="T41" fmla="*/ 12 h 24"/>
              <a:gd name="T42" fmla="*/ 46 w 46"/>
              <a:gd name="T43" fmla="*/ 13 h 24"/>
              <a:gd name="T44" fmla="*/ 46 w 46"/>
              <a:gd name="T45" fmla="*/ 15 h 24"/>
              <a:gd name="T46" fmla="*/ 45 w 46"/>
              <a:gd name="T47" fmla="*/ 17 h 24"/>
              <a:gd name="T48" fmla="*/ 44 w 46"/>
              <a:gd name="T49" fmla="*/ 17 h 24"/>
              <a:gd name="T50" fmla="*/ 36 w 46"/>
              <a:gd name="T51" fmla="*/ 18 h 24"/>
              <a:gd name="T52" fmla="*/ 29 w 46"/>
              <a:gd name="T53" fmla="*/ 20 h 24"/>
              <a:gd name="T54" fmla="*/ 24 w 46"/>
              <a:gd name="T55" fmla="*/ 18 h 24"/>
              <a:gd name="T56" fmla="*/ 20 w 46"/>
              <a:gd name="T57" fmla="*/ 17 h 24"/>
              <a:gd name="T58" fmla="*/ 16 w 46"/>
              <a:gd name="T59" fmla="*/ 20 h 24"/>
              <a:gd name="T60" fmla="*/ 12 w 46"/>
              <a:gd name="T61" fmla="*/ 21 h 24"/>
              <a:gd name="T62" fmla="*/ 9 w 46"/>
              <a:gd name="T63" fmla="*/ 22 h 24"/>
              <a:gd name="T64" fmla="*/ 7 w 46"/>
              <a:gd name="T65" fmla="*/ 24 h 24"/>
              <a:gd name="T66" fmla="*/ 6 w 46"/>
              <a:gd name="T67" fmla="*/ 24 h 24"/>
              <a:gd name="T68" fmla="*/ 4 w 46"/>
              <a:gd name="T69" fmla="*/ 24 h 24"/>
              <a:gd name="T70" fmla="*/ 2 w 46"/>
              <a:gd name="T71" fmla="*/ 24 h 24"/>
              <a:gd name="T72" fmla="*/ 0 w 46"/>
              <a:gd name="T73" fmla="*/ 21 h 24"/>
              <a:gd name="T74" fmla="*/ 0 w 46"/>
              <a:gd name="T75" fmla="*/ 20 h 24"/>
              <a:gd name="T76" fmla="*/ 2 w 46"/>
              <a:gd name="T77" fmla="*/ 18 h 24"/>
              <a:gd name="T78" fmla="*/ 3 w 46"/>
              <a:gd name="T79" fmla="*/ 17 h 24"/>
              <a:gd name="T80" fmla="*/ 4 w 46"/>
              <a:gd name="T81" fmla="*/ 17 h 24"/>
              <a:gd name="T82" fmla="*/ 7 w 46"/>
              <a:gd name="T83" fmla="*/ 16 h 24"/>
              <a:gd name="T84" fmla="*/ 9 w 46"/>
              <a:gd name="T85" fmla="*/ 15 h 24"/>
              <a:gd name="T86" fmla="*/ 12 w 46"/>
              <a:gd name="T87" fmla="*/ 13 h 24"/>
              <a:gd name="T88" fmla="*/ 9 w 46"/>
              <a:gd name="T89" fmla="*/ 12 h 24"/>
              <a:gd name="T90" fmla="*/ 9 w 46"/>
              <a:gd name="T91" fmla="*/ 9 h 24"/>
              <a:gd name="T92" fmla="*/ 8 w 46"/>
              <a:gd name="T93" fmla="*/ 8 h 24"/>
              <a:gd name="T94" fmla="*/ 8 w 46"/>
              <a:gd name="T95" fmla="*/ 7 h 24"/>
              <a:gd name="T96" fmla="*/ 8 w 46"/>
              <a:gd name="T97" fmla="*/ 4 h 24"/>
              <a:gd name="T98" fmla="*/ 9 w 46"/>
              <a:gd name="T99" fmla="*/ 3 h 24"/>
              <a:gd name="T100" fmla="*/ 12 w 46"/>
              <a:gd name="T101" fmla="*/ 1 h 24"/>
              <a:gd name="T102" fmla="*/ 13 w 46"/>
              <a:gd name="T103" fmla="*/ 0 h 24"/>
              <a:gd name="T104" fmla="*/ 16 w 46"/>
              <a:gd name="T105" fmla="*/ 0 h 24"/>
              <a:gd name="T106" fmla="*/ 19 w 46"/>
              <a:gd name="T10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" h="24">
                <a:moveTo>
                  <a:pt x="19" y="7"/>
                </a:moveTo>
                <a:lnTo>
                  <a:pt x="16" y="7"/>
                </a:lnTo>
                <a:lnTo>
                  <a:pt x="17" y="9"/>
                </a:lnTo>
                <a:lnTo>
                  <a:pt x="19" y="9"/>
                </a:lnTo>
                <a:lnTo>
                  <a:pt x="20" y="9"/>
                </a:lnTo>
                <a:lnTo>
                  <a:pt x="21" y="7"/>
                </a:lnTo>
                <a:lnTo>
                  <a:pt x="19" y="7"/>
                </a:lnTo>
                <a:close/>
                <a:moveTo>
                  <a:pt x="19" y="0"/>
                </a:moveTo>
                <a:lnTo>
                  <a:pt x="23" y="0"/>
                </a:lnTo>
                <a:lnTo>
                  <a:pt x="25" y="0"/>
                </a:lnTo>
                <a:lnTo>
                  <a:pt x="25" y="0"/>
                </a:lnTo>
                <a:lnTo>
                  <a:pt x="28" y="0"/>
                </a:lnTo>
                <a:lnTo>
                  <a:pt x="28" y="3"/>
                </a:lnTo>
                <a:lnTo>
                  <a:pt x="29" y="5"/>
                </a:lnTo>
                <a:lnTo>
                  <a:pt x="28" y="9"/>
                </a:lnTo>
                <a:lnTo>
                  <a:pt x="26" y="12"/>
                </a:lnTo>
                <a:lnTo>
                  <a:pt x="29" y="12"/>
                </a:lnTo>
                <a:lnTo>
                  <a:pt x="34" y="12"/>
                </a:lnTo>
                <a:lnTo>
                  <a:pt x="41" y="11"/>
                </a:lnTo>
                <a:lnTo>
                  <a:pt x="44" y="11"/>
                </a:lnTo>
                <a:lnTo>
                  <a:pt x="45" y="12"/>
                </a:lnTo>
                <a:lnTo>
                  <a:pt x="46" y="13"/>
                </a:lnTo>
                <a:lnTo>
                  <a:pt x="46" y="15"/>
                </a:lnTo>
                <a:lnTo>
                  <a:pt x="45" y="17"/>
                </a:lnTo>
                <a:lnTo>
                  <a:pt x="44" y="17"/>
                </a:lnTo>
                <a:lnTo>
                  <a:pt x="36" y="18"/>
                </a:lnTo>
                <a:lnTo>
                  <a:pt x="29" y="20"/>
                </a:lnTo>
                <a:lnTo>
                  <a:pt x="24" y="18"/>
                </a:lnTo>
                <a:lnTo>
                  <a:pt x="20" y="17"/>
                </a:lnTo>
                <a:lnTo>
                  <a:pt x="16" y="20"/>
                </a:lnTo>
                <a:lnTo>
                  <a:pt x="12" y="21"/>
                </a:lnTo>
                <a:lnTo>
                  <a:pt x="9" y="22"/>
                </a:lnTo>
                <a:lnTo>
                  <a:pt x="7" y="24"/>
                </a:lnTo>
                <a:lnTo>
                  <a:pt x="6" y="24"/>
                </a:lnTo>
                <a:lnTo>
                  <a:pt x="4" y="24"/>
                </a:lnTo>
                <a:lnTo>
                  <a:pt x="2" y="24"/>
                </a:lnTo>
                <a:lnTo>
                  <a:pt x="0" y="21"/>
                </a:lnTo>
                <a:lnTo>
                  <a:pt x="0" y="20"/>
                </a:lnTo>
                <a:lnTo>
                  <a:pt x="2" y="18"/>
                </a:lnTo>
                <a:lnTo>
                  <a:pt x="3" y="17"/>
                </a:lnTo>
                <a:lnTo>
                  <a:pt x="4" y="17"/>
                </a:lnTo>
                <a:lnTo>
                  <a:pt x="7" y="16"/>
                </a:lnTo>
                <a:lnTo>
                  <a:pt x="9" y="15"/>
                </a:lnTo>
                <a:lnTo>
                  <a:pt x="12" y="13"/>
                </a:lnTo>
                <a:lnTo>
                  <a:pt x="9" y="12"/>
                </a:lnTo>
                <a:lnTo>
                  <a:pt x="9" y="9"/>
                </a:lnTo>
                <a:lnTo>
                  <a:pt x="8" y="8"/>
                </a:lnTo>
                <a:lnTo>
                  <a:pt x="8" y="7"/>
                </a:lnTo>
                <a:lnTo>
                  <a:pt x="8" y="4"/>
                </a:lnTo>
                <a:lnTo>
                  <a:pt x="9" y="3"/>
                </a:lnTo>
                <a:lnTo>
                  <a:pt x="12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34"/>
          <p:cNvSpPr>
            <a:spLocks/>
          </p:cNvSpPr>
          <p:nvPr/>
        </p:nvSpPr>
        <p:spPr bwMode="auto">
          <a:xfrm>
            <a:off x="4197351" y="639763"/>
            <a:ext cx="92075" cy="47625"/>
          </a:xfrm>
          <a:custGeom>
            <a:avLst/>
            <a:gdLst>
              <a:gd name="T0" fmla="*/ 54 w 58"/>
              <a:gd name="T1" fmla="*/ 0 h 30"/>
              <a:gd name="T2" fmla="*/ 57 w 58"/>
              <a:gd name="T3" fmla="*/ 0 h 30"/>
              <a:gd name="T4" fmla="*/ 58 w 58"/>
              <a:gd name="T5" fmla="*/ 2 h 30"/>
              <a:gd name="T6" fmla="*/ 58 w 58"/>
              <a:gd name="T7" fmla="*/ 4 h 30"/>
              <a:gd name="T8" fmla="*/ 57 w 58"/>
              <a:gd name="T9" fmla="*/ 5 h 30"/>
              <a:gd name="T10" fmla="*/ 44 w 58"/>
              <a:gd name="T11" fmla="*/ 17 h 30"/>
              <a:gd name="T12" fmla="*/ 29 w 58"/>
              <a:gd name="T13" fmla="*/ 25 h 30"/>
              <a:gd name="T14" fmla="*/ 17 w 58"/>
              <a:gd name="T15" fmla="*/ 29 h 30"/>
              <a:gd name="T16" fmla="*/ 7 w 58"/>
              <a:gd name="T17" fmla="*/ 30 h 30"/>
              <a:gd name="T18" fmla="*/ 4 w 58"/>
              <a:gd name="T19" fmla="*/ 30 h 30"/>
              <a:gd name="T20" fmla="*/ 4 w 58"/>
              <a:gd name="T21" fmla="*/ 30 h 30"/>
              <a:gd name="T22" fmla="*/ 2 w 58"/>
              <a:gd name="T23" fmla="*/ 30 h 30"/>
              <a:gd name="T24" fmla="*/ 0 w 58"/>
              <a:gd name="T25" fmla="*/ 29 h 30"/>
              <a:gd name="T26" fmla="*/ 0 w 58"/>
              <a:gd name="T27" fmla="*/ 26 h 30"/>
              <a:gd name="T28" fmla="*/ 0 w 58"/>
              <a:gd name="T29" fmla="*/ 25 h 30"/>
              <a:gd name="T30" fmla="*/ 2 w 58"/>
              <a:gd name="T31" fmla="*/ 24 h 30"/>
              <a:gd name="T32" fmla="*/ 4 w 58"/>
              <a:gd name="T33" fmla="*/ 24 h 30"/>
              <a:gd name="T34" fmla="*/ 4 w 58"/>
              <a:gd name="T35" fmla="*/ 24 h 30"/>
              <a:gd name="T36" fmla="*/ 6 w 58"/>
              <a:gd name="T37" fmla="*/ 24 h 30"/>
              <a:gd name="T38" fmla="*/ 8 w 58"/>
              <a:gd name="T39" fmla="*/ 22 h 30"/>
              <a:gd name="T40" fmla="*/ 15 w 58"/>
              <a:gd name="T41" fmla="*/ 22 h 30"/>
              <a:gd name="T42" fmla="*/ 21 w 58"/>
              <a:gd name="T43" fmla="*/ 20 h 30"/>
              <a:gd name="T44" fmla="*/ 32 w 58"/>
              <a:gd name="T45" fmla="*/ 16 h 30"/>
              <a:gd name="T46" fmla="*/ 42 w 58"/>
              <a:gd name="T47" fmla="*/ 11 h 30"/>
              <a:gd name="T48" fmla="*/ 51 w 58"/>
              <a:gd name="T49" fmla="*/ 2 h 30"/>
              <a:gd name="T50" fmla="*/ 53 w 58"/>
              <a:gd name="T51" fmla="*/ 0 h 30"/>
              <a:gd name="T52" fmla="*/ 54 w 58"/>
              <a:gd name="T5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30">
                <a:moveTo>
                  <a:pt x="54" y="0"/>
                </a:moveTo>
                <a:lnTo>
                  <a:pt x="57" y="0"/>
                </a:lnTo>
                <a:lnTo>
                  <a:pt x="58" y="2"/>
                </a:lnTo>
                <a:lnTo>
                  <a:pt x="58" y="4"/>
                </a:lnTo>
                <a:lnTo>
                  <a:pt x="57" y="5"/>
                </a:lnTo>
                <a:lnTo>
                  <a:pt x="44" y="17"/>
                </a:lnTo>
                <a:lnTo>
                  <a:pt x="29" y="25"/>
                </a:lnTo>
                <a:lnTo>
                  <a:pt x="17" y="29"/>
                </a:lnTo>
                <a:lnTo>
                  <a:pt x="7" y="30"/>
                </a:lnTo>
                <a:lnTo>
                  <a:pt x="4" y="30"/>
                </a:lnTo>
                <a:lnTo>
                  <a:pt x="4" y="30"/>
                </a:lnTo>
                <a:lnTo>
                  <a:pt x="2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2" y="24"/>
                </a:lnTo>
                <a:lnTo>
                  <a:pt x="4" y="24"/>
                </a:lnTo>
                <a:lnTo>
                  <a:pt x="4" y="24"/>
                </a:lnTo>
                <a:lnTo>
                  <a:pt x="6" y="24"/>
                </a:lnTo>
                <a:lnTo>
                  <a:pt x="8" y="22"/>
                </a:lnTo>
                <a:lnTo>
                  <a:pt x="15" y="22"/>
                </a:lnTo>
                <a:lnTo>
                  <a:pt x="21" y="20"/>
                </a:lnTo>
                <a:lnTo>
                  <a:pt x="32" y="16"/>
                </a:lnTo>
                <a:lnTo>
                  <a:pt x="42" y="11"/>
                </a:lnTo>
                <a:lnTo>
                  <a:pt x="51" y="2"/>
                </a:lnTo>
                <a:lnTo>
                  <a:pt x="53" y="0"/>
                </a:lnTo>
                <a:lnTo>
                  <a:pt x="5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35"/>
          <p:cNvSpPr>
            <a:spLocks/>
          </p:cNvSpPr>
          <p:nvPr/>
        </p:nvSpPr>
        <p:spPr bwMode="auto">
          <a:xfrm>
            <a:off x="4187826" y="814388"/>
            <a:ext cx="28575" cy="26988"/>
          </a:xfrm>
          <a:custGeom>
            <a:avLst/>
            <a:gdLst>
              <a:gd name="T0" fmla="*/ 14 w 18"/>
              <a:gd name="T1" fmla="*/ 0 h 17"/>
              <a:gd name="T2" fmla="*/ 14 w 18"/>
              <a:gd name="T3" fmla="*/ 0 h 17"/>
              <a:gd name="T4" fmla="*/ 17 w 18"/>
              <a:gd name="T5" fmla="*/ 0 h 17"/>
              <a:gd name="T6" fmla="*/ 18 w 18"/>
              <a:gd name="T7" fmla="*/ 1 h 17"/>
              <a:gd name="T8" fmla="*/ 18 w 18"/>
              <a:gd name="T9" fmla="*/ 4 h 17"/>
              <a:gd name="T10" fmla="*/ 17 w 18"/>
              <a:gd name="T11" fmla="*/ 5 h 17"/>
              <a:gd name="T12" fmla="*/ 15 w 18"/>
              <a:gd name="T13" fmla="*/ 7 h 17"/>
              <a:gd name="T14" fmla="*/ 14 w 18"/>
              <a:gd name="T15" fmla="*/ 7 h 17"/>
              <a:gd name="T16" fmla="*/ 14 w 18"/>
              <a:gd name="T17" fmla="*/ 7 h 17"/>
              <a:gd name="T18" fmla="*/ 12 w 18"/>
              <a:gd name="T19" fmla="*/ 7 h 17"/>
              <a:gd name="T20" fmla="*/ 10 w 18"/>
              <a:gd name="T21" fmla="*/ 8 h 17"/>
              <a:gd name="T22" fmla="*/ 9 w 18"/>
              <a:gd name="T23" fmla="*/ 9 h 17"/>
              <a:gd name="T24" fmla="*/ 8 w 18"/>
              <a:gd name="T25" fmla="*/ 11 h 17"/>
              <a:gd name="T26" fmla="*/ 8 w 18"/>
              <a:gd name="T27" fmla="*/ 13 h 17"/>
              <a:gd name="T28" fmla="*/ 8 w 18"/>
              <a:gd name="T29" fmla="*/ 13 h 17"/>
              <a:gd name="T30" fmla="*/ 8 w 18"/>
              <a:gd name="T31" fmla="*/ 15 h 17"/>
              <a:gd name="T32" fmla="*/ 6 w 18"/>
              <a:gd name="T33" fmla="*/ 16 h 17"/>
              <a:gd name="T34" fmla="*/ 5 w 18"/>
              <a:gd name="T35" fmla="*/ 17 h 17"/>
              <a:gd name="T36" fmla="*/ 4 w 18"/>
              <a:gd name="T37" fmla="*/ 17 h 17"/>
              <a:gd name="T38" fmla="*/ 2 w 18"/>
              <a:gd name="T39" fmla="*/ 17 h 17"/>
              <a:gd name="T40" fmla="*/ 1 w 18"/>
              <a:gd name="T41" fmla="*/ 16 h 17"/>
              <a:gd name="T42" fmla="*/ 0 w 18"/>
              <a:gd name="T43" fmla="*/ 15 h 17"/>
              <a:gd name="T44" fmla="*/ 0 w 18"/>
              <a:gd name="T45" fmla="*/ 13 h 17"/>
              <a:gd name="T46" fmla="*/ 1 w 18"/>
              <a:gd name="T47" fmla="*/ 11 h 17"/>
              <a:gd name="T48" fmla="*/ 2 w 18"/>
              <a:gd name="T49" fmla="*/ 7 h 17"/>
              <a:gd name="T50" fmla="*/ 4 w 18"/>
              <a:gd name="T51" fmla="*/ 4 h 17"/>
              <a:gd name="T52" fmla="*/ 6 w 18"/>
              <a:gd name="T53" fmla="*/ 1 h 17"/>
              <a:gd name="T54" fmla="*/ 9 w 18"/>
              <a:gd name="T55" fmla="*/ 0 h 17"/>
              <a:gd name="T56" fmla="*/ 14 w 18"/>
              <a:gd name="T5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" h="17">
                <a:moveTo>
                  <a:pt x="14" y="0"/>
                </a:moveTo>
                <a:lnTo>
                  <a:pt x="14" y="0"/>
                </a:lnTo>
                <a:lnTo>
                  <a:pt x="17" y="0"/>
                </a:lnTo>
                <a:lnTo>
                  <a:pt x="18" y="1"/>
                </a:lnTo>
                <a:lnTo>
                  <a:pt x="18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7"/>
                </a:lnTo>
                <a:lnTo>
                  <a:pt x="12" y="7"/>
                </a:lnTo>
                <a:lnTo>
                  <a:pt x="10" y="8"/>
                </a:lnTo>
                <a:lnTo>
                  <a:pt x="9" y="9"/>
                </a:lnTo>
                <a:lnTo>
                  <a:pt x="8" y="11"/>
                </a:lnTo>
                <a:lnTo>
                  <a:pt x="8" y="13"/>
                </a:lnTo>
                <a:lnTo>
                  <a:pt x="8" y="13"/>
                </a:lnTo>
                <a:lnTo>
                  <a:pt x="8" y="15"/>
                </a:lnTo>
                <a:lnTo>
                  <a:pt x="6" y="16"/>
                </a:lnTo>
                <a:lnTo>
                  <a:pt x="5" y="17"/>
                </a:lnTo>
                <a:lnTo>
                  <a:pt x="4" y="17"/>
                </a:lnTo>
                <a:lnTo>
                  <a:pt x="2" y="17"/>
                </a:lnTo>
                <a:lnTo>
                  <a:pt x="1" y="16"/>
                </a:lnTo>
                <a:lnTo>
                  <a:pt x="0" y="15"/>
                </a:lnTo>
                <a:lnTo>
                  <a:pt x="0" y="13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6" y="1"/>
                </a:lnTo>
                <a:lnTo>
                  <a:pt x="9" y="0"/>
                </a:lnTo>
                <a:lnTo>
                  <a:pt x="1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36"/>
          <p:cNvSpPr>
            <a:spLocks/>
          </p:cNvSpPr>
          <p:nvPr/>
        </p:nvSpPr>
        <p:spPr bwMode="auto">
          <a:xfrm>
            <a:off x="4197351" y="784225"/>
            <a:ext cx="141288" cy="65088"/>
          </a:xfrm>
          <a:custGeom>
            <a:avLst/>
            <a:gdLst>
              <a:gd name="T0" fmla="*/ 85 w 89"/>
              <a:gd name="T1" fmla="*/ 0 h 41"/>
              <a:gd name="T2" fmla="*/ 88 w 89"/>
              <a:gd name="T3" fmla="*/ 0 h 41"/>
              <a:gd name="T4" fmla="*/ 89 w 89"/>
              <a:gd name="T5" fmla="*/ 1 h 41"/>
              <a:gd name="T6" fmla="*/ 89 w 89"/>
              <a:gd name="T7" fmla="*/ 2 h 41"/>
              <a:gd name="T8" fmla="*/ 89 w 89"/>
              <a:gd name="T9" fmla="*/ 5 h 41"/>
              <a:gd name="T10" fmla="*/ 85 w 89"/>
              <a:gd name="T11" fmla="*/ 9 h 41"/>
              <a:gd name="T12" fmla="*/ 81 w 89"/>
              <a:gd name="T13" fmla="*/ 14 h 41"/>
              <a:gd name="T14" fmla="*/ 76 w 89"/>
              <a:gd name="T15" fmla="*/ 18 h 41"/>
              <a:gd name="T16" fmla="*/ 74 w 89"/>
              <a:gd name="T17" fmla="*/ 20 h 41"/>
              <a:gd name="T18" fmla="*/ 71 w 89"/>
              <a:gd name="T19" fmla="*/ 23 h 41"/>
              <a:gd name="T20" fmla="*/ 68 w 89"/>
              <a:gd name="T21" fmla="*/ 24 h 41"/>
              <a:gd name="T22" fmla="*/ 67 w 89"/>
              <a:gd name="T23" fmla="*/ 26 h 41"/>
              <a:gd name="T24" fmla="*/ 55 w 89"/>
              <a:gd name="T25" fmla="*/ 35 h 41"/>
              <a:gd name="T26" fmla="*/ 44 w 89"/>
              <a:gd name="T27" fmla="*/ 40 h 41"/>
              <a:gd name="T28" fmla="*/ 33 w 89"/>
              <a:gd name="T29" fmla="*/ 41 h 41"/>
              <a:gd name="T30" fmla="*/ 33 w 89"/>
              <a:gd name="T31" fmla="*/ 41 h 41"/>
              <a:gd name="T32" fmla="*/ 20 w 89"/>
              <a:gd name="T33" fmla="*/ 39 h 41"/>
              <a:gd name="T34" fmla="*/ 9 w 89"/>
              <a:gd name="T35" fmla="*/ 34 h 41"/>
              <a:gd name="T36" fmla="*/ 3 w 89"/>
              <a:gd name="T37" fmla="*/ 28 h 41"/>
              <a:gd name="T38" fmla="*/ 0 w 89"/>
              <a:gd name="T39" fmla="*/ 26 h 41"/>
              <a:gd name="T40" fmla="*/ 0 w 89"/>
              <a:gd name="T41" fmla="*/ 24 h 41"/>
              <a:gd name="T42" fmla="*/ 0 w 89"/>
              <a:gd name="T43" fmla="*/ 22 h 41"/>
              <a:gd name="T44" fmla="*/ 2 w 89"/>
              <a:gd name="T45" fmla="*/ 20 h 41"/>
              <a:gd name="T46" fmla="*/ 3 w 89"/>
              <a:gd name="T47" fmla="*/ 20 h 41"/>
              <a:gd name="T48" fmla="*/ 6 w 89"/>
              <a:gd name="T49" fmla="*/ 20 h 41"/>
              <a:gd name="T50" fmla="*/ 7 w 89"/>
              <a:gd name="T51" fmla="*/ 22 h 41"/>
              <a:gd name="T52" fmla="*/ 7 w 89"/>
              <a:gd name="T53" fmla="*/ 22 h 41"/>
              <a:gd name="T54" fmla="*/ 8 w 89"/>
              <a:gd name="T55" fmla="*/ 23 h 41"/>
              <a:gd name="T56" fmla="*/ 11 w 89"/>
              <a:gd name="T57" fmla="*/ 26 h 41"/>
              <a:gd name="T58" fmla="*/ 13 w 89"/>
              <a:gd name="T59" fmla="*/ 28 h 41"/>
              <a:gd name="T60" fmla="*/ 17 w 89"/>
              <a:gd name="T61" fmla="*/ 31 h 41"/>
              <a:gd name="T62" fmla="*/ 23 w 89"/>
              <a:gd name="T63" fmla="*/ 32 h 41"/>
              <a:gd name="T64" fmla="*/ 28 w 89"/>
              <a:gd name="T65" fmla="*/ 34 h 41"/>
              <a:gd name="T66" fmla="*/ 33 w 89"/>
              <a:gd name="T67" fmla="*/ 35 h 41"/>
              <a:gd name="T68" fmla="*/ 42 w 89"/>
              <a:gd name="T69" fmla="*/ 34 h 41"/>
              <a:gd name="T70" fmla="*/ 51 w 89"/>
              <a:gd name="T71" fmla="*/ 28 h 41"/>
              <a:gd name="T72" fmla="*/ 63 w 89"/>
              <a:gd name="T73" fmla="*/ 20 h 41"/>
              <a:gd name="T74" fmla="*/ 63 w 89"/>
              <a:gd name="T75" fmla="*/ 20 h 41"/>
              <a:gd name="T76" fmla="*/ 63 w 89"/>
              <a:gd name="T77" fmla="*/ 20 h 41"/>
              <a:gd name="T78" fmla="*/ 63 w 89"/>
              <a:gd name="T79" fmla="*/ 19 h 41"/>
              <a:gd name="T80" fmla="*/ 64 w 89"/>
              <a:gd name="T81" fmla="*/ 19 h 41"/>
              <a:gd name="T82" fmla="*/ 67 w 89"/>
              <a:gd name="T83" fmla="*/ 18 h 41"/>
              <a:gd name="T84" fmla="*/ 70 w 89"/>
              <a:gd name="T85" fmla="*/ 15 h 41"/>
              <a:gd name="T86" fmla="*/ 72 w 89"/>
              <a:gd name="T87" fmla="*/ 13 h 41"/>
              <a:gd name="T88" fmla="*/ 75 w 89"/>
              <a:gd name="T89" fmla="*/ 10 h 41"/>
              <a:gd name="T90" fmla="*/ 79 w 89"/>
              <a:gd name="T91" fmla="*/ 7 h 41"/>
              <a:gd name="T92" fmla="*/ 81 w 89"/>
              <a:gd name="T93" fmla="*/ 3 h 41"/>
              <a:gd name="T94" fmla="*/ 83 w 89"/>
              <a:gd name="T95" fmla="*/ 1 h 41"/>
              <a:gd name="T96" fmla="*/ 84 w 89"/>
              <a:gd name="T97" fmla="*/ 0 h 41"/>
              <a:gd name="T98" fmla="*/ 85 w 89"/>
              <a:gd name="T9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" h="41">
                <a:moveTo>
                  <a:pt x="85" y="0"/>
                </a:moveTo>
                <a:lnTo>
                  <a:pt x="88" y="0"/>
                </a:lnTo>
                <a:lnTo>
                  <a:pt x="89" y="1"/>
                </a:lnTo>
                <a:lnTo>
                  <a:pt x="89" y="2"/>
                </a:lnTo>
                <a:lnTo>
                  <a:pt x="89" y="5"/>
                </a:lnTo>
                <a:lnTo>
                  <a:pt x="85" y="9"/>
                </a:lnTo>
                <a:lnTo>
                  <a:pt x="81" y="14"/>
                </a:lnTo>
                <a:lnTo>
                  <a:pt x="76" y="18"/>
                </a:lnTo>
                <a:lnTo>
                  <a:pt x="74" y="20"/>
                </a:lnTo>
                <a:lnTo>
                  <a:pt x="71" y="23"/>
                </a:lnTo>
                <a:lnTo>
                  <a:pt x="68" y="24"/>
                </a:lnTo>
                <a:lnTo>
                  <a:pt x="67" y="26"/>
                </a:lnTo>
                <a:lnTo>
                  <a:pt x="55" y="35"/>
                </a:lnTo>
                <a:lnTo>
                  <a:pt x="44" y="40"/>
                </a:lnTo>
                <a:lnTo>
                  <a:pt x="33" y="41"/>
                </a:lnTo>
                <a:lnTo>
                  <a:pt x="33" y="41"/>
                </a:lnTo>
                <a:lnTo>
                  <a:pt x="20" y="39"/>
                </a:lnTo>
                <a:lnTo>
                  <a:pt x="9" y="34"/>
                </a:lnTo>
                <a:lnTo>
                  <a:pt x="3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2" y="20"/>
                </a:lnTo>
                <a:lnTo>
                  <a:pt x="3" y="20"/>
                </a:lnTo>
                <a:lnTo>
                  <a:pt x="6" y="20"/>
                </a:lnTo>
                <a:lnTo>
                  <a:pt x="7" y="22"/>
                </a:lnTo>
                <a:lnTo>
                  <a:pt x="7" y="22"/>
                </a:lnTo>
                <a:lnTo>
                  <a:pt x="8" y="23"/>
                </a:lnTo>
                <a:lnTo>
                  <a:pt x="11" y="26"/>
                </a:lnTo>
                <a:lnTo>
                  <a:pt x="13" y="28"/>
                </a:lnTo>
                <a:lnTo>
                  <a:pt x="17" y="31"/>
                </a:lnTo>
                <a:lnTo>
                  <a:pt x="23" y="32"/>
                </a:lnTo>
                <a:lnTo>
                  <a:pt x="28" y="34"/>
                </a:lnTo>
                <a:lnTo>
                  <a:pt x="33" y="35"/>
                </a:lnTo>
                <a:lnTo>
                  <a:pt x="42" y="34"/>
                </a:lnTo>
                <a:lnTo>
                  <a:pt x="51" y="28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19"/>
                </a:lnTo>
                <a:lnTo>
                  <a:pt x="64" y="19"/>
                </a:lnTo>
                <a:lnTo>
                  <a:pt x="67" y="18"/>
                </a:lnTo>
                <a:lnTo>
                  <a:pt x="70" y="15"/>
                </a:lnTo>
                <a:lnTo>
                  <a:pt x="72" y="13"/>
                </a:lnTo>
                <a:lnTo>
                  <a:pt x="75" y="10"/>
                </a:lnTo>
                <a:lnTo>
                  <a:pt x="79" y="7"/>
                </a:lnTo>
                <a:lnTo>
                  <a:pt x="81" y="3"/>
                </a:lnTo>
                <a:lnTo>
                  <a:pt x="83" y="1"/>
                </a:lnTo>
                <a:lnTo>
                  <a:pt x="84" y="0"/>
                </a:lnTo>
                <a:lnTo>
                  <a:pt x="8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37"/>
          <p:cNvSpPr>
            <a:spLocks/>
          </p:cNvSpPr>
          <p:nvPr/>
        </p:nvSpPr>
        <p:spPr bwMode="auto">
          <a:xfrm>
            <a:off x="4203701" y="820738"/>
            <a:ext cx="98425" cy="101600"/>
          </a:xfrm>
          <a:custGeom>
            <a:avLst/>
            <a:gdLst>
              <a:gd name="T0" fmla="*/ 59 w 62"/>
              <a:gd name="T1" fmla="*/ 0 h 64"/>
              <a:gd name="T2" fmla="*/ 60 w 62"/>
              <a:gd name="T3" fmla="*/ 1 h 64"/>
              <a:gd name="T4" fmla="*/ 62 w 62"/>
              <a:gd name="T5" fmla="*/ 3 h 64"/>
              <a:gd name="T6" fmla="*/ 62 w 62"/>
              <a:gd name="T7" fmla="*/ 4 h 64"/>
              <a:gd name="T8" fmla="*/ 55 w 62"/>
              <a:gd name="T9" fmla="*/ 37 h 64"/>
              <a:gd name="T10" fmla="*/ 53 w 62"/>
              <a:gd name="T11" fmla="*/ 47 h 64"/>
              <a:gd name="T12" fmla="*/ 47 w 62"/>
              <a:gd name="T13" fmla="*/ 55 h 64"/>
              <a:gd name="T14" fmla="*/ 42 w 62"/>
              <a:gd name="T15" fmla="*/ 60 h 64"/>
              <a:gd name="T16" fmla="*/ 37 w 62"/>
              <a:gd name="T17" fmla="*/ 63 h 64"/>
              <a:gd name="T18" fmla="*/ 34 w 62"/>
              <a:gd name="T19" fmla="*/ 64 h 64"/>
              <a:gd name="T20" fmla="*/ 32 w 62"/>
              <a:gd name="T21" fmla="*/ 64 h 64"/>
              <a:gd name="T22" fmla="*/ 30 w 62"/>
              <a:gd name="T23" fmla="*/ 64 h 64"/>
              <a:gd name="T24" fmla="*/ 29 w 62"/>
              <a:gd name="T25" fmla="*/ 64 h 64"/>
              <a:gd name="T26" fmla="*/ 29 w 62"/>
              <a:gd name="T27" fmla="*/ 64 h 64"/>
              <a:gd name="T28" fmla="*/ 17 w 62"/>
              <a:gd name="T29" fmla="*/ 58 h 64"/>
              <a:gd name="T30" fmla="*/ 8 w 62"/>
              <a:gd name="T31" fmla="*/ 50 h 64"/>
              <a:gd name="T32" fmla="*/ 3 w 62"/>
              <a:gd name="T33" fmla="*/ 39 h 64"/>
              <a:gd name="T34" fmla="*/ 0 w 62"/>
              <a:gd name="T35" fmla="*/ 30 h 64"/>
              <a:gd name="T36" fmla="*/ 0 w 62"/>
              <a:gd name="T37" fmla="*/ 21 h 64"/>
              <a:gd name="T38" fmla="*/ 0 w 62"/>
              <a:gd name="T39" fmla="*/ 16 h 64"/>
              <a:gd name="T40" fmla="*/ 2 w 62"/>
              <a:gd name="T41" fmla="*/ 11 h 64"/>
              <a:gd name="T42" fmla="*/ 2 w 62"/>
              <a:gd name="T43" fmla="*/ 8 h 64"/>
              <a:gd name="T44" fmla="*/ 2 w 62"/>
              <a:gd name="T45" fmla="*/ 5 h 64"/>
              <a:gd name="T46" fmla="*/ 2 w 62"/>
              <a:gd name="T47" fmla="*/ 4 h 64"/>
              <a:gd name="T48" fmla="*/ 3 w 62"/>
              <a:gd name="T49" fmla="*/ 3 h 64"/>
              <a:gd name="T50" fmla="*/ 4 w 62"/>
              <a:gd name="T51" fmla="*/ 1 h 64"/>
              <a:gd name="T52" fmla="*/ 7 w 62"/>
              <a:gd name="T53" fmla="*/ 1 h 64"/>
              <a:gd name="T54" fmla="*/ 8 w 62"/>
              <a:gd name="T55" fmla="*/ 3 h 64"/>
              <a:gd name="T56" fmla="*/ 9 w 62"/>
              <a:gd name="T57" fmla="*/ 4 h 64"/>
              <a:gd name="T58" fmla="*/ 9 w 62"/>
              <a:gd name="T59" fmla="*/ 7 h 64"/>
              <a:gd name="T60" fmla="*/ 9 w 62"/>
              <a:gd name="T61" fmla="*/ 7 h 64"/>
              <a:gd name="T62" fmla="*/ 8 w 62"/>
              <a:gd name="T63" fmla="*/ 8 h 64"/>
              <a:gd name="T64" fmla="*/ 8 w 62"/>
              <a:gd name="T65" fmla="*/ 11 h 64"/>
              <a:gd name="T66" fmla="*/ 8 w 62"/>
              <a:gd name="T67" fmla="*/ 14 h 64"/>
              <a:gd name="T68" fmla="*/ 7 w 62"/>
              <a:gd name="T69" fmla="*/ 21 h 64"/>
              <a:gd name="T70" fmla="*/ 8 w 62"/>
              <a:gd name="T71" fmla="*/ 32 h 64"/>
              <a:gd name="T72" fmla="*/ 12 w 62"/>
              <a:gd name="T73" fmla="*/ 41 h 64"/>
              <a:gd name="T74" fmla="*/ 19 w 62"/>
              <a:gd name="T75" fmla="*/ 50 h 64"/>
              <a:gd name="T76" fmla="*/ 30 w 62"/>
              <a:gd name="T77" fmla="*/ 58 h 64"/>
              <a:gd name="T78" fmla="*/ 32 w 62"/>
              <a:gd name="T79" fmla="*/ 56 h 64"/>
              <a:gd name="T80" fmla="*/ 34 w 62"/>
              <a:gd name="T81" fmla="*/ 56 h 64"/>
              <a:gd name="T82" fmla="*/ 38 w 62"/>
              <a:gd name="T83" fmla="*/ 55 h 64"/>
              <a:gd name="T84" fmla="*/ 41 w 62"/>
              <a:gd name="T85" fmla="*/ 52 h 64"/>
              <a:gd name="T86" fmla="*/ 43 w 62"/>
              <a:gd name="T87" fmla="*/ 50 h 64"/>
              <a:gd name="T88" fmla="*/ 45 w 62"/>
              <a:gd name="T89" fmla="*/ 46 h 64"/>
              <a:gd name="T90" fmla="*/ 47 w 62"/>
              <a:gd name="T91" fmla="*/ 42 h 64"/>
              <a:gd name="T92" fmla="*/ 49 w 62"/>
              <a:gd name="T93" fmla="*/ 35 h 64"/>
              <a:gd name="T94" fmla="*/ 49 w 62"/>
              <a:gd name="T95" fmla="*/ 35 h 64"/>
              <a:gd name="T96" fmla="*/ 55 w 62"/>
              <a:gd name="T97" fmla="*/ 3 h 64"/>
              <a:gd name="T98" fmla="*/ 55 w 62"/>
              <a:gd name="T99" fmla="*/ 1 h 64"/>
              <a:gd name="T100" fmla="*/ 57 w 62"/>
              <a:gd name="T101" fmla="*/ 0 h 64"/>
              <a:gd name="T102" fmla="*/ 59 w 62"/>
              <a:gd name="T10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" h="64">
                <a:moveTo>
                  <a:pt x="59" y="0"/>
                </a:moveTo>
                <a:lnTo>
                  <a:pt x="60" y="1"/>
                </a:lnTo>
                <a:lnTo>
                  <a:pt x="62" y="3"/>
                </a:lnTo>
                <a:lnTo>
                  <a:pt x="62" y="4"/>
                </a:lnTo>
                <a:lnTo>
                  <a:pt x="55" y="37"/>
                </a:lnTo>
                <a:lnTo>
                  <a:pt x="53" y="47"/>
                </a:lnTo>
                <a:lnTo>
                  <a:pt x="47" y="55"/>
                </a:lnTo>
                <a:lnTo>
                  <a:pt x="42" y="60"/>
                </a:lnTo>
                <a:lnTo>
                  <a:pt x="37" y="63"/>
                </a:lnTo>
                <a:lnTo>
                  <a:pt x="34" y="64"/>
                </a:lnTo>
                <a:lnTo>
                  <a:pt x="32" y="64"/>
                </a:lnTo>
                <a:lnTo>
                  <a:pt x="30" y="64"/>
                </a:lnTo>
                <a:lnTo>
                  <a:pt x="29" y="64"/>
                </a:lnTo>
                <a:lnTo>
                  <a:pt x="29" y="64"/>
                </a:lnTo>
                <a:lnTo>
                  <a:pt x="17" y="58"/>
                </a:lnTo>
                <a:lnTo>
                  <a:pt x="8" y="50"/>
                </a:lnTo>
                <a:lnTo>
                  <a:pt x="3" y="39"/>
                </a:lnTo>
                <a:lnTo>
                  <a:pt x="0" y="30"/>
                </a:lnTo>
                <a:lnTo>
                  <a:pt x="0" y="21"/>
                </a:lnTo>
                <a:lnTo>
                  <a:pt x="0" y="16"/>
                </a:lnTo>
                <a:lnTo>
                  <a:pt x="2" y="11"/>
                </a:lnTo>
                <a:lnTo>
                  <a:pt x="2" y="8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4" y="1"/>
                </a:lnTo>
                <a:lnTo>
                  <a:pt x="7" y="1"/>
                </a:lnTo>
                <a:lnTo>
                  <a:pt x="8" y="3"/>
                </a:lnTo>
                <a:lnTo>
                  <a:pt x="9" y="4"/>
                </a:lnTo>
                <a:lnTo>
                  <a:pt x="9" y="7"/>
                </a:lnTo>
                <a:lnTo>
                  <a:pt x="9" y="7"/>
                </a:lnTo>
                <a:lnTo>
                  <a:pt x="8" y="8"/>
                </a:lnTo>
                <a:lnTo>
                  <a:pt x="8" y="11"/>
                </a:lnTo>
                <a:lnTo>
                  <a:pt x="8" y="14"/>
                </a:lnTo>
                <a:lnTo>
                  <a:pt x="7" y="21"/>
                </a:lnTo>
                <a:lnTo>
                  <a:pt x="8" y="32"/>
                </a:lnTo>
                <a:lnTo>
                  <a:pt x="12" y="41"/>
                </a:lnTo>
                <a:lnTo>
                  <a:pt x="19" y="50"/>
                </a:lnTo>
                <a:lnTo>
                  <a:pt x="30" y="58"/>
                </a:lnTo>
                <a:lnTo>
                  <a:pt x="32" y="56"/>
                </a:lnTo>
                <a:lnTo>
                  <a:pt x="34" y="56"/>
                </a:lnTo>
                <a:lnTo>
                  <a:pt x="38" y="55"/>
                </a:lnTo>
                <a:lnTo>
                  <a:pt x="41" y="52"/>
                </a:lnTo>
                <a:lnTo>
                  <a:pt x="43" y="50"/>
                </a:lnTo>
                <a:lnTo>
                  <a:pt x="45" y="46"/>
                </a:lnTo>
                <a:lnTo>
                  <a:pt x="47" y="42"/>
                </a:lnTo>
                <a:lnTo>
                  <a:pt x="49" y="35"/>
                </a:lnTo>
                <a:lnTo>
                  <a:pt x="49" y="35"/>
                </a:lnTo>
                <a:lnTo>
                  <a:pt x="55" y="3"/>
                </a:lnTo>
                <a:lnTo>
                  <a:pt x="55" y="1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38"/>
          <p:cNvSpPr>
            <a:spLocks/>
          </p:cNvSpPr>
          <p:nvPr/>
        </p:nvSpPr>
        <p:spPr bwMode="auto">
          <a:xfrm>
            <a:off x="4208463" y="876300"/>
            <a:ext cx="76200" cy="23813"/>
          </a:xfrm>
          <a:custGeom>
            <a:avLst/>
            <a:gdLst>
              <a:gd name="T0" fmla="*/ 16 w 48"/>
              <a:gd name="T1" fmla="*/ 0 h 15"/>
              <a:gd name="T2" fmla="*/ 18 w 48"/>
              <a:gd name="T3" fmla="*/ 0 h 15"/>
              <a:gd name="T4" fmla="*/ 22 w 48"/>
              <a:gd name="T5" fmla="*/ 3 h 15"/>
              <a:gd name="T6" fmla="*/ 25 w 48"/>
              <a:gd name="T7" fmla="*/ 6 h 15"/>
              <a:gd name="T8" fmla="*/ 27 w 48"/>
              <a:gd name="T9" fmla="*/ 4 h 15"/>
              <a:gd name="T10" fmla="*/ 30 w 48"/>
              <a:gd name="T11" fmla="*/ 3 h 15"/>
              <a:gd name="T12" fmla="*/ 34 w 48"/>
              <a:gd name="T13" fmla="*/ 2 h 15"/>
              <a:gd name="T14" fmla="*/ 38 w 48"/>
              <a:gd name="T15" fmla="*/ 2 h 15"/>
              <a:gd name="T16" fmla="*/ 40 w 48"/>
              <a:gd name="T17" fmla="*/ 2 h 15"/>
              <a:gd name="T18" fmla="*/ 44 w 48"/>
              <a:gd name="T19" fmla="*/ 3 h 15"/>
              <a:gd name="T20" fmla="*/ 47 w 48"/>
              <a:gd name="T21" fmla="*/ 7 h 15"/>
              <a:gd name="T22" fmla="*/ 48 w 48"/>
              <a:gd name="T23" fmla="*/ 11 h 15"/>
              <a:gd name="T24" fmla="*/ 48 w 48"/>
              <a:gd name="T25" fmla="*/ 12 h 15"/>
              <a:gd name="T26" fmla="*/ 48 w 48"/>
              <a:gd name="T27" fmla="*/ 14 h 15"/>
              <a:gd name="T28" fmla="*/ 46 w 48"/>
              <a:gd name="T29" fmla="*/ 15 h 15"/>
              <a:gd name="T30" fmla="*/ 46 w 48"/>
              <a:gd name="T31" fmla="*/ 15 h 15"/>
              <a:gd name="T32" fmla="*/ 43 w 48"/>
              <a:gd name="T33" fmla="*/ 15 h 15"/>
              <a:gd name="T34" fmla="*/ 42 w 48"/>
              <a:gd name="T35" fmla="*/ 12 h 15"/>
              <a:gd name="T36" fmla="*/ 40 w 48"/>
              <a:gd name="T37" fmla="*/ 11 h 15"/>
              <a:gd name="T38" fmla="*/ 39 w 48"/>
              <a:gd name="T39" fmla="*/ 10 h 15"/>
              <a:gd name="T40" fmla="*/ 39 w 48"/>
              <a:gd name="T41" fmla="*/ 8 h 15"/>
              <a:gd name="T42" fmla="*/ 38 w 48"/>
              <a:gd name="T43" fmla="*/ 8 h 15"/>
              <a:gd name="T44" fmla="*/ 34 w 48"/>
              <a:gd name="T45" fmla="*/ 10 h 15"/>
              <a:gd name="T46" fmla="*/ 31 w 48"/>
              <a:gd name="T47" fmla="*/ 11 h 15"/>
              <a:gd name="T48" fmla="*/ 29 w 48"/>
              <a:gd name="T49" fmla="*/ 11 h 15"/>
              <a:gd name="T50" fmla="*/ 29 w 48"/>
              <a:gd name="T51" fmla="*/ 12 h 15"/>
              <a:gd name="T52" fmla="*/ 27 w 48"/>
              <a:gd name="T53" fmla="*/ 12 h 15"/>
              <a:gd name="T54" fmla="*/ 27 w 48"/>
              <a:gd name="T55" fmla="*/ 12 h 15"/>
              <a:gd name="T56" fmla="*/ 21 w 48"/>
              <a:gd name="T57" fmla="*/ 14 h 15"/>
              <a:gd name="T58" fmla="*/ 19 w 48"/>
              <a:gd name="T59" fmla="*/ 11 h 15"/>
              <a:gd name="T60" fmla="*/ 18 w 48"/>
              <a:gd name="T61" fmla="*/ 8 h 15"/>
              <a:gd name="T62" fmla="*/ 17 w 48"/>
              <a:gd name="T63" fmla="*/ 8 h 15"/>
              <a:gd name="T64" fmla="*/ 16 w 48"/>
              <a:gd name="T65" fmla="*/ 7 h 15"/>
              <a:gd name="T66" fmla="*/ 12 w 48"/>
              <a:gd name="T67" fmla="*/ 8 h 15"/>
              <a:gd name="T68" fmla="*/ 9 w 48"/>
              <a:gd name="T69" fmla="*/ 10 h 15"/>
              <a:gd name="T70" fmla="*/ 8 w 48"/>
              <a:gd name="T71" fmla="*/ 10 h 15"/>
              <a:gd name="T72" fmla="*/ 6 w 48"/>
              <a:gd name="T73" fmla="*/ 11 h 15"/>
              <a:gd name="T74" fmla="*/ 6 w 48"/>
              <a:gd name="T75" fmla="*/ 11 h 15"/>
              <a:gd name="T76" fmla="*/ 6 w 48"/>
              <a:gd name="T77" fmla="*/ 11 h 15"/>
              <a:gd name="T78" fmla="*/ 4 w 48"/>
              <a:gd name="T79" fmla="*/ 12 h 15"/>
              <a:gd name="T80" fmla="*/ 2 w 48"/>
              <a:gd name="T81" fmla="*/ 11 h 15"/>
              <a:gd name="T82" fmla="*/ 1 w 48"/>
              <a:gd name="T83" fmla="*/ 10 h 15"/>
              <a:gd name="T84" fmla="*/ 0 w 48"/>
              <a:gd name="T85" fmla="*/ 8 h 15"/>
              <a:gd name="T86" fmla="*/ 1 w 48"/>
              <a:gd name="T87" fmla="*/ 7 h 15"/>
              <a:gd name="T88" fmla="*/ 1 w 48"/>
              <a:gd name="T89" fmla="*/ 6 h 15"/>
              <a:gd name="T90" fmla="*/ 2 w 48"/>
              <a:gd name="T91" fmla="*/ 4 h 15"/>
              <a:gd name="T92" fmla="*/ 5 w 48"/>
              <a:gd name="T93" fmla="*/ 3 h 15"/>
              <a:gd name="T94" fmla="*/ 8 w 48"/>
              <a:gd name="T95" fmla="*/ 2 h 15"/>
              <a:gd name="T96" fmla="*/ 12 w 48"/>
              <a:gd name="T97" fmla="*/ 0 h 15"/>
              <a:gd name="T98" fmla="*/ 16 w 48"/>
              <a:gd name="T9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" h="15">
                <a:moveTo>
                  <a:pt x="16" y="0"/>
                </a:moveTo>
                <a:lnTo>
                  <a:pt x="18" y="0"/>
                </a:lnTo>
                <a:lnTo>
                  <a:pt x="22" y="3"/>
                </a:lnTo>
                <a:lnTo>
                  <a:pt x="25" y="6"/>
                </a:lnTo>
                <a:lnTo>
                  <a:pt x="27" y="4"/>
                </a:lnTo>
                <a:lnTo>
                  <a:pt x="30" y="3"/>
                </a:lnTo>
                <a:lnTo>
                  <a:pt x="34" y="2"/>
                </a:lnTo>
                <a:lnTo>
                  <a:pt x="38" y="2"/>
                </a:lnTo>
                <a:lnTo>
                  <a:pt x="40" y="2"/>
                </a:lnTo>
                <a:lnTo>
                  <a:pt x="44" y="3"/>
                </a:lnTo>
                <a:lnTo>
                  <a:pt x="47" y="7"/>
                </a:lnTo>
                <a:lnTo>
                  <a:pt x="48" y="11"/>
                </a:lnTo>
                <a:lnTo>
                  <a:pt x="48" y="12"/>
                </a:lnTo>
                <a:lnTo>
                  <a:pt x="48" y="14"/>
                </a:lnTo>
                <a:lnTo>
                  <a:pt x="46" y="15"/>
                </a:lnTo>
                <a:lnTo>
                  <a:pt x="46" y="15"/>
                </a:lnTo>
                <a:lnTo>
                  <a:pt x="43" y="15"/>
                </a:lnTo>
                <a:lnTo>
                  <a:pt x="42" y="12"/>
                </a:lnTo>
                <a:lnTo>
                  <a:pt x="40" y="11"/>
                </a:lnTo>
                <a:lnTo>
                  <a:pt x="39" y="10"/>
                </a:lnTo>
                <a:lnTo>
                  <a:pt x="39" y="8"/>
                </a:lnTo>
                <a:lnTo>
                  <a:pt x="38" y="8"/>
                </a:lnTo>
                <a:lnTo>
                  <a:pt x="34" y="10"/>
                </a:lnTo>
                <a:lnTo>
                  <a:pt x="31" y="11"/>
                </a:lnTo>
                <a:lnTo>
                  <a:pt x="29" y="11"/>
                </a:lnTo>
                <a:lnTo>
                  <a:pt x="29" y="12"/>
                </a:lnTo>
                <a:lnTo>
                  <a:pt x="27" y="12"/>
                </a:lnTo>
                <a:lnTo>
                  <a:pt x="27" y="12"/>
                </a:lnTo>
                <a:lnTo>
                  <a:pt x="21" y="14"/>
                </a:lnTo>
                <a:lnTo>
                  <a:pt x="19" y="11"/>
                </a:lnTo>
                <a:lnTo>
                  <a:pt x="18" y="8"/>
                </a:lnTo>
                <a:lnTo>
                  <a:pt x="17" y="8"/>
                </a:lnTo>
                <a:lnTo>
                  <a:pt x="16" y="7"/>
                </a:lnTo>
                <a:lnTo>
                  <a:pt x="12" y="8"/>
                </a:lnTo>
                <a:lnTo>
                  <a:pt x="9" y="10"/>
                </a:lnTo>
                <a:lnTo>
                  <a:pt x="8" y="10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4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39"/>
          <p:cNvSpPr>
            <a:spLocks/>
          </p:cNvSpPr>
          <p:nvPr/>
        </p:nvSpPr>
        <p:spPr bwMode="auto">
          <a:xfrm>
            <a:off x="4410076" y="533400"/>
            <a:ext cx="276225" cy="211138"/>
          </a:xfrm>
          <a:custGeom>
            <a:avLst/>
            <a:gdLst>
              <a:gd name="T0" fmla="*/ 163 w 174"/>
              <a:gd name="T1" fmla="*/ 0 h 133"/>
              <a:gd name="T2" fmla="*/ 166 w 174"/>
              <a:gd name="T3" fmla="*/ 0 h 133"/>
              <a:gd name="T4" fmla="*/ 169 w 174"/>
              <a:gd name="T5" fmla="*/ 0 h 133"/>
              <a:gd name="T6" fmla="*/ 171 w 174"/>
              <a:gd name="T7" fmla="*/ 3 h 133"/>
              <a:gd name="T8" fmla="*/ 173 w 174"/>
              <a:gd name="T9" fmla="*/ 4 h 133"/>
              <a:gd name="T10" fmla="*/ 174 w 174"/>
              <a:gd name="T11" fmla="*/ 8 h 133"/>
              <a:gd name="T12" fmla="*/ 174 w 174"/>
              <a:gd name="T13" fmla="*/ 12 h 133"/>
              <a:gd name="T14" fmla="*/ 173 w 174"/>
              <a:gd name="T15" fmla="*/ 17 h 133"/>
              <a:gd name="T16" fmla="*/ 173 w 174"/>
              <a:gd name="T17" fmla="*/ 21 h 133"/>
              <a:gd name="T18" fmla="*/ 170 w 174"/>
              <a:gd name="T19" fmla="*/ 33 h 133"/>
              <a:gd name="T20" fmla="*/ 167 w 174"/>
              <a:gd name="T21" fmla="*/ 49 h 133"/>
              <a:gd name="T22" fmla="*/ 162 w 174"/>
              <a:gd name="T23" fmla="*/ 67 h 133"/>
              <a:gd name="T24" fmla="*/ 156 w 174"/>
              <a:gd name="T25" fmla="*/ 87 h 133"/>
              <a:gd name="T26" fmla="*/ 149 w 174"/>
              <a:gd name="T27" fmla="*/ 104 h 133"/>
              <a:gd name="T28" fmla="*/ 139 w 174"/>
              <a:gd name="T29" fmla="*/ 117 h 133"/>
              <a:gd name="T30" fmla="*/ 137 w 174"/>
              <a:gd name="T31" fmla="*/ 120 h 133"/>
              <a:gd name="T32" fmla="*/ 132 w 174"/>
              <a:gd name="T33" fmla="*/ 123 h 133"/>
              <a:gd name="T34" fmla="*/ 123 w 174"/>
              <a:gd name="T35" fmla="*/ 129 h 133"/>
              <a:gd name="T36" fmla="*/ 112 w 174"/>
              <a:gd name="T37" fmla="*/ 133 h 133"/>
              <a:gd name="T38" fmla="*/ 98 w 174"/>
              <a:gd name="T39" fmla="*/ 133 h 133"/>
              <a:gd name="T40" fmla="*/ 82 w 174"/>
              <a:gd name="T41" fmla="*/ 127 h 133"/>
              <a:gd name="T42" fmla="*/ 80 w 174"/>
              <a:gd name="T43" fmla="*/ 125 h 133"/>
              <a:gd name="T44" fmla="*/ 72 w 174"/>
              <a:gd name="T45" fmla="*/ 121 h 133"/>
              <a:gd name="T46" fmla="*/ 61 w 174"/>
              <a:gd name="T47" fmla="*/ 113 h 133"/>
              <a:gd name="T48" fmla="*/ 48 w 174"/>
              <a:gd name="T49" fmla="*/ 103 h 133"/>
              <a:gd name="T50" fmla="*/ 34 w 174"/>
              <a:gd name="T51" fmla="*/ 88 h 133"/>
              <a:gd name="T52" fmla="*/ 19 w 174"/>
              <a:gd name="T53" fmla="*/ 71 h 133"/>
              <a:gd name="T54" fmla="*/ 8 w 174"/>
              <a:gd name="T55" fmla="*/ 51 h 133"/>
              <a:gd name="T56" fmla="*/ 6 w 174"/>
              <a:gd name="T57" fmla="*/ 49 h 133"/>
              <a:gd name="T58" fmla="*/ 4 w 174"/>
              <a:gd name="T59" fmla="*/ 45 h 133"/>
              <a:gd name="T60" fmla="*/ 1 w 174"/>
              <a:gd name="T61" fmla="*/ 40 h 133"/>
              <a:gd name="T62" fmla="*/ 0 w 174"/>
              <a:gd name="T63" fmla="*/ 33 h 133"/>
              <a:gd name="T64" fmla="*/ 2 w 174"/>
              <a:gd name="T65" fmla="*/ 29 h 133"/>
              <a:gd name="T66" fmla="*/ 9 w 174"/>
              <a:gd name="T67" fmla="*/ 28 h 133"/>
              <a:gd name="T68" fmla="*/ 128 w 174"/>
              <a:gd name="T69" fmla="*/ 7 h 133"/>
              <a:gd name="T70" fmla="*/ 152 w 174"/>
              <a:gd name="T71" fmla="*/ 2 h 133"/>
              <a:gd name="T72" fmla="*/ 153 w 174"/>
              <a:gd name="T73" fmla="*/ 2 h 133"/>
              <a:gd name="T74" fmla="*/ 154 w 174"/>
              <a:gd name="T75" fmla="*/ 0 h 133"/>
              <a:gd name="T76" fmla="*/ 156 w 174"/>
              <a:gd name="T77" fmla="*/ 0 h 133"/>
              <a:gd name="T78" fmla="*/ 158 w 174"/>
              <a:gd name="T79" fmla="*/ 0 h 133"/>
              <a:gd name="T80" fmla="*/ 161 w 174"/>
              <a:gd name="T81" fmla="*/ 0 h 133"/>
              <a:gd name="T82" fmla="*/ 163 w 174"/>
              <a:gd name="T8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133">
                <a:moveTo>
                  <a:pt x="163" y="0"/>
                </a:moveTo>
                <a:lnTo>
                  <a:pt x="166" y="0"/>
                </a:lnTo>
                <a:lnTo>
                  <a:pt x="169" y="0"/>
                </a:lnTo>
                <a:lnTo>
                  <a:pt x="171" y="3"/>
                </a:lnTo>
                <a:lnTo>
                  <a:pt x="173" y="4"/>
                </a:lnTo>
                <a:lnTo>
                  <a:pt x="174" y="8"/>
                </a:lnTo>
                <a:lnTo>
                  <a:pt x="174" y="12"/>
                </a:lnTo>
                <a:lnTo>
                  <a:pt x="173" y="17"/>
                </a:lnTo>
                <a:lnTo>
                  <a:pt x="173" y="21"/>
                </a:lnTo>
                <a:lnTo>
                  <a:pt x="170" y="33"/>
                </a:lnTo>
                <a:lnTo>
                  <a:pt x="167" y="49"/>
                </a:lnTo>
                <a:lnTo>
                  <a:pt x="162" y="67"/>
                </a:lnTo>
                <a:lnTo>
                  <a:pt x="156" y="87"/>
                </a:lnTo>
                <a:lnTo>
                  <a:pt x="149" y="104"/>
                </a:lnTo>
                <a:lnTo>
                  <a:pt x="139" y="117"/>
                </a:lnTo>
                <a:lnTo>
                  <a:pt x="137" y="120"/>
                </a:lnTo>
                <a:lnTo>
                  <a:pt x="132" y="123"/>
                </a:lnTo>
                <a:lnTo>
                  <a:pt x="123" y="129"/>
                </a:lnTo>
                <a:lnTo>
                  <a:pt x="112" y="133"/>
                </a:lnTo>
                <a:lnTo>
                  <a:pt x="98" y="133"/>
                </a:lnTo>
                <a:lnTo>
                  <a:pt x="82" y="127"/>
                </a:lnTo>
                <a:lnTo>
                  <a:pt x="80" y="125"/>
                </a:lnTo>
                <a:lnTo>
                  <a:pt x="72" y="121"/>
                </a:lnTo>
                <a:lnTo>
                  <a:pt x="61" y="113"/>
                </a:lnTo>
                <a:lnTo>
                  <a:pt x="48" y="103"/>
                </a:lnTo>
                <a:lnTo>
                  <a:pt x="34" y="88"/>
                </a:lnTo>
                <a:lnTo>
                  <a:pt x="19" y="71"/>
                </a:lnTo>
                <a:lnTo>
                  <a:pt x="8" y="51"/>
                </a:lnTo>
                <a:lnTo>
                  <a:pt x="6" y="49"/>
                </a:lnTo>
                <a:lnTo>
                  <a:pt x="4" y="45"/>
                </a:lnTo>
                <a:lnTo>
                  <a:pt x="1" y="40"/>
                </a:lnTo>
                <a:lnTo>
                  <a:pt x="0" y="33"/>
                </a:lnTo>
                <a:lnTo>
                  <a:pt x="2" y="29"/>
                </a:lnTo>
                <a:lnTo>
                  <a:pt x="9" y="28"/>
                </a:lnTo>
                <a:lnTo>
                  <a:pt x="128" y="7"/>
                </a:lnTo>
                <a:lnTo>
                  <a:pt x="152" y="2"/>
                </a:lnTo>
                <a:lnTo>
                  <a:pt x="153" y="2"/>
                </a:lnTo>
                <a:lnTo>
                  <a:pt x="154" y="0"/>
                </a:lnTo>
                <a:lnTo>
                  <a:pt x="156" y="0"/>
                </a:lnTo>
                <a:lnTo>
                  <a:pt x="158" y="0"/>
                </a:lnTo>
                <a:lnTo>
                  <a:pt x="161" y="0"/>
                </a:lnTo>
                <a:lnTo>
                  <a:pt x="163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40"/>
          <p:cNvSpPr>
            <a:spLocks noEditPoints="1"/>
          </p:cNvSpPr>
          <p:nvPr/>
        </p:nvSpPr>
        <p:spPr bwMode="auto">
          <a:xfrm>
            <a:off x="4405313" y="528638"/>
            <a:ext cx="287338" cy="222250"/>
          </a:xfrm>
          <a:custGeom>
            <a:avLst/>
            <a:gdLst>
              <a:gd name="T0" fmla="*/ 163 w 181"/>
              <a:gd name="T1" fmla="*/ 6 h 140"/>
              <a:gd name="T2" fmla="*/ 157 w 181"/>
              <a:gd name="T3" fmla="*/ 7 h 140"/>
              <a:gd name="T4" fmla="*/ 156 w 181"/>
              <a:gd name="T5" fmla="*/ 9 h 140"/>
              <a:gd name="T6" fmla="*/ 12 w 181"/>
              <a:gd name="T7" fmla="*/ 35 h 140"/>
              <a:gd name="T8" fmla="*/ 12 w 181"/>
              <a:gd name="T9" fmla="*/ 35 h 140"/>
              <a:gd name="T10" fmla="*/ 8 w 181"/>
              <a:gd name="T11" fmla="*/ 35 h 140"/>
              <a:gd name="T12" fmla="*/ 7 w 181"/>
              <a:gd name="T13" fmla="*/ 35 h 140"/>
              <a:gd name="T14" fmla="*/ 7 w 181"/>
              <a:gd name="T15" fmla="*/ 36 h 140"/>
              <a:gd name="T16" fmla="*/ 8 w 181"/>
              <a:gd name="T17" fmla="*/ 43 h 140"/>
              <a:gd name="T18" fmla="*/ 12 w 181"/>
              <a:gd name="T19" fmla="*/ 49 h 140"/>
              <a:gd name="T20" fmla="*/ 13 w 181"/>
              <a:gd name="T21" fmla="*/ 52 h 140"/>
              <a:gd name="T22" fmla="*/ 15 w 181"/>
              <a:gd name="T23" fmla="*/ 52 h 140"/>
              <a:gd name="T24" fmla="*/ 26 w 181"/>
              <a:gd name="T25" fmla="*/ 73 h 140"/>
              <a:gd name="T26" fmla="*/ 55 w 181"/>
              <a:gd name="T27" fmla="*/ 104 h 140"/>
              <a:gd name="T28" fmla="*/ 80 w 181"/>
              <a:gd name="T29" fmla="*/ 123 h 140"/>
              <a:gd name="T30" fmla="*/ 85 w 181"/>
              <a:gd name="T31" fmla="*/ 125 h 140"/>
              <a:gd name="T32" fmla="*/ 88 w 181"/>
              <a:gd name="T33" fmla="*/ 126 h 140"/>
              <a:gd name="T34" fmla="*/ 102 w 181"/>
              <a:gd name="T35" fmla="*/ 132 h 140"/>
              <a:gd name="T36" fmla="*/ 121 w 181"/>
              <a:gd name="T37" fmla="*/ 130 h 140"/>
              <a:gd name="T38" fmla="*/ 138 w 181"/>
              <a:gd name="T39" fmla="*/ 120 h 140"/>
              <a:gd name="T40" fmla="*/ 139 w 181"/>
              <a:gd name="T41" fmla="*/ 117 h 140"/>
              <a:gd name="T42" fmla="*/ 139 w 181"/>
              <a:gd name="T43" fmla="*/ 117 h 140"/>
              <a:gd name="T44" fmla="*/ 155 w 181"/>
              <a:gd name="T45" fmla="*/ 92 h 140"/>
              <a:gd name="T46" fmla="*/ 164 w 181"/>
              <a:gd name="T47" fmla="*/ 60 h 140"/>
              <a:gd name="T48" fmla="*/ 170 w 181"/>
              <a:gd name="T49" fmla="*/ 32 h 140"/>
              <a:gd name="T50" fmla="*/ 172 w 181"/>
              <a:gd name="T51" fmla="*/ 19 h 140"/>
              <a:gd name="T52" fmla="*/ 172 w 181"/>
              <a:gd name="T53" fmla="*/ 19 h 140"/>
              <a:gd name="T54" fmla="*/ 173 w 181"/>
              <a:gd name="T55" fmla="*/ 13 h 140"/>
              <a:gd name="T56" fmla="*/ 173 w 181"/>
              <a:gd name="T57" fmla="*/ 9 h 140"/>
              <a:gd name="T58" fmla="*/ 169 w 181"/>
              <a:gd name="T59" fmla="*/ 6 h 140"/>
              <a:gd name="T60" fmla="*/ 165 w 181"/>
              <a:gd name="T61" fmla="*/ 0 h 140"/>
              <a:gd name="T62" fmla="*/ 172 w 181"/>
              <a:gd name="T63" fmla="*/ 1 h 140"/>
              <a:gd name="T64" fmla="*/ 178 w 181"/>
              <a:gd name="T65" fmla="*/ 5 h 140"/>
              <a:gd name="T66" fmla="*/ 181 w 181"/>
              <a:gd name="T67" fmla="*/ 13 h 140"/>
              <a:gd name="T68" fmla="*/ 180 w 181"/>
              <a:gd name="T69" fmla="*/ 20 h 140"/>
              <a:gd name="T70" fmla="*/ 177 w 181"/>
              <a:gd name="T71" fmla="*/ 35 h 140"/>
              <a:gd name="T72" fmla="*/ 172 w 181"/>
              <a:gd name="T73" fmla="*/ 62 h 140"/>
              <a:gd name="T74" fmla="*/ 161 w 181"/>
              <a:gd name="T75" fmla="*/ 95 h 140"/>
              <a:gd name="T76" fmla="*/ 144 w 181"/>
              <a:gd name="T77" fmla="*/ 123 h 140"/>
              <a:gd name="T78" fmla="*/ 142 w 181"/>
              <a:gd name="T79" fmla="*/ 126 h 140"/>
              <a:gd name="T80" fmla="*/ 123 w 181"/>
              <a:gd name="T81" fmla="*/ 137 h 140"/>
              <a:gd name="T82" fmla="*/ 97 w 181"/>
              <a:gd name="T83" fmla="*/ 138 h 140"/>
              <a:gd name="T84" fmla="*/ 81 w 181"/>
              <a:gd name="T85" fmla="*/ 132 h 140"/>
              <a:gd name="T86" fmla="*/ 62 w 181"/>
              <a:gd name="T87" fmla="*/ 119 h 140"/>
              <a:gd name="T88" fmla="*/ 34 w 181"/>
              <a:gd name="T89" fmla="*/ 94 h 140"/>
              <a:gd name="T90" fmla="*/ 8 w 181"/>
              <a:gd name="T91" fmla="*/ 56 h 140"/>
              <a:gd name="T92" fmla="*/ 5 w 181"/>
              <a:gd name="T93" fmla="*/ 52 h 140"/>
              <a:gd name="T94" fmla="*/ 2 w 181"/>
              <a:gd name="T95" fmla="*/ 45 h 140"/>
              <a:gd name="T96" fmla="*/ 0 w 181"/>
              <a:gd name="T97" fmla="*/ 36 h 140"/>
              <a:gd name="T98" fmla="*/ 0 w 181"/>
              <a:gd name="T99" fmla="*/ 32 h 140"/>
              <a:gd name="T100" fmla="*/ 4 w 181"/>
              <a:gd name="T101" fmla="*/ 28 h 140"/>
              <a:gd name="T102" fmla="*/ 11 w 181"/>
              <a:gd name="T103" fmla="*/ 27 h 140"/>
              <a:gd name="T104" fmla="*/ 130 w 181"/>
              <a:gd name="T105" fmla="*/ 6 h 140"/>
              <a:gd name="T106" fmla="*/ 156 w 181"/>
              <a:gd name="T107" fmla="*/ 1 h 140"/>
              <a:gd name="T108" fmla="*/ 161 w 181"/>
              <a:gd name="T10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40">
                <a:moveTo>
                  <a:pt x="165" y="6"/>
                </a:moveTo>
                <a:lnTo>
                  <a:pt x="163" y="6"/>
                </a:lnTo>
                <a:lnTo>
                  <a:pt x="159" y="7"/>
                </a:lnTo>
                <a:lnTo>
                  <a:pt x="157" y="7"/>
                </a:lnTo>
                <a:lnTo>
                  <a:pt x="156" y="7"/>
                </a:lnTo>
                <a:lnTo>
                  <a:pt x="156" y="9"/>
                </a:lnTo>
                <a:lnTo>
                  <a:pt x="131" y="14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1" y="35"/>
                </a:lnTo>
                <a:lnTo>
                  <a:pt x="8" y="35"/>
                </a:lnTo>
                <a:lnTo>
                  <a:pt x="8" y="35"/>
                </a:lnTo>
                <a:lnTo>
                  <a:pt x="7" y="35"/>
                </a:lnTo>
                <a:lnTo>
                  <a:pt x="7" y="36"/>
                </a:lnTo>
                <a:lnTo>
                  <a:pt x="7" y="36"/>
                </a:lnTo>
                <a:lnTo>
                  <a:pt x="7" y="40"/>
                </a:lnTo>
                <a:lnTo>
                  <a:pt x="8" y="43"/>
                </a:lnTo>
                <a:lnTo>
                  <a:pt x="11" y="47"/>
                </a:lnTo>
                <a:lnTo>
                  <a:pt x="12" y="49"/>
                </a:lnTo>
                <a:lnTo>
                  <a:pt x="13" y="51"/>
                </a:lnTo>
                <a:lnTo>
                  <a:pt x="13" y="52"/>
                </a:lnTo>
                <a:lnTo>
                  <a:pt x="13" y="52"/>
                </a:lnTo>
                <a:lnTo>
                  <a:pt x="15" y="52"/>
                </a:lnTo>
                <a:lnTo>
                  <a:pt x="15" y="53"/>
                </a:lnTo>
                <a:lnTo>
                  <a:pt x="26" y="73"/>
                </a:lnTo>
                <a:lnTo>
                  <a:pt x="41" y="90"/>
                </a:lnTo>
                <a:lnTo>
                  <a:pt x="55" y="104"/>
                </a:lnTo>
                <a:lnTo>
                  <a:pt x="68" y="115"/>
                </a:lnTo>
                <a:lnTo>
                  <a:pt x="80" y="123"/>
                </a:lnTo>
                <a:lnTo>
                  <a:pt x="83" y="124"/>
                </a:lnTo>
                <a:lnTo>
                  <a:pt x="85" y="125"/>
                </a:lnTo>
                <a:lnTo>
                  <a:pt x="87" y="126"/>
                </a:lnTo>
                <a:lnTo>
                  <a:pt x="88" y="126"/>
                </a:lnTo>
                <a:lnTo>
                  <a:pt x="94" y="130"/>
                </a:lnTo>
                <a:lnTo>
                  <a:pt x="102" y="132"/>
                </a:lnTo>
                <a:lnTo>
                  <a:pt x="109" y="133"/>
                </a:lnTo>
                <a:lnTo>
                  <a:pt x="121" y="130"/>
                </a:lnTo>
                <a:lnTo>
                  <a:pt x="131" y="125"/>
                </a:lnTo>
                <a:lnTo>
                  <a:pt x="138" y="120"/>
                </a:lnTo>
                <a:lnTo>
                  <a:pt x="139" y="119"/>
                </a:lnTo>
                <a:lnTo>
                  <a:pt x="139" y="117"/>
                </a:lnTo>
                <a:lnTo>
                  <a:pt x="139" y="117"/>
                </a:lnTo>
                <a:lnTo>
                  <a:pt x="139" y="117"/>
                </a:lnTo>
                <a:lnTo>
                  <a:pt x="147" y="107"/>
                </a:lnTo>
                <a:lnTo>
                  <a:pt x="155" y="92"/>
                </a:lnTo>
                <a:lnTo>
                  <a:pt x="160" y="77"/>
                </a:lnTo>
                <a:lnTo>
                  <a:pt x="164" y="60"/>
                </a:lnTo>
                <a:lnTo>
                  <a:pt x="168" y="44"/>
                </a:lnTo>
                <a:lnTo>
                  <a:pt x="170" y="32"/>
                </a:lnTo>
                <a:lnTo>
                  <a:pt x="172" y="23"/>
                </a:lnTo>
                <a:lnTo>
                  <a:pt x="172" y="19"/>
                </a:lnTo>
                <a:lnTo>
                  <a:pt x="172" y="19"/>
                </a:lnTo>
                <a:lnTo>
                  <a:pt x="172" y="19"/>
                </a:lnTo>
                <a:lnTo>
                  <a:pt x="173" y="15"/>
                </a:lnTo>
                <a:lnTo>
                  <a:pt x="173" y="13"/>
                </a:lnTo>
                <a:lnTo>
                  <a:pt x="173" y="10"/>
                </a:lnTo>
                <a:lnTo>
                  <a:pt x="173" y="9"/>
                </a:lnTo>
                <a:lnTo>
                  <a:pt x="172" y="7"/>
                </a:lnTo>
                <a:lnTo>
                  <a:pt x="169" y="6"/>
                </a:lnTo>
                <a:lnTo>
                  <a:pt x="165" y="6"/>
                </a:lnTo>
                <a:close/>
                <a:moveTo>
                  <a:pt x="165" y="0"/>
                </a:moveTo>
                <a:lnTo>
                  <a:pt x="169" y="0"/>
                </a:lnTo>
                <a:lnTo>
                  <a:pt x="172" y="1"/>
                </a:lnTo>
                <a:lnTo>
                  <a:pt x="176" y="2"/>
                </a:lnTo>
                <a:lnTo>
                  <a:pt x="178" y="5"/>
                </a:lnTo>
                <a:lnTo>
                  <a:pt x="180" y="9"/>
                </a:lnTo>
                <a:lnTo>
                  <a:pt x="181" y="13"/>
                </a:lnTo>
                <a:lnTo>
                  <a:pt x="180" y="17"/>
                </a:lnTo>
                <a:lnTo>
                  <a:pt x="180" y="20"/>
                </a:lnTo>
                <a:lnTo>
                  <a:pt x="178" y="26"/>
                </a:lnTo>
                <a:lnTo>
                  <a:pt x="177" y="35"/>
                </a:lnTo>
                <a:lnTo>
                  <a:pt x="174" y="47"/>
                </a:lnTo>
                <a:lnTo>
                  <a:pt x="172" y="62"/>
                </a:lnTo>
                <a:lnTo>
                  <a:pt x="166" y="79"/>
                </a:lnTo>
                <a:lnTo>
                  <a:pt x="161" y="95"/>
                </a:lnTo>
                <a:lnTo>
                  <a:pt x="153" y="111"/>
                </a:lnTo>
                <a:lnTo>
                  <a:pt x="144" y="123"/>
                </a:lnTo>
                <a:lnTo>
                  <a:pt x="144" y="123"/>
                </a:lnTo>
                <a:lnTo>
                  <a:pt x="142" y="126"/>
                </a:lnTo>
                <a:lnTo>
                  <a:pt x="134" y="132"/>
                </a:lnTo>
                <a:lnTo>
                  <a:pt x="123" y="137"/>
                </a:lnTo>
                <a:lnTo>
                  <a:pt x="109" y="140"/>
                </a:lnTo>
                <a:lnTo>
                  <a:pt x="97" y="138"/>
                </a:lnTo>
                <a:lnTo>
                  <a:pt x="84" y="133"/>
                </a:lnTo>
                <a:lnTo>
                  <a:pt x="81" y="132"/>
                </a:lnTo>
                <a:lnTo>
                  <a:pt x="74" y="126"/>
                </a:lnTo>
                <a:lnTo>
                  <a:pt x="62" y="119"/>
                </a:lnTo>
                <a:lnTo>
                  <a:pt x="49" y="108"/>
                </a:lnTo>
                <a:lnTo>
                  <a:pt x="34" y="94"/>
                </a:lnTo>
                <a:lnTo>
                  <a:pt x="20" y="77"/>
                </a:lnTo>
                <a:lnTo>
                  <a:pt x="8" y="56"/>
                </a:lnTo>
                <a:lnTo>
                  <a:pt x="7" y="54"/>
                </a:lnTo>
                <a:lnTo>
                  <a:pt x="5" y="52"/>
                </a:lnTo>
                <a:lnTo>
                  <a:pt x="3" y="49"/>
                </a:lnTo>
                <a:lnTo>
                  <a:pt x="2" y="45"/>
                </a:lnTo>
                <a:lnTo>
                  <a:pt x="0" y="41"/>
                </a:lnTo>
                <a:lnTo>
                  <a:pt x="0" y="36"/>
                </a:lnTo>
                <a:lnTo>
                  <a:pt x="0" y="35"/>
                </a:lnTo>
                <a:lnTo>
                  <a:pt x="0" y="32"/>
                </a:lnTo>
                <a:lnTo>
                  <a:pt x="3" y="30"/>
                </a:lnTo>
                <a:lnTo>
                  <a:pt x="4" y="28"/>
                </a:lnTo>
                <a:lnTo>
                  <a:pt x="7" y="28"/>
                </a:lnTo>
                <a:lnTo>
                  <a:pt x="11" y="27"/>
                </a:lnTo>
                <a:lnTo>
                  <a:pt x="12" y="27"/>
                </a:lnTo>
                <a:lnTo>
                  <a:pt x="130" y="6"/>
                </a:lnTo>
                <a:lnTo>
                  <a:pt x="155" y="1"/>
                </a:lnTo>
                <a:lnTo>
                  <a:pt x="156" y="1"/>
                </a:lnTo>
                <a:lnTo>
                  <a:pt x="159" y="0"/>
                </a:lnTo>
                <a:lnTo>
                  <a:pt x="161" y="0"/>
                </a:lnTo>
                <a:lnTo>
                  <a:pt x="16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Freeform 41"/>
          <p:cNvSpPr>
            <a:spLocks/>
          </p:cNvSpPr>
          <p:nvPr/>
        </p:nvSpPr>
        <p:spPr bwMode="auto">
          <a:xfrm>
            <a:off x="4419601" y="444500"/>
            <a:ext cx="246063" cy="119063"/>
          </a:xfrm>
          <a:custGeom>
            <a:avLst/>
            <a:gdLst>
              <a:gd name="T0" fmla="*/ 87 w 155"/>
              <a:gd name="T1" fmla="*/ 0 h 75"/>
              <a:gd name="T2" fmla="*/ 104 w 155"/>
              <a:gd name="T3" fmla="*/ 1 h 75"/>
              <a:gd name="T4" fmla="*/ 117 w 155"/>
              <a:gd name="T5" fmla="*/ 5 h 75"/>
              <a:gd name="T6" fmla="*/ 129 w 155"/>
              <a:gd name="T7" fmla="*/ 12 h 75"/>
              <a:gd name="T8" fmla="*/ 138 w 155"/>
              <a:gd name="T9" fmla="*/ 20 h 75"/>
              <a:gd name="T10" fmla="*/ 144 w 155"/>
              <a:gd name="T11" fmla="*/ 28 h 75"/>
              <a:gd name="T12" fmla="*/ 148 w 155"/>
              <a:gd name="T13" fmla="*/ 33 h 75"/>
              <a:gd name="T14" fmla="*/ 150 w 155"/>
              <a:gd name="T15" fmla="*/ 35 h 75"/>
              <a:gd name="T16" fmla="*/ 152 w 155"/>
              <a:gd name="T17" fmla="*/ 38 h 75"/>
              <a:gd name="T18" fmla="*/ 154 w 155"/>
              <a:gd name="T19" fmla="*/ 41 h 75"/>
              <a:gd name="T20" fmla="*/ 155 w 155"/>
              <a:gd name="T21" fmla="*/ 42 h 75"/>
              <a:gd name="T22" fmla="*/ 155 w 155"/>
              <a:gd name="T23" fmla="*/ 43 h 75"/>
              <a:gd name="T24" fmla="*/ 155 w 155"/>
              <a:gd name="T25" fmla="*/ 45 h 75"/>
              <a:gd name="T26" fmla="*/ 154 w 155"/>
              <a:gd name="T27" fmla="*/ 45 h 75"/>
              <a:gd name="T28" fmla="*/ 152 w 155"/>
              <a:gd name="T29" fmla="*/ 45 h 75"/>
              <a:gd name="T30" fmla="*/ 151 w 155"/>
              <a:gd name="T31" fmla="*/ 43 h 75"/>
              <a:gd name="T32" fmla="*/ 150 w 155"/>
              <a:gd name="T33" fmla="*/ 43 h 75"/>
              <a:gd name="T34" fmla="*/ 148 w 155"/>
              <a:gd name="T35" fmla="*/ 42 h 75"/>
              <a:gd name="T36" fmla="*/ 147 w 155"/>
              <a:gd name="T37" fmla="*/ 42 h 75"/>
              <a:gd name="T38" fmla="*/ 147 w 155"/>
              <a:gd name="T39" fmla="*/ 42 h 75"/>
              <a:gd name="T40" fmla="*/ 127 w 155"/>
              <a:gd name="T41" fmla="*/ 45 h 75"/>
              <a:gd name="T42" fmla="*/ 2 w 155"/>
              <a:gd name="T43" fmla="*/ 75 h 75"/>
              <a:gd name="T44" fmla="*/ 0 w 155"/>
              <a:gd name="T45" fmla="*/ 64 h 75"/>
              <a:gd name="T46" fmla="*/ 4 w 155"/>
              <a:gd name="T47" fmla="*/ 54 h 75"/>
              <a:gd name="T48" fmla="*/ 11 w 155"/>
              <a:gd name="T49" fmla="*/ 43 h 75"/>
              <a:gd name="T50" fmla="*/ 20 w 155"/>
              <a:gd name="T51" fmla="*/ 34 h 75"/>
              <a:gd name="T52" fmla="*/ 29 w 155"/>
              <a:gd name="T53" fmla="*/ 26 h 75"/>
              <a:gd name="T54" fmla="*/ 37 w 155"/>
              <a:gd name="T55" fmla="*/ 20 h 75"/>
              <a:gd name="T56" fmla="*/ 44 w 155"/>
              <a:gd name="T57" fmla="*/ 16 h 75"/>
              <a:gd name="T58" fmla="*/ 46 w 155"/>
              <a:gd name="T59" fmla="*/ 13 h 75"/>
              <a:gd name="T60" fmla="*/ 67 w 155"/>
              <a:gd name="T61" fmla="*/ 4 h 75"/>
              <a:gd name="T62" fmla="*/ 87 w 155"/>
              <a:gd name="T6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5" h="75">
                <a:moveTo>
                  <a:pt x="87" y="0"/>
                </a:moveTo>
                <a:lnTo>
                  <a:pt x="104" y="1"/>
                </a:lnTo>
                <a:lnTo>
                  <a:pt x="117" y="5"/>
                </a:lnTo>
                <a:lnTo>
                  <a:pt x="129" y="12"/>
                </a:lnTo>
                <a:lnTo>
                  <a:pt x="138" y="20"/>
                </a:lnTo>
                <a:lnTo>
                  <a:pt x="144" y="28"/>
                </a:lnTo>
                <a:lnTo>
                  <a:pt x="148" y="33"/>
                </a:lnTo>
                <a:lnTo>
                  <a:pt x="150" y="35"/>
                </a:lnTo>
                <a:lnTo>
                  <a:pt x="152" y="38"/>
                </a:lnTo>
                <a:lnTo>
                  <a:pt x="154" y="41"/>
                </a:lnTo>
                <a:lnTo>
                  <a:pt x="155" y="42"/>
                </a:lnTo>
                <a:lnTo>
                  <a:pt x="155" y="43"/>
                </a:lnTo>
                <a:lnTo>
                  <a:pt x="155" y="45"/>
                </a:lnTo>
                <a:lnTo>
                  <a:pt x="154" y="45"/>
                </a:lnTo>
                <a:lnTo>
                  <a:pt x="152" y="45"/>
                </a:lnTo>
                <a:lnTo>
                  <a:pt x="151" y="43"/>
                </a:lnTo>
                <a:lnTo>
                  <a:pt x="150" y="43"/>
                </a:lnTo>
                <a:lnTo>
                  <a:pt x="148" y="42"/>
                </a:lnTo>
                <a:lnTo>
                  <a:pt x="147" y="42"/>
                </a:lnTo>
                <a:lnTo>
                  <a:pt x="147" y="42"/>
                </a:lnTo>
                <a:lnTo>
                  <a:pt x="127" y="45"/>
                </a:lnTo>
                <a:lnTo>
                  <a:pt x="2" y="75"/>
                </a:lnTo>
                <a:lnTo>
                  <a:pt x="0" y="64"/>
                </a:lnTo>
                <a:lnTo>
                  <a:pt x="4" y="54"/>
                </a:lnTo>
                <a:lnTo>
                  <a:pt x="11" y="43"/>
                </a:lnTo>
                <a:lnTo>
                  <a:pt x="20" y="34"/>
                </a:lnTo>
                <a:lnTo>
                  <a:pt x="29" y="26"/>
                </a:lnTo>
                <a:lnTo>
                  <a:pt x="37" y="20"/>
                </a:lnTo>
                <a:lnTo>
                  <a:pt x="44" y="16"/>
                </a:lnTo>
                <a:lnTo>
                  <a:pt x="46" y="13"/>
                </a:lnTo>
                <a:lnTo>
                  <a:pt x="67" y="4"/>
                </a:lnTo>
                <a:lnTo>
                  <a:pt x="87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42"/>
          <p:cNvSpPr>
            <a:spLocks noEditPoints="1"/>
          </p:cNvSpPr>
          <p:nvPr/>
        </p:nvSpPr>
        <p:spPr bwMode="auto">
          <a:xfrm>
            <a:off x="4413251" y="438150"/>
            <a:ext cx="258763" cy="131763"/>
          </a:xfrm>
          <a:custGeom>
            <a:avLst/>
            <a:gdLst>
              <a:gd name="T0" fmla="*/ 95 w 163"/>
              <a:gd name="T1" fmla="*/ 7 h 83"/>
              <a:gd name="T2" fmla="*/ 82 w 163"/>
              <a:gd name="T3" fmla="*/ 8 h 83"/>
              <a:gd name="T4" fmla="*/ 67 w 163"/>
              <a:gd name="T5" fmla="*/ 13 h 83"/>
              <a:gd name="T6" fmla="*/ 51 w 163"/>
              <a:gd name="T7" fmla="*/ 21 h 83"/>
              <a:gd name="T8" fmla="*/ 51 w 163"/>
              <a:gd name="T9" fmla="*/ 21 h 83"/>
              <a:gd name="T10" fmla="*/ 50 w 163"/>
              <a:gd name="T11" fmla="*/ 22 h 83"/>
              <a:gd name="T12" fmla="*/ 48 w 163"/>
              <a:gd name="T13" fmla="*/ 24 h 83"/>
              <a:gd name="T14" fmla="*/ 45 w 163"/>
              <a:gd name="T15" fmla="*/ 25 h 83"/>
              <a:gd name="T16" fmla="*/ 40 w 163"/>
              <a:gd name="T17" fmla="*/ 29 h 83"/>
              <a:gd name="T18" fmla="*/ 34 w 163"/>
              <a:gd name="T19" fmla="*/ 33 h 83"/>
              <a:gd name="T20" fmla="*/ 29 w 163"/>
              <a:gd name="T21" fmla="*/ 38 h 83"/>
              <a:gd name="T22" fmla="*/ 19 w 163"/>
              <a:gd name="T23" fmla="*/ 49 h 83"/>
              <a:gd name="T24" fmla="*/ 11 w 163"/>
              <a:gd name="T25" fmla="*/ 60 h 83"/>
              <a:gd name="T26" fmla="*/ 8 w 163"/>
              <a:gd name="T27" fmla="*/ 72 h 83"/>
              <a:gd name="T28" fmla="*/ 8 w 163"/>
              <a:gd name="T29" fmla="*/ 75 h 83"/>
              <a:gd name="T30" fmla="*/ 131 w 163"/>
              <a:gd name="T31" fmla="*/ 45 h 83"/>
              <a:gd name="T32" fmla="*/ 151 w 163"/>
              <a:gd name="T33" fmla="*/ 42 h 83"/>
              <a:gd name="T34" fmla="*/ 151 w 163"/>
              <a:gd name="T35" fmla="*/ 41 h 83"/>
              <a:gd name="T36" fmla="*/ 150 w 163"/>
              <a:gd name="T37" fmla="*/ 41 h 83"/>
              <a:gd name="T38" fmla="*/ 150 w 163"/>
              <a:gd name="T39" fmla="*/ 41 h 83"/>
              <a:gd name="T40" fmla="*/ 150 w 163"/>
              <a:gd name="T41" fmla="*/ 39 h 83"/>
              <a:gd name="T42" fmla="*/ 148 w 163"/>
              <a:gd name="T43" fmla="*/ 38 h 83"/>
              <a:gd name="T44" fmla="*/ 147 w 163"/>
              <a:gd name="T45" fmla="*/ 36 h 83"/>
              <a:gd name="T46" fmla="*/ 144 w 163"/>
              <a:gd name="T47" fmla="*/ 32 h 83"/>
              <a:gd name="T48" fmla="*/ 140 w 163"/>
              <a:gd name="T49" fmla="*/ 28 h 83"/>
              <a:gd name="T50" fmla="*/ 137 w 163"/>
              <a:gd name="T51" fmla="*/ 24 h 83"/>
              <a:gd name="T52" fmla="*/ 125 w 163"/>
              <a:gd name="T53" fmla="*/ 16 h 83"/>
              <a:gd name="T54" fmla="*/ 112 w 163"/>
              <a:gd name="T55" fmla="*/ 9 h 83"/>
              <a:gd name="T56" fmla="*/ 95 w 163"/>
              <a:gd name="T57" fmla="*/ 7 h 83"/>
              <a:gd name="T58" fmla="*/ 95 w 163"/>
              <a:gd name="T59" fmla="*/ 0 h 83"/>
              <a:gd name="T60" fmla="*/ 113 w 163"/>
              <a:gd name="T61" fmla="*/ 3 h 83"/>
              <a:gd name="T62" fmla="*/ 127 w 163"/>
              <a:gd name="T63" fmla="*/ 9 h 83"/>
              <a:gd name="T64" fmla="*/ 139 w 163"/>
              <a:gd name="T65" fmla="*/ 17 h 83"/>
              <a:gd name="T66" fmla="*/ 148 w 163"/>
              <a:gd name="T67" fmla="*/ 26 h 83"/>
              <a:gd name="T68" fmla="*/ 154 w 163"/>
              <a:gd name="T69" fmla="*/ 33 h 83"/>
              <a:gd name="T70" fmla="*/ 156 w 163"/>
              <a:gd name="T71" fmla="*/ 37 h 83"/>
              <a:gd name="T72" fmla="*/ 159 w 163"/>
              <a:gd name="T73" fmla="*/ 41 h 83"/>
              <a:gd name="T74" fmla="*/ 160 w 163"/>
              <a:gd name="T75" fmla="*/ 42 h 83"/>
              <a:gd name="T76" fmla="*/ 161 w 163"/>
              <a:gd name="T77" fmla="*/ 45 h 83"/>
              <a:gd name="T78" fmla="*/ 163 w 163"/>
              <a:gd name="T79" fmla="*/ 47 h 83"/>
              <a:gd name="T80" fmla="*/ 161 w 163"/>
              <a:gd name="T81" fmla="*/ 50 h 83"/>
              <a:gd name="T82" fmla="*/ 160 w 163"/>
              <a:gd name="T83" fmla="*/ 51 h 83"/>
              <a:gd name="T84" fmla="*/ 159 w 163"/>
              <a:gd name="T85" fmla="*/ 51 h 83"/>
              <a:gd name="T86" fmla="*/ 158 w 163"/>
              <a:gd name="T87" fmla="*/ 51 h 83"/>
              <a:gd name="T88" fmla="*/ 154 w 163"/>
              <a:gd name="T89" fmla="*/ 51 h 83"/>
              <a:gd name="T90" fmla="*/ 151 w 163"/>
              <a:gd name="T91" fmla="*/ 50 h 83"/>
              <a:gd name="T92" fmla="*/ 133 w 163"/>
              <a:gd name="T93" fmla="*/ 53 h 83"/>
              <a:gd name="T94" fmla="*/ 6 w 163"/>
              <a:gd name="T95" fmla="*/ 83 h 83"/>
              <a:gd name="T96" fmla="*/ 3 w 163"/>
              <a:gd name="T97" fmla="*/ 83 h 83"/>
              <a:gd name="T98" fmla="*/ 2 w 163"/>
              <a:gd name="T99" fmla="*/ 80 h 83"/>
              <a:gd name="T100" fmla="*/ 0 w 163"/>
              <a:gd name="T101" fmla="*/ 76 h 83"/>
              <a:gd name="T102" fmla="*/ 0 w 163"/>
              <a:gd name="T103" fmla="*/ 72 h 83"/>
              <a:gd name="T104" fmla="*/ 4 w 163"/>
              <a:gd name="T105" fmla="*/ 58 h 83"/>
              <a:gd name="T106" fmla="*/ 14 w 163"/>
              <a:gd name="T107" fmla="*/ 43 h 83"/>
              <a:gd name="T108" fmla="*/ 25 w 163"/>
              <a:gd name="T109" fmla="*/ 33 h 83"/>
              <a:gd name="T110" fmla="*/ 33 w 163"/>
              <a:gd name="T111" fmla="*/ 25 h 83"/>
              <a:gd name="T112" fmla="*/ 41 w 163"/>
              <a:gd name="T113" fmla="*/ 20 h 83"/>
              <a:gd name="T114" fmla="*/ 46 w 163"/>
              <a:gd name="T115" fmla="*/ 16 h 83"/>
              <a:gd name="T116" fmla="*/ 48 w 163"/>
              <a:gd name="T117" fmla="*/ 15 h 83"/>
              <a:gd name="T118" fmla="*/ 65 w 163"/>
              <a:gd name="T119" fmla="*/ 7 h 83"/>
              <a:gd name="T120" fmla="*/ 80 w 163"/>
              <a:gd name="T121" fmla="*/ 2 h 83"/>
              <a:gd name="T122" fmla="*/ 95 w 163"/>
              <a:gd name="T12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" h="83">
                <a:moveTo>
                  <a:pt x="95" y="7"/>
                </a:moveTo>
                <a:lnTo>
                  <a:pt x="82" y="8"/>
                </a:lnTo>
                <a:lnTo>
                  <a:pt x="67" y="13"/>
                </a:lnTo>
                <a:lnTo>
                  <a:pt x="51" y="21"/>
                </a:lnTo>
                <a:lnTo>
                  <a:pt x="51" y="21"/>
                </a:lnTo>
                <a:lnTo>
                  <a:pt x="50" y="22"/>
                </a:lnTo>
                <a:lnTo>
                  <a:pt x="48" y="24"/>
                </a:lnTo>
                <a:lnTo>
                  <a:pt x="45" y="25"/>
                </a:lnTo>
                <a:lnTo>
                  <a:pt x="40" y="29"/>
                </a:lnTo>
                <a:lnTo>
                  <a:pt x="34" y="33"/>
                </a:lnTo>
                <a:lnTo>
                  <a:pt x="29" y="38"/>
                </a:lnTo>
                <a:lnTo>
                  <a:pt x="19" y="49"/>
                </a:lnTo>
                <a:lnTo>
                  <a:pt x="11" y="60"/>
                </a:lnTo>
                <a:lnTo>
                  <a:pt x="8" y="72"/>
                </a:lnTo>
                <a:lnTo>
                  <a:pt x="8" y="75"/>
                </a:lnTo>
                <a:lnTo>
                  <a:pt x="131" y="45"/>
                </a:lnTo>
                <a:lnTo>
                  <a:pt x="151" y="42"/>
                </a:lnTo>
                <a:lnTo>
                  <a:pt x="151" y="41"/>
                </a:lnTo>
                <a:lnTo>
                  <a:pt x="150" y="41"/>
                </a:lnTo>
                <a:lnTo>
                  <a:pt x="150" y="41"/>
                </a:lnTo>
                <a:lnTo>
                  <a:pt x="150" y="39"/>
                </a:lnTo>
                <a:lnTo>
                  <a:pt x="148" y="38"/>
                </a:lnTo>
                <a:lnTo>
                  <a:pt x="147" y="36"/>
                </a:lnTo>
                <a:lnTo>
                  <a:pt x="144" y="32"/>
                </a:lnTo>
                <a:lnTo>
                  <a:pt x="140" y="28"/>
                </a:lnTo>
                <a:lnTo>
                  <a:pt x="137" y="24"/>
                </a:lnTo>
                <a:lnTo>
                  <a:pt x="125" y="16"/>
                </a:lnTo>
                <a:lnTo>
                  <a:pt x="112" y="9"/>
                </a:lnTo>
                <a:lnTo>
                  <a:pt x="95" y="7"/>
                </a:lnTo>
                <a:close/>
                <a:moveTo>
                  <a:pt x="95" y="0"/>
                </a:moveTo>
                <a:lnTo>
                  <a:pt x="113" y="3"/>
                </a:lnTo>
                <a:lnTo>
                  <a:pt x="127" y="9"/>
                </a:lnTo>
                <a:lnTo>
                  <a:pt x="139" y="17"/>
                </a:lnTo>
                <a:lnTo>
                  <a:pt x="148" y="26"/>
                </a:lnTo>
                <a:lnTo>
                  <a:pt x="154" y="33"/>
                </a:lnTo>
                <a:lnTo>
                  <a:pt x="156" y="37"/>
                </a:lnTo>
                <a:lnTo>
                  <a:pt x="159" y="41"/>
                </a:lnTo>
                <a:lnTo>
                  <a:pt x="160" y="42"/>
                </a:lnTo>
                <a:lnTo>
                  <a:pt x="161" y="45"/>
                </a:lnTo>
                <a:lnTo>
                  <a:pt x="163" y="47"/>
                </a:lnTo>
                <a:lnTo>
                  <a:pt x="161" y="50"/>
                </a:lnTo>
                <a:lnTo>
                  <a:pt x="160" y="51"/>
                </a:lnTo>
                <a:lnTo>
                  <a:pt x="159" y="51"/>
                </a:lnTo>
                <a:lnTo>
                  <a:pt x="158" y="51"/>
                </a:lnTo>
                <a:lnTo>
                  <a:pt x="154" y="51"/>
                </a:lnTo>
                <a:lnTo>
                  <a:pt x="151" y="50"/>
                </a:lnTo>
                <a:lnTo>
                  <a:pt x="133" y="53"/>
                </a:lnTo>
                <a:lnTo>
                  <a:pt x="6" y="83"/>
                </a:lnTo>
                <a:lnTo>
                  <a:pt x="3" y="83"/>
                </a:lnTo>
                <a:lnTo>
                  <a:pt x="2" y="80"/>
                </a:lnTo>
                <a:lnTo>
                  <a:pt x="0" y="76"/>
                </a:lnTo>
                <a:lnTo>
                  <a:pt x="0" y="72"/>
                </a:lnTo>
                <a:lnTo>
                  <a:pt x="4" y="58"/>
                </a:lnTo>
                <a:lnTo>
                  <a:pt x="14" y="43"/>
                </a:lnTo>
                <a:lnTo>
                  <a:pt x="25" y="33"/>
                </a:lnTo>
                <a:lnTo>
                  <a:pt x="33" y="25"/>
                </a:lnTo>
                <a:lnTo>
                  <a:pt x="41" y="20"/>
                </a:lnTo>
                <a:lnTo>
                  <a:pt x="46" y="16"/>
                </a:lnTo>
                <a:lnTo>
                  <a:pt x="48" y="15"/>
                </a:lnTo>
                <a:lnTo>
                  <a:pt x="65" y="7"/>
                </a:lnTo>
                <a:lnTo>
                  <a:pt x="80" y="2"/>
                </a:lnTo>
                <a:lnTo>
                  <a:pt x="9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43"/>
          <p:cNvSpPr>
            <a:spLocks/>
          </p:cNvSpPr>
          <p:nvPr/>
        </p:nvSpPr>
        <p:spPr bwMode="auto">
          <a:xfrm>
            <a:off x="4516438" y="407988"/>
            <a:ext cx="28575" cy="44450"/>
          </a:xfrm>
          <a:custGeom>
            <a:avLst/>
            <a:gdLst>
              <a:gd name="T0" fmla="*/ 4 w 18"/>
              <a:gd name="T1" fmla="*/ 0 h 28"/>
              <a:gd name="T2" fmla="*/ 5 w 18"/>
              <a:gd name="T3" fmla="*/ 1 h 28"/>
              <a:gd name="T4" fmla="*/ 6 w 18"/>
              <a:gd name="T5" fmla="*/ 1 h 28"/>
              <a:gd name="T6" fmla="*/ 6 w 18"/>
              <a:gd name="T7" fmla="*/ 4 h 28"/>
              <a:gd name="T8" fmla="*/ 7 w 18"/>
              <a:gd name="T9" fmla="*/ 5 h 28"/>
              <a:gd name="T10" fmla="*/ 7 w 18"/>
              <a:gd name="T11" fmla="*/ 5 h 28"/>
              <a:gd name="T12" fmla="*/ 9 w 18"/>
              <a:gd name="T13" fmla="*/ 6 h 28"/>
              <a:gd name="T14" fmla="*/ 18 w 18"/>
              <a:gd name="T15" fmla="*/ 22 h 28"/>
              <a:gd name="T16" fmla="*/ 17 w 18"/>
              <a:gd name="T17" fmla="*/ 22 h 28"/>
              <a:gd name="T18" fmla="*/ 14 w 18"/>
              <a:gd name="T19" fmla="*/ 22 h 28"/>
              <a:gd name="T20" fmla="*/ 11 w 18"/>
              <a:gd name="T21" fmla="*/ 23 h 28"/>
              <a:gd name="T22" fmla="*/ 7 w 18"/>
              <a:gd name="T23" fmla="*/ 24 h 28"/>
              <a:gd name="T24" fmla="*/ 5 w 18"/>
              <a:gd name="T25" fmla="*/ 26 h 28"/>
              <a:gd name="T26" fmla="*/ 2 w 18"/>
              <a:gd name="T27" fmla="*/ 27 h 28"/>
              <a:gd name="T28" fmla="*/ 0 w 18"/>
              <a:gd name="T29" fmla="*/ 28 h 28"/>
              <a:gd name="T30" fmla="*/ 0 w 18"/>
              <a:gd name="T31" fmla="*/ 28 h 28"/>
              <a:gd name="T32" fmla="*/ 2 w 18"/>
              <a:gd name="T33" fmla="*/ 6 h 28"/>
              <a:gd name="T34" fmla="*/ 2 w 18"/>
              <a:gd name="T35" fmla="*/ 2 h 28"/>
              <a:gd name="T36" fmla="*/ 2 w 18"/>
              <a:gd name="T37" fmla="*/ 1 h 28"/>
              <a:gd name="T38" fmla="*/ 4 w 18"/>
              <a:gd name="T3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28">
                <a:moveTo>
                  <a:pt x="4" y="0"/>
                </a:moveTo>
                <a:lnTo>
                  <a:pt x="5" y="1"/>
                </a:lnTo>
                <a:lnTo>
                  <a:pt x="6" y="1"/>
                </a:lnTo>
                <a:lnTo>
                  <a:pt x="6" y="4"/>
                </a:lnTo>
                <a:lnTo>
                  <a:pt x="7" y="5"/>
                </a:lnTo>
                <a:lnTo>
                  <a:pt x="7" y="5"/>
                </a:lnTo>
                <a:lnTo>
                  <a:pt x="9" y="6"/>
                </a:lnTo>
                <a:lnTo>
                  <a:pt x="18" y="22"/>
                </a:lnTo>
                <a:lnTo>
                  <a:pt x="17" y="22"/>
                </a:lnTo>
                <a:lnTo>
                  <a:pt x="14" y="22"/>
                </a:lnTo>
                <a:lnTo>
                  <a:pt x="11" y="23"/>
                </a:lnTo>
                <a:lnTo>
                  <a:pt x="7" y="24"/>
                </a:lnTo>
                <a:lnTo>
                  <a:pt x="5" y="26"/>
                </a:lnTo>
                <a:lnTo>
                  <a:pt x="2" y="27"/>
                </a:lnTo>
                <a:lnTo>
                  <a:pt x="0" y="28"/>
                </a:lnTo>
                <a:lnTo>
                  <a:pt x="0" y="28"/>
                </a:lnTo>
                <a:lnTo>
                  <a:pt x="2" y="6"/>
                </a:lnTo>
                <a:lnTo>
                  <a:pt x="2" y="2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44"/>
          <p:cNvSpPr>
            <a:spLocks noEditPoints="1"/>
          </p:cNvSpPr>
          <p:nvPr/>
        </p:nvSpPr>
        <p:spPr bwMode="auto">
          <a:xfrm>
            <a:off x="4506913" y="403225"/>
            <a:ext cx="44450" cy="60325"/>
          </a:xfrm>
          <a:custGeom>
            <a:avLst/>
            <a:gdLst>
              <a:gd name="T0" fmla="*/ 12 w 28"/>
              <a:gd name="T1" fmla="*/ 12 h 38"/>
              <a:gd name="T2" fmla="*/ 10 w 28"/>
              <a:gd name="T3" fmla="*/ 25 h 38"/>
              <a:gd name="T4" fmla="*/ 11 w 28"/>
              <a:gd name="T5" fmla="*/ 25 h 38"/>
              <a:gd name="T6" fmla="*/ 19 w 28"/>
              <a:gd name="T7" fmla="*/ 22 h 38"/>
              <a:gd name="T8" fmla="*/ 12 w 28"/>
              <a:gd name="T9" fmla="*/ 12 h 38"/>
              <a:gd name="T10" fmla="*/ 10 w 28"/>
              <a:gd name="T11" fmla="*/ 0 h 38"/>
              <a:gd name="T12" fmla="*/ 12 w 28"/>
              <a:gd name="T13" fmla="*/ 0 h 38"/>
              <a:gd name="T14" fmla="*/ 13 w 28"/>
              <a:gd name="T15" fmla="*/ 1 h 38"/>
              <a:gd name="T16" fmla="*/ 13 w 28"/>
              <a:gd name="T17" fmla="*/ 1 h 38"/>
              <a:gd name="T18" fmla="*/ 16 w 28"/>
              <a:gd name="T19" fmla="*/ 4 h 38"/>
              <a:gd name="T20" fmla="*/ 16 w 28"/>
              <a:gd name="T21" fmla="*/ 5 h 38"/>
              <a:gd name="T22" fmla="*/ 17 w 28"/>
              <a:gd name="T23" fmla="*/ 7 h 38"/>
              <a:gd name="T24" fmla="*/ 28 w 28"/>
              <a:gd name="T25" fmla="*/ 24 h 38"/>
              <a:gd name="T26" fmla="*/ 24 w 28"/>
              <a:gd name="T27" fmla="*/ 27 h 38"/>
              <a:gd name="T28" fmla="*/ 24 w 28"/>
              <a:gd name="T29" fmla="*/ 29 h 38"/>
              <a:gd name="T30" fmla="*/ 21 w 28"/>
              <a:gd name="T31" fmla="*/ 29 h 38"/>
              <a:gd name="T32" fmla="*/ 20 w 28"/>
              <a:gd name="T33" fmla="*/ 29 h 38"/>
              <a:gd name="T34" fmla="*/ 17 w 28"/>
              <a:gd name="T35" fmla="*/ 30 h 38"/>
              <a:gd name="T36" fmla="*/ 13 w 28"/>
              <a:gd name="T37" fmla="*/ 31 h 38"/>
              <a:gd name="T38" fmla="*/ 11 w 28"/>
              <a:gd name="T39" fmla="*/ 33 h 38"/>
              <a:gd name="T40" fmla="*/ 10 w 28"/>
              <a:gd name="T41" fmla="*/ 34 h 38"/>
              <a:gd name="T42" fmla="*/ 7 w 28"/>
              <a:gd name="T43" fmla="*/ 34 h 38"/>
              <a:gd name="T44" fmla="*/ 7 w 28"/>
              <a:gd name="T45" fmla="*/ 34 h 38"/>
              <a:gd name="T46" fmla="*/ 0 w 28"/>
              <a:gd name="T47" fmla="*/ 38 h 38"/>
              <a:gd name="T48" fmla="*/ 4 w 28"/>
              <a:gd name="T49" fmla="*/ 9 h 38"/>
              <a:gd name="T50" fmla="*/ 4 w 28"/>
              <a:gd name="T51" fmla="*/ 8 h 38"/>
              <a:gd name="T52" fmla="*/ 4 w 28"/>
              <a:gd name="T53" fmla="*/ 5 h 38"/>
              <a:gd name="T54" fmla="*/ 6 w 28"/>
              <a:gd name="T55" fmla="*/ 3 h 38"/>
              <a:gd name="T56" fmla="*/ 6 w 28"/>
              <a:gd name="T57" fmla="*/ 1 h 38"/>
              <a:gd name="T58" fmla="*/ 7 w 28"/>
              <a:gd name="T59" fmla="*/ 0 h 38"/>
              <a:gd name="T60" fmla="*/ 10 w 28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38">
                <a:moveTo>
                  <a:pt x="12" y="12"/>
                </a:moveTo>
                <a:lnTo>
                  <a:pt x="10" y="25"/>
                </a:lnTo>
                <a:lnTo>
                  <a:pt x="11" y="25"/>
                </a:lnTo>
                <a:lnTo>
                  <a:pt x="19" y="22"/>
                </a:lnTo>
                <a:lnTo>
                  <a:pt x="12" y="12"/>
                </a:lnTo>
                <a:close/>
                <a:moveTo>
                  <a:pt x="10" y="0"/>
                </a:moveTo>
                <a:lnTo>
                  <a:pt x="12" y="0"/>
                </a:lnTo>
                <a:lnTo>
                  <a:pt x="13" y="1"/>
                </a:lnTo>
                <a:lnTo>
                  <a:pt x="13" y="1"/>
                </a:lnTo>
                <a:lnTo>
                  <a:pt x="16" y="4"/>
                </a:lnTo>
                <a:lnTo>
                  <a:pt x="16" y="5"/>
                </a:lnTo>
                <a:lnTo>
                  <a:pt x="17" y="7"/>
                </a:lnTo>
                <a:lnTo>
                  <a:pt x="28" y="24"/>
                </a:lnTo>
                <a:lnTo>
                  <a:pt x="24" y="27"/>
                </a:lnTo>
                <a:lnTo>
                  <a:pt x="24" y="29"/>
                </a:lnTo>
                <a:lnTo>
                  <a:pt x="21" y="29"/>
                </a:lnTo>
                <a:lnTo>
                  <a:pt x="20" y="29"/>
                </a:lnTo>
                <a:lnTo>
                  <a:pt x="17" y="30"/>
                </a:lnTo>
                <a:lnTo>
                  <a:pt x="13" y="31"/>
                </a:lnTo>
                <a:lnTo>
                  <a:pt x="11" y="33"/>
                </a:lnTo>
                <a:lnTo>
                  <a:pt x="10" y="34"/>
                </a:lnTo>
                <a:lnTo>
                  <a:pt x="7" y="34"/>
                </a:lnTo>
                <a:lnTo>
                  <a:pt x="7" y="34"/>
                </a:lnTo>
                <a:lnTo>
                  <a:pt x="0" y="38"/>
                </a:lnTo>
                <a:lnTo>
                  <a:pt x="4" y="9"/>
                </a:lnTo>
                <a:lnTo>
                  <a:pt x="4" y="8"/>
                </a:lnTo>
                <a:lnTo>
                  <a:pt x="4" y="5"/>
                </a:lnTo>
                <a:lnTo>
                  <a:pt x="6" y="3"/>
                </a:lnTo>
                <a:lnTo>
                  <a:pt x="6" y="1"/>
                </a:lnTo>
                <a:lnTo>
                  <a:pt x="7" y="0"/>
                </a:lnTo>
                <a:lnTo>
                  <a:pt x="1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45"/>
          <p:cNvSpPr>
            <a:spLocks/>
          </p:cNvSpPr>
          <p:nvPr/>
        </p:nvSpPr>
        <p:spPr bwMode="auto">
          <a:xfrm>
            <a:off x="4375151" y="611188"/>
            <a:ext cx="92075" cy="141288"/>
          </a:xfrm>
          <a:custGeom>
            <a:avLst/>
            <a:gdLst>
              <a:gd name="T0" fmla="*/ 10 w 58"/>
              <a:gd name="T1" fmla="*/ 0 h 89"/>
              <a:gd name="T2" fmla="*/ 13 w 58"/>
              <a:gd name="T3" fmla="*/ 1 h 89"/>
              <a:gd name="T4" fmla="*/ 14 w 58"/>
              <a:gd name="T5" fmla="*/ 2 h 89"/>
              <a:gd name="T6" fmla="*/ 15 w 58"/>
              <a:gd name="T7" fmla="*/ 4 h 89"/>
              <a:gd name="T8" fmla="*/ 17 w 58"/>
              <a:gd name="T9" fmla="*/ 5 h 89"/>
              <a:gd name="T10" fmla="*/ 17 w 58"/>
              <a:gd name="T11" fmla="*/ 5 h 89"/>
              <a:gd name="T12" fmla="*/ 55 w 58"/>
              <a:gd name="T13" fmla="*/ 73 h 89"/>
              <a:gd name="T14" fmla="*/ 57 w 58"/>
              <a:gd name="T15" fmla="*/ 76 h 89"/>
              <a:gd name="T16" fmla="*/ 58 w 58"/>
              <a:gd name="T17" fmla="*/ 77 h 89"/>
              <a:gd name="T18" fmla="*/ 58 w 58"/>
              <a:gd name="T19" fmla="*/ 80 h 89"/>
              <a:gd name="T20" fmla="*/ 58 w 58"/>
              <a:gd name="T21" fmla="*/ 81 h 89"/>
              <a:gd name="T22" fmla="*/ 58 w 58"/>
              <a:gd name="T23" fmla="*/ 81 h 89"/>
              <a:gd name="T24" fmla="*/ 57 w 58"/>
              <a:gd name="T25" fmla="*/ 82 h 89"/>
              <a:gd name="T26" fmla="*/ 56 w 58"/>
              <a:gd name="T27" fmla="*/ 82 h 89"/>
              <a:gd name="T28" fmla="*/ 55 w 58"/>
              <a:gd name="T29" fmla="*/ 82 h 89"/>
              <a:gd name="T30" fmla="*/ 55 w 58"/>
              <a:gd name="T31" fmla="*/ 82 h 89"/>
              <a:gd name="T32" fmla="*/ 48 w 58"/>
              <a:gd name="T33" fmla="*/ 88 h 89"/>
              <a:gd name="T34" fmla="*/ 45 w 58"/>
              <a:gd name="T35" fmla="*/ 89 h 89"/>
              <a:gd name="T36" fmla="*/ 41 w 58"/>
              <a:gd name="T37" fmla="*/ 89 h 89"/>
              <a:gd name="T38" fmla="*/ 40 w 58"/>
              <a:gd name="T39" fmla="*/ 88 h 89"/>
              <a:gd name="T40" fmla="*/ 39 w 58"/>
              <a:gd name="T41" fmla="*/ 86 h 89"/>
              <a:gd name="T42" fmla="*/ 38 w 58"/>
              <a:gd name="T43" fmla="*/ 84 h 89"/>
              <a:gd name="T44" fmla="*/ 36 w 58"/>
              <a:gd name="T45" fmla="*/ 82 h 89"/>
              <a:gd name="T46" fmla="*/ 36 w 58"/>
              <a:gd name="T47" fmla="*/ 80 h 89"/>
              <a:gd name="T48" fmla="*/ 35 w 58"/>
              <a:gd name="T49" fmla="*/ 78 h 89"/>
              <a:gd name="T50" fmla="*/ 35 w 58"/>
              <a:gd name="T51" fmla="*/ 78 h 89"/>
              <a:gd name="T52" fmla="*/ 2 w 58"/>
              <a:gd name="T53" fmla="*/ 13 h 89"/>
              <a:gd name="T54" fmla="*/ 0 w 58"/>
              <a:gd name="T55" fmla="*/ 10 h 89"/>
              <a:gd name="T56" fmla="*/ 1 w 58"/>
              <a:gd name="T57" fmla="*/ 8 h 89"/>
              <a:gd name="T58" fmla="*/ 1 w 58"/>
              <a:gd name="T59" fmla="*/ 5 h 89"/>
              <a:gd name="T60" fmla="*/ 4 w 58"/>
              <a:gd name="T61" fmla="*/ 4 h 89"/>
              <a:gd name="T62" fmla="*/ 5 w 58"/>
              <a:gd name="T63" fmla="*/ 2 h 89"/>
              <a:gd name="T64" fmla="*/ 7 w 58"/>
              <a:gd name="T65" fmla="*/ 1 h 89"/>
              <a:gd name="T66" fmla="*/ 7 w 58"/>
              <a:gd name="T67" fmla="*/ 1 h 89"/>
              <a:gd name="T68" fmla="*/ 10 w 58"/>
              <a:gd name="T6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" h="89">
                <a:moveTo>
                  <a:pt x="10" y="0"/>
                </a:moveTo>
                <a:lnTo>
                  <a:pt x="13" y="1"/>
                </a:lnTo>
                <a:lnTo>
                  <a:pt x="14" y="2"/>
                </a:lnTo>
                <a:lnTo>
                  <a:pt x="15" y="4"/>
                </a:lnTo>
                <a:lnTo>
                  <a:pt x="17" y="5"/>
                </a:lnTo>
                <a:lnTo>
                  <a:pt x="17" y="5"/>
                </a:lnTo>
                <a:lnTo>
                  <a:pt x="55" y="73"/>
                </a:lnTo>
                <a:lnTo>
                  <a:pt x="57" y="76"/>
                </a:lnTo>
                <a:lnTo>
                  <a:pt x="58" y="77"/>
                </a:lnTo>
                <a:lnTo>
                  <a:pt x="58" y="80"/>
                </a:lnTo>
                <a:lnTo>
                  <a:pt x="58" y="81"/>
                </a:lnTo>
                <a:lnTo>
                  <a:pt x="58" y="81"/>
                </a:lnTo>
                <a:lnTo>
                  <a:pt x="57" y="82"/>
                </a:lnTo>
                <a:lnTo>
                  <a:pt x="56" y="82"/>
                </a:lnTo>
                <a:lnTo>
                  <a:pt x="55" y="82"/>
                </a:lnTo>
                <a:lnTo>
                  <a:pt x="55" y="82"/>
                </a:lnTo>
                <a:lnTo>
                  <a:pt x="48" y="88"/>
                </a:lnTo>
                <a:lnTo>
                  <a:pt x="45" y="89"/>
                </a:lnTo>
                <a:lnTo>
                  <a:pt x="41" y="89"/>
                </a:lnTo>
                <a:lnTo>
                  <a:pt x="40" y="88"/>
                </a:lnTo>
                <a:lnTo>
                  <a:pt x="39" y="86"/>
                </a:lnTo>
                <a:lnTo>
                  <a:pt x="38" y="84"/>
                </a:lnTo>
                <a:lnTo>
                  <a:pt x="36" y="82"/>
                </a:lnTo>
                <a:lnTo>
                  <a:pt x="36" y="80"/>
                </a:lnTo>
                <a:lnTo>
                  <a:pt x="35" y="78"/>
                </a:lnTo>
                <a:lnTo>
                  <a:pt x="35" y="78"/>
                </a:lnTo>
                <a:lnTo>
                  <a:pt x="2" y="13"/>
                </a:lnTo>
                <a:lnTo>
                  <a:pt x="0" y="10"/>
                </a:lnTo>
                <a:lnTo>
                  <a:pt x="1" y="8"/>
                </a:lnTo>
                <a:lnTo>
                  <a:pt x="1" y="5"/>
                </a:lnTo>
                <a:lnTo>
                  <a:pt x="4" y="4"/>
                </a:lnTo>
                <a:lnTo>
                  <a:pt x="5" y="2"/>
                </a:lnTo>
                <a:lnTo>
                  <a:pt x="7" y="1"/>
                </a:lnTo>
                <a:lnTo>
                  <a:pt x="7" y="1"/>
                </a:lnTo>
                <a:lnTo>
                  <a:pt x="10" y="0"/>
                </a:lnTo>
                <a:close/>
              </a:path>
            </a:pathLst>
          </a:custGeom>
          <a:solidFill>
            <a:srgbClr val="F08500"/>
          </a:solidFill>
          <a:ln w="0">
            <a:solidFill>
              <a:srgbClr val="F085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46"/>
          <p:cNvSpPr>
            <a:spLocks noEditPoints="1"/>
          </p:cNvSpPr>
          <p:nvPr/>
        </p:nvSpPr>
        <p:spPr bwMode="auto">
          <a:xfrm>
            <a:off x="4370388" y="606425"/>
            <a:ext cx="103188" cy="152400"/>
          </a:xfrm>
          <a:custGeom>
            <a:avLst/>
            <a:gdLst>
              <a:gd name="T0" fmla="*/ 13 w 65"/>
              <a:gd name="T1" fmla="*/ 7 h 96"/>
              <a:gd name="T2" fmla="*/ 12 w 65"/>
              <a:gd name="T3" fmla="*/ 7 h 96"/>
              <a:gd name="T4" fmla="*/ 9 w 65"/>
              <a:gd name="T5" fmla="*/ 9 h 96"/>
              <a:gd name="T6" fmla="*/ 7 w 65"/>
              <a:gd name="T7" fmla="*/ 12 h 96"/>
              <a:gd name="T8" fmla="*/ 7 w 65"/>
              <a:gd name="T9" fmla="*/ 13 h 96"/>
              <a:gd name="T10" fmla="*/ 8 w 65"/>
              <a:gd name="T11" fmla="*/ 15 h 96"/>
              <a:gd name="T12" fmla="*/ 42 w 65"/>
              <a:gd name="T13" fmla="*/ 81 h 96"/>
              <a:gd name="T14" fmla="*/ 42 w 65"/>
              <a:gd name="T15" fmla="*/ 83 h 96"/>
              <a:gd name="T16" fmla="*/ 44 w 65"/>
              <a:gd name="T17" fmla="*/ 88 h 96"/>
              <a:gd name="T18" fmla="*/ 48 w 65"/>
              <a:gd name="T19" fmla="*/ 88 h 96"/>
              <a:gd name="T20" fmla="*/ 56 w 65"/>
              <a:gd name="T21" fmla="*/ 83 h 96"/>
              <a:gd name="T22" fmla="*/ 58 w 65"/>
              <a:gd name="T23" fmla="*/ 83 h 96"/>
              <a:gd name="T24" fmla="*/ 58 w 65"/>
              <a:gd name="T25" fmla="*/ 81 h 96"/>
              <a:gd name="T26" fmla="*/ 55 w 65"/>
              <a:gd name="T27" fmla="*/ 79 h 96"/>
              <a:gd name="T28" fmla="*/ 16 w 65"/>
              <a:gd name="T29" fmla="*/ 11 h 96"/>
              <a:gd name="T30" fmla="*/ 16 w 65"/>
              <a:gd name="T31" fmla="*/ 9 h 96"/>
              <a:gd name="T32" fmla="*/ 14 w 65"/>
              <a:gd name="T33" fmla="*/ 7 h 96"/>
              <a:gd name="T34" fmla="*/ 13 w 65"/>
              <a:gd name="T35" fmla="*/ 0 h 96"/>
              <a:gd name="T36" fmla="*/ 20 w 65"/>
              <a:gd name="T37" fmla="*/ 2 h 96"/>
              <a:gd name="T38" fmla="*/ 22 w 65"/>
              <a:gd name="T39" fmla="*/ 5 h 96"/>
              <a:gd name="T40" fmla="*/ 22 w 65"/>
              <a:gd name="T41" fmla="*/ 7 h 96"/>
              <a:gd name="T42" fmla="*/ 63 w 65"/>
              <a:gd name="T43" fmla="*/ 76 h 96"/>
              <a:gd name="T44" fmla="*/ 65 w 65"/>
              <a:gd name="T45" fmla="*/ 83 h 96"/>
              <a:gd name="T46" fmla="*/ 64 w 65"/>
              <a:gd name="T47" fmla="*/ 87 h 96"/>
              <a:gd name="T48" fmla="*/ 61 w 65"/>
              <a:gd name="T49" fmla="*/ 88 h 96"/>
              <a:gd name="T50" fmla="*/ 54 w 65"/>
              <a:gd name="T51" fmla="*/ 95 h 96"/>
              <a:gd name="T52" fmla="*/ 50 w 65"/>
              <a:gd name="T53" fmla="*/ 96 h 96"/>
              <a:gd name="T54" fmla="*/ 43 w 65"/>
              <a:gd name="T55" fmla="*/ 95 h 96"/>
              <a:gd name="T56" fmla="*/ 38 w 65"/>
              <a:gd name="T57" fmla="*/ 91 h 96"/>
              <a:gd name="T58" fmla="*/ 35 w 65"/>
              <a:gd name="T59" fmla="*/ 85 h 96"/>
              <a:gd name="T60" fmla="*/ 1 w 65"/>
              <a:gd name="T61" fmla="*/ 19 h 96"/>
              <a:gd name="T62" fmla="*/ 0 w 65"/>
              <a:gd name="T63" fmla="*/ 12 h 96"/>
              <a:gd name="T64" fmla="*/ 1 w 65"/>
              <a:gd name="T65" fmla="*/ 7 h 96"/>
              <a:gd name="T66" fmla="*/ 4 w 65"/>
              <a:gd name="T67" fmla="*/ 4 h 96"/>
              <a:gd name="T68" fmla="*/ 8 w 65"/>
              <a:gd name="T69" fmla="*/ 2 h 96"/>
              <a:gd name="T70" fmla="*/ 10 w 65"/>
              <a:gd name="T7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" h="96">
                <a:moveTo>
                  <a:pt x="13" y="7"/>
                </a:moveTo>
                <a:lnTo>
                  <a:pt x="13" y="7"/>
                </a:lnTo>
                <a:lnTo>
                  <a:pt x="12" y="7"/>
                </a:lnTo>
                <a:lnTo>
                  <a:pt x="12" y="7"/>
                </a:lnTo>
                <a:lnTo>
                  <a:pt x="12" y="8"/>
                </a:lnTo>
                <a:lnTo>
                  <a:pt x="9" y="9"/>
                </a:lnTo>
                <a:lnTo>
                  <a:pt x="8" y="11"/>
                </a:lnTo>
                <a:lnTo>
                  <a:pt x="7" y="12"/>
                </a:lnTo>
                <a:lnTo>
                  <a:pt x="7" y="12"/>
                </a:lnTo>
                <a:lnTo>
                  <a:pt x="7" y="13"/>
                </a:lnTo>
                <a:lnTo>
                  <a:pt x="8" y="13"/>
                </a:lnTo>
                <a:lnTo>
                  <a:pt x="8" y="15"/>
                </a:lnTo>
                <a:lnTo>
                  <a:pt x="42" y="80"/>
                </a:lnTo>
                <a:lnTo>
                  <a:pt x="42" y="81"/>
                </a:lnTo>
                <a:lnTo>
                  <a:pt x="42" y="81"/>
                </a:lnTo>
                <a:lnTo>
                  <a:pt x="42" y="83"/>
                </a:lnTo>
                <a:lnTo>
                  <a:pt x="43" y="85"/>
                </a:lnTo>
                <a:lnTo>
                  <a:pt x="44" y="88"/>
                </a:lnTo>
                <a:lnTo>
                  <a:pt x="47" y="89"/>
                </a:lnTo>
                <a:lnTo>
                  <a:pt x="48" y="88"/>
                </a:lnTo>
                <a:lnTo>
                  <a:pt x="50" y="88"/>
                </a:lnTo>
                <a:lnTo>
                  <a:pt x="56" y="83"/>
                </a:lnTo>
                <a:lnTo>
                  <a:pt x="58" y="83"/>
                </a:lnTo>
                <a:lnTo>
                  <a:pt x="58" y="83"/>
                </a:lnTo>
                <a:lnTo>
                  <a:pt x="59" y="83"/>
                </a:lnTo>
                <a:lnTo>
                  <a:pt x="58" y="81"/>
                </a:lnTo>
                <a:lnTo>
                  <a:pt x="56" y="80"/>
                </a:lnTo>
                <a:lnTo>
                  <a:pt x="55" y="79"/>
                </a:lnTo>
                <a:lnTo>
                  <a:pt x="54" y="77"/>
                </a:lnTo>
                <a:lnTo>
                  <a:pt x="16" y="11"/>
                </a:lnTo>
                <a:lnTo>
                  <a:pt x="16" y="9"/>
                </a:lnTo>
                <a:lnTo>
                  <a:pt x="16" y="9"/>
                </a:lnTo>
                <a:lnTo>
                  <a:pt x="16" y="8"/>
                </a:lnTo>
                <a:lnTo>
                  <a:pt x="14" y="7"/>
                </a:lnTo>
                <a:lnTo>
                  <a:pt x="13" y="7"/>
                </a:lnTo>
                <a:close/>
                <a:moveTo>
                  <a:pt x="13" y="0"/>
                </a:moveTo>
                <a:lnTo>
                  <a:pt x="17" y="0"/>
                </a:lnTo>
                <a:lnTo>
                  <a:pt x="20" y="2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2" y="7"/>
                </a:lnTo>
                <a:lnTo>
                  <a:pt x="60" y="74"/>
                </a:lnTo>
                <a:lnTo>
                  <a:pt x="63" y="76"/>
                </a:lnTo>
                <a:lnTo>
                  <a:pt x="65" y="79"/>
                </a:lnTo>
                <a:lnTo>
                  <a:pt x="65" y="83"/>
                </a:lnTo>
                <a:lnTo>
                  <a:pt x="65" y="85"/>
                </a:lnTo>
                <a:lnTo>
                  <a:pt x="64" y="87"/>
                </a:lnTo>
                <a:lnTo>
                  <a:pt x="63" y="88"/>
                </a:lnTo>
                <a:lnTo>
                  <a:pt x="61" y="88"/>
                </a:lnTo>
                <a:lnTo>
                  <a:pt x="59" y="89"/>
                </a:lnTo>
                <a:lnTo>
                  <a:pt x="54" y="95"/>
                </a:lnTo>
                <a:lnTo>
                  <a:pt x="52" y="95"/>
                </a:lnTo>
                <a:lnTo>
                  <a:pt x="50" y="96"/>
                </a:lnTo>
                <a:lnTo>
                  <a:pt x="47" y="96"/>
                </a:lnTo>
                <a:lnTo>
                  <a:pt x="43" y="95"/>
                </a:lnTo>
                <a:lnTo>
                  <a:pt x="41" y="93"/>
                </a:lnTo>
                <a:lnTo>
                  <a:pt x="38" y="91"/>
                </a:lnTo>
                <a:lnTo>
                  <a:pt x="37" y="88"/>
                </a:lnTo>
                <a:lnTo>
                  <a:pt x="35" y="85"/>
                </a:lnTo>
                <a:lnTo>
                  <a:pt x="35" y="83"/>
                </a:lnTo>
                <a:lnTo>
                  <a:pt x="1" y="19"/>
                </a:ln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1" y="7"/>
                </a:lnTo>
                <a:lnTo>
                  <a:pt x="3" y="5"/>
                </a:lnTo>
                <a:lnTo>
                  <a:pt x="4" y="4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0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47"/>
          <p:cNvSpPr>
            <a:spLocks/>
          </p:cNvSpPr>
          <p:nvPr/>
        </p:nvSpPr>
        <p:spPr bwMode="auto">
          <a:xfrm>
            <a:off x="4702176" y="539750"/>
            <a:ext cx="38100" cy="150813"/>
          </a:xfrm>
          <a:custGeom>
            <a:avLst/>
            <a:gdLst>
              <a:gd name="T0" fmla="*/ 19 w 24"/>
              <a:gd name="T1" fmla="*/ 0 h 95"/>
              <a:gd name="T2" fmla="*/ 20 w 24"/>
              <a:gd name="T3" fmla="*/ 0 h 95"/>
              <a:gd name="T4" fmla="*/ 23 w 24"/>
              <a:gd name="T5" fmla="*/ 2 h 95"/>
              <a:gd name="T6" fmla="*/ 23 w 24"/>
              <a:gd name="T7" fmla="*/ 3 h 95"/>
              <a:gd name="T8" fmla="*/ 24 w 24"/>
              <a:gd name="T9" fmla="*/ 6 h 95"/>
              <a:gd name="T10" fmla="*/ 23 w 24"/>
              <a:gd name="T11" fmla="*/ 10 h 95"/>
              <a:gd name="T12" fmla="*/ 23 w 24"/>
              <a:gd name="T13" fmla="*/ 67 h 95"/>
              <a:gd name="T14" fmla="*/ 20 w 24"/>
              <a:gd name="T15" fmla="*/ 84 h 95"/>
              <a:gd name="T16" fmla="*/ 20 w 24"/>
              <a:gd name="T17" fmla="*/ 84 h 95"/>
              <a:gd name="T18" fmla="*/ 20 w 24"/>
              <a:gd name="T19" fmla="*/ 85 h 95"/>
              <a:gd name="T20" fmla="*/ 20 w 24"/>
              <a:gd name="T21" fmla="*/ 88 h 95"/>
              <a:gd name="T22" fmla="*/ 20 w 24"/>
              <a:gd name="T23" fmla="*/ 89 h 95"/>
              <a:gd name="T24" fmla="*/ 19 w 24"/>
              <a:gd name="T25" fmla="*/ 92 h 95"/>
              <a:gd name="T26" fmla="*/ 17 w 24"/>
              <a:gd name="T27" fmla="*/ 93 h 95"/>
              <a:gd name="T28" fmla="*/ 16 w 24"/>
              <a:gd name="T29" fmla="*/ 95 h 95"/>
              <a:gd name="T30" fmla="*/ 13 w 24"/>
              <a:gd name="T31" fmla="*/ 95 h 95"/>
              <a:gd name="T32" fmla="*/ 6 w 24"/>
              <a:gd name="T33" fmla="*/ 93 h 95"/>
              <a:gd name="T34" fmla="*/ 6 w 24"/>
              <a:gd name="T35" fmla="*/ 93 h 95"/>
              <a:gd name="T36" fmla="*/ 4 w 24"/>
              <a:gd name="T37" fmla="*/ 95 h 95"/>
              <a:gd name="T38" fmla="*/ 4 w 24"/>
              <a:gd name="T39" fmla="*/ 95 h 95"/>
              <a:gd name="T40" fmla="*/ 3 w 24"/>
              <a:gd name="T41" fmla="*/ 95 h 95"/>
              <a:gd name="T42" fmla="*/ 2 w 24"/>
              <a:gd name="T43" fmla="*/ 93 h 95"/>
              <a:gd name="T44" fmla="*/ 2 w 24"/>
              <a:gd name="T45" fmla="*/ 92 h 95"/>
              <a:gd name="T46" fmla="*/ 0 w 24"/>
              <a:gd name="T47" fmla="*/ 89 h 95"/>
              <a:gd name="T48" fmla="*/ 0 w 24"/>
              <a:gd name="T49" fmla="*/ 85 h 95"/>
              <a:gd name="T50" fmla="*/ 0 w 24"/>
              <a:gd name="T51" fmla="*/ 80 h 95"/>
              <a:gd name="T52" fmla="*/ 3 w 24"/>
              <a:gd name="T53" fmla="*/ 45 h 95"/>
              <a:gd name="T54" fmla="*/ 4 w 24"/>
              <a:gd name="T55" fmla="*/ 11 h 95"/>
              <a:gd name="T56" fmla="*/ 4 w 24"/>
              <a:gd name="T57" fmla="*/ 11 h 95"/>
              <a:gd name="T58" fmla="*/ 4 w 24"/>
              <a:gd name="T59" fmla="*/ 10 h 95"/>
              <a:gd name="T60" fmla="*/ 4 w 24"/>
              <a:gd name="T61" fmla="*/ 8 h 95"/>
              <a:gd name="T62" fmla="*/ 4 w 24"/>
              <a:gd name="T63" fmla="*/ 6 h 95"/>
              <a:gd name="T64" fmla="*/ 6 w 24"/>
              <a:gd name="T65" fmla="*/ 4 h 95"/>
              <a:gd name="T66" fmla="*/ 8 w 24"/>
              <a:gd name="T67" fmla="*/ 3 h 95"/>
              <a:gd name="T68" fmla="*/ 12 w 24"/>
              <a:gd name="T69" fmla="*/ 2 h 95"/>
              <a:gd name="T70" fmla="*/ 12 w 24"/>
              <a:gd name="T71" fmla="*/ 2 h 95"/>
              <a:gd name="T72" fmla="*/ 13 w 24"/>
              <a:gd name="T73" fmla="*/ 0 h 95"/>
              <a:gd name="T74" fmla="*/ 15 w 24"/>
              <a:gd name="T75" fmla="*/ 0 h 95"/>
              <a:gd name="T76" fmla="*/ 17 w 24"/>
              <a:gd name="T77" fmla="*/ 0 h 95"/>
              <a:gd name="T78" fmla="*/ 19 w 24"/>
              <a:gd name="T7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" h="95">
                <a:moveTo>
                  <a:pt x="19" y="0"/>
                </a:moveTo>
                <a:lnTo>
                  <a:pt x="20" y="0"/>
                </a:lnTo>
                <a:lnTo>
                  <a:pt x="23" y="2"/>
                </a:lnTo>
                <a:lnTo>
                  <a:pt x="23" y="3"/>
                </a:lnTo>
                <a:lnTo>
                  <a:pt x="24" y="6"/>
                </a:lnTo>
                <a:lnTo>
                  <a:pt x="23" y="10"/>
                </a:lnTo>
                <a:lnTo>
                  <a:pt x="23" y="67"/>
                </a:lnTo>
                <a:lnTo>
                  <a:pt x="20" y="84"/>
                </a:lnTo>
                <a:lnTo>
                  <a:pt x="20" y="84"/>
                </a:lnTo>
                <a:lnTo>
                  <a:pt x="20" y="85"/>
                </a:lnTo>
                <a:lnTo>
                  <a:pt x="20" y="88"/>
                </a:lnTo>
                <a:lnTo>
                  <a:pt x="20" y="89"/>
                </a:lnTo>
                <a:lnTo>
                  <a:pt x="19" y="92"/>
                </a:lnTo>
                <a:lnTo>
                  <a:pt x="17" y="93"/>
                </a:lnTo>
                <a:lnTo>
                  <a:pt x="16" y="95"/>
                </a:lnTo>
                <a:lnTo>
                  <a:pt x="13" y="95"/>
                </a:lnTo>
                <a:lnTo>
                  <a:pt x="6" y="93"/>
                </a:lnTo>
                <a:lnTo>
                  <a:pt x="6" y="93"/>
                </a:lnTo>
                <a:lnTo>
                  <a:pt x="4" y="95"/>
                </a:lnTo>
                <a:lnTo>
                  <a:pt x="4" y="95"/>
                </a:lnTo>
                <a:lnTo>
                  <a:pt x="3" y="95"/>
                </a:lnTo>
                <a:lnTo>
                  <a:pt x="2" y="93"/>
                </a:lnTo>
                <a:lnTo>
                  <a:pt x="2" y="92"/>
                </a:lnTo>
                <a:lnTo>
                  <a:pt x="0" y="89"/>
                </a:lnTo>
                <a:lnTo>
                  <a:pt x="0" y="85"/>
                </a:lnTo>
                <a:lnTo>
                  <a:pt x="0" y="80"/>
                </a:lnTo>
                <a:lnTo>
                  <a:pt x="3" y="45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8" y="3"/>
                </a:lnTo>
                <a:lnTo>
                  <a:pt x="12" y="2"/>
                </a:lnTo>
                <a:lnTo>
                  <a:pt x="12" y="2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F08500"/>
          </a:solidFill>
          <a:ln w="0">
            <a:solidFill>
              <a:srgbClr val="F085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48"/>
          <p:cNvSpPr>
            <a:spLocks noEditPoints="1"/>
          </p:cNvSpPr>
          <p:nvPr/>
        </p:nvSpPr>
        <p:spPr bwMode="auto">
          <a:xfrm>
            <a:off x="4699001" y="533400"/>
            <a:ext cx="46038" cy="163513"/>
          </a:xfrm>
          <a:custGeom>
            <a:avLst/>
            <a:gdLst>
              <a:gd name="T0" fmla="*/ 18 w 29"/>
              <a:gd name="T1" fmla="*/ 8 h 103"/>
              <a:gd name="T2" fmla="*/ 15 w 29"/>
              <a:gd name="T3" fmla="*/ 8 h 103"/>
              <a:gd name="T4" fmla="*/ 14 w 29"/>
              <a:gd name="T5" fmla="*/ 8 h 103"/>
              <a:gd name="T6" fmla="*/ 13 w 29"/>
              <a:gd name="T7" fmla="*/ 10 h 103"/>
              <a:gd name="T8" fmla="*/ 10 w 29"/>
              <a:gd name="T9" fmla="*/ 11 h 103"/>
              <a:gd name="T10" fmla="*/ 10 w 29"/>
              <a:gd name="T11" fmla="*/ 14 h 103"/>
              <a:gd name="T12" fmla="*/ 10 w 29"/>
              <a:gd name="T13" fmla="*/ 15 h 103"/>
              <a:gd name="T14" fmla="*/ 6 w 29"/>
              <a:gd name="T15" fmla="*/ 84 h 103"/>
              <a:gd name="T16" fmla="*/ 6 w 29"/>
              <a:gd name="T17" fmla="*/ 92 h 103"/>
              <a:gd name="T18" fmla="*/ 15 w 29"/>
              <a:gd name="T19" fmla="*/ 96 h 103"/>
              <a:gd name="T20" fmla="*/ 17 w 29"/>
              <a:gd name="T21" fmla="*/ 95 h 103"/>
              <a:gd name="T22" fmla="*/ 18 w 29"/>
              <a:gd name="T23" fmla="*/ 93 h 103"/>
              <a:gd name="T24" fmla="*/ 18 w 29"/>
              <a:gd name="T25" fmla="*/ 89 h 103"/>
              <a:gd name="T26" fmla="*/ 18 w 29"/>
              <a:gd name="T27" fmla="*/ 88 h 103"/>
              <a:gd name="T28" fmla="*/ 21 w 29"/>
              <a:gd name="T29" fmla="*/ 12 h 103"/>
              <a:gd name="T30" fmla="*/ 22 w 29"/>
              <a:gd name="T31" fmla="*/ 11 h 103"/>
              <a:gd name="T32" fmla="*/ 22 w 29"/>
              <a:gd name="T33" fmla="*/ 8 h 103"/>
              <a:gd name="T34" fmla="*/ 21 w 29"/>
              <a:gd name="T35" fmla="*/ 8 h 103"/>
              <a:gd name="T36" fmla="*/ 19 w 29"/>
              <a:gd name="T37" fmla="*/ 0 h 103"/>
              <a:gd name="T38" fmla="*/ 26 w 29"/>
              <a:gd name="T39" fmla="*/ 3 h 103"/>
              <a:gd name="T40" fmla="*/ 29 w 29"/>
              <a:gd name="T41" fmla="*/ 7 h 103"/>
              <a:gd name="T42" fmla="*/ 29 w 29"/>
              <a:gd name="T43" fmla="*/ 14 h 103"/>
              <a:gd name="T44" fmla="*/ 25 w 29"/>
              <a:gd name="T45" fmla="*/ 88 h 103"/>
              <a:gd name="T46" fmla="*/ 26 w 29"/>
              <a:gd name="T47" fmla="*/ 91 h 103"/>
              <a:gd name="T48" fmla="*/ 23 w 29"/>
              <a:gd name="T49" fmla="*/ 99 h 103"/>
              <a:gd name="T50" fmla="*/ 19 w 29"/>
              <a:gd name="T51" fmla="*/ 103 h 103"/>
              <a:gd name="T52" fmla="*/ 15 w 29"/>
              <a:gd name="T53" fmla="*/ 103 h 103"/>
              <a:gd name="T54" fmla="*/ 8 w 29"/>
              <a:gd name="T55" fmla="*/ 101 h 103"/>
              <a:gd name="T56" fmla="*/ 4 w 29"/>
              <a:gd name="T57" fmla="*/ 101 h 103"/>
              <a:gd name="T58" fmla="*/ 1 w 29"/>
              <a:gd name="T59" fmla="*/ 99 h 103"/>
              <a:gd name="T60" fmla="*/ 0 w 29"/>
              <a:gd name="T61" fmla="*/ 92 h 103"/>
              <a:gd name="T62" fmla="*/ 0 w 29"/>
              <a:gd name="T63" fmla="*/ 83 h 103"/>
              <a:gd name="T64" fmla="*/ 4 w 29"/>
              <a:gd name="T65" fmla="*/ 16 h 103"/>
              <a:gd name="T66" fmla="*/ 2 w 29"/>
              <a:gd name="T67" fmla="*/ 12 h 103"/>
              <a:gd name="T68" fmla="*/ 5 w 29"/>
              <a:gd name="T69" fmla="*/ 6 h 103"/>
              <a:gd name="T70" fmla="*/ 13 w 29"/>
              <a:gd name="T71" fmla="*/ 2 h 103"/>
              <a:gd name="T72" fmla="*/ 17 w 29"/>
              <a:gd name="T7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103">
                <a:moveTo>
                  <a:pt x="19" y="8"/>
                </a:moveTo>
                <a:lnTo>
                  <a:pt x="18" y="8"/>
                </a:lnTo>
                <a:lnTo>
                  <a:pt x="17" y="8"/>
                </a:lnTo>
                <a:lnTo>
                  <a:pt x="15" y="8"/>
                </a:lnTo>
                <a:lnTo>
                  <a:pt x="15" y="8"/>
                </a:lnTo>
                <a:lnTo>
                  <a:pt x="14" y="8"/>
                </a:lnTo>
                <a:lnTo>
                  <a:pt x="14" y="10"/>
                </a:lnTo>
                <a:lnTo>
                  <a:pt x="13" y="10"/>
                </a:lnTo>
                <a:lnTo>
                  <a:pt x="12" y="10"/>
                </a:lnTo>
                <a:lnTo>
                  <a:pt x="10" y="11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10" y="15"/>
                </a:lnTo>
                <a:lnTo>
                  <a:pt x="9" y="50"/>
                </a:lnTo>
                <a:lnTo>
                  <a:pt x="6" y="84"/>
                </a:lnTo>
                <a:lnTo>
                  <a:pt x="6" y="88"/>
                </a:lnTo>
                <a:lnTo>
                  <a:pt x="6" y="92"/>
                </a:lnTo>
                <a:lnTo>
                  <a:pt x="6" y="95"/>
                </a:lnTo>
                <a:lnTo>
                  <a:pt x="15" y="96"/>
                </a:lnTo>
                <a:lnTo>
                  <a:pt x="17" y="95"/>
                </a:lnTo>
                <a:lnTo>
                  <a:pt x="17" y="95"/>
                </a:lnTo>
                <a:lnTo>
                  <a:pt x="18" y="95"/>
                </a:lnTo>
                <a:lnTo>
                  <a:pt x="18" y="93"/>
                </a:lnTo>
                <a:lnTo>
                  <a:pt x="18" y="91"/>
                </a:lnTo>
                <a:lnTo>
                  <a:pt x="18" y="89"/>
                </a:lnTo>
                <a:lnTo>
                  <a:pt x="18" y="89"/>
                </a:lnTo>
                <a:lnTo>
                  <a:pt x="18" y="88"/>
                </a:lnTo>
                <a:lnTo>
                  <a:pt x="21" y="70"/>
                </a:lnTo>
                <a:lnTo>
                  <a:pt x="21" y="12"/>
                </a:lnTo>
                <a:lnTo>
                  <a:pt x="22" y="12"/>
                </a:ln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8"/>
                </a:lnTo>
                <a:lnTo>
                  <a:pt x="21" y="8"/>
                </a:lnTo>
                <a:lnTo>
                  <a:pt x="19" y="8"/>
                </a:lnTo>
                <a:close/>
                <a:moveTo>
                  <a:pt x="19" y="0"/>
                </a:moveTo>
                <a:lnTo>
                  <a:pt x="23" y="0"/>
                </a:lnTo>
                <a:lnTo>
                  <a:pt x="26" y="3"/>
                </a:lnTo>
                <a:lnTo>
                  <a:pt x="27" y="4"/>
                </a:lnTo>
                <a:lnTo>
                  <a:pt x="29" y="7"/>
                </a:lnTo>
                <a:lnTo>
                  <a:pt x="29" y="10"/>
                </a:lnTo>
                <a:lnTo>
                  <a:pt x="29" y="14"/>
                </a:lnTo>
                <a:lnTo>
                  <a:pt x="27" y="71"/>
                </a:lnTo>
                <a:lnTo>
                  <a:pt x="25" y="88"/>
                </a:lnTo>
                <a:lnTo>
                  <a:pt x="26" y="89"/>
                </a:lnTo>
                <a:lnTo>
                  <a:pt x="26" y="91"/>
                </a:lnTo>
                <a:lnTo>
                  <a:pt x="25" y="95"/>
                </a:lnTo>
                <a:lnTo>
                  <a:pt x="23" y="99"/>
                </a:lnTo>
                <a:lnTo>
                  <a:pt x="22" y="100"/>
                </a:lnTo>
                <a:lnTo>
                  <a:pt x="19" y="103"/>
                </a:lnTo>
                <a:lnTo>
                  <a:pt x="15" y="103"/>
                </a:lnTo>
                <a:lnTo>
                  <a:pt x="15" y="103"/>
                </a:lnTo>
                <a:lnTo>
                  <a:pt x="15" y="103"/>
                </a:lnTo>
                <a:lnTo>
                  <a:pt x="8" y="101"/>
                </a:lnTo>
                <a:lnTo>
                  <a:pt x="6" y="101"/>
                </a:lnTo>
                <a:lnTo>
                  <a:pt x="4" y="101"/>
                </a:lnTo>
                <a:lnTo>
                  <a:pt x="2" y="100"/>
                </a:lnTo>
                <a:lnTo>
                  <a:pt x="1" y="99"/>
                </a:lnTo>
                <a:lnTo>
                  <a:pt x="0" y="96"/>
                </a:lnTo>
                <a:lnTo>
                  <a:pt x="0" y="92"/>
                </a:lnTo>
                <a:lnTo>
                  <a:pt x="0" y="88"/>
                </a:lnTo>
                <a:lnTo>
                  <a:pt x="0" y="83"/>
                </a:lnTo>
                <a:lnTo>
                  <a:pt x="1" y="49"/>
                </a:lnTo>
                <a:lnTo>
                  <a:pt x="4" y="16"/>
                </a:lnTo>
                <a:lnTo>
                  <a:pt x="2" y="15"/>
                </a:lnTo>
                <a:lnTo>
                  <a:pt x="2" y="12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3" y="2"/>
                </a:lnTo>
                <a:lnTo>
                  <a:pt x="14" y="2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49"/>
          <p:cNvSpPr>
            <a:spLocks/>
          </p:cNvSpPr>
          <p:nvPr/>
        </p:nvSpPr>
        <p:spPr bwMode="auto">
          <a:xfrm>
            <a:off x="4573588" y="754063"/>
            <a:ext cx="107950" cy="106363"/>
          </a:xfrm>
          <a:custGeom>
            <a:avLst/>
            <a:gdLst>
              <a:gd name="T0" fmla="*/ 25 w 68"/>
              <a:gd name="T1" fmla="*/ 0 h 67"/>
              <a:gd name="T2" fmla="*/ 33 w 68"/>
              <a:gd name="T3" fmla="*/ 0 h 67"/>
              <a:gd name="T4" fmla="*/ 41 w 68"/>
              <a:gd name="T5" fmla="*/ 4 h 67"/>
              <a:gd name="T6" fmla="*/ 50 w 68"/>
              <a:gd name="T7" fmla="*/ 11 h 67"/>
              <a:gd name="T8" fmla="*/ 59 w 68"/>
              <a:gd name="T9" fmla="*/ 24 h 67"/>
              <a:gd name="T10" fmla="*/ 68 w 68"/>
              <a:gd name="T11" fmla="*/ 45 h 67"/>
              <a:gd name="T12" fmla="*/ 3 w 68"/>
              <a:gd name="T13" fmla="*/ 67 h 67"/>
              <a:gd name="T14" fmla="*/ 2 w 68"/>
              <a:gd name="T15" fmla="*/ 64 h 67"/>
              <a:gd name="T16" fmla="*/ 2 w 68"/>
              <a:gd name="T17" fmla="*/ 58 h 67"/>
              <a:gd name="T18" fmla="*/ 0 w 68"/>
              <a:gd name="T19" fmla="*/ 47 h 67"/>
              <a:gd name="T20" fmla="*/ 0 w 68"/>
              <a:gd name="T21" fmla="*/ 37 h 67"/>
              <a:gd name="T22" fmla="*/ 0 w 68"/>
              <a:gd name="T23" fmla="*/ 25 h 67"/>
              <a:gd name="T24" fmla="*/ 4 w 68"/>
              <a:gd name="T25" fmla="*/ 15 h 67"/>
              <a:gd name="T26" fmla="*/ 9 w 68"/>
              <a:gd name="T27" fmla="*/ 5 h 67"/>
              <a:gd name="T28" fmla="*/ 19 w 68"/>
              <a:gd name="T29" fmla="*/ 2 h 67"/>
              <a:gd name="T30" fmla="*/ 20 w 68"/>
              <a:gd name="T31" fmla="*/ 2 h 67"/>
              <a:gd name="T32" fmla="*/ 25 w 68"/>
              <a:gd name="T3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" h="67">
                <a:moveTo>
                  <a:pt x="25" y="0"/>
                </a:moveTo>
                <a:lnTo>
                  <a:pt x="33" y="0"/>
                </a:lnTo>
                <a:lnTo>
                  <a:pt x="41" y="4"/>
                </a:lnTo>
                <a:lnTo>
                  <a:pt x="50" y="11"/>
                </a:lnTo>
                <a:lnTo>
                  <a:pt x="59" y="24"/>
                </a:lnTo>
                <a:lnTo>
                  <a:pt x="68" y="45"/>
                </a:lnTo>
                <a:lnTo>
                  <a:pt x="3" y="67"/>
                </a:lnTo>
                <a:lnTo>
                  <a:pt x="2" y="64"/>
                </a:lnTo>
                <a:lnTo>
                  <a:pt x="2" y="58"/>
                </a:lnTo>
                <a:lnTo>
                  <a:pt x="0" y="47"/>
                </a:lnTo>
                <a:lnTo>
                  <a:pt x="0" y="37"/>
                </a:lnTo>
                <a:lnTo>
                  <a:pt x="0" y="25"/>
                </a:lnTo>
                <a:lnTo>
                  <a:pt x="4" y="15"/>
                </a:lnTo>
                <a:lnTo>
                  <a:pt x="9" y="5"/>
                </a:lnTo>
                <a:lnTo>
                  <a:pt x="19" y="2"/>
                </a:lnTo>
                <a:lnTo>
                  <a:pt x="20" y="2"/>
                </a:lnTo>
                <a:lnTo>
                  <a:pt x="25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50"/>
          <p:cNvSpPr>
            <a:spLocks/>
          </p:cNvSpPr>
          <p:nvPr/>
        </p:nvSpPr>
        <p:spPr bwMode="auto">
          <a:xfrm>
            <a:off x="4567238" y="747713"/>
            <a:ext cx="119063" cy="119063"/>
          </a:xfrm>
          <a:custGeom>
            <a:avLst/>
            <a:gdLst>
              <a:gd name="T0" fmla="*/ 32 w 75"/>
              <a:gd name="T1" fmla="*/ 0 h 75"/>
              <a:gd name="T2" fmla="*/ 40 w 75"/>
              <a:gd name="T3" fmla="*/ 2 h 75"/>
              <a:gd name="T4" fmla="*/ 49 w 75"/>
              <a:gd name="T5" fmla="*/ 6 h 75"/>
              <a:gd name="T6" fmla="*/ 58 w 75"/>
              <a:gd name="T7" fmla="*/ 15 h 75"/>
              <a:gd name="T8" fmla="*/ 67 w 75"/>
              <a:gd name="T9" fmla="*/ 28 h 75"/>
              <a:gd name="T10" fmla="*/ 75 w 75"/>
              <a:gd name="T11" fmla="*/ 47 h 75"/>
              <a:gd name="T12" fmla="*/ 75 w 75"/>
              <a:gd name="T13" fmla="*/ 49 h 75"/>
              <a:gd name="T14" fmla="*/ 75 w 75"/>
              <a:gd name="T15" fmla="*/ 51 h 75"/>
              <a:gd name="T16" fmla="*/ 72 w 75"/>
              <a:gd name="T17" fmla="*/ 51 h 75"/>
              <a:gd name="T18" fmla="*/ 71 w 75"/>
              <a:gd name="T19" fmla="*/ 51 h 75"/>
              <a:gd name="T20" fmla="*/ 70 w 75"/>
              <a:gd name="T21" fmla="*/ 51 h 75"/>
              <a:gd name="T22" fmla="*/ 68 w 75"/>
              <a:gd name="T23" fmla="*/ 49 h 75"/>
              <a:gd name="T24" fmla="*/ 61 w 75"/>
              <a:gd name="T25" fmla="*/ 30 h 75"/>
              <a:gd name="T26" fmla="*/ 53 w 75"/>
              <a:gd name="T27" fmla="*/ 19 h 75"/>
              <a:gd name="T28" fmla="*/ 45 w 75"/>
              <a:gd name="T29" fmla="*/ 12 h 75"/>
              <a:gd name="T30" fmla="*/ 37 w 75"/>
              <a:gd name="T31" fmla="*/ 8 h 75"/>
              <a:gd name="T32" fmla="*/ 32 w 75"/>
              <a:gd name="T33" fmla="*/ 8 h 75"/>
              <a:gd name="T34" fmla="*/ 28 w 75"/>
              <a:gd name="T35" fmla="*/ 8 h 75"/>
              <a:gd name="T36" fmla="*/ 25 w 75"/>
              <a:gd name="T37" fmla="*/ 8 h 75"/>
              <a:gd name="T38" fmla="*/ 24 w 75"/>
              <a:gd name="T39" fmla="*/ 9 h 75"/>
              <a:gd name="T40" fmla="*/ 24 w 75"/>
              <a:gd name="T41" fmla="*/ 9 h 75"/>
              <a:gd name="T42" fmla="*/ 24 w 75"/>
              <a:gd name="T43" fmla="*/ 9 h 75"/>
              <a:gd name="T44" fmla="*/ 24 w 75"/>
              <a:gd name="T45" fmla="*/ 9 h 75"/>
              <a:gd name="T46" fmla="*/ 19 w 75"/>
              <a:gd name="T47" fmla="*/ 11 h 75"/>
              <a:gd name="T48" fmla="*/ 16 w 75"/>
              <a:gd name="T49" fmla="*/ 13 h 75"/>
              <a:gd name="T50" fmla="*/ 13 w 75"/>
              <a:gd name="T51" fmla="*/ 16 h 75"/>
              <a:gd name="T52" fmla="*/ 11 w 75"/>
              <a:gd name="T53" fmla="*/ 20 h 75"/>
              <a:gd name="T54" fmla="*/ 8 w 75"/>
              <a:gd name="T55" fmla="*/ 32 h 75"/>
              <a:gd name="T56" fmla="*/ 7 w 75"/>
              <a:gd name="T57" fmla="*/ 43 h 75"/>
              <a:gd name="T58" fmla="*/ 8 w 75"/>
              <a:gd name="T59" fmla="*/ 53 h 75"/>
              <a:gd name="T60" fmla="*/ 8 w 75"/>
              <a:gd name="T61" fmla="*/ 62 h 75"/>
              <a:gd name="T62" fmla="*/ 9 w 75"/>
              <a:gd name="T63" fmla="*/ 68 h 75"/>
              <a:gd name="T64" fmla="*/ 9 w 75"/>
              <a:gd name="T65" fmla="*/ 70 h 75"/>
              <a:gd name="T66" fmla="*/ 9 w 75"/>
              <a:gd name="T67" fmla="*/ 70 h 75"/>
              <a:gd name="T68" fmla="*/ 9 w 75"/>
              <a:gd name="T69" fmla="*/ 72 h 75"/>
              <a:gd name="T70" fmla="*/ 9 w 75"/>
              <a:gd name="T71" fmla="*/ 74 h 75"/>
              <a:gd name="T72" fmla="*/ 7 w 75"/>
              <a:gd name="T73" fmla="*/ 75 h 75"/>
              <a:gd name="T74" fmla="*/ 7 w 75"/>
              <a:gd name="T75" fmla="*/ 75 h 75"/>
              <a:gd name="T76" fmla="*/ 4 w 75"/>
              <a:gd name="T77" fmla="*/ 74 h 75"/>
              <a:gd name="T78" fmla="*/ 3 w 75"/>
              <a:gd name="T79" fmla="*/ 72 h 75"/>
              <a:gd name="T80" fmla="*/ 3 w 75"/>
              <a:gd name="T81" fmla="*/ 70 h 75"/>
              <a:gd name="T82" fmla="*/ 2 w 75"/>
              <a:gd name="T83" fmla="*/ 63 h 75"/>
              <a:gd name="T84" fmla="*/ 0 w 75"/>
              <a:gd name="T85" fmla="*/ 54 h 75"/>
              <a:gd name="T86" fmla="*/ 0 w 75"/>
              <a:gd name="T87" fmla="*/ 43 h 75"/>
              <a:gd name="T88" fmla="*/ 0 w 75"/>
              <a:gd name="T89" fmla="*/ 30 h 75"/>
              <a:gd name="T90" fmla="*/ 4 w 75"/>
              <a:gd name="T91" fmla="*/ 17 h 75"/>
              <a:gd name="T92" fmla="*/ 7 w 75"/>
              <a:gd name="T93" fmla="*/ 13 h 75"/>
              <a:gd name="T94" fmla="*/ 9 w 75"/>
              <a:gd name="T95" fmla="*/ 9 h 75"/>
              <a:gd name="T96" fmla="*/ 12 w 75"/>
              <a:gd name="T97" fmla="*/ 7 h 75"/>
              <a:gd name="T98" fmla="*/ 17 w 75"/>
              <a:gd name="T99" fmla="*/ 4 h 75"/>
              <a:gd name="T100" fmla="*/ 21 w 75"/>
              <a:gd name="T101" fmla="*/ 3 h 75"/>
              <a:gd name="T102" fmla="*/ 24 w 75"/>
              <a:gd name="T103" fmla="*/ 2 h 75"/>
              <a:gd name="T104" fmla="*/ 26 w 75"/>
              <a:gd name="T105" fmla="*/ 2 h 75"/>
              <a:gd name="T106" fmla="*/ 32 w 75"/>
              <a:gd name="T10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" h="75">
                <a:moveTo>
                  <a:pt x="32" y="0"/>
                </a:moveTo>
                <a:lnTo>
                  <a:pt x="40" y="2"/>
                </a:lnTo>
                <a:lnTo>
                  <a:pt x="49" y="6"/>
                </a:lnTo>
                <a:lnTo>
                  <a:pt x="58" y="15"/>
                </a:lnTo>
                <a:lnTo>
                  <a:pt x="67" y="28"/>
                </a:lnTo>
                <a:lnTo>
                  <a:pt x="75" y="47"/>
                </a:lnTo>
                <a:lnTo>
                  <a:pt x="75" y="49"/>
                </a:lnTo>
                <a:lnTo>
                  <a:pt x="75" y="51"/>
                </a:lnTo>
                <a:lnTo>
                  <a:pt x="72" y="51"/>
                </a:lnTo>
                <a:lnTo>
                  <a:pt x="71" y="51"/>
                </a:lnTo>
                <a:lnTo>
                  <a:pt x="70" y="51"/>
                </a:lnTo>
                <a:lnTo>
                  <a:pt x="68" y="49"/>
                </a:lnTo>
                <a:lnTo>
                  <a:pt x="61" y="30"/>
                </a:lnTo>
                <a:lnTo>
                  <a:pt x="53" y="19"/>
                </a:lnTo>
                <a:lnTo>
                  <a:pt x="45" y="12"/>
                </a:lnTo>
                <a:lnTo>
                  <a:pt x="37" y="8"/>
                </a:lnTo>
                <a:lnTo>
                  <a:pt x="32" y="8"/>
                </a:lnTo>
                <a:lnTo>
                  <a:pt x="28" y="8"/>
                </a:lnTo>
                <a:lnTo>
                  <a:pt x="25" y="8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24" y="9"/>
                </a:lnTo>
                <a:lnTo>
                  <a:pt x="19" y="11"/>
                </a:lnTo>
                <a:lnTo>
                  <a:pt x="16" y="13"/>
                </a:lnTo>
                <a:lnTo>
                  <a:pt x="13" y="16"/>
                </a:lnTo>
                <a:lnTo>
                  <a:pt x="11" y="20"/>
                </a:lnTo>
                <a:lnTo>
                  <a:pt x="8" y="32"/>
                </a:lnTo>
                <a:lnTo>
                  <a:pt x="7" y="43"/>
                </a:lnTo>
                <a:lnTo>
                  <a:pt x="8" y="53"/>
                </a:lnTo>
                <a:lnTo>
                  <a:pt x="8" y="62"/>
                </a:lnTo>
                <a:lnTo>
                  <a:pt x="9" y="68"/>
                </a:lnTo>
                <a:lnTo>
                  <a:pt x="9" y="70"/>
                </a:lnTo>
                <a:lnTo>
                  <a:pt x="9" y="70"/>
                </a:lnTo>
                <a:lnTo>
                  <a:pt x="9" y="72"/>
                </a:lnTo>
                <a:lnTo>
                  <a:pt x="9" y="74"/>
                </a:lnTo>
                <a:lnTo>
                  <a:pt x="7" y="75"/>
                </a:lnTo>
                <a:lnTo>
                  <a:pt x="7" y="75"/>
                </a:lnTo>
                <a:lnTo>
                  <a:pt x="4" y="74"/>
                </a:lnTo>
                <a:lnTo>
                  <a:pt x="3" y="72"/>
                </a:lnTo>
                <a:lnTo>
                  <a:pt x="3" y="70"/>
                </a:lnTo>
                <a:lnTo>
                  <a:pt x="2" y="63"/>
                </a:lnTo>
                <a:lnTo>
                  <a:pt x="0" y="54"/>
                </a:lnTo>
                <a:lnTo>
                  <a:pt x="0" y="43"/>
                </a:lnTo>
                <a:lnTo>
                  <a:pt x="0" y="30"/>
                </a:lnTo>
                <a:lnTo>
                  <a:pt x="4" y="17"/>
                </a:lnTo>
                <a:lnTo>
                  <a:pt x="7" y="13"/>
                </a:lnTo>
                <a:lnTo>
                  <a:pt x="9" y="9"/>
                </a:lnTo>
                <a:lnTo>
                  <a:pt x="12" y="7"/>
                </a:lnTo>
                <a:lnTo>
                  <a:pt x="17" y="4"/>
                </a:lnTo>
                <a:lnTo>
                  <a:pt x="21" y="3"/>
                </a:lnTo>
                <a:lnTo>
                  <a:pt x="24" y="2"/>
                </a:lnTo>
                <a:lnTo>
                  <a:pt x="26" y="2"/>
                </a:lnTo>
                <a:lnTo>
                  <a:pt x="3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51"/>
          <p:cNvSpPr>
            <a:spLocks/>
          </p:cNvSpPr>
          <p:nvPr/>
        </p:nvSpPr>
        <p:spPr bwMode="auto">
          <a:xfrm>
            <a:off x="4310063" y="819150"/>
            <a:ext cx="282575" cy="144463"/>
          </a:xfrm>
          <a:custGeom>
            <a:avLst/>
            <a:gdLst>
              <a:gd name="T0" fmla="*/ 174 w 178"/>
              <a:gd name="T1" fmla="*/ 0 h 91"/>
              <a:gd name="T2" fmla="*/ 177 w 178"/>
              <a:gd name="T3" fmla="*/ 1 h 91"/>
              <a:gd name="T4" fmla="*/ 178 w 178"/>
              <a:gd name="T5" fmla="*/ 1 h 91"/>
              <a:gd name="T6" fmla="*/ 178 w 178"/>
              <a:gd name="T7" fmla="*/ 4 h 91"/>
              <a:gd name="T8" fmla="*/ 178 w 178"/>
              <a:gd name="T9" fmla="*/ 5 h 91"/>
              <a:gd name="T10" fmla="*/ 177 w 178"/>
              <a:gd name="T11" fmla="*/ 6 h 91"/>
              <a:gd name="T12" fmla="*/ 148 w 178"/>
              <a:gd name="T13" fmla="*/ 29 h 91"/>
              <a:gd name="T14" fmla="*/ 80 w 178"/>
              <a:gd name="T15" fmla="*/ 78 h 91"/>
              <a:gd name="T16" fmla="*/ 4 w 178"/>
              <a:gd name="T17" fmla="*/ 91 h 91"/>
              <a:gd name="T18" fmla="*/ 4 w 178"/>
              <a:gd name="T19" fmla="*/ 91 h 91"/>
              <a:gd name="T20" fmla="*/ 3 w 178"/>
              <a:gd name="T21" fmla="*/ 91 h 91"/>
              <a:gd name="T22" fmla="*/ 1 w 178"/>
              <a:gd name="T23" fmla="*/ 91 h 91"/>
              <a:gd name="T24" fmla="*/ 0 w 178"/>
              <a:gd name="T25" fmla="*/ 89 h 91"/>
              <a:gd name="T26" fmla="*/ 0 w 178"/>
              <a:gd name="T27" fmla="*/ 87 h 91"/>
              <a:gd name="T28" fmla="*/ 1 w 178"/>
              <a:gd name="T29" fmla="*/ 86 h 91"/>
              <a:gd name="T30" fmla="*/ 3 w 178"/>
              <a:gd name="T31" fmla="*/ 85 h 91"/>
              <a:gd name="T32" fmla="*/ 77 w 178"/>
              <a:gd name="T33" fmla="*/ 72 h 91"/>
              <a:gd name="T34" fmla="*/ 144 w 178"/>
              <a:gd name="T35" fmla="*/ 23 h 91"/>
              <a:gd name="T36" fmla="*/ 173 w 178"/>
              <a:gd name="T37" fmla="*/ 1 h 91"/>
              <a:gd name="T38" fmla="*/ 174 w 178"/>
              <a:gd name="T3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8" h="91">
                <a:moveTo>
                  <a:pt x="174" y="0"/>
                </a:moveTo>
                <a:lnTo>
                  <a:pt x="177" y="1"/>
                </a:lnTo>
                <a:lnTo>
                  <a:pt x="178" y="1"/>
                </a:lnTo>
                <a:lnTo>
                  <a:pt x="178" y="4"/>
                </a:lnTo>
                <a:lnTo>
                  <a:pt x="178" y="5"/>
                </a:lnTo>
                <a:lnTo>
                  <a:pt x="177" y="6"/>
                </a:lnTo>
                <a:lnTo>
                  <a:pt x="148" y="29"/>
                </a:lnTo>
                <a:lnTo>
                  <a:pt x="80" y="78"/>
                </a:lnTo>
                <a:lnTo>
                  <a:pt x="4" y="91"/>
                </a:lnTo>
                <a:lnTo>
                  <a:pt x="4" y="91"/>
                </a:lnTo>
                <a:lnTo>
                  <a:pt x="3" y="91"/>
                </a:lnTo>
                <a:lnTo>
                  <a:pt x="1" y="91"/>
                </a:lnTo>
                <a:lnTo>
                  <a:pt x="0" y="89"/>
                </a:lnTo>
                <a:lnTo>
                  <a:pt x="0" y="87"/>
                </a:lnTo>
                <a:lnTo>
                  <a:pt x="1" y="86"/>
                </a:lnTo>
                <a:lnTo>
                  <a:pt x="3" y="85"/>
                </a:lnTo>
                <a:lnTo>
                  <a:pt x="77" y="72"/>
                </a:lnTo>
                <a:lnTo>
                  <a:pt x="144" y="23"/>
                </a:lnTo>
                <a:lnTo>
                  <a:pt x="173" y="1"/>
                </a:lnTo>
                <a:lnTo>
                  <a:pt x="17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52"/>
          <p:cNvSpPr>
            <a:spLocks/>
          </p:cNvSpPr>
          <p:nvPr/>
        </p:nvSpPr>
        <p:spPr bwMode="auto">
          <a:xfrm>
            <a:off x="4530726" y="835025"/>
            <a:ext cx="61913" cy="36513"/>
          </a:xfrm>
          <a:custGeom>
            <a:avLst/>
            <a:gdLst>
              <a:gd name="T0" fmla="*/ 36 w 39"/>
              <a:gd name="T1" fmla="*/ 0 h 23"/>
              <a:gd name="T2" fmla="*/ 38 w 39"/>
              <a:gd name="T3" fmla="*/ 0 h 23"/>
              <a:gd name="T4" fmla="*/ 39 w 39"/>
              <a:gd name="T5" fmla="*/ 2 h 23"/>
              <a:gd name="T6" fmla="*/ 39 w 39"/>
              <a:gd name="T7" fmla="*/ 3 h 23"/>
              <a:gd name="T8" fmla="*/ 39 w 39"/>
              <a:gd name="T9" fmla="*/ 5 h 23"/>
              <a:gd name="T10" fmla="*/ 38 w 39"/>
              <a:gd name="T11" fmla="*/ 7 h 23"/>
              <a:gd name="T12" fmla="*/ 5 w 39"/>
              <a:gd name="T13" fmla="*/ 21 h 23"/>
              <a:gd name="T14" fmla="*/ 4 w 39"/>
              <a:gd name="T15" fmla="*/ 23 h 23"/>
              <a:gd name="T16" fmla="*/ 1 w 39"/>
              <a:gd name="T17" fmla="*/ 21 h 23"/>
              <a:gd name="T18" fmla="*/ 0 w 39"/>
              <a:gd name="T19" fmla="*/ 20 h 23"/>
              <a:gd name="T20" fmla="*/ 0 w 39"/>
              <a:gd name="T21" fmla="*/ 19 h 23"/>
              <a:gd name="T22" fmla="*/ 1 w 39"/>
              <a:gd name="T23" fmla="*/ 17 h 23"/>
              <a:gd name="T24" fmla="*/ 2 w 39"/>
              <a:gd name="T25" fmla="*/ 16 h 23"/>
              <a:gd name="T26" fmla="*/ 34 w 39"/>
              <a:gd name="T27" fmla="*/ 0 h 23"/>
              <a:gd name="T28" fmla="*/ 36 w 39"/>
              <a:gd name="T2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3">
                <a:moveTo>
                  <a:pt x="36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39" y="5"/>
                </a:lnTo>
                <a:lnTo>
                  <a:pt x="38" y="7"/>
                </a:lnTo>
                <a:lnTo>
                  <a:pt x="5" y="21"/>
                </a:lnTo>
                <a:lnTo>
                  <a:pt x="4" y="23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1" y="17"/>
                </a:lnTo>
                <a:lnTo>
                  <a:pt x="2" y="16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53"/>
          <p:cNvSpPr>
            <a:spLocks/>
          </p:cNvSpPr>
          <p:nvPr/>
        </p:nvSpPr>
        <p:spPr bwMode="auto">
          <a:xfrm>
            <a:off x="4533901" y="842963"/>
            <a:ext cx="60325" cy="25400"/>
          </a:xfrm>
          <a:custGeom>
            <a:avLst/>
            <a:gdLst>
              <a:gd name="T0" fmla="*/ 34 w 38"/>
              <a:gd name="T1" fmla="*/ 0 h 16"/>
              <a:gd name="T2" fmla="*/ 36 w 38"/>
              <a:gd name="T3" fmla="*/ 0 h 16"/>
              <a:gd name="T4" fmla="*/ 37 w 38"/>
              <a:gd name="T5" fmla="*/ 2 h 16"/>
              <a:gd name="T6" fmla="*/ 38 w 38"/>
              <a:gd name="T7" fmla="*/ 3 h 16"/>
              <a:gd name="T8" fmla="*/ 38 w 38"/>
              <a:gd name="T9" fmla="*/ 6 h 16"/>
              <a:gd name="T10" fmla="*/ 37 w 38"/>
              <a:gd name="T11" fmla="*/ 7 h 16"/>
              <a:gd name="T12" fmla="*/ 36 w 38"/>
              <a:gd name="T13" fmla="*/ 8 h 16"/>
              <a:gd name="T14" fmla="*/ 4 w 38"/>
              <a:gd name="T15" fmla="*/ 16 h 16"/>
              <a:gd name="T16" fmla="*/ 3 w 38"/>
              <a:gd name="T17" fmla="*/ 16 h 16"/>
              <a:gd name="T18" fmla="*/ 2 w 38"/>
              <a:gd name="T19" fmla="*/ 16 h 16"/>
              <a:gd name="T20" fmla="*/ 0 w 38"/>
              <a:gd name="T21" fmla="*/ 14 h 16"/>
              <a:gd name="T22" fmla="*/ 0 w 38"/>
              <a:gd name="T23" fmla="*/ 12 h 16"/>
              <a:gd name="T24" fmla="*/ 0 w 38"/>
              <a:gd name="T25" fmla="*/ 11 h 16"/>
              <a:gd name="T26" fmla="*/ 3 w 38"/>
              <a:gd name="T27" fmla="*/ 10 h 16"/>
              <a:gd name="T28" fmla="*/ 34 w 38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16">
                <a:moveTo>
                  <a:pt x="34" y="0"/>
                </a:moveTo>
                <a:lnTo>
                  <a:pt x="36" y="0"/>
                </a:lnTo>
                <a:lnTo>
                  <a:pt x="37" y="2"/>
                </a:lnTo>
                <a:lnTo>
                  <a:pt x="38" y="3"/>
                </a:lnTo>
                <a:lnTo>
                  <a:pt x="38" y="6"/>
                </a:lnTo>
                <a:lnTo>
                  <a:pt x="37" y="7"/>
                </a:lnTo>
                <a:lnTo>
                  <a:pt x="36" y="8"/>
                </a:lnTo>
                <a:lnTo>
                  <a:pt x="4" y="16"/>
                </a:lnTo>
                <a:lnTo>
                  <a:pt x="3" y="16"/>
                </a:ln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3" y="10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54"/>
          <p:cNvSpPr>
            <a:spLocks noEditPoints="1"/>
          </p:cNvSpPr>
          <p:nvPr/>
        </p:nvSpPr>
        <p:spPr bwMode="auto">
          <a:xfrm>
            <a:off x="3995738" y="901700"/>
            <a:ext cx="184150" cy="179388"/>
          </a:xfrm>
          <a:custGeom>
            <a:avLst/>
            <a:gdLst>
              <a:gd name="T0" fmla="*/ 8 w 116"/>
              <a:gd name="T1" fmla="*/ 7 h 113"/>
              <a:gd name="T2" fmla="*/ 8 w 116"/>
              <a:gd name="T3" fmla="*/ 8 h 113"/>
              <a:gd name="T4" fmla="*/ 10 w 116"/>
              <a:gd name="T5" fmla="*/ 9 h 113"/>
              <a:gd name="T6" fmla="*/ 12 w 116"/>
              <a:gd name="T7" fmla="*/ 15 h 113"/>
              <a:gd name="T8" fmla="*/ 11 w 116"/>
              <a:gd name="T9" fmla="*/ 9 h 113"/>
              <a:gd name="T10" fmla="*/ 10 w 116"/>
              <a:gd name="T11" fmla="*/ 7 h 113"/>
              <a:gd name="T12" fmla="*/ 12 w 116"/>
              <a:gd name="T13" fmla="*/ 0 h 113"/>
              <a:gd name="T14" fmla="*/ 16 w 116"/>
              <a:gd name="T15" fmla="*/ 4 h 113"/>
              <a:gd name="T16" fmla="*/ 19 w 116"/>
              <a:gd name="T17" fmla="*/ 11 h 113"/>
              <a:gd name="T18" fmla="*/ 19 w 116"/>
              <a:gd name="T19" fmla="*/ 15 h 113"/>
              <a:gd name="T20" fmla="*/ 19 w 116"/>
              <a:gd name="T21" fmla="*/ 17 h 113"/>
              <a:gd name="T22" fmla="*/ 17 w 116"/>
              <a:gd name="T23" fmla="*/ 21 h 113"/>
              <a:gd name="T24" fmla="*/ 15 w 116"/>
              <a:gd name="T25" fmla="*/ 24 h 113"/>
              <a:gd name="T26" fmla="*/ 12 w 116"/>
              <a:gd name="T27" fmla="*/ 24 h 113"/>
              <a:gd name="T28" fmla="*/ 11 w 116"/>
              <a:gd name="T29" fmla="*/ 25 h 113"/>
              <a:gd name="T30" fmla="*/ 12 w 116"/>
              <a:gd name="T31" fmla="*/ 28 h 113"/>
              <a:gd name="T32" fmla="*/ 36 w 116"/>
              <a:gd name="T33" fmla="*/ 93 h 113"/>
              <a:gd name="T34" fmla="*/ 40 w 116"/>
              <a:gd name="T35" fmla="*/ 101 h 113"/>
              <a:gd name="T36" fmla="*/ 42 w 116"/>
              <a:gd name="T37" fmla="*/ 105 h 113"/>
              <a:gd name="T38" fmla="*/ 45 w 116"/>
              <a:gd name="T39" fmla="*/ 105 h 113"/>
              <a:gd name="T40" fmla="*/ 49 w 116"/>
              <a:gd name="T41" fmla="*/ 104 h 113"/>
              <a:gd name="T42" fmla="*/ 53 w 116"/>
              <a:gd name="T43" fmla="*/ 100 h 113"/>
              <a:gd name="T44" fmla="*/ 54 w 116"/>
              <a:gd name="T45" fmla="*/ 100 h 113"/>
              <a:gd name="T46" fmla="*/ 109 w 116"/>
              <a:gd name="T47" fmla="*/ 55 h 113"/>
              <a:gd name="T48" fmla="*/ 110 w 116"/>
              <a:gd name="T49" fmla="*/ 54 h 113"/>
              <a:gd name="T50" fmla="*/ 114 w 116"/>
              <a:gd name="T51" fmla="*/ 55 h 113"/>
              <a:gd name="T52" fmla="*/ 114 w 116"/>
              <a:gd name="T53" fmla="*/ 59 h 113"/>
              <a:gd name="T54" fmla="*/ 59 w 116"/>
              <a:gd name="T55" fmla="*/ 104 h 113"/>
              <a:gd name="T56" fmla="*/ 55 w 116"/>
              <a:gd name="T57" fmla="*/ 107 h 113"/>
              <a:gd name="T58" fmla="*/ 49 w 116"/>
              <a:gd name="T59" fmla="*/ 111 h 113"/>
              <a:gd name="T60" fmla="*/ 44 w 116"/>
              <a:gd name="T61" fmla="*/ 113 h 113"/>
              <a:gd name="T62" fmla="*/ 38 w 116"/>
              <a:gd name="T63" fmla="*/ 110 h 113"/>
              <a:gd name="T64" fmla="*/ 33 w 116"/>
              <a:gd name="T65" fmla="*/ 105 h 113"/>
              <a:gd name="T66" fmla="*/ 29 w 116"/>
              <a:gd name="T67" fmla="*/ 94 h 113"/>
              <a:gd name="T68" fmla="*/ 6 w 116"/>
              <a:gd name="T69" fmla="*/ 29 h 113"/>
              <a:gd name="T70" fmla="*/ 3 w 116"/>
              <a:gd name="T71" fmla="*/ 24 h 113"/>
              <a:gd name="T72" fmla="*/ 0 w 116"/>
              <a:gd name="T73" fmla="*/ 15 h 113"/>
              <a:gd name="T74" fmla="*/ 0 w 116"/>
              <a:gd name="T75" fmla="*/ 7 h 113"/>
              <a:gd name="T76" fmla="*/ 3 w 116"/>
              <a:gd name="T77" fmla="*/ 3 h 113"/>
              <a:gd name="T78" fmla="*/ 7 w 116"/>
              <a:gd name="T7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113">
                <a:moveTo>
                  <a:pt x="10" y="7"/>
                </a:moveTo>
                <a:lnTo>
                  <a:pt x="8" y="7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9"/>
                </a:lnTo>
                <a:lnTo>
                  <a:pt x="10" y="11"/>
                </a:lnTo>
                <a:lnTo>
                  <a:pt x="12" y="15"/>
                </a:lnTo>
                <a:lnTo>
                  <a:pt x="11" y="11"/>
                </a:lnTo>
                <a:lnTo>
                  <a:pt x="11" y="9"/>
                </a:lnTo>
                <a:lnTo>
                  <a:pt x="10" y="8"/>
                </a:lnTo>
                <a:lnTo>
                  <a:pt x="10" y="7"/>
                </a:lnTo>
                <a:close/>
                <a:moveTo>
                  <a:pt x="10" y="0"/>
                </a:moveTo>
                <a:lnTo>
                  <a:pt x="12" y="0"/>
                </a:lnTo>
                <a:lnTo>
                  <a:pt x="13" y="1"/>
                </a:lnTo>
                <a:lnTo>
                  <a:pt x="16" y="4"/>
                </a:lnTo>
                <a:lnTo>
                  <a:pt x="17" y="7"/>
                </a:lnTo>
                <a:lnTo>
                  <a:pt x="19" y="11"/>
                </a:lnTo>
                <a:lnTo>
                  <a:pt x="19" y="15"/>
                </a:lnTo>
                <a:lnTo>
                  <a:pt x="19" y="15"/>
                </a:lnTo>
                <a:lnTo>
                  <a:pt x="19" y="16"/>
                </a:lnTo>
                <a:lnTo>
                  <a:pt x="19" y="17"/>
                </a:lnTo>
                <a:lnTo>
                  <a:pt x="19" y="18"/>
                </a:lnTo>
                <a:lnTo>
                  <a:pt x="17" y="21"/>
                </a:lnTo>
                <a:lnTo>
                  <a:pt x="16" y="22"/>
                </a:lnTo>
                <a:lnTo>
                  <a:pt x="15" y="24"/>
                </a:lnTo>
                <a:lnTo>
                  <a:pt x="13" y="24"/>
                </a:lnTo>
                <a:lnTo>
                  <a:pt x="12" y="24"/>
                </a:lnTo>
                <a:lnTo>
                  <a:pt x="11" y="24"/>
                </a:lnTo>
                <a:lnTo>
                  <a:pt x="11" y="25"/>
                </a:lnTo>
                <a:lnTo>
                  <a:pt x="12" y="28"/>
                </a:lnTo>
                <a:lnTo>
                  <a:pt x="12" y="28"/>
                </a:lnTo>
                <a:lnTo>
                  <a:pt x="36" y="93"/>
                </a:lnTo>
                <a:lnTo>
                  <a:pt x="36" y="93"/>
                </a:lnTo>
                <a:lnTo>
                  <a:pt x="37" y="97"/>
                </a:lnTo>
                <a:lnTo>
                  <a:pt x="40" y="101"/>
                </a:lnTo>
                <a:lnTo>
                  <a:pt x="41" y="104"/>
                </a:lnTo>
                <a:lnTo>
                  <a:pt x="42" y="105"/>
                </a:lnTo>
                <a:lnTo>
                  <a:pt x="44" y="105"/>
                </a:lnTo>
                <a:lnTo>
                  <a:pt x="45" y="105"/>
                </a:lnTo>
                <a:lnTo>
                  <a:pt x="46" y="105"/>
                </a:lnTo>
                <a:lnTo>
                  <a:pt x="49" y="104"/>
                </a:lnTo>
                <a:lnTo>
                  <a:pt x="51" y="102"/>
                </a:lnTo>
                <a:lnTo>
                  <a:pt x="53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98"/>
                </a:lnTo>
                <a:lnTo>
                  <a:pt x="109" y="55"/>
                </a:lnTo>
                <a:lnTo>
                  <a:pt x="109" y="55"/>
                </a:lnTo>
                <a:lnTo>
                  <a:pt x="110" y="54"/>
                </a:lnTo>
                <a:lnTo>
                  <a:pt x="113" y="55"/>
                </a:lnTo>
                <a:lnTo>
                  <a:pt x="114" y="55"/>
                </a:lnTo>
                <a:lnTo>
                  <a:pt x="116" y="58"/>
                </a:lnTo>
                <a:lnTo>
                  <a:pt x="114" y="59"/>
                </a:lnTo>
                <a:lnTo>
                  <a:pt x="114" y="60"/>
                </a:lnTo>
                <a:lnTo>
                  <a:pt x="59" y="104"/>
                </a:lnTo>
                <a:lnTo>
                  <a:pt x="58" y="105"/>
                </a:lnTo>
                <a:lnTo>
                  <a:pt x="55" y="107"/>
                </a:lnTo>
                <a:lnTo>
                  <a:pt x="53" y="110"/>
                </a:lnTo>
                <a:lnTo>
                  <a:pt x="49" y="111"/>
                </a:lnTo>
                <a:lnTo>
                  <a:pt x="45" y="113"/>
                </a:lnTo>
                <a:lnTo>
                  <a:pt x="44" y="113"/>
                </a:lnTo>
                <a:lnTo>
                  <a:pt x="41" y="111"/>
                </a:lnTo>
                <a:lnTo>
                  <a:pt x="38" y="110"/>
                </a:lnTo>
                <a:lnTo>
                  <a:pt x="36" y="107"/>
                </a:lnTo>
                <a:lnTo>
                  <a:pt x="33" y="105"/>
                </a:lnTo>
                <a:lnTo>
                  <a:pt x="30" y="100"/>
                </a:lnTo>
                <a:lnTo>
                  <a:pt x="29" y="94"/>
                </a:lnTo>
                <a:lnTo>
                  <a:pt x="6" y="30"/>
                </a:lnTo>
                <a:lnTo>
                  <a:pt x="6" y="29"/>
                </a:lnTo>
                <a:lnTo>
                  <a:pt x="4" y="28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lnTo>
                  <a:pt x="3" y="3"/>
                </a:lnTo>
                <a:lnTo>
                  <a:pt x="4" y="1"/>
                </a:lnTo>
                <a:lnTo>
                  <a:pt x="7" y="0"/>
                </a:lnTo>
                <a:lnTo>
                  <a:pt x="1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55"/>
          <p:cNvSpPr>
            <a:spLocks/>
          </p:cNvSpPr>
          <p:nvPr/>
        </p:nvSpPr>
        <p:spPr bwMode="auto">
          <a:xfrm>
            <a:off x="4203701" y="962025"/>
            <a:ext cx="34925" cy="179388"/>
          </a:xfrm>
          <a:custGeom>
            <a:avLst/>
            <a:gdLst>
              <a:gd name="T0" fmla="*/ 3 w 22"/>
              <a:gd name="T1" fmla="*/ 0 h 113"/>
              <a:gd name="T2" fmla="*/ 5 w 22"/>
              <a:gd name="T3" fmla="*/ 0 h 113"/>
              <a:gd name="T4" fmla="*/ 7 w 22"/>
              <a:gd name="T5" fmla="*/ 1 h 113"/>
              <a:gd name="T6" fmla="*/ 7 w 22"/>
              <a:gd name="T7" fmla="*/ 3 h 113"/>
              <a:gd name="T8" fmla="*/ 22 w 22"/>
              <a:gd name="T9" fmla="*/ 109 h 113"/>
              <a:gd name="T10" fmla="*/ 22 w 22"/>
              <a:gd name="T11" fmla="*/ 110 h 113"/>
              <a:gd name="T12" fmla="*/ 21 w 22"/>
              <a:gd name="T13" fmla="*/ 111 h 113"/>
              <a:gd name="T14" fmla="*/ 20 w 22"/>
              <a:gd name="T15" fmla="*/ 113 h 113"/>
              <a:gd name="T16" fmla="*/ 19 w 22"/>
              <a:gd name="T17" fmla="*/ 113 h 113"/>
              <a:gd name="T18" fmla="*/ 17 w 22"/>
              <a:gd name="T19" fmla="*/ 111 h 113"/>
              <a:gd name="T20" fmla="*/ 16 w 22"/>
              <a:gd name="T21" fmla="*/ 109 h 113"/>
              <a:gd name="T22" fmla="*/ 0 w 22"/>
              <a:gd name="T23" fmla="*/ 4 h 113"/>
              <a:gd name="T24" fmla="*/ 0 w 22"/>
              <a:gd name="T25" fmla="*/ 3 h 113"/>
              <a:gd name="T26" fmla="*/ 2 w 22"/>
              <a:gd name="T27" fmla="*/ 0 h 113"/>
              <a:gd name="T28" fmla="*/ 3 w 22"/>
              <a:gd name="T2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113">
                <a:moveTo>
                  <a:pt x="3" y="0"/>
                </a:moveTo>
                <a:lnTo>
                  <a:pt x="5" y="0"/>
                </a:lnTo>
                <a:lnTo>
                  <a:pt x="7" y="1"/>
                </a:lnTo>
                <a:lnTo>
                  <a:pt x="7" y="3"/>
                </a:lnTo>
                <a:lnTo>
                  <a:pt x="22" y="109"/>
                </a:lnTo>
                <a:lnTo>
                  <a:pt x="22" y="110"/>
                </a:lnTo>
                <a:lnTo>
                  <a:pt x="21" y="111"/>
                </a:lnTo>
                <a:lnTo>
                  <a:pt x="20" y="113"/>
                </a:lnTo>
                <a:lnTo>
                  <a:pt x="19" y="113"/>
                </a:lnTo>
                <a:lnTo>
                  <a:pt x="17" y="111"/>
                </a:lnTo>
                <a:lnTo>
                  <a:pt x="16" y="109"/>
                </a:lnTo>
                <a:lnTo>
                  <a:pt x="0" y="4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56"/>
          <p:cNvSpPr>
            <a:spLocks/>
          </p:cNvSpPr>
          <p:nvPr/>
        </p:nvSpPr>
        <p:spPr bwMode="auto">
          <a:xfrm>
            <a:off x="4167188" y="1108075"/>
            <a:ext cx="182563" cy="142875"/>
          </a:xfrm>
          <a:custGeom>
            <a:avLst/>
            <a:gdLst>
              <a:gd name="T0" fmla="*/ 115 w 115"/>
              <a:gd name="T1" fmla="*/ 0 h 90"/>
              <a:gd name="T2" fmla="*/ 110 w 115"/>
              <a:gd name="T3" fmla="*/ 26 h 90"/>
              <a:gd name="T4" fmla="*/ 102 w 115"/>
              <a:gd name="T5" fmla="*/ 47 h 90"/>
              <a:gd name="T6" fmla="*/ 93 w 115"/>
              <a:gd name="T7" fmla="*/ 64 h 90"/>
              <a:gd name="T8" fmla="*/ 82 w 115"/>
              <a:gd name="T9" fmla="*/ 76 h 90"/>
              <a:gd name="T10" fmla="*/ 72 w 115"/>
              <a:gd name="T11" fmla="*/ 84 h 90"/>
              <a:gd name="T12" fmla="*/ 64 w 115"/>
              <a:gd name="T13" fmla="*/ 87 h 90"/>
              <a:gd name="T14" fmla="*/ 57 w 115"/>
              <a:gd name="T15" fmla="*/ 90 h 90"/>
              <a:gd name="T16" fmla="*/ 55 w 115"/>
              <a:gd name="T17" fmla="*/ 90 h 90"/>
              <a:gd name="T18" fmla="*/ 40 w 115"/>
              <a:gd name="T19" fmla="*/ 87 h 90"/>
              <a:gd name="T20" fmla="*/ 27 w 115"/>
              <a:gd name="T21" fmla="*/ 80 h 90"/>
              <a:gd name="T22" fmla="*/ 18 w 115"/>
              <a:gd name="T23" fmla="*/ 68 h 90"/>
              <a:gd name="T24" fmla="*/ 10 w 115"/>
              <a:gd name="T25" fmla="*/ 53 h 90"/>
              <a:gd name="T26" fmla="*/ 6 w 115"/>
              <a:gd name="T27" fmla="*/ 40 h 90"/>
              <a:gd name="T28" fmla="*/ 2 w 115"/>
              <a:gd name="T29" fmla="*/ 29 h 90"/>
              <a:gd name="T30" fmla="*/ 1 w 115"/>
              <a:gd name="T31" fmla="*/ 21 h 90"/>
              <a:gd name="T32" fmla="*/ 0 w 115"/>
              <a:gd name="T33" fmla="*/ 17 h 90"/>
              <a:gd name="T34" fmla="*/ 1 w 115"/>
              <a:gd name="T35" fmla="*/ 18 h 90"/>
              <a:gd name="T36" fmla="*/ 6 w 115"/>
              <a:gd name="T37" fmla="*/ 21 h 90"/>
              <a:gd name="T38" fmla="*/ 13 w 115"/>
              <a:gd name="T39" fmla="*/ 23 h 90"/>
              <a:gd name="T40" fmla="*/ 23 w 115"/>
              <a:gd name="T41" fmla="*/ 26 h 90"/>
              <a:gd name="T42" fmla="*/ 36 w 115"/>
              <a:gd name="T43" fmla="*/ 27 h 90"/>
              <a:gd name="T44" fmla="*/ 52 w 115"/>
              <a:gd name="T45" fmla="*/ 26 h 90"/>
              <a:gd name="T46" fmla="*/ 70 w 115"/>
              <a:gd name="T47" fmla="*/ 22 h 90"/>
              <a:gd name="T48" fmla="*/ 91 w 115"/>
              <a:gd name="T49" fmla="*/ 14 h 90"/>
              <a:gd name="T50" fmla="*/ 115 w 115"/>
              <a:gd name="T5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5" h="90">
                <a:moveTo>
                  <a:pt x="115" y="0"/>
                </a:moveTo>
                <a:lnTo>
                  <a:pt x="110" y="26"/>
                </a:lnTo>
                <a:lnTo>
                  <a:pt x="102" y="47"/>
                </a:lnTo>
                <a:lnTo>
                  <a:pt x="93" y="64"/>
                </a:lnTo>
                <a:lnTo>
                  <a:pt x="82" y="76"/>
                </a:lnTo>
                <a:lnTo>
                  <a:pt x="72" y="84"/>
                </a:lnTo>
                <a:lnTo>
                  <a:pt x="64" y="87"/>
                </a:lnTo>
                <a:lnTo>
                  <a:pt x="57" y="90"/>
                </a:lnTo>
                <a:lnTo>
                  <a:pt x="55" y="90"/>
                </a:lnTo>
                <a:lnTo>
                  <a:pt x="40" y="87"/>
                </a:lnTo>
                <a:lnTo>
                  <a:pt x="27" y="80"/>
                </a:lnTo>
                <a:lnTo>
                  <a:pt x="18" y="68"/>
                </a:lnTo>
                <a:lnTo>
                  <a:pt x="10" y="53"/>
                </a:lnTo>
                <a:lnTo>
                  <a:pt x="6" y="40"/>
                </a:lnTo>
                <a:lnTo>
                  <a:pt x="2" y="29"/>
                </a:lnTo>
                <a:lnTo>
                  <a:pt x="1" y="21"/>
                </a:lnTo>
                <a:lnTo>
                  <a:pt x="0" y="17"/>
                </a:lnTo>
                <a:lnTo>
                  <a:pt x="1" y="18"/>
                </a:lnTo>
                <a:lnTo>
                  <a:pt x="6" y="21"/>
                </a:lnTo>
                <a:lnTo>
                  <a:pt x="13" y="23"/>
                </a:lnTo>
                <a:lnTo>
                  <a:pt x="23" y="26"/>
                </a:lnTo>
                <a:lnTo>
                  <a:pt x="36" y="27"/>
                </a:lnTo>
                <a:lnTo>
                  <a:pt x="52" y="26"/>
                </a:lnTo>
                <a:lnTo>
                  <a:pt x="70" y="22"/>
                </a:lnTo>
                <a:lnTo>
                  <a:pt x="91" y="14"/>
                </a:lnTo>
                <a:lnTo>
                  <a:pt x="115" y="0"/>
                </a:lnTo>
                <a:close/>
              </a:path>
            </a:pathLst>
          </a:custGeom>
          <a:solidFill>
            <a:srgbClr val="585F2E"/>
          </a:solidFill>
          <a:ln w="0">
            <a:solidFill>
              <a:srgbClr val="585F2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57"/>
          <p:cNvSpPr>
            <a:spLocks noEditPoints="1"/>
          </p:cNvSpPr>
          <p:nvPr/>
        </p:nvSpPr>
        <p:spPr bwMode="auto">
          <a:xfrm>
            <a:off x="4160838" y="1096963"/>
            <a:ext cx="195263" cy="160338"/>
          </a:xfrm>
          <a:custGeom>
            <a:avLst/>
            <a:gdLst>
              <a:gd name="T0" fmla="*/ 114 w 123"/>
              <a:gd name="T1" fmla="*/ 15 h 101"/>
              <a:gd name="T2" fmla="*/ 93 w 123"/>
              <a:gd name="T3" fmla="*/ 25 h 101"/>
              <a:gd name="T4" fmla="*/ 73 w 123"/>
              <a:gd name="T5" fmla="*/ 33 h 101"/>
              <a:gd name="T6" fmla="*/ 56 w 123"/>
              <a:gd name="T7" fmla="*/ 37 h 101"/>
              <a:gd name="T8" fmla="*/ 42 w 123"/>
              <a:gd name="T9" fmla="*/ 38 h 101"/>
              <a:gd name="T10" fmla="*/ 27 w 123"/>
              <a:gd name="T11" fmla="*/ 37 h 101"/>
              <a:gd name="T12" fmla="*/ 17 w 123"/>
              <a:gd name="T13" fmla="*/ 34 h 101"/>
              <a:gd name="T14" fmla="*/ 9 w 123"/>
              <a:gd name="T15" fmla="*/ 32 h 101"/>
              <a:gd name="T16" fmla="*/ 10 w 123"/>
              <a:gd name="T17" fmla="*/ 34 h 101"/>
              <a:gd name="T18" fmla="*/ 13 w 123"/>
              <a:gd name="T19" fmla="*/ 46 h 101"/>
              <a:gd name="T20" fmla="*/ 18 w 123"/>
              <a:gd name="T21" fmla="*/ 59 h 101"/>
              <a:gd name="T22" fmla="*/ 25 w 123"/>
              <a:gd name="T23" fmla="*/ 72 h 101"/>
              <a:gd name="T24" fmla="*/ 34 w 123"/>
              <a:gd name="T25" fmla="*/ 84 h 101"/>
              <a:gd name="T26" fmla="*/ 46 w 123"/>
              <a:gd name="T27" fmla="*/ 91 h 101"/>
              <a:gd name="T28" fmla="*/ 59 w 123"/>
              <a:gd name="T29" fmla="*/ 94 h 101"/>
              <a:gd name="T30" fmla="*/ 60 w 123"/>
              <a:gd name="T31" fmla="*/ 93 h 101"/>
              <a:gd name="T32" fmla="*/ 61 w 123"/>
              <a:gd name="T33" fmla="*/ 93 h 101"/>
              <a:gd name="T34" fmla="*/ 64 w 123"/>
              <a:gd name="T35" fmla="*/ 92 h 101"/>
              <a:gd name="T36" fmla="*/ 68 w 123"/>
              <a:gd name="T37" fmla="*/ 91 h 101"/>
              <a:gd name="T38" fmla="*/ 73 w 123"/>
              <a:gd name="T39" fmla="*/ 88 h 101"/>
              <a:gd name="T40" fmla="*/ 78 w 123"/>
              <a:gd name="T41" fmla="*/ 84 h 101"/>
              <a:gd name="T42" fmla="*/ 87 w 123"/>
              <a:gd name="T43" fmla="*/ 76 h 101"/>
              <a:gd name="T44" fmla="*/ 97 w 123"/>
              <a:gd name="T45" fmla="*/ 66 h 101"/>
              <a:gd name="T46" fmla="*/ 104 w 123"/>
              <a:gd name="T47" fmla="*/ 50 h 101"/>
              <a:gd name="T48" fmla="*/ 111 w 123"/>
              <a:gd name="T49" fmla="*/ 32 h 101"/>
              <a:gd name="T50" fmla="*/ 114 w 123"/>
              <a:gd name="T51" fmla="*/ 15 h 101"/>
              <a:gd name="T52" fmla="*/ 123 w 123"/>
              <a:gd name="T53" fmla="*/ 0 h 101"/>
              <a:gd name="T54" fmla="*/ 118 w 123"/>
              <a:gd name="T55" fmla="*/ 33 h 101"/>
              <a:gd name="T56" fmla="*/ 118 w 123"/>
              <a:gd name="T57" fmla="*/ 33 h 101"/>
              <a:gd name="T58" fmla="*/ 110 w 123"/>
              <a:gd name="T59" fmla="*/ 55 h 101"/>
              <a:gd name="T60" fmla="*/ 99 w 123"/>
              <a:gd name="T61" fmla="*/ 72 h 101"/>
              <a:gd name="T62" fmla="*/ 89 w 123"/>
              <a:gd name="T63" fmla="*/ 85 h 101"/>
              <a:gd name="T64" fmla="*/ 78 w 123"/>
              <a:gd name="T65" fmla="*/ 93 h 101"/>
              <a:gd name="T66" fmla="*/ 69 w 123"/>
              <a:gd name="T67" fmla="*/ 98 h 101"/>
              <a:gd name="T68" fmla="*/ 63 w 123"/>
              <a:gd name="T69" fmla="*/ 101 h 101"/>
              <a:gd name="T70" fmla="*/ 60 w 123"/>
              <a:gd name="T71" fmla="*/ 101 h 101"/>
              <a:gd name="T72" fmla="*/ 60 w 123"/>
              <a:gd name="T73" fmla="*/ 101 h 101"/>
              <a:gd name="T74" fmla="*/ 59 w 123"/>
              <a:gd name="T75" fmla="*/ 101 h 101"/>
              <a:gd name="T76" fmla="*/ 46 w 123"/>
              <a:gd name="T77" fmla="*/ 98 h 101"/>
              <a:gd name="T78" fmla="*/ 34 w 123"/>
              <a:gd name="T79" fmla="*/ 93 h 101"/>
              <a:gd name="T80" fmla="*/ 25 w 123"/>
              <a:gd name="T81" fmla="*/ 84 h 101"/>
              <a:gd name="T82" fmla="*/ 17 w 123"/>
              <a:gd name="T83" fmla="*/ 74 h 101"/>
              <a:gd name="T84" fmla="*/ 12 w 123"/>
              <a:gd name="T85" fmla="*/ 62 h 101"/>
              <a:gd name="T86" fmla="*/ 6 w 123"/>
              <a:gd name="T87" fmla="*/ 49 h 101"/>
              <a:gd name="T88" fmla="*/ 2 w 123"/>
              <a:gd name="T89" fmla="*/ 37 h 101"/>
              <a:gd name="T90" fmla="*/ 1 w 123"/>
              <a:gd name="T91" fmla="*/ 28 h 101"/>
              <a:gd name="T92" fmla="*/ 1 w 123"/>
              <a:gd name="T93" fmla="*/ 25 h 101"/>
              <a:gd name="T94" fmla="*/ 0 w 123"/>
              <a:gd name="T95" fmla="*/ 16 h 101"/>
              <a:gd name="T96" fmla="*/ 6 w 123"/>
              <a:gd name="T97" fmla="*/ 21 h 101"/>
              <a:gd name="T98" fmla="*/ 6 w 123"/>
              <a:gd name="T99" fmla="*/ 22 h 101"/>
              <a:gd name="T100" fmla="*/ 8 w 123"/>
              <a:gd name="T101" fmla="*/ 22 h 101"/>
              <a:gd name="T102" fmla="*/ 12 w 123"/>
              <a:gd name="T103" fmla="*/ 24 h 101"/>
              <a:gd name="T104" fmla="*/ 14 w 123"/>
              <a:gd name="T105" fmla="*/ 26 h 101"/>
              <a:gd name="T106" fmla="*/ 26 w 123"/>
              <a:gd name="T107" fmla="*/ 29 h 101"/>
              <a:gd name="T108" fmla="*/ 42 w 123"/>
              <a:gd name="T109" fmla="*/ 30 h 101"/>
              <a:gd name="T110" fmla="*/ 56 w 123"/>
              <a:gd name="T111" fmla="*/ 29 h 101"/>
              <a:gd name="T112" fmla="*/ 74 w 123"/>
              <a:gd name="T113" fmla="*/ 25 h 101"/>
              <a:gd name="T114" fmla="*/ 94 w 123"/>
              <a:gd name="T115" fmla="*/ 17 h 101"/>
              <a:gd name="T116" fmla="*/ 116 w 123"/>
              <a:gd name="T117" fmla="*/ 4 h 101"/>
              <a:gd name="T118" fmla="*/ 123 w 123"/>
              <a:gd name="T11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3" h="101">
                <a:moveTo>
                  <a:pt x="114" y="15"/>
                </a:moveTo>
                <a:lnTo>
                  <a:pt x="93" y="25"/>
                </a:lnTo>
                <a:lnTo>
                  <a:pt x="73" y="33"/>
                </a:lnTo>
                <a:lnTo>
                  <a:pt x="56" y="37"/>
                </a:lnTo>
                <a:lnTo>
                  <a:pt x="42" y="38"/>
                </a:lnTo>
                <a:lnTo>
                  <a:pt x="27" y="37"/>
                </a:lnTo>
                <a:lnTo>
                  <a:pt x="17" y="34"/>
                </a:lnTo>
                <a:lnTo>
                  <a:pt x="9" y="32"/>
                </a:lnTo>
                <a:lnTo>
                  <a:pt x="10" y="34"/>
                </a:lnTo>
                <a:lnTo>
                  <a:pt x="13" y="46"/>
                </a:lnTo>
                <a:lnTo>
                  <a:pt x="18" y="59"/>
                </a:lnTo>
                <a:lnTo>
                  <a:pt x="25" y="72"/>
                </a:lnTo>
                <a:lnTo>
                  <a:pt x="34" y="84"/>
                </a:lnTo>
                <a:lnTo>
                  <a:pt x="46" y="91"/>
                </a:lnTo>
                <a:lnTo>
                  <a:pt x="59" y="94"/>
                </a:lnTo>
                <a:lnTo>
                  <a:pt x="60" y="93"/>
                </a:lnTo>
                <a:lnTo>
                  <a:pt x="61" y="93"/>
                </a:lnTo>
                <a:lnTo>
                  <a:pt x="64" y="92"/>
                </a:lnTo>
                <a:lnTo>
                  <a:pt x="68" y="91"/>
                </a:lnTo>
                <a:lnTo>
                  <a:pt x="73" y="88"/>
                </a:lnTo>
                <a:lnTo>
                  <a:pt x="78" y="84"/>
                </a:lnTo>
                <a:lnTo>
                  <a:pt x="87" y="76"/>
                </a:lnTo>
                <a:lnTo>
                  <a:pt x="97" y="66"/>
                </a:lnTo>
                <a:lnTo>
                  <a:pt x="104" y="50"/>
                </a:lnTo>
                <a:lnTo>
                  <a:pt x="111" y="32"/>
                </a:lnTo>
                <a:lnTo>
                  <a:pt x="114" y="15"/>
                </a:lnTo>
                <a:close/>
                <a:moveTo>
                  <a:pt x="123" y="0"/>
                </a:moveTo>
                <a:lnTo>
                  <a:pt x="118" y="33"/>
                </a:lnTo>
                <a:lnTo>
                  <a:pt x="118" y="33"/>
                </a:lnTo>
                <a:lnTo>
                  <a:pt x="110" y="55"/>
                </a:lnTo>
                <a:lnTo>
                  <a:pt x="99" y="72"/>
                </a:lnTo>
                <a:lnTo>
                  <a:pt x="89" y="85"/>
                </a:lnTo>
                <a:lnTo>
                  <a:pt x="78" y="93"/>
                </a:lnTo>
                <a:lnTo>
                  <a:pt x="69" y="98"/>
                </a:lnTo>
                <a:lnTo>
                  <a:pt x="63" y="101"/>
                </a:lnTo>
                <a:lnTo>
                  <a:pt x="60" y="101"/>
                </a:lnTo>
                <a:lnTo>
                  <a:pt x="60" y="101"/>
                </a:lnTo>
                <a:lnTo>
                  <a:pt x="59" y="101"/>
                </a:lnTo>
                <a:lnTo>
                  <a:pt x="46" y="98"/>
                </a:lnTo>
                <a:lnTo>
                  <a:pt x="34" y="93"/>
                </a:lnTo>
                <a:lnTo>
                  <a:pt x="25" y="84"/>
                </a:lnTo>
                <a:lnTo>
                  <a:pt x="17" y="74"/>
                </a:lnTo>
                <a:lnTo>
                  <a:pt x="12" y="62"/>
                </a:lnTo>
                <a:lnTo>
                  <a:pt x="6" y="49"/>
                </a:lnTo>
                <a:lnTo>
                  <a:pt x="2" y="37"/>
                </a:lnTo>
                <a:lnTo>
                  <a:pt x="1" y="28"/>
                </a:lnTo>
                <a:lnTo>
                  <a:pt x="1" y="25"/>
                </a:lnTo>
                <a:lnTo>
                  <a:pt x="0" y="16"/>
                </a:lnTo>
                <a:lnTo>
                  <a:pt x="6" y="21"/>
                </a:lnTo>
                <a:lnTo>
                  <a:pt x="6" y="22"/>
                </a:lnTo>
                <a:lnTo>
                  <a:pt x="8" y="22"/>
                </a:lnTo>
                <a:lnTo>
                  <a:pt x="12" y="24"/>
                </a:lnTo>
                <a:lnTo>
                  <a:pt x="14" y="26"/>
                </a:lnTo>
                <a:lnTo>
                  <a:pt x="26" y="29"/>
                </a:lnTo>
                <a:lnTo>
                  <a:pt x="42" y="30"/>
                </a:lnTo>
                <a:lnTo>
                  <a:pt x="56" y="29"/>
                </a:lnTo>
                <a:lnTo>
                  <a:pt x="74" y="25"/>
                </a:lnTo>
                <a:lnTo>
                  <a:pt x="94" y="17"/>
                </a:lnTo>
                <a:lnTo>
                  <a:pt x="116" y="4"/>
                </a:lnTo>
                <a:lnTo>
                  <a:pt x="1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58"/>
          <p:cNvSpPr>
            <a:spLocks/>
          </p:cNvSpPr>
          <p:nvPr/>
        </p:nvSpPr>
        <p:spPr bwMode="auto">
          <a:xfrm>
            <a:off x="4297363" y="957263"/>
            <a:ext cx="33338" cy="157163"/>
          </a:xfrm>
          <a:custGeom>
            <a:avLst/>
            <a:gdLst>
              <a:gd name="T0" fmla="*/ 3 w 21"/>
              <a:gd name="T1" fmla="*/ 0 h 99"/>
              <a:gd name="T2" fmla="*/ 5 w 21"/>
              <a:gd name="T3" fmla="*/ 0 h 99"/>
              <a:gd name="T4" fmla="*/ 7 w 21"/>
              <a:gd name="T5" fmla="*/ 2 h 99"/>
              <a:gd name="T6" fmla="*/ 7 w 21"/>
              <a:gd name="T7" fmla="*/ 3 h 99"/>
              <a:gd name="T8" fmla="*/ 21 w 21"/>
              <a:gd name="T9" fmla="*/ 95 h 99"/>
              <a:gd name="T10" fmla="*/ 21 w 21"/>
              <a:gd name="T11" fmla="*/ 96 h 99"/>
              <a:gd name="T12" fmla="*/ 20 w 21"/>
              <a:gd name="T13" fmla="*/ 99 h 99"/>
              <a:gd name="T14" fmla="*/ 18 w 21"/>
              <a:gd name="T15" fmla="*/ 99 h 99"/>
              <a:gd name="T16" fmla="*/ 18 w 21"/>
              <a:gd name="T17" fmla="*/ 99 h 99"/>
              <a:gd name="T18" fmla="*/ 16 w 21"/>
              <a:gd name="T19" fmla="*/ 97 h 99"/>
              <a:gd name="T20" fmla="*/ 15 w 21"/>
              <a:gd name="T21" fmla="*/ 96 h 99"/>
              <a:gd name="T22" fmla="*/ 0 w 21"/>
              <a:gd name="T23" fmla="*/ 4 h 99"/>
              <a:gd name="T24" fmla="*/ 0 w 21"/>
              <a:gd name="T25" fmla="*/ 3 h 99"/>
              <a:gd name="T26" fmla="*/ 1 w 21"/>
              <a:gd name="T27" fmla="*/ 2 h 99"/>
              <a:gd name="T28" fmla="*/ 3 w 21"/>
              <a:gd name="T2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99">
                <a:moveTo>
                  <a:pt x="3" y="0"/>
                </a:moveTo>
                <a:lnTo>
                  <a:pt x="5" y="0"/>
                </a:lnTo>
                <a:lnTo>
                  <a:pt x="7" y="2"/>
                </a:lnTo>
                <a:lnTo>
                  <a:pt x="7" y="3"/>
                </a:lnTo>
                <a:lnTo>
                  <a:pt x="21" y="95"/>
                </a:lnTo>
                <a:lnTo>
                  <a:pt x="21" y="96"/>
                </a:lnTo>
                <a:lnTo>
                  <a:pt x="20" y="99"/>
                </a:lnTo>
                <a:lnTo>
                  <a:pt x="18" y="99"/>
                </a:lnTo>
                <a:lnTo>
                  <a:pt x="18" y="99"/>
                </a:lnTo>
                <a:lnTo>
                  <a:pt x="16" y="97"/>
                </a:lnTo>
                <a:lnTo>
                  <a:pt x="15" y="96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59"/>
          <p:cNvSpPr>
            <a:spLocks/>
          </p:cNvSpPr>
          <p:nvPr/>
        </p:nvSpPr>
        <p:spPr bwMode="auto">
          <a:xfrm>
            <a:off x="4251326" y="1243013"/>
            <a:ext cx="52388" cy="417513"/>
          </a:xfrm>
          <a:custGeom>
            <a:avLst/>
            <a:gdLst>
              <a:gd name="T0" fmla="*/ 13 w 33"/>
              <a:gd name="T1" fmla="*/ 0 h 263"/>
              <a:gd name="T2" fmla="*/ 16 w 33"/>
              <a:gd name="T3" fmla="*/ 1 h 263"/>
              <a:gd name="T4" fmla="*/ 17 w 33"/>
              <a:gd name="T5" fmla="*/ 2 h 263"/>
              <a:gd name="T6" fmla="*/ 17 w 33"/>
              <a:gd name="T7" fmla="*/ 4 h 263"/>
              <a:gd name="T8" fmla="*/ 8 w 33"/>
              <a:gd name="T9" fmla="*/ 243 h 263"/>
              <a:gd name="T10" fmla="*/ 8 w 33"/>
              <a:gd name="T11" fmla="*/ 243 h 263"/>
              <a:gd name="T12" fmla="*/ 8 w 33"/>
              <a:gd name="T13" fmla="*/ 243 h 263"/>
              <a:gd name="T14" fmla="*/ 8 w 33"/>
              <a:gd name="T15" fmla="*/ 245 h 263"/>
              <a:gd name="T16" fmla="*/ 8 w 33"/>
              <a:gd name="T17" fmla="*/ 247 h 263"/>
              <a:gd name="T18" fmla="*/ 8 w 33"/>
              <a:gd name="T19" fmla="*/ 250 h 263"/>
              <a:gd name="T20" fmla="*/ 10 w 33"/>
              <a:gd name="T21" fmla="*/ 251 h 263"/>
              <a:gd name="T22" fmla="*/ 10 w 33"/>
              <a:gd name="T23" fmla="*/ 252 h 263"/>
              <a:gd name="T24" fmla="*/ 11 w 33"/>
              <a:gd name="T25" fmla="*/ 252 h 263"/>
              <a:gd name="T26" fmla="*/ 12 w 33"/>
              <a:gd name="T27" fmla="*/ 254 h 263"/>
              <a:gd name="T28" fmla="*/ 12 w 33"/>
              <a:gd name="T29" fmla="*/ 254 h 263"/>
              <a:gd name="T30" fmla="*/ 29 w 33"/>
              <a:gd name="T31" fmla="*/ 255 h 263"/>
              <a:gd name="T32" fmla="*/ 32 w 33"/>
              <a:gd name="T33" fmla="*/ 256 h 263"/>
              <a:gd name="T34" fmla="*/ 32 w 33"/>
              <a:gd name="T35" fmla="*/ 258 h 263"/>
              <a:gd name="T36" fmla="*/ 33 w 33"/>
              <a:gd name="T37" fmla="*/ 259 h 263"/>
              <a:gd name="T38" fmla="*/ 32 w 33"/>
              <a:gd name="T39" fmla="*/ 262 h 263"/>
              <a:gd name="T40" fmla="*/ 30 w 33"/>
              <a:gd name="T41" fmla="*/ 263 h 263"/>
              <a:gd name="T42" fmla="*/ 29 w 33"/>
              <a:gd name="T43" fmla="*/ 263 h 263"/>
              <a:gd name="T44" fmla="*/ 29 w 33"/>
              <a:gd name="T45" fmla="*/ 263 h 263"/>
              <a:gd name="T46" fmla="*/ 12 w 33"/>
              <a:gd name="T47" fmla="*/ 260 h 263"/>
              <a:gd name="T48" fmla="*/ 8 w 33"/>
              <a:gd name="T49" fmla="*/ 260 h 263"/>
              <a:gd name="T50" fmla="*/ 6 w 33"/>
              <a:gd name="T51" fmla="*/ 258 h 263"/>
              <a:gd name="T52" fmla="*/ 3 w 33"/>
              <a:gd name="T53" fmla="*/ 255 h 263"/>
              <a:gd name="T54" fmla="*/ 2 w 33"/>
              <a:gd name="T55" fmla="*/ 251 h 263"/>
              <a:gd name="T56" fmla="*/ 0 w 33"/>
              <a:gd name="T57" fmla="*/ 247 h 263"/>
              <a:gd name="T58" fmla="*/ 2 w 33"/>
              <a:gd name="T59" fmla="*/ 243 h 263"/>
              <a:gd name="T60" fmla="*/ 2 w 33"/>
              <a:gd name="T61" fmla="*/ 242 h 263"/>
              <a:gd name="T62" fmla="*/ 11 w 33"/>
              <a:gd name="T63" fmla="*/ 4 h 263"/>
              <a:gd name="T64" fmla="*/ 11 w 33"/>
              <a:gd name="T65" fmla="*/ 4 h 263"/>
              <a:gd name="T66" fmla="*/ 11 w 33"/>
              <a:gd name="T67" fmla="*/ 1 h 263"/>
              <a:gd name="T68" fmla="*/ 12 w 33"/>
              <a:gd name="T69" fmla="*/ 0 h 263"/>
              <a:gd name="T70" fmla="*/ 13 w 33"/>
              <a:gd name="T7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" h="263">
                <a:moveTo>
                  <a:pt x="13" y="0"/>
                </a:moveTo>
                <a:lnTo>
                  <a:pt x="16" y="1"/>
                </a:lnTo>
                <a:lnTo>
                  <a:pt x="17" y="2"/>
                </a:lnTo>
                <a:lnTo>
                  <a:pt x="17" y="4"/>
                </a:lnTo>
                <a:lnTo>
                  <a:pt x="8" y="243"/>
                </a:lnTo>
                <a:lnTo>
                  <a:pt x="8" y="243"/>
                </a:lnTo>
                <a:lnTo>
                  <a:pt x="8" y="243"/>
                </a:lnTo>
                <a:lnTo>
                  <a:pt x="8" y="245"/>
                </a:lnTo>
                <a:lnTo>
                  <a:pt x="8" y="247"/>
                </a:lnTo>
                <a:lnTo>
                  <a:pt x="8" y="250"/>
                </a:lnTo>
                <a:lnTo>
                  <a:pt x="10" y="251"/>
                </a:lnTo>
                <a:lnTo>
                  <a:pt x="10" y="252"/>
                </a:lnTo>
                <a:lnTo>
                  <a:pt x="11" y="252"/>
                </a:lnTo>
                <a:lnTo>
                  <a:pt x="12" y="254"/>
                </a:lnTo>
                <a:lnTo>
                  <a:pt x="12" y="254"/>
                </a:lnTo>
                <a:lnTo>
                  <a:pt x="29" y="255"/>
                </a:lnTo>
                <a:lnTo>
                  <a:pt x="32" y="256"/>
                </a:lnTo>
                <a:lnTo>
                  <a:pt x="32" y="258"/>
                </a:lnTo>
                <a:lnTo>
                  <a:pt x="33" y="259"/>
                </a:lnTo>
                <a:lnTo>
                  <a:pt x="32" y="262"/>
                </a:lnTo>
                <a:lnTo>
                  <a:pt x="30" y="263"/>
                </a:lnTo>
                <a:lnTo>
                  <a:pt x="29" y="263"/>
                </a:lnTo>
                <a:lnTo>
                  <a:pt x="29" y="263"/>
                </a:lnTo>
                <a:lnTo>
                  <a:pt x="12" y="260"/>
                </a:lnTo>
                <a:lnTo>
                  <a:pt x="8" y="260"/>
                </a:lnTo>
                <a:lnTo>
                  <a:pt x="6" y="258"/>
                </a:lnTo>
                <a:lnTo>
                  <a:pt x="3" y="255"/>
                </a:lnTo>
                <a:lnTo>
                  <a:pt x="2" y="251"/>
                </a:lnTo>
                <a:lnTo>
                  <a:pt x="0" y="247"/>
                </a:lnTo>
                <a:lnTo>
                  <a:pt x="2" y="243"/>
                </a:lnTo>
                <a:lnTo>
                  <a:pt x="2" y="242"/>
                </a:lnTo>
                <a:lnTo>
                  <a:pt x="11" y="4"/>
                </a:lnTo>
                <a:lnTo>
                  <a:pt x="11" y="4"/>
                </a:lnTo>
                <a:lnTo>
                  <a:pt x="11" y="1"/>
                </a:lnTo>
                <a:lnTo>
                  <a:pt x="12" y="0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60"/>
          <p:cNvSpPr>
            <a:spLocks/>
          </p:cNvSpPr>
          <p:nvPr/>
        </p:nvSpPr>
        <p:spPr bwMode="auto">
          <a:xfrm>
            <a:off x="4175126" y="1243013"/>
            <a:ext cx="55563" cy="412750"/>
          </a:xfrm>
          <a:custGeom>
            <a:avLst/>
            <a:gdLst>
              <a:gd name="T0" fmla="*/ 29 w 35"/>
              <a:gd name="T1" fmla="*/ 0 h 260"/>
              <a:gd name="T2" fmla="*/ 31 w 35"/>
              <a:gd name="T3" fmla="*/ 0 h 260"/>
              <a:gd name="T4" fmla="*/ 33 w 35"/>
              <a:gd name="T5" fmla="*/ 1 h 260"/>
              <a:gd name="T6" fmla="*/ 33 w 35"/>
              <a:gd name="T7" fmla="*/ 2 h 260"/>
              <a:gd name="T8" fmla="*/ 34 w 35"/>
              <a:gd name="T9" fmla="*/ 233 h 260"/>
              <a:gd name="T10" fmla="*/ 35 w 35"/>
              <a:gd name="T11" fmla="*/ 235 h 260"/>
              <a:gd name="T12" fmla="*/ 35 w 35"/>
              <a:gd name="T13" fmla="*/ 238 h 260"/>
              <a:gd name="T14" fmla="*/ 35 w 35"/>
              <a:gd name="T15" fmla="*/ 242 h 260"/>
              <a:gd name="T16" fmla="*/ 35 w 35"/>
              <a:gd name="T17" fmla="*/ 246 h 260"/>
              <a:gd name="T18" fmla="*/ 34 w 35"/>
              <a:gd name="T19" fmla="*/ 250 h 260"/>
              <a:gd name="T20" fmla="*/ 33 w 35"/>
              <a:gd name="T21" fmla="*/ 252 h 260"/>
              <a:gd name="T22" fmla="*/ 30 w 35"/>
              <a:gd name="T23" fmla="*/ 254 h 260"/>
              <a:gd name="T24" fmla="*/ 26 w 35"/>
              <a:gd name="T25" fmla="*/ 255 h 260"/>
              <a:gd name="T26" fmla="*/ 4 w 35"/>
              <a:gd name="T27" fmla="*/ 260 h 260"/>
              <a:gd name="T28" fmla="*/ 4 w 35"/>
              <a:gd name="T29" fmla="*/ 260 h 260"/>
              <a:gd name="T30" fmla="*/ 1 w 35"/>
              <a:gd name="T31" fmla="*/ 260 h 260"/>
              <a:gd name="T32" fmla="*/ 0 w 35"/>
              <a:gd name="T33" fmla="*/ 258 h 260"/>
              <a:gd name="T34" fmla="*/ 0 w 35"/>
              <a:gd name="T35" fmla="*/ 256 h 260"/>
              <a:gd name="T36" fmla="*/ 1 w 35"/>
              <a:gd name="T37" fmla="*/ 254 h 260"/>
              <a:gd name="T38" fmla="*/ 3 w 35"/>
              <a:gd name="T39" fmla="*/ 254 h 260"/>
              <a:gd name="T40" fmla="*/ 25 w 35"/>
              <a:gd name="T41" fmla="*/ 249 h 260"/>
              <a:gd name="T42" fmla="*/ 25 w 35"/>
              <a:gd name="T43" fmla="*/ 249 h 260"/>
              <a:gd name="T44" fmla="*/ 27 w 35"/>
              <a:gd name="T45" fmla="*/ 247 h 260"/>
              <a:gd name="T46" fmla="*/ 27 w 35"/>
              <a:gd name="T47" fmla="*/ 247 h 260"/>
              <a:gd name="T48" fmla="*/ 29 w 35"/>
              <a:gd name="T49" fmla="*/ 245 h 260"/>
              <a:gd name="T50" fmla="*/ 29 w 35"/>
              <a:gd name="T51" fmla="*/ 242 h 260"/>
              <a:gd name="T52" fmla="*/ 29 w 35"/>
              <a:gd name="T53" fmla="*/ 239 h 260"/>
              <a:gd name="T54" fmla="*/ 27 w 35"/>
              <a:gd name="T55" fmla="*/ 237 h 260"/>
              <a:gd name="T56" fmla="*/ 27 w 35"/>
              <a:gd name="T57" fmla="*/ 235 h 260"/>
              <a:gd name="T58" fmla="*/ 27 w 35"/>
              <a:gd name="T59" fmla="*/ 234 h 260"/>
              <a:gd name="T60" fmla="*/ 27 w 35"/>
              <a:gd name="T61" fmla="*/ 234 h 260"/>
              <a:gd name="T62" fmla="*/ 26 w 35"/>
              <a:gd name="T63" fmla="*/ 2 h 260"/>
              <a:gd name="T64" fmla="*/ 26 w 35"/>
              <a:gd name="T65" fmla="*/ 1 h 260"/>
              <a:gd name="T66" fmla="*/ 27 w 35"/>
              <a:gd name="T67" fmla="*/ 0 h 260"/>
              <a:gd name="T68" fmla="*/ 29 w 35"/>
              <a:gd name="T6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" h="260">
                <a:moveTo>
                  <a:pt x="29" y="0"/>
                </a:moveTo>
                <a:lnTo>
                  <a:pt x="31" y="0"/>
                </a:lnTo>
                <a:lnTo>
                  <a:pt x="33" y="1"/>
                </a:lnTo>
                <a:lnTo>
                  <a:pt x="33" y="2"/>
                </a:lnTo>
                <a:lnTo>
                  <a:pt x="34" y="233"/>
                </a:lnTo>
                <a:lnTo>
                  <a:pt x="35" y="235"/>
                </a:lnTo>
                <a:lnTo>
                  <a:pt x="35" y="238"/>
                </a:lnTo>
                <a:lnTo>
                  <a:pt x="35" y="242"/>
                </a:lnTo>
                <a:lnTo>
                  <a:pt x="35" y="246"/>
                </a:lnTo>
                <a:lnTo>
                  <a:pt x="34" y="250"/>
                </a:lnTo>
                <a:lnTo>
                  <a:pt x="33" y="252"/>
                </a:lnTo>
                <a:lnTo>
                  <a:pt x="30" y="254"/>
                </a:lnTo>
                <a:lnTo>
                  <a:pt x="26" y="255"/>
                </a:lnTo>
                <a:lnTo>
                  <a:pt x="4" y="260"/>
                </a:lnTo>
                <a:lnTo>
                  <a:pt x="4" y="260"/>
                </a:lnTo>
                <a:lnTo>
                  <a:pt x="1" y="260"/>
                </a:lnTo>
                <a:lnTo>
                  <a:pt x="0" y="258"/>
                </a:lnTo>
                <a:lnTo>
                  <a:pt x="0" y="256"/>
                </a:lnTo>
                <a:lnTo>
                  <a:pt x="1" y="254"/>
                </a:lnTo>
                <a:lnTo>
                  <a:pt x="3" y="254"/>
                </a:lnTo>
                <a:lnTo>
                  <a:pt x="25" y="249"/>
                </a:lnTo>
                <a:lnTo>
                  <a:pt x="25" y="249"/>
                </a:lnTo>
                <a:lnTo>
                  <a:pt x="27" y="247"/>
                </a:lnTo>
                <a:lnTo>
                  <a:pt x="27" y="247"/>
                </a:lnTo>
                <a:lnTo>
                  <a:pt x="29" y="245"/>
                </a:lnTo>
                <a:lnTo>
                  <a:pt x="29" y="242"/>
                </a:lnTo>
                <a:lnTo>
                  <a:pt x="29" y="239"/>
                </a:lnTo>
                <a:lnTo>
                  <a:pt x="27" y="237"/>
                </a:lnTo>
                <a:lnTo>
                  <a:pt x="27" y="235"/>
                </a:lnTo>
                <a:lnTo>
                  <a:pt x="27" y="234"/>
                </a:lnTo>
                <a:lnTo>
                  <a:pt x="27" y="234"/>
                </a:lnTo>
                <a:lnTo>
                  <a:pt x="26" y="2"/>
                </a:lnTo>
                <a:lnTo>
                  <a:pt x="26" y="1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61"/>
          <p:cNvSpPr>
            <a:spLocks/>
          </p:cNvSpPr>
          <p:nvPr/>
        </p:nvSpPr>
        <p:spPr bwMode="auto">
          <a:xfrm>
            <a:off x="5219701" y="754063"/>
            <a:ext cx="30163" cy="25400"/>
          </a:xfrm>
          <a:custGeom>
            <a:avLst/>
            <a:gdLst>
              <a:gd name="T0" fmla="*/ 15 w 19"/>
              <a:gd name="T1" fmla="*/ 0 h 16"/>
              <a:gd name="T2" fmla="*/ 17 w 19"/>
              <a:gd name="T3" fmla="*/ 0 h 16"/>
              <a:gd name="T4" fmla="*/ 19 w 19"/>
              <a:gd name="T5" fmla="*/ 2 h 16"/>
              <a:gd name="T6" fmla="*/ 19 w 19"/>
              <a:gd name="T7" fmla="*/ 3 h 16"/>
              <a:gd name="T8" fmla="*/ 19 w 19"/>
              <a:gd name="T9" fmla="*/ 4 h 16"/>
              <a:gd name="T10" fmla="*/ 17 w 19"/>
              <a:gd name="T11" fmla="*/ 5 h 16"/>
              <a:gd name="T12" fmla="*/ 7 w 19"/>
              <a:gd name="T13" fmla="*/ 16 h 16"/>
              <a:gd name="T14" fmla="*/ 4 w 19"/>
              <a:gd name="T15" fmla="*/ 16 h 16"/>
              <a:gd name="T16" fmla="*/ 3 w 19"/>
              <a:gd name="T17" fmla="*/ 16 h 16"/>
              <a:gd name="T18" fmla="*/ 2 w 19"/>
              <a:gd name="T19" fmla="*/ 15 h 16"/>
              <a:gd name="T20" fmla="*/ 0 w 19"/>
              <a:gd name="T21" fmla="*/ 13 h 16"/>
              <a:gd name="T22" fmla="*/ 2 w 19"/>
              <a:gd name="T23" fmla="*/ 12 h 16"/>
              <a:gd name="T24" fmla="*/ 2 w 19"/>
              <a:gd name="T25" fmla="*/ 9 h 16"/>
              <a:gd name="T26" fmla="*/ 13 w 19"/>
              <a:gd name="T27" fmla="*/ 0 h 16"/>
              <a:gd name="T28" fmla="*/ 15 w 19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" h="16">
                <a:moveTo>
                  <a:pt x="15" y="0"/>
                </a:moveTo>
                <a:lnTo>
                  <a:pt x="17" y="0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17" y="5"/>
                </a:lnTo>
                <a:lnTo>
                  <a:pt x="7" y="16"/>
                </a:lnTo>
                <a:lnTo>
                  <a:pt x="4" y="16"/>
                </a:lnTo>
                <a:lnTo>
                  <a:pt x="3" y="16"/>
                </a:lnTo>
                <a:lnTo>
                  <a:pt x="2" y="15"/>
                </a:lnTo>
                <a:lnTo>
                  <a:pt x="0" y="13"/>
                </a:lnTo>
                <a:lnTo>
                  <a:pt x="2" y="12"/>
                </a:lnTo>
                <a:lnTo>
                  <a:pt x="2" y="9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62"/>
          <p:cNvSpPr>
            <a:spLocks/>
          </p:cNvSpPr>
          <p:nvPr/>
        </p:nvSpPr>
        <p:spPr bwMode="auto">
          <a:xfrm>
            <a:off x="5343526" y="727075"/>
            <a:ext cx="28575" cy="20638"/>
          </a:xfrm>
          <a:custGeom>
            <a:avLst/>
            <a:gdLst>
              <a:gd name="T0" fmla="*/ 2 w 18"/>
              <a:gd name="T1" fmla="*/ 0 h 13"/>
              <a:gd name="T2" fmla="*/ 3 w 18"/>
              <a:gd name="T3" fmla="*/ 0 h 13"/>
              <a:gd name="T4" fmla="*/ 17 w 18"/>
              <a:gd name="T5" fmla="*/ 5 h 13"/>
              <a:gd name="T6" fmla="*/ 18 w 18"/>
              <a:gd name="T7" fmla="*/ 7 h 13"/>
              <a:gd name="T8" fmla="*/ 18 w 18"/>
              <a:gd name="T9" fmla="*/ 9 h 13"/>
              <a:gd name="T10" fmla="*/ 18 w 18"/>
              <a:gd name="T11" fmla="*/ 11 h 13"/>
              <a:gd name="T12" fmla="*/ 17 w 18"/>
              <a:gd name="T13" fmla="*/ 12 h 13"/>
              <a:gd name="T14" fmla="*/ 15 w 18"/>
              <a:gd name="T15" fmla="*/ 13 h 13"/>
              <a:gd name="T16" fmla="*/ 14 w 18"/>
              <a:gd name="T17" fmla="*/ 12 h 13"/>
              <a:gd name="T18" fmla="*/ 1 w 18"/>
              <a:gd name="T19" fmla="*/ 7 h 13"/>
              <a:gd name="T20" fmla="*/ 0 w 18"/>
              <a:gd name="T21" fmla="*/ 5 h 13"/>
              <a:gd name="T22" fmla="*/ 0 w 18"/>
              <a:gd name="T23" fmla="*/ 4 h 13"/>
              <a:gd name="T24" fmla="*/ 0 w 18"/>
              <a:gd name="T25" fmla="*/ 1 h 13"/>
              <a:gd name="T26" fmla="*/ 1 w 18"/>
              <a:gd name="T27" fmla="*/ 0 h 13"/>
              <a:gd name="T28" fmla="*/ 2 w 18"/>
              <a:gd name="T2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3">
                <a:moveTo>
                  <a:pt x="2" y="0"/>
                </a:moveTo>
                <a:lnTo>
                  <a:pt x="3" y="0"/>
                </a:lnTo>
                <a:lnTo>
                  <a:pt x="17" y="5"/>
                </a:lnTo>
                <a:lnTo>
                  <a:pt x="18" y="7"/>
                </a:lnTo>
                <a:lnTo>
                  <a:pt x="18" y="9"/>
                </a:lnTo>
                <a:lnTo>
                  <a:pt x="18" y="11"/>
                </a:lnTo>
                <a:lnTo>
                  <a:pt x="17" y="12"/>
                </a:lnTo>
                <a:lnTo>
                  <a:pt x="15" y="13"/>
                </a:lnTo>
                <a:lnTo>
                  <a:pt x="14" y="12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63"/>
          <p:cNvSpPr>
            <a:spLocks/>
          </p:cNvSpPr>
          <p:nvPr/>
        </p:nvSpPr>
        <p:spPr bwMode="auto">
          <a:xfrm>
            <a:off x="5229226" y="733425"/>
            <a:ext cx="131763" cy="73025"/>
          </a:xfrm>
          <a:custGeom>
            <a:avLst/>
            <a:gdLst>
              <a:gd name="T0" fmla="*/ 81 w 83"/>
              <a:gd name="T1" fmla="*/ 0 h 46"/>
              <a:gd name="T2" fmla="*/ 83 w 83"/>
              <a:gd name="T3" fmla="*/ 0 h 46"/>
              <a:gd name="T4" fmla="*/ 83 w 83"/>
              <a:gd name="T5" fmla="*/ 1 h 46"/>
              <a:gd name="T6" fmla="*/ 83 w 83"/>
              <a:gd name="T7" fmla="*/ 4 h 46"/>
              <a:gd name="T8" fmla="*/ 79 w 83"/>
              <a:gd name="T9" fmla="*/ 17 h 46"/>
              <a:gd name="T10" fmla="*/ 72 w 83"/>
              <a:gd name="T11" fmla="*/ 28 h 46"/>
              <a:gd name="T12" fmla="*/ 62 w 83"/>
              <a:gd name="T13" fmla="*/ 35 h 46"/>
              <a:gd name="T14" fmla="*/ 55 w 83"/>
              <a:gd name="T15" fmla="*/ 41 h 46"/>
              <a:gd name="T16" fmla="*/ 48 w 83"/>
              <a:gd name="T17" fmla="*/ 43 h 46"/>
              <a:gd name="T18" fmla="*/ 45 w 83"/>
              <a:gd name="T19" fmla="*/ 45 h 46"/>
              <a:gd name="T20" fmla="*/ 45 w 83"/>
              <a:gd name="T21" fmla="*/ 45 h 46"/>
              <a:gd name="T22" fmla="*/ 45 w 83"/>
              <a:gd name="T23" fmla="*/ 45 h 46"/>
              <a:gd name="T24" fmla="*/ 41 w 83"/>
              <a:gd name="T25" fmla="*/ 46 h 46"/>
              <a:gd name="T26" fmla="*/ 36 w 83"/>
              <a:gd name="T27" fmla="*/ 46 h 46"/>
              <a:gd name="T28" fmla="*/ 23 w 83"/>
              <a:gd name="T29" fmla="*/ 43 h 46"/>
              <a:gd name="T30" fmla="*/ 14 w 83"/>
              <a:gd name="T31" fmla="*/ 38 h 46"/>
              <a:gd name="T32" fmla="*/ 6 w 83"/>
              <a:gd name="T33" fmla="*/ 32 h 46"/>
              <a:gd name="T34" fmla="*/ 2 w 83"/>
              <a:gd name="T35" fmla="*/ 26 h 46"/>
              <a:gd name="T36" fmla="*/ 0 w 83"/>
              <a:gd name="T37" fmla="*/ 24 h 46"/>
              <a:gd name="T38" fmla="*/ 0 w 83"/>
              <a:gd name="T39" fmla="*/ 21 h 46"/>
              <a:gd name="T40" fmla="*/ 0 w 83"/>
              <a:gd name="T41" fmla="*/ 20 h 46"/>
              <a:gd name="T42" fmla="*/ 1 w 83"/>
              <a:gd name="T43" fmla="*/ 18 h 46"/>
              <a:gd name="T44" fmla="*/ 3 w 83"/>
              <a:gd name="T45" fmla="*/ 18 h 46"/>
              <a:gd name="T46" fmla="*/ 5 w 83"/>
              <a:gd name="T47" fmla="*/ 18 h 46"/>
              <a:gd name="T48" fmla="*/ 6 w 83"/>
              <a:gd name="T49" fmla="*/ 20 h 46"/>
              <a:gd name="T50" fmla="*/ 6 w 83"/>
              <a:gd name="T51" fmla="*/ 21 h 46"/>
              <a:gd name="T52" fmla="*/ 9 w 83"/>
              <a:gd name="T53" fmla="*/ 22 h 46"/>
              <a:gd name="T54" fmla="*/ 10 w 83"/>
              <a:gd name="T55" fmla="*/ 26 h 46"/>
              <a:gd name="T56" fmla="*/ 14 w 83"/>
              <a:gd name="T57" fmla="*/ 29 h 46"/>
              <a:gd name="T58" fmla="*/ 23 w 83"/>
              <a:gd name="T59" fmla="*/ 35 h 46"/>
              <a:gd name="T60" fmla="*/ 36 w 83"/>
              <a:gd name="T61" fmla="*/ 39 h 46"/>
              <a:gd name="T62" fmla="*/ 40 w 83"/>
              <a:gd name="T63" fmla="*/ 39 h 46"/>
              <a:gd name="T64" fmla="*/ 44 w 83"/>
              <a:gd name="T65" fmla="*/ 38 h 46"/>
              <a:gd name="T66" fmla="*/ 45 w 83"/>
              <a:gd name="T67" fmla="*/ 38 h 46"/>
              <a:gd name="T68" fmla="*/ 48 w 83"/>
              <a:gd name="T69" fmla="*/ 37 h 46"/>
              <a:gd name="T70" fmla="*/ 53 w 83"/>
              <a:gd name="T71" fmla="*/ 34 h 46"/>
              <a:gd name="T72" fmla="*/ 58 w 83"/>
              <a:gd name="T73" fmla="*/ 30 h 46"/>
              <a:gd name="T74" fmla="*/ 66 w 83"/>
              <a:gd name="T75" fmla="*/ 24 h 46"/>
              <a:gd name="T76" fmla="*/ 73 w 83"/>
              <a:gd name="T77" fmla="*/ 15 h 46"/>
              <a:gd name="T78" fmla="*/ 77 w 83"/>
              <a:gd name="T79" fmla="*/ 3 h 46"/>
              <a:gd name="T80" fmla="*/ 78 w 83"/>
              <a:gd name="T81" fmla="*/ 1 h 46"/>
              <a:gd name="T82" fmla="*/ 79 w 83"/>
              <a:gd name="T83" fmla="*/ 0 h 46"/>
              <a:gd name="T84" fmla="*/ 81 w 83"/>
              <a:gd name="T8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" h="46">
                <a:moveTo>
                  <a:pt x="81" y="0"/>
                </a:moveTo>
                <a:lnTo>
                  <a:pt x="83" y="0"/>
                </a:lnTo>
                <a:lnTo>
                  <a:pt x="83" y="1"/>
                </a:lnTo>
                <a:lnTo>
                  <a:pt x="83" y="4"/>
                </a:lnTo>
                <a:lnTo>
                  <a:pt x="79" y="17"/>
                </a:lnTo>
                <a:lnTo>
                  <a:pt x="72" y="28"/>
                </a:lnTo>
                <a:lnTo>
                  <a:pt x="62" y="35"/>
                </a:lnTo>
                <a:lnTo>
                  <a:pt x="55" y="41"/>
                </a:lnTo>
                <a:lnTo>
                  <a:pt x="48" y="43"/>
                </a:lnTo>
                <a:lnTo>
                  <a:pt x="45" y="45"/>
                </a:lnTo>
                <a:lnTo>
                  <a:pt x="45" y="45"/>
                </a:lnTo>
                <a:lnTo>
                  <a:pt x="45" y="45"/>
                </a:lnTo>
                <a:lnTo>
                  <a:pt x="41" y="46"/>
                </a:lnTo>
                <a:lnTo>
                  <a:pt x="36" y="46"/>
                </a:lnTo>
                <a:lnTo>
                  <a:pt x="23" y="43"/>
                </a:lnTo>
                <a:lnTo>
                  <a:pt x="14" y="38"/>
                </a:lnTo>
                <a:lnTo>
                  <a:pt x="6" y="32"/>
                </a:lnTo>
                <a:lnTo>
                  <a:pt x="2" y="26"/>
                </a:lnTo>
                <a:lnTo>
                  <a:pt x="0" y="24"/>
                </a:lnTo>
                <a:lnTo>
                  <a:pt x="0" y="21"/>
                </a:lnTo>
                <a:lnTo>
                  <a:pt x="0" y="20"/>
                </a:lnTo>
                <a:lnTo>
                  <a:pt x="1" y="18"/>
                </a:lnTo>
                <a:lnTo>
                  <a:pt x="3" y="18"/>
                </a:lnTo>
                <a:lnTo>
                  <a:pt x="5" y="18"/>
                </a:lnTo>
                <a:lnTo>
                  <a:pt x="6" y="20"/>
                </a:lnTo>
                <a:lnTo>
                  <a:pt x="6" y="21"/>
                </a:lnTo>
                <a:lnTo>
                  <a:pt x="9" y="22"/>
                </a:lnTo>
                <a:lnTo>
                  <a:pt x="10" y="26"/>
                </a:lnTo>
                <a:lnTo>
                  <a:pt x="14" y="29"/>
                </a:lnTo>
                <a:lnTo>
                  <a:pt x="23" y="35"/>
                </a:lnTo>
                <a:lnTo>
                  <a:pt x="36" y="39"/>
                </a:lnTo>
                <a:lnTo>
                  <a:pt x="40" y="39"/>
                </a:lnTo>
                <a:lnTo>
                  <a:pt x="44" y="38"/>
                </a:lnTo>
                <a:lnTo>
                  <a:pt x="45" y="38"/>
                </a:lnTo>
                <a:lnTo>
                  <a:pt x="48" y="37"/>
                </a:lnTo>
                <a:lnTo>
                  <a:pt x="53" y="34"/>
                </a:lnTo>
                <a:lnTo>
                  <a:pt x="58" y="30"/>
                </a:lnTo>
                <a:lnTo>
                  <a:pt x="66" y="24"/>
                </a:lnTo>
                <a:lnTo>
                  <a:pt x="73" y="15"/>
                </a:lnTo>
                <a:lnTo>
                  <a:pt x="77" y="3"/>
                </a:lnTo>
                <a:lnTo>
                  <a:pt x="78" y="1"/>
                </a:lnTo>
                <a:lnTo>
                  <a:pt x="79" y="0"/>
                </a:lnTo>
                <a:lnTo>
                  <a:pt x="8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64"/>
          <p:cNvSpPr>
            <a:spLocks noEditPoints="1"/>
          </p:cNvSpPr>
          <p:nvPr/>
        </p:nvSpPr>
        <p:spPr bwMode="auto">
          <a:xfrm>
            <a:off x="5168901" y="617538"/>
            <a:ext cx="252413" cy="269875"/>
          </a:xfrm>
          <a:custGeom>
            <a:avLst/>
            <a:gdLst>
              <a:gd name="T0" fmla="*/ 70 w 159"/>
              <a:gd name="T1" fmla="*/ 6 h 170"/>
              <a:gd name="T2" fmla="*/ 65 w 159"/>
              <a:gd name="T3" fmla="*/ 8 h 170"/>
              <a:gd name="T4" fmla="*/ 51 w 159"/>
              <a:gd name="T5" fmla="*/ 13 h 170"/>
              <a:gd name="T6" fmla="*/ 28 w 159"/>
              <a:gd name="T7" fmla="*/ 27 h 170"/>
              <a:gd name="T8" fmla="*/ 13 w 159"/>
              <a:gd name="T9" fmla="*/ 48 h 170"/>
              <a:gd name="T10" fmla="*/ 6 w 159"/>
              <a:gd name="T11" fmla="*/ 80 h 170"/>
              <a:gd name="T12" fmla="*/ 9 w 159"/>
              <a:gd name="T13" fmla="*/ 102 h 170"/>
              <a:gd name="T14" fmla="*/ 9 w 159"/>
              <a:gd name="T15" fmla="*/ 103 h 170"/>
              <a:gd name="T16" fmla="*/ 10 w 159"/>
              <a:gd name="T17" fmla="*/ 111 h 170"/>
              <a:gd name="T18" fmla="*/ 18 w 159"/>
              <a:gd name="T19" fmla="*/ 132 h 170"/>
              <a:gd name="T20" fmla="*/ 34 w 159"/>
              <a:gd name="T21" fmla="*/ 149 h 170"/>
              <a:gd name="T22" fmla="*/ 58 w 159"/>
              <a:gd name="T23" fmla="*/ 161 h 170"/>
              <a:gd name="T24" fmla="*/ 83 w 159"/>
              <a:gd name="T25" fmla="*/ 162 h 170"/>
              <a:gd name="T26" fmla="*/ 89 w 159"/>
              <a:gd name="T27" fmla="*/ 161 h 170"/>
              <a:gd name="T28" fmla="*/ 103 w 159"/>
              <a:gd name="T29" fmla="*/ 156 h 170"/>
              <a:gd name="T30" fmla="*/ 128 w 159"/>
              <a:gd name="T31" fmla="*/ 139 h 170"/>
              <a:gd name="T32" fmla="*/ 147 w 159"/>
              <a:gd name="T33" fmla="*/ 108 h 170"/>
              <a:gd name="T34" fmla="*/ 153 w 159"/>
              <a:gd name="T35" fmla="*/ 86 h 170"/>
              <a:gd name="T36" fmla="*/ 151 w 159"/>
              <a:gd name="T37" fmla="*/ 80 h 170"/>
              <a:gd name="T38" fmla="*/ 149 w 159"/>
              <a:gd name="T39" fmla="*/ 63 h 170"/>
              <a:gd name="T40" fmla="*/ 136 w 159"/>
              <a:gd name="T41" fmla="*/ 35 h 170"/>
              <a:gd name="T42" fmla="*/ 113 w 159"/>
              <a:gd name="T43" fmla="*/ 16 h 170"/>
              <a:gd name="T44" fmla="*/ 77 w 159"/>
              <a:gd name="T45" fmla="*/ 6 h 170"/>
              <a:gd name="T46" fmla="*/ 99 w 159"/>
              <a:gd name="T47" fmla="*/ 2 h 170"/>
              <a:gd name="T48" fmla="*/ 132 w 159"/>
              <a:gd name="T49" fmla="*/ 19 h 170"/>
              <a:gd name="T50" fmla="*/ 149 w 159"/>
              <a:gd name="T51" fmla="*/ 44 h 170"/>
              <a:gd name="T52" fmla="*/ 158 w 159"/>
              <a:gd name="T53" fmla="*/ 74 h 170"/>
              <a:gd name="T54" fmla="*/ 159 w 159"/>
              <a:gd name="T55" fmla="*/ 88 h 170"/>
              <a:gd name="T56" fmla="*/ 159 w 159"/>
              <a:gd name="T57" fmla="*/ 89 h 170"/>
              <a:gd name="T58" fmla="*/ 149 w 159"/>
              <a:gd name="T59" fmla="*/ 123 h 170"/>
              <a:gd name="T60" fmla="*/ 130 w 159"/>
              <a:gd name="T61" fmla="*/ 146 h 170"/>
              <a:gd name="T62" fmla="*/ 107 w 159"/>
              <a:gd name="T63" fmla="*/ 162 h 170"/>
              <a:gd name="T64" fmla="*/ 87 w 159"/>
              <a:gd name="T65" fmla="*/ 169 h 170"/>
              <a:gd name="T66" fmla="*/ 85 w 159"/>
              <a:gd name="T67" fmla="*/ 170 h 170"/>
              <a:gd name="T68" fmla="*/ 75 w 159"/>
              <a:gd name="T69" fmla="*/ 170 h 170"/>
              <a:gd name="T70" fmla="*/ 57 w 159"/>
              <a:gd name="T71" fmla="*/ 167 h 170"/>
              <a:gd name="T72" fmla="*/ 28 w 159"/>
              <a:gd name="T73" fmla="*/ 156 h 170"/>
              <a:gd name="T74" fmla="*/ 11 w 159"/>
              <a:gd name="T75" fmla="*/ 136 h 170"/>
              <a:gd name="T76" fmla="*/ 2 w 159"/>
              <a:gd name="T77" fmla="*/ 108 h 170"/>
              <a:gd name="T78" fmla="*/ 0 w 159"/>
              <a:gd name="T79" fmla="*/ 80 h 170"/>
              <a:gd name="T80" fmla="*/ 6 w 159"/>
              <a:gd name="T81" fmla="*/ 44 h 170"/>
              <a:gd name="T82" fmla="*/ 24 w 159"/>
              <a:gd name="T83" fmla="*/ 22 h 170"/>
              <a:gd name="T84" fmla="*/ 47 w 159"/>
              <a:gd name="T85" fmla="*/ 6 h 170"/>
              <a:gd name="T86" fmla="*/ 66 w 159"/>
              <a:gd name="T87" fmla="*/ 1 h 170"/>
              <a:gd name="T88" fmla="*/ 70 w 159"/>
              <a:gd name="T89" fmla="*/ 0 h 170"/>
              <a:gd name="T90" fmla="*/ 77 w 159"/>
              <a:gd name="T9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9" h="170">
                <a:moveTo>
                  <a:pt x="77" y="6"/>
                </a:moveTo>
                <a:lnTo>
                  <a:pt x="70" y="6"/>
                </a:lnTo>
                <a:lnTo>
                  <a:pt x="69" y="8"/>
                </a:lnTo>
                <a:lnTo>
                  <a:pt x="65" y="8"/>
                </a:lnTo>
                <a:lnTo>
                  <a:pt x="61" y="9"/>
                </a:lnTo>
                <a:lnTo>
                  <a:pt x="51" y="13"/>
                </a:lnTo>
                <a:lnTo>
                  <a:pt x="39" y="19"/>
                </a:lnTo>
                <a:lnTo>
                  <a:pt x="28" y="27"/>
                </a:lnTo>
                <a:lnTo>
                  <a:pt x="21" y="36"/>
                </a:lnTo>
                <a:lnTo>
                  <a:pt x="13" y="48"/>
                </a:lnTo>
                <a:lnTo>
                  <a:pt x="7" y="63"/>
                </a:lnTo>
                <a:lnTo>
                  <a:pt x="6" y="80"/>
                </a:lnTo>
                <a:lnTo>
                  <a:pt x="9" y="101"/>
                </a:lnTo>
                <a:lnTo>
                  <a:pt x="9" y="102"/>
                </a:lnTo>
                <a:lnTo>
                  <a:pt x="9" y="102"/>
                </a:lnTo>
                <a:lnTo>
                  <a:pt x="9" y="103"/>
                </a:lnTo>
                <a:lnTo>
                  <a:pt x="9" y="106"/>
                </a:lnTo>
                <a:lnTo>
                  <a:pt x="10" y="111"/>
                </a:lnTo>
                <a:lnTo>
                  <a:pt x="13" y="122"/>
                </a:lnTo>
                <a:lnTo>
                  <a:pt x="18" y="132"/>
                </a:lnTo>
                <a:lnTo>
                  <a:pt x="24" y="141"/>
                </a:lnTo>
                <a:lnTo>
                  <a:pt x="34" y="149"/>
                </a:lnTo>
                <a:lnTo>
                  <a:pt x="44" y="157"/>
                </a:lnTo>
                <a:lnTo>
                  <a:pt x="58" y="161"/>
                </a:lnTo>
                <a:lnTo>
                  <a:pt x="75" y="162"/>
                </a:lnTo>
                <a:lnTo>
                  <a:pt x="83" y="162"/>
                </a:lnTo>
                <a:lnTo>
                  <a:pt x="85" y="162"/>
                </a:lnTo>
                <a:lnTo>
                  <a:pt x="89" y="161"/>
                </a:lnTo>
                <a:lnTo>
                  <a:pt x="93" y="160"/>
                </a:lnTo>
                <a:lnTo>
                  <a:pt x="103" y="156"/>
                </a:lnTo>
                <a:lnTo>
                  <a:pt x="116" y="148"/>
                </a:lnTo>
                <a:lnTo>
                  <a:pt x="128" y="139"/>
                </a:lnTo>
                <a:lnTo>
                  <a:pt x="140" y="125"/>
                </a:lnTo>
                <a:lnTo>
                  <a:pt x="147" y="108"/>
                </a:lnTo>
                <a:lnTo>
                  <a:pt x="153" y="88"/>
                </a:lnTo>
                <a:lnTo>
                  <a:pt x="153" y="86"/>
                </a:lnTo>
                <a:lnTo>
                  <a:pt x="153" y="84"/>
                </a:lnTo>
                <a:lnTo>
                  <a:pt x="151" y="80"/>
                </a:lnTo>
                <a:lnTo>
                  <a:pt x="151" y="76"/>
                </a:lnTo>
                <a:lnTo>
                  <a:pt x="149" y="63"/>
                </a:lnTo>
                <a:lnTo>
                  <a:pt x="144" y="47"/>
                </a:lnTo>
                <a:lnTo>
                  <a:pt x="136" y="35"/>
                </a:lnTo>
                <a:lnTo>
                  <a:pt x="127" y="25"/>
                </a:lnTo>
                <a:lnTo>
                  <a:pt x="113" y="16"/>
                </a:lnTo>
                <a:lnTo>
                  <a:pt x="98" y="9"/>
                </a:lnTo>
                <a:lnTo>
                  <a:pt x="77" y="6"/>
                </a:lnTo>
                <a:close/>
                <a:moveTo>
                  <a:pt x="77" y="0"/>
                </a:moveTo>
                <a:lnTo>
                  <a:pt x="99" y="2"/>
                </a:lnTo>
                <a:lnTo>
                  <a:pt x="117" y="9"/>
                </a:lnTo>
                <a:lnTo>
                  <a:pt x="132" y="19"/>
                </a:lnTo>
                <a:lnTo>
                  <a:pt x="142" y="31"/>
                </a:lnTo>
                <a:lnTo>
                  <a:pt x="149" y="44"/>
                </a:lnTo>
                <a:lnTo>
                  <a:pt x="155" y="60"/>
                </a:lnTo>
                <a:lnTo>
                  <a:pt x="158" y="74"/>
                </a:lnTo>
                <a:lnTo>
                  <a:pt x="159" y="84"/>
                </a:lnTo>
                <a:lnTo>
                  <a:pt x="159" y="88"/>
                </a:lnTo>
                <a:lnTo>
                  <a:pt x="159" y="89"/>
                </a:lnTo>
                <a:lnTo>
                  <a:pt x="159" y="89"/>
                </a:lnTo>
                <a:lnTo>
                  <a:pt x="155" y="107"/>
                </a:lnTo>
                <a:lnTo>
                  <a:pt x="149" y="123"/>
                </a:lnTo>
                <a:lnTo>
                  <a:pt x="140" y="136"/>
                </a:lnTo>
                <a:lnTo>
                  <a:pt x="130" y="146"/>
                </a:lnTo>
                <a:lnTo>
                  <a:pt x="120" y="154"/>
                </a:lnTo>
                <a:lnTo>
                  <a:pt x="107" y="162"/>
                </a:lnTo>
                <a:lnTo>
                  <a:pt x="95" y="166"/>
                </a:lnTo>
                <a:lnTo>
                  <a:pt x="87" y="169"/>
                </a:lnTo>
                <a:lnTo>
                  <a:pt x="85" y="170"/>
                </a:lnTo>
                <a:lnTo>
                  <a:pt x="85" y="170"/>
                </a:lnTo>
                <a:lnTo>
                  <a:pt x="85" y="170"/>
                </a:lnTo>
                <a:lnTo>
                  <a:pt x="75" y="170"/>
                </a:lnTo>
                <a:lnTo>
                  <a:pt x="75" y="170"/>
                </a:lnTo>
                <a:lnTo>
                  <a:pt x="57" y="167"/>
                </a:lnTo>
                <a:lnTo>
                  <a:pt x="41" y="162"/>
                </a:lnTo>
                <a:lnTo>
                  <a:pt x="28" y="156"/>
                </a:lnTo>
                <a:lnTo>
                  <a:pt x="19" y="146"/>
                </a:lnTo>
                <a:lnTo>
                  <a:pt x="11" y="136"/>
                </a:lnTo>
                <a:lnTo>
                  <a:pt x="5" y="120"/>
                </a:lnTo>
                <a:lnTo>
                  <a:pt x="2" y="108"/>
                </a:lnTo>
                <a:lnTo>
                  <a:pt x="1" y="102"/>
                </a:lnTo>
                <a:lnTo>
                  <a:pt x="0" y="80"/>
                </a:lnTo>
                <a:lnTo>
                  <a:pt x="1" y="61"/>
                </a:lnTo>
                <a:lnTo>
                  <a:pt x="6" y="44"/>
                </a:lnTo>
                <a:lnTo>
                  <a:pt x="14" y="31"/>
                </a:lnTo>
                <a:lnTo>
                  <a:pt x="24" y="22"/>
                </a:lnTo>
                <a:lnTo>
                  <a:pt x="35" y="14"/>
                </a:lnTo>
                <a:lnTo>
                  <a:pt x="47" y="6"/>
                </a:lnTo>
                <a:lnTo>
                  <a:pt x="58" y="2"/>
                </a:lnTo>
                <a:lnTo>
                  <a:pt x="66" y="1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65"/>
          <p:cNvSpPr>
            <a:spLocks/>
          </p:cNvSpPr>
          <p:nvPr/>
        </p:nvSpPr>
        <p:spPr bwMode="auto">
          <a:xfrm>
            <a:off x="5162551" y="636588"/>
            <a:ext cx="76200" cy="131763"/>
          </a:xfrm>
          <a:custGeom>
            <a:avLst/>
            <a:gdLst>
              <a:gd name="T0" fmla="*/ 45 w 48"/>
              <a:gd name="T1" fmla="*/ 0 h 83"/>
              <a:gd name="T2" fmla="*/ 47 w 48"/>
              <a:gd name="T3" fmla="*/ 1 h 83"/>
              <a:gd name="T4" fmla="*/ 48 w 48"/>
              <a:gd name="T5" fmla="*/ 2 h 83"/>
              <a:gd name="T6" fmla="*/ 48 w 48"/>
              <a:gd name="T7" fmla="*/ 4 h 83"/>
              <a:gd name="T8" fmla="*/ 47 w 48"/>
              <a:gd name="T9" fmla="*/ 7 h 83"/>
              <a:gd name="T10" fmla="*/ 45 w 48"/>
              <a:gd name="T11" fmla="*/ 17 h 83"/>
              <a:gd name="T12" fmla="*/ 43 w 48"/>
              <a:gd name="T13" fmla="*/ 28 h 83"/>
              <a:gd name="T14" fmla="*/ 39 w 48"/>
              <a:gd name="T15" fmla="*/ 41 h 83"/>
              <a:gd name="T16" fmla="*/ 35 w 48"/>
              <a:gd name="T17" fmla="*/ 53 h 83"/>
              <a:gd name="T18" fmla="*/ 30 w 48"/>
              <a:gd name="T19" fmla="*/ 62 h 83"/>
              <a:gd name="T20" fmla="*/ 26 w 48"/>
              <a:gd name="T21" fmla="*/ 65 h 83"/>
              <a:gd name="T22" fmla="*/ 23 w 48"/>
              <a:gd name="T23" fmla="*/ 62 h 83"/>
              <a:gd name="T24" fmla="*/ 23 w 48"/>
              <a:gd name="T25" fmla="*/ 61 h 83"/>
              <a:gd name="T26" fmla="*/ 22 w 48"/>
              <a:gd name="T27" fmla="*/ 58 h 83"/>
              <a:gd name="T28" fmla="*/ 21 w 48"/>
              <a:gd name="T29" fmla="*/ 61 h 83"/>
              <a:gd name="T30" fmla="*/ 14 w 48"/>
              <a:gd name="T31" fmla="*/ 73 h 83"/>
              <a:gd name="T32" fmla="*/ 5 w 48"/>
              <a:gd name="T33" fmla="*/ 83 h 83"/>
              <a:gd name="T34" fmla="*/ 2 w 48"/>
              <a:gd name="T35" fmla="*/ 83 h 83"/>
              <a:gd name="T36" fmla="*/ 1 w 48"/>
              <a:gd name="T37" fmla="*/ 83 h 83"/>
              <a:gd name="T38" fmla="*/ 0 w 48"/>
              <a:gd name="T39" fmla="*/ 82 h 83"/>
              <a:gd name="T40" fmla="*/ 0 w 48"/>
              <a:gd name="T41" fmla="*/ 81 h 83"/>
              <a:gd name="T42" fmla="*/ 0 w 48"/>
              <a:gd name="T43" fmla="*/ 78 h 83"/>
              <a:gd name="T44" fmla="*/ 1 w 48"/>
              <a:gd name="T45" fmla="*/ 77 h 83"/>
              <a:gd name="T46" fmla="*/ 5 w 48"/>
              <a:gd name="T47" fmla="*/ 74 h 83"/>
              <a:gd name="T48" fmla="*/ 8 w 48"/>
              <a:gd name="T49" fmla="*/ 69 h 83"/>
              <a:gd name="T50" fmla="*/ 11 w 48"/>
              <a:gd name="T51" fmla="*/ 64 h 83"/>
              <a:gd name="T52" fmla="*/ 14 w 48"/>
              <a:gd name="T53" fmla="*/ 58 h 83"/>
              <a:gd name="T54" fmla="*/ 17 w 48"/>
              <a:gd name="T55" fmla="*/ 53 h 83"/>
              <a:gd name="T56" fmla="*/ 18 w 48"/>
              <a:gd name="T57" fmla="*/ 49 h 83"/>
              <a:gd name="T58" fmla="*/ 19 w 48"/>
              <a:gd name="T59" fmla="*/ 47 h 83"/>
              <a:gd name="T60" fmla="*/ 21 w 48"/>
              <a:gd name="T61" fmla="*/ 44 h 83"/>
              <a:gd name="T62" fmla="*/ 21 w 48"/>
              <a:gd name="T63" fmla="*/ 44 h 83"/>
              <a:gd name="T64" fmla="*/ 27 w 48"/>
              <a:gd name="T65" fmla="*/ 45 h 83"/>
              <a:gd name="T66" fmla="*/ 27 w 48"/>
              <a:gd name="T67" fmla="*/ 49 h 83"/>
              <a:gd name="T68" fmla="*/ 28 w 48"/>
              <a:gd name="T69" fmla="*/ 52 h 83"/>
              <a:gd name="T70" fmla="*/ 32 w 48"/>
              <a:gd name="T71" fmla="*/ 40 h 83"/>
              <a:gd name="T72" fmla="*/ 36 w 48"/>
              <a:gd name="T73" fmla="*/ 27 h 83"/>
              <a:gd name="T74" fmla="*/ 39 w 48"/>
              <a:gd name="T75" fmla="*/ 15 h 83"/>
              <a:gd name="T76" fmla="*/ 40 w 48"/>
              <a:gd name="T77" fmla="*/ 6 h 83"/>
              <a:gd name="T78" fmla="*/ 42 w 48"/>
              <a:gd name="T79" fmla="*/ 2 h 83"/>
              <a:gd name="T80" fmla="*/ 42 w 48"/>
              <a:gd name="T81" fmla="*/ 2 h 83"/>
              <a:gd name="T82" fmla="*/ 42 w 48"/>
              <a:gd name="T83" fmla="*/ 1 h 83"/>
              <a:gd name="T84" fmla="*/ 43 w 48"/>
              <a:gd name="T85" fmla="*/ 0 h 83"/>
              <a:gd name="T86" fmla="*/ 45 w 48"/>
              <a:gd name="T8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83">
                <a:moveTo>
                  <a:pt x="45" y="0"/>
                </a:moveTo>
                <a:lnTo>
                  <a:pt x="47" y="1"/>
                </a:lnTo>
                <a:lnTo>
                  <a:pt x="48" y="2"/>
                </a:lnTo>
                <a:lnTo>
                  <a:pt x="48" y="4"/>
                </a:lnTo>
                <a:lnTo>
                  <a:pt x="47" y="7"/>
                </a:lnTo>
                <a:lnTo>
                  <a:pt x="45" y="17"/>
                </a:lnTo>
                <a:lnTo>
                  <a:pt x="43" y="28"/>
                </a:lnTo>
                <a:lnTo>
                  <a:pt x="39" y="41"/>
                </a:lnTo>
                <a:lnTo>
                  <a:pt x="35" y="53"/>
                </a:lnTo>
                <a:lnTo>
                  <a:pt x="30" y="62"/>
                </a:lnTo>
                <a:lnTo>
                  <a:pt x="26" y="65"/>
                </a:lnTo>
                <a:lnTo>
                  <a:pt x="23" y="62"/>
                </a:lnTo>
                <a:lnTo>
                  <a:pt x="23" y="61"/>
                </a:lnTo>
                <a:lnTo>
                  <a:pt x="22" y="58"/>
                </a:lnTo>
                <a:lnTo>
                  <a:pt x="21" y="61"/>
                </a:lnTo>
                <a:lnTo>
                  <a:pt x="14" y="73"/>
                </a:lnTo>
                <a:lnTo>
                  <a:pt x="5" y="83"/>
                </a:lnTo>
                <a:lnTo>
                  <a:pt x="2" y="83"/>
                </a:lnTo>
                <a:lnTo>
                  <a:pt x="1" y="83"/>
                </a:lnTo>
                <a:lnTo>
                  <a:pt x="0" y="82"/>
                </a:lnTo>
                <a:lnTo>
                  <a:pt x="0" y="81"/>
                </a:lnTo>
                <a:lnTo>
                  <a:pt x="0" y="78"/>
                </a:lnTo>
                <a:lnTo>
                  <a:pt x="1" y="77"/>
                </a:lnTo>
                <a:lnTo>
                  <a:pt x="5" y="74"/>
                </a:lnTo>
                <a:lnTo>
                  <a:pt x="8" y="69"/>
                </a:lnTo>
                <a:lnTo>
                  <a:pt x="11" y="64"/>
                </a:lnTo>
                <a:lnTo>
                  <a:pt x="14" y="58"/>
                </a:lnTo>
                <a:lnTo>
                  <a:pt x="17" y="53"/>
                </a:lnTo>
                <a:lnTo>
                  <a:pt x="18" y="49"/>
                </a:lnTo>
                <a:lnTo>
                  <a:pt x="19" y="47"/>
                </a:lnTo>
                <a:lnTo>
                  <a:pt x="21" y="44"/>
                </a:lnTo>
                <a:lnTo>
                  <a:pt x="21" y="44"/>
                </a:lnTo>
                <a:lnTo>
                  <a:pt x="27" y="45"/>
                </a:lnTo>
                <a:lnTo>
                  <a:pt x="27" y="49"/>
                </a:lnTo>
                <a:lnTo>
                  <a:pt x="28" y="52"/>
                </a:lnTo>
                <a:lnTo>
                  <a:pt x="32" y="40"/>
                </a:lnTo>
                <a:lnTo>
                  <a:pt x="36" y="27"/>
                </a:lnTo>
                <a:lnTo>
                  <a:pt x="39" y="15"/>
                </a:lnTo>
                <a:lnTo>
                  <a:pt x="40" y="6"/>
                </a:lnTo>
                <a:lnTo>
                  <a:pt x="42" y="2"/>
                </a:lnTo>
                <a:lnTo>
                  <a:pt x="42" y="2"/>
                </a:lnTo>
                <a:lnTo>
                  <a:pt x="42" y="1"/>
                </a:lnTo>
                <a:lnTo>
                  <a:pt x="43" y="0"/>
                </a:lnTo>
                <a:lnTo>
                  <a:pt x="4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66"/>
          <p:cNvSpPr>
            <a:spLocks/>
          </p:cNvSpPr>
          <p:nvPr/>
        </p:nvSpPr>
        <p:spPr bwMode="auto">
          <a:xfrm>
            <a:off x="5240338" y="630238"/>
            <a:ext cx="146050" cy="41275"/>
          </a:xfrm>
          <a:custGeom>
            <a:avLst/>
            <a:gdLst>
              <a:gd name="T0" fmla="*/ 3 w 92"/>
              <a:gd name="T1" fmla="*/ 0 h 26"/>
              <a:gd name="T2" fmla="*/ 4 w 92"/>
              <a:gd name="T3" fmla="*/ 0 h 26"/>
              <a:gd name="T4" fmla="*/ 62 w 92"/>
              <a:gd name="T5" fmla="*/ 17 h 26"/>
              <a:gd name="T6" fmla="*/ 61 w 92"/>
              <a:gd name="T7" fmla="*/ 15 h 26"/>
              <a:gd name="T8" fmla="*/ 63 w 92"/>
              <a:gd name="T9" fmla="*/ 9 h 26"/>
              <a:gd name="T10" fmla="*/ 88 w 92"/>
              <a:gd name="T11" fmla="*/ 13 h 26"/>
              <a:gd name="T12" fmla="*/ 91 w 92"/>
              <a:gd name="T13" fmla="*/ 14 h 26"/>
              <a:gd name="T14" fmla="*/ 91 w 92"/>
              <a:gd name="T15" fmla="*/ 15 h 26"/>
              <a:gd name="T16" fmla="*/ 92 w 92"/>
              <a:gd name="T17" fmla="*/ 17 h 26"/>
              <a:gd name="T18" fmla="*/ 91 w 92"/>
              <a:gd name="T19" fmla="*/ 19 h 26"/>
              <a:gd name="T20" fmla="*/ 89 w 92"/>
              <a:gd name="T21" fmla="*/ 19 h 26"/>
              <a:gd name="T22" fmla="*/ 87 w 92"/>
              <a:gd name="T23" fmla="*/ 21 h 26"/>
              <a:gd name="T24" fmla="*/ 78 w 92"/>
              <a:gd name="T25" fmla="*/ 18 h 26"/>
              <a:gd name="T26" fmla="*/ 79 w 92"/>
              <a:gd name="T27" fmla="*/ 19 h 26"/>
              <a:gd name="T28" fmla="*/ 79 w 92"/>
              <a:gd name="T29" fmla="*/ 22 h 26"/>
              <a:gd name="T30" fmla="*/ 79 w 92"/>
              <a:gd name="T31" fmla="*/ 23 h 26"/>
              <a:gd name="T32" fmla="*/ 78 w 92"/>
              <a:gd name="T33" fmla="*/ 25 h 26"/>
              <a:gd name="T34" fmla="*/ 76 w 92"/>
              <a:gd name="T35" fmla="*/ 26 h 26"/>
              <a:gd name="T36" fmla="*/ 75 w 92"/>
              <a:gd name="T37" fmla="*/ 26 h 26"/>
              <a:gd name="T38" fmla="*/ 74 w 92"/>
              <a:gd name="T39" fmla="*/ 26 h 26"/>
              <a:gd name="T40" fmla="*/ 71 w 92"/>
              <a:gd name="T41" fmla="*/ 26 h 26"/>
              <a:gd name="T42" fmla="*/ 68 w 92"/>
              <a:gd name="T43" fmla="*/ 26 h 26"/>
              <a:gd name="T44" fmla="*/ 66 w 92"/>
              <a:gd name="T45" fmla="*/ 25 h 26"/>
              <a:gd name="T46" fmla="*/ 65 w 92"/>
              <a:gd name="T47" fmla="*/ 25 h 26"/>
              <a:gd name="T48" fmla="*/ 2 w 92"/>
              <a:gd name="T49" fmla="*/ 6 h 26"/>
              <a:gd name="T50" fmla="*/ 0 w 92"/>
              <a:gd name="T51" fmla="*/ 5 h 26"/>
              <a:gd name="T52" fmla="*/ 0 w 92"/>
              <a:gd name="T53" fmla="*/ 4 h 26"/>
              <a:gd name="T54" fmla="*/ 0 w 92"/>
              <a:gd name="T55" fmla="*/ 2 h 26"/>
              <a:gd name="T56" fmla="*/ 0 w 92"/>
              <a:gd name="T57" fmla="*/ 0 h 26"/>
              <a:gd name="T58" fmla="*/ 3 w 92"/>
              <a:gd name="T5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2" h="26">
                <a:moveTo>
                  <a:pt x="3" y="0"/>
                </a:moveTo>
                <a:lnTo>
                  <a:pt x="4" y="0"/>
                </a:lnTo>
                <a:lnTo>
                  <a:pt x="62" y="17"/>
                </a:lnTo>
                <a:lnTo>
                  <a:pt x="61" y="15"/>
                </a:lnTo>
                <a:lnTo>
                  <a:pt x="63" y="9"/>
                </a:lnTo>
                <a:lnTo>
                  <a:pt x="88" y="13"/>
                </a:lnTo>
                <a:lnTo>
                  <a:pt x="91" y="14"/>
                </a:lnTo>
                <a:lnTo>
                  <a:pt x="91" y="15"/>
                </a:lnTo>
                <a:lnTo>
                  <a:pt x="92" y="17"/>
                </a:lnTo>
                <a:lnTo>
                  <a:pt x="91" y="19"/>
                </a:lnTo>
                <a:lnTo>
                  <a:pt x="89" y="19"/>
                </a:lnTo>
                <a:lnTo>
                  <a:pt x="87" y="21"/>
                </a:lnTo>
                <a:lnTo>
                  <a:pt x="78" y="18"/>
                </a:lnTo>
                <a:lnTo>
                  <a:pt x="79" y="19"/>
                </a:lnTo>
                <a:lnTo>
                  <a:pt x="79" y="22"/>
                </a:lnTo>
                <a:lnTo>
                  <a:pt x="79" y="23"/>
                </a:lnTo>
                <a:lnTo>
                  <a:pt x="78" y="25"/>
                </a:lnTo>
                <a:lnTo>
                  <a:pt x="76" y="26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68" y="26"/>
                </a:lnTo>
                <a:lnTo>
                  <a:pt x="66" y="25"/>
                </a:lnTo>
                <a:lnTo>
                  <a:pt x="65" y="25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67"/>
          <p:cNvSpPr>
            <a:spLocks noEditPoints="1"/>
          </p:cNvSpPr>
          <p:nvPr/>
        </p:nvSpPr>
        <p:spPr bwMode="auto">
          <a:xfrm>
            <a:off x="5233988" y="546100"/>
            <a:ext cx="79375" cy="96838"/>
          </a:xfrm>
          <a:custGeom>
            <a:avLst/>
            <a:gdLst>
              <a:gd name="T0" fmla="*/ 21 w 50"/>
              <a:gd name="T1" fmla="*/ 30 h 61"/>
              <a:gd name="T2" fmla="*/ 20 w 50"/>
              <a:gd name="T3" fmla="*/ 32 h 61"/>
              <a:gd name="T4" fmla="*/ 23 w 50"/>
              <a:gd name="T5" fmla="*/ 32 h 61"/>
              <a:gd name="T6" fmla="*/ 24 w 50"/>
              <a:gd name="T7" fmla="*/ 32 h 61"/>
              <a:gd name="T8" fmla="*/ 23 w 50"/>
              <a:gd name="T9" fmla="*/ 30 h 61"/>
              <a:gd name="T10" fmla="*/ 45 w 50"/>
              <a:gd name="T11" fmla="*/ 0 h 61"/>
              <a:gd name="T12" fmla="*/ 48 w 50"/>
              <a:gd name="T13" fmla="*/ 2 h 61"/>
              <a:gd name="T14" fmla="*/ 50 w 50"/>
              <a:gd name="T15" fmla="*/ 9 h 61"/>
              <a:gd name="T16" fmla="*/ 48 w 50"/>
              <a:gd name="T17" fmla="*/ 19 h 61"/>
              <a:gd name="T18" fmla="*/ 42 w 50"/>
              <a:gd name="T19" fmla="*/ 25 h 61"/>
              <a:gd name="T20" fmla="*/ 37 w 50"/>
              <a:gd name="T21" fmla="*/ 32 h 61"/>
              <a:gd name="T22" fmla="*/ 29 w 50"/>
              <a:gd name="T23" fmla="*/ 37 h 61"/>
              <a:gd name="T24" fmla="*/ 23 w 50"/>
              <a:gd name="T25" fmla="*/ 46 h 61"/>
              <a:gd name="T26" fmla="*/ 15 w 50"/>
              <a:gd name="T27" fmla="*/ 53 h 61"/>
              <a:gd name="T28" fmla="*/ 8 w 50"/>
              <a:gd name="T29" fmla="*/ 58 h 61"/>
              <a:gd name="T30" fmla="*/ 6 w 50"/>
              <a:gd name="T31" fmla="*/ 59 h 61"/>
              <a:gd name="T32" fmla="*/ 2 w 50"/>
              <a:gd name="T33" fmla="*/ 59 h 61"/>
              <a:gd name="T34" fmla="*/ 0 w 50"/>
              <a:gd name="T35" fmla="*/ 57 h 61"/>
              <a:gd name="T36" fmla="*/ 2 w 50"/>
              <a:gd name="T37" fmla="*/ 54 h 61"/>
              <a:gd name="T38" fmla="*/ 4 w 50"/>
              <a:gd name="T39" fmla="*/ 51 h 61"/>
              <a:gd name="T40" fmla="*/ 10 w 50"/>
              <a:gd name="T41" fmla="*/ 47 h 61"/>
              <a:gd name="T42" fmla="*/ 20 w 50"/>
              <a:gd name="T43" fmla="*/ 38 h 61"/>
              <a:gd name="T44" fmla="*/ 15 w 50"/>
              <a:gd name="T45" fmla="*/ 36 h 61"/>
              <a:gd name="T46" fmla="*/ 14 w 50"/>
              <a:gd name="T47" fmla="*/ 33 h 61"/>
              <a:gd name="T48" fmla="*/ 14 w 50"/>
              <a:gd name="T49" fmla="*/ 30 h 61"/>
              <a:gd name="T50" fmla="*/ 19 w 50"/>
              <a:gd name="T51" fmla="*/ 24 h 61"/>
              <a:gd name="T52" fmla="*/ 25 w 50"/>
              <a:gd name="T53" fmla="*/ 24 h 61"/>
              <a:gd name="T54" fmla="*/ 29 w 50"/>
              <a:gd name="T55" fmla="*/ 26 h 61"/>
              <a:gd name="T56" fmla="*/ 33 w 50"/>
              <a:gd name="T57" fmla="*/ 25 h 61"/>
              <a:gd name="T58" fmla="*/ 34 w 50"/>
              <a:gd name="T59" fmla="*/ 23 h 61"/>
              <a:gd name="T60" fmla="*/ 36 w 50"/>
              <a:gd name="T61" fmla="*/ 23 h 61"/>
              <a:gd name="T62" fmla="*/ 37 w 50"/>
              <a:gd name="T63" fmla="*/ 20 h 61"/>
              <a:gd name="T64" fmla="*/ 41 w 50"/>
              <a:gd name="T65" fmla="*/ 15 h 61"/>
              <a:gd name="T66" fmla="*/ 42 w 50"/>
              <a:gd name="T67" fmla="*/ 9 h 61"/>
              <a:gd name="T68" fmla="*/ 42 w 50"/>
              <a:gd name="T69" fmla="*/ 6 h 61"/>
              <a:gd name="T70" fmla="*/ 42 w 50"/>
              <a:gd name="T71" fmla="*/ 3 h 61"/>
              <a:gd name="T72" fmla="*/ 45 w 50"/>
              <a:gd name="T7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" h="61">
                <a:moveTo>
                  <a:pt x="21" y="30"/>
                </a:moveTo>
                <a:lnTo>
                  <a:pt x="21" y="30"/>
                </a:lnTo>
                <a:lnTo>
                  <a:pt x="21" y="30"/>
                </a:lnTo>
                <a:lnTo>
                  <a:pt x="20" y="32"/>
                </a:lnTo>
                <a:lnTo>
                  <a:pt x="21" y="32"/>
                </a:lnTo>
                <a:lnTo>
                  <a:pt x="23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3" y="30"/>
                </a:lnTo>
                <a:lnTo>
                  <a:pt x="21" y="30"/>
                </a:lnTo>
                <a:close/>
                <a:moveTo>
                  <a:pt x="45" y="0"/>
                </a:moveTo>
                <a:lnTo>
                  <a:pt x="46" y="0"/>
                </a:lnTo>
                <a:lnTo>
                  <a:pt x="48" y="2"/>
                </a:lnTo>
                <a:lnTo>
                  <a:pt x="49" y="6"/>
                </a:lnTo>
                <a:lnTo>
                  <a:pt x="50" y="9"/>
                </a:lnTo>
                <a:lnTo>
                  <a:pt x="49" y="15"/>
                </a:lnTo>
                <a:lnTo>
                  <a:pt x="48" y="19"/>
                </a:lnTo>
                <a:lnTo>
                  <a:pt x="45" y="23"/>
                </a:lnTo>
                <a:lnTo>
                  <a:pt x="42" y="25"/>
                </a:lnTo>
                <a:lnTo>
                  <a:pt x="40" y="28"/>
                </a:lnTo>
                <a:lnTo>
                  <a:pt x="37" y="32"/>
                </a:lnTo>
                <a:lnTo>
                  <a:pt x="33" y="34"/>
                </a:lnTo>
                <a:lnTo>
                  <a:pt x="29" y="37"/>
                </a:lnTo>
                <a:lnTo>
                  <a:pt x="27" y="42"/>
                </a:lnTo>
                <a:lnTo>
                  <a:pt x="23" y="46"/>
                </a:lnTo>
                <a:lnTo>
                  <a:pt x="17" y="50"/>
                </a:lnTo>
                <a:lnTo>
                  <a:pt x="15" y="53"/>
                </a:lnTo>
                <a:lnTo>
                  <a:pt x="11" y="55"/>
                </a:lnTo>
                <a:lnTo>
                  <a:pt x="8" y="58"/>
                </a:lnTo>
                <a:lnTo>
                  <a:pt x="6" y="59"/>
                </a:lnTo>
                <a:lnTo>
                  <a:pt x="6" y="59"/>
                </a:lnTo>
                <a:lnTo>
                  <a:pt x="3" y="61"/>
                </a:lnTo>
                <a:lnTo>
                  <a:pt x="2" y="59"/>
                </a:lnTo>
                <a:lnTo>
                  <a:pt x="0" y="58"/>
                </a:lnTo>
                <a:lnTo>
                  <a:pt x="0" y="57"/>
                </a:lnTo>
                <a:lnTo>
                  <a:pt x="0" y="55"/>
                </a:lnTo>
                <a:lnTo>
                  <a:pt x="2" y="54"/>
                </a:lnTo>
                <a:lnTo>
                  <a:pt x="2" y="53"/>
                </a:lnTo>
                <a:lnTo>
                  <a:pt x="4" y="51"/>
                </a:lnTo>
                <a:lnTo>
                  <a:pt x="7" y="50"/>
                </a:lnTo>
                <a:lnTo>
                  <a:pt x="10" y="47"/>
                </a:lnTo>
                <a:lnTo>
                  <a:pt x="14" y="45"/>
                </a:lnTo>
                <a:lnTo>
                  <a:pt x="20" y="38"/>
                </a:lnTo>
                <a:lnTo>
                  <a:pt x="16" y="37"/>
                </a:lnTo>
                <a:lnTo>
                  <a:pt x="15" y="36"/>
                </a:lnTo>
                <a:lnTo>
                  <a:pt x="14" y="34"/>
                </a:lnTo>
                <a:lnTo>
                  <a:pt x="14" y="33"/>
                </a:lnTo>
                <a:lnTo>
                  <a:pt x="12" y="32"/>
                </a:lnTo>
                <a:lnTo>
                  <a:pt x="14" y="30"/>
                </a:lnTo>
                <a:lnTo>
                  <a:pt x="15" y="26"/>
                </a:lnTo>
                <a:lnTo>
                  <a:pt x="19" y="24"/>
                </a:lnTo>
                <a:lnTo>
                  <a:pt x="21" y="23"/>
                </a:lnTo>
                <a:lnTo>
                  <a:pt x="25" y="24"/>
                </a:lnTo>
                <a:lnTo>
                  <a:pt x="28" y="25"/>
                </a:lnTo>
                <a:lnTo>
                  <a:pt x="29" y="26"/>
                </a:lnTo>
                <a:lnTo>
                  <a:pt x="31" y="28"/>
                </a:lnTo>
                <a:lnTo>
                  <a:pt x="33" y="25"/>
                </a:lnTo>
                <a:lnTo>
                  <a:pt x="34" y="23"/>
                </a:lnTo>
                <a:lnTo>
                  <a:pt x="34" y="23"/>
                </a:lnTo>
                <a:lnTo>
                  <a:pt x="36" y="23"/>
                </a:lnTo>
                <a:lnTo>
                  <a:pt x="36" y="23"/>
                </a:lnTo>
                <a:lnTo>
                  <a:pt x="36" y="21"/>
                </a:lnTo>
                <a:lnTo>
                  <a:pt x="37" y="20"/>
                </a:lnTo>
                <a:lnTo>
                  <a:pt x="40" y="19"/>
                </a:lnTo>
                <a:lnTo>
                  <a:pt x="41" y="15"/>
                </a:lnTo>
                <a:lnTo>
                  <a:pt x="42" y="12"/>
                </a:lnTo>
                <a:lnTo>
                  <a:pt x="42" y="9"/>
                </a:lnTo>
                <a:lnTo>
                  <a:pt x="42" y="8"/>
                </a:lnTo>
                <a:lnTo>
                  <a:pt x="42" y="6"/>
                </a:lnTo>
                <a:lnTo>
                  <a:pt x="41" y="4"/>
                </a:lnTo>
                <a:lnTo>
                  <a:pt x="42" y="3"/>
                </a:lnTo>
                <a:lnTo>
                  <a:pt x="42" y="0"/>
                </a:lnTo>
                <a:lnTo>
                  <a:pt x="4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68"/>
          <p:cNvSpPr>
            <a:spLocks noEditPoints="1"/>
          </p:cNvSpPr>
          <p:nvPr/>
        </p:nvSpPr>
        <p:spPr bwMode="auto">
          <a:xfrm>
            <a:off x="5272088" y="590550"/>
            <a:ext cx="65088" cy="39688"/>
          </a:xfrm>
          <a:custGeom>
            <a:avLst/>
            <a:gdLst>
              <a:gd name="T0" fmla="*/ 21 w 41"/>
              <a:gd name="T1" fmla="*/ 6 h 25"/>
              <a:gd name="T2" fmla="*/ 20 w 41"/>
              <a:gd name="T3" fmla="*/ 8 h 25"/>
              <a:gd name="T4" fmla="*/ 20 w 41"/>
              <a:gd name="T5" fmla="*/ 8 h 25"/>
              <a:gd name="T6" fmla="*/ 21 w 41"/>
              <a:gd name="T7" fmla="*/ 6 h 25"/>
              <a:gd name="T8" fmla="*/ 21 w 41"/>
              <a:gd name="T9" fmla="*/ 6 h 25"/>
              <a:gd name="T10" fmla="*/ 21 w 41"/>
              <a:gd name="T11" fmla="*/ 0 h 25"/>
              <a:gd name="T12" fmla="*/ 24 w 41"/>
              <a:gd name="T13" fmla="*/ 0 h 25"/>
              <a:gd name="T14" fmla="*/ 26 w 41"/>
              <a:gd name="T15" fmla="*/ 1 h 25"/>
              <a:gd name="T16" fmla="*/ 26 w 41"/>
              <a:gd name="T17" fmla="*/ 2 h 25"/>
              <a:gd name="T18" fmla="*/ 28 w 41"/>
              <a:gd name="T19" fmla="*/ 2 h 25"/>
              <a:gd name="T20" fmla="*/ 28 w 41"/>
              <a:gd name="T21" fmla="*/ 2 h 25"/>
              <a:gd name="T22" fmla="*/ 28 w 41"/>
              <a:gd name="T23" fmla="*/ 5 h 25"/>
              <a:gd name="T24" fmla="*/ 29 w 41"/>
              <a:gd name="T25" fmla="*/ 6 h 25"/>
              <a:gd name="T26" fmla="*/ 28 w 41"/>
              <a:gd name="T27" fmla="*/ 8 h 25"/>
              <a:gd name="T28" fmla="*/ 31 w 41"/>
              <a:gd name="T29" fmla="*/ 6 h 25"/>
              <a:gd name="T30" fmla="*/ 37 w 41"/>
              <a:gd name="T31" fmla="*/ 5 h 25"/>
              <a:gd name="T32" fmla="*/ 38 w 41"/>
              <a:gd name="T33" fmla="*/ 5 h 25"/>
              <a:gd name="T34" fmla="*/ 39 w 41"/>
              <a:gd name="T35" fmla="*/ 6 h 25"/>
              <a:gd name="T36" fmla="*/ 41 w 41"/>
              <a:gd name="T37" fmla="*/ 8 h 25"/>
              <a:gd name="T38" fmla="*/ 41 w 41"/>
              <a:gd name="T39" fmla="*/ 9 h 25"/>
              <a:gd name="T40" fmla="*/ 41 w 41"/>
              <a:gd name="T41" fmla="*/ 12 h 25"/>
              <a:gd name="T42" fmla="*/ 39 w 41"/>
              <a:gd name="T43" fmla="*/ 12 h 25"/>
              <a:gd name="T44" fmla="*/ 33 w 41"/>
              <a:gd name="T45" fmla="*/ 14 h 25"/>
              <a:gd name="T46" fmla="*/ 28 w 41"/>
              <a:gd name="T47" fmla="*/ 15 h 25"/>
              <a:gd name="T48" fmla="*/ 24 w 41"/>
              <a:gd name="T49" fmla="*/ 15 h 25"/>
              <a:gd name="T50" fmla="*/ 22 w 41"/>
              <a:gd name="T51" fmla="*/ 15 h 25"/>
              <a:gd name="T52" fmla="*/ 16 w 41"/>
              <a:gd name="T53" fmla="*/ 19 h 25"/>
              <a:gd name="T54" fmla="*/ 12 w 41"/>
              <a:gd name="T55" fmla="*/ 21 h 25"/>
              <a:gd name="T56" fmla="*/ 9 w 41"/>
              <a:gd name="T57" fmla="*/ 22 h 25"/>
              <a:gd name="T58" fmla="*/ 7 w 41"/>
              <a:gd name="T59" fmla="*/ 23 h 25"/>
              <a:gd name="T60" fmla="*/ 5 w 41"/>
              <a:gd name="T61" fmla="*/ 25 h 25"/>
              <a:gd name="T62" fmla="*/ 4 w 41"/>
              <a:gd name="T63" fmla="*/ 25 h 25"/>
              <a:gd name="T64" fmla="*/ 3 w 41"/>
              <a:gd name="T65" fmla="*/ 25 h 25"/>
              <a:gd name="T66" fmla="*/ 1 w 41"/>
              <a:gd name="T67" fmla="*/ 25 h 25"/>
              <a:gd name="T68" fmla="*/ 0 w 41"/>
              <a:gd name="T69" fmla="*/ 22 h 25"/>
              <a:gd name="T70" fmla="*/ 0 w 41"/>
              <a:gd name="T71" fmla="*/ 21 h 25"/>
              <a:gd name="T72" fmla="*/ 0 w 41"/>
              <a:gd name="T73" fmla="*/ 19 h 25"/>
              <a:gd name="T74" fmla="*/ 1 w 41"/>
              <a:gd name="T75" fmla="*/ 18 h 25"/>
              <a:gd name="T76" fmla="*/ 3 w 41"/>
              <a:gd name="T77" fmla="*/ 18 h 25"/>
              <a:gd name="T78" fmla="*/ 4 w 41"/>
              <a:gd name="T79" fmla="*/ 17 h 25"/>
              <a:gd name="T80" fmla="*/ 7 w 41"/>
              <a:gd name="T81" fmla="*/ 15 h 25"/>
              <a:gd name="T82" fmla="*/ 10 w 41"/>
              <a:gd name="T83" fmla="*/ 14 h 25"/>
              <a:gd name="T84" fmla="*/ 14 w 41"/>
              <a:gd name="T85" fmla="*/ 12 h 25"/>
              <a:gd name="T86" fmla="*/ 14 w 41"/>
              <a:gd name="T87" fmla="*/ 12 h 25"/>
              <a:gd name="T88" fmla="*/ 13 w 41"/>
              <a:gd name="T89" fmla="*/ 9 h 25"/>
              <a:gd name="T90" fmla="*/ 13 w 41"/>
              <a:gd name="T91" fmla="*/ 6 h 25"/>
              <a:gd name="T92" fmla="*/ 13 w 41"/>
              <a:gd name="T93" fmla="*/ 6 h 25"/>
              <a:gd name="T94" fmla="*/ 13 w 41"/>
              <a:gd name="T95" fmla="*/ 5 h 25"/>
              <a:gd name="T96" fmla="*/ 13 w 41"/>
              <a:gd name="T97" fmla="*/ 4 h 25"/>
              <a:gd name="T98" fmla="*/ 16 w 41"/>
              <a:gd name="T99" fmla="*/ 1 h 25"/>
              <a:gd name="T100" fmla="*/ 18 w 41"/>
              <a:gd name="T101" fmla="*/ 0 h 25"/>
              <a:gd name="T102" fmla="*/ 21 w 41"/>
              <a:gd name="T10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" h="25">
                <a:moveTo>
                  <a:pt x="21" y="6"/>
                </a:moveTo>
                <a:lnTo>
                  <a:pt x="20" y="8"/>
                </a:lnTo>
                <a:lnTo>
                  <a:pt x="20" y="8"/>
                </a:lnTo>
                <a:lnTo>
                  <a:pt x="21" y="6"/>
                </a:lnTo>
                <a:lnTo>
                  <a:pt x="21" y="6"/>
                </a:lnTo>
                <a:close/>
                <a:moveTo>
                  <a:pt x="21" y="0"/>
                </a:moveTo>
                <a:lnTo>
                  <a:pt x="24" y="0"/>
                </a:lnTo>
                <a:lnTo>
                  <a:pt x="26" y="1"/>
                </a:lnTo>
                <a:lnTo>
                  <a:pt x="26" y="2"/>
                </a:lnTo>
                <a:lnTo>
                  <a:pt x="28" y="2"/>
                </a:lnTo>
                <a:lnTo>
                  <a:pt x="28" y="2"/>
                </a:lnTo>
                <a:lnTo>
                  <a:pt x="28" y="5"/>
                </a:lnTo>
                <a:lnTo>
                  <a:pt x="29" y="6"/>
                </a:lnTo>
                <a:lnTo>
                  <a:pt x="28" y="8"/>
                </a:lnTo>
                <a:lnTo>
                  <a:pt x="31" y="6"/>
                </a:lnTo>
                <a:lnTo>
                  <a:pt x="37" y="5"/>
                </a:lnTo>
                <a:lnTo>
                  <a:pt x="38" y="5"/>
                </a:lnTo>
                <a:lnTo>
                  <a:pt x="39" y="6"/>
                </a:lnTo>
                <a:lnTo>
                  <a:pt x="41" y="8"/>
                </a:lnTo>
                <a:lnTo>
                  <a:pt x="41" y="9"/>
                </a:lnTo>
                <a:lnTo>
                  <a:pt x="41" y="12"/>
                </a:lnTo>
                <a:lnTo>
                  <a:pt x="39" y="12"/>
                </a:lnTo>
                <a:lnTo>
                  <a:pt x="33" y="14"/>
                </a:lnTo>
                <a:lnTo>
                  <a:pt x="28" y="15"/>
                </a:lnTo>
                <a:lnTo>
                  <a:pt x="24" y="15"/>
                </a:lnTo>
                <a:lnTo>
                  <a:pt x="22" y="15"/>
                </a:lnTo>
                <a:lnTo>
                  <a:pt x="16" y="19"/>
                </a:lnTo>
                <a:lnTo>
                  <a:pt x="12" y="21"/>
                </a:lnTo>
                <a:lnTo>
                  <a:pt x="9" y="22"/>
                </a:lnTo>
                <a:lnTo>
                  <a:pt x="7" y="23"/>
                </a:lnTo>
                <a:lnTo>
                  <a:pt x="5" y="25"/>
                </a:lnTo>
                <a:lnTo>
                  <a:pt x="4" y="25"/>
                </a:lnTo>
                <a:lnTo>
                  <a:pt x="3" y="25"/>
                </a:lnTo>
                <a:lnTo>
                  <a:pt x="1" y="25"/>
                </a:lnTo>
                <a:lnTo>
                  <a:pt x="0" y="22"/>
                </a:lnTo>
                <a:lnTo>
                  <a:pt x="0" y="21"/>
                </a:lnTo>
                <a:lnTo>
                  <a:pt x="0" y="19"/>
                </a:lnTo>
                <a:lnTo>
                  <a:pt x="1" y="18"/>
                </a:lnTo>
                <a:lnTo>
                  <a:pt x="3" y="18"/>
                </a:lnTo>
                <a:lnTo>
                  <a:pt x="4" y="17"/>
                </a:lnTo>
                <a:lnTo>
                  <a:pt x="7" y="15"/>
                </a:lnTo>
                <a:lnTo>
                  <a:pt x="10" y="14"/>
                </a:lnTo>
                <a:lnTo>
                  <a:pt x="14" y="12"/>
                </a:lnTo>
                <a:lnTo>
                  <a:pt x="14" y="12"/>
                </a:lnTo>
                <a:lnTo>
                  <a:pt x="13" y="9"/>
                </a:lnTo>
                <a:lnTo>
                  <a:pt x="13" y="6"/>
                </a:lnTo>
                <a:lnTo>
                  <a:pt x="13" y="6"/>
                </a:lnTo>
                <a:lnTo>
                  <a:pt x="13" y="5"/>
                </a:lnTo>
                <a:lnTo>
                  <a:pt x="13" y="4"/>
                </a:lnTo>
                <a:lnTo>
                  <a:pt x="16" y="1"/>
                </a:lnTo>
                <a:lnTo>
                  <a:pt x="18" y="0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69"/>
          <p:cNvSpPr>
            <a:spLocks/>
          </p:cNvSpPr>
          <p:nvPr/>
        </p:nvSpPr>
        <p:spPr bwMode="auto">
          <a:xfrm>
            <a:off x="5246688" y="711200"/>
            <a:ext cx="11113" cy="12700"/>
          </a:xfrm>
          <a:custGeom>
            <a:avLst/>
            <a:gdLst>
              <a:gd name="T0" fmla="*/ 3 w 7"/>
              <a:gd name="T1" fmla="*/ 0 h 8"/>
              <a:gd name="T2" fmla="*/ 6 w 7"/>
              <a:gd name="T3" fmla="*/ 0 h 8"/>
              <a:gd name="T4" fmla="*/ 7 w 7"/>
              <a:gd name="T5" fmla="*/ 1 h 8"/>
              <a:gd name="T6" fmla="*/ 7 w 7"/>
              <a:gd name="T7" fmla="*/ 4 h 8"/>
              <a:gd name="T8" fmla="*/ 7 w 7"/>
              <a:gd name="T9" fmla="*/ 6 h 8"/>
              <a:gd name="T10" fmla="*/ 6 w 7"/>
              <a:gd name="T11" fmla="*/ 8 h 8"/>
              <a:gd name="T12" fmla="*/ 3 w 7"/>
              <a:gd name="T13" fmla="*/ 8 h 8"/>
              <a:gd name="T14" fmla="*/ 2 w 7"/>
              <a:gd name="T15" fmla="*/ 8 h 8"/>
              <a:gd name="T16" fmla="*/ 0 w 7"/>
              <a:gd name="T17" fmla="*/ 6 h 8"/>
              <a:gd name="T18" fmla="*/ 0 w 7"/>
              <a:gd name="T19" fmla="*/ 4 h 8"/>
              <a:gd name="T20" fmla="*/ 0 w 7"/>
              <a:gd name="T21" fmla="*/ 1 h 8"/>
              <a:gd name="T22" fmla="*/ 2 w 7"/>
              <a:gd name="T23" fmla="*/ 0 h 8"/>
              <a:gd name="T24" fmla="*/ 3 w 7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3" y="0"/>
                </a:moveTo>
                <a:lnTo>
                  <a:pt x="6" y="0"/>
                </a:lnTo>
                <a:lnTo>
                  <a:pt x="7" y="1"/>
                </a:lnTo>
                <a:lnTo>
                  <a:pt x="7" y="4"/>
                </a:lnTo>
                <a:lnTo>
                  <a:pt x="7" y="6"/>
                </a:lnTo>
                <a:lnTo>
                  <a:pt x="6" y="8"/>
                </a:lnTo>
                <a:lnTo>
                  <a:pt x="3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70"/>
          <p:cNvSpPr>
            <a:spLocks noEditPoints="1"/>
          </p:cNvSpPr>
          <p:nvPr/>
        </p:nvSpPr>
        <p:spPr bwMode="auto">
          <a:xfrm>
            <a:off x="5243513" y="706438"/>
            <a:ext cx="17463" cy="20638"/>
          </a:xfrm>
          <a:custGeom>
            <a:avLst/>
            <a:gdLst>
              <a:gd name="T0" fmla="*/ 5 w 11"/>
              <a:gd name="T1" fmla="*/ 4 h 13"/>
              <a:gd name="T2" fmla="*/ 4 w 11"/>
              <a:gd name="T3" fmla="*/ 5 h 13"/>
              <a:gd name="T4" fmla="*/ 4 w 11"/>
              <a:gd name="T5" fmla="*/ 7 h 13"/>
              <a:gd name="T6" fmla="*/ 4 w 11"/>
              <a:gd name="T7" fmla="*/ 8 h 13"/>
              <a:gd name="T8" fmla="*/ 5 w 11"/>
              <a:gd name="T9" fmla="*/ 9 h 13"/>
              <a:gd name="T10" fmla="*/ 6 w 11"/>
              <a:gd name="T11" fmla="*/ 8 h 13"/>
              <a:gd name="T12" fmla="*/ 8 w 11"/>
              <a:gd name="T13" fmla="*/ 7 h 13"/>
              <a:gd name="T14" fmla="*/ 6 w 11"/>
              <a:gd name="T15" fmla="*/ 5 h 13"/>
              <a:gd name="T16" fmla="*/ 5 w 11"/>
              <a:gd name="T17" fmla="*/ 4 h 13"/>
              <a:gd name="T18" fmla="*/ 5 w 11"/>
              <a:gd name="T19" fmla="*/ 0 h 13"/>
              <a:gd name="T20" fmla="*/ 9 w 11"/>
              <a:gd name="T21" fmla="*/ 1 h 13"/>
              <a:gd name="T22" fmla="*/ 10 w 11"/>
              <a:gd name="T23" fmla="*/ 4 h 13"/>
              <a:gd name="T24" fmla="*/ 11 w 11"/>
              <a:gd name="T25" fmla="*/ 7 h 13"/>
              <a:gd name="T26" fmla="*/ 10 w 11"/>
              <a:gd name="T27" fmla="*/ 9 h 13"/>
              <a:gd name="T28" fmla="*/ 9 w 11"/>
              <a:gd name="T29" fmla="*/ 12 h 13"/>
              <a:gd name="T30" fmla="*/ 5 w 11"/>
              <a:gd name="T31" fmla="*/ 13 h 13"/>
              <a:gd name="T32" fmla="*/ 2 w 11"/>
              <a:gd name="T33" fmla="*/ 12 h 13"/>
              <a:gd name="T34" fmla="*/ 1 w 11"/>
              <a:gd name="T35" fmla="*/ 9 h 13"/>
              <a:gd name="T36" fmla="*/ 0 w 11"/>
              <a:gd name="T37" fmla="*/ 7 h 13"/>
              <a:gd name="T38" fmla="*/ 1 w 11"/>
              <a:gd name="T39" fmla="*/ 4 h 13"/>
              <a:gd name="T40" fmla="*/ 2 w 11"/>
              <a:gd name="T41" fmla="*/ 1 h 13"/>
              <a:gd name="T42" fmla="*/ 5 w 11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13">
                <a:moveTo>
                  <a:pt x="5" y="4"/>
                </a:moveTo>
                <a:lnTo>
                  <a:pt x="4" y="5"/>
                </a:lnTo>
                <a:lnTo>
                  <a:pt x="4" y="7"/>
                </a:lnTo>
                <a:lnTo>
                  <a:pt x="4" y="8"/>
                </a:lnTo>
                <a:lnTo>
                  <a:pt x="5" y="9"/>
                </a:lnTo>
                <a:lnTo>
                  <a:pt x="6" y="8"/>
                </a:lnTo>
                <a:lnTo>
                  <a:pt x="8" y="7"/>
                </a:lnTo>
                <a:lnTo>
                  <a:pt x="6" y="5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9" y="1"/>
                </a:lnTo>
                <a:lnTo>
                  <a:pt x="10" y="4"/>
                </a:lnTo>
                <a:lnTo>
                  <a:pt x="11" y="7"/>
                </a:lnTo>
                <a:lnTo>
                  <a:pt x="10" y="9"/>
                </a:lnTo>
                <a:lnTo>
                  <a:pt x="9" y="12"/>
                </a:lnTo>
                <a:lnTo>
                  <a:pt x="5" y="13"/>
                </a:lnTo>
                <a:lnTo>
                  <a:pt x="2" y="12"/>
                </a:lnTo>
                <a:lnTo>
                  <a:pt x="1" y="9"/>
                </a:lnTo>
                <a:lnTo>
                  <a:pt x="0" y="7"/>
                </a:lnTo>
                <a:lnTo>
                  <a:pt x="1" y="4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71"/>
          <p:cNvSpPr>
            <a:spLocks/>
          </p:cNvSpPr>
          <p:nvPr/>
        </p:nvSpPr>
        <p:spPr bwMode="auto">
          <a:xfrm>
            <a:off x="5338763" y="700088"/>
            <a:ext cx="12700" cy="12700"/>
          </a:xfrm>
          <a:custGeom>
            <a:avLst/>
            <a:gdLst>
              <a:gd name="T0" fmla="*/ 4 w 8"/>
              <a:gd name="T1" fmla="*/ 0 h 8"/>
              <a:gd name="T2" fmla="*/ 5 w 8"/>
              <a:gd name="T3" fmla="*/ 0 h 8"/>
              <a:gd name="T4" fmla="*/ 6 w 8"/>
              <a:gd name="T5" fmla="*/ 1 h 8"/>
              <a:gd name="T6" fmla="*/ 8 w 8"/>
              <a:gd name="T7" fmla="*/ 4 h 8"/>
              <a:gd name="T8" fmla="*/ 6 w 8"/>
              <a:gd name="T9" fmla="*/ 5 h 8"/>
              <a:gd name="T10" fmla="*/ 5 w 8"/>
              <a:gd name="T11" fmla="*/ 8 h 8"/>
              <a:gd name="T12" fmla="*/ 4 w 8"/>
              <a:gd name="T13" fmla="*/ 8 h 8"/>
              <a:gd name="T14" fmla="*/ 1 w 8"/>
              <a:gd name="T15" fmla="*/ 8 h 8"/>
              <a:gd name="T16" fmla="*/ 0 w 8"/>
              <a:gd name="T17" fmla="*/ 5 h 8"/>
              <a:gd name="T18" fmla="*/ 0 w 8"/>
              <a:gd name="T19" fmla="*/ 4 h 8"/>
              <a:gd name="T20" fmla="*/ 0 w 8"/>
              <a:gd name="T21" fmla="*/ 1 h 8"/>
              <a:gd name="T22" fmla="*/ 1 w 8"/>
              <a:gd name="T23" fmla="*/ 0 h 8"/>
              <a:gd name="T24" fmla="*/ 4 w 8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8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8" y="4"/>
                </a:lnTo>
                <a:lnTo>
                  <a:pt x="6" y="5"/>
                </a:lnTo>
                <a:lnTo>
                  <a:pt x="5" y="8"/>
                </a:lnTo>
                <a:lnTo>
                  <a:pt x="4" y="8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Freeform 72"/>
          <p:cNvSpPr>
            <a:spLocks noEditPoints="1"/>
          </p:cNvSpPr>
          <p:nvPr/>
        </p:nvSpPr>
        <p:spPr bwMode="auto">
          <a:xfrm>
            <a:off x="5337176" y="696913"/>
            <a:ext cx="15875" cy="17463"/>
          </a:xfrm>
          <a:custGeom>
            <a:avLst/>
            <a:gdLst>
              <a:gd name="T0" fmla="*/ 5 w 10"/>
              <a:gd name="T1" fmla="*/ 3 h 11"/>
              <a:gd name="T2" fmla="*/ 4 w 10"/>
              <a:gd name="T3" fmla="*/ 3 h 11"/>
              <a:gd name="T4" fmla="*/ 2 w 10"/>
              <a:gd name="T5" fmla="*/ 6 h 11"/>
              <a:gd name="T6" fmla="*/ 4 w 10"/>
              <a:gd name="T7" fmla="*/ 7 h 11"/>
              <a:gd name="T8" fmla="*/ 5 w 10"/>
              <a:gd name="T9" fmla="*/ 9 h 11"/>
              <a:gd name="T10" fmla="*/ 6 w 10"/>
              <a:gd name="T11" fmla="*/ 7 h 11"/>
              <a:gd name="T12" fmla="*/ 6 w 10"/>
              <a:gd name="T13" fmla="*/ 6 h 11"/>
              <a:gd name="T14" fmla="*/ 6 w 10"/>
              <a:gd name="T15" fmla="*/ 3 h 11"/>
              <a:gd name="T16" fmla="*/ 5 w 10"/>
              <a:gd name="T17" fmla="*/ 3 h 11"/>
              <a:gd name="T18" fmla="*/ 5 w 10"/>
              <a:gd name="T19" fmla="*/ 0 h 11"/>
              <a:gd name="T20" fmla="*/ 7 w 10"/>
              <a:gd name="T21" fmla="*/ 1 h 11"/>
              <a:gd name="T22" fmla="*/ 9 w 10"/>
              <a:gd name="T23" fmla="*/ 3 h 11"/>
              <a:gd name="T24" fmla="*/ 10 w 10"/>
              <a:gd name="T25" fmla="*/ 6 h 11"/>
              <a:gd name="T26" fmla="*/ 9 w 10"/>
              <a:gd name="T27" fmla="*/ 9 h 11"/>
              <a:gd name="T28" fmla="*/ 7 w 10"/>
              <a:gd name="T29" fmla="*/ 11 h 11"/>
              <a:gd name="T30" fmla="*/ 5 w 10"/>
              <a:gd name="T31" fmla="*/ 11 h 11"/>
              <a:gd name="T32" fmla="*/ 2 w 10"/>
              <a:gd name="T33" fmla="*/ 11 h 11"/>
              <a:gd name="T34" fmla="*/ 0 w 10"/>
              <a:gd name="T35" fmla="*/ 9 h 11"/>
              <a:gd name="T36" fmla="*/ 0 w 10"/>
              <a:gd name="T37" fmla="*/ 6 h 11"/>
              <a:gd name="T38" fmla="*/ 0 w 10"/>
              <a:gd name="T39" fmla="*/ 3 h 11"/>
              <a:gd name="T40" fmla="*/ 2 w 10"/>
              <a:gd name="T41" fmla="*/ 1 h 11"/>
              <a:gd name="T42" fmla="*/ 5 w 10"/>
              <a:gd name="T4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11">
                <a:moveTo>
                  <a:pt x="5" y="3"/>
                </a:moveTo>
                <a:lnTo>
                  <a:pt x="4" y="3"/>
                </a:lnTo>
                <a:lnTo>
                  <a:pt x="2" y="6"/>
                </a:lnTo>
                <a:lnTo>
                  <a:pt x="4" y="7"/>
                </a:lnTo>
                <a:lnTo>
                  <a:pt x="5" y="9"/>
                </a:lnTo>
                <a:lnTo>
                  <a:pt x="6" y="7"/>
                </a:lnTo>
                <a:lnTo>
                  <a:pt x="6" y="6"/>
                </a:lnTo>
                <a:lnTo>
                  <a:pt x="6" y="3"/>
                </a:lnTo>
                <a:lnTo>
                  <a:pt x="5" y="3"/>
                </a:lnTo>
                <a:close/>
                <a:moveTo>
                  <a:pt x="5" y="0"/>
                </a:moveTo>
                <a:lnTo>
                  <a:pt x="7" y="1"/>
                </a:lnTo>
                <a:lnTo>
                  <a:pt x="9" y="3"/>
                </a:lnTo>
                <a:lnTo>
                  <a:pt x="10" y="6"/>
                </a:lnTo>
                <a:lnTo>
                  <a:pt x="9" y="9"/>
                </a:lnTo>
                <a:lnTo>
                  <a:pt x="7" y="11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Freeform 73"/>
          <p:cNvSpPr>
            <a:spLocks/>
          </p:cNvSpPr>
          <p:nvPr/>
        </p:nvSpPr>
        <p:spPr bwMode="auto">
          <a:xfrm>
            <a:off x="5297488" y="874713"/>
            <a:ext cx="12700" cy="28575"/>
          </a:xfrm>
          <a:custGeom>
            <a:avLst/>
            <a:gdLst>
              <a:gd name="T0" fmla="*/ 2 w 8"/>
              <a:gd name="T1" fmla="*/ 0 h 18"/>
              <a:gd name="T2" fmla="*/ 5 w 8"/>
              <a:gd name="T3" fmla="*/ 1 h 18"/>
              <a:gd name="T4" fmla="*/ 6 w 8"/>
              <a:gd name="T5" fmla="*/ 1 h 18"/>
              <a:gd name="T6" fmla="*/ 6 w 8"/>
              <a:gd name="T7" fmla="*/ 4 h 18"/>
              <a:gd name="T8" fmla="*/ 8 w 8"/>
              <a:gd name="T9" fmla="*/ 15 h 18"/>
              <a:gd name="T10" fmla="*/ 6 w 8"/>
              <a:gd name="T11" fmla="*/ 17 h 18"/>
              <a:gd name="T12" fmla="*/ 6 w 8"/>
              <a:gd name="T13" fmla="*/ 18 h 18"/>
              <a:gd name="T14" fmla="*/ 4 w 8"/>
              <a:gd name="T15" fmla="*/ 18 h 18"/>
              <a:gd name="T16" fmla="*/ 4 w 8"/>
              <a:gd name="T17" fmla="*/ 18 h 18"/>
              <a:gd name="T18" fmla="*/ 2 w 8"/>
              <a:gd name="T19" fmla="*/ 18 h 18"/>
              <a:gd name="T20" fmla="*/ 1 w 8"/>
              <a:gd name="T21" fmla="*/ 17 h 18"/>
              <a:gd name="T22" fmla="*/ 0 w 8"/>
              <a:gd name="T23" fmla="*/ 16 h 18"/>
              <a:gd name="T24" fmla="*/ 0 w 8"/>
              <a:gd name="T25" fmla="*/ 4 h 18"/>
              <a:gd name="T26" fmla="*/ 0 w 8"/>
              <a:gd name="T27" fmla="*/ 3 h 18"/>
              <a:gd name="T28" fmla="*/ 1 w 8"/>
              <a:gd name="T29" fmla="*/ 1 h 18"/>
              <a:gd name="T30" fmla="*/ 2 w 8"/>
              <a:gd name="T3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5" y="1"/>
                </a:lnTo>
                <a:lnTo>
                  <a:pt x="6" y="1"/>
                </a:lnTo>
                <a:lnTo>
                  <a:pt x="6" y="4"/>
                </a:lnTo>
                <a:lnTo>
                  <a:pt x="8" y="15"/>
                </a:lnTo>
                <a:lnTo>
                  <a:pt x="6" y="17"/>
                </a:lnTo>
                <a:lnTo>
                  <a:pt x="6" y="18"/>
                </a:lnTo>
                <a:lnTo>
                  <a:pt x="4" y="18"/>
                </a:lnTo>
                <a:lnTo>
                  <a:pt x="4" y="18"/>
                </a:lnTo>
                <a:lnTo>
                  <a:pt x="2" y="18"/>
                </a:lnTo>
                <a:lnTo>
                  <a:pt x="1" y="17"/>
                </a:lnTo>
                <a:lnTo>
                  <a:pt x="0" y="16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Freeform 74"/>
          <p:cNvSpPr>
            <a:spLocks/>
          </p:cNvSpPr>
          <p:nvPr/>
        </p:nvSpPr>
        <p:spPr bwMode="auto">
          <a:xfrm>
            <a:off x="5183188" y="898525"/>
            <a:ext cx="228600" cy="298450"/>
          </a:xfrm>
          <a:custGeom>
            <a:avLst/>
            <a:gdLst>
              <a:gd name="T0" fmla="*/ 74 w 144"/>
              <a:gd name="T1" fmla="*/ 0 h 188"/>
              <a:gd name="T2" fmla="*/ 81 w 144"/>
              <a:gd name="T3" fmla="*/ 0 h 188"/>
              <a:gd name="T4" fmla="*/ 84 w 144"/>
              <a:gd name="T5" fmla="*/ 0 h 188"/>
              <a:gd name="T6" fmla="*/ 102 w 144"/>
              <a:gd name="T7" fmla="*/ 1 h 188"/>
              <a:gd name="T8" fmla="*/ 116 w 144"/>
              <a:gd name="T9" fmla="*/ 6 h 188"/>
              <a:gd name="T10" fmla="*/ 127 w 144"/>
              <a:gd name="T11" fmla="*/ 15 h 188"/>
              <a:gd name="T12" fmla="*/ 133 w 144"/>
              <a:gd name="T13" fmla="*/ 26 h 188"/>
              <a:gd name="T14" fmla="*/ 138 w 144"/>
              <a:gd name="T15" fmla="*/ 37 h 188"/>
              <a:gd name="T16" fmla="*/ 141 w 144"/>
              <a:gd name="T17" fmla="*/ 48 h 188"/>
              <a:gd name="T18" fmla="*/ 144 w 144"/>
              <a:gd name="T19" fmla="*/ 57 h 188"/>
              <a:gd name="T20" fmla="*/ 144 w 144"/>
              <a:gd name="T21" fmla="*/ 64 h 188"/>
              <a:gd name="T22" fmla="*/ 144 w 144"/>
              <a:gd name="T23" fmla="*/ 66 h 188"/>
              <a:gd name="T24" fmla="*/ 140 w 144"/>
              <a:gd name="T25" fmla="*/ 96 h 188"/>
              <a:gd name="T26" fmla="*/ 135 w 144"/>
              <a:gd name="T27" fmla="*/ 120 h 188"/>
              <a:gd name="T28" fmla="*/ 127 w 144"/>
              <a:gd name="T29" fmla="*/ 140 h 188"/>
              <a:gd name="T30" fmla="*/ 118 w 144"/>
              <a:gd name="T31" fmla="*/ 155 h 188"/>
              <a:gd name="T32" fmla="*/ 107 w 144"/>
              <a:gd name="T33" fmla="*/ 167 h 188"/>
              <a:gd name="T34" fmla="*/ 98 w 144"/>
              <a:gd name="T35" fmla="*/ 176 h 188"/>
              <a:gd name="T36" fmla="*/ 90 w 144"/>
              <a:gd name="T37" fmla="*/ 181 h 188"/>
              <a:gd name="T38" fmla="*/ 82 w 144"/>
              <a:gd name="T39" fmla="*/ 185 h 188"/>
              <a:gd name="T40" fmla="*/ 78 w 144"/>
              <a:gd name="T41" fmla="*/ 188 h 188"/>
              <a:gd name="T42" fmla="*/ 76 w 144"/>
              <a:gd name="T43" fmla="*/ 188 h 188"/>
              <a:gd name="T44" fmla="*/ 59 w 144"/>
              <a:gd name="T45" fmla="*/ 185 h 188"/>
              <a:gd name="T46" fmla="*/ 44 w 144"/>
              <a:gd name="T47" fmla="*/ 178 h 188"/>
              <a:gd name="T48" fmla="*/ 32 w 144"/>
              <a:gd name="T49" fmla="*/ 164 h 188"/>
              <a:gd name="T50" fmla="*/ 22 w 144"/>
              <a:gd name="T51" fmla="*/ 149 h 188"/>
              <a:gd name="T52" fmla="*/ 14 w 144"/>
              <a:gd name="T53" fmla="*/ 132 h 188"/>
              <a:gd name="T54" fmla="*/ 9 w 144"/>
              <a:gd name="T55" fmla="*/ 115 h 188"/>
              <a:gd name="T56" fmla="*/ 5 w 144"/>
              <a:gd name="T57" fmla="*/ 99 h 188"/>
              <a:gd name="T58" fmla="*/ 1 w 144"/>
              <a:gd name="T59" fmla="*/ 85 h 188"/>
              <a:gd name="T60" fmla="*/ 0 w 144"/>
              <a:gd name="T61" fmla="*/ 77 h 188"/>
              <a:gd name="T62" fmla="*/ 0 w 144"/>
              <a:gd name="T63" fmla="*/ 73 h 188"/>
              <a:gd name="T64" fmla="*/ 2 w 144"/>
              <a:gd name="T65" fmla="*/ 52 h 188"/>
              <a:gd name="T66" fmla="*/ 9 w 144"/>
              <a:gd name="T67" fmla="*/ 35 h 188"/>
              <a:gd name="T68" fmla="*/ 18 w 144"/>
              <a:gd name="T69" fmla="*/ 22 h 188"/>
              <a:gd name="T70" fmla="*/ 29 w 144"/>
              <a:gd name="T71" fmla="*/ 13 h 188"/>
              <a:gd name="T72" fmla="*/ 42 w 144"/>
              <a:gd name="T73" fmla="*/ 6 h 188"/>
              <a:gd name="T74" fmla="*/ 53 w 144"/>
              <a:gd name="T75" fmla="*/ 2 h 188"/>
              <a:gd name="T76" fmla="*/ 65 w 144"/>
              <a:gd name="T77" fmla="*/ 1 h 188"/>
              <a:gd name="T78" fmla="*/ 74 w 144"/>
              <a:gd name="T7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4" h="188">
                <a:moveTo>
                  <a:pt x="74" y="0"/>
                </a:moveTo>
                <a:lnTo>
                  <a:pt x="81" y="0"/>
                </a:lnTo>
                <a:lnTo>
                  <a:pt x="84" y="0"/>
                </a:lnTo>
                <a:lnTo>
                  <a:pt x="102" y="1"/>
                </a:lnTo>
                <a:lnTo>
                  <a:pt x="116" y="6"/>
                </a:lnTo>
                <a:lnTo>
                  <a:pt x="127" y="15"/>
                </a:lnTo>
                <a:lnTo>
                  <a:pt x="133" y="26"/>
                </a:lnTo>
                <a:lnTo>
                  <a:pt x="138" y="37"/>
                </a:lnTo>
                <a:lnTo>
                  <a:pt x="141" y="48"/>
                </a:lnTo>
                <a:lnTo>
                  <a:pt x="144" y="57"/>
                </a:lnTo>
                <a:lnTo>
                  <a:pt x="144" y="64"/>
                </a:lnTo>
                <a:lnTo>
                  <a:pt x="144" y="66"/>
                </a:lnTo>
                <a:lnTo>
                  <a:pt x="140" y="96"/>
                </a:lnTo>
                <a:lnTo>
                  <a:pt x="135" y="120"/>
                </a:lnTo>
                <a:lnTo>
                  <a:pt x="127" y="140"/>
                </a:lnTo>
                <a:lnTo>
                  <a:pt x="118" y="155"/>
                </a:lnTo>
                <a:lnTo>
                  <a:pt x="107" y="167"/>
                </a:lnTo>
                <a:lnTo>
                  <a:pt x="98" y="176"/>
                </a:lnTo>
                <a:lnTo>
                  <a:pt x="90" y="181"/>
                </a:lnTo>
                <a:lnTo>
                  <a:pt x="82" y="185"/>
                </a:lnTo>
                <a:lnTo>
                  <a:pt x="78" y="188"/>
                </a:lnTo>
                <a:lnTo>
                  <a:pt x="76" y="188"/>
                </a:lnTo>
                <a:lnTo>
                  <a:pt x="59" y="185"/>
                </a:lnTo>
                <a:lnTo>
                  <a:pt x="44" y="178"/>
                </a:lnTo>
                <a:lnTo>
                  <a:pt x="32" y="164"/>
                </a:lnTo>
                <a:lnTo>
                  <a:pt x="22" y="149"/>
                </a:lnTo>
                <a:lnTo>
                  <a:pt x="14" y="132"/>
                </a:lnTo>
                <a:lnTo>
                  <a:pt x="9" y="115"/>
                </a:lnTo>
                <a:lnTo>
                  <a:pt x="5" y="99"/>
                </a:lnTo>
                <a:lnTo>
                  <a:pt x="1" y="85"/>
                </a:lnTo>
                <a:lnTo>
                  <a:pt x="0" y="77"/>
                </a:lnTo>
                <a:lnTo>
                  <a:pt x="0" y="73"/>
                </a:lnTo>
                <a:lnTo>
                  <a:pt x="2" y="52"/>
                </a:lnTo>
                <a:lnTo>
                  <a:pt x="9" y="35"/>
                </a:lnTo>
                <a:lnTo>
                  <a:pt x="18" y="22"/>
                </a:lnTo>
                <a:lnTo>
                  <a:pt x="29" y="13"/>
                </a:lnTo>
                <a:lnTo>
                  <a:pt x="42" y="6"/>
                </a:lnTo>
                <a:lnTo>
                  <a:pt x="53" y="2"/>
                </a:lnTo>
                <a:lnTo>
                  <a:pt x="65" y="1"/>
                </a:lnTo>
                <a:lnTo>
                  <a:pt x="74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Freeform 75"/>
          <p:cNvSpPr>
            <a:spLocks noEditPoints="1"/>
          </p:cNvSpPr>
          <p:nvPr/>
        </p:nvSpPr>
        <p:spPr bwMode="auto">
          <a:xfrm>
            <a:off x="5176838" y="892175"/>
            <a:ext cx="241300" cy="311150"/>
          </a:xfrm>
          <a:custGeom>
            <a:avLst/>
            <a:gdLst>
              <a:gd name="T0" fmla="*/ 88 w 152"/>
              <a:gd name="T1" fmla="*/ 7 h 196"/>
              <a:gd name="T2" fmla="*/ 88 w 152"/>
              <a:gd name="T3" fmla="*/ 7 h 196"/>
              <a:gd name="T4" fmla="*/ 85 w 152"/>
              <a:gd name="T5" fmla="*/ 7 h 196"/>
              <a:gd name="T6" fmla="*/ 70 w 152"/>
              <a:gd name="T7" fmla="*/ 7 h 196"/>
              <a:gd name="T8" fmla="*/ 38 w 152"/>
              <a:gd name="T9" fmla="*/ 18 h 196"/>
              <a:gd name="T10" fmla="*/ 19 w 152"/>
              <a:gd name="T11" fmla="*/ 34 h 196"/>
              <a:gd name="T12" fmla="*/ 9 w 152"/>
              <a:gd name="T13" fmla="*/ 59 h 196"/>
              <a:gd name="T14" fmla="*/ 8 w 152"/>
              <a:gd name="T15" fmla="*/ 82 h 196"/>
              <a:gd name="T16" fmla="*/ 14 w 152"/>
              <a:gd name="T17" fmla="*/ 112 h 196"/>
              <a:gd name="T18" fmla="*/ 31 w 152"/>
              <a:gd name="T19" fmla="*/ 154 h 196"/>
              <a:gd name="T20" fmla="*/ 53 w 152"/>
              <a:gd name="T21" fmla="*/ 180 h 196"/>
              <a:gd name="T22" fmla="*/ 77 w 152"/>
              <a:gd name="T23" fmla="*/ 188 h 196"/>
              <a:gd name="T24" fmla="*/ 80 w 152"/>
              <a:gd name="T25" fmla="*/ 188 h 196"/>
              <a:gd name="T26" fmla="*/ 85 w 152"/>
              <a:gd name="T27" fmla="*/ 187 h 196"/>
              <a:gd name="T28" fmla="*/ 93 w 152"/>
              <a:gd name="T29" fmla="*/ 183 h 196"/>
              <a:gd name="T30" fmla="*/ 103 w 152"/>
              <a:gd name="T31" fmla="*/ 174 h 196"/>
              <a:gd name="T32" fmla="*/ 118 w 152"/>
              <a:gd name="T33" fmla="*/ 157 h 196"/>
              <a:gd name="T34" fmla="*/ 135 w 152"/>
              <a:gd name="T35" fmla="*/ 123 h 196"/>
              <a:gd name="T36" fmla="*/ 144 w 152"/>
              <a:gd name="T37" fmla="*/ 70 h 196"/>
              <a:gd name="T38" fmla="*/ 144 w 152"/>
              <a:gd name="T39" fmla="*/ 64 h 196"/>
              <a:gd name="T40" fmla="*/ 137 w 152"/>
              <a:gd name="T41" fmla="*/ 36 h 196"/>
              <a:gd name="T42" fmla="*/ 122 w 152"/>
              <a:gd name="T43" fmla="*/ 17 h 196"/>
              <a:gd name="T44" fmla="*/ 93 w 152"/>
              <a:gd name="T45" fmla="*/ 7 h 196"/>
              <a:gd name="T46" fmla="*/ 108 w 152"/>
              <a:gd name="T47" fmla="*/ 2 h 196"/>
              <a:gd name="T48" fmla="*/ 131 w 152"/>
              <a:gd name="T49" fmla="*/ 15 h 196"/>
              <a:gd name="T50" fmla="*/ 144 w 152"/>
              <a:gd name="T51" fmla="*/ 34 h 196"/>
              <a:gd name="T52" fmla="*/ 150 w 152"/>
              <a:gd name="T53" fmla="*/ 64 h 196"/>
              <a:gd name="T54" fmla="*/ 152 w 152"/>
              <a:gd name="T55" fmla="*/ 70 h 196"/>
              <a:gd name="T56" fmla="*/ 141 w 152"/>
              <a:gd name="T57" fmla="*/ 125 h 196"/>
              <a:gd name="T58" fmla="*/ 124 w 152"/>
              <a:gd name="T59" fmla="*/ 162 h 196"/>
              <a:gd name="T60" fmla="*/ 105 w 152"/>
              <a:gd name="T61" fmla="*/ 183 h 196"/>
              <a:gd name="T62" fmla="*/ 88 w 152"/>
              <a:gd name="T63" fmla="*/ 193 h 196"/>
              <a:gd name="T64" fmla="*/ 81 w 152"/>
              <a:gd name="T65" fmla="*/ 196 h 196"/>
              <a:gd name="T66" fmla="*/ 80 w 152"/>
              <a:gd name="T67" fmla="*/ 196 h 196"/>
              <a:gd name="T68" fmla="*/ 77 w 152"/>
              <a:gd name="T69" fmla="*/ 196 h 196"/>
              <a:gd name="T70" fmla="*/ 50 w 152"/>
              <a:gd name="T71" fmla="*/ 187 h 196"/>
              <a:gd name="T72" fmla="*/ 25 w 152"/>
              <a:gd name="T73" fmla="*/ 158 h 196"/>
              <a:gd name="T74" fmla="*/ 9 w 152"/>
              <a:gd name="T75" fmla="*/ 119 h 196"/>
              <a:gd name="T76" fmla="*/ 2 w 152"/>
              <a:gd name="T77" fmla="*/ 90 h 196"/>
              <a:gd name="T78" fmla="*/ 0 w 152"/>
              <a:gd name="T79" fmla="*/ 77 h 196"/>
              <a:gd name="T80" fmla="*/ 0 w 152"/>
              <a:gd name="T81" fmla="*/ 77 h 196"/>
              <a:gd name="T82" fmla="*/ 6 w 152"/>
              <a:gd name="T83" fmla="*/ 41 h 196"/>
              <a:gd name="T84" fmla="*/ 23 w 152"/>
              <a:gd name="T85" fmla="*/ 19 h 196"/>
              <a:gd name="T86" fmla="*/ 52 w 152"/>
              <a:gd name="T87" fmla="*/ 4 h 196"/>
              <a:gd name="T88" fmla="*/ 82 w 152"/>
              <a:gd name="T89" fmla="*/ 0 h 196"/>
              <a:gd name="T90" fmla="*/ 88 w 152"/>
              <a:gd name="T91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2" h="196">
                <a:moveTo>
                  <a:pt x="93" y="7"/>
                </a:moveTo>
                <a:lnTo>
                  <a:pt x="88" y="7"/>
                </a:lnTo>
                <a:lnTo>
                  <a:pt x="88" y="7"/>
                </a:lnTo>
                <a:lnTo>
                  <a:pt x="88" y="7"/>
                </a:lnTo>
                <a:lnTo>
                  <a:pt x="86" y="7"/>
                </a:lnTo>
                <a:lnTo>
                  <a:pt x="85" y="7"/>
                </a:lnTo>
                <a:lnTo>
                  <a:pt x="82" y="7"/>
                </a:lnTo>
                <a:lnTo>
                  <a:pt x="70" y="7"/>
                </a:lnTo>
                <a:lnTo>
                  <a:pt x="55" y="11"/>
                </a:lnTo>
                <a:lnTo>
                  <a:pt x="38" y="18"/>
                </a:lnTo>
                <a:lnTo>
                  <a:pt x="29" y="24"/>
                </a:lnTo>
                <a:lnTo>
                  <a:pt x="19" y="34"/>
                </a:lnTo>
                <a:lnTo>
                  <a:pt x="13" y="44"/>
                </a:lnTo>
                <a:lnTo>
                  <a:pt x="9" y="59"/>
                </a:lnTo>
                <a:lnTo>
                  <a:pt x="8" y="77"/>
                </a:lnTo>
                <a:lnTo>
                  <a:pt x="8" y="82"/>
                </a:lnTo>
                <a:lnTo>
                  <a:pt x="10" y="95"/>
                </a:lnTo>
                <a:lnTo>
                  <a:pt x="14" y="112"/>
                </a:lnTo>
                <a:lnTo>
                  <a:pt x="21" y="133"/>
                </a:lnTo>
                <a:lnTo>
                  <a:pt x="31" y="154"/>
                </a:lnTo>
                <a:lnTo>
                  <a:pt x="43" y="171"/>
                </a:lnTo>
                <a:lnTo>
                  <a:pt x="53" y="180"/>
                </a:lnTo>
                <a:lnTo>
                  <a:pt x="64" y="187"/>
                </a:lnTo>
                <a:lnTo>
                  <a:pt x="77" y="188"/>
                </a:lnTo>
                <a:lnTo>
                  <a:pt x="80" y="188"/>
                </a:lnTo>
                <a:lnTo>
                  <a:pt x="80" y="188"/>
                </a:lnTo>
                <a:lnTo>
                  <a:pt x="81" y="188"/>
                </a:lnTo>
                <a:lnTo>
                  <a:pt x="85" y="187"/>
                </a:lnTo>
                <a:lnTo>
                  <a:pt x="88" y="185"/>
                </a:lnTo>
                <a:lnTo>
                  <a:pt x="93" y="183"/>
                </a:lnTo>
                <a:lnTo>
                  <a:pt x="98" y="179"/>
                </a:lnTo>
                <a:lnTo>
                  <a:pt x="103" y="174"/>
                </a:lnTo>
                <a:lnTo>
                  <a:pt x="108" y="168"/>
                </a:lnTo>
                <a:lnTo>
                  <a:pt x="118" y="157"/>
                </a:lnTo>
                <a:lnTo>
                  <a:pt x="127" y="142"/>
                </a:lnTo>
                <a:lnTo>
                  <a:pt x="135" y="123"/>
                </a:lnTo>
                <a:lnTo>
                  <a:pt x="141" y="99"/>
                </a:lnTo>
                <a:lnTo>
                  <a:pt x="144" y="70"/>
                </a:lnTo>
                <a:lnTo>
                  <a:pt x="144" y="70"/>
                </a:lnTo>
                <a:lnTo>
                  <a:pt x="144" y="64"/>
                </a:lnTo>
                <a:lnTo>
                  <a:pt x="142" y="52"/>
                </a:lnTo>
                <a:lnTo>
                  <a:pt x="137" y="36"/>
                </a:lnTo>
                <a:lnTo>
                  <a:pt x="131" y="26"/>
                </a:lnTo>
                <a:lnTo>
                  <a:pt x="122" y="17"/>
                </a:lnTo>
                <a:lnTo>
                  <a:pt x="110" y="10"/>
                </a:lnTo>
                <a:lnTo>
                  <a:pt x="93" y="7"/>
                </a:lnTo>
                <a:close/>
                <a:moveTo>
                  <a:pt x="93" y="0"/>
                </a:moveTo>
                <a:lnTo>
                  <a:pt x="108" y="2"/>
                </a:lnTo>
                <a:lnTo>
                  <a:pt x="122" y="7"/>
                </a:lnTo>
                <a:lnTo>
                  <a:pt x="131" y="15"/>
                </a:lnTo>
                <a:lnTo>
                  <a:pt x="139" y="24"/>
                </a:lnTo>
                <a:lnTo>
                  <a:pt x="144" y="34"/>
                </a:lnTo>
                <a:lnTo>
                  <a:pt x="149" y="51"/>
                </a:lnTo>
                <a:lnTo>
                  <a:pt x="150" y="64"/>
                </a:lnTo>
                <a:lnTo>
                  <a:pt x="152" y="70"/>
                </a:lnTo>
                <a:lnTo>
                  <a:pt x="152" y="70"/>
                </a:lnTo>
                <a:lnTo>
                  <a:pt x="148" y="100"/>
                </a:lnTo>
                <a:lnTo>
                  <a:pt x="141" y="125"/>
                </a:lnTo>
                <a:lnTo>
                  <a:pt x="133" y="145"/>
                </a:lnTo>
                <a:lnTo>
                  <a:pt x="124" y="162"/>
                </a:lnTo>
                <a:lnTo>
                  <a:pt x="114" y="174"/>
                </a:lnTo>
                <a:lnTo>
                  <a:pt x="105" y="183"/>
                </a:lnTo>
                <a:lnTo>
                  <a:pt x="95" y="189"/>
                </a:lnTo>
                <a:lnTo>
                  <a:pt x="88" y="193"/>
                </a:lnTo>
                <a:lnTo>
                  <a:pt x="82" y="195"/>
                </a:lnTo>
                <a:lnTo>
                  <a:pt x="81" y="196"/>
                </a:lnTo>
                <a:lnTo>
                  <a:pt x="81" y="196"/>
                </a:lnTo>
                <a:lnTo>
                  <a:pt x="80" y="196"/>
                </a:lnTo>
                <a:lnTo>
                  <a:pt x="77" y="196"/>
                </a:lnTo>
                <a:lnTo>
                  <a:pt x="77" y="196"/>
                </a:lnTo>
                <a:lnTo>
                  <a:pt x="63" y="193"/>
                </a:lnTo>
                <a:lnTo>
                  <a:pt x="50" y="187"/>
                </a:lnTo>
                <a:lnTo>
                  <a:pt x="38" y="176"/>
                </a:lnTo>
                <a:lnTo>
                  <a:pt x="25" y="158"/>
                </a:lnTo>
                <a:lnTo>
                  <a:pt x="14" y="136"/>
                </a:lnTo>
                <a:lnTo>
                  <a:pt x="9" y="119"/>
                </a:lnTo>
                <a:lnTo>
                  <a:pt x="5" y="103"/>
                </a:lnTo>
                <a:lnTo>
                  <a:pt x="2" y="90"/>
                </a:lnTo>
                <a:lnTo>
                  <a:pt x="1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2" y="57"/>
                </a:lnTo>
                <a:lnTo>
                  <a:pt x="6" y="41"/>
                </a:lnTo>
                <a:lnTo>
                  <a:pt x="14" y="28"/>
                </a:lnTo>
                <a:lnTo>
                  <a:pt x="23" y="19"/>
                </a:lnTo>
                <a:lnTo>
                  <a:pt x="34" y="11"/>
                </a:lnTo>
                <a:lnTo>
                  <a:pt x="52" y="4"/>
                </a:lnTo>
                <a:lnTo>
                  <a:pt x="69" y="1"/>
                </a:lnTo>
                <a:lnTo>
                  <a:pt x="82" y="0"/>
                </a:lnTo>
                <a:lnTo>
                  <a:pt x="85" y="0"/>
                </a:lnTo>
                <a:lnTo>
                  <a:pt x="88" y="1"/>
                </a:lnTo>
                <a:lnTo>
                  <a:pt x="9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Freeform 76"/>
          <p:cNvSpPr>
            <a:spLocks/>
          </p:cNvSpPr>
          <p:nvPr/>
        </p:nvSpPr>
        <p:spPr bwMode="auto">
          <a:xfrm>
            <a:off x="5249863" y="893763"/>
            <a:ext cx="95250" cy="36513"/>
          </a:xfrm>
          <a:custGeom>
            <a:avLst/>
            <a:gdLst>
              <a:gd name="T0" fmla="*/ 56 w 60"/>
              <a:gd name="T1" fmla="*/ 0 h 23"/>
              <a:gd name="T2" fmla="*/ 57 w 60"/>
              <a:gd name="T3" fmla="*/ 0 h 23"/>
              <a:gd name="T4" fmla="*/ 60 w 60"/>
              <a:gd name="T5" fmla="*/ 1 h 23"/>
              <a:gd name="T6" fmla="*/ 60 w 60"/>
              <a:gd name="T7" fmla="*/ 4 h 23"/>
              <a:gd name="T8" fmla="*/ 60 w 60"/>
              <a:gd name="T9" fmla="*/ 5 h 23"/>
              <a:gd name="T10" fmla="*/ 59 w 60"/>
              <a:gd name="T11" fmla="*/ 6 h 23"/>
              <a:gd name="T12" fmla="*/ 45 w 60"/>
              <a:gd name="T13" fmla="*/ 17 h 23"/>
              <a:gd name="T14" fmla="*/ 35 w 60"/>
              <a:gd name="T15" fmla="*/ 22 h 23"/>
              <a:gd name="T16" fmla="*/ 24 w 60"/>
              <a:gd name="T17" fmla="*/ 23 h 23"/>
              <a:gd name="T18" fmla="*/ 13 w 60"/>
              <a:gd name="T19" fmla="*/ 21 h 23"/>
              <a:gd name="T20" fmla="*/ 6 w 60"/>
              <a:gd name="T21" fmla="*/ 16 h 23"/>
              <a:gd name="T22" fmla="*/ 1 w 60"/>
              <a:gd name="T23" fmla="*/ 12 h 23"/>
              <a:gd name="T24" fmla="*/ 0 w 60"/>
              <a:gd name="T25" fmla="*/ 9 h 23"/>
              <a:gd name="T26" fmla="*/ 0 w 60"/>
              <a:gd name="T27" fmla="*/ 9 h 23"/>
              <a:gd name="T28" fmla="*/ 0 w 60"/>
              <a:gd name="T29" fmla="*/ 6 h 23"/>
              <a:gd name="T30" fmla="*/ 0 w 60"/>
              <a:gd name="T31" fmla="*/ 5 h 23"/>
              <a:gd name="T32" fmla="*/ 1 w 60"/>
              <a:gd name="T33" fmla="*/ 4 h 23"/>
              <a:gd name="T34" fmla="*/ 4 w 60"/>
              <a:gd name="T35" fmla="*/ 4 h 23"/>
              <a:gd name="T36" fmla="*/ 5 w 60"/>
              <a:gd name="T37" fmla="*/ 4 h 23"/>
              <a:gd name="T38" fmla="*/ 6 w 60"/>
              <a:gd name="T39" fmla="*/ 5 h 23"/>
              <a:gd name="T40" fmla="*/ 6 w 60"/>
              <a:gd name="T41" fmla="*/ 6 h 23"/>
              <a:gd name="T42" fmla="*/ 7 w 60"/>
              <a:gd name="T43" fmla="*/ 8 h 23"/>
              <a:gd name="T44" fmla="*/ 9 w 60"/>
              <a:gd name="T45" fmla="*/ 9 h 23"/>
              <a:gd name="T46" fmla="*/ 10 w 60"/>
              <a:gd name="T47" fmla="*/ 10 h 23"/>
              <a:gd name="T48" fmla="*/ 13 w 60"/>
              <a:gd name="T49" fmla="*/ 13 h 23"/>
              <a:gd name="T50" fmla="*/ 17 w 60"/>
              <a:gd name="T51" fmla="*/ 14 h 23"/>
              <a:gd name="T52" fmla="*/ 21 w 60"/>
              <a:gd name="T53" fmla="*/ 16 h 23"/>
              <a:gd name="T54" fmla="*/ 24 w 60"/>
              <a:gd name="T55" fmla="*/ 17 h 23"/>
              <a:gd name="T56" fmla="*/ 32 w 60"/>
              <a:gd name="T57" fmla="*/ 16 h 23"/>
              <a:gd name="T58" fmla="*/ 43 w 60"/>
              <a:gd name="T59" fmla="*/ 10 h 23"/>
              <a:gd name="T60" fmla="*/ 55 w 60"/>
              <a:gd name="T61" fmla="*/ 1 h 23"/>
              <a:gd name="T62" fmla="*/ 56 w 60"/>
              <a:gd name="T6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" h="23">
                <a:moveTo>
                  <a:pt x="56" y="0"/>
                </a:moveTo>
                <a:lnTo>
                  <a:pt x="57" y="0"/>
                </a:lnTo>
                <a:lnTo>
                  <a:pt x="60" y="1"/>
                </a:lnTo>
                <a:lnTo>
                  <a:pt x="60" y="4"/>
                </a:lnTo>
                <a:lnTo>
                  <a:pt x="60" y="5"/>
                </a:lnTo>
                <a:lnTo>
                  <a:pt x="59" y="6"/>
                </a:lnTo>
                <a:lnTo>
                  <a:pt x="45" y="17"/>
                </a:lnTo>
                <a:lnTo>
                  <a:pt x="35" y="22"/>
                </a:lnTo>
                <a:lnTo>
                  <a:pt x="24" y="23"/>
                </a:lnTo>
                <a:lnTo>
                  <a:pt x="13" y="21"/>
                </a:lnTo>
                <a:lnTo>
                  <a:pt x="6" y="16"/>
                </a:lnTo>
                <a:lnTo>
                  <a:pt x="1" y="12"/>
                </a:lnTo>
                <a:lnTo>
                  <a:pt x="0" y="9"/>
                </a:lnTo>
                <a:lnTo>
                  <a:pt x="0" y="9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4" y="4"/>
                </a:lnTo>
                <a:lnTo>
                  <a:pt x="5" y="4"/>
                </a:lnTo>
                <a:lnTo>
                  <a:pt x="6" y="5"/>
                </a:lnTo>
                <a:lnTo>
                  <a:pt x="6" y="6"/>
                </a:lnTo>
                <a:lnTo>
                  <a:pt x="7" y="8"/>
                </a:lnTo>
                <a:lnTo>
                  <a:pt x="9" y="9"/>
                </a:lnTo>
                <a:lnTo>
                  <a:pt x="10" y="10"/>
                </a:lnTo>
                <a:lnTo>
                  <a:pt x="13" y="13"/>
                </a:lnTo>
                <a:lnTo>
                  <a:pt x="17" y="14"/>
                </a:lnTo>
                <a:lnTo>
                  <a:pt x="21" y="16"/>
                </a:lnTo>
                <a:lnTo>
                  <a:pt x="24" y="17"/>
                </a:lnTo>
                <a:lnTo>
                  <a:pt x="32" y="16"/>
                </a:lnTo>
                <a:lnTo>
                  <a:pt x="43" y="10"/>
                </a:lnTo>
                <a:lnTo>
                  <a:pt x="55" y="1"/>
                </a:lnTo>
                <a:lnTo>
                  <a:pt x="5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Freeform 77"/>
          <p:cNvSpPr>
            <a:spLocks noEditPoints="1"/>
          </p:cNvSpPr>
          <p:nvPr/>
        </p:nvSpPr>
        <p:spPr bwMode="auto">
          <a:xfrm>
            <a:off x="5043488" y="795338"/>
            <a:ext cx="179388" cy="211138"/>
          </a:xfrm>
          <a:custGeom>
            <a:avLst/>
            <a:gdLst>
              <a:gd name="T0" fmla="*/ 11 w 113"/>
              <a:gd name="T1" fmla="*/ 11 h 133"/>
              <a:gd name="T2" fmla="*/ 12 w 113"/>
              <a:gd name="T3" fmla="*/ 13 h 133"/>
              <a:gd name="T4" fmla="*/ 13 w 113"/>
              <a:gd name="T5" fmla="*/ 13 h 133"/>
              <a:gd name="T6" fmla="*/ 16 w 113"/>
              <a:gd name="T7" fmla="*/ 13 h 133"/>
              <a:gd name="T8" fmla="*/ 16 w 113"/>
              <a:gd name="T9" fmla="*/ 13 h 133"/>
              <a:gd name="T10" fmla="*/ 14 w 113"/>
              <a:gd name="T11" fmla="*/ 10 h 133"/>
              <a:gd name="T12" fmla="*/ 16 w 113"/>
              <a:gd name="T13" fmla="*/ 0 h 133"/>
              <a:gd name="T14" fmla="*/ 17 w 113"/>
              <a:gd name="T15" fmla="*/ 3 h 133"/>
              <a:gd name="T16" fmla="*/ 20 w 113"/>
              <a:gd name="T17" fmla="*/ 6 h 133"/>
              <a:gd name="T18" fmla="*/ 22 w 113"/>
              <a:gd name="T19" fmla="*/ 11 h 133"/>
              <a:gd name="T20" fmla="*/ 24 w 113"/>
              <a:gd name="T21" fmla="*/ 16 h 133"/>
              <a:gd name="T22" fmla="*/ 20 w 113"/>
              <a:gd name="T23" fmla="*/ 20 h 133"/>
              <a:gd name="T24" fmla="*/ 16 w 113"/>
              <a:gd name="T25" fmla="*/ 20 h 133"/>
              <a:gd name="T26" fmla="*/ 12 w 113"/>
              <a:gd name="T27" fmla="*/ 20 h 133"/>
              <a:gd name="T28" fmla="*/ 8 w 113"/>
              <a:gd name="T29" fmla="*/ 19 h 133"/>
              <a:gd name="T30" fmla="*/ 8 w 113"/>
              <a:gd name="T31" fmla="*/ 23 h 133"/>
              <a:gd name="T32" fmla="*/ 8 w 113"/>
              <a:gd name="T33" fmla="*/ 25 h 133"/>
              <a:gd name="T34" fmla="*/ 35 w 113"/>
              <a:gd name="T35" fmla="*/ 108 h 133"/>
              <a:gd name="T36" fmla="*/ 37 w 113"/>
              <a:gd name="T37" fmla="*/ 114 h 133"/>
              <a:gd name="T38" fmla="*/ 41 w 113"/>
              <a:gd name="T39" fmla="*/ 122 h 133"/>
              <a:gd name="T40" fmla="*/ 43 w 113"/>
              <a:gd name="T41" fmla="*/ 125 h 133"/>
              <a:gd name="T42" fmla="*/ 46 w 113"/>
              <a:gd name="T43" fmla="*/ 125 h 133"/>
              <a:gd name="T44" fmla="*/ 50 w 113"/>
              <a:gd name="T45" fmla="*/ 122 h 133"/>
              <a:gd name="T46" fmla="*/ 52 w 113"/>
              <a:gd name="T47" fmla="*/ 120 h 133"/>
              <a:gd name="T48" fmla="*/ 52 w 113"/>
              <a:gd name="T49" fmla="*/ 118 h 133"/>
              <a:gd name="T50" fmla="*/ 109 w 113"/>
              <a:gd name="T51" fmla="*/ 79 h 133"/>
              <a:gd name="T52" fmla="*/ 113 w 113"/>
              <a:gd name="T53" fmla="*/ 80 h 133"/>
              <a:gd name="T54" fmla="*/ 113 w 113"/>
              <a:gd name="T55" fmla="*/ 83 h 133"/>
              <a:gd name="T56" fmla="*/ 58 w 113"/>
              <a:gd name="T57" fmla="*/ 123 h 133"/>
              <a:gd name="T58" fmla="*/ 55 w 113"/>
              <a:gd name="T59" fmla="*/ 127 h 133"/>
              <a:gd name="T60" fmla="*/ 48 w 113"/>
              <a:gd name="T61" fmla="*/ 131 h 133"/>
              <a:gd name="T62" fmla="*/ 45 w 113"/>
              <a:gd name="T63" fmla="*/ 133 h 133"/>
              <a:gd name="T64" fmla="*/ 38 w 113"/>
              <a:gd name="T65" fmla="*/ 130 h 133"/>
              <a:gd name="T66" fmla="*/ 33 w 113"/>
              <a:gd name="T67" fmla="*/ 122 h 133"/>
              <a:gd name="T68" fmla="*/ 29 w 113"/>
              <a:gd name="T69" fmla="*/ 110 h 133"/>
              <a:gd name="T70" fmla="*/ 1 w 113"/>
              <a:gd name="T71" fmla="*/ 28 h 133"/>
              <a:gd name="T72" fmla="*/ 0 w 113"/>
              <a:gd name="T73" fmla="*/ 24 h 133"/>
              <a:gd name="T74" fmla="*/ 0 w 113"/>
              <a:gd name="T75" fmla="*/ 17 h 133"/>
              <a:gd name="T76" fmla="*/ 3 w 113"/>
              <a:gd name="T77" fmla="*/ 10 h 133"/>
              <a:gd name="T78" fmla="*/ 9 w 113"/>
              <a:gd name="T79" fmla="*/ 3 h 133"/>
              <a:gd name="T80" fmla="*/ 16 w 113"/>
              <a:gd name="T8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" h="133">
                <a:moveTo>
                  <a:pt x="13" y="10"/>
                </a:moveTo>
                <a:lnTo>
                  <a:pt x="11" y="11"/>
                </a:lnTo>
                <a:lnTo>
                  <a:pt x="12" y="12"/>
                </a:lnTo>
                <a:lnTo>
                  <a:pt x="12" y="13"/>
                </a:lnTo>
                <a:lnTo>
                  <a:pt x="12" y="13"/>
                </a:lnTo>
                <a:lnTo>
                  <a:pt x="13" y="13"/>
                </a:lnTo>
                <a:lnTo>
                  <a:pt x="14" y="13"/>
                </a:lnTo>
                <a:lnTo>
                  <a:pt x="16" y="13"/>
                </a:lnTo>
                <a:lnTo>
                  <a:pt x="16" y="13"/>
                </a:lnTo>
                <a:lnTo>
                  <a:pt x="16" y="13"/>
                </a:lnTo>
                <a:lnTo>
                  <a:pt x="16" y="12"/>
                </a:lnTo>
                <a:lnTo>
                  <a:pt x="14" y="10"/>
                </a:lnTo>
                <a:lnTo>
                  <a:pt x="13" y="10"/>
                </a:lnTo>
                <a:close/>
                <a:moveTo>
                  <a:pt x="16" y="0"/>
                </a:moveTo>
                <a:lnTo>
                  <a:pt x="17" y="2"/>
                </a:lnTo>
                <a:lnTo>
                  <a:pt x="17" y="3"/>
                </a:lnTo>
                <a:lnTo>
                  <a:pt x="18" y="4"/>
                </a:lnTo>
                <a:lnTo>
                  <a:pt x="20" y="6"/>
                </a:lnTo>
                <a:lnTo>
                  <a:pt x="22" y="8"/>
                </a:lnTo>
                <a:lnTo>
                  <a:pt x="22" y="11"/>
                </a:lnTo>
                <a:lnTo>
                  <a:pt x="24" y="13"/>
                </a:lnTo>
                <a:lnTo>
                  <a:pt x="24" y="16"/>
                </a:lnTo>
                <a:lnTo>
                  <a:pt x="22" y="19"/>
                </a:lnTo>
                <a:lnTo>
                  <a:pt x="20" y="20"/>
                </a:lnTo>
                <a:lnTo>
                  <a:pt x="17" y="20"/>
                </a:lnTo>
                <a:lnTo>
                  <a:pt x="16" y="20"/>
                </a:lnTo>
                <a:lnTo>
                  <a:pt x="14" y="20"/>
                </a:lnTo>
                <a:lnTo>
                  <a:pt x="12" y="20"/>
                </a:lnTo>
                <a:lnTo>
                  <a:pt x="11" y="20"/>
                </a:lnTo>
                <a:lnTo>
                  <a:pt x="8" y="19"/>
                </a:lnTo>
                <a:lnTo>
                  <a:pt x="8" y="20"/>
                </a:lnTo>
                <a:lnTo>
                  <a:pt x="8" y="23"/>
                </a:lnTo>
                <a:lnTo>
                  <a:pt x="8" y="24"/>
                </a:lnTo>
                <a:lnTo>
                  <a:pt x="8" y="25"/>
                </a:lnTo>
                <a:lnTo>
                  <a:pt x="8" y="27"/>
                </a:lnTo>
                <a:lnTo>
                  <a:pt x="35" y="108"/>
                </a:lnTo>
                <a:lnTo>
                  <a:pt x="35" y="108"/>
                </a:lnTo>
                <a:lnTo>
                  <a:pt x="37" y="114"/>
                </a:lnTo>
                <a:lnTo>
                  <a:pt x="39" y="120"/>
                </a:lnTo>
                <a:lnTo>
                  <a:pt x="41" y="122"/>
                </a:lnTo>
                <a:lnTo>
                  <a:pt x="42" y="123"/>
                </a:lnTo>
                <a:lnTo>
                  <a:pt x="43" y="125"/>
                </a:lnTo>
                <a:lnTo>
                  <a:pt x="45" y="125"/>
                </a:lnTo>
                <a:lnTo>
                  <a:pt x="46" y="125"/>
                </a:lnTo>
                <a:lnTo>
                  <a:pt x="48" y="123"/>
                </a:lnTo>
                <a:lnTo>
                  <a:pt x="50" y="122"/>
                </a:lnTo>
                <a:lnTo>
                  <a:pt x="51" y="120"/>
                </a:lnTo>
                <a:lnTo>
                  <a:pt x="52" y="120"/>
                </a:lnTo>
                <a:lnTo>
                  <a:pt x="52" y="120"/>
                </a:lnTo>
                <a:lnTo>
                  <a:pt x="52" y="118"/>
                </a:lnTo>
                <a:lnTo>
                  <a:pt x="107" y="79"/>
                </a:lnTo>
                <a:lnTo>
                  <a:pt x="109" y="79"/>
                </a:lnTo>
                <a:lnTo>
                  <a:pt x="110" y="79"/>
                </a:lnTo>
                <a:lnTo>
                  <a:pt x="113" y="80"/>
                </a:lnTo>
                <a:lnTo>
                  <a:pt x="113" y="82"/>
                </a:lnTo>
                <a:lnTo>
                  <a:pt x="113" y="83"/>
                </a:lnTo>
                <a:lnTo>
                  <a:pt x="111" y="85"/>
                </a:lnTo>
                <a:lnTo>
                  <a:pt x="58" y="123"/>
                </a:lnTo>
                <a:lnTo>
                  <a:pt x="56" y="125"/>
                </a:lnTo>
                <a:lnTo>
                  <a:pt x="55" y="127"/>
                </a:lnTo>
                <a:lnTo>
                  <a:pt x="52" y="130"/>
                </a:lnTo>
                <a:lnTo>
                  <a:pt x="48" y="131"/>
                </a:lnTo>
                <a:lnTo>
                  <a:pt x="45" y="133"/>
                </a:lnTo>
                <a:lnTo>
                  <a:pt x="45" y="133"/>
                </a:lnTo>
                <a:lnTo>
                  <a:pt x="41" y="131"/>
                </a:lnTo>
                <a:lnTo>
                  <a:pt x="38" y="130"/>
                </a:lnTo>
                <a:lnTo>
                  <a:pt x="35" y="126"/>
                </a:lnTo>
                <a:lnTo>
                  <a:pt x="33" y="122"/>
                </a:lnTo>
                <a:lnTo>
                  <a:pt x="30" y="117"/>
                </a:lnTo>
                <a:lnTo>
                  <a:pt x="29" y="110"/>
                </a:lnTo>
                <a:lnTo>
                  <a:pt x="1" y="28"/>
                </a:lnTo>
                <a:lnTo>
                  <a:pt x="1" y="28"/>
                </a:lnTo>
                <a:lnTo>
                  <a:pt x="1" y="25"/>
                </a:lnTo>
                <a:lnTo>
                  <a:pt x="0" y="24"/>
                </a:lnTo>
                <a:lnTo>
                  <a:pt x="0" y="20"/>
                </a:lnTo>
                <a:lnTo>
                  <a:pt x="0" y="17"/>
                </a:lnTo>
                <a:lnTo>
                  <a:pt x="1" y="13"/>
                </a:lnTo>
                <a:lnTo>
                  <a:pt x="3" y="10"/>
                </a:lnTo>
                <a:lnTo>
                  <a:pt x="5" y="7"/>
                </a:lnTo>
                <a:lnTo>
                  <a:pt x="9" y="3"/>
                </a:lnTo>
                <a:lnTo>
                  <a:pt x="13" y="2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Freeform 78"/>
          <p:cNvSpPr>
            <a:spLocks/>
          </p:cNvSpPr>
          <p:nvPr/>
        </p:nvSpPr>
        <p:spPr bwMode="auto">
          <a:xfrm>
            <a:off x="5353051" y="849313"/>
            <a:ext cx="220663" cy="85725"/>
          </a:xfrm>
          <a:custGeom>
            <a:avLst/>
            <a:gdLst>
              <a:gd name="T0" fmla="*/ 136 w 139"/>
              <a:gd name="T1" fmla="*/ 0 h 54"/>
              <a:gd name="T2" fmla="*/ 138 w 139"/>
              <a:gd name="T3" fmla="*/ 0 h 54"/>
              <a:gd name="T4" fmla="*/ 139 w 139"/>
              <a:gd name="T5" fmla="*/ 2 h 54"/>
              <a:gd name="T6" fmla="*/ 139 w 139"/>
              <a:gd name="T7" fmla="*/ 4 h 54"/>
              <a:gd name="T8" fmla="*/ 139 w 139"/>
              <a:gd name="T9" fmla="*/ 8 h 54"/>
              <a:gd name="T10" fmla="*/ 138 w 139"/>
              <a:gd name="T11" fmla="*/ 12 h 54"/>
              <a:gd name="T12" fmla="*/ 135 w 139"/>
              <a:gd name="T13" fmla="*/ 15 h 54"/>
              <a:gd name="T14" fmla="*/ 131 w 139"/>
              <a:gd name="T15" fmla="*/ 16 h 54"/>
              <a:gd name="T16" fmla="*/ 128 w 139"/>
              <a:gd name="T17" fmla="*/ 17 h 54"/>
              <a:gd name="T18" fmla="*/ 110 w 139"/>
              <a:gd name="T19" fmla="*/ 38 h 54"/>
              <a:gd name="T20" fmla="*/ 106 w 139"/>
              <a:gd name="T21" fmla="*/ 45 h 54"/>
              <a:gd name="T22" fmla="*/ 102 w 139"/>
              <a:gd name="T23" fmla="*/ 49 h 54"/>
              <a:gd name="T24" fmla="*/ 98 w 139"/>
              <a:gd name="T25" fmla="*/ 51 h 54"/>
              <a:gd name="T26" fmla="*/ 94 w 139"/>
              <a:gd name="T27" fmla="*/ 53 h 54"/>
              <a:gd name="T28" fmla="*/ 90 w 139"/>
              <a:gd name="T29" fmla="*/ 54 h 54"/>
              <a:gd name="T30" fmla="*/ 88 w 139"/>
              <a:gd name="T31" fmla="*/ 53 h 54"/>
              <a:gd name="T32" fmla="*/ 85 w 139"/>
              <a:gd name="T33" fmla="*/ 53 h 54"/>
              <a:gd name="T34" fmla="*/ 84 w 139"/>
              <a:gd name="T35" fmla="*/ 51 h 54"/>
              <a:gd name="T36" fmla="*/ 3 w 139"/>
              <a:gd name="T37" fmla="*/ 36 h 54"/>
              <a:gd name="T38" fmla="*/ 1 w 139"/>
              <a:gd name="T39" fmla="*/ 34 h 54"/>
              <a:gd name="T40" fmla="*/ 0 w 139"/>
              <a:gd name="T41" fmla="*/ 33 h 54"/>
              <a:gd name="T42" fmla="*/ 0 w 139"/>
              <a:gd name="T43" fmla="*/ 32 h 54"/>
              <a:gd name="T44" fmla="*/ 1 w 139"/>
              <a:gd name="T45" fmla="*/ 29 h 54"/>
              <a:gd name="T46" fmla="*/ 3 w 139"/>
              <a:gd name="T47" fmla="*/ 29 h 54"/>
              <a:gd name="T48" fmla="*/ 4 w 139"/>
              <a:gd name="T49" fmla="*/ 28 h 54"/>
              <a:gd name="T50" fmla="*/ 86 w 139"/>
              <a:gd name="T51" fmla="*/ 45 h 54"/>
              <a:gd name="T52" fmla="*/ 88 w 139"/>
              <a:gd name="T53" fmla="*/ 45 h 54"/>
              <a:gd name="T54" fmla="*/ 88 w 139"/>
              <a:gd name="T55" fmla="*/ 46 h 54"/>
              <a:gd name="T56" fmla="*/ 88 w 139"/>
              <a:gd name="T57" fmla="*/ 46 h 54"/>
              <a:gd name="T58" fmla="*/ 89 w 139"/>
              <a:gd name="T59" fmla="*/ 46 h 54"/>
              <a:gd name="T60" fmla="*/ 90 w 139"/>
              <a:gd name="T61" fmla="*/ 46 h 54"/>
              <a:gd name="T62" fmla="*/ 92 w 139"/>
              <a:gd name="T63" fmla="*/ 46 h 54"/>
              <a:gd name="T64" fmla="*/ 94 w 139"/>
              <a:gd name="T65" fmla="*/ 46 h 54"/>
              <a:gd name="T66" fmla="*/ 96 w 139"/>
              <a:gd name="T67" fmla="*/ 45 h 54"/>
              <a:gd name="T68" fmla="*/ 98 w 139"/>
              <a:gd name="T69" fmla="*/ 42 h 54"/>
              <a:gd name="T70" fmla="*/ 102 w 139"/>
              <a:gd name="T71" fmla="*/ 40 h 54"/>
              <a:gd name="T72" fmla="*/ 105 w 139"/>
              <a:gd name="T73" fmla="*/ 34 h 54"/>
              <a:gd name="T74" fmla="*/ 105 w 139"/>
              <a:gd name="T75" fmla="*/ 34 h 54"/>
              <a:gd name="T76" fmla="*/ 126 w 139"/>
              <a:gd name="T77" fmla="*/ 10 h 54"/>
              <a:gd name="T78" fmla="*/ 127 w 139"/>
              <a:gd name="T79" fmla="*/ 10 h 54"/>
              <a:gd name="T80" fmla="*/ 127 w 139"/>
              <a:gd name="T81" fmla="*/ 10 h 54"/>
              <a:gd name="T82" fmla="*/ 128 w 139"/>
              <a:gd name="T83" fmla="*/ 10 h 54"/>
              <a:gd name="T84" fmla="*/ 130 w 139"/>
              <a:gd name="T85" fmla="*/ 10 h 54"/>
              <a:gd name="T86" fmla="*/ 131 w 139"/>
              <a:gd name="T87" fmla="*/ 8 h 54"/>
              <a:gd name="T88" fmla="*/ 132 w 139"/>
              <a:gd name="T89" fmla="*/ 7 h 54"/>
              <a:gd name="T90" fmla="*/ 132 w 139"/>
              <a:gd name="T91" fmla="*/ 4 h 54"/>
              <a:gd name="T92" fmla="*/ 132 w 139"/>
              <a:gd name="T93" fmla="*/ 2 h 54"/>
              <a:gd name="T94" fmla="*/ 134 w 139"/>
              <a:gd name="T95" fmla="*/ 0 h 54"/>
              <a:gd name="T96" fmla="*/ 136 w 139"/>
              <a:gd name="T9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9" h="54">
                <a:moveTo>
                  <a:pt x="136" y="0"/>
                </a:moveTo>
                <a:lnTo>
                  <a:pt x="138" y="0"/>
                </a:lnTo>
                <a:lnTo>
                  <a:pt x="139" y="2"/>
                </a:lnTo>
                <a:lnTo>
                  <a:pt x="139" y="4"/>
                </a:lnTo>
                <a:lnTo>
                  <a:pt x="139" y="8"/>
                </a:lnTo>
                <a:lnTo>
                  <a:pt x="138" y="12"/>
                </a:lnTo>
                <a:lnTo>
                  <a:pt x="135" y="15"/>
                </a:lnTo>
                <a:lnTo>
                  <a:pt x="131" y="16"/>
                </a:lnTo>
                <a:lnTo>
                  <a:pt x="128" y="17"/>
                </a:lnTo>
                <a:lnTo>
                  <a:pt x="110" y="38"/>
                </a:lnTo>
                <a:lnTo>
                  <a:pt x="106" y="45"/>
                </a:lnTo>
                <a:lnTo>
                  <a:pt x="102" y="49"/>
                </a:lnTo>
                <a:lnTo>
                  <a:pt x="98" y="51"/>
                </a:lnTo>
                <a:lnTo>
                  <a:pt x="94" y="53"/>
                </a:lnTo>
                <a:lnTo>
                  <a:pt x="90" y="54"/>
                </a:lnTo>
                <a:lnTo>
                  <a:pt x="88" y="53"/>
                </a:lnTo>
                <a:lnTo>
                  <a:pt x="85" y="53"/>
                </a:lnTo>
                <a:lnTo>
                  <a:pt x="84" y="51"/>
                </a:lnTo>
                <a:lnTo>
                  <a:pt x="3" y="36"/>
                </a:lnTo>
                <a:lnTo>
                  <a:pt x="1" y="34"/>
                </a:lnTo>
                <a:lnTo>
                  <a:pt x="0" y="33"/>
                </a:lnTo>
                <a:lnTo>
                  <a:pt x="0" y="32"/>
                </a:lnTo>
                <a:lnTo>
                  <a:pt x="1" y="29"/>
                </a:lnTo>
                <a:lnTo>
                  <a:pt x="3" y="29"/>
                </a:lnTo>
                <a:lnTo>
                  <a:pt x="4" y="28"/>
                </a:lnTo>
                <a:lnTo>
                  <a:pt x="86" y="45"/>
                </a:lnTo>
                <a:lnTo>
                  <a:pt x="88" y="45"/>
                </a:lnTo>
                <a:lnTo>
                  <a:pt x="88" y="46"/>
                </a:lnTo>
                <a:lnTo>
                  <a:pt x="88" y="46"/>
                </a:lnTo>
                <a:lnTo>
                  <a:pt x="89" y="46"/>
                </a:lnTo>
                <a:lnTo>
                  <a:pt x="90" y="46"/>
                </a:lnTo>
                <a:lnTo>
                  <a:pt x="92" y="46"/>
                </a:lnTo>
                <a:lnTo>
                  <a:pt x="94" y="46"/>
                </a:lnTo>
                <a:lnTo>
                  <a:pt x="96" y="45"/>
                </a:lnTo>
                <a:lnTo>
                  <a:pt x="98" y="42"/>
                </a:lnTo>
                <a:lnTo>
                  <a:pt x="102" y="40"/>
                </a:lnTo>
                <a:lnTo>
                  <a:pt x="105" y="34"/>
                </a:lnTo>
                <a:lnTo>
                  <a:pt x="105" y="34"/>
                </a:lnTo>
                <a:lnTo>
                  <a:pt x="126" y="10"/>
                </a:lnTo>
                <a:lnTo>
                  <a:pt x="127" y="10"/>
                </a:lnTo>
                <a:lnTo>
                  <a:pt x="127" y="10"/>
                </a:lnTo>
                <a:lnTo>
                  <a:pt x="128" y="10"/>
                </a:lnTo>
                <a:lnTo>
                  <a:pt x="130" y="10"/>
                </a:lnTo>
                <a:lnTo>
                  <a:pt x="131" y="8"/>
                </a:lnTo>
                <a:lnTo>
                  <a:pt x="132" y="7"/>
                </a:lnTo>
                <a:lnTo>
                  <a:pt x="132" y="4"/>
                </a:lnTo>
                <a:lnTo>
                  <a:pt x="132" y="2"/>
                </a:lnTo>
                <a:lnTo>
                  <a:pt x="134" y="0"/>
                </a:lnTo>
                <a:lnTo>
                  <a:pt x="13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Freeform 79"/>
          <p:cNvSpPr>
            <a:spLocks/>
          </p:cNvSpPr>
          <p:nvPr/>
        </p:nvSpPr>
        <p:spPr bwMode="auto">
          <a:xfrm>
            <a:off x="5575301" y="842963"/>
            <a:ext cx="20638" cy="30163"/>
          </a:xfrm>
          <a:custGeom>
            <a:avLst/>
            <a:gdLst>
              <a:gd name="T0" fmla="*/ 9 w 13"/>
              <a:gd name="T1" fmla="*/ 0 h 19"/>
              <a:gd name="T2" fmla="*/ 12 w 13"/>
              <a:gd name="T3" fmla="*/ 0 h 19"/>
              <a:gd name="T4" fmla="*/ 13 w 13"/>
              <a:gd name="T5" fmla="*/ 2 h 19"/>
              <a:gd name="T6" fmla="*/ 13 w 13"/>
              <a:gd name="T7" fmla="*/ 3 h 19"/>
              <a:gd name="T8" fmla="*/ 13 w 13"/>
              <a:gd name="T9" fmla="*/ 6 h 19"/>
              <a:gd name="T10" fmla="*/ 7 w 13"/>
              <a:gd name="T11" fmla="*/ 18 h 19"/>
              <a:gd name="T12" fmla="*/ 5 w 13"/>
              <a:gd name="T13" fmla="*/ 19 h 19"/>
              <a:gd name="T14" fmla="*/ 3 w 13"/>
              <a:gd name="T15" fmla="*/ 19 h 19"/>
              <a:gd name="T16" fmla="*/ 1 w 13"/>
              <a:gd name="T17" fmla="*/ 19 h 19"/>
              <a:gd name="T18" fmla="*/ 0 w 13"/>
              <a:gd name="T19" fmla="*/ 18 h 19"/>
              <a:gd name="T20" fmla="*/ 0 w 13"/>
              <a:gd name="T21" fmla="*/ 16 h 19"/>
              <a:gd name="T22" fmla="*/ 0 w 13"/>
              <a:gd name="T23" fmla="*/ 14 h 19"/>
              <a:gd name="T24" fmla="*/ 7 w 13"/>
              <a:gd name="T25" fmla="*/ 2 h 19"/>
              <a:gd name="T26" fmla="*/ 8 w 13"/>
              <a:gd name="T27" fmla="*/ 0 h 19"/>
              <a:gd name="T28" fmla="*/ 9 w 13"/>
              <a:gd name="T2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19">
                <a:moveTo>
                  <a:pt x="9" y="0"/>
                </a:moveTo>
                <a:lnTo>
                  <a:pt x="12" y="0"/>
                </a:lnTo>
                <a:lnTo>
                  <a:pt x="13" y="2"/>
                </a:lnTo>
                <a:lnTo>
                  <a:pt x="13" y="3"/>
                </a:lnTo>
                <a:lnTo>
                  <a:pt x="13" y="6"/>
                </a:lnTo>
                <a:lnTo>
                  <a:pt x="7" y="18"/>
                </a:lnTo>
                <a:lnTo>
                  <a:pt x="5" y="19"/>
                </a:lnTo>
                <a:lnTo>
                  <a:pt x="3" y="19"/>
                </a:lnTo>
                <a:lnTo>
                  <a:pt x="1" y="19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7" y="2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Freeform 80"/>
          <p:cNvSpPr>
            <a:spLocks noEditPoints="1"/>
          </p:cNvSpPr>
          <p:nvPr/>
        </p:nvSpPr>
        <p:spPr bwMode="auto">
          <a:xfrm>
            <a:off x="5468938" y="619125"/>
            <a:ext cx="422275" cy="249238"/>
          </a:xfrm>
          <a:custGeom>
            <a:avLst/>
            <a:gdLst>
              <a:gd name="T0" fmla="*/ 92 w 266"/>
              <a:gd name="T1" fmla="*/ 9 h 157"/>
              <a:gd name="T2" fmla="*/ 16 w 266"/>
              <a:gd name="T3" fmla="*/ 8 h 157"/>
              <a:gd name="T4" fmla="*/ 15 w 266"/>
              <a:gd name="T5" fmla="*/ 8 h 157"/>
              <a:gd name="T6" fmla="*/ 12 w 266"/>
              <a:gd name="T7" fmla="*/ 8 h 157"/>
              <a:gd name="T8" fmla="*/ 10 w 266"/>
              <a:gd name="T9" fmla="*/ 11 h 157"/>
              <a:gd name="T10" fmla="*/ 8 w 266"/>
              <a:gd name="T11" fmla="*/ 15 h 157"/>
              <a:gd name="T12" fmla="*/ 8 w 266"/>
              <a:gd name="T13" fmla="*/ 21 h 157"/>
              <a:gd name="T14" fmla="*/ 25 w 266"/>
              <a:gd name="T15" fmla="*/ 134 h 157"/>
              <a:gd name="T16" fmla="*/ 25 w 266"/>
              <a:gd name="T17" fmla="*/ 135 h 157"/>
              <a:gd name="T18" fmla="*/ 25 w 266"/>
              <a:gd name="T19" fmla="*/ 141 h 157"/>
              <a:gd name="T20" fmla="*/ 28 w 266"/>
              <a:gd name="T21" fmla="*/ 147 h 157"/>
              <a:gd name="T22" fmla="*/ 33 w 266"/>
              <a:gd name="T23" fmla="*/ 149 h 157"/>
              <a:gd name="T24" fmla="*/ 75 w 266"/>
              <a:gd name="T25" fmla="*/ 147 h 157"/>
              <a:gd name="T26" fmla="*/ 227 w 266"/>
              <a:gd name="T27" fmla="*/ 144 h 157"/>
              <a:gd name="T28" fmla="*/ 228 w 266"/>
              <a:gd name="T29" fmla="*/ 144 h 157"/>
              <a:gd name="T30" fmla="*/ 232 w 266"/>
              <a:gd name="T31" fmla="*/ 144 h 157"/>
              <a:gd name="T32" fmla="*/ 244 w 266"/>
              <a:gd name="T33" fmla="*/ 143 h 157"/>
              <a:gd name="T34" fmla="*/ 253 w 266"/>
              <a:gd name="T35" fmla="*/ 139 h 157"/>
              <a:gd name="T36" fmla="*/ 257 w 266"/>
              <a:gd name="T37" fmla="*/ 134 h 157"/>
              <a:gd name="T38" fmla="*/ 260 w 266"/>
              <a:gd name="T39" fmla="*/ 126 h 157"/>
              <a:gd name="T40" fmla="*/ 256 w 266"/>
              <a:gd name="T41" fmla="*/ 17 h 157"/>
              <a:gd name="T42" fmla="*/ 197 w 266"/>
              <a:gd name="T43" fmla="*/ 8 h 157"/>
              <a:gd name="T44" fmla="*/ 261 w 266"/>
              <a:gd name="T45" fmla="*/ 0 h 157"/>
              <a:gd name="T46" fmla="*/ 266 w 266"/>
              <a:gd name="T47" fmla="*/ 123 h 157"/>
              <a:gd name="T48" fmla="*/ 265 w 266"/>
              <a:gd name="T49" fmla="*/ 135 h 157"/>
              <a:gd name="T50" fmla="*/ 253 w 266"/>
              <a:gd name="T51" fmla="*/ 148 h 157"/>
              <a:gd name="T52" fmla="*/ 239 w 266"/>
              <a:gd name="T53" fmla="*/ 152 h 157"/>
              <a:gd name="T54" fmla="*/ 229 w 266"/>
              <a:gd name="T55" fmla="*/ 152 h 157"/>
              <a:gd name="T56" fmla="*/ 76 w 266"/>
              <a:gd name="T57" fmla="*/ 153 h 157"/>
              <a:gd name="T58" fmla="*/ 37 w 266"/>
              <a:gd name="T59" fmla="*/ 157 h 157"/>
              <a:gd name="T60" fmla="*/ 27 w 266"/>
              <a:gd name="T61" fmla="*/ 155 h 157"/>
              <a:gd name="T62" fmla="*/ 21 w 266"/>
              <a:gd name="T63" fmla="*/ 149 h 157"/>
              <a:gd name="T64" fmla="*/ 17 w 266"/>
              <a:gd name="T65" fmla="*/ 141 h 157"/>
              <a:gd name="T66" fmla="*/ 17 w 266"/>
              <a:gd name="T67" fmla="*/ 135 h 157"/>
              <a:gd name="T68" fmla="*/ 2 w 266"/>
              <a:gd name="T69" fmla="*/ 22 h 157"/>
              <a:gd name="T70" fmla="*/ 2 w 266"/>
              <a:gd name="T71" fmla="*/ 13 h 157"/>
              <a:gd name="T72" fmla="*/ 4 w 266"/>
              <a:gd name="T73" fmla="*/ 7 h 157"/>
              <a:gd name="T74" fmla="*/ 8 w 266"/>
              <a:gd name="T75" fmla="*/ 3 h 157"/>
              <a:gd name="T76" fmla="*/ 15 w 266"/>
              <a:gd name="T77" fmla="*/ 1 h 157"/>
              <a:gd name="T78" fmla="*/ 47 w 266"/>
              <a:gd name="T79" fmla="*/ 3 h 157"/>
              <a:gd name="T80" fmla="*/ 197 w 266"/>
              <a:gd name="T81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6" h="157">
                <a:moveTo>
                  <a:pt x="197" y="8"/>
                </a:moveTo>
                <a:lnTo>
                  <a:pt x="92" y="9"/>
                </a:lnTo>
                <a:lnTo>
                  <a:pt x="47" y="9"/>
                </a:lnTo>
                <a:lnTo>
                  <a:pt x="16" y="8"/>
                </a:lnTo>
                <a:lnTo>
                  <a:pt x="16" y="8"/>
                </a:lnTo>
                <a:lnTo>
                  <a:pt x="15" y="8"/>
                </a:lnTo>
                <a:lnTo>
                  <a:pt x="15" y="8"/>
                </a:lnTo>
                <a:lnTo>
                  <a:pt x="12" y="8"/>
                </a:lnTo>
                <a:lnTo>
                  <a:pt x="11" y="9"/>
                </a:lnTo>
                <a:lnTo>
                  <a:pt x="10" y="11"/>
                </a:lnTo>
                <a:lnTo>
                  <a:pt x="8" y="12"/>
                </a:lnTo>
                <a:lnTo>
                  <a:pt x="8" y="15"/>
                </a:lnTo>
                <a:lnTo>
                  <a:pt x="8" y="18"/>
                </a:lnTo>
                <a:lnTo>
                  <a:pt x="8" y="21"/>
                </a:lnTo>
                <a:lnTo>
                  <a:pt x="25" y="134"/>
                </a:lnTo>
                <a:lnTo>
                  <a:pt x="25" y="134"/>
                </a:lnTo>
                <a:lnTo>
                  <a:pt x="25" y="134"/>
                </a:lnTo>
                <a:lnTo>
                  <a:pt x="25" y="135"/>
                </a:lnTo>
                <a:lnTo>
                  <a:pt x="25" y="138"/>
                </a:lnTo>
                <a:lnTo>
                  <a:pt x="25" y="141"/>
                </a:lnTo>
                <a:lnTo>
                  <a:pt x="27" y="145"/>
                </a:lnTo>
                <a:lnTo>
                  <a:pt x="28" y="147"/>
                </a:lnTo>
                <a:lnTo>
                  <a:pt x="30" y="148"/>
                </a:lnTo>
                <a:lnTo>
                  <a:pt x="33" y="149"/>
                </a:lnTo>
                <a:lnTo>
                  <a:pt x="37" y="149"/>
                </a:lnTo>
                <a:lnTo>
                  <a:pt x="75" y="147"/>
                </a:lnTo>
                <a:lnTo>
                  <a:pt x="75" y="147"/>
                </a:lnTo>
                <a:lnTo>
                  <a:pt x="227" y="144"/>
                </a:lnTo>
                <a:lnTo>
                  <a:pt x="228" y="144"/>
                </a:lnTo>
                <a:lnTo>
                  <a:pt x="228" y="144"/>
                </a:lnTo>
                <a:lnTo>
                  <a:pt x="229" y="144"/>
                </a:lnTo>
                <a:lnTo>
                  <a:pt x="232" y="144"/>
                </a:lnTo>
                <a:lnTo>
                  <a:pt x="237" y="144"/>
                </a:lnTo>
                <a:lnTo>
                  <a:pt x="244" y="143"/>
                </a:lnTo>
                <a:lnTo>
                  <a:pt x="249" y="141"/>
                </a:lnTo>
                <a:lnTo>
                  <a:pt x="253" y="139"/>
                </a:lnTo>
                <a:lnTo>
                  <a:pt x="256" y="138"/>
                </a:lnTo>
                <a:lnTo>
                  <a:pt x="257" y="134"/>
                </a:lnTo>
                <a:lnTo>
                  <a:pt x="258" y="130"/>
                </a:lnTo>
                <a:lnTo>
                  <a:pt x="260" y="126"/>
                </a:lnTo>
                <a:lnTo>
                  <a:pt x="260" y="123"/>
                </a:lnTo>
                <a:lnTo>
                  <a:pt x="256" y="17"/>
                </a:lnTo>
                <a:lnTo>
                  <a:pt x="254" y="8"/>
                </a:lnTo>
                <a:lnTo>
                  <a:pt x="197" y="8"/>
                </a:lnTo>
                <a:close/>
                <a:moveTo>
                  <a:pt x="197" y="0"/>
                </a:moveTo>
                <a:lnTo>
                  <a:pt x="261" y="0"/>
                </a:lnTo>
                <a:lnTo>
                  <a:pt x="263" y="16"/>
                </a:lnTo>
                <a:lnTo>
                  <a:pt x="266" y="123"/>
                </a:lnTo>
                <a:lnTo>
                  <a:pt x="266" y="126"/>
                </a:lnTo>
                <a:lnTo>
                  <a:pt x="265" y="135"/>
                </a:lnTo>
                <a:lnTo>
                  <a:pt x="260" y="143"/>
                </a:lnTo>
                <a:lnTo>
                  <a:pt x="253" y="148"/>
                </a:lnTo>
                <a:lnTo>
                  <a:pt x="245" y="151"/>
                </a:lnTo>
                <a:lnTo>
                  <a:pt x="239" y="152"/>
                </a:lnTo>
                <a:lnTo>
                  <a:pt x="232" y="152"/>
                </a:lnTo>
                <a:lnTo>
                  <a:pt x="229" y="152"/>
                </a:lnTo>
                <a:lnTo>
                  <a:pt x="227" y="152"/>
                </a:lnTo>
                <a:lnTo>
                  <a:pt x="76" y="153"/>
                </a:lnTo>
                <a:lnTo>
                  <a:pt x="37" y="157"/>
                </a:lnTo>
                <a:lnTo>
                  <a:pt x="37" y="157"/>
                </a:lnTo>
                <a:lnTo>
                  <a:pt x="32" y="156"/>
                </a:lnTo>
                <a:lnTo>
                  <a:pt x="27" y="155"/>
                </a:lnTo>
                <a:lnTo>
                  <a:pt x="24" y="152"/>
                </a:lnTo>
                <a:lnTo>
                  <a:pt x="21" y="149"/>
                </a:lnTo>
                <a:lnTo>
                  <a:pt x="19" y="145"/>
                </a:lnTo>
                <a:lnTo>
                  <a:pt x="17" y="141"/>
                </a:lnTo>
                <a:lnTo>
                  <a:pt x="17" y="138"/>
                </a:lnTo>
                <a:lnTo>
                  <a:pt x="17" y="135"/>
                </a:lnTo>
                <a:lnTo>
                  <a:pt x="19" y="132"/>
                </a:lnTo>
                <a:lnTo>
                  <a:pt x="2" y="22"/>
                </a:lnTo>
                <a:lnTo>
                  <a:pt x="0" y="18"/>
                </a:lnTo>
                <a:lnTo>
                  <a:pt x="2" y="13"/>
                </a:lnTo>
                <a:lnTo>
                  <a:pt x="2" y="9"/>
                </a:lnTo>
                <a:lnTo>
                  <a:pt x="4" y="7"/>
                </a:lnTo>
                <a:lnTo>
                  <a:pt x="6" y="4"/>
                </a:lnTo>
                <a:lnTo>
                  <a:pt x="8" y="3"/>
                </a:lnTo>
                <a:lnTo>
                  <a:pt x="12" y="1"/>
                </a:lnTo>
                <a:lnTo>
                  <a:pt x="15" y="1"/>
                </a:lnTo>
                <a:lnTo>
                  <a:pt x="17" y="1"/>
                </a:lnTo>
                <a:lnTo>
                  <a:pt x="47" y="3"/>
                </a:lnTo>
                <a:lnTo>
                  <a:pt x="92" y="3"/>
                </a:lnTo>
                <a:lnTo>
                  <a:pt x="19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Freeform 81"/>
          <p:cNvSpPr>
            <a:spLocks noEditPoints="1"/>
          </p:cNvSpPr>
          <p:nvPr/>
        </p:nvSpPr>
        <p:spPr bwMode="auto">
          <a:xfrm>
            <a:off x="5445126" y="331788"/>
            <a:ext cx="398463" cy="241300"/>
          </a:xfrm>
          <a:custGeom>
            <a:avLst/>
            <a:gdLst>
              <a:gd name="T0" fmla="*/ 243 w 251"/>
              <a:gd name="T1" fmla="*/ 33 h 152"/>
              <a:gd name="T2" fmla="*/ 243 w 251"/>
              <a:gd name="T3" fmla="*/ 33 h 152"/>
              <a:gd name="T4" fmla="*/ 227 w 251"/>
              <a:gd name="T5" fmla="*/ 8 h 152"/>
              <a:gd name="T6" fmla="*/ 223 w 251"/>
              <a:gd name="T7" fmla="*/ 10 h 152"/>
              <a:gd name="T8" fmla="*/ 222 w 251"/>
              <a:gd name="T9" fmla="*/ 11 h 152"/>
              <a:gd name="T10" fmla="*/ 153 w 251"/>
              <a:gd name="T11" fmla="*/ 46 h 152"/>
              <a:gd name="T12" fmla="*/ 9 w 251"/>
              <a:gd name="T13" fmla="*/ 130 h 152"/>
              <a:gd name="T14" fmla="*/ 6 w 251"/>
              <a:gd name="T15" fmla="*/ 133 h 152"/>
              <a:gd name="T16" fmla="*/ 17 w 251"/>
              <a:gd name="T17" fmla="*/ 146 h 152"/>
              <a:gd name="T18" fmla="*/ 62 w 251"/>
              <a:gd name="T19" fmla="*/ 122 h 152"/>
              <a:gd name="T20" fmla="*/ 234 w 251"/>
              <a:gd name="T21" fmla="*/ 36 h 152"/>
              <a:gd name="T22" fmla="*/ 239 w 251"/>
              <a:gd name="T23" fmla="*/ 34 h 152"/>
              <a:gd name="T24" fmla="*/ 243 w 251"/>
              <a:gd name="T25" fmla="*/ 33 h 152"/>
              <a:gd name="T26" fmla="*/ 235 w 251"/>
              <a:gd name="T27" fmla="*/ 12 h 152"/>
              <a:gd name="T28" fmla="*/ 233 w 251"/>
              <a:gd name="T29" fmla="*/ 8 h 152"/>
              <a:gd name="T30" fmla="*/ 230 w 251"/>
              <a:gd name="T31" fmla="*/ 7 h 152"/>
              <a:gd name="T32" fmla="*/ 234 w 251"/>
              <a:gd name="T33" fmla="*/ 0 h 152"/>
              <a:gd name="T34" fmla="*/ 239 w 251"/>
              <a:gd name="T35" fmla="*/ 6 h 152"/>
              <a:gd name="T36" fmla="*/ 242 w 251"/>
              <a:gd name="T37" fmla="*/ 10 h 152"/>
              <a:gd name="T38" fmla="*/ 250 w 251"/>
              <a:gd name="T39" fmla="*/ 29 h 152"/>
              <a:gd name="T40" fmla="*/ 251 w 251"/>
              <a:gd name="T41" fmla="*/ 33 h 152"/>
              <a:gd name="T42" fmla="*/ 247 w 251"/>
              <a:gd name="T43" fmla="*/ 38 h 152"/>
              <a:gd name="T44" fmla="*/ 237 w 251"/>
              <a:gd name="T45" fmla="*/ 42 h 152"/>
              <a:gd name="T46" fmla="*/ 65 w 251"/>
              <a:gd name="T47" fmla="*/ 127 h 152"/>
              <a:gd name="T48" fmla="*/ 15 w 251"/>
              <a:gd name="T49" fmla="*/ 152 h 152"/>
              <a:gd name="T50" fmla="*/ 4 w 251"/>
              <a:gd name="T51" fmla="*/ 139 h 152"/>
              <a:gd name="T52" fmla="*/ 1 w 251"/>
              <a:gd name="T53" fmla="*/ 138 h 152"/>
              <a:gd name="T54" fmla="*/ 0 w 251"/>
              <a:gd name="T55" fmla="*/ 134 h 152"/>
              <a:gd name="T56" fmla="*/ 1 w 251"/>
              <a:gd name="T57" fmla="*/ 127 h 152"/>
              <a:gd name="T58" fmla="*/ 8 w 251"/>
              <a:gd name="T59" fmla="*/ 122 h 152"/>
              <a:gd name="T60" fmla="*/ 150 w 251"/>
              <a:gd name="T61" fmla="*/ 40 h 152"/>
              <a:gd name="T62" fmla="*/ 218 w 251"/>
              <a:gd name="T63" fmla="*/ 4 h 152"/>
              <a:gd name="T64" fmla="*/ 222 w 251"/>
              <a:gd name="T65" fmla="*/ 2 h 152"/>
              <a:gd name="T66" fmla="*/ 230 w 251"/>
              <a:gd name="T6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1" h="152">
                <a:moveTo>
                  <a:pt x="243" y="33"/>
                </a:moveTo>
                <a:lnTo>
                  <a:pt x="243" y="33"/>
                </a:lnTo>
                <a:lnTo>
                  <a:pt x="243" y="33"/>
                </a:lnTo>
                <a:lnTo>
                  <a:pt x="243" y="33"/>
                </a:lnTo>
                <a:close/>
                <a:moveTo>
                  <a:pt x="230" y="7"/>
                </a:moveTo>
                <a:lnTo>
                  <a:pt x="227" y="8"/>
                </a:lnTo>
                <a:lnTo>
                  <a:pt x="225" y="8"/>
                </a:lnTo>
                <a:lnTo>
                  <a:pt x="223" y="10"/>
                </a:lnTo>
                <a:lnTo>
                  <a:pt x="222" y="10"/>
                </a:lnTo>
                <a:lnTo>
                  <a:pt x="222" y="11"/>
                </a:lnTo>
                <a:lnTo>
                  <a:pt x="199" y="24"/>
                </a:lnTo>
                <a:lnTo>
                  <a:pt x="153" y="46"/>
                </a:lnTo>
                <a:lnTo>
                  <a:pt x="11" y="127"/>
                </a:lnTo>
                <a:lnTo>
                  <a:pt x="9" y="130"/>
                </a:lnTo>
                <a:lnTo>
                  <a:pt x="8" y="131"/>
                </a:lnTo>
                <a:lnTo>
                  <a:pt x="6" y="133"/>
                </a:lnTo>
                <a:lnTo>
                  <a:pt x="8" y="133"/>
                </a:lnTo>
                <a:lnTo>
                  <a:pt x="17" y="146"/>
                </a:lnTo>
                <a:lnTo>
                  <a:pt x="26" y="144"/>
                </a:lnTo>
                <a:lnTo>
                  <a:pt x="62" y="122"/>
                </a:lnTo>
                <a:lnTo>
                  <a:pt x="106" y="101"/>
                </a:lnTo>
                <a:lnTo>
                  <a:pt x="234" y="36"/>
                </a:lnTo>
                <a:lnTo>
                  <a:pt x="235" y="36"/>
                </a:lnTo>
                <a:lnTo>
                  <a:pt x="239" y="34"/>
                </a:lnTo>
                <a:lnTo>
                  <a:pt x="242" y="33"/>
                </a:lnTo>
                <a:lnTo>
                  <a:pt x="243" y="33"/>
                </a:lnTo>
                <a:lnTo>
                  <a:pt x="243" y="32"/>
                </a:lnTo>
                <a:lnTo>
                  <a:pt x="235" y="12"/>
                </a:lnTo>
                <a:lnTo>
                  <a:pt x="234" y="10"/>
                </a:lnTo>
                <a:lnTo>
                  <a:pt x="233" y="8"/>
                </a:lnTo>
                <a:lnTo>
                  <a:pt x="231" y="7"/>
                </a:lnTo>
                <a:lnTo>
                  <a:pt x="230" y="7"/>
                </a:lnTo>
                <a:close/>
                <a:moveTo>
                  <a:pt x="230" y="0"/>
                </a:moveTo>
                <a:lnTo>
                  <a:pt x="234" y="0"/>
                </a:lnTo>
                <a:lnTo>
                  <a:pt x="237" y="2"/>
                </a:lnTo>
                <a:lnTo>
                  <a:pt x="239" y="6"/>
                </a:lnTo>
                <a:lnTo>
                  <a:pt x="242" y="10"/>
                </a:lnTo>
                <a:lnTo>
                  <a:pt x="242" y="10"/>
                </a:lnTo>
                <a:lnTo>
                  <a:pt x="248" y="28"/>
                </a:lnTo>
                <a:lnTo>
                  <a:pt x="250" y="29"/>
                </a:lnTo>
                <a:lnTo>
                  <a:pt x="250" y="31"/>
                </a:lnTo>
                <a:lnTo>
                  <a:pt x="251" y="33"/>
                </a:lnTo>
                <a:lnTo>
                  <a:pt x="250" y="36"/>
                </a:lnTo>
                <a:lnTo>
                  <a:pt x="247" y="38"/>
                </a:lnTo>
                <a:lnTo>
                  <a:pt x="243" y="41"/>
                </a:lnTo>
                <a:lnTo>
                  <a:pt x="237" y="42"/>
                </a:lnTo>
                <a:lnTo>
                  <a:pt x="108" y="106"/>
                </a:lnTo>
                <a:lnTo>
                  <a:pt x="65" y="127"/>
                </a:lnTo>
                <a:lnTo>
                  <a:pt x="28" y="151"/>
                </a:lnTo>
                <a:lnTo>
                  <a:pt x="15" y="152"/>
                </a:lnTo>
                <a:lnTo>
                  <a:pt x="14" y="152"/>
                </a:lnTo>
                <a:lnTo>
                  <a:pt x="4" y="139"/>
                </a:lnTo>
                <a:lnTo>
                  <a:pt x="2" y="139"/>
                </a:lnTo>
                <a:lnTo>
                  <a:pt x="1" y="138"/>
                </a:lnTo>
                <a:lnTo>
                  <a:pt x="0" y="137"/>
                </a:lnTo>
                <a:lnTo>
                  <a:pt x="0" y="134"/>
                </a:lnTo>
                <a:lnTo>
                  <a:pt x="0" y="130"/>
                </a:lnTo>
                <a:lnTo>
                  <a:pt x="1" y="127"/>
                </a:lnTo>
                <a:lnTo>
                  <a:pt x="4" y="125"/>
                </a:lnTo>
                <a:lnTo>
                  <a:pt x="8" y="122"/>
                </a:lnTo>
                <a:lnTo>
                  <a:pt x="9" y="122"/>
                </a:lnTo>
                <a:lnTo>
                  <a:pt x="150" y="40"/>
                </a:lnTo>
                <a:lnTo>
                  <a:pt x="195" y="17"/>
                </a:lnTo>
                <a:lnTo>
                  <a:pt x="218" y="4"/>
                </a:lnTo>
                <a:lnTo>
                  <a:pt x="220" y="3"/>
                </a:lnTo>
                <a:lnTo>
                  <a:pt x="222" y="2"/>
                </a:lnTo>
                <a:lnTo>
                  <a:pt x="226" y="0"/>
                </a:lnTo>
                <a:lnTo>
                  <a:pt x="2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Freeform 82"/>
          <p:cNvSpPr>
            <a:spLocks/>
          </p:cNvSpPr>
          <p:nvPr/>
        </p:nvSpPr>
        <p:spPr bwMode="auto">
          <a:xfrm>
            <a:off x="5478463" y="504825"/>
            <a:ext cx="20638" cy="66675"/>
          </a:xfrm>
          <a:custGeom>
            <a:avLst/>
            <a:gdLst>
              <a:gd name="T0" fmla="*/ 10 w 13"/>
              <a:gd name="T1" fmla="*/ 0 h 42"/>
              <a:gd name="T2" fmla="*/ 11 w 13"/>
              <a:gd name="T3" fmla="*/ 1 h 42"/>
              <a:gd name="T4" fmla="*/ 13 w 13"/>
              <a:gd name="T5" fmla="*/ 3 h 42"/>
              <a:gd name="T6" fmla="*/ 13 w 13"/>
              <a:gd name="T7" fmla="*/ 4 h 42"/>
              <a:gd name="T8" fmla="*/ 6 w 13"/>
              <a:gd name="T9" fmla="*/ 39 h 42"/>
              <a:gd name="T10" fmla="*/ 5 w 13"/>
              <a:gd name="T11" fmla="*/ 42 h 42"/>
              <a:gd name="T12" fmla="*/ 2 w 13"/>
              <a:gd name="T13" fmla="*/ 42 h 42"/>
              <a:gd name="T14" fmla="*/ 2 w 13"/>
              <a:gd name="T15" fmla="*/ 42 h 42"/>
              <a:gd name="T16" fmla="*/ 1 w 13"/>
              <a:gd name="T17" fmla="*/ 42 h 42"/>
              <a:gd name="T18" fmla="*/ 0 w 13"/>
              <a:gd name="T19" fmla="*/ 41 h 42"/>
              <a:gd name="T20" fmla="*/ 0 w 13"/>
              <a:gd name="T21" fmla="*/ 38 h 42"/>
              <a:gd name="T22" fmla="*/ 5 w 13"/>
              <a:gd name="T23" fmla="*/ 4 h 42"/>
              <a:gd name="T24" fmla="*/ 6 w 13"/>
              <a:gd name="T25" fmla="*/ 1 h 42"/>
              <a:gd name="T26" fmla="*/ 7 w 13"/>
              <a:gd name="T27" fmla="*/ 0 h 42"/>
              <a:gd name="T28" fmla="*/ 10 w 13"/>
              <a:gd name="T2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42">
                <a:moveTo>
                  <a:pt x="10" y="0"/>
                </a:moveTo>
                <a:lnTo>
                  <a:pt x="11" y="1"/>
                </a:lnTo>
                <a:lnTo>
                  <a:pt x="13" y="3"/>
                </a:lnTo>
                <a:lnTo>
                  <a:pt x="13" y="4"/>
                </a:lnTo>
                <a:lnTo>
                  <a:pt x="6" y="39"/>
                </a:lnTo>
                <a:lnTo>
                  <a:pt x="5" y="42"/>
                </a:lnTo>
                <a:lnTo>
                  <a:pt x="2" y="42"/>
                </a:lnTo>
                <a:lnTo>
                  <a:pt x="2" y="42"/>
                </a:lnTo>
                <a:lnTo>
                  <a:pt x="1" y="42"/>
                </a:lnTo>
                <a:lnTo>
                  <a:pt x="0" y="41"/>
                </a:lnTo>
                <a:lnTo>
                  <a:pt x="0" y="38"/>
                </a:lnTo>
                <a:lnTo>
                  <a:pt x="5" y="4"/>
                </a:lnTo>
                <a:lnTo>
                  <a:pt x="6" y="1"/>
                </a:lnTo>
                <a:lnTo>
                  <a:pt x="7" y="0"/>
                </a:lnTo>
                <a:lnTo>
                  <a:pt x="1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Freeform 83"/>
          <p:cNvSpPr>
            <a:spLocks/>
          </p:cNvSpPr>
          <p:nvPr/>
        </p:nvSpPr>
        <p:spPr bwMode="auto">
          <a:xfrm>
            <a:off x="5522913" y="484188"/>
            <a:ext cx="15875" cy="65088"/>
          </a:xfrm>
          <a:custGeom>
            <a:avLst/>
            <a:gdLst>
              <a:gd name="T0" fmla="*/ 7 w 10"/>
              <a:gd name="T1" fmla="*/ 0 h 41"/>
              <a:gd name="T2" fmla="*/ 8 w 10"/>
              <a:gd name="T3" fmla="*/ 0 h 41"/>
              <a:gd name="T4" fmla="*/ 10 w 10"/>
              <a:gd name="T5" fmla="*/ 1 h 41"/>
              <a:gd name="T6" fmla="*/ 10 w 10"/>
              <a:gd name="T7" fmla="*/ 4 h 41"/>
              <a:gd name="T8" fmla="*/ 8 w 10"/>
              <a:gd name="T9" fmla="*/ 38 h 41"/>
              <a:gd name="T10" fmla="*/ 7 w 10"/>
              <a:gd name="T11" fmla="*/ 39 h 41"/>
              <a:gd name="T12" fmla="*/ 6 w 10"/>
              <a:gd name="T13" fmla="*/ 41 h 41"/>
              <a:gd name="T14" fmla="*/ 4 w 10"/>
              <a:gd name="T15" fmla="*/ 41 h 41"/>
              <a:gd name="T16" fmla="*/ 4 w 10"/>
              <a:gd name="T17" fmla="*/ 41 h 41"/>
              <a:gd name="T18" fmla="*/ 2 w 10"/>
              <a:gd name="T19" fmla="*/ 41 h 41"/>
              <a:gd name="T20" fmla="*/ 2 w 10"/>
              <a:gd name="T21" fmla="*/ 39 h 41"/>
              <a:gd name="T22" fmla="*/ 0 w 10"/>
              <a:gd name="T23" fmla="*/ 37 h 41"/>
              <a:gd name="T24" fmla="*/ 3 w 10"/>
              <a:gd name="T25" fmla="*/ 3 h 41"/>
              <a:gd name="T26" fmla="*/ 3 w 10"/>
              <a:gd name="T27" fmla="*/ 1 h 41"/>
              <a:gd name="T28" fmla="*/ 4 w 10"/>
              <a:gd name="T29" fmla="*/ 0 h 41"/>
              <a:gd name="T30" fmla="*/ 7 w 10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41">
                <a:moveTo>
                  <a:pt x="7" y="0"/>
                </a:moveTo>
                <a:lnTo>
                  <a:pt x="8" y="0"/>
                </a:lnTo>
                <a:lnTo>
                  <a:pt x="10" y="1"/>
                </a:lnTo>
                <a:lnTo>
                  <a:pt x="10" y="4"/>
                </a:lnTo>
                <a:lnTo>
                  <a:pt x="8" y="38"/>
                </a:lnTo>
                <a:lnTo>
                  <a:pt x="7" y="39"/>
                </a:lnTo>
                <a:lnTo>
                  <a:pt x="6" y="41"/>
                </a:lnTo>
                <a:lnTo>
                  <a:pt x="4" y="41"/>
                </a:lnTo>
                <a:lnTo>
                  <a:pt x="4" y="41"/>
                </a:lnTo>
                <a:lnTo>
                  <a:pt x="2" y="41"/>
                </a:lnTo>
                <a:lnTo>
                  <a:pt x="2" y="39"/>
                </a:lnTo>
                <a:lnTo>
                  <a:pt x="0" y="37"/>
                </a:lnTo>
                <a:lnTo>
                  <a:pt x="3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Freeform 84"/>
          <p:cNvSpPr>
            <a:spLocks/>
          </p:cNvSpPr>
          <p:nvPr/>
        </p:nvSpPr>
        <p:spPr bwMode="auto">
          <a:xfrm>
            <a:off x="5561013" y="461963"/>
            <a:ext cx="14288" cy="66675"/>
          </a:xfrm>
          <a:custGeom>
            <a:avLst/>
            <a:gdLst>
              <a:gd name="T0" fmla="*/ 5 w 9"/>
              <a:gd name="T1" fmla="*/ 0 h 42"/>
              <a:gd name="T2" fmla="*/ 7 w 9"/>
              <a:gd name="T3" fmla="*/ 0 h 42"/>
              <a:gd name="T4" fmla="*/ 8 w 9"/>
              <a:gd name="T5" fmla="*/ 1 h 42"/>
              <a:gd name="T6" fmla="*/ 9 w 9"/>
              <a:gd name="T7" fmla="*/ 4 h 42"/>
              <a:gd name="T8" fmla="*/ 8 w 9"/>
              <a:gd name="T9" fmla="*/ 38 h 42"/>
              <a:gd name="T10" fmla="*/ 7 w 9"/>
              <a:gd name="T11" fmla="*/ 39 h 42"/>
              <a:gd name="T12" fmla="*/ 5 w 9"/>
              <a:gd name="T13" fmla="*/ 40 h 42"/>
              <a:gd name="T14" fmla="*/ 4 w 9"/>
              <a:gd name="T15" fmla="*/ 42 h 42"/>
              <a:gd name="T16" fmla="*/ 4 w 9"/>
              <a:gd name="T17" fmla="*/ 42 h 42"/>
              <a:gd name="T18" fmla="*/ 1 w 9"/>
              <a:gd name="T19" fmla="*/ 40 h 42"/>
              <a:gd name="T20" fmla="*/ 0 w 9"/>
              <a:gd name="T21" fmla="*/ 39 h 42"/>
              <a:gd name="T22" fmla="*/ 0 w 9"/>
              <a:gd name="T23" fmla="*/ 38 h 42"/>
              <a:gd name="T24" fmla="*/ 1 w 9"/>
              <a:gd name="T25" fmla="*/ 4 h 42"/>
              <a:gd name="T26" fmla="*/ 3 w 9"/>
              <a:gd name="T27" fmla="*/ 1 h 42"/>
              <a:gd name="T28" fmla="*/ 4 w 9"/>
              <a:gd name="T29" fmla="*/ 0 h 42"/>
              <a:gd name="T30" fmla="*/ 5 w 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42">
                <a:moveTo>
                  <a:pt x="5" y="0"/>
                </a:moveTo>
                <a:lnTo>
                  <a:pt x="7" y="0"/>
                </a:lnTo>
                <a:lnTo>
                  <a:pt x="8" y="1"/>
                </a:lnTo>
                <a:lnTo>
                  <a:pt x="9" y="4"/>
                </a:lnTo>
                <a:lnTo>
                  <a:pt x="8" y="38"/>
                </a:lnTo>
                <a:lnTo>
                  <a:pt x="7" y="39"/>
                </a:lnTo>
                <a:lnTo>
                  <a:pt x="5" y="40"/>
                </a:lnTo>
                <a:lnTo>
                  <a:pt x="4" y="42"/>
                </a:lnTo>
                <a:lnTo>
                  <a:pt x="4" y="42"/>
                </a:lnTo>
                <a:lnTo>
                  <a:pt x="1" y="40"/>
                </a:lnTo>
                <a:lnTo>
                  <a:pt x="0" y="39"/>
                </a:lnTo>
                <a:lnTo>
                  <a:pt x="0" y="38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Freeform 85"/>
          <p:cNvSpPr>
            <a:spLocks/>
          </p:cNvSpPr>
          <p:nvPr/>
        </p:nvSpPr>
        <p:spPr bwMode="auto">
          <a:xfrm>
            <a:off x="5626101" y="425450"/>
            <a:ext cx="14288" cy="69850"/>
          </a:xfrm>
          <a:custGeom>
            <a:avLst/>
            <a:gdLst>
              <a:gd name="T0" fmla="*/ 5 w 9"/>
              <a:gd name="T1" fmla="*/ 0 h 44"/>
              <a:gd name="T2" fmla="*/ 6 w 9"/>
              <a:gd name="T3" fmla="*/ 0 h 44"/>
              <a:gd name="T4" fmla="*/ 7 w 9"/>
              <a:gd name="T5" fmla="*/ 2 h 44"/>
              <a:gd name="T6" fmla="*/ 9 w 9"/>
              <a:gd name="T7" fmla="*/ 4 h 44"/>
              <a:gd name="T8" fmla="*/ 7 w 9"/>
              <a:gd name="T9" fmla="*/ 41 h 44"/>
              <a:gd name="T10" fmla="*/ 7 w 9"/>
              <a:gd name="T11" fmla="*/ 42 h 44"/>
              <a:gd name="T12" fmla="*/ 6 w 9"/>
              <a:gd name="T13" fmla="*/ 44 h 44"/>
              <a:gd name="T14" fmla="*/ 3 w 9"/>
              <a:gd name="T15" fmla="*/ 44 h 44"/>
              <a:gd name="T16" fmla="*/ 3 w 9"/>
              <a:gd name="T17" fmla="*/ 44 h 44"/>
              <a:gd name="T18" fmla="*/ 2 w 9"/>
              <a:gd name="T19" fmla="*/ 44 h 44"/>
              <a:gd name="T20" fmla="*/ 1 w 9"/>
              <a:gd name="T21" fmla="*/ 42 h 44"/>
              <a:gd name="T22" fmla="*/ 0 w 9"/>
              <a:gd name="T23" fmla="*/ 40 h 44"/>
              <a:gd name="T24" fmla="*/ 1 w 9"/>
              <a:gd name="T25" fmla="*/ 4 h 44"/>
              <a:gd name="T26" fmla="*/ 2 w 9"/>
              <a:gd name="T27" fmla="*/ 2 h 44"/>
              <a:gd name="T28" fmla="*/ 3 w 9"/>
              <a:gd name="T29" fmla="*/ 0 h 44"/>
              <a:gd name="T30" fmla="*/ 5 w 9"/>
              <a:gd name="T3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44">
                <a:moveTo>
                  <a:pt x="5" y="0"/>
                </a:moveTo>
                <a:lnTo>
                  <a:pt x="6" y="0"/>
                </a:lnTo>
                <a:lnTo>
                  <a:pt x="7" y="2"/>
                </a:lnTo>
                <a:lnTo>
                  <a:pt x="9" y="4"/>
                </a:lnTo>
                <a:lnTo>
                  <a:pt x="7" y="41"/>
                </a:lnTo>
                <a:lnTo>
                  <a:pt x="7" y="42"/>
                </a:lnTo>
                <a:lnTo>
                  <a:pt x="6" y="44"/>
                </a:lnTo>
                <a:lnTo>
                  <a:pt x="3" y="44"/>
                </a:lnTo>
                <a:lnTo>
                  <a:pt x="3" y="44"/>
                </a:lnTo>
                <a:lnTo>
                  <a:pt x="2" y="44"/>
                </a:lnTo>
                <a:lnTo>
                  <a:pt x="1" y="42"/>
                </a:lnTo>
                <a:lnTo>
                  <a:pt x="0" y="40"/>
                </a:lnTo>
                <a:lnTo>
                  <a:pt x="1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Freeform 86"/>
          <p:cNvSpPr>
            <a:spLocks/>
          </p:cNvSpPr>
          <p:nvPr/>
        </p:nvSpPr>
        <p:spPr bwMode="auto">
          <a:xfrm>
            <a:off x="5680076" y="395288"/>
            <a:ext cx="9525" cy="73025"/>
          </a:xfrm>
          <a:custGeom>
            <a:avLst/>
            <a:gdLst>
              <a:gd name="T0" fmla="*/ 3 w 6"/>
              <a:gd name="T1" fmla="*/ 0 h 46"/>
              <a:gd name="T2" fmla="*/ 5 w 6"/>
              <a:gd name="T3" fmla="*/ 1 h 46"/>
              <a:gd name="T4" fmla="*/ 6 w 6"/>
              <a:gd name="T5" fmla="*/ 2 h 46"/>
              <a:gd name="T6" fmla="*/ 6 w 6"/>
              <a:gd name="T7" fmla="*/ 4 h 46"/>
              <a:gd name="T8" fmla="*/ 6 w 6"/>
              <a:gd name="T9" fmla="*/ 42 h 46"/>
              <a:gd name="T10" fmla="*/ 6 w 6"/>
              <a:gd name="T11" fmla="*/ 44 h 46"/>
              <a:gd name="T12" fmla="*/ 5 w 6"/>
              <a:gd name="T13" fmla="*/ 46 h 46"/>
              <a:gd name="T14" fmla="*/ 3 w 6"/>
              <a:gd name="T15" fmla="*/ 46 h 46"/>
              <a:gd name="T16" fmla="*/ 1 w 6"/>
              <a:gd name="T17" fmla="*/ 46 h 46"/>
              <a:gd name="T18" fmla="*/ 0 w 6"/>
              <a:gd name="T19" fmla="*/ 44 h 46"/>
              <a:gd name="T20" fmla="*/ 0 w 6"/>
              <a:gd name="T21" fmla="*/ 42 h 46"/>
              <a:gd name="T22" fmla="*/ 0 w 6"/>
              <a:gd name="T23" fmla="*/ 4 h 46"/>
              <a:gd name="T24" fmla="*/ 0 w 6"/>
              <a:gd name="T25" fmla="*/ 2 h 46"/>
              <a:gd name="T26" fmla="*/ 1 w 6"/>
              <a:gd name="T27" fmla="*/ 1 h 46"/>
              <a:gd name="T28" fmla="*/ 3 w 6"/>
              <a:gd name="T2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46">
                <a:moveTo>
                  <a:pt x="3" y="0"/>
                </a:moveTo>
                <a:lnTo>
                  <a:pt x="5" y="1"/>
                </a:lnTo>
                <a:lnTo>
                  <a:pt x="6" y="2"/>
                </a:lnTo>
                <a:lnTo>
                  <a:pt x="6" y="4"/>
                </a:lnTo>
                <a:lnTo>
                  <a:pt x="6" y="42"/>
                </a:lnTo>
                <a:lnTo>
                  <a:pt x="6" y="44"/>
                </a:lnTo>
                <a:lnTo>
                  <a:pt x="5" y="46"/>
                </a:lnTo>
                <a:lnTo>
                  <a:pt x="3" y="46"/>
                </a:lnTo>
                <a:lnTo>
                  <a:pt x="1" y="46"/>
                </a:lnTo>
                <a:lnTo>
                  <a:pt x="0" y="44"/>
                </a:lnTo>
                <a:lnTo>
                  <a:pt x="0" y="42"/>
                </a:lnTo>
                <a:lnTo>
                  <a:pt x="0" y="4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Freeform 87"/>
          <p:cNvSpPr>
            <a:spLocks/>
          </p:cNvSpPr>
          <p:nvPr/>
        </p:nvSpPr>
        <p:spPr bwMode="auto">
          <a:xfrm>
            <a:off x="5734051" y="368300"/>
            <a:ext cx="9525" cy="69850"/>
          </a:xfrm>
          <a:custGeom>
            <a:avLst/>
            <a:gdLst>
              <a:gd name="T0" fmla="*/ 4 w 6"/>
              <a:gd name="T1" fmla="*/ 0 h 44"/>
              <a:gd name="T2" fmla="*/ 5 w 6"/>
              <a:gd name="T3" fmla="*/ 0 h 44"/>
              <a:gd name="T4" fmla="*/ 6 w 6"/>
              <a:gd name="T5" fmla="*/ 1 h 44"/>
              <a:gd name="T6" fmla="*/ 6 w 6"/>
              <a:gd name="T7" fmla="*/ 2 h 44"/>
              <a:gd name="T8" fmla="*/ 6 w 6"/>
              <a:gd name="T9" fmla="*/ 40 h 44"/>
              <a:gd name="T10" fmla="*/ 6 w 6"/>
              <a:gd name="T11" fmla="*/ 43 h 44"/>
              <a:gd name="T12" fmla="*/ 5 w 6"/>
              <a:gd name="T13" fmla="*/ 44 h 44"/>
              <a:gd name="T14" fmla="*/ 2 w 6"/>
              <a:gd name="T15" fmla="*/ 44 h 44"/>
              <a:gd name="T16" fmla="*/ 2 w 6"/>
              <a:gd name="T17" fmla="*/ 44 h 44"/>
              <a:gd name="T18" fmla="*/ 1 w 6"/>
              <a:gd name="T19" fmla="*/ 44 h 44"/>
              <a:gd name="T20" fmla="*/ 0 w 6"/>
              <a:gd name="T21" fmla="*/ 43 h 44"/>
              <a:gd name="T22" fmla="*/ 0 w 6"/>
              <a:gd name="T23" fmla="*/ 40 h 44"/>
              <a:gd name="T24" fmla="*/ 0 w 6"/>
              <a:gd name="T25" fmla="*/ 2 h 44"/>
              <a:gd name="T26" fmla="*/ 0 w 6"/>
              <a:gd name="T27" fmla="*/ 1 h 44"/>
              <a:gd name="T28" fmla="*/ 1 w 6"/>
              <a:gd name="T29" fmla="*/ 0 h 44"/>
              <a:gd name="T30" fmla="*/ 4 w 6"/>
              <a:gd name="T3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" h="44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40"/>
                </a:lnTo>
                <a:lnTo>
                  <a:pt x="6" y="43"/>
                </a:lnTo>
                <a:lnTo>
                  <a:pt x="5" y="44"/>
                </a:lnTo>
                <a:lnTo>
                  <a:pt x="2" y="44"/>
                </a:lnTo>
                <a:lnTo>
                  <a:pt x="2" y="44"/>
                </a:lnTo>
                <a:lnTo>
                  <a:pt x="1" y="44"/>
                </a:lnTo>
                <a:lnTo>
                  <a:pt x="0" y="43"/>
                </a:lnTo>
                <a:lnTo>
                  <a:pt x="0" y="40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Freeform 88"/>
          <p:cNvSpPr>
            <a:spLocks/>
          </p:cNvSpPr>
          <p:nvPr/>
        </p:nvSpPr>
        <p:spPr bwMode="auto">
          <a:xfrm>
            <a:off x="5783263" y="338138"/>
            <a:ext cx="15875" cy="76200"/>
          </a:xfrm>
          <a:custGeom>
            <a:avLst/>
            <a:gdLst>
              <a:gd name="T0" fmla="*/ 8 w 10"/>
              <a:gd name="T1" fmla="*/ 0 h 48"/>
              <a:gd name="T2" fmla="*/ 9 w 10"/>
              <a:gd name="T3" fmla="*/ 0 h 48"/>
              <a:gd name="T4" fmla="*/ 10 w 10"/>
              <a:gd name="T5" fmla="*/ 2 h 48"/>
              <a:gd name="T6" fmla="*/ 10 w 10"/>
              <a:gd name="T7" fmla="*/ 4 h 48"/>
              <a:gd name="T8" fmla="*/ 7 w 10"/>
              <a:gd name="T9" fmla="*/ 45 h 48"/>
              <a:gd name="T10" fmla="*/ 7 w 10"/>
              <a:gd name="T11" fmla="*/ 46 h 48"/>
              <a:gd name="T12" fmla="*/ 5 w 10"/>
              <a:gd name="T13" fmla="*/ 48 h 48"/>
              <a:gd name="T14" fmla="*/ 3 w 10"/>
              <a:gd name="T15" fmla="*/ 48 h 48"/>
              <a:gd name="T16" fmla="*/ 3 w 10"/>
              <a:gd name="T17" fmla="*/ 48 h 48"/>
              <a:gd name="T18" fmla="*/ 1 w 10"/>
              <a:gd name="T19" fmla="*/ 48 h 48"/>
              <a:gd name="T20" fmla="*/ 0 w 10"/>
              <a:gd name="T21" fmla="*/ 46 h 48"/>
              <a:gd name="T22" fmla="*/ 0 w 10"/>
              <a:gd name="T23" fmla="*/ 45 h 48"/>
              <a:gd name="T24" fmla="*/ 4 w 10"/>
              <a:gd name="T25" fmla="*/ 3 h 48"/>
              <a:gd name="T26" fmla="*/ 4 w 10"/>
              <a:gd name="T27" fmla="*/ 2 h 48"/>
              <a:gd name="T28" fmla="*/ 5 w 10"/>
              <a:gd name="T29" fmla="*/ 0 h 48"/>
              <a:gd name="T30" fmla="*/ 8 w 10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48">
                <a:moveTo>
                  <a:pt x="8" y="0"/>
                </a:moveTo>
                <a:lnTo>
                  <a:pt x="9" y="0"/>
                </a:lnTo>
                <a:lnTo>
                  <a:pt x="10" y="2"/>
                </a:lnTo>
                <a:lnTo>
                  <a:pt x="10" y="4"/>
                </a:lnTo>
                <a:lnTo>
                  <a:pt x="7" y="45"/>
                </a:lnTo>
                <a:lnTo>
                  <a:pt x="7" y="46"/>
                </a:lnTo>
                <a:lnTo>
                  <a:pt x="5" y="48"/>
                </a:lnTo>
                <a:lnTo>
                  <a:pt x="3" y="48"/>
                </a:lnTo>
                <a:lnTo>
                  <a:pt x="3" y="48"/>
                </a:lnTo>
                <a:lnTo>
                  <a:pt x="1" y="48"/>
                </a:lnTo>
                <a:lnTo>
                  <a:pt x="0" y="46"/>
                </a:lnTo>
                <a:lnTo>
                  <a:pt x="0" y="45"/>
                </a:lnTo>
                <a:lnTo>
                  <a:pt x="4" y="3"/>
                </a:lnTo>
                <a:lnTo>
                  <a:pt x="4" y="2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Freeform 89"/>
          <p:cNvSpPr>
            <a:spLocks noEditPoints="1"/>
          </p:cNvSpPr>
          <p:nvPr/>
        </p:nvSpPr>
        <p:spPr bwMode="auto">
          <a:xfrm>
            <a:off x="5465763" y="558800"/>
            <a:ext cx="419100" cy="74613"/>
          </a:xfrm>
          <a:custGeom>
            <a:avLst/>
            <a:gdLst>
              <a:gd name="T0" fmla="*/ 195 w 264"/>
              <a:gd name="T1" fmla="*/ 9 h 47"/>
              <a:gd name="T2" fmla="*/ 8 w 264"/>
              <a:gd name="T3" fmla="*/ 13 h 47"/>
              <a:gd name="T4" fmla="*/ 8 w 264"/>
              <a:gd name="T5" fmla="*/ 15 h 47"/>
              <a:gd name="T6" fmla="*/ 6 w 264"/>
              <a:gd name="T7" fmla="*/ 21 h 47"/>
              <a:gd name="T8" fmla="*/ 6 w 264"/>
              <a:gd name="T9" fmla="*/ 28 h 47"/>
              <a:gd name="T10" fmla="*/ 8 w 264"/>
              <a:gd name="T11" fmla="*/ 30 h 47"/>
              <a:gd name="T12" fmla="*/ 8 w 264"/>
              <a:gd name="T13" fmla="*/ 32 h 47"/>
              <a:gd name="T14" fmla="*/ 8 w 264"/>
              <a:gd name="T15" fmla="*/ 37 h 47"/>
              <a:gd name="T16" fmla="*/ 9 w 264"/>
              <a:gd name="T17" fmla="*/ 41 h 47"/>
              <a:gd name="T18" fmla="*/ 21 w 264"/>
              <a:gd name="T19" fmla="*/ 41 h 47"/>
              <a:gd name="T20" fmla="*/ 254 w 264"/>
              <a:gd name="T21" fmla="*/ 39 h 47"/>
              <a:gd name="T22" fmla="*/ 256 w 264"/>
              <a:gd name="T23" fmla="*/ 38 h 47"/>
              <a:gd name="T24" fmla="*/ 258 w 264"/>
              <a:gd name="T25" fmla="*/ 38 h 47"/>
              <a:gd name="T26" fmla="*/ 258 w 264"/>
              <a:gd name="T27" fmla="*/ 35 h 47"/>
              <a:gd name="T28" fmla="*/ 256 w 264"/>
              <a:gd name="T29" fmla="*/ 34 h 47"/>
              <a:gd name="T30" fmla="*/ 258 w 264"/>
              <a:gd name="T31" fmla="*/ 16 h 47"/>
              <a:gd name="T32" fmla="*/ 258 w 264"/>
              <a:gd name="T33" fmla="*/ 11 h 47"/>
              <a:gd name="T34" fmla="*/ 255 w 264"/>
              <a:gd name="T35" fmla="*/ 8 h 47"/>
              <a:gd name="T36" fmla="*/ 254 w 264"/>
              <a:gd name="T37" fmla="*/ 8 h 47"/>
              <a:gd name="T38" fmla="*/ 252 w 264"/>
              <a:gd name="T39" fmla="*/ 8 h 47"/>
              <a:gd name="T40" fmla="*/ 243 w 264"/>
              <a:gd name="T41" fmla="*/ 0 h 47"/>
              <a:gd name="T42" fmla="*/ 254 w 264"/>
              <a:gd name="T43" fmla="*/ 0 h 47"/>
              <a:gd name="T44" fmla="*/ 259 w 264"/>
              <a:gd name="T45" fmla="*/ 3 h 47"/>
              <a:gd name="T46" fmla="*/ 263 w 264"/>
              <a:gd name="T47" fmla="*/ 7 h 47"/>
              <a:gd name="T48" fmla="*/ 264 w 264"/>
              <a:gd name="T49" fmla="*/ 13 h 47"/>
              <a:gd name="T50" fmla="*/ 264 w 264"/>
              <a:gd name="T51" fmla="*/ 33 h 47"/>
              <a:gd name="T52" fmla="*/ 264 w 264"/>
              <a:gd name="T53" fmla="*/ 37 h 47"/>
              <a:gd name="T54" fmla="*/ 264 w 264"/>
              <a:gd name="T55" fmla="*/ 41 h 47"/>
              <a:gd name="T56" fmla="*/ 260 w 264"/>
              <a:gd name="T57" fmla="*/ 45 h 47"/>
              <a:gd name="T58" fmla="*/ 254 w 264"/>
              <a:gd name="T59" fmla="*/ 46 h 47"/>
              <a:gd name="T60" fmla="*/ 21 w 264"/>
              <a:gd name="T61" fmla="*/ 47 h 47"/>
              <a:gd name="T62" fmla="*/ 8 w 264"/>
              <a:gd name="T63" fmla="*/ 47 h 47"/>
              <a:gd name="T64" fmla="*/ 4 w 264"/>
              <a:gd name="T65" fmla="*/ 46 h 47"/>
              <a:gd name="T66" fmla="*/ 1 w 264"/>
              <a:gd name="T67" fmla="*/ 41 h 47"/>
              <a:gd name="T68" fmla="*/ 0 w 264"/>
              <a:gd name="T69" fmla="*/ 33 h 47"/>
              <a:gd name="T70" fmla="*/ 0 w 264"/>
              <a:gd name="T71" fmla="*/ 29 h 47"/>
              <a:gd name="T72" fmla="*/ 0 w 264"/>
              <a:gd name="T73" fmla="*/ 21 h 47"/>
              <a:gd name="T74" fmla="*/ 0 w 264"/>
              <a:gd name="T75" fmla="*/ 12 h 47"/>
              <a:gd name="T76" fmla="*/ 2 w 264"/>
              <a:gd name="T77" fmla="*/ 9 h 47"/>
              <a:gd name="T78" fmla="*/ 6 w 264"/>
              <a:gd name="T79" fmla="*/ 7 h 47"/>
              <a:gd name="T80" fmla="*/ 108 w 264"/>
              <a:gd name="T81" fmla="*/ 7 h 47"/>
              <a:gd name="T82" fmla="*/ 243 w 264"/>
              <a:gd name="T8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4" h="47">
                <a:moveTo>
                  <a:pt x="243" y="7"/>
                </a:moveTo>
                <a:lnTo>
                  <a:pt x="195" y="9"/>
                </a:lnTo>
                <a:lnTo>
                  <a:pt x="108" y="15"/>
                </a:lnTo>
                <a:lnTo>
                  <a:pt x="8" y="13"/>
                </a:lnTo>
                <a:lnTo>
                  <a:pt x="8" y="13"/>
                </a:lnTo>
                <a:lnTo>
                  <a:pt x="8" y="15"/>
                </a:lnTo>
                <a:lnTo>
                  <a:pt x="6" y="17"/>
                </a:lnTo>
                <a:lnTo>
                  <a:pt x="6" y="21"/>
                </a:lnTo>
                <a:lnTo>
                  <a:pt x="6" y="24"/>
                </a:lnTo>
                <a:lnTo>
                  <a:pt x="6" y="28"/>
                </a:lnTo>
                <a:lnTo>
                  <a:pt x="8" y="29"/>
                </a:lnTo>
                <a:lnTo>
                  <a:pt x="8" y="30"/>
                </a:lnTo>
                <a:lnTo>
                  <a:pt x="8" y="30"/>
                </a:lnTo>
                <a:lnTo>
                  <a:pt x="8" y="32"/>
                </a:lnTo>
                <a:lnTo>
                  <a:pt x="8" y="33"/>
                </a:lnTo>
                <a:lnTo>
                  <a:pt x="8" y="37"/>
                </a:lnTo>
                <a:lnTo>
                  <a:pt x="8" y="39"/>
                </a:lnTo>
                <a:lnTo>
                  <a:pt x="9" y="41"/>
                </a:lnTo>
                <a:lnTo>
                  <a:pt x="9" y="41"/>
                </a:lnTo>
                <a:lnTo>
                  <a:pt x="21" y="41"/>
                </a:lnTo>
                <a:lnTo>
                  <a:pt x="74" y="41"/>
                </a:lnTo>
                <a:lnTo>
                  <a:pt x="254" y="39"/>
                </a:lnTo>
                <a:lnTo>
                  <a:pt x="255" y="39"/>
                </a:lnTo>
                <a:lnTo>
                  <a:pt x="256" y="38"/>
                </a:lnTo>
                <a:lnTo>
                  <a:pt x="258" y="38"/>
                </a:lnTo>
                <a:lnTo>
                  <a:pt x="258" y="38"/>
                </a:lnTo>
                <a:lnTo>
                  <a:pt x="258" y="37"/>
                </a:lnTo>
                <a:lnTo>
                  <a:pt x="258" y="35"/>
                </a:lnTo>
                <a:lnTo>
                  <a:pt x="258" y="35"/>
                </a:lnTo>
                <a:lnTo>
                  <a:pt x="256" y="34"/>
                </a:lnTo>
                <a:lnTo>
                  <a:pt x="258" y="16"/>
                </a:lnTo>
                <a:lnTo>
                  <a:pt x="258" y="16"/>
                </a:lnTo>
                <a:lnTo>
                  <a:pt x="258" y="13"/>
                </a:lnTo>
                <a:lnTo>
                  <a:pt x="258" y="11"/>
                </a:lnTo>
                <a:lnTo>
                  <a:pt x="256" y="9"/>
                </a:lnTo>
                <a:lnTo>
                  <a:pt x="255" y="8"/>
                </a:lnTo>
                <a:lnTo>
                  <a:pt x="255" y="8"/>
                </a:lnTo>
                <a:lnTo>
                  <a:pt x="254" y="8"/>
                </a:lnTo>
                <a:lnTo>
                  <a:pt x="252" y="8"/>
                </a:lnTo>
                <a:lnTo>
                  <a:pt x="252" y="8"/>
                </a:lnTo>
                <a:lnTo>
                  <a:pt x="243" y="7"/>
                </a:lnTo>
                <a:close/>
                <a:moveTo>
                  <a:pt x="243" y="0"/>
                </a:moveTo>
                <a:lnTo>
                  <a:pt x="252" y="0"/>
                </a:lnTo>
                <a:lnTo>
                  <a:pt x="254" y="0"/>
                </a:lnTo>
                <a:lnTo>
                  <a:pt x="256" y="1"/>
                </a:lnTo>
                <a:lnTo>
                  <a:pt x="259" y="3"/>
                </a:lnTo>
                <a:lnTo>
                  <a:pt x="262" y="4"/>
                </a:lnTo>
                <a:lnTo>
                  <a:pt x="263" y="7"/>
                </a:lnTo>
                <a:lnTo>
                  <a:pt x="264" y="9"/>
                </a:lnTo>
                <a:lnTo>
                  <a:pt x="264" y="13"/>
                </a:lnTo>
                <a:lnTo>
                  <a:pt x="264" y="16"/>
                </a:lnTo>
                <a:lnTo>
                  <a:pt x="264" y="33"/>
                </a:lnTo>
                <a:lnTo>
                  <a:pt x="264" y="34"/>
                </a:lnTo>
                <a:lnTo>
                  <a:pt x="264" y="37"/>
                </a:lnTo>
                <a:lnTo>
                  <a:pt x="264" y="39"/>
                </a:lnTo>
                <a:lnTo>
                  <a:pt x="264" y="41"/>
                </a:lnTo>
                <a:lnTo>
                  <a:pt x="262" y="43"/>
                </a:lnTo>
                <a:lnTo>
                  <a:pt x="260" y="45"/>
                </a:lnTo>
                <a:lnTo>
                  <a:pt x="256" y="46"/>
                </a:lnTo>
                <a:lnTo>
                  <a:pt x="254" y="46"/>
                </a:lnTo>
                <a:lnTo>
                  <a:pt x="74" y="47"/>
                </a:lnTo>
                <a:lnTo>
                  <a:pt x="21" y="47"/>
                </a:lnTo>
                <a:lnTo>
                  <a:pt x="10" y="47"/>
                </a:lnTo>
                <a:lnTo>
                  <a:pt x="8" y="47"/>
                </a:lnTo>
                <a:lnTo>
                  <a:pt x="6" y="47"/>
                </a:lnTo>
                <a:lnTo>
                  <a:pt x="4" y="46"/>
                </a:lnTo>
                <a:lnTo>
                  <a:pt x="2" y="43"/>
                </a:lnTo>
                <a:lnTo>
                  <a:pt x="1" y="41"/>
                </a:lnTo>
                <a:lnTo>
                  <a:pt x="1" y="37"/>
                </a:lnTo>
                <a:lnTo>
                  <a:pt x="0" y="33"/>
                </a:lnTo>
                <a:lnTo>
                  <a:pt x="0" y="32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0" y="17"/>
                </a:lnTo>
                <a:lnTo>
                  <a:pt x="0" y="12"/>
                </a:lnTo>
                <a:lnTo>
                  <a:pt x="1" y="11"/>
                </a:lnTo>
                <a:lnTo>
                  <a:pt x="2" y="9"/>
                </a:lnTo>
                <a:lnTo>
                  <a:pt x="4" y="7"/>
                </a:lnTo>
                <a:lnTo>
                  <a:pt x="6" y="7"/>
                </a:lnTo>
                <a:lnTo>
                  <a:pt x="8" y="7"/>
                </a:lnTo>
                <a:lnTo>
                  <a:pt x="108" y="7"/>
                </a:lnTo>
                <a:lnTo>
                  <a:pt x="193" y="3"/>
                </a:lnTo>
                <a:lnTo>
                  <a:pt x="24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Freeform 90"/>
          <p:cNvSpPr>
            <a:spLocks/>
          </p:cNvSpPr>
          <p:nvPr/>
        </p:nvSpPr>
        <p:spPr bwMode="auto">
          <a:xfrm>
            <a:off x="5494338" y="569913"/>
            <a:ext cx="41275" cy="60325"/>
          </a:xfrm>
          <a:custGeom>
            <a:avLst/>
            <a:gdLst>
              <a:gd name="T0" fmla="*/ 24 w 26"/>
              <a:gd name="T1" fmla="*/ 0 h 38"/>
              <a:gd name="T2" fmla="*/ 25 w 26"/>
              <a:gd name="T3" fmla="*/ 1 h 38"/>
              <a:gd name="T4" fmla="*/ 26 w 26"/>
              <a:gd name="T5" fmla="*/ 2 h 38"/>
              <a:gd name="T6" fmla="*/ 26 w 26"/>
              <a:gd name="T7" fmla="*/ 4 h 38"/>
              <a:gd name="T8" fmla="*/ 26 w 26"/>
              <a:gd name="T9" fmla="*/ 5 h 38"/>
              <a:gd name="T10" fmla="*/ 7 w 26"/>
              <a:gd name="T11" fmla="*/ 36 h 38"/>
              <a:gd name="T12" fmla="*/ 5 w 26"/>
              <a:gd name="T13" fmla="*/ 38 h 38"/>
              <a:gd name="T14" fmla="*/ 4 w 26"/>
              <a:gd name="T15" fmla="*/ 38 h 38"/>
              <a:gd name="T16" fmla="*/ 1 w 26"/>
              <a:gd name="T17" fmla="*/ 38 h 38"/>
              <a:gd name="T18" fmla="*/ 0 w 26"/>
              <a:gd name="T19" fmla="*/ 36 h 38"/>
              <a:gd name="T20" fmla="*/ 0 w 26"/>
              <a:gd name="T21" fmla="*/ 35 h 38"/>
              <a:gd name="T22" fmla="*/ 0 w 26"/>
              <a:gd name="T23" fmla="*/ 32 h 38"/>
              <a:gd name="T24" fmla="*/ 20 w 26"/>
              <a:gd name="T25" fmla="*/ 2 h 38"/>
              <a:gd name="T26" fmla="*/ 22 w 26"/>
              <a:gd name="T27" fmla="*/ 1 h 38"/>
              <a:gd name="T28" fmla="*/ 24 w 26"/>
              <a:gd name="T2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8">
                <a:moveTo>
                  <a:pt x="24" y="0"/>
                </a:moveTo>
                <a:lnTo>
                  <a:pt x="25" y="1"/>
                </a:lnTo>
                <a:lnTo>
                  <a:pt x="26" y="2"/>
                </a:lnTo>
                <a:lnTo>
                  <a:pt x="26" y="4"/>
                </a:lnTo>
                <a:lnTo>
                  <a:pt x="26" y="5"/>
                </a:lnTo>
                <a:lnTo>
                  <a:pt x="7" y="36"/>
                </a:lnTo>
                <a:lnTo>
                  <a:pt x="5" y="38"/>
                </a:lnTo>
                <a:lnTo>
                  <a:pt x="4" y="38"/>
                </a:lnTo>
                <a:lnTo>
                  <a:pt x="1" y="38"/>
                </a:lnTo>
                <a:lnTo>
                  <a:pt x="0" y="36"/>
                </a:lnTo>
                <a:lnTo>
                  <a:pt x="0" y="35"/>
                </a:lnTo>
                <a:lnTo>
                  <a:pt x="0" y="32"/>
                </a:lnTo>
                <a:lnTo>
                  <a:pt x="20" y="2"/>
                </a:lnTo>
                <a:lnTo>
                  <a:pt x="22" y="1"/>
                </a:lnTo>
                <a:lnTo>
                  <a:pt x="2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Freeform 91"/>
          <p:cNvSpPr>
            <a:spLocks/>
          </p:cNvSpPr>
          <p:nvPr/>
        </p:nvSpPr>
        <p:spPr bwMode="auto">
          <a:xfrm>
            <a:off x="5548313" y="569913"/>
            <a:ext cx="41275" cy="63500"/>
          </a:xfrm>
          <a:custGeom>
            <a:avLst/>
            <a:gdLst>
              <a:gd name="T0" fmla="*/ 24 w 26"/>
              <a:gd name="T1" fmla="*/ 0 h 40"/>
              <a:gd name="T2" fmla="*/ 25 w 26"/>
              <a:gd name="T3" fmla="*/ 1 h 40"/>
              <a:gd name="T4" fmla="*/ 26 w 26"/>
              <a:gd name="T5" fmla="*/ 2 h 40"/>
              <a:gd name="T6" fmla="*/ 26 w 26"/>
              <a:gd name="T7" fmla="*/ 4 h 40"/>
              <a:gd name="T8" fmla="*/ 26 w 26"/>
              <a:gd name="T9" fmla="*/ 5 h 40"/>
              <a:gd name="T10" fmla="*/ 7 w 26"/>
              <a:gd name="T11" fmla="*/ 39 h 40"/>
              <a:gd name="T12" fmla="*/ 5 w 26"/>
              <a:gd name="T13" fmla="*/ 40 h 40"/>
              <a:gd name="T14" fmla="*/ 4 w 26"/>
              <a:gd name="T15" fmla="*/ 40 h 40"/>
              <a:gd name="T16" fmla="*/ 3 w 26"/>
              <a:gd name="T17" fmla="*/ 40 h 40"/>
              <a:gd name="T18" fmla="*/ 1 w 26"/>
              <a:gd name="T19" fmla="*/ 39 h 40"/>
              <a:gd name="T20" fmla="*/ 0 w 26"/>
              <a:gd name="T21" fmla="*/ 36 h 40"/>
              <a:gd name="T22" fmla="*/ 1 w 26"/>
              <a:gd name="T23" fmla="*/ 35 h 40"/>
              <a:gd name="T24" fmla="*/ 20 w 26"/>
              <a:gd name="T25" fmla="*/ 2 h 40"/>
              <a:gd name="T26" fmla="*/ 21 w 26"/>
              <a:gd name="T27" fmla="*/ 1 h 40"/>
              <a:gd name="T28" fmla="*/ 24 w 26"/>
              <a:gd name="T2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40">
                <a:moveTo>
                  <a:pt x="24" y="0"/>
                </a:moveTo>
                <a:lnTo>
                  <a:pt x="25" y="1"/>
                </a:lnTo>
                <a:lnTo>
                  <a:pt x="26" y="2"/>
                </a:lnTo>
                <a:lnTo>
                  <a:pt x="26" y="4"/>
                </a:lnTo>
                <a:lnTo>
                  <a:pt x="26" y="5"/>
                </a:lnTo>
                <a:lnTo>
                  <a:pt x="7" y="39"/>
                </a:lnTo>
                <a:lnTo>
                  <a:pt x="5" y="40"/>
                </a:lnTo>
                <a:lnTo>
                  <a:pt x="4" y="40"/>
                </a:lnTo>
                <a:lnTo>
                  <a:pt x="3" y="40"/>
                </a:lnTo>
                <a:lnTo>
                  <a:pt x="1" y="39"/>
                </a:lnTo>
                <a:lnTo>
                  <a:pt x="0" y="36"/>
                </a:lnTo>
                <a:lnTo>
                  <a:pt x="1" y="35"/>
                </a:lnTo>
                <a:lnTo>
                  <a:pt x="20" y="2"/>
                </a:lnTo>
                <a:lnTo>
                  <a:pt x="21" y="1"/>
                </a:lnTo>
                <a:lnTo>
                  <a:pt x="2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Freeform 92"/>
          <p:cNvSpPr>
            <a:spLocks/>
          </p:cNvSpPr>
          <p:nvPr/>
        </p:nvSpPr>
        <p:spPr bwMode="auto">
          <a:xfrm>
            <a:off x="5622926" y="566738"/>
            <a:ext cx="38100" cy="66675"/>
          </a:xfrm>
          <a:custGeom>
            <a:avLst/>
            <a:gdLst>
              <a:gd name="T0" fmla="*/ 20 w 24"/>
              <a:gd name="T1" fmla="*/ 0 h 42"/>
              <a:gd name="T2" fmla="*/ 21 w 24"/>
              <a:gd name="T3" fmla="*/ 0 h 42"/>
              <a:gd name="T4" fmla="*/ 22 w 24"/>
              <a:gd name="T5" fmla="*/ 2 h 42"/>
              <a:gd name="T6" fmla="*/ 24 w 24"/>
              <a:gd name="T7" fmla="*/ 4 h 42"/>
              <a:gd name="T8" fmla="*/ 24 w 24"/>
              <a:gd name="T9" fmla="*/ 6 h 42"/>
              <a:gd name="T10" fmla="*/ 7 w 24"/>
              <a:gd name="T11" fmla="*/ 40 h 42"/>
              <a:gd name="T12" fmla="*/ 5 w 24"/>
              <a:gd name="T13" fmla="*/ 42 h 42"/>
              <a:gd name="T14" fmla="*/ 4 w 24"/>
              <a:gd name="T15" fmla="*/ 42 h 42"/>
              <a:gd name="T16" fmla="*/ 3 w 24"/>
              <a:gd name="T17" fmla="*/ 42 h 42"/>
              <a:gd name="T18" fmla="*/ 0 w 24"/>
              <a:gd name="T19" fmla="*/ 41 h 42"/>
              <a:gd name="T20" fmla="*/ 0 w 24"/>
              <a:gd name="T21" fmla="*/ 38 h 42"/>
              <a:gd name="T22" fmla="*/ 0 w 24"/>
              <a:gd name="T23" fmla="*/ 37 h 42"/>
              <a:gd name="T24" fmla="*/ 17 w 24"/>
              <a:gd name="T25" fmla="*/ 3 h 42"/>
              <a:gd name="T26" fmla="*/ 19 w 24"/>
              <a:gd name="T27" fmla="*/ 2 h 42"/>
              <a:gd name="T28" fmla="*/ 20 w 24"/>
              <a:gd name="T2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42">
                <a:moveTo>
                  <a:pt x="20" y="0"/>
                </a:moveTo>
                <a:lnTo>
                  <a:pt x="21" y="0"/>
                </a:lnTo>
                <a:lnTo>
                  <a:pt x="22" y="2"/>
                </a:lnTo>
                <a:lnTo>
                  <a:pt x="24" y="4"/>
                </a:lnTo>
                <a:lnTo>
                  <a:pt x="24" y="6"/>
                </a:lnTo>
                <a:lnTo>
                  <a:pt x="7" y="40"/>
                </a:lnTo>
                <a:lnTo>
                  <a:pt x="5" y="42"/>
                </a:lnTo>
                <a:lnTo>
                  <a:pt x="4" y="42"/>
                </a:lnTo>
                <a:lnTo>
                  <a:pt x="3" y="42"/>
                </a:lnTo>
                <a:lnTo>
                  <a:pt x="0" y="41"/>
                </a:lnTo>
                <a:lnTo>
                  <a:pt x="0" y="38"/>
                </a:lnTo>
                <a:lnTo>
                  <a:pt x="0" y="37"/>
                </a:lnTo>
                <a:lnTo>
                  <a:pt x="17" y="3"/>
                </a:lnTo>
                <a:lnTo>
                  <a:pt x="19" y="2"/>
                </a:lnTo>
                <a:lnTo>
                  <a:pt x="2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Freeform 93"/>
          <p:cNvSpPr>
            <a:spLocks/>
          </p:cNvSpPr>
          <p:nvPr/>
        </p:nvSpPr>
        <p:spPr bwMode="auto">
          <a:xfrm>
            <a:off x="5683251" y="565150"/>
            <a:ext cx="31750" cy="66675"/>
          </a:xfrm>
          <a:custGeom>
            <a:avLst/>
            <a:gdLst>
              <a:gd name="T0" fmla="*/ 16 w 20"/>
              <a:gd name="T1" fmla="*/ 0 h 42"/>
              <a:gd name="T2" fmla="*/ 19 w 20"/>
              <a:gd name="T3" fmla="*/ 1 h 42"/>
              <a:gd name="T4" fmla="*/ 20 w 20"/>
              <a:gd name="T5" fmla="*/ 1 h 42"/>
              <a:gd name="T6" fmla="*/ 20 w 20"/>
              <a:gd name="T7" fmla="*/ 4 h 42"/>
              <a:gd name="T8" fmla="*/ 20 w 20"/>
              <a:gd name="T9" fmla="*/ 5 h 42"/>
              <a:gd name="T10" fmla="*/ 7 w 20"/>
              <a:gd name="T11" fmla="*/ 39 h 42"/>
              <a:gd name="T12" fmla="*/ 5 w 20"/>
              <a:gd name="T13" fmla="*/ 41 h 42"/>
              <a:gd name="T14" fmla="*/ 3 w 20"/>
              <a:gd name="T15" fmla="*/ 42 h 42"/>
              <a:gd name="T16" fmla="*/ 1 w 20"/>
              <a:gd name="T17" fmla="*/ 42 h 42"/>
              <a:gd name="T18" fmla="*/ 0 w 20"/>
              <a:gd name="T19" fmla="*/ 41 h 42"/>
              <a:gd name="T20" fmla="*/ 0 w 20"/>
              <a:gd name="T21" fmla="*/ 38 h 42"/>
              <a:gd name="T22" fmla="*/ 0 w 20"/>
              <a:gd name="T23" fmla="*/ 37 h 42"/>
              <a:gd name="T24" fmla="*/ 13 w 20"/>
              <a:gd name="T25" fmla="*/ 3 h 42"/>
              <a:gd name="T26" fmla="*/ 15 w 20"/>
              <a:gd name="T27" fmla="*/ 1 h 42"/>
              <a:gd name="T28" fmla="*/ 16 w 20"/>
              <a:gd name="T2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2">
                <a:moveTo>
                  <a:pt x="16" y="0"/>
                </a:moveTo>
                <a:lnTo>
                  <a:pt x="19" y="1"/>
                </a:lnTo>
                <a:lnTo>
                  <a:pt x="20" y="1"/>
                </a:lnTo>
                <a:lnTo>
                  <a:pt x="20" y="4"/>
                </a:lnTo>
                <a:lnTo>
                  <a:pt x="20" y="5"/>
                </a:lnTo>
                <a:lnTo>
                  <a:pt x="7" y="39"/>
                </a:lnTo>
                <a:lnTo>
                  <a:pt x="5" y="41"/>
                </a:lnTo>
                <a:lnTo>
                  <a:pt x="3" y="42"/>
                </a:lnTo>
                <a:lnTo>
                  <a:pt x="1" y="42"/>
                </a:lnTo>
                <a:lnTo>
                  <a:pt x="0" y="41"/>
                </a:lnTo>
                <a:lnTo>
                  <a:pt x="0" y="38"/>
                </a:lnTo>
                <a:lnTo>
                  <a:pt x="0" y="37"/>
                </a:lnTo>
                <a:lnTo>
                  <a:pt x="13" y="3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94"/>
          <p:cNvSpPr>
            <a:spLocks/>
          </p:cNvSpPr>
          <p:nvPr/>
        </p:nvSpPr>
        <p:spPr bwMode="auto">
          <a:xfrm>
            <a:off x="5737226" y="563563"/>
            <a:ext cx="41275" cy="68263"/>
          </a:xfrm>
          <a:custGeom>
            <a:avLst/>
            <a:gdLst>
              <a:gd name="T0" fmla="*/ 22 w 26"/>
              <a:gd name="T1" fmla="*/ 0 h 43"/>
              <a:gd name="T2" fmla="*/ 25 w 26"/>
              <a:gd name="T3" fmla="*/ 0 h 43"/>
              <a:gd name="T4" fmla="*/ 26 w 26"/>
              <a:gd name="T5" fmla="*/ 1 h 43"/>
              <a:gd name="T6" fmla="*/ 26 w 26"/>
              <a:gd name="T7" fmla="*/ 2 h 43"/>
              <a:gd name="T8" fmla="*/ 26 w 26"/>
              <a:gd name="T9" fmla="*/ 5 h 43"/>
              <a:gd name="T10" fmla="*/ 7 w 26"/>
              <a:gd name="T11" fmla="*/ 40 h 43"/>
              <a:gd name="T12" fmla="*/ 5 w 26"/>
              <a:gd name="T13" fmla="*/ 42 h 43"/>
              <a:gd name="T14" fmla="*/ 4 w 26"/>
              <a:gd name="T15" fmla="*/ 43 h 43"/>
              <a:gd name="T16" fmla="*/ 2 w 26"/>
              <a:gd name="T17" fmla="*/ 42 h 43"/>
              <a:gd name="T18" fmla="*/ 0 w 26"/>
              <a:gd name="T19" fmla="*/ 40 h 43"/>
              <a:gd name="T20" fmla="*/ 0 w 26"/>
              <a:gd name="T21" fmla="*/ 39 h 43"/>
              <a:gd name="T22" fmla="*/ 0 w 26"/>
              <a:gd name="T23" fmla="*/ 38 h 43"/>
              <a:gd name="T24" fmla="*/ 20 w 26"/>
              <a:gd name="T25" fmla="*/ 1 h 43"/>
              <a:gd name="T26" fmla="*/ 21 w 26"/>
              <a:gd name="T27" fmla="*/ 0 h 43"/>
              <a:gd name="T28" fmla="*/ 22 w 26"/>
              <a:gd name="T2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43">
                <a:moveTo>
                  <a:pt x="22" y="0"/>
                </a:moveTo>
                <a:lnTo>
                  <a:pt x="25" y="0"/>
                </a:lnTo>
                <a:lnTo>
                  <a:pt x="26" y="1"/>
                </a:lnTo>
                <a:lnTo>
                  <a:pt x="26" y="2"/>
                </a:lnTo>
                <a:lnTo>
                  <a:pt x="26" y="5"/>
                </a:lnTo>
                <a:lnTo>
                  <a:pt x="7" y="40"/>
                </a:lnTo>
                <a:lnTo>
                  <a:pt x="5" y="42"/>
                </a:lnTo>
                <a:lnTo>
                  <a:pt x="4" y="43"/>
                </a:lnTo>
                <a:lnTo>
                  <a:pt x="2" y="42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20" y="1"/>
                </a:lnTo>
                <a:lnTo>
                  <a:pt x="21" y="0"/>
                </a:lnTo>
                <a:lnTo>
                  <a:pt x="2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95"/>
          <p:cNvSpPr>
            <a:spLocks/>
          </p:cNvSpPr>
          <p:nvPr/>
        </p:nvSpPr>
        <p:spPr bwMode="auto">
          <a:xfrm>
            <a:off x="5805488" y="558800"/>
            <a:ext cx="39688" cy="71438"/>
          </a:xfrm>
          <a:custGeom>
            <a:avLst/>
            <a:gdLst>
              <a:gd name="T0" fmla="*/ 21 w 25"/>
              <a:gd name="T1" fmla="*/ 0 h 45"/>
              <a:gd name="T2" fmla="*/ 24 w 25"/>
              <a:gd name="T3" fmla="*/ 1 h 45"/>
              <a:gd name="T4" fmla="*/ 25 w 25"/>
              <a:gd name="T5" fmla="*/ 1 h 45"/>
              <a:gd name="T6" fmla="*/ 25 w 25"/>
              <a:gd name="T7" fmla="*/ 4 h 45"/>
              <a:gd name="T8" fmla="*/ 25 w 25"/>
              <a:gd name="T9" fmla="*/ 5 h 45"/>
              <a:gd name="T10" fmla="*/ 7 w 25"/>
              <a:gd name="T11" fmla="*/ 42 h 45"/>
              <a:gd name="T12" fmla="*/ 6 w 25"/>
              <a:gd name="T13" fmla="*/ 45 h 45"/>
              <a:gd name="T14" fmla="*/ 4 w 25"/>
              <a:gd name="T15" fmla="*/ 45 h 45"/>
              <a:gd name="T16" fmla="*/ 3 w 25"/>
              <a:gd name="T17" fmla="*/ 45 h 45"/>
              <a:gd name="T18" fmla="*/ 2 w 25"/>
              <a:gd name="T19" fmla="*/ 43 h 45"/>
              <a:gd name="T20" fmla="*/ 0 w 25"/>
              <a:gd name="T21" fmla="*/ 41 h 45"/>
              <a:gd name="T22" fmla="*/ 2 w 25"/>
              <a:gd name="T23" fmla="*/ 39 h 45"/>
              <a:gd name="T24" fmla="*/ 19 w 25"/>
              <a:gd name="T25" fmla="*/ 3 h 45"/>
              <a:gd name="T26" fmla="*/ 20 w 25"/>
              <a:gd name="T27" fmla="*/ 1 h 45"/>
              <a:gd name="T28" fmla="*/ 21 w 25"/>
              <a:gd name="T2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45">
                <a:moveTo>
                  <a:pt x="21" y="0"/>
                </a:moveTo>
                <a:lnTo>
                  <a:pt x="24" y="1"/>
                </a:lnTo>
                <a:lnTo>
                  <a:pt x="25" y="1"/>
                </a:lnTo>
                <a:lnTo>
                  <a:pt x="25" y="4"/>
                </a:lnTo>
                <a:lnTo>
                  <a:pt x="25" y="5"/>
                </a:lnTo>
                <a:lnTo>
                  <a:pt x="7" y="42"/>
                </a:lnTo>
                <a:lnTo>
                  <a:pt x="6" y="45"/>
                </a:lnTo>
                <a:lnTo>
                  <a:pt x="4" y="45"/>
                </a:lnTo>
                <a:lnTo>
                  <a:pt x="3" y="45"/>
                </a:lnTo>
                <a:lnTo>
                  <a:pt x="2" y="43"/>
                </a:lnTo>
                <a:lnTo>
                  <a:pt x="0" y="41"/>
                </a:lnTo>
                <a:lnTo>
                  <a:pt x="2" y="39"/>
                </a:lnTo>
                <a:lnTo>
                  <a:pt x="19" y="3"/>
                </a:lnTo>
                <a:lnTo>
                  <a:pt x="20" y="1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96"/>
          <p:cNvSpPr>
            <a:spLocks/>
          </p:cNvSpPr>
          <p:nvPr/>
        </p:nvSpPr>
        <p:spPr bwMode="auto">
          <a:xfrm>
            <a:off x="5321301" y="1182688"/>
            <a:ext cx="71438" cy="496888"/>
          </a:xfrm>
          <a:custGeom>
            <a:avLst/>
            <a:gdLst>
              <a:gd name="T0" fmla="*/ 4 w 45"/>
              <a:gd name="T1" fmla="*/ 0 h 313"/>
              <a:gd name="T2" fmla="*/ 6 w 45"/>
              <a:gd name="T3" fmla="*/ 0 h 313"/>
              <a:gd name="T4" fmla="*/ 7 w 45"/>
              <a:gd name="T5" fmla="*/ 1 h 313"/>
              <a:gd name="T6" fmla="*/ 8 w 45"/>
              <a:gd name="T7" fmla="*/ 2 h 313"/>
              <a:gd name="T8" fmla="*/ 16 w 45"/>
              <a:gd name="T9" fmla="*/ 242 h 313"/>
              <a:gd name="T10" fmla="*/ 21 w 45"/>
              <a:gd name="T11" fmla="*/ 296 h 313"/>
              <a:gd name="T12" fmla="*/ 21 w 45"/>
              <a:gd name="T13" fmla="*/ 296 h 313"/>
              <a:gd name="T14" fmla="*/ 20 w 45"/>
              <a:gd name="T15" fmla="*/ 297 h 313"/>
              <a:gd name="T16" fmla="*/ 20 w 45"/>
              <a:gd name="T17" fmla="*/ 298 h 313"/>
              <a:gd name="T18" fmla="*/ 20 w 45"/>
              <a:gd name="T19" fmla="*/ 301 h 313"/>
              <a:gd name="T20" fmla="*/ 20 w 45"/>
              <a:gd name="T21" fmla="*/ 304 h 313"/>
              <a:gd name="T22" fmla="*/ 21 w 45"/>
              <a:gd name="T23" fmla="*/ 305 h 313"/>
              <a:gd name="T24" fmla="*/ 21 w 45"/>
              <a:gd name="T25" fmla="*/ 306 h 313"/>
              <a:gd name="T26" fmla="*/ 23 w 45"/>
              <a:gd name="T27" fmla="*/ 306 h 313"/>
              <a:gd name="T28" fmla="*/ 24 w 45"/>
              <a:gd name="T29" fmla="*/ 305 h 313"/>
              <a:gd name="T30" fmla="*/ 27 w 45"/>
              <a:gd name="T31" fmla="*/ 305 h 313"/>
              <a:gd name="T32" fmla="*/ 31 w 45"/>
              <a:gd name="T33" fmla="*/ 302 h 313"/>
              <a:gd name="T34" fmla="*/ 31 w 45"/>
              <a:gd name="T35" fmla="*/ 302 h 313"/>
              <a:gd name="T36" fmla="*/ 40 w 45"/>
              <a:gd name="T37" fmla="*/ 298 h 313"/>
              <a:gd name="T38" fmla="*/ 42 w 45"/>
              <a:gd name="T39" fmla="*/ 298 h 313"/>
              <a:gd name="T40" fmla="*/ 44 w 45"/>
              <a:gd name="T41" fmla="*/ 298 h 313"/>
              <a:gd name="T42" fmla="*/ 45 w 45"/>
              <a:gd name="T43" fmla="*/ 300 h 313"/>
              <a:gd name="T44" fmla="*/ 45 w 45"/>
              <a:gd name="T45" fmla="*/ 302 h 313"/>
              <a:gd name="T46" fmla="*/ 44 w 45"/>
              <a:gd name="T47" fmla="*/ 304 h 313"/>
              <a:gd name="T48" fmla="*/ 42 w 45"/>
              <a:gd name="T49" fmla="*/ 305 h 313"/>
              <a:gd name="T50" fmla="*/ 33 w 45"/>
              <a:gd name="T51" fmla="*/ 308 h 313"/>
              <a:gd name="T52" fmla="*/ 29 w 45"/>
              <a:gd name="T53" fmla="*/ 310 h 313"/>
              <a:gd name="T54" fmla="*/ 25 w 45"/>
              <a:gd name="T55" fmla="*/ 313 h 313"/>
              <a:gd name="T56" fmla="*/ 23 w 45"/>
              <a:gd name="T57" fmla="*/ 313 h 313"/>
              <a:gd name="T58" fmla="*/ 21 w 45"/>
              <a:gd name="T59" fmla="*/ 313 h 313"/>
              <a:gd name="T60" fmla="*/ 19 w 45"/>
              <a:gd name="T61" fmla="*/ 313 h 313"/>
              <a:gd name="T62" fmla="*/ 16 w 45"/>
              <a:gd name="T63" fmla="*/ 310 h 313"/>
              <a:gd name="T64" fmla="*/ 15 w 45"/>
              <a:gd name="T65" fmla="*/ 309 h 313"/>
              <a:gd name="T66" fmla="*/ 14 w 45"/>
              <a:gd name="T67" fmla="*/ 305 h 313"/>
              <a:gd name="T68" fmla="*/ 14 w 45"/>
              <a:gd name="T69" fmla="*/ 301 h 313"/>
              <a:gd name="T70" fmla="*/ 14 w 45"/>
              <a:gd name="T71" fmla="*/ 297 h 313"/>
              <a:gd name="T72" fmla="*/ 14 w 45"/>
              <a:gd name="T73" fmla="*/ 294 h 313"/>
              <a:gd name="T74" fmla="*/ 10 w 45"/>
              <a:gd name="T75" fmla="*/ 242 h 313"/>
              <a:gd name="T76" fmla="*/ 0 w 45"/>
              <a:gd name="T77" fmla="*/ 4 h 313"/>
              <a:gd name="T78" fmla="*/ 2 w 45"/>
              <a:gd name="T79" fmla="*/ 1 h 313"/>
              <a:gd name="T80" fmla="*/ 3 w 45"/>
              <a:gd name="T81" fmla="*/ 0 h 313"/>
              <a:gd name="T82" fmla="*/ 4 w 45"/>
              <a:gd name="T8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" h="313">
                <a:moveTo>
                  <a:pt x="4" y="0"/>
                </a:moveTo>
                <a:lnTo>
                  <a:pt x="6" y="0"/>
                </a:lnTo>
                <a:lnTo>
                  <a:pt x="7" y="1"/>
                </a:lnTo>
                <a:lnTo>
                  <a:pt x="8" y="2"/>
                </a:lnTo>
                <a:lnTo>
                  <a:pt x="16" y="242"/>
                </a:lnTo>
                <a:lnTo>
                  <a:pt x="21" y="296"/>
                </a:lnTo>
                <a:lnTo>
                  <a:pt x="21" y="296"/>
                </a:lnTo>
                <a:lnTo>
                  <a:pt x="20" y="297"/>
                </a:lnTo>
                <a:lnTo>
                  <a:pt x="20" y="298"/>
                </a:lnTo>
                <a:lnTo>
                  <a:pt x="20" y="301"/>
                </a:lnTo>
                <a:lnTo>
                  <a:pt x="20" y="304"/>
                </a:lnTo>
                <a:lnTo>
                  <a:pt x="21" y="305"/>
                </a:lnTo>
                <a:lnTo>
                  <a:pt x="21" y="306"/>
                </a:lnTo>
                <a:lnTo>
                  <a:pt x="23" y="306"/>
                </a:lnTo>
                <a:lnTo>
                  <a:pt x="24" y="305"/>
                </a:lnTo>
                <a:lnTo>
                  <a:pt x="27" y="305"/>
                </a:lnTo>
                <a:lnTo>
                  <a:pt x="31" y="302"/>
                </a:lnTo>
                <a:lnTo>
                  <a:pt x="31" y="302"/>
                </a:lnTo>
                <a:lnTo>
                  <a:pt x="40" y="298"/>
                </a:lnTo>
                <a:lnTo>
                  <a:pt x="42" y="298"/>
                </a:lnTo>
                <a:lnTo>
                  <a:pt x="44" y="298"/>
                </a:lnTo>
                <a:lnTo>
                  <a:pt x="45" y="300"/>
                </a:lnTo>
                <a:lnTo>
                  <a:pt x="45" y="302"/>
                </a:lnTo>
                <a:lnTo>
                  <a:pt x="44" y="304"/>
                </a:lnTo>
                <a:lnTo>
                  <a:pt x="42" y="305"/>
                </a:lnTo>
                <a:lnTo>
                  <a:pt x="33" y="308"/>
                </a:lnTo>
                <a:lnTo>
                  <a:pt x="29" y="310"/>
                </a:lnTo>
                <a:lnTo>
                  <a:pt x="25" y="313"/>
                </a:lnTo>
                <a:lnTo>
                  <a:pt x="23" y="313"/>
                </a:lnTo>
                <a:lnTo>
                  <a:pt x="21" y="313"/>
                </a:lnTo>
                <a:lnTo>
                  <a:pt x="19" y="313"/>
                </a:lnTo>
                <a:lnTo>
                  <a:pt x="16" y="310"/>
                </a:lnTo>
                <a:lnTo>
                  <a:pt x="15" y="309"/>
                </a:lnTo>
                <a:lnTo>
                  <a:pt x="14" y="305"/>
                </a:lnTo>
                <a:lnTo>
                  <a:pt x="14" y="301"/>
                </a:lnTo>
                <a:lnTo>
                  <a:pt x="14" y="297"/>
                </a:lnTo>
                <a:lnTo>
                  <a:pt x="14" y="294"/>
                </a:lnTo>
                <a:lnTo>
                  <a:pt x="10" y="242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97"/>
          <p:cNvSpPr>
            <a:spLocks/>
          </p:cNvSpPr>
          <p:nvPr/>
        </p:nvSpPr>
        <p:spPr bwMode="auto">
          <a:xfrm>
            <a:off x="5243513" y="1189038"/>
            <a:ext cx="61913" cy="485775"/>
          </a:xfrm>
          <a:custGeom>
            <a:avLst/>
            <a:gdLst>
              <a:gd name="T0" fmla="*/ 22 w 39"/>
              <a:gd name="T1" fmla="*/ 0 h 306"/>
              <a:gd name="T2" fmla="*/ 23 w 39"/>
              <a:gd name="T3" fmla="*/ 0 h 306"/>
              <a:gd name="T4" fmla="*/ 25 w 39"/>
              <a:gd name="T5" fmla="*/ 1 h 306"/>
              <a:gd name="T6" fmla="*/ 26 w 39"/>
              <a:gd name="T7" fmla="*/ 2 h 306"/>
              <a:gd name="T8" fmla="*/ 31 w 39"/>
              <a:gd name="T9" fmla="*/ 192 h 306"/>
              <a:gd name="T10" fmla="*/ 34 w 39"/>
              <a:gd name="T11" fmla="*/ 243 h 306"/>
              <a:gd name="T12" fmla="*/ 36 w 39"/>
              <a:gd name="T13" fmla="*/ 285 h 306"/>
              <a:gd name="T14" fmla="*/ 36 w 39"/>
              <a:gd name="T15" fmla="*/ 288 h 306"/>
              <a:gd name="T16" fmla="*/ 38 w 39"/>
              <a:gd name="T17" fmla="*/ 290 h 306"/>
              <a:gd name="T18" fmla="*/ 39 w 39"/>
              <a:gd name="T19" fmla="*/ 294 h 306"/>
              <a:gd name="T20" fmla="*/ 38 w 39"/>
              <a:gd name="T21" fmla="*/ 297 h 306"/>
              <a:gd name="T22" fmla="*/ 36 w 39"/>
              <a:gd name="T23" fmla="*/ 301 h 306"/>
              <a:gd name="T24" fmla="*/ 34 w 39"/>
              <a:gd name="T25" fmla="*/ 304 h 306"/>
              <a:gd name="T26" fmla="*/ 30 w 39"/>
              <a:gd name="T27" fmla="*/ 305 h 306"/>
              <a:gd name="T28" fmla="*/ 26 w 39"/>
              <a:gd name="T29" fmla="*/ 306 h 306"/>
              <a:gd name="T30" fmla="*/ 19 w 39"/>
              <a:gd name="T31" fmla="*/ 306 h 306"/>
              <a:gd name="T32" fmla="*/ 19 w 39"/>
              <a:gd name="T33" fmla="*/ 306 h 306"/>
              <a:gd name="T34" fmla="*/ 2 w 39"/>
              <a:gd name="T35" fmla="*/ 305 h 306"/>
              <a:gd name="T36" fmla="*/ 1 w 39"/>
              <a:gd name="T37" fmla="*/ 304 h 306"/>
              <a:gd name="T38" fmla="*/ 0 w 39"/>
              <a:gd name="T39" fmla="*/ 302 h 306"/>
              <a:gd name="T40" fmla="*/ 0 w 39"/>
              <a:gd name="T41" fmla="*/ 301 h 306"/>
              <a:gd name="T42" fmla="*/ 0 w 39"/>
              <a:gd name="T43" fmla="*/ 298 h 306"/>
              <a:gd name="T44" fmla="*/ 1 w 39"/>
              <a:gd name="T45" fmla="*/ 298 h 306"/>
              <a:gd name="T46" fmla="*/ 4 w 39"/>
              <a:gd name="T47" fmla="*/ 297 h 306"/>
              <a:gd name="T48" fmla="*/ 19 w 39"/>
              <a:gd name="T49" fmla="*/ 300 h 306"/>
              <a:gd name="T50" fmla="*/ 25 w 39"/>
              <a:gd name="T51" fmla="*/ 300 h 306"/>
              <a:gd name="T52" fmla="*/ 28 w 39"/>
              <a:gd name="T53" fmla="*/ 298 h 306"/>
              <a:gd name="T54" fmla="*/ 30 w 39"/>
              <a:gd name="T55" fmla="*/ 297 h 306"/>
              <a:gd name="T56" fmla="*/ 31 w 39"/>
              <a:gd name="T57" fmla="*/ 296 h 306"/>
              <a:gd name="T58" fmla="*/ 31 w 39"/>
              <a:gd name="T59" fmla="*/ 294 h 306"/>
              <a:gd name="T60" fmla="*/ 31 w 39"/>
              <a:gd name="T61" fmla="*/ 292 h 306"/>
              <a:gd name="T62" fmla="*/ 31 w 39"/>
              <a:gd name="T63" fmla="*/ 290 h 306"/>
              <a:gd name="T64" fmla="*/ 30 w 39"/>
              <a:gd name="T65" fmla="*/ 289 h 306"/>
              <a:gd name="T66" fmla="*/ 30 w 39"/>
              <a:gd name="T67" fmla="*/ 288 h 306"/>
              <a:gd name="T68" fmla="*/ 28 w 39"/>
              <a:gd name="T69" fmla="*/ 288 h 306"/>
              <a:gd name="T70" fmla="*/ 27 w 39"/>
              <a:gd name="T71" fmla="*/ 243 h 306"/>
              <a:gd name="T72" fmla="*/ 25 w 39"/>
              <a:gd name="T73" fmla="*/ 192 h 306"/>
              <a:gd name="T74" fmla="*/ 18 w 39"/>
              <a:gd name="T75" fmla="*/ 2 h 306"/>
              <a:gd name="T76" fmla="*/ 19 w 39"/>
              <a:gd name="T77" fmla="*/ 1 h 306"/>
              <a:gd name="T78" fmla="*/ 21 w 39"/>
              <a:gd name="T79" fmla="*/ 0 h 306"/>
              <a:gd name="T80" fmla="*/ 22 w 39"/>
              <a:gd name="T8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" h="306">
                <a:moveTo>
                  <a:pt x="22" y="0"/>
                </a:moveTo>
                <a:lnTo>
                  <a:pt x="23" y="0"/>
                </a:lnTo>
                <a:lnTo>
                  <a:pt x="25" y="1"/>
                </a:lnTo>
                <a:lnTo>
                  <a:pt x="26" y="2"/>
                </a:lnTo>
                <a:lnTo>
                  <a:pt x="31" y="192"/>
                </a:lnTo>
                <a:lnTo>
                  <a:pt x="34" y="243"/>
                </a:lnTo>
                <a:lnTo>
                  <a:pt x="36" y="285"/>
                </a:lnTo>
                <a:lnTo>
                  <a:pt x="36" y="288"/>
                </a:lnTo>
                <a:lnTo>
                  <a:pt x="38" y="290"/>
                </a:lnTo>
                <a:lnTo>
                  <a:pt x="39" y="294"/>
                </a:lnTo>
                <a:lnTo>
                  <a:pt x="38" y="297"/>
                </a:lnTo>
                <a:lnTo>
                  <a:pt x="36" y="301"/>
                </a:lnTo>
                <a:lnTo>
                  <a:pt x="34" y="304"/>
                </a:lnTo>
                <a:lnTo>
                  <a:pt x="30" y="305"/>
                </a:lnTo>
                <a:lnTo>
                  <a:pt x="26" y="306"/>
                </a:lnTo>
                <a:lnTo>
                  <a:pt x="19" y="306"/>
                </a:lnTo>
                <a:lnTo>
                  <a:pt x="19" y="306"/>
                </a:lnTo>
                <a:lnTo>
                  <a:pt x="2" y="305"/>
                </a:lnTo>
                <a:lnTo>
                  <a:pt x="1" y="304"/>
                </a:lnTo>
                <a:lnTo>
                  <a:pt x="0" y="302"/>
                </a:lnTo>
                <a:lnTo>
                  <a:pt x="0" y="301"/>
                </a:lnTo>
                <a:lnTo>
                  <a:pt x="0" y="298"/>
                </a:lnTo>
                <a:lnTo>
                  <a:pt x="1" y="298"/>
                </a:lnTo>
                <a:lnTo>
                  <a:pt x="4" y="297"/>
                </a:lnTo>
                <a:lnTo>
                  <a:pt x="19" y="300"/>
                </a:lnTo>
                <a:lnTo>
                  <a:pt x="25" y="300"/>
                </a:lnTo>
                <a:lnTo>
                  <a:pt x="28" y="298"/>
                </a:lnTo>
                <a:lnTo>
                  <a:pt x="30" y="297"/>
                </a:lnTo>
                <a:lnTo>
                  <a:pt x="31" y="296"/>
                </a:lnTo>
                <a:lnTo>
                  <a:pt x="31" y="294"/>
                </a:lnTo>
                <a:lnTo>
                  <a:pt x="31" y="292"/>
                </a:lnTo>
                <a:lnTo>
                  <a:pt x="31" y="290"/>
                </a:lnTo>
                <a:lnTo>
                  <a:pt x="30" y="289"/>
                </a:lnTo>
                <a:lnTo>
                  <a:pt x="30" y="288"/>
                </a:lnTo>
                <a:lnTo>
                  <a:pt x="28" y="288"/>
                </a:lnTo>
                <a:lnTo>
                  <a:pt x="27" y="243"/>
                </a:lnTo>
                <a:lnTo>
                  <a:pt x="25" y="192"/>
                </a:lnTo>
                <a:lnTo>
                  <a:pt x="18" y="2"/>
                </a:lnTo>
                <a:lnTo>
                  <a:pt x="19" y="1"/>
                </a:lnTo>
                <a:lnTo>
                  <a:pt x="21" y="0"/>
                </a:lnTo>
                <a:lnTo>
                  <a:pt x="2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98"/>
          <p:cNvSpPr>
            <a:spLocks noEditPoints="1"/>
          </p:cNvSpPr>
          <p:nvPr/>
        </p:nvSpPr>
        <p:spPr bwMode="auto">
          <a:xfrm>
            <a:off x="4081463" y="2392363"/>
            <a:ext cx="307975" cy="319088"/>
          </a:xfrm>
          <a:custGeom>
            <a:avLst/>
            <a:gdLst>
              <a:gd name="T0" fmla="*/ 106 w 194"/>
              <a:gd name="T1" fmla="*/ 8 h 201"/>
              <a:gd name="T2" fmla="*/ 98 w 194"/>
              <a:gd name="T3" fmla="*/ 9 h 201"/>
              <a:gd name="T4" fmla="*/ 97 w 194"/>
              <a:gd name="T5" fmla="*/ 9 h 201"/>
              <a:gd name="T6" fmla="*/ 90 w 194"/>
              <a:gd name="T7" fmla="*/ 10 h 201"/>
              <a:gd name="T8" fmla="*/ 69 w 194"/>
              <a:gd name="T9" fmla="*/ 17 h 201"/>
              <a:gd name="T10" fmla="*/ 42 w 194"/>
              <a:gd name="T11" fmla="*/ 32 h 201"/>
              <a:gd name="T12" fmla="*/ 21 w 194"/>
              <a:gd name="T13" fmla="*/ 55 h 201"/>
              <a:gd name="T14" fmla="*/ 9 w 194"/>
              <a:gd name="T15" fmla="*/ 87 h 201"/>
              <a:gd name="T16" fmla="*/ 7 w 194"/>
              <a:gd name="T17" fmla="*/ 114 h 201"/>
              <a:gd name="T18" fmla="*/ 8 w 194"/>
              <a:gd name="T19" fmla="*/ 118 h 201"/>
              <a:gd name="T20" fmla="*/ 8 w 194"/>
              <a:gd name="T21" fmla="*/ 127 h 201"/>
              <a:gd name="T22" fmla="*/ 18 w 194"/>
              <a:gd name="T23" fmla="*/ 154 h 201"/>
              <a:gd name="T24" fmla="*/ 35 w 194"/>
              <a:gd name="T25" fmla="*/ 176 h 201"/>
              <a:gd name="T26" fmla="*/ 68 w 194"/>
              <a:gd name="T27" fmla="*/ 192 h 201"/>
              <a:gd name="T28" fmla="*/ 92 w 194"/>
              <a:gd name="T29" fmla="*/ 195 h 201"/>
              <a:gd name="T30" fmla="*/ 97 w 194"/>
              <a:gd name="T31" fmla="*/ 194 h 201"/>
              <a:gd name="T32" fmla="*/ 122 w 194"/>
              <a:gd name="T33" fmla="*/ 190 h 201"/>
              <a:gd name="T34" fmla="*/ 149 w 194"/>
              <a:gd name="T35" fmla="*/ 175 h 201"/>
              <a:gd name="T36" fmla="*/ 170 w 194"/>
              <a:gd name="T37" fmla="*/ 153 h 201"/>
              <a:gd name="T38" fmla="*/ 183 w 194"/>
              <a:gd name="T39" fmla="*/ 120 h 201"/>
              <a:gd name="T40" fmla="*/ 186 w 194"/>
              <a:gd name="T41" fmla="*/ 95 h 201"/>
              <a:gd name="T42" fmla="*/ 185 w 194"/>
              <a:gd name="T43" fmla="*/ 89 h 201"/>
              <a:gd name="T44" fmla="*/ 179 w 194"/>
              <a:gd name="T45" fmla="*/ 69 h 201"/>
              <a:gd name="T46" fmla="*/ 165 w 194"/>
              <a:gd name="T47" fmla="*/ 39 h 201"/>
              <a:gd name="T48" fmla="*/ 143 w 194"/>
              <a:gd name="T49" fmla="*/ 17 h 201"/>
              <a:gd name="T50" fmla="*/ 113 w 194"/>
              <a:gd name="T51" fmla="*/ 8 h 201"/>
              <a:gd name="T52" fmla="*/ 113 w 194"/>
              <a:gd name="T53" fmla="*/ 0 h 201"/>
              <a:gd name="T54" fmla="*/ 147 w 194"/>
              <a:gd name="T55" fmla="*/ 10 h 201"/>
              <a:gd name="T56" fmla="*/ 170 w 194"/>
              <a:gd name="T57" fmla="*/ 35 h 201"/>
              <a:gd name="T58" fmla="*/ 186 w 194"/>
              <a:gd name="T59" fmla="*/ 67 h 201"/>
              <a:gd name="T60" fmla="*/ 192 w 194"/>
              <a:gd name="T61" fmla="*/ 93 h 201"/>
              <a:gd name="T62" fmla="*/ 194 w 194"/>
              <a:gd name="T63" fmla="*/ 98 h 201"/>
              <a:gd name="T64" fmla="*/ 191 w 194"/>
              <a:gd name="T65" fmla="*/ 122 h 201"/>
              <a:gd name="T66" fmla="*/ 175 w 194"/>
              <a:gd name="T67" fmla="*/ 157 h 201"/>
              <a:gd name="T68" fmla="*/ 154 w 194"/>
              <a:gd name="T69" fmla="*/ 180 h 201"/>
              <a:gd name="T70" fmla="*/ 124 w 194"/>
              <a:gd name="T71" fmla="*/ 196 h 201"/>
              <a:gd name="T72" fmla="*/ 98 w 194"/>
              <a:gd name="T73" fmla="*/ 201 h 201"/>
              <a:gd name="T74" fmla="*/ 93 w 194"/>
              <a:gd name="T75" fmla="*/ 201 h 201"/>
              <a:gd name="T76" fmla="*/ 90 w 194"/>
              <a:gd name="T77" fmla="*/ 201 h 201"/>
              <a:gd name="T78" fmla="*/ 65 w 194"/>
              <a:gd name="T79" fmla="*/ 199 h 201"/>
              <a:gd name="T80" fmla="*/ 31 w 194"/>
              <a:gd name="T81" fmla="*/ 183 h 201"/>
              <a:gd name="T82" fmla="*/ 12 w 194"/>
              <a:gd name="T83" fmla="*/ 158 h 201"/>
              <a:gd name="T84" fmla="*/ 1 w 194"/>
              <a:gd name="T85" fmla="*/ 128 h 201"/>
              <a:gd name="T86" fmla="*/ 0 w 194"/>
              <a:gd name="T87" fmla="*/ 114 h 201"/>
              <a:gd name="T88" fmla="*/ 1 w 194"/>
              <a:gd name="T89" fmla="*/ 86 h 201"/>
              <a:gd name="T90" fmla="*/ 16 w 194"/>
              <a:gd name="T91" fmla="*/ 51 h 201"/>
              <a:gd name="T92" fmla="*/ 37 w 194"/>
              <a:gd name="T93" fmla="*/ 27 h 201"/>
              <a:gd name="T94" fmla="*/ 65 w 194"/>
              <a:gd name="T95" fmla="*/ 10 h 201"/>
              <a:gd name="T96" fmla="*/ 93 w 194"/>
              <a:gd name="T97" fmla="*/ 2 h 201"/>
              <a:gd name="T98" fmla="*/ 105 w 194"/>
              <a:gd name="T99" fmla="*/ 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201">
                <a:moveTo>
                  <a:pt x="113" y="8"/>
                </a:moveTo>
                <a:lnTo>
                  <a:pt x="106" y="8"/>
                </a:lnTo>
                <a:lnTo>
                  <a:pt x="98" y="9"/>
                </a:lnTo>
                <a:lnTo>
                  <a:pt x="98" y="9"/>
                </a:lnTo>
                <a:lnTo>
                  <a:pt x="98" y="9"/>
                </a:lnTo>
                <a:lnTo>
                  <a:pt x="97" y="9"/>
                </a:lnTo>
                <a:lnTo>
                  <a:pt x="94" y="9"/>
                </a:lnTo>
                <a:lnTo>
                  <a:pt x="90" y="10"/>
                </a:lnTo>
                <a:lnTo>
                  <a:pt x="84" y="12"/>
                </a:lnTo>
                <a:lnTo>
                  <a:pt x="69" y="17"/>
                </a:lnTo>
                <a:lnTo>
                  <a:pt x="52" y="25"/>
                </a:lnTo>
                <a:lnTo>
                  <a:pt x="42" y="32"/>
                </a:lnTo>
                <a:lnTo>
                  <a:pt x="30" y="43"/>
                </a:lnTo>
                <a:lnTo>
                  <a:pt x="21" y="55"/>
                </a:lnTo>
                <a:lnTo>
                  <a:pt x="14" y="69"/>
                </a:lnTo>
                <a:lnTo>
                  <a:pt x="9" y="87"/>
                </a:lnTo>
                <a:lnTo>
                  <a:pt x="7" y="110"/>
                </a:lnTo>
                <a:lnTo>
                  <a:pt x="7" y="114"/>
                </a:lnTo>
                <a:lnTo>
                  <a:pt x="7" y="115"/>
                </a:lnTo>
                <a:lnTo>
                  <a:pt x="8" y="118"/>
                </a:lnTo>
                <a:lnTo>
                  <a:pt x="8" y="122"/>
                </a:lnTo>
                <a:lnTo>
                  <a:pt x="8" y="127"/>
                </a:lnTo>
                <a:lnTo>
                  <a:pt x="12" y="140"/>
                </a:lnTo>
                <a:lnTo>
                  <a:pt x="18" y="154"/>
                </a:lnTo>
                <a:lnTo>
                  <a:pt x="25" y="166"/>
                </a:lnTo>
                <a:lnTo>
                  <a:pt x="35" y="176"/>
                </a:lnTo>
                <a:lnTo>
                  <a:pt x="50" y="186"/>
                </a:lnTo>
                <a:lnTo>
                  <a:pt x="68" y="192"/>
                </a:lnTo>
                <a:lnTo>
                  <a:pt x="90" y="195"/>
                </a:lnTo>
                <a:lnTo>
                  <a:pt x="92" y="195"/>
                </a:lnTo>
                <a:lnTo>
                  <a:pt x="93" y="195"/>
                </a:lnTo>
                <a:lnTo>
                  <a:pt x="97" y="194"/>
                </a:lnTo>
                <a:lnTo>
                  <a:pt x="107" y="192"/>
                </a:lnTo>
                <a:lnTo>
                  <a:pt x="122" y="190"/>
                </a:lnTo>
                <a:lnTo>
                  <a:pt x="139" y="182"/>
                </a:lnTo>
                <a:lnTo>
                  <a:pt x="149" y="175"/>
                </a:lnTo>
                <a:lnTo>
                  <a:pt x="161" y="166"/>
                </a:lnTo>
                <a:lnTo>
                  <a:pt x="170" y="153"/>
                </a:lnTo>
                <a:lnTo>
                  <a:pt x="178" y="139"/>
                </a:lnTo>
                <a:lnTo>
                  <a:pt x="183" y="120"/>
                </a:lnTo>
                <a:lnTo>
                  <a:pt x="187" y="98"/>
                </a:lnTo>
                <a:lnTo>
                  <a:pt x="186" y="95"/>
                </a:lnTo>
                <a:lnTo>
                  <a:pt x="186" y="93"/>
                </a:lnTo>
                <a:lnTo>
                  <a:pt x="185" y="89"/>
                </a:lnTo>
                <a:lnTo>
                  <a:pt x="183" y="84"/>
                </a:lnTo>
                <a:lnTo>
                  <a:pt x="179" y="69"/>
                </a:lnTo>
                <a:lnTo>
                  <a:pt x="173" y="52"/>
                </a:lnTo>
                <a:lnTo>
                  <a:pt x="165" y="39"/>
                </a:lnTo>
                <a:lnTo>
                  <a:pt x="154" y="27"/>
                </a:lnTo>
                <a:lnTo>
                  <a:pt x="143" y="17"/>
                </a:lnTo>
                <a:lnTo>
                  <a:pt x="130" y="10"/>
                </a:lnTo>
                <a:lnTo>
                  <a:pt x="113" y="8"/>
                </a:lnTo>
                <a:lnTo>
                  <a:pt x="113" y="8"/>
                </a:lnTo>
                <a:close/>
                <a:moveTo>
                  <a:pt x="113" y="0"/>
                </a:moveTo>
                <a:lnTo>
                  <a:pt x="131" y="4"/>
                </a:lnTo>
                <a:lnTo>
                  <a:pt x="147" y="10"/>
                </a:lnTo>
                <a:lnTo>
                  <a:pt x="160" y="22"/>
                </a:lnTo>
                <a:lnTo>
                  <a:pt x="170" y="35"/>
                </a:lnTo>
                <a:lnTo>
                  <a:pt x="178" y="50"/>
                </a:lnTo>
                <a:lnTo>
                  <a:pt x="186" y="67"/>
                </a:lnTo>
                <a:lnTo>
                  <a:pt x="191" y="82"/>
                </a:lnTo>
                <a:lnTo>
                  <a:pt x="192" y="93"/>
                </a:lnTo>
                <a:lnTo>
                  <a:pt x="194" y="97"/>
                </a:lnTo>
                <a:lnTo>
                  <a:pt x="194" y="98"/>
                </a:lnTo>
                <a:lnTo>
                  <a:pt x="194" y="98"/>
                </a:lnTo>
                <a:lnTo>
                  <a:pt x="191" y="122"/>
                </a:lnTo>
                <a:lnTo>
                  <a:pt x="185" y="141"/>
                </a:lnTo>
                <a:lnTo>
                  <a:pt x="175" y="157"/>
                </a:lnTo>
                <a:lnTo>
                  <a:pt x="166" y="170"/>
                </a:lnTo>
                <a:lnTo>
                  <a:pt x="154" y="180"/>
                </a:lnTo>
                <a:lnTo>
                  <a:pt x="141" y="188"/>
                </a:lnTo>
                <a:lnTo>
                  <a:pt x="124" y="196"/>
                </a:lnTo>
                <a:lnTo>
                  <a:pt x="109" y="200"/>
                </a:lnTo>
                <a:lnTo>
                  <a:pt x="98" y="201"/>
                </a:lnTo>
                <a:lnTo>
                  <a:pt x="93" y="201"/>
                </a:lnTo>
                <a:lnTo>
                  <a:pt x="93" y="201"/>
                </a:lnTo>
                <a:lnTo>
                  <a:pt x="93" y="201"/>
                </a:lnTo>
                <a:lnTo>
                  <a:pt x="90" y="201"/>
                </a:lnTo>
                <a:lnTo>
                  <a:pt x="89" y="201"/>
                </a:lnTo>
                <a:lnTo>
                  <a:pt x="65" y="199"/>
                </a:lnTo>
                <a:lnTo>
                  <a:pt x="46" y="192"/>
                </a:lnTo>
                <a:lnTo>
                  <a:pt x="31" y="183"/>
                </a:lnTo>
                <a:lnTo>
                  <a:pt x="20" y="170"/>
                </a:lnTo>
                <a:lnTo>
                  <a:pt x="12" y="158"/>
                </a:lnTo>
                <a:lnTo>
                  <a:pt x="5" y="141"/>
                </a:lnTo>
                <a:lnTo>
                  <a:pt x="1" y="128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1" y="86"/>
                </a:lnTo>
                <a:lnTo>
                  <a:pt x="7" y="67"/>
                </a:lnTo>
                <a:lnTo>
                  <a:pt x="16" y="51"/>
                </a:lnTo>
                <a:lnTo>
                  <a:pt x="25" y="38"/>
                </a:lnTo>
                <a:lnTo>
                  <a:pt x="37" y="27"/>
                </a:lnTo>
                <a:lnTo>
                  <a:pt x="48" y="18"/>
                </a:lnTo>
                <a:lnTo>
                  <a:pt x="65" y="10"/>
                </a:lnTo>
                <a:lnTo>
                  <a:pt x="81" y="5"/>
                </a:lnTo>
                <a:lnTo>
                  <a:pt x="93" y="2"/>
                </a:lnTo>
                <a:lnTo>
                  <a:pt x="98" y="2"/>
                </a:lnTo>
                <a:lnTo>
                  <a:pt x="105" y="1"/>
                </a:lnTo>
                <a:lnTo>
                  <a:pt x="1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99"/>
          <p:cNvSpPr>
            <a:spLocks/>
          </p:cNvSpPr>
          <p:nvPr/>
        </p:nvSpPr>
        <p:spPr bwMode="auto">
          <a:xfrm>
            <a:off x="4083051" y="2438400"/>
            <a:ext cx="65088" cy="111125"/>
          </a:xfrm>
          <a:custGeom>
            <a:avLst/>
            <a:gdLst>
              <a:gd name="T0" fmla="*/ 38 w 41"/>
              <a:gd name="T1" fmla="*/ 0 h 70"/>
              <a:gd name="T2" fmla="*/ 41 w 41"/>
              <a:gd name="T3" fmla="*/ 0 h 70"/>
              <a:gd name="T4" fmla="*/ 41 w 41"/>
              <a:gd name="T5" fmla="*/ 2 h 70"/>
              <a:gd name="T6" fmla="*/ 41 w 41"/>
              <a:gd name="T7" fmla="*/ 3 h 70"/>
              <a:gd name="T8" fmla="*/ 34 w 41"/>
              <a:gd name="T9" fmla="*/ 32 h 70"/>
              <a:gd name="T10" fmla="*/ 34 w 41"/>
              <a:gd name="T11" fmla="*/ 36 h 70"/>
              <a:gd name="T12" fmla="*/ 33 w 41"/>
              <a:gd name="T13" fmla="*/ 40 h 70"/>
              <a:gd name="T14" fmla="*/ 32 w 41"/>
              <a:gd name="T15" fmla="*/ 43 h 70"/>
              <a:gd name="T16" fmla="*/ 29 w 41"/>
              <a:gd name="T17" fmla="*/ 44 h 70"/>
              <a:gd name="T18" fmla="*/ 27 w 41"/>
              <a:gd name="T19" fmla="*/ 45 h 70"/>
              <a:gd name="T20" fmla="*/ 25 w 41"/>
              <a:gd name="T21" fmla="*/ 45 h 70"/>
              <a:gd name="T22" fmla="*/ 24 w 41"/>
              <a:gd name="T23" fmla="*/ 45 h 70"/>
              <a:gd name="T24" fmla="*/ 21 w 41"/>
              <a:gd name="T25" fmla="*/ 45 h 70"/>
              <a:gd name="T26" fmla="*/ 21 w 41"/>
              <a:gd name="T27" fmla="*/ 47 h 70"/>
              <a:gd name="T28" fmla="*/ 21 w 41"/>
              <a:gd name="T29" fmla="*/ 48 h 70"/>
              <a:gd name="T30" fmla="*/ 20 w 41"/>
              <a:gd name="T31" fmla="*/ 48 h 70"/>
              <a:gd name="T32" fmla="*/ 20 w 41"/>
              <a:gd name="T33" fmla="*/ 49 h 70"/>
              <a:gd name="T34" fmla="*/ 7 w 41"/>
              <a:gd name="T35" fmla="*/ 69 h 70"/>
              <a:gd name="T36" fmla="*/ 6 w 41"/>
              <a:gd name="T37" fmla="*/ 70 h 70"/>
              <a:gd name="T38" fmla="*/ 3 w 41"/>
              <a:gd name="T39" fmla="*/ 70 h 70"/>
              <a:gd name="T40" fmla="*/ 2 w 41"/>
              <a:gd name="T41" fmla="*/ 70 h 70"/>
              <a:gd name="T42" fmla="*/ 0 w 41"/>
              <a:gd name="T43" fmla="*/ 69 h 70"/>
              <a:gd name="T44" fmla="*/ 0 w 41"/>
              <a:gd name="T45" fmla="*/ 66 h 70"/>
              <a:gd name="T46" fmla="*/ 0 w 41"/>
              <a:gd name="T47" fmla="*/ 65 h 70"/>
              <a:gd name="T48" fmla="*/ 15 w 41"/>
              <a:gd name="T49" fmla="*/ 45 h 70"/>
              <a:gd name="T50" fmla="*/ 15 w 41"/>
              <a:gd name="T51" fmla="*/ 43 h 70"/>
              <a:gd name="T52" fmla="*/ 16 w 41"/>
              <a:gd name="T53" fmla="*/ 40 h 70"/>
              <a:gd name="T54" fmla="*/ 19 w 41"/>
              <a:gd name="T55" fmla="*/ 38 h 70"/>
              <a:gd name="T56" fmla="*/ 19 w 41"/>
              <a:gd name="T57" fmla="*/ 36 h 70"/>
              <a:gd name="T58" fmla="*/ 20 w 41"/>
              <a:gd name="T59" fmla="*/ 36 h 70"/>
              <a:gd name="T60" fmla="*/ 23 w 41"/>
              <a:gd name="T61" fmla="*/ 35 h 70"/>
              <a:gd name="T62" fmla="*/ 24 w 41"/>
              <a:gd name="T63" fmla="*/ 35 h 70"/>
              <a:gd name="T64" fmla="*/ 25 w 41"/>
              <a:gd name="T65" fmla="*/ 36 h 70"/>
              <a:gd name="T66" fmla="*/ 27 w 41"/>
              <a:gd name="T67" fmla="*/ 38 h 70"/>
              <a:gd name="T68" fmla="*/ 27 w 41"/>
              <a:gd name="T69" fmla="*/ 36 h 70"/>
              <a:gd name="T70" fmla="*/ 28 w 41"/>
              <a:gd name="T71" fmla="*/ 35 h 70"/>
              <a:gd name="T72" fmla="*/ 28 w 41"/>
              <a:gd name="T73" fmla="*/ 32 h 70"/>
              <a:gd name="T74" fmla="*/ 28 w 41"/>
              <a:gd name="T75" fmla="*/ 32 h 70"/>
              <a:gd name="T76" fmla="*/ 34 w 41"/>
              <a:gd name="T77" fmla="*/ 2 h 70"/>
              <a:gd name="T78" fmla="*/ 36 w 41"/>
              <a:gd name="T79" fmla="*/ 1 h 70"/>
              <a:gd name="T80" fmla="*/ 37 w 41"/>
              <a:gd name="T81" fmla="*/ 0 h 70"/>
              <a:gd name="T82" fmla="*/ 38 w 41"/>
              <a:gd name="T8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" h="70">
                <a:moveTo>
                  <a:pt x="38" y="0"/>
                </a:moveTo>
                <a:lnTo>
                  <a:pt x="41" y="0"/>
                </a:lnTo>
                <a:lnTo>
                  <a:pt x="41" y="2"/>
                </a:lnTo>
                <a:lnTo>
                  <a:pt x="41" y="3"/>
                </a:lnTo>
                <a:lnTo>
                  <a:pt x="34" y="32"/>
                </a:lnTo>
                <a:lnTo>
                  <a:pt x="34" y="36"/>
                </a:lnTo>
                <a:lnTo>
                  <a:pt x="33" y="40"/>
                </a:lnTo>
                <a:lnTo>
                  <a:pt x="32" y="43"/>
                </a:lnTo>
                <a:lnTo>
                  <a:pt x="29" y="44"/>
                </a:lnTo>
                <a:lnTo>
                  <a:pt x="27" y="45"/>
                </a:lnTo>
                <a:lnTo>
                  <a:pt x="25" y="45"/>
                </a:lnTo>
                <a:lnTo>
                  <a:pt x="24" y="45"/>
                </a:lnTo>
                <a:lnTo>
                  <a:pt x="21" y="45"/>
                </a:lnTo>
                <a:lnTo>
                  <a:pt x="21" y="47"/>
                </a:lnTo>
                <a:lnTo>
                  <a:pt x="21" y="48"/>
                </a:lnTo>
                <a:lnTo>
                  <a:pt x="20" y="48"/>
                </a:lnTo>
                <a:lnTo>
                  <a:pt x="20" y="49"/>
                </a:lnTo>
                <a:lnTo>
                  <a:pt x="7" y="69"/>
                </a:lnTo>
                <a:lnTo>
                  <a:pt x="6" y="70"/>
                </a:lnTo>
                <a:lnTo>
                  <a:pt x="3" y="70"/>
                </a:lnTo>
                <a:lnTo>
                  <a:pt x="2" y="70"/>
                </a:lnTo>
                <a:lnTo>
                  <a:pt x="0" y="69"/>
                </a:lnTo>
                <a:lnTo>
                  <a:pt x="0" y="66"/>
                </a:lnTo>
                <a:lnTo>
                  <a:pt x="0" y="65"/>
                </a:lnTo>
                <a:lnTo>
                  <a:pt x="15" y="45"/>
                </a:lnTo>
                <a:lnTo>
                  <a:pt x="15" y="43"/>
                </a:lnTo>
                <a:lnTo>
                  <a:pt x="16" y="40"/>
                </a:lnTo>
                <a:lnTo>
                  <a:pt x="19" y="38"/>
                </a:lnTo>
                <a:lnTo>
                  <a:pt x="19" y="36"/>
                </a:lnTo>
                <a:lnTo>
                  <a:pt x="20" y="36"/>
                </a:lnTo>
                <a:lnTo>
                  <a:pt x="23" y="35"/>
                </a:lnTo>
                <a:lnTo>
                  <a:pt x="24" y="35"/>
                </a:lnTo>
                <a:lnTo>
                  <a:pt x="25" y="36"/>
                </a:lnTo>
                <a:lnTo>
                  <a:pt x="27" y="38"/>
                </a:lnTo>
                <a:lnTo>
                  <a:pt x="27" y="36"/>
                </a:lnTo>
                <a:lnTo>
                  <a:pt x="28" y="35"/>
                </a:lnTo>
                <a:lnTo>
                  <a:pt x="28" y="32"/>
                </a:lnTo>
                <a:lnTo>
                  <a:pt x="28" y="32"/>
                </a:lnTo>
                <a:lnTo>
                  <a:pt x="34" y="2"/>
                </a:lnTo>
                <a:lnTo>
                  <a:pt x="36" y="1"/>
                </a:lnTo>
                <a:lnTo>
                  <a:pt x="3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100"/>
          <p:cNvSpPr>
            <a:spLocks/>
          </p:cNvSpPr>
          <p:nvPr/>
        </p:nvSpPr>
        <p:spPr bwMode="auto">
          <a:xfrm>
            <a:off x="4140201" y="2414588"/>
            <a:ext cx="192088" cy="34925"/>
          </a:xfrm>
          <a:custGeom>
            <a:avLst/>
            <a:gdLst>
              <a:gd name="T0" fmla="*/ 76 w 121"/>
              <a:gd name="T1" fmla="*/ 0 h 22"/>
              <a:gd name="T2" fmla="*/ 77 w 121"/>
              <a:gd name="T3" fmla="*/ 0 h 22"/>
              <a:gd name="T4" fmla="*/ 119 w 121"/>
              <a:gd name="T5" fmla="*/ 5 h 22"/>
              <a:gd name="T6" fmla="*/ 119 w 121"/>
              <a:gd name="T7" fmla="*/ 5 h 22"/>
              <a:gd name="T8" fmla="*/ 120 w 121"/>
              <a:gd name="T9" fmla="*/ 5 h 22"/>
              <a:gd name="T10" fmla="*/ 121 w 121"/>
              <a:gd name="T11" fmla="*/ 7 h 22"/>
              <a:gd name="T12" fmla="*/ 121 w 121"/>
              <a:gd name="T13" fmla="*/ 9 h 22"/>
              <a:gd name="T14" fmla="*/ 120 w 121"/>
              <a:gd name="T15" fmla="*/ 11 h 22"/>
              <a:gd name="T16" fmla="*/ 119 w 121"/>
              <a:gd name="T17" fmla="*/ 12 h 22"/>
              <a:gd name="T18" fmla="*/ 117 w 121"/>
              <a:gd name="T19" fmla="*/ 12 h 22"/>
              <a:gd name="T20" fmla="*/ 81 w 121"/>
              <a:gd name="T21" fmla="*/ 8 h 22"/>
              <a:gd name="T22" fmla="*/ 83 w 121"/>
              <a:gd name="T23" fmla="*/ 9 h 22"/>
              <a:gd name="T24" fmla="*/ 85 w 121"/>
              <a:gd name="T25" fmla="*/ 11 h 22"/>
              <a:gd name="T26" fmla="*/ 86 w 121"/>
              <a:gd name="T27" fmla="*/ 12 h 22"/>
              <a:gd name="T28" fmla="*/ 86 w 121"/>
              <a:gd name="T29" fmla="*/ 15 h 22"/>
              <a:gd name="T30" fmla="*/ 86 w 121"/>
              <a:gd name="T31" fmla="*/ 16 h 22"/>
              <a:gd name="T32" fmla="*/ 85 w 121"/>
              <a:gd name="T33" fmla="*/ 17 h 22"/>
              <a:gd name="T34" fmla="*/ 82 w 121"/>
              <a:gd name="T35" fmla="*/ 18 h 22"/>
              <a:gd name="T36" fmla="*/ 78 w 121"/>
              <a:gd name="T37" fmla="*/ 20 h 22"/>
              <a:gd name="T38" fmla="*/ 73 w 121"/>
              <a:gd name="T39" fmla="*/ 20 h 22"/>
              <a:gd name="T40" fmla="*/ 2 w 121"/>
              <a:gd name="T41" fmla="*/ 22 h 22"/>
              <a:gd name="T42" fmla="*/ 2 w 121"/>
              <a:gd name="T43" fmla="*/ 22 h 22"/>
              <a:gd name="T44" fmla="*/ 1 w 121"/>
              <a:gd name="T45" fmla="*/ 22 h 22"/>
              <a:gd name="T46" fmla="*/ 0 w 121"/>
              <a:gd name="T47" fmla="*/ 21 h 22"/>
              <a:gd name="T48" fmla="*/ 0 w 121"/>
              <a:gd name="T49" fmla="*/ 20 h 22"/>
              <a:gd name="T50" fmla="*/ 0 w 121"/>
              <a:gd name="T51" fmla="*/ 17 h 22"/>
              <a:gd name="T52" fmla="*/ 1 w 121"/>
              <a:gd name="T53" fmla="*/ 16 h 22"/>
              <a:gd name="T54" fmla="*/ 2 w 121"/>
              <a:gd name="T55" fmla="*/ 16 h 22"/>
              <a:gd name="T56" fmla="*/ 73 w 121"/>
              <a:gd name="T57" fmla="*/ 12 h 22"/>
              <a:gd name="T58" fmla="*/ 74 w 121"/>
              <a:gd name="T59" fmla="*/ 12 h 22"/>
              <a:gd name="T60" fmla="*/ 73 w 121"/>
              <a:gd name="T61" fmla="*/ 12 h 22"/>
              <a:gd name="T62" fmla="*/ 69 w 121"/>
              <a:gd name="T63" fmla="*/ 11 h 22"/>
              <a:gd name="T64" fmla="*/ 65 w 121"/>
              <a:gd name="T65" fmla="*/ 9 h 22"/>
              <a:gd name="T66" fmla="*/ 62 w 121"/>
              <a:gd name="T67" fmla="*/ 9 h 22"/>
              <a:gd name="T68" fmla="*/ 62 w 121"/>
              <a:gd name="T69" fmla="*/ 8 h 22"/>
              <a:gd name="T70" fmla="*/ 61 w 121"/>
              <a:gd name="T71" fmla="*/ 7 h 22"/>
              <a:gd name="T72" fmla="*/ 61 w 121"/>
              <a:gd name="T73" fmla="*/ 5 h 22"/>
              <a:gd name="T74" fmla="*/ 61 w 121"/>
              <a:gd name="T75" fmla="*/ 3 h 22"/>
              <a:gd name="T76" fmla="*/ 62 w 121"/>
              <a:gd name="T77" fmla="*/ 1 h 22"/>
              <a:gd name="T78" fmla="*/ 64 w 121"/>
              <a:gd name="T79" fmla="*/ 1 h 22"/>
              <a:gd name="T80" fmla="*/ 65 w 121"/>
              <a:gd name="T81" fmla="*/ 1 h 22"/>
              <a:gd name="T82" fmla="*/ 70 w 121"/>
              <a:gd name="T83" fmla="*/ 0 h 22"/>
              <a:gd name="T84" fmla="*/ 73 w 121"/>
              <a:gd name="T85" fmla="*/ 0 h 22"/>
              <a:gd name="T86" fmla="*/ 76 w 121"/>
              <a:gd name="T87" fmla="*/ 0 h 22"/>
              <a:gd name="T88" fmla="*/ 76 w 121"/>
              <a:gd name="T8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1" h="22">
                <a:moveTo>
                  <a:pt x="76" y="0"/>
                </a:moveTo>
                <a:lnTo>
                  <a:pt x="77" y="0"/>
                </a:lnTo>
                <a:lnTo>
                  <a:pt x="119" y="5"/>
                </a:lnTo>
                <a:lnTo>
                  <a:pt x="119" y="5"/>
                </a:lnTo>
                <a:lnTo>
                  <a:pt x="120" y="5"/>
                </a:lnTo>
                <a:lnTo>
                  <a:pt x="121" y="7"/>
                </a:lnTo>
                <a:lnTo>
                  <a:pt x="121" y="9"/>
                </a:lnTo>
                <a:lnTo>
                  <a:pt x="120" y="11"/>
                </a:lnTo>
                <a:lnTo>
                  <a:pt x="119" y="12"/>
                </a:lnTo>
                <a:lnTo>
                  <a:pt x="117" y="12"/>
                </a:lnTo>
                <a:lnTo>
                  <a:pt x="81" y="8"/>
                </a:lnTo>
                <a:lnTo>
                  <a:pt x="83" y="9"/>
                </a:lnTo>
                <a:lnTo>
                  <a:pt x="85" y="11"/>
                </a:lnTo>
                <a:lnTo>
                  <a:pt x="86" y="12"/>
                </a:lnTo>
                <a:lnTo>
                  <a:pt x="86" y="15"/>
                </a:lnTo>
                <a:lnTo>
                  <a:pt x="86" y="16"/>
                </a:lnTo>
                <a:lnTo>
                  <a:pt x="85" y="17"/>
                </a:lnTo>
                <a:lnTo>
                  <a:pt x="82" y="18"/>
                </a:lnTo>
                <a:lnTo>
                  <a:pt x="78" y="20"/>
                </a:lnTo>
                <a:lnTo>
                  <a:pt x="73" y="20"/>
                </a:lnTo>
                <a:lnTo>
                  <a:pt x="2" y="22"/>
                </a:lnTo>
                <a:lnTo>
                  <a:pt x="2" y="22"/>
                </a:lnTo>
                <a:lnTo>
                  <a:pt x="1" y="22"/>
                </a:lnTo>
                <a:lnTo>
                  <a:pt x="0" y="21"/>
                </a:lnTo>
                <a:lnTo>
                  <a:pt x="0" y="20"/>
                </a:lnTo>
                <a:lnTo>
                  <a:pt x="0" y="17"/>
                </a:lnTo>
                <a:lnTo>
                  <a:pt x="1" y="16"/>
                </a:lnTo>
                <a:lnTo>
                  <a:pt x="2" y="16"/>
                </a:lnTo>
                <a:lnTo>
                  <a:pt x="73" y="12"/>
                </a:lnTo>
                <a:lnTo>
                  <a:pt x="74" y="12"/>
                </a:lnTo>
                <a:lnTo>
                  <a:pt x="73" y="12"/>
                </a:lnTo>
                <a:lnTo>
                  <a:pt x="69" y="11"/>
                </a:lnTo>
                <a:lnTo>
                  <a:pt x="65" y="9"/>
                </a:lnTo>
                <a:lnTo>
                  <a:pt x="62" y="9"/>
                </a:lnTo>
                <a:lnTo>
                  <a:pt x="62" y="8"/>
                </a:lnTo>
                <a:lnTo>
                  <a:pt x="61" y="7"/>
                </a:lnTo>
                <a:lnTo>
                  <a:pt x="61" y="5"/>
                </a:lnTo>
                <a:lnTo>
                  <a:pt x="61" y="3"/>
                </a:lnTo>
                <a:lnTo>
                  <a:pt x="62" y="1"/>
                </a:lnTo>
                <a:lnTo>
                  <a:pt x="64" y="1"/>
                </a:lnTo>
                <a:lnTo>
                  <a:pt x="65" y="1"/>
                </a:lnTo>
                <a:lnTo>
                  <a:pt x="70" y="0"/>
                </a:lnTo>
                <a:lnTo>
                  <a:pt x="73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101"/>
          <p:cNvSpPr>
            <a:spLocks/>
          </p:cNvSpPr>
          <p:nvPr/>
        </p:nvSpPr>
        <p:spPr bwMode="auto">
          <a:xfrm>
            <a:off x="4129088" y="2335213"/>
            <a:ext cx="20638" cy="107950"/>
          </a:xfrm>
          <a:custGeom>
            <a:avLst/>
            <a:gdLst>
              <a:gd name="T0" fmla="*/ 5 w 13"/>
              <a:gd name="T1" fmla="*/ 0 h 68"/>
              <a:gd name="T2" fmla="*/ 7 w 13"/>
              <a:gd name="T3" fmla="*/ 2 h 68"/>
              <a:gd name="T4" fmla="*/ 8 w 13"/>
              <a:gd name="T5" fmla="*/ 3 h 68"/>
              <a:gd name="T6" fmla="*/ 8 w 13"/>
              <a:gd name="T7" fmla="*/ 4 h 68"/>
              <a:gd name="T8" fmla="*/ 8 w 13"/>
              <a:gd name="T9" fmla="*/ 7 h 68"/>
              <a:gd name="T10" fmla="*/ 8 w 13"/>
              <a:gd name="T11" fmla="*/ 14 h 68"/>
              <a:gd name="T12" fmla="*/ 9 w 13"/>
              <a:gd name="T13" fmla="*/ 19 h 68"/>
              <a:gd name="T14" fmla="*/ 11 w 13"/>
              <a:gd name="T15" fmla="*/ 25 h 68"/>
              <a:gd name="T16" fmla="*/ 12 w 13"/>
              <a:gd name="T17" fmla="*/ 29 h 68"/>
              <a:gd name="T18" fmla="*/ 12 w 13"/>
              <a:gd name="T19" fmla="*/ 32 h 68"/>
              <a:gd name="T20" fmla="*/ 13 w 13"/>
              <a:gd name="T21" fmla="*/ 33 h 68"/>
              <a:gd name="T22" fmla="*/ 13 w 13"/>
              <a:gd name="T23" fmla="*/ 34 h 68"/>
              <a:gd name="T24" fmla="*/ 8 w 13"/>
              <a:gd name="T25" fmla="*/ 37 h 68"/>
              <a:gd name="T26" fmla="*/ 12 w 13"/>
              <a:gd name="T27" fmla="*/ 65 h 68"/>
              <a:gd name="T28" fmla="*/ 12 w 13"/>
              <a:gd name="T29" fmla="*/ 65 h 68"/>
              <a:gd name="T30" fmla="*/ 11 w 13"/>
              <a:gd name="T31" fmla="*/ 66 h 68"/>
              <a:gd name="T32" fmla="*/ 11 w 13"/>
              <a:gd name="T33" fmla="*/ 68 h 68"/>
              <a:gd name="T34" fmla="*/ 8 w 13"/>
              <a:gd name="T35" fmla="*/ 68 h 68"/>
              <a:gd name="T36" fmla="*/ 8 w 13"/>
              <a:gd name="T37" fmla="*/ 68 h 68"/>
              <a:gd name="T38" fmla="*/ 7 w 13"/>
              <a:gd name="T39" fmla="*/ 68 h 68"/>
              <a:gd name="T40" fmla="*/ 5 w 13"/>
              <a:gd name="T41" fmla="*/ 67 h 68"/>
              <a:gd name="T42" fmla="*/ 4 w 13"/>
              <a:gd name="T43" fmla="*/ 66 h 68"/>
              <a:gd name="T44" fmla="*/ 0 w 13"/>
              <a:gd name="T45" fmla="*/ 33 h 68"/>
              <a:gd name="T46" fmla="*/ 0 w 13"/>
              <a:gd name="T47" fmla="*/ 32 h 68"/>
              <a:gd name="T48" fmla="*/ 0 w 13"/>
              <a:gd name="T49" fmla="*/ 32 h 68"/>
              <a:gd name="T50" fmla="*/ 1 w 13"/>
              <a:gd name="T51" fmla="*/ 31 h 68"/>
              <a:gd name="T52" fmla="*/ 3 w 13"/>
              <a:gd name="T53" fmla="*/ 29 h 68"/>
              <a:gd name="T54" fmla="*/ 4 w 13"/>
              <a:gd name="T55" fmla="*/ 29 h 68"/>
              <a:gd name="T56" fmla="*/ 3 w 13"/>
              <a:gd name="T57" fmla="*/ 19 h 68"/>
              <a:gd name="T58" fmla="*/ 1 w 13"/>
              <a:gd name="T59" fmla="*/ 7 h 68"/>
              <a:gd name="T60" fmla="*/ 1 w 13"/>
              <a:gd name="T61" fmla="*/ 4 h 68"/>
              <a:gd name="T62" fmla="*/ 1 w 13"/>
              <a:gd name="T63" fmla="*/ 2 h 68"/>
              <a:gd name="T64" fmla="*/ 3 w 13"/>
              <a:gd name="T65" fmla="*/ 0 h 68"/>
              <a:gd name="T66" fmla="*/ 5 w 13"/>
              <a:gd name="T6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68">
                <a:moveTo>
                  <a:pt x="5" y="0"/>
                </a:moveTo>
                <a:lnTo>
                  <a:pt x="7" y="2"/>
                </a:lnTo>
                <a:lnTo>
                  <a:pt x="8" y="3"/>
                </a:lnTo>
                <a:lnTo>
                  <a:pt x="8" y="4"/>
                </a:lnTo>
                <a:lnTo>
                  <a:pt x="8" y="7"/>
                </a:lnTo>
                <a:lnTo>
                  <a:pt x="8" y="14"/>
                </a:lnTo>
                <a:lnTo>
                  <a:pt x="9" y="19"/>
                </a:lnTo>
                <a:lnTo>
                  <a:pt x="11" y="25"/>
                </a:lnTo>
                <a:lnTo>
                  <a:pt x="12" y="29"/>
                </a:lnTo>
                <a:lnTo>
                  <a:pt x="12" y="32"/>
                </a:lnTo>
                <a:lnTo>
                  <a:pt x="13" y="33"/>
                </a:lnTo>
                <a:lnTo>
                  <a:pt x="13" y="34"/>
                </a:lnTo>
                <a:lnTo>
                  <a:pt x="8" y="37"/>
                </a:lnTo>
                <a:lnTo>
                  <a:pt x="12" y="65"/>
                </a:lnTo>
                <a:lnTo>
                  <a:pt x="12" y="65"/>
                </a:lnTo>
                <a:lnTo>
                  <a:pt x="11" y="66"/>
                </a:lnTo>
                <a:lnTo>
                  <a:pt x="11" y="68"/>
                </a:lnTo>
                <a:lnTo>
                  <a:pt x="8" y="68"/>
                </a:lnTo>
                <a:lnTo>
                  <a:pt x="8" y="68"/>
                </a:lnTo>
                <a:lnTo>
                  <a:pt x="7" y="68"/>
                </a:lnTo>
                <a:lnTo>
                  <a:pt x="5" y="67"/>
                </a:lnTo>
                <a:lnTo>
                  <a:pt x="4" y="66"/>
                </a:lnTo>
                <a:lnTo>
                  <a:pt x="0" y="33"/>
                </a:lnTo>
                <a:lnTo>
                  <a:pt x="0" y="32"/>
                </a:lnTo>
                <a:lnTo>
                  <a:pt x="0" y="32"/>
                </a:lnTo>
                <a:lnTo>
                  <a:pt x="1" y="31"/>
                </a:lnTo>
                <a:lnTo>
                  <a:pt x="3" y="29"/>
                </a:lnTo>
                <a:lnTo>
                  <a:pt x="4" y="29"/>
                </a:lnTo>
                <a:lnTo>
                  <a:pt x="3" y="19"/>
                </a:lnTo>
                <a:lnTo>
                  <a:pt x="1" y="7"/>
                </a:lnTo>
                <a:lnTo>
                  <a:pt x="1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Freeform 102"/>
          <p:cNvSpPr>
            <a:spLocks/>
          </p:cNvSpPr>
          <p:nvPr/>
        </p:nvSpPr>
        <p:spPr bwMode="auto">
          <a:xfrm>
            <a:off x="4141788" y="2346325"/>
            <a:ext cx="68263" cy="93663"/>
          </a:xfrm>
          <a:custGeom>
            <a:avLst/>
            <a:gdLst>
              <a:gd name="T0" fmla="*/ 39 w 43"/>
              <a:gd name="T1" fmla="*/ 0 h 59"/>
              <a:gd name="T2" fmla="*/ 42 w 43"/>
              <a:gd name="T3" fmla="*/ 0 h 59"/>
              <a:gd name="T4" fmla="*/ 43 w 43"/>
              <a:gd name="T5" fmla="*/ 1 h 59"/>
              <a:gd name="T6" fmla="*/ 43 w 43"/>
              <a:gd name="T7" fmla="*/ 3 h 59"/>
              <a:gd name="T8" fmla="*/ 43 w 43"/>
              <a:gd name="T9" fmla="*/ 5 h 59"/>
              <a:gd name="T10" fmla="*/ 42 w 43"/>
              <a:gd name="T11" fmla="*/ 7 h 59"/>
              <a:gd name="T12" fmla="*/ 41 w 43"/>
              <a:gd name="T13" fmla="*/ 8 h 59"/>
              <a:gd name="T14" fmla="*/ 37 w 43"/>
              <a:gd name="T15" fmla="*/ 12 h 59"/>
              <a:gd name="T16" fmla="*/ 34 w 43"/>
              <a:gd name="T17" fmla="*/ 16 h 59"/>
              <a:gd name="T18" fmla="*/ 31 w 43"/>
              <a:gd name="T19" fmla="*/ 21 h 59"/>
              <a:gd name="T20" fmla="*/ 27 w 43"/>
              <a:gd name="T21" fmla="*/ 25 h 59"/>
              <a:gd name="T22" fmla="*/ 25 w 43"/>
              <a:gd name="T23" fmla="*/ 29 h 59"/>
              <a:gd name="T24" fmla="*/ 22 w 43"/>
              <a:gd name="T25" fmla="*/ 33 h 59"/>
              <a:gd name="T26" fmla="*/ 21 w 43"/>
              <a:gd name="T27" fmla="*/ 35 h 59"/>
              <a:gd name="T28" fmla="*/ 20 w 43"/>
              <a:gd name="T29" fmla="*/ 38 h 59"/>
              <a:gd name="T30" fmla="*/ 18 w 43"/>
              <a:gd name="T31" fmla="*/ 39 h 59"/>
              <a:gd name="T32" fmla="*/ 18 w 43"/>
              <a:gd name="T33" fmla="*/ 41 h 59"/>
              <a:gd name="T34" fmla="*/ 13 w 43"/>
              <a:gd name="T35" fmla="*/ 47 h 59"/>
              <a:gd name="T36" fmla="*/ 12 w 43"/>
              <a:gd name="T37" fmla="*/ 41 h 59"/>
              <a:gd name="T38" fmla="*/ 8 w 43"/>
              <a:gd name="T39" fmla="*/ 56 h 59"/>
              <a:gd name="T40" fmla="*/ 7 w 43"/>
              <a:gd name="T41" fmla="*/ 59 h 59"/>
              <a:gd name="T42" fmla="*/ 4 w 43"/>
              <a:gd name="T43" fmla="*/ 59 h 59"/>
              <a:gd name="T44" fmla="*/ 3 w 43"/>
              <a:gd name="T45" fmla="*/ 59 h 59"/>
              <a:gd name="T46" fmla="*/ 1 w 43"/>
              <a:gd name="T47" fmla="*/ 58 h 59"/>
              <a:gd name="T48" fmla="*/ 0 w 43"/>
              <a:gd name="T49" fmla="*/ 56 h 59"/>
              <a:gd name="T50" fmla="*/ 0 w 43"/>
              <a:gd name="T51" fmla="*/ 55 h 59"/>
              <a:gd name="T52" fmla="*/ 9 w 43"/>
              <a:gd name="T53" fmla="*/ 25 h 59"/>
              <a:gd name="T54" fmla="*/ 16 w 43"/>
              <a:gd name="T55" fmla="*/ 26 h 59"/>
              <a:gd name="T56" fmla="*/ 16 w 43"/>
              <a:gd name="T57" fmla="*/ 29 h 59"/>
              <a:gd name="T58" fmla="*/ 18 w 43"/>
              <a:gd name="T59" fmla="*/ 25 h 59"/>
              <a:gd name="T60" fmla="*/ 22 w 43"/>
              <a:gd name="T61" fmla="*/ 21 h 59"/>
              <a:gd name="T62" fmla="*/ 26 w 43"/>
              <a:gd name="T63" fmla="*/ 16 h 59"/>
              <a:gd name="T64" fmla="*/ 30 w 43"/>
              <a:gd name="T65" fmla="*/ 9 h 59"/>
              <a:gd name="T66" fmla="*/ 34 w 43"/>
              <a:gd name="T67" fmla="*/ 4 h 59"/>
              <a:gd name="T68" fmla="*/ 38 w 43"/>
              <a:gd name="T69" fmla="*/ 1 h 59"/>
              <a:gd name="T70" fmla="*/ 39 w 43"/>
              <a:gd name="T7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" h="59">
                <a:moveTo>
                  <a:pt x="39" y="0"/>
                </a:moveTo>
                <a:lnTo>
                  <a:pt x="42" y="0"/>
                </a:lnTo>
                <a:lnTo>
                  <a:pt x="43" y="1"/>
                </a:lnTo>
                <a:lnTo>
                  <a:pt x="43" y="3"/>
                </a:lnTo>
                <a:lnTo>
                  <a:pt x="43" y="5"/>
                </a:lnTo>
                <a:lnTo>
                  <a:pt x="42" y="7"/>
                </a:lnTo>
                <a:lnTo>
                  <a:pt x="41" y="8"/>
                </a:lnTo>
                <a:lnTo>
                  <a:pt x="37" y="12"/>
                </a:lnTo>
                <a:lnTo>
                  <a:pt x="34" y="16"/>
                </a:lnTo>
                <a:lnTo>
                  <a:pt x="31" y="21"/>
                </a:lnTo>
                <a:lnTo>
                  <a:pt x="27" y="25"/>
                </a:lnTo>
                <a:lnTo>
                  <a:pt x="25" y="29"/>
                </a:lnTo>
                <a:lnTo>
                  <a:pt x="22" y="33"/>
                </a:lnTo>
                <a:lnTo>
                  <a:pt x="21" y="35"/>
                </a:lnTo>
                <a:lnTo>
                  <a:pt x="20" y="38"/>
                </a:lnTo>
                <a:lnTo>
                  <a:pt x="18" y="39"/>
                </a:lnTo>
                <a:lnTo>
                  <a:pt x="18" y="41"/>
                </a:lnTo>
                <a:lnTo>
                  <a:pt x="13" y="47"/>
                </a:lnTo>
                <a:lnTo>
                  <a:pt x="12" y="41"/>
                </a:lnTo>
                <a:lnTo>
                  <a:pt x="8" y="56"/>
                </a:lnTo>
                <a:lnTo>
                  <a:pt x="7" y="59"/>
                </a:lnTo>
                <a:lnTo>
                  <a:pt x="4" y="59"/>
                </a:lnTo>
                <a:lnTo>
                  <a:pt x="3" y="59"/>
                </a:lnTo>
                <a:lnTo>
                  <a:pt x="1" y="58"/>
                </a:lnTo>
                <a:lnTo>
                  <a:pt x="0" y="56"/>
                </a:lnTo>
                <a:lnTo>
                  <a:pt x="0" y="55"/>
                </a:lnTo>
                <a:lnTo>
                  <a:pt x="9" y="25"/>
                </a:lnTo>
                <a:lnTo>
                  <a:pt x="16" y="26"/>
                </a:lnTo>
                <a:lnTo>
                  <a:pt x="16" y="29"/>
                </a:lnTo>
                <a:lnTo>
                  <a:pt x="18" y="25"/>
                </a:lnTo>
                <a:lnTo>
                  <a:pt x="22" y="21"/>
                </a:lnTo>
                <a:lnTo>
                  <a:pt x="26" y="16"/>
                </a:lnTo>
                <a:lnTo>
                  <a:pt x="30" y="9"/>
                </a:lnTo>
                <a:lnTo>
                  <a:pt x="34" y="4"/>
                </a:lnTo>
                <a:lnTo>
                  <a:pt x="38" y="1"/>
                </a:lnTo>
                <a:lnTo>
                  <a:pt x="3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Freeform 103"/>
          <p:cNvSpPr>
            <a:spLocks/>
          </p:cNvSpPr>
          <p:nvPr/>
        </p:nvSpPr>
        <p:spPr bwMode="auto">
          <a:xfrm>
            <a:off x="4183063" y="2528888"/>
            <a:ext cx="11113" cy="12700"/>
          </a:xfrm>
          <a:custGeom>
            <a:avLst/>
            <a:gdLst>
              <a:gd name="T0" fmla="*/ 4 w 7"/>
              <a:gd name="T1" fmla="*/ 0 h 8"/>
              <a:gd name="T2" fmla="*/ 5 w 7"/>
              <a:gd name="T3" fmla="*/ 0 h 8"/>
              <a:gd name="T4" fmla="*/ 7 w 7"/>
              <a:gd name="T5" fmla="*/ 1 h 8"/>
              <a:gd name="T6" fmla="*/ 7 w 7"/>
              <a:gd name="T7" fmla="*/ 4 h 8"/>
              <a:gd name="T8" fmla="*/ 7 w 7"/>
              <a:gd name="T9" fmla="*/ 5 h 8"/>
              <a:gd name="T10" fmla="*/ 5 w 7"/>
              <a:gd name="T11" fmla="*/ 8 h 8"/>
              <a:gd name="T12" fmla="*/ 4 w 7"/>
              <a:gd name="T13" fmla="*/ 8 h 8"/>
              <a:gd name="T14" fmla="*/ 1 w 7"/>
              <a:gd name="T15" fmla="*/ 8 h 8"/>
              <a:gd name="T16" fmla="*/ 0 w 7"/>
              <a:gd name="T17" fmla="*/ 5 h 8"/>
              <a:gd name="T18" fmla="*/ 0 w 7"/>
              <a:gd name="T19" fmla="*/ 4 h 8"/>
              <a:gd name="T20" fmla="*/ 0 w 7"/>
              <a:gd name="T21" fmla="*/ 1 h 8"/>
              <a:gd name="T22" fmla="*/ 1 w 7"/>
              <a:gd name="T23" fmla="*/ 0 h 8"/>
              <a:gd name="T24" fmla="*/ 4 w 7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4" y="0"/>
                </a:moveTo>
                <a:lnTo>
                  <a:pt x="5" y="0"/>
                </a:lnTo>
                <a:lnTo>
                  <a:pt x="7" y="1"/>
                </a:lnTo>
                <a:lnTo>
                  <a:pt x="7" y="4"/>
                </a:lnTo>
                <a:lnTo>
                  <a:pt x="7" y="5"/>
                </a:lnTo>
                <a:lnTo>
                  <a:pt x="5" y="8"/>
                </a:lnTo>
                <a:lnTo>
                  <a:pt x="4" y="8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Freeform 104"/>
          <p:cNvSpPr>
            <a:spLocks noEditPoints="1"/>
          </p:cNvSpPr>
          <p:nvPr/>
        </p:nvSpPr>
        <p:spPr bwMode="auto">
          <a:xfrm>
            <a:off x="4181476" y="2527300"/>
            <a:ext cx="15875" cy="15875"/>
          </a:xfrm>
          <a:custGeom>
            <a:avLst/>
            <a:gdLst>
              <a:gd name="T0" fmla="*/ 5 w 10"/>
              <a:gd name="T1" fmla="*/ 2 h 10"/>
              <a:gd name="T2" fmla="*/ 4 w 10"/>
              <a:gd name="T3" fmla="*/ 4 h 10"/>
              <a:gd name="T4" fmla="*/ 2 w 10"/>
              <a:gd name="T5" fmla="*/ 5 h 10"/>
              <a:gd name="T6" fmla="*/ 4 w 10"/>
              <a:gd name="T7" fmla="*/ 6 h 10"/>
              <a:gd name="T8" fmla="*/ 5 w 10"/>
              <a:gd name="T9" fmla="*/ 8 h 10"/>
              <a:gd name="T10" fmla="*/ 6 w 10"/>
              <a:gd name="T11" fmla="*/ 6 h 10"/>
              <a:gd name="T12" fmla="*/ 6 w 10"/>
              <a:gd name="T13" fmla="*/ 5 h 10"/>
              <a:gd name="T14" fmla="*/ 6 w 10"/>
              <a:gd name="T15" fmla="*/ 4 h 10"/>
              <a:gd name="T16" fmla="*/ 5 w 10"/>
              <a:gd name="T17" fmla="*/ 2 h 10"/>
              <a:gd name="T18" fmla="*/ 5 w 10"/>
              <a:gd name="T19" fmla="*/ 0 h 10"/>
              <a:gd name="T20" fmla="*/ 8 w 10"/>
              <a:gd name="T21" fmla="*/ 0 h 10"/>
              <a:gd name="T22" fmla="*/ 9 w 10"/>
              <a:gd name="T23" fmla="*/ 2 h 10"/>
              <a:gd name="T24" fmla="*/ 10 w 10"/>
              <a:gd name="T25" fmla="*/ 5 h 10"/>
              <a:gd name="T26" fmla="*/ 9 w 10"/>
              <a:gd name="T27" fmla="*/ 8 h 10"/>
              <a:gd name="T28" fmla="*/ 8 w 10"/>
              <a:gd name="T29" fmla="*/ 10 h 10"/>
              <a:gd name="T30" fmla="*/ 5 w 10"/>
              <a:gd name="T31" fmla="*/ 10 h 10"/>
              <a:gd name="T32" fmla="*/ 2 w 10"/>
              <a:gd name="T33" fmla="*/ 10 h 10"/>
              <a:gd name="T34" fmla="*/ 0 w 10"/>
              <a:gd name="T35" fmla="*/ 8 h 10"/>
              <a:gd name="T36" fmla="*/ 0 w 10"/>
              <a:gd name="T37" fmla="*/ 5 h 10"/>
              <a:gd name="T38" fmla="*/ 0 w 10"/>
              <a:gd name="T39" fmla="*/ 2 h 10"/>
              <a:gd name="T40" fmla="*/ 2 w 10"/>
              <a:gd name="T41" fmla="*/ 0 h 10"/>
              <a:gd name="T42" fmla="*/ 5 w 10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10">
                <a:moveTo>
                  <a:pt x="5" y="2"/>
                </a:moveTo>
                <a:lnTo>
                  <a:pt x="4" y="4"/>
                </a:lnTo>
                <a:lnTo>
                  <a:pt x="2" y="5"/>
                </a:lnTo>
                <a:lnTo>
                  <a:pt x="4" y="6"/>
                </a:lnTo>
                <a:lnTo>
                  <a:pt x="5" y="8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5" y="2"/>
                </a:lnTo>
                <a:close/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10" y="5"/>
                </a:lnTo>
                <a:lnTo>
                  <a:pt x="9" y="8"/>
                </a:lnTo>
                <a:lnTo>
                  <a:pt x="8" y="10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Freeform 105"/>
          <p:cNvSpPr>
            <a:spLocks/>
          </p:cNvSpPr>
          <p:nvPr/>
        </p:nvSpPr>
        <p:spPr bwMode="auto">
          <a:xfrm>
            <a:off x="4291013" y="2492375"/>
            <a:ext cx="11113" cy="11113"/>
          </a:xfrm>
          <a:custGeom>
            <a:avLst/>
            <a:gdLst>
              <a:gd name="T0" fmla="*/ 3 w 7"/>
              <a:gd name="T1" fmla="*/ 0 h 7"/>
              <a:gd name="T2" fmla="*/ 5 w 7"/>
              <a:gd name="T3" fmla="*/ 0 h 7"/>
              <a:gd name="T4" fmla="*/ 7 w 7"/>
              <a:gd name="T5" fmla="*/ 1 h 7"/>
              <a:gd name="T6" fmla="*/ 7 w 7"/>
              <a:gd name="T7" fmla="*/ 4 h 7"/>
              <a:gd name="T8" fmla="*/ 7 w 7"/>
              <a:gd name="T9" fmla="*/ 5 h 7"/>
              <a:gd name="T10" fmla="*/ 5 w 7"/>
              <a:gd name="T11" fmla="*/ 6 h 7"/>
              <a:gd name="T12" fmla="*/ 3 w 7"/>
              <a:gd name="T13" fmla="*/ 7 h 7"/>
              <a:gd name="T14" fmla="*/ 2 w 7"/>
              <a:gd name="T15" fmla="*/ 6 h 7"/>
              <a:gd name="T16" fmla="*/ 0 w 7"/>
              <a:gd name="T17" fmla="*/ 5 h 7"/>
              <a:gd name="T18" fmla="*/ 0 w 7"/>
              <a:gd name="T19" fmla="*/ 4 h 7"/>
              <a:gd name="T20" fmla="*/ 0 w 7"/>
              <a:gd name="T21" fmla="*/ 1 h 7"/>
              <a:gd name="T22" fmla="*/ 2 w 7"/>
              <a:gd name="T23" fmla="*/ 0 h 7"/>
              <a:gd name="T24" fmla="*/ 3 w 7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5" y="0"/>
                </a:lnTo>
                <a:lnTo>
                  <a:pt x="7" y="1"/>
                </a:lnTo>
                <a:lnTo>
                  <a:pt x="7" y="4"/>
                </a:lnTo>
                <a:lnTo>
                  <a:pt x="7" y="5"/>
                </a:lnTo>
                <a:lnTo>
                  <a:pt x="5" y="6"/>
                </a:lnTo>
                <a:lnTo>
                  <a:pt x="3" y="7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Freeform 106"/>
          <p:cNvSpPr>
            <a:spLocks noEditPoints="1"/>
          </p:cNvSpPr>
          <p:nvPr/>
        </p:nvSpPr>
        <p:spPr bwMode="auto">
          <a:xfrm>
            <a:off x="4287838" y="2487613"/>
            <a:ext cx="15875" cy="19050"/>
          </a:xfrm>
          <a:custGeom>
            <a:avLst/>
            <a:gdLst>
              <a:gd name="T0" fmla="*/ 5 w 10"/>
              <a:gd name="T1" fmla="*/ 4 h 12"/>
              <a:gd name="T2" fmla="*/ 5 w 10"/>
              <a:gd name="T3" fmla="*/ 4 h 12"/>
              <a:gd name="T4" fmla="*/ 4 w 10"/>
              <a:gd name="T5" fmla="*/ 7 h 12"/>
              <a:gd name="T6" fmla="*/ 5 w 10"/>
              <a:gd name="T7" fmla="*/ 8 h 12"/>
              <a:gd name="T8" fmla="*/ 5 w 10"/>
              <a:gd name="T9" fmla="*/ 8 h 12"/>
              <a:gd name="T10" fmla="*/ 6 w 10"/>
              <a:gd name="T11" fmla="*/ 8 h 12"/>
              <a:gd name="T12" fmla="*/ 7 w 10"/>
              <a:gd name="T13" fmla="*/ 7 h 12"/>
              <a:gd name="T14" fmla="*/ 6 w 10"/>
              <a:gd name="T15" fmla="*/ 4 h 12"/>
              <a:gd name="T16" fmla="*/ 5 w 10"/>
              <a:gd name="T17" fmla="*/ 4 h 12"/>
              <a:gd name="T18" fmla="*/ 5 w 10"/>
              <a:gd name="T19" fmla="*/ 0 h 12"/>
              <a:gd name="T20" fmla="*/ 9 w 10"/>
              <a:gd name="T21" fmla="*/ 1 h 12"/>
              <a:gd name="T22" fmla="*/ 10 w 10"/>
              <a:gd name="T23" fmla="*/ 4 h 12"/>
              <a:gd name="T24" fmla="*/ 10 w 10"/>
              <a:gd name="T25" fmla="*/ 7 h 12"/>
              <a:gd name="T26" fmla="*/ 10 w 10"/>
              <a:gd name="T27" fmla="*/ 9 h 12"/>
              <a:gd name="T28" fmla="*/ 9 w 10"/>
              <a:gd name="T29" fmla="*/ 10 h 12"/>
              <a:gd name="T30" fmla="*/ 5 w 10"/>
              <a:gd name="T31" fmla="*/ 12 h 12"/>
              <a:gd name="T32" fmla="*/ 2 w 10"/>
              <a:gd name="T33" fmla="*/ 10 h 12"/>
              <a:gd name="T34" fmla="*/ 1 w 10"/>
              <a:gd name="T35" fmla="*/ 9 h 12"/>
              <a:gd name="T36" fmla="*/ 0 w 10"/>
              <a:gd name="T37" fmla="*/ 7 h 12"/>
              <a:gd name="T38" fmla="*/ 1 w 10"/>
              <a:gd name="T39" fmla="*/ 4 h 12"/>
              <a:gd name="T40" fmla="*/ 2 w 10"/>
              <a:gd name="T41" fmla="*/ 1 h 12"/>
              <a:gd name="T42" fmla="*/ 5 w 10"/>
              <a:gd name="T4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12">
                <a:moveTo>
                  <a:pt x="5" y="4"/>
                </a:moveTo>
                <a:lnTo>
                  <a:pt x="5" y="4"/>
                </a:lnTo>
                <a:lnTo>
                  <a:pt x="4" y="7"/>
                </a:lnTo>
                <a:lnTo>
                  <a:pt x="5" y="8"/>
                </a:lnTo>
                <a:lnTo>
                  <a:pt x="5" y="8"/>
                </a:lnTo>
                <a:lnTo>
                  <a:pt x="6" y="8"/>
                </a:lnTo>
                <a:lnTo>
                  <a:pt x="7" y="7"/>
                </a:lnTo>
                <a:lnTo>
                  <a:pt x="6" y="4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9" y="1"/>
                </a:lnTo>
                <a:lnTo>
                  <a:pt x="10" y="4"/>
                </a:lnTo>
                <a:lnTo>
                  <a:pt x="10" y="7"/>
                </a:lnTo>
                <a:lnTo>
                  <a:pt x="10" y="9"/>
                </a:lnTo>
                <a:lnTo>
                  <a:pt x="9" y="10"/>
                </a:lnTo>
                <a:lnTo>
                  <a:pt x="5" y="12"/>
                </a:lnTo>
                <a:lnTo>
                  <a:pt x="2" y="10"/>
                </a:lnTo>
                <a:lnTo>
                  <a:pt x="1" y="9"/>
                </a:lnTo>
                <a:lnTo>
                  <a:pt x="0" y="7"/>
                </a:lnTo>
                <a:lnTo>
                  <a:pt x="1" y="4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Freeform 107"/>
          <p:cNvSpPr>
            <a:spLocks/>
          </p:cNvSpPr>
          <p:nvPr/>
        </p:nvSpPr>
        <p:spPr bwMode="auto">
          <a:xfrm>
            <a:off x="4167188" y="2557463"/>
            <a:ext cx="177800" cy="104775"/>
          </a:xfrm>
          <a:custGeom>
            <a:avLst/>
            <a:gdLst>
              <a:gd name="T0" fmla="*/ 108 w 112"/>
              <a:gd name="T1" fmla="*/ 0 h 66"/>
              <a:gd name="T2" fmla="*/ 110 w 112"/>
              <a:gd name="T3" fmla="*/ 0 h 66"/>
              <a:gd name="T4" fmla="*/ 111 w 112"/>
              <a:gd name="T5" fmla="*/ 2 h 66"/>
              <a:gd name="T6" fmla="*/ 112 w 112"/>
              <a:gd name="T7" fmla="*/ 4 h 66"/>
              <a:gd name="T8" fmla="*/ 110 w 112"/>
              <a:gd name="T9" fmla="*/ 16 h 66"/>
              <a:gd name="T10" fmla="*/ 103 w 112"/>
              <a:gd name="T11" fmla="*/ 27 h 66"/>
              <a:gd name="T12" fmla="*/ 95 w 112"/>
              <a:gd name="T13" fmla="*/ 37 h 66"/>
              <a:gd name="T14" fmla="*/ 86 w 112"/>
              <a:gd name="T15" fmla="*/ 45 h 66"/>
              <a:gd name="T16" fmla="*/ 77 w 112"/>
              <a:gd name="T17" fmla="*/ 50 h 66"/>
              <a:gd name="T18" fmla="*/ 69 w 112"/>
              <a:gd name="T19" fmla="*/ 55 h 66"/>
              <a:gd name="T20" fmla="*/ 64 w 112"/>
              <a:gd name="T21" fmla="*/ 58 h 66"/>
              <a:gd name="T22" fmla="*/ 63 w 112"/>
              <a:gd name="T23" fmla="*/ 59 h 66"/>
              <a:gd name="T24" fmla="*/ 63 w 112"/>
              <a:gd name="T25" fmla="*/ 59 h 66"/>
              <a:gd name="T26" fmla="*/ 63 w 112"/>
              <a:gd name="T27" fmla="*/ 59 h 66"/>
              <a:gd name="T28" fmla="*/ 44 w 112"/>
              <a:gd name="T29" fmla="*/ 65 h 66"/>
              <a:gd name="T30" fmla="*/ 28 w 112"/>
              <a:gd name="T31" fmla="*/ 66 h 66"/>
              <a:gd name="T32" fmla="*/ 28 w 112"/>
              <a:gd name="T33" fmla="*/ 66 h 66"/>
              <a:gd name="T34" fmla="*/ 15 w 112"/>
              <a:gd name="T35" fmla="*/ 65 h 66"/>
              <a:gd name="T36" fmla="*/ 8 w 112"/>
              <a:gd name="T37" fmla="*/ 61 h 66"/>
              <a:gd name="T38" fmla="*/ 2 w 112"/>
              <a:gd name="T39" fmla="*/ 57 h 66"/>
              <a:gd name="T40" fmla="*/ 0 w 112"/>
              <a:gd name="T41" fmla="*/ 55 h 66"/>
              <a:gd name="T42" fmla="*/ 0 w 112"/>
              <a:gd name="T43" fmla="*/ 53 h 66"/>
              <a:gd name="T44" fmla="*/ 0 w 112"/>
              <a:gd name="T45" fmla="*/ 52 h 66"/>
              <a:gd name="T46" fmla="*/ 1 w 112"/>
              <a:gd name="T47" fmla="*/ 50 h 66"/>
              <a:gd name="T48" fmla="*/ 2 w 112"/>
              <a:gd name="T49" fmla="*/ 49 h 66"/>
              <a:gd name="T50" fmla="*/ 5 w 112"/>
              <a:gd name="T51" fmla="*/ 50 h 66"/>
              <a:gd name="T52" fmla="*/ 6 w 112"/>
              <a:gd name="T53" fmla="*/ 52 h 66"/>
              <a:gd name="T54" fmla="*/ 6 w 112"/>
              <a:gd name="T55" fmla="*/ 52 h 66"/>
              <a:gd name="T56" fmla="*/ 6 w 112"/>
              <a:gd name="T57" fmla="*/ 52 h 66"/>
              <a:gd name="T58" fmla="*/ 9 w 112"/>
              <a:gd name="T59" fmla="*/ 53 h 66"/>
              <a:gd name="T60" fmla="*/ 10 w 112"/>
              <a:gd name="T61" fmla="*/ 54 h 66"/>
              <a:gd name="T62" fmla="*/ 14 w 112"/>
              <a:gd name="T63" fmla="*/ 55 h 66"/>
              <a:gd name="T64" fmla="*/ 18 w 112"/>
              <a:gd name="T65" fmla="*/ 57 h 66"/>
              <a:gd name="T66" fmla="*/ 23 w 112"/>
              <a:gd name="T67" fmla="*/ 58 h 66"/>
              <a:gd name="T68" fmla="*/ 28 w 112"/>
              <a:gd name="T69" fmla="*/ 58 h 66"/>
              <a:gd name="T70" fmla="*/ 43 w 112"/>
              <a:gd name="T71" fmla="*/ 57 h 66"/>
              <a:gd name="T72" fmla="*/ 60 w 112"/>
              <a:gd name="T73" fmla="*/ 53 h 66"/>
              <a:gd name="T74" fmla="*/ 60 w 112"/>
              <a:gd name="T75" fmla="*/ 52 h 66"/>
              <a:gd name="T76" fmla="*/ 63 w 112"/>
              <a:gd name="T77" fmla="*/ 52 h 66"/>
              <a:gd name="T78" fmla="*/ 66 w 112"/>
              <a:gd name="T79" fmla="*/ 49 h 66"/>
              <a:gd name="T80" fmla="*/ 70 w 112"/>
              <a:gd name="T81" fmla="*/ 46 h 66"/>
              <a:gd name="T82" fmla="*/ 76 w 112"/>
              <a:gd name="T83" fmla="*/ 42 h 66"/>
              <a:gd name="T84" fmla="*/ 82 w 112"/>
              <a:gd name="T85" fmla="*/ 38 h 66"/>
              <a:gd name="T86" fmla="*/ 93 w 112"/>
              <a:gd name="T87" fmla="*/ 29 h 66"/>
              <a:gd name="T88" fmla="*/ 102 w 112"/>
              <a:gd name="T89" fmla="*/ 18 h 66"/>
              <a:gd name="T90" fmla="*/ 104 w 112"/>
              <a:gd name="T91" fmla="*/ 3 h 66"/>
              <a:gd name="T92" fmla="*/ 106 w 112"/>
              <a:gd name="T93" fmla="*/ 2 h 66"/>
              <a:gd name="T94" fmla="*/ 107 w 112"/>
              <a:gd name="T95" fmla="*/ 0 h 66"/>
              <a:gd name="T96" fmla="*/ 108 w 112"/>
              <a:gd name="T9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66">
                <a:moveTo>
                  <a:pt x="108" y="0"/>
                </a:moveTo>
                <a:lnTo>
                  <a:pt x="110" y="0"/>
                </a:lnTo>
                <a:lnTo>
                  <a:pt x="111" y="2"/>
                </a:lnTo>
                <a:lnTo>
                  <a:pt x="112" y="4"/>
                </a:lnTo>
                <a:lnTo>
                  <a:pt x="110" y="16"/>
                </a:lnTo>
                <a:lnTo>
                  <a:pt x="103" y="27"/>
                </a:lnTo>
                <a:lnTo>
                  <a:pt x="95" y="37"/>
                </a:lnTo>
                <a:lnTo>
                  <a:pt x="86" y="45"/>
                </a:lnTo>
                <a:lnTo>
                  <a:pt x="77" y="50"/>
                </a:lnTo>
                <a:lnTo>
                  <a:pt x="69" y="55"/>
                </a:lnTo>
                <a:lnTo>
                  <a:pt x="64" y="58"/>
                </a:lnTo>
                <a:lnTo>
                  <a:pt x="63" y="59"/>
                </a:lnTo>
                <a:lnTo>
                  <a:pt x="63" y="59"/>
                </a:lnTo>
                <a:lnTo>
                  <a:pt x="63" y="59"/>
                </a:lnTo>
                <a:lnTo>
                  <a:pt x="44" y="65"/>
                </a:lnTo>
                <a:lnTo>
                  <a:pt x="28" y="66"/>
                </a:lnTo>
                <a:lnTo>
                  <a:pt x="28" y="66"/>
                </a:lnTo>
                <a:lnTo>
                  <a:pt x="15" y="65"/>
                </a:lnTo>
                <a:lnTo>
                  <a:pt x="8" y="61"/>
                </a:lnTo>
                <a:lnTo>
                  <a:pt x="2" y="57"/>
                </a:lnTo>
                <a:lnTo>
                  <a:pt x="0" y="55"/>
                </a:lnTo>
                <a:lnTo>
                  <a:pt x="0" y="53"/>
                </a:lnTo>
                <a:lnTo>
                  <a:pt x="0" y="52"/>
                </a:lnTo>
                <a:lnTo>
                  <a:pt x="1" y="50"/>
                </a:lnTo>
                <a:lnTo>
                  <a:pt x="2" y="49"/>
                </a:lnTo>
                <a:lnTo>
                  <a:pt x="5" y="50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9" y="53"/>
                </a:lnTo>
                <a:lnTo>
                  <a:pt x="10" y="54"/>
                </a:lnTo>
                <a:lnTo>
                  <a:pt x="14" y="55"/>
                </a:lnTo>
                <a:lnTo>
                  <a:pt x="18" y="57"/>
                </a:lnTo>
                <a:lnTo>
                  <a:pt x="23" y="58"/>
                </a:lnTo>
                <a:lnTo>
                  <a:pt x="28" y="58"/>
                </a:lnTo>
                <a:lnTo>
                  <a:pt x="43" y="57"/>
                </a:lnTo>
                <a:lnTo>
                  <a:pt x="60" y="53"/>
                </a:lnTo>
                <a:lnTo>
                  <a:pt x="60" y="52"/>
                </a:lnTo>
                <a:lnTo>
                  <a:pt x="63" y="52"/>
                </a:lnTo>
                <a:lnTo>
                  <a:pt x="66" y="49"/>
                </a:lnTo>
                <a:lnTo>
                  <a:pt x="70" y="46"/>
                </a:lnTo>
                <a:lnTo>
                  <a:pt x="76" y="42"/>
                </a:lnTo>
                <a:lnTo>
                  <a:pt x="82" y="38"/>
                </a:lnTo>
                <a:lnTo>
                  <a:pt x="93" y="29"/>
                </a:lnTo>
                <a:lnTo>
                  <a:pt x="102" y="18"/>
                </a:lnTo>
                <a:lnTo>
                  <a:pt x="104" y="3"/>
                </a:lnTo>
                <a:lnTo>
                  <a:pt x="106" y="2"/>
                </a:lnTo>
                <a:lnTo>
                  <a:pt x="107" y="0"/>
                </a:lnTo>
                <a:lnTo>
                  <a:pt x="10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Freeform 108"/>
          <p:cNvSpPr>
            <a:spLocks/>
          </p:cNvSpPr>
          <p:nvPr/>
        </p:nvSpPr>
        <p:spPr bwMode="auto">
          <a:xfrm>
            <a:off x="4325938" y="2552700"/>
            <a:ext cx="26988" cy="15875"/>
          </a:xfrm>
          <a:custGeom>
            <a:avLst/>
            <a:gdLst>
              <a:gd name="T0" fmla="*/ 4 w 17"/>
              <a:gd name="T1" fmla="*/ 0 h 10"/>
              <a:gd name="T2" fmla="*/ 15 w 17"/>
              <a:gd name="T3" fmla="*/ 2 h 10"/>
              <a:gd name="T4" fmla="*/ 17 w 17"/>
              <a:gd name="T5" fmla="*/ 3 h 10"/>
              <a:gd name="T6" fmla="*/ 17 w 17"/>
              <a:gd name="T7" fmla="*/ 5 h 10"/>
              <a:gd name="T8" fmla="*/ 17 w 17"/>
              <a:gd name="T9" fmla="*/ 6 h 10"/>
              <a:gd name="T10" fmla="*/ 16 w 17"/>
              <a:gd name="T11" fmla="*/ 9 h 10"/>
              <a:gd name="T12" fmla="*/ 15 w 17"/>
              <a:gd name="T13" fmla="*/ 10 h 10"/>
              <a:gd name="T14" fmla="*/ 14 w 17"/>
              <a:gd name="T15" fmla="*/ 9 h 10"/>
              <a:gd name="T16" fmla="*/ 3 w 17"/>
              <a:gd name="T17" fmla="*/ 7 h 10"/>
              <a:gd name="T18" fmla="*/ 2 w 17"/>
              <a:gd name="T19" fmla="*/ 6 h 10"/>
              <a:gd name="T20" fmla="*/ 0 w 17"/>
              <a:gd name="T21" fmla="*/ 5 h 10"/>
              <a:gd name="T22" fmla="*/ 0 w 17"/>
              <a:gd name="T23" fmla="*/ 2 h 10"/>
              <a:gd name="T24" fmla="*/ 2 w 17"/>
              <a:gd name="T25" fmla="*/ 1 h 10"/>
              <a:gd name="T26" fmla="*/ 3 w 17"/>
              <a:gd name="T27" fmla="*/ 0 h 10"/>
              <a:gd name="T28" fmla="*/ 4 w 17"/>
              <a:gd name="T2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0">
                <a:moveTo>
                  <a:pt x="4" y="0"/>
                </a:moveTo>
                <a:lnTo>
                  <a:pt x="15" y="2"/>
                </a:lnTo>
                <a:lnTo>
                  <a:pt x="17" y="3"/>
                </a:lnTo>
                <a:lnTo>
                  <a:pt x="17" y="5"/>
                </a:lnTo>
                <a:lnTo>
                  <a:pt x="17" y="6"/>
                </a:lnTo>
                <a:lnTo>
                  <a:pt x="16" y="9"/>
                </a:lnTo>
                <a:lnTo>
                  <a:pt x="15" y="10"/>
                </a:lnTo>
                <a:lnTo>
                  <a:pt x="14" y="9"/>
                </a:lnTo>
                <a:lnTo>
                  <a:pt x="3" y="7"/>
                </a:lnTo>
                <a:lnTo>
                  <a:pt x="2" y="6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Freeform 109"/>
          <p:cNvSpPr>
            <a:spLocks/>
          </p:cNvSpPr>
          <p:nvPr/>
        </p:nvSpPr>
        <p:spPr bwMode="auto">
          <a:xfrm>
            <a:off x="4183063" y="2617788"/>
            <a:ext cx="125413" cy="66675"/>
          </a:xfrm>
          <a:custGeom>
            <a:avLst/>
            <a:gdLst>
              <a:gd name="T0" fmla="*/ 75 w 79"/>
              <a:gd name="T1" fmla="*/ 0 h 42"/>
              <a:gd name="T2" fmla="*/ 77 w 79"/>
              <a:gd name="T3" fmla="*/ 0 h 42"/>
              <a:gd name="T4" fmla="*/ 79 w 79"/>
              <a:gd name="T5" fmla="*/ 2 h 42"/>
              <a:gd name="T6" fmla="*/ 79 w 79"/>
              <a:gd name="T7" fmla="*/ 3 h 42"/>
              <a:gd name="T8" fmla="*/ 79 w 79"/>
              <a:gd name="T9" fmla="*/ 7 h 42"/>
              <a:gd name="T10" fmla="*/ 77 w 79"/>
              <a:gd name="T11" fmla="*/ 17 h 42"/>
              <a:gd name="T12" fmla="*/ 72 w 79"/>
              <a:gd name="T13" fmla="*/ 27 h 42"/>
              <a:gd name="T14" fmla="*/ 67 w 79"/>
              <a:gd name="T15" fmla="*/ 33 h 42"/>
              <a:gd name="T16" fmla="*/ 63 w 79"/>
              <a:gd name="T17" fmla="*/ 36 h 42"/>
              <a:gd name="T18" fmla="*/ 60 w 79"/>
              <a:gd name="T19" fmla="*/ 37 h 42"/>
              <a:gd name="T20" fmla="*/ 58 w 79"/>
              <a:gd name="T21" fmla="*/ 38 h 42"/>
              <a:gd name="T22" fmla="*/ 55 w 79"/>
              <a:gd name="T23" fmla="*/ 40 h 42"/>
              <a:gd name="T24" fmla="*/ 55 w 79"/>
              <a:gd name="T25" fmla="*/ 40 h 42"/>
              <a:gd name="T26" fmla="*/ 55 w 79"/>
              <a:gd name="T27" fmla="*/ 40 h 42"/>
              <a:gd name="T28" fmla="*/ 55 w 79"/>
              <a:gd name="T29" fmla="*/ 40 h 42"/>
              <a:gd name="T30" fmla="*/ 47 w 79"/>
              <a:gd name="T31" fmla="*/ 41 h 42"/>
              <a:gd name="T32" fmla="*/ 41 w 79"/>
              <a:gd name="T33" fmla="*/ 42 h 42"/>
              <a:gd name="T34" fmla="*/ 28 w 79"/>
              <a:gd name="T35" fmla="*/ 40 h 42"/>
              <a:gd name="T36" fmla="*/ 17 w 79"/>
              <a:gd name="T37" fmla="*/ 36 h 42"/>
              <a:gd name="T38" fmla="*/ 8 w 79"/>
              <a:gd name="T39" fmla="*/ 31 h 42"/>
              <a:gd name="T40" fmla="*/ 3 w 79"/>
              <a:gd name="T41" fmla="*/ 27 h 42"/>
              <a:gd name="T42" fmla="*/ 1 w 79"/>
              <a:gd name="T43" fmla="*/ 25 h 42"/>
              <a:gd name="T44" fmla="*/ 1 w 79"/>
              <a:gd name="T45" fmla="*/ 25 h 42"/>
              <a:gd name="T46" fmla="*/ 0 w 79"/>
              <a:gd name="T47" fmla="*/ 23 h 42"/>
              <a:gd name="T48" fmla="*/ 0 w 79"/>
              <a:gd name="T49" fmla="*/ 21 h 42"/>
              <a:gd name="T50" fmla="*/ 1 w 79"/>
              <a:gd name="T51" fmla="*/ 20 h 42"/>
              <a:gd name="T52" fmla="*/ 3 w 79"/>
              <a:gd name="T53" fmla="*/ 19 h 42"/>
              <a:gd name="T54" fmla="*/ 5 w 79"/>
              <a:gd name="T55" fmla="*/ 19 h 42"/>
              <a:gd name="T56" fmla="*/ 7 w 79"/>
              <a:gd name="T57" fmla="*/ 20 h 42"/>
              <a:gd name="T58" fmla="*/ 7 w 79"/>
              <a:gd name="T59" fmla="*/ 20 h 42"/>
              <a:gd name="T60" fmla="*/ 9 w 79"/>
              <a:gd name="T61" fmla="*/ 23 h 42"/>
              <a:gd name="T62" fmla="*/ 12 w 79"/>
              <a:gd name="T63" fmla="*/ 25 h 42"/>
              <a:gd name="T64" fmla="*/ 16 w 79"/>
              <a:gd name="T65" fmla="*/ 28 h 42"/>
              <a:gd name="T66" fmla="*/ 26 w 79"/>
              <a:gd name="T67" fmla="*/ 33 h 42"/>
              <a:gd name="T68" fmla="*/ 41 w 79"/>
              <a:gd name="T69" fmla="*/ 34 h 42"/>
              <a:gd name="T70" fmla="*/ 46 w 79"/>
              <a:gd name="T71" fmla="*/ 34 h 42"/>
              <a:gd name="T72" fmla="*/ 53 w 79"/>
              <a:gd name="T73" fmla="*/ 33 h 42"/>
              <a:gd name="T74" fmla="*/ 54 w 79"/>
              <a:gd name="T75" fmla="*/ 33 h 42"/>
              <a:gd name="T76" fmla="*/ 55 w 79"/>
              <a:gd name="T77" fmla="*/ 32 h 42"/>
              <a:gd name="T78" fmla="*/ 59 w 79"/>
              <a:gd name="T79" fmla="*/ 31 h 42"/>
              <a:gd name="T80" fmla="*/ 62 w 79"/>
              <a:gd name="T81" fmla="*/ 28 h 42"/>
              <a:gd name="T82" fmla="*/ 66 w 79"/>
              <a:gd name="T83" fmla="*/ 24 h 42"/>
              <a:gd name="T84" fmla="*/ 68 w 79"/>
              <a:gd name="T85" fmla="*/ 21 h 42"/>
              <a:gd name="T86" fmla="*/ 70 w 79"/>
              <a:gd name="T87" fmla="*/ 17 h 42"/>
              <a:gd name="T88" fmla="*/ 71 w 79"/>
              <a:gd name="T89" fmla="*/ 12 h 42"/>
              <a:gd name="T90" fmla="*/ 72 w 79"/>
              <a:gd name="T91" fmla="*/ 7 h 42"/>
              <a:gd name="T92" fmla="*/ 72 w 79"/>
              <a:gd name="T93" fmla="*/ 4 h 42"/>
              <a:gd name="T94" fmla="*/ 72 w 79"/>
              <a:gd name="T95" fmla="*/ 2 h 42"/>
              <a:gd name="T96" fmla="*/ 73 w 79"/>
              <a:gd name="T97" fmla="*/ 0 h 42"/>
              <a:gd name="T98" fmla="*/ 75 w 79"/>
              <a:gd name="T9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" h="42">
                <a:moveTo>
                  <a:pt x="75" y="0"/>
                </a:moveTo>
                <a:lnTo>
                  <a:pt x="77" y="0"/>
                </a:lnTo>
                <a:lnTo>
                  <a:pt x="79" y="2"/>
                </a:lnTo>
                <a:lnTo>
                  <a:pt x="79" y="3"/>
                </a:lnTo>
                <a:lnTo>
                  <a:pt x="79" y="7"/>
                </a:lnTo>
                <a:lnTo>
                  <a:pt x="77" y="17"/>
                </a:lnTo>
                <a:lnTo>
                  <a:pt x="72" y="27"/>
                </a:lnTo>
                <a:lnTo>
                  <a:pt x="67" y="33"/>
                </a:lnTo>
                <a:lnTo>
                  <a:pt x="63" y="36"/>
                </a:lnTo>
                <a:lnTo>
                  <a:pt x="60" y="37"/>
                </a:lnTo>
                <a:lnTo>
                  <a:pt x="58" y="38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55" y="40"/>
                </a:lnTo>
                <a:lnTo>
                  <a:pt x="47" y="41"/>
                </a:lnTo>
                <a:lnTo>
                  <a:pt x="41" y="42"/>
                </a:lnTo>
                <a:lnTo>
                  <a:pt x="28" y="40"/>
                </a:lnTo>
                <a:lnTo>
                  <a:pt x="17" y="36"/>
                </a:lnTo>
                <a:lnTo>
                  <a:pt x="8" y="31"/>
                </a:lnTo>
                <a:lnTo>
                  <a:pt x="3" y="27"/>
                </a:lnTo>
                <a:lnTo>
                  <a:pt x="1" y="25"/>
                </a:lnTo>
                <a:lnTo>
                  <a:pt x="1" y="25"/>
                </a:lnTo>
                <a:lnTo>
                  <a:pt x="0" y="23"/>
                </a:lnTo>
                <a:lnTo>
                  <a:pt x="0" y="21"/>
                </a:lnTo>
                <a:lnTo>
                  <a:pt x="1" y="20"/>
                </a:lnTo>
                <a:lnTo>
                  <a:pt x="3" y="19"/>
                </a:lnTo>
                <a:lnTo>
                  <a:pt x="5" y="19"/>
                </a:lnTo>
                <a:lnTo>
                  <a:pt x="7" y="20"/>
                </a:lnTo>
                <a:lnTo>
                  <a:pt x="7" y="20"/>
                </a:lnTo>
                <a:lnTo>
                  <a:pt x="9" y="23"/>
                </a:lnTo>
                <a:lnTo>
                  <a:pt x="12" y="25"/>
                </a:lnTo>
                <a:lnTo>
                  <a:pt x="16" y="28"/>
                </a:lnTo>
                <a:lnTo>
                  <a:pt x="26" y="33"/>
                </a:lnTo>
                <a:lnTo>
                  <a:pt x="41" y="34"/>
                </a:lnTo>
                <a:lnTo>
                  <a:pt x="46" y="34"/>
                </a:lnTo>
                <a:lnTo>
                  <a:pt x="53" y="33"/>
                </a:lnTo>
                <a:lnTo>
                  <a:pt x="54" y="33"/>
                </a:lnTo>
                <a:lnTo>
                  <a:pt x="55" y="32"/>
                </a:lnTo>
                <a:lnTo>
                  <a:pt x="59" y="31"/>
                </a:lnTo>
                <a:lnTo>
                  <a:pt x="62" y="28"/>
                </a:lnTo>
                <a:lnTo>
                  <a:pt x="66" y="24"/>
                </a:lnTo>
                <a:lnTo>
                  <a:pt x="68" y="21"/>
                </a:lnTo>
                <a:lnTo>
                  <a:pt x="70" y="17"/>
                </a:lnTo>
                <a:lnTo>
                  <a:pt x="71" y="12"/>
                </a:lnTo>
                <a:lnTo>
                  <a:pt x="72" y="7"/>
                </a:lnTo>
                <a:lnTo>
                  <a:pt x="72" y="4"/>
                </a:lnTo>
                <a:lnTo>
                  <a:pt x="72" y="2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Freeform 110"/>
          <p:cNvSpPr>
            <a:spLocks/>
          </p:cNvSpPr>
          <p:nvPr/>
        </p:nvSpPr>
        <p:spPr bwMode="auto">
          <a:xfrm>
            <a:off x="4114801" y="2717800"/>
            <a:ext cx="223838" cy="336550"/>
          </a:xfrm>
          <a:custGeom>
            <a:avLst/>
            <a:gdLst>
              <a:gd name="T0" fmla="*/ 89 w 141"/>
              <a:gd name="T1" fmla="*/ 0 h 212"/>
              <a:gd name="T2" fmla="*/ 103 w 141"/>
              <a:gd name="T3" fmla="*/ 2 h 212"/>
              <a:gd name="T4" fmla="*/ 115 w 141"/>
              <a:gd name="T5" fmla="*/ 8 h 212"/>
              <a:gd name="T6" fmla="*/ 124 w 141"/>
              <a:gd name="T7" fmla="*/ 16 h 212"/>
              <a:gd name="T8" fmla="*/ 132 w 141"/>
              <a:gd name="T9" fmla="*/ 26 h 212"/>
              <a:gd name="T10" fmla="*/ 136 w 141"/>
              <a:gd name="T11" fmla="*/ 38 h 212"/>
              <a:gd name="T12" fmla="*/ 139 w 141"/>
              <a:gd name="T13" fmla="*/ 50 h 212"/>
              <a:gd name="T14" fmla="*/ 140 w 141"/>
              <a:gd name="T15" fmla="*/ 62 h 212"/>
              <a:gd name="T16" fmla="*/ 141 w 141"/>
              <a:gd name="T17" fmla="*/ 72 h 212"/>
              <a:gd name="T18" fmla="*/ 141 w 141"/>
              <a:gd name="T19" fmla="*/ 80 h 212"/>
              <a:gd name="T20" fmla="*/ 141 w 141"/>
              <a:gd name="T21" fmla="*/ 87 h 212"/>
              <a:gd name="T22" fmla="*/ 141 w 141"/>
              <a:gd name="T23" fmla="*/ 88 h 212"/>
              <a:gd name="T24" fmla="*/ 140 w 141"/>
              <a:gd name="T25" fmla="*/ 110 h 212"/>
              <a:gd name="T26" fmla="*/ 135 w 141"/>
              <a:gd name="T27" fmla="*/ 138 h 212"/>
              <a:gd name="T28" fmla="*/ 127 w 141"/>
              <a:gd name="T29" fmla="*/ 160 h 212"/>
              <a:gd name="T30" fmla="*/ 119 w 141"/>
              <a:gd name="T31" fmla="*/ 177 h 212"/>
              <a:gd name="T32" fmla="*/ 110 w 141"/>
              <a:gd name="T33" fmla="*/ 190 h 212"/>
              <a:gd name="T34" fmla="*/ 101 w 141"/>
              <a:gd name="T35" fmla="*/ 199 h 212"/>
              <a:gd name="T36" fmla="*/ 93 w 141"/>
              <a:gd name="T37" fmla="*/ 206 h 212"/>
              <a:gd name="T38" fmla="*/ 86 w 141"/>
              <a:gd name="T39" fmla="*/ 210 h 212"/>
              <a:gd name="T40" fmla="*/ 82 w 141"/>
              <a:gd name="T41" fmla="*/ 211 h 212"/>
              <a:gd name="T42" fmla="*/ 81 w 141"/>
              <a:gd name="T43" fmla="*/ 212 h 212"/>
              <a:gd name="T44" fmla="*/ 69 w 141"/>
              <a:gd name="T45" fmla="*/ 211 h 212"/>
              <a:gd name="T46" fmla="*/ 58 w 141"/>
              <a:gd name="T47" fmla="*/ 206 h 212"/>
              <a:gd name="T48" fmla="*/ 47 w 141"/>
              <a:gd name="T49" fmla="*/ 197 h 212"/>
              <a:gd name="T50" fmla="*/ 38 w 141"/>
              <a:gd name="T51" fmla="*/ 186 h 212"/>
              <a:gd name="T52" fmla="*/ 29 w 141"/>
              <a:gd name="T53" fmla="*/ 174 h 212"/>
              <a:gd name="T54" fmla="*/ 24 w 141"/>
              <a:gd name="T55" fmla="*/ 164 h 212"/>
              <a:gd name="T56" fmla="*/ 20 w 141"/>
              <a:gd name="T57" fmla="*/ 156 h 212"/>
              <a:gd name="T58" fmla="*/ 18 w 141"/>
              <a:gd name="T59" fmla="*/ 153 h 212"/>
              <a:gd name="T60" fmla="*/ 7 w 141"/>
              <a:gd name="T61" fmla="*/ 127 h 212"/>
              <a:gd name="T62" fmla="*/ 1 w 141"/>
              <a:gd name="T63" fmla="*/ 105 h 212"/>
              <a:gd name="T64" fmla="*/ 0 w 141"/>
              <a:gd name="T65" fmla="*/ 85 h 212"/>
              <a:gd name="T66" fmla="*/ 1 w 141"/>
              <a:gd name="T67" fmla="*/ 67 h 212"/>
              <a:gd name="T68" fmla="*/ 5 w 141"/>
              <a:gd name="T69" fmla="*/ 53 h 212"/>
              <a:gd name="T70" fmla="*/ 12 w 141"/>
              <a:gd name="T71" fmla="*/ 41 h 212"/>
              <a:gd name="T72" fmla="*/ 20 w 141"/>
              <a:gd name="T73" fmla="*/ 30 h 212"/>
              <a:gd name="T74" fmla="*/ 27 w 141"/>
              <a:gd name="T75" fmla="*/ 23 h 212"/>
              <a:gd name="T76" fmla="*/ 35 w 141"/>
              <a:gd name="T77" fmla="*/ 17 h 212"/>
              <a:gd name="T78" fmla="*/ 42 w 141"/>
              <a:gd name="T79" fmla="*/ 12 h 212"/>
              <a:gd name="T80" fmla="*/ 47 w 141"/>
              <a:gd name="T81" fmla="*/ 11 h 212"/>
              <a:gd name="T82" fmla="*/ 48 w 141"/>
              <a:gd name="T83" fmla="*/ 9 h 212"/>
              <a:gd name="T84" fmla="*/ 71 w 141"/>
              <a:gd name="T85" fmla="*/ 2 h 212"/>
              <a:gd name="T86" fmla="*/ 89 w 141"/>
              <a:gd name="T8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" h="212">
                <a:moveTo>
                  <a:pt x="89" y="0"/>
                </a:moveTo>
                <a:lnTo>
                  <a:pt x="103" y="2"/>
                </a:lnTo>
                <a:lnTo>
                  <a:pt x="115" y="8"/>
                </a:lnTo>
                <a:lnTo>
                  <a:pt x="124" y="16"/>
                </a:lnTo>
                <a:lnTo>
                  <a:pt x="132" y="26"/>
                </a:lnTo>
                <a:lnTo>
                  <a:pt x="136" y="38"/>
                </a:lnTo>
                <a:lnTo>
                  <a:pt x="139" y="50"/>
                </a:lnTo>
                <a:lnTo>
                  <a:pt x="140" y="62"/>
                </a:lnTo>
                <a:lnTo>
                  <a:pt x="141" y="72"/>
                </a:lnTo>
                <a:lnTo>
                  <a:pt x="141" y="80"/>
                </a:lnTo>
                <a:lnTo>
                  <a:pt x="141" y="87"/>
                </a:lnTo>
                <a:lnTo>
                  <a:pt x="141" y="88"/>
                </a:lnTo>
                <a:lnTo>
                  <a:pt x="140" y="110"/>
                </a:lnTo>
                <a:lnTo>
                  <a:pt x="135" y="138"/>
                </a:lnTo>
                <a:lnTo>
                  <a:pt x="127" y="160"/>
                </a:lnTo>
                <a:lnTo>
                  <a:pt x="119" y="177"/>
                </a:lnTo>
                <a:lnTo>
                  <a:pt x="110" y="190"/>
                </a:lnTo>
                <a:lnTo>
                  <a:pt x="101" y="199"/>
                </a:lnTo>
                <a:lnTo>
                  <a:pt x="93" y="206"/>
                </a:lnTo>
                <a:lnTo>
                  <a:pt x="86" y="210"/>
                </a:lnTo>
                <a:lnTo>
                  <a:pt x="82" y="211"/>
                </a:lnTo>
                <a:lnTo>
                  <a:pt x="81" y="212"/>
                </a:lnTo>
                <a:lnTo>
                  <a:pt x="69" y="211"/>
                </a:lnTo>
                <a:lnTo>
                  <a:pt x="58" y="206"/>
                </a:lnTo>
                <a:lnTo>
                  <a:pt x="47" y="197"/>
                </a:lnTo>
                <a:lnTo>
                  <a:pt x="38" y="186"/>
                </a:lnTo>
                <a:lnTo>
                  <a:pt x="29" y="174"/>
                </a:lnTo>
                <a:lnTo>
                  <a:pt x="24" y="164"/>
                </a:lnTo>
                <a:lnTo>
                  <a:pt x="20" y="156"/>
                </a:lnTo>
                <a:lnTo>
                  <a:pt x="18" y="153"/>
                </a:lnTo>
                <a:lnTo>
                  <a:pt x="7" y="127"/>
                </a:lnTo>
                <a:lnTo>
                  <a:pt x="1" y="105"/>
                </a:lnTo>
                <a:lnTo>
                  <a:pt x="0" y="85"/>
                </a:lnTo>
                <a:lnTo>
                  <a:pt x="1" y="67"/>
                </a:lnTo>
                <a:lnTo>
                  <a:pt x="5" y="53"/>
                </a:lnTo>
                <a:lnTo>
                  <a:pt x="12" y="41"/>
                </a:lnTo>
                <a:lnTo>
                  <a:pt x="20" y="30"/>
                </a:lnTo>
                <a:lnTo>
                  <a:pt x="27" y="23"/>
                </a:lnTo>
                <a:lnTo>
                  <a:pt x="35" y="17"/>
                </a:lnTo>
                <a:lnTo>
                  <a:pt x="42" y="12"/>
                </a:lnTo>
                <a:lnTo>
                  <a:pt x="47" y="11"/>
                </a:lnTo>
                <a:lnTo>
                  <a:pt x="48" y="9"/>
                </a:lnTo>
                <a:lnTo>
                  <a:pt x="71" y="2"/>
                </a:lnTo>
                <a:lnTo>
                  <a:pt x="89" y="0"/>
                </a:lnTo>
                <a:close/>
              </a:path>
            </a:pathLst>
          </a:custGeom>
          <a:solidFill>
            <a:srgbClr val="77B4BD"/>
          </a:solidFill>
          <a:ln w="0">
            <a:solidFill>
              <a:srgbClr val="77B4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Freeform 111"/>
          <p:cNvSpPr>
            <a:spLocks noEditPoints="1"/>
          </p:cNvSpPr>
          <p:nvPr/>
        </p:nvSpPr>
        <p:spPr bwMode="auto">
          <a:xfrm>
            <a:off x="4108451" y="2711450"/>
            <a:ext cx="236538" cy="349250"/>
          </a:xfrm>
          <a:custGeom>
            <a:avLst/>
            <a:gdLst>
              <a:gd name="T0" fmla="*/ 75 w 149"/>
              <a:gd name="T1" fmla="*/ 10 h 220"/>
              <a:gd name="T2" fmla="*/ 52 w 149"/>
              <a:gd name="T3" fmla="*/ 17 h 220"/>
              <a:gd name="T4" fmla="*/ 50 w 149"/>
              <a:gd name="T5" fmla="*/ 19 h 220"/>
              <a:gd name="T6" fmla="*/ 42 w 149"/>
              <a:gd name="T7" fmla="*/ 24 h 220"/>
              <a:gd name="T8" fmla="*/ 30 w 149"/>
              <a:gd name="T9" fmla="*/ 33 h 220"/>
              <a:gd name="T10" fmla="*/ 14 w 149"/>
              <a:gd name="T11" fmla="*/ 55 h 220"/>
              <a:gd name="T12" fmla="*/ 7 w 149"/>
              <a:gd name="T13" fmla="*/ 89 h 220"/>
              <a:gd name="T14" fmla="*/ 14 w 149"/>
              <a:gd name="T15" fmla="*/ 131 h 220"/>
              <a:gd name="T16" fmla="*/ 26 w 149"/>
              <a:gd name="T17" fmla="*/ 156 h 220"/>
              <a:gd name="T18" fmla="*/ 28 w 149"/>
              <a:gd name="T19" fmla="*/ 161 h 220"/>
              <a:gd name="T20" fmla="*/ 33 w 149"/>
              <a:gd name="T21" fmla="*/ 171 h 220"/>
              <a:gd name="T22" fmla="*/ 42 w 149"/>
              <a:gd name="T23" fmla="*/ 185 h 220"/>
              <a:gd name="T24" fmla="*/ 67 w 149"/>
              <a:gd name="T25" fmla="*/ 209 h 220"/>
              <a:gd name="T26" fmla="*/ 84 w 149"/>
              <a:gd name="T27" fmla="*/ 212 h 220"/>
              <a:gd name="T28" fmla="*/ 85 w 149"/>
              <a:gd name="T29" fmla="*/ 212 h 220"/>
              <a:gd name="T30" fmla="*/ 90 w 149"/>
              <a:gd name="T31" fmla="*/ 210 h 220"/>
              <a:gd name="T32" fmla="*/ 101 w 149"/>
              <a:gd name="T33" fmla="*/ 202 h 220"/>
              <a:gd name="T34" fmla="*/ 115 w 149"/>
              <a:gd name="T35" fmla="*/ 188 h 220"/>
              <a:gd name="T36" fmla="*/ 130 w 149"/>
              <a:gd name="T37" fmla="*/ 159 h 220"/>
              <a:gd name="T38" fmla="*/ 140 w 149"/>
              <a:gd name="T39" fmla="*/ 114 h 220"/>
              <a:gd name="T40" fmla="*/ 145 w 149"/>
              <a:gd name="T41" fmla="*/ 92 h 220"/>
              <a:gd name="T42" fmla="*/ 141 w 149"/>
              <a:gd name="T43" fmla="*/ 91 h 220"/>
              <a:gd name="T44" fmla="*/ 141 w 149"/>
              <a:gd name="T45" fmla="*/ 85 h 220"/>
              <a:gd name="T46" fmla="*/ 141 w 149"/>
              <a:gd name="T47" fmla="*/ 66 h 220"/>
              <a:gd name="T48" fmla="*/ 134 w 149"/>
              <a:gd name="T49" fmla="*/ 34 h 220"/>
              <a:gd name="T50" fmla="*/ 119 w 149"/>
              <a:gd name="T51" fmla="*/ 15 h 220"/>
              <a:gd name="T52" fmla="*/ 93 w 149"/>
              <a:gd name="T53" fmla="*/ 7 h 220"/>
              <a:gd name="T54" fmla="*/ 93 w 149"/>
              <a:gd name="T55" fmla="*/ 0 h 220"/>
              <a:gd name="T56" fmla="*/ 123 w 149"/>
              <a:gd name="T57" fmla="*/ 10 h 220"/>
              <a:gd name="T58" fmla="*/ 140 w 149"/>
              <a:gd name="T59" fmla="*/ 32 h 220"/>
              <a:gd name="T60" fmla="*/ 148 w 149"/>
              <a:gd name="T61" fmla="*/ 66 h 220"/>
              <a:gd name="T62" fmla="*/ 149 w 149"/>
              <a:gd name="T63" fmla="*/ 87 h 220"/>
              <a:gd name="T64" fmla="*/ 148 w 149"/>
              <a:gd name="T65" fmla="*/ 92 h 220"/>
              <a:gd name="T66" fmla="*/ 148 w 149"/>
              <a:gd name="T67" fmla="*/ 114 h 220"/>
              <a:gd name="T68" fmla="*/ 141 w 149"/>
              <a:gd name="T69" fmla="*/ 143 h 220"/>
              <a:gd name="T70" fmla="*/ 126 w 149"/>
              <a:gd name="T71" fmla="*/ 182 h 220"/>
              <a:gd name="T72" fmla="*/ 107 w 149"/>
              <a:gd name="T73" fmla="*/ 206 h 220"/>
              <a:gd name="T74" fmla="*/ 93 w 149"/>
              <a:gd name="T75" fmla="*/ 216 h 220"/>
              <a:gd name="T76" fmla="*/ 86 w 149"/>
              <a:gd name="T77" fmla="*/ 219 h 220"/>
              <a:gd name="T78" fmla="*/ 67 w 149"/>
              <a:gd name="T79" fmla="*/ 218 h 220"/>
              <a:gd name="T80" fmla="*/ 46 w 149"/>
              <a:gd name="T81" fmla="*/ 201 h 220"/>
              <a:gd name="T82" fmla="*/ 29 w 149"/>
              <a:gd name="T83" fmla="*/ 178 h 220"/>
              <a:gd name="T84" fmla="*/ 20 w 149"/>
              <a:gd name="T85" fmla="*/ 161 h 220"/>
              <a:gd name="T86" fmla="*/ 8 w 149"/>
              <a:gd name="T87" fmla="*/ 133 h 220"/>
              <a:gd name="T88" fmla="*/ 0 w 149"/>
              <a:gd name="T89" fmla="*/ 89 h 220"/>
              <a:gd name="T90" fmla="*/ 8 w 149"/>
              <a:gd name="T91" fmla="*/ 53 h 220"/>
              <a:gd name="T92" fmla="*/ 25 w 149"/>
              <a:gd name="T93" fmla="*/ 28 h 220"/>
              <a:gd name="T94" fmla="*/ 43 w 149"/>
              <a:gd name="T95" fmla="*/ 15 h 220"/>
              <a:gd name="T96" fmla="*/ 51 w 149"/>
              <a:gd name="T97" fmla="*/ 11 h 220"/>
              <a:gd name="T98" fmla="*/ 93 w 149"/>
              <a:gd name="T9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9" h="220">
                <a:moveTo>
                  <a:pt x="93" y="7"/>
                </a:moveTo>
                <a:lnTo>
                  <a:pt x="75" y="10"/>
                </a:lnTo>
                <a:lnTo>
                  <a:pt x="54" y="17"/>
                </a:lnTo>
                <a:lnTo>
                  <a:pt x="52" y="17"/>
                </a:lnTo>
                <a:lnTo>
                  <a:pt x="51" y="17"/>
                </a:lnTo>
                <a:lnTo>
                  <a:pt x="50" y="19"/>
                </a:lnTo>
                <a:lnTo>
                  <a:pt x="46" y="20"/>
                </a:lnTo>
                <a:lnTo>
                  <a:pt x="42" y="24"/>
                </a:lnTo>
                <a:lnTo>
                  <a:pt x="35" y="28"/>
                </a:lnTo>
                <a:lnTo>
                  <a:pt x="30" y="33"/>
                </a:lnTo>
                <a:lnTo>
                  <a:pt x="21" y="44"/>
                </a:lnTo>
                <a:lnTo>
                  <a:pt x="14" y="55"/>
                </a:lnTo>
                <a:lnTo>
                  <a:pt x="9" y="71"/>
                </a:lnTo>
                <a:lnTo>
                  <a:pt x="7" y="89"/>
                </a:lnTo>
                <a:lnTo>
                  <a:pt x="9" y="109"/>
                </a:lnTo>
                <a:lnTo>
                  <a:pt x="14" y="131"/>
                </a:lnTo>
                <a:lnTo>
                  <a:pt x="25" y="156"/>
                </a:lnTo>
                <a:lnTo>
                  <a:pt x="26" y="156"/>
                </a:lnTo>
                <a:lnTo>
                  <a:pt x="26" y="159"/>
                </a:lnTo>
                <a:lnTo>
                  <a:pt x="28" y="161"/>
                </a:lnTo>
                <a:lnTo>
                  <a:pt x="30" y="165"/>
                </a:lnTo>
                <a:lnTo>
                  <a:pt x="33" y="171"/>
                </a:lnTo>
                <a:lnTo>
                  <a:pt x="38" y="177"/>
                </a:lnTo>
                <a:lnTo>
                  <a:pt x="42" y="185"/>
                </a:lnTo>
                <a:lnTo>
                  <a:pt x="54" y="199"/>
                </a:lnTo>
                <a:lnTo>
                  <a:pt x="67" y="209"/>
                </a:lnTo>
                <a:lnTo>
                  <a:pt x="80" y="212"/>
                </a:lnTo>
                <a:lnTo>
                  <a:pt x="84" y="212"/>
                </a:lnTo>
                <a:lnTo>
                  <a:pt x="85" y="212"/>
                </a:lnTo>
                <a:lnTo>
                  <a:pt x="85" y="212"/>
                </a:lnTo>
                <a:lnTo>
                  <a:pt x="88" y="211"/>
                </a:lnTo>
                <a:lnTo>
                  <a:pt x="90" y="210"/>
                </a:lnTo>
                <a:lnTo>
                  <a:pt x="96" y="207"/>
                </a:lnTo>
                <a:lnTo>
                  <a:pt x="101" y="202"/>
                </a:lnTo>
                <a:lnTo>
                  <a:pt x="107" y="197"/>
                </a:lnTo>
                <a:lnTo>
                  <a:pt x="115" y="188"/>
                </a:lnTo>
                <a:lnTo>
                  <a:pt x="122" y="174"/>
                </a:lnTo>
                <a:lnTo>
                  <a:pt x="130" y="159"/>
                </a:lnTo>
                <a:lnTo>
                  <a:pt x="136" y="138"/>
                </a:lnTo>
                <a:lnTo>
                  <a:pt x="140" y="114"/>
                </a:lnTo>
                <a:lnTo>
                  <a:pt x="141" y="92"/>
                </a:lnTo>
                <a:lnTo>
                  <a:pt x="145" y="92"/>
                </a:lnTo>
                <a:lnTo>
                  <a:pt x="141" y="92"/>
                </a:lnTo>
                <a:lnTo>
                  <a:pt x="141" y="91"/>
                </a:lnTo>
                <a:lnTo>
                  <a:pt x="141" y="89"/>
                </a:lnTo>
                <a:lnTo>
                  <a:pt x="141" y="85"/>
                </a:lnTo>
                <a:lnTo>
                  <a:pt x="141" y="80"/>
                </a:lnTo>
                <a:lnTo>
                  <a:pt x="141" y="66"/>
                </a:lnTo>
                <a:lnTo>
                  <a:pt x="139" y="50"/>
                </a:lnTo>
                <a:lnTo>
                  <a:pt x="134" y="34"/>
                </a:lnTo>
                <a:lnTo>
                  <a:pt x="127" y="24"/>
                </a:lnTo>
                <a:lnTo>
                  <a:pt x="119" y="15"/>
                </a:lnTo>
                <a:lnTo>
                  <a:pt x="107" y="10"/>
                </a:lnTo>
                <a:lnTo>
                  <a:pt x="93" y="7"/>
                </a:lnTo>
                <a:lnTo>
                  <a:pt x="93" y="7"/>
                </a:lnTo>
                <a:close/>
                <a:moveTo>
                  <a:pt x="93" y="0"/>
                </a:moveTo>
                <a:lnTo>
                  <a:pt x="110" y="3"/>
                </a:lnTo>
                <a:lnTo>
                  <a:pt x="123" y="10"/>
                </a:lnTo>
                <a:lnTo>
                  <a:pt x="134" y="20"/>
                </a:lnTo>
                <a:lnTo>
                  <a:pt x="140" y="32"/>
                </a:lnTo>
                <a:lnTo>
                  <a:pt x="145" y="49"/>
                </a:lnTo>
                <a:lnTo>
                  <a:pt x="148" y="66"/>
                </a:lnTo>
                <a:lnTo>
                  <a:pt x="149" y="80"/>
                </a:lnTo>
                <a:lnTo>
                  <a:pt x="149" y="87"/>
                </a:lnTo>
                <a:lnTo>
                  <a:pt x="148" y="91"/>
                </a:lnTo>
                <a:lnTo>
                  <a:pt x="148" y="92"/>
                </a:lnTo>
                <a:lnTo>
                  <a:pt x="148" y="92"/>
                </a:lnTo>
                <a:lnTo>
                  <a:pt x="148" y="114"/>
                </a:lnTo>
                <a:lnTo>
                  <a:pt x="148" y="114"/>
                </a:lnTo>
                <a:lnTo>
                  <a:pt x="141" y="143"/>
                </a:lnTo>
                <a:lnTo>
                  <a:pt x="135" y="165"/>
                </a:lnTo>
                <a:lnTo>
                  <a:pt x="126" y="182"/>
                </a:lnTo>
                <a:lnTo>
                  <a:pt x="117" y="197"/>
                </a:lnTo>
                <a:lnTo>
                  <a:pt x="107" y="206"/>
                </a:lnTo>
                <a:lnTo>
                  <a:pt x="100" y="212"/>
                </a:lnTo>
                <a:lnTo>
                  <a:pt x="93" y="216"/>
                </a:lnTo>
                <a:lnTo>
                  <a:pt x="88" y="219"/>
                </a:lnTo>
                <a:lnTo>
                  <a:pt x="86" y="219"/>
                </a:lnTo>
                <a:lnTo>
                  <a:pt x="80" y="220"/>
                </a:lnTo>
                <a:lnTo>
                  <a:pt x="67" y="218"/>
                </a:lnTo>
                <a:lnTo>
                  <a:pt x="55" y="210"/>
                </a:lnTo>
                <a:lnTo>
                  <a:pt x="46" y="201"/>
                </a:lnTo>
                <a:lnTo>
                  <a:pt x="37" y="189"/>
                </a:lnTo>
                <a:lnTo>
                  <a:pt x="29" y="178"/>
                </a:lnTo>
                <a:lnTo>
                  <a:pt x="24" y="168"/>
                </a:lnTo>
                <a:lnTo>
                  <a:pt x="20" y="161"/>
                </a:lnTo>
                <a:lnTo>
                  <a:pt x="20" y="159"/>
                </a:lnTo>
                <a:lnTo>
                  <a:pt x="8" y="133"/>
                </a:lnTo>
                <a:lnTo>
                  <a:pt x="1" y="110"/>
                </a:lnTo>
                <a:lnTo>
                  <a:pt x="0" y="89"/>
                </a:lnTo>
                <a:lnTo>
                  <a:pt x="3" y="70"/>
                </a:lnTo>
                <a:lnTo>
                  <a:pt x="8" y="53"/>
                </a:lnTo>
                <a:lnTo>
                  <a:pt x="16" y="38"/>
                </a:lnTo>
                <a:lnTo>
                  <a:pt x="25" y="28"/>
                </a:lnTo>
                <a:lnTo>
                  <a:pt x="34" y="20"/>
                </a:lnTo>
                <a:lnTo>
                  <a:pt x="43" y="15"/>
                </a:lnTo>
                <a:lnTo>
                  <a:pt x="48" y="11"/>
                </a:lnTo>
                <a:lnTo>
                  <a:pt x="51" y="11"/>
                </a:lnTo>
                <a:lnTo>
                  <a:pt x="73" y="3"/>
                </a:lnTo>
                <a:lnTo>
                  <a:pt x="9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Freeform 112"/>
          <p:cNvSpPr>
            <a:spLocks/>
          </p:cNvSpPr>
          <p:nvPr/>
        </p:nvSpPr>
        <p:spPr bwMode="auto">
          <a:xfrm>
            <a:off x="4302126" y="2620963"/>
            <a:ext cx="276225" cy="161925"/>
          </a:xfrm>
          <a:custGeom>
            <a:avLst/>
            <a:gdLst>
              <a:gd name="T0" fmla="*/ 158 w 174"/>
              <a:gd name="T1" fmla="*/ 0 h 102"/>
              <a:gd name="T2" fmla="*/ 162 w 174"/>
              <a:gd name="T3" fmla="*/ 0 h 102"/>
              <a:gd name="T4" fmla="*/ 167 w 174"/>
              <a:gd name="T5" fmla="*/ 1 h 102"/>
              <a:gd name="T6" fmla="*/ 171 w 174"/>
              <a:gd name="T7" fmla="*/ 2 h 102"/>
              <a:gd name="T8" fmla="*/ 173 w 174"/>
              <a:gd name="T9" fmla="*/ 4 h 102"/>
              <a:gd name="T10" fmla="*/ 174 w 174"/>
              <a:gd name="T11" fmla="*/ 5 h 102"/>
              <a:gd name="T12" fmla="*/ 174 w 174"/>
              <a:gd name="T13" fmla="*/ 8 h 102"/>
              <a:gd name="T14" fmla="*/ 173 w 174"/>
              <a:gd name="T15" fmla="*/ 9 h 102"/>
              <a:gd name="T16" fmla="*/ 171 w 174"/>
              <a:gd name="T17" fmla="*/ 9 h 102"/>
              <a:gd name="T18" fmla="*/ 169 w 174"/>
              <a:gd name="T19" fmla="*/ 9 h 102"/>
              <a:gd name="T20" fmla="*/ 165 w 174"/>
              <a:gd name="T21" fmla="*/ 8 h 102"/>
              <a:gd name="T22" fmla="*/ 161 w 174"/>
              <a:gd name="T23" fmla="*/ 6 h 102"/>
              <a:gd name="T24" fmla="*/ 158 w 174"/>
              <a:gd name="T25" fmla="*/ 6 h 102"/>
              <a:gd name="T26" fmla="*/ 154 w 174"/>
              <a:gd name="T27" fmla="*/ 6 h 102"/>
              <a:gd name="T28" fmla="*/ 152 w 174"/>
              <a:gd name="T29" fmla="*/ 9 h 102"/>
              <a:gd name="T30" fmla="*/ 150 w 174"/>
              <a:gd name="T31" fmla="*/ 10 h 102"/>
              <a:gd name="T32" fmla="*/ 148 w 174"/>
              <a:gd name="T33" fmla="*/ 14 h 102"/>
              <a:gd name="T34" fmla="*/ 146 w 174"/>
              <a:gd name="T35" fmla="*/ 18 h 102"/>
              <a:gd name="T36" fmla="*/ 146 w 174"/>
              <a:gd name="T37" fmla="*/ 21 h 102"/>
              <a:gd name="T38" fmla="*/ 146 w 174"/>
              <a:gd name="T39" fmla="*/ 21 h 102"/>
              <a:gd name="T40" fmla="*/ 146 w 174"/>
              <a:gd name="T41" fmla="*/ 22 h 102"/>
              <a:gd name="T42" fmla="*/ 116 w 174"/>
              <a:gd name="T43" fmla="*/ 80 h 102"/>
              <a:gd name="T44" fmla="*/ 108 w 174"/>
              <a:gd name="T45" fmla="*/ 90 h 102"/>
              <a:gd name="T46" fmla="*/ 101 w 174"/>
              <a:gd name="T47" fmla="*/ 97 h 102"/>
              <a:gd name="T48" fmla="*/ 93 w 174"/>
              <a:gd name="T49" fmla="*/ 101 h 102"/>
              <a:gd name="T50" fmla="*/ 86 w 174"/>
              <a:gd name="T51" fmla="*/ 102 h 102"/>
              <a:gd name="T52" fmla="*/ 86 w 174"/>
              <a:gd name="T53" fmla="*/ 102 h 102"/>
              <a:gd name="T54" fmla="*/ 84 w 174"/>
              <a:gd name="T55" fmla="*/ 102 h 102"/>
              <a:gd name="T56" fmla="*/ 82 w 174"/>
              <a:gd name="T57" fmla="*/ 101 h 102"/>
              <a:gd name="T58" fmla="*/ 82 w 174"/>
              <a:gd name="T59" fmla="*/ 101 h 102"/>
              <a:gd name="T60" fmla="*/ 81 w 174"/>
              <a:gd name="T61" fmla="*/ 101 h 102"/>
              <a:gd name="T62" fmla="*/ 1 w 174"/>
              <a:gd name="T63" fmla="*/ 70 h 102"/>
              <a:gd name="T64" fmla="*/ 1 w 174"/>
              <a:gd name="T65" fmla="*/ 70 h 102"/>
              <a:gd name="T66" fmla="*/ 0 w 174"/>
              <a:gd name="T67" fmla="*/ 69 h 102"/>
              <a:gd name="T68" fmla="*/ 0 w 174"/>
              <a:gd name="T69" fmla="*/ 67 h 102"/>
              <a:gd name="T70" fmla="*/ 0 w 174"/>
              <a:gd name="T71" fmla="*/ 65 h 102"/>
              <a:gd name="T72" fmla="*/ 1 w 174"/>
              <a:gd name="T73" fmla="*/ 64 h 102"/>
              <a:gd name="T74" fmla="*/ 2 w 174"/>
              <a:gd name="T75" fmla="*/ 63 h 102"/>
              <a:gd name="T76" fmla="*/ 4 w 174"/>
              <a:gd name="T77" fmla="*/ 64 h 102"/>
              <a:gd name="T78" fmla="*/ 84 w 174"/>
              <a:gd name="T79" fmla="*/ 94 h 102"/>
              <a:gd name="T80" fmla="*/ 84 w 174"/>
              <a:gd name="T81" fmla="*/ 94 h 102"/>
              <a:gd name="T82" fmla="*/ 86 w 174"/>
              <a:gd name="T83" fmla="*/ 94 h 102"/>
              <a:gd name="T84" fmla="*/ 90 w 174"/>
              <a:gd name="T85" fmla="*/ 94 h 102"/>
              <a:gd name="T86" fmla="*/ 97 w 174"/>
              <a:gd name="T87" fmla="*/ 91 h 102"/>
              <a:gd name="T88" fmla="*/ 103 w 174"/>
              <a:gd name="T89" fmla="*/ 86 h 102"/>
              <a:gd name="T90" fmla="*/ 110 w 174"/>
              <a:gd name="T91" fmla="*/ 76 h 102"/>
              <a:gd name="T92" fmla="*/ 139 w 174"/>
              <a:gd name="T93" fmla="*/ 19 h 102"/>
              <a:gd name="T94" fmla="*/ 140 w 174"/>
              <a:gd name="T95" fmla="*/ 17 h 102"/>
              <a:gd name="T96" fmla="*/ 140 w 174"/>
              <a:gd name="T97" fmla="*/ 14 h 102"/>
              <a:gd name="T98" fmla="*/ 141 w 174"/>
              <a:gd name="T99" fmla="*/ 10 h 102"/>
              <a:gd name="T100" fmla="*/ 144 w 174"/>
              <a:gd name="T101" fmla="*/ 8 h 102"/>
              <a:gd name="T102" fmla="*/ 146 w 174"/>
              <a:gd name="T103" fmla="*/ 4 h 102"/>
              <a:gd name="T104" fmla="*/ 149 w 174"/>
              <a:gd name="T105" fmla="*/ 1 h 102"/>
              <a:gd name="T106" fmla="*/ 153 w 174"/>
              <a:gd name="T107" fmla="*/ 0 h 102"/>
              <a:gd name="T108" fmla="*/ 158 w 174"/>
              <a:gd name="T10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4" h="102">
                <a:moveTo>
                  <a:pt x="158" y="0"/>
                </a:moveTo>
                <a:lnTo>
                  <a:pt x="162" y="0"/>
                </a:lnTo>
                <a:lnTo>
                  <a:pt x="167" y="1"/>
                </a:lnTo>
                <a:lnTo>
                  <a:pt x="171" y="2"/>
                </a:lnTo>
                <a:lnTo>
                  <a:pt x="173" y="4"/>
                </a:lnTo>
                <a:lnTo>
                  <a:pt x="174" y="5"/>
                </a:lnTo>
                <a:lnTo>
                  <a:pt x="174" y="8"/>
                </a:lnTo>
                <a:lnTo>
                  <a:pt x="173" y="9"/>
                </a:lnTo>
                <a:lnTo>
                  <a:pt x="171" y="9"/>
                </a:lnTo>
                <a:lnTo>
                  <a:pt x="169" y="9"/>
                </a:lnTo>
                <a:lnTo>
                  <a:pt x="165" y="8"/>
                </a:lnTo>
                <a:lnTo>
                  <a:pt x="161" y="6"/>
                </a:lnTo>
                <a:lnTo>
                  <a:pt x="158" y="6"/>
                </a:lnTo>
                <a:lnTo>
                  <a:pt x="154" y="6"/>
                </a:lnTo>
                <a:lnTo>
                  <a:pt x="152" y="9"/>
                </a:lnTo>
                <a:lnTo>
                  <a:pt x="150" y="10"/>
                </a:lnTo>
                <a:lnTo>
                  <a:pt x="148" y="14"/>
                </a:lnTo>
                <a:lnTo>
                  <a:pt x="146" y="18"/>
                </a:lnTo>
                <a:lnTo>
                  <a:pt x="146" y="21"/>
                </a:lnTo>
                <a:lnTo>
                  <a:pt x="146" y="21"/>
                </a:lnTo>
                <a:lnTo>
                  <a:pt x="146" y="22"/>
                </a:lnTo>
                <a:lnTo>
                  <a:pt x="116" y="80"/>
                </a:lnTo>
                <a:lnTo>
                  <a:pt x="108" y="90"/>
                </a:lnTo>
                <a:lnTo>
                  <a:pt x="101" y="97"/>
                </a:lnTo>
                <a:lnTo>
                  <a:pt x="93" y="101"/>
                </a:lnTo>
                <a:lnTo>
                  <a:pt x="86" y="102"/>
                </a:lnTo>
                <a:lnTo>
                  <a:pt x="86" y="102"/>
                </a:lnTo>
                <a:lnTo>
                  <a:pt x="84" y="102"/>
                </a:lnTo>
                <a:lnTo>
                  <a:pt x="82" y="101"/>
                </a:lnTo>
                <a:lnTo>
                  <a:pt x="82" y="101"/>
                </a:lnTo>
                <a:lnTo>
                  <a:pt x="81" y="101"/>
                </a:lnTo>
                <a:lnTo>
                  <a:pt x="1" y="70"/>
                </a:lnTo>
                <a:lnTo>
                  <a:pt x="1" y="70"/>
                </a:lnTo>
                <a:lnTo>
                  <a:pt x="0" y="69"/>
                </a:lnTo>
                <a:lnTo>
                  <a:pt x="0" y="67"/>
                </a:lnTo>
                <a:lnTo>
                  <a:pt x="0" y="65"/>
                </a:lnTo>
                <a:lnTo>
                  <a:pt x="1" y="64"/>
                </a:lnTo>
                <a:lnTo>
                  <a:pt x="2" y="63"/>
                </a:lnTo>
                <a:lnTo>
                  <a:pt x="4" y="64"/>
                </a:lnTo>
                <a:lnTo>
                  <a:pt x="84" y="94"/>
                </a:lnTo>
                <a:lnTo>
                  <a:pt x="84" y="94"/>
                </a:lnTo>
                <a:lnTo>
                  <a:pt x="86" y="94"/>
                </a:lnTo>
                <a:lnTo>
                  <a:pt x="90" y="94"/>
                </a:lnTo>
                <a:lnTo>
                  <a:pt x="97" y="91"/>
                </a:lnTo>
                <a:lnTo>
                  <a:pt x="103" y="86"/>
                </a:lnTo>
                <a:lnTo>
                  <a:pt x="110" y="76"/>
                </a:lnTo>
                <a:lnTo>
                  <a:pt x="139" y="19"/>
                </a:lnTo>
                <a:lnTo>
                  <a:pt x="140" y="17"/>
                </a:lnTo>
                <a:lnTo>
                  <a:pt x="140" y="14"/>
                </a:lnTo>
                <a:lnTo>
                  <a:pt x="141" y="10"/>
                </a:lnTo>
                <a:lnTo>
                  <a:pt x="144" y="8"/>
                </a:lnTo>
                <a:lnTo>
                  <a:pt x="146" y="4"/>
                </a:lnTo>
                <a:lnTo>
                  <a:pt x="149" y="1"/>
                </a:lnTo>
                <a:lnTo>
                  <a:pt x="153" y="0"/>
                </a:lnTo>
                <a:lnTo>
                  <a:pt x="15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Freeform 113"/>
          <p:cNvSpPr>
            <a:spLocks/>
          </p:cNvSpPr>
          <p:nvPr/>
        </p:nvSpPr>
        <p:spPr bwMode="auto">
          <a:xfrm>
            <a:off x="4183063" y="2720975"/>
            <a:ext cx="39688" cy="42863"/>
          </a:xfrm>
          <a:custGeom>
            <a:avLst/>
            <a:gdLst>
              <a:gd name="T0" fmla="*/ 25 w 25"/>
              <a:gd name="T1" fmla="*/ 0 h 27"/>
              <a:gd name="T2" fmla="*/ 17 w 25"/>
              <a:gd name="T3" fmla="*/ 19 h 27"/>
              <a:gd name="T4" fmla="*/ 17 w 25"/>
              <a:gd name="T5" fmla="*/ 21 h 27"/>
              <a:gd name="T6" fmla="*/ 17 w 25"/>
              <a:gd name="T7" fmla="*/ 21 h 27"/>
              <a:gd name="T8" fmla="*/ 17 w 25"/>
              <a:gd name="T9" fmla="*/ 22 h 27"/>
              <a:gd name="T10" fmla="*/ 17 w 25"/>
              <a:gd name="T11" fmla="*/ 23 h 27"/>
              <a:gd name="T12" fmla="*/ 17 w 25"/>
              <a:gd name="T13" fmla="*/ 26 h 27"/>
              <a:gd name="T14" fmla="*/ 16 w 25"/>
              <a:gd name="T15" fmla="*/ 26 h 27"/>
              <a:gd name="T16" fmla="*/ 16 w 25"/>
              <a:gd name="T17" fmla="*/ 27 h 27"/>
              <a:gd name="T18" fmla="*/ 15 w 25"/>
              <a:gd name="T19" fmla="*/ 27 h 27"/>
              <a:gd name="T20" fmla="*/ 13 w 25"/>
              <a:gd name="T21" fmla="*/ 27 h 27"/>
              <a:gd name="T22" fmla="*/ 12 w 25"/>
              <a:gd name="T23" fmla="*/ 24 h 27"/>
              <a:gd name="T24" fmla="*/ 9 w 25"/>
              <a:gd name="T25" fmla="*/ 22 h 27"/>
              <a:gd name="T26" fmla="*/ 7 w 25"/>
              <a:gd name="T27" fmla="*/ 18 h 27"/>
              <a:gd name="T28" fmla="*/ 0 w 25"/>
              <a:gd name="T29" fmla="*/ 11 h 27"/>
              <a:gd name="T30" fmla="*/ 25 w 25"/>
              <a:gd name="T3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27">
                <a:moveTo>
                  <a:pt x="25" y="0"/>
                </a:moveTo>
                <a:lnTo>
                  <a:pt x="17" y="19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7" y="23"/>
                </a:lnTo>
                <a:lnTo>
                  <a:pt x="17" y="26"/>
                </a:lnTo>
                <a:lnTo>
                  <a:pt x="16" y="26"/>
                </a:lnTo>
                <a:lnTo>
                  <a:pt x="16" y="27"/>
                </a:lnTo>
                <a:lnTo>
                  <a:pt x="15" y="27"/>
                </a:lnTo>
                <a:lnTo>
                  <a:pt x="13" y="27"/>
                </a:lnTo>
                <a:lnTo>
                  <a:pt x="12" y="24"/>
                </a:lnTo>
                <a:lnTo>
                  <a:pt x="9" y="22"/>
                </a:lnTo>
                <a:lnTo>
                  <a:pt x="7" y="18"/>
                </a:lnTo>
                <a:lnTo>
                  <a:pt x="0" y="11"/>
                </a:lnTo>
                <a:lnTo>
                  <a:pt x="25" y="0"/>
                </a:lnTo>
                <a:close/>
              </a:path>
            </a:pathLst>
          </a:custGeom>
          <a:solidFill>
            <a:srgbClr val="AAB38D"/>
          </a:solidFill>
          <a:ln w="0">
            <a:solidFill>
              <a:srgbClr val="AAB38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Freeform 114"/>
          <p:cNvSpPr>
            <a:spLocks/>
          </p:cNvSpPr>
          <p:nvPr/>
        </p:nvSpPr>
        <p:spPr bwMode="auto">
          <a:xfrm>
            <a:off x="4176713" y="2714625"/>
            <a:ext cx="52388" cy="55563"/>
          </a:xfrm>
          <a:custGeom>
            <a:avLst/>
            <a:gdLst>
              <a:gd name="T0" fmla="*/ 29 w 33"/>
              <a:gd name="T1" fmla="*/ 0 h 35"/>
              <a:gd name="T2" fmla="*/ 30 w 33"/>
              <a:gd name="T3" fmla="*/ 1 h 35"/>
              <a:gd name="T4" fmla="*/ 32 w 33"/>
              <a:gd name="T5" fmla="*/ 1 h 35"/>
              <a:gd name="T6" fmla="*/ 33 w 33"/>
              <a:gd name="T7" fmla="*/ 4 h 35"/>
              <a:gd name="T8" fmla="*/ 33 w 33"/>
              <a:gd name="T9" fmla="*/ 5 h 35"/>
              <a:gd name="T10" fmla="*/ 25 w 33"/>
              <a:gd name="T11" fmla="*/ 25 h 35"/>
              <a:gd name="T12" fmla="*/ 25 w 33"/>
              <a:gd name="T13" fmla="*/ 26 h 35"/>
              <a:gd name="T14" fmla="*/ 25 w 33"/>
              <a:gd name="T15" fmla="*/ 28 h 35"/>
              <a:gd name="T16" fmla="*/ 24 w 33"/>
              <a:gd name="T17" fmla="*/ 31 h 35"/>
              <a:gd name="T18" fmla="*/ 22 w 33"/>
              <a:gd name="T19" fmla="*/ 34 h 35"/>
              <a:gd name="T20" fmla="*/ 21 w 33"/>
              <a:gd name="T21" fmla="*/ 35 h 35"/>
              <a:gd name="T22" fmla="*/ 19 w 33"/>
              <a:gd name="T23" fmla="*/ 35 h 35"/>
              <a:gd name="T24" fmla="*/ 19 w 33"/>
              <a:gd name="T25" fmla="*/ 35 h 35"/>
              <a:gd name="T26" fmla="*/ 17 w 33"/>
              <a:gd name="T27" fmla="*/ 35 h 35"/>
              <a:gd name="T28" fmla="*/ 15 w 33"/>
              <a:gd name="T29" fmla="*/ 34 h 35"/>
              <a:gd name="T30" fmla="*/ 13 w 33"/>
              <a:gd name="T31" fmla="*/ 31 h 35"/>
              <a:gd name="T32" fmla="*/ 11 w 33"/>
              <a:gd name="T33" fmla="*/ 28 h 35"/>
              <a:gd name="T34" fmla="*/ 7 w 33"/>
              <a:gd name="T35" fmla="*/ 23 h 35"/>
              <a:gd name="T36" fmla="*/ 2 w 33"/>
              <a:gd name="T37" fmla="*/ 18 h 35"/>
              <a:gd name="T38" fmla="*/ 2 w 33"/>
              <a:gd name="T39" fmla="*/ 18 h 35"/>
              <a:gd name="T40" fmla="*/ 0 w 33"/>
              <a:gd name="T41" fmla="*/ 17 h 35"/>
              <a:gd name="T42" fmla="*/ 0 w 33"/>
              <a:gd name="T43" fmla="*/ 14 h 35"/>
              <a:gd name="T44" fmla="*/ 2 w 33"/>
              <a:gd name="T45" fmla="*/ 13 h 35"/>
              <a:gd name="T46" fmla="*/ 3 w 33"/>
              <a:gd name="T47" fmla="*/ 13 h 35"/>
              <a:gd name="T48" fmla="*/ 5 w 33"/>
              <a:gd name="T49" fmla="*/ 13 h 35"/>
              <a:gd name="T50" fmla="*/ 7 w 33"/>
              <a:gd name="T51" fmla="*/ 13 h 35"/>
              <a:gd name="T52" fmla="*/ 13 w 33"/>
              <a:gd name="T53" fmla="*/ 19 h 35"/>
              <a:gd name="T54" fmla="*/ 13 w 33"/>
              <a:gd name="T55" fmla="*/ 19 h 35"/>
              <a:gd name="T56" fmla="*/ 16 w 33"/>
              <a:gd name="T57" fmla="*/ 23 h 35"/>
              <a:gd name="T58" fmla="*/ 17 w 33"/>
              <a:gd name="T59" fmla="*/ 26 h 35"/>
              <a:gd name="T60" fmla="*/ 17 w 33"/>
              <a:gd name="T61" fmla="*/ 26 h 35"/>
              <a:gd name="T62" fmla="*/ 17 w 33"/>
              <a:gd name="T63" fmla="*/ 25 h 35"/>
              <a:gd name="T64" fmla="*/ 17 w 33"/>
              <a:gd name="T65" fmla="*/ 25 h 35"/>
              <a:gd name="T66" fmla="*/ 17 w 33"/>
              <a:gd name="T67" fmla="*/ 23 h 35"/>
              <a:gd name="T68" fmla="*/ 26 w 33"/>
              <a:gd name="T69" fmla="*/ 2 h 35"/>
              <a:gd name="T70" fmla="*/ 26 w 33"/>
              <a:gd name="T71" fmla="*/ 1 h 35"/>
              <a:gd name="T72" fmla="*/ 29 w 33"/>
              <a:gd name="T7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" h="35">
                <a:moveTo>
                  <a:pt x="29" y="0"/>
                </a:moveTo>
                <a:lnTo>
                  <a:pt x="30" y="1"/>
                </a:lnTo>
                <a:lnTo>
                  <a:pt x="32" y="1"/>
                </a:lnTo>
                <a:lnTo>
                  <a:pt x="33" y="4"/>
                </a:lnTo>
                <a:lnTo>
                  <a:pt x="33" y="5"/>
                </a:lnTo>
                <a:lnTo>
                  <a:pt x="25" y="25"/>
                </a:lnTo>
                <a:lnTo>
                  <a:pt x="25" y="26"/>
                </a:lnTo>
                <a:lnTo>
                  <a:pt x="25" y="28"/>
                </a:lnTo>
                <a:lnTo>
                  <a:pt x="24" y="31"/>
                </a:lnTo>
                <a:lnTo>
                  <a:pt x="22" y="34"/>
                </a:lnTo>
                <a:lnTo>
                  <a:pt x="21" y="35"/>
                </a:lnTo>
                <a:lnTo>
                  <a:pt x="19" y="35"/>
                </a:lnTo>
                <a:lnTo>
                  <a:pt x="19" y="35"/>
                </a:lnTo>
                <a:lnTo>
                  <a:pt x="17" y="35"/>
                </a:lnTo>
                <a:lnTo>
                  <a:pt x="15" y="34"/>
                </a:lnTo>
                <a:lnTo>
                  <a:pt x="13" y="31"/>
                </a:lnTo>
                <a:lnTo>
                  <a:pt x="11" y="28"/>
                </a:lnTo>
                <a:lnTo>
                  <a:pt x="7" y="23"/>
                </a:lnTo>
                <a:lnTo>
                  <a:pt x="2" y="18"/>
                </a:lnTo>
                <a:lnTo>
                  <a:pt x="2" y="18"/>
                </a:lnTo>
                <a:lnTo>
                  <a:pt x="0" y="17"/>
                </a:lnTo>
                <a:lnTo>
                  <a:pt x="0" y="14"/>
                </a:lnTo>
                <a:lnTo>
                  <a:pt x="2" y="13"/>
                </a:lnTo>
                <a:lnTo>
                  <a:pt x="3" y="13"/>
                </a:lnTo>
                <a:lnTo>
                  <a:pt x="5" y="13"/>
                </a:lnTo>
                <a:lnTo>
                  <a:pt x="7" y="13"/>
                </a:lnTo>
                <a:lnTo>
                  <a:pt x="13" y="19"/>
                </a:lnTo>
                <a:lnTo>
                  <a:pt x="13" y="19"/>
                </a:lnTo>
                <a:lnTo>
                  <a:pt x="16" y="23"/>
                </a:lnTo>
                <a:lnTo>
                  <a:pt x="17" y="26"/>
                </a:lnTo>
                <a:lnTo>
                  <a:pt x="17" y="26"/>
                </a:lnTo>
                <a:lnTo>
                  <a:pt x="17" y="25"/>
                </a:lnTo>
                <a:lnTo>
                  <a:pt x="17" y="25"/>
                </a:lnTo>
                <a:lnTo>
                  <a:pt x="17" y="23"/>
                </a:lnTo>
                <a:lnTo>
                  <a:pt x="26" y="2"/>
                </a:lnTo>
                <a:lnTo>
                  <a:pt x="26" y="1"/>
                </a:lnTo>
                <a:lnTo>
                  <a:pt x="2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Freeform 115"/>
          <p:cNvSpPr>
            <a:spLocks/>
          </p:cNvSpPr>
          <p:nvPr/>
        </p:nvSpPr>
        <p:spPr bwMode="auto">
          <a:xfrm>
            <a:off x="4229101" y="2711450"/>
            <a:ext cx="41275" cy="30163"/>
          </a:xfrm>
          <a:custGeom>
            <a:avLst/>
            <a:gdLst>
              <a:gd name="T0" fmla="*/ 26 w 26"/>
              <a:gd name="T1" fmla="*/ 0 h 19"/>
              <a:gd name="T2" fmla="*/ 20 w 26"/>
              <a:gd name="T3" fmla="*/ 12 h 19"/>
              <a:gd name="T4" fmla="*/ 17 w 26"/>
              <a:gd name="T5" fmla="*/ 16 h 19"/>
              <a:gd name="T6" fmla="*/ 14 w 26"/>
              <a:gd name="T7" fmla="*/ 19 h 19"/>
              <a:gd name="T8" fmla="*/ 13 w 26"/>
              <a:gd name="T9" fmla="*/ 19 h 19"/>
              <a:gd name="T10" fmla="*/ 10 w 26"/>
              <a:gd name="T11" fmla="*/ 19 h 19"/>
              <a:gd name="T12" fmla="*/ 9 w 26"/>
              <a:gd name="T13" fmla="*/ 17 h 19"/>
              <a:gd name="T14" fmla="*/ 9 w 26"/>
              <a:gd name="T15" fmla="*/ 17 h 19"/>
              <a:gd name="T16" fmla="*/ 8 w 26"/>
              <a:gd name="T17" fmla="*/ 16 h 19"/>
              <a:gd name="T18" fmla="*/ 8 w 26"/>
              <a:gd name="T19" fmla="*/ 16 h 19"/>
              <a:gd name="T20" fmla="*/ 0 w 26"/>
              <a:gd name="T21" fmla="*/ 4 h 19"/>
              <a:gd name="T22" fmla="*/ 26 w 26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9">
                <a:moveTo>
                  <a:pt x="26" y="0"/>
                </a:moveTo>
                <a:lnTo>
                  <a:pt x="20" y="12"/>
                </a:lnTo>
                <a:lnTo>
                  <a:pt x="17" y="16"/>
                </a:lnTo>
                <a:lnTo>
                  <a:pt x="14" y="19"/>
                </a:lnTo>
                <a:lnTo>
                  <a:pt x="13" y="19"/>
                </a:lnTo>
                <a:lnTo>
                  <a:pt x="10" y="19"/>
                </a:lnTo>
                <a:lnTo>
                  <a:pt x="9" y="17"/>
                </a:lnTo>
                <a:lnTo>
                  <a:pt x="9" y="17"/>
                </a:lnTo>
                <a:lnTo>
                  <a:pt x="8" y="16"/>
                </a:lnTo>
                <a:lnTo>
                  <a:pt x="8" y="16"/>
                </a:lnTo>
                <a:lnTo>
                  <a:pt x="0" y="4"/>
                </a:lnTo>
                <a:lnTo>
                  <a:pt x="26" y="0"/>
                </a:lnTo>
                <a:close/>
              </a:path>
            </a:pathLst>
          </a:custGeom>
          <a:solidFill>
            <a:srgbClr val="AAB38D"/>
          </a:solidFill>
          <a:ln w="0">
            <a:solidFill>
              <a:srgbClr val="AAB38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Freeform 116"/>
          <p:cNvSpPr>
            <a:spLocks/>
          </p:cNvSpPr>
          <p:nvPr/>
        </p:nvSpPr>
        <p:spPr bwMode="auto">
          <a:xfrm>
            <a:off x="4222751" y="2708275"/>
            <a:ext cx="53975" cy="39688"/>
          </a:xfrm>
          <a:custGeom>
            <a:avLst/>
            <a:gdLst>
              <a:gd name="T0" fmla="*/ 30 w 34"/>
              <a:gd name="T1" fmla="*/ 0 h 25"/>
              <a:gd name="T2" fmla="*/ 31 w 34"/>
              <a:gd name="T3" fmla="*/ 0 h 25"/>
              <a:gd name="T4" fmla="*/ 33 w 34"/>
              <a:gd name="T5" fmla="*/ 1 h 25"/>
              <a:gd name="T6" fmla="*/ 34 w 34"/>
              <a:gd name="T7" fmla="*/ 2 h 25"/>
              <a:gd name="T8" fmla="*/ 33 w 34"/>
              <a:gd name="T9" fmla="*/ 5 h 25"/>
              <a:gd name="T10" fmla="*/ 28 w 34"/>
              <a:gd name="T11" fmla="*/ 15 h 25"/>
              <a:gd name="T12" fmla="*/ 24 w 34"/>
              <a:gd name="T13" fmla="*/ 21 h 25"/>
              <a:gd name="T14" fmla="*/ 20 w 34"/>
              <a:gd name="T15" fmla="*/ 23 h 25"/>
              <a:gd name="T16" fmla="*/ 16 w 34"/>
              <a:gd name="T17" fmla="*/ 25 h 25"/>
              <a:gd name="T18" fmla="*/ 13 w 34"/>
              <a:gd name="T19" fmla="*/ 25 h 25"/>
              <a:gd name="T20" fmla="*/ 12 w 34"/>
              <a:gd name="T21" fmla="*/ 23 h 25"/>
              <a:gd name="T22" fmla="*/ 10 w 34"/>
              <a:gd name="T23" fmla="*/ 22 h 25"/>
              <a:gd name="T24" fmla="*/ 9 w 34"/>
              <a:gd name="T25" fmla="*/ 21 h 25"/>
              <a:gd name="T26" fmla="*/ 9 w 34"/>
              <a:gd name="T27" fmla="*/ 19 h 25"/>
              <a:gd name="T28" fmla="*/ 1 w 34"/>
              <a:gd name="T29" fmla="*/ 9 h 25"/>
              <a:gd name="T30" fmla="*/ 0 w 34"/>
              <a:gd name="T31" fmla="*/ 8 h 25"/>
              <a:gd name="T32" fmla="*/ 1 w 34"/>
              <a:gd name="T33" fmla="*/ 5 h 25"/>
              <a:gd name="T34" fmla="*/ 1 w 34"/>
              <a:gd name="T35" fmla="*/ 4 h 25"/>
              <a:gd name="T36" fmla="*/ 4 w 34"/>
              <a:gd name="T37" fmla="*/ 4 h 25"/>
              <a:gd name="T38" fmla="*/ 5 w 34"/>
              <a:gd name="T39" fmla="*/ 4 h 25"/>
              <a:gd name="T40" fmla="*/ 7 w 34"/>
              <a:gd name="T41" fmla="*/ 5 h 25"/>
              <a:gd name="T42" fmla="*/ 16 w 34"/>
              <a:gd name="T43" fmla="*/ 15 h 25"/>
              <a:gd name="T44" fmla="*/ 16 w 34"/>
              <a:gd name="T45" fmla="*/ 17 h 25"/>
              <a:gd name="T46" fmla="*/ 16 w 34"/>
              <a:gd name="T47" fmla="*/ 17 h 25"/>
              <a:gd name="T48" fmla="*/ 16 w 34"/>
              <a:gd name="T49" fmla="*/ 17 h 25"/>
              <a:gd name="T50" fmla="*/ 16 w 34"/>
              <a:gd name="T51" fmla="*/ 18 h 25"/>
              <a:gd name="T52" fmla="*/ 17 w 34"/>
              <a:gd name="T53" fmla="*/ 17 h 25"/>
              <a:gd name="T54" fmla="*/ 17 w 34"/>
              <a:gd name="T55" fmla="*/ 17 h 25"/>
              <a:gd name="T56" fmla="*/ 18 w 34"/>
              <a:gd name="T57" fmla="*/ 15 h 25"/>
              <a:gd name="T58" fmla="*/ 21 w 34"/>
              <a:gd name="T59" fmla="*/ 12 h 25"/>
              <a:gd name="T60" fmla="*/ 26 w 34"/>
              <a:gd name="T61" fmla="*/ 1 h 25"/>
              <a:gd name="T62" fmla="*/ 28 w 34"/>
              <a:gd name="T63" fmla="*/ 0 h 25"/>
              <a:gd name="T64" fmla="*/ 30 w 34"/>
              <a:gd name="T6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" h="25">
                <a:moveTo>
                  <a:pt x="30" y="0"/>
                </a:moveTo>
                <a:lnTo>
                  <a:pt x="31" y="0"/>
                </a:lnTo>
                <a:lnTo>
                  <a:pt x="33" y="1"/>
                </a:lnTo>
                <a:lnTo>
                  <a:pt x="34" y="2"/>
                </a:lnTo>
                <a:lnTo>
                  <a:pt x="33" y="5"/>
                </a:lnTo>
                <a:lnTo>
                  <a:pt x="28" y="15"/>
                </a:lnTo>
                <a:lnTo>
                  <a:pt x="24" y="21"/>
                </a:lnTo>
                <a:lnTo>
                  <a:pt x="20" y="23"/>
                </a:lnTo>
                <a:lnTo>
                  <a:pt x="16" y="25"/>
                </a:lnTo>
                <a:lnTo>
                  <a:pt x="13" y="25"/>
                </a:lnTo>
                <a:lnTo>
                  <a:pt x="12" y="23"/>
                </a:lnTo>
                <a:lnTo>
                  <a:pt x="10" y="22"/>
                </a:lnTo>
                <a:lnTo>
                  <a:pt x="9" y="21"/>
                </a:lnTo>
                <a:lnTo>
                  <a:pt x="9" y="19"/>
                </a:lnTo>
                <a:lnTo>
                  <a:pt x="1" y="9"/>
                </a:lnTo>
                <a:lnTo>
                  <a:pt x="0" y="8"/>
                </a:lnTo>
                <a:lnTo>
                  <a:pt x="1" y="5"/>
                </a:lnTo>
                <a:lnTo>
                  <a:pt x="1" y="4"/>
                </a:lnTo>
                <a:lnTo>
                  <a:pt x="4" y="4"/>
                </a:lnTo>
                <a:lnTo>
                  <a:pt x="5" y="4"/>
                </a:lnTo>
                <a:lnTo>
                  <a:pt x="7" y="5"/>
                </a:lnTo>
                <a:lnTo>
                  <a:pt x="16" y="15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7" y="17"/>
                </a:lnTo>
                <a:lnTo>
                  <a:pt x="17" y="17"/>
                </a:lnTo>
                <a:lnTo>
                  <a:pt x="18" y="15"/>
                </a:lnTo>
                <a:lnTo>
                  <a:pt x="21" y="12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" name="Freeform 117"/>
          <p:cNvSpPr>
            <a:spLocks/>
          </p:cNvSpPr>
          <p:nvPr/>
        </p:nvSpPr>
        <p:spPr bwMode="auto">
          <a:xfrm>
            <a:off x="4211638" y="2730500"/>
            <a:ext cx="55563" cy="261938"/>
          </a:xfrm>
          <a:custGeom>
            <a:avLst/>
            <a:gdLst>
              <a:gd name="T0" fmla="*/ 6 w 35"/>
              <a:gd name="T1" fmla="*/ 0 h 165"/>
              <a:gd name="T2" fmla="*/ 19 w 35"/>
              <a:gd name="T3" fmla="*/ 4 h 165"/>
              <a:gd name="T4" fmla="*/ 20 w 35"/>
              <a:gd name="T5" fmla="*/ 50 h 165"/>
              <a:gd name="T6" fmla="*/ 35 w 35"/>
              <a:gd name="T7" fmla="*/ 127 h 165"/>
              <a:gd name="T8" fmla="*/ 31 w 35"/>
              <a:gd name="T9" fmla="*/ 147 h 165"/>
              <a:gd name="T10" fmla="*/ 29 w 35"/>
              <a:gd name="T11" fmla="*/ 155 h 165"/>
              <a:gd name="T12" fmla="*/ 28 w 35"/>
              <a:gd name="T13" fmla="*/ 160 h 165"/>
              <a:gd name="T14" fmla="*/ 25 w 35"/>
              <a:gd name="T15" fmla="*/ 162 h 165"/>
              <a:gd name="T16" fmla="*/ 24 w 35"/>
              <a:gd name="T17" fmla="*/ 165 h 165"/>
              <a:gd name="T18" fmla="*/ 23 w 35"/>
              <a:gd name="T19" fmla="*/ 165 h 165"/>
              <a:gd name="T20" fmla="*/ 21 w 35"/>
              <a:gd name="T21" fmla="*/ 165 h 165"/>
              <a:gd name="T22" fmla="*/ 19 w 35"/>
              <a:gd name="T23" fmla="*/ 164 h 165"/>
              <a:gd name="T24" fmla="*/ 17 w 35"/>
              <a:gd name="T25" fmla="*/ 162 h 165"/>
              <a:gd name="T26" fmla="*/ 16 w 35"/>
              <a:gd name="T27" fmla="*/ 160 h 165"/>
              <a:gd name="T28" fmla="*/ 15 w 35"/>
              <a:gd name="T29" fmla="*/ 157 h 165"/>
              <a:gd name="T30" fmla="*/ 14 w 35"/>
              <a:gd name="T31" fmla="*/ 156 h 165"/>
              <a:gd name="T32" fmla="*/ 12 w 35"/>
              <a:gd name="T33" fmla="*/ 153 h 165"/>
              <a:gd name="T34" fmla="*/ 12 w 35"/>
              <a:gd name="T35" fmla="*/ 152 h 165"/>
              <a:gd name="T36" fmla="*/ 12 w 35"/>
              <a:gd name="T37" fmla="*/ 152 h 165"/>
              <a:gd name="T38" fmla="*/ 6 w 35"/>
              <a:gd name="T39" fmla="*/ 144 h 165"/>
              <a:gd name="T40" fmla="*/ 2 w 35"/>
              <a:gd name="T41" fmla="*/ 134 h 165"/>
              <a:gd name="T42" fmla="*/ 0 w 35"/>
              <a:gd name="T43" fmla="*/ 126 h 165"/>
              <a:gd name="T44" fmla="*/ 0 w 35"/>
              <a:gd name="T45" fmla="*/ 123 h 165"/>
              <a:gd name="T46" fmla="*/ 6 w 35"/>
              <a:gd name="T4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" h="165">
                <a:moveTo>
                  <a:pt x="6" y="0"/>
                </a:moveTo>
                <a:lnTo>
                  <a:pt x="19" y="4"/>
                </a:lnTo>
                <a:lnTo>
                  <a:pt x="20" y="50"/>
                </a:lnTo>
                <a:lnTo>
                  <a:pt x="35" y="127"/>
                </a:lnTo>
                <a:lnTo>
                  <a:pt x="31" y="147"/>
                </a:lnTo>
                <a:lnTo>
                  <a:pt x="29" y="155"/>
                </a:lnTo>
                <a:lnTo>
                  <a:pt x="28" y="160"/>
                </a:lnTo>
                <a:lnTo>
                  <a:pt x="25" y="162"/>
                </a:lnTo>
                <a:lnTo>
                  <a:pt x="24" y="165"/>
                </a:lnTo>
                <a:lnTo>
                  <a:pt x="23" y="165"/>
                </a:lnTo>
                <a:lnTo>
                  <a:pt x="21" y="165"/>
                </a:lnTo>
                <a:lnTo>
                  <a:pt x="19" y="164"/>
                </a:lnTo>
                <a:lnTo>
                  <a:pt x="17" y="162"/>
                </a:lnTo>
                <a:lnTo>
                  <a:pt x="16" y="160"/>
                </a:lnTo>
                <a:lnTo>
                  <a:pt x="15" y="157"/>
                </a:lnTo>
                <a:lnTo>
                  <a:pt x="14" y="156"/>
                </a:lnTo>
                <a:lnTo>
                  <a:pt x="12" y="153"/>
                </a:lnTo>
                <a:lnTo>
                  <a:pt x="12" y="152"/>
                </a:lnTo>
                <a:lnTo>
                  <a:pt x="12" y="152"/>
                </a:lnTo>
                <a:lnTo>
                  <a:pt x="6" y="144"/>
                </a:lnTo>
                <a:lnTo>
                  <a:pt x="2" y="134"/>
                </a:lnTo>
                <a:lnTo>
                  <a:pt x="0" y="126"/>
                </a:lnTo>
                <a:lnTo>
                  <a:pt x="0" y="123"/>
                </a:lnTo>
                <a:lnTo>
                  <a:pt x="6" y="0"/>
                </a:lnTo>
                <a:close/>
              </a:path>
            </a:pathLst>
          </a:custGeom>
          <a:solidFill>
            <a:srgbClr val="AAB38D"/>
          </a:solidFill>
          <a:ln w="0">
            <a:solidFill>
              <a:srgbClr val="AAB38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" name="Freeform 118"/>
          <p:cNvSpPr>
            <a:spLocks/>
          </p:cNvSpPr>
          <p:nvPr/>
        </p:nvSpPr>
        <p:spPr bwMode="auto">
          <a:xfrm>
            <a:off x="4206876" y="2727325"/>
            <a:ext cx="63500" cy="271463"/>
          </a:xfrm>
          <a:custGeom>
            <a:avLst/>
            <a:gdLst>
              <a:gd name="T0" fmla="*/ 9 w 40"/>
              <a:gd name="T1" fmla="*/ 0 h 171"/>
              <a:gd name="T2" fmla="*/ 11 w 40"/>
              <a:gd name="T3" fmla="*/ 0 h 171"/>
              <a:gd name="T4" fmla="*/ 13 w 40"/>
              <a:gd name="T5" fmla="*/ 1 h 171"/>
              <a:gd name="T6" fmla="*/ 13 w 40"/>
              <a:gd name="T7" fmla="*/ 2 h 171"/>
              <a:gd name="T8" fmla="*/ 6 w 40"/>
              <a:gd name="T9" fmla="*/ 125 h 171"/>
              <a:gd name="T10" fmla="*/ 7 w 40"/>
              <a:gd name="T11" fmla="*/ 127 h 171"/>
              <a:gd name="T12" fmla="*/ 7 w 40"/>
              <a:gd name="T13" fmla="*/ 130 h 171"/>
              <a:gd name="T14" fmla="*/ 9 w 40"/>
              <a:gd name="T15" fmla="*/ 136 h 171"/>
              <a:gd name="T16" fmla="*/ 10 w 40"/>
              <a:gd name="T17" fmla="*/ 140 h 171"/>
              <a:gd name="T18" fmla="*/ 13 w 40"/>
              <a:gd name="T19" fmla="*/ 145 h 171"/>
              <a:gd name="T20" fmla="*/ 14 w 40"/>
              <a:gd name="T21" fmla="*/ 149 h 171"/>
              <a:gd name="T22" fmla="*/ 18 w 40"/>
              <a:gd name="T23" fmla="*/ 151 h 171"/>
              <a:gd name="T24" fmla="*/ 18 w 40"/>
              <a:gd name="T25" fmla="*/ 153 h 171"/>
              <a:gd name="T26" fmla="*/ 18 w 40"/>
              <a:gd name="T27" fmla="*/ 153 h 171"/>
              <a:gd name="T28" fmla="*/ 19 w 40"/>
              <a:gd name="T29" fmla="*/ 154 h 171"/>
              <a:gd name="T30" fmla="*/ 19 w 40"/>
              <a:gd name="T31" fmla="*/ 155 h 171"/>
              <a:gd name="T32" fmla="*/ 20 w 40"/>
              <a:gd name="T33" fmla="*/ 158 h 171"/>
              <a:gd name="T34" fmla="*/ 23 w 40"/>
              <a:gd name="T35" fmla="*/ 161 h 171"/>
              <a:gd name="T36" fmla="*/ 24 w 40"/>
              <a:gd name="T37" fmla="*/ 163 h 171"/>
              <a:gd name="T38" fmla="*/ 26 w 40"/>
              <a:gd name="T39" fmla="*/ 163 h 171"/>
              <a:gd name="T40" fmla="*/ 26 w 40"/>
              <a:gd name="T41" fmla="*/ 163 h 171"/>
              <a:gd name="T42" fmla="*/ 26 w 40"/>
              <a:gd name="T43" fmla="*/ 162 h 171"/>
              <a:gd name="T44" fmla="*/ 27 w 40"/>
              <a:gd name="T45" fmla="*/ 159 h 171"/>
              <a:gd name="T46" fmla="*/ 28 w 40"/>
              <a:gd name="T47" fmla="*/ 154 h 171"/>
              <a:gd name="T48" fmla="*/ 30 w 40"/>
              <a:gd name="T49" fmla="*/ 149 h 171"/>
              <a:gd name="T50" fmla="*/ 30 w 40"/>
              <a:gd name="T51" fmla="*/ 149 h 171"/>
              <a:gd name="T52" fmla="*/ 34 w 40"/>
              <a:gd name="T53" fmla="*/ 129 h 171"/>
              <a:gd name="T54" fmla="*/ 19 w 40"/>
              <a:gd name="T55" fmla="*/ 53 h 171"/>
              <a:gd name="T56" fmla="*/ 18 w 40"/>
              <a:gd name="T57" fmla="*/ 6 h 171"/>
              <a:gd name="T58" fmla="*/ 19 w 40"/>
              <a:gd name="T59" fmla="*/ 3 h 171"/>
              <a:gd name="T60" fmla="*/ 20 w 40"/>
              <a:gd name="T61" fmla="*/ 2 h 171"/>
              <a:gd name="T62" fmla="*/ 22 w 40"/>
              <a:gd name="T63" fmla="*/ 2 h 171"/>
              <a:gd name="T64" fmla="*/ 23 w 40"/>
              <a:gd name="T65" fmla="*/ 2 h 171"/>
              <a:gd name="T66" fmla="*/ 24 w 40"/>
              <a:gd name="T67" fmla="*/ 3 h 171"/>
              <a:gd name="T68" fmla="*/ 26 w 40"/>
              <a:gd name="T69" fmla="*/ 6 h 171"/>
              <a:gd name="T70" fmla="*/ 27 w 40"/>
              <a:gd name="T71" fmla="*/ 52 h 171"/>
              <a:gd name="T72" fmla="*/ 40 w 40"/>
              <a:gd name="T73" fmla="*/ 129 h 171"/>
              <a:gd name="T74" fmla="*/ 36 w 40"/>
              <a:gd name="T75" fmla="*/ 150 h 171"/>
              <a:gd name="T76" fmla="*/ 35 w 40"/>
              <a:gd name="T77" fmla="*/ 157 h 171"/>
              <a:gd name="T78" fmla="*/ 34 w 40"/>
              <a:gd name="T79" fmla="*/ 161 h 171"/>
              <a:gd name="T80" fmla="*/ 32 w 40"/>
              <a:gd name="T81" fmla="*/ 164 h 171"/>
              <a:gd name="T82" fmla="*/ 31 w 40"/>
              <a:gd name="T83" fmla="*/ 168 h 171"/>
              <a:gd name="T84" fmla="*/ 28 w 40"/>
              <a:gd name="T85" fmla="*/ 170 h 171"/>
              <a:gd name="T86" fmla="*/ 26 w 40"/>
              <a:gd name="T87" fmla="*/ 171 h 171"/>
              <a:gd name="T88" fmla="*/ 23 w 40"/>
              <a:gd name="T89" fmla="*/ 171 h 171"/>
              <a:gd name="T90" fmla="*/ 20 w 40"/>
              <a:gd name="T91" fmla="*/ 170 h 171"/>
              <a:gd name="T92" fmla="*/ 19 w 40"/>
              <a:gd name="T93" fmla="*/ 168 h 171"/>
              <a:gd name="T94" fmla="*/ 17 w 40"/>
              <a:gd name="T95" fmla="*/ 166 h 171"/>
              <a:gd name="T96" fmla="*/ 15 w 40"/>
              <a:gd name="T97" fmla="*/ 163 h 171"/>
              <a:gd name="T98" fmla="*/ 14 w 40"/>
              <a:gd name="T99" fmla="*/ 161 h 171"/>
              <a:gd name="T100" fmla="*/ 13 w 40"/>
              <a:gd name="T101" fmla="*/ 158 h 171"/>
              <a:gd name="T102" fmla="*/ 13 w 40"/>
              <a:gd name="T103" fmla="*/ 157 h 171"/>
              <a:gd name="T104" fmla="*/ 6 w 40"/>
              <a:gd name="T105" fmla="*/ 147 h 171"/>
              <a:gd name="T106" fmla="*/ 2 w 40"/>
              <a:gd name="T107" fmla="*/ 137 h 171"/>
              <a:gd name="T108" fmla="*/ 0 w 40"/>
              <a:gd name="T109" fmla="*/ 129 h 171"/>
              <a:gd name="T110" fmla="*/ 0 w 40"/>
              <a:gd name="T111" fmla="*/ 125 h 171"/>
              <a:gd name="T112" fmla="*/ 0 w 40"/>
              <a:gd name="T113" fmla="*/ 125 h 171"/>
              <a:gd name="T114" fmla="*/ 6 w 40"/>
              <a:gd name="T115" fmla="*/ 2 h 171"/>
              <a:gd name="T116" fmla="*/ 6 w 40"/>
              <a:gd name="T117" fmla="*/ 2 h 171"/>
              <a:gd name="T118" fmla="*/ 6 w 40"/>
              <a:gd name="T119" fmla="*/ 1 h 171"/>
              <a:gd name="T120" fmla="*/ 7 w 40"/>
              <a:gd name="T121" fmla="*/ 0 h 171"/>
              <a:gd name="T122" fmla="*/ 9 w 40"/>
              <a:gd name="T123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" h="171">
                <a:moveTo>
                  <a:pt x="9" y="0"/>
                </a:moveTo>
                <a:lnTo>
                  <a:pt x="11" y="0"/>
                </a:lnTo>
                <a:lnTo>
                  <a:pt x="13" y="1"/>
                </a:lnTo>
                <a:lnTo>
                  <a:pt x="13" y="2"/>
                </a:lnTo>
                <a:lnTo>
                  <a:pt x="6" y="125"/>
                </a:lnTo>
                <a:lnTo>
                  <a:pt x="7" y="127"/>
                </a:lnTo>
                <a:lnTo>
                  <a:pt x="7" y="130"/>
                </a:lnTo>
                <a:lnTo>
                  <a:pt x="9" y="136"/>
                </a:lnTo>
                <a:lnTo>
                  <a:pt x="10" y="140"/>
                </a:lnTo>
                <a:lnTo>
                  <a:pt x="13" y="145"/>
                </a:lnTo>
                <a:lnTo>
                  <a:pt x="14" y="149"/>
                </a:lnTo>
                <a:lnTo>
                  <a:pt x="18" y="151"/>
                </a:lnTo>
                <a:lnTo>
                  <a:pt x="18" y="153"/>
                </a:lnTo>
                <a:lnTo>
                  <a:pt x="18" y="153"/>
                </a:lnTo>
                <a:lnTo>
                  <a:pt x="19" y="154"/>
                </a:lnTo>
                <a:lnTo>
                  <a:pt x="19" y="155"/>
                </a:lnTo>
                <a:lnTo>
                  <a:pt x="20" y="158"/>
                </a:lnTo>
                <a:lnTo>
                  <a:pt x="23" y="161"/>
                </a:lnTo>
                <a:lnTo>
                  <a:pt x="24" y="163"/>
                </a:lnTo>
                <a:lnTo>
                  <a:pt x="26" y="163"/>
                </a:lnTo>
                <a:lnTo>
                  <a:pt x="26" y="163"/>
                </a:lnTo>
                <a:lnTo>
                  <a:pt x="26" y="162"/>
                </a:lnTo>
                <a:lnTo>
                  <a:pt x="27" y="159"/>
                </a:lnTo>
                <a:lnTo>
                  <a:pt x="28" y="154"/>
                </a:lnTo>
                <a:lnTo>
                  <a:pt x="30" y="149"/>
                </a:lnTo>
                <a:lnTo>
                  <a:pt x="30" y="149"/>
                </a:lnTo>
                <a:lnTo>
                  <a:pt x="34" y="129"/>
                </a:lnTo>
                <a:lnTo>
                  <a:pt x="19" y="53"/>
                </a:lnTo>
                <a:lnTo>
                  <a:pt x="18" y="6"/>
                </a:lnTo>
                <a:lnTo>
                  <a:pt x="19" y="3"/>
                </a:lnTo>
                <a:lnTo>
                  <a:pt x="20" y="2"/>
                </a:lnTo>
                <a:lnTo>
                  <a:pt x="22" y="2"/>
                </a:lnTo>
                <a:lnTo>
                  <a:pt x="23" y="2"/>
                </a:lnTo>
                <a:lnTo>
                  <a:pt x="24" y="3"/>
                </a:lnTo>
                <a:lnTo>
                  <a:pt x="26" y="6"/>
                </a:lnTo>
                <a:lnTo>
                  <a:pt x="27" y="52"/>
                </a:lnTo>
                <a:lnTo>
                  <a:pt x="40" y="129"/>
                </a:lnTo>
                <a:lnTo>
                  <a:pt x="36" y="150"/>
                </a:lnTo>
                <a:lnTo>
                  <a:pt x="35" y="157"/>
                </a:lnTo>
                <a:lnTo>
                  <a:pt x="34" y="161"/>
                </a:lnTo>
                <a:lnTo>
                  <a:pt x="32" y="164"/>
                </a:lnTo>
                <a:lnTo>
                  <a:pt x="31" y="168"/>
                </a:lnTo>
                <a:lnTo>
                  <a:pt x="28" y="170"/>
                </a:lnTo>
                <a:lnTo>
                  <a:pt x="26" y="171"/>
                </a:lnTo>
                <a:lnTo>
                  <a:pt x="23" y="171"/>
                </a:lnTo>
                <a:lnTo>
                  <a:pt x="20" y="170"/>
                </a:lnTo>
                <a:lnTo>
                  <a:pt x="19" y="168"/>
                </a:lnTo>
                <a:lnTo>
                  <a:pt x="17" y="166"/>
                </a:lnTo>
                <a:lnTo>
                  <a:pt x="15" y="163"/>
                </a:lnTo>
                <a:lnTo>
                  <a:pt x="14" y="161"/>
                </a:lnTo>
                <a:lnTo>
                  <a:pt x="13" y="158"/>
                </a:lnTo>
                <a:lnTo>
                  <a:pt x="13" y="157"/>
                </a:lnTo>
                <a:lnTo>
                  <a:pt x="6" y="147"/>
                </a:lnTo>
                <a:lnTo>
                  <a:pt x="2" y="137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6" y="2"/>
                </a:lnTo>
                <a:lnTo>
                  <a:pt x="6" y="2"/>
                </a:lnTo>
                <a:lnTo>
                  <a:pt x="6" y="1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9" name="Freeform 119"/>
          <p:cNvSpPr>
            <a:spLocks/>
          </p:cNvSpPr>
          <p:nvPr/>
        </p:nvSpPr>
        <p:spPr bwMode="auto">
          <a:xfrm>
            <a:off x="4070351" y="2792413"/>
            <a:ext cx="93663" cy="200025"/>
          </a:xfrm>
          <a:custGeom>
            <a:avLst/>
            <a:gdLst>
              <a:gd name="T0" fmla="*/ 32 w 59"/>
              <a:gd name="T1" fmla="*/ 0 h 126"/>
              <a:gd name="T2" fmla="*/ 33 w 59"/>
              <a:gd name="T3" fmla="*/ 0 h 126"/>
              <a:gd name="T4" fmla="*/ 35 w 59"/>
              <a:gd name="T5" fmla="*/ 2 h 126"/>
              <a:gd name="T6" fmla="*/ 36 w 59"/>
              <a:gd name="T7" fmla="*/ 3 h 126"/>
              <a:gd name="T8" fmla="*/ 36 w 59"/>
              <a:gd name="T9" fmla="*/ 4 h 126"/>
              <a:gd name="T10" fmla="*/ 35 w 59"/>
              <a:gd name="T11" fmla="*/ 8 h 126"/>
              <a:gd name="T12" fmla="*/ 31 w 59"/>
              <a:gd name="T13" fmla="*/ 16 h 126"/>
              <a:gd name="T14" fmla="*/ 27 w 59"/>
              <a:gd name="T15" fmla="*/ 28 h 126"/>
              <a:gd name="T16" fmla="*/ 21 w 59"/>
              <a:gd name="T17" fmla="*/ 42 h 126"/>
              <a:gd name="T18" fmla="*/ 16 w 59"/>
              <a:gd name="T19" fmla="*/ 58 h 126"/>
              <a:gd name="T20" fmla="*/ 12 w 59"/>
              <a:gd name="T21" fmla="*/ 74 h 126"/>
              <a:gd name="T22" fmla="*/ 8 w 59"/>
              <a:gd name="T23" fmla="*/ 87 h 126"/>
              <a:gd name="T24" fmla="*/ 8 w 59"/>
              <a:gd name="T25" fmla="*/ 99 h 126"/>
              <a:gd name="T26" fmla="*/ 8 w 59"/>
              <a:gd name="T27" fmla="*/ 103 h 126"/>
              <a:gd name="T28" fmla="*/ 8 w 59"/>
              <a:gd name="T29" fmla="*/ 105 h 126"/>
              <a:gd name="T30" fmla="*/ 10 w 59"/>
              <a:gd name="T31" fmla="*/ 106 h 126"/>
              <a:gd name="T32" fmla="*/ 8 w 59"/>
              <a:gd name="T33" fmla="*/ 108 h 126"/>
              <a:gd name="T34" fmla="*/ 8 w 59"/>
              <a:gd name="T35" fmla="*/ 108 h 126"/>
              <a:gd name="T36" fmla="*/ 8 w 59"/>
              <a:gd name="T37" fmla="*/ 109 h 126"/>
              <a:gd name="T38" fmla="*/ 7 w 59"/>
              <a:gd name="T39" fmla="*/ 113 h 126"/>
              <a:gd name="T40" fmla="*/ 8 w 59"/>
              <a:gd name="T41" fmla="*/ 114 h 126"/>
              <a:gd name="T42" fmla="*/ 8 w 59"/>
              <a:gd name="T43" fmla="*/ 117 h 126"/>
              <a:gd name="T44" fmla="*/ 11 w 59"/>
              <a:gd name="T45" fmla="*/ 117 h 126"/>
              <a:gd name="T46" fmla="*/ 14 w 59"/>
              <a:gd name="T47" fmla="*/ 118 h 126"/>
              <a:gd name="T48" fmla="*/ 17 w 59"/>
              <a:gd name="T49" fmla="*/ 118 h 126"/>
              <a:gd name="T50" fmla="*/ 19 w 59"/>
              <a:gd name="T51" fmla="*/ 118 h 126"/>
              <a:gd name="T52" fmla="*/ 19 w 59"/>
              <a:gd name="T53" fmla="*/ 118 h 126"/>
              <a:gd name="T54" fmla="*/ 57 w 59"/>
              <a:gd name="T55" fmla="*/ 120 h 126"/>
              <a:gd name="T56" fmla="*/ 58 w 59"/>
              <a:gd name="T57" fmla="*/ 120 h 126"/>
              <a:gd name="T58" fmla="*/ 59 w 59"/>
              <a:gd name="T59" fmla="*/ 121 h 126"/>
              <a:gd name="T60" fmla="*/ 59 w 59"/>
              <a:gd name="T61" fmla="*/ 123 h 126"/>
              <a:gd name="T62" fmla="*/ 59 w 59"/>
              <a:gd name="T63" fmla="*/ 125 h 126"/>
              <a:gd name="T64" fmla="*/ 58 w 59"/>
              <a:gd name="T65" fmla="*/ 126 h 126"/>
              <a:gd name="T66" fmla="*/ 57 w 59"/>
              <a:gd name="T67" fmla="*/ 126 h 126"/>
              <a:gd name="T68" fmla="*/ 55 w 59"/>
              <a:gd name="T69" fmla="*/ 126 h 126"/>
              <a:gd name="T70" fmla="*/ 19 w 59"/>
              <a:gd name="T71" fmla="*/ 126 h 126"/>
              <a:gd name="T72" fmla="*/ 17 w 59"/>
              <a:gd name="T73" fmla="*/ 126 h 126"/>
              <a:gd name="T74" fmla="*/ 12 w 59"/>
              <a:gd name="T75" fmla="*/ 125 h 126"/>
              <a:gd name="T76" fmla="*/ 7 w 59"/>
              <a:gd name="T77" fmla="*/ 123 h 126"/>
              <a:gd name="T78" fmla="*/ 4 w 59"/>
              <a:gd name="T79" fmla="*/ 122 h 126"/>
              <a:gd name="T80" fmla="*/ 2 w 59"/>
              <a:gd name="T81" fmla="*/ 118 h 126"/>
              <a:gd name="T82" fmla="*/ 0 w 59"/>
              <a:gd name="T83" fmla="*/ 116 h 126"/>
              <a:gd name="T84" fmla="*/ 0 w 59"/>
              <a:gd name="T85" fmla="*/ 113 h 126"/>
              <a:gd name="T86" fmla="*/ 0 w 59"/>
              <a:gd name="T87" fmla="*/ 109 h 126"/>
              <a:gd name="T88" fmla="*/ 2 w 59"/>
              <a:gd name="T89" fmla="*/ 106 h 126"/>
              <a:gd name="T90" fmla="*/ 0 w 59"/>
              <a:gd name="T91" fmla="*/ 103 h 126"/>
              <a:gd name="T92" fmla="*/ 0 w 59"/>
              <a:gd name="T93" fmla="*/ 99 h 126"/>
              <a:gd name="T94" fmla="*/ 2 w 59"/>
              <a:gd name="T95" fmla="*/ 87 h 126"/>
              <a:gd name="T96" fmla="*/ 6 w 59"/>
              <a:gd name="T97" fmla="*/ 71 h 126"/>
              <a:gd name="T98" fmla="*/ 10 w 59"/>
              <a:gd name="T99" fmla="*/ 55 h 126"/>
              <a:gd name="T100" fmla="*/ 15 w 59"/>
              <a:gd name="T101" fmla="*/ 40 h 126"/>
              <a:gd name="T102" fmla="*/ 20 w 59"/>
              <a:gd name="T103" fmla="*/ 25 h 126"/>
              <a:gd name="T104" fmla="*/ 24 w 59"/>
              <a:gd name="T105" fmla="*/ 14 h 126"/>
              <a:gd name="T106" fmla="*/ 28 w 59"/>
              <a:gd name="T107" fmla="*/ 6 h 126"/>
              <a:gd name="T108" fmla="*/ 29 w 59"/>
              <a:gd name="T109" fmla="*/ 2 h 126"/>
              <a:gd name="T110" fmla="*/ 29 w 59"/>
              <a:gd name="T111" fmla="*/ 2 h 126"/>
              <a:gd name="T112" fmla="*/ 31 w 59"/>
              <a:gd name="T113" fmla="*/ 0 h 126"/>
              <a:gd name="T114" fmla="*/ 32 w 59"/>
              <a:gd name="T11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" h="126">
                <a:moveTo>
                  <a:pt x="32" y="0"/>
                </a:moveTo>
                <a:lnTo>
                  <a:pt x="33" y="0"/>
                </a:lnTo>
                <a:lnTo>
                  <a:pt x="35" y="2"/>
                </a:lnTo>
                <a:lnTo>
                  <a:pt x="36" y="3"/>
                </a:lnTo>
                <a:lnTo>
                  <a:pt x="36" y="4"/>
                </a:lnTo>
                <a:lnTo>
                  <a:pt x="35" y="8"/>
                </a:lnTo>
                <a:lnTo>
                  <a:pt x="31" y="16"/>
                </a:lnTo>
                <a:lnTo>
                  <a:pt x="27" y="28"/>
                </a:lnTo>
                <a:lnTo>
                  <a:pt x="21" y="42"/>
                </a:lnTo>
                <a:lnTo>
                  <a:pt x="16" y="58"/>
                </a:lnTo>
                <a:lnTo>
                  <a:pt x="12" y="74"/>
                </a:lnTo>
                <a:lnTo>
                  <a:pt x="8" y="87"/>
                </a:lnTo>
                <a:lnTo>
                  <a:pt x="8" y="99"/>
                </a:lnTo>
                <a:lnTo>
                  <a:pt x="8" y="103"/>
                </a:lnTo>
                <a:lnTo>
                  <a:pt x="8" y="105"/>
                </a:lnTo>
                <a:lnTo>
                  <a:pt x="10" y="106"/>
                </a:lnTo>
                <a:lnTo>
                  <a:pt x="8" y="108"/>
                </a:lnTo>
                <a:lnTo>
                  <a:pt x="8" y="108"/>
                </a:lnTo>
                <a:lnTo>
                  <a:pt x="8" y="109"/>
                </a:lnTo>
                <a:lnTo>
                  <a:pt x="7" y="113"/>
                </a:lnTo>
                <a:lnTo>
                  <a:pt x="8" y="114"/>
                </a:lnTo>
                <a:lnTo>
                  <a:pt x="8" y="117"/>
                </a:lnTo>
                <a:lnTo>
                  <a:pt x="11" y="117"/>
                </a:lnTo>
                <a:lnTo>
                  <a:pt x="14" y="118"/>
                </a:lnTo>
                <a:lnTo>
                  <a:pt x="17" y="118"/>
                </a:lnTo>
                <a:lnTo>
                  <a:pt x="19" y="118"/>
                </a:lnTo>
                <a:lnTo>
                  <a:pt x="19" y="118"/>
                </a:lnTo>
                <a:lnTo>
                  <a:pt x="57" y="120"/>
                </a:lnTo>
                <a:lnTo>
                  <a:pt x="58" y="120"/>
                </a:lnTo>
                <a:lnTo>
                  <a:pt x="59" y="121"/>
                </a:lnTo>
                <a:lnTo>
                  <a:pt x="59" y="123"/>
                </a:lnTo>
                <a:lnTo>
                  <a:pt x="59" y="125"/>
                </a:lnTo>
                <a:lnTo>
                  <a:pt x="58" y="126"/>
                </a:lnTo>
                <a:lnTo>
                  <a:pt x="57" y="126"/>
                </a:lnTo>
                <a:lnTo>
                  <a:pt x="55" y="126"/>
                </a:lnTo>
                <a:lnTo>
                  <a:pt x="19" y="126"/>
                </a:lnTo>
                <a:lnTo>
                  <a:pt x="17" y="126"/>
                </a:lnTo>
                <a:lnTo>
                  <a:pt x="12" y="125"/>
                </a:lnTo>
                <a:lnTo>
                  <a:pt x="7" y="123"/>
                </a:lnTo>
                <a:lnTo>
                  <a:pt x="4" y="122"/>
                </a:lnTo>
                <a:lnTo>
                  <a:pt x="2" y="118"/>
                </a:lnTo>
                <a:lnTo>
                  <a:pt x="0" y="116"/>
                </a:lnTo>
                <a:lnTo>
                  <a:pt x="0" y="113"/>
                </a:lnTo>
                <a:lnTo>
                  <a:pt x="0" y="109"/>
                </a:lnTo>
                <a:lnTo>
                  <a:pt x="2" y="106"/>
                </a:lnTo>
                <a:lnTo>
                  <a:pt x="0" y="103"/>
                </a:lnTo>
                <a:lnTo>
                  <a:pt x="0" y="99"/>
                </a:lnTo>
                <a:lnTo>
                  <a:pt x="2" y="87"/>
                </a:lnTo>
                <a:lnTo>
                  <a:pt x="6" y="71"/>
                </a:lnTo>
                <a:lnTo>
                  <a:pt x="10" y="55"/>
                </a:lnTo>
                <a:lnTo>
                  <a:pt x="15" y="40"/>
                </a:lnTo>
                <a:lnTo>
                  <a:pt x="20" y="25"/>
                </a:lnTo>
                <a:lnTo>
                  <a:pt x="24" y="14"/>
                </a:lnTo>
                <a:lnTo>
                  <a:pt x="28" y="6"/>
                </a:lnTo>
                <a:lnTo>
                  <a:pt x="29" y="2"/>
                </a:lnTo>
                <a:lnTo>
                  <a:pt x="29" y="2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0" name="Freeform 120"/>
          <p:cNvSpPr>
            <a:spLocks/>
          </p:cNvSpPr>
          <p:nvPr/>
        </p:nvSpPr>
        <p:spPr bwMode="auto">
          <a:xfrm>
            <a:off x="4262438" y="3038475"/>
            <a:ext cx="63500" cy="374650"/>
          </a:xfrm>
          <a:custGeom>
            <a:avLst/>
            <a:gdLst>
              <a:gd name="T0" fmla="*/ 4 w 40"/>
              <a:gd name="T1" fmla="*/ 0 h 236"/>
              <a:gd name="T2" fmla="*/ 5 w 40"/>
              <a:gd name="T3" fmla="*/ 1 h 236"/>
              <a:gd name="T4" fmla="*/ 6 w 40"/>
              <a:gd name="T5" fmla="*/ 3 h 236"/>
              <a:gd name="T6" fmla="*/ 8 w 40"/>
              <a:gd name="T7" fmla="*/ 4 h 236"/>
              <a:gd name="T8" fmla="*/ 13 w 40"/>
              <a:gd name="T9" fmla="*/ 208 h 236"/>
              <a:gd name="T10" fmla="*/ 13 w 40"/>
              <a:gd name="T11" fmla="*/ 209 h 236"/>
              <a:gd name="T12" fmla="*/ 13 w 40"/>
              <a:gd name="T13" fmla="*/ 209 h 236"/>
              <a:gd name="T14" fmla="*/ 13 w 40"/>
              <a:gd name="T15" fmla="*/ 212 h 236"/>
              <a:gd name="T16" fmla="*/ 13 w 40"/>
              <a:gd name="T17" fmla="*/ 215 h 236"/>
              <a:gd name="T18" fmla="*/ 13 w 40"/>
              <a:gd name="T19" fmla="*/ 217 h 236"/>
              <a:gd name="T20" fmla="*/ 13 w 40"/>
              <a:gd name="T21" fmla="*/ 221 h 236"/>
              <a:gd name="T22" fmla="*/ 13 w 40"/>
              <a:gd name="T23" fmla="*/ 224 h 236"/>
              <a:gd name="T24" fmla="*/ 14 w 40"/>
              <a:gd name="T25" fmla="*/ 226 h 236"/>
              <a:gd name="T26" fmla="*/ 16 w 40"/>
              <a:gd name="T27" fmla="*/ 228 h 236"/>
              <a:gd name="T28" fmla="*/ 18 w 40"/>
              <a:gd name="T29" fmla="*/ 229 h 236"/>
              <a:gd name="T30" fmla="*/ 21 w 40"/>
              <a:gd name="T31" fmla="*/ 229 h 236"/>
              <a:gd name="T32" fmla="*/ 25 w 40"/>
              <a:gd name="T33" fmla="*/ 229 h 236"/>
              <a:gd name="T34" fmla="*/ 25 w 40"/>
              <a:gd name="T35" fmla="*/ 229 h 236"/>
              <a:gd name="T36" fmla="*/ 37 w 40"/>
              <a:gd name="T37" fmla="*/ 228 h 236"/>
              <a:gd name="T38" fmla="*/ 38 w 40"/>
              <a:gd name="T39" fmla="*/ 228 h 236"/>
              <a:gd name="T40" fmla="*/ 39 w 40"/>
              <a:gd name="T41" fmla="*/ 229 h 236"/>
              <a:gd name="T42" fmla="*/ 40 w 40"/>
              <a:gd name="T43" fmla="*/ 230 h 236"/>
              <a:gd name="T44" fmla="*/ 40 w 40"/>
              <a:gd name="T45" fmla="*/ 233 h 236"/>
              <a:gd name="T46" fmla="*/ 39 w 40"/>
              <a:gd name="T47" fmla="*/ 234 h 236"/>
              <a:gd name="T48" fmla="*/ 37 w 40"/>
              <a:gd name="T49" fmla="*/ 234 h 236"/>
              <a:gd name="T50" fmla="*/ 25 w 40"/>
              <a:gd name="T51" fmla="*/ 236 h 236"/>
              <a:gd name="T52" fmla="*/ 21 w 40"/>
              <a:gd name="T53" fmla="*/ 236 h 236"/>
              <a:gd name="T54" fmla="*/ 21 w 40"/>
              <a:gd name="T55" fmla="*/ 236 h 236"/>
              <a:gd name="T56" fmla="*/ 17 w 40"/>
              <a:gd name="T57" fmla="*/ 236 h 236"/>
              <a:gd name="T58" fmla="*/ 13 w 40"/>
              <a:gd name="T59" fmla="*/ 234 h 236"/>
              <a:gd name="T60" fmla="*/ 10 w 40"/>
              <a:gd name="T61" fmla="*/ 232 h 236"/>
              <a:gd name="T62" fmla="*/ 8 w 40"/>
              <a:gd name="T63" fmla="*/ 229 h 236"/>
              <a:gd name="T64" fmla="*/ 6 w 40"/>
              <a:gd name="T65" fmla="*/ 225 h 236"/>
              <a:gd name="T66" fmla="*/ 5 w 40"/>
              <a:gd name="T67" fmla="*/ 221 h 236"/>
              <a:gd name="T68" fmla="*/ 5 w 40"/>
              <a:gd name="T69" fmla="*/ 217 h 236"/>
              <a:gd name="T70" fmla="*/ 5 w 40"/>
              <a:gd name="T71" fmla="*/ 213 h 236"/>
              <a:gd name="T72" fmla="*/ 6 w 40"/>
              <a:gd name="T73" fmla="*/ 211 h 236"/>
              <a:gd name="T74" fmla="*/ 6 w 40"/>
              <a:gd name="T75" fmla="*/ 208 h 236"/>
              <a:gd name="T76" fmla="*/ 0 w 40"/>
              <a:gd name="T77" fmla="*/ 4 h 236"/>
              <a:gd name="T78" fmla="*/ 0 w 40"/>
              <a:gd name="T79" fmla="*/ 4 h 236"/>
              <a:gd name="T80" fmla="*/ 1 w 40"/>
              <a:gd name="T81" fmla="*/ 3 h 236"/>
              <a:gd name="T82" fmla="*/ 3 w 40"/>
              <a:gd name="T83" fmla="*/ 1 h 236"/>
              <a:gd name="T84" fmla="*/ 4 w 40"/>
              <a:gd name="T8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" h="236">
                <a:moveTo>
                  <a:pt x="4" y="0"/>
                </a:moveTo>
                <a:lnTo>
                  <a:pt x="5" y="1"/>
                </a:lnTo>
                <a:lnTo>
                  <a:pt x="6" y="3"/>
                </a:lnTo>
                <a:lnTo>
                  <a:pt x="8" y="4"/>
                </a:lnTo>
                <a:lnTo>
                  <a:pt x="13" y="208"/>
                </a:lnTo>
                <a:lnTo>
                  <a:pt x="13" y="209"/>
                </a:lnTo>
                <a:lnTo>
                  <a:pt x="13" y="209"/>
                </a:lnTo>
                <a:lnTo>
                  <a:pt x="13" y="212"/>
                </a:lnTo>
                <a:lnTo>
                  <a:pt x="13" y="215"/>
                </a:lnTo>
                <a:lnTo>
                  <a:pt x="13" y="217"/>
                </a:lnTo>
                <a:lnTo>
                  <a:pt x="13" y="221"/>
                </a:lnTo>
                <a:lnTo>
                  <a:pt x="13" y="224"/>
                </a:lnTo>
                <a:lnTo>
                  <a:pt x="14" y="226"/>
                </a:lnTo>
                <a:lnTo>
                  <a:pt x="16" y="228"/>
                </a:lnTo>
                <a:lnTo>
                  <a:pt x="18" y="229"/>
                </a:lnTo>
                <a:lnTo>
                  <a:pt x="21" y="229"/>
                </a:lnTo>
                <a:lnTo>
                  <a:pt x="25" y="229"/>
                </a:lnTo>
                <a:lnTo>
                  <a:pt x="25" y="229"/>
                </a:lnTo>
                <a:lnTo>
                  <a:pt x="37" y="228"/>
                </a:lnTo>
                <a:lnTo>
                  <a:pt x="38" y="228"/>
                </a:lnTo>
                <a:lnTo>
                  <a:pt x="39" y="229"/>
                </a:lnTo>
                <a:lnTo>
                  <a:pt x="40" y="230"/>
                </a:lnTo>
                <a:lnTo>
                  <a:pt x="40" y="233"/>
                </a:lnTo>
                <a:lnTo>
                  <a:pt x="39" y="234"/>
                </a:lnTo>
                <a:lnTo>
                  <a:pt x="37" y="234"/>
                </a:lnTo>
                <a:lnTo>
                  <a:pt x="25" y="236"/>
                </a:lnTo>
                <a:lnTo>
                  <a:pt x="21" y="236"/>
                </a:lnTo>
                <a:lnTo>
                  <a:pt x="21" y="236"/>
                </a:lnTo>
                <a:lnTo>
                  <a:pt x="17" y="236"/>
                </a:lnTo>
                <a:lnTo>
                  <a:pt x="13" y="234"/>
                </a:lnTo>
                <a:lnTo>
                  <a:pt x="10" y="232"/>
                </a:lnTo>
                <a:lnTo>
                  <a:pt x="8" y="229"/>
                </a:lnTo>
                <a:lnTo>
                  <a:pt x="6" y="225"/>
                </a:lnTo>
                <a:lnTo>
                  <a:pt x="5" y="221"/>
                </a:lnTo>
                <a:lnTo>
                  <a:pt x="5" y="217"/>
                </a:lnTo>
                <a:lnTo>
                  <a:pt x="5" y="213"/>
                </a:lnTo>
                <a:lnTo>
                  <a:pt x="6" y="211"/>
                </a:lnTo>
                <a:lnTo>
                  <a:pt x="6" y="208"/>
                </a:lnTo>
                <a:lnTo>
                  <a:pt x="0" y="4"/>
                </a:lnTo>
                <a:lnTo>
                  <a:pt x="0" y="4"/>
                </a:lnTo>
                <a:lnTo>
                  <a:pt x="1" y="3"/>
                </a:lnTo>
                <a:lnTo>
                  <a:pt x="3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" name="Freeform 121"/>
          <p:cNvSpPr>
            <a:spLocks noEditPoints="1"/>
          </p:cNvSpPr>
          <p:nvPr/>
        </p:nvSpPr>
        <p:spPr bwMode="auto">
          <a:xfrm>
            <a:off x="4176713" y="3040063"/>
            <a:ext cx="61913" cy="374650"/>
          </a:xfrm>
          <a:custGeom>
            <a:avLst/>
            <a:gdLst>
              <a:gd name="T0" fmla="*/ 21 w 39"/>
              <a:gd name="T1" fmla="*/ 4 h 236"/>
              <a:gd name="T2" fmla="*/ 21 w 39"/>
              <a:gd name="T3" fmla="*/ 4 h 236"/>
              <a:gd name="T4" fmla="*/ 21 w 39"/>
              <a:gd name="T5" fmla="*/ 4 h 236"/>
              <a:gd name="T6" fmla="*/ 21 w 39"/>
              <a:gd name="T7" fmla="*/ 4 h 236"/>
              <a:gd name="T8" fmla="*/ 25 w 39"/>
              <a:gd name="T9" fmla="*/ 0 h 236"/>
              <a:gd name="T10" fmla="*/ 26 w 39"/>
              <a:gd name="T11" fmla="*/ 0 h 236"/>
              <a:gd name="T12" fmla="*/ 28 w 39"/>
              <a:gd name="T13" fmla="*/ 2 h 236"/>
              <a:gd name="T14" fmla="*/ 29 w 39"/>
              <a:gd name="T15" fmla="*/ 4 h 236"/>
              <a:gd name="T16" fmla="*/ 34 w 39"/>
              <a:gd name="T17" fmla="*/ 139 h 236"/>
              <a:gd name="T18" fmla="*/ 37 w 39"/>
              <a:gd name="T19" fmla="*/ 195 h 236"/>
              <a:gd name="T20" fmla="*/ 37 w 39"/>
              <a:gd name="T21" fmla="*/ 197 h 236"/>
              <a:gd name="T22" fmla="*/ 38 w 39"/>
              <a:gd name="T23" fmla="*/ 200 h 236"/>
              <a:gd name="T24" fmla="*/ 38 w 39"/>
              <a:gd name="T25" fmla="*/ 204 h 236"/>
              <a:gd name="T26" fmla="*/ 39 w 39"/>
              <a:gd name="T27" fmla="*/ 210 h 236"/>
              <a:gd name="T28" fmla="*/ 39 w 39"/>
              <a:gd name="T29" fmla="*/ 215 h 236"/>
              <a:gd name="T30" fmla="*/ 39 w 39"/>
              <a:gd name="T31" fmla="*/ 221 h 236"/>
              <a:gd name="T32" fmla="*/ 37 w 39"/>
              <a:gd name="T33" fmla="*/ 227 h 236"/>
              <a:gd name="T34" fmla="*/ 36 w 39"/>
              <a:gd name="T35" fmla="*/ 229 h 236"/>
              <a:gd name="T36" fmla="*/ 34 w 39"/>
              <a:gd name="T37" fmla="*/ 231 h 236"/>
              <a:gd name="T38" fmla="*/ 32 w 39"/>
              <a:gd name="T39" fmla="*/ 233 h 236"/>
              <a:gd name="T40" fmla="*/ 28 w 39"/>
              <a:gd name="T41" fmla="*/ 233 h 236"/>
              <a:gd name="T42" fmla="*/ 4 w 39"/>
              <a:gd name="T43" fmla="*/ 236 h 236"/>
              <a:gd name="T44" fmla="*/ 4 w 39"/>
              <a:gd name="T45" fmla="*/ 236 h 236"/>
              <a:gd name="T46" fmla="*/ 3 w 39"/>
              <a:gd name="T47" fmla="*/ 236 h 236"/>
              <a:gd name="T48" fmla="*/ 2 w 39"/>
              <a:gd name="T49" fmla="*/ 235 h 236"/>
              <a:gd name="T50" fmla="*/ 0 w 39"/>
              <a:gd name="T51" fmla="*/ 232 h 236"/>
              <a:gd name="T52" fmla="*/ 2 w 39"/>
              <a:gd name="T53" fmla="*/ 231 h 236"/>
              <a:gd name="T54" fmla="*/ 2 w 39"/>
              <a:gd name="T55" fmla="*/ 229 h 236"/>
              <a:gd name="T56" fmla="*/ 4 w 39"/>
              <a:gd name="T57" fmla="*/ 229 h 236"/>
              <a:gd name="T58" fmla="*/ 28 w 39"/>
              <a:gd name="T59" fmla="*/ 227 h 236"/>
              <a:gd name="T60" fmla="*/ 29 w 39"/>
              <a:gd name="T61" fmla="*/ 225 h 236"/>
              <a:gd name="T62" fmla="*/ 32 w 39"/>
              <a:gd name="T63" fmla="*/ 224 h 236"/>
              <a:gd name="T64" fmla="*/ 32 w 39"/>
              <a:gd name="T65" fmla="*/ 220 h 236"/>
              <a:gd name="T66" fmla="*/ 33 w 39"/>
              <a:gd name="T67" fmla="*/ 215 h 236"/>
              <a:gd name="T68" fmla="*/ 32 w 39"/>
              <a:gd name="T69" fmla="*/ 208 h 236"/>
              <a:gd name="T70" fmla="*/ 30 w 39"/>
              <a:gd name="T71" fmla="*/ 202 h 236"/>
              <a:gd name="T72" fmla="*/ 30 w 39"/>
              <a:gd name="T73" fmla="*/ 199 h 236"/>
              <a:gd name="T74" fmla="*/ 30 w 39"/>
              <a:gd name="T75" fmla="*/ 197 h 236"/>
              <a:gd name="T76" fmla="*/ 29 w 39"/>
              <a:gd name="T77" fmla="*/ 197 h 236"/>
              <a:gd name="T78" fmla="*/ 29 w 39"/>
              <a:gd name="T79" fmla="*/ 195 h 236"/>
              <a:gd name="T80" fmla="*/ 28 w 39"/>
              <a:gd name="T81" fmla="*/ 139 h 236"/>
              <a:gd name="T82" fmla="*/ 21 w 39"/>
              <a:gd name="T83" fmla="*/ 4 h 236"/>
              <a:gd name="T84" fmla="*/ 22 w 39"/>
              <a:gd name="T85" fmla="*/ 3 h 236"/>
              <a:gd name="T86" fmla="*/ 22 w 39"/>
              <a:gd name="T87" fmla="*/ 2 h 236"/>
              <a:gd name="T88" fmla="*/ 25 w 39"/>
              <a:gd name="T8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" h="236">
                <a:moveTo>
                  <a:pt x="21" y="4"/>
                </a:move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close/>
                <a:moveTo>
                  <a:pt x="25" y="0"/>
                </a:moveTo>
                <a:lnTo>
                  <a:pt x="26" y="0"/>
                </a:lnTo>
                <a:lnTo>
                  <a:pt x="28" y="2"/>
                </a:lnTo>
                <a:lnTo>
                  <a:pt x="29" y="4"/>
                </a:lnTo>
                <a:lnTo>
                  <a:pt x="34" y="139"/>
                </a:lnTo>
                <a:lnTo>
                  <a:pt x="37" y="195"/>
                </a:lnTo>
                <a:lnTo>
                  <a:pt x="37" y="197"/>
                </a:lnTo>
                <a:lnTo>
                  <a:pt x="38" y="200"/>
                </a:lnTo>
                <a:lnTo>
                  <a:pt x="38" y="204"/>
                </a:lnTo>
                <a:lnTo>
                  <a:pt x="39" y="210"/>
                </a:lnTo>
                <a:lnTo>
                  <a:pt x="39" y="215"/>
                </a:lnTo>
                <a:lnTo>
                  <a:pt x="39" y="221"/>
                </a:lnTo>
                <a:lnTo>
                  <a:pt x="37" y="227"/>
                </a:lnTo>
                <a:lnTo>
                  <a:pt x="36" y="229"/>
                </a:lnTo>
                <a:lnTo>
                  <a:pt x="34" y="231"/>
                </a:lnTo>
                <a:lnTo>
                  <a:pt x="32" y="233"/>
                </a:lnTo>
                <a:lnTo>
                  <a:pt x="28" y="233"/>
                </a:lnTo>
                <a:lnTo>
                  <a:pt x="4" y="236"/>
                </a:lnTo>
                <a:lnTo>
                  <a:pt x="4" y="236"/>
                </a:lnTo>
                <a:lnTo>
                  <a:pt x="3" y="236"/>
                </a:lnTo>
                <a:lnTo>
                  <a:pt x="2" y="235"/>
                </a:lnTo>
                <a:lnTo>
                  <a:pt x="0" y="232"/>
                </a:lnTo>
                <a:lnTo>
                  <a:pt x="2" y="231"/>
                </a:lnTo>
                <a:lnTo>
                  <a:pt x="2" y="229"/>
                </a:lnTo>
                <a:lnTo>
                  <a:pt x="4" y="229"/>
                </a:lnTo>
                <a:lnTo>
                  <a:pt x="28" y="227"/>
                </a:lnTo>
                <a:lnTo>
                  <a:pt x="29" y="225"/>
                </a:lnTo>
                <a:lnTo>
                  <a:pt x="32" y="224"/>
                </a:lnTo>
                <a:lnTo>
                  <a:pt x="32" y="220"/>
                </a:lnTo>
                <a:lnTo>
                  <a:pt x="33" y="215"/>
                </a:lnTo>
                <a:lnTo>
                  <a:pt x="32" y="208"/>
                </a:lnTo>
                <a:lnTo>
                  <a:pt x="30" y="202"/>
                </a:lnTo>
                <a:lnTo>
                  <a:pt x="30" y="199"/>
                </a:lnTo>
                <a:lnTo>
                  <a:pt x="30" y="197"/>
                </a:lnTo>
                <a:lnTo>
                  <a:pt x="29" y="197"/>
                </a:lnTo>
                <a:lnTo>
                  <a:pt x="29" y="195"/>
                </a:lnTo>
                <a:lnTo>
                  <a:pt x="28" y="139"/>
                </a:lnTo>
                <a:lnTo>
                  <a:pt x="21" y="4"/>
                </a:lnTo>
                <a:lnTo>
                  <a:pt x="22" y="3"/>
                </a:lnTo>
                <a:lnTo>
                  <a:pt x="22" y="2"/>
                </a:lnTo>
                <a:lnTo>
                  <a:pt x="2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2" name="Freeform 122"/>
          <p:cNvSpPr>
            <a:spLocks/>
          </p:cNvSpPr>
          <p:nvPr/>
        </p:nvSpPr>
        <p:spPr bwMode="auto">
          <a:xfrm>
            <a:off x="4510088" y="2008188"/>
            <a:ext cx="642938" cy="519113"/>
          </a:xfrm>
          <a:custGeom>
            <a:avLst/>
            <a:gdLst>
              <a:gd name="T0" fmla="*/ 386 w 405"/>
              <a:gd name="T1" fmla="*/ 0 h 327"/>
              <a:gd name="T2" fmla="*/ 392 w 405"/>
              <a:gd name="T3" fmla="*/ 1 h 327"/>
              <a:gd name="T4" fmla="*/ 398 w 405"/>
              <a:gd name="T5" fmla="*/ 4 h 327"/>
              <a:gd name="T6" fmla="*/ 403 w 405"/>
              <a:gd name="T7" fmla="*/ 9 h 327"/>
              <a:gd name="T8" fmla="*/ 405 w 405"/>
              <a:gd name="T9" fmla="*/ 17 h 327"/>
              <a:gd name="T10" fmla="*/ 405 w 405"/>
              <a:gd name="T11" fmla="*/ 30 h 327"/>
              <a:gd name="T12" fmla="*/ 400 w 405"/>
              <a:gd name="T13" fmla="*/ 217 h 327"/>
              <a:gd name="T14" fmla="*/ 399 w 405"/>
              <a:gd name="T15" fmla="*/ 298 h 327"/>
              <a:gd name="T16" fmla="*/ 399 w 405"/>
              <a:gd name="T17" fmla="*/ 299 h 327"/>
              <a:gd name="T18" fmla="*/ 400 w 405"/>
              <a:gd name="T19" fmla="*/ 303 h 327"/>
              <a:gd name="T20" fmla="*/ 400 w 405"/>
              <a:gd name="T21" fmla="*/ 309 h 327"/>
              <a:gd name="T22" fmla="*/ 398 w 405"/>
              <a:gd name="T23" fmla="*/ 315 h 327"/>
              <a:gd name="T24" fmla="*/ 392 w 405"/>
              <a:gd name="T25" fmla="*/ 319 h 327"/>
              <a:gd name="T26" fmla="*/ 382 w 405"/>
              <a:gd name="T27" fmla="*/ 320 h 327"/>
              <a:gd name="T28" fmla="*/ 191 w 405"/>
              <a:gd name="T29" fmla="*/ 316 h 327"/>
              <a:gd name="T30" fmla="*/ 129 w 405"/>
              <a:gd name="T31" fmla="*/ 324 h 327"/>
              <a:gd name="T32" fmla="*/ 65 w 405"/>
              <a:gd name="T33" fmla="*/ 326 h 327"/>
              <a:gd name="T34" fmla="*/ 40 w 405"/>
              <a:gd name="T35" fmla="*/ 327 h 327"/>
              <a:gd name="T36" fmla="*/ 39 w 405"/>
              <a:gd name="T37" fmla="*/ 327 h 327"/>
              <a:gd name="T38" fmla="*/ 36 w 405"/>
              <a:gd name="T39" fmla="*/ 327 h 327"/>
              <a:gd name="T40" fmla="*/ 31 w 405"/>
              <a:gd name="T41" fmla="*/ 324 h 327"/>
              <a:gd name="T42" fmla="*/ 27 w 405"/>
              <a:gd name="T43" fmla="*/ 319 h 327"/>
              <a:gd name="T44" fmla="*/ 23 w 405"/>
              <a:gd name="T45" fmla="*/ 310 h 327"/>
              <a:gd name="T46" fmla="*/ 22 w 405"/>
              <a:gd name="T47" fmla="*/ 295 h 327"/>
              <a:gd name="T48" fmla="*/ 10 w 405"/>
              <a:gd name="T49" fmla="*/ 154 h 327"/>
              <a:gd name="T50" fmla="*/ 2 w 405"/>
              <a:gd name="T51" fmla="*/ 65 h 327"/>
              <a:gd name="T52" fmla="*/ 1 w 405"/>
              <a:gd name="T53" fmla="*/ 39 h 327"/>
              <a:gd name="T54" fmla="*/ 1 w 405"/>
              <a:gd name="T55" fmla="*/ 38 h 327"/>
              <a:gd name="T56" fmla="*/ 0 w 405"/>
              <a:gd name="T57" fmla="*/ 34 h 327"/>
              <a:gd name="T58" fmla="*/ 0 w 405"/>
              <a:gd name="T59" fmla="*/ 30 h 327"/>
              <a:gd name="T60" fmla="*/ 4 w 405"/>
              <a:gd name="T61" fmla="*/ 24 h 327"/>
              <a:gd name="T62" fmla="*/ 10 w 405"/>
              <a:gd name="T63" fmla="*/ 21 h 327"/>
              <a:gd name="T64" fmla="*/ 25 w 405"/>
              <a:gd name="T65" fmla="*/ 18 h 327"/>
              <a:gd name="T66" fmla="*/ 277 w 405"/>
              <a:gd name="T67" fmla="*/ 7 h 327"/>
              <a:gd name="T68" fmla="*/ 353 w 405"/>
              <a:gd name="T69" fmla="*/ 2 h 327"/>
              <a:gd name="T70" fmla="*/ 375 w 405"/>
              <a:gd name="T71" fmla="*/ 1 h 327"/>
              <a:gd name="T72" fmla="*/ 377 w 405"/>
              <a:gd name="T73" fmla="*/ 1 h 327"/>
              <a:gd name="T74" fmla="*/ 381 w 405"/>
              <a:gd name="T75" fmla="*/ 0 h 327"/>
              <a:gd name="T76" fmla="*/ 386 w 405"/>
              <a:gd name="T7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5" h="327">
                <a:moveTo>
                  <a:pt x="386" y="0"/>
                </a:moveTo>
                <a:lnTo>
                  <a:pt x="392" y="1"/>
                </a:lnTo>
                <a:lnTo>
                  <a:pt x="398" y="4"/>
                </a:lnTo>
                <a:lnTo>
                  <a:pt x="403" y="9"/>
                </a:lnTo>
                <a:lnTo>
                  <a:pt x="405" y="17"/>
                </a:lnTo>
                <a:lnTo>
                  <a:pt x="405" y="30"/>
                </a:lnTo>
                <a:lnTo>
                  <a:pt x="400" y="217"/>
                </a:lnTo>
                <a:lnTo>
                  <a:pt x="399" y="298"/>
                </a:lnTo>
                <a:lnTo>
                  <a:pt x="399" y="299"/>
                </a:lnTo>
                <a:lnTo>
                  <a:pt x="400" y="303"/>
                </a:lnTo>
                <a:lnTo>
                  <a:pt x="400" y="309"/>
                </a:lnTo>
                <a:lnTo>
                  <a:pt x="398" y="315"/>
                </a:lnTo>
                <a:lnTo>
                  <a:pt x="392" y="319"/>
                </a:lnTo>
                <a:lnTo>
                  <a:pt x="382" y="320"/>
                </a:lnTo>
                <a:lnTo>
                  <a:pt x="191" y="316"/>
                </a:lnTo>
                <a:lnTo>
                  <a:pt x="129" y="324"/>
                </a:lnTo>
                <a:lnTo>
                  <a:pt x="65" y="326"/>
                </a:lnTo>
                <a:lnTo>
                  <a:pt x="40" y="327"/>
                </a:lnTo>
                <a:lnTo>
                  <a:pt x="39" y="327"/>
                </a:lnTo>
                <a:lnTo>
                  <a:pt x="36" y="327"/>
                </a:lnTo>
                <a:lnTo>
                  <a:pt x="31" y="324"/>
                </a:lnTo>
                <a:lnTo>
                  <a:pt x="27" y="319"/>
                </a:lnTo>
                <a:lnTo>
                  <a:pt x="23" y="310"/>
                </a:lnTo>
                <a:lnTo>
                  <a:pt x="22" y="295"/>
                </a:lnTo>
                <a:lnTo>
                  <a:pt x="10" y="154"/>
                </a:lnTo>
                <a:lnTo>
                  <a:pt x="2" y="65"/>
                </a:lnTo>
                <a:lnTo>
                  <a:pt x="1" y="39"/>
                </a:lnTo>
                <a:lnTo>
                  <a:pt x="1" y="38"/>
                </a:lnTo>
                <a:lnTo>
                  <a:pt x="0" y="34"/>
                </a:lnTo>
                <a:lnTo>
                  <a:pt x="0" y="30"/>
                </a:lnTo>
                <a:lnTo>
                  <a:pt x="4" y="24"/>
                </a:lnTo>
                <a:lnTo>
                  <a:pt x="10" y="21"/>
                </a:lnTo>
                <a:lnTo>
                  <a:pt x="25" y="18"/>
                </a:lnTo>
                <a:lnTo>
                  <a:pt x="277" y="7"/>
                </a:lnTo>
                <a:lnTo>
                  <a:pt x="353" y="2"/>
                </a:lnTo>
                <a:lnTo>
                  <a:pt x="375" y="1"/>
                </a:lnTo>
                <a:lnTo>
                  <a:pt x="377" y="1"/>
                </a:lnTo>
                <a:lnTo>
                  <a:pt x="381" y="0"/>
                </a:lnTo>
                <a:lnTo>
                  <a:pt x="386" y="0"/>
                </a:lnTo>
                <a:close/>
              </a:path>
            </a:pathLst>
          </a:custGeom>
          <a:solidFill>
            <a:srgbClr val="B9CACB"/>
          </a:solidFill>
          <a:ln w="0">
            <a:solidFill>
              <a:srgbClr val="B9CAC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3" name="Freeform 123"/>
          <p:cNvSpPr>
            <a:spLocks noEditPoints="1"/>
          </p:cNvSpPr>
          <p:nvPr/>
        </p:nvSpPr>
        <p:spPr bwMode="auto">
          <a:xfrm>
            <a:off x="4503738" y="2001838"/>
            <a:ext cx="655638" cy="531813"/>
          </a:xfrm>
          <a:custGeom>
            <a:avLst/>
            <a:gdLst>
              <a:gd name="T0" fmla="*/ 386 w 413"/>
              <a:gd name="T1" fmla="*/ 8 h 335"/>
              <a:gd name="T2" fmla="*/ 381 w 413"/>
              <a:gd name="T3" fmla="*/ 9 h 335"/>
              <a:gd name="T4" fmla="*/ 379 w 413"/>
              <a:gd name="T5" fmla="*/ 9 h 335"/>
              <a:gd name="T6" fmla="*/ 281 w 413"/>
              <a:gd name="T7" fmla="*/ 14 h 335"/>
              <a:gd name="T8" fmla="*/ 22 w 413"/>
              <a:gd name="T9" fmla="*/ 26 h 335"/>
              <a:gd name="T10" fmla="*/ 13 w 413"/>
              <a:gd name="T11" fmla="*/ 30 h 335"/>
              <a:gd name="T12" fmla="*/ 9 w 413"/>
              <a:gd name="T13" fmla="*/ 34 h 335"/>
              <a:gd name="T14" fmla="*/ 8 w 413"/>
              <a:gd name="T15" fmla="*/ 36 h 335"/>
              <a:gd name="T16" fmla="*/ 8 w 413"/>
              <a:gd name="T17" fmla="*/ 40 h 335"/>
              <a:gd name="T18" fmla="*/ 9 w 413"/>
              <a:gd name="T19" fmla="*/ 42 h 335"/>
              <a:gd name="T20" fmla="*/ 17 w 413"/>
              <a:gd name="T21" fmla="*/ 158 h 335"/>
              <a:gd name="T22" fmla="*/ 30 w 413"/>
              <a:gd name="T23" fmla="*/ 299 h 335"/>
              <a:gd name="T24" fmla="*/ 34 w 413"/>
              <a:gd name="T25" fmla="*/ 319 h 335"/>
              <a:gd name="T26" fmla="*/ 39 w 413"/>
              <a:gd name="T27" fmla="*/ 327 h 335"/>
              <a:gd name="T28" fmla="*/ 44 w 413"/>
              <a:gd name="T29" fmla="*/ 328 h 335"/>
              <a:gd name="T30" fmla="*/ 68 w 413"/>
              <a:gd name="T31" fmla="*/ 327 h 335"/>
              <a:gd name="T32" fmla="*/ 195 w 413"/>
              <a:gd name="T33" fmla="*/ 316 h 335"/>
              <a:gd name="T34" fmla="*/ 391 w 413"/>
              <a:gd name="T35" fmla="*/ 320 h 335"/>
              <a:gd name="T36" fmla="*/ 396 w 413"/>
              <a:gd name="T37" fmla="*/ 318 h 335"/>
              <a:gd name="T38" fmla="*/ 400 w 413"/>
              <a:gd name="T39" fmla="*/ 315 h 335"/>
              <a:gd name="T40" fmla="*/ 402 w 413"/>
              <a:gd name="T41" fmla="*/ 310 h 335"/>
              <a:gd name="T42" fmla="*/ 400 w 413"/>
              <a:gd name="T43" fmla="*/ 306 h 335"/>
              <a:gd name="T44" fmla="*/ 400 w 413"/>
              <a:gd name="T45" fmla="*/ 303 h 335"/>
              <a:gd name="T46" fmla="*/ 400 w 413"/>
              <a:gd name="T47" fmla="*/ 220 h 335"/>
              <a:gd name="T48" fmla="*/ 407 w 413"/>
              <a:gd name="T49" fmla="*/ 27 h 335"/>
              <a:gd name="T50" fmla="*/ 405 w 413"/>
              <a:gd name="T51" fmla="*/ 18 h 335"/>
              <a:gd name="T52" fmla="*/ 403 w 413"/>
              <a:gd name="T53" fmla="*/ 13 h 335"/>
              <a:gd name="T54" fmla="*/ 398 w 413"/>
              <a:gd name="T55" fmla="*/ 9 h 335"/>
              <a:gd name="T56" fmla="*/ 390 w 413"/>
              <a:gd name="T57" fmla="*/ 8 h 335"/>
              <a:gd name="T58" fmla="*/ 394 w 413"/>
              <a:gd name="T59" fmla="*/ 1 h 335"/>
              <a:gd name="T60" fmla="*/ 402 w 413"/>
              <a:gd name="T61" fmla="*/ 4 h 335"/>
              <a:gd name="T62" fmla="*/ 412 w 413"/>
              <a:gd name="T63" fmla="*/ 14 h 335"/>
              <a:gd name="T64" fmla="*/ 413 w 413"/>
              <a:gd name="T65" fmla="*/ 34 h 335"/>
              <a:gd name="T66" fmla="*/ 407 w 413"/>
              <a:gd name="T67" fmla="*/ 302 h 335"/>
              <a:gd name="T68" fmla="*/ 408 w 413"/>
              <a:gd name="T69" fmla="*/ 306 h 335"/>
              <a:gd name="T70" fmla="*/ 408 w 413"/>
              <a:gd name="T71" fmla="*/ 314 h 335"/>
              <a:gd name="T72" fmla="*/ 403 w 413"/>
              <a:gd name="T73" fmla="*/ 322 h 335"/>
              <a:gd name="T74" fmla="*/ 396 w 413"/>
              <a:gd name="T75" fmla="*/ 326 h 335"/>
              <a:gd name="T76" fmla="*/ 386 w 413"/>
              <a:gd name="T77" fmla="*/ 328 h 335"/>
              <a:gd name="T78" fmla="*/ 133 w 413"/>
              <a:gd name="T79" fmla="*/ 331 h 335"/>
              <a:gd name="T80" fmla="*/ 44 w 413"/>
              <a:gd name="T81" fmla="*/ 335 h 335"/>
              <a:gd name="T82" fmla="*/ 44 w 413"/>
              <a:gd name="T83" fmla="*/ 335 h 335"/>
              <a:gd name="T84" fmla="*/ 39 w 413"/>
              <a:gd name="T85" fmla="*/ 333 h 335"/>
              <a:gd name="T86" fmla="*/ 31 w 413"/>
              <a:gd name="T87" fmla="*/ 330 h 335"/>
              <a:gd name="T88" fmla="*/ 23 w 413"/>
              <a:gd name="T89" fmla="*/ 313 h 335"/>
              <a:gd name="T90" fmla="*/ 10 w 413"/>
              <a:gd name="T91" fmla="*/ 158 h 335"/>
              <a:gd name="T92" fmla="*/ 6 w 413"/>
              <a:gd name="T93" fmla="*/ 69 h 335"/>
              <a:gd name="T94" fmla="*/ 2 w 413"/>
              <a:gd name="T95" fmla="*/ 43 h 335"/>
              <a:gd name="T96" fmla="*/ 0 w 413"/>
              <a:gd name="T97" fmla="*/ 36 h 335"/>
              <a:gd name="T98" fmla="*/ 2 w 413"/>
              <a:gd name="T99" fmla="*/ 28 h 335"/>
              <a:gd name="T100" fmla="*/ 14 w 413"/>
              <a:gd name="T101" fmla="*/ 21 h 335"/>
              <a:gd name="T102" fmla="*/ 27 w 413"/>
              <a:gd name="T103" fmla="*/ 18 h 335"/>
              <a:gd name="T104" fmla="*/ 357 w 413"/>
              <a:gd name="T105" fmla="*/ 4 h 335"/>
              <a:gd name="T106" fmla="*/ 381 w 413"/>
              <a:gd name="T107" fmla="*/ 1 h 335"/>
              <a:gd name="T108" fmla="*/ 390 w 413"/>
              <a:gd name="T10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3" h="335">
                <a:moveTo>
                  <a:pt x="390" y="8"/>
                </a:moveTo>
                <a:lnTo>
                  <a:pt x="386" y="8"/>
                </a:lnTo>
                <a:lnTo>
                  <a:pt x="382" y="8"/>
                </a:lnTo>
                <a:lnTo>
                  <a:pt x="381" y="9"/>
                </a:lnTo>
                <a:lnTo>
                  <a:pt x="379" y="9"/>
                </a:lnTo>
                <a:lnTo>
                  <a:pt x="379" y="9"/>
                </a:lnTo>
                <a:lnTo>
                  <a:pt x="357" y="10"/>
                </a:lnTo>
                <a:lnTo>
                  <a:pt x="281" y="14"/>
                </a:lnTo>
                <a:lnTo>
                  <a:pt x="29" y="26"/>
                </a:lnTo>
                <a:lnTo>
                  <a:pt x="22" y="26"/>
                </a:lnTo>
                <a:lnTo>
                  <a:pt x="17" y="28"/>
                </a:lnTo>
                <a:lnTo>
                  <a:pt x="13" y="30"/>
                </a:lnTo>
                <a:lnTo>
                  <a:pt x="10" y="31"/>
                </a:lnTo>
                <a:lnTo>
                  <a:pt x="9" y="34"/>
                </a:lnTo>
                <a:lnTo>
                  <a:pt x="8" y="35"/>
                </a:lnTo>
                <a:lnTo>
                  <a:pt x="8" y="36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9" y="42"/>
                </a:lnTo>
                <a:lnTo>
                  <a:pt x="9" y="69"/>
                </a:lnTo>
                <a:lnTo>
                  <a:pt x="17" y="158"/>
                </a:lnTo>
                <a:lnTo>
                  <a:pt x="30" y="299"/>
                </a:lnTo>
                <a:lnTo>
                  <a:pt x="30" y="299"/>
                </a:lnTo>
                <a:lnTo>
                  <a:pt x="31" y="311"/>
                </a:lnTo>
                <a:lnTo>
                  <a:pt x="34" y="319"/>
                </a:lnTo>
                <a:lnTo>
                  <a:pt x="36" y="324"/>
                </a:lnTo>
                <a:lnTo>
                  <a:pt x="39" y="327"/>
                </a:lnTo>
                <a:lnTo>
                  <a:pt x="42" y="327"/>
                </a:lnTo>
                <a:lnTo>
                  <a:pt x="44" y="328"/>
                </a:lnTo>
                <a:lnTo>
                  <a:pt x="44" y="328"/>
                </a:lnTo>
                <a:lnTo>
                  <a:pt x="68" y="327"/>
                </a:lnTo>
                <a:lnTo>
                  <a:pt x="133" y="324"/>
                </a:lnTo>
                <a:lnTo>
                  <a:pt x="195" y="316"/>
                </a:lnTo>
                <a:lnTo>
                  <a:pt x="386" y="320"/>
                </a:lnTo>
                <a:lnTo>
                  <a:pt x="391" y="320"/>
                </a:lnTo>
                <a:lnTo>
                  <a:pt x="394" y="319"/>
                </a:lnTo>
                <a:lnTo>
                  <a:pt x="396" y="318"/>
                </a:lnTo>
                <a:lnTo>
                  <a:pt x="399" y="316"/>
                </a:lnTo>
                <a:lnTo>
                  <a:pt x="400" y="315"/>
                </a:lnTo>
                <a:lnTo>
                  <a:pt x="400" y="313"/>
                </a:lnTo>
                <a:lnTo>
                  <a:pt x="402" y="310"/>
                </a:lnTo>
                <a:lnTo>
                  <a:pt x="400" y="307"/>
                </a:lnTo>
                <a:lnTo>
                  <a:pt x="400" y="306"/>
                </a:lnTo>
                <a:lnTo>
                  <a:pt x="400" y="303"/>
                </a:lnTo>
                <a:lnTo>
                  <a:pt x="400" y="303"/>
                </a:lnTo>
                <a:lnTo>
                  <a:pt x="399" y="303"/>
                </a:lnTo>
                <a:lnTo>
                  <a:pt x="400" y="220"/>
                </a:lnTo>
                <a:lnTo>
                  <a:pt x="407" y="32"/>
                </a:lnTo>
                <a:lnTo>
                  <a:pt x="407" y="27"/>
                </a:lnTo>
                <a:lnTo>
                  <a:pt x="407" y="23"/>
                </a:lnTo>
                <a:lnTo>
                  <a:pt x="405" y="18"/>
                </a:lnTo>
                <a:lnTo>
                  <a:pt x="404" y="15"/>
                </a:lnTo>
                <a:lnTo>
                  <a:pt x="403" y="13"/>
                </a:lnTo>
                <a:lnTo>
                  <a:pt x="402" y="11"/>
                </a:lnTo>
                <a:lnTo>
                  <a:pt x="398" y="9"/>
                </a:lnTo>
                <a:lnTo>
                  <a:pt x="394" y="8"/>
                </a:lnTo>
                <a:lnTo>
                  <a:pt x="390" y="8"/>
                </a:lnTo>
                <a:close/>
                <a:moveTo>
                  <a:pt x="390" y="0"/>
                </a:moveTo>
                <a:lnTo>
                  <a:pt x="394" y="1"/>
                </a:lnTo>
                <a:lnTo>
                  <a:pt x="398" y="1"/>
                </a:lnTo>
                <a:lnTo>
                  <a:pt x="402" y="4"/>
                </a:lnTo>
                <a:lnTo>
                  <a:pt x="405" y="6"/>
                </a:lnTo>
                <a:lnTo>
                  <a:pt x="412" y="14"/>
                </a:lnTo>
                <a:lnTo>
                  <a:pt x="413" y="27"/>
                </a:lnTo>
                <a:lnTo>
                  <a:pt x="413" y="34"/>
                </a:lnTo>
                <a:lnTo>
                  <a:pt x="408" y="221"/>
                </a:lnTo>
                <a:lnTo>
                  <a:pt x="407" y="302"/>
                </a:lnTo>
                <a:lnTo>
                  <a:pt x="407" y="303"/>
                </a:lnTo>
                <a:lnTo>
                  <a:pt x="408" y="306"/>
                </a:lnTo>
                <a:lnTo>
                  <a:pt x="408" y="310"/>
                </a:lnTo>
                <a:lnTo>
                  <a:pt x="408" y="314"/>
                </a:lnTo>
                <a:lnTo>
                  <a:pt x="407" y="318"/>
                </a:lnTo>
                <a:lnTo>
                  <a:pt x="403" y="322"/>
                </a:lnTo>
                <a:lnTo>
                  <a:pt x="400" y="324"/>
                </a:lnTo>
                <a:lnTo>
                  <a:pt x="396" y="326"/>
                </a:lnTo>
                <a:lnTo>
                  <a:pt x="391" y="327"/>
                </a:lnTo>
                <a:lnTo>
                  <a:pt x="386" y="328"/>
                </a:lnTo>
                <a:lnTo>
                  <a:pt x="195" y="324"/>
                </a:lnTo>
                <a:lnTo>
                  <a:pt x="133" y="331"/>
                </a:lnTo>
                <a:lnTo>
                  <a:pt x="69" y="333"/>
                </a:lnTo>
                <a:lnTo>
                  <a:pt x="44" y="335"/>
                </a:lnTo>
                <a:lnTo>
                  <a:pt x="44" y="335"/>
                </a:lnTo>
                <a:lnTo>
                  <a:pt x="44" y="335"/>
                </a:lnTo>
                <a:lnTo>
                  <a:pt x="42" y="335"/>
                </a:lnTo>
                <a:lnTo>
                  <a:pt x="39" y="333"/>
                </a:lnTo>
                <a:lnTo>
                  <a:pt x="35" y="332"/>
                </a:lnTo>
                <a:lnTo>
                  <a:pt x="31" y="330"/>
                </a:lnTo>
                <a:lnTo>
                  <a:pt x="27" y="323"/>
                </a:lnTo>
                <a:lnTo>
                  <a:pt x="23" y="313"/>
                </a:lnTo>
                <a:lnTo>
                  <a:pt x="22" y="299"/>
                </a:lnTo>
                <a:lnTo>
                  <a:pt x="10" y="158"/>
                </a:lnTo>
                <a:lnTo>
                  <a:pt x="2" y="69"/>
                </a:lnTo>
                <a:lnTo>
                  <a:pt x="6" y="69"/>
                </a:lnTo>
                <a:lnTo>
                  <a:pt x="2" y="69"/>
                </a:lnTo>
                <a:lnTo>
                  <a:pt x="2" y="43"/>
                </a:lnTo>
                <a:lnTo>
                  <a:pt x="1" y="40"/>
                </a:lnTo>
                <a:lnTo>
                  <a:pt x="0" y="36"/>
                </a:lnTo>
                <a:lnTo>
                  <a:pt x="1" y="32"/>
                </a:lnTo>
                <a:lnTo>
                  <a:pt x="2" y="28"/>
                </a:lnTo>
                <a:lnTo>
                  <a:pt x="6" y="26"/>
                </a:lnTo>
                <a:lnTo>
                  <a:pt x="14" y="21"/>
                </a:lnTo>
                <a:lnTo>
                  <a:pt x="27" y="18"/>
                </a:lnTo>
                <a:lnTo>
                  <a:pt x="27" y="18"/>
                </a:lnTo>
                <a:lnTo>
                  <a:pt x="281" y="8"/>
                </a:lnTo>
                <a:lnTo>
                  <a:pt x="357" y="4"/>
                </a:lnTo>
                <a:lnTo>
                  <a:pt x="378" y="2"/>
                </a:lnTo>
                <a:lnTo>
                  <a:pt x="381" y="1"/>
                </a:lnTo>
                <a:lnTo>
                  <a:pt x="385" y="1"/>
                </a:lnTo>
                <a:lnTo>
                  <a:pt x="39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Freeform 124"/>
          <p:cNvSpPr>
            <a:spLocks/>
          </p:cNvSpPr>
          <p:nvPr/>
        </p:nvSpPr>
        <p:spPr bwMode="auto">
          <a:xfrm>
            <a:off x="4937126" y="2447925"/>
            <a:ext cx="36513" cy="17463"/>
          </a:xfrm>
          <a:custGeom>
            <a:avLst/>
            <a:gdLst>
              <a:gd name="T0" fmla="*/ 19 w 23"/>
              <a:gd name="T1" fmla="*/ 0 h 11"/>
              <a:gd name="T2" fmla="*/ 21 w 23"/>
              <a:gd name="T3" fmla="*/ 0 h 11"/>
              <a:gd name="T4" fmla="*/ 23 w 23"/>
              <a:gd name="T5" fmla="*/ 1 h 11"/>
              <a:gd name="T6" fmla="*/ 23 w 23"/>
              <a:gd name="T7" fmla="*/ 3 h 11"/>
              <a:gd name="T8" fmla="*/ 23 w 23"/>
              <a:gd name="T9" fmla="*/ 5 h 11"/>
              <a:gd name="T10" fmla="*/ 23 w 23"/>
              <a:gd name="T11" fmla="*/ 7 h 11"/>
              <a:gd name="T12" fmla="*/ 20 w 23"/>
              <a:gd name="T13" fmla="*/ 8 h 11"/>
              <a:gd name="T14" fmla="*/ 4 w 23"/>
              <a:gd name="T15" fmla="*/ 11 h 11"/>
              <a:gd name="T16" fmla="*/ 3 w 23"/>
              <a:gd name="T17" fmla="*/ 11 h 11"/>
              <a:gd name="T18" fmla="*/ 2 w 23"/>
              <a:gd name="T19" fmla="*/ 9 h 11"/>
              <a:gd name="T20" fmla="*/ 0 w 23"/>
              <a:gd name="T21" fmla="*/ 8 h 11"/>
              <a:gd name="T22" fmla="*/ 0 w 23"/>
              <a:gd name="T23" fmla="*/ 5 h 11"/>
              <a:gd name="T24" fmla="*/ 2 w 23"/>
              <a:gd name="T25" fmla="*/ 4 h 11"/>
              <a:gd name="T26" fmla="*/ 3 w 23"/>
              <a:gd name="T27" fmla="*/ 4 h 11"/>
              <a:gd name="T28" fmla="*/ 19 w 23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11">
                <a:moveTo>
                  <a:pt x="19" y="0"/>
                </a:moveTo>
                <a:lnTo>
                  <a:pt x="21" y="0"/>
                </a:lnTo>
                <a:lnTo>
                  <a:pt x="23" y="1"/>
                </a:lnTo>
                <a:lnTo>
                  <a:pt x="23" y="3"/>
                </a:lnTo>
                <a:lnTo>
                  <a:pt x="23" y="5"/>
                </a:lnTo>
                <a:lnTo>
                  <a:pt x="23" y="7"/>
                </a:lnTo>
                <a:lnTo>
                  <a:pt x="20" y="8"/>
                </a:lnTo>
                <a:lnTo>
                  <a:pt x="4" y="11"/>
                </a:lnTo>
                <a:lnTo>
                  <a:pt x="3" y="11"/>
                </a:lnTo>
                <a:lnTo>
                  <a:pt x="2" y="9"/>
                </a:lnTo>
                <a:lnTo>
                  <a:pt x="0" y="8"/>
                </a:lnTo>
                <a:lnTo>
                  <a:pt x="0" y="5"/>
                </a:lnTo>
                <a:lnTo>
                  <a:pt x="2" y="4"/>
                </a:lnTo>
                <a:lnTo>
                  <a:pt x="3" y="4"/>
                </a:lnTo>
                <a:lnTo>
                  <a:pt x="19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Freeform 125"/>
          <p:cNvSpPr>
            <a:spLocks/>
          </p:cNvSpPr>
          <p:nvPr/>
        </p:nvSpPr>
        <p:spPr bwMode="auto">
          <a:xfrm>
            <a:off x="4991101" y="2443163"/>
            <a:ext cx="104775" cy="17463"/>
          </a:xfrm>
          <a:custGeom>
            <a:avLst/>
            <a:gdLst>
              <a:gd name="T0" fmla="*/ 62 w 66"/>
              <a:gd name="T1" fmla="*/ 0 h 11"/>
              <a:gd name="T2" fmla="*/ 63 w 66"/>
              <a:gd name="T3" fmla="*/ 2 h 11"/>
              <a:gd name="T4" fmla="*/ 64 w 66"/>
              <a:gd name="T5" fmla="*/ 3 h 11"/>
              <a:gd name="T6" fmla="*/ 66 w 66"/>
              <a:gd name="T7" fmla="*/ 4 h 11"/>
              <a:gd name="T8" fmla="*/ 64 w 66"/>
              <a:gd name="T9" fmla="*/ 6 h 11"/>
              <a:gd name="T10" fmla="*/ 63 w 66"/>
              <a:gd name="T11" fmla="*/ 7 h 11"/>
              <a:gd name="T12" fmla="*/ 62 w 66"/>
              <a:gd name="T13" fmla="*/ 8 h 11"/>
              <a:gd name="T14" fmla="*/ 3 w 66"/>
              <a:gd name="T15" fmla="*/ 11 h 11"/>
              <a:gd name="T16" fmla="*/ 3 w 66"/>
              <a:gd name="T17" fmla="*/ 11 h 11"/>
              <a:gd name="T18" fmla="*/ 2 w 66"/>
              <a:gd name="T19" fmla="*/ 10 h 11"/>
              <a:gd name="T20" fmla="*/ 0 w 66"/>
              <a:gd name="T21" fmla="*/ 8 h 11"/>
              <a:gd name="T22" fmla="*/ 0 w 66"/>
              <a:gd name="T23" fmla="*/ 7 h 11"/>
              <a:gd name="T24" fmla="*/ 0 w 66"/>
              <a:gd name="T25" fmla="*/ 6 h 11"/>
              <a:gd name="T26" fmla="*/ 2 w 66"/>
              <a:gd name="T27" fmla="*/ 4 h 11"/>
              <a:gd name="T28" fmla="*/ 3 w 66"/>
              <a:gd name="T29" fmla="*/ 3 h 11"/>
              <a:gd name="T30" fmla="*/ 62 w 66"/>
              <a:gd name="T3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" h="11">
                <a:moveTo>
                  <a:pt x="62" y="0"/>
                </a:moveTo>
                <a:lnTo>
                  <a:pt x="63" y="2"/>
                </a:lnTo>
                <a:lnTo>
                  <a:pt x="64" y="3"/>
                </a:lnTo>
                <a:lnTo>
                  <a:pt x="66" y="4"/>
                </a:lnTo>
                <a:lnTo>
                  <a:pt x="64" y="6"/>
                </a:lnTo>
                <a:lnTo>
                  <a:pt x="63" y="7"/>
                </a:lnTo>
                <a:lnTo>
                  <a:pt x="62" y="8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2" y="4"/>
                </a:lnTo>
                <a:lnTo>
                  <a:pt x="3" y="3"/>
                </a:lnTo>
                <a:lnTo>
                  <a:pt x="62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Freeform 126"/>
          <p:cNvSpPr>
            <a:spLocks/>
          </p:cNvSpPr>
          <p:nvPr/>
        </p:nvSpPr>
        <p:spPr bwMode="auto">
          <a:xfrm>
            <a:off x="4930776" y="2405063"/>
            <a:ext cx="26988" cy="14288"/>
          </a:xfrm>
          <a:custGeom>
            <a:avLst/>
            <a:gdLst>
              <a:gd name="T0" fmla="*/ 13 w 17"/>
              <a:gd name="T1" fmla="*/ 0 h 9"/>
              <a:gd name="T2" fmla="*/ 15 w 17"/>
              <a:gd name="T3" fmla="*/ 0 h 9"/>
              <a:gd name="T4" fmla="*/ 16 w 17"/>
              <a:gd name="T5" fmla="*/ 1 h 9"/>
              <a:gd name="T6" fmla="*/ 17 w 17"/>
              <a:gd name="T7" fmla="*/ 2 h 9"/>
              <a:gd name="T8" fmla="*/ 17 w 17"/>
              <a:gd name="T9" fmla="*/ 5 h 9"/>
              <a:gd name="T10" fmla="*/ 16 w 17"/>
              <a:gd name="T11" fmla="*/ 6 h 9"/>
              <a:gd name="T12" fmla="*/ 15 w 17"/>
              <a:gd name="T13" fmla="*/ 6 h 9"/>
              <a:gd name="T14" fmla="*/ 4 w 17"/>
              <a:gd name="T15" fmla="*/ 9 h 9"/>
              <a:gd name="T16" fmla="*/ 4 w 17"/>
              <a:gd name="T17" fmla="*/ 9 h 9"/>
              <a:gd name="T18" fmla="*/ 2 w 17"/>
              <a:gd name="T19" fmla="*/ 7 h 9"/>
              <a:gd name="T20" fmla="*/ 0 w 17"/>
              <a:gd name="T21" fmla="*/ 7 h 9"/>
              <a:gd name="T22" fmla="*/ 0 w 17"/>
              <a:gd name="T23" fmla="*/ 5 h 9"/>
              <a:gd name="T24" fmla="*/ 0 w 17"/>
              <a:gd name="T25" fmla="*/ 4 h 9"/>
              <a:gd name="T26" fmla="*/ 2 w 17"/>
              <a:gd name="T27" fmla="*/ 2 h 9"/>
              <a:gd name="T28" fmla="*/ 3 w 17"/>
              <a:gd name="T29" fmla="*/ 1 h 9"/>
              <a:gd name="T30" fmla="*/ 13 w 17"/>
              <a:gd name="T3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9">
                <a:moveTo>
                  <a:pt x="13" y="0"/>
                </a:moveTo>
                <a:lnTo>
                  <a:pt x="15" y="0"/>
                </a:lnTo>
                <a:lnTo>
                  <a:pt x="16" y="1"/>
                </a:lnTo>
                <a:lnTo>
                  <a:pt x="17" y="2"/>
                </a:lnTo>
                <a:lnTo>
                  <a:pt x="17" y="5"/>
                </a:lnTo>
                <a:lnTo>
                  <a:pt x="16" y="6"/>
                </a:lnTo>
                <a:lnTo>
                  <a:pt x="15" y="6"/>
                </a:lnTo>
                <a:lnTo>
                  <a:pt x="4" y="9"/>
                </a:lnTo>
                <a:lnTo>
                  <a:pt x="4" y="9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13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Freeform 127"/>
          <p:cNvSpPr>
            <a:spLocks/>
          </p:cNvSpPr>
          <p:nvPr/>
        </p:nvSpPr>
        <p:spPr bwMode="auto">
          <a:xfrm>
            <a:off x="4984751" y="2393950"/>
            <a:ext cx="104775" cy="19050"/>
          </a:xfrm>
          <a:custGeom>
            <a:avLst/>
            <a:gdLst>
              <a:gd name="T0" fmla="*/ 50 w 66"/>
              <a:gd name="T1" fmla="*/ 0 h 12"/>
              <a:gd name="T2" fmla="*/ 57 w 66"/>
              <a:gd name="T3" fmla="*/ 0 h 12"/>
              <a:gd name="T4" fmla="*/ 61 w 66"/>
              <a:gd name="T5" fmla="*/ 1 h 12"/>
              <a:gd name="T6" fmla="*/ 65 w 66"/>
              <a:gd name="T7" fmla="*/ 3 h 12"/>
              <a:gd name="T8" fmla="*/ 66 w 66"/>
              <a:gd name="T9" fmla="*/ 4 h 12"/>
              <a:gd name="T10" fmla="*/ 66 w 66"/>
              <a:gd name="T11" fmla="*/ 5 h 12"/>
              <a:gd name="T12" fmla="*/ 66 w 66"/>
              <a:gd name="T13" fmla="*/ 8 h 12"/>
              <a:gd name="T14" fmla="*/ 65 w 66"/>
              <a:gd name="T15" fmla="*/ 9 h 12"/>
              <a:gd name="T16" fmla="*/ 62 w 66"/>
              <a:gd name="T17" fmla="*/ 9 h 12"/>
              <a:gd name="T18" fmla="*/ 61 w 66"/>
              <a:gd name="T19" fmla="*/ 8 h 12"/>
              <a:gd name="T20" fmla="*/ 59 w 66"/>
              <a:gd name="T21" fmla="*/ 8 h 12"/>
              <a:gd name="T22" fmla="*/ 58 w 66"/>
              <a:gd name="T23" fmla="*/ 8 h 12"/>
              <a:gd name="T24" fmla="*/ 54 w 66"/>
              <a:gd name="T25" fmla="*/ 8 h 12"/>
              <a:gd name="T26" fmla="*/ 50 w 66"/>
              <a:gd name="T27" fmla="*/ 8 h 12"/>
              <a:gd name="T28" fmla="*/ 40 w 66"/>
              <a:gd name="T29" fmla="*/ 8 h 12"/>
              <a:gd name="T30" fmla="*/ 27 w 66"/>
              <a:gd name="T31" fmla="*/ 9 h 12"/>
              <a:gd name="T32" fmla="*/ 16 w 66"/>
              <a:gd name="T33" fmla="*/ 11 h 12"/>
              <a:gd name="T34" fmla="*/ 8 w 66"/>
              <a:gd name="T35" fmla="*/ 11 h 12"/>
              <a:gd name="T36" fmla="*/ 4 w 66"/>
              <a:gd name="T37" fmla="*/ 12 h 12"/>
              <a:gd name="T38" fmla="*/ 4 w 66"/>
              <a:gd name="T39" fmla="*/ 12 h 12"/>
              <a:gd name="T40" fmla="*/ 3 w 66"/>
              <a:gd name="T41" fmla="*/ 11 h 12"/>
              <a:gd name="T42" fmla="*/ 2 w 66"/>
              <a:gd name="T43" fmla="*/ 11 h 12"/>
              <a:gd name="T44" fmla="*/ 0 w 66"/>
              <a:gd name="T45" fmla="*/ 8 h 12"/>
              <a:gd name="T46" fmla="*/ 0 w 66"/>
              <a:gd name="T47" fmla="*/ 7 h 12"/>
              <a:gd name="T48" fmla="*/ 2 w 66"/>
              <a:gd name="T49" fmla="*/ 5 h 12"/>
              <a:gd name="T50" fmla="*/ 4 w 66"/>
              <a:gd name="T51" fmla="*/ 4 h 12"/>
              <a:gd name="T52" fmla="*/ 7 w 66"/>
              <a:gd name="T53" fmla="*/ 4 h 12"/>
              <a:gd name="T54" fmla="*/ 15 w 66"/>
              <a:gd name="T55" fmla="*/ 3 h 12"/>
              <a:gd name="T56" fmla="*/ 27 w 66"/>
              <a:gd name="T57" fmla="*/ 1 h 12"/>
              <a:gd name="T58" fmla="*/ 38 w 66"/>
              <a:gd name="T59" fmla="*/ 1 h 12"/>
              <a:gd name="T60" fmla="*/ 50 w 66"/>
              <a:gd name="T6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12">
                <a:moveTo>
                  <a:pt x="50" y="0"/>
                </a:moveTo>
                <a:lnTo>
                  <a:pt x="57" y="0"/>
                </a:lnTo>
                <a:lnTo>
                  <a:pt x="61" y="1"/>
                </a:lnTo>
                <a:lnTo>
                  <a:pt x="65" y="3"/>
                </a:lnTo>
                <a:lnTo>
                  <a:pt x="66" y="4"/>
                </a:lnTo>
                <a:lnTo>
                  <a:pt x="66" y="5"/>
                </a:lnTo>
                <a:lnTo>
                  <a:pt x="66" y="8"/>
                </a:lnTo>
                <a:lnTo>
                  <a:pt x="65" y="9"/>
                </a:lnTo>
                <a:lnTo>
                  <a:pt x="62" y="9"/>
                </a:lnTo>
                <a:lnTo>
                  <a:pt x="61" y="8"/>
                </a:lnTo>
                <a:lnTo>
                  <a:pt x="59" y="8"/>
                </a:lnTo>
                <a:lnTo>
                  <a:pt x="58" y="8"/>
                </a:lnTo>
                <a:lnTo>
                  <a:pt x="54" y="8"/>
                </a:lnTo>
                <a:lnTo>
                  <a:pt x="50" y="8"/>
                </a:lnTo>
                <a:lnTo>
                  <a:pt x="40" y="8"/>
                </a:lnTo>
                <a:lnTo>
                  <a:pt x="27" y="9"/>
                </a:lnTo>
                <a:lnTo>
                  <a:pt x="16" y="11"/>
                </a:lnTo>
                <a:lnTo>
                  <a:pt x="8" y="11"/>
                </a:lnTo>
                <a:lnTo>
                  <a:pt x="4" y="12"/>
                </a:lnTo>
                <a:lnTo>
                  <a:pt x="4" y="12"/>
                </a:lnTo>
                <a:lnTo>
                  <a:pt x="3" y="11"/>
                </a:lnTo>
                <a:lnTo>
                  <a:pt x="2" y="11"/>
                </a:lnTo>
                <a:lnTo>
                  <a:pt x="0" y="8"/>
                </a:lnTo>
                <a:lnTo>
                  <a:pt x="0" y="7"/>
                </a:lnTo>
                <a:lnTo>
                  <a:pt x="2" y="5"/>
                </a:lnTo>
                <a:lnTo>
                  <a:pt x="4" y="4"/>
                </a:lnTo>
                <a:lnTo>
                  <a:pt x="7" y="4"/>
                </a:lnTo>
                <a:lnTo>
                  <a:pt x="15" y="3"/>
                </a:lnTo>
                <a:lnTo>
                  <a:pt x="27" y="1"/>
                </a:lnTo>
                <a:lnTo>
                  <a:pt x="38" y="1"/>
                </a:lnTo>
                <a:lnTo>
                  <a:pt x="50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Freeform 128"/>
          <p:cNvSpPr>
            <a:spLocks/>
          </p:cNvSpPr>
          <p:nvPr/>
        </p:nvSpPr>
        <p:spPr bwMode="auto">
          <a:xfrm>
            <a:off x="4929188" y="2365375"/>
            <a:ext cx="26988" cy="14288"/>
          </a:xfrm>
          <a:custGeom>
            <a:avLst/>
            <a:gdLst>
              <a:gd name="T0" fmla="*/ 13 w 17"/>
              <a:gd name="T1" fmla="*/ 0 h 9"/>
              <a:gd name="T2" fmla="*/ 14 w 17"/>
              <a:gd name="T3" fmla="*/ 0 h 9"/>
              <a:gd name="T4" fmla="*/ 16 w 17"/>
              <a:gd name="T5" fmla="*/ 1 h 9"/>
              <a:gd name="T6" fmla="*/ 17 w 17"/>
              <a:gd name="T7" fmla="*/ 4 h 9"/>
              <a:gd name="T8" fmla="*/ 16 w 17"/>
              <a:gd name="T9" fmla="*/ 5 h 9"/>
              <a:gd name="T10" fmla="*/ 16 w 17"/>
              <a:gd name="T11" fmla="*/ 6 h 9"/>
              <a:gd name="T12" fmla="*/ 13 w 17"/>
              <a:gd name="T13" fmla="*/ 8 h 9"/>
              <a:gd name="T14" fmla="*/ 4 w 17"/>
              <a:gd name="T15" fmla="*/ 9 h 9"/>
              <a:gd name="T16" fmla="*/ 3 w 17"/>
              <a:gd name="T17" fmla="*/ 9 h 9"/>
              <a:gd name="T18" fmla="*/ 1 w 17"/>
              <a:gd name="T19" fmla="*/ 9 h 9"/>
              <a:gd name="T20" fmla="*/ 0 w 17"/>
              <a:gd name="T21" fmla="*/ 8 h 9"/>
              <a:gd name="T22" fmla="*/ 0 w 17"/>
              <a:gd name="T23" fmla="*/ 6 h 9"/>
              <a:gd name="T24" fmla="*/ 0 w 17"/>
              <a:gd name="T25" fmla="*/ 4 h 9"/>
              <a:gd name="T26" fmla="*/ 1 w 17"/>
              <a:gd name="T27" fmla="*/ 2 h 9"/>
              <a:gd name="T28" fmla="*/ 3 w 17"/>
              <a:gd name="T29" fmla="*/ 1 h 9"/>
              <a:gd name="T30" fmla="*/ 13 w 17"/>
              <a:gd name="T3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9">
                <a:moveTo>
                  <a:pt x="13" y="0"/>
                </a:moveTo>
                <a:lnTo>
                  <a:pt x="14" y="0"/>
                </a:lnTo>
                <a:lnTo>
                  <a:pt x="16" y="1"/>
                </a:lnTo>
                <a:lnTo>
                  <a:pt x="17" y="4"/>
                </a:lnTo>
                <a:lnTo>
                  <a:pt x="16" y="5"/>
                </a:lnTo>
                <a:lnTo>
                  <a:pt x="16" y="6"/>
                </a:lnTo>
                <a:lnTo>
                  <a:pt x="13" y="8"/>
                </a:lnTo>
                <a:lnTo>
                  <a:pt x="4" y="9"/>
                </a:lnTo>
                <a:lnTo>
                  <a:pt x="3" y="9"/>
                </a:lnTo>
                <a:lnTo>
                  <a:pt x="1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13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Freeform 129"/>
          <p:cNvSpPr>
            <a:spLocks/>
          </p:cNvSpPr>
          <p:nvPr/>
        </p:nvSpPr>
        <p:spPr bwMode="auto">
          <a:xfrm>
            <a:off x="4983163" y="2351088"/>
            <a:ext cx="107950" cy="23813"/>
          </a:xfrm>
          <a:custGeom>
            <a:avLst/>
            <a:gdLst>
              <a:gd name="T0" fmla="*/ 58 w 68"/>
              <a:gd name="T1" fmla="*/ 0 h 15"/>
              <a:gd name="T2" fmla="*/ 62 w 68"/>
              <a:gd name="T3" fmla="*/ 1 h 15"/>
              <a:gd name="T4" fmla="*/ 64 w 68"/>
              <a:gd name="T5" fmla="*/ 1 h 15"/>
              <a:gd name="T6" fmla="*/ 68 w 68"/>
              <a:gd name="T7" fmla="*/ 2 h 15"/>
              <a:gd name="T8" fmla="*/ 68 w 68"/>
              <a:gd name="T9" fmla="*/ 4 h 15"/>
              <a:gd name="T10" fmla="*/ 68 w 68"/>
              <a:gd name="T11" fmla="*/ 6 h 15"/>
              <a:gd name="T12" fmla="*/ 68 w 68"/>
              <a:gd name="T13" fmla="*/ 7 h 15"/>
              <a:gd name="T14" fmla="*/ 66 w 68"/>
              <a:gd name="T15" fmla="*/ 9 h 15"/>
              <a:gd name="T16" fmla="*/ 64 w 68"/>
              <a:gd name="T17" fmla="*/ 9 h 15"/>
              <a:gd name="T18" fmla="*/ 63 w 68"/>
              <a:gd name="T19" fmla="*/ 7 h 15"/>
              <a:gd name="T20" fmla="*/ 63 w 68"/>
              <a:gd name="T21" fmla="*/ 7 h 15"/>
              <a:gd name="T22" fmla="*/ 62 w 68"/>
              <a:gd name="T23" fmla="*/ 7 h 15"/>
              <a:gd name="T24" fmla="*/ 60 w 68"/>
              <a:gd name="T25" fmla="*/ 7 h 15"/>
              <a:gd name="T26" fmla="*/ 58 w 68"/>
              <a:gd name="T27" fmla="*/ 7 h 15"/>
              <a:gd name="T28" fmla="*/ 49 w 68"/>
              <a:gd name="T29" fmla="*/ 7 h 15"/>
              <a:gd name="T30" fmla="*/ 37 w 68"/>
              <a:gd name="T31" fmla="*/ 9 h 15"/>
              <a:gd name="T32" fmla="*/ 25 w 68"/>
              <a:gd name="T33" fmla="*/ 11 h 15"/>
              <a:gd name="T34" fmla="*/ 14 w 68"/>
              <a:gd name="T35" fmla="*/ 13 h 15"/>
              <a:gd name="T36" fmla="*/ 7 w 68"/>
              <a:gd name="T37" fmla="*/ 15 h 15"/>
              <a:gd name="T38" fmla="*/ 4 w 68"/>
              <a:gd name="T39" fmla="*/ 15 h 15"/>
              <a:gd name="T40" fmla="*/ 3 w 68"/>
              <a:gd name="T41" fmla="*/ 15 h 15"/>
              <a:gd name="T42" fmla="*/ 0 w 68"/>
              <a:gd name="T43" fmla="*/ 15 h 15"/>
              <a:gd name="T44" fmla="*/ 0 w 68"/>
              <a:gd name="T45" fmla="*/ 13 h 15"/>
              <a:gd name="T46" fmla="*/ 0 w 68"/>
              <a:gd name="T47" fmla="*/ 11 h 15"/>
              <a:gd name="T48" fmla="*/ 0 w 68"/>
              <a:gd name="T49" fmla="*/ 9 h 15"/>
              <a:gd name="T50" fmla="*/ 3 w 68"/>
              <a:gd name="T51" fmla="*/ 9 h 15"/>
              <a:gd name="T52" fmla="*/ 5 w 68"/>
              <a:gd name="T53" fmla="*/ 7 h 15"/>
              <a:gd name="T54" fmla="*/ 13 w 68"/>
              <a:gd name="T55" fmla="*/ 6 h 15"/>
              <a:gd name="T56" fmla="*/ 24 w 68"/>
              <a:gd name="T57" fmla="*/ 5 h 15"/>
              <a:gd name="T58" fmla="*/ 35 w 68"/>
              <a:gd name="T59" fmla="*/ 2 h 15"/>
              <a:gd name="T60" fmla="*/ 47 w 68"/>
              <a:gd name="T61" fmla="*/ 1 h 15"/>
              <a:gd name="T62" fmla="*/ 58 w 68"/>
              <a:gd name="T6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15">
                <a:moveTo>
                  <a:pt x="58" y="0"/>
                </a:moveTo>
                <a:lnTo>
                  <a:pt x="62" y="1"/>
                </a:lnTo>
                <a:lnTo>
                  <a:pt x="64" y="1"/>
                </a:lnTo>
                <a:lnTo>
                  <a:pt x="68" y="2"/>
                </a:lnTo>
                <a:lnTo>
                  <a:pt x="68" y="4"/>
                </a:lnTo>
                <a:lnTo>
                  <a:pt x="68" y="6"/>
                </a:lnTo>
                <a:lnTo>
                  <a:pt x="68" y="7"/>
                </a:lnTo>
                <a:lnTo>
                  <a:pt x="66" y="9"/>
                </a:lnTo>
                <a:lnTo>
                  <a:pt x="64" y="9"/>
                </a:lnTo>
                <a:lnTo>
                  <a:pt x="63" y="7"/>
                </a:lnTo>
                <a:lnTo>
                  <a:pt x="63" y="7"/>
                </a:lnTo>
                <a:lnTo>
                  <a:pt x="62" y="7"/>
                </a:lnTo>
                <a:lnTo>
                  <a:pt x="60" y="7"/>
                </a:lnTo>
                <a:lnTo>
                  <a:pt x="58" y="7"/>
                </a:lnTo>
                <a:lnTo>
                  <a:pt x="49" y="7"/>
                </a:lnTo>
                <a:lnTo>
                  <a:pt x="37" y="9"/>
                </a:lnTo>
                <a:lnTo>
                  <a:pt x="25" y="11"/>
                </a:lnTo>
                <a:lnTo>
                  <a:pt x="14" y="13"/>
                </a:lnTo>
                <a:lnTo>
                  <a:pt x="7" y="15"/>
                </a:lnTo>
                <a:lnTo>
                  <a:pt x="4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13" y="6"/>
                </a:lnTo>
                <a:lnTo>
                  <a:pt x="24" y="5"/>
                </a:lnTo>
                <a:lnTo>
                  <a:pt x="35" y="2"/>
                </a:lnTo>
                <a:lnTo>
                  <a:pt x="47" y="1"/>
                </a:lnTo>
                <a:lnTo>
                  <a:pt x="58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Freeform 130"/>
          <p:cNvSpPr>
            <a:spLocks/>
          </p:cNvSpPr>
          <p:nvPr/>
        </p:nvSpPr>
        <p:spPr bwMode="auto">
          <a:xfrm>
            <a:off x="4540251" y="2105025"/>
            <a:ext cx="41275" cy="360363"/>
          </a:xfrm>
          <a:custGeom>
            <a:avLst/>
            <a:gdLst>
              <a:gd name="T0" fmla="*/ 3 w 26"/>
              <a:gd name="T1" fmla="*/ 0 h 227"/>
              <a:gd name="T2" fmla="*/ 6 w 26"/>
              <a:gd name="T3" fmla="*/ 0 h 227"/>
              <a:gd name="T4" fmla="*/ 7 w 26"/>
              <a:gd name="T5" fmla="*/ 1 h 227"/>
              <a:gd name="T6" fmla="*/ 7 w 26"/>
              <a:gd name="T7" fmla="*/ 3 h 227"/>
              <a:gd name="T8" fmla="*/ 7 w 26"/>
              <a:gd name="T9" fmla="*/ 8 h 227"/>
              <a:gd name="T10" fmla="*/ 8 w 26"/>
              <a:gd name="T11" fmla="*/ 20 h 227"/>
              <a:gd name="T12" fmla="*/ 9 w 26"/>
              <a:gd name="T13" fmla="*/ 39 h 227"/>
              <a:gd name="T14" fmla="*/ 11 w 26"/>
              <a:gd name="T15" fmla="*/ 62 h 227"/>
              <a:gd name="T16" fmla="*/ 13 w 26"/>
              <a:gd name="T17" fmla="*/ 89 h 227"/>
              <a:gd name="T18" fmla="*/ 16 w 26"/>
              <a:gd name="T19" fmla="*/ 117 h 227"/>
              <a:gd name="T20" fmla="*/ 17 w 26"/>
              <a:gd name="T21" fmla="*/ 144 h 227"/>
              <a:gd name="T22" fmla="*/ 20 w 26"/>
              <a:gd name="T23" fmla="*/ 170 h 227"/>
              <a:gd name="T24" fmla="*/ 23 w 26"/>
              <a:gd name="T25" fmla="*/ 193 h 227"/>
              <a:gd name="T26" fmla="*/ 24 w 26"/>
              <a:gd name="T27" fmla="*/ 210 h 227"/>
              <a:gd name="T28" fmla="*/ 24 w 26"/>
              <a:gd name="T29" fmla="*/ 213 h 227"/>
              <a:gd name="T30" fmla="*/ 25 w 26"/>
              <a:gd name="T31" fmla="*/ 217 h 227"/>
              <a:gd name="T32" fmla="*/ 25 w 26"/>
              <a:gd name="T33" fmla="*/ 220 h 227"/>
              <a:gd name="T34" fmla="*/ 25 w 26"/>
              <a:gd name="T35" fmla="*/ 221 h 227"/>
              <a:gd name="T36" fmla="*/ 26 w 26"/>
              <a:gd name="T37" fmla="*/ 223 h 227"/>
              <a:gd name="T38" fmla="*/ 25 w 26"/>
              <a:gd name="T39" fmla="*/ 224 h 227"/>
              <a:gd name="T40" fmla="*/ 25 w 26"/>
              <a:gd name="T41" fmla="*/ 225 h 227"/>
              <a:gd name="T42" fmla="*/ 23 w 26"/>
              <a:gd name="T43" fmla="*/ 227 h 227"/>
              <a:gd name="T44" fmla="*/ 21 w 26"/>
              <a:gd name="T45" fmla="*/ 227 h 227"/>
              <a:gd name="T46" fmla="*/ 20 w 26"/>
              <a:gd name="T47" fmla="*/ 225 h 227"/>
              <a:gd name="T48" fmla="*/ 19 w 26"/>
              <a:gd name="T49" fmla="*/ 224 h 227"/>
              <a:gd name="T50" fmla="*/ 19 w 26"/>
              <a:gd name="T51" fmla="*/ 223 h 227"/>
              <a:gd name="T52" fmla="*/ 19 w 26"/>
              <a:gd name="T53" fmla="*/ 220 h 227"/>
              <a:gd name="T54" fmla="*/ 17 w 26"/>
              <a:gd name="T55" fmla="*/ 216 h 227"/>
              <a:gd name="T56" fmla="*/ 17 w 26"/>
              <a:gd name="T57" fmla="*/ 212 h 227"/>
              <a:gd name="T58" fmla="*/ 16 w 26"/>
              <a:gd name="T59" fmla="*/ 200 h 227"/>
              <a:gd name="T60" fmla="*/ 15 w 26"/>
              <a:gd name="T61" fmla="*/ 187 h 227"/>
              <a:gd name="T62" fmla="*/ 11 w 26"/>
              <a:gd name="T63" fmla="*/ 152 h 227"/>
              <a:gd name="T64" fmla="*/ 8 w 26"/>
              <a:gd name="T65" fmla="*/ 111 h 227"/>
              <a:gd name="T66" fmla="*/ 6 w 26"/>
              <a:gd name="T67" fmla="*/ 85 h 227"/>
              <a:gd name="T68" fmla="*/ 4 w 26"/>
              <a:gd name="T69" fmla="*/ 59 h 227"/>
              <a:gd name="T70" fmla="*/ 3 w 26"/>
              <a:gd name="T71" fmla="*/ 37 h 227"/>
              <a:gd name="T72" fmla="*/ 2 w 26"/>
              <a:gd name="T73" fmla="*/ 20 h 227"/>
              <a:gd name="T74" fmla="*/ 0 w 26"/>
              <a:gd name="T75" fmla="*/ 8 h 227"/>
              <a:gd name="T76" fmla="*/ 0 w 26"/>
              <a:gd name="T77" fmla="*/ 4 h 227"/>
              <a:gd name="T78" fmla="*/ 0 w 26"/>
              <a:gd name="T79" fmla="*/ 1 h 227"/>
              <a:gd name="T80" fmla="*/ 2 w 26"/>
              <a:gd name="T81" fmla="*/ 0 h 227"/>
              <a:gd name="T82" fmla="*/ 3 w 26"/>
              <a:gd name="T8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" h="227">
                <a:moveTo>
                  <a:pt x="3" y="0"/>
                </a:move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8"/>
                </a:lnTo>
                <a:lnTo>
                  <a:pt x="8" y="20"/>
                </a:lnTo>
                <a:lnTo>
                  <a:pt x="9" y="39"/>
                </a:lnTo>
                <a:lnTo>
                  <a:pt x="11" y="62"/>
                </a:lnTo>
                <a:lnTo>
                  <a:pt x="13" y="89"/>
                </a:lnTo>
                <a:lnTo>
                  <a:pt x="16" y="117"/>
                </a:lnTo>
                <a:lnTo>
                  <a:pt x="17" y="144"/>
                </a:lnTo>
                <a:lnTo>
                  <a:pt x="20" y="170"/>
                </a:lnTo>
                <a:lnTo>
                  <a:pt x="23" y="193"/>
                </a:lnTo>
                <a:lnTo>
                  <a:pt x="24" y="210"/>
                </a:lnTo>
                <a:lnTo>
                  <a:pt x="24" y="213"/>
                </a:lnTo>
                <a:lnTo>
                  <a:pt x="25" y="217"/>
                </a:lnTo>
                <a:lnTo>
                  <a:pt x="25" y="220"/>
                </a:lnTo>
                <a:lnTo>
                  <a:pt x="25" y="221"/>
                </a:lnTo>
                <a:lnTo>
                  <a:pt x="26" y="223"/>
                </a:lnTo>
                <a:lnTo>
                  <a:pt x="25" y="224"/>
                </a:lnTo>
                <a:lnTo>
                  <a:pt x="25" y="225"/>
                </a:lnTo>
                <a:lnTo>
                  <a:pt x="23" y="227"/>
                </a:lnTo>
                <a:lnTo>
                  <a:pt x="21" y="227"/>
                </a:lnTo>
                <a:lnTo>
                  <a:pt x="20" y="225"/>
                </a:lnTo>
                <a:lnTo>
                  <a:pt x="19" y="224"/>
                </a:lnTo>
                <a:lnTo>
                  <a:pt x="19" y="223"/>
                </a:lnTo>
                <a:lnTo>
                  <a:pt x="19" y="220"/>
                </a:lnTo>
                <a:lnTo>
                  <a:pt x="17" y="216"/>
                </a:lnTo>
                <a:lnTo>
                  <a:pt x="17" y="212"/>
                </a:lnTo>
                <a:lnTo>
                  <a:pt x="16" y="200"/>
                </a:lnTo>
                <a:lnTo>
                  <a:pt x="15" y="187"/>
                </a:lnTo>
                <a:lnTo>
                  <a:pt x="11" y="152"/>
                </a:lnTo>
                <a:lnTo>
                  <a:pt x="8" y="111"/>
                </a:lnTo>
                <a:lnTo>
                  <a:pt x="6" y="85"/>
                </a:lnTo>
                <a:lnTo>
                  <a:pt x="4" y="59"/>
                </a:lnTo>
                <a:lnTo>
                  <a:pt x="3" y="37"/>
                </a:lnTo>
                <a:lnTo>
                  <a:pt x="2" y="20"/>
                </a:lnTo>
                <a:lnTo>
                  <a:pt x="0" y="8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Freeform 131"/>
          <p:cNvSpPr>
            <a:spLocks/>
          </p:cNvSpPr>
          <p:nvPr/>
        </p:nvSpPr>
        <p:spPr bwMode="auto">
          <a:xfrm>
            <a:off x="4554538" y="2432050"/>
            <a:ext cx="241300" cy="23813"/>
          </a:xfrm>
          <a:custGeom>
            <a:avLst/>
            <a:gdLst>
              <a:gd name="T0" fmla="*/ 150 w 152"/>
              <a:gd name="T1" fmla="*/ 0 h 15"/>
              <a:gd name="T2" fmla="*/ 151 w 152"/>
              <a:gd name="T3" fmla="*/ 1 h 15"/>
              <a:gd name="T4" fmla="*/ 152 w 152"/>
              <a:gd name="T5" fmla="*/ 2 h 15"/>
              <a:gd name="T6" fmla="*/ 152 w 152"/>
              <a:gd name="T7" fmla="*/ 4 h 15"/>
              <a:gd name="T8" fmla="*/ 152 w 152"/>
              <a:gd name="T9" fmla="*/ 5 h 15"/>
              <a:gd name="T10" fmla="*/ 151 w 152"/>
              <a:gd name="T11" fmla="*/ 6 h 15"/>
              <a:gd name="T12" fmla="*/ 137 w 152"/>
              <a:gd name="T13" fmla="*/ 9 h 15"/>
              <a:gd name="T14" fmla="*/ 117 w 152"/>
              <a:gd name="T15" fmla="*/ 11 h 15"/>
              <a:gd name="T16" fmla="*/ 93 w 152"/>
              <a:gd name="T17" fmla="*/ 13 h 15"/>
              <a:gd name="T18" fmla="*/ 69 w 152"/>
              <a:gd name="T19" fmla="*/ 14 h 15"/>
              <a:gd name="T20" fmla="*/ 49 w 152"/>
              <a:gd name="T21" fmla="*/ 15 h 15"/>
              <a:gd name="T22" fmla="*/ 31 w 152"/>
              <a:gd name="T23" fmla="*/ 15 h 15"/>
              <a:gd name="T24" fmla="*/ 16 w 152"/>
              <a:gd name="T25" fmla="*/ 15 h 15"/>
              <a:gd name="T26" fmla="*/ 7 w 152"/>
              <a:gd name="T27" fmla="*/ 15 h 15"/>
              <a:gd name="T28" fmla="*/ 3 w 152"/>
              <a:gd name="T29" fmla="*/ 15 h 15"/>
              <a:gd name="T30" fmla="*/ 3 w 152"/>
              <a:gd name="T31" fmla="*/ 15 h 15"/>
              <a:gd name="T32" fmla="*/ 2 w 152"/>
              <a:gd name="T33" fmla="*/ 15 h 15"/>
              <a:gd name="T34" fmla="*/ 0 w 152"/>
              <a:gd name="T35" fmla="*/ 14 h 15"/>
              <a:gd name="T36" fmla="*/ 0 w 152"/>
              <a:gd name="T37" fmla="*/ 13 h 15"/>
              <a:gd name="T38" fmla="*/ 0 w 152"/>
              <a:gd name="T39" fmla="*/ 10 h 15"/>
              <a:gd name="T40" fmla="*/ 2 w 152"/>
              <a:gd name="T41" fmla="*/ 9 h 15"/>
              <a:gd name="T42" fmla="*/ 3 w 152"/>
              <a:gd name="T43" fmla="*/ 9 h 15"/>
              <a:gd name="T44" fmla="*/ 7 w 152"/>
              <a:gd name="T45" fmla="*/ 9 h 15"/>
              <a:gd name="T46" fmla="*/ 16 w 152"/>
              <a:gd name="T47" fmla="*/ 9 h 15"/>
              <a:gd name="T48" fmla="*/ 31 w 152"/>
              <a:gd name="T49" fmla="*/ 9 h 15"/>
              <a:gd name="T50" fmla="*/ 48 w 152"/>
              <a:gd name="T51" fmla="*/ 7 h 15"/>
              <a:gd name="T52" fmla="*/ 67 w 152"/>
              <a:gd name="T53" fmla="*/ 7 h 15"/>
              <a:gd name="T54" fmla="*/ 88 w 152"/>
              <a:gd name="T55" fmla="*/ 6 h 15"/>
              <a:gd name="T56" fmla="*/ 108 w 152"/>
              <a:gd name="T57" fmla="*/ 5 h 15"/>
              <a:gd name="T58" fmla="*/ 125 w 152"/>
              <a:gd name="T59" fmla="*/ 4 h 15"/>
              <a:gd name="T60" fmla="*/ 139 w 152"/>
              <a:gd name="T61" fmla="*/ 2 h 15"/>
              <a:gd name="T62" fmla="*/ 148 w 152"/>
              <a:gd name="T63" fmla="*/ 0 h 15"/>
              <a:gd name="T64" fmla="*/ 150 w 152"/>
              <a:gd name="T6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2" h="15">
                <a:moveTo>
                  <a:pt x="150" y="0"/>
                </a:moveTo>
                <a:lnTo>
                  <a:pt x="151" y="1"/>
                </a:lnTo>
                <a:lnTo>
                  <a:pt x="152" y="2"/>
                </a:lnTo>
                <a:lnTo>
                  <a:pt x="152" y="4"/>
                </a:lnTo>
                <a:lnTo>
                  <a:pt x="152" y="5"/>
                </a:lnTo>
                <a:lnTo>
                  <a:pt x="151" y="6"/>
                </a:lnTo>
                <a:lnTo>
                  <a:pt x="137" y="9"/>
                </a:lnTo>
                <a:lnTo>
                  <a:pt x="117" y="11"/>
                </a:lnTo>
                <a:lnTo>
                  <a:pt x="93" y="13"/>
                </a:lnTo>
                <a:lnTo>
                  <a:pt x="69" y="14"/>
                </a:lnTo>
                <a:lnTo>
                  <a:pt x="49" y="15"/>
                </a:lnTo>
                <a:lnTo>
                  <a:pt x="31" y="15"/>
                </a:lnTo>
                <a:lnTo>
                  <a:pt x="16" y="15"/>
                </a:lnTo>
                <a:lnTo>
                  <a:pt x="7" y="15"/>
                </a:lnTo>
                <a:lnTo>
                  <a:pt x="3" y="15"/>
                </a:lnTo>
                <a:lnTo>
                  <a:pt x="3" y="15"/>
                </a:lnTo>
                <a:lnTo>
                  <a:pt x="2" y="15"/>
                </a:lnTo>
                <a:lnTo>
                  <a:pt x="0" y="14"/>
                </a:lnTo>
                <a:lnTo>
                  <a:pt x="0" y="13"/>
                </a:lnTo>
                <a:lnTo>
                  <a:pt x="0" y="10"/>
                </a:lnTo>
                <a:lnTo>
                  <a:pt x="2" y="9"/>
                </a:lnTo>
                <a:lnTo>
                  <a:pt x="3" y="9"/>
                </a:lnTo>
                <a:lnTo>
                  <a:pt x="7" y="9"/>
                </a:lnTo>
                <a:lnTo>
                  <a:pt x="16" y="9"/>
                </a:lnTo>
                <a:lnTo>
                  <a:pt x="31" y="9"/>
                </a:lnTo>
                <a:lnTo>
                  <a:pt x="48" y="7"/>
                </a:lnTo>
                <a:lnTo>
                  <a:pt x="67" y="7"/>
                </a:lnTo>
                <a:lnTo>
                  <a:pt x="88" y="6"/>
                </a:lnTo>
                <a:lnTo>
                  <a:pt x="108" y="5"/>
                </a:lnTo>
                <a:lnTo>
                  <a:pt x="125" y="4"/>
                </a:lnTo>
                <a:lnTo>
                  <a:pt x="139" y="2"/>
                </a:lnTo>
                <a:lnTo>
                  <a:pt x="148" y="0"/>
                </a:lnTo>
                <a:lnTo>
                  <a:pt x="15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Freeform 132"/>
          <p:cNvSpPr>
            <a:spLocks/>
          </p:cNvSpPr>
          <p:nvPr/>
        </p:nvSpPr>
        <p:spPr bwMode="auto">
          <a:xfrm>
            <a:off x="4532313" y="2133600"/>
            <a:ext cx="47625" cy="12700"/>
          </a:xfrm>
          <a:custGeom>
            <a:avLst/>
            <a:gdLst>
              <a:gd name="T0" fmla="*/ 4 w 30"/>
              <a:gd name="T1" fmla="*/ 0 h 8"/>
              <a:gd name="T2" fmla="*/ 26 w 30"/>
              <a:gd name="T3" fmla="*/ 2 h 8"/>
              <a:gd name="T4" fmla="*/ 29 w 30"/>
              <a:gd name="T5" fmla="*/ 2 h 8"/>
              <a:gd name="T6" fmla="*/ 29 w 30"/>
              <a:gd name="T7" fmla="*/ 3 h 8"/>
              <a:gd name="T8" fmla="*/ 30 w 30"/>
              <a:gd name="T9" fmla="*/ 6 h 8"/>
              <a:gd name="T10" fmla="*/ 29 w 30"/>
              <a:gd name="T11" fmla="*/ 7 h 8"/>
              <a:gd name="T12" fmla="*/ 28 w 30"/>
              <a:gd name="T13" fmla="*/ 8 h 8"/>
              <a:gd name="T14" fmla="*/ 26 w 30"/>
              <a:gd name="T15" fmla="*/ 8 h 8"/>
              <a:gd name="T16" fmla="*/ 26 w 30"/>
              <a:gd name="T17" fmla="*/ 8 h 8"/>
              <a:gd name="T18" fmla="*/ 4 w 30"/>
              <a:gd name="T19" fmla="*/ 7 h 8"/>
              <a:gd name="T20" fmla="*/ 1 w 30"/>
              <a:gd name="T21" fmla="*/ 7 h 8"/>
              <a:gd name="T22" fmla="*/ 0 w 30"/>
              <a:gd name="T23" fmla="*/ 6 h 8"/>
              <a:gd name="T24" fmla="*/ 0 w 30"/>
              <a:gd name="T25" fmla="*/ 4 h 8"/>
              <a:gd name="T26" fmla="*/ 1 w 30"/>
              <a:gd name="T27" fmla="*/ 2 h 8"/>
              <a:gd name="T28" fmla="*/ 3 w 30"/>
              <a:gd name="T29" fmla="*/ 0 h 8"/>
              <a:gd name="T30" fmla="*/ 4 w 30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8">
                <a:moveTo>
                  <a:pt x="4" y="0"/>
                </a:moveTo>
                <a:lnTo>
                  <a:pt x="26" y="2"/>
                </a:lnTo>
                <a:lnTo>
                  <a:pt x="29" y="2"/>
                </a:lnTo>
                <a:lnTo>
                  <a:pt x="29" y="3"/>
                </a:lnTo>
                <a:lnTo>
                  <a:pt x="30" y="6"/>
                </a:lnTo>
                <a:lnTo>
                  <a:pt x="29" y="7"/>
                </a:lnTo>
                <a:lnTo>
                  <a:pt x="28" y="8"/>
                </a:lnTo>
                <a:lnTo>
                  <a:pt x="26" y="8"/>
                </a:lnTo>
                <a:lnTo>
                  <a:pt x="26" y="8"/>
                </a:lnTo>
                <a:lnTo>
                  <a:pt x="4" y="7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Freeform 133"/>
          <p:cNvSpPr>
            <a:spLocks/>
          </p:cNvSpPr>
          <p:nvPr/>
        </p:nvSpPr>
        <p:spPr bwMode="auto">
          <a:xfrm>
            <a:off x="4546601" y="2197100"/>
            <a:ext cx="34925" cy="9525"/>
          </a:xfrm>
          <a:custGeom>
            <a:avLst/>
            <a:gdLst>
              <a:gd name="T0" fmla="*/ 20 w 22"/>
              <a:gd name="T1" fmla="*/ 0 h 6"/>
              <a:gd name="T2" fmla="*/ 21 w 22"/>
              <a:gd name="T3" fmla="*/ 0 h 6"/>
              <a:gd name="T4" fmla="*/ 22 w 22"/>
              <a:gd name="T5" fmla="*/ 1 h 6"/>
              <a:gd name="T6" fmla="*/ 22 w 22"/>
              <a:gd name="T7" fmla="*/ 2 h 6"/>
              <a:gd name="T8" fmla="*/ 22 w 22"/>
              <a:gd name="T9" fmla="*/ 5 h 6"/>
              <a:gd name="T10" fmla="*/ 21 w 22"/>
              <a:gd name="T11" fmla="*/ 6 h 6"/>
              <a:gd name="T12" fmla="*/ 20 w 22"/>
              <a:gd name="T13" fmla="*/ 6 h 6"/>
              <a:gd name="T14" fmla="*/ 4 w 22"/>
              <a:gd name="T15" fmla="*/ 6 h 6"/>
              <a:gd name="T16" fmla="*/ 3 w 22"/>
              <a:gd name="T17" fmla="*/ 6 h 6"/>
              <a:gd name="T18" fmla="*/ 2 w 22"/>
              <a:gd name="T19" fmla="*/ 6 h 6"/>
              <a:gd name="T20" fmla="*/ 0 w 22"/>
              <a:gd name="T21" fmla="*/ 5 h 6"/>
              <a:gd name="T22" fmla="*/ 0 w 22"/>
              <a:gd name="T23" fmla="*/ 4 h 6"/>
              <a:gd name="T24" fmla="*/ 0 w 22"/>
              <a:gd name="T25" fmla="*/ 1 h 6"/>
              <a:gd name="T26" fmla="*/ 2 w 22"/>
              <a:gd name="T27" fmla="*/ 0 h 6"/>
              <a:gd name="T28" fmla="*/ 3 w 22"/>
              <a:gd name="T29" fmla="*/ 0 h 6"/>
              <a:gd name="T30" fmla="*/ 20 w 22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6">
                <a:moveTo>
                  <a:pt x="20" y="0"/>
                </a:moveTo>
                <a:lnTo>
                  <a:pt x="21" y="0"/>
                </a:lnTo>
                <a:lnTo>
                  <a:pt x="22" y="1"/>
                </a:lnTo>
                <a:lnTo>
                  <a:pt x="22" y="2"/>
                </a:lnTo>
                <a:lnTo>
                  <a:pt x="22" y="5"/>
                </a:lnTo>
                <a:lnTo>
                  <a:pt x="21" y="6"/>
                </a:lnTo>
                <a:lnTo>
                  <a:pt x="20" y="6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2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Freeform 134"/>
          <p:cNvSpPr>
            <a:spLocks/>
          </p:cNvSpPr>
          <p:nvPr/>
        </p:nvSpPr>
        <p:spPr bwMode="auto">
          <a:xfrm>
            <a:off x="4545013" y="2257425"/>
            <a:ext cx="33338" cy="12700"/>
          </a:xfrm>
          <a:custGeom>
            <a:avLst/>
            <a:gdLst>
              <a:gd name="T0" fmla="*/ 4 w 21"/>
              <a:gd name="T1" fmla="*/ 0 h 8"/>
              <a:gd name="T2" fmla="*/ 18 w 21"/>
              <a:gd name="T3" fmla="*/ 1 h 8"/>
              <a:gd name="T4" fmla="*/ 20 w 21"/>
              <a:gd name="T5" fmla="*/ 1 h 8"/>
              <a:gd name="T6" fmla="*/ 21 w 21"/>
              <a:gd name="T7" fmla="*/ 2 h 8"/>
              <a:gd name="T8" fmla="*/ 21 w 21"/>
              <a:gd name="T9" fmla="*/ 5 h 8"/>
              <a:gd name="T10" fmla="*/ 21 w 21"/>
              <a:gd name="T11" fmla="*/ 6 h 8"/>
              <a:gd name="T12" fmla="*/ 20 w 21"/>
              <a:gd name="T13" fmla="*/ 8 h 8"/>
              <a:gd name="T14" fmla="*/ 17 w 21"/>
              <a:gd name="T15" fmla="*/ 8 h 8"/>
              <a:gd name="T16" fmla="*/ 17 w 21"/>
              <a:gd name="T17" fmla="*/ 8 h 8"/>
              <a:gd name="T18" fmla="*/ 4 w 21"/>
              <a:gd name="T19" fmla="*/ 8 h 8"/>
              <a:gd name="T20" fmla="*/ 3 w 21"/>
              <a:gd name="T21" fmla="*/ 6 h 8"/>
              <a:gd name="T22" fmla="*/ 1 w 21"/>
              <a:gd name="T23" fmla="*/ 5 h 8"/>
              <a:gd name="T24" fmla="*/ 0 w 21"/>
              <a:gd name="T25" fmla="*/ 4 h 8"/>
              <a:gd name="T26" fmla="*/ 1 w 21"/>
              <a:gd name="T27" fmla="*/ 1 h 8"/>
              <a:gd name="T28" fmla="*/ 3 w 21"/>
              <a:gd name="T29" fmla="*/ 0 h 8"/>
              <a:gd name="T30" fmla="*/ 4 w 21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8">
                <a:moveTo>
                  <a:pt x="4" y="0"/>
                </a:moveTo>
                <a:lnTo>
                  <a:pt x="18" y="1"/>
                </a:lnTo>
                <a:lnTo>
                  <a:pt x="20" y="1"/>
                </a:lnTo>
                <a:lnTo>
                  <a:pt x="21" y="2"/>
                </a:lnTo>
                <a:lnTo>
                  <a:pt x="21" y="5"/>
                </a:lnTo>
                <a:lnTo>
                  <a:pt x="21" y="6"/>
                </a:lnTo>
                <a:lnTo>
                  <a:pt x="20" y="8"/>
                </a:lnTo>
                <a:lnTo>
                  <a:pt x="17" y="8"/>
                </a:lnTo>
                <a:lnTo>
                  <a:pt x="17" y="8"/>
                </a:lnTo>
                <a:lnTo>
                  <a:pt x="4" y="8"/>
                </a:lnTo>
                <a:lnTo>
                  <a:pt x="3" y="6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Freeform 135"/>
          <p:cNvSpPr>
            <a:spLocks/>
          </p:cNvSpPr>
          <p:nvPr/>
        </p:nvSpPr>
        <p:spPr bwMode="auto">
          <a:xfrm>
            <a:off x="4551363" y="2314575"/>
            <a:ext cx="30163" cy="17463"/>
          </a:xfrm>
          <a:custGeom>
            <a:avLst/>
            <a:gdLst>
              <a:gd name="T0" fmla="*/ 4 w 19"/>
              <a:gd name="T1" fmla="*/ 0 h 11"/>
              <a:gd name="T2" fmla="*/ 17 w 19"/>
              <a:gd name="T3" fmla="*/ 3 h 11"/>
              <a:gd name="T4" fmla="*/ 18 w 19"/>
              <a:gd name="T5" fmla="*/ 4 h 11"/>
              <a:gd name="T6" fmla="*/ 19 w 19"/>
              <a:gd name="T7" fmla="*/ 6 h 11"/>
              <a:gd name="T8" fmla="*/ 19 w 19"/>
              <a:gd name="T9" fmla="*/ 8 h 11"/>
              <a:gd name="T10" fmla="*/ 18 w 19"/>
              <a:gd name="T11" fmla="*/ 9 h 11"/>
              <a:gd name="T12" fmla="*/ 16 w 19"/>
              <a:gd name="T13" fmla="*/ 11 h 11"/>
              <a:gd name="T14" fmla="*/ 16 w 19"/>
              <a:gd name="T15" fmla="*/ 11 h 11"/>
              <a:gd name="T16" fmla="*/ 2 w 19"/>
              <a:gd name="T17" fmla="*/ 8 h 11"/>
              <a:gd name="T18" fmla="*/ 1 w 19"/>
              <a:gd name="T19" fmla="*/ 7 h 11"/>
              <a:gd name="T20" fmla="*/ 0 w 19"/>
              <a:gd name="T21" fmla="*/ 6 h 11"/>
              <a:gd name="T22" fmla="*/ 0 w 19"/>
              <a:gd name="T23" fmla="*/ 4 h 11"/>
              <a:gd name="T24" fmla="*/ 0 w 19"/>
              <a:gd name="T25" fmla="*/ 2 h 11"/>
              <a:gd name="T26" fmla="*/ 2 w 19"/>
              <a:gd name="T27" fmla="*/ 2 h 11"/>
              <a:gd name="T28" fmla="*/ 4 w 19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" h="11">
                <a:moveTo>
                  <a:pt x="4" y="0"/>
                </a:moveTo>
                <a:lnTo>
                  <a:pt x="17" y="3"/>
                </a:lnTo>
                <a:lnTo>
                  <a:pt x="18" y="4"/>
                </a:lnTo>
                <a:lnTo>
                  <a:pt x="19" y="6"/>
                </a:lnTo>
                <a:lnTo>
                  <a:pt x="19" y="8"/>
                </a:lnTo>
                <a:lnTo>
                  <a:pt x="18" y="9"/>
                </a:lnTo>
                <a:lnTo>
                  <a:pt x="16" y="11"/>
                </a:lnTo>
                <a:lnTo>
                  <a:pt x="16" y="11"/>
                </a:lnTo>
                <a:lnTo>
                  <a:pt x="2" y="8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Freeform 136"/>
          <p:cNvSpPr>
            <a:spLocks/>
          </p:cNvSpPr>
          <p:nvPr/>
        </p:nvSpPr>
        <p:spPr bwMode="auto">
          <a:xfrm>
            <a:off x="4564063" y="2408238"/>
            <a:ext cx="28575" cy="14288"/>
          </a:xfrm>
          <a:custGeom>
            <a:avLst/>
            <a:gdLst>
              <a:gd name="T0" fmla="*/ 14 w 18"/>
              <a:gd name="T1" fmla="*/ 0 h 9"/>
              <a:gd name="T2" fmla="*/ 15 w 18"/>
              <a:gd name="T3" fmla="*/ 0 h 9"/>
              <a:gd name="T4" fmla="*/ 17 w 18"/>
              <a:gd name="T5" fmla="*/ 2 h 9"/>
              <a:gd name="T6" fmla="*/ 18 w 18"/>
              <a:gd name="T7" fmla="*/ 4 h 9"/>
              <a:gd name="T8" fmla="*/ 18 w 18"/>
              <a:gd name="T9" fmla="*/ 5 h 9"/>
              <a:gd name="T10" fmla="*/ 17 w 18"/>
              <a:gd name="T11" fmla="*/ 7 h 9"/>
              <a:gd name="T12" fmla="*/ 15 w 18"/>
              <a:gd name="T13" fmla="*/ 8 h 9"/>
              <a:gd name="T14" fmla="*/ 4 w 18"/>
              <a:gd name="T15" fmla="*/ 9 h 9"/>
              <a:gd name="T16" fmla="*/ 4 w 18"/>
              <a:gd name="T17" fmla="*/ 9 h 9"/>
              <a:gd name="T18" fmla="*/ 1 w 18"/>
              <a:gd name="T19" fmla="*/ 9 h 9"/>
              <a:gd name="T20" fmla="*/ 0 w 18"/>
              <a:gd name="T21" fmla="*/ 7 h 9"/>
              <a:gd name="T22" fmla="*/ 0 w 18"/>
              <a:gd name="T23" fmla="*/ 5 h 9"/>
              <a:gd name="T24" fmla="*/ 1 w 18"/>
              <a:gd name="T25" fmla="*/ 4 h 9"/>
              <a:gd name="T26" fmla="*/ 2 w 18"/>
              <a:gd name="T27" fmla="*/ 3 h 9"/>
              <a:gd name="T28" fmla="*/ 14 w 18"/>
              <a:gd name="T2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9">
                <a:moveTo>
                  <a:pt x="14" y="0"/>
                </a:moveTo>
                <a:lnTo>
                  <a:pt x="15" y="0"/>
                </a:lnTo>
                <a:lnTo>
                  <a:pt x="17" y="2"/>
                </a:lnTo>
                <a:lnTo>
                  <a:pt x="18" y="4"/>
                </a:lnTo>
                <a:lnTo>
                  <a:pt x="18" y="5"/>
                </a:lnTo>
                <a:lnTo>
                  <a:pt x="17" y="7"/>
                </a:lnTo>
                <a:lnTo>
                  <a:pt x="15" y="8"/>
                </a:lnTo>
                <a:lnTo>
                  <a:pt x="4" y="9"/>
                </a:lnTo>
                <a:lnTo>
                  <a:pt x="4" y="9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1" y="4"/>
                </a:lnTo>
                <a:lnTo>
                  <a:pt x="2" y="3"/>
                </a:lnTo>
                <a:lnTo>
                  <a:pt x="1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7" name="Freeform 137"/>
          <p:cNvSpPr>
            <a:spLocks/>
          </p:cNvSpPr>
          <p:nvPr/>
        </p:nvSpPr>
        <p:spPr bwMode="auto">
          <a:xfrm>
            <a:off x="4594226" y="2130425"/>
            <a:ext cx="153988" cy="120650"/>
          </a:xfrm>
          <a:custGeom>
            <a:avLst/>
            <a:gdLst>
              <a:gd name="T0" fmla="*/ 95 w 97"/>
              <a:gd name="T1" fmla="*/ 0 h 76"/>
              <a:gd name="T2" fmla="*/ 97 w 97"/>
              <a:gd name="T3" fmla="*/ 2 h 76"/>
              <a:gd name="T4" fmla="*/ 96 w 97"/>
              <a:gd name="T5" fmla="*/ 6 h 76"/>
              <a:gd name="T6" fmla="*/ 80 w 97"/>
              <a:gd name="T7" fmla="*/ 13 h 76"/>
              <a:gd name="T8" fmla="*/ 64 w 97"/>
              <a:gd name="T9" fmla="*/ 26 h 76"/>
              <a:gd name="T10" fmla="*/ 61 w 97"/>
              <a:gd name="T11" fmla="*/ 35 h 76"/>
              <a:gd name="T12" fmla="*/ 61 w 97"/>
              <a:gd name="T13" fmla="*/ 35 h 76"/>
              <a:gd name="T14" fmla="*/ 59 w 97"/>
              <a:gd name="T15" fmla="*/ 36 h 76"/>
              <a:gd name="T16" fmla="*/ 55 w 97"/>
              <a:gd name="T17" fmla="*/ 44 h 76"/>
              <a:gd name="T18" fmla="*/ 50 w 97"/>
              <a:gd name="T19" fmla="*/ 47 h 76"/>
              <a:gd name="T20" fmla="*/ 45 w 97"/>
              <a:gd name="T21" fmla="*/ 44 h 76"/>
              <a:gd name="T22" fmla="*/ 42 w 97"/>
              <a:gd name="T23" fmla="*/ 42 h 76"/>
              <a:gd name="T24" fmla="*/ 40 w 97"/>
              <a:gd name="T25" fmla="*/ 39 h 76"/>
              <a:gd name="T26" fmla="*/ 36 w 97"/>
              <a:gd name="T27" fmla="*/ 38 h 76"/>
              <a:gd name="T28" fmla="*/ 30 w 97"/>
              <a:gd name="T29" fmla="*/ 39 h 76"/>
              <a:gd name="T30" fmla="*/ 26 w 97"/>
              <a:gd name="T31" fmla="*/ 44 h 76"/>
              <a:gd name="T32" fmla="*/ 24 w 97"/>
              <a:gd name="T33" fmla="*/ 47 h 76"/>
              <a:gd name="T34" fmla="*/ 24 w 97"/>
              <a:gd name="T35" fmla="*/ 48 h 76"/>
              <a:gd name="T36" fmla="*/ 6 w 97"/>
              <a:gd name="T37" fmla="*/ 76 h 76"/>
              <a:gd name="T38" fmla="*/ 2 w 97"/>
              <a:gd name="T39" fmla="*/ 76 h 76"/>
              <a:gd name="T40" fmla="*/ 0 w 97"/>
              <a:gd name="T41" fmla="*/ 72 h 76"/>
              <a:gd name="T42" fmla="*/ 17 w 97"/>
              <a:gd name="T43" fmla="*/ 44 h 76"/>
              <a:gd name="T44" fmla="*/ 20 w 97"/>
              <a:gd name="T45" fmla="*/ 40 h 76"/>
              <a:gd name="T46" fmla="*/ 25 w 97"/>
              <a:gd name="T47" fmla="*/ 35 h 76"/>
              <a:gd name="T48" fmla="*/ 32 w 97"/>
              <a:gd name="T49" fmla="*/ 31 h 76"/>
              <a:gd name="T50" fmla="*/ 40 w 97"/>
              <a:gd name="T51" fmla="*/ 31 h 76"/>
              <a:gd name="T52" fmla="*/ 47 w 97"/>
              <a:gd name="T53" fmla="*/ 36 h 76"/>
              <a:gd name="T54" fmla="*/ 47 w 97"/>
              <a:gd name="T55" fmla="*/ 36 h 76"/>
              <a:gd name="T56" fmla="*/ 49 w 97"/>
              <a:gd name="T57" fmla="*/ 38 h 76"/>
              <a:gd name="T58" fmla="*/ 49 w 97"/>
              <a:gd name="T59" fmla="*/ 39 h 76"/>
              <a:gd name="T60" fmla="*/ 50 w 97"/>
              <a:gd name="T61" fmla="*/ 39 h 76"/>
              <a:gd name="T62" fmla="*/ 51 w 97"/>
              <a:gd name="T63" fmla="*/ 38 h 76"/>
              <a:gd name="T64" fmla="*/ 54 w 97"/>
              <a:gd name="T65" fmla="*/ 30 h 76"/>
              <a:gd name="T66" fmla="*/ 64 w 97"/>
              <a:gd name="T67" fmla="*/ 14 h 76"/>
              <a:gd name="T68" fmla="*/ 92 w 97"/>
              <a:gd name="T6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76">
                <a:moveTo>
                  <a:pt x="92" y="0"/>
                </a:moveTo>
                <a:lnTo>
                  <a:pt x="95" y="0"/>
                </a:lnTo>
                <a:lnTo>
                  <a:pt x="96" y="1"/>
                </a:lnTo>
                <a:lnTo>
                  <a:pt x="97" y="2"/>
                </a:lnTo>
                <a:lnTo>
                  <a:pt x="97" y="5"/>
                </a:lnTo>
                <a:lnTo>
                  <a:pt x="96" y="6"/>
                </a:lnTo>
                <a:lnTo>
                  <a:pt x="95" y="6"/>
                </a:lnTo>
                <a:lnTo>
                  <a:pt x="80" y="13"/>
                </a:lnTo>
                <a:lnTo>
                  <a:pt x="70" y="19"/>
                </a:lnTo>
                <a:lnTo>
                  <a:pt x="64" y="26"/>
                </a:lnTo>
                <a:lnTo>
                  <a:pt x="61" y="31"/>
                </a:lnTo>
                <a:lnTo>
                  <a:pt x="61" y="35"/>
                </a:lnTo>
                <a:lnTo>
                  <a:pt x="61" y="35"/>
                </a:lnTo>
                <a:lnTo>
                  <a:pt x="61" y="35"/>
                </a:lnTo>
                <a:lnTo>
                  <a:pt x="59" y="36"/>
                </a:lnTo>
                <a:lnTo>
                  <a:pt x="59" y="36"/>
                </a:lnTo>
                <a:lnTo>
                  <a:pt x="58" y="40"/>
                </a:lnTo>
                <a:lnTo>
                  <a:pt x="55" y="44"/>
                </a:lnTo>
                <a:lnTo>
                  <a:pt x="53" y="46"/>
                </a:lnTo>
                <a:lnTo>
                  <a:pt x="50" y="47"/>
                </a:lnTo>
                <a:lnTo>
                  <a:pt x="46" y="46"/>
                </a:lnTo>
                <a:lnTo>
                  <a:pt x="45" y="44"/>
                </a:lnTo>
                <a:lnTo>
                  <a:pt x="44" y="43"/>
                </a:lnTo>
                <a:lnTo>
                  <a:pt x="42" y="42"/>
                </a:lnTo>
                <a:lnTo>
                  <a:pt x="42" y="40"/>
                </a:lnTo>
                <a:lnTo>
                  <a:pt x="40" y="39"/>
                </a:lnTo>
                <a:lnTo>
                  <a:pt x="37" y="38"/>
                </a:lnTo>
                <a:lnTo>
                  <a:pt x="36" y="38"/>
                </a:lnTo>
                <a:lnTo>
                  <a:pt x="33" y="38"/>
                </a:lnTo>
                <a:lnTo>
                  <a:pt x="30" y="39"/>
                </a:lnTo>
                <a:lnTo>
                  <a:pt x="28" y="42"/>
                </a:lnTo>
                <a:lnTo>
                  <a:pt x="26" y="44"/>
                </a:lnTo>
                <a:lnTo>
                  <a:pt x="25" y="46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7" y="74"/>
                </a:lnTo>
                <a:lnTo>
                  <a:pt x="6" y="76"/>
                </a:lnTo>
                <a:lnTo>
                  <a:pt x="3" y="76"/>
                </a:lnTo>
                <a:lnTo>
                  <a:pt x="2" y="76"/>
                </a:lnTo>
                <a:lnTo>
                  <a:pt x="0" y="74"/>
                </a:lnTo>
                <a:lnTo>
                  <a:pt x="0" y="72"/>
                </a:lnTo>
                <a:lnTo>
                  <a:pt x="0" y="71"/>
                </a:lnTo>
                <a:lnTo>
                  <a:pt x="17" y="44"/>
                </a:lnTo>
                <a:lnTo>
                  <a:pt x="19" y="43"/>
                </a:lnTo>
                <a:lnTo>
                  <a:pt x="20" y="40"/>
                </a:lnTo>
                <a:lnTo>
                  <a:pt x="23" y="38"/>
                </a:lnTo>
                <a:lnTo>
                  <a:pt x="25" y="35"/>
                </a:lnTo>
                <a:lnTo>
                  <a:pt x="28" y="33"/>
                </a:lnTo>
                <a:lnTo>
                  <a:pt x="32" y="31"/>
                </a:lnTo>
                <a:lnTo>
                  <a:pt x="36" y="30"/>
                </a:lnTo>
                <a:lnTo>
                  <a:pt x="40" y="31"/>
                </a:lnTo>
                <a:lnTo>
                  <a:pt x="44" y="33"/>
                </a:lnTo>
                <a:lnTo>
                  <a:pt x="47" y="36"/>
                </a:lnTo>
                <a:lnTo>
                  <a:pt x="47" y="36"/>
                </a:lnTo>
                <a:lnTo>
                  <a:pt x="47" y="36"/>
                </a:lnTo>
                <a:lnTo>
                  <a:pt x="47" y="38"/>
                </a:lnTo>
                <a:lnTo>
                  <a:pt x="49" y="38"/>
                </a:lnTo>
                <a:lnTo>
                  <a:pt x="49" y="39"/>
                </a:lnTo>
                <a:lnTo>
                  <a:pt x="49" y="39"/>
                </a:lnTo>
                <a:lnTo>
                  <a:pt x="50" y="39"/>
                </a:lnTo>
                <a:lnTo>
                  <a:pt x="50" y="39"/>
                </a:lnTo>
                <a:lnTo>
                  <a:pt x="50" y="39"/>
                </a:lnTo>
                <a:lnTo>
                  <a:pt x="51" y="38"/>
                </a:lnTo>
                <a:lnTo>
                  <a:pt x="53" y="35"/>
                </a:lnTo>
                <a:lnTo>
                  <a:pt x="54" y="30"/>
                </a:lnTo>
                <a:lnTo>
                  <a:pt x="58" y="23"/>
                </a:lnTo>
                <a:lnTo>
                  <a:pt x="64" y="14"/>
                </a:lnTo>
                <a:lnTo>
                  <a:pt x="75" y="6"/>
                </a:lnTo>
                <a:lnTo>
                  <a:pt x="92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8" name="Freeform 138"/>
          <p:cNvSpPr>
            <a:spLocks noEditPoints="1"/>
          </p:cNvSpPr>
          <p:nvPr/>
        </p:nvSpPr>
        <p:spPr bwMode="auto">
          <a:xfrm>
            <a:off x="4727576" y="2116138"/>
            <a:ext cx="44450" cy="34925"/>
          </a:xfrm>
          <a:custGeom>
            <a:avLst/>
            <a:gdLst>
              <a:gd name="T0" fmla="*/ 12 w 28"/>
              <a:gd name="T1" fmla="*/ 9 h 22"/>
              <a:gd name="T2" fmla="*/ 16 w 28"/>
              <a:gd name="T3" fmla="*/ 14 h 22"/>
              <a:gd name="T4" fmla="*/ 16 w 28"/>
              <a:gd name="T5" fmla="*/ 14 h 22"/>
              <a:gd name="T6" fmla="*/ 17 w 28"/>
              <a:gd name="T7" fmla="*/ 14 h 22"/>
              <a:gd name="T8" fmla="*/ 17 w 28"/>
              <a:gd name="T9" fmla="*/ 14 h 22"/>
              <a:gd name="T10" fmla="*/ 18 w 28"/>
              <a:gd name="T11" fmla="*/ 13 h 22"/>
              <a:gd name="T12" fmla="*/ 18 w 28"/>
              <a:gd name="T13" fmla="*/ 9 h 22"/>
              <a:gd name="T14" fmla="*/ 12 w 28"/>
              <a:gd name="T15" fmla="*/ 9 h 22"/>
              <a:gd name="T16" fmla="*/ 0 w 28"/>
              <a:gd name="T17" fmla="*/ 0 h 22"/>
              <a:gd name="T18" fmla="*/ 28 w 28"/>
              <a:gd name="T19" fmla="*/ 4 h 22"/>
              <a:gd name="T20" fmla="*/ 25 w 28"/>
              <a:gd name="T21" fmla="*/ 14 h 22"/>
              <a:gd name="T22" fmla="*/ 25 w 28"/>
              <a:gd name="T23" fmla="*/ 15 h 22"/>
              <a:gd name="T24" fmla="*/ 24 w 28"/>
              <a:gd name="T25" fmla="*/ 18 h 22"/>
              <a:gd name="T26" fmla="*/ 21 w 28"/>
              <a:gd name="T27" fmla="*/ 19 h 22"/>
              <a:gd name="T28" fmla="*/ 18 w 28"/>
              <a:gd name="T29" fmla="*/ 21 h 22"/>
              <a:gd name="T30" fmla="*/ 17 w 28"/>
              <a:gd name="T31" fmla="*/ 22 h 22"/>
              <a:gd name="T32" fmla="*/ 16 w 28"/>
              <a:gd name="T33" fmla="*/ 22 h 22"/>
              <a:gd name="T34" fmla="*/ 13 w 28"/>
              <a:gd name="T35" fmla="*/ 21 h 22"/>
              <a:gd name="T36" fmla="*/ 12 w 28"/>
              <a:gd name="T37" fmla="*/ 21 h 22"/>
              <a:gd name="T38" fmla="*/ 11 w 28"/>
              <a:gd name="T39" fmla="*/ 19 h 22"/>
              <a:gd name="T40" fmla="*/ 9 w 28"/>
              <a:gd name="T41" fmla="*/ 19 h 22"/>
              <a:gd name="T42" fmla="*/ 3 w 28"/>
              <a:gd name="T43" fmla="*/ 6 h 22"/>
              <a:gd name="T44" fmla="*/ 0 w 28"/>
              <a:gd name="T4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22">
                <a:moveTo>
                  <a:pt x="12" y="9"/>
                </a:moveTo>
                <a:lnTo>
                  <a:pt x="16" y="14"/>
                </a:lnTo>
                <a:lnTo>
                  <a:pt x="16" y="14"/>
                </a:lnTo>
                <a:lnTo>
                  <a:pt x="17" y="14"/>
                </a:lnTo>
                <a:lnTo>
                  <a:pt x="17" y="14"/>
                </a:lnTo>
                <a:lnTo>
                  <a:pt x="18" y="13"/>
                </a:lnTo>
                <a:lnTo>
                  <a:pt x="18" y="9"/>
                </a:lnTo>
                <a:lnTo>
                  <a:pt x="12" y="9"/>
                </a:lnTo>
                <a:close/>
                <a:moveTo>
                  <a:pt x="0" y="0"/>
                </a:moveTo>
                <a:lnTo>
                  <a:pt x="28" y="4"/>
                </a:lnTo>
                <a:lnTo>
                  <a:pt x="25" y="14"/>
                </a:lnTo>
                <a:lnTo>
                  <a:pt x="25" y="15"/>
                </a:lnTo>
                <a:lnTo>
                  <a:pt x="24" y="18"/>
                </a:lnTo>
                <a:lnTo>
                  <a:pt x="21" y="19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3" y="21"/>
                </a:lnTo>
                <a:lnTo>
                  <a:pt x="12" y="21"/>
                </a:lnTo>
                <a:lnTo>
                  <a:pt x="11" y="19"/>
                </a:lnTo>
                <a:lnTo>
                  <a:pt x="9" y="19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9" name="Freeform 139"/>
          <p:cNvSpPr>
            <a:spLocks/>
          </p:cNvSpPr>
          <p:nvPr/>
        </p:nvSpPr>
        <p:spPr bwMode="auto">
          <a:xfrm>
            <a:off x="4605338" y="2314575"/>
            <a:ext cx="47625" cy="134938"/>
          </a:xfrm>
          <a:custGeom>
            <a:avLst/>
            <a:gdLst>
              <a:gd name="T0" fmla="*/ 18 w 30"/>
              <a:gd name="T1" fmla="*/ 0 h 85"/>
              <a:gd name="T2" fmla="*/ 22 w 30"/>
              <a:gd name="T3" fmla="*/ 0 h 85"/>
              <a:gd name="T4" fmla="*/ 25 w 30"/>
              <a:gd name="T5" fmla="*/ 2 h 85"/>
              <a:gd name="T6" fmla="*/ 26 w 30"/>
              <a:gd name="T7" fmla="*/ 3 h 85"/>
              <a:gd name="T8" fmla="*/ 27 w 30"/>
              <a:gd name="T9" fmla="*/ 6 h 85"/>
              <a:gd name="T10" fmla="*/ 27 w 30"/>
              <a:gd name="T11" fmla="*/ 8 h 85"/>
              <a:gd name="T12" fmla="*/ 27 w 30"/>
              <a:gd name="T13" fmla="*/ 9 h 85"/>
              <a:gd name="T14" fmla="*/ 27 w 30"/>
              <a:gd name="T15" fmla="*/ 12 h 85"/>
              <a:gd name="T16" fmla="*/ 27 w 30"/>
              <a:gd name="T17" fmla="*/ 13 h 85"/>
              <a:gd name="T18" fmla="*/ 27 w 30"/>
              <a:gd name="T19" fmla="*/ 13 h 85"/>
              <a:gd name="T20" fmla="*/ 30 w 30"/>
              <a:gd name="T21" fmla="*/ 85 h 85"/>
              <a:gd name="T22" fmla="*/ 4 w 30"/>
              <a:gd name="T23" fmla="*/ 85 h 85"/>
              <a:gd name="T24" fmla="*/ 2 w 30"/>
              <a:gd name="T25" fmla="*/ 68 h 85"/>
              <a:gd name="T26" fmla="*/ 0 w 30"/>
              <a:gd name="T27" fmla="*/ 9 h 85"/>
              <a:gd name="T28" fmla="*/ 0 w 30"/>
              <a:gd name="T29" fmla="*/ 6 h 85"/>
              <a:gd name="T30" fmla="*/ 1 w 30"/>
              <a:gd name="T31" fmla="*/ 4 h 85"/>
              <a:gd name="T32" fmla="*/ 2 w 30"/>
              <a:gd name="T33" fmla="*/ 2 h 85"/>
              <a:gd name="T34" fmla="*/ 4 w 30"/>
              <a:gd name="T35" fmla="*/ 2 h 85"/>
              <a:gd name="T36" fmla="*/ 5 w 30"/>
              <a:gd name="T37" fmla="*/ 2 h 85"/>
              <a:gd name="T38" fmla="*/ 5 w 30"/>
              <a:gd name="T39" fmla="*/ 2 h 85"/>
              <a:gd name="T40" fmla="*/ 6 w 30"/>
              <a:gd name="T41" fmla="*/ 2 h 85"/>
              <a:gd name="T42" fmla="*/ 18 w 30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85">
                <a:moveTo>
                  <a:pt x="18" y="0"/>
                </a:moveTo>
                <a:lnTo>
                  <a:pt x="22" y="0"/>
                </a:lnTo>
                <a:lnTo>
                  <a:pt x="25" y="2"/>
                </a:lnTo>
                <a:lnTo>
                  <a:pt x="26" y="3"/>
                </a:lnTo>
                <a:lnTo>
                  <a:pt x="27" y="6"/>
                </a:lnTo>
                <a:lnTo>
                  <a:pt x="27" y="8"/>
                </a:lnTo>
                <a:lnTo>
                  <a:pt x="27" y="9"/>
                </a:lnTo>
                <a:lnTo>
                  <a:pt x="27" y="12"/>
                </a:lnTo>
                <a:lnTo>
                  <a:pt x="27" y="13"/>
                </a:lnTo>
                <a:lnTo>
                  <a:pt x="27" y="13"/>
                </a:lnTo>
                <a:lnTo>
                  <a:pt x="30" y="85"/>
                </a:lnTo>
                <a:lnTo>
                  <a:pt x="4" y="85"/>
                </a:lnTo>
                <a:lnTo>
                  <a:pt x="2" y="68"/>
                </a:lnTo>
                <a:lnTo>
                  <a:pt x="0" y="9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18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0" name="Freeform 140"/>
          <p:cNvSpPr>
            <a:spLocks noEditPoints="1"/>
          </p:cNvSpPr>
          <p:nvPr/>
        </p:nvSpPr>
        <p:spPr bwMode="auto">
          <a:xfrm>
            <a:off x="4598988" y="2308225"/>
            <a:ext cx="60325" cy="147638"/>
          </a:xfrm>
          <a:custGeom>
            <a:avLst/>
            <a:gdLst>
              <a:gd name="T0" fmla="*/ 23 w 38"/>
              <a:gd name="T1" fmla="*/ 8 h 93"/>
              <a:gd name="T2" fmla="*/ 23 w 38"/>
              <a:gd name="T3" fmla="*/ 8 h 93"/>
              <a:gd name="T4" fmla="*/ 23 w 38"/>
              <a:gd name="T5" fmla="*/ 8 h 93"/>
              <a:gd name="T6" fmla="*/ 9 w 38"/>
              <a:gd name="T7" fmla="*/ 10 h 93"/>
              <a:gd name="T8" fmla="*/ 9 w 38"/>
              <a:gd name="T9" fmla="*/ 8 h 93"/>
              <a:gd name="T10" fmla="*/ 9 w 38"/>
              <a:gd name="T11" fmla="*/ 8 h 93"/>
              <a:gd name="T12" fmla="*/ 9 w 38"/>
              <a:gd name="T13" fmla="*/ 8 h 93"/>
              <a:gd name="T14" fmla="*/ 8 w 38"/>
              <a:gd name="T15" fmla="*/ 8 h 93"/>
              <a:gd name="T16" fmla="*/ 8 w 38"/>
              <a:gd name="T17" fmla="*/ 10 h 93"/>
              <a:gd name="T18" fmla="*/ 8 w 38"/>
              <a:gd name="T19" fmla="*/ 10 h 93"/>
              <a:gd name="T20" fmla="*/ 8 w 38"/>
              <a:gd name="T21" fmla="*/ 11 h 93"/>
              <a:gd name="T22" fmla="*/ 6 w 38"/>
              <a:gd name="T23" fmla="*/ 13 h 93"/>
              <a:gd name="T24" fmla="*/ 10 w 38"/>
              <a:gd name="T25" fmla="*/ 72 h 93"/>
              <a:gd name="T26" fmla="*/ 10 w 38"/>
              <a:gd name="T27" fmla="*/ 85 h 93"/>
              <a:gd name="T28" fmla="*/ 30 w 38"/>
              <a:gd name="T29" fmla="*/ 85 h 93"/>
              <a:gd name="T30" fmla="*/ 27 w 38"/>
              <a:gd name="T31" fmla="*/ 17 h 93"/>
              <a:gd name="T32" fmla="*/ 27 w 38"/>
              <a:gd name="T33" fmla="*/ 17 h 93"/>
              <a:gd name="T34" fmla="*/ 27 w 38"/>
              <a:gd name="T35" fmla="*/ 16 h 93"/>
              <a:gd name="T36" fmla="*/ 27 w 38"/>
              <a:gd name="T37" fmla="*/ 15 h 93"/>
              <a:gd name="T38" fmla="*/ 27 w 38"/>
              <a:gd name="T39" fmla="*/ 12 h 93"/>
              <a:gd name="T40" fmla="*/ 27 w 38"/>
              <a:gd name="T41" fmla="*/ 10 h 93"/>
              <a:gd name="T42" fmla="*/ 26 w 38"/>
              <a:gd name="T43" fmla="*/ 8 h 93"/>
              <a:gd name="T44" fmla="*/ 26 w 38"/>
              <a:gd name="T45" fmla="*/ 8 h 93"/>
              <a:gd name="T46" fmla="*/ 23 w 38"/>
              <a:gd name="T47" fmla="*/ 8 h 93"/>
              <a:gd name="T48" fmla="*/ 23 w 38"/>
              <a:gd name="T49" fmla="*/ 0 h 93"/>
              <a:gd name="T50" fmla="*/ 27 w 38"/>
              <a:gd name="T51" fmla="*/ 2 h 93"/>
              <a:gd name="T52" fmla="*/ 31 w 38"/>
              <a:gd name="T53" fmla="*/ 3 h 93"/>
              <a:gd name="T54" fmla="*/ 33 w 38"/>
              <a:gd name="T55" fmla="*/ 6 h 93"/>
              <a:gd name="T56" fmla="*/ 35 w 38"/>
              <a:gd name="T57" fmla="*/ 11 h 93"/>
              <a:gd name="T58" fmla="*/ 35 w 38"/>
              <a:gd name="T59" fmla="*/ 15 h 93"/>
              <a:gd name="T60" fmla="*/ 35 w 38"/>
              <a:gd name="T61" fmla="*/ 16 h 93"/>
              <a:gd name="T62" fmla="*/ 35 w 38"/>
              <a:gd name="T63" fmla="*/ 17 h 93"/>
              <a:gd name="T64" fmla="*/ 38 w 38"/>
              <a:gd name="T65" fmla="*/ 93 h 93"/>
              <a:gd name="T66" fmla="*/ 4 w 38"/>
              <a:gd name="T67" fmla="*/ 93 h 93"/>
              <a:gd name="T68" fmla="*/ 4 w 38"/>
              <a:gd name="T69" fmla="*/ 72 h 93"/>
              <a:gd name="T70" fmla="*/ 0 w 38"/>
              <a:gd name="T71" fmla="*/ 15 h 93"/>
              <a:gd name="T72" fmla="*/ 0 w 38"/>
              <a:gd name="T73" fmla="*/ 13 h 93"/>
              <a:gd name="T74" fmla="*/ 0 w 38"/>
              <a:gd name="T75" fmla="*/ 10 h 93"/>
              <a:gd name="T76" fmla="*/ 1 w 38"/>
              <a:gd name="T77" fmla="*/ 7 h 93"/>
              <a:gd name="T78" fmla="*/ 3 w 38"/>
              <a:gd name="T79" fmla="*/ 4 h 93"/>
              <a:gd name="T80" fmla="*/ 5 w 38"/>
              <a:gd name="T81" fmla="*/ 3 h 93"/>
              <a:gd name="T82" fmla="*/ 6 w 38"/>
              <a:gd name="T83" fmla="*/ 2 h 93"/>
              <a:gd name="T84" fmla="*/ 9 w 38"/>
              <a:gd name="T85" fmla="*/ 2 h 93"/>
              <a:gd name="T86" fmla="*/ 10 w 38"/>
              <a:gd name="T87" fmla="*/ 2 h 93"/>
              <a:gd name="T88" fmla="*/ 22 w 38"/>
              <a:gd name="T89" fmla="*/ 0 h 93"/>
              <a:gd name="T90" fmla="*/ 23 w 38"/>
              <a:gd name="T9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" h="93">
                <a:moveTo>
                  <a:pt x="23" y="8"/>
                </a:moveTo>
                <a:lnTo>
                  <a:pt x="23" y="8"/>
                </a:lnTo>
                <a:lnTo>
                  <a:pt x="23" y="8"/>
                </a:lnTo>
                <a:lnTo>
                  <a:pt x="9" y="10"/>
                </a:lnTo>
                <a:lnTo>
                  <a:pt x="9" y="8"/>
                </a:lnTo>
                <a:lnTo>
                  <a:pt x="9" y="8"/>
                </a:lnTo>
                <a:lnTo>
                  <a:pt x="9" y="8"/>
                </a:lnTo>
                <a:lnTo>
                  <a:pt x="8" y="8"/>
                </a:lnTo>
                <a:lnTo>
                  <a:pt x="8" y="10"/>
                </a:lnTo>
                <a:lnTo>
                  <a:pt x="8" y="10"/>
                </a:lnTo>
                <a:lnTo>
                  <a:pt x="8" y="11"/>
                </a:lnTo>
                <a:lnTo>
                  <a:pt x="6" y="13"/>
                </a:lnTo>
                <a:lnTo>
                  <a:pt x="10" y="72"/>
                </a:lnTo>
                <a:lnTo>
                  <a:pt x="10" y="85"/>
                </a:lnTo>
                <a:lnTo>
                  <a:pt x="30" y="85"/>
                </a:lnTo>
                <a:lnTo>
                  <a:pt x="27" y="17"/>
                </a:lnTo>
                <a:lnTo>
                  <a:pt x="27" y="17"/>
                </a:lnTo>
                <a:lnTo>
                  <a:pt x="27" y="16"/>
                </a:lnTo>
                <a:lnTo>
                  <a:pt x="27" y="15"/>
                </a:lnTo>
                <a:lnTo>
                  <a:pt x="27" y="12"/>
                </a:lnTo>
                <a:lnTo>
                  <a:pt x="27" y="10"/>
                </a:lnTo>
                <a:lnTo>
                  <a:pt x="26" y="8"/>
                </a:lnTo>
                <a:lnTo>
                  <a:pt x="26" y="8"/>
                </a:lnTo>
                <a:lnTo>
                  <a:pt x="23" y="8"/>
                </a:lnTo>
                <a:close/>
                <a:moveTo>
                  <a:pt x="23" y="0"/>
                </a:moveTo>
                <a:lnTo>
                  <a:pt x="27" y="2"/>
                </a:lnTo>
                <a:lnTo>
                  <a:pt x="31" y="3"/>
                </a:lnTo>
                <a:lnTo>
                  <a:pt x="33" y="6"/>
                </a:lnTo>
                <a:lnTo>
                  <a:pt x="35" y="11"/>
                </a:lnTo>
                <a:lnTo>
                  <a:pt x="35" y="15"/>
                </a:lnTo>
                <a:lnTo>
                  <a:pt x="35" y="16"/>
                </a:lnTo>
                <a:lnTo>
                  <a:pt x="35" y="17"/>
                </a:lnTo>
                <a:lnTo>
                  <a:pt x="38" y="93"/>
                </a:lnTo>
                <a:lnTo>
                  <a:pt x="4" y="93"/>
                </a:lnTo>
                <a:lnTo>
                  <a:pt x="4" y="72"/>
                </a:lnTo>
                <a:lnTo>
                  <a:pt x="0" y="15"/>
                </a:lnTo>
                <a:lnTo>
                  <a:pt x="0" y="13"/>
                </a:lnTo>
                <a:lnTo>
                  <a:pt x="0" y="10"/>
                </a:lnTo>
                <a:lnTo>
                  <a:pt x="1" y="7"/>
                </a:lnTo>
                <a:lnTo>
                  <a:pt x="3" y="4"/>
                </a:lnTo>
                <a:lnTo>
                  <a:pt x="5" y="3"/>
                </a:lnTo>
                <a:lnTo>
                  <a:pt x="6" y="2"/>
                </a:lnTo>
                <a:lnTo>
                  <a:pt x="9" y="2"/>
                </a:lnTo>
                <a:lnTo>
                  <a:pt x="10" y="2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" name="Freeform 141"/>
          <p:cNvSpPr>
            <a:spLocks/>
          </p:cNvSpPr>
          <p:nvPr/>
        </p:nvSpPr>
        <p:spPr bwMode="auto">
          <a:xfrm>
            <a:off x="4678363" y="2251075"/>
            <a:ext cx="49213" cy="195263"/>
          </a:xfrm>
          <a:custGeom>
            <a:avLst/>
            <a:gdLst>
              <a:gd name="T0" fmla="*/ 22 w 31"/>
              <a:gd name="T1" fmla="*/ 0 h 123"/>
              <a:gd name="T2" fmla="*/ 25 w 31"/>
              <a:gd name="T3" fmla="*/ 0 h 123"/>
              <a:gd name="T4" fmla="*/ 26 w 31"/>
              <a:gd name="T5" fmla="*/ 2 h 123"/>
              <a:gd name="T6" fmla="*/ 27 w 31"/>
              <a:gd name="T7" fmla="*/ 5 h 123"/>
              <a:gd name="T8" fmla="*/ 27 w 31"/>
              <a:gd name="T9" fmla="*/ 8 h 123"/>
              <a:gd name="T10" fmla="*/ 27 w 31"/>
              <a:gd name="T11" fmla="*/ 12 h 123"/>
              <a:gd name="T12" fmla="*/ 27 w 31"/>
              <a:gd name="T13" fmla="*/ 14 h 123"/>
              <a:gd name="T14" fmla="*/ 27 w 31"/>
              <a:gd name="T15" fmla="*/ 17 h 123"/>
              <a:gd name="T16" fmla="*/ 27 w 31"/>
              <a:gd name="T17" fmla="*/ 18 h 123"/>
              <a:gd name="T18" fmla="*/ 27 w 31"/>
              <a:gd name="T19" fmla="*/ 18 h 123"/>
              <a:gd name="T20" fmla="*/ 31 w 31"/>
              <a:gd name="T21" fmla="*/ 123 h 123"/>
              <a:gd name="T22" fmla="*/ 4 w 31"/>
              <a:gd name="T23" fmla="*/ 123 h 123"/>
              <a:gd name="T24" fmla="*/ 4 w 31"/>
              <a:gd name="T25" fmla="*/ 98 h 123"/>
              <a:gd name="T26" fmla="*/ 0 w 31"/>
              <a:gd name="T27" fmla="*/ 13 h 123"/>
              <a:gd name="T28" fmla="*/ 0 w 31"/>
              <a:gd name="T29" fmla="*/ 9 h 123"/>
              <a:gd name="T30" fmla="*/ 1 w 31"/>
              <a:gd name="T31" fmla="*/ 5 h 123"/>
              <a:gd name="T32" fmla="*/ 2 w 31"/>
              <a:gd name="T33" fmla="*/ 2 h 123"/>
              <a:gd name="T34" fmla="*/ 4 w 31"/>
              <a:gd name="T35" fmla="*/ 1 h 123"/>
              <a:gd name="T36" fmla="*/ 5 w 31"/>
              <a:gd name="T37" fmla="*/ 1 h 123"/>
              <a:gd name="T38" fmla="*/ 5 w 31"/>
              <a:gd name="T39" fmla="*/ 1 h 123"/>
              <a:gd name="T40" fmla="*/ 6 w 31"/>
              <a:gd name="T41" fmla="*/ 1 h 123"/>
              <a:gd name="T42" fmla="*/ 6 w 31"/>
              <a:gd name="T43" fmla="*/ 1 h 123"/>
              <a:gd name="T44" fmla="*/ 19 w 31"/>
              <a:gd name="T45" fmla="*/ 0 h 123"/>
              <a:gd name="T46" fmla="*/ 22 w 31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123">
                <a:moveTo>
                  <a:pt x="22" y="0"/>
                </a:moveTo>
                <a:lnTo>
                  <a:pt x="25" y="0"/>
                </a:lnTo>
                <a:lnTo>
                  <a:pt x="26" y="2"/>
                </a:lnTo>
                <a:lnTo>
                  <a:pt x="27" y="5"/>
                </a:lnTo>
                <a:lnTo>
                  <a:pt x="27" y="8"/>
                </a:lnTo>
                <a:lnTo>
                  <a:pt x="27" y="12"/>
                </a:lnTo>
                <a:lnTo>
                  <a:pt x="27" y="14"/>
                </a:lnTo>
                <a:lnTo>
                  <a:pt x="27" y="17"/>
                </a:lnTo>
                <a:lnTo>
                  <a:pt x="27" y="18"/>
                </a:lnTo>
                <a:lnTo>
                  <a:pt x="27" y="18"/>
                </a:lnTo>
                <a:lnTo>
                  <a:pt x="31" y="123"/>
                </a:lnTo>
                <a:lnTo>
                  <a:pt x="4" y="123"/>
                </a:lnTo>
                <a:lnTo>
                  <a:pt x="4" y="98"/>
                </a:lnTo>
                <a:lnTo>
                  <a:pt x="0" y="13"/>
                </a:lnTo>
                <a:lnTo>
                  <a:pt x="0" y="9"/>
                </a:lnTo>
                <a:lnTo>
                  <a:pt x="1" y="5"/>
                </a:lnTo>
                <a:lnTo>
                  <a:pt x="2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2" name="Freeform 142"/>
          <p:cNvSpPr>
            <a:spLocks noEditPoints="1"/>
          </p:cNvSpPr>
          <p:nvPr/>
        </p:nvSpPr>
        <p:spPr bwMode="auto">
          <a:xfrm>
            <a:off x="4672013" y="2244725"/>
            <a:ext cx="60325" cy="207963"/>
          </a:xfrm>
          <a:custGeom>
            <a:avLst/>
            <a:gdLst>
              <a:gd name="T0" fmla="*/ 25 w 38"/>
              <a:gd name="T1" fmla="*/ 6 h 131"/>
              <a:gd name="T2" fmla="*/ 23 w 38"/>
              <a:gd name="T3" fmla="*/ 6 h 131"/>
              <a:gd name="T4" fmla="*/ 23 w 38"/>
              <a:gd name="T5" fmla="*/ 6 h 131"/>
              <a:gd name="T6" fmla="*/ 10 w 38"/>
              <a:gd name="T7" fmla="*/ 8 h 131"/>
              <a:gd name="T8" fmla="*/ 9 w 38"/>
              <a:gd name="T9" fmla="*/ 8 h 131"/>
              <a:gd name="T10" fmla="*/ 9 w 38"/>
              <a:gd name="T11" fmla="*/ 9 h 131"/>
              <a:gd name="T12" fmla="*/ 8 w 38"/>
              <a:gd name="T13" fmla="*/ 10 h 131"/>
              <a:gd name="T14" fmla="*/ 8 w 38"/>
              <a:gd name="T15" fmla="*/ 13 h 131"/>
              <a:gd name="T16" fmla="*/ 8 w 38"/>
              <a:gd name="T17" fmla="*/ 17 h 131"/>
              <a:gd name="T18" fmla="*/ 12 w 38"/>
              <a:gd name="T19" fmla="*/ 102 h 131"/>
              <a:gd name="T20" fmla="*/ 12 w 38"/>
              <a:gd name="T21" fmla="*/ 123 h 131"/>
              <a:gd name="T22" fmla="*/ 31 w 38"/>
              <a:gd name="T23" fmla="*/ 123 h 131"/>
              <a:gd name="T24" fmla="*/ 29 w 38"/>
              <a:gd name="T25" fmla="*/ 22 h 131"/>
              <a:gd name="T26" fmla="*/ 29 w 38"/>
              <a:gd name="T27" fmla="*/ 22 h 131"/>
              <a:gd name="T28" fmla="*/ 29 w 38"/>
              <a:gd name="T29" fmla="*/ 22 h 131"/>
              <a:gd name="T30" fmla="*/ 29 w 38"/>
              <a:gd name="T31" fmla="*/ 19 h 131"/>
              <a:gd name="T32" fmla="*/ 29 w 38"/>
              <a:gd name="T33" fmla="*/ 18 h 131"/>
              <a:gd name="T34" fmla="*/ 29 w 38"/>
              <a:gd name="T35" fmla="*/ 13 h 131"/>
              <a:gd name="T36" fmla="*/ 27 w 38"/>
              <a:gd name="T37" fmla="*/ 9 h 131"/>
              <a:gd name="T38" fmla="*/ 26 w 38"/>
              <a:gd name="T39" fmla="*/ 8 h 131"/>
              <a:gd name="T40" fmla="*/ 26 w 38"/>
              <a:gd name="T41" fmla="*/ 6 h 131"/>
              <a:gd name="T42" fmla="*/ 25 w 38"/>
              <a:gd name="T43" fmla="*/ 6 h 131"/>
              <a:gd name="T44" fmla="*/ 25 w 38"/>
              <a:gd name="T45" fmla="*/ 0 h 131"/>
              <a:gd name="T46" fmla="*/ 27 w 38"/>
              <a:gd name="T47" fmla="*/ 0 h 131"/>
              <a:gd name="T48" fmla="*/ 31 w 38"/>
              <a:gd name="T49" fmla="*/ 2 h 131"/>
              <a:gd name="T50" fmla="*/ 32 w 38"/>
              <a:gd name="T51" fmla="*/ 4 h 131"/>
              <a:gd name="T52" fmla="*/ 34 w 38"/>
              <a:gd name="T53" fmla="*/ 6 h 131"/>
              <a:gd name="T54" fmla="*/ 35 w 38"/>
              <a:gd name="T55" fmla="*/ 13 h 131"/>
              <a:gd name="T56" fmla="*/ 35 w 38"/>
              <a:gd name="T57" fmla="*/ 18 h 131"/>
              <a:gd name="T58" fmla="*/ 35 w 38"/>
              <a:gd name="T59" fmla="*/ 21 h 131"/>
              <a:gd name="T60" fmla="*/ 35 w 38"/>
              <a:gd name="T61" fmla="*/ 23 h 131"/>
              <a:gd name="T62" fmla="*/ 38 w 38"/>
              <a:gd name="T63" fmla="*/ 131 h 131"/>
              <a:gd name="T64" fmla="*/ 5 w 38"/>
              <a:gd name="T65" fmla="*/ 131 h 131"/>
              <a:gd name="T66" fmla="*/ 4 w 38"/>
              <a:gd name="T67" fmla="*/ 102 h 131"/>
              <a:gd name="T68" fmla="*/ 0 w 38"/>
              <a:gd name="T69" fmla="*/ 17 h 131"/>
              <a:gd name="T70" fmla="*/ 1 w 38"/>
              <a:gd name="T71" fmla="*/ 12 h 131"/>
              <a:gd name="T72" fmla="*/ 1 w 38"/>
              <a:gd name="T73" fmla="*/ 8 h 131"/>
              <a:gd name="T74" fmla="*/ 2 w 38"/>
              <a:gd name="T75" fmla="*/ 5 h 131"/>
              <a:gd name="T76" fmla="*/ 5 w 38"/>
              <a:gd name="T77" fmla="*/ 2 h 131"/>
              <a:gd name="T78" fmla="*/ 8 w 38"/>
              <a:gd name="T79" fmla="*/ 1 h 131"/>
              <a:gd name="T80" fmla="*/ 9 w 38"/>
              <a:gd name="T81" fmla="*/ 1 h 131"/>
              <a:gd name="T82" fmla="*/ 10 w 38"/>
              <a:gd name="T83" fmla="*/ 1 h 131"/>
              <a:gd name="T84" fmla="*/ 22 w 38"/>
              <a:gd name="T85" fmla="*/ 0 h 131"/>
              <a:gd name="T86" fmla="*/ 25 w 38"/>
              <a:gd name="T8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" h="131">
                <a:moveTo>
                  <a:pt x="25" y="6"/>
                </a:moveTo>
                <a:lnTo>
                  <a:pt x="23" y="6"/>
                </a:lnTo>
                <a:lnTo>
                  <a:pt x="23" y="6"/>
                </a:lnTo>
                <a:lnTo>
                  <a:pt x="10" y="8"/>
                </a:lnTo>
                <a:lnTo>
                  <a:pt x="9" y="8"/>
                </a:lnTo>
                <a:lnTo>
                  <a:pt x="9" y="9"/>
                </a:lnTo>
                <a:lnTo>
                  <a:pt x="8" y="10"/>
                </a:lnTo>
                <a:lnTo>
                  <a:pt x="8" y="13"/>
                </a:lnTo>
                <a:lnTo>
                  <a:pt x="8" y="17"/>
                </a:lnTo>
                <a:lnTo>
                  <a:pt x="12" y="102"/>
                </a:lnTo>
                <a:lnTo>
                  <a:pt x="12" y="123"/>
                </a:lnTo>
                <a:lnTo>
                  <a:pt x="31" y="123"/>
                </a:lnTo>
                <a:lnTo>
                  <a:pt x="29" y="22"/>
                </a:lnTo>
                <a:lnTo>
                  <a:pt x="29" y="22"/>
                </a:lnTo>
                <a:lnTo>
                  <a:pt x="29" y="22"/>
                </a:lnTo>
                <a:lnTo>
                  <a:pt x="29" y="19"/>
                </a:lnTo>
                <a:lnTo>
                  <a:pt x="29" y="18"/>
                </a:lnTo>
                <a:lnTo>
                  <a:pt x="29" y="13"/>
                </a:lnTo>
                <a:lnTo>
                  <a:pt x="27" y="9"/>
                </a:lnTo>
                <a:lnTo>
                  <a:pt x="26" y="8"/>
                </a:lnTo>
                <a:lnTo>
                  <a:pt x="26" y="6"/>
                </a:lnTo>
                <a:lnTo>
                  <a:pt x="25" y="6"/>
                </a:lnTo>
                <a:close/>
                <a:moveTo>
                  <a:pt x="25" y="0"/>
                </a:moveTo>
                <a:lnTo>
                  <a:pt x="27" y="0"/>
                </a:lnTo>
                <a:lnTo>
                  <a:pt x="31" y="2"/>
                </a:lnTo>
                <a:lnTo>
                  <a:pt x="32" y="4"/>
                </a:lnTo>
                <a:lnTo>
                  <a:pt x="34" y="6"/>
                </a:lnTo>
                <a:lnTo>
                  <a:pt x="35" y="13"/>
                </a:lnTo>
                <a:lnTo>
                  <a:pt x="35" y="18"/>
                </a:lnTo>
                <a:lnTo>
                  <a:pt x="35" y="21"/>
                </a:lnTo>
                <a:lnTo>
                  <a:pt x="35" y="23"/>
                </a:lnTo>
                <a:lnTo>
                  <a:pt x="38" y="131"/>
                </a:lnTo>
                <a:lnTo>
                  <a:pt x="5" y="131"/>
                </a:lnTo>
                <a:lnTo>
                  <a:pt x="4" y="102"/>
                </a:lnTo>
                <a:lnTo>
                  <a:pt x="0" y="17"/>
                </a:lnTo>
                <a:lnTo>
                  <a:pt x="1" y="12"/>
                </a:lnTo>
                <a:lnTo>
                  <a:pt x="1" y="8"/>
                </a:lnTo>
                <a:lnTo>
                  <a:pt x="2" y="5"/>
                </a:lnTo>
                <a:lnTo>
                  <a:pt x="5" y="2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22" y="0"/>
                </a:lnTo>
                <a:lnTo>
                  <a:pt x="2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3" name="Freeform 143"/>
          <p:cNvSpPr>
            <a:spLocks/>
          </p:cNvSpPr>
          <p:nvPr/>
        </p:nvSpPr>
        <p:spPr bwMode="auto">
          <a:xfrm>
            <a:off x="4749801" y="2197100"/>
            <a:ext cx="50800" cy="242888"/>
          </a:xfrm>
          <a:custGeom>
            <a:avLst/>
            <a:gdLst>
              <a:gd name="T0" fmla="*/ 28 w 32"/>
              <a:gd name="T1" fmla="*/ 0 h 153"/>
              <a:gd name="T2" fmla="*/ 31 w 32"/>
              <a:gd name="T3" fmla="*/ 1 h 153"/>
              <a:gd name="T4" fmla="*/ 32 w 32"/>
              <a:gd name="T5" fmla="*/ 5 h 153"/>
              <a:gd name="T6" fmla="*/ 32 w 32"/>
              <a:gd name="T7" fmla="*/ 11 h 153"/>
              <a:gd name="T8" fmla="*/ 31 w 32"/>
              <a:gd name="T9" fmla="*/ 18 h 153"/>
              <a:gd name="T10" fmla="*/ 29 w 32"/>
              <a:gd name="T11" fmla="*/ 23 h 153"/>
              <a:gd name="T12" fmla="*/ 29 w 32"/>
              <a:gd name="T13" fmla="*/ 26 h 153"/>
              <a:gd name="T14" fmla="*/ 25 w 32"/>
              <a:gd name="T15" fmla="*/ 153 h 153"/>
              <a:gd name="T16" fmla="*/ 7 w 32"/>
              <a:gd name="T17" fmla="*/ 153 h 153"/>
              <a:gd name="T18" fmla="*/ 7 w 32"/>
              <a:gd name="T19" fmla="*/ 123 h 153"/>
              <a:gd name="T20" fmla="*/ 0 w 32"/>
              <a:gd name="T21" fmla="*/ 18 h 153"/>
              <a:gd name="T22" fmla="*/ 2 w 32"/>
              <a:gd name="T23" fmla="*/ 11 h 153"/>
              <a:gd name="T24" fmla="*/ 2 w 32"/>
              <a:gd name="T25" fmla="*/ 8 h 153"/>
              <a:gd name="T26" fmla="*/ 2 w 32"/>
              <a:gd name="T27" fmla="*/ 4 h 153"/>
              <a:gd name="T28" fmla="*/ 3 w 32"/>
              <a:gd name="T29" fmla="*/ 2 h 153"/>
              <a:gd name="T30" fmla="*/ 4 w 32"/>
              <a:gd name="T31" fmla="*/ 1 h 153"/>
              <a:gd name="T32" fmla="*/ 4 w 32"/>
              <a:gd name="T33" fmla="*/ 1 h 153"/>
              <a:gd name="T34" fmla="*/ 4 w 32"/>
              <a:gd name="T35" fmla="*/ 1 h 153"/>
              <a:gd name="T36" fmla="*/ 6 w 32"/>
              <a:gd name="T37" fmla="*/ 2 h 153"/>
              <a:gd name="T38" fmla="*/ 28 w 32"/>
              <a:gd name="T3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153">
                <a:moveTo>
                  <a:pt x="28" y="0"/>
                </a:moveTo>
                <a:lnTo>
                  <a:pt x="31" y="1"/>
                </a:lnTo>
                <a:lnTo>
                  <a:pt x="32" y="5"/>
                </a:lnTo>
                <a:lnTo>
                  <a:pt x="32" y="11"/>
                </a:lnTo>
                <a:lnTo>
                  <a:pt x="31" y="18"/>
                </a:lnTo>
                <a:lnTo>
                  <a:pt x="29" y="23"/>
                </a:lnTo>
                <a:lnTo>
                  <a:pt x="29" y="26"/>
                </a:lnTo>
                <a:lnTo>
                  <a:pt x="25" y="153"/>
                </a:lnTo>
                <a:lnTo>
                  <a:pt x="7" y="153"/>
                </a:lnTo>
                <a:lnTo>
                  <a:pt x="7" y="123"/>
                </a:lnTo>
                <a:lnTo>
                  <a:pt x="0" y="18"/>
                </a:lnTo>
                <a:lnTo>
                  <a:pt x="2" y="11"/>
                </a:lnTo>
                <a:lnTo>
                  <a:pt x="2" y="8"/>
                </a:lnTo>
                <a:lnTo>
                  <a:pt x="2" y="4"/>
                </a:lnTo>
                <a:lnTo>
                  <a:pt x="3" y="2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6" y="2"/>
                </a:lnTo>
                <a:lnTo>
                  <a:pt x="28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4" name="Freeform 144"/>
          <p:cNvSpPr>
            <a:spLocks noEditPoints="1"/>
          </p:cNvSpPr>
          <p:nvPr/>
        </p:nvSpPr>
        <p:spPr bwMode="auto">
          <a:xfrm>
            <a:off x="4746626" y="2190750"/>
            <a:ext cx="58738" cy="252413"/>
          </a:xfrm>
          <a:custGeom>
            <a:avLst/>
            <a:gdLst>
              <a:gd name="T0" fmla="*/ 30 w 37"/>
              <a:gd name="T1" fmla="*/ 8 h 159"/>
              <a:gd name="T2" fmla="*/ 8 w 37"/>
              <a:gd name="T3" fmla="*/ 9 h 159"/>
              <a:gd name="T4" fmla="*/ 8 w 37"/>
              <a:gd name="T5" fmla="*/ 9 h 159"/>
              <a:gd name="T6" fmla="*/ 8 w 37"/>
              <a:gd name="T7" fmla="*/ 12 h 159"/>
              <a:gd name="T8" fmla="*/ 6 w 37"/>
              <a:gd name="T9" fmla="*/ 15 h 159"/>
              <a:gd name="T10" fmla="*/ 6 w 37"/>
              <a:gd name="T11" fmla="*/ 22 h 159"/>
              <a:gd name="T12" fmla="*/ 12 w 37"/>
              <a:gd name="T13" fmla="*/ 125 h 159"/>
              <a:gd name="T14" fmla="*/ 13 w 37"/>
              <a:gd name="T15" fmla="*/ 153 h 159"/>
              <a:gd name="T16" fmla="*/ 25 w 37"/>
              <a:gd name="T17" fmla="*/ 153 h 159"/>
              <a:gd name="T18" fmla="*/ 27 w 37"/>
              <a:gd name="T19" fmla="*/ 30 h 159"/>
              <a:gd name="T20" fmla="*/ 27 w 37"/>
              <a:gd name="T21" fmla="*/ 29 h 159"/>
              <a:gd name="T22" fmla="*/ 29 w 37"/>
              <a:gd name="T23" fmla="*/ 29 h 159"/>
              <a:gd name="T24" fmla="*/ 29 w 37"/>
              <a:gd name="T25" fmla="*/ 26 h 159"/>
              <a:gd name="T26" fmla="*/ 29 w 37"/>
              <a:gd name="T27" fmla="*/ 23 h 159"/>
              <a:gd name="T28" fmla="*/ 30 w 37"/>
              <a:gd name="T29" fmla="*/ 19 h 159"/>
              <a:gd name="T30" fmla="*/ 30 w 37"/>
              <a:gd name="T31" fmla="*/ 15 h 159"/>
              <a:gd name="T32" fmla="*/ 30 w 37"/>
              <a:gd name="T33" fmla="*/ 12 h 159"/>
              <a:gd name="T34" fmla="*/ 30 w 37"/>
              <a:gd name="T35" fmla="*/ 9 h 159"/>
              <a:gd name="T36" fmla="*/ 30 w 37"/>
              <a:gd name="T37" fmla="*/ 8 h 159"/>
              <a:gd name="T38" fmla="*/ 30 w 37"/>
              <a:gd name="T39" fmla="*/ 0 h 159"/>
              <a:gd name="T40" fmla="*/ 33 w 37"/>
              <a:gd name="T41" fmla="*/ 0 h 159"/>
              <a:gd name="T42" fmla="*/ 34 w 37"/>
              <a:gd name="T43" fmla="*/ 1 h 159"/>
              <a:gd name="T44" fmla="*/ 35 w 37"/>
              <a:gd name="T45" fmla="*/ 4 h 159"/>
              <a:gd name="T46" fmla="*/ 37 w 37"/>
              <a:gd name="T47" fmla="*/ 5 h 159"/>
              <a:gd name="T48" fmla="*/ 37 w 37"/>
              <a:gd name="T49" fmla="*/ 8 h 159"/>
              <a:gd name="T50" fmla="*/ 37 w 37"/>
              <a:gd name="T51" fmla="*/ 12 h 159"/>
              <a:gd name="T52" fmla="*/ 37 w 37"/>
              <a:gd name="T53" fmla="*/ 17 h 159"/>
              <a:gd name="T54" fmla="*/ 37 w 37"/>
              <a:gd name="T55" fmla="*/ 21 h 159"/>
              <a:gd name="T56" fmla="*/ 35 w 37"/>
              <a:gd name="T57" fmla="*/ 25 h 159"/>
              <a:gd name="T58" fmla="*/ 35 w 37"/>
              <a:gd name="T59" fmla="*/ 29 h 159"/>
              <a:gd name="T60" fmla="*/ 35 w 37"/>
              <a:gd name="T61" fmla="*/ 30 h 159"/>
              <a:gd name="T62" fmla="*/ 31 w 37"/>
              <a:gd name="T63" fmla="*/ 159 h 159"/>
              <a:gd name="T64" fmla="*/ 5 w 37"/>
              <a:gd name="T65" fmla="*/ 159 h 159"/>
              <a:gd name="T66" fmla="*/ 5 w 37"/>
              <a:gd name="T67" fmla="*/ 127 h 159"/>
              <a:gd name="T68" fmla="*/ 0 w 37"/>
              <a:gd name="T69" fmla="*/ 22 h 159"/>
              <a:gd name="T70" fmla="*/ 0 w 37"/>
              <a:gd name="T71" fmla="*/ 15 h 159"/>
              <a:gd name="T72" fmla="*/ 0 w 37"/>
              <a:gd name="T73" fmla="*/ 10 h 159"/>
              <a:gd name="T74" fmla="*/ 1 w 37"/>
              <a:gd name="T75" fmla="*/ 8 h 159"/>
              <a:gd name="T76" fmla="*/ 2 w 37"/>
              <a:gd name="T77" fmla="*/ 5 h 159"/>
              <a:gd name="T78" fmla="*/ 4 w 37"/>
              <a:gd name="T79" fmla="*/ 2 h 159"/>
              <a:gd name="T80" fmla="*/ 6 w 37"/>
              <a:gd name="T81" fmla="*/ 2 h 159"/>
              <a:gd name="T82" fmla="*/ 8 w 37"/>
              <a:gd name="T83" fmla="*/ 2 h 159"/>
              <a:gd name="T84" fmla="*/ 29 w 37"/>
              <a:gd name="T85" fmla="*/ 0 h 159"/>
              <a:gd name="T86" fmla="*/ 30 w 37"/>
              <a:gd name="T8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" h="159">
                <a:moveTo>
                  <a:pt x="30" y="8"/>
                </a:moveTo>
                <a:lnTo>
                  <a:pt x="8" y="9"/>
                </a:lnTo>
                <a:lnTo>
                  <a:pt x="8" y="9"/>
                </a:lnTo>
                <a:lnTo>
                  <a:pt x="8" y="12"/>
                </a:lnTo>
                <a:lnTo>
                  <a:pt x="6" y="15"/>
                </a:lnTo>
                <a:lnTo>
                  <a:pt x="6" y="22"/>
                </a:lnTo>
                <a:lnTo>
                  <a:pt x="12" y="125"/>
                </a:lnTo>
                <a:lnTo>
                  <a:pt x="13" y="153"/>
                </a:lnTo>
                <a:lnTo>
                  <a:pt x="25" y="153"/>
                </a:lnTo>
                <a:lnTo>
                  <a:pt x="27" y="30"/>
                </a:lnTo>
                <a:lnTo>
                  <a:pt x="27" y="29"/>
                </a:lnTo>
                <a:lnTo>
                  <a:pt x="29" y="29"/>
                </a:lnTo>
                <a:lnTo>
                  <a:pt x="29" y="26"/>
                </a:lnTo>
                <a:lnTo>
                  <a:pt x="29" y="23"/>
                </a:lnTo>
                <a:lnTo>
                  <a:pt x="30" y="19"/>
                </a:lnTo>
                <a:lnTo>
                  <a:pt x="30" y="15"/>
                </a:lnTo>
                <a:lnTo>
                  <a:pt x="30" y="12"/>
                </a:lnTo>
                <a:lnTo>
                  <a:pt x="30" y="9"/>
                </a:lnTo>
                <a:lnTo>
                  <a:pt x="30" y="8"/>
                </a:lnTo>
                <a:close/>
                <a:moveTo>
                  <a:pt x="30" y="0"/>
                </a:moveTo>
                <a:lnTo>
                  <a:pt x="33" y="0"/>
                </a:lnTo>
                <a:lnTo>
                  <a:pt x="34" y="1"/>
                </a:lnTo>
                <a:lnTo>
                  <a:pt x="35" y="4"/>
                </a:lnTo>
                <a:lnTo>
                  <a:pt x="37" y="5"/>
                </a:lnTo>
                <a:lnTo>
                  <a:pt x="37" y="8"/>
                </a:lnTo>
                <a:lnTo>
                  <a:pt x="37" y="12"/>
                </a:lnTo>
                <a:lnTo>
                  <a:pt x="37" y="17"/>
                </a:lnTo>
                <a:lnTo>
                  <a:pt x="37" y="21"/>
                </a:lnTo>
                <a:lnTo>
                  <a:pt x="35" y="25"/>
                </a:lnTo>
                <a:lnTo>
                  <a:pt x="35" y="29"/>
                </a:lnTo>
                <a:lnTo>
                  <a:pt x="35" y="30"/>
                </a:lnTo>
                <a:lnTo>
                  <a:pt x="31" y="159"/>
                </a:lnTo>
                <a:lnTo>
                  <a:pt x="5" y="159"/>
                </a:lnTo>
                <a:lnTo>
                  <a:pt x="5" y="127"/>
                </a:lnTo>
                <a:lnTo>
                  <a:pt x="0" y="22"/>
                </a:lnTo>
                <a:lnTo>
                  <a:pt x="0" y="15"/>
                </a:lnTo>
                <a:lnTo>
                  <a:pt x="0" y="10"/>
                </a:lnTo>
                <a:lnTo>
                  <a:pt x="1" y="8"/>
                </a:lnTo>
                <a:lnTo>
                  <a:pt x="2" y="5"/>
                </a:lnTo>
                <a:lnTo>
                  <a:pt x="4" y="2"/>
                </a:lnTo>
                <a:lnTo>
                  <a:pt x="6" y="2"/>
                </a:lnTo>
                <a:lnTo>
                  <a:pt x="8" y="2"/>
                </a:lnTo>
                <a:lnTo>
                  <a:pt x="29" y="0"/>
                </a:lnTo>
                <a:lnTo>
                  <a:pt x="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5" name="Freeform 145"/>
          <p:cNvSpPr>
            <a:spLocks/>
          </p:cNvSpPr>
          <p:nvPr/>
        </p:nvSpPr>
        <p:spPr bwMode="auto">
          <a:xfrm>
            <a:off x="4873626" y="2073275"/>
            <a:ext cx="225425" cy="231775"/>
          </a:xfrm>
          <a:custGeom>
            <a:avLst/>
            <a:gdLst>
              <a:gd name="T0" fmla="*/ 72 w 142"/>
              <a:gd name="T1" fmla="*/ 0 h 146"/>
              <a:gd name="T2" fmla="*/ 81 w 142"/>
              <a:gd name="T3" fmla="*/ 0 h 146"/>
              <a:gd name="T4" fmla="*/ 94 w 142"/>
              <a:gd name="T5" fmla="*/ 4 h 146"/>
              <a:gd name="T6" fmla="*/ 108 w 142"/>
              <a:gd name="T7" fmla="*/ 14 h 146"/>
              <a:gd name="T8" fmla="*/ 98 w 142"/>
              <a:gd name="T9" fmla="*/ 14 h 146"/>
              <a:gd name="T10" fmla="*/ 99 w 142"/>
              <a:gd name="T11" fmla="*/ 15 h 146"/>
              <a:gd name="T12" fmla="*/ 106 w 142"/>
              <a:gd name="T13" fmla="*/ 17 h 146"/>
              <a:gd name="T14" fmla="*/ 115 w 142"/>
              <a:gd name="T15" fmla="*/ 23 h 146"/>
              <a:gd name="T16" fmla="*/ 124 w 142"/>
              <a:gd name="T17" fmla="*/ 29 h 146"/>
              <a:gd name="T18" fmla="*/ 133 w 142"/>
              <a:gd name="T19" fmla="*/ 41 h 146"/>
              <a:gd name="T20" fmla="*/ 140 w 142"/>
              <a:gd name="T21" fmla="*/ 54 h 146"/>
              <a:gd name="T22" fmla="*/ 142 w 142"/>
              <a:gd name="T23" fmla="*/ 72 h 146"/>
              <a:gd name="T24" fmla="*/ 142 w 142"/>
              <a:gd name="T25" fmla="*/ 75 h 146"/>
              <a:gd name="T26" fmla="*/ 142 w 142"/>
              <a:gd name="T27" fmla="*/ 82 h 146"/>
              <a:gd name="T28" fmla="*/ 141 w 142"/>
              <a:gd name="T29" fmla="*/ 92 h 146"/>
              <a:gd name="T30" fmla="*/ 138 w 142"/>
              <a:gd name="T31" fmla="*/ 103 h 146"/>
              <a:gd name="T32" fmla="*/ 133 w 142"/>
              <a:gd name="T33" fmla="*/ 114 h 146"/>
              <a:gd name="T34" fmla="*/ 125 w 142"/>
              <a:gd name="T35" fmla="*/ 125 h 146"/>
              <a:gd name="T36" fmla="*/ 114 w 142"/>
              <a:gd name="T37" fmla="*/ 131 h 146"/>
              <a:gd name="T38" fmla="*/ 111 w 142"/>
              <a:gd name="T39" fmla="*/ 134 h 146"/>
              <a:gd name="T40" fmla="*/ 103 w 142"/>
              <a:gd name="T41" fmla="*/ 138 h 146"/>
              <a:gd name="T42" fmla="*/ 91 w 142"/>
              <a:gd name="T43" fmla="*/ 143 h 146"/>
              <a:gd name="T44" fmla="*/ 77 w 142"/>
              <a:gd name="T45" fmla="*/ 146 h 146"/>
              <a:gd name="T46" fmla="*/ 60 w 142"/>
              <a:gd name="T47" fmla="*/ 146 h 146"/>
              <a:gd name="T48" fmla="*/ 43 w 142"/>
              <a:gd name="T49" fmla="*/ 141 h 146"/>
              <a:gd name="T50" fmla="*/ 25 w 142"/>
              <a:gd name="T51" fmla="*/ 126 h 146"/>
              <a:gd name="T52" fmla="*/ 22 w 142"/>
              <a:gd name="T53" fmla="*/ 124 h 146"/>
              <a:gd name="T54" fmla="*/ 17 w 142"/>
              <a:gd name="T55" fmla="*/ 117 h 146"/>
              <a:gd name="T56" fmla="*/ 10 w 142"/>
              <a:gd name="T57" fmla="*/ 108 h 146"/>
              <a:gd name="T58" fmla="*/ 4 w 142"/>
              <a:gd name="T59" fmla="*/ 93 h 146"/>
              <a:gd name="T60" fmla="*/ 0 w 142"/>
              <a:gd name="T61" fmla="*/ 78 h 146"/>
              <a:gd name="T62" fmla="*/ 0 w 142"/>
              <a:gd name="T63" fmla="*/ 59 h 146"/>
              <a:gd name="T64" fmla="*/ 8 w 142"/>
              <a:gd name="T65" fmla="*/ 38 h 146"/>
              <a:gd name="T66" fmla="*/ 8 w 142"/>
              <a:gd name="T67" fmla="*/ 37 h 146"/>
              <a:gd name="T68" fmla="*/ 11 w 142"/>
              <a:gd name="T69" fmla="*/ 31 h 146"/>
              <a:gd name="T70" fmla="*/ 18 w 142"/>
              <a:gd name="T71" fmla="*/ 24 h 146"/>
              <a:gd name="T72" fmla="*/ 26 w 142"/>
              <a:gd name="T73" fmla="*/ 15 h 146"/>
              <a:gd name="T74" fmla="*/ 38 w 142"/>
              <a:gd name="T75" fmla="*/ 8 h 146"/>
              <a:gd name="T76" fmla="*/ 52 w 142"/>
              <a:gd name="T77" fmla="*/ 2 h 146"/>
              <a:gd name="T78" fmla="*/ 68 w 142"/>
              <a:gd name="T79" fmla="*/ 0 h 146"/>
              <a:gd name="T80" fmla="*/ 72 w 142"/>
              <a:gd name="T8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" h="146">
                <a:moveTo>
                  <a:pt x="72" y="0"/>
                </a:moveTo>
                <a:lnTo>
                  <a:pt x="81" y="0"/>
                </a:lnTo>
                <a:lnTo>
                  <a:pt x="94" y="4"/>
                </a:lnTo>
                <a:lnTo>
                  <a:pt x="108" y="14"/>
                </a:lnTo>
                <a:lnTo>
                  <a:pt x="98" y="14"/>
                </a:lnTo>
                <a:lnTo>
                  <a:pt x="99" y="15"/>
                </a:lnTo>
                <a:lnTo>
                  <a:pt x="106" y="17"/>
                </a:lnTo>
                <a:lnTo>
                  <a:pt x="115" y="23"/>
                </a:lnTo>
                <a:lnTo>
                  <a:pt x="124" y="29"/>
                </a:lnTo>
                <a:lnTo>
                  <a:pt x="133" y="41"/>
                </a:lnTo>
                <a:lnTo>
                  <a:pt x="140" y="54"/>
                </a:lnTo>
                <a:lnTo>
                  <a:pt x="142" y="72"/>
                </a:lnTo>
                <a:lnTo>
                  <a:pt x="142" y="75"/>
                </a:lnTo>
                <a:lnTo>
                  <a:pt x="142" y="82"/>
                </a:lnTo>
                <a:lnTo>
                  <a:pt x="141" y="92"/>
                </a:lnTo>
                <a:lnTo>
                  <a:pt x="138" y="103"/>
                </a:lnTo>
                <a:lnTo>
                  <a:pt x="133" y="114"/>
                </a:lnTo>
                <a:lnTo>
                  <a:pt x="125" y="125"/>
                </a:lnTo>
                <a:lnTo>
                  <a:pt x="114" y="131"/>
                </a:lnTo>
                <a:lnTo>
                  <a:pt x="111" y="134"/>
                </a:lnTo>
                <a:lnTo>
                  <a:pt x="103" y="138"/>
                </a:lnTo>
                <a:lnTo>
                  <a:pt x="91" y="143"/>
                </a:lnTo>
                <a:lnTo>
                  <a:pt x="77" y="146"/>
                </a:lnTo>
                <a:lnTo>
                  <a:pt x="60" y="146"/>
                </a:lnTo>
                <a:lnTo>
                  <a:pt x="43" y="141"/>
                </a:lnTo>
                <a:lnTo>
                  <a:pt x="25" y="126"/>
                </a:lnTo>
                <a:lnTo>
                  <a:pt x="22" y="124"/>
                </a:lnTo>
                <a:lnTo>
                  <a:pt x="17" y="117"/>
                </a:lnTo>
                <a:lnTo>
                  <a:pt x="10" y="108"/>
                </a:lnTo>
                <a:lnTo>
                  <a:pt x="4" y="93"/>
                </a:lnTo>
                <a:lnTo>
                  <a:pt x="0" y="78"/>
                </a:lnTo>
                <a:lnTo>
                  <a:pt x="0" y="59"/>
                </a:lnTo>
                <a:lnTo>
                  <a:pt x="8" y="38"/>
                </a:lnTo>
                <a:lnTo>
                  <a:pt x="8" y="37"/>
                </a:lnTo>
                <a:lnTo>
                  <a:pt x="11" y="31"/>
                </a:lnTo>
                <a:lnTo>
                  <a:pt x="18" y="24"/>
                </a:lnTo>
                <a:lnTo>
                  <a:pt x="26" y="15"/>
                </a:lnTo>
                <a:lnTo>
                  <a:pt x="38" y="8"/>
                </a:lnTo>
                <a:lnTo>
                  <a:pt x="52" y="2"/>
                </a:lnTo>
                <a:lnTo>
                  <a:pt x="6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6" name="Freeform 146"/>
          <p:cNvSpPr>
            <a:spLocks noEditPoints="1"/>
          </p:cNvSpPr>
          <p:nvPr/>
        </p:nvSpPr>
        <p:spPr bwMode="auto">
          <a:xfrm>
            <a:off x="4867276" y="2068513"/>
            <a:ext cx="236538" cy="242888"/>
          </a:xfrm>
          <a:custGeom>
            <a:avLst/>
            <a:gdLst>
              <a:gd name="T0" fmla="*/ 76 w 149"/>
              <a:gd name="T1" fmla="*/ 6 h 153"/>
              <a:gd name="T2" fmla="*/ 73 w 149"/>
              <a:gd name="T3" fmla="*/ 7 h 153"/>
              <a:gd name="T4" fmla="*/ 73 w 149"/>
              <a:gd name="T5" fmla="*/ 7 h 153"/>
              <a:gd name="T6" fmla="*/ 72 w 149"/>
              <a:gd name="T7" fmla="*/ 7 h 153"/>
              <a:gd name="T8" fmla="*/ 55 w 149"/>
              <a:gd name="T9" fmla="*/ 9 h 153"/>
              <a:gd name="T10" fmla="*/ 31 w 149"/>
              <a:gd name="T11" fmla="*/ 22 h 153"/>
              <a:gd name="T12" fmla="*/ 18 w 149"/>
              <a:gd name="T13" fmla="*/ 38 h 153"/>
              <a:gd name="T14" fmla="*/ 14 w 149"/>
              <a:gd name="T15" fmla="*/ 43 h 153"/>
              <a:gd name="T16" fmla="*/ 9 w 149"/>
              <a:gd name="T17" fmla="*/ 58 h 153"/>
              <a:gd name="T18" fmla="*/ 9 w 149"/>
              <a:gd name="T19" fmla="*/ 90 h 153"/>
              <a:gd name="T20" fmla="*/ 21 w 149"/>
              <a:gd name="T21" fmla="*/ 115 h 153"/>
              <a:gd name="T22" fmla="*/ 30 w 149"/>
              <a:gd name="T23" fmla="*/ 125 h 153"/>
              <a:gd name="T24" fmla="*/ 31 w 149"/>
              <a:gd name="T25" fmla="*/ 127 h 153"/>
              <a:gd name="T26" fmla="*/ 60 w 149"/>
              <a:gd name="T27" fmla="*/ 145 h 153"/>
              <a:gd name="T28" fmla="*/ 90 w 149"/>
              <a:gd name="T29" fmla="*/ 144 h 153"/>
              <a:gd name="T30" fmla="*/ 112 w 149"/>
              <a:gd name="T31" fmla="*/ 134 h 153"/>
              <a:gd name="T32" fmla="*/ 115 w 149"/>
              <a:gd name="T33" fmla="*/ 132 h 153"/>
              <a:gd name="T34" fmla="*/ 115 w 149"/>
              <a:gd name="T35" fmla="*/ 132 h 153"/>
              <a:gd name="T36" fmla="*/ 128 w 149"/>
              <a:gd name="T37" fmla="*/ 124 h 153"/>
              <a:gd name="T38" fmla="*/ 140 w 149"/>
              <a:gd name="T39" fmla="*/ 102 h 153"/>
              <a:gd name="T40" fmla="*/ 142 w 149"/>
              <a:gd name="T41" fmla="*/ 81 h 153"/>
              <a:gd name="T42" fmla="*/ 142 w 149"/>
              <a:gd name="T43" fmla="*/ 77 h 153"/>
              <a:gd name="T44" fmla="*/ 142 w 149"/>
              <a:gd name="T45" fmla="*/ 75 h 153"/>
              <a:gd name="T46" fmla="*/ 140 w 149"/>
              <a:gd name="T47" fmla="*/ 57 h 153"/>
              <a:gd name="T48" fmla="*/ 124 w 149"/>
              <a:gd name="T49" fmla="*/ 34 h 153"/>
              <a:gd name="T50" fmla="*/ 107 w 149"/>
              <a:gd name="T51" fmla="*/ 23 h 153"/>
              <a:gd name="T52" fmla="*/ 101 w 149"/>
              <a:gd name="T53" fmla="*/ 20 h 153"/>
              <a:gd name="T54" fmla="*/ 101 w 149"/>
              <a:gd name="T55" fmla="*/ 20 h 153"/>
              <a:gd name="T56" fmla="*/ 98 w 149"/>
              <a:gd name="T57" fmla="*/ 18 h 153"/>
              <a:gd name="T58" fmla="*/ 99 w 149"/>
              <a:gd name="T59" fmla="*/ 14 h 153"/>
              <a:gd name="T60" fmla="*/ 89 w 149"/>
              <a:gd name="T61" fmla="*/ 7 h 153"/>
              <a:gd name="T62" fmla="*/ 78 w 149"/>
              <a:gd name="T63" fmla="*/ 0 h 153"/>
              <a:gd name="T64" fmla="*/ 101 w 149"/>
              <a:gd name="T65" fmla="*/ 5 h 153"/>
              <a:gd name="T66" fmla="*/ 116 w 149"/>
              <a:gd name="T67" fmla="*/ 17 h 153"/>
              <a:gd name="T68" fmla="*/ 120 w 149"/>
              <a:gd name="T69" fmla="*/ 22 h 153"/>
              <a:gd name="T70" fmla="*/ 135 w 149"/>
              <a:gd name="T71" fmla="*/ 34 h 153"/>
              <a:gd name="T72" fmla="*/ 148 w 149"/>
              <a:gd name="T73" fmla="*/ 58 h 153"/>
              <a:gd name="T74" fmla="*/ 149 w 149"/>
              <a:gd name="T75" fmla="*/ 75 h 153"/>
              <a:gd name="T76" fmla="*/ 149 w 149"/>
              <a:gd name="T77" fmla="*/ 81 h 153"/>
              <a:gd name="T78" fmla="*/ 148 w 149"/>
              <a:gd name="T79" fmla="*/ 98 h 153"/>
              <a:gd name="T80" fmla="*/ 140 w 149"/>
              <a:gd name="T81" fmla="*/ 121 h 153"/>
              <a:gd name="T82" fmla="*/ 119 w 149"/>
              <a:gd name="T83" fmla="*/ 138 h 153"/>
              <a:gd name="T84" fmla="*/ 104 w 149"/>
              <a:gd name="T85" fmla="*/ 146 h 153"/>
              <a:gd name="T86" fmla="*/ 74 w 149"/>
              <a:gd name="T87" fmla="*/ 153 h 153"/>
              <a:gd name="T88" fmla="*/ 59 w 149"/>
              <a:gd name="T89" fmla="*/ 151 h 153"/>
              <a:gd name="T90" fmla="*/ 26 w 149"/>
              <a:gd name="T91" fmla="*/ 132 h 153"/>
              <a:gd name="T92" fmla="*/ 19 w 149"/>
              <a:gd name="T93" fmla="*/ 124 h 153"/>
              <a:gd name="T94" fmla="*/ 6 w 149"/>
              <a:gd name="T95" fmla="*/ 104 h 153"/>
              <a:gd name="T96" fmla="*/ 0 w 149"/>
              <a:gd name="T97" fmla="*/ 73 h 153"/>
              <a:gd name="T98" fmla="*/ 8 w 149"/>
              <a:gd name="T99" fmla="*/ 40 h 153"/>
              <a:gd name="T100" fmla="*/ 13 w 149"/>
              <a:gd name="T101" fmla="*/ 32 h 153"/>
              <a:gd name="T102" fmla="*/ 27 w 149"/>
              <a:gd name="T103" fmla="*/ 15 h 153"/>
              <a:gd name="T104" fmla="*/ 53 w 149"/>
              <a:gd name="T105" fmla="*/ 2 h 153"/>
              <a:gd name="T106" fmla="*/ 72 w 149"/>
              <a:gd name="T107" fmla="*/ 0 h 153"/>
              <a:gd name="T108" fmla="*/ 78 w 149"/>
              <a:gd name="T10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" h="153">
                <a:moveTo>
                  <a:pt x="78" y="6"/>
                </a:moveTo>
                <a:lnTo>
                  <a:pt x="76" y="6"/>
                </a:lnTo>
                <a:lnTo>
                  <a:pt x="74" y="6"/>
                </a:lnTo>
                <a:lnTo>
                  <a:pt x="73" y="7"/>
                </a:lnTo>
                <a:lnTo>
                  <a:pt x="73" y="7"/>
                </a:lnTo>
                <a:lnTo>
                  <a:pt x="73" y="7"/>
                </a:lnTo>
                <a:lnTo>
                  <a:pt x="72" y="7"/>
                </a:lnTo>
                <a:lnTo>
                  <a:pt x="72" y="7"/>
                </a:lnTo>
                <a:lnTo>
                  <a:pt x="72" y="7"/>
                </a:lnTo>
                <a:lnTo>
                  <a:pt x="55" y="9"/>
                </a:lnTo>
                <a:lnTo>
                  <a:pt x="42" y="15"/>
                </a:lnTo>
                <a:lnTo>
                  <a:pt x="31" y="22"/>
                </a:lnTo>
                <a:lnTo>
                  <a:pt x="23" y="31"/>
                </a:lnTo>
                <a:lnTo>
                  <a:pt x="18" y="38"/>
                </a:lnTo>
                <a:lnTo>
                  <a:pt x="15" y="40"/>
                </a:lnTo>
                <a:lnTo>
                  <a:pt x="14" y="43"/>
                </a:lnTo>
                <a:lnTo>
                  <a:pt x="14" y="43"/>
                </a:lnTo>
                <a:lnTo>
                  <a:pt x="9" y="58"/>
                </a:lnTo>
                <a:lnTo>
                  <a:pt x="6" y="73"/>
                </a:lnTo>
                <a:lnTo>
                  <a:pt x="9" y="90"/>
                </a:lnTo>
                <a:lnTo>
                  <a:pt x="14" y="104"/>
                </a:lnTo>
                <a:lnTo>
                  <a:pt x="21" y="115"/>
                </a:lnTo>
                <a:lnTo>
                  <a:pt x="27" y="123"/>
                </a:lnTo>
                <a:lnTo>
                  <a:pt x="30" y="125"/>
                </a:lnTo>
                <a:lnTo>
                  <a:pt x="31" y="127"/>
                </a:lnTo>
                <a:lnTo>
                  <a:pt x="31" y="127"/>
                </a:lnTo>
                <a:lnTo>
                  <a:pt x="46" y="138"/>
                </a:lnTo>
                <a:lnTo>
                  <a:pt x="60" y="145"/>
                </a:lnTo>
                <a:lnTo>
                  <a:pt x="74" y="146"/>
                </a:lnTo>
                <a:lnTo>
                  <a:pt x="90" y="144"/>
                </a:lnTo>
                <a:lnTo>
                  <a:pt x="103" y="140"/>
                </a:lnTo>
                <a:lnTo>
                  <a:pt x="112" y="134"/>
                </a:lnTo>
                <a:lnTo>
                  <a:pt x="114" y="133"/>
                </a:lnTo>
                <a:lnTo>
                  <a:pt x="115" y="132"/>
                </a:lnTo>
                <a:lnTo>
                  <a:pt x="115" y="132"/>
                </a:lnTo>
                <a:lnTo>
                  <a:pt x="115" y="132"/>
                </a:lnTo>
                <a:lnTo>
                  <a:pt x="116" y="132"/>
                </a:lnTo>
                <a:lnTo>
                  <a:pt x="128" y="124"/>
                </a:lnTo>
                <a:lnTo>
                  <a:pt x="136" y="113"/>
                </a:lnTo>
                <a:lnTo>
                  <a:pt x="140" y="102"/>
                </a:lnTo>
                <a:lnTo>
                  <a:pt x="142" y="90"/>
                </a:lnTo>
                <a:lnTo>
                  <a:pt x="142" y="81"/>
                </a:lnTo>
                <a:lnTo>
                  <a:pt x="142" y="78"/>
                </a:lnTo>
                <a:lnTo>
                  <a:pt x="142" y="77"/>
                </a:lnTo>
                <a:lnTo>
                  <a:pt x="142" y="75"/>
                </a:lnTo>
                <a:lnTo>
                  <a:pt x="142" y="75"/>
                </a:lnTo>
                <a:lnTo>
                  <a:pt x="142" y="74"/>
                </a:lnTo>
                <a:lnTo>
                  <a:pt x="140" y="57"/>
                </a:lnTo>
                <a:lnTo>
                  <a:pt x="133" y="44"/>
                </a:lnTo>
                <a:lnTo>
                  <a:pt x="124" y="34"/>
                </a:lnTo>
                <a:lnTo>
                  <a:pt x="115" y="27"/>
                </a:lnTo>
                <a:lnTo>
                  <a:pt x="107" y="23"/>
                </a:lnTo>
                <a:lnTo>
                  <a:pt x="103" y="20"/>
                </a:lnTo>
                <a:lnTo>
                  <a:pt x="101" y="20"/>
                </a:lnTo>
                <a:lnTo>
                  <a:pt x="101" y="20"/>
                </a:lnTo>
                <a:lnTo>
                  <a:pt x="101" y="20"/>
                </a:lnTo>
                <a:lnTo>
                  <a:pt x="99" y="19"/>
                </a:lnTo>
                <a:lnTo>
                  <a:pt x="98" y="18"/>
                </a:lnTo>
                <a:lnTo>
                  <a:pt x="98" y="15"/>
                </a:lnTo>
                <a:lnTo>
                  <a:pt x="99" y="14"/>
                </a:lnTo>
                <a:lnTo>
                  <a:pt x="101" y="13"/>
                </a:lnTo>
                <a:lnTo>
                  <a:pt x="89" y="7"/>
                </a:lnTo>
                <a:lnTo>
                  <a:pt x="78" y="6"/>
                </a:lnTo>
                <a:close/>
                <a:moveTo>
                  <a:pt x="78" y="0"/>
                </a:moveTo>
                <a:lnTo>
                  <a:pt x="89" y="1"/>
                </a:lnTo>
                <a:lnTo>
                  <a:pt x="101" y="5"/>
                </a:lnTo>
                <a:lnTo>
                  <a:pt x="115" y="14"/>
                </a:lnTo>
                <a:lnTo>
                  <a:pt x="116" y="17"/>
                </a:lnTo>
                <a:lnTo>
                  <a:pt x="115" y="19"/>
                </a:lnTo>
                <a:lnTo>
                  <a:pt x="120" y="22"/>
                </a:lnTo>
                <a:lnTo>
                  <a:pt x="125" y="26"/>
                </a:lnTo>
                <a:lnTo>
                  <a:pt x="135" y="34"/>
                </a:lnTo>
                <a:lnTo>
                  <a:pt x="142" y="44"/>
                </a:lnTo>
                <a:lnTo>
                  <a:pt x="148" y="58"/>
                </a:lnTo>
                <a:lnTo>
                  <a:pt x="149" y="74"/>
                </a:lnTo>
                <a:lnTo>
                  <a:pt x="149" y="75"/>
                </a:lnTo>
                <a:lnTo>
                  <a:pt x="149" y="77"/>
                </a:lnTo>
                <a:lnTo>
                  <a:pt x="149" y="81"/>
                </a:lnTo>
                <a:lnTo>
                  <a:pt x="149" y="89"/>
                </a:lnTo>
                <a:lnTo>
                  <a:pt x="148" y="98"/>
                </a:lnTo>
                <a:lnTo>
                  <a:pt x="145" y="110"/>
                </a:lnTo>
                <a:lnTo>
                  <a:pt x="140" y="121"/>
                </a:lnTo>
                <a:lnTo>
                  <a:pt x="131" y="130"/>
                </a:lnTo>
                <a:lnTo>
                  <a:pt x="119" y="138"/>
                </a:lnTo>
                <a:lnTo>
                  <a:pt x="114" y="141"/>
                </a:lnTo>
                <a:lnTo>
                  <a:pt x="104" y="146"/>
                </a:lnTo>
                <a:lnTo>
                  <a:pt x="90" y="151"/>
                </a:lnTo>
                <a:lnTo>
                  <a:pt x="74" y="153"/>
                </a:lnTo>
                <a:lnTo>
                  <a:pt x="74" y="153"/>
                </a:lnTo>
                <a:lnTo>
                  <a:pt x="59" y="151"/>
                </a:lnTo>
                <a:lnTo>
                  <a:pt x="42" y="145"/>
                </a:lnTo>
                <a:lnTo>
                  <a:pt x="26" y="132"/>
                </a:lnTo>
                <a:lnTo>
                  <a:pt x="25" y="129"/>
                </a:lnTo>
                <a:lnTo>
                  <a:pt x="19" y="124"/>
                </a:lnTo>
                <a:lnTo>
                  <a:pt x="13" y="116"/>
                </a:lnTo>
                <a:lnTo>
                  <a:pt x="6" y="104"/>
                </a:lnTo>
                <a:lnTo>
                  <a:pt x="2" y="90"/>
                </a:lnTo>
                <a:lnTo>
                  <a:pt x="0" y="73"/>
                </a:lnTo>
                <a:lnTo>
                  <a:pt x="1" y="57"/>
                </a:lnTo>
                <a:lnTo>
                  <a:pt x="8" y="40"/>
                </a:lnTo>
                <a:lnTo>
                  <a:pt x="9" y="38"/>
                </a:lnTo>
                <a:lnTo>
                  <a:pt x="13" y="32"/>
                </a:lnTo>
                <a:lnTo>
                  <a:pt x="19" y="24"/>
                </a:lnTo>
                <a:lnTo>
                  <a:pt x="27" y="15"/>
                </a:lnTo>
                <a:lnTo>
                  <a:pt x="39" y="7"/>
                </a:lnTo>
                <a:lnTo>
                  <a:pt x="53" y="2"/>
                </a:lnTo>
                <a:lnTo>
                  <a:pt x="72" y="0"/>
                </a:lnTo>
                <a:lnTo>
                  <a:pt x="72" y="0"/>
                </a:lnTo>
                <a:lnTo>
                  <a:pt x="74" y="0"/>
                </a:lnTo>
                <a:lnTo>
                  <a:pt x="7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7" name="Freeform 147"/>
          <p:cNvSpPr>
            <a:spLocks/>
          </p:cNvSpPr>
          <p:nvPr/>
        </p:nvSpPr>
        <p:spPr bwMode="auto">
          <a:xfrm>
            <a:off x="4991101" y="2182813"/>
            <a:ext cx="80963" cy="122238"/>
          </a:xfrm>
          <a:custGeom>
            <a:avLst/>
            <a:gdLst>
              <a:gd name="T0" fmla="*/ 0 w 51"/>
              <a:gd name="T1" fmla="*/ 0 h 77"/>
              <a:gd name="T2" fmla="*/ 45 w 51"/>
              <a:gd name="T3" fmla="*/ 45 h 77"/>
              <a:gd name="T4" fmla="*/ 46 w 51"/>
              <a:gd name="T5" fmla="*/ 47 h 77"/>
              <a:gd name="T6" fmla="*/ 49 w 51"/>
              <a:gd name="T7" fmla="*/ 48 h 77"/>
              <a:gd name="T8" fmla="*/ 50 w 51"/>
              <a:gd name="T9" fmla="*/ 49 h 77"/>
              <a:gd name="T10" fmla="*/ 51 w 51"/>
              <a:gd name="T11" fmla="*/ 51 h 77"/>
              <a:gd name="T12" fmla="*/ 51 w 51"/>
              <a:gd name="T13" fmla="*/ 51 h 77"/>
              <a:gd name="T14" fmla="*/ 49 w 51"/>
              <a:gd name="T15" fmla="*/ 56 h 77"/>
              <a:gd name="T16" fmla="*/ 41 w 51"/>
              <a:gd name="T17" fmla="*/ 62 h 77"/>
              <a:gd name="T18" fmla="*/ 30 w 51"/>
              <a:gd name="T19" fmla="*/ 68 h 77"/>
              <a:gd name="T20" fmla="*/ 21 w 51"/>
              <a:gd name="T21" fmla="*/ 73 h 77"/>
              <a:gd name="T22" fmla="*/ 13 w 51"/>
              <a:gd name="T23" fmla="*/ 75 h 77"/>
              <a:gd name="T24" fmla="*/ 11 w 51"/>
              <a:gd name="T25" fmla="*/ 77 h 77"/>
              <a:gd name="T26" fmla="*/ 8 w 51"/>
              <a:gd name="T27" fmla="*/ 77 h 77"/>
              <a:gd name="T28" fmla="*/ 8 w 51"/>
              <a:gd name="T29" fmla="*/ 75 h 77"/>
              <a:gd name="T30" fmla="*/ 8 w 51"/>
              <a:gd name="T31" fmla="*/ 74 h 77"/>
              <a:gd name="T32" fmla="*/ 7 w 51"/>
              <a:gd name="T33" fmla="*/ 73 h 77"/>
              <a:gd name="T34" fmla="*/ 8 w 51"/>
              <a:gd name="T35" fmla="*/ 70 h 77"/>
              <a:gd name="T36" fmla="*/ 8 w 51"/>
              <a:gd name="T37" fmla="*/ 69 h 77"/>
              <a:gd name="T38" fmla="*/ 8 w 51"/>
              <a:gd name="T39" fmla="*/ 69 h 77"/>
              <a:gd name="T40" fmla="*/ 0 w 51"/>
              <a:gd name="T41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77">
                <a:moveTo>
                  <a:pt x="0" y="0"/>
                </a:moveTo>
                <a:lnTo>
                  <a:pt x="45" y="45"/>
                </a:lnTo>
                <a:lnTo>
                  <a:pt x="46" y="47"/>
                </a:lnTo>
                <a:lnTo>
                  <a:pt x="49" y="48"/>
                </a:lnTo>
                <a:lnTo>
                  <a:pt x="50" y="49"/>
                </a:lnTo>
                <a:lnTo>
                  <a:pt x="51" y="51"/>
                </a:lnTo>
                <a:lnTo>
                  <a:pt x="51" y="51"/>
                </a:lnTo>
                <a:lnTo>
                  <a:pt x="49" y="56"/>
                </a:lnTo>
                <a:lnTo>
                  <a:pt x="41" y="62"/>
                </a:lnTo>
                <a:lnTo>
                  <a:pt x="30" y="68"/>
                </a:lnTo>
                <a:lnTo>
                  <a:pt x="21" y="73"/>
                </a:lnTo>
                <a:lnTo>
                  <a:pt x="13" y="75"/>
                </a:lnTo>
                <a:lnTo>
                  <a:pt x="11" y="77"/>
                </a:lnTo>
                <a:lnTo>
                  <a:pt x="8" y="77"/>
                </a:lnTo>
                <a:lnTo>
                  <a:pt x="8" y="75"/>
                </a:lnTo>
                <a:lnTo>
                  <a:pt x="8" y="74"/>
                </a:lnTo>
                <a:lnTo>
                  <a:pt x="7" y="73"/>
                </a:lnTo>
                <a:lnTo>
                  <a:pt x="8" y="70"/>
                </a:lnTo>
                <a:lnTo>
                  <a:pt x="8" y="69"/>
                </a:lnTo>
                <a:lnTo>
                  <a:pt x="8" y="69"/>
                </a:lnTo>
                <a:lnTo>
                  <a:pt x="0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8" name="Freeform 148"/>
          <p:cNvSpPr>
            <a:spLocks noEditPoints="1"/>
          </p:cNvSpPr>
          <p:nvPr/>
        </p:nvSpPr>
        <p:spPr bwMode="auto">
          <a:xfrm>
            <a:off x="4984751" y="2165350"/>
            <a:ext cx="93663" cy="146050"/>
          </a:xfrm>
          <a:custGeom>
            <a:avLst/>
            <a:gdLst>
              <a:gd name="T0" fmla="*/ 10 w 59"/>
              <a:gd name="T1" fmla="*/ 20 h 92"/>
              <a:gd name="T2" fmla="*/ 15 w 59"/>
              <a:gd name="T3" fmla="*/ 80 h 92"/>
              <a:gd name="T4" fmla="*/ 15 w 59"/>
              <a:gd name="T5" fmla="*/ 80 h 92"/>
              <a:gd name="T6" fmla="*/ 15 w 59"/>
              <a:gd name="T7" fmla="*/ 81 h 92"/>
              <a:gd name="T8" fmla="*/ 15 w 59"/>
              <a:gd name="T9" fmla="*/ 81 h 92"/>
              <a:gd name="T10" fmla="*/ 15 w 59"/>
              <a:gd name="T11" fmla="*/ 84 h 92"/>
              <a:gd name="T12" fmla="*/ 19 w 59"/>
              <a:gd name="T13" fmla="*/ 83 h 92"/>
              <a:gd name="T14" fmla="*/ 24 w 59"/>
              <a:gd name="T15" fmla="*/ 80 h 92"/>
              <a:gd name="T16" fmla="*/ 29 w 59"/>
              <a:gd name="T17" fmla="*/ 77 h 92"/>
              <a:gd name="T18" fmla="*/ 38 w 59"/>
              <a:gd name="T19" fmla="*/ 73 h 92"/>
              <a:gd name="T20" fmla="*/ 46 w 59"/>
              <a:gd name="T21" fmla="*/ 68 h 92"/>
              <a:gd name="T22" fmla="*/ 50 w 59"/>
              <a:gd name="T23" fmla="*/ 64 h 92"/>
              <a:gd name="T24" fmla="*/ 51 w 59"/>
              <a:gd name="T25" fmla="*/ 63 h 92"/>
              <a:gd name="T26" fmla="*/ 49 w 59"/>
              <a:gd name="T27" fmla="*/ 62 h 92"/>
              <a:gd name="T28" fmla="*/ 46 w 59"/>
              <a:gd name="T29" fmla="*/ 59 h 92"/>
              <a:gd name="T30" fmla="*/ 10 w 59"/>
              <a:gd name="T31" fmla="*/ 20 h 92"/>
              <a:gd name="T32" fmla="*/ 0 w 59"/>
              <a:gd name="T33" fmla="*/ 0 h 92"/>
              <a:gd name="T34" fmla="*/ 51 w 59"/>
              <a:gd name="T35" fmla="*/ 54 h 92"/>
              <a:gd name="T36" fmla="*/ 53 w 59"/>
              <a:gd name="T37" fmla="*/ 55 h 92"/>
              <a:gd name="T38" fmla="*/ 54 w 59"/>
              <a:gd name="T39" fmla="*/ 56 h 92"/>
              <a:gd name="T40" fmla="*/ 57 w 59"/>
              <a:gd name="T41" fmla="*/ 58 h 92"/>
              <a:gd name="T42" fmla="*/ 57 w 59"/>
              <a:gd name="T43" fmla="*/ 59 h 92"/>
              <a:gd name="T44" fmla="*/ 58 w 59"/>
              <a:gd name="T45" fmla="*/ 59 h 92"/>
              <a:gd name="T46" fmla="*/ 59 w 59"/>
              <a:gd name="T47" fmla="*/ 60 h 92"/>
              <a:gd name="T48" fmla="*/ 59 w 59"/>
              <a:gd name="T49" fmla="*/ 62 h 92"/>
              <a:gd name="T50" fmla="*/ 59 w 59"/>
              <a:gd name="T51" fmla="*/ 62 h 92"/>
              <a:gd name="T52" fmla="*/ 58 w 59"/>
              <a:gd name="T53" fmla="*/ 66 h 92"/>
              <a:gd name="T54" fmla="*/ 57 w 59"/>
              <a:gd name="T55" fmla="*/ 68 h 92"/>
              <a:gd name="T56" fmla="*/ 54 w 59"/>
              <a:gd name="T57" fmla="*/ 71 h 92"/>
              <a:gd name="T58" fmla="*/ 51 w 59"/>
              <a:gd name="T59" fmla="*/ 73 h 92"/>
              <a:gd name="T60" fmla="*/ 44 w 59"/>
              <a:gd name="T61" fmla="*/ 77 h 92"/>
              <a:gd name="T62" fmla="*/ 36 w 59"/>
              <a:gd name="T63" fmla="*/ 81 h 92"/>
              <a:gd name="T64" fmla="*/ 30 w 59"/>
              <a:gd name="T65" fmla="*/ 85 h 92"/>
              <a:gd name="T66" fmla="*/ 25 w 59"/>
              <a:gd name="T67" fmla="*/ 86 h 92"/>
              <a:gd name="T68" fmla="*/ 21 w 59"/>
              <a:gd name="T69" fmla="*/ 89 h 92"/>
              <a:gd name="T70" fmla="*/ 17 w 59"/>
              <a:gd name="T71" fmla="*/ 90 h 92"/>
              <a:gd name="T72" fmla="*/ 16 w 59"/>
              <a:gd name="T73" fmla="*/ 90 h 92"/>
              <a:gd name="T74" fmla="*/ 15 w 59"/>
              <a:gd name="T75" fmla="*/ 92 h 92"/>
              <a:gd name="T76" fmla="*/ 13 w 59"/>
              <a:gd name="T77" fmla="*/ 92 h 92"/>
              <a:gd name="T78" fmla="*/ 11 w 59"/>
              <a:gd name="T79" fmla="*/ 90 h 92"/>
              <a:gd name="T80" fmla="*/ 10 w 59"/>
              <a:gd name="T81" fmla="*/ 89 h 92"/>
              <a:gd name="T82" fmla="*/ 8 w 59"/>
              <a:gd name="T83" fmla="*/ 88 h 92"/>
              <a:gd name="T84" fmla="*/ 8 w 59"/>
              <a:gd name="T85" fmla="*/ 85 h 92"/>
              <a:gd name="T86" fmla="*/ 8 w 59"/>
              <a:gd name="T87" fmla="*/ 84 h 92"/>
              <a:gd name="T88" fmla="*/ 8 w 59"/>
              <a:gd name="T89" fmla="*/ 81 h 92"/>
              <a:gd name="T90" fmla="*/ 8 w 59"/>
              <a:gd name="T91" fmla="*/ 80 h 92"/>
              <a:gd name="T92" fmla="*/ 0 w 59"/>
              <a:gd name="T93" fmla="*/ 11 h 92"/>
              <a:gd name="T94" fmla="*/ 0 w 59"/>
              <a:gd name="T9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" h="92">
                <a:moveTo>
                  <a:pt x="10" y="20"/>
                </a:moveTo>
                <a:lnTo>
                  <a:pt x="15" y="80"/>
                </a:lnTo>
                <a:lnTo>
                  <a:pt x="15" y="80"/>
                </a:lnTo>
                <a:lnTo>
                  <a:pt x="15" y="81"/>
                </a:lnTo>
                <a:lnTo>
                  <a:pt x="15" y="81"/>
                </a:lnTo>
                <a:lnTo>
                  <a:pt x="15" y="84"/>
                </a:lnTo>
                <a:lnTo>
                  <a:pt x="19" y="83"/>
                </a:lnTo>
                <a:lnTo>
                  <a:pt x="24" y="80"/>
                </a:lnTo>
                <a:lnTo>
                  <a:pt x="29" y="77"/>
                </a:lnTo>
                <a:lnTo>
                  <a:pt x="38" y="73"/>
                </a:lnTo>
                <a:lnTo>
                  <a:pt x="46" y="68"/>
                </a:lnTo>
                <a:lnTo>
                  <a:pt x="50" y="64"/>
                </a:lnTo>
                <a:lnTo>
                  <a:pt x="51" y="63"/>
                </a:lnTo>
                <a:lnTo>
                  <a:pt x="49" y="62"/>
                </a:lnTo>
                <a:lnTo>
                  <a:pt x="46" y="59"/>
                </a:lnTo>
                <a:lnTo>
                  <a:pt x="10" y="20"/>
                </a:lnTo>
                <a:close/>
                <a:moveTo>
                  <a:pt x="0" y="0"/>
                </a:moveTo>
                <a:lnTo>
                  <a:pt x="51" y="54"/>
                </a:lnTo>
                <a:lnTo>
                  <a:pt x="53" y="55"/>
                </a:lnTo>
                <a:lnTo>
                  <a:pt x="54" y="56"/>
                </a:lnTo>
                <a:lnTo>
                  <a:pt x="57" y="58"/>
                </a:lnTo>
                <a:lnTo>
                  <a:pt x="57" y="59"/>
                </a:lnTo>
                <a:lnTo>
                  <a:pt x="58" y="59"/>
                </a:lnTo>
                <a:lnTo>
                  <a:pt x="59" y="60"/>
                </a:lnTo>
                <a:lnTo>
                  <a:pt x="59" y="62"/>
                </a:lnTo>
                <a:lnTo>
                  <a:pt x="59" y="62"/>
                </a:lnTo>
                <a:lnTo>
                  <a:pt x="58" y="66"/>
                </a:lnTo>
                <a:lnTo>
                  <a:pt x="57" y="68"/>
                </a:lnTo>
                <a:lnTo>
                  <a:pt x="54" y="71"/>
                </a:lnTo>
                <a:lnTo>
                  <a:pt x="51" y="73"/>
                </a:lnTo>
                <a:lnTo>
                  <a:pt x="44" y="77"/>
                </a:lnTo>
                <a:lnTo>
                  <a:pt x="36" y="81"/>
                </a:lnTo>
                <a:lnTo>
                  <a:pt x="30" y="85"/>
                </a:lnTo>
                <a:lnTo>
                  <a:pt x="25" y="86"/>
                </a:lnTo>
                <a:lnTo>
                  <a:pt x="21" y="89"/>
                </a:lnTo>
                <a:lnTo>
                  <a:pt x="17" y="90"/>
                </a:lnTo>
                <a:lnTo>
                  <a:pt x="16" y="90"/>
                </a:lnTo>
                <a:lnTo>
                  <a:pt x="15" y="92"/>
                </a:lnTo>
                <a:lnTo>
                  <a:pt x="13" y="92"/>
                </a:lnTo>
                <a:lnTo>
                  <a:pt x="11" y="90"/>
                </a:lnTo>
                <a:lnTo>
                  <a:pt x="10" y="89"/>
                </a:lnTo>
                <a:lnTo>
                  <a:pt x="8" y="88"/>
                </a:lnTo>
                <a:lnTo>
                  <a:pt x="8" y="85"/>
                </a:lnTo>
                <a:lnTo>
                  <a:pt x="8" y="84"/>
                </a:lnTo>
                <a:lnTo>
                  <a:pt x="8" y="81"/>
                </a:lnTo>
                <a:lnTo>
                  <a:pt x="8" y="8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9" name="Freeform 149"/>
          <p:cNvSpPr>
            <a:spLocks/>
          </p:cNvSpPr>
          <p:nvPr/>
        </p:nvSpPr>
        <p:spPr bwMode="auto">
          <a:xfrm>
            <a:off x="5002213" y="2170113"/>
            <a:ext cx="95250" cy="93663"/>
          </a:xfrm>
          <a:custGeom>
            <a:avLst/>
            <a:gdLst>
              <a:gd name="T0" fmla="*/ 60 w 60"/>
              <a:gd name="T1" fmla="*/ 0 h 59"/>
              <a:gd name="T2" fmla="*/ 60 w 60"/>
              <a:gd name="T3" fmla="*/ 23 h 59"/>
              <a:gd name="T4" fmla="*/ 57 w 60"/>
              <a:gd name="T5" fmla="*/ 39 h 59"/>
              <a:gd name="T6" fmla="*/ 54 w 60"/>
              <a:gd name="T7" fmla="*/ 49 h 59"/>
              <a:gd name="T8" fmla="*/ 51 w 60"/>
              <a:gd name="T9" fmla="*/ 56 h 59"/>
              <a:gd name="T10" fmla="*/ 50 w 60"/>
              <a:gd name="T11" fmla="*/ 57 h 59"/>
              <a:gd name="T12" fmla="*/ 48 w 60"/>
              <a:gd name="T13" fmla="*/ 59 h 59"/>
              <a:gd name="T14" fmla="*/ 47 w 60"/>
              <a:gd name="T15" fmla="*/ 57 h 59"/>
              <a:gd name="T16" fmla="*/ 46 w 60"/>
              <a:gd name="T17" fmla="*/ 57 h 59"/>
              <a:gd name="T18" fmla="*/ 43 w 60"/>
              <a:gd name="T19" fmla="*/ 55 h 59"/>
              <a:gd name="T20" fmla="*/ 40 w 60"/>
              <a:gd name="T21" fmla="*/ 53 h 59"/>
              <a:gd name="T22" fmla="*/ 39 w 60"/>
              <a:gd name="T23" fmla="*/ 51 h 59"/>
              <a:gd name="T24" fmla="*/ 37 w 60"/>
              <a:gd name="T25" fmla="*/ 49 h 59"/>
              <a:gd name="T26" fmla="*/ 35 w 60"/>
              <a:gd name="T27" fmla="*/ 48 h 59"/>
              <a:gd name="T28" fmla="*/ 35 w 60"/>
              <a:gd name="T29" fmla="*/ 48 h 59"/>
              <a:gd name="T30" fmla="*/ 0 w 60"/>
              <a:gd name="T31" fmla="*/ 9 h 59"/>
              <a:gd name="T32" fmla="*/ 52 w 60"/>
              <a:gd name="T33" fmla="*/ 1 h 59"/>
              <a:gd name="T34" fmla="*/ 55 w 60"/>
              <a:gd name="T35" fmla="*/ 1 h 59"/>
              <a:gd name="T36" fmla="*/ 57 w 60"/>
              <a:gd name="T37" fmla="*/ 0 h 59"/>
              <a:gd name="T38" fmla="*/ 60 w 60"/>
              <a:gd name="T39" fmla="*/ 0 h 59"/>
              <a:gd name="T40" fmla="*/ 60 w 60"/>
              <a:gd name="T4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59">
                <a:moveTo>
                  <a:pt x="60" y="0"/>
                </a:moveTo>
                <a:lnTo>
                  <a:pt x="60" y="23"/>
                </a:lnTo>
                <a:lnTo>
                  <a:pt x="57" y="39"/>
                </a:lnTo>
                <a:lnTo>
                  <a:pt x="54" y="49"/>
                </a:lnTo>
                <a:lnTo>
                  <a:pt x="51" y="56"/>
                </a:lnTo>
                <a:lnTo>
                  <a:pt x="50" y="57"/>
                </a:lnTo>
                <a:lnTo>
                  <a:pt x="48" y="59"/>
                </a:lnTo>
                <a:lnTo>
                  <a:pt x="47" y="57"/>
                </a:lnTo>
                <a:lnTo>
                  <a:pt x="46" y="57"/>
                </a:lnTo>
                <a:lnTo>
                  <a:pt x="43" y="55"/>
                </a:lnTo>
                <a:lnTo>
                  <a:pt x="40" y="53"/>
                </a:lnTo>
                <a:lnTo>
                  <a:pt x="39" y="51"/>
                </a:lnTo>
                <a:lnTo>
                  <a:pt x="37" y="49"/>
                </a:lnTo>
                <a:lnTo>
                  <a:pt x="35" y="48"/>
                </a:lnTo>
                <a:lnTo>
                  <a:pt x="35" y="48"/>
                </a:lnTo>
                <a:lnTo>
                  <a:pt x="0" y="9"/>
                </a:lnTo>
                <a:lnTo>
                  <a:pt x="52" y="1"/>
                </a:lnTo>
                <a:lnTo>
                  <a:pt x="55" y="1"/>
                </a:lnTo>
                <a:lnTo>
                  <a:pt x="57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0" name="Freeform 150"/>
          <p:cNvSpPr>
            <a:spLocks noEditPoints="1"/>
          </p:cNvSpPr>
          <p:nvPr/>
        </p:nvSpPr>
        <p:spPr bwMode="auto">
          <a:xfrm>
            <a:off x="4991101" y="2163763"/>
            <a:ext cx="112713" cy="103188"/>
          </a:xfrm>
          <a:custGeom>
            <a:avLst/>
            <a:gdLst>
              <a:gd name="T0" fmla="*/ 64 w 71"/>
              <a:gd name="T1" fmla="*/ 8 h 65"/>
              <a:gd name="T2" fmla="*/ 59 w 71"/>
              <a:gd name="T3" fmla="*/ 8 h 65"/>
              <a:gd name="T4" fmla="*/ 15 w 71"/>
              <a:gd name="T5" fmla="*/ 15 h 65"/>
              <a:gd name="T6" fmla="*/ 45 w 71"/>
              <a:gd name="T7" fmla="*/ 50 h 65"/>
              <a:gd name="T8" fmla="*/ 45 w 71"/>
              <a:gd name="T9" fmla="*/ 50 h 65"/>
              <a:gd name="T10" fmla="*/ 46 w 71"/>
              <a:gd name="T11" fmla="*/ 51 h 65"/>
              <a:gd name="T12" fmla="*/ 47 w 71"/>
              <a:gd name="T13" fmla="*/ 52 h 65"/>
              <a:gd name="T14" fmla="*/ 49 w 71"/>
              <a:gd name="T15" fmla="*/ 53 h 65"/>
              <a:gd name="T16" fmla="*/ 51 w 71"/>
              <a:gd name="T17" fmla="*/ 56 h 65"/>
              <a:gd name="T18" fmla="*/ 54 w 71"/>
              <a:gd name="T19" fmla="*/ 57 h 65"/>
              <a:gd name="T20" fmla="*/ 55 w 71"/>
              <a:gd name="T21" fmla="*/ 57 h 65"/>
              <a:gd name="T22" fmla="*/ 57 w 71"/>
              <a:gd name="T23" fmla="*/ 53 h 65"/>
              <a:gd name="T24" fmla="*/ 59 w 71"/>
              <a:gd name="T25" fmla="*/ 50 h 65"/>
              <a:gd name="T26" fmla="*/ 62 w 71"/>
              <a:gd name="T27" fmla="*/ 40 h 65"/>
              <a:gd name="T28" fmla="*/ 63 w 71"/>
              <a:gd name="T29" fmla="*/ 27 h 65"/>
              <a:gd name="T30" fmla="*/ 64 w 71"/>
              <a:gd name="T31" fmla="*/ 10 h 65"/>
              <a:gd name="T32" fmla="*/ 64 w 71"/>
              <a:gd name="T33" fmla="*/ 8 h 65"/>
              <a:gd name="T34" fmla="*/ 71 w 71"/>
              <a:gd name="T35" fmla="*/ 0 h 65"/>
              <a:gd name="T36" fmla="*/ 71 w 71"/>
              <a:gd name="T37" fmla="*/ 4 h 65"/>
              <a:gd name="T38" fmla="*/ 71 w 71"/>
              <a:gd name="T39" fmla="*/ 10 h 65"/>
              <a:gd name="T40" fmla="*/ 70 w 71"/>
              <a:gd name="T41" fmla="*/ 29 h 65"/>
              <a:gd name="T42" fmla="*/ 68 w 71"/>
              <a:gd name="T43" fmla="*/ 43 h 65"/>
              <a:gd name="T44" fmla="*/ 64 w 71"/>
              <a:gd name="T45" fmla="*/ 53 h 65"/>
              <a:gd name="T46" fmla="*/ 62 w 71"/>
              <a:gd name="T47" fmla="*/ 60 h 65"/>
              <a:gd name="T48" fmla="*/ 59 w 71"/>
              <a:gd name="T49" fmla="*/ 63 h 65"/>
              <a:gd name="T50" fmla="*/ 58 w 71"/>
              <a:gd name="T51" fmla="*/ 65 h 65"/>
              <a:gd name="T52" fmla="*/ 55 w 71"/>
              <a:gd name="T53" fmla="*/ 65 h 65"/>
              <a:gd name="T54" fmla="*/ 55 w 71"/>
              <a:gd name="T55" fmla="*/ 65 h 65"/>
              <a:gd name="T56" fmla="*/ 53 w 71"/>
              <a:gd name="T57" fmla="*/ 65 h 65"/>
              <a:gd name="T58" fmla="*/ 51 w 71"/>
              <a:gd name="T59" fmla="*/ 64 h 65"/>
              <a:gd name="T60" fmla="*/ 50 w 71"/>
              <a:gd name="T61" fmla="*/ 64 h 65"/>
              <a:gd name="T62" fmla="*/ 45 w 71"/>
              <a:gd name="T63" fmla="*/ 60 h 65"/>
              <a:gd name="T64" fmla="*/ 44 w 71"/>
              <a:gd name="T65" fmla="*/ 57 h 65"/>
              <a:gd name="T66" fmla="*/ 41 w 71"/>
              <a:gd name="T67" fmla="*/ 56 h 65"/>
              <a:gd name="T68" fmla="*/ 40 w 71"/>
              <a:gd name="T69" fmla="*/ 55 h 65"/>
              <a:gd name="T70" fmla="*/ 40 w 71"/>
              <a:gd name="T71" fmla="*/ 55 h 65"/>
              <a:gd name="T72" fmla="*/ 4 w 71"/>
              <a:gd name="T73" fmla="*/ 15 h 65"/>
              <a:gd name="T74" fmla="*/ 0 w 71"/>
              <a:gd name="T75" fmla="*/ 10 h 65"/>
              <a:gd name="T76" fmla="*/ 58 w 71"/>
              <a:gd name="T77" fmla="*/ 1 h 65"/>
              <a:gd name="T78" fmla="*/ 59 w 71"/>
              <a:gd name="T79" fmla="*/ 1 h 65"/>
              <a:gd name="T80" fmla="*/ 59 w 71"/>
              <a:gd name="T81" fmla="*/ 1 h 65"/>
              <a:gd name="T82" fmla="*/ 59 w 71"/>
              <a:gd name="T83" fmla="*/ 1 h 65"/>
              <a:gd name="T84" fmla="*/ 62 w 71"/>
              <a:gd name="T85" fmla="*/ 1 h 65"/>
              <a:gd name="T86" fmla="*/ 64 w 71"/>
              <a:gd name="T87" fmla="*/ 1 h 65"/>
              <a:gd name="T88" fmla="*/ 67 w 71"/>
              <a:gd name="T89" fmla="*/ 1 h 65"/>
              <a:gd name="T90" fmla="*/ 67 w 71"/>
              <a:gd name="T91" fmla="*/ 1 h 65"/>
              <a:gd name="T92" fmla="*/ 71 w 71"/>
              <a:gd name="T9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65">
                <a:moveTo>
                  <a:pt x="64" y="8"/>
                </a:moveTo>
                <a:lnTo>
                  <a:pt x="59" y="8"/>
                </a:lnTo>
                <a:lnTo>
                  <a:pt x="15" y="15"/>
                </a:lnTo>
                <a:lnTo>
                  <a:pt x="45" y="50"/>
                </a:lnTo>
                <a:lnTo>
                  <a:pt x="45" y="50"/>
                </a:lnTo>
                <a:lnTo>
                  <a:pt x="46" y="51"/>
                </a:lnTo>
                <a:lnTo>
                  <a:pt x="47" y="52"/>
                </a:lnTo>
                <a:lnTo>
                  <a:pt x="49" y="53"/>
                </a:lnTo>
                <a:lnTo>
                  <a:pt x="51" y="56"/>
                </a:lnTo>
                <a:lnTo>
                  <a:pt x="54" y="57"/>
                </a:lnTo>
                <a:lnTo>
                  <a:pt x="55" y="57"/>
                </a:lnTo>
                <a:lnTo>
                  <a:pt x="57" y="53"/>
                </a:lnTo>
                <a:lnTo>
                  <a:pt x="59" y="50"/>
                </a:lnTo>
                <a:lnTo>
                  <a:pt x="62" y="40"/>
                </a:lnTo>
                <a:lnTo>
                  <a:pt x="63" y="27"/>
                </a:lnTo>
                <a:lnTo>
                  <a:pt x="64" y="10"/>
                </a:lnTo>
                <a:lnTo>
                  <a:pt x="64" y="8"/>
                </a:lnTo>
                <a:close/>
                <a:moveTo>
                  <a:pt x="71" y="0"/>
                </a:moveTo>
                <a:lnTo>
                  <a:pt x="71" y="4"/>
                </a:lnTo>
                <a:lnTo>
                  <a:pt x="71" y="10"/>
                </a:lnTo>
                <a:lnTo>
                  <a:pt x="70" y="29"/>
                </a:lnTo>
                <a:lnTo>
                  <a:pt x="68" y="43"/>
                </a:lnTo>
                <a:lnTo>
                  <a:pt x="64" y="53"/>
                </a:lnTo>
                <a:lnTo>
                  <a:pt x="62" y="60"/>
                </a:lnTo>
                <a:lnTo>
                  <a:pt x="59" y="63"/>
                </a:lnTo>
                <a:lnTo>
                  <a:pt x="58" y="65"/>
                </a:lnTo>
                <a:lnTo>
                  <a:pt x="55" y="65"/>
                </a:lnTo>
                <a:lnTo>
                  <a:pt x="55" y="65"/>
                </a:lnTo>
                <a:lnTo>
                  <a:pt x="53" y="65"/>
                </a:lnTo>
                <a:lnTo>
                  <a:pt x="51" y="64"/>
                </a:lnTo>
                <a:lnTo>
                  <a:pt x="50" y="64"/>
                </a:lnTo>
                <a:lnTo>
                  <a:pt x="45" y="60"/>
                </a:lnTo>
                <a:lnTo>
                  <a:pt x="44" y="57"/>
                </a:lnTo>
                <a:lnTo>
                  <a:pt x="41" y="56"/>
                </a:lnTo>
                <a:lnTo>
                  <a:pt x="40" y="55"/>
                </a:lnTo>
                <a:lnTo>
                  <a:pt x="40" y="55"/>
                </a:lnTo>
                <a:lnTo>
                  <a:pt x="4" y="15"/>
                </a:lnTo>
                <a:lnTo>
                  <a:pt x="0" y="10"/>
                </a:lnTo>
                <a:lnTo>
                  <a:pt x="58" y="1"/>
                </a:lnTo>
                <a:lnTo>
                  <a:pt x="59" y="1"/>
                </a:lnTo>
                <a:lnTo>
                  <a:pt x="59" y="1"/>
                </a:lnTo>
                <a:lnTo>
                  <a:pt x="59" y="1"/>
                </a:lnTo>
                <a:lnTo>
                  <a:pt x="62" y="1"/>
                </a:lnTo>
                <a:lnTo>
                  <a:pt x="64" y="1"/>
                </a:lnTo>
                <a:lnTo>
                  <a:pt x="67" y="1"/>
                </a:lnTo>
                <a:lnTo>
                  <a:pt x="67" y="1"/>
                </a:lnTo>
                <a:lnTo>
                  <a:pt x="7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" name="Freeform 151"/>
          <p:cNvSpPr>
            <a:spLocks noEditPoints="1"/>
          </p:cNvSpPr>
          <p:nvPr/>
        </p:nvSpPr>
        <p:spPr bwMode="auto">
          <a:xfrm>
            <a:off x="5513388" y="2244725"/>
            <a:ext cx="309563" cy="296863"/>
          </a:xfrm>
          <a:custGeom>
            <a:avLst/>
            <a:gdLst>
              <a:gd name="T0" fmla="*/ 73 w 195"/>
              <a:gd name="T1" fmla="*/ 10 h 187"/>
              <a:gd name="T2" fmla="*/ 71 w 195"/>
              <a:gd name="T3" fmla="*/ 12 h 187"/>
              <a:gd name="T4" fmla="*/ 63 w 195"/>
              <a:gd name="T5" fmla="*/ 14 h 187"/>
              <a:gd name="T6" fmla="*/ 40 w 195"/>
              <a:gd name="T7" fmla="*/ 29 h 187"/>
              <a:gd name="T8" fmla="*/ 18 w 195"/>
              <a:gd name="T9" fmla="*/ 53 h 187"/>
              <a:gd name="T10" fmla="*/ 8 w 195"/>
              <a:gd name="T11" fmla="*/ 89 h 187"/>
              <a:gd name="T12" fmla="*/ 9 w 195"/>
              <a:gd name="T13" fmla="*/ 99 h 187"/>
              <a:gd name="T14" fmla="*/ 8 w 195"/>
              <a:gd name="T15" fmla="*/ 101 h 187"/>
              <a:gd name="T16" fmla="*/ 8 w 195"/>
              <a:gd name="T17" fmla="*/ 106 h 187"/>
              <a:gd name="T18" fmla="*/ 9 w 195"/>
              <a:gd name="T19" fmla="*/ 122 h 187"/>
              <a:gd name="T20" fmla="*/ 18 w 195"/>
              <a:gd name="T21" fmla="*/ 149 h 187"/>
              <a:gd name="T22" fmla="*/ 38 w 195"/>
              <a:gd name="T23" fmla="*/ 169 h 187"/>
              <a:gd name="T24" fmla="*/ 72 w 195"/>
              <a:gd name="T25" fmla="*/ 179 h 187"/>
              <a:gd name="T26" fmla="*/ 76 w 195"/>
              <a:gd name="T27" fmla="*/ 180 h 187"/>
              <a:gd name="T28" fmla="*/ 84 w 195"/>
              <a:gd name="T29" fmla="*/ 180 h 187"/>
              <a:gd name="T30" fmla="*/ 102 w 195"/>
              <a:gd name="T31" fmla="*/ 180 h 187"/>
              <a:gd name="T32" fmla="*/ 132 w 195"/>
              <a:gd name="T33" fmla="*/ 174 h 187"/>
              <a:gd name="T34" fmla="*/ 158 w 195"/>
              <a:gd name="T35" fmla="*/ 158 h 187"/>
              <a:gd name="T36" fmla="*/ 166 w 195"/>
              <a:gd name="T37" fmla="*/ 144 h 187"/>
              <a:gd name="T38" fmla="*/ 182 w 195"/>
              <a:gd name="T39" fmla="*/ 118 h 187"/>
              <a:gd name="T40" fmla="*/ 184 w 195"/>
              <a:gd name="T41" fmla="*/ 110 h 187"/>
              <a:gd name="T42" fmla="*/ 188 w 195"/>
              <a:gd name="T43" fmla="*/ 95 h 187"/>
              <a:gd name="T44" fmla="*/ 188 w 195"/>
              <a:gd name="T45" fmla="*/ 84 h 187"/>
              <a:gd name="T46" fmla="*/ 184 w 195"/>
              <a:gd name="T47" fmla="*/ 74 h 187"/>
              <a:gd name="T48" fmla="*/ 182 w 195"/>
              <a:gd name="T49" fmla="*/ 69 h 187"/>
              <a:gd name="T50" fmla="*/ 180 w 195"/>
              <a:gd name="T51" fmla="*/ 68 h 187"/>
              <a:gd name="T52" fmla="*/ 180 w 195"/>
              <a:gd name="T53" fmla="*/ 64 h 187"/>
              <a:gd name="T54" fmla="*/ 177 w 195"/>
              <a:gd name="T55" fmla="*/ 53 h 187"/>
              <a:gd name="T56" fmla="*/ 171 w 195"/>
              <a:gd name="T57" fmla="*/ 40 h 187"/>
              <a:gd name="T58" fmla="*/ 160 w 195"/>
              <a:gd name="T59" fmla="*/ 22 h 187"/>
              <a:gd name="T60" fmla="*/ 140 w 195"/>
              <a:gd name="T61" fmla="*/ 14 h 187"/>
              <a:gd name="T62" fmla="*/ 137 w 195"/>
              <a:gd name="T63" fmla="*/ 14 h 187"/>
              <a:gd name="T64" fmla="*/ 136 w 195"/>
              <a:gd name="T65" fmla="*/ 14 h 187"/>
              <a:gd name="T66" fmla="*/ 129 w 195"/>
              <a:gd name="T67" fmla="*/ 12 h 187"/>
              <a:gd name="T68" fmla="*/ 111 w 195"/>
              <a:gd name="T69" fmla="*/ 9 h 187"/>
              <a:gd name="T70" fmla="*/ 95 w 195"/>
              <a:gd name="T71" fmla="*/ 0 h 187"/>
              <a:gd name="T72" fmla="*/ 123 w 195"/>
              <a:gd name="T73" fmla="*/ 4 h 187"/>
              <a:gd name="T74" fmla="*/ 137 w 195"/>
              <a:gd name="T75" fmla="*/ 6 h 187"/>
              <a:gd name="T76" fmla="*/ 153 w 195"/>
              <a:gd name="T77" fmla="*/ 9 h 187"/>
              <a:gd name="T78" fmla="*/ 171 w 195"/>
              <a:gd name="T79" fmla="*/ 26 h 187"/>
              <a:gd name="T80" fmla="*/ 183 w 195"/>
              <a:gd name="T81" fmla="*/ 50 h 187"/>
              <a:gd name="T82" fmla="*/ 188 w 195"/>
              <a:gd name="T83" fmla="*/ 67 h 187"/>
              <a:gd name="T84" fmla="*/ 195 w 195"/>
              <a:gd name="T85" fmla="*/ 89 h 187"/>
              <a:gd name="T86" fmla="*/ 192 w 195"/>
              <a:gd name="T87" fmla="*/ 111 h 187"/>
              <a:gd name="T88" fmla="*/ 188 w 195"/>
              <a:gd name="T89" fmla="*/ 122 h 187"/>
              <a:gd name="T90" fmla="*/ 173 w 195"/>
              <a:gd name="T91" fmla="*/ 148 h 187"/>
              <a:gd name="T92" fmla="*/ 149 w 195"/>
              <a:gd name="T93" fmla="*/ 174 h 187"/>
              <a:gd name="T94" fmla="*/ 118 w 195"/>
              <a:gd name="T95" fmla="*/ 184 h 187"/>
              <a:gd name="T96" fmla="*/ 89 w 195"/>
              <a:gd name="T97" fmla="*/ 187 h 187"/>
              <a:gd name="T98" fmla="*/ 78 w 195"/>
              <a:gd name="T99" fmla="*/ 187 h 187"/>
              <a:gd name="T100" fmla="*/ 72 w 195"/>
              <a:gd name="T101" fmla="*/ 187 h 187"/>
              <a:gd name="T102" fmla="*/ 51 w 195"/>
              <a:gd name="T103" fmla="*/ 182 h 187"/>
              <a:gd name="T104" fmla="*/ 21 w 195"/>
              <a:gd name="T105" fmla="*/ 165 h 187"/>
              <a:gd name="T106" fmla="*/ 5 w 195"/>
              <a:gd name="T107" fmla="*/ 137 h 187"/>
              <a:gd name="T108" fmla="*/ 1 w 195"/>
              <a:gd name="T109" fmla="*/ 110 h 187"/>
              <a:gd name="T110" fmla="*/ 1 w 195"/>
              <a:gd name="T111" fmla="*/ 102 h 187"/>
              <a:gd name="T112" fmla="*/ 0 w 195"/>
              <a:gd name="T113" fmla="*/ 89 h 187"/>
              <a:gd name="T114" fmla="*/ 12 w 195"/>
              <a:gd name="T115" fmla="*/ 50 h 187"/>
              <a:gd name="T116" fmla="*/ 35 w 195"/>
              <a:gd name="T117" fmla="*/ 23 h 187"/>
              <a:gd name="T118" fmla="*/ 60 w 195"/>
              <a:gd name="T119" fmla="*/ 8 h 187"/>
              <a:gd name="T120" fmla="*/ 71 w 195"/>
              <a:gd name="T121" fmla="*/ 4 h 187"/>
              <a:gd name="T122" fmla="*/ 71 w 195"/>
              <a:gd name="T123" fmla="*/ 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" h="187">
                <a:moveTo>
                  <a:pt x="95" y="8"/>
                </a:moveTo>
                <a:lnTo>
                  <a:pt x="73" y="10"/>
                </a:lnTo>
                <a:lnTo>
                  <a:pt x="72" y="10"/>
                </a:lnTo>
                <a:lnTo>
                  <a:pt x="71" y="12"/>
                </a:lnTo>
                <a:lnTo>
                  <a:pt x="67" y="13"/>
                </a:lnTo>
                <a:lnTo>
                  <a:pt x="63" y="14"/>
                </a:lnTo>
                <a:lnTo>
                  <a:pt x="52" y="21"/>
                </a:lnTo>
                <a:lnTo>
                  <a:pt x="40" y="29"/>
                </a:lnTo>
                <a:lnTo>
                  <a:pt x="29" y="39"/>
                </a:lnTo>
                <a:lnTo>
                  <a:pt x="18" y="53"/>
                </a:lnTo>
                <a:lnTo>
                  <a:pt x="10" y="69"/>
                </a:lnTo>
                <a:lnTo>
                  <a:pt x="8" y="89"/>
                </a:lnTo>
                <a:lnTo>
                  <a:pt x="8" y="99"/>
                </a:lnTo>
                <a:lnTo>
                  <a:pt x="9" y="99"/>
                </a:lnTo>
                <a:lnTo>
                  <a:pt x="8" y="101"/>
                </a:lnTo>
                <a:lnTo>
                  <a:pt x="8" y="101"/>
                </a:lnTo>
                <a:lnTo>
                  <a:pt x="8" y="103"/>
                </a:lnTo>
                <a:lnTo>
                  <a:pt x="8" y="106"/>
                </a:lnTo>
                <a:lnTo>
                  <a:pt x="8" y="110"/>
                </a:lnTo>
                <a:lnTo>
                  <a:pt x="9" y="122"/>
                </a:lnTo>
                <a:lnTo>
                  <a:pt x="12" y="135"/>
                </a:lnTo>
                <a:lnTo>
                  <a:pt x="18" y="149"/>
                </a:lnTo>
                <a:lnTo>
                  <a:pt x="26" y="160"/>
                </a:lnTo>
                <a:lnTo>
                  <a:pt x="38" y="169"/>
                </a:lnTo>
                <a:lnTo>
                  <a:pt x="52" y="175"/>
                </a:lnTo>
                <a:lnTo>
                  <a:pt x="72" y="179"/>
                </a:lnTo>
                <a:lnTo>
                  <a:pt x="73" y="179"/>
                </a:lnTo>
                <a:lnTo>
                  <a:pt x="76" y="180"/>
                </a:lnTo>
                <a:lnTo>
                  <a:pt x="78" y="180"/>
                </a:lnTo>
                <a:lnTo>
                  <a:pt x="84" y="180"/>
                </a:lnTo>
                <a:lnTo>
                  <a:pt x="89" y="180"/>
                </a:lnTo>
                <a:lnTo>
                  <a:pt x="102" y="180"/>
                </a:lnTo>
                <a:lnTo>
                  <a:pt x="116" y="178"/>
                </a:lnTo>
                <a:lnTo>
                  <a:pt x="132" y="174"/>
                </a:lnTo>
                <a:lnTo>
                  <a:pt x="146" y="167"/>
                </a:lnTo>
                <a:lnTo>
                  <a:pt x="158" y="158"/>
                </a:lnTo>
                <a:lnTo>
                  <a:pt x="166" y="145"/>
                </a:lnTo>
                <a:lnTo>
                  <a:pt x="166" y="144"/>
                </a:lnTo>
                <a:lnTo>
                  <a:pt x="182" y="119"/>
                </a:lnTo>
                <a:lnTo>
                  <a:pt x="182" y="118"/>
                </a:lnTo>
                <a:lnTo>
                  <a:pt x="183" y="114"/>
                </a:lnTo>
                <a:lnTo>
                  <a:pt x="184" y="110"/>
                </a:lnTo>
                <a:lnTo>
                  <a:pt x="187" y="103"/>
                </a:lnTo>
                <a:lnTo>
                  <a:pt x="188" y="95"/>
                </a:lnTo>
                <a:lnTo>
                  <a:pt x="188" y="89"/>
                </a:lnTo>
                <a:lnTo>
                  <a:pt x="188" y="84"/>
                </a:lnTo>
                <a:lnTo>
                  <a:pt x="187" y="78"/>
                </a:lnTo>
                <a:lnTo>
                  <a:pt x="184" y="74"/>
                </a:lnTo>
                <a:lnTo>
                  <a:pt x="182" y="71"/>
                </a:lnTo>
                <a:lnTo>
                  <a:pt x="182" y="69"/>
                </a:lnTo>
                <a:lnTo>
                  <a:pt x="182" y="68"/>
                </a:lnTo>
                <a:lnTo>
                  <a:pt x="180" y="68"/>
                </a:lnTo>
                <a:lnTo>
                  <a:pt x="180" y="67"/>
                </a:lnTo>
                <a:lnTo>
                  <a:pt x="180" y="64"/>
                </a:lnTo>
                <a:lnTo>
                  <a:pt x="179" y="60"/>
                </a:lnTo>
                <a:lnTo>
                  <a:pt x="177" y="53"/>
                </a:lnTo>
                <a:lnTo>
                  <a:pt x="175" y="47"/>
                </a:lnTo>
                <a:lnTo>
                  <a:pt x="171" y="40"/>
                </a:lnTo>
                <a:lnTo>
                  <a:pt x="166" y="30"/>
                </a:lnTo>
                <a:lnTo>
                  <a:pt x="160" y="22"/>
                </a:lnTo>
                <a:lnTo>
                  <a:pt x="150" y="16"/>
                </a:lnTo>
                <a:lnTo>
                  <a:pt x="140" y="14"/>
                </a:lnTo>
                <a:lnTo>
                  <a:pt x="137" y="14"/>
                </a:lnTo>
                <a:lnTo>
                  <a:pt x="137" y="14"/>
                </a:lnTo>
                <a:lnTo>
                  <a:pt x="136" y="14"/>
                </a:lnTo>
                <a:lnTo>
                  <a:pt x="136" y="14"/>
                </a:lnTo>
                <a:lnTo>
                  <a:pt x="133" y="13"/>
                </a:lnTo>
                <a:lnTo>
                  <a:pt x="129" y="12"/>
                </a:lnTo>
                <a:lnTo>
                  <a:pt x="124" y="10"/>
                </a:lnTo>
                <a:lnTo>
                  <a:pt x="111" y="9"/>
                </a:lnTo>
                <a:lnTo>
                  <a:pt x="95" y="8"/>
                </a:lnTo>
                <a:close/>
                <a:moveTo>
                  <a:pt x="95" y="0"/>
                </a:moveTo>
                <a:lnTo>
                  <a:pt x="110" y="1"/>
                </a:lnTo>
                <a:lnTo>
                  <a:pt x="123" y="4"/>
                </a:lnTo>
                <a:lnTo>
                  <a:pt x="132" y="5"/>
                </a:lnTo>
                <a:lnTo>
                  <a:pt x="137" y="6"/>
                </a:lnTo>
                <a:lnTo>
                  <a:pt x="140" y="6"/>
                </a:lnTo>
                <a:lnTo>
                  <a:pt x="153" y="9"/>
                </a:lnTo>
                <a:lnTo>
                  <a:pt x="163" y="17"/>
                </a:lnTo>
                <a:lnTo>
                  <a:pt x="171" y="26"/>
                </a:lnTo>
                <a:lnTo>
                  <a:pt x="178" y="38"/>
                </a:lnTo>
                <a:lnTo>
                  <a:pt x="183" y="50"/>
                </a:lnTo>
                <a:lnTo>
                  <a:pt x="187" y="60"/>
                </a:lnTo>
                <a:lnTo>
                  <a:pt x="188" y="67"/>
                </a:lnTo>
                <a:lnTo>
                  <a:pt x="194" y="77"/>
                </a:lnTo>
                <a:lnTo>
                  <a:pt x="195" y="89"/>
                </a:lnTo>
                <a:lnTo>
                  <a:pt x="195" y="101"/>
                </a:lnTo>
                <a:lnTo>
                  <a:pt x="192" y="111"/>
                </a:lnTo>
                <a:lnTo>
                  <a:pt x="190" y="119"/>
                </a:lnTo>
                <a:lnTo>
                  <a:pt x="188" y="122"/>
                </a:lnTo>
                <a:lnTo>
                  <a:pt x="188" y="122"/>
                </a:lnTo>
                <a:lnTo>
                  <a:pt x="173" y="148"/>
                </a:lnTo>
                <a:lnTo>
                  <a:pt x="162" y="163"/>
                </a:lnTo>
                <a:lnTo>
                  <a:pt x="149" y="174"/>
                </a:lnTo>
                <a:lnTo>
                  <a:pt x="135" y="180"/>
                </a:lnTo>
                <a:lnTo>
                  <a:pt x="118" y="184"/>
                </a:lnTo>
                <a:lnTo>
                  <a:pt x="103" y="187"/>
                </a:lnTo>
                <a:lnTo>
                  <a:pt x="89" y="187"/>
                </a:lnTo>
                <a:lnTo>
                  <a:pt x="84" y="187"/>
                </a:lnTo>
                <a:lnTo>
                  <a:pt x="78" y="187"/>
                </a:lnTo>
                <a:lnTo>
                  <a:pt x="74" y="187"/>
                </a:lnTo>
                <a:lnTo>
                  <a:pt x="72" y="187"/>
                </a:lnTo>
                <a:lnTo>
                  <a:pt x="72" y="187"/>
                </a:lnTo>
                <a:lnTo>
                  <a:pt x="51" y="182"/>
                </a:lnTo>
                <a:lnTo>
                  <a:pt x="34" y="174"/>
                </a:lnTo>
                <a:lnTo>
                  <a:pt x="21" y="165"/>
                </a:lnTo>
                <a:lnTo>
                  <a:pt x="12" y="153"/>
                </a:lnTo>
                <a:lnTo>
                  <a:pt x="5" y="137"/>
                </a:lnTo>
                <a:lnTo>
                  <a:pt x="1" y="122"/>
                </a:lnTo>
                <a:lnTo>
                  <a:pt x="1" y="110"/>
                </a:lnTo>
                <a:lnTo>
                  <a:pt x="1" y="105"/>
                </a:lnTo>
                <a:lnTo>
                  <a:pt x="1" y="102"/>
                </a:lnTo>
                <a:lnTo>
                  <a:pt x="1" y="99"/>
                </a:lnTo>
                <a:lnTo>
                  <a:pt x="0" y="89"/>
                </a:lnTo>
                <a:lnTo>
                  <a:pt x="4" y="68"/>
                </a:lnTo>
                <a:lnTo>
                  <a:pt x="12" y="50"/>
                </a:lnTo>
                <a:lnTo>
                  <a:pt x="23" y="35"/>
                </a:lnTo>
                <a:lnTo>
                  <a:pt x="35" y="23"/>
                </a:lnTo>
                <a:lnTo>
                  <a:pt x="48" y="14"/>
                </a:lnTo>
                <a:lnTo>
                  <a:pt x="60" y="8"/>
                </a:lnTo>
                <a:lnTo>
                  <a:pt x="68" y="5"/>
                </a:lnTo>
                <a:lnTo>
                  <a:pt x="71" y="4"/>
                </a:lnTo>
                <a:lnTo>
                  <a:pt x="71" y="4"/>
                </a:lnTo>
                <a:lnTo>
                  <a:pt x="71" y="4"/>
                </a:lnTo>
                <a:lnTo>
                  <a:pt x="9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2" name="Freeform 152"/>
          <p:cNvSpPr>
            <a:spLocks/>
          </p:cNvSpPr>
          <p:nvPr/>
        </p:nvSpPr>
        <p:spPr bwMode="auto">
          <a:xfrm>
            <a:off x="5511801" y="2251075"/>
            <a:ext cx="128588" cy="144463"/>
          </a:xfrm>
          <a:custGeom>
            <a:avLst/>
            <a:gdLst>
              <a:gd name="T0" fmla="*/ 78 w 81"/>
              <a:gd name="T1" fmla="*/ 1 h 91"/>
              <a:gd name="T2" fmla="*/ 81 w 81"/>
              <a:gd name="T3" fmla="*/ 4 h 91"/>
              <a:gd name="T4" fmla="*/ 79 w 81"/>
              <a:gd name="T5" fmla="*/ 6 h 91"/>
              <a:gd name="T6" fmla="*/ 77 w 81"/>
              <a:gd name="T7" fmla="*/ 12 h 91"/>
              <a:gd name="T8" fmla="*/ 72 w 81"/>
              <a:gd name="T9" fmla="*/ 21 h 91"/>
              <a:gd name="T10" fmla="*/ 62 w 81"/>
              <a:gd name="T11" fmla="*/ 36 h 91"/>
              <a:gd name="T12" fmla="*/ 56 w 81"/>
              <a:gd name="T13" fmla="*/ 51 h 91"/>
              <a:gd name="T14" fmla="*/ 56 w 81"/>
              <a:gd name="T15" fmla="*/ 52 h 91"/>
              <a:gd name="T16" fmla="*/ 55 w 81"/>
              <a:gd name="T17" fmla="*/ 53 h 91"/>
              <a:gd name="T18" fmla="*/ 52 w 81"/>
              <a:gd name="T19" fmla="*/ 59 h 91"/>
              <a:gd name="T20" fmla="*/ 48 w 81"/>
              <a:gd name="T21" fmla="*/ 61 h 91"/>
              <a:gd name="T22" fmla="*/ 44 w 81"/>
              <a:gd name="T23" fmla="*/ 64 h 91"/>
              <a:gd name="T24" fmla="*/ 40 w 81"/>
              <a:gd name="T25" fmla="*/ 61 h 91"/>
              <a:gd name="T26" fmla="*/ 39 w 81"/>
              <a:gd name="T27" fmla="*/ 56 h 91"/>
              <a:gd name="T28" fmla="*/ 36 w 81"/>
              <a:gd name="T29" fmla="*/ 57 h 91"/>
              <a:gd name="T30" fmla="*/ 23 w 81"/>
              <a:gd name="T31" fmla="*/ 76 h 91"/>
              <a:gd name="T32" fmla="*/ 5 w 81"/>
              <a:gd name="T33" fmla="*/ 91 h 91"/>
              <a:gd name="T34" fmla="*/ 3 w 81"/>
              <a:gd name="T35" fmla="*/ 91 h 91"/>
              <a:gd name="T36" fmla="*/ 0 w 81"/>
              <a:gd name="T37" fmla="*/ 90 h 91"/>
              <a:gd name="T38" fmla="*/ 1 w 81"/>
              <a:gd name="T39" fmla="*/ 86 h 91"/>
              <a:gd name="T40" fmla="*/ 14 w 81"/>
              <a:gd name="T41" fmla="*/ 77 h 91"/>
              <a:gd name="T42" fmla="*/ 27 w 81"/>
              <a:gd name="T43" fmla="*/ 59 h 91"/>
              <a:gd name="T44" fmla="*/ 31 w 81"/>
              <a:gd name="T45" fmla="*/ 51 h 91"/>
              <a:gd name="T46" fmla="*/ 32 w 81"/>
              <a:gd name="T47" fmla="*/ 48 h 91"/>
              <a:gd name="T48" fmla="*/ 36 w 81"/>
              <a:gd name="T49" fmla="*/ 40 h 91"/>
              <a:gd name="T50" fmla="*/ 38 w 81"/>
              <a:gd name="T51" fmla="*/ 38 h 91"/>
              <a:gd name="T52" fmla="*/ 41 w 81"/>
              <a:gd name="T53" fmla="*/ 36 h 91"/>
              <a:gd name="T54" fmla="*/ 44 w 81"/>
              <a:gd name="T55" fmla="*/ 38 h 91"/>
              <a:gd name="T56" fmla="*/ 45 w 81"/>
              <a:gd name="T57" fmla="*/ 39 h 91"/>
              <a:gd name="T58" fmla="*/ 45 w 81"/>
              <a:gd name="T59" fmla="*/ 44 h 91"/>
              <a:gd name="T60" fmla="*/ 45 w 81"/>
              <a:gd name="T61" fmla="*/ 46 h 91"/>
              <a:gd name="T62" fmla="*/ 45 w 81"/>
              <a:gd name="T63" fmla="*/ 55 h 91"/>
              <a:gd name="T64" fmla="*/ 48 w 81"/>
              <a:gd name="T65" fmla="*/ 51 h 91"/>
              <a:gd name="T66" fmla="*/ 49 w 81"/>
              <a:gd name="T67" fmla="*/ 48 h 91"/>
              <a:gd name="T68" fmla="*/ 56 w 81"/>
              <a:gd name="T69" fmla="*/ 34 h 91"/>
              <a:gd name="T70" fmla="*/ 65 w 81"/>
              <a:gd name="T71" fmla="*/ 18 h 91"/>
              <a:gd name="T72" fmla="*/ 70 w 81"/>
              <a:gd name="T73" fmla="*/ 9 h 91"/>
              <a:gd name="T74" fmla="*/ 73 w 81"/>
              <a:gd name="T75" fmla="*/ 2 h 91"/>
              <a:gd name="T76" fmla="*/ 75 w 81"/>
              <a:gd name="T77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" h="91">
                <a:moveTo>
                  <a:pt x="77" y="0"/>
                </a:moveTo>
                <a:lnTo>
                  <a:pt x="78" y="1"/>
                </a:lnTo>
                <a:lnTo>
                  <a:pt x="79" y="2"/>
                </a:lnTo>
                <a:lnTo>
                  <a:pt x="81" y="4"/>
                </a:lnTo>
                <a:lnTo>
                  <a:pt x="79" y="5"/>
                </a:lnTo>
                <a:lnTo>
                  <a:pt x="79" y="6"/>
                </a:lnTo>
                <a:lnTo>
                  <a:pt x="78" y="9"/>
                </a:lnTo>
                <a:lnTo>
                  <a:pt x="77" y="12"/>
                </a:lnTo>
                <a:lnTo>
                  <a:pt x="74" y="17"/>
                </a:lnTo>
                <a:lnTo>
                  <a:pt x="72" y="21"/>
                </a:lnTo>
                <a:lnTo>
                  <a:pt x="68" y="26"/>
                </a:lnTo>
                <a:lnTo>
                  <a:pt x="62" y="36"/>
                </a:lnTo>
                <a:lnTo>
                  <a:pt x="57" y="46"/>
                </a:lnTo>
                <a:lnTo>
                  <a:pt x="56" y="51"/>
                </a:lnTo>
                <a:lnTo>
                  <a:pt x="56" y="51"/>
                </a:lnTo>
                <a:lnTo>
                  <a:pt x="56" y="52"/>
                </a:lnTo>
                <a:lnTo>
                  <a:pt x="55" y="52"/>
                </a:lnTo>
                <a:lnTo>
                  <a:pt x="55" y="53"/>
                </a:lnTo>
                <a:lnTo>
                  <a:pt x="53" y="56"/>
                </a:lnTo>
                <a:lnTo>
                  <a:pt x="52" y="59"/>
                </a:lnTo>
                <a:lnTo>
                  <a:pt x="49" y="61"/>
                </a:lnTo>
                <a:lnTo>
                  <a:pt x="48" y="61"/>
                </a:lnTo>
                <a:lnTo>
                  <a:pt x="47" y="63"/>
                </a:lnTo>
                <a:lnTo>
                  <a:pt x="44" y="64"/>
                </a:lnTo>
                <a:lnTo>
                  <a:pt x="41" y="63"/>
                </a:lnTo>
                <a:lnTo>
                  <a:pt x="40" y="61"/>
                </a:lnTo>
                <a:lnTo>
                  <a:pt x="39" y="59"/>
                </a:lnTo>
                <a:lnTo>
                  <a:pt x="39" y="56"/>
                </a:lnTo>
                <a:lnTo>
                  <a:pt x="39" y="52"/>
                </a:lnTo>
                <a:lnTo>
                  <a:pt x="36" y="57"/>
                </a:lnTo>
                <a:lnTo>
                  <a:pt x="31" y="67"/>
                </a:lnTo>
                <a:lnTo>
                  <a:pt x="23" y="76"/>
                </a:lnTo>
                <a:lnTo>
                  <a:pt x="15" y="85"/>
                </a:lnTo>
                <a:lnTo>
                  <a:pt x="5" y="91"/>
                </a:lnTo>
                <a:lnTo>
                  <a:pt x="5" y="91"/>
                </a:lnTo>
                <a:lnTo>
                  <a:pt x="3" y="91"/>
                </a:lnTo>
                <a:lnTo>
                  <a:pt x="1" y="91"/>
                </a:lnTo>
                <a:lnTo>
                  <a:pt x="0" y="90"/>
                </a:lnTo>
                <a:lnTo>
                  <a:pt x="0" y="87"/>
                </a:lnTo>
                <a:lnTo>
                  <a:pt x="1" y="86"/>
                </a:lnTo>
                <a:lnTo>
                  <a:pt x="2" y="85"/>
                </a:lnTo>
                <a:lnTo>
                  <a:pt x="14" y="77"/>
                </a:lnTo>
                <a:lnTo>
                  <a:pt x="23" y="64"/>
                </a:lnTo>
                <a:lnTo>
                  <a:pt x="27" y="59"/>
                </a:lnTo>
                <a:lnTo>
                  <a:pt x="30" y="55"/>
                </a:lnTo>
                <a:lnTo>
                  <a:pt x="31" y="51"/>
                </a:lnTo>
                <a:lnTo>
                  <a:pt x="32" y="49"/>
                </a:lnTo>
                <a:lnTo>
                  <a:pt x="32" y="48"/>
                </a:lnTo>
                <a:lnTo>
                  <a:pt x="35" y="43"/>
                </a:lnTo>
                <a:lnTo>
                  <a:pt x="36" y="40"/>
                </a:lnTo>
                <a:lnTo>
                  <a:pt x="36" y="39"/>
                </a:lnTo>
                <a:lnTo>
                  <a:pt x="38" y="38"/>
                </a:lnTo>
                <a:lnTo>
                  <a:pt x="39" y="36"/>
                </a:lnTo>
                <a:lnTo>
                  <a:pt x="41" y="36"/>
                </a:lnTo>
                <a:lnTo>
                  <a:pt x="43" y="36"/>
                </a:lnTo>
                <a:lnTo>
                  <a:pt x="44" y="38"/>
                </a:lnTo>
                <a:lnTo>
                  <a:pt x="45" y="39"/>
                </a:lnTo>
                <a:lnTo>
                  <a:pt x="45" y="39"/>
                </a:lnTo>
                <a:lnTo>
                  <a:pt x="45" y="40"/>
                </a:lnTo>
                <a:lnTo>
                  <a:pt x="45" y="44"/>
                </a:lnTo>
                <a:lnTo>
                  <a:pt x="45" y="46"/>
                </a:lnTo>
                <a:lnTo>
                  <a:pt x="45" y="46"/>
                </a:lnTo>
                <a:lnTo>
                  <a:pt x="45" y="51"/>
                </a:lnTo>
                <a:lnTo>
                  <a:pt x="45" y="55"/>
                </a:lnTo>
                <a:lnTo>
                  <a:pt x="47" y="53"/>
                </a:lnTo>
                <a:lnTo>
                  <a:pt x="48" y="51"/>
                </a:lnTo>
                <a:lnTo>
                  <a:pt x="48" y="49"/>
                </a:lnTo>
                <a:lnTo>
                  <a:pt x="49" y="48"/>
                </a:lnTo>
                <a:lnTo>
                  <a:pt x="52" y="43"/>
                </a:lnTo>
                <a:lnTo>
                  <a:pt x="56" y="34"/>
                </a:lnTo>
                <a:lnTo>
                  <a:pt x="62" y="23"/>
                </a:lnTo>
                <a:lnTo>
                  <a:pt x="65" y="18"/>
                </a:lnTo>
                <a:lnTo>
                  <a:pt x="68" y="13"/>
                </a:lnTo>
                <a:lnTo>
                  <a:pt x="70" y="9"/>
                </a:lnTo>
                <a:lnTo>
                  <a:pt x="72" y="5"/>
                </a:lnTo>
                <a:lnTo>
                  <a:pt x="73" y="2"/>
                </a:lnTo>
                <a:lnTo>
                  <a:pt x="74" y="2"/>
                </a:lnTo>
                <a:lnTo>
                  <a:pt x="7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3" name="Freeform 153"/>
          <p:cNvSpPr>
            <a:spLocks noEditPoints="1"/>
          </p:cNvSpPr>
          <p:nvPr/>
        </p:nvSpPr>
        <p:spPr bwMode="auto">
          <a:xfrm>
            <a:off x="5630863" y="2190750"/>
            <a:ext cx="117475" cy="63500"/>
          </a:xfrm>
          <a:custGeom>
            <a:avLst/>
            <a:gdLst>
              <a:gd name="T0" fmla="*/ 20 w 74"/>
              <a:gd name="T1" fmla="*/ 13 h 40"/>
              <a:gd name="T2" fmla="*/ 20 w 74"/>
              <a:gd name="T3" fmla="*/ 14 h 40"/>
              <a:gd name="T4" fmla="*/ 20 w 74"/>
              <a:gd name="T5" fmla="*/ 15 h 40"/>
              <a:gd name="T6" fmla="*/ 24 w 74"/>
              <a:gd name="T7" fmla="*/ 17 h 40"/>
              <a:gd name="T8" fmla="*/ 29 w 74"/>
              <a:gd name="T9" fmla="*/ 18 h 40"/>
              <a:gd name="T10" fmla="*/ 27 w 74"/>
              <a:gd name="T11" fmla="*/ 14 h 40"/>
              <a:gd name="T12" fmla="*/ 21 w 74"/>
              <a:gd name="T13" fmla="*/ 13 h 40"/>
              <a:gd name="T14" fmla="*/ 71 w 74"/>
              <a:gd name="T15" fmla="*/ 0 h 40"/>
              <a:gd name="T16" fmla="*/ 74 w 74"/>
              <a:gd name="T17" fmla="*/ 4 h 40"/>
              <a:gd name="T18" fmla="*/ 72 w 74"/>
              <a:gd name="T19" fmla="*/ 6 h 40"/>
              <a:gd name="T20" fmla="*/ 45 w 74"/>
              <a:gd name="T21" fmla="*/ 22 h 40"/>
              <a:gd name="T22" fmla="*/ 33 w 74"/>
              <a:gd name="T23" fmla="*/ 27 h 40"/>
              <a:gd name="T24" fmla="*/ 25 w 74"/>
              <a:gd name="T25" fmla="*/ 34 h 40"/>
              <a:gd name="T26" fmla="*/ 15 w 74"/>
              <a:gd name="T27" fmla="*/ 39 h 40"/>
              <a:gd name="T28" fmla="*/ 7 w 74"/>
              <a:gd name="T29" fmla="*/ 40 h 40"/>
              <a:gd name="T30" fmla="*/ 4 w 74"/>
              <a:gd name="T31" fmla="*/ 40 h 40"/>
              <a:gd name="T32" fmla="*/ 2 w 74"/>
              <a:gd name="T33" fmla="*/ 40 h 40"/>
              <a:gd name="T34" fmla="*/ 0 w 74"/>
              <a:gd name="T35" fmla="*/ 38 h 40"/>
              <a:gd name="T36" fmla="*/ 2 w 74"/>
              <a:gd name="T37" fmla="*/ 34 h 40"/>
              <a:gd name="T38" fmla="*/ 4 w 74"/>
              <a:gd name="T39" fmla="*/ 34 h 40"/>
              <a:gd name="T40" fmla="*/ 8 w 74"/>
              <a:gd name="T41" fmla="*/ 33 h 40"/>
              <a:gd name="T42" fmla="*/ 16 w 74"/>
              <a:gd name="T43" fmla="*/ 30 h 40"/>
              <a:gd name="T44" fmla="*/ 25 w 74"/>
              <a:gd name="T45" fmla="*/ 26 h 40"/>
              <a:gd name="T46" fmla="*/ 21 w 74"/>
              <a:gd name="T47" fmla="*/ 23 h 40"/>
              <a:gd name="T48" fmla="*/ 15 w 74"/>
              <a:gd name="T49" fmla="*/ 21 h 40"/>
              <a:gd name="T50" fmla="*/ 12 w 74"/>
              <a:gd name="T51" fmla="*/ 18 h 40"/>
              <a:gd name="T52" fmla="*/ 12 w 74"/>
              <a:gd name="T53" fmla="*/ 15 h 40"/>
              <a:gd name="T54" fmla="*/ 15 w 74"/>
              <a:gd name="T55" fmla="*/ 9 h 40"/>
              <a:gd name="T56" fmla="*/ 19 w 74"/>
              <a:gd name="T57" fmla="*/ 6 h 40"/>
              <a:gd name="T58" fmla="*/ 25 w 74"/>
              <a:gd name="T59" fmla="*/ 6 h 40"/>
              <a:gd name="T60" fmla="*/ 31 w 74"/>
              <a:gd name="T61" fmla="*/ 9 h 40"/>
              <a:gd name="T62" fmla="*/ 33 w 74"/>
              <a:gd name="T63" fmla="*/ 10 h 40"/>
              <a:gd name="T64" fmla="*/ 34 w 74"/>
              <a:gd name="T65" fmla="*/ 13 h 40"/>
              <a:gd name="T66" fmla="*/ 45 w 74"/>
              <a:gd name="T67" fmla="*/ 14 h 40"/>
              <a:gd name="T68" fmla="*/ 67 w 74"/>
              <a:gd name="T69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4" h="40">
                <a:moveTo>
                  <a:pt x="21" y="13"/>
                </a:moveTo>
                <a:lnTo>
                  <a:pt x="20" y="13"/>
                </a:lnTo>
                <a:lnTo>
                  <a:pt x="20" y="13"/>
                </a:lnTo>
                <a:lnTo>
                  <a:pt x="20" y="14"/>
                </a:lnTo>
                <a:lnTo>
                  <a:pt x="19" y="15"/>
                </a:lnTo>
                <a:lnTo>
                  <a:pt x="20" y="15"/>
                </a:lnTo>
                <a:lnTo>
                  <a:pt x="21" y="17"/>
                </a:lnTo>
                <a:lnTo>
                  <a:pt x="24" y="17"/>
                </a:lnTo>
                <a:lnTo>
                  <a:pt x="28" y="18"/>
                </a:lnTo>
                <a:lnTo>
                  <a:pt x="29" y="18"/>
                </a:lnTo>
                <a:lnTo>
                  <a:pt x="28" y="15"/>
                </a:lnTo>
                <a:lnTo>
                  <a:pt x="27" y="14"/>
                </a:lnTo>
                <a:lnTo>
                  <a:pt x="24" y="13"/>
                </a:lnTo>
                <a:lnTo>
                  <a:pt x="21" y="13"/>
                </a:lnTo>
                <a:close/>
                <a:moveTo>
                  <a:pt x="70" y="0"/>
                </a:moveTo>
                <a:lnTo>
                  <a:pt x="71" y="0"/>
                </a:lnTo>
                <a:lnTo>
                  <a:pt x="72" y="1"/>
                </a:lnTo>
                <a:lnTo>
                  <a:pt x="74" y="4"/>
                </a:lnTo>
                <a:lnTo>
                  <a:pt x="72" y="5"/>
                </a:lnTo>
                <a:lnTo>
                  <a:pt x="72" y="6"/>
                </a:lnTo>
                <a:lnTo>
                  <a:pt x="57" y="15"/>
                </a:lnTo>
                <a:lnTo>
                  <a:pt x="45" y="22"/>
                </a:lnTo>
                <a:lnTo>
                  <a:pt x="34" y="25"/>
                </a:lnTo>
                <a:lnTo>
                  <a:pt x="33" y="27"/>
                </a:lnTo>
                <a:lnTo>
                  <a:pt x="31" y="31"/>
                </a:lnTo>
                <a:lnTo>
                  <a:pt x="25" y="34"/>
                </a:lnTo>
                <a:lnTo>
                  <a:pt x="19" y="36"/>
                </a:lnTo>
                <a:lnTo>
                  <a:pt x="15" y="39"/>
                </a:lnTo>
                <a:lnTo>
                  <a:pt x="11" y="39"/>
                </a:lnTo>
                <a:lnTo>
                  <a:pt x="7" y="40"/>
                </a:lnTo>
                <a:lnTo>
                  <a:pt x="4" y="40"/>
                </a:lnTo>
                <a:lnTo>
                  <a:pt x="4" y="40"/>
                </a:lnTo>
                <a:lnTo>
                  <a:pt x="3" y="40"/>
                </a:lnTo>
                <a:lnTo>
                  <a:pt x="2" y="40"/>
                </a:lnTo>
                <a:lnTo>
                  <a:pt x="0" y="39"/>
                </a:lnTo>
                <a:lnTo>
                  <a:pt x="0" y="38"/>
                </a:lnTo>
                <a:lnTo>
                  <a:pt x="0" y="36"/>
                </a:lnTo>
                <a:lnTo>
                  <a:pt x="2" y="34"/>
                </a:lnTo>
                <a:lnTo>
                  <a:pt x="3" y="34"/>
                </a:lnTo>
                <a:lnTo>
                  <a:pt x="4" y="34"/>
                </a:lnTo>
                <a:lnTo>
                  <a:pt x="6" y="34"/>
                </a:lnTo>
                <a:lnTo>
                  <a:pt x="8" y="33"/>
                </a:lnTo>
                <a:lnTo>
                  <a:pt x="12" y="33"/>
                </a:lnTo>
                <a:lnTo>
                  <a:pt x="16" y="30"/>
                </a:lnTo>
                <a:lnTo>
                  <a:pt x="21" y="29"/>
                </a:lnTo>
                <a:lnTo>
                  <a:pt x="25" y="26"/>
                </a:lnTo>
                <a:lnTo>
                  <a:pt x="27" y="25"/>
                </a:lnTo>
                <a:lnTo>
                  <a:pt x="21" y="23"/>
                </a:lnTo>
                <a:lnTo>
                  <a:pt x="17" y="22"/>
                </a:lnTo>
                <a:lnTo>
                  <a:pt x="15" y="21"/>
                </a:lnTo>
                <a:lnTo>
                  <a:pt x="14" y="19"/>
                </a:lnTo>
                <a:lnTo>
                  <a:pt x="12" y="18"/>
                </a:lnTo>
                <a:lnTo>
                  <a:pt x="11" y="17"/>
                </a:lnTo>
                <a:lnTo>
                  <a:pt x="12" y="15"/>
                </a:lnTo>
                <a:lnTo>
                  <a:pt x="12" y="12"/>
                </a:lnTo>
                <a:lnTo>
                  <a:pt x="15" y="9"/>
                </a:lnTo>
                <a:lnTo>
                  <a:pt x="17" y="6"/>
                </a:lnTo>
                <a:lnTo>
                  <a:pt x="19" y="6"/>
                </a:lnTo>
                <a:lnTo>
                  <a:pt x="21" y="6"/>
                </a:lnTo>
                <a:lnTo>
                  <a:pt x="25" y="6"/>
                </a:lnTo>
                <a:lnTo>
                  <a:pt x="28" y="8"/>
                </a:lnTo>
                <a:lnTo>
                  <a:pt x="31" y="9"/>
                </a:lnTo>
                <a:lnTo>
                  <a:pt x="33" y="10"/>
                </a:lnTo>
                <a:lnTo>
                  <a:pt x="33" y="10"/>
                </a:lnTo>
                <a:lnTo>
                  <a:pt x="34" y="12"/>
                </a:lnTo>
                <a:lnTo>
                  <a:pt x="34" y="13"/>
                </a:lnTo>
                <a:lnTo>
                  <a:pt x="36" y="17"/>
                </a:lnTo>
                <a:lnTo>
                  <a:pt x="45" y="14"/>
                </a:lnTo>
                <a:lnTo>
                  <a:pt x="55" y="9"/>
                </a:lnTo>
                <a:lnTo>
                  <a:pt x="67" y="1"/>
                </a:lnTo>
                <a:lnTo>
                  <a:pt x="7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Freeform 154"/>
          <p:cNvSpPr>
            <a:spLocks/>
          </p:cNvSpPr>
          <p:nvPr/>
        </p:nvSpPr>
        <p:spPr bwMode="auto">
          <a:xfrm>
            <a:off x="5664201" y="2374900"/>
            <a:ext cx="119063" cy="46038"/>
          </a:xfrm>
          <a:custGeom>
            <a:avLst/>
            <a:gdLst>
              <a:gd name="T0" fmla="*/ 4 w 75"/>
              <a:gd name="T1" fmla="*/ 0 h 29"/>
              <a:gd name="T2" fmla="*/ 6 w 75"/>
              <a:gd name="T3" fmla="*/ 0 h 29"/>
              <a:gd name="T4" fmla="*/ 7 w 75"/>
              <a:gd name="T5" fmla="*/ 2 h 29"/>
              <a:gd name="T6" fmla="*/ 7 w 75"/>
              <a:gd name="T7" fmla="*/ 4 h 29"/>
              <a:gd name="T8" fmla="*/ 7 w 75"/>
              <a:gd name="T9" fmla="*/ 4 h 29"/>
              <a:gd name="T10" fmla="*/ 8 w 75"/>
              <a:gd name="T11" fmla="*/ 7 h 29"/>
              <a:gd name="T12" fmla="*/ 10 w 75"/>
              <a:gd name="T13" fmla="*/ 9 h 29"/>
              <a:gd name="T14" fmla="*/ 12 w 75"/>
              <a:gd name="T15" fmla="*/ 12 h 29"/>
              <a:gd name="T16" fmla="*/ 16 w 75"/>
              <a:gd name="T17" fmla="*/ 15 h 29"/>
              <a:gd name="T18" fmla="*/ 19 w 75"/>
              <a:gd name="T19" fmla="*/ 17 h 29"/>
              <a:gd name="T20" fmla="*/ 23 w 75"/>
              <a:gd name="T21" fmla="*/ 19 h 29"/>
              <a:gd name="T22" fmla="*/ 24 w 75"/>
              <a:gd name="T23" fmla="*/ 19 h 29"/>
              <a:gd name="T24" fmla="*/ 25 w 75"/>
              <a:gd name="T25" fmla="*/ 20 h 29"/>
              <a:gd name="T26" fmla="*/ 25 w 75"/>
              <a:gd name="T27" fmla="*/ 20 h 29"/>
              <a:gd name="T28" fmla="*/ 27 w 75"/>
              <a:gd name="T29" fmla="*/ 20 h 29"/>
              <a:gd name="T30" fmla="*/ 31 w 75"/>
              <a:gd name="T31" fmla="*/ 21 h 29"/>
              <a:gd name="T32" fmla="*/ 34 w 75"/>
              <a:gd name="T33" fmla="*/ 23 h 29"/>
              <a:gd name="T34" fmla="*/ 46 w 75"/>
              <a:gd name="T35" fmla="*/ 20 h 29"/>
              <a:gd name="T36" fmla="*/ 58 w 75"/>
              <a:gd name="T37" fmla="*/ 13 h 29"/>
              <a:gd name="T38" fmla="*/ 62 w 75"/>
              <a:gd name="T39" fmla="*/ 11 h 29"/>
              <a:gd name="T40" fmla="*/ 65 w 75"/>
              <a:gd name="T41" fmla="*/ 8 h 29"/>
              <a:gd name="T42" fmla="*/ 67 w 75"/>
              <a:gd name="T43" fmla="*/ 7 h 29"/>
              <a:gd name="T44" fmla="*/ 68 w 75"/>
              <a:gd name="T45" fmla="*/ 6 h 29"/>
              <a:gd name="T46" fmla="*/ 70 w 75"/>
              <a:gd name="T47" fmla="*/ 4 h 29"/>
              <a:gd name="T48" fmla="*/ 71 w 75"/>
              <a:gd name="T49" fmla="*/ 4 h 29"/>
              <a:gd name="T50" fmla="*/ 72 w 75"/>
              <a:gd name="T51" fmla="*/ 4 h 29"/>
              <a:gd name="T52" fmla="*/ 75 w 75"/>
              <a:gd name="T53" fmla="*/ 4 h 29"/>
              <a:gd name="T54" fmla="*/ 75 w 75"/>
              <a:gd name="T55" fmla="*/ 7 h 29"/>
              <a:gd name="T56" fmla="*/ 75 w 75"/>
              <a:gd name="T57" fmla="*/ 8 h 29"/>
              <a:gd name="T58" fmla="*/ 74 w 75"/>
              <a:gd name="T59" fmla="*/ 9 h 29"/>
              <a:gd name="T60" fmla="*/ 72 w 75"/>
              <a:gd name="T61" fmla="*/ 12 h 29"/>
              <a:gd name="T62" fmla="*/ 66 w 75"/>
              <a:gd name="T63" fmla="*/ 17 h 29"/>
              <a:gd name="T64" fmla="*/ 57 w 75"/>
              <a:gd name="T65" fmla="*/ 23 h 29"/>
              <a:gd name="T66" fmla="*/ 46 w 75"/>
              <a:gd name="T67" fmla="*/ 28 h 29"/>
              <a:gd name="T68" fmla="*/ 34 w 75"/>
              <a:gd name="T69" fmla="*/ 29 h 29"/>
              <a:gd name="T70" fmla="*/ 34 w 75"/>
              <a:gd name="T71" fmla="*/ 29 h 29"/>
              <a:gd name="T72" fmla="*/ 31 w 75"/>
              <a:gd name="T73" fmla="*/ 29 h 29"/>
              <a:gd name="T74" fmla="*/ 27 w 75"/>
              <a:gd name="T75" fmla="*/ 28 h 29"/>
              <a:gd name="T76" fmla="*/ 23 w 75"/>
              <a:gd name="T77" fmla="*/ 26 h 29"/>
              <a:gd name="T78" fmla="*/ 20 w 75"/>
              <a:gd name="T79" fmla="*/ 25 h 29"/>
              <a:gd name="T80" fmla="*/ 19 w 75"/>
              <a:gd name="T81" fmla="*/ 24 h 29"/>
              <a:gd name="T82" fmla="*/ 15 w 75"/>
              <a:gd name="T83" fmla="*/ 23 h 29"/>
              <a:gd name="T84" fmla="*/ 12 w 75"/>
              <a:gd name="T85" fmla="*/ 21 h 29"/>
              <a:gd name="T86" fmla="*/ 8 w 75"/>
              <a:gd name="T87" fmla="*/ 19 h 29"/>
              <a:gd name="T88" fmla="*/ 6 w 75"/>
              <a:gd name="T89" fmla="*/ 16 h 29"/>
              <a:gd name="T90" fmla="*/ 3 w 75"/>
              <a:gd name="T91" fmla="*/ 12 h 29"/>
              <a:gd name="T92" fmla="*/ 2 w 75"/>
              <a:gd name="T93" fmla="*/ 9 h 29"/>
              <a:gd name="T94" fmla="*/ 0 w 75"/>
              <a:gd name="T95" fmla="*/ 4 h 29"/>
              <a:gd name="T96" fmla="*/ 0 w 75"/>
              <a:gd name="T97" fmla="*/ 3 h 29"/>
              <a:gd name="T98" fmla="*/ 2 w 75"/>
              <a:gd name="T99" fmla="*/ 2 h 29"/>
              <a:gd name="T100" fmla="*/ 3 w 75"/>
              <a:gd name="T101" fmla="*/ 0 h 29"/>
              <a:gd name="T102" fmla="*/ 4 w 75"/>
              <a:gd name="T10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" h="29">
                <a:moveTo>
                  <a:pt x="4" y="0"/>
                </a:moveTo>
                <a:lnTo>
                  <a:pt x="6" y="0"/>
                </a:lnTo>
                <a:lnTo>
                  <a:pt x="7" y="2"/>
                </a:lnTo>
                <a:lnTo>
                  <a:pt x="7" y="4"/>
                </a:lnTo>
                <a:lnTo>
                  <a:pt x="7" y="4"/>
                </a:lnTo>
                <a:lnTo>
                  <a:pt x="8" y="7"/>
                </a:lnTo>
                <a:lnTo>
                  <a:pt x="10" y="9"/>
                </a:lnTo>
                <a:lnTo>
                  <a:pt x="12" y="12"/>
                </a:lnTo>
                <a:lnTo>
                  <a:pt x="16" y="15"/>
                </a:lnTo>
                <a:lnTo>
                  <a:pt x="19" y="17"/>
                </a:lnTo>
                <a:lnTo>
                  <a:pt x="23" y="19"/>
                </a:lnTo>
                <a:lnTo>
                  <a:pt x="24" y="19"/>
                </a:lnTo>
                <a:lnTo>
                  <a:pt x="25" y="20"/>
                </a:lnTo>
                <a:lnTo>
                  <a:pt x="25" y="20"/>
                </a:lnTo>
                <a:lnTo>
                  <a:pt x="27" y="20"/>
                </a:lnTo>
                <a:lnTo>
                  <a:pt x="31" y="21"/>
                </a:lnTo>
                <a:lnTo>
                  <a:pt x="34" y="23"/>
                </a:lnTo>
                <a:lnTo>
                  <a:pt x="46" y="20"/>
                </a:lnTo>
                <a:lnTo>
                  <a:pt x="58" y="13"/>
                </a:lnTo>
                <a:lnTo>
                  <a:pt x="62" y="11"/>
                </a:lnTo>
                <a:lnTo>
                  <a:pt x="65" y="8"/>
                </a:lnTo>
                <a:lnTo>
                  <a:pt x="67" y="7"/>
                </a:lnTo>
                <a:lnTo>
                  <a:pt x="68" y="6"/>
                </a:lnTo>
                <a:lnTo>
                  <a:pt x="70" y="4"/>
                </a:lnTo>
                <a:lnTo>
                  <a:pt x="71" y="4"/>
                </a:lnTo>
                <a:lnTo>
                  <a:pt x="72" y="4"/>
                </a:lnTo>
                <a:lnTo>
                  <a:pt x="75" y="4"/>
                </a:lnTo>
                <a:lnTo>
                  <a:pt x="75" y="7"/>
                </a:lnTo>
                <a:lnTo>
                  <a:pt x="75" y="8"/>
                </a:lnTo>
                <a:lnTo>
                  <a:pt x="74" y="9"/>
                </a:lnTo>
                <a:lnTo>
                  <a:pt x="72" y="12"/>
                </a:lnTo>
                <a:lnTo>
                  <a:pt x="66" y="17"/>
                </a:lnTo>
                <a:lnTo>
                  <a:pt x="57" y="23"/>
                </a:lnTo>
                <a:lnTo>
                  <a:pt x="46" y="28"/>
                </a:lnTo>
                <a:lnTo>
                  <a:pt x="34" y="29"/>
                </a:lnTo>
                <a:lnTo>
                  <a:pt x="34" y="29"/>
                </a:lnTo>
                <a:lnTo>
                  <a:pt x="31" y="29"/>
                </a:lnTo>
                <a:lnTo>
                  <a:pt x="27" y="28"/>
                </a:lnTo>
                <a:lnTo>
                  <a:pt x="23" y="26"/>
                </a:lnTo>
                <a:lnTo>
                  <a:pt x="20" y="25"/>
                </a:lnTo>
                <a:lnTo>
                  <a:pt x="19" y="24"/>
                </a:lnTo>
                <a:lnTo>
                  <a:pt x="15" y="23"/>
                </a:lnTo>
                <a:lnTo>
                  <a:pt x="12" y="21"/>
                </a:lnTo>
                <a:lnTo>
                  <a:pt x="8" y="19"/>
                </a:lnTo>
                <a:lnTo>
                  <a:pt x="6" y="16"/>
                </a:lnTo>
                <a:lnTo>
                  <a:pt x="3" y="12"/>
                </a:lnTo>
                <a:lnTo>
                  <a:pt x="2" y="9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Freeform 155"/>
          <p:cNvSpPr>
            <a:spLocks/>
          </p:cNvSpPr>
          <p:nvPr/>
        </p:nvSpPr>
        <p:spPr bwMode="auto">
          <a:xfrm>
            <a:off x="5653088" y="2366963"/>
            <a:ext cx="28575" cy="26988"/>
          </a:xfrm>
          <a:custGeom>
            <a:avLst/>
            <a:gdLst>
              <a:gd name="T0" fmla="*/ 14 w 18"/>
              <a:gd name="T1" fmla="*/ 0 h 17"/>
              <a:gd name="T2" fmla="*/ 15 w 18"/>
              <a:gd name="T3" fmla="*/ 0 h 17"/>
              <a:gd name="T4" fmla="*/ 18 w 18"/>
              <a:gd name="T5" fmla="*/ 1 h 17"/>
              <a:gd name="T6" fmla="*/ 18 w 18"/>
              <a:gd name="T7" fmla="*/ 4 h 17"/>
              <a:gd name="T8" fmla="*/ 18 w 18"/>
              <a:gd name="T9" fmla="*/ 5 h 17"/>
              <a:gd name="T10" fmla="*/ 17 w 18"/>
              <a:gd name="T11" fmla="*/ 7 h 17"/>
              <a:gd name="T12" fmla="*/ 5 w 18"/>
              <a:gd name="T13" fmla="*/ 16 h 17"/>
              <a:gd name="T14" fmla="*/ 2 w 18"/>
              <a:gd name="T15" fmla="*/ 17 h 17"/>
              <a:gd name="T16" fmla="*/ 1 w 18"/>
              <a:gd name="T17" fmla="*/ 17 h 17"/>
              <a:gd name="T18" fmla="*/ 0 w 18"/>
              <a:gd name="T19" fmla="*/ 16 h 17"/>
              <a:gd name="T20" fmla="*/ 0 w 18"/>
              <a:gd name="T21" fmla="*/ 14 h 17"/>
              <a:gd name="T22" fmla="*/ 0 w 18"/>
              <a:gd name="T23" fmla="*/ 12 h 17"/>
              <a:gd name="T24" fmla="*/ 1 w 18"/>
              <a:gd name="T25" fmla="*/ 11 h 17"/>
              <a:gd name="T26" fmla="*/ 13 w 18"/>
              <a:gd name="T27" fmla="*/ 1 h 17"/>
              <a:gd name="T28" fmla="*/ 14 w 18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">
                <a:moveTo>
                  <a:pt x="14" y="0"/>
                </a:moveTo>
                <a:lnTo>
                  <a:pt x="15" y="0"/>
                </a:lnTo>
                <a:lnTo>
                  <a:pt x="18" y="1"/>
                </a:lnTo>
                <a:lnTo>
                  <a:pt x="18" y="4"/>
                </a:lnTo>
                <a:lnTo>
                  <a:pt x="18" y="5"/>
                </a:lnTo>
                <a:lnTo>
                  <a:pt x="17" y="7"/>
                </a:lnTo>
                <a:lnTo>
                  <a:pt x="5" y="16"/>
                </a:lnTo>
                <a:lnTo>
                  <a:pt x="2" y="17"/>
                </a:lnTo>
                <a:lnTo>
                  <a:pt x="1" y="17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1" y="11"/>
                </a:lnTo>
                <a:lnTo>
                  <a:pt x="13" y="1"/>
                </a:lnTo>
                <a:lnTo>
                  <a:pt x="1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Freeform 156"/>
          <p:cNvSpPr>
            <a:spLocks/>
          </p:cNvSpPr>
          <p:nvPr/>
        </p:nvSpPr>
        <p:spPr bwMode="auto">
          <a:xfrm>
            <a:off x="5657851" y="2381250"/>
            <a:ext cx="79375" cy="100013"/>
          </a:xfrm>
          <a:custGeom>
            <a:avLst/>
            <a:gdLst>
              <a:gd name="T0" fmla="*/ 8 w 50"/>
              <a:gd name="T1" fmla="*/ 0 h 63"/>
              <a:gd name="T2" fmla="*/ 10 w 50"/>
              <a:gd name="T3" fmla="*/ 2 h 63"/>
              <a:gd name="T4" fmla="*/ 11 w 50"/>
              <a:gd name="T5" fmla="*/ 3 h 63"/>
              <a:gd name="T6" fmla="*/ 11 w 50"/>
              <a:gd name="T7" fmla="*/ 4 h 63"/>
              <a:gd name="T8" fmla="*/ 11 w 50"/>
              <a:gd name="T9" fmla="*/ 7 h 63"/>
              <a:gd name="T10" fmla="*/ 10 w 50"/>
              <a:gd name="T11" fmla="*/ 13 h 63"/>
              <a:gd name="T12" fmla="*/ 8 w 50"/>
              <a:gd name="T13" fmla="*/ 22 h 63"/>
              <a:gd name="T14" fmla="*/ 7 w 50"/>
              <a:gd name="T15" fmla="*/ 33 h 63"/>
              <a:gd name="T16" fmla="*/ 8 w 50"/>
              <a:gd name="T17" fmla="*/ 43 h 63"/>
              <a:gd name="T18" fmla="*/ 11 w 50"/>
              <a:gd name="T19" fmla="*/ 51 h 63"/>
              <a:gd name="T20" fmla="*/ 14 w 50"/>
              <a:gd name="T21" fmla="*/ 55 h 63"/>
              <a:gd name="T22" fmla="*/ 17 w 50"/>
              <a:gd name="T23" fmla="*/ 55 h 63"/>
              <a:gd name="T24" fmla="*/ 23 w 50"/>
              <a:gd name="T25" fmla="*/ 53 h 63"/>
              <a:gd name="T26" fmla="*/ 29 w 50"/>
              <a:gd name="T27" fmla="*/ 47 h 63"/>
              <a:gd name="T28" fmla="*/ 36 w 50"/>
              <a:gd name="T29" fmla="*/ 36 h 63"/>
              <a:gd name="T30" fmla="*/ 42 w 50"/>
              <a:gd name="T31" fmla="*/ 19 h 63"/>
              <a:gd name="T32" fmla="*/ 44 w 50"/>
              <a:gd name="T33" fmla="*/ 17 h 63"/>
              <a:gd name="T34" fmla="*/ 45 w 50"/>
              <a:gd name="T35" fmla="*/ 16 h 63"/>
              <a:gd name="T36" fmla="*/ 48 w 50"/>
              <a:gd name="T37" fmla="*/ 16 h 63"/>
              <a:gd name="T38" fmla="*/ 49 w 50"/>
              <a:gd name="T39" fmla="*/ 17 h 63"/>
              <a:gd name="T40" fmla="*/ 50 w 50"/>
              <a:gd name="T41" fmla="*/ 19 h 63"/>
              <a:gd name="T42" fmla="*/ 50 w 50"/>
              <a:gd name="T43" fmla="*/ 20 h 63"/>
              <a:gd name="T44" fmla="*/ 42 w 50"/>
              <a:gd name="T45" fmla="*/ 39 h 63"/>
              <a:gd name="T46" fmla="*/ 35 w 50"/>
              <a:gd name="T47" fmla="*/ 51 h 63"/>
              <a:gd name="T48" fmla="*/ 25 w 50"/>
              <a:gd name="T49" fmla="*/ 59 h 63"/>
              <a:gd name="T50" fmla="*/ 19 w 50"/>
              <a:gd name="T51" fmla="*/ 62 h 63"/>
              <a:gd name="T52" fmla="*/ 15 w 50"/>
              <a:gd name="T53" fmla="*/ 63 h 63"/>
              <a:gd name="T54" fmla="*/ 14 w 50"/>
              <a:gd name="T55" fmla="*/ 63 h 63"/>
              <a:gd name="T56" fmla="*/ 14 w 50"/>
              <a:gd name="T57" fmla="*/ 63 h 63"/>
              <a:gd name="T58" fmla="*/ 12 w 50"/>
              <a:gd name="T59" fmla="*/ 63 h 63"/>
              <a:gd name="T60" fmla="*/ 12 w 50"/>
              <a:gd name="T61" fmla="*/ 62 h 63"/>
              <a:gd name="T62" fmla="*/ 6 w 50"/>
              <a:gd name="T63" fmla="*/ 58 h 63"/>
              <a:gd name="T64" fmla="*/ 3 w 50"/>
              <a:gd name="T65" fmla="*/ 50 h 63"/>
              <a:gd name="T66" fmla="*/ 0 w 50"/>
              <a:gd name="T67" fmla="*/ 42 h 63"/>
              <a:gd name="T68" fmla="*/ 0 w 50"/>
              <a:gd name="T69" fmla="*/ 33 h 63"/>
              <a:gd name="T70" fmla="*/ 0 w 50"/>
              <a:gd name="T71" fmla="*/ 22 h 63"/>
              <a:gd name="T72" fmla="*/ 2 w 50"/>
              <a:gd name="T73" fmla="*/ 12 h 63"/>
              <a:gd name="T74" fmla="*/ 3 w 50"/>
              <a:gd name="T75" fmla="*/ 5 h 63"/>
              <a:gd name="T76" fmla="*/ 4 w 50"/>
              <a:gd name="T77" fmla="*/ 3 h 63"/>
              <a:gd name="T78" fmla="*/ 4 w 50"/>
              <a:gd name="T79" fmla="*/ 2 h 63"/>
              <a:gd name="T80" fmla="*/ 6 w 50"/>
              <a:gd name="T81" fmla="*/ 0 h 63"/>
              <a:gd name="T82" fmla="*/ 8 w 50"/>
              <a:gd name="T8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" h="63">
                <a:moveTo>
                  <a:pt x="8" y="0"/>
                </a:moveTo>
                <a:lnTo>
                  <a:pt x="10" y="2"/>
                </a:lnTo>
                <a:lnTo>
                  <a:pt x="11" y="3"/>
                </a:lnTo>
                <a:lnTo>
                  <a:pt x="11" y="4"/>
                </a:lnTo>
                <a:lnTo>
                  <a:pt x="11" y="7"/>
                </a:lnTo>
                <a:lnTo>
                  <a:pt x="10" y="13"/>
                </a:lnTo>
                <a:lnTo>
                  <a:pt x="8" y="22"/>
                </a:lnTo>
                <a:lnTo>
                  <a:pt x="7" y="33"/>
                </a:lnTo>
                <a:lnTo>
                  <a:pt x="8" y="43"/>
                </a:lnTo>
                <a:lnTo>
                  <a:pt x="11" y="51"/>
                </a:lnTo>
                <a:lnTo>
                  <a:pt x="14" y="55"/>
                </a:lnTo>
                <a:lnTo>
                  <a:pt x="17" y="55"/>
                </a:lnTo>
                <a:lnTo>
                  <a:pt x="23" y="53"/>
                </a:lnTo>
                <a:lnTo>
                  <a:pt x="29" y="47"/>
                </a:lnTo>
                <a:lnTo>
                  <a:pt x="36" y="36"/>
                </a:lnTo>
                <a:lnTo>
                  <a:pt x="42" y="19"/>
                </a:lnTo>
                <a:lnTo>
                  <a:pt x="44" y="17"/>
                </a:lnTo>
                <a:lnTo>
                  <a:pt x="45" y="16"/>
                </a:lnTo>
                <a:lnTo>
                  <a:pt x="48" y="16"/>
                </a:lnTo>
                <a:lnTo>
                  <a:pt x="49" y="17"/>
                </a:lnTo>
                <a:lnTo>
                  <a:pt x="50" y="19"/>
                </a:lnTo>
                <a:lnTo>
                  <a:pt x="50" y="20"/>
                </a:lnTo>
                <a:lnTo>
                  <a:pt x="42" y="39"/>
                </a:lnTo>
                <a:lnTo>
                  <a:pt x="35" y="51"/>
                </a:lnTo>
                <a:lnTo>
                  <a:pt x="25" y="59"/>
                </a:lnTo>
                <a:lnTo>
                  <a:pt x="19" y="62"/>
                </a:lnTo>
                <a:lnTo>
                  <a:pt x="15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2" y="62"/>
                </a:lnTo>
                <a:lnTo>
                  <a:pt x="6" y="58"/>
                </a:lnTo>
                <a:lnTo>
                  <a:pt x="3" y="50"/>
                </a:lnTo>
                <a:lnTo>
                  <a:pt x="0" y="42"/>
                </a:lnTo>
                <a:lnTo>
                  <a:pt x="0" y="33"/>
                </a:lnTo>
                <a:lnTo>
                  <a:pt x="0" y="22"/>
                </a:lnTo>
                <a:lnTo>
                  <a:pt x="2" y="12"/>
                </a:lnTo>
                <a:lnTo>
                  <a:pt x="3" y="5"/>
                </a:lnTo>
                <a:lnTo>
                  <a:pt x="4" y="3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Freeform 157"/>
          <p:cNvSpPr>
            <a:spLocks/>
          </p:cNvSpPr>
          <p:nvPr/>
        </p:nvSpPr>
        <p:spPr bwMode="auto">
          <a:xfrm>
            <a:off x="5670551" y="2319338"/>
            <a:ext cx="11113" cy="12700"/>
          </a:xfrm>
          <a:custGeom>
            <a:avLst/>
            <a:gdLst>
              <a:gd name="T0" fmla="*/ 4 w 7"/>
              <a:gd name="T1" fmla="*/ 0 h 8"/>
              <a:gd name="T2" fmla="*/ 6 w 7"/>
              <a:gd name="T3" fmla="*/ 0 h 8"/>
              <a:gd name="T4" fmla="*/ 7 w 7"/>
              <a:gd name="T5" fmla="*/ 1 h 8"/>
              <a:gd name="T6" fmla="*/ 7 w 7"/>
              <a:gd name="T7" fmla="*/ 4 h 8"/>
              <a:gd name="T8" fmla="*/ 7 w 7"/>
              <a:gd name="T9" fmla="*/ 5 h 8"/>
              <a:gd name="T10" fmla="*/ 6 w 7"/>
              <a:gd name="T11" fmla="*/ 6 h 8"/>
              <a:gd name="T12" fmla="*/ 4 w 7"/>
              <a:gd name="T13" fmla="*/ 8 h 8"/>
              <a:gd name="T14" fmla="*/ 3 w 7"/>
              <a:gd name="T15" fmla="*/ 6 h 8"/>
              <a:gd name="T16" fmla="*/ 2 w 7"/>
              <a:gd name="T17" fmla="*/ 5 h 8"/>
              <a:gd name="T18" fmla="*/ 0 w 7"/>
              <a:gd name="T19" fmla="*/ 4 h 8"/>
              <a:gd name="T20" fmla="*/ 2 w 7"/>
              <a:gd name="T21" fmla="*/ 1 h 8"/>
              <a:gd name="T22" fmla="*/ 3 w 7"/>
              <a:gd name="T23" fmla="*/ 0 h 8"/>
              <a:gd name="T24" fmla="*/ 4 w 7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4" y="0"/>
                </a:moveTo>
                <a:lnTo>
                  <a:pt x="6" y="0"/>
                </a:lnTo>
                <a:lnTo>
                  <a:pt x="7" y="1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4" y="8"/>
                </a:lnTo>
                <a:lnTo>
                  <a:pt x="3" y="6"/>
                </a:lnTo>
                <a:lnTo>
                  <a:pt x="2" y="5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Freeform 158"/>
          <p:cNvSpPr>
            <a:spLocks noEditPoints="1"/>
          </p:cNvSpPr>
          <p:nvPr/>
        </p:nvSpPr>
        <p:spPr bwMode="auto">
          <a:xfrm>
            <a:off x="5668963" y="2317750"/>
            <a:ext cx="14288" cy="15875"/>
          </a:xfrm>
          <a:custGeom>
            <a:avLst/>
            <a:gdLst>
              <a:gd name="T0" fmla="*/ 5 w 9"/>
              <a:gd name="T1" fmla="*/ 2 h 10"/>
              <a:gd name="T2" fmla="*/ 4 w 9"/>
              <a:gd name="T3" fmla="*/ 4 h 10"/>
              <a:gd name="T4" fmla="*/ 4 w 9"/>
              <a:gd name="T5" fmla="*/ 5 h 10"/>
              <a:gd name="T6" fmla="*/ 4 w 9"/>
              <a:gd name="T7" fmla="*/ 6 h 10"/>
              <a:gd name="T8" fmla="*/ 5 w 9"/>
              <a:gd name="T9" fmla="*/ 6 h 10"/>
              <a:gd name="T10" fmla="*/ 5 w 9"/>
              <a:gd name="T11" fmla="*/ 6 h 10"/>
              <a:gd name="T12" fmla="*/ 5 w 9"/>
              <a:gd name="T13" fmla="*/ 5 h 10"/>
              <a:gd name="T14" fmla="*/ 5 w 9"/>
              <a:gd name="T15" fmla="*/ 4 h 10"/>
              <a:gd name="T16" fmla="*/ 5 w 9"/>
              <a:gd name="T17" fmla="*/ 2 h 10"/>
              <a:gd name="T18" fmla="*/ 5 w 9"/>
              <a:gd name="T19" fmla="*/ 0 h 10"/>
              <a:gd name="T20" fmla="*/ 8 w 9"/>
              <a:gd name="T21" fmla="*/ 0 h 10"/>
              <a:gd name="T22" fmla="*/ 9 w 9"/>
              <a:gd name="T23" fmla="*/ 2 h 10"/>
              <a:gd name="T24" fmla="*/ 9 w 9"/>
              <a:gd name="T25" fmla="*/ 5 h 10"/>
              <a:gd name="T26" fmla="*/ 9 w 9"/>
              <a:gd name="T27" fmla="*/ 7 h 10"/>
              <a:gd name="T28" fmla="*/ 8 w 9"/>
              <a:gd name="T29" fmla="*/ 9 h 10"/>
              <a:gd name="T30" fmla="*/ 5 w 9"/>
              <a:gd name="T31" fmla="*/ 10 h 10"/>
              <a:gd name="T32" fmla="*/ 3 w 9"/>
              <a:gd name="T33" fmla="*/ 9 h 10"/>
              <a:gd name="T34" fmla="*/ 1 w 9"/>
              <a:gd name="T35" fmla="*/ 7 h 10"/>
              <a:gd name="T36" fmla="*/ 0 w 9"/>
              <a:gd name="T37" fmla="*/ 5 h 10"/>
              <a:gd name="T38" fmla="*/ 1 w 9"/>
              <a:gd name="T39" fmla="*/ 2 h 10"/>
              <a:gd name="T40" fmla="*/ 3 w 9"/>
              <a:gd name="T41" fmla="*/ 0 h 10"/>
              <a:gd name="T42" fmla="*/ 5 w 9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10">
                <a:moveTo>
                  <a:pt x="5" y="2"/>
                </a:move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5" y="6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close/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8" y="9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Freeform 159"/>
          <p:cNvSpPr>
            <a:spLocks/>
          </p:cNvSpPr>
          <p:nvPr/>
        </p:nvSpPr>
        <p:spPr bwMode="auto">
          <a:xfrm>
            <a:off x="5770563" y="2319338"/>
            <a:ext cx="11113" cy="12700"/>
          </a:xfrm>
          <a:custGeom>
            <a:avLst/>
            <a:gdLst>
              <a:gd name="T0" fmla="*/ 3 w 7"/>
              <a:gd name="T1" fmla="*/ 0 h 8"/>
              <a:gd name="T2" fmla="*/ 4 w 7"/>
              <a:gd name="T3" fmla="*/ 1 h 8"/>
              <a:gd name="T4" fmla="*/ 5 w 7"/>
              <a:gd name="T5" fmla="*/ 3 h 8"/>
              <a:gd name="T6" fmla="*/ 7 w 7"/>
              <a:gd name="T7" fmla="*/ 4 h 8"/>
              <a:gd name="T8" fmla="*/ 5 w 7"/>
              <a:gd name="T9" fmla="*/ 6 h 8"/>
              <a:gd name="T10" fmla="*/ 4 w 7"/>
              <a:gd name="T11" fmla="*/ 8 h 8"/>
              <a:gd name="T12" fmla="*/ 3 w 7"/>
              <a:gd name="T13" fmla="*/ 8 h 8"/>
              <a:gd name="T14" fmla="*/ 1 w 7"/>
              <a:gd name="T15" fmla="*/ 8 h 8"/>
              <a:gd name="T16" fmla="*/ 1 w 7"/>
              <a:gd name="T17" fmla="*/ 6 h 8"/>
              <a:gd name="T18" fmla="*/ 0 w 7"/>
              <a:gd name="T19" fmla="*/ 4 h 8"/>
              <a:gd name="T20" fmla="*/ 1 w 7"/>
              <a:gd name="T21" fmla="*/ 3 h 8"/>
              <a:gd name="T22" fmla="*/ 1 w 7"/>
              <a:gd name="T23" fmla="*/ 1 h 8"/>
              <a:gd name="T24" fmla="*/ 3 w 7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3" y="0"/>
                </a:moveTo>
                <a:lnTo>
                  <a:pt x="4" y="1"/>
                </a:lnTo>
                <a:lnTo>
                  <a:pt x="5" y="3"/>
                </a:lnTo>
                <a:lnTo>
                  <a:pt x="7" y="4"/>
                </a:lnTo>
                <a:lnTo>
                  <a:pt x="5" y="6"/>
                </a:lnTo>
                <a:lnTo>
                  <a:pt x="4" y="8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  <a:lnTo>
                  <a:pt x="0" y="4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0" name="Freeform 160"/>
          <p:cNvSpPr>
            <a:spLocks noEditPoints="1"/>
          </p:cNvSpPr>
          <p:nvPr/>
        </p:nvSpPr>
        <p:spPr bwMode="auto">
          <a:xfrm>
            <a:off x="5768976" y="2317750"/>
            <a:ext cx="14288" cy="15875"/>
          </a:xfrm>
          <a:custGeom>
            <a:avLst/>
            <a:gdLst>
              <a:gd name="T0" fmla="*/ 4 w 9"/>
              <a:gd name="T1" fmla="*/ 4 h 10"/>
              <a:gd name="T2" fmla="*/ 4 w 9"/>
              <a:gd name="T3" fmla="*/ 4 h 10"/>
              <a:gd name="T4" fmla="*/ 4 w 9"/>
              <a:gd name="T5" fmla="*/ 5 h 10"/>
              <a:gd name="T6" fmla="*/ 4 w 9"/>
              <a:gd name="T7" fmla="*/ 6 h 10"/>
              <a:gd name="T8" fmla="*/ 4 w 9"/>
              <a:gd name="T9" fmla="*/ 7 h 10"/>
              <a:gd name="T10" fmla="*/ 5 w 9"/>
              <a:gd name="T11" fmla="*/ 6 h 10"/>
              <a:gd name="T12" fmla="*/ 5 w 9"/>
              <a:gd name="T13" fmla="*/ 5 h 10"/>
              <a:gd name="T14" fmla="*/ 5 w 9"/>
              <a:gd name="T15" fmla="*/ 4 h 10"/>
              <a:gd name="T16" fmla="*/ 4 w 9"/>
              <a:gd name="T17" fmla="*/ 4 h 10"/>
              <a:gd name="T18" fmla="*/ 4 w 9"/>
              <a:gd name="T19" fmla="*/ 0 h 10"/>
              <a:gd name="T20" fmla="*/ 6 w 9"/>
              <a:gd name="T21" fmla="*/ 1 h 10"/>
              <a:gd name="T22" fmla="*/ 9 w 9"/>
              <a:gd name="T23" fmla="*/ 2 h 10"/>
              <a:gd name="T24" fmla="*/ 9 w 9"/>
              <a:gd name="T25" fmla="*/ 5 h 10"/>
              <a:gd name="T26" fmla="*/ 9 w 9"/>
              <a:gd name="T27" fmla="*/ 7 h 10"/>
              <a:gd name="T28" fmla="*/ 6 w 9"/>
              <a:gd name="T29" fmla="*/ 10 h 10"/>
              <a:gd name="T30" fmla="*/ 4 w 9"/>
              <a:gd name="T31" fmla="*/ 10 h 10"/>
              <a:gd name="T32" fmla="*/ 1 w 9"/>
              <a:gd name="T33" fmla="*/ 10 h 10"/>
              <a:gd name="T34" fmla="*/ 0 w 9"/>
              <a:gd name="T35" fmla="*/ 7 h 10"/>
              <a:gd name="T36" fmla="*/ 0 w 9"/>
              <a:gd name="T37" fmla="*/ 5 h 10"/>
              <a:gd name="T38" fmla="*/ 0 w 9"/>
              <a:gd name="T39" fmla="*/ 2 h 10"/>
              <a:gd name="T40" fmla="*/ 1 w 9"/>
              <a:gd name="T41" fmla="*/ 1 h 10"/>
              <a:gd name="T42" fmla="*/ 4 w 9"/>
              <a:gd name="T4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10">
                <a:moveTo>
                  <a:pt x="4" y="4"/>
                </a:move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4" y="4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6" y="10"/>
                </a:lnTo>
                <a:lnTo>
                  <a:pt x="4" y="10"/>
                </a:lnTo>
                <a:lnTo>
                  <a:pt x="1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1" name="Freeform 161"/>
          <p:cNvSpPr>
            <a:spLocks/>
          </p:cNvSpPr>
          <p:nvPr/>
        </p:nvSpPr>
        <p:spPr bwMode="auto">
          <a:xfrm>
            <a:off x="5613401" y="2528888"/>
            <a:ext cx="20638" cy="38100"/>
          </a:xfrm>
          <a:custGeom>
            <a:avLst/>
            <a:gdLst>
              <a:gd name="T0" fmla="*/ 9 w 13"/>
              <a:gd name="T1" fmla="*/ 0 h 24"/>
              <a:gd name="T2" fmla="*/ 10 w 13"/>
              <a:gd name="T3" fmla="*/ 0 h 24"/>
              <a:gd name="T4" fmla="*/ 11 w 13"/>
              <a:gd name="T5" fmla="*/ 1 h 24"/>
              <a:gd name="T6" fmla="*/ 13 w 13"/>
              <a:gd name="T7" fmla="*/ 3 h 24"/>
              <a:gd name="T8" fmla="*/ 13 w 13"/>
              <a:gd name="T9" fmla="*/ 5 h 24"/>
              <a:gd name="T10" fmla="*/ 8 w 13"/>
              <a:gd name="T11" fmla="*/ 21 h 24"/>
              <a:gd name="T12" fmla="*/ 6 w 13"/>
              <a:gd name="T13" fmla="*/ 24 h 24"/>
              <a:gd name="T14" fmla="*/ 4 w 13"/>
              <a:gd name="T15" fmla="*/ 24 h 24"/>
              <a:gd name="T16" fmla="*/ 2 w 13"/>
              <a:gd name="T17" fmla="*/ 24 h 24"/>
              <a:gd name="T18" fmla="*/ 1 w 13"/>
              <a:gd name="T19" fmla="*/ 22 h 24"/>
              <a:gd name="T20" fmla="*/ 0 w 13"/>
              <a:gd name="T21" fmla="*/ 21 h 24"/>
              <a:gd name="T22" fmla="*/ 0 w 13"/>
              <a:gd name="T23" fmla="*/ 20 h 24"/>
              <a:gd name="T24" fmla="*/ 6 w 13"/>
              <a:gd name="T25" fmla="*/ 3 h 24"/>
              <a:gd name="T26" fmla="*/ 6 w 13"/>
              <a:gd name="T27" fmla="*/ 1 h 24"/>
              <a:gd name="T28" fmla="*/ 9 w 13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24">
                <a:moveTo>
                  <a:pt x="9" y="0"/>
                </a:moveTo>
                <a:lnTo>
                  <a:pt x="10" y="0"/>
                </a:lnTo>
                <a:lnTo>
                  <a:pt x="11" y="1"/>
                </a:lnTo>
                <a:lnTo>
                  <a:pt x="13" y="3"/>
                </a:lnTo>
                <a:lnTo>
                  <a:pt x="13" y="5"/>
                </a:lnTo>
                <a:lnTo>
                  <a:pt x="8" y="21"/>
                </a:lnTo>
                <a:lnTo>
                  <a:pt x="6" y="24"/>
                </a:lnTo>
                <a:lnTo>
                  <a:pt x="4" y="24"/>
                </a:lnTo>
                <a:lnTo>
                  <a:pt x="2" y="24"/>
                </a:lnTo>
                <a:lnTo>
                  <a:pt x="1" y="22"/>
                </a:lnTo>
                <a:lnTo>
                  <a:pt x="0" y="21"/>
                </a:lnTo>
                <a:lnTo>
                  <a:pt x="0" y="20"/>
                </a:lnTo>
                <a:lnTo>
                  <a:pt x="6" y="3"/>
                </a:lnTo>
                <a:lnTo>
                  <a:pt x="6" y="1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" name="Freeform 162"/>
          <p:cNvSpPr>
            <a:spLocks/>
          </p:cNvSpPr>
          <p:nvPr/>
        </p:nvSpPr>
        <p:spPr bwMode="auto">
          <a:xfrm>
            <a:off x="5441951" y="2546350"/>
            <a:ext cx="233363" cy="358775"/>
          </a:xfrm>
          <a:custGeom>
            <a:avLst/>
            <a:gdLst>
              <a:gd name="T0" fmla="*/ 76 w 147"/>
              <a:gd name="T1" fmla="*/ 0 h 226"/>
              <a:gd name="T2" fmla="*/ 91 w 147"/>
              <a:gd name="T3" fmla="*/ 0 h 226"/>
              <a:gd name="T4" fmla="*/ 104 w 147"/>
              <a:gd name="T5" fmla="*/ 4 h 226"/>
              <a:gd name="T6" fmla="*/ 113 w 147"/>
              <a:gd name="T7" fmla="*/ 6 h 226"/>
              <a:gd name="T8" fmla="*/ 121 w 147"/>
              <a:gd name="T9" fmla="*/ 10 h 226"/>
              <a:gd name="T10" fmla="*/ 122 w 147"/>
              <a:gd name="T11" fmla="*/ 11 h 226"/>
              <a:gd name="T12" fmla="*/ 134 w 147"/>
              <a:gd name="T13" fmla="*/ 22 h 226"/>
              <a:gd name="T14" fmla="*/ 140 w 147"/>
              <a:gd name="T15" fmla="*/ 36 h 226"/>
              <a:gd name="T16" fmla="*/ 146 w 147"/>
              <a:gd name="T17" fmla="*/ 52 h 226"/>
              <a:gd name="T18" fmla="*/ 147 w 147"/>
              <a:gd name="T19" fmla="*/ 68 h 226"/>
              <a:gd name="T20" fmla="*/ 147 w 147"/>
              <a:gd name="T21" fmla="*/ 82 h 226"/>
              <a:gd name="T22" fmla="*/ 146 w 147"/>
              <a:gd name="T23" fmla="*/ 94 h 226"/>
              <a:gd name="T24" fmla="*/ 146 w 147"/>
              <a:gd name="T25" fmla="*/ 102 h 226"/>
              <a:gd name="T26" fmla="*/ 144 w 147"/>
              <a:gd name="T27" fmla="*/ 104 h 226"/>
              <a:gd name="T28" fmla="*/ 122 w 147"/>
              <a:gd name="T29" fmla="*/ 155 h 226"/>
              <a:gd name="T30" fmla="*/ 114 w 147"/>
              <a:gd name="T31" fmla="*/ 172 h 226"/>
              <a:gd name="T32" fmla="*/ 105 w 147"/>
              <a:gd name="T33" fmla="*/ 186 h 226"/>
              <a:gd name="T34" fmla="*/ 95 w 147"/>
              <a:gd name="T35" fmla="*/ 197 h 226"/>
              <a:gd name="T36" fmla="*/ 85 w 147"/>
              <a:gd name="T37" fmla="*/ 206 h 226"/>
              <a:gd name="T38" fmla="*/ 79 w 147"/>
              <a:gd name="T39" fmla="*/ 212 h 226"/>
              <a:gd name="T40" fmla="*/ 76 w 147"/>
              <a:gd name="T41" fmla="*/ 213 h 226"/>
              <a:gd name="T42" fmla="*/ 61 w 147"/>
              <a:gd name="T43" fmla="*/ 222 h 226"/>
              <a:gd name="T44" fmla="*/ 47 w 147"/>
              <a:gd name="T45" fmla="*/ 226 h 226"/>
              <a:gd name="T46" fmla="*/ 38 w 147"/>
              <a:gd name="T47" fmla="*/ 225 h 226"/>
              <a:gd name="T48" fmla="*/ 30 w 147"/>
              <a:gd name="T49" fmla="*/ 221 h 226"/>
              <a:gd name="T50" fmla="*/ 24 w 147"/>
              <a:gd name="T51" fmla="*/ 216 h 226"/>
              <a:gd name="T52" fmla="*/ 21 w 147"/>
              <a:gd name="T53" fmla="*/ 209 h 226"/>
              <a:gd name="T54" fmla="*/ 19 w 147"/>
              <a:gd name="T55" fmla="*/ 203 h 226"/>
              <a:gd name="T56" fmla="*/ 17 w 147"/>
              <a:gd name="T57" fmla="*/ 199 h 226"/>
              <a:gd name="T58" fmla="*/ 17 w 147"/>
              <a:gd name="T59" fmla="*/ 196 h 226"/>
              <a:gd name="T60" fmla="*/ 3 w 147"/>
              <a:gd name="T61" fmla="*/ 138 h 226"/>
              <a:gd name="T62" fmla="*/ 0 w 147"/>
              <a:gd name="T63" fmla="*/ 112 h 226"/>
              <a:gd name="T64" fmla="*/ 2 w 147"/>
              <a:gd name="T65" fmla="*/ 89 h 226"/>
              <a:gd name="T66" fmla="*/ 6 w 147"/>
              <a:gd name="T67" fmla="*/ 69 h 226"/>
              <a:gd name="T68" fmla="*/ 12 w 147"/>
              <a:gd name="T69" fmla="*/ 52 h 226"/>
              <a:gd name="T70" fmla="*/ 19 w 147"/>
              <a:gd name="T71" fmla="*/ 39 h 226"/>
              <a:gd name="T72" fmla="*/ 24 w 147"/>
              <a:gd name="T73" fmla="*/ 30 h 226"/>
              <a:gd name="T74" fmla="*/ 28 w 147"/>
              <a:gd name="T75" fmla="*/ 25 h 226"/>
              <a:gd name="T76" fmla="*/ 30 w 147"/>
              <a:gd name="T77" fmla="*/ 22 h 226"/>
              <a:gd name="T78" fmla="*/ 45 w 147"/>
              <a:gd name="T79" fmla="*/ 9 h 226"/>
              <a:gd name="T80" fmla="*/ 61 w 147"/>
              <a:gd name="T81" fmla="*/ 2 h 226"/>
              <a:gd name="T82" fmla="*/ 76 w 147"/>
              <a:gd name="T8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26">
                <a:moveTo>
                  <a:pt x="76" y="0"/>
                </a:moveTo>
                <a:lnTo>
                  <a:pt x="91" y="0"/>
                </a:lnTo>
                <a:lnTo>
                  <a:pt x="104" y="4"/>
                </a:lnTo>
                <a:lnTo>
                  <a:pt x="113" y="6"/>
                </a:lnTo>
                <a:lnTo>
                  <a:pt x="121" y="10"/>
                </a:lnTo>
                <a:lnTo>
                  <a:pt x="122" y="11"/>
                </a:lnTo>
                <a:lnTo>
                  <a:pt x="134" y="22"/>
                </a:lnTo>
                <a:lnTo>
                  <a:pt x="140" y="36"/>
                </a:lnTo>
                <a:lnTo>
                  <a:pt x="146" y="52"/>
                </a:lnTo>
                <a:lnTo>
                  <a:pt x="147" y="68"/>
                </a:lnTo>
                <a:lnTo>
                  <a:pt x="147" y="82"/>
                </a:lnTo>
                <a:lnTo>
                  <a:pt x="146" y="94"/>
                </a:lnTo>
                <a:lnTo>
                  <a:pt x="146" y="102"/>
                </a:lnTo>
                <a:lnTo>
                  <a:pt x="144" y="104"/>
                </a:lnTo>
                <a:lnTo>
                  <a:pt x="122" y="155"/>
                </a:lnTo>
                <a:lnTo>
                  <a:pt x="114" y="172"/>
                </a:lnTo>
                <a:lnTo>
                  <a:pt x="105" y="186"/>
                </a:lnTo>
                <a:lnTo>
                  <a:pt x="95" y="197"/>
                </a:lnTo>
                <a:lnTo>
                  <a:pt x="85" y="206"/>
                </a:lnTo>
                <a:lnTo>
                  <a:pt x="79" y="212"/>
                </a:lnTo>
                <a:lnTo>
                  <a:pt x="76" y="213"/>
                </a:lnTo>
                <a:lnTo>
                  <a:pt x="61" y="222"/>
                </a:lnTo>
                <a:lnTo>
                  <a:pt x="47" y="226"/>
                </a:lnTo>
                <a:lnTo>
                  <a:pt x="38" y="225"/>
                </a:lnTo>
                <a:lnTo>
                  <a:pt x="30" y="221"/>
                </a:lnTo>
                <a:lnTo>
                  <a:pt x="24" y="216"/>
                </a:lnTo>
                <a:lnTo>
                  <a:pt x="21" y="209"/>
                </a:lnTo>
                <a:lnTo>
                  <a:pt x="19" y="203"/>
                </a:lnTo>
                <a:lnTo>
                  <a:pt x="17" y="199"/>
                </a:lnTo>
                <a:lnTo>
                  <a:pt x="17" y="196"/>
                </a:lnTo>
                <a:lnTo>
                  <a:pt x="3" y="138"/>
                </a:lnTo>
                <a:lnTo>
                  <a:pt x="0" y="112"/>
                </a:lnTo>
                <a:lnTo>
                  <a:pt x="2" y="89"/>
                </a:lnTo>
                <a:lnTo>
                  <a:pt x="6" y="69"/>
                </a:lnTo>
                <a:lnTo>
                  <a:pt x="12" y="52"/>
                </a:lnTo>
                <a:lnTo>
                  <a:pt x="19" y="39"/>
                </a:lnTo>
                <a:lnTo>
                  <a:pt x="24" y="30"/>
                </a:lnTo>
                <a:lnTo>
                  <a:pt x="28" y="25"/>
                </a:lnTo>
                <a:lnTo>
                  <a:pt x="30" y="22"/>
                </a:lnTo>
                <a:lnTo>
                  <a:pt x="45" y="9"/>
                </a:lnTo>
                <a:lnTo>
                  <a:pt x="61" y="2"/>
                </a:lnTo>
                <a:lnTo>
                  <a:pt x="76" y="0"/>
                </a:lnTo>
                <a:close/>
              </a:path>
            </a:pathLst>
          </a:custGeom>
          <a:solidFill>
            <a:srgbClr val="AAB38D"/>
          </a:solidFill>
          <a:ln w="0">
            <a:solidFill>
              <a:srgbClr val="AAB38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" name="Freeform 163"/>
          <p:cNvSpPr>
            <a:spLocks noEditPoints="1"/>
          </p:cNvSpPr>
          <p:nvPr/>
        </p:nvSpPr>
        <p:spPr bwMode="auto">
          <a:xfrm>
            <a:off x="5438776" y="2540000"/>
            <a:ext cx="242888" cy="369888"/>
          </a:xfrm>
          <a:custGeom>
            <a:avLst/>
            <a:gdLst>
              <a:gd name="T0" fmla="*/ 66 w 153"/>
              <a:gd name="T1" fmla="*/ 9 h 233"/>
              <a:gd name="T2" fmla="*/ 35 w 153"/>
              <a:gd name="T3" fmla="*/ 29 h 233"/>
              <a:gd name="T4" fmla="*/ 32 w 153"/>
              <a:gd name="T5" fmla="*/ 31 h 233"/>
              <a:gd name="T6" fmla="*/ 27 w 153"/>
              <a:gd name="T7" fmla="*/ 38 h 233"/>
              <a:gd name="T8" fmla="*/ 21 w 153"/>
              <a:gd name="T9" fmla="*/ 49 h 233"/>
              <a:gd name="T10" fmla="*/ 9 w 153"/>
              <a:gd name="T11" fmla="*/ 87 h 233"/>
              <a:gd name="T12" fmla="*/ 9 w 153"/>
              <a:gd name="T13" fmla="*/ 142 h 233"/>
              <a:gd name="T14" fmla="*/ 22 w 153"/>
              <a:gd name="T15" fmla="*/ 200 h 233"/>
              <a:gd name="T16" fmla="*/ 22 w 153"/>
              <a:gd name="T17" fmla="*/ 203 h 233"/>
              <a:gd name="T18" fmla="*/ 25 w 153"/>
              <a:gd name="T19" fmla="*/ 208 h 233"/>
              <a:gd name="T20" fmla="*/ 30 w 153"/>
              <a:gd name="T21" fmla="*/ 217 h 233"/>
              <a:gd name="T22" fmla="*/ 36 w 153"/>
              <a:gd name="T23" fmla="*/ 224 h 233"/>
              <a:gd name="T24" fmla="*/ 47 w 153"/>
              <a:gd name="T25" fmla="*/ 226 h 233"/>
              <a:gd name="T26" fmla="*/ 65 w 153"/>
              <a:gd name="T27" fmla="*/ 221 h 233"/>
              <a:gd name="T28" fmla="*/ 77 w 153"/>
              <a:gd name="T29" fmla="*/ 213 h 233"/>
              <a:gd name="T30" fmla="*/ 82 w 153"/>
              <a:gd name="T31" fmla="*/ 210 h 233"/>
              <a:gd name="T32" fmla="*/ 89 w 153"/>
              <a:gd name="T33" fmla="*/ 204 h 233"/>
              <a:gd name="T34" fmla="*/ 103 w 153"/>
              <a:gd name="T35" fmla="*/ 188 h 233"/>
              <a:gd name="T36" fmla="*/ 121 w 153"/>
              <a:gd name="T37" fmla="*/ 158 h 233"/>
              <a:gd name="T38" fmla="*/ 144 w 153"/>
              <a:gd name="T39" fmla="*/ 103 h 233"/>
              <a:gd name="T40" fmla="*/ 145 w 153"/>
              <a:gd name="T41" fmla="*/ 80 h 233"/>
              <a:gd name="T42" fmla="*/ 142 w 153"/>
              <a:gd name="T43" fmla="*/ 52 h 233"/>
              <a:gd name="T44" fmla="*/ 132 w 153"/>
              <a:gd name="T45" fmla="*/ 27 h 233"/>
              <a:gd name="T46" fmla="*/ 121 w 153"/>
              <a:gd name="T47" fmla="*/ 18 h 233"/>
              <a:gd name="T48" fmla="*/ 116 w 153"/>
              <a:gd name="T49" fmla="*/ 14 h 233"/>
              <a:gd name="T50" fmla="*/ 98 w 153"/>
              <a:gd name="T51" fmla="*/ 9 h 233"/>
              <a:gd name="T52" fmla="*/ 81 w 153"/>
              <a:gd name="T53" fmla="*/ 0 h 233"/>
              <a:gd name="T54" fmla="*/ 108 w 153"/>
              <a:gd name="T55" fmla="*/ 4 h 233"/>
              <a:gd name="T56" fmla="*/ 124 w 153"/>
              <a:gd name="T57" fmla="*/ 10 h 233"/>
              <a:gd name="T58" fmla="*/ 137 w 153"/>
              <a:gd name="T59" fmla="*/ 23 h 233"/>
              <a:gd name="T60" fmla="*/ 150 w 153"/>
              <a:gd name="T61" fmla="*/ 51 h 233"/>
              <a:gd name="T62" fmla="*/ 153 w 153"/>
              <a:gd name="T63" fmla="*/ 80 h 233"/>
              <a:gd name="T64" fmla="*/ 150 w 153"/>
              <a:gd name="T65" fmla="*/ 106 h 233"/>
              <a:gd name="T66" fmla="*/ 150 w 153"/>
              <a:gd name="T67" fmla="*/ 110 h 233"/>
              <a:gd name="T68" fmla="*/ 119 w 153"/>
              <a:gd name="T69" fmla="*/ 178 h 233"/>
              <a:gd name="T70" fmla="*/ 99 w 153"/>
              <a:gd name="T71" fmla="*/ 204 h 233"/>
              <a:gd name="T72" fmla="*/ 84 w 153"/>
              <a:gd name="T73" fmla="*/ 218 h 233"/>
              <a:gd name="T74" fmla="*/ 68 w 153"/>
              <a:gd name="T75" fmla="*/ 227 h 233"/>
              <a:gd name="T76" fmla="*/ 47 w 153"/>
              <a:gd name="T77" fmla="*/ 233 h 233"/>
              <a:gd name="T78" fmla="*/ 35 w 153"/>
              <a:gd name="T79" fmla="*/ 230 h 233"/>
              <a:gd name="T80" fmla="*/ 21 w 153"/>
              <a:gd name="T81" fmla="*/ 217 h 233"/>
              <a:gd name="T82" fmla="*/ 17 w 153"/>
              <a:gd name="T83" fmla="*/ 208 h 233"/>
              <a:gd name="T84" fmla="*/ 15 w 153"/>
              <a:gd name="T85" fmla="*/ 203 h 233"/>
              <a:gd name="T86" fmla="*/ 2 w 153"/>
              <a:gd name="T87" fmla="*/ 144 h 233"/>
              <a:gd name="T88" fmla="*/ 1 w 153"/>
              <a:gd name="T89" fmla="*/ 86 h 233"/>
              <a:gd name="T90" fmla="*/ 14 w 153"/>
              <a:gd name="T91" fmla="*/ 47 h 233"/>
              <a:gd name="T92" fmla="*/ 27 w 153"/>
              <a:gd name="T93" fmla="*/ 26 h 233"/>
              <a:gd name="T94" fmla="*/ 47 w 153"/>
              <a:gd name="T95" fmla="*/ 9 h 233"/>
              <a:gd name="T96" fmla="*/ 81 w 153"/>
              <a:gd name="T97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233">
                <a:moveTo>
                  <a:pt x="81" y="6"/>
                </a:moveTo>
                <a:lnTo>
                  <a:pt x="66" y="9"/>
                </a:lnTo>
                <a:lnTo>
                  <a:pt x="51" y="15"/>
                </a:lnTo>
                <a:lnTo>
                  <a:pt x="35" y="29"/>
                </a:lnTo>
                <a:lnTo>
                  <a:pt x="34" y="29"/>
                </a:lnTo>
                <a:lnTo>
                  <a:pt x="32" y="31"/>
                </a:lnTo>
                <a:lnTo>
                  <a:pt x="30" y="34"/>
                </a:lnTo>
                <a:lnTo>
                  <a:pt x="27" y="38"/>
                </a:lnTo>
                <a:lnTo>
                  <a:pt x="25" y="43"/>
                </a:lnTo>
                <a:lnTo>
                  <a:pt x="21" y="49"/>
                </a:lnTo>
                <a:lnTo>
                  <a:pt x="14" y="66"/>
                </a:lnTo>
                <a:lnTo>
                  <a:pt x="9" y="87"/>
                </a:lnTo>
                <a:lnTo>
                  <a:pt x="6" y="114"/>
                </a:lnTo>
                <a:lnTo>
                  <a:pt x="9" y="142"/>
                </a:lnTo>
                <a:lnTo>
                  <a:pt x="22" y="200"/>
                </a:lnTo>
                <a:lnTo>
                  <a:pt x="22" y="200"/>
                </a:lnTo>
                <a:lnTo>
                  <a:pt x="22" y="200"/>
                </a:lnTo>
                <a:lnTo>
                  <a:pt x="22" y="203"/>
                </a:lnTo>
                <a:lnTo>
                  <a:pt x="23" y="204"/>
                </a:lnTo>
                <a:lnTo>
                  <a:pt x="25" y="208"/>
                </a:lnTo>
                <a:lnTo>
                  <a:pt x="27" y="213"/>
                </a:lnTo>
                <a:lnTo>
                  <a:pt x="30" y="217"/>
                </a:lnTo>
                <a:lnTo>
                  <a:pt x="32" y="221"/>
                </a:lnTo>
                <a:lnTo>
                  <a:pt x="36" y="224"/>
                </a:lnTo>
                <a:lnTo>
                  <a:pt x="42" y="225"/>
                </a:lnTo>
                <a:lnTo>
                  <a:pt x="47" y="226"/>
                </a:lnTo>
                <a:lnTo>
                  <a:pt x="55" y="225"/>
                </a:lnTo>
                <a:lnTo>
                  <a:pt x="65" y="221"/>
                </a:lnTo>
                <a:lnTo>
                  <a:pt x="77" y="214"/>
                </a:lnTo>
                <a:lnTo>
                  <a:pt x="77" y="213"/>
                </a:lnTo>
                <a:lnTo>
                  <a:pt x="78" y="212"/>
                </a:lnTo>
                <a:lnTo>
                  <a:pt x="82" y="210"/>
                </a:lnTo>
                <a:lnTo>
                  <a:pt x="85" y="207"/>
                </a:lnTo>
                <a:lnTo>
                  <a:pt x="89" y="204"/>
                </a:lnTo>
                <a:lnTo>
                  <a:pt x="94" y="199"/>
                </a:lnTo>
                <a:lnTo>
                  <a:pt x="103" y="188"/>
                </a:lnTo>
                <a:lnTo>
                  <a:pt x="114" y="174"/>
                </a:lnTo>
                <a:lnTo>
                  <a:pt x="121" y="158"/>
                </a:lnTo>
                <a:lnTo>
                  <a:pt x="144" y="107"/>
                </a:lnTo>
                <a:lnTo>
                  <a:pt x="144" y="103"/>
                </a:lnTo>
                <a:lnTo>
                  <a:pt x="145" y="93"/>
                </a:lnTo>
                <a:lnTo>
                  <a:pt x="145" y="80"/>
                </a:lnTo>
                <a:lnTo>
                  <a:pt x="145" y="66"/>
                </a:lnTo>
                <a:lnTo>
                  <a:pt x="142" y="52"/>
                </a:lnTo>
                <a:lnTo>
                  <a:pt x="138" y="39"/>
                </a:lnTo>
                <a:lnTo>
                  <a:pt x="132" y="27"/>
                </a:lnTo>
                <a:lnTo>
                  <a:pt x="123" y="18"/>
                </a:lnTo>
                <a:lnTo>
                  <a:pt x="121" y="18"/>
                </a:lnTo>
                <a:lnTo>
                  <a:pt x="120" y="17"/>
                </a:lnTo>
                <a:lnTo>
                  <a:pt x="116" y="14"/>
                </a:lnTo>
                <a:lnTo>
                  <a:pt x="111" y="13"/>
                </a:lnTo>
                <a:lnTo>
                  <a:pt x="98" y="9"/>
                </a:lnTo>
                <a:lnTo>
                  <a:pt x="81" y="6"/>
                </a:lnTo>
                <a:close/>
                <a:moveTo>
                  <a:pt x="81" y="0"/>
                </a:moveTo>
                <a:lnTo>
                  <a:pt x="95" y="1"/>
                </a:lnTo>
                <a:lnTo>
                  <a:pt x="108" y="4"/>
                </a:lnTo>
                <a:lnTo>
                  <a:pt x="118" y="8"/>
                </a:lnTo>
                <a:lnTo>
                  <a:pt x="124" y="10"/>
                </a:lnTo>
                <a:lnTo>
                  <a:pt x="127" y="11"/>
                </a:lnTo>
                <a:lnTo>
                  <a:pt x="137" y="23"/>
                </a:lnTo>
                <a:lnTo>
                  <a:pt x="145" y="36"/>
                </a:lnTo>
                <a:lnTo>
                  <a:pt x="150" y="51"/>
                </a:lnTo>
                <a:lnTo>
                  <a:pt x="152" y="65"/>
                </a:lnTo>
                <a:lnTo>
                  <a:pt x="153" y="80"/>
                </a:lnTo>
                <a:lnTo>
                  <a:pt x="152" y="95"/>
                </a:lnTo>
                <a:lnTo>
                  <a:pt x="150" y="106"/>
                </a:lnTo>
                <a:lnTo>
                  <a:pt x="150" y="110"/>
                </a:lnTo>
                <a:lnTo>
                  <a:pt x="150" y="110"/>
                </a:lnTo>
                <a:lnTo>
                  <a:pt x="128" y="161"/>
                </a:lnTo>
                <a:lnTo>
                  <a:pt x="119" y="178"/>
                </a:lnTo>
                <a:lnTo>
                  <a:pt x="110" y="192"/>
                </a:lnTo>
                <a:lnTo>
                  <a:pt x="99" y="204"/>
                </a:lnTo>
                <a:lnTo>
                  <a:pt x="90" y="213"/>
                </a:lnTo>
                <a:lnTo>
                  <a:pt x="84" y="218"/>
                </a:lnTo>
                <a:lnTo>
                  <a:pt x="81" y="220"/>
                </a:lnTo>
                <a:lnTo>
                  <a:pt x="68" y="227"/>
                </a:lnTo>
                <a:lnTo>
                  <a:pt x="56" y="231"/>
                </a:lnTo>
                <a:lnTo>
                  <a:pt x="47" y="233"/>
                </a:lnTo>
                <a:lnTo>
                  <a:pt x="47" y="233"/>
                </a:lnTo>
                <a:lnTo>
                  <a:pt x="35" y="230"/>
                </a:lnTo>
                <a:lnTo>
                  <a:pt x="26" y="225"/>
                </a:lnTo>
                <a:lnTo>
                  <a:pt x="21" y="217"/>
                </a:lnTo>
                <a:lnTo>
                  <a:pt x="18" y="213"/>
                </a:lnTo>
                <a:lnTo>
                  <a:pt x="17" y="208"/>
                </a:lnTo>
                <a:lnTo>
                  <a:pt x="15" y="205"/>
                </a:lnTo>
                <a:lnTo>
                  <a:pt x="15" y="203"/>
                </a:lnTo>
                <a:lnTo>
                  <a:pt x="15" y="201"/>
                </a:lnTo>
                <a:lnTo>
                  <a:pt x="2" y="144"/>
                </a:lnTo>
                <a:lnTo>
                  <a:pt x="0" y="114"/>
                </a:lnTo>
                <a:lnTo>
                  <a:pt x="1" y="86"/>
                </a:lnTo>
                <a:lnTo>
                  <a:pt x="8" y="64"/>
                </a:lnTo>
                <a:lnTo>
                  <a:pt x="14" y="47"/>
                </a:lnTo>
                <a:lnTo>
                  <a:pt x="22" y="34"/>
                </a:lnTo>
                <a:lnTo>
                  <a:pt x="27" y="26"/>
                </a:lnTo>
                <a:lnTo>
                  <a:pt x="30" y="23"/>
                </a:lnTo>
                <a:lnTo>
                  <a:pt x="47" y="9"/>
                </a:lnTo>
                <a:lnTo>
                  <a:pt x="64" y="2"/>
                </a:lnTo>
                <a:lnTo>
                  <a:pt x="8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4" name="Freeform 164"/>
          <p:cNvSpPr>
            <a:spLocks/>
          </p:cNvSpPr>
          <p:nvPr/>
        </p:nvSpPr>
        <p:spPr bwMode="auto">
          <a:xfrm>
            <a:off x="5559426" y="2552700"/>
            <a:ext cx="55563" cy="53975"/>
          </a:xfrm>
          <a:custGeom>
            <a:avLst/>
            <a:gdLst>
              <a:gd name="T0" fmla="*/ 0 w 35"/>
              <a:gd name="T1" fmla="*/ 0 h 34"/>
              <a:gd name="T2" fmla="*/ 35 w 35"/>
              <a:gd name="T3" fmla="*/ 5 h 34"/>
              <a:gd name="T4" fmla="*/ 21 w 35"/>
              <a:gd name="T5" fmla="*/ 27 h 34"/>
              <a:gd name="T6" fmla="*/ 18 w 35"/>
              <a:gd name="T7" fmla="*/ 31 h 34"/>
              <a:gd name="T8" fmla="*/ 15 w 35"/>
              <a:gd name="T9" fmla="*/ 32 h 34"/>
              <a:gd name="T10" fmla="*/ 13 w 35"/>
              <a:gd name="T11" fmla="*/ 34 h 34"/>
              <a:gd name="T12" fmla="*/ 11 w 35"/>
              <a:gd name="T13" fmla="*/ 34 h 34"/>
              <a:gd name="T14" fmla="*/ 10 w 35"/>
              <a:gd name="T15" fmla="*/ 32 h 34"/>
              <a:gd name="T16" fmla="*/ 9 w 35"/>
              <a:gd name="T17" fmla="*/ 31 h 34"/>
              <a:gd name="T18" fmla="*/ 8 w 35"/>
              <a:gd name="T19" fmla="*/ 28 h 34"/>
              <a:gd name="T20" fmla="*/ 8 w 35"/>
              <a:gd name="T21" fmla="*/ 27 h 34"/>
              <a:gd name="T22" fmla="*/ 6 w 35"/>
              <a:gd name="T23" fmla="*/ 26 h 34"/>
              <a:gd name="T24" fmla="*/ 6 w 35"/>
              <a:gd name="T25" fmla="*/ 24 h 34"/>
              <a:gd name="T26" fmla="*/ 6 w 35"/>
              <a:gd name="T27" fmla="*/ 23 h 34"/>
              <a:gd name="T28" fmla="*/ 0 w 35"/>
              <a:gd name="T2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34">
                <a:moveTo>
                  <a:pt x="0" y="0"/>
                </a:moveTo>
                <a:lnTo>
                  <a:pt x="35" y="5"/>
                </a:lnTo>
                <a:lnTo>
                  <a:pt x="21" y="27"/>
                </a:lnTo>
                <a:lnTo>
                  <a:pt x="18" y="31"/>
                </a:lnTo>
                <a:lnTo>
                  <a:pt x="15" y="32"/>
                </a:lnTo>
                <a:lnTo>
                  <a:pt x="13" y="34"/>
                </a:lnTo>
                <a:lnTo>
                  <a:pt x="11" y="34"/>
                </a:lnTo>
                <a:lnTo>
                  <a:pt x="10" y="32"/>
                </a:lnTo>
                <a:lnTo>
                  <a:pt x="9" y="31"/>
                </a:lnTo>
                <a:lnTo>
                  <a:pt x="8" y="28"/>
                </a:lnTo>
                <a:lnTo>
                  <a:pt x="8" y="27"/>
                </a:lnTo>
                <a:lnTo>
                  <a:pt x="6" y="26"/>
                </a:lnTo>
                <a:lnTo>
                  <a:pt x="6" y="24"/>
                </a:lnTo>
                <a:lnTo>
                  <a:pt x="6" y="23"/>
                </a:lnTo>
                <a:lnTo>
                  <a:pt x="0" y="0"/>
                </a:lnTo>
                <a:close/>
              </a:path>
            </a:pathLst>
          </a:custGeom>
          <a:solidFill>
            <a:srgbClr val="EAF0E7"/>
          </a:solidFill>
          <a:ln w="0">
            <a:solidFill>
              <a:srgbClr val="EAF0E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5" name="Freeform 165"/>
          <p:cNvSpPr>
            <a:spLocks/>
          </p:cNvSpPr>
          <p:nvPr/>
        </p:nvSpPr>
        <p:spPr bwMode="auto">
          <a:xfrm>
            <a:off x="5553076" y="2547938"/>
            <a:ext cx="66675" cy="65088"/>
          </a:xfrm>
          <a:custGeom>
            <a:avLst/>
            <a:gdLst>
              <a:gd name="T0" fmla="*/ 5 w 42"/>
              <a:gd name="T1" fmla="*/ 0 h 41"/>
              <a:gd name="T2" fmla="*/ 6 w 42"/>
              <a:gd name="T3" fmla="*/ 0 h 41"/>
              <a:gd name="T4" fmla="*/ 6 w 42"/>
              <a:gd name="T5" fmla="*/ 3 h 41"/>
              <a:gd name="T6" fmla="*/ 14 w 42"/>
              <a:gd name="T7" fmla="*/ 26 h 41"/>
              <a:gd name="T8" fmla="*/ 14 w 42"/>
              <a:gd name="T9" fmla="*/ 26 h 41"/>
              <a:gd name="T10" fmla="*/ 14 w 42"/>
              <a:gd name="T11" fmla="*/ 26 h 41"/>
              <a:gd name="T12" fmla="*/ 14 w 42"/>
              <a:gd name="T13" fmla="*/ 27 h 41"/>
              <a:gd name="T14" fmla="*/ 14 w 42"/>
              <a:gd name="T15" fmla="*/ 30 h 41"/>
              <a:gd name="T16" fmla="*/ 15 w 42"/>
              <a:gd name="T17" fmla="*/ 31 h 41"/>
              <a:gd name="T18" fmla="*/ 15 w 42"/>
              <a:gd name="T19" fmla="*/ 33 h 41"/>
              <a:gd name="T20" fmla="*/ 17 w 42"/>
              <a:gd name="T21" fmla="*/ 34 h 41"/>
              <a:gd name="T22" fmla="*/ 17 w 42"/>
              <a:gd name="T23" fmla="*/ 34 h 41"/>
              <a:gd name="T24" fmla="*/ 18 w 42"/>
              <a:gd name="T25" fmla="*/ 33 h 41"/>
              <a:gd name="T26" fmla="*/ 19 w 42"/>
              <a:gd name="T27" fmla="*/ 31 h 41"/>
              <a:gd name="T28" fmla="*/ 22 w 42"/>
              <a:gd name="T29" fmla="*/ 27 h 41"/>
              <a:gd name="T30" fmla="*/ 35 w 42"/>
              <a:gd name="T31" fmla="*/ 5 h 41"/>
              <a:gd name="T32" fmla="*/ 36 w 42"/>
              <a:gd name="T33" fmla="*/ 5 h 41"/>
              <a:gd name="T34" fmla="*/ 39 w 42"/>
              <a:gd name="T35" fmla="*/ 4 h 41"/>
              <a:gd name="T36" fmla="*/ 40 w 42"/>
              <a:gd name="T37" fmla="*/ 5 h 41"/>
              <a:gd name="T38" fmla="*/ 42 w 42"/>
              <a:gd name="T39" fmla="*/ 6 h 41"/>
              <a:gd name="T40" fmla="*/ 42 w 42"/>
              <a:gd name="T41" fmla="*/ 8 h 41"/>
              <a:gd name="T42" fmla="*/ 42 w 42"/>
              <a:gd name="T43" fmla="*/ 9 h 41"/>
              <a:gd name="T44" fmla="*/ 27 w 42"/>
              <a:gd name="T45" fmla="*/ 31 h 41"/>
              <a:gd name="T46" fmla="*/ 25 w 42"/>
              <a:gd name="T47" fmla="*/ 35 h 41"/>
              <a:gd name="T48" fmla="*/ 22 w 42"/>
              <a:gd name="T49" fmla="*/ 38 h 41"/>
              <a:gd name="T50" fmla="*/ 19 w 42"/>
              <a:gd name="T51" fmla="*/ 39 h 41"/>
              <a:gd name="T52" fmla="*/ 17 w 42"/>
              <a:gd name="T53" fmla="*/ 41 h 41"/>
              <a:gd name="T54" fmla="*/ 14 w 42"/>
              <a:gd name="T55" fmla="*/ 41 h 41"/>
              <a:gd name="T56" fmla="*/ 13 w 42"/>
              <a:gd name="T57" fmla="*/ 39 h 41"/>
              <a:gd name="T58" fmla="*/ 10 w 42"/>
              <a:gd name="T59" fmla="*/ 38 h 41"/>
              <a:gd name="T60" fmla="*/ 9 w 42"/>
              <a:gd name="T61" fmla="*/ 35 h 41"/>
              <a:gd name="T62" fmla="*/ 9 w 42"/>
              <a:gd name="T63" fmla="*/ 33 h 41"/>
              <a:gd name="T64" fmla="*/ 8 w 42"/>
              <a:gd name="T65" fmla="*/ 30 h 41"/>
              <a:gd name="T66" fmla="*/ 8 w 42"/>
              <a:gd name="T67" fmla="*/ 29 h 41"/>
              <a:gd name="T68" fmla="*/ 6 w 42"/>
              <a:gd name="T69" fmla="*/ 27 h 41"/>
              <a:gd name="T70" fmla="*/ 0 w 42"/>
              <a:gd name="T71" fmla="*/ 4 h 41"/>
              <a:gd name="T72" fmla="*/ 0 w 42"/>
              <a:gd name="T73" fmla="*/ 4 h 41"/>
              <a:gd name="T74" fmla="*/ 0 w 42"/>
              <a:gd name="T75" fmla="*/ 3 h 41"/>
              <a:gd name="T76" fmla="*/ 1 w 42"/>
              <a:gd name="T77" fmla="*/ 1 h 41"/>
              <a:gd name="T78" fmla="*/ 2 w 42"/>
              <a:gd name="T79" fmla="*/ 0 h 41"/>
              <a:gd name="T80" fmla="*/ 5 w 42"/>
              <a:gd name="T8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" h="41">
                <a:moveTo>
                  <a:pt x="5" y="0"/>
                </a:moveTo>
                <a:lnTo>
                  <a:pt x="6" y="0"/>
                </a:lnTo>
                <a:lnTo>
                  <a:pt x="6" y="3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7"/>
                </a:lnTo>
                <a:lnTo>
                  <a:pt x="14" y="30"/>
                </a:lnTo>
                <a:lnTo>
                  <a:pt x="15" y="31"/>
                </a:lnTo>
                <a:lnTo>
                  <a:pt x="15" y="33"/>
                </a:lnTo>
                <a:lnTo>
                  <a:pt x="17" y="34"/>
                </a:lnTo>
                <a:lnTo>
                  <a:pt x="17" y="34"/>
                </a:lnTo>
                <a:lnTo>
                  <a:pt x="18" y="33"/>
                </a:lnTo>
                <a:lnTo>
                  <a:pt x="19" y="31"/>
                </a:lnTo>
                <a:lnTo>
                  <a:pt x="22" y="27"/>
                </a:lnTo>
                <a:lnTo>
                  <a:pt x="35" y="5"/>
                </a:lnTo>
                <a:lnTo>
                  <a:pt x="36" y="5"/>
                </a:lnTo>
                <a:lnTo>
                  <a:pt x="39" y="4"/>
                </a:lnTo>
                <a:lnTo>
                  <a:pt x="40" y="5"/>
                </a:lnTo>
                <a:lnTo>
                  <a:pt x="42" y="6"/>
                </a:lnTo>
                <a:lnTo>
                  <a:pt x="42" y="8"/>
                </a:lnTo>
                <a:lnTo>
                  <a:pt x="42" y="9"/>
                </a:lnTo>
                <a:lnTo>
                  <a:pt x="27" y="31"/>
                </a:lnTo>
                <a:lnTo>
                  <a:pt x="25" y="35"/>
                </a:lnTo>
                <a:lnTo>
                  <a:pt x="22" y="38"/>
                </a:lnTo>
                <a:lnTo>
                  <a:pt x="19" y="39"/>
                </a:lnTo>
                <a:lnTo>
                  <a:pt x="17" y="41"/>
                </a:lnTo>
                <a:lnTo>
                  <a:pt x="14" y="41"/>
                </a:lnTo>
                <a:lnTo>
                  <a:pt x="13" y="39"/>
                </a:lnTo>
                <a:lnTo>
                  <a:pt x="10" y="38"/>
                </a:lnTo>
                <a:lnTo>
                  <a:pt x="9" y="35"/>
                </a:lnTo>
                <a:lnTo>
                  <a:pt x="9" y="33"/>
                </a:lnTo>
                <a:lnTo>
                  <a:pt x="8" y="30"/>
                </a:lnTo>
                <a:lnTo>
                  <a:pt x="8" y="29"/>
                </a:lnTo>
                <a:lnTo>
                  <a:pt x="6" y="27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6" name="Freeform 166"/>
          <p:cNvSpPr>
            <a:spLocks/>
          </p:cNvSpPr>
          <p:nvPr/>
        </p:nvSpPr>
        <p:spPr bwMode="auto">
          <a:xfrm>
            <a:off x="5619751" y="2560638"/>
            <a:ext cx="38100" cy="47625"/>
          </a:xfrm>
          <a:custGeom>
            <a:avLst/>
            <a:gdLst>
              <a:gd name="T0" fmla="*/ 0 w 24"/>
              <a:gd name="T1" fmla="*/ 0 h 30"/>
              <a:gd name="T2" fmla="*/ 24 w 24"/>
              <a:gd name="T3" fmla="*/ 18 h 30"/>
              <a:gd name="T4" fmla="*/ 17 w 24"/>
              <a:gd name="T5" fmla="*/ 26 h 30"/>
              <a:gd name="T6" fmla="*/ 14 w 24"/>
              <a:gd name="T7" fmla="*/ 29 h 30"/>
              <a:gd name="T8" fmla="*/ 13 w 24"/>
              <a:gd name="T9" fmla="*/ 30 h 30"/>
              <a:gd name="T10" fmla="*/ 11 w 24"/>
              <a:gd name="T11" fmla="*/ 30 h 30"/>
              <a:gd name="T12" fmla="*/ 10 w 24"/>
              <a:gd name="T13" fmla="*/ 30 h 30"/>
              <a:gd name="T14" fmla="*/ 10 w 24"/>
              <a:gd name="T15" fmla="*/ 29 h 30"/>
              <a:gd name="T16" fmla="*/ 9 w 24"/>
              <a:gd name="T17" fmla="*/ 27 h 30"/>
              <a:gd name="T18" fmla="*/ 9 w 24"/>
              <a:gd name="T19" fmla="*/ 26 h 30"/>
              <a:gd name="T20" fmla="*/ 9 w 24"/>
              <a:gd name="T21" fmla="*/ 25 h 30"/>
              <a:gd name="T22" fmla="*/ 9 w 24"/>
              <a:gd name="T23" fmla="*/ 25 h 30"/>
              <a:gd name="T24" fmla="*/ 0 w 24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30">
                <a:moveTo>
                  <a:pt x="0" y="0"/>
                </a:moveTo>
                <a:lnTo>
                  <a:pt x="24" y="18"/>
                </a:lnTo>
                <a:lnTo>
                  <a:pt x="17" y="26"/>
                </a:lnTo>
                <a:lnTo>
                  <a:pt x="14" y="29"/>
                </a:lnTo>
                <a:lnTo>
                  <a:pt x="13" y="30"/>
                </a:lnTo>
                <a:lnTo>
                  <a:pt x="11" y="30"/>
                </a:lnTo>
                <a:lnTo>
                  <a:pt x="10" y="30"/>
                </a:lnTo>
                <a:lnTo>
                  <a:pt x="10" y="29"/>
                </a:lnTo>
                <a:lnTo>
                  <a:pt x="9" y="27"/>
                </a:lnTo>
                <a:lnTo>
                  <a:pt x="9" y="26"/>
                </a:lnTo>
                <a:lnTo>
                  <a:pt x="9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EAF0E7"/>
          </a:solidFill>
          <a:ln w="0">
            <a:solidFill>
              <a:srgbClr val="EAF0E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Freeform 167"/>
          <p:cNvSpPr>
            <a:spLocks/>
          </p:cNvSpPr>
          <p:nvPr/>
        </p:nvSpPr>
        <p:spPr bwMode="auto">
          <a:xfrm>
            <a:off x="5613401" y="2555875"/>
            <a:ext cx="50800" cy="58738"/>
          </a:xfrm>
          <a:custGeom>
            <a:avLst/>
            <a:gdLst>
              <a:gd name="T0" fmla="*/ 5 w 32"/>
              <a:gd name="T1" fmla="*/ 0 h 37"/>
              <a:gd name="T2" fmla="*/ 6 w 32"/>
              <a:gd name="T3" fmla="*/ 0 h 37"/>
              <a:gd name="T4" fmla="*/ 8 w 32"/>
              <a:gd name="T5" fmla="*/ 1 h 37"/>
              <a:gd name="T6" fmla="*/ 17 w 32"/>
              <a:gd name="T7" fmla="*/ 26 h 37"/>
              <a:gd name="T8" fmla="*/ 17 w 32"/>
              <a:gd name="T9" fmla="*/ 28 h 37"/>
              <a:gd name="T10" fmla="*/ 17 w 32"/>
              <a:gd name="T11" fmla="*/ 28 h 37"/>
              <a:gd name="T12" fmla="*/ 17 w 32"/>
              <a:gd name="T13" fmla="*/ 29 h 37"/>
              <a:gd name="T14" fmla="*/ 18 w 32"/>
              <a:gd name="T15" fmla="*/ 26 h 37"/>
              <a:gd name="T16" fmla="*/ 18 w 32"/>
              <a:gd name="T17" fmla="*/ 26 h 37"/>
              <a:gd name="T18" fmla="*/ 27 w 32"/>
              <a:gd name="T19" fmla="*/ 19 h 37"/>
              <a:gd name="T20" fmla="*/ 28 w 32"/>
              <a:gd name="T21" fmla="*/ 19 h 37"/>
              <a:gd name="T22" fmla="*/ 30 w 32"/>
              <a:gd name="T23" fmla="*/ 19 h 37"/>
              <a:gd name="T24" fmla="*/ 31 w 32"/>
              <a:gd name="T25" fmla="*/ 19 h 37"/>
              <a:gd name="T26" fmla="*/ 32 w 32"/>
              <a:gd name="T27" fmla="*/ 21 h 37"/>
              <a:gd name="T28" fmla="*/ 32 w 32"/>
              <a:gd name="T29" fmla="*/ 22 h 37"/>
              <a:gd name="T30" fmla="*/ 31 w 32"/>
              <a:gd name="T31" fmla="*/ 24 h 37"/>
              <a:gd name="T32" fmla="*/ 23 w 32"/>
              <a:gd name="T33" fmla="*/ 32 h 37"/>
              <a:gd name="T34" fmla="*/ 21 w 32"/>
              <a:gd name="T35" fmla="*/ 34 h 37"/>
              <a:gd name="T36" fmla="*/ 18 w 32"/>
              <a:gd name="T37" fmla="*/ 36 h 37"/>
              <a:gd name="T38" fmla="*/ 15 w 32"/>
              <a:gd name="T39" fmla="*/ 37 h 37"/>
              <a:gd name="T40" fmla="*/ 15 w 32"/>
              <a:gd name="T41" fmla="*/ 37 h 37"/>
              <a:gd name="T42" fmla="*/ 13 w 32"/>
              <a:gd name="T43" fmla="*/ 36 h 37"/>
              <a:gd name="T44" fmla="*/ 11 w 32"/>
              <a:gd name="T45" fmla="*/ 34 h 37"/>
              <a:gd name="T46" fmla="*/ 10 w 32"/>
              <a:gd name="T47" fmla="*/ 33 h 37"/>
              <a:gd name="T48" fmla="*/ 10 w 32"/>
              <a:gd name="T49" fmla="*/ 32 h 37"/>
              <a:gd name="T50" fmla="*/ 10 w 32"/>
              <a:gd name="T51" fmla="*/ 29 h 37"/>
              <a:gd name="T52" fmla="*/ 9 w 32"/>
              <a:gd name="T53" fmla="*/ 28 h 37"/>
              <a:gd name="T54" fmla="*/ 1 w 32"/>
              <a:gd name="T55" fmla="*/ 4 h 37"/>
              <a:gd name="T56" fmla="*/ 1 w 32"/>
              <a:gd name="T57" fmla="*/ 4 h 37"/>
              <a:gd name="T58" fmla="*/ 0 w 32"/>
              <a:gd name="T59" fmla="*/ 3 h 37"/>
              <a:gd name="T60" fmla="*/ 1 w 32"/>
              <a:gd name="T61" fmla="*/ 1 h 37"/>
              <a:gd name="T62" fmla="*/ 2 w 32"/>
              <a:gd name="T63" fmla="*/ 0 h 37"/>
              <a:gd name="T64" fmla="*/ 5 w 32"/>
              <a:gd name="T6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7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17" y="26"/>
                </a:lnTo>
                <a:lnTo>
                  <a:pt x="17" y="28"/>
                </a:lnTo>
                <a:lnTo>
                  <a:pt x="17" y="28"/>
                </a:lnTo>
                <a:lnTo>
                  <a:pt x="17" y="29"/>
                </a:lnTo>
                <a:lnTo>
                  <a:pt x="18" y="26"/>
                </a:lnTo>
                <a:lnTo>
                  <a:pt x="18" y="26"/>
                </a:lnTo>
                <a:lnTo>
                  <a:pt x="27" y="19"/>
                </a:lnTo>
                <a:lnTo>
                  <a:pt x="28" y="19"/>
                </a:lnTo>
                <a:lnTo>
                  <a:pt x="30" y="19"/>
                </a:lnTo>
                <a:lnTo>
                  <a:pt x="31" y="19"/>
                </a:lnTo>
                <a:lnTo>
                  <a:pt x="32" y="21"/>
                </a:lnTo>
                <a:lnTo>
                  <a:pt x="32" y="22"/>
                </a:lnTo>
                <a:lnTo>
                  <a:pt x="31" y="24"/>
                </a:lnTo>
                <a:lnTo>
                  <a:pt x="23" y="32"/>
                </a:lnTo>
                <a:lnTo>
                  <a:pt x="21" y="34"/>
                </a:lnTo>
                <a:lnTo>
                  <a:pt x="18" y="36"/>
                </a:lnTo>
                <a:lnTo>
                  <a:pt x="15" y="37"/>
                </a:lnTo>
                <a:lnTo>
                  <a:pt x="15" y="37"/>
                </a:lnTo>
                <a:lnTo>
                  <a:pt x="13" y="36"/>
                </a:lnTo>
                <a:lnTo>
                  <a:pt x="11" y="34"/>
                </a:lnTo>
                <a:lnTo>
                  <a:pt x="10" y="33"/>
                </a:lnTo>
                <a:lnTo>
                  <a:pt x="10" y="32"/>
                </a:lnTo>
                <a:lnTo>
                  <a:pt x="10" y="29"/>
                </a:lnTo>
                <a:lnTo>
                  <a:pt x="9" y="28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Freeform 168"/>
          <p:cNvSpPr>
            <a:spLocks/>
          </p:cNvSpPr>
          <p:nvPr/>
        </p:nvSpPr>
        <p:spPr bwMode="auto">
          <a:xfrm>
            <a:off x="5535613" y="2579688"/>
            <a:ext cx="87313" cy="282575"/>
          </a:xfrm>
          <a:custGeom>
            <a:avLst/>
            <a:gdLst>
              <a:gd name="T0" fmla="*/ 43 w 55"/>
              <a:gd name="T1" fmla="*/ 0 h 178"/>
              <a:gd name="T2" fmla="*/ 55 w 55"/>
              <a:gd name="T3" fmla="*/ 0 h 178"/>
              <a:gd name="T4" fmla="*/ 54 w 55"/>
              <a:gd name="T5" fmla="*/ 1 h 178"/>
              <a:gd name="T6" fmla="*/ 54 w 55"/>
              <a:gd name="T7" fmla="*/ 4 h 178"/>
              <a:gd name="T8" fmla="*/ 53 w 55"/>
              <a:gd name="T9" fmla="*/ 7 h 178"/>
              <a:gd name="T10" fmla="*/ 51 w 55"/>
              <a:gd name="T11" fmla="*/ 10 h 178"/>
              <a:gd name="T12" fmla="*/ 51 w 55"/>
              <a:gd name="T13" fmla="*/ 13 h 178"/>
              <a:gd name="T14" fmla="*/ 51 w 55"/>
              <a:gd name="T15" fmla="*/ 14 h 178"/>
              <a:gd name="T16" fmla="*/ 37 w 55"/>
              <a:gd name="T17" fmla="*/ 149 h 178"/>
              <a:gd name="T18" fmla="*/ 16 w 55"/>
              <a:gd name="T19" fmla="*/ 178 h 178"/>
              <a:gd name="T20" fmla="*/ 12 w 55"/>
              <a:gd name="T21" fmla="*/ 178 h 178"/>
              <a:gd name="T22" fmla="*/ 11 w 55"/>
              <a:gd name="T23" fmla="*/ 174 h 178"/>
              <a:gd name="T24" fmla="*/ 8 w 55"/>
              <a:gd name="T25" fmla="*/ 167 h 178"/>
              <a:gd name="T26" fmla="*/ 4 w 55"/>
              <a:gd name="T27" fmla="*/ 162 h 178"/>
              <a:gd name="T28" fmla="*/ 2 w 55"/>
              <a:gd name="T29" fmla="*/ 157 h 178"/>
              <a:gd name="T30" fmla="*/ 0 w 55"/>
              <a:gd name="T31" fmla="*/ 155 h 178"/>
              <a:gd name="T32" fmla="*/ 4 w 55"/>
              <a:gd name="T33" fmla="*/ 148 h 178"/>
              <a:gd name="T34" fmla="*/ 41 w 55"/>
              <a:gd name="T35" fmla="*/ 27 h 178"/>
              <a:gd name="T36" fmla="*/ 42 w 55"/>
              <a:gd name="T37" fmla="*/ 18 h 178"/>
              <a:gd name="T38" fmla="*/ 43 w 55"/>
              <a:gd name="T39" fmla="*/ 9 h 178"/>
              <a:gd name="T40" fmla="*/ 43 w 55"/>
              <a:gd name="T41" fmla="*/ 2 h 178"/>
              <a:gd name="T42" fmla="*/ 43 w 55"/>
              <a:gd name="T4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178">
                <a:moveTo>
                  <a:pt x="43" y="0"/>
                </a:moveTo>
                <a:lnTo>
                  <a:pt x="55" y="0"/>
                </a:lnTo>
                <a:lnTo>
                  <a:pt x="54" y="1"/>
                </a:lnTo>
                <a:lnTo>
                  <a:pt x="54" y="4"/>
                </a:lnTo>
                <a:lnTo>
                  <a:pt x="53" y="7"/>
                </a:lnTo>
                <a:lnTo>
                  <a:pt x="51" y="10"/>
                </a:lnTo>
                <a:lnTo>
                  <a:pt x="51" y="13"/>
                </a:lnTo>
                <a:lnTo>
                  <a:pt x="51" y="14"/>
                </a:lnTo>
                <a:lnTo>
                  <a:pt x="37" y="149"/>
                </a:lnTo>
                <a:lnTo>
                  <a:pt x="16" y="178"/>
                </a:lnTo>
                <a:lnTo>
                  <a:pt x="12" y="178"/>
                </a:lnTo>
                <a:lnTo>
                  <a:pt x="11" y="174"/>
                </a:lnTo>
                <a:lnTo>
                  <a:pt x="8" y="167"/>
                </a:lnTo>
                <a:lnTo>
                  <a:pt x="4" y="162"/>
                </a:lnTo>
                <a:lnTo>
                  <a:pt x="2" y="157"/>
                </a:lnTo>
                <a:lnTo>
                  <a:pt x="0" y="155"/>
                </a:lnTo>
                <a:lnTo>
                  <a:pt x="4" y="148"/>
                </a:lnTo>
                <a:lnTo>
                  <a:pt x="41" y="27"/>
                </a:lnTo>
                <a:lnTo>
                  <a:pt x="42" y="18"/>
                </a:lnTo>
                <a:lnTo>
                  <a:pt x="43" y="9"/>
                </a:lnTo>
                <a:lnTo>
                  <a:pt x="43" y="2"/>
                </a:lnTo>
                <a:lnTo>
                  <a:pt x="43" y="0"/>
                </a:lnTo>
                <a:close/>
              </a:path>
            </a:pathLst>
          </a:custGeom>
          <a:solidFill>
            <a:srgbClr val="EAF0E7"/>
          </a:solidFill>
          <a:ln w="0">
            <a:solidFill>
              <a:srgbClr val="EAF0E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Freeform 169"/>
          <p:cNvSpPr>
            <a:spLocks/>
          </p:cNvSpPr>
          <p:nvPr/>
        </p:nvSpPr>
        <p:spPr bwMode="auto">
          <a:xfrm>
            <a:off x="5529263" y="2573338"/>
            <a:ext cx="100013" cy="295275"/>
          </a:xfrm>
          <a:custGeom>
            <a:avLst/>
            <a:gdLst>
              <a:gd name="T0" fmla="*/ 47 w 63"/>
              <a:gd name="T1" fmla="*/ 0 h 186"/>
              <a:gd name="T2" fmla="*/ 49 w 63"/>
              <a:gd name="T3" fmla="*/ 1 h 186"/>
              <a:gd name="T4" fmla="*/ 50 w 63"/>
              <a:gd name="T5" fmla="*/ 2 h 186"/>
              <a:gd name="T6" fmla="*/ 51 w 63"/>
              <a:gd name="T7" fmla="*/ 4 h 186"/>
              <a:gd name="T8" fmla="*/ 51 w 63"/>
              <a:gd name="T9" fmla="*/ 6 h 186"/>
              <a:gd name="T10" fmla="*/ 50 w 63"/>
              <a:gd name="T11" fmla="*/ 13 h 186"/>
              <a:gd name="T12" fmla="*/ 50 w 63"/>
              <a:gd name="T13" fmla="*/ 22 h 186"/>
              <a:gd name="T14" fmla="*/ 47 w 63"/>
              <a:gd name="T15" fmla="*/ 31 h 186"/>
              <a:gd name="T16" fmla="*/ 11 w 63"/>
              <a:gd name="T17" fmla="*/ 153 h 186"/>
              <a:gd name="T18" fmla="*/ 8 w 63"/>
              <a:gd name="T19" fmla="*/ 158 h 186"/>
              <a:gd name="T20" fmla="*/ 11 w 63"/>
              <a:gd name="T21" fmla="*/ 162 h 186"/>
              <a:gd name="T22" fmla="*/ 13 w 63"/>
              <a:gd name="T23" fmla="*/ 166 h 186"/>
              <a:gd name="T24" fmla="*/ 16 w 63"/>
              <a:gd name="T25" fmla="*/ 171 h 186"/>
              <a:gd name="T26" fmla="*/ 19 w 63"/>
              <a:gd name="T27" fmla="*/ 178 h 186"/>
              <a:gd name="T28" fmla="*/ 38 w 63"/>
              <a:gd name="T29" fmla="*/ 152 h 186"/>
              <a:gd name="T30" fmla="*/ 51 w 63"/>
              <a:gd name="T31" fmla="*/ 17 h 186"/>
              <a:gd name="T32" fmla="*/ 51 w 63"/>
              <a:gd name="T33" fmla="*/ 17 h 186"/>
              <a:gd name="T34" fmla="*/ 51 w 63"/>
              <a:gd name="T35" fmla="*/ 17 h 186"/>
              <a:gd name="T36" fmla="*/ 53 w 63"/>
              <a:gd name="T37" fmla="*/ 14 h 186"/>
              <a:gd name="T38" fmla="*/ 53 w 63"/>
              <a:gd name="T39" fmla="*/ 11 h 186"/>
              <a:gd name="T40" fmla="*/ 54 w 63"/>
              <a:gd name="T41" fmla="*/ 9 h 186"/>
              <a:gd name="T42" fmla="*/ 54 w 63"/>
              <a:gd name="T43" fmla="*/ 5 h 186"/>
              <a:gd name="T44" fmla="*/ 55 w 63"/>
              <a:gd name="T45" fmla="*/ 4 h 186"/>
              <a:gd name="T46" fmla="*/ 55 w 63"/>
              <a:gd name="T47" fmla="*/ 2 h 186"/>
              <a:gd name="T48" fmla="*/ 58 w 63"/>
              <a:gd name="T49" fmla="*/ 1 h 186"/>
              <a:gd name="T50" fmla="*/ 59 w 63"/>
              <a:gd name="T51" fmla="*/ 1 h 186"/>
              <a:gd name="T52" fmla="*/ 62 w 63"/>
              <a:gd name="T53" fmla="*/ 1 h 186"/>
              <a:gd name="T54" fmla="*/ 62 w 63"/>
              <a:gd name="T55" fmla="*/ 2 h 186"/>
              <a:gd name="T56" fmla="*/ 63 w 63"/>
              <a:gd name="T57" fmla="*/ 5 h 186"/>
              <a:gd name="T58" fmla="*/ 62 w 63"/>
              <a:gd name="T59" fmla="*/ 8 h 186"/>
              <a:gd name="T60" fmla="*/ 61 w 63"/>
              <a:gd name="T61" fmla="*/ 8 h 186"/>
              <a:gd name="T62" fmla="*/ 61 w 63"/>
              <a:gd name="T63" fmla="*/ 10 h 186"/>
              <a:gd name="T64" fmla="*/ 61 w 63"/>
              <a:gd name="T65" fmla="*/ 11 h 186"/>
              <a:gd name="T66" fmla="*/ 59 w 63"/>
              <a:gd name="T67" fmla="*/ 15 h 186"/>
              <a:gd name="T68" fmla="*/ 59 w 63"/>
              <a:gd name="T69" fmla="*/ 17 h 186"/>
              <a:gd name="T70" fmla="*/ 59 w 63"/>
              <a:gd name="T71" fmla="*/ 18 h 186"/>
              <a:gd name="T72" fmla="*/ 45 w 63"/>
              <a:gd name="T73" fmla="*/ 154 h 186"/>
              <a:gd name="T74" fmla="*/ 21 w 63"/>
              <a:gd name="T75" fmla="*/ 186 h 186"/>
              <a:gd name="T76" fmla="*/ 12 w 63"/>
              <a:gd name="T77" fmla="*/ 184 h 186"/>
              <a:gd name="T78" fmla="*/ 12 w 63"/>
              <a:gd name="T79" fmla="*/ 182 h 186"/>
              <a:gd name="T80" fmla="*/ 12 w 63"/>
              <a:gd name="T81" fmla="*/ 182 h 186"/>
              <a:gd name="T82" fmla="*/ 12 w 63"/>
              <a:gd name="T83" fmla="*/ 180 h 186"/>
              <a:gd name="T84" fmla="*/ 12 w 63"/>
              <a:gd name="T85" fmla="*/ 178 h 186"/>
              <a:gd name="T86" fmla="*/ 11 w 63"/>
              <a:gd name="T87" fmla="*/ 175 h 186"/>
              <a:gd name="T88" fmla="*/ 8 w 63"/>
              <a:gd name="T89" fmla="*/ 172 h 186"/>
              <a:gd name="T90" fmla="*/ 7 w 63"/>
              <a:gd name="T91" fmla="*/ 170 h 186"/>
              <a:gd name="T92" fmla="*/ 6 w 63"/>
              <a:gd name="T93" fmla="*/ 166 h 186"/>
              <a:gd name="T94" fmla="*/ 3 w 63"/>
              <a:gd name="T95" fmla="*/ 163 h 186"/>
              <a:gd name="T96" fmla="*/ 2 w 63"/>
              <a:gd name="T97" fmla="*/ 162 h 186"/>
              <a:gd name="T98" fmla="*/ 2 w 63"/>
              <a:gd name="T99" fmla="*/ 161 h 186"/>
              <a:gd name="T100" fmla="*/ 0 w 63"/>
              <a:gd name="T101" fmla="*/ 159 h 186"/>
              <a:gd name="T102" fmla="*/ 4 w 63"/>
              <a:gd name="T103" fmla="*/ 150 h 186"/>
              <a:gd name="T104" fmla="*/ 41 w 63"/>
              <a:gd name="T105" fmla="*/ 30 h 186"/>
              <a:gd name="T106" fmla="*/ 42 w 63"/>
              <a:gd name="T107" fmla="*/ 21 h 186"/>
              <a:gd name="T108" fmla="*/ 44 w 63"/>
              <a:gd name="T109" fmla="*/ 13 h 186"/>
              <a:gd name="T110" fmla="*/ 44 w 63"/>
              <a:gd name="T111" fmla="*/ 6 h 186"/>
              <a:gd name="T112" fmla="*/ 44 w 63"/>
              <a:gd name="T113" fmla="*/ 4 h 186"/>
              <a:gd name="T114" fmla="*/ 45 w 63"/>
              <a:gd name="T115" fmla="*/ 2 h 186"/>
              <a:gd name="T116" fmla="*/ 46 w 63"/>
              <a:gd name="T117" fmla="*/ 1 h 186"/>
              <a:gd name="T118" fmla="*/ 47 w 63"/>
              <a:gd name="T11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186">
                <a:moveTo>
                  <a:pt x="47" y="0"/>
                </a:moveTo>
                <a:lnTo>
                  <a:pt x="49" y="1"/>
                </a:lnTo>
                <a:lnTo>
                  <a:pt x="50" y="2"/>
                </a:lnTo>
                <a:lnTo>
                  <a:pt x="51" y="4"/>
                </a:lnTo>
                <a:lnTo>
                  <a:pt x="51" y="6"/>
                </a:lnTo>
                <a:lnTo>
                  <a:pt x="50" y="13"/>
                </a:lnTo>
                <a:lnTo>
                  <a:pt x="50" y="22"/>
                </a:lnTo>
                <a:lnTo>
                  <a:pt x="47" y="31"/>
                </a:lnTo>
                <a:lnTo>
                  <a:pt x="11" y="153"/>
                </a:lnTo>
                <a:lnTo>
                  <a:pt x="8" y="158"/>
                </a:lnTo>
                <a:lnTo>
                  <a:pt x="11" y="162"/>
                </a:lnTo>
                <a:lnTo>
                  <a:pt x="13" y="166"/>
                </a:lnTo>
                <a:lnTo>
                  <a:pt x="16" y="171"/>
                </a:lnTo>
                <a:lnTo>
                  <a:pt x="19" y="178"/>
                </a:lnTo>
                <a:lnTo>
                  <a:pt x="38" y="152"/>
                </a:ln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53" y="14"/>
                </a:lnTo>
                <a:lnTo>
                  <a:pt x="53" y="11"/>
                </a:lnTo>
                <a:lnTo>
                  <a:pt x="54" y="9"/>
                </a:lnTo>
                <a:lnTo>
                  <a:pt x="54" y="5"/>
                </a:lnTo>
                <a:lnTo>
                  <a:pt x="55" y="4"/>
                </a:lnTo>
                <a:lnTo>
                  <a:pt x="55" y="2"/>
                </a:lnTo>
                <a:lnTo>
                  <a:pt x="58" y="1"/>
                </a:lnTo>
                <a:lnTo>
                  <a:pt x="59" y="1"/>
                </a:lnTo>
                <a:lnTo>
                  <a:pt x="62" y="1"/>
                </a:lnTo>
                <a:lnTo>
                  <a:pt x="62" y="2"/>
                </a:lnTo>
                <a:lnTo>
                  <a:pt x="63" y="5"/>
                </a:lnTo>
                <a:lnTo>
                  <a:pt x="62" y="8"/>
                </a:lnTo>
                <a:lnTo>
                  <a:pt x="61" y="8"/>
                </a:lnTo>
                <a:lnTo>
                  <a:pt x="61" y="10"/>
                </a:lnTo>
                <a:lnTo>
                  <a:pt x="61" y="11"/>
                </a:lnTo>
                <a:lnTo>
                  <a:pt x="59" y="15"/>
                </a:lnTo>
                <a:lnTo>
                  <a:pt x="59" y="17"/>
                </a:lnTo>
                <a:lnTo>
                  <a:pt x="59" y="18"/>
                </a:lnTo>
                <a:lnTo>
                  <a:pt x="45" y="154"/>
                </a:lnTo>
                <a:lnTo>
                  <a:pt x="21" y="186"/>
                </a:lnTo>
                <a:lnTo>
                  <a:pt x="12" y="184"/>
                </a:lnTo>
                <a:lnTo>
                  <a:pt x="12" y="182"/>
                </a:lnTo>
                <a:lnTo>
                  <a:pt x="12" y="182"/>
                </a:lnTo>
                <a:lnTo>
                  <a:pt x="12" y="180"/>
                </a:lnTo>
                <a:lnTo>
                  <a:pt x="12" y="178"/>
                </a:lnTo>
                <a:lnTo>
                  <a:pt x="11" y="175"/>
                </a:lnTo>
                <a:lnTo>
                  <a:pt x="8" y="172"/>
                </a:lnTo>
                <a:lnTo>
                  <a:pt x="7" y="170"/>
                </a:lnTo>
                <a:lnTo>
                  <a:pt x="6" y="166"/>
                </a:lnTo>
                <a:lnTo>
                  <a:pt x="3" y="163"/>
                </a:lnTo>
                <a:lnTo>
                  <a:pt x="2" y="162"/>
                </a:lnTo>
                <a:lnTo>
                  <a:pt x="2" y="161"/>
                </a:lnTo>
                <a:lnTo>
                  <a:pt x="0" y="159"/>
                </a:lnTo>
                <a:lnTo>
                  <a:pt x="4" y="150"/>
                </a:lnTo>
                <a:lnTo>
                  <a:pt x="41" y="30"/>
                </a:lnTo>
                <a:lnTo>
                  <a:pt x="42" y="21"/>
                </a:lnTo>
                <a:lnTo>
                  <a:pt x="44" y="13"/>
                </a:lnTo>
                <a:lnTo>
                  <a:pt x="44" y="6"/>
                </a:lnTo>
                <a:lnTo>
                  <a:pt x="44" y="4"/>
                </a:lnTo>
                <a:lnTo>
                  <a:pt x="45" y="2"/>
                </a:lnTo>
                <a:lnTo>
                  <a:pt x="46" y="1"/>
                </a:lnTo>
                <a:lnTo>
                  <a:pt x="4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Freeform 170"/>
          <p:cNvSpPr>
            <a:spLocks/>
          </p:cNvSpPr>
          <p:nvPr/>
        </p:nvSpPr>
        <p:spPr bwMode="auto">
          <a:xfrm>
            <a:off x="5673726" y="2649538"/>
            <a:ext cx="163513" cy="260350"/>
          </a:xfrm>
          <a:custGeom>
            <a:avLst/>
            <a:gdLst>
              <a:gd name="T0" fmla="*/ 2 w 103"/>
              <a:gd name="T1" fmla="*/ 0 h 164"/>
              <a:gd name="T2" fmla="*/ 4 w 103"/>
              <a:gd name="T3" fmla="*/ 1 h 164"/>
              <a:gd name="T4" fmla="*/ 5 w 103"/>
              <a:gd name="T5" fmla="*/ 1 h 164"/>
              <a:gd name="T6" fmla="*/ 6 w 103"/>
              <a:gd name="T7" fmla="*/ 4 h 164"/>
              <a:gd name="T8" fmla="*/ 25 w 103"/>
              <a:gd name="T9" fmla="*/ 85 h 164"/>
              <a:gd name="T10" fmla="*/ 25 w 103"/>
              <a:gd name="T11" fmla="*/ 85 h 164"/>
              <a:gd name="T12" fmla="*/ 25 w 103"/>
              <a:gd name="T13" fmla="*/ 86 h 164"/>
              <a:gd name="T14" fmla="*/ 25 w 103"/>
              <a:gd name="T15" fmla="*/ 88 h 164"/>
              <a:gd name="T16" fmla="*/ 25 w 103"/>
              <a:gd name="T17" fmla="*/ 90 h 164"/>
              <a:gd name="T18" fmla="*/ 26 w 103"/>
              <a:gd name="T19" fmla="*/ 94 h 164"/>
              <a:gd name="T20" fmla="*/ 27 w 103"/>
              <a:gd name="T21" fmla="*/ 100 h 164"/>
              <a:gd name="T22" fmla="*/ 28 w 103"/>
              <a:gd name="T23" fmla="*/ 105 h 164"/>
              <a:gd name="T24" fmla="*/ 31 w 103"/>
              <a:gd name="T25" fmla="*/ 109 h 164"/>
              <a:gd name="T26" fmla="*/ 34 w 103"/>
              <a:gd name="T27" fmla="*/ 111 h 164"/>
              <a:gd name="T28" fmla="*/ 36 w 103"/>
              <a:gd name="T29" fmla="*/ 111 h 164"/>
              <a:gd name="T30" fmla="*/ 36 w 103"/>
              <a:gd name="T31" fmla="*/ 111 h 164"/>
              <a:gd name="T32" fmla="*/ 73 w 103"/>
              <a:gd name="T33" fmla="*/ 123 h 164"/>
              <a:gd name="T34" fmla="*/ 74 w 103"/>
              <a:gd name="T35" fmla="*/ 124 h 164"/>
              <a:gd name="T36" fmla="*/ 77 w 103"/>
              <a:gd name="T37" fmla="*/ 124 h 164"/>
              <a:gd name="T38" fmla="*/ 79 w 103"/>
              <a:gd name="T39" fmla="*/ 126 h 164"/>
              <a:gd name="T40" fmla="*/ 83 w 103"/>
              <a:gd name="T41" fmla="*/ 128 h 164"/>
              <a:gd name="T42" fmla="*/ 87 w 103"/>
              <a:gd name="T43" fmla="*/ 130 h 164"/>
              <a:gd name="T44" fmla="*/ 95 w 103"/>
              <a:gd name="T45" fmla="*/ 136 h 164"/>
              <a:gd name="T46" fmla="*/ 100 w 103"/>
              <a:gd name="T47" fmla="*/ 144 h 164"/>
              <a:gd name="T48" fmla="*/ 103 w 103"/>
              <a:gd name="T49" fmla="*/ 156 h 164"/>
              <a:gd name="T50" fmla="*/ 102 w 103"/>
              <a:gd name="T51" fmla="*/ 161 h 164"/>
              <a:gd name="T52" fmla="*/ 102 w 103"/>
              <a:gd name="T53" fmla="*/ 164 h 164"/>
              <a:gd name="T54" fmla="*/ 99 w 103"/>
              <a:gd name="T55" fmla="*/ 164 h 164"/>
              <a:gd name="T56" fmla="*/ 98 w 103"/>
              <a:gd name="T57" fmla="*/ 164 h 164"/>
              <a:gd name="T58" fmla="*/ 96 w 103"/>
              <a:gd name="T59" fmla="*/ 164 h 164"/>
              <a:gd name="T60" fmla="*/ 95 w 103"/>
              <a:gd name="T61" fmla="*/ 162 h 164"/>
              <a:gd name="T62" fmla="*/ 95 w 103"/>
              <a:gd name="T63" fmla="*/ 160 h 164"/>
              <a:gd name="T64" fmla="*/ 95 w 103"/>
              <a:gd name="T65" fmla="*/ 156 h 164"/>
              <a:gd name="T66" fmla="*/ 95 w 103"/>
              <a:gd name="T67" fmla="*/ 151 h 164"/>
              <a:gd name="T68" fmla="*/ 94 w 103"/>
              <a:gd name="T69" fmla="*/ 147 h 164"/>
              <a:gd name="T70" fmla="*/ 91 w 103"/>
              <a:gd name="T71" fmla="*/ 143 h 164"/>
              <a:gd name="T72" fmla="*/ 89 w 103"/>
              <a:gd name="T73" fmla="*/ 140 h 164"/>
              <a:gd name="T74" fmla="*/ 83 w 103"/>
              <a:gd name="T75" fmla="*/ 136 h 164"/>
              <a:gd name="T76" fmla="*/ 79 w 103"/>
              <a:gd name="T77" fmla="*/ 134 h 164"/>
              <a:gd name="T78" fmla="*/ 76 w 103"/>
              <a:gd name="T79" fmla="*/ 132 h 164"/>
              <a:gd name="T80" fmla="*/ 73 w 103"/>
              <a:gd name="T81" fmla="*/ 131 h 164"/>
              <a:gd name="T82" fmla="*/ 72 w 103"/>
              <a:gd name="T83" fmla="*/ 131 h 164"/>
              <a:gd name="T84" fmla="*/ 72 w 103"/>
              <a:gd name="T85" fmla="*/ 131 h 164"/>
              <a:gd name="T86" fmla="*/ 72 w 103"/>
              <a:gd name="T87" fmla="*/ 131 h 164"/>
              <a:gd name="T88" fmla="*/ 35 w 103"/>
              <a:gd name="T89" fmla="*/ 119 h 164"/>
              <a:gd name="T90" fmla="*/ 31 w 103"/>
              <a:gd name="T91" fmla="*/ 118 h 164"/>
              <a:gd name="T92" fmla="*/ 28 w 103"/>
              <a:gd name="T93" fmla="*/ 115 h 164"/>
              <a:gd name="T94" fmla="*/ 26 w 103"/>
              <a:gd name="T95" fmla="*/ 113 h 164"/>
              <a:gd name="T96" fmla="*/ 22 w 103"/>
              <a:gd name="T97" fmla="*/ 107 h 164"/>
              <a:gd name="T98" fmla="*/ 21 w 103"/>
              <a:gd name="T99" fmla="*/ 101 h 164"/>
              <a:gd name="T100" fmla="*/ 19 w 103"/>
              <a:gd name="T101" fmla="*/ 96 h 164"/>
              <a:gd name="T102" fmla="*/ 18 w 103"/>
              <a:gd name="T103" fmla="*/ 92 h 164"/>
              <a:gd name="T104" fmla="*/ 17 w 103"/>
              <a:gd name="T105" fmla="*/ 88 h 164"/>
              <a:gd name="T106" fmla="*/ 17 w 103"/>
              <a:gd name="T107" fmla="*/ 86 h 164"/>
              <a:gd name="T108" fmla="*/ 0 w 103"/>
              <a:gd name="T109" fmla="*/ 5 h 164"/>
              <a:gd name="T110" fmla="*/ 0 w 103"/>
              <a:gd name="T111" fmla="*/ 5 h 164"/>
              <a:gd name="T112" fmla="*/ 0 w 103"/>
              <a:gd name="T113" fmla="*/ 3 h 164"/>
              <a:gd name="T114" fmla="*/ 1 w 103"/>
              <a:gd name="T115" fmla="*/ 1 h 164"/>
              <a:gd name="T116" fmla="*/ 2 w 103"/>
              <a:gd name="T1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" h="164">
                <a:moveTo>
                  <a:pt x="2" y="0"/>
                </a:moveTo>
                <a:lnTo>
                  <a:pt x="4" y="1"/>
                </a:lnTo>
                <a:lnTo>
                  <a:pt x="5" y="1"/>
                </a:lnTo>
                <a:lnTo>
                  <a:pt x="6" y="4"/>
                </a:lnTo>
                <a:lnTo>
                  <a:pt x="25" y="85"/>
                </a:lnTo>
                <a:lnTo>
                  <a:pt x="25" y="85"/>
                </a:lnTo>
                <a:lnTo>
                  <a:pt x="25" y="86"/>
                </a:lnTo>
                <a:lnTo>
                  <a:pt x="25" y="88"/>
                </a:lnTo>
                <a:lnTo>
                  <a:pt x="25" y="90"/>
                </a:lnTo>
                <a:lnTo>
                  <a:pt x="26" y="94"/>
                </a:lnTo>
                <a:lnTo>
                  <a:pt x="27" y="100"/>
                </a:lnTo>
                <a:lnTo>
                  <a:pt x="28" y="105"/>
                </a:lnTo>
                <a:lnTo>
                  <a:pt x="31" y="109"/>
                </a:lnTo>
                <a:lnTo>
                  <a:pt x="34" y="111"/>
                </a:lnTo>
                <a:lnTo>
                  <a:pt x="36" y="111"/>
                </a:lnTo>
                <a:lnTo>
                  <a:pt x="36" y="111"/>
                </a:lnTo>
                <a:lnTo>
                  <a:pt x="73" y="123"/>
                </a:lnTo>
                <a:lnTo>
                  <a:pt x="74" y="124"/>
                </a:lnTo>
                <a:lnTo>
                  <a:pt x="77" y="124"/>
                </a:lnTo>
                <a:lnTo>
                  <a:pt x="79" y="126"/>
                </a:lnTo>
                <a:lnTo>
                  <a:pt x="83" y="128"/>
                </a:lnTo>
                <a:lnTo>
                  <a:pt x="87" y="130"/>
                </a:lnTo>
                <a:lnTo>
                  <a:pt x="95" y="136"/>
                </a:lnTo>
                <a:lnTo>
                  <a:pt x="100" y="144"/>
                </a:lnTo>
                <a:lnTo>
                  <a:pt x="103" y="156"/>
                </a:lnTo>
                <a:lnTo>
                  <a:pt x="102" y="161"/>
                </a:lnTo>
                <a:lnTo>
                  <a:pt x="102" y="164"/>
                </a:lnTo>
                <a:lnTo>
                  <a:pt x="99" y="164"/>
                </a:lnTo>
                <a:lnTo>
                  <a:pt x="98" y="164"/>
                </a:lnTo>
                <a:lnTo>
                  <a:pt x="96" y="164"/>
                </a:lnTo>
                <a:lnTo>
                  <a:pt x="95" y="162"/>
                </a:lnTo>
                <a:lnTo>
                  <a:pt x="95" y="160"/>
                </a:lnTo>
                <a:lnTo>
                  <a:pt x="95" y="156"/>
                </a:lnTo>
                <a:lnTo>
                  <a:pt x="95" y="151"/>
                </a:lnTo>
                <a:lnTo>
                  <a:pt x="94" y="147"/>
                </a:lnTo>
                <a:lnTo>
                  <a:pt x="91" y="143"/>
                </a:lnTo>
                <a:lnTo>
                  <a:pt x="89" y="140"/>
                </a:lnTo>
                <a:lnTo>
                  <a:pt x="83" y="136"/>
                </a:lnTo>
                <a:lnTo>
                  <a:pt x="79" y="134"/>
                </a:lnTo>
                <a:lnTo>
                  <a:pt x="76" y="132"/>
                </a:lnTo>
                <a:lnTo>
                  <a:pt x="73" y="131"/>
                </a:lnTo>
                <a:lnTo>
                  <a:pt x="72" y="131"/>
                </a:lnTo>
                <a:lnTo>
                  <a:pt x="72" y="131"/>
                </a:lnTo>
                <a:lnTo>
                  <a:pt x="72" y="131"/>
                </a:lnTo>
                <a:lnTo>
                  <a:pt x="35" y="119"/>
                </a:lnTo>
                <a:lnTo>
                  <a:pt x="31" y="118"/>
                </a:lnTo>
                <a:lnTo>
                  <a:pt x="28" y="115"/>
                </a:lnTo>
                <a:lnTo>
                  <a:pt x="26" y="113"/>
                </a:lnTo>
                <a:lnTo>
                  <a:pt x="22" y="107"/>
                </a:lnTo>
                <a:lnTo>
                  <a:pt x="21" y="101"/>
                </a:lnTo>
                <a:lnTo>
                  <a:pt x="19" y="96"/>
                </a:lnTo>
                <a:lnTo>
                  <a:pt x="18" y="92"/>
                </a:lnTo>
                <a:lnTo>
                  <a:pt x="17" y="88"/>
                </a:lnTo>
                <a:lnTo>
                  <a:pt x="17" y="86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" name="Freeform 171"/>
          <p:cNvSpPr>
            <a:spLocks/>
          </p:cNvSpPr>
          <p:nvPr/>
        </p:nvSpPr>
        <p:spPr bwMode="auto">
          <a:xfrm>
            <a:off x="5799138" y="2855913"/>
            <a:ext cx="19050" cy="44450"/>
          </a:xfrm>
          <a:custGeom>
            <a:avLst/>
            <a:gdLst>
              <a:gd name="T0" fmla="*/ 3 w 12"/>
              <a:gd name="T1" fmla="*/ 0 h 28"/>
              <a:gd name="T2" fmla="*/ 6 w 12"/>
              <a:gd name="T3" fmla="*/ 0 h 28"/>
              <a:gd name="T4" fmla="*/ 6 w 12"/>
              <a:gd name="T5" fmla="*/ 0 h 28"/>
              <a:gd name="T6" fmla="*/ 8 w 12"/>
              <a:gd name="T7" fmla="*/ 1 h 28"/>
              <a:gd name="T8" fmla="*/ 10 w 12"/>
              <a:gd name="T9" fmla="*/ 4 h 28"/>
              <a:gd name="T10" fmla="*/ 11 w 12"/>
              <a:gd name="T11" fmla="*/ 8 h 28"/>
              <a:gd name="T12" fmla="*/ 12 w 12"/>
              <a:gd name="T13" fmla="*/ 11 h 28"/>
              <a:gd name="T14" fmla="*/ 12 w 12"/>
              <a:gd name="T15" fmla="*/ 17 h 28"/>
              <a:gd name="T16" fmla="*/ 12 w 12"/>
              <a:gd name="T17" fmla="*/ 22 h 28"/>
              <a:gd name="T18" fmla="*/ 12 w 12"/>
              <a:gd name="T19" fmla="*/ 26 h 28"/>
              <a:gd name="T20" fmla="*/ 11 w 12"/>
              <a:gd name="T21" fmla="*/ 28 h 28"/>
              <a:gd name="T22" fmla="*/ 8 w 12"/>
              <a:gd name="T23" fmla="*/ 28 h 28"/>
              <a:gd name="T24" fmla="*/ 8 w 12"/>
              <a:gd name="T25" fmla="*/ 28 h 28"/>
              <a:gd name="T26" fmla="*/ 6 w 12"/>
              <a:gd name="T27" fmla="*/ 28 h 28"/>
              <a:gd name="T28" fmla="*/ 6 w 12"/>
              <a:gd name="T29" fmla="*/ 27 h 28"/>
              <a:gd name="T30" fmla="*/ 4 w 12"/>
              <a:gd name="T31" fmla="*/ 25 h 28"/>
              <a:gd name="T32" fmla="*/ 6 w 12"/>
              <a:gd name="T33" fmla="*/ 21 h 28"/>
              <a:gd name="T34" fmla="*/ 6 w 12"/>
              <a:gd name="T35" fmla="*/ 17 h 28"/>
              <a:gd name="T36" fmla="*/ 6 w 12"/>
              <a:gd name="T37" fmla="*/ 13 h 28"/>
              <a:gd name="T38" fmla="*/ 4 w 12"/>
              <a:gd name="T39" fmla="*/ 9 h 28"/>
              <a:gd name="T40" fmla="*/ 3 w 12"/>
              <a:gd name="T41" fmla="*/ 8 h 28"/>
              <a:gd name="T42" fmla="*/ 3 w 12"/>
              <a:gd name="T43" fmla="*/ 6 h 28"/>
              <a:gd name="T44" fmla="*/ 2 w 12"/>
              <a:gd name="T45" fmla="*/ 6 h 28"/>
              <a:gd name="T46" fmla="*/ 2 w 12"/>
              <a:gd name="T47" fmla="*/ 6 h 28"/>
              <a:gd name="T48" fmla="*/ 0 w 12"/>
              <a:gd name="T49" fmla="*/ 5 h 28"/>
              <a:gd name="T50" fmla="*/ 0 w 12"/>
              <a:gd name="T51" fmla="*/ 2 h 28"/>
              <a:gd name="T52" fmla="*/ 0 w 12"/>
              <a:gd name="T53" fmla="*/ 1 h 28"/>
              <a:gd name="T54" fmla="*/ 2 w 12"/>
              <a:gd name="T55" fmla="*/ 0 h 28"/>
              <a:gd name="T56" fmla="*/ 3 w 12"/>
              <a:gd name="T5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28">
                <a:moveTo>
                  <a:pt x="3" y="0"/>
                </a:moveTo>
                <a:lnTo>
                  <a:pt x="6" y="0"/>
                </a:lnTo>
                <a:lnTo>
                  <a:pt x="6" y="0"/>
                </a:lnTo>
                <a:lnTo>
                  <a:pt x="8" y="1"/>
                </a:lnTo>
                <a:lnTo>
                  <a:pt x="10" y="4"/>
                </a:lnTo>
                <a:lnTo>
                  <a:pt x="11" y="8"/>
                </a:lnTo>
                <a:lnTo>
                  <a:pt x="12" y="11"/>
                </a:lnTo>
                <a:lnTo>
                  <a:pt x="12" y="17"/>
                </a:lnTo>
                <a:lnTo>
                  <a:pt x="12" y="22"/>
                </a:lnTo>
                <a:lnTo>
                  <a:pt x="12" y="26"/>
                </a:lnTo>
                <a:lnTo>
                  <a:pt x="11" y="28"/>
                </a:lnTo>
                <a:lnTo>
                  <a:pt x="8" y="28"/>
                </a:lnTo>
                <a:lnTo>
                  <a:pt x="8" y="28"/>
                </a:lnTo>
                <a:lnTo>
                  <a:pt x="6" y="28"/>
                </a:lnTo>
                <a:lnTo>
                  <a:pt x="6" y="27"/>
                </a:lnTo>
                <a:lnTo>
                  <a:pt x="4" y="25"/>
                </a:lnTo>
                <a:lnTo>
                  <a:pt x="6" y="21"/>
                </a:lnTo>
                <a:lnTo>
                  <a:pt x="6" y="17"/>
                </a:lnTo>
                <a:lnTo>
                  <a:pt x="6" y="13"/>
                </a:lnTo>
                <a:lnTo>
                  <a:pt x="4" y="9"/>
                </a:lnTo>
                <a:lnTo>
                  <a:pt x="3" y="8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" name="Freeform 172"/>
          <p:cNvSpPr>
            <a:spLocks/>
          </p:cNvSpPr>
          <p:nvPr/>
        </p:nvSpPr>
        <p:spPr bwMode="auto">
          <a:xfrm>
            <a:off x="5778501" y="2844800"/>
            <a:ext cx="19050" cy="46038"/>
          </a:xfrm>
          <a:custGeom>
            <a:avLst/>
            <a:gdLst>
              <a:gd name="T0" fmla="*/ 3 w 12"/>
              <a:gd name="T1" fmla="*/ 0 h 29"/>
              <a:gd name="T2" fmla="*/ 4 w 12"/>
              <a:gd name="T3" fmla="*/ 0 h 29"/>
              <a:gd name="T4" fmla="*/ 6 w 12"/>
              <a:gd name="T5" fmla="*/ 0 h 29"/>
              <a:gd name="T6" fmla="*/ 7 w 12"/>
              <a:gd name="T7" fmla="*/ 1 h 29"/>
              <a:gd name="T8" fmla="*/ 10 w 12"/>
              <a:gd name="T9" fmla="*/ 4 h 29"/>
              <a:gd name="T10" fmla="*/ 11 w 12"/>
              <a:gd name="T11" fmla="*/ 7 h 29"/>
              <a:gd name="T12" fmla="*/ 12 w 12"/>
              <a:gd name="T13" fmla="*/ 9 h 29"/>
              <a:gd name="T14" fmla="*/ 12 w 12"/>
              <a:gd name="T15" fmla="*/ 15 h 29"/>
              <a:gd name="T16" fmla="*/ 12 w 12"/>
              <a:gd name="T17" fmla="*/ 20 h 29"/>
              <a:gd name="T18" fmla="*/ 11 w 12"/>
              <a:gd name="T19" fmla="*/ 26 h 29"/>
              <a:gd name="T20" fmla="*/ 10 w 12"/>
              <a:gd name="T21" fmla="*/ 28 h 29"/>
              <a:gd name="T22" fmla="*/ 7 w 12"/>
              <a:gd name="T23" fmla="*/ 29 h 29"/>
              <a:gd name="T24" fmla="*/ 6 w 12"/>
              <a:gd name="T25" fmla="*/ 29 h 29"/>
              <a:gd name="T26" fmla="*/ 4 w 12"/>
              <a:gd name="T27" fmla="*/ 28 h 29"/>
              <a:gd name="T28" fmla="*/ 3 w 12"/>
              <a:gd name="T29" fmla="*/ 26 h 29"/>
              <a:gd name="T30" fmla="*/ 4 w 12"/>
              <a:gd name="T31" fmla="*/ 24 h 29"/>
              <a:gd name="T32" fmla="*/ 4 w 12"/>
              <a:gd name="T33" fmla="*/ 20 h 29"/>
              <a:gd name="T34" fmla="*/ 6 w 12"/>
              <a:gd name="T35" fmla="*/ 17 h 29"/>
              <a:gd name="T36" fmla="*/ 6 w 12"/>
              <a:gd name="T37" fmla="*/ 15 h 29"/>
              <a:gd name="T38" fmla="*/ 6 w 12"/>
              <a:gd name="T39" fmla="*/ 12 h 29"/>
              <a:gd name="T40" fmla="*/ 4 w 12"/>
              <a:gd name="T41" fmla="*/ 9 h 29"/>
              <a:gd name="T42" fmla="*/ 3 w 12"/>
              <a:gd name="T43" fmla="*/ 8 h 29"/>
              <a:gd name="T44" fmla="*/ 3 w 12"/>
              <a:gd name="T45" fmla="*/ 7 h 29"/>
              <a:gd name="T46" fmla="*/ 2 w 12"/>
              <a:gd name="T47" fmla="*/ 7 h 29"/>
              <a:gd name="T48" fmla="*/ 0 w 12"/>
              <a:gd name="T49" fmla="*/ 5 h 29"/>
              <a:gd name="T50" fmla="*/ 0 w 12"/>
              <a:gd name="T51" fmla="*/ 4 h 29"/>
              <a:gd name="T52" fmla="*/ 0 w 12"/>
              <a:gd name="T53" fmla="*/ 1 h 29"/>
              <a:gd name="T54" fmla="*/ 2 w 12"/>
              <a:gd name="T55" fmla="*/ 0 h 29"/>
              <a:gd name="T56" fmla="*/ 3 w 12"/>
              <a:gd name="T5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29"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10" y="4"/>
                </a:lnTo>
                <a:lnTo>
                  <a:pt x="11" y="7"/>
                </a:lnTo>
                <a:lnTo>
                  <a:pt x="12" y="9"/>
                </a:lnTo>
                <a:lnTo>
                  <a:pt x="12" y="15"/>
                </a:lnTo>
                <a:lnTo>
                  <a:pt x="12" y="20"/>
                </a:lnTo>
                <a:lnTo>
                  <a:pt x="11" y="26"/>
                </a:lnTo>
                <a:lnTo>
                  <a:pt x="10" y="28"/>
                </a:lnTo>
                <a:lnTo>
                  <a:pt x="7" y="29"/>
                </a:lnTo>
                <a:lnTo>
                  <a:pt x="6" y="29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0"/>
                </a:lnTo>
                <a:lnTo>
                  <a:pt x="6" y="17"/>
                </a:lnTo>
                <a:lnTo>
                  <a:pt x="6" y="15"/>
                </a:lnTo>
                <a:lnTo>
                  <a:pt x="6" y="12"/>
                </a:lnTo>
                <a:lnTo>
                  <a:pt x="4" y="9"/>
                </a:lnTo>
                <a:lnTo>
                  <a:pt x="3" y="8"/>
                </a:lnTo>
                <a:lnTo>
                  <a:pt x="3" y="7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3" name="Freeform 173"/>
          <p:cNvSpPr>
            <a:spLocks/>
          </p:cNvSpPr>
          <p:nvPr/>
        </p:nvSpPr>
        <p:spPr bwMode="auto">
          <a:xfrm>
            <a:off x="5303838" y="2555875"/>
            <a:ext cx="222250" cy="155575"/>
          </a:xfrm>
          <a:custGeom>
            <a:avLst/>
            <a:gdLst>
              <a:gd name="T0" fmla="*/ 136 w 140"/>
              <a:gd name="T1" fmla="*/ 0 h 98"/>
              <a:gd name="T2" fmla="*/ 138 w 140"/>
              <a:gd name="T3" fmla="*/ 0 h 98"/>
              <a:gd name="T4" fmla="*/ 140 w 140"/>
              <a:gd name="T5" fmla="*/ 1 h 98"/>
              <a:gd name="T6" fmla="*/ 140 w 140"/>
              <a:gd name="T7" fmla="*/ 3 h 98"/>
              <a:gd name="T8" fmla="*/ 140 w 140"/>
              <a:gd name="T9" fmla="*/ 4 h 98"/>
              <a:gd name="T10" fmla="*/ 140 w 140"/>
              <a:gd name="T11" fmla="*/ 5 h 98"/>
              <a:gd name="T12" fmla="*/ 137 w 140"/>
              <a:gd name="T13" fmla="*/ 7 h 98"/>
              <a:gd name="T14" fmla="*/ 134 w 140"/>
              <a:gd name="T15" fmla="*/ 8 h 98"/>
              <a:gd name="T16" fmla="*/ 125 w 140"/>
              <a:gd name="T17" fmla="*/ 9 h 98"/>
              <a:gd name="T18" fmla="*/ 112 w 140"/>
              <a:gd name="T19" fmla="*/ 13 h 98"/>
              <a:gd name="T20" fmla="*/ 95 w 140"/>
              <a:gd name="T21" fmla="*/ 19 h 98"/>
              <a:gd name="T22" fmla="*/ 72 w 140"/>
              <a:gd name="T23" fmla="*/ 28 h 98"/>
              <a:gd name="T24" fmla="*/ 48 w 140"/>
              <a:gd name="T25" fmla="*/ 38 h 98"/>
              <a:gd name="T26" fmla="*/ 27 w 140"/>
              <a:gd name="T27" fmla="*/ 53 h 98"/>
              <a:gd name="T28" fmla="*/ 27 w 140"/>
              <a:gd name="T29" fmla="*/ 53 h 98"/>
              <a:gd name="T30" fmla="*/ 27 w 140"/>
              <a:gd name="T31" fmla="*/ 53 h 98"/>
              <a:gd name="T32" fmla="*/ 27 w 140"/>
              <a:gd name="T33" fmla="*/ 53 h 98"/>
              <a:gd name="T34" fmla="*/ 26 w 140"/>
              <a:gd name="T35" fmla="*/ 53 h 98"/>
              <a:gd name="T36" fmla="*/ 23 w 140"/>
              <a:gd name="T37" fmla="*/ 54 h 98"/>
              <a:gd name="T38" fmla="*/ 21 w 140"/>
              <a:gd name="T39" fmla="*/ 56 h 98"/>
              <a:gd name="T40" fmla="*/ 17 w 140"/>
              <a:gd name="T41" fmla="*/ 60 h 98"/>
              <a:gd name="T42" fmla="*/ 11 w 140"/>
              <a:gd name="T43" fmla="*/ 67 h 98"/>
              <a:gd name="T44" fmla="*/ 8 w 140"/>
              <a:gd name="T45" fmla="*/ 77 h 98"/>
              <a:gd name="T46" fmla="*/ 6 w 140"/>
              <a:gd name="T47" fmla="*/ 91 h 98"/>
              <a:gd name="T48" fmla="*/ 6 w 140"/>
              <a:gd name="T49" fmla="*/ 94 h 98"/>
              <a:gd name="T50" fmla="*/ 6 w 140"/>
              <a:gd name="T51" fmla="*/ 96 h 98"/>
              <a:gd name="T52" fmla="*/ 5 w 140"/>
              <a:gd name="T53" fmla="*/ 97 h 98"/>
              <a:gd name="T54" fmla="*/ 4 w 140"/>
              <a:gd name="T55" fmla="*/ 98 h 98"/>
              <a:gd name="T56" fmla="*/ 4 w 140"/>
              <a:gd name="T57" fmla="*/ 98 h 98"/>
              <a:gd name="T58" fmla="*/ 1 w 140"/>
              <a:gd name="T59" fmla="*/ 98 h 98"/>
              <a:gd name="T60" fmla="*/ 0 w 140"/>
              <a:gd name="T61" fmla="*/ 97 h 98"/>
              <a:gd name="T62" fmla="*/ 0 w 140"/>
              <a:gd name="T63" fmla="*/ 94 h 98"/>
              <a:gd name="T64" fmla="*/ 0 w 140"/>
              <a:gd name="T65" fmla="*/ 91 h 98"/>
              <a:gd name="T66" fmla="*/ 2 w 140"/>
              <a:gd name="T67" fmla="*/ 75 h 98"/>
              <a:gd name="T68" fmla="*/ 8 w 140"/>
              <a:gd name="T69" fmla="*/ 62 h 98"/>
              <a:gd name="T70" fmla="*/ 14 w 140"/>
              <a:gd name="T71" fmla="*/ 54 h 98"/>
              <a:gd name="T72" fmla="*/ 19 w 140"/>
              <a:gd name="T73" fmla="*/ 49 h 98"/>
              <a:gd name="T74" fmla="*/ 23 w 140"/>
              <a:gd name="T75" fmla="*/ 46 h 98"/>
              <a:gd name="T76" fmla="*/ 39 w 140"/>
              <a:gd name="T77" fmla="*/ 36 h 98"/>
              <a:gd name="T78" fmla="*/ 57 w 140"/>
              <a:gd name="T79" fmla="*/ 26 h 98"/>
              <a:gd name="T80" fmla="*/ 76 w 140"/>
              <a:gd name="T81" fmla="*/ 19 h 98"/>
              <a:gd name="T82" fmla="*/ 94 w 140"/>
              <a:gd name="T83" fmla="*/ 12 h 98"/>
              <a:gd name="T84" fmla="*/ 110 w 140"/>
              <a:gd name="T85" fmla="*/ 7 h 98"/>
              <a:gd name="T86" fmla="*/ 124 w 140"/>
              <a:gd name="T87" fmla="*/ 3 h 98"/>
              <a:gd name="T88" fmla="*/ 133 w 140"/>
              <a:gd name="T89" fmla="*/ 0 h 98"/>
              <a:gd name="T90" fmla="*/ 136 w 140"/>
              <a:gd name="T9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0" h="98">
                <a:moveTo>
                  <a:pt x="136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3"/>
                </a:lnTo>
                <a:lnTo>
                  <a:pt x="140" y="4"/>
                </a:lnTo>
                <a:lnTo>
                  <a:pt x="140" y="5"/>
                </a:lnTo>
                <a:lnTo>
                  <a:pt x="137" y="7"/>
                </a:lnTo>
                <a:lnTo>
                  <a:pt x="134" y="8"/>
                </a:lnTo>
                <a:lnTo>
                  <a:pt x="125" y="9"/>
                </a:lnTo>
                <a:lnTo>
                  <a:pt x="112" y="13"/>
                </a:lnTo>
                <a:lnTo>
                  <a:pt x="95" y="19"/>
                </a:lnTo>
                <a:lnTo>
                  <a:pt x="72" y="28"/>
                </a:lnTo>
                <a:lnTo>
                  <a:pt x="48" y="38"/>
                </a:lnTo>
                <a:lnTo>
                  <a:pt x="27" y="53"/>
                </a:lnTo>
                <a:lnTo>
                  <a:pt x="27" y="53"/>
                </a:lnTo>
                <a:lnTo>
                  <a:pt x="27" y="53"/>
                </a:lnTo>
                <a:lnTo>
                  <a:pt x="27" y="53"/>
                </a:lnTo>
                <a:lnTo>
                  <a:pt x="26" y="53"/>
                </a:lnTo>
                <a:lnTo>
                  <a:pt x="23" y="54"/>
                </a:lnTo>
                <a:lnTo>
                  <a:pt x="21" y="56"/>
                </a:lnTo>
                <a:lnTo>
                  <a:pt x="17" y="60"/>
                </a:lnTo>
                <a:lnTo>
                  <a:pt x="11" y="67"/>
                </a:lnTo>
                <a:lnTo>
                  <a:pt x="8" y="77"/>
                </a:lnTo>
                <a:lnTo>
                  <a:pt x="6" y="91"/>
                </a:lnTo>
                <a:lnTo>
                  <a:pt x="6" y="94"/>
                </a:lnTo>
                <a:lnTo>
                  <a:pt x="6" y="96"/>
                </a:lnTo>
                <a:lnTo>
                  <a:pt x="5" y="97"/>
                </a:lnTo>
                <a:lnTo>
                  <a:pt x="4" y="98"/>
                </a:lnTo>
                <a:lnTo>
                  <a:pt x="4" y="98"/>
                </a:lnTo>
                <a:lnTo>
                  <a:pt x="1" y="98"/>
                </a:lnTo>
                <a:lnTo>
                  <a:pt x="0" y="97"/>
                </a:lnTo>
                <a:lnTo>
                  <a:pt x="0" y="94"/>
                </a:lnTo>
                <a:lnTo>
                  <a:pt x="0" y="91"/>
                </a:lnTo>
                <a:lnTo>
                  <a:pt x="2" y="75"/>
                </a:lnTo>
                <a:lnTo>
                  <a:pt x="8" y="62"/>
                </a:lnTo>
                <a:lnTo>
                  <a:pt x="14" y="54"/>
                </a:lnTo>
                <a:lnTo>
                  <a:pt x="19" y="49"/>
                </a:lnTo>
                <a:lnTo>
                  <a:pt x="23" y="46"/>
                </a:lnTo>
                <a:lnTo>
                  <a:pt x="39" y="36"/>
                </a:lnTo>
                <a:lnTo>
                  <a:pt x="57" y="26"/>
                </a:lnTo>
                <a:lnTo>
                  <a:pt x="76" y="19"/>
                </a:lnTo>
                <a:lnTo>
                  <a:pt x="94" y="12"/>
                </a:lnTo>
                <a:lnTo>
                  <a:pt x="110" y="7"/>
                </a:lnTo>
                <a:lnTo>
                  <a:pt x="124" y="3"/>
                </a:lnTo>
                <a:lnTo>
                  <a:pt x="133" y="0"/>
                </a:lnTo>
                <a:lnTo>
                  <a:pt x="13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4" name="Freeform 174"/>
          <p:cNvSpPr>
            <a:spLocks/>
          </p:cNvSpPr>
          <p:nvPr/>
        </p:nvSpPr>
        <p:spPr bwMode="auto">
          <a:xfrm>
            <a:off x="5541963" y="2886075"/>
            <a:ext cx="119063" cy="568325"/>
          </a:xfrm>
          <a:custGeom>
            <a:avLst/>
            <a:gdLst>
              <a:gd name="T0" fmla="*/ 3 w 75"/>
              <a:gd name="T1" fmla="*/ 0 h 358"/>
              <a:gd name="T2" fmla="*/ 4 w 75"/>
              <a:gd name="T3" fmla="*/ 0 h 358"/>
              <a:gd name="T4" fmla="*/ 7 w 75"/>
              <a:gd name="T5" fmla="*/ 2 h 358"/>
              <a:gd name="T6" fmla="*/ 7 w 75"/>
              <a:gd name="T7" fmla="*/ 3 h 358"/>
              <a:gd name="T8" fmla="*/ 38 w 75"/>
              <a:gd name="T9" fmla="*/ 144 h 358"/>
              <a:gd name="T10" fmla="*/ 41 w 75"/>
              <a:gd name="T11" fmla="*/ 150 h 358"/>
              <a:gd name="T12" fmla="*/ 45 w 75"/>
              <a:gd name="T13" fmla="*/ 159 h 358"/>
              <a:gd name="T14" fmla="*/ 49 w 75"/>
              <a:gd name="T15" fmla="*/ 173 h 358"/>
              <a:gd name="T16" fmla="*/ 50 w 75"/>
              <a:gd name="T17" fmla="*/ 188 h 358"/>
              <a:gd name="T18" fmla="*/ 49 w 75"/>
              <a:gd name="T19" fmla="*/ 201 h 358"/>
              <a:gd name="T20" fmla="*/ 45 w 75"/>
              <a:gd name="T21" fmla="*/ 212 h 358"/>
              <a:gd name="T22" fmla="*/ 41 w 75"/>
              <a:gd name="T23" fmla="*/ 307 h 358"/>
              <a:gd name="T24" fmla="*/ 46 w 75"/>
              <a:gd name="T25" fmla="*/ 341 h 358"/>
              <a:gd name="T26" fmla="*/ 46 w 75"/>
              <a:gd name="T27" fmla="*/ 341 h 358"/>
              <a:gd name="T28" fmla="*/ 46 w 75"/>
              <a:gd name="T29" fmla="*/ 341 h 358"/>
              <a:gd name="T30" fmla="*/ 46 w 75"/>
              <a:gd name="T31" fmla="*/ 343 h 358"/>
              <a:gd name="T32" fmla="*/ 46 w 75"/>
              <a:gd name="T33" fmla="*/ 346 h 358"/>
              <a:gd name="T34" fmla="*/ 46 w 75"/>
              <a:gd name="T35" fmla="*/ 349 h 358"/>
              <a:gd name="T36" fmla="*/ 46 w 75"/>
              <a:gd name="T37" fmla="*/ 350 h 358"/>
              <a:gd name="T38" fmla="*/ 47 w 75"/>
              <a:gd name="T39" fmla="*/ 351 h 358"/>
              <a:gd name="T40" fmla="*/ 47 w 75"/>
              <a:gd name="T41" fmla="*/ 351 h 358"/>
              <a:gd name="T42" fmla="*/ 50 w 75"/>
              <a:gd name="T43" fmla="*/ 351 h 358"/>
              <a:gd name="T44" fmla="*/ 51 w 75"/>
              <a:gd name="T45" fmla="*/ 351 h 358"/>
              <a:gd name="T46" fmla="*/ 53 w 75"/>
              <a:gd name="T47" fmla="*/ 351 h 358"/>
              <a:gd name="T48" fmla="*/ 54 w 75"/>
              <a:gd name="T49" fmla="*/ 351 h 358"/>
              <a:gd name="T50" fmla="*/ 71 w 75"/>
              <a:gd name="T51" fmla="*/ 349 h 358"/>
              <a:gd name="T52" fmla="*/ 72 w 75"/>
              <a:gd name="T53" fmla="*/ 350 h 358"/>
              <a:gd name="T54" fmla="*/ 73 w 75"/>
              <a:gd name="T55" fmla="*/ 350 h 358"/>
              <a:gd name="T56" fmla="*/ 75 w 75"/>
              <a:gd name="T57" fmla="*/ 352 h 358"/>
              <a:gd name="T58" fmla="*/ 75 w 75"/>
              <a:gd name="T59" fmla="*/ 354 h 358"/>
              <a:gd name="T60" fmla="*/ 73 w 75"/>
              <a:gd name="T61" fmla="*/ 355 h 358"/>
              <a:gd name="T62" fmla="*/ 71 w 75"/>
              <a:gd name="T63" fmla="*/ 356 h 358"/>
              <a:gd name="T64" fmla="*/ 54 w 75"/>
              <a:gd name="T65" fmla="*/ 358 h 358"/>
              <a:gd name="T66" fmla="*/ 50 w 75"/>
              <a:gd name="T67" fmla="*/ 358 h 358"/>
              <a:gd name="T68" fmla="*/ 50 w 75"/>
              <a:gd name="T69" fmla="*/ 358 h 358"/>
              <a:gd name="T70" fmla="*/ 46 w 75"/>
              <a:gd name="T71" fmla="*/ 358 h 358"/>
              <a:gd name="T72" fmla="*/ 43 w 75"/>
              <a:gd name="T73" fmla="*/ 356 h 358"/>
              <a:gd name="T74" fmla="*/ 41 w 75"/>
              <a:gd name="T75" fmla="*/ 354 h 358"/>
              <a:gd name="T76" fmla="*/ 39 w 75"/>
              <a:gd name="T77" fmla="*/ 350 h 358"/>
              <a:gd name="T78" fmla="*/ 38 w 75"/>
              <a:gd name="T79" fmla="*/ 346 h 358"/>
              <a:gd name="T80" fmla="*/ 38 w 75"/>
              <a:gd name="T81" fmla="*/ 343 h 358"/>
              <a:gd name="T82" fmla="*/ 39 w 75"/>
              <a:gd name="T83" fmla="*/ 341 h 358"/>
              <a:gd name="T84" fmla="*/ 34 w 75"/>
              <a:gd name="T85" fmla="*/ 307 h 358"/>
              <a:gd name="T86" fmla="*/ 38 w 75"/>
              <a:gd name="T87" fmla="*/ 210 h 358"/>
              <a:gd name="T88" fmla="*/ 38 w 75"/>
              <a:gd name="T89" fmla="*/ 208 h 358"/>
              <a:gd name="T90" fmla="*/ 42 w 75"/>
              <a:gd name="T91" fmla="*/ 199 h 358"/>
              <a:gd name="T92" fmla="*/ 43 w 75"/>
              <a:gd name="T93" fmla="*/ 188 h 358"/>
              <a:gd name="T94" fmla="*/ 41 w 75"/>
              <a:gd name="T95" fmla="*/ 173 h 358"/>
              <a:gd name="T96" fmla="*/ 37 w 75"/>
              <a:gd name="T97" fmla="*/ 160 h 358"/>
              <a:gd name="T98" fmla="*/ 36 w 75"/>
              <a:gd name="T99" fmla="*/ 155 h 358"/>
              <a:gd name="T100" fmla="*/ 34 w 75"/>
              <a:gd name="T101" fmla="*/ 152 h 358"/>
              <a:gd name="T102" fmla="*/ 33 w 75"/>
              <a:gd name="T103" fmla="*/ 150 h 358"/>
              <a:gd name="T104" fmla="*/ 32 w 75"/>
              <a:gd name="T105" fmla="*/ 147 h 358"/>
              <a:gd name="T106" fmla="*/ 32 w 75"/>
              <a:gd name="T107" fmla="*/ 147 h 358"/>
              <a:gd name="T108" fmla="*/ 32 w 75"/>
              <a:gd name="T109" fmla="*/ 147 h 358"/>
              <a:gd name="T110" fmla="*/ 0 w 75"/>
              <a:gd name="T111" fmla="*/ 6 h 358"/>
              <a:gd name="T112" fmla="*/ 0 w 75"/>
              <a:gd name="T113" fmla="*/ 3 h 358"/>
              <a:gd name="T114" fmla="*/ 1 w 75"/>
              <a:gd name="T115" fmla="*/ 2 h 358"/>
              <a:gd name="T116" fmla="*/ 3 w 75"/>
              <a:gd name="T11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358">
                <a:moveTo>
                  <a:pt x="3" y="0"/>
                </a:moveTo>
                <a:lnTo>
                  <a:pt x="4" y="0"/>
                </a:lnTo>
                <a:lnTo>
                  <a:pt x="7" y="2"/>
                </a:lnTo>
                <a:lnTo>
                  <a:pt x="7" y="3"/>
                </a:lnTo>
                <a:lnTo>
                  <a:pt x="38" y="144"/>
                </a:lnTo>
                <a:lnTo>
                  <a:pt x="41" y="150"/>
                </a:lnTo>
                <a:lnTo>
                  <a:pt x="45" y="159"/>
                </a:lnTo>
                <a:lnTo>
                  <a:pt x="49" y="173"/>
                </a:lnTo>
                <a:lnTo>
                  <a:pt x="50" y="188"/>
                </a:lnTo>
                <a:lnTo>
                  <a:pt x="49" y="201"/>
                </a:lnTo>
                <a:lnTo>
                  <a:pt x="45" y="212"/>
                </a:lnTo>
                <a:lnTo>
                  <a:pt x="41" y="307"/>
                </a:lnTo>
                <a:lnTo>
                  <a:pt x="46" y="341"/>
                </a:lnTo>
                <a:lnTo>
                  <a:pt x="46" y="341"/>
                </a:lnTo>
                <a:lnTo>
                  <a:pt x="46" y="341"/>
                </a:lnTo>
                <a:lnTo>
                  <a:pt x="46" y="343"/>
                </a:lnTo>
                <a:lnTo>
                  <a:pt x="46" y="346"/>
                </a:lnTo>
                <a:lnTo>
                  <a:pt x="46" y="349"/>
                </a:lnTo>
                <a:lnTo>
                  <a:pt x="46" y="350"/>
                </a:lnTo>
                <a:lnTo>
                  <a:pt x="47" y="351"/>
                </a:lnTo>
                <a:lnTo>
                  <a:pt x="47" y="351"/>
                </a:lnTo>
                <a:lnTo>
                  <a:pt x="50" y="351"/>
                </a:lnTo>
                <a:lnTo>
                  <a:pt x="51" y="351"/>
                </a:lnTo>
                <a:lnTo>
                  <a:pt x="53" y="351"/>
                </a:lnTo>
                <a:lnTo>
                  <a:pt x="54" y="351"/>
                </a:lnTo>
                <a:lnTo>
                  <a:pt x="71" y="349"/>
                </a:lnTo>
                <a:lnTo>
                  <a:pt x="72" y="350"/>
                </a:lnTo>
                <a:lnTo>
                  <a:pt x="73" y="350"/>
                </a:lnTo>
                <a:lnTo>
                  <a:pt x="75" y="352"/>
                </a:lnTo>
                <a:lnTo>
                  <a:pt x="75" y="354"/>
                </a:lnTo>
                <a:lnTo>
                  <a:pt x="73" y="355"/>
                </a:lnTo>
                <a:lnTo>
                  <a:pt x="71" y="356"/>
                </a:lnTo>
                <a:lnTo>
                  <a:pt x="54" y="358"/>
                </a:lnTo>
                <a:lnTo>
                  <a:pt x="50" y="358"/>
                </a:lnTo>
                <a:lnTo>
                  <a:pt x="50" y="358"/>
                </a:lnTo>
                <a:lnTo>
                  <a:pt x="46" y="358"/>
                </a:lnTo>
                <a:lnTo>
                  <a:pt x="43" y="356"/>
                </a:lnTo>
                <a:lnTo>
                  <a:pt x="41" y="354"/>
                </a:lnTo>
                <a:lnTo>
                  <a:pt x="39" y="350"/>
                </a:lnTo>
                <a:lnTo>
                  <a:pt x="38" y="346"/>
                </a:lnTo>
                <a:lnTo>
                  <a:pt x="38" y="343"/>
                </a:lnTo>
                <a:lnTo>
                  <a:pt x="39" y="341"/>
                </a:lnTo>
                <a:lnTo>
                  <a:pt x="34" y="307"/>
                </a:lnTo>
                <a:lnTo>
                  <a:pt x="38" y="210"/>
                </a:lnTo>
                <a:lnTo>
                  <a:pt x="38" y="208"/>
                </a:lnTo>
                <a:lnTo>
                  <a:pt x="42" y="199"/>
                </a:lnTo>
                <a:lnTo>
                  <a:pt x="43" y="188"/>
                </a:lnTo>
                <a:lnTo>
                  <a:pt x="41" y="173"/>
                </a:lnTo>
                <a:lnTo>
                  <a:pt x="37" y="160"/>
                </a:lnTo>
                <a:lnTo>
                  <a:pt x="36" y="155"/>
                </a:lnTo>
                <a:lnTo>
                  <a:pt x="34" y="152"/>
                </a:lnTo>
                <a:lnTo>
                  <a:pt x="33" y="150"/>
                </a:lnTo>
                <a:lnTo>
                  <a:pt x="32" y="147"/>
                </a:lnTo>
                <a:lnTo>
                  <a:pt x="32" y="147"/>
                </a:lnTo>
                <a:lnTo>
                  <a:pt x="32" y="147"/>
                </a:lnTo>
                <a:lnTo>
                  <a:pt x="0" y="6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" name="Freeform 175"/>
          <p:cNvSpPr>
            <a:spLocks/>
          </p:cNvSpPr>
          <p:nvPr/>
        </p:nvSpPr>
        <p:spPr bwMode="auto">
          <a:xfrm>
            <a:off x="5313363" y="2882900"/>
            <a:ext cx="198438" cy="304800"/>
          </a:xfrm>
          <a:custGeom>
            <a:avLst/>
            <a:gdLst>
              <a:gd name="T0" fmla="*/ 104 w 125"/>
              <a:gd name="T1" fmla="*/ 0 h 192"/>
              <a:gd name="T2" fmla="*/ 106 w 125"/>
              <a:gd name="T3" fmla="*/ 0 h 192"/>
              <a:gd name="T4" fmla="*/ 108 w 125"/>
              <a:gd name="T5" fmla="*/ 1 h 192"/>
              <a:gd name="T6" fmla="*/ 108 w 125"/>
              <a:gd name="T7" fmla="*/ 2 h 192"/>
              <a:gd name="T8" fmla="*/ 123 w 125"/>
              <a:gd name="T9" fmla="*/ 144 h 192"/>
              <a:gd name="T10" fmla="*/ 125 w 125"/>
              <a:gd name="T11" fmla="*/ 176 h 192"/>
              <a:gd name="T12" fmla="*/ 125 w 125"/>
              <a:gd name="T13" fmla="*/ 178 h 192"/>
              <a:gd name="T14" fmla="*/ 125 w 125"/>
              <a:gd name="T15" fmla="*/ 180 h 192"/>
              <a:gd name="T16" fmla="*/ 125 w 125"/>
              <a:gd name="T17" fmla="*/ 183 h 192"/>
              <a:gd name="T18" fmla="*/ 123 w 125"/>
              <a:gd name="T19" fmla="*/ 187 h 192"/>
              <a:gd name="T20" fmla="*/ 122 w 125"/>
              <a:gd name="T21" fmla="*/ 190 h 192"/>
              <a:gd name="T22" fmla="*/ 119 w 125"/>
              <a:gd name="T23" fmla="*/ 191 h 192"/>
              <a:gd name="T24" fmla="*/ 117 w 125"/>
              <a:gd name="T25" fmla="*/ 192 h 192"/>
              <a:gd name="T26" fmla="*/ 115 w 125"/>
              <a:gd name="T27" fmla="*/ 192 h 192"/>
              <a:gd name="T28" fmla="*/ 111 w 125"/>
              <a:gd name="T29" fmla="*/ 191 h 192"/>
              <a:gd name="T30" fmla="*/ 108 w 125"/>
              <a:gd name="T31" fmla="*/ 188 h 192"/>
              <a:gd name="T32" fmla="*/ 102 w 125"/>
              <a:gd name="T33" fmla="*/ 187 h 192"/>
              <a:gd name="T34" fmla="*/ 94 w 125"/>
              <a:gd name="T35" fmla="*/ 186 h 192"/>
              <a:gd name="T36" fmla="*/ 83 w 125"/>
              <a:gd name="T37" fmla="*/ 183 h 192"/>
              <a:gd name="T38" fmla="*/ 58 w 125"/>
              <a:gd name="T39" fmla="*/ 178 h 192"/>
              <a:gd name="T40" fmla="*/ 33 w 125"/>
              <a:gd name="T41" fmla="*/ 176 h 192"/>
              <a:gd name="T42" fmla="*/ 17 w 125"/>
              <a:gd name="T43" fmla="*/ 178 h 192"/>
              <a:gd name="T44" fmla="*/ 5 w 125"/>
              <a:gd name="T45" fmla="*/ 182 h 192"/>
              <a:gd name="T46" fmla="*/ 3 w 125"/>
              <a:gd name="T47" fmla="*/ 182 h 192"/>
              <a:gd name="T48" fmla="*/ 2 w 125"/>
              <a:gd name="T49" fmla="*/ 182 h 192"/>
              <a:gd name="T50" fmla="*/ 0 w 125"/>
              <a:gd name="T51" fmla="*/ 180 h 192"/>
              <a:gd name="T52" fmla="*/ 0 w 125"/>
              <a:gd name="T53" fmla="*/ 178 h 192"/>
              <a:gd name="T54" fmla="*/ 0 w 125"/>
              <a:gd name="T55" fmla="*/ 176 h 192"/>
              <a:gd name="T56" fmla="*/ 2 w 125"/>
              <a:gd name="T57" fmla="*/ 175 h 192"/>
              <a:gd name="T58" fmla="*/ 16 w 125"/>
              <a:gd name="T59" fmla="*/ 170 h 192"/>
              <a:gd name="T60" fmla="*/ 33 w 125"/>
              <a:gd name="T61" fmla="*/ 169 h 192"/>
              <a:gd name="T62" fmla="*/ 50 w 125"/>
              <a:gd name="T63" fmla="*/ 170 h 192"/>
              <a:gd name="T64" fmla="*/ 67 w 125"/>
              <a:gd name="T65" fmla="*/ 173 h 192"/>
              <a:gd name="T66" fmla="*/ 84 w 125"/>
              <a:gd name="T67" fmla="*/ 175 h 192"/>
              <a:gd name="T68" fmla="*/ 97 w 125"/>
              <a:gd name="T69" fmla="*/ 179 h 192"/>
              <a:gd name="T70" fmla="*/ 106 w 125"/>
              <a:gd name="T71" fmla="*/ 182 h 192"/>
              <a:gd name="T72" fmla="*/ 109 w 125"/>
              <a:gd name="T73" fmla="*/ 182 h 192"/>
              <a:gd name="T74" fmla="*/ 110 w 125"/>
              <a:gd name="T75" fmla="*/ 182 h 192"/>
              <a:gd name="T76" fmla="*/ 110 w 125"/>
              <a:gd name="T77" fmla="*/ 182 h 192"/>
              <a:gd name="T78" fmla="*/ 113 w 125"/>
              <a:gd name="T79" fmla="*/ 183 h 192"/>
              <a:gd name="T80" fmla="*/ 114 w 125"/>
              <a:gd name="T81" fmla="*/ 184 h 192"/>
              <a:gd name="T82" fmla="*/ 115 w 125"/>
              <a:gd name="T83" fmla="*/ 184 h 192"/>
              <a:gd name="T84" fmla="*/ 117 w 125"/>
              <a:gd name="T85" fmla="*/ 184 h 192"/>
              <a:gd name="T86" fmla="*/ 117 w 125"/>
              <a:gd name="T87" fmla="*/ 184 h 192"/>
              <a:gd name="T88" fmla="*/ 118 w 125"/>
              <a:gd name="T89" fmla="*/ 182 h 192"/>
              <a:gd name="T90" fmla="*/ 118 w 125"/>
              <a:gd name="T91" fmla="*/ 180 h 192"/>
              <a:gd name="T92" fmla="*/ 118 w 125"/>
              <a:gd name="T93" fmla="*/ 178 h 192"/>
              <a:gd name="T94" fmla="*/ 118 w 125"/>
              <a:gd name="T95" fmla="*/ 176 h 192"/>
              <a:gd name="T96" fmla="*/ 118 w 125"/>
              <a:gd name="T97" fmla="*/ 176 h 192"/>
              <a:gd name="T98" fmla="*/ 115 w 125"/>
              <a:gd name="T99" fmla="*/ 144 h 192"/>
              <a:gd name="T100" fmla="*/ 101 w 125"/>
              <a:gd name="T101" fmla="*/ 4 h 192"/>
              <a:gd name="T102" fmla="*/ 101 w 125"/>
              <a:gd name="T103" fmla="*/ 1 h 192"/>
              <a:gd name="T104" fmla="*/ 102 w 125"/>
              <a:gd name="T105" fmla="*/ 0 h 192"/>
              <a:gd name="T106" fmla="*/ 104 w 125"/>
              <a:gd name="T10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92">
                <a:moveTo>
                  <a:pt x="104" y="0"/>
                </a:moveTo>
                <a:lnTo>
                  <a:pt x="106" y="0"/>
                </a:lnTo>
                <a:lnTo>
                  <a:pt x="108" y="1"/>
                </a:lnTo>
                <a:lnTo>
                  <a:pt x="108" y="2"/>
                </a:lnTo>
                <a:lnTo>
                  <a:pt x="123" y="144"/>
                </a:lnTo>
                <a:lnTo>
                  <a:pt x="125" y="176"/>
                </a:lnTo>
                <a:lnTo>
                  <a:pt x="125" y="178"/>
                </a:lnTo>
                <a:lnTo>
                  <a:pt x="125" y="180"/>
                </a:lnTo>
                <a:lnTo>
                  <a:pt x="125" y="183"/>
                </a:lnTo>
                <a:lnTo>
                  <a:pt x="123" y="187"/>
                </a:lnTo>
                <a:lnTo>
                  <a:pt x="122" y="190"/>
                </a:lnTo>
                <a:lnTo>
                  <a:pt x="119" y="191"/>
                </a:lnTo>
                <a:lnTo>
                  <a:pt x="117" y="192"/>
                </a:lnTo>
                <a:lnTo>
                  <a:pt x="115" y="192"/>
                </a:lnTo>
                <a:lnTo>
                  <a:pt x="111" y="191"/>
                </a:lnTo>
                <a:lnTo>
                  <a:pt x="108" y="188"/>
                </a:lnTo>
                <a:lnTo>
                  <a:pt x="102" y="187"/>
                </a:lnTo>
                <a:lnTo>
                  <a:pt x="94" y="186"/>
                </a:lnTo>
                <a:lnTo>
                  <a:pt x="83" y="183"/>
                </a:lnTo>
                <a:lnTo>
                  <a:pt x="58" y="178"/>
                </a:lnTo>
                <a:lnTo>
                  <a:pt x="33" y="176"/>
                </a:lnTo>
                <a:lnTo>
                  <a:pt x="17" y="178"/>
                </a:lnTo>
                <a:lnTo>
                  <a:pt x="5" y="182"/>
                </a:lnTo>
                <a:lnTo>
                  <a:pt x="3" y="182"/>
                </a:lnTo>
                <a:lnTo>
                  <a:pt x="2" y="182"/>
                </a:lnTo>
                <a:lnTo>
                  <a:pt x="0" y="180"/>
                </a:lnTo>
                <a:lnTo>
                  <a:pt x="0" y="178"/>
                </a:lnTo>
                <a:lnTo>
                  <a:pt x="0" y="176"/>
                </a:lnTo>
                <a:lnTo>
                  <a:pt x="2" y="175"/>
                </a:lnTo>
                <a:lnTo>
                  <a:pt x="16" y="170"/>
                </a:lnTo>
                <a:lnTo>
                  <a:pt x="33" y="169"/>
                </a:lnTo>
                <a:lnTo>
                  <a:pt x="50" y="170"/>
                </a:lnTo>
                <a:lnTo>
                  <a:pt x="67" y="173"/>
                </a:lnTo>
                <a:lnTo>
                  <a:pt x="84" y="175"/>
                </a:lnTo>
                <a:lnTo>
                  <a:pt x="97" y="179"/>
                </a:lnTo>
                <a:lnTo>
                  <a:pt x="106" y="182"/>
                </a:lnTo>
                <a:lnTo>
                  <a:pt x="109" y="182"/>
                </a:lnTo>
                <a:lnTo>
                  <a:pt x="110" y="182"/>
                </a:lnTo>
                <a:lnTo>
                  <a:pt x="110" y="182"/>
                </a:lnTo>
                <a:lnTo>
                  <a:pt x="113" y="183"/>
                </a:lnTo>
                <a:lnTo>
                  <a:pt x="114" y="184"/>
                </a:lnTo>
                <a:lnTo>
                  <a:pt x="115" y="184"/>
                </a:lnTo>
                <a:lnTo>
                  <a:pt x="117" y="184"/>
                </a:lnTo>
                <a:lnTo>
                  <a:pt x="117" y="184"/>
                </a:lnTo>
                <a:lnTo>
                  <a:pt x="118" y="182"/>
                </a:lnTo>
                <a:lnTo>
                  <a:pt x="118" y="180"/>
                </a:lnTo>
                <a:lnTo>
                  <a:pt x="118" y="178"/>
                </a:lnTo>
                <a:lnTo>
                  <a:pt x="118" y="176"/>
                </a:lnTo>
                <a:lnTo>
                  <a:pt x="118" y="176"/>
                </a:lnTo>
                <a:lnTo>
                  <a:pt x="115" y="144"/>
                </a:lnTo>
                <a:lnTo>
                  <a:pt x="101" y="4"/>
                </a:lnTo>
                <a:lnTo>
                  <a:pt x="101" y="1"/>
                </a:lnTo>
                <a:lnTo>
                  <a:pt x="102" y="0"/>
                </a:lnTo>
                <a:lnTo>
                  <a:pt x="10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6" name="Freeform 176"/>
          <p:cNvSpPr>
            <a:spLocks/>
          </p:cNvSpPr>
          <p:nvPr/>
        </p:nvSpPr>
        <p:spPr bwMode="auto">
          <a:xfrm>
            <a:off x="5280026" y="3151188"/>
            <a:ext cx="46038" cy="74613"/>
          </a:xfrm>
          <a:custGeom>
            <a:avLst/>
            <a:gdLst>
              <a:gd name="T0" fmla="*/ 25 w 29"/>
              <a:gd name="T1" fmla="*/ 0 h 47"/>
              <a:gd name="T2" fmla="*/ 26 w 29"/>
              <a:gd name="T3" fmla="*/ 0 h 47"/>
              <a:gd name="T4" fmla="*/ 28 w 29"/>
              <a:gd name="T5" fmla="*/ 1 h 47"/>
              <a:gd name="T6" fmla="*/ 29 w 29"/>
              <a:gd name="T7" fmla="*/ 2 h 47"/>
              <a:gd name="T8" fmla="*/ 28 w 29"/>
              <a:gd name="T9" fmla="*/ 5 h 47"/>
              <a:gd name="T10" fmla="*/ 26 w 29"/>
              <a:gd name="T11" fmla="*/ 6 h 47"/>
              <a:gd name="T12" fmla="*/ 24 w 29"/>
              <a:gd name="T13" fmla="*/ 10 h 47"/>
              <a:gd name="T14" fmla="*/ 19 w 29"/>
              <a:gd name="T15" fmla="*/ 18 h 47"/>
              <a:gd name="T16" fmla="*/ 15 w 29"/>
              <a:gd name="T17" fmla="*/ 27 h 47"/>
              <a:gd name="T18" fmla="*/ 13 w 29"/>
              <a:gd name="T19" fmla="*/ 31 h 47"/>
              <a:gd name="T20" fmla="*/ 11 w 29"/>
              <a:gd name="T21" fmla="*/ 36 h 47"/>
              <a:gd name="T22" fmla="*/ 9 w 29"/>
              <a:gd name="T23" fmla="*/ 39 h 47"/>
              <a:gd name="T24" fmla="*/ 8 w 29"/>
              <a:gd name="T25" fmla="*/ 43 h 47"/>
              <a:gd name="T26" fmla="*/ 8 w 29"/>
              <a:gd name="T27" fmla="*/ 44 h 47"/>
              <a:gd name="T28" fmla="*/ 7 w 29"/>
              <a:gd name="T29" fmla="*/ 45 h 47"/>
              <a:gd name="T30" fmla="*/ 5 w 29"/>
              <a:gd name="T31" fmla="*/ 47 h 47"/>
              <a:gd name="T32" fmla="*/ 4 w 29"/>
              <a:gd name="T33" fmla="*/ 47 h 47"/>
              <a:gd name="T34" fmla="*/ 3 w 29"/>
              <a:gd name="T35" fmla="*/ 47 h 47"/>
              <a:gd name="T36" fmla="*/ 2 w 29"/>
              <a:gd name="T37" fmla="*/ 47 h 47"/>
              <a:gd name="T38" fmla="*/ 0 w 29"/>
              <a:gd name="T39" fmla="*/ 44 h 47"/>
              <a:gd name="T40" fmla="*/ 0 w 29"/>
              <a:gd name="T41" fmla="*/ 43 h 47"/>
              <a:gd name="T42" fmla="*/ 2 w 29"/>
              <a:gd name="T43" fmla="*/ 41 h 47"/>
              <a:gd name="T44" fmla="*/ 2 w 29"/>
              <a:gd name="T45" fmla="*/ 40 h 47"/>
              <a:gd name="T46" fmla="*/ 3 w 29"/>
              <a:gd name="T47" fmla="*/ 36 h 47"/>
              <a:gd name="T48" fmla="*/ 4 w 29"/>
              <a:gd name="T49" fmla="*/ 34 h 47"/>
              <a:gd name="T50" fmla="*/ 7 w 29"/>
              <a:gd name="T51" fmla="*/ 28 h 47"/>
              <a:gd name="T52" fmla="*/ 8 w 29"/>
              <a:gd name="T53" fmla="*/ 24 h 47"/>
              <a:gd name="T54" fmla="*/ 13 w 29"/>
              <a:gd name="T55" fmla="*/ 14 h 47"/>
              <a:gd name="T56" fmla="*/ 17 w 29"/>
              <a:gd name="T57" fmla="*/ 6 h 47"/>
              <a:gd name="T58" fmla="*/ 23 w 29"/>
              <a:gd name="T59" fmla="*/ 0 h 47"/>
              <a:gd name="T60" fmla="*/ 25 w 29"/>
              <a:gd name="T6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47">
                <a:moveTo>
                  <a:pt x="25" y="0"/>
                </a:moveTo>
                <a:lnTo>
                  <a:pt x="26" y="0"/>
                </a:lnTo>
                <a:lnTo>
                  <a:pt x="28" y="1"/>
                </a:lnTo>
                <a:lnTo>
                  <a:pt x="29" y="2"/>
                </a:lnTo>
                <a:lnTo>
                  <a:pt x="28" y="5"/>
                </a:lnTo>
                <a:lnTo>
                  <a:pt x="26" y="6"/>
                </a:lnTo>
                <a:lnTo>
                  <a:pt x="24" y="10"/>
                </a:lnTo>
                <a:lnTo>
                  <a:pt x="19" y="18"/>
                </a:lnTo>
                <a:lnTo>
                  <a:pt x="15" y="27"/>
                </a:lnTo>
                <a:lnTo>
                  <a:pt x="13" y="31"/>
                </a:lnTo>
                <a:lnTo>
                  <a:pt x="11" y="36"/>
                </a:lnTo>
                <a:lnTo>
                  <a:pt x="9" y="39"/>
                </a:lnTo>
                <a:lnTo>
                  <a:pt x="8" y="43"/>
                </a:lnTo>
                <a:lnTo>
                  <a:pt x="8" y="44"/>
                </a:lnTo>
                <a:lnTo>
                  <a:pt x="7" y="45"/>
                </a:lnTo>
                <a:lnTo>
                  <a:pt x="5" y="47"/>
                </a:lnTo>
                <a:lnTo>
                  <a:pt x="4" y="47"/>
                </a:lnTo>
                <a:lnTo>
                  <a:pt x="3" y="47"/>
                </a:lnTo>
                <a:lnTo>
                  <a:pt x="2" y="47"/>
                </a:lnTo>
                <a:lnTo>
                  <a:pt x="0" y="44"/>
                </a:lnTo>
                <a:lnTo>
                  <a:pt x="0" y="43"/>
                </a:lnTo>
                <a:lnTo>
                  <a:pt x="2" y="41"/>
                </a:lnTo>
                <a:lnTo>
                  <a:pt x="2" y="40"/>
                </a:lnTo>
                <a:lnTo>
                  <a:pt x="3" y="36"/>
                </a:lnTo>
                <a:lnTo>
                  <a:pt x="4" y="34"/>
                </a:lnTo>
                <a:lnTo>
                  <a:pt x="7" y="28"/>
                </a:lnTo>
                <a:lnTo>
                  <a:pt x="8" y="24"/>
                </a:lnTo>
                <a:lnTo>
                  <a:pt x="13" y="14"/>
                </a:lnTo>
                <a:lnTo>
                  <a:pt x="17" y="6"/>
                </a:lnTo>
                <a:lnTo>
                  <a:pt x="23" y="0"/>
                </a:lnTo>
                <a:lnTo>
                  <a:pt x="2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7" name="Freeform 177"/>
          <p:cNvSpPr>
            <a:spLocks/>
          </p:cNvSpPr>
          <p:nvPr/>
        </p:nvSpPr>
        <p:spPr bwMode="auto">
          <a:xfrm>
            <a:off x="5300663" y="2705100"/>
            <a:ext cx="17463" cy="19050"/>
          </a:xfrm>
          <a:custGeom>
            <a:avLst/>
            <a:gdLst>
              <a:gd name="T0" fmla="*/ 6 w 11"/>
              <a:gd name="T1" fmla="*/ 0 h 12"/>
              <a:gd name="T2" fmla="*/ 7 w 11"/>
              <a:gd name="T3" fmla="*/ 0 h 12"/>
              <a:gd name="T4" fmla="*/ 8 w 11"/>
              <a:gd name="T5" fmla="*/ 0 h 12"/>
              <a:gd name="T6" fmla="*/ 10 w 11"/>
              <a:gd name="T7" fmla="*/ 2 h 12"/>
              <a:gd name="T8" fmla="*/ 10 w 11"/>
              <a:gd name="T9" fmla="*/ 4 h 12"/>
              <a:gd name="T10" fmla="*/ 10 w 11"/>
              <a:gd name="T11" fmla="*/ 6 h 12"/>
              <a:gd name="T12" fmla="*/ 11 w 11"/>
              <a:gd name="T13" fmla="*/ 6 h 12"/>
              <a:gd name="T14" fmla="*/ 11 w 11"/>
              <a:gd name="T15" fmla="*/ 7 h 12"/>
              <a:gd name="T16" fmla="*/ 10 w 11"/>
              <a:gd name="T17" fmla="*/ 10 h 12"/>
              <a:gd name="T18" fmla="*/ 8 w 11"/>
              <a:gd name="T19" fmla="*/ 11 h 12"/>
              <a:gd name="T20" fmla="*/ 7 w 11"/>
              <a:gd name="T21" fmla="*/ 12 h 12"/>
              <a:gd name="T22" fmla="*/ 6 w 11"/>
              <a:gd name="T23" fmla="*/ 12 h 12"/>
              <a:gd name="T24" fmla="*/ 4 w 11"/>
              <a:gd name="T25" fmla="*/ 12 h 12"/>
              <a:gd name="T26" fmla="*/ 4 w 11"/>
              <a:gd name="T27" fmla="*/ 12 h 12"/>
              <a:gd name="T28" fmla="*/ 2 w 11"/>
              <a:gd name="T29" fmla="*/ 12 h 12"/>
              <a:gd name="T30" fmla="*/ 0 w 11"/>
              <a:gd name="T31" fmla="*/ 11 h 12"/>
              <a:gd name="T32" fmla="*/ 0 w 11"/>
              <a:gd name="T33" fmla="*/ 8 h 12"/>
              <a:gd name="T34" fmla="*/ 0 w 11"/>
              <a:gd name="T35" fmla="*/ 7 h 12"/>
              <a:gd name="T36" fmla="*/ 0 w 11"/>
              <a:gd name="T37" fmla="*/ 4 h 12"/>
              <a:gd name="T38" fmla="*/ 0 w 11"/>
              <a:gd name="T39" fmla="*/ 3 h 12"/>
              <a:gd name="T40" fmla="*/ 0 w 11"/>
              <a:gd name="T41" fmla="*/ 3 h 12"/>
              <a:gd name="T42" fmla="*/ 3 w 11"/>
              <a:gd name="T43" fmla="*/ 0 h 12"/>
              <a:gd name="T44" fmla="*/ 6 w 11"/>
              <a:gd name="T4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" h="12">
                <a:moveTo>
                  <a:pt x="6" y="0"/>
                </a:moveTo>
                <a:lnTo>
                  <a:pt x="7" y="0"/>
                </a:lnTo>
                <a:lnTo>
                  <a:pt x="8" y="0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11" y="6"/>
                </a:lnTo>
                <a:lnTo>
                  <a:pt x="11" y="7"/>
                </a:lnTo>
                <a:lnTo>
                  <a:pt x="10" y="10"/>
                </a:lnTo>
                <a:lnTo>
                  <a:pt x="8" y="11"/>
                </a:lnTo>
                <a:lnTo>
                  <a:pt x="7" y="12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1"/>
                </a:lnTo>
                <a:lnTo>
                  <a:pt x="0" y="8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" name="Freeform 178"/>
          <p:cNvSpPr>
            <a:spLocks/>
          </p:cNvSpPr>
          <p:nvPr/>
        </p:nvSpPr>
        <p:spPr bwMode="auto">
          <a:xfrm>
            <a:off x="5257801" y="2703513"/>
            <a:ext cx="69850" cy="60325"/>
          </a:xfrm>
          <a:custGeom>
            <a:avLst/>
            <a:gdLst>
              <a:gd name="T0" fmla="*/ 26 w 44"/>
              <a:gd name="T1" fmla="*/ 0 h 38"/>
              <a:gd name="T2" fmla="*/ 31 w 44"/>
              <a:gd name="T3" fmla="*/ 0 h 38"/>
              <a:gd name="T4" fmla="*/ 35 w 44"/>
              <a:gd name="T5" fmla="*/ 3 h 38"/>
              <a:gd name="T6" fmla="*/ 38 w 44"/>
              <a:gd name="T7" fmla="*/ 5 h 38"/>
              <a:gd name="T8" fmla="*/ 40 w 44"/>
              <a:gd name="T9" fmla="*/ 8 h 38"/>
              <a:gd name="T10" fmla="*/ 42 w 44"/>
              <a:gd name="T11" fmla="*/ 12 h 38"/>
              <a:gd name="T12" fmla="*/ 43 w 44"/>
              <a:gd name="T13" fmla="*/ 15 h 38"/>
              <a:gd name="T14" fmla="*/ 44 w 44"/>
              <a:gd name="T15" fmla="*/ 18 h 38"/>
              <a:gd name="T16" fmla="*/ 44 w 44"/>
              <a:gd name="T17" fmla="*/ 21 h 38"/>
              <a:gd name="T18" fmla="*/ 44 w 44"/>
              <a:gd name="T19" fmla="*/ 22 h 38"/>
              <a:gd name="T20" fmla="*/ 44 w 44"/>
              <a:gd name="T21" fmla="*/ 24 h 38"/>
              <a:gd name="T22" fmla="*/ 43 w 44"/>
              <a:gd name="T23" fmla="*/ 25 h 38"/>
              <a:gd name="T24" fmla="*/ 42 w 44"/>
              <a:gd name="T25" fmla="*/ 25 h 38"/>
              <a:gd name="T26" fmla="*/ 39 w 44"/>
              <a:gd name="T27" fmla="*/ 25 h 38"/>
              <a:gd name="T28" fmla="*/ 38 w 44"/>
              <a:gd name="T29" fmla="*/ 24 h 38"/>
              <a:gd name="T30" fmla="*/ 38 w 44"/>
              <a:gd name="T31" fmla="*/ 22 h 38"/>
              <a:gd name="T32" fmla="*/ 38 w 44"/>
              <a:gd name="T33" fmla="*/ 21 h 38"/>
              <a:gd name="T34" fmla="*/ 38 w 44"/>
              <a:gd name="T35" fmla="*/ 20 h 38"/>
              <a:gd name="T36" fmla="*/ 37 w 44"/>
              <a:gd name="T37" fmla="*/ 17 h 38"/>
              <a:gd name="T38" fmla="*/ 35 w 44"/>
              <a:gd name="T39" fmla="*/ 15 h 38"/>
              <a:gd name="T40" fmla="*/ 34 w 44"/>
              <a:gd name="T41" fmla="*/ 12 h 38"/>
              <a:gd name="T42" fmla="*/ 33 w 44"/>
              <a:gd name="T43" fmla="*/ 9 h 38"/>
              <a:gd name="T44" fmla="*/ 30 w 44"/>
              <a:gd name="T45" fmla="*/ 8 h 38"/>
              <a:gd name="T46" fmla="*/ 26 w 44"/>
              <a:gd name="T47" fmla="*/ 7 h 38"/>
              <a:gd name="T48" fmla="*/ 23 w 44"/>
              <a:gd name="T49" fmla="*/ 7 h 38"/>
              <a:gd name="T50" fmla="*/ 21 w 44"/>
              <a:gd name="T51" fmla="*/ 8 h 38"/>
              <a:gd name="T52" fmla="*/ 21 w 44"/>
              <a:gd name="T53" fmla="*/ 8 h 38"/>
              <a:gd name="T54" fmla="*/ 19 w 44"/>
              <a:gd name="T55" fmla="*/ 9 h 38"/>
              <a:gd name="T56" fmla="*/ 17 w 44"/>
              <a:gd name="T57" fmla="*/ 12 h 38"/>
              <a:gd name="T58" fmla="*/ 14 w 44"/>
              <a:gd name="T59" fmla="*/ 16 h 38"/>
              <a:gd name="T60" fmla="*/ 12 w 44"/>
              <a:gd name="T61" fmla="*/ 20 h 38"/>
              <a:gd name="T62" fmla="*/ 9 w 44"/>
              <a:gd name="T63" fmla="*/ 25 h 38"/>
              <a:gd name="T64" fmla="*/ 8 w 44"/>
              <a:gd name="T65" fmla="*/ 29 h 38"/>
              <a:gd name="T66" fmla="*/ 6 w 44"/>
              <a:gd name="T67" fmla="*/ 34 h 38"/>
              <a:gd name="T68" fmla="*/ 6 w 44"/>
              <a:gd name="T69" fmla="*/ 34 h 38"/>
              <a:gd name="T70" fmla="*/ 6 w 44"/>
              <a:gd name="T71" fmla="*/ 35 h 38"/>
              <a:gd name="T72" fmla="*/ 5 w 44"/>
              <a:gd name="T73" fmla="*/ 37 h 38"/>
              <a:gd name="T74" fmla="*/ 4 w 44"/>
              <a:gd name="T75" fmla="*/ 38 h 38"/>
              <a:gd name="T76" fmla="*/ 2 w 44"/>
              <a:gd name="T77" fmla="*/ 38 h 38"/>
              <a:gd name="T78" fmla="*/ 1 w 44"/>
              <a:gd name="T79" fmla="*/ 37 h 38"/>
              <a:gd name="T80" fmla="*/ 0 w 44"/>
              <a:gd name="T81" fmla="*/ 35 h 38"/>
              <a:gd name="T82" fmla="*/ 0 w 44"/>
              <a:gd name="T83" fmla="*/ 34 h 38"/>
              <a:gd name="T84" fmla="*/ 0 w 44"/>
              <a:gd name="T85" fmla="*/ 34 h 38"/>
              <a:gd name="T86" fmla="*/ 1 w 44"/>
              <a:gd name="T87" fmla="*/ 24 h 38"/>
              <a:gd name="T88" fmla="*/ 6 w 44"/>
              <a:gd name="T89" fmla="*/ 16 h 38"/>
              <a:gd name="T90" fmla="*/ 12 w 44"/>
              <a:gd name="T91" fmla="*/ 8 h 38"/>
              <a:gd name="T92" fmla="*/ 16 w 44"/>
              <a:gd name="T93" fmla="*/ 4 h 38"/>
              <a:gd name="T94" fmla="*/ 17 w 44"/>
              <a:gd name="T95" fmla="*/ 1 h 38"/>
              <a:gd name="T96" fmla="*/ 18 w 44"/>
              <a:gd name="T97" fmla="*/ 1 h 38"/>
              <a:gd name="T98" fmla="*/ 18 w 44"/>
              <a:gd name="T99" fmla="*/ 1 h 38"/>
              <a:gd name="T100" fmla="*/ 22 w 44"/>
              <a:gd name="T101" fmla="*/ 0 h 38"/>
              <a:gd name="T102" fmla="*/ 26 w 44"/>
              <a:gd name="T10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4" h="38">
                <a:moveTo>
                  <a:pt x="26" y="0"/>
                </a:moveTo>
                <a:lnTo>
                  <a:pt x="31" y="0"/>
                </a:lnTo>
                <a:lnTo>
                  <a:pt x="35" y="3"/>
                </a:lnTo>
                <a:lnTo>
                  <a:pt x="38" y="5"/>
                </a:lnTo>
                <a:lnTo>
                  <a:pt x="40" y="8"/>
                </a:lnTo>
                <a:lnTo>
                  <a:pt x="42" y="12"/>
                </a:lnTo>
                <a:lnTo>
                  <a:pt x="43" y="15"/>
                </a:lnTo>
                <a:lnTo>
                  <a:pt x="44" y="18"/>
                </a:lnTo>
                <a:lnTo>
                  <a:pt x="44" y="21"/>
                </a:lnTo>
                <a:lnTo>
                  <a:pt x="44" y="22"/>
                </a:lnTo>
                <a:lnTo>
                  <a:pt x="44" y="24"/>
                </a:lnTo>
                <a:lnTo>
                  <a:pt x="43" y="25"/>
                </a:lnTo>
                <a:lnTo>
                  <a:pt x="42" y="25"/>
                </a:lnTo>
                <a:lnTo>
                  <a:pt x="39" y="25"/>
                </a:lnTo>
                <a:lnTo>
                  <a:pt x="38" y="24"/>
                </a:lnTo>
                <a:lnTo>
                  <a:pt x="38" y="22"/>
                </a:lnTo>
                <a:lnTo>
                  <a:pt x="38" y="21"/>
                </a:lnTo>
                <a:lnTo>
                  <a:pt x="38" y="20"/>
                </a:lnTo>
                <a:lnTo>
                  <a:pt x="37" y="17"/>
                </a:lnTo>
                <a:lnTo>
                  <a:pt x="35" y="15"/>
                </a:lnTo>
                <a:lnTo>
                  <a:pt x="34" y="12"/>
                </a:lnTo>
                <a:lnTo>
                  <a:pt x="33" y="9"/>
                </a:lnTo>
                <a:lnTo>
                  <a:pt x="30" y="8"/>
                </a:lnTo>
                <a:lnTo>
                  <a:pt x="26" y="7"/>
                </a:lnTo>
                <a:lnTo>
                  <a:pt x="23" y="7"/>
                </a:lnTo>
                <a:lnTo>
                  <a:pt x="21" y="8"/>
                </a:lnTo>
                <a:lnTo>
                  <a:pt x="21" y="8"/>
                </a:lnTo>
                <a:lnTo>
                  <a:pt x="19" y="9"/>
                </a:lnTo>
                <a:lnTo>
                  <a:pt x="17" y="12"/>
                </a:lnTo>
                <a:lnTo>
                  <a:pt x="14" y="16"/>
                </a:lnTo>
                <a:lnTo>
                  <a:pt x="12" y="20"/>
                </a:lnTo>
                <a:lnTo>
                  <a:pt x="9" y="25"/>
                </a:lnTo>
                <a:lnTo>
                  <a:pt x="8" y="29"/>
                </a:lnTo>
                <a:lnTo>
                  <a:pt x="6" y="34"/>
                </a:lnTo>
                <a:lnTo>
                  <a:pt x="6" y="34"/>
                </a:lnTo>
                <a:lnTo>
                  <a:pt x="6" y="35"/>
                </a:lnTo>
                <a:lnTo>
                  <a:pt x="5" y="37"/>
                </a:lnTo>
                <a:lnTo>
                  <a:pt x="4" y="38"/>
                </a:lnTo>
                <a:lnTo>
                  <a:pt x="2" y="38"/>
                </a:lnTo>
                <a:lnTo>
                  <a:pt x="1" y="37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1" y="24"/>
                </a:lnTo>
                <a:lnTo>
                  <a:pt x="6" y="16"/>
                </a:lnTo>
                <a:lnTo>
                  <a:pt x="12" y="8"/>
                </a:lnTo>
                <a:lnTo>
                  <a:pt x="16" y="4"/>
                </a:lnTo>
                <a:lnTo>
                  <a:pt x="17" y="1"/>
                </a:lnTo>
                <a:lnTo>
                  <a:pt x="18" y="1"/>
                </a:lnTo>
                <a:lnTo>
                  <a:pt x="18" y="1"/>
                </a:lnTo>
                <a:lnTo>
                  <a:pt x="22" y="0"/>
                </a:lnTo>
                <a:lnTo>
                  <a:pt x="2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Freeform 179"/>
          <p:cNvSpPr>
            <a:spLocks/>
          </p:cNvSpPr>
          <p:nvPr/>
        </p:nvSpPr>
        <p:spPr bwMode="auto">
          <a:xfrm>
            <a:off x="5111751" y="2727325"/>
            <a:ext cx="307975" cy="312738"/>
          </a:xfrm>
          <a:custGeom>
            <a:avLst/>
            <a:gdLst>
              <a:gd name="T0" fmla="*/ 165 w 194"/>
              <a:gd name="T1" fmla="*/ 0 h 197"/>
              <a:gd name="T2" fmla="*/ 170 w 194"/>
              <a:gd name="T3" fmla="*/ 1 h 197"/>
              <a:gd name="T4" fmla="*/ 174 w 194"/>
              <a:gd name="T5" fmla="*/ 3 h 197"/>
              <a:gd name="T6" fmla="*/ 178 w 194"/>
              <a:gd name="T7" fmla="*/ 11 h 197"/>
              <a:gd name="T8" fmla="*/ 180 w 194"/>
              <a:gd name="T9" fmla="*/ 22 h 197"/>
              <a:gd name="T10" fmla="*/ 193 w 194"/>
              <a:gd name="T11" fmla="*/ 138 h 197"/>
              <a:gd name="T12" fmla="*/ 194 w 194"/>
              <a:gd name="T13" fmla="*/ 161 h 197"/>
              <a:gd name="T14" fmla="*/ 194 w 194"/>
              <a:gd name="T15" fmla="*/ 162 h 197"/>
              <a:gd name="T16" fmla="*/ 194 w 194"/>
              <a:gd name="T17" fmla="*/ 163 h 197"/>
              <a:gd name="T18" fmla="*/ 193 w 194"/>
              <a:gd name="T19" fmla="*/ 166 h 197"/>
              <a:gd name="T20" fmla="*/ 191 w 194"/>
              <a:gd name="T21" fmla="*/ 168 h 197"/>
              <a:gd name="T22" fmla="*/ 190 w 194"/>
              <a:gd name="T23" fmla="*/ 171 h 197"/>
              <a:gd name="T24" fmla="*/ 189 w 194"/>
              <a:gd name="T25" fmla="*/ 174 h 197"/>
              <a:gd name="T26" fmla="*/ 185 w 194"/>
              <a:gd name="T27" fmla="*/ 176 h 197"/>
              <a:gd name="T28" fmla="*/ 181 w 194"/>
              <a:gd name="T29" fmla="*/ 178 h 197"/>
              <a:gd name="T30" fmla="*/ 83 w 194"/>
              <a:gd name="T31" fmla="*/ 192 h 197"/>
              <a:gd name="T32" fmla="*/ 38 w 194"/>
              <a:gd name="T33" fmla="*/ 196 h 197"/>
              <a:gd name="T34" fmla="*/ 37 w 194"/>
              <a:gd name="T35" fmla="*/ 197 h 197"/>
              <a:gd name="T36" fmla="*/ 32 w 194"/>
              <a:gd name="T37" fmla="*/ 197 h 197"/>
              <a:gd name="T38" fmla="*/ 25 w 194"/>
              <a:gd name="T39" fmla="*/ 196 h 197"/>
              <a:gd name="T40" fmla="*/ 17 w 194"/>
              <a:gd name="T41" fmla="*/ 192 h 197"/>
              <a:gd name="T42" fmla="*/ 12 w 194"/>
              <a:gd name="T43" fmla="*/ 185 h 197"/>
              <a:gd name="T44" fmla="*/ 9 w 194"/>
              <a:gd name="T45" fmla="*/ 172 h 197"/>
              <a:gd name="T46" fmla="*/ 8 w 194"/>
              <a:gd name="T47" fmla="*/ 170 h 197"/>
              <a:gd name="T48" fmla="*/ 7 w 194"/>
              <a:gd name="T49" fmla="*/ 161 h 197"/>
              <a:gd name="T50" fmla="*/ 5 w 194"/>
              <a:gd name="T51" fmla="*/ 146 h 197"/>
              <a:gd name="T52" fmla="*/ 3 w 194"/>
              <a:gd name="T53" fmla="*/ 129 h 197"/>
              <a:gd name="T54" fmla="*/ 2 w 194"/>
              <a:gd name="T55" fmla="*/ 109 h 197"/>
              <a:gd name="T56" fmla="*/ 0 w 194"/>
              <a:gd name="T57" fmla="*/ 89 h 197"/>
              <a:gd name="T58" fmla="*/ 2 w 194"/>
              <a:gd name="T59" fmla="*/ 69 h 197"/>
              <a:gd name="T60" fmla="*/ 3 w 194"/>
              <a:gd name="T61" fmla="*/ 48 h 197"/>
              <a:gd name="T62" fmla="*/ 7 w 194"/>
              <a:gd name="T63" fmla="*/ 37 h 197"/>
              <a:gd name="T64" fmla="*/ 81 w 194"/>
              <a:gd name="T65" fmla="*/ 18 h 197"/>
              <a:gd name="T66" fmla="*/ 126 w 194"/>
              <a:gd name="T67" fmla="*/ 7 h 197"/>
              <a:gd name="T68" fmla="*/ 157 w 194"/>
              <a:gd name="T69" fmla="*/ 2 h 197"/>
              <a:gd name="T70" fmla="*/ 159 w 194"/>
              <a:gd name="T71" fmla="*/ 1 h 197"/>
              <a:gd name="T72" fmla="*/ 161 w 194"/>
              <a:gd name="T73" fmla="*/ 0 h 197"/>
              <a:gd name="T74" fmla="*/ 165 w 194"/>
              <a:gd name="T75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4" h="197">
                <a:moveTo>
                  <a:pt x="165" y="0"/>
                </a:moveTo>
                <a:lnTo>
                  <a:pt x="170" y="1"/>
                </a:lnTo>
                <a:lnTo>
                  <a:pt x="174" y="3"/>
                </a:lnTo>
                <a:lnTo>
                  <a:pt x="178" y="11"/>
                </a:lnTo>
                <a:lnTo>
                  <a:pt x="180" y="22"/>
                </a:lnTo>
                <a:lnTo>
                  <a:pt x="193" y="138"/>
                </a:lnTo>
                <a:lnTo>
                  <a:pt x="194" y="161"/>
                </a:lnTo>
                <a:lnTo>
                  <a:pt x="194" y="162"/>
                </a:lnTo>
                <a:lnTo>
                  <a:pt x="194" y="163"/>
                </a:lnTo>
                <a:lnTo>
                  <a:pt x="193" y="166"/>
                </a:lnTo>
                <a:lnTo>
                  <a:pt x="191" y="168"/>
                </a:lnTo>
                <a:lnTo>
                  <a:pt x="190" y="171"/>
                </a:lnTo>
                <a:lnTo>
                  <a:pt x="189" y="174"/>
                </a:lnTo>
                <a:lnTo>
                  <a:pt x="185" y="176"/>
                </a:lnTo>
                <a:lnTo>
                  <a:pt x="181" y="178"/>
                </a:lnTo>
                <a:lnTo>
                  <a:pt x="83" y="192"/>
                </a:lnTo>
                <a:lnTo>
                  <a:pt x="38" y="196"/>
                </a:lnTo>
                <a:lnTo>
                  <a:pt x="37" y="197"/>
                </a:lnTo>
                <a:lnTo>
                  <a:pt x="32" y="197"/>
                </a:lnTo>
                <a:lnTo>
                  <a:pt x="25" y="196"/>
                </a:lnTo>
                <a:lnTo>
                  <a:pt x="17" y="192"/>
                </a:lnTo>
                <a:lnTo>
                  <a:pt x="12" y="185"/>
                </a:lnTo>
                <a:lnTo>
                  <a:pt x="9" y="172"/>
                </a:lnTo>
                <a:lnTo>
                  <a:pt x="8" y="170"/>
                </a:lnTo>
                <a:lnTo>
                  <a:pt x="7" y="161"/>
                </a:lnTo>
                <a:lnTo>
                  <a:pt x="5" y="146"/>
                </a:lnTo>
                <a:lnTo>
                  <a:pt x="3" y="129"/>
                </a:lnTo>
                <a:lnTo>
                  <a:pt x="2" y="109"/>
                </a:lnTo>
                <a:lnTo>
                  <a:pt x="0" y="89"/>
                </a:lnTo>
                <a:lnTo>
                  <a:pt x="2" y="69"/>
                </a:lnTo>
                <a:lnTo>
                  <a:pt x="3" y="48"/>
                </a:lnTo>
                <a:lnTo>
                  <a:pt x="7" y="37"/>
                </a:lnTo>
                <a:lnTo>
                  <a:pt x="81" y="18"/>
                </a:lnTo>
                <a:lnTo>
                  <a:pt x="126" y="7"/>
                </a:lnTo>
                <a:lnTo>
                  <a:pt x="157" y="2"/>
                </a:lnTo>
                <a:lnTo>
                  <a:pt x="159" y="1"/>
                </a:lnTo>
                <a:lnTo>
                  <a:pt x="161" y="0"/>
                </a:lnTo>
                <a:lnTo>
                  <a:pt x="165" y="0"/>
                </a:lnTo>
                <a:close/>
              </a:path>
            </a:pathLst>
          </a:custGeom>
          <a:solidFill>
            <a:srgbClr val="585F2E"/>
          </a:solidFill>
          <a:ln w="0">
            <a:solidFill>
              <a:srgbClr val="585F2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" name="Freeform 180"/>
          <p:cNvSpPr>
            <a:spLocks noEditPoints="1"/>
          </p:cNvSpPr>
          <p:nvPr/>
        </p:nvSpPr>
        <p:spPr bwMode="auto">
          <a:xfrm>
            <a:off x="5108576" y="2720975"/>
            <a:ext cx="315913" cy="323850"/>
          </a:xfrm>
          <a:custGeom>
            <a:avLst/>
            <a:gdLst>
              <a:gd name="T0" fmla="*/ 9 w 199"/>
              <a:gd name="T1" fmla="*/ 45 h 204"/>
              <a:gd name="T2" fmla="*/ 9 w 199"/>
              <a:gd name="T3" fmla="*/ 45 h 204"/>
              <a:gd name="T4" fmla="*/ 170 w 199"/>
              <a:gd name="T5" fmla="*/ 0 h 204"/>
              <a:gd name="T6" fmla="*/ 176 w 199"/>
              <a:gd name="T7" fmla="*/ 4 h 204"/>
              <a:gd name="T8" fmla="*/ 182 w 199"/>
              <a:gd name="T9" fmla="*/ 9 h 204"/>
              <a:gd name="T10" fmla="*/ 184 w 199"/>
              <a:gd name="T11" fmla="*/ 19 h 204"/>
              <a:gd name="T12" fmla="*/ 199 w 199"/>
              <a:gd name="T13" fmla="*/ 142 h 204"/>
              <a:gd name="T14" fmla="*/ 199 w 199"/>
              <a:gd name="T15" fmla="*/ 166 h 204"/>
              <a:gd name="T16" fmla="*/ 197 w 199"/>
              <a:gd name="T17" fmla="*/ 174 h 204"/>
              <a:gd name="T18" fmla="*/ 193 w 199"/>
              <a:gd name="T19" fmla="*/ 179 h 204"/>
              <a:gd name="T20" fmla="*/ 188 w 199"/>
              <a:gd name="T21" fmla="*/ 184 h 204"/>
              <a:gd name="T22" fmla="*/ 183 w 199"/>
              <a:gd name="T23" fmla="*/ 185 h 204"/>
              <a:gd name="T24" fmla="*/ 42 w 199"/>
              <a:gd name="T25" fmla="*/ 204 h 204"/>
              <a:gd name="T26" fmla="*/ 38 w 199"/>
              <a:gd name="T27" fmla="*/ 204 h 204"/>
              <a:gd name="T28" fmla="*/ 30 w 199"/>
              <a:gd name="T29" fmla="*/ 204 h 204"/>
              <a:gd name="T30" fmla="*/ 18 w 199"/>
              <a:gd name="T31" fmla="*/ 200 h 204"/>
              <a:gd name="T32" fmla="*/ 10 w 199"/>
              <a:gd name="T33" fmla="*/ 187 h 204"/>
              <a:gd name="T34" fmla="*/ 6 w 199"/>
              <a:gd name="T35" fmla="*/ 172 h 204"/>
              <a:gd name="T36" fmla="*/ 4 w 199"/>
              <a:gd name="T37" fmla="*/ 148 h 204"/>
              <a:gd name="T38" fmla="*/ 0 w 199"/>
              <a:gd name="T39" fmla="*/ 110 h 204"/>
              <a:gd name="T40" fmla="*/ 0 w 199"/>
              <a:gd name="T41" fmla="*/ 69 h 204"/>
              <a:gd name="T42" fmla="*/ 2 w 199"/>
              <a:gd name="T43" fmla="*/ 51 h 204"/>
              <a:gd name="T44" fmla="*/ 5 w 199"/>
              <a:gd name="T45" fmla="*/ 49 h 204"/>
              <a:gd name="T46" fmla="*/ 9 w 199"/>
              <a:gd name="T47" fmla="*/ 51 h 204"/>
              <a:gd name="T48" fmla="*/ 6 w 199"/>
              <a:gd name="T49" fmla="*/ 70 h 204"/>
              <a:gd name="T50" fmla="*/ 7 w 199"/>
              <a:gd name="T51" fmla="*/ 120 h 204"/>
              <a:gd name="T52" fmla="*/ 13 w 199"/>
              <a:gd name="T53" fmla="*/ 163 h 204"/>
              <a:gd name="T54" fmla="*/ 14 w 199"/>
              <a:gd name="T55" fmla="*/ 176 h 204"/>
              <a:gd name="T56" fmla="*/ 14 w 199"/>
              <a:gd name="T57" fmla="*/ 176 h 204"/>
              <a:gd name="T58" fmla="*/ 17 w 199"/>
              <a:gd name="T59" fmla="*/ 185 h 204"/>
              <a:gd name="T60" fmla="*/ 21 w 199"/>
              <a:gd name="T61" fmla="*/ 192 h 204"/>
              <a:gd name="T62" fmla="*/ 27 w 199"/>
              <a:gd name="T63" fmla="*/ 196 h 204"/>
              <a:gd name="T64" fmla="*/ 35 w 199"/>
              <a:gd name="T65" fmla="*/ 197 h 204"/>
              <a:gd name="T66" fmla="*/ 39 w 199"/>
              <a:gd name="T67" fmla="*/ 197 h 204"/>
              <a:gd name="T68" fmla="*/ 40 w 199"/>
              <a:gd name="T69" fmla="*/ 197 h 204"/>
              <a:gd name="T70" fmla="*/ 182 w 199"/>
              <a:gd name="T71" fmla="*/ 179 h 204"/>
              <a:gd name="T72" fmla="*/ 188 w 199"/>
              <a:gd name="T73" fmla="*/ 175 h 204"/>
              <a:gd name="T74" fmla="*/ 191 w 199"/>
              <a:gd name="T75" fmla="*/ 168 h 204"/>
              <a:gd name="T76" fmla="*/ 192 w 199"/>
              <a:gd name="T77" fmla="*/ 165 h 204"/>
              <a:gd name="T78" fmla="*/ 192 w 199"/>
              <a:gd name="T79" fmla="*/ 142 h 204"/>
              <a:gd name="T80" fmla="*/ 178 w 199"/>
              <a:gd name="T81" fmla="*/ 27 h 204"/>
              <a:gd name="T82" fmla="*/ 176 w 199"/>
              <a:gd name="T83" fmla="*/ 15 h 204"/>
              <a:gd name="T84" fmla="*/ 174 w 199"/>
              <a:gd name="T85" fmla="*/ 10 h 204"/>
              <a:gd name="T86" fmla="*/ 170 w 199"/>
              <a:gd name="T87" fmla="*/ 7 h 204"/>
              <a:gd name="T88" fmla="*/ 165 w 199"/>
              <a:gd name="T89" fmla="*/ 7 h 204"/>
              <a:gd name="T90" fmla="*/ 161 w 199"/>
              <a:gd name="T91" fmla="*/ 9 h 204"/>
              <a:gd name="T92" fmla="*/ 161 w 199"/>
              <a:gd name="T93" fmla="*/ 9 h 204"/>
              <a:gd name="T94" fmla="*/ 83 w 199"/>
              <a:gd name="T95" fmla="*/ 26 h 204"/>
              <a:gd name="T96" fmla="*/ 7 w 199"/>
              <a:gd name="T97" fmla="*/ 45 h 204"/>
              <a:gd name="T98" fmla="*/ 5 w 199"/>
              <a:gd name="T99" fmla="*/ 43 h 204"/>
              <a:gd name="T100" fmla="*/ 6 w 199"/>
              <a:gd name="T101" fmla="*/ 39 h 204"/>
              <a:gd name="T102" fmla="*/ 82 w 199"/>
              <a:gd name="T103" fmla="*/ 18 h 204"/>
              <a:gd name="T104" fmla="*/ 158 w 199"/>
              <a:gd name="T105" fmla="*/ 2 h 204"/>
              <a:gd name="T106" fmla="*/ 163 w 199"/>
              <a:gd name="T107" fmla="*/ 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" h="204">
                <a:moveTo>
                  <a:pt x="9" y="45"/>
                </a:move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close/>
                <a:moveTo>
                  <a:pt x="167" y="0"/>
                </a:moveTo>
                <a:lnTo>
                  <a:pt x="170" y="0"/>
                </a:lnTo>
                <a:lnTo>
                  <a:pt x="174" y="1"/>
                </a:lnTo>
                <a:lnTo>
                  <a:pt x="176" y="4"/>
                </a:lnTo>
                <a:lnTo>
                  <a:pt x="179" y="6"/>
                </a:lnTo>
                <a:lnTo>
                  <a:pt x="182" y="9"/>
                </a:lnTo>
                <a:lnTo>
                  <a:pt x="183" y="14"/>
                </a:lnTo>
                <a:lnTo>
                  <a:pt x="184" y="19"/>
                </a:lnTo>
                <a:lnTo>
                  <a:pt x="185" y="26"/>
                </a:lnTo>
                <a:lnTo>
                  <a:pt x="199" y="142"/>
                </a:lnTo>
                <a:lnTo>
                  <a:pt x="199" y="165"/>
                </a:lnTo>
                <a:lnTo>
                  <a:pt x="199" y="166"/>
                </a:lnTo>
                <a:lnTo>
                  <a:pt x="199" y="168"/>
                </a:lnTo>
                <a:lnTo>
                  <a:pt x="197" y="174"/>
                </a:lnTo>
                <a:lnTo>
                  <a:pt x="196" y="176"/>
                </a:lnTo>
                <a:lnTo>
                  <a:pt x="193" y="179"/>
                </a:lnTo>
                <a:lnTo>
                  <a:pt x="191" y="182"/>
                </a:lnTo>
                <a:lnTo>
                  <a:pt x="188" y="184"/>
                </a:lnTo>
                <a:lnTo>
                  <a:pt x="184" y="185"/>
                </a:lnTo>
                <a:lnTo>
                  <a:pt x="183" y="185"/>
                </a:lnTo>
                <a:lnTo>
                  <a:pt x="85" y="200"/>
                </a:lnTo>
                <a:lnTo>
                  <a:pt x="42" y="204"/>
                </a:lnTo>
                <a:lnTo>
                  <a:pt x="40" y="204"/>
                </a:lnTo>
                <a:lnTo>
                  <a:pt x="38" y="204"/>
                </a:lnTo>
                <a:lnTo>
                  <a:pt x="35" y="204"/>
                </a:lnTo>
                <a:lnTo>
                  <a:pt x="30" y="204"/>
                </a:lnTo>
                <a:lnTo>
                  <a:pt x="24" y="203"/>
                </a:lnTo>
                <a:lnTo>
                  <a:pt x="18" y="200"/>
                </a:lnTo>
                <a:lnTo>
                  <a:pt x="13" y="195"/>
                </a:lnTo>
                <a:lnTo>
                  <a:pt x="10" y="187"/>
                </a:lnTo>
                <a:lnTo>
                  <a:pt x="7" y="178"/>
                </a:lnTo>
                <a:lnTo>
                  <a:pt x="6" y="172"/>
                </a:lnTo>
                <a:lnTo>
                  <a:pt x="5" y="162"/>
                </a:lnTo>
                <a:lnTo>
                  <a:pt x="4" y="148"/>
                </a:lnTo>
                <a:lnTo>
                  <a:pt x="1" y="129"/>
                </a:lnTo>
                <a:lnTo>
                  <a:pt x="0" y="110"/>
                </a:lnTo>
                <a:lnTo>
                  <a:pt x="0" y="87"/>
                </a:lnTo>
                <a:lnTo>
                  <a:pt x="0" y="69"/>
                </a:lnTo>
                <a:lnTo>
                  <a:pt x="1" y="52"/>
                </a:lnTo>
                <a:lnTo>
                  <a:pt x="2" y="51"/>
                </a:lnTo>
                <a:lnTo>
                  <a:pt x="4" y="49"/>
                </a:lnTo>
                <a:lnTo>
                  <a:pt x="5" y="49"/>
                </a:lnTo>
                <a:lnTo>
                  <a:pt x="7" y="49"/>
                </a:lnTo>
                <a:lnTo>
                  <a:pt x="9" y="51"/>
                </a:lnTo>
                <a:lnTo>
                  <a:pt x="9" y="53"/>
                </a:lnTo>
                <a:lnTo>
                  <a:pt x="6" y="70"/>
                </a:lnTo>
                <a:lnTo>
                  <a:pt x="6" y="87"/>
                </a:lnTo>
                <a:lnTo>
                  <a:pt x="7" y="120"/>
                </a:lnTo>
                <a:lnTo>
                  <a:pt x="10" y="149"/>
                </a:lnTo>
                <a:lnTo>
                  <a:pt x="13" y="163"/>
                </a:lnTo>
                <a:lnTo>
                  <a:pt x="14" y="172"/>
                </a:lnTo>
                <a:lnTo>
                  <a:pt x="14" y="176"/>
                </a:lnTo>
                <a:lnTo>
                  <a:pt x="14" y="176"/>
                </a:lnTo>
                <a:lnTo>
                  <a:pt x="14" y="176"/>
                </a:lnTo>
                <a:lnTo>
                  <a:pt x="15" y="182"/>
                </a:lnTo>
                <a:lnTo>
                  <a:pt x="17" y="185"/>
                </a:lnTo>
                <a:lnTo>
                  <a:pt x="18" y="189"/>
                </a:lnTo>
                <a:lnTo>
                  <a:pt x="21" y="192"/>
                </a:lnTo>
                <a:lnTo>
                  <a:pt x="23" y="193"/>
                </a:lnTo>
                <a:lnTo>
                  <a:pt x="27" y="196"/>
                </a:lnTo>
                <a:lnTo>
                  <a:pt x="31" y="197"/>
                </a:lnTo>
                <a:lnTo>
                  <a:pt x="35" y="197"/>
                </a:lnTo>
                <a:lnTo>
                  <a:pt x="39" y="197"/>
                </a:lnTo>
                <a:lnTo>
                  <a:pt x="39" y="197"/>
                </a:lnTo>
                <a:lnTo>
                  <a:pt x="40" y="197"/>
                </a:lnTo>
                <a:lnTo>
                  <a:pt x="40" y="197"/>
                </a:lnTo>
                <a:lnTo>
                  <a:pt x="85" y="193"/>
                </a:lnTo>
                <a:lnTo>
                  <a:pt x="182" y="179"/>
                </a:lnTo>
                <a:lnTo>
                  <a:pt x="185" y="176"/>
                </a:lnTo>
                <a:lnTo>
                  <a:pt x="188" y="175"/>
                </a:lnTo>
                <a:lnTo>
                  <a:pt x="191" y="171"/>
                </a:lnTo>
                <a:lnTo>
                  <a:pt x="191" y="168"/>
                </a:lnTo>
                <a:lnTo>
                  <a:pt x="192" y="166"/>
                </a:lnTo>
                <a:lnTo>
                  <a:pt x="192" y="165"/>
                </a:lnTo>
                <a:lnTo>
                  <a:pt x="192" y="165"/>
                </a:lnTo>
                <a:lnTo>
                  <a:pt x="192" y="142"/>
                </a:lnTo>
                <a:lnTo>
                  <a:pt x="178" y="27"/>
                </a:lnTo>
                <a:lnTo>
                  <a:pt x="178" y="27"/>
                </a:lnTo>
                <a:lnTo>
                  <a:pt x="178" y="21"/>
                </a:lnTo>
                <a:lnTo>
                  <a:pt x="176" y="15"/>
                </a:lnTo>
                <a:lnTo>
                  <a:pt x="175" y="13"/>
                </a:lnTo>
                <a:lnTo>
                  <a:pt x="174" y="10"/>
                </a:lnTo>
                <a:lnTo>
                  <a:pt x="172" y="9"/>
                </a:lnTo>
                <a:lnTo>
                  <a:pt x="170" y="7"/>
                </a:lnTo>
                <a:lnTo>
                  <a:pt x="167" y="7"/>
                </a:lnTo>
                <a:lnTo>
                  <a:pt x="165" y="7"/>
                </a:lnTo>
                <a:lnTo>
                  <a:pt x="162" y="7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28" y="15"/>
                </a:lnTo>
                <a:lnTo>
                  <a:pt x="83" y="26"/>
                </a:lnTo>
                <a:lnTo>
                  <a:pt x="9" y="45"/>
                </a:lnTo>
                <a:lnTo>
                  <a:pt x="7" y="45"/>
                </a:lnTo>
                <a:lnTo>
                  <a:pt x="6" y="44"/>
                </a:lnTo>
                <a:lnTo>
                  <a:pt x="5" y="43"/>
                </a:lnTo>
                <a:lnTo>
                  <a:pt x="5" y="40"/>
                </a:lnTo>
                <a:lnTo>
                  <a:pt x="6" y="39"/>
                </a:lnTo>
                <a:lnTo>
                  <a:pt x="7" y="38"/>
                </a:lnTo>
                <a:lnTo>
                  <a:pt x="82" y="18"/>
                </a:lnTo>
                <a:lnTo>
                  <a:pt x="127" y="9"/>
                </a:lnTo>
                <a:lnTo>
                  <a:pt x="158" y="2"/>
                </a:lnTo>
                <a:lnTo>
                  <a:pt x="159" y="1"/>
                </a:lnTo>
                <a:lnTo>
                  <a:pt x="163" y="1"/>
                </a:lnTo>
                <a:lnTo>
                  <a:pt x="16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Freeform 181"/>
          <p:cNvSpPr>
            <a:spLocks/>
          </p:cNvSpPr>
          <p:nvPr/>
        </p:nvSpPr>
        <p:spPr bwMode="auto">
          <a:xfrm>
            <a:off x="5116513" y="2728913"/>
            <a:ext cx="276225" cy="168275"/>
          </a:xfrm>
          <a:custGeom>
            <a:avLst/>
            <a:gdLst>
              <a:gd name="T0" fmla="*/ 166 w 174"/>
              <a:gd name="T1" fmla="*/ 0 h 106"/>
              <a:gd name="T2" fmla="*/ 171 w 174"/>
              <a:gd name="T3" fmla="*/ 2 h 106"/>
              <a:gd name="T4" fmla="*/ 171 w 174"/>
              <a:gd name="T5" fmla="*/ 2 h 106"/>
              <a:gd name="T6" fmla="*/ 173 w 174"/>
              <a:gd name="T7" fmla="*/ 4 h 106"/>
              <a:gd name="T8" fmla="*/ 174 w 174"/>
              <a:gd name="T9" fmla="*/ 6 h 106"/>
              <a:gd name="T10" fmla="*/ 171 w 174"/>
              <a:gd name="T11" fmla="*/ 9 h 106"/>
              <a:gd name="T12" fmla="*/ 167 w 174"/>
              <a:gd name="T13" fmla="*/ 16 h 106"/>
              <a:gd name="T14" fmla="*/ 162 w 174"/>
              <a:gd name="T15" fmla="*/ 25 h 106"/>
              <a:gd name="T16" fmla="*/ 154 w 174"/>
              <a:gd name="T17" fmla="*/ 36 h 106"/>
              <a:gd name="T18" fmla="*/ 145 w 174"/>
              <a:gd name="T19" fmla="*/ 50 h 106"/>
              <a:gd name="T20" fmla="*/ 135 w 174"/>
              <a:gd name="T21" fmla="*/ 63 h 106"/>
              <a:gd name="T22" fmla="*/ 124 w 174"/>
              <a:gd name="T23" fmla="*/ 73 h 106"/>
              <a:gd name="T24" fmla="*/ 115 w 174"/>
              <a:gd name="T25" fmla="*/ 81 h 106"/>
              <a:gd name="T26" fmla="*/ 105 w 174"/>
              <a:gd name="T27" fmla="*/ 86 h 106"/>
              <a:gd name="T28" fmla="*/ 102 w 174"/>
              <a:gd name="T29" fmla="*/ 89 h 106"/>
              <a:gd name="T30" fmla="*/ 97 w 174"/>
              <a:gd name="T31" fmla="*/ 93 h 106"/>
              <a:gd name="T32" fmla="*/ 89 w 174"/>
              <a:gd name="T33" fmla="*/ 99 h 106"/>
              <a:gd name="T34" fmla="*/ 81 w 174"/>
              <a:gd name="T35" fmla="*/ 103 h 106"/>
              <a:gd name="T36" fmla="*/ 76 w 174"/>
              <a:gd name="T37" fmla="*/ 106 h 106"/>
              <a:gd name="T38" fmla="*/ 72 w 174"/>
              <a:gd name="T39" fmla="*/ 106 h 106"/>
              <a:gd name="T40" fmla="*/ 61 w 174"/>
              <a:gd name="T41" fmla="*/ 105 h 106"/>
              <a:gd name="T42" fmla="*/ 48 w 174"/>
              <a:gd name="T43" fmla="*/ 98 h 106"/>
              <a:gd name="T44" fmla="*/ 33 w 174"/>
              <a:gd name="T45" fmla="*/ 85 h 106"/>
              <a:gd name="T46" fmla="*/ 30 w 174"/>
              <a:gd name="T47" fmla="*/ 82 h 106"/>
              <a:gd name="T48" fmla="*/ 25 w 174"/>
              <a:gd name="T49" fmla="*/ 77 h 106"/>
              <a:gd name="T50" fmla="*/ 17 w 174"/>
              <a:gd name="T51" fmla="*/ 67 h 106"/>
              <a:gd name="T52" fmla="*/ 10 w 174"/>
              <a:gd name="T53" fmla="*/ 55 h 106"/>
              <a:gd name="T54" fmla="*/ 4 w 174"/>
              <a:gd name="T55" fmla="*/ 42 h 106"/>
              <a:gd name="T56" fmla="*/ 4 w 174"/>
              <a:gd name="T57" fmla="*/ 42 h 106"/>
              <a:gd name="T58" fmla="*/ 4 w 174"/>
              <a:gd name="T59" fmla="*/ 40 h 106"/>
              <a:gd name="T60" fmla="*/ 2 w 174"/>
              <a:gd name="T61" fmla="*/ 40 h 106"/>
              <a:gd name="T62" fmla="*/ 1 w 174"/>
              <a:gd name="T63" fmla="*/ 39 h 106"/>
              <a:gd name="T64" fmla="*/ 0 w 174"/>
              <a:gd name="T65" fmla="*/ 39 h 106"/>
              <a:gd name="T66" fmla="*/ 0 w 174"/>
              <a:gd name="T67" fmla="*/ 38 h 106"/>
              <a:gd name="T68" fmla="*/ 1 w 174"/>
              <a:gd name="T69" fmla="*/ 36 h 106"/>
              <a:gd name="T70" fmla="*/ 4 w 174"/>
              <a:gd name="T71" fmla="*/ 35 h 106"/>
              <a:gd name="T72" fmla="*/ 8 w 174"/>
              <a:gd name="T73" fmla="*/ 34 h 106"/>
              <a:gd name="T74" fmla="*/ 14 w 174"/>
              <a:gd name="T75" fmla="*/ 33 h 106"/>
              <a:gd name="T76" fmla="*/ 22 w 174"/>
              <a:gd name="T77" fmla="*/ 31 h 106"/>
              <a:gd name="T78" fmla="*/ 26 w 174"/>
              <a:gd name="T79" fmla="*/ 30 h 106"/>
              <a:gd name="T80" fmla="*/ 34 w 174"/>
              <a:gd name="T81" fmla="*/ 27 h 106"/>
              <a:gd name="T82" fmla="*/ 48 w 174"/>
              <a:gd name="T83" fmla="*/ 23 h 106"/>
              <a:gd name="T84" fmla="*/ 64 w 174"/>
              <a:gd name="T85" fmla="*/ 19 h 106"/>
              <a:gd name="T86" fmla="*/ 84 w 174"/>
              <a:gd name="T87" fmla="*/ 14 h 106"/>
              <a:gd name="T88" fmla="*/ 103 w 174"/>
              <a:gd name="T89" fmla="*/ 10 h 106"/>
              <a:gd name="T90" fmla="*/ 123 w 174"/>
              <a:gd name="T91" fmla="*/ 5 h 106"/>
              <a:gd name="T92" fmla="*/ 140 w 174"/>
              <a:gd name="T93" fmla="*/ 2 h 106"/>
              <a:gd name="T94" fmla="*/ 154 w 174"/>
              <a:gd name="T95" fmla="*/ 0 h 106"/>
              <a:gd name="T96" fmla="*/ 166 w 174"/>
              <a:gd name="T9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06">
                <a:moveTo>
                  <a:pt x="166" y="0"/>
                </a:moveTo>
                <a:lnTo>
                  <a:pt x="171" y="2"/>
                </a:lnTo>
                <a:lnTo>
                  <a:pt x="171" y="2"/>
                </a:lnTo>
                <a:lnTo>
                  <a:pt x="173" y="4"/>
                </a:lnTo>
                <a:lnTo>
                  <a:pt x="174" y="6"/>
                </a:lnTo>
                <a:lnTo>
                  <a:pt x="171" y="9"/>
                </a:lnTo>
                <a:lnTo>
                  <a:pt x="167" y="16"/>
                </a:lnTo>
                <a:lnTo>
                  <a:pt x="162" y="25"/>
                </a:lnTo>
                <a:lnTo>
                  <a:pt x="154" y="36"/>
                </a:lnTo>
                <a:lnTo>
                  <a:pt x="145" y="50"/>
                </a:lnTo>
                <a:lnTo>
                  <a:pt x="135" y="63"/>
                </a:lnTo>
                <a:lnTo>
                  <a:pt x="124" y="73"/>
                </a:lnTo>
                <a:lnTo>
                  <a:pt x="115" y="81"/>
                </a:lnTo>
                <a:lnTo>
                  <a:pt x="105" y="86"/>
                </a:lnTo>
                <a:lnTo>
                  <a:pt x="102" y="89"/>
                </a:lnTo>
                <a:lnTo>
                  <a:pt x="97" y="93"/>
                </a:lnTo>
                <a:lnTo>
                  <a:pt x="89" y="99"/>
                </a:lnTo>
                <a:lnTo>
                  <a:pt x="81" y="103"/>
                </a:lnTo>
                <a:lnTo>
                  <a:pt x="76" y="106"/>
                </a:lnTo>
                <a:lnTo>
                  <a:pt x="72" y="106"/>
                </a:lnTo>
                <a:lnTo>
                  <a:pt x="61" y="105"/>
                </a:lnTo>
                <a:lnTo>
                  <a:pt x="48" y="98"/>
                </a:lnTo>
                <a:lnTo>
                  <a:pt x="33" y="85"/>
                </a:lnTo>
                <a:lnTo>
                  <a:pt x="30" y="82"/>
                </a:lnTo>
                <a:lnTo>
                  <a:pt x="25" y="77"/>
                </a:lnTo>
                <a:lnTo>
                  <a:pt x="17" y="67"/>
                </a:lnTo>
                <a:lnTo>
                  <a:pt x="10" y="55"/>
                </a:lnTo>
                <a:lnTo>
                  <a:pt x="4" y="42"/>
                </a:lnTo>
                <a:lnTo>
                  <a:pt x="4" y="42"/>
                </a:lnTo>
                <a:lnTo>
                  <a:pt x="4" y="40"/>
                </a:lnTo>
                <a:lnTo>
                  <a:pt x="2" y="40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1" y="36"/>
                </a:lnTo>
                <a:lnTo>
                  <a:pt x="4" y="35"/>
                </a:lnTo>
                <a:lnTo>
                  <a:pt x="8" y="34"/>
                </a:lnTo>
                <a:lnTo>
                  <a:pt x="14" y="33"/>
                </a:lnTo>
                <a:lnTo>
                  <a:pt x="22" y="31"/>
                </a:lnTo>
                <a:lnTo>
                  <a:pt x="26" y="30"/>
                </a:lnTo>
                <a:lnTo>
                  <a:pt x="34" y="27"/>
                </a:lnTo>
                <a:lnTo>
                  <a:pt x="48" y="23"/>
                </a:lnTo>
                <a:lnTo>
                  <a:pt x="64" y="19"/>
                </a:lnTo>
                <a:lnTo>
                  <a:pt x="84" y="14"/>
                </a:lnTo>
                <a:lnTo>
                  <a:pt x="103" y="10"/>
                </a:lnTo>
                <a:lnTo>
                  <a:pt x="123" y="5"/>
                </a:lnTo>
                <a:lnTo>
                  <a:pt x="140" y="2"/>
                </a:lnTo>
                <a:lnTo>
                  <a:pt x="154" y="0"/>
                </a:lnTo>
                <a:lnTo>
                  <a:pt x="166" y="0"/>
                </a:lnTo>
                <a:close/>
              </a:path>
            </a:pathLst>
          </a:custGeom>
          <a:solidFill>
            <a:srgbClr val="B9CACB"/>
          </a:solidFill>
          <a:ln w="0">
            <a:solidFill>
              <a:srgbClr val="B9CAC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Freeform 182"/>
          <p:cNvSpPr>
            <a:spLocks noEditPoints="1"/>
          </p:cNvSpPr>
          <p:nvPr/>
        </p:nvSpPr>
        <p:spPr bwMode="auto">
          <a:xfrm>
            <a:off x="5111751" y="2722563"/>
            <a:ext cx="285750" cy="180975"/>
          </a:xfrm>
          <a:custGeom>
            <a:avLst/>
            <a:gdLst>
              <a:gd name="T0" fmla="*/ 151 w 180"/>
              <a:gd name="T1" fmla="*/ 9 h 114"/>
              <a:gd name="T2" fmla="*/ 108 w 180"/>
              <a:gd name="T3" fmla="*/ 17 h 114"/>
              <a:gd name="T4" fmla="*/ 66 w 180"/>
              <a:gd name="T5" fmla="*/ 27 h 114"/>
              <a:gd name="T6" fmla="*/ 38 w 180"/>
              <a:gd name="T7" fmla="*/ 35 h 114"/>
              <a:gd name="T8" fmla="*/ 26 w 180"/>
              <a:gd name="T9" fmla="*/ 38 h 114"/>
              <a:gd name="T10" fmla="*/ 25 w 180"/>
              <a:gd name="T11" fmla="*/ 38 h 114"/>
              <a:gd name="T12" fmla="*/ 12 w 180"/>
              <a:gd name="T13" fmla="*/ 40 h 114"/>
              <a:gd name="T14" fmla="*/ 11 w 180"/>
              <a:gd name="T15" fmla="*/ 43 h 114"/>
              <a:gd name="T16" fmla="*/ 19 w 180"/>
              <a:gd name="T17" fmla="*/ 60 h 114"/>
              <a:gd name="T18" fmla="*/ 36 w 180"/>
              <a:gd name="T19" fmla="*/ 84 h 114"/>
              <a:gd name="T20" fmla="*/ 38 w 180"/>
              <a:gd name="T21" fmla="*/ 86 h 114"/>
              <a:gd name="T22" fmla="*/ 38 w 180"/>
              <a:gd name="T23" fmla="*/ 86 h 114"/>
              <a:gd name="T24" fmla="*/ 51 w 180"/>
              <a:gd name="T25" fmla="*/ 98 h 114"/>
              <a:gd name="T26" fmla="*/ 72 w 180"/>
              <a:gd name="T27" fmla="*/ 106 h 114"/>
              <a:gd name="T28" fmla="*/ 77 w 180"/>
              <a:gd name="T29" fmla="*/ 106 h 114"/>
              <a:gd name="T30" fmla="*/ 83 w 180"/>
              <a:gd name="T31" fmla="*/ 105 h 114"/>
              <a:gd name="T32" fmla="*/ 91 w 180"/>
              <a:gd name="T33" fmla="*/ 101 h 114"/>
              <a:gd name="T34" fmla="*/ 97 w 180"/>
              <a:gd name="T35" fmla="*/ 94 h 114"/>
              <a:gd name="T36" fmla="*/ 104 w 180"/>
              <a:gd name="T37" fmla="*/ 90 h 114"/>
              <a:gd name="T38" fmla="*/ 105 w 180"/>
              <a:gd name="T39" fmla="*/ 88 h 114"/>
              <a:gd name="T40" fmla="*/ 106 w 180"/>
              <a:gd name="T41" fmla="*/ 88 h 114"/>
              <a:gd name="T42" fmla="*/ 129 w 180"/>
              <a:gd name="T43" fmla="*/ 72 h 114"/>
              <a:gd name="T44" fmla="*/ 149 w 180"/>
              <a:gd name="T45" fmla="*/ 46 h 114"/>
              <a:gd name="T46" fmla="*/ 164 w 180"/>
              <a:gd name="T47" fmla="*/ 23 h 114"/>
              <a:gd name="T48" fmla="*/ 173 w 180"/>
              <a:gd name="T49" fmla="*/ 10 h 114"/>
              <a:gd name="T50" fmla="*/ 172 w 180"/>
              <a:gd name="T51" fmla="*/ 8 h 114"/>
              <a:gd name="T52" fmla="*/ 169 w 180"/>
              <a:gd name="T53" fmla="*/ 8 h 114"/>
              <a:gd name="T54" fmla="*/ 165 w 180"/>
              <a:gd name="T55" fmla="*/ 0 h 114"/>
              <a:gd name="T56" fmla="*/ 174 w 180"/>
              <a:gd name="T57" fmla="*/ 1 h 114"/>
              <a:gd name="T58" fmla="*/ 177 w 180"/>
              <a:gd name="T59" fmla="*/ 4 h 114"/>
              <a:gd name="T60" fmla="*/ 178 w 180"/>
              <a:gd name="T61" fmla="*/ 5 h 114"/>
              <a:gd name="T62" fmla="*/ 180 w 180"/>
              <a:gd name="T63" fmla="*/ 9 h 114"/>
              <a:gd name="T64" fmla="*/ 180 w 180"/>
              <a:gd name="T65" fmla="*/ 12 h 114"/>
              <a:gd name="T66" fmla="*/ 174 w 180"/>
              <a:gd name="T67" fmla="*/ 20 h 114"/>
              <a:gd name="T68" fmla="*/ 164 w 180"/>
              <a:gd name="T69" fmla="*/ 38 h 114"/>
              <a:gd name="T70" fmla="*/ 142 w 180"/>
              <a:gd name="T71" fmla="*/ 68 h 114"/>
              <a:gd name="T72" fmla="*/ 109 w 180"/>
              <a:gd name="T73" fmla="*/ 94 h 114"/>
              <a:gd name="T74" fmla="*/ 105 w 180"/>
              <a:gd name="T75" fmla="*/ 97 h 114"/>
              <a:gd name="T76" fmla="*/ 98 w 180"/>
              <a:gd name="T77" fmla="*/ 103 h 114"/>
              <a:gd name="T78" fmla="*/ 88 w 180"/>
              <a:gd name="T79" fmla="*/ 110 h 114"/>
              <a:gd name="T80" fmla="*/ 79 w 180"/>
              <a:gd name="T81" fmla="*/ 114 h 114"/>
              <a:gd name="T82" fmla="*/ 77 w 180"/>
              <a:gd name="T83" fmla="*/ 114 h 114"/>
              <a:gd name="T84" fmla="*/ 60 w 180"/>
              <a:gd name="T85" fmla="*/ 110 h 114"/>
              <a:gd name="T86" fmla="*/ 33 w 180"/>
              <a:gd name="T87" fmla="*/ 92 h 114"/>
              <a:gd name="T88" fmla="*/ 25 w 180"/>
              <a:gd name="T89" fmla="*/ 82 h 114"/>
              <a:gd name="T90" fmla="*/ 11 w 180"/>
              <a:gd name="T91" fmla="*/ 61 h 114"/>
              <a:gd name="T92" fmla="*/ 4 w 180"/>
              <a:gd name="T93" fmla="*/ 47 h 114"/>
              <a:gd name="T94" fmla="*/ 2 w 180"/>
              <a:gd name="T95" fmla="*/ 46 h 114"/>
              <a:gd name="T96" fmla="*/ 0 w 180"/>
              <a:gd name="T97" fmla="*/ 42 h 114"/>
              <a:gd name="T98" fmla="*/ 2 w 180"/>
              <a:gd name="T99" fmla="*/ 38 h 114"/>
              <a:gd name="T100" fmla="*/ 7 w 180"/>
              <a:gd name="T101" fmla="*/ 35 h 114"/>
              <a:gd name="T102" fmla="*/ 17 w 180"/>
              <a:gd name="T103" fmla="*/ 33 h 114"/>
              <a:gd name="T104" fmla="*/ 30 w 180"/>
              <a:gd name="T105" fmla="*/ 30 h 114"/>
              <a:gd name="T106" fmla="*/ 57 w 180"/>
              <a:gd name="T107" fmla="*/ 22 h 114"/>
              <a:gd name="T108" fmla="*/ 94 w 180"/>
              <a:gd name="T109" fmla="*/ 13 h 114"/>
              <a:gd name="T110" fmla="*/ 135 w 180"/>
              <a:gd name="T111" fmla="*/ 4 h 114"/>
              <a:gd name="T112" fmla="*/ 165 w 180"/>
              <a:gd name="T11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0" h="114">
                <a:moveTo>
                  <a:pt x="165" y="8"/>
                </a:moveTo>
                <a:lnTo>
                  <a:pt x="151" y="9"/>
                </a:lnTo>
                <a:lnTo>
                  <a:pt x="131" y="12"/>
                </a:lnTo>
                <a:lnTo>
                  <a:pt x="108" y="17"/>
                </a:lnTo>
                <a:lnTo>
                  <a:pt x="84" y="22"/>
                </a:lnTo>
                <a:lnTo>
                  <a:pt x="66" y="27"/>
                </a:lnTo>
                <a:lnTo>
                  <a:pt x="50" y="31"/>
                </a:lnTo>
                <a:lnTo>
                  <a:pt x="38" y="35"/>
                </a:lnTo>
                <a:lnTo>
                  <a:pt x="29" y="38"/>
                </a:lnTo>
                <a:lnTo>
                  <a:pt x="26" y="38"/>
                </a:lnTo>
                <a:lnTo>
                  <a:pt x="26" y="38"/>
                </a:lnTo>
                <a:lnTo>
                  <a:pt x="25" y="38"/>
                </a:lnTo>
                <a:lnTo>
                  <a:pt x="19" y="39"/>
                </a:lnTo>
                <a:lnTo>
                  <a:pt x="12" y="40"/>
                </a:lnTo>
                <a:lnTo>
                  <a:pt x="8" y="42"/>
                </a:lnTo>
                <a:lnTo>
                  <a:pt x="11" y="43"/>
                </a:lnTo>
                <a:lnTo>
                  <a:pt x="11" y="44"/>
                </a:lnTo>
                <a:lnTo>
                  <a:pt x="19" y="60"/>
                </a:lnTo>
                <a:lnTo>
                  <a:pt x="28" y="75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38" y="86"/>
                </a:lnTo>
                <a:lnTo>
                  <a:pt x="51" y="98"/>
                </a:lnTo>
                <a:lnTo>
                  <a:pt x="63" y="103"/>
                </a:lnTo>
                <a:lnTo>
                  <a:pt x="72" y="106"/>
                </a:lnTo>
                <a:lnTo>
                  <a:pt x="77" y="106"/>
                </a:lnTo>
                <a:lnTo>
                  <a:pt x="77" y="106"/>
                </a:lnTo>
                <a:lnTo>
                  <a:pt x="80" y="106"/>
                </a:lnTo>
                <a:lnTo>
                  <a:pt x="83" y="105"/>
                </a:lnTo>
                <a:lnTo>
                  <a:pt x="87" y="102"/>
                </a:lnTo>
                <a:lnTo>
                  <a:pt x="91" y="101"/>
                </a:lnTo>
                <a:lnTo>
                  <a:pt x="93" y="97"/>
                </a:lnTo>
                <a:lnTo>
                  <a:pt x="97" y="94"/>
                </a:lnTo>
                <a:lnTo>
                  <a:pt x="101" y="92"/>
                </a:lnTo>
                <a:lnTo>
                  <a:pt x="104" y="90"/>
                </a:lnTo>
                <a:lnTo>
                  <a:pt x="105" y="89"/>
                </a:lnTo>
                <a:lnTo>
                  <a:pt x="105" y="88"/>
                </a:lnTo>
                <a:lnTo>
                  <a:pt x="106" y="88"/>
                </a:lnTo>
                <a:lnTo>
                  <a:pt x="106" y="88"/>
                </a:lnTo>
                <a:lnTo>
                  <a:pt x="117" y="82"/>
                </a:lnTo>
                <a:lnTo>
                  <a:pt x="129" y="72"/>
                </a:lnTo>
                <a:lnTo>
                  <a:pt x="139" y="59"/>
                </a:lnTo>
                <a:lnTo>
                  <a:pt x="149" y="46"/>
                </a:lnTo>
                <a:lnTo>
                  <a:pt x="157" y="34"/>
                </a:lnTo>
                <a:lnTo>
                  <a:pt x="164" y="23"/>
                </a:lnTo>
                <a:lnTo>
                  <a:pt x="169" y="14"/>
                </a:lnTo>
                <a:lnTo>
                  <a:pt x="173" y="10"/>
                </a:lnTo>
                <a:lnTo>
                  <a:pt x="172" y="8"/>
                </a:lnTo>
                <a:lnTo>
                  <a:pt x="172" y="8"/>
                </a:lnTo>
                <a:lnTo>
                  <a:pt x="170" y="8"/>
                </a:lnTo>
                <a:lnTo>
                  <a:pt x="169" y="8"/>
                </a:lnTo>
                <a:lnTo>
                  <a:pt x="165" y="8"/>
                </a:lnTo>
                <a:close/>
                <a:moveTo>
                  <a:pt x="165" y="0"/>
                </a:moveTo>
                <a:lnTo>
                  <a:pt x="170" y="1"/>
                </a:lnTo>
                <a:lnTo>
                  <a:pt x="174" y="1"/>
                </a:lnTo>
                <a:lnTo>
                  <a:pt x="177" y="4"/>
                </a:lnTo>
                <a:lnTo>
                  <a:pt x="177" y="4"/>
                </a:lnTo>
                <a:lnTo>
                  <a:pt x="177" y="4"/>
                </a:lnTo>
                <a:lnTo>
                  <a:pt x="178" y="5"/>
                </a:lnTo>
                <a:lnTo>
                  <a:pt x="180" y="6"/>
                </a:lnTo>
                <a:lnTo>
                  <a:pt x="180" y="9"/>
                </a:lnTo>
                <a:lnTo>
                  <a:pt x="180" y="10"/>
                </a:lnTo>
                <a:lnTo>
                  <a:pt x="180" y="12"/>
                </a:lnTo>
                <a:lnTo>
                  <a:pt x="178" y="14"/>
                </a:lnTo>
                <a:lnTo>
                  <a:pt x="174" y="20"/>
                </a:lnTo>
                <a:lnTo>
                  <a:pt x="170" y="27"/>
                </a:lnTo>
                <a:lnTo>
                  <a:pt x="164" y="38"/>
                </a:lnTo>
                <a:lnTo>
                  <a:pt x="156" y="50"/>
                </a:lnTo>
                <a:lnTo>
                  <a:pt x="142" y="68"/>
                </a:lnTo>
                <a:lnTo>
                  <a:pt x="126" y="84"/>
                </a:lnTo>
                <a:lnTo>
                  <a:pt x="109" y="94"/>
                </a:lnTo>
                <a:lnTo>
                  <a:pt x="108" y="95"/>
                </a:lnTo>
                <a:lnTo>
                  <a:pt x="105" y="97"/>
                </a:lnTo>
                <a:lnTo>
                  <a:pt x="102" y="99"/>
                </a:lnTo>
                <a:lnTo>
                  <a:pt x="98" y="103"/>
                </a:lnTo>
                <a:lnTo>
                  <a:pt x="93" y="107"/>
                </a:lnTo>
                <a:lnTo>
                  <a:pt x="88" y="110"/>
                </a:lnTo>
                <a:lnTo>
                  <a:pt x="83" y="112"/>
                </a:lnTo>
                <a:lnTo>
                  <a:pt x="79" y="114"/>
                </a:lnTo>
                <a:lnTo>
                  <a:pt x="77" y="114"/>
                </a:lnTo>
                <a:lnTo>
                  <a:pt x="77" y="114"/>
                </a:lnTo>
                <a:lnTo>
                  <a:pt x="71" y="112"/>
                </a:lnTo>
                <a:lnTo>
                  <a:pt x="60" y="110"/>
                </a:lnTo>
                <a:lnTo>
                  <a:pt x="47" y="103"/>
                </a:lnTo>
                <a:lnTo>
                  <a:pt x="33" y="92"/>
                </a:lnTo>
                <a:lnTo>
                  <a:pt x="30" y="89"/>
                </a:lnTo>
                <a:lnTo>
                  <a:pt x="25" y="82"/>
                </a:lnTo>
                <a:lnTo>
                  <a:pt x="17" y="73"/>
                </a:lnTo>
                <a:lnTo>
                  <a:pt x="11" y="61"/>
                </a:lnTo>
                <a:lnTo>
                  <a:pt x="4" y="48"/>
                </a:lnTo>
                <a:lnTo>
                  <a:pt x="4" y="47"/>
                </a:lnTo>
                <a:lnTo>
                  <a:pt x="3" y="47"/>
                </a:lnTo>
                <a:lnTo>
                  <a:pt x="2" y="46"/>
                </a:lnTo>
                <a:lnTo>
                  <a:pt x="0" y="44"/>
                </a:lnTo>
                <a:lnTo>
                  <a:pt x="0" y="42"/>
                </a:lnTo>
                <a:lnTo>
                  <a:pt x="0" y="39"/>
                </a:lnTo>
                <a:lnTo>
                  <a:pt x="2" y="38"/>
                </a:lnTo>
                <a:lnTo>
                  <a:pt x="4" y="37"/>
                </a:lnTo>
                <a:lnTo>
                  <a:pt x="7" y="35"/>
                </a:lnTo>
                <a:lnTo>
                  <a:pt x="11" y="34"/>
                </a:lnTo>
                <a:lnTo>
                  <a:pt x="17" y="33"/>
                </a:lnTo>
                <a:lnTo>
                  <a:pt x="25" y="31"/>
                </a:lnTo>
                <a:lnTo>
                  <a:pt x="30" y="30"/>
                </a:lnTo>
                <a:lnTo>
                  <a:pt x="41" y="27"/>
                </a:lnTo>
                <a:lnTo>
                  <a:pt x="57" y="22"/>
                </a:lnTo>
                <a:lnTo>
                  <a:pt x="75" y="18"/>
                </a:lnTo>
                <a:lnTo>
                  <a:pt x="94" y="13"/>
                </a:lnTo>
                <a:lnTo>
                  <a:pt x="115" y="8"/>
                </a:lnTo>
                <a:lnTo>
                  <a:pt x="135" y="4"/>
                </a:lnTo>
                <a:lnTo>
                  <a:pt x="152" y="1"/>
                </a:lnTo>
                <a:lnTo>
                  <a:pt x="16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Freeform 183"/>
          <p:cNvSpPr>
            <a:spLocks/>
          </p:cNvSpPr>
          <p:nvPr/>
        </p:nvSpPr>
        <p:spPr bwMode="auto">
          <a:xfrm>
            <a:off x="5205413" y="2841625"/>
            <a:ext cx="26988" cy="22225"/>
          </a:xfrm>
          <a:custGeom>
            <a:avLst/>
            <a:gdLst>
              <a:gd name="T0" fmla="*/ 7 w 17"/>
              <a:gd name="T1" fmla="*/ 0 h 14"/>
              <a:gd name="T2" fmla="*/ 9 w 17"/>
              <a:gd name="T3" fmla="*/ 0 h 14"/>
              <a:gd name="T4" fmla="*/ 11 w 17"/>
              <a:gd name="T5" fmla="*/ 1 h 14"/>
              <a:gd name="T6" fmla="*/ 13 w 17"/>
              <a:gd name="T7" fmla="*/ 1 h 14"/>
              <a:gd name="T8" fmla="*/ 16 w 17"/>
              <a:gd name="T9" fmla="*/ 2 h 14"/>
              <a:gd name="T10" fmla="*/ 16 w 17"/>
              <a:gd name="T11" fmla="*/ 2 h 14"/>
              <a:gd name="T12" fmla="*/ 17 w 17"/>
              <a:gd name="T13" fmla="*/ 2 h 14"/>
              <a:gd name="T14" fmla="*/ 15 w 17"/>
              <a:gd name="T15" fmla="*/ 9 h 14"/>
              <a:gd name="T16" fmla="*/ 12 w 17"/>
              <a:gd name="T17" fmla="*/ 11 h 14"/>
              <a:gd name="T18" fmla="*/ 11 w 17"/>
              <a:gd name="T19" fmla="*/ 14 h 14"/>
              <a:gd name="T20" fmla="*/ 8 w 17"/>
              <a:gd name="T21" fmla="*/ 14 h 14"/>
              <a:gd name="T22" fmla="*/ 7 w 17"/>
              <a:gd name="T23" fmla="*/ 13 h 14"/>
              <a:gd name="T24" fmla="*/ 4 w 17"/>
              <a:gd name="T25" fmla="*/ 11 h 14"/>
              <a:gd name="T26" fmla="*/ 3 w 17"/>
              <a:gd name="T27" fmla="*/ 10 h 14"/>
              <a:gd name="T28" fmla="*/ 1 w 17"/>
              <a:gd name="T29" fmla="*/ 9 h 14"/>
              <a:gd name="T30" fmla="*/ 1 w 17"/>
              <a:gd name="T31" fmla="*/ 7 h 14"/>
              <a:gd name="T32" fmla="*/ 0 w 17"/>
              <a:gd name="T33" fmla="*/ 6 h 14"/>
              <a:gd name="T34" fmla="*/ 1 w 17"/>
              <a:gd name="T35" fmla="*/ 3 h 14"/>
              <a:gd name="T36" fmla="*/ 3 w 17"/>
              <a:gd name="T37" fmla="*/ 2 h 14"/>
              <a:gd name="T38" fmla="*/ 4 w 17"/>
              <a:gd name="T39" fmla="*/ 1 h 14"/>
              <a:gd name="T40" fmla="*/ 7 w 17"/>
              <a:gd name="T4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14">
                <a:moveTo>
                  <a:pt x="7" y="0"/>
                </a:moveTo>
                <a:lnTo>
                  <a:pt x="9" y="0"/>
                </a:lnTo>
                <a:lnTo>
                  <a:pt x="11" y="1"/>
                </a:lnTo>
                <a:lnTo>
                  <a:pt x="13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5" y="9"/>
                </a:lnTo>
                <a:lnTo>
                  <a:pt x="12" y="11"/>
                </a:lnTo>
                <a:lnTo>
                  <a:pt x="11" y="14"/>
                </a:lnTo>
                <a:lnTo>
                  <a:pt x="8" y="14"/>
                </a:lnTo>
                <a:lnTo>
                  <a:pt x="7" y="13"/>
                </a:lnTo>
                <a:lnTo>
                  <a:pt x="4" y="11"/>
                </a:lnTo>
                <a:lnTo>
                  <a:pt x="3" y="10"/>
                </a:lnTo>
                <a:lnTo>
                  <a:pt x="1" y="9"/>
                </a:lnTo>
                <a:lnTo>
                  <a:pt x="1" y="7"/>
                </a:lnTo>
                <a:lnTo>
                  <a:pt x="0" y="6"/>
                </a:lnTo>
                <a:lnTo>
                  <a:pt x="1" y="3"/>
                </a:lnTo>
                <a:lnTo>
                  <a:pt x="3" y="2"/>
                </a:lnTo>
                <a:lnTo>
                  <a:pt x="4" y="1"/>
                </a:lnTo>
                <a:lnTo>
                  <a:pt x="7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Freeform 184"/>
          <p:cNvSpPr>
            <a:spLocks noEditPoints="1"/>
          </p:cNvSpPr>
          <p:nvPr/>
        </p:nvSpPr>
        <p:spPr bwMode="auto">
          <a:xfrm>
            <a:off x="5202238" y="2836863"/>
            <a:ext cx="36513" cy="33338"/>
          </a:xfrm>
          <a:custGeom>
            <a:avLst/>
            <a:gdLst>
              <a:gd name="T0" fmla="*/ 9 w 23"/>
              <a:gd name="T1" fmla="*/ 6 h 21"/>
              <a:gd name="T2" fmla="*/ 7 w 23"/>
              <a:gd name="T3" fmla="*/ 6 h 21"/>
              <a:gd name="T4" fmla="*/ 7 w 23"/>
              <a:gd name="T5" fmla="*/ 6 h 21"/>
              <a:gd name="T6" fmla="*/ 6 w 23"/>
              <a:gd name="T7" fmla="*/ 8 h 21"/>
              <a:gd name="T8" fmla="*/ 6 w 23"/>
              <a:gd name="T9" fmla="*/ 9 h 21"/>
              <a:gd name="T10" fmla="*/ 6 w 23"/>
              <a:gd name="T11" fmla="*/ 9 h 21"/>
              <a:gd name="T12" fmla="*/ 7 w 23"/>
              <a:gd name="T13" fmla="*/ 12 h 21"/>
              <a:gd name="T14" fmla="*/ 9 w 23"/>
              <a:gd name="T15" fmla="*/ 12 h 21"/>
              <a:gd name="T16" fmla="*/ 10 w 23"/>
              <a:gd name="T17" fmla="*/ 13 h 21"/>
              <a:gd name="T18" fmla="*/ 10 w 23"/>
              <a:gd name="T19" fmla="*/ 13 h 21"/>
              <a:gd name="T20" fmla="*/ 11 w 23"/>
              <a:gd name="T21" fmla="*/ 13 h 21"/>
              <a:gd name="T22" fmla="*/ 11 w 23"/>
              <a:gd name="T23" fmla="*/ 13 h 21"/>
              <a:gd name="T24" fmla="*/ 13 w 23"/>
              <a:gd name="T25" fmla="*/ 12 h 21"/>
              <a:gd name="T26" fmla="*/ 13 w 23"/>
              <a:gd name="T27" fmla="*/ 10 h 21"/>
              <a:gd name="T28" fmla="*/ 14 w 23"/>
              <a:gd name="T29" fmla="*/ 8 h 21"/>
              <a:gd name="T30" fmla="*/ 14 w 23"/>
              <a:gd name="T31" fmla="*/ 8 h 21"/>
              <a:gd name="T32" fmla="*/ 11 w 23"/>
              <a:gd name="T33" fmla="*/ 6 h 21"/>
              <a:gd name="T34" fmla="*/ 9 w 23"/>
              <a:gd name="T35" fmla="*/ 6 h 21"/>
              <a:gd name="T36" fmla="*/ 9 w 23"/>
              <a:gd name="T37" fmla="*/ 0 h 21"/>
              <a:gd name="T38" fmla="*/ 13 w 23"/>
              <a:gd name="T39" fmla="*/ 0 h 21"/>
              <a:gd name="T40" fmla="*/ 15 w 23"/>
              <a:gd name="T41" fmla="*/ 1 h 21"/>
              <a:gd name="T42" fmla="*/ 18 w 23"/>
              <a:gd name="T43" fmla="*/ 1 h 21"/>
              <a:gd name="T44" fmla="*/ 19 w 23"/>
              <a:gd name="T45" fmla="*/ 3 h 21"/>
              <a:gd name="T46" fmla="*/ 20 w 23"/>
              <a:gd name="T47" fmla="*/ 3 h 21"/>
              <a:gd name="T48" fmla="*/ 23 w 23"/>
              <a:gd name="T49" fmla="*/ 4 h 21"/>
              <a:gd name="T50" fmla="*/ 22 w 23"/>
              <a:gd name="T51" fmla="*/ 6 h 21"/>
              <a:gd name="T52" fmla="*/ 20 w 23"/>
              <a:gd name="T53" fmla="*/ 13 h 21"/>
              <a:gd name="T54" fmla="*/ 18 w 23"/>
              <a:gd name="T55" fmla="*/ 17 h 21"/>
              <a:gd name="T56" fmla="*/ 14 w 23"/>
              <a:gd name="T57" fmla="*/ 20 h 21"/>
              <a:gd name="T58" fmla="*/ 11 w 23"/>
              <a:gd name="T59" fmla="*/ 21 h 21"/>
              <a:gd name="T60" fmla="*/ 10 w 23"/>
              <a:gd name="T61" fmla="*/ 21 h 21"/>
              <a:gd name="T62" fmla="*/ 7 w 23"/>
              <a:gd name="T63" fmla="*/ 20 h 21"/>
              <a:gd name="T64" fmla="*/ 6 w 23"/>
              <a:gd name="T65" fmla="*/ 18 h 21"/>
              <a:gd name="T66" fmla="*/ 3 w 23"/>
              <a:gd name="T67" fmla="*/ 17 h 21"/>
              <a:gd name="T68" fmla="*/ 2 w 23"/>
              <a:gd name="T69" fmla="*/ 16 h 21"/>
              <a:gd name="T70" fmla="*/ 1 w 23"/>
              <a:gd name="T71" fmla="*/ 13 h 21"/>
              <a:gd name="T72" fmla="*/ 0 w 23"/>
              <a:gd name="T73" fmla="*/ 12 h 21"/>
              <a:gd name="T74" fmla="*/ 0 w 23"/>
              <a:gd name="T75" fmla="*/ 12 h 21"/>
              <a:gd name="T76" fmla="*/ 0 w 23"/>
              <a:gd name="T77" fmla="*/ 10 h 21"/>
              <a:gd name="T78" fmla="*/ 0 w 23"/>
              <a:gd name="T79" fmla="*/ 10 h 21"/>
              <a:gd name="T80" fmla="*/ 0 w 23"/>
              <a:gd name="T81" fmla="*/ 9 h 21"/>
              <a:gd name="T82" fmla="*/ 0 w 23"/>
              <a:gd name="T83" fmla="*/ 6 h 21"/>
              <a:gd name="T84" fmla="*/ 1 w 23"/>
              <a:gd name="T85" fmla="*/ 4 h 21"/>
              <a:gd name="T86" fmla="*/ 2 w 23"/>
              <a:gd name="T87" fmla="*/ 1 h 21"/>
              <a:gd name="T88" fmla="*/ 6 w 23"/>
              <a:gd name="T89" fmla="*/ 0 h 21"/>
              <a:gd name="T90" fmla="*/ 9 w 23"/>
              <a:gd name="T9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" h="21">
                <a:moveTo>
                  <a:pt x="9" y="6"/>
                </a:moveTo>
                <a:lnTo>
                  <a:pt x="7" y="6"/>
                </a:lnTo>
                <a:lnTo>
                  <a:pt x="7" y="6"/>
                </a:lnTo>
                <a:lnTo>
                  <a:pt x="6" y="8"/>
                </a:lnTo>
                <a:lnTo>
                  <a:pt x="6" y="9"/>
                </a:lnTo>
                <a:lnTo>
                  <a:pt x="6" y="9"/>
                </a:lnTo>
                <a:lnTo>
                  <a:pt x="7" y="12"/>
                </a:lnTo>
                <a:lnTo>
                  <a:pt x="9" y="12"/>
                </a:lnTo>
                <a:lnTo>
                  <a:pt x="10" y="13"/>
                </a:lnTo>
                <a:lnTo>
                  <a:pt x="10" y="13"/>
                </a:lnTo>
                <a:lnTo>
                  <a:pt x="11" y="13"/>
                </a:lnTo>
                <a:lnTo>
                  <a:pt x="11" y="13"/>
                </a:lnTo>
                <a:lnTo>
                  <a:pt x="13" y="12"/>
                </a:lnTo>
                <a:lnTo>
                  <a:pt x="13" y="10"/>
                </a:lnTo>
                <a:lnTo>
                  <a:pt x="14" y="8"/>
                </a:lnTo>
                <a:lnTo>
                  <a:pt x="14" y="8"/>
                </a:lnTo>
                <a:lnTo>
                  <a:pt x="11" y="6"/>
                </a:lnTo>
                <a:lnTo>
                  <a:pt x="9" y="6"/>
                </a:lnTo>
                <a:close/>
                <a:moveTo>
                  <a:pt x="9" y="0"/>
                </a:moveTo>
                <a:lnTo>
                  <a:pt x="13" y="0"/>
                </a:lnTo>
                <a:lnTo>
                  <a:pt x="15" y="1"/>
                </a:lnTo>
                <a:lnTo>
                  <a:pt x="18" y="1"/>
                </a:lnTo>
                <a:lnTo>
                  <a:pt x="19" y="3"/>
                </a:lnTo>
                <a:lnTo>
                  <a:pt x="20" y="3"/>
                </a:lnTo>
                <a:lnTo>
                  <a:pt x="23" y="4"/>
                </a:lnTo>
                <a:lnTo>
                  <a:pt x="22" y="6"/>
                </a:lnTo>
                <a:lnTo>
                  <a:pt x="20" y="13"/>
                </a:lnTo>
                <a:lnTo>
                  <a:pt x="18" y="17"/>
                </a:lnTo>
                <a:lnTo>
                  <a:pt x="14" y="20"/>
                </a:lnTo>
                <a:lnTo>
                  <a:pt x="11" y="21"/>
                </a:lnTo>
                <a:lnTo>
                  <a:pt x="10" y="21"/>
                </a:lnTo>
                <a:lnTo>
                  <a:pt x="7" y="20"/>
                </a:lnTo>
                <a:lnTo>
                  <a:pt x="6" y="18"/>
                </a:lnTo>
                <a:lnTo>
                  <a:pt x="3" y="17"/>
                </a:lnTo>
                <a:lnTo>
                  <a:pt x="2" y="16"/>
                </a:lnTo>
                <a:lnTo>
                  <a:pt x="1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6"/>
                </a:lnTo>
                <a:lnTo>
                  <a:pt x="1" y="4"/>
                </a:lnTo>
                <a:lnTo>
                  <a:pt x="2" y="1"/>
                </a:lnTo>
                <a:lnTo>
                  <a:pt x="6" y="0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Freeform 185"/>
          <p:cNvSpPr>
            <a:spLocks noEditPoints="1"/>
          </p:cNvSpPr>
          <p:nvPr/>
        </p:nvSpPr>
        <p:spPr bwMode="auto">
          <a:xfrm>
            <a:off x="6315076" y="2301875"/>
            <a:ext cx="303213" cy="300038"/>
          </a:xfrm>
          <a:custGeom>
            <a:avLst/>
            <a:gdLst>
              <a:gd name="T0" fmla="*/ 85 w 191"/>
              <a:gd name="T1" fmla="*/ 8 h 189"/>
              <a:gd name="T2" fmla="*/ 47 w 191"/>
              <a:gd name="T3" fmla="*/ 20 h 189"/>
              <a:gd name="T4" fmla="*/ 21 w 191"/>
              <a:gd name="T5" fmla="*/ 40 h 189"/>
              <a:gd name="T6" fmla="*/ 7 w 191"/>
              <a:gd name="T7" fmla="*/ 76 h 189"/>
              <a:gd name="T8" fmla="*/ 7 w 191"/>
              <a:gd name="T9" fmla="*/ 87 h 189"/>
              <a:gd name="T10" fmla="*/ 13 w 191"/>
              <a:gd name="T11" fmla="*/ 118 h 189"/>
              <a:gd name="T12" fmla="*/ 28 w 191"/>
              <a:gd name="T13" fmla="*/ 148 h 189"/>
              <a:gd name="T14" fmla="*/ 49 w 191"/>
              <a:gd name="T15" fmla="*/ 168 h 189"/>
              <a:gd name="T16" fmla="*/ 81 w 191"/>
              <a:gd name="T17" fmla="*/ 180 h 189"/>
              <a:gd name="T18" fmla="*/ 111 w 191"/>
              <a:gd name="T19" fmla="*/ 181 h 189"/>
              <a:gd name="T20" fmla="*/ 117 w 191"/>
              <a:gd name="T21" fmla="*/ 180 h 189"/>
              <a:gd name="T22" fmla="*/ 132 w 191"/>
              <a:gd name="T23" fmla="*/ 175 h 189"/>
              <a:gd name="T24" fmla="*/ 157 w 191"/>
              <a:gd name="T25" fmla="*/ 160 h 189"/>
              <a:gd name="T26" fmla="*/ 178 w 191"/>
              <a:gd name="T27" fmla="*/ 134 h 189"/>
              <a:gd name="T28" fmla="*/ 182 w 191"/>
              <a:gd name="T29" fmla="*/ 114 h 189"/>
              <a:gd name="T30" fmla="*/ 182 w 191"/>
              <a:gd name="T31" fmla="*/ 113 h 189"/>
              <a:gd name="T32" fmla="*/ 183 w 191"/>
              <a:gd name="T33" fmla="*/ 107 h 189"/>
              <a:gd name="T34" fmla="*/ 185 w 191"/>
              <a:gd name="T35" fmla="*/ 96 h 189"/>
              <a:gd name="T36" fmla="*/ 183 w 191"/>
              <a:gd name="T37" fmla="*/ 76 h 189"/>
              <a:gd name="T38" fmla="*/ 177 w 191"/>
              <a:gd name="T39" fmla="*/ 49 h 189"/>
              <a:gd name="T40" fmla="*/ 157 w 191"/>
              <a:gd name="T41" fmla="*/ 24 h 189"/>
              <a:gd name="T42" fmla="*/ 119 w 191"/>
              <a:gd name="T43" fmla="*/ 8 h 189"/>
              <a:gd name="T44" fmla="*/ 117 w 191"/>
              <a:gd name="T45" fmla="*/ 8 h 189"/>
              <a:gd name="T46" fmla="*/ 107 w 191"/>
              <a:gd name="T47" fmla="*/ 8 h 189"/>
              <a:gd name="T48" fmla="*/ 102 w 191"/>
              <a:gd name="T49" fmla="*/ 0 h 189"/>
              <a:gd name="T50" fmla="*/ 113 w 191"/>
              <a:gd name="T51" fmla="*/ 0 h 189"/>
              <a:gd name="T52" fmla="*/ 119 w 191"/>
              <a:gd name="T53" fmla="*/ 2 h 189"/>
              <a:gd name="T54" fmla="*/ 143 w 191"/>
              <a:gd name="T55" fmla="*/ 8 h 189"/>
              <a:gd name="T56" fmla="*/ 174 w 191"/>
              <a:gd name="T57" fmla="*/ 32 h 189"/>
              <a:gd name="T58" fmla="*/ 189 w 191"/>
              <a:gd name="T59" fmla="*/ 61 h 189"/>
              <a:gd name="T60" fmla="*/ 191 w 191"/>
              <a:gd name="T61" fmla="*/ 88 h 189"/>
              <a:gd name="T62" fmla="*/ 190 w 191"/>
              <a:gd name="T63" fmla="*/ 110 h 189"/>
              <a:gd name="T64" fmla="*/ 186 w 191"/>
              <a:gd name="T65" fmla="*/ 133 h 189"/>
              <a:gd name="T66" fmla="*/ 170 w 191"/>
              <a:gd name="T67" fmla="*/ 159 h 189"/>
              <a:gd name="T68" fmla="*/ 148 w 191"/>
              <a:gd name="T69" fmla="*/ 176 h 189"/>
              <a:gd name="T70" fmla="*/ 123 w 191"/>
              <a:gd name="T71" fmla="*/ 185 h 189"/>
              <a:gd name="T72" fmla="*/ 113 w 191"/>
              <a:gd name="T73" fmla="*/ 189 h 189"/>
              <a:gd name="T74" fmla="*/ 111 w 191"/>
              <a:gd name="T75" fmla="*/ 189 h 189"/>
              <a:gd name="T76" fmla="*/ 102 w 191"/>
              <a:gd name="T77" fmla="*/ 189 h 189"/>
              <a:gd name="T78" fmla="*/ 60 w 191"/>
              <a:gd name="T79" fmla="*/ 181 h 189"/>
              <a:gd name="T80" fmla="*/ 32 w 191"/>
              <a:gd name="T81" fmla="*/ 164 h 189"/>
              <a:gd name="T82" fmla="*/ 13 w 191"/>
              <a:gd name="T83" fmla="*/ 139 h 189"/>
              <a:gd name="T84" fmla="*/ 1 w 191"/>
              <a:gd name="T85" fmla="*/ 103 h 189"/>
              <a:gd name="T86" fmla="*/ 0 w 191"/>
              <a:gd name="T87" fmla="*/ 79 h 189"/>
              <a:gd name="T88" fmla="*/ 0 w 191"/>
              <a:gd name="T89" fmla="*/ 76 h 189"/>
              <a:gd name="T90" fmla="*/ 0 w 191"/>
              <a:gd name="T91" fmla="*/ 75 h 189"/>
              <a:gd name="T92" fmla="*/ 16 w 191"/>
              <a:gd name="T93" fmla="*/ 36 h 189"/>
              <a:gd name="T94" fmla="*/ 43 w 191"/>
              <a:gd name="T95" fmla="*/ 14 h 189"/>
              <a:gd name="T96" fmla="*/ 85 w 191"/>
              <a:gd name="T97" fmla="*/ 2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1" h="189">
                <a:moveTo>
                  <a:pt x="102" y="8"/>
                </a:moveTo>
                <a:lnTo>
                  <a:pt x="85" y="8"/>
                </a:lnTo>
                <a:lnTo>
                  <a:pt x="67" y="12"/>
                </a:lnTo>
                <a:lnTo>
                  <a:pt x="47" y="20"/>
                </a:lnTo>
                <a:lnTo>
                  <a:pt x="33" y="28"/>
                </a:lnTo>
                <a:lnTo>
                  <a:pt x="21" y="40"/>
                </a:lnTo>
                <a:lnTo>
                  <a:pt x="12" y="57"/>
                </a:lnTo>
                <a:lnTo>
                  <a:pt x="7" y="76"/>
                </a:lnTo>
                <a:lnTo>
                  <a:pt x="7" y="79"/>
                </a:lnTo>
                <a:lnTo>
                  <a:pt x="7" y="87"/>
                </a:lnTo>
                <a:lnTo>
                  <a:pt x="9" y="101"/>
                </a:lnTo>
                <a:lnTo>
                  <a:pt x="13" y="118"/>
                </a:lnTo>
                <a:lnTo>
                  <a:pt x="20" y="137"/>
                </a:lnTo>
                <a:lnTo>
                  <a:pt x="28" y="148"/>
                </a:lnTo>
                <a:lnTo>
                  <a:pt x="37" y="159"/>
                </a:lnTo>
                <a:lnTo>
                  <a:pt x="49" y="168"/>
                </a:lnTo>
                <a:lnTo>
                  <a:pt x="63" y="175"/>
                </a:lnTo>
                <a:lnTo>
                  <a:pt x="81" y="180"/>
                </a:lnTo>
                <a:lnTo>
                  <a:pt x="102" y="181"/>
                </a:lnTo>
                <a:lnTo>
                  <a:pt x="111" y="181"/>
                </a:lnTo>
                <a:lnTo>
                  <a:pt x="113" y="181"/>
                </a:lnTo>
                <a:lnTo>
                  <a:pt x="117" y="180"/>
                </a:lnTo>
                <a:lnTo>
                  <a:pt x="122" y="179"/>
                </a:lnTo>
                <a:lnTo>
                  <a:pt x="132" y="175"/>
                </a:lnTo>
                <a:lnTo>
                  <a:pt x="145" y="169"/>
                </a:lnTo>
                <a:lnTo>
                  <a:pt x="157" y="160"/>
                </a:lnTo>
                <a:lnTo>
                  <a:pt x="169" y="148"/>
                </a:lnTo>
                <a:lnTo>
                  <a:pt x="178" y="134"/>
                </a:lnTo>
                <a:lnTo>
                  <a:pt x="182" y="114"/>
                </a:lnTo>
                <a:lnTo>
                  <a:pt x="182" y="114"/>
                </a:lnTo>
                <a:lnTo>
                  <a:pt x="182" y="114"/>
                </a:lnTo>
                <a:lnTo>
                  <a:pt x="182" y="113"/>
                </a:lnTo>
                <a:lnTo>
                  <a:pt x="182" y="110"/>
                </a:lnTo>
                <a:lnTo>
                  <a:pt x="183" y="107"/>
                </a:lnTo>
                <a:lnTo>
                  <a:pt x="183" y="101"/>
                </a:lnTo>
                <a:lnTo>
                  <a:pt x="185" y="96"/>
                </a:lnTo>
                <a:lnTo>
                  <a:pt x="185" y="88"/>
                </a:lnTo>
                <a:lnTo>
                  <a:pt x="183" y="76"/>
                </a:lnTo>
                <a:lnTo>
                  <a:pt x="181" y="62"/>
                </a:lnTo>
                <a:lnTo>
                  <a:pt x="177" y="49"/>
                </a:lnTo>
                <a:lnTo>
                  <a:pt x="169" y="36"/>
                </a:lnTo>
                <a:lnTo>
                  <a:pt x="157" y="24"/>
                </a:lnTo>
                <a:lnTo>
                  <a:pt x="140" y="15"/>
                </a:lnTo>
                <a:lnTo>
                  <a:pt x="119" y="8"/>
                </a:lnTo>
                <a:lnTo>
                  <a:pt x="118" y="8"/>
                </a:lnTo>
                <a:lnTo>
                  <a:pt x="117" y="8"/>
                </a:lnTo>
                <a:lnTo>
                  <a:pt x="113" y="8"/>
                </a:lnTo>
                <a:lnTo>
                  <a:pt x="107" y="8"/>
                </a:lnTo>
                <a:lnTo>
                  <a:pt x="102" y="8"/>
                </a:lnTo>
                <a:close/>
                <a:moveTo>
                  <a:pt x="102" y="0"/>
                </a:moveTo>
                <a:lnTo>
                  <a:pt x="109" y="0"/>
                </a:lnTo>
                <a:lnTo>
                  <a:pt x="113" y="0"/>
                </a:lnTo>
                <a:lnTo>
                  <a:pt x="117" y="2"/>
                </a:lnTo>
                <a:lnTo>
                  <a:pt x="119" y="2"/>
                </a:lnTo>
                <a:lnTo>
                  <a:pt x="121" y="2"/>
                </a:lnTo>
                <a:lnTo>
                  <a:pt x="143" y="8"/>
                </a:lnTo>
                <a:lnTo>
                  <a:pt x="161" y="19"/>
                </a:lnTo>
                <a:lnTo>
                  <a:pt x="174" y="32"/>
                </a:lnTo>
                <a:lnTo>
                  <a:pt x="182" y="46"/>
                </a:lnTo>
                <a:lnTo>
                  <a:pt x="189" y="61"/>
                </a:lnTo>
                <a:lnTo>
                  <a:pt x="191" y="75"/>
                </a:lnTo>
                <a:lnTo>
                  <a:pt x="191" y="88"/>
                </a:lnTo>
                <a:lnTo>
                  <a:pt x="191" y="101"/>
                </a:lnTo>
                <a:lnTo>
                  <a:pt x="190" y="110"/>
                </a:lnTo>
                <a:lnTo>
                  <a:pt x="189" y="116"/>
                </a:lnTo>
                <a:lnTo>
                  <a:pt x="186" y="133"/>
                </a:lnTo>
                <a:lnTo>
                  <a:pt x="179" y="147"/>
                </a:lnTo>
                <a:lnTo>
                  <a:pt x="170" y="159"/>
                </a:lnTo>
                <a:lnTo>
                  <a:pt x="160" y="168"/>
                </a:lnTo>
                <a:lnTo>
                  <a:pt x="148" y="176"/>
                </a:lnTo>
                <a:lnTo>
                  <a:pt x="135" y="181"/>
                </a:lnTo>
                <a:lnTo>
                  <a:pt x="123" y="185"/>
                </a:lnTo>
                <a:lnTo>
                  <a:pt x="115" y="188"/>
                </a:lnTo>
                <a:lnTo>
                  <a:pt x="113" y="189"/>
                </a:lnTo>
                <a:lnTo>
                  <a:pt x="113" y="189"/>
                </a:lnTo>
                <a:lnTo>
                  <a:pt x="111" y="189"/>
                </a:lnTo>
                <a:lnTo>
                  <a:pt x="102" y="189"/>
                </a:lnTo>
                <a:lnTo>
                  <a:pt x="102" y="189"/>
                </a:lnTo>
                <a:lnTo>
                  <a:pt x="79" y="186"/>
                </a:lnTo>
                <a:lnTo>
                  <a:pt x="60" y="181"/>
                </a:lnTo>
                <a:lnTo>
                  <a:pt x="45" y="173"/>
                </a:lnTo>
                <a:lnTo>
                  <a:pt x="32" y="164"/>
                </a:lnTo>
                <a:lnTo>
                  <a:pt x="21" y="152"/>
                </a:lnTo>
                <a:lnTo>
                  <a:pt x="13" y="139"/>
                </a:lnTo>
                <a:lnTo>
                  <a:pt x="5" y="121"/>
                </a:lnTo>
                <a:lnTo>
                  <a:pt x="1" y="103"/>
                </a:lnTo>
                <a:lnTo>
                  <a:pt x="0" y="88"/>
                </a:lnTo>
                <a:lnTo>
                  <a:pt x="0" y="79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5"/>
                </a:lnTo>
                <a:lnTo>
                  <a:pt x="5" y="53"/>
                </a:lnTo>
                <a:lnTo>
                  <a:pt x="16" y="36"/>
                </a:lnTo>
                <a:lnTo>
                  <a:pt x="29" y="23"/>
                </a:lnTo>
                <a:lnTo>
                  <a:pt x="43" y="14"/>
                </a:lnTo>
                <a:lnTo>
                  <a:pt x="64" y="6"/>
                </a:lnTo>
                <a:lnTo>
                  <a:pt x="85" y="2"/>
                </a:lnTo>
                <a:lnTo>
                  <a:pt x="10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" name="Freeform 186"/>
          <p:cNvSpPr>
            <a:spLocks/>
          </p:cNvSpPr>
          <p:nvPr/>
        </p:nvSpPr>
        <p:spPr bwMode="auto">
          <a:xfrm>
            <a:off x="6469063" y="2308225"/>
            <a:ext cx="146050" cy="93663"/>
          </a:xfrm>
          <a:custGeom>
            <a:avLst/>
            <a:gdLst>
              <a:gd name="T0" fmla="*/ 6 w 92"/>
              <a:gd name="T1" fmla="*/ 0 h 59"/>
              <a:gd name="T2" fmla="*/ 14 w 92"/>
              <a:gd name="T3" fmla="*/ 25 h 59"/>
              <a:gd name="T4" fmla="*/ 16 w 92"/>
              <a:gd name="T5" fmla="*/ 28 h 59"/>
              <a:gd name="T6" fmla="*/ 17 w 92"/>
              <a:gd name="T7" fmla="*/ 33 h 59"/>
              <a:gd name="T8" fmla="*/ 18 w 92"/>
              <a:gd name="T9" fmla="*/ 28 h 59"/>
              <a:gd name="T10" fmla="*/ 20 w 92"/>
              <a:gd name="T11" fmla="*/ 21 h 59"/>
              <a:gd name="T12" fmla="*/ 21 w 92"/>
              <a:gd name="T13" fmla="*/ 16 h 59"/>
              <a:gd name="T14" fmla="*/ 24 w 92"/>
              <a:gd name="T15" fmla="*/ 13 h 59"/>
              <a:gd name="T16" fmla="*/ 27 w 92"/>
              <a:gd name="T17" fmla="*/ 13 h 59"/>
              <a:gd name="T18" fmla="*/ 30 w 92"/>
              <a:gd name="T19" fmla="*/ 16 h 59"/>
              <a:gd name="T20" fmla="*/ 33 w 92"/>
              <a:gd name="T21" fmla="*/ 21 h 59"/>
              <a:gd name="T22" fmla="*/ 42 w 92"/>
              <a:gd name="T23" fmla="*/ 38 h 59"/>
              <a:gd name="T24" fmla="*/ 41 w 92"/>
              <a:gd name="T25" fmla="*/ 33 h 59"/>
              <a:gd name="T26" fmla="*/ 47 w 92"/>
              <a:gd name="T27" fmla="*/ 31 h 59"/>
              <a:gd name="T28" fmla="*/ 48 w 92"/>
              <a:gd name="T29" fmla="*/ 32 h 59"/>
              <a:gd name="T30" fmla="*/ 54 w 92"/>
              <a:gd name="T31" fmla="*/ 37 h 59"/>
              <a:gd name="T32" fmla="*/ 67 w 92"/>
              <a:gd name="T33" fmla="*/ 46 h 59"/>
              <a:gd name="T34" fmla="*/ 88 w 92"/>
              <a:gd name="T35" fmla="*/ 51 h 59"/>
              <a:gd name="T36" fmla="*/ 92 w 92"/>
              <a:gd name="T37" fmla="*/ 54 h 59"/>
              <a:gd name="T38" fmla="*/ 92 w 92"/>
              <a:gd name="T39" fmla="*/ 57 h 59"/>
              <a:gd name="T40" fmla="*/ 88 w 92"/>
              <a:gd name="T41" fmla="*/ 59 h 59"/>
              <a:gd name="T42" fmla="*/ 58 w 92"/>
              <a:gd name="T43" fmla="*/ 49 h 59"/>
              <a:gd name="T44" fmla="*/ 47 w 92"/>
              <a:gd name="T45" fmla="*/ 44 h 59"/>
              <a:gd name="T46" fmla="*/ 44 w 92"/>
              <a:gd name="T47" fmla="*/ 46 h 59"/>
              <a:gd name="T48" fmla="*/ 41 w 92"/>
              <a:gd name="T49" fmla="*/ 46 h 59"/>
              <a:gd name="T50" fmla="*/ 37 w 92"/>
              <a:gd name="T51" fmla="*/ 44 h 59"/>
              <a:gd name="T52" fmla="*/ 35 w 92"/>
              <a:gd name="T53" fmla="*/ 41 h 59"/>
              <a:gd name="T54" fmla="*/ 35 w 92"/>
              <a:gd name="T55" fmla="*/ 41 h 59"/>
              <a:gd name="T56" fmla="*/ 26 w 92"/>
              <a:gd name="T57" fmla="*/ 24 h 59"/>
              <a:gd name="T58" fmla="*/ 26 w 92"/>
              <a:gd name="T59" fmla="*/ 24 h 59"/>
              <a:gd name="T60" fmla="*/ 25 w 92"/>
              <a:gd name="T61" fmla="*/ 28 h 59"/>
              <a:gd name="T62" fmla="*/ 25 w 92"/>
              <a:gd name="T63" fmla="*/ 34 h 59"/>
              <a:gd name="T64" fmla="*/ 22 w 92"/>
              <a:gd name="T65" fmla="*/ 41 h 59"/>
              <a:gd name="T66" fmla="*/ 18 w 92"/>
              <a:gd name="T67" fmla="*/ 42 h 59"/>
              <a:gd name="T68" fmla="*/ 14 w 92"/>
              <a:gd name="T69" fmla="*/ 41 h 59"/>
              <a:gd name="T70" fmla="*/ 13 w 92"/>
              <a:gd name="T71" fmla="*/ 40 h 59"/>
              <a:gd name="T72" fmla="*/ 9 w 92"/>
              <a:gd name="T73" fmla="*/ 32 h 59"/>
              <a:gd name="T74" fmla="*/ 8 w 92"/>
              <a:gd name="T75" fmla="*/ 28 h 59"/>
              <a:gd name="T76" fmla="*/ 1 w 92"/>
              <a:gd name="T77" fmla="*/ 4 h 59"/>
              <a:gd name="T78" fmla="*/ 1 w 92"/>
              <a:gd name="T79" fmla="*/ 0 h 59"/>
              <a:gd name="T80" fmla="*/ 5 w 92"/>
              <a:gd name="T8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" h="59">
                <a:moveTo>
                  <a:pt x="5" y="0"/>
                </a:moveTo>
                <a:lnTo>
                  <a:pt x="6" y="0"/>
                </a:lnTo>
                <a:lnTo>
                  <a:pt x="8" y="2"/>
                </a:lnTo>
                <a:lnTo>
                  <a:pt x="14" y="25"/>
                </a:lnTo>
                <a:lnTo>
                  <a:pt x="14" y="25"/>
                </a:lnTo>
                <a:lnTo>
                  <a:pt x="16" y="28"/>
                </a:lnTo>
                <a:lnTo>
                  <a:pt x="17" y="31"/>
                </a:lnTo>
                <a:lnTo>
                  <a:pt x="17" y="33"/>
                </a:lnTo>
                <a:lnTo>
                  <a:pt x="18" y="29"/>
                </a:lnTo>
                <a:lnTo>
                  <a:pt x="18" y="28"/>
                </a:lnTo>
                <a:lnTo>
                  <a:pt x="18" y="24"/>
                </a:lnTo>
                <a:lnTo>
                  <a:pt x="20" y="21"/>
                </a:lnTo>
                <a:lnTo>
                  <a:pt x="20" y="17"/>
                </a:lnTo>
                <a:lnTo>
                  <a:pt x="21" y="16"/>
                </a:lnTo>
                <a:lnTo>
                  <a:pt x="22" y="15"/>
                </a:lnTo>
                <a:lnTo>
                  <a:pt x="24" y="13"/>
                </a:lnTo>
                <a:lnTo>
                  <a:pt x="25" y="13"/>
                </a:lnTo>
                <a:lnTo>
                  <a:pt x="27" y="13"/>
                </a:lnTo>
                <a:lnTo>
                  <a:pt x="29" y="15"/>
                </a:lnTo>
                <a:lnTo>
                  <a:pt x="30" y="16"/>
                </a:lnTo>
                <a:lnTo>
                  <a:pt x="31" y="19"/>
                </a:lnTo>
                <a:lnTo>
                  <a:pt x="33" y="21"/>
                </a:lnTo>
                <a:lnTo>
                  <a:pt x="41" y="37"/>
                </a:lnTo>
                <a:lnTo>
                  <a:pt x="42" y="38"/>
                </a:lnTo>
                <a:lnTo>
                  <a:pt x="41" y="36"/>
                </a:lnTo>
                <a:lnTo>
                  <a:pt x="41" y="33"/>
                </a:lnTo>
                <a:lnTo>
                  <a:pt x="39" y="20"/>
                </a:lnTo>
                <a:lnTo>
                  <a:pt x="47" y="31"/>
                </a:lnTo>
                <a:lnTo>
                  <a:pt x="47" y="31"/>
                </a:lnTo>
                <a:lnTo>
                  <a:pt x="48" y="32"/>
                </a:lnTo>
                <a:lnTo>
                  <a:pt x="50" y="33"/>
                </a:lnTo>
                <a:lnTo>
                  <a:pt x="54" y="37"/>
                </a:lnTo>
                <a:lnTo>
                  <a:pt x="59" y="41"/>
                </a:lnTo>
                <a:lnTo>
                  <a:pt x="67" y="46"/>
                </a:lnTo>
                <a:lnTo>
                  <a:pt x="77" y="50"/>
                </a:lnTo>
                <a:lnTo>
                  <a:pt x="88" y="51"/>
                </a:lnTo>
                <a:lnTo>
                  <a:pt x="90" y="53"/>
                </a:lnTo>
                <a:lnTo>
                  <a:pt x="92" y="54"/>
                </a:lnTo>
                <a:lnTo>
                  <a:pt x="92" y="55"/>
                </a:lnTo>
                <a:lnTo>
                  <a:pt x="92" y="57"/>
                </a:lnTo>
                <a:lnTo>
                  <a:pt x="90" y="58"/>
                </a:lnTo>
                <a:lnTo>
                  <a:pt x="88" y="59"/>
                </a:lnTo>
                <a:lnTo>
                  <a:pt x="72" y="55"/>
                </a:lnTo>
                <a:lnTo>
                  <a:pt x="58" y="49"/>
                </a:lnTo>
                <a:lnTo>
                  <a:pt x="48" y="42"/>
                </a:lnTo>
                <a:lnTo>
                  <a:pt x="47" y="44"/>
                </a:lnTo>
                <a:lnTo>
                  <a:pt x="47" y="45"/>
                </a:lnTo>
                <a:lnTo>
                  <a:pt x="44" y="46"/>
                </a:lnTo>
                <a:lnTo>
                  <a:pt x="43" y="48"/>
                </a:lnTo>
                <a:lnTo>
                  <a:pt x="41" y="46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26" y="24"/>
                </a:lnTo>
                <a:lnTo>
                  <a:pt x="26" y="24"/>
                </a:lnTo>
                <a:lnTo>
                  <a:pt x="26" y="23"/>
                </a:lnTo>
                <a:lnTo>
                  <a:pt x="26" y="24"/>
                </a:lnTo>
                <a:lnTo>
                  <a:pt x="25" y="27"/>
                </a:lnTo>
                <a:lnTo>
                  <a:pt x="25" y="28"/>
                </a:lnTo>
                <a:lnTo>
                  <a:pt x="25" y="29"/>
                </a:lnTo>
                <a:lnTo>
                  <a:pt x="25" y="34"/>
                </a:lnTo>
                <a:lnTo>
                  <a:pt x="24" y="38"/>
                </a:lnTo>
                <a:lnTo>
                  <a:pt x="22" y="41"/>
                </a:lnTo>
                <a:lnTo>
                  <a:pt x="21" y="42"/>
                </a:lnTo>
                <a:lnTo>
                  <a:pt x="18" y="42"/>
                </a:lnTo>
                <a:lnTo>
                  <a:pt x="16" y="42"/>
                </a:lnTo>
                <a:lnTo>
                  <a:pt x="14" y="41"/>
                </a:lnTo>
                <a:lnTo>
                  <a:pt x="13" y="40"/>
                </a:lnTo>
                <a:lnTo>
                  <a:pt x="13" y="40"/>
                </a:lnTo>
                <a:lnTo>
                  <a:pt x="10" y="34"/>
                </a:lnTo>
                <a:lnTo>
                  <a:pt x="9" y="32"/>
                </a:lnTo>
                <a:lnTo>
                  <a:pt x="9" y="29"/>
                </a:lnTo>
                <a:lnTo>
                  <a:pt x="8" y="28"/>
                </a:lnTo>
                <a:lnTo>
                  <a:pt x="8" y="27"/>
                </a:lnTo>
                <a:lnTo>
                  <a:pt x="1" y="4"/>
                </a:lnTo>
                <a:lnTo>
                  <a:pt x="0" y="3"/>
                </a:lnTo>
                <a:lnTo>
                  <a:pt x="1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" name="Freeform 187"/>
          <p:cNvSpPr>
            <a:spLocks/>
          </p:cNvSpPr>
          <p:nvPr/>
        </p:nvSpPr>
        <p:spPr bwMode="auto">
          <a:xfrm>
            <a:off x="6356351" y="2422525"/>
            <a:ext cx="57150" cy="33338"/>
          </a:xfrm>
          <a:custGeom>
            <a:avLst/>
            <a:gdLst>
              <a:gd name="T0" fmla="*/ 3 w 36"/>
              <a:gd name="T1" fmla="*/ 0 h 21"/>
              <a:gd name="T2" fmla="*/ 6 w 36"/>
              <a:gd name="T3" fmla="*/ 0 h 21"/>
              <a:gd name="T4" fmla="*/ 7 w 36"/>
              <a:gd name="T5" fmla="*/ 2 h 21"/>
              <a:gd name="T6" fmla="*/ 7 w 36"/>
              <a:gd name="T7" fmla="*/ 3 h 21"/>
              <a:gd name="T8" fmla="*/ 8 w 36"/>
              <a:gd name="T9" fmla="*/ 3 h 21"/>
              <a:gd name="T10" fmla="*/ 8 w 36"/>
              <a:gd name="T11" fmla="*/ 4 h 21"/>
              <a:gd name="T12" fmla="*/ 8 w 36"/>
              <a:gd name="T13" fmla="*/ 7 h 21"/>
              <a:gd name="T14" fmla="*/ 9 w 36"/>
              <a:gd name="T15" fmla="*/ 10 h 21"/>
              <a:gd name="T16" fmla="*/ 11 w 36"/>
              <a:gd name="T17" fmla="*/ 12 h 21"/>
              <a:gd name="T18" fmla="*/ 13 w 36"/>
              <a:gd name="T19" fmla="*/ 13 h 21"/>
              <a:gd name="T20" fmla="*/ 15 w 36"/>
              <a:gd name="T21" fmla="*/ 13 h 21"/>
              <a:gd name="T22" fmla="*/ 17 w 36"/>
              <a:gd name="T23" fmla="*/ 13 h 21"/>
              <a:gd name="T24" fmla="*/ 19 w 36"/>
              <a:gd name="T25" fmla="*/ 12 h 21"/>
              <a:gd name="T26" fmla="*/ 23 w 36"/>
              <a:gd name="T27" fmla="*/ 11 h 21"/>
              <a:gd name="T28" fmla="*/ 25 w 36"/>
              <a:gd name="T29" fmla="*/ 7 h 21"/>
              <a:gd name="T30" fmla="*/ 29 w 36"/>
              <a:gd name="T31" fmla="*/ 2 h 21"/>
              <a:gd name="T32" fmla="*/ 32 w 36"/>
              <a:gd name="T33" fmla="*/ 2 h 21"/>
              <a:gd name="T34" fmla="*/ 33 w 36"/>
              <a:gd name="T35" fmla="*/ 0 h 21"/>
              <a:gd name="T36" fmla="*/ 34 w 36"/>
              <a:gd name="T37" fmla="*/ 2 h 21"/>
              <a:gd name="T38" fmla="*/ 36 w 36"/>
              <a:gd name="T39" fmla="*/ 3 h 21"/>
              <a:gd name="T40" fmla="*/ 36 w 36"/>
              <a:gd name="T41" fmla="*/ 4 h 21"/>
              <a:gd name="T42" fmla="*/ 36 w 36"/>
              <a:gd name="T43" fmla="*/ 7 h 21"/>
              <a:gd name="T44" fmla="*/ 30 w 36"/>
              <a:gd name="T45" fmla="*/ 12 h 21"/>
              <a:gd name="T46" fmla="*/ 26 w 36"/>
              <a:gd name="T47" fmla="*/ 16 h 21"/>
              <a:gd name="T48" fmla="*/ 23 w 36"/>
              <a:gd name="T49" fmla="*/ 19 h 21"/>
              <a:gd name="T50" fmla="*/ 19 w 36"/>
              <a:gd name="T51" fmla="*/ 20 h 21"/>
              <a:gd name="T52" fmla="*/ 15 w 36"/>
              <a:gd name="T53" fmla="*/ 21 h 21"/>
              <a:gd name="T54" fmla="*/ 12 w 36"/>
              <a:gd name="T55" fmla="*/ 20 h 21"/>
              <a:gd name="T56" fmla="*/ 8 w 36"/>
              <a:gd name="T57" fmla="*/ 19 h 21"/>
              <a:gd name="T58" fmla="*/ 7 w 36"/>
              <a:gd name="T59" fmla="*/ 17 h 21"/>
              <a:gd name="T60" fmla="*/ 4 w 36"/>
              <a:gd name="T61" fmla="*/ 15 h 21"/>
              <a:gd name="T62" fmla="*/ 3 w 36"/>
              <a:gd name="T63" fmla="*/ 12 h 21"/>
              <a:gd name="T64" fmla="*/ 2 w 36"/>
              <a:gd name="T65" fmla="*/ 10 h 21"/>
              <a:gd name="T66" fmla="*/ 2 w 36"/>
              <a:gd name="T67" fmla="*/ 7 h 21"/>
              <a:gd name="T68" fmla="*/ 0 w 36"/>
              <a:gd name="T69" fmla="*/ 6 h 21"/>
              <a:gd name="T70" fmla="*/ 0 w 36"/>
              <a:gd name="T71" fmla="*/ 4 h 21"/>
              <a:gd name="T72" fmla="*/ 0 w 36"/>
              <a:gd name="T73" fmla="*/ 3 h 21"/>
              <a:gd name="T74" fmla="*/ 2 w 36"/>
              <a:gd name="T75" fmla="*/ 2 h 21"/>
              <a:gd name="T76" fmla="*/ 3 w 36"/>
              <a:gd name="T7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21">
                <a:moveTo>
                  <a:pt x="3" y="0"/>
                </a:moveTo>
                <a:lnTo>
                  <a:pt x="6" y="0"/>
                </a:lnTo>
                <a:lnTo>
                  <a:pt x="7" y="2"/>
                </a:lnTo>
                <a:lnTo>
                  <a:pt x="7" y="3"/>
                </a:lnTo>
                <a:lnTo>
                  <a:pt x="8" y="3"/>
                </a:lnTo>
                <a:lnTo>
                  <a:pt x="8" y="4"/>
                </a:lnTo>
                <a:lnTo>
                  <a:pt x="8" y="7"/>
                </a:lnTo>
                <a:lnTo>
                  <a:pt x="9" y="10"/>
                </a:lnTo>
                <a:lnTo>
                  <a:pt x="11" y="12"/>
                </a:lnTo>
                <a:lnTo>
                  <a:pt x="13" y="13"/>
                </a:lnTo>
                <a:lnTo>
                  <a:pt x="15" y="13"/>
                </a:lnTo>
                <a:lnTo>
                  <a:pt x="17" y="13"/>
                </a:lnTo>
                <a:lnTo>
                  <a:pt x="19" y="12"/>
                </a:lnTo>
                <a:lnTo>
                  <a:pt x="23" y="11"/>
                </a:lnTo>
                <a:lnTo>
                  <a:pt x="25" y="7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lnTo>
                  <a:pt x="34" y="2"/>
                </a:lnTo>
                <a:lnTo>
                  <a:pt x="36" y="3"/>
                </a:lnTo>
                <a:lnTo>
                  <a:pt x="36" y="4"/>
                </a:lnTo>
                <a:lnTo>
                  <a:pt x="36" y="7"/>
                </a:lnTo>
                <a:lnTo>
                  <a:pt x="30" y="12"/>
                </a:lnTo>
                <a:lnTo>
                  <a:pt x="26" y="16"/>
                </a:lnTo>
                <a:lnTo>
                  <a:pt x="23" y="19"/>
                </a:lnTo>
                <a:lnTo>
                  <a:pt x="19" y="20"/>
                </a:lnTo>
                <a:lnTo>
                  <a:pt x="15" y="21"/>
                </a:lnTo>
                <a:lnTo>
                  <a:pt x="12" y="20"/>
                </a:lnTo>
                <a:lnTo>
                  <a:pt x="8" y="19"/>
                </a:lnTo>
                <a:lnTo>
                  <a:pt x="7" y="17"/>
                </a:lnTo>
                <a:lnTo>
                  <a:pt x="4" y="15"/>
                </a:lnTo>
                <a:lnTo>
                  <a:pt x="3" y="12"/>
                </a:lnTo>
                <a:lnTo>
                  <a:pt x="2" y="10"/>
                </a:lnTo>
                <a:lnTo>
                  <a:pt x="2" y="7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" name="Freeform 188"/>
          <p:cNvSpPr>
            <a:spLocks/>
          </p:cNvSpPr>
          <p:nvPr/>
        </p:nvSpPr>
        <p:spPr bwMode="auto">
          <a:xfrm>
            <a:off x="6461126" y="2419350"/>
            <a:ext cx="60325" cy="30163"/>
          </a:xfrm>
          <a:custGeom>
            <a:avLst/>
            <a:gdLst>
              <a:gd name="T0" fmla="*/ 4 w 38"/>
              <a:gd name="T1" fmla="*/ 0 h 19"/>
              <a:gd name="T2" fmla="*/ 6 w 38"/>
              <a:gd name="T3" fmla="*/ 1 h 19"/>
              <a:gd name="T4" fmla="*/ 19 w 38"/>
              <a:gd name="T5" fmla="*/ 9 h 19"/>
              <a:gd name="T6" fmla="*/ 19 w 38"/>
              <a:gd name="T7" fmla="*/ 9 h 19"/>
              <a:gd name="T8" fmla="*/ 19 w 38"/>
              <a:gd name="T9" fmla="*/ 10 h 19"/>
              <a:gd name="T10" fmla="*/ 21 w 38"/>
              <a:gd name="T11" fmla="*/ 10 h 19"/>
              <a:gd name="T12" fmla="*/ 22 w 38"/>
              <a:gd name="T13" fmla="*/ 12 h 19"/>
              <a:gd name="T14" fmla="*/ 23 w 38"/>
              <a:gd name="T15" fmla="*/ 13 h 19"/>
              <a:gd name="T16" fmla="*/ 25 w 38"/>
              <a:gd name="T17" fmla="*/ 13 h 19"/>
              <a:gd name="T18" fmla="*/ 25 w 38"/>
              <a:gd name="T19" fmla="*/ 12 h 19"/>
              <a:gd name="T20" fmla="*/ 26 w 38"/>
              <a:gd name="T21" fmla="*/ 10 h 19"/>
              <a:gd name="T22" fmla="*/ 31 w 38"/>
              <a:gd name="T23" fmla="*/ 2 h 19"/>
              <a:gd name="T24" fmla="*/ 32 w 38"/>
              <a:gd name="T25" fmla="*/ 1 h 19"/>
              <a:gd name="T26" fmla="*/ 34 w 38"/>
              <a:gd name="T27" fmla="*/ 0 h 19"/>
              <a:gd name="T28" fmla="*/ 35 w 38"/>
              <a:gd name="T29" fmla="*/ 0 h 19"/>
              <a:gd name="T30" fmla="*/ 36 w 38"/>
              <a:gd name="T31" fmla="*/ 1 h 19"/>
              <a:gd name="T32" fmla="*/ 38 w 38"/>
              <a:gd name="T33" fmla="*/ 4 h 19"/>
              <a:gd name="T34" fmla="*/ 38 w 38"/>
              <a:gd name="T35" fmla="*/ 5 h 19"/>
              <a:gd name="T36" fmla="*/ 32 w 38"/>
              <a:gd name="T37" fmla="*/ 14 h 19"/>
              <a:gd name="T38" fmla="*/ 32 w 38"/>
              <a:gd name="T39" fmla="*/ 14 h 19"/>
              <a:gd name="T40" fmla="*/ 30 w 38"/>
              <a:gd name="T41" fmla="*/ 17 h 19"/>
              <a:gd name="T42" fmla="*/ 26 w 38"/>
              <a:gd name="T43" fmla="*/ 19 h 19"/>
              <a:gd name="T44" fmla="*/ 23 w 38"/>
              <a:gd name="T45" fmla="*/ 19 h 19"/>
              <a:gd name="T46" fmla="*/ 23 w 38"/>
              <a:gd name="T47" fmla="*/ 19 h 19"/>
              <a:gd name="T48" fmla="*/ 19 w 38"/>
              <a:gd name="T49" fmla="*/ 18 h 19"/>
              <a:gd name="T50" fmla="*/ 17 w 38"/>
              <a:gd name="T51" fmla="*/ 17 h 19"/>
              <a:gd name="T52" fmla="*/ 15 w 38"/>
              <a:gd name="T53" fmla="*/ 15 h 19"/>
              <a:gd name="T54" fmla="*/ 14 w 38"/>
              <a:gd name="T55" fmla="*/ 14 h 19"/>
              <a:gd name="T56" fmla="*/ 2 w 38"/>
              <a:gd name="T57" fmla="*/ 6 h 19"/>
              <a:gd name="T58" fmla="*/ 2 w 38"/>
              <a:gd name="T59" fmla="*/ 6 h 19"/>
              <a:gd name="T60" fmla="*/ 1 w 38"/>
              <a:gd name="T61" fmla="*/ 5 h 19"/>
              <a:gd name="T62" fmla="*/ 0 w 38"/>
              <a:gd name="T63" fmla="*/ 4 h 19"/>
              <a:gd name="T64" fmla="*/ 1 w 38"/>
              <a:gd name="T65" fmla="*/ 2 h 19"/>
              <a:gd name="T66" fmla="*/ 2 w 38"/>
              <a:gd name="T67" fmla="*/ 1 h 19"/>
              <a:gd name="T68" fmla="*/ 4 w 38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" h="19">
                <a:moveTo>
                  <a:pt x="4" y="0"/>
                </a:moveTo>
                <a:lnTo>
                  <a:pt x="6" y="1"/>
                </a:lnTo>
                <a:lnTo>
                  <a:pt x="19" y="9"/>
                </a:lnTo>
                <a:lnTo>
                  <a:pt x="19" y="9"/>
                </a:lnTo>
                <a:lnTo>
                  <a:pt x="19" y="10"/>
                </a:lnTo>
                <a:lnTo>
                  <a:pt x="21" y="10"/>
                </a:lnTo>
                <a:lnTo>
                  <a:pt x="22" y="12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0"/>
                </a:lnTo>
                <a:lnTo>
                  <a:pt x="31" y="2"/>
                </a:lnTo>
                <a:lnTo>
                  <a:pt x="32" y="1"/>
                </a:lnTo>
                <a:lnTo>
                  <a:pt x="34" y="0"/>
                </a:lnTo>
                <a:lnTo>
                  <a:pt x="35" y="0"/>
                </a:lnTo>
                <a:lnTo>
                  <a:pt x="36" y="1"/>
                </a:lnTo>
                <a:lnTo>
                  <a:pt x="38" y="4"/>
                </a:lnTo>
                <a:lnTo>
                  <a:pt x="38" y="5"/>
                </a:lnTo>
                <a:lnTo>
                  <a:pt x="32" y="14"/>
                </a:lnTo>
                <a:lnTo>
                  <a:pt x="32" y="14"/>
                </a:lnTo>
                <a:lnTo>
                  <a:pt x="30" y="17"/>
                </a:lnTo>
                <a:lnTo>
                  <a:pt x="26" y="19"/>
                </a:lnTo>
                <a:lnTo>
                  <a:pt x="23" y="19"/>
                </a:lnTo>
                <a:lnTo>
                  <a:pt x="23" y="19"/>
                </a:lnTo>
                <a:lnTo>
                  <a:pt x="19" y="18"/>
                </a:lnTo>
                <a:lnTo>
                  <a:pt x="17" y="17"/>
                </a:lnTo>
                <a:lnTo>
                  <a:pt x="15" y="15"/>
                </a:lnTo>
                <a:lnTo>
                  <a:pt x="14" y="14"/>
                </a:lnTo>
                <a:lnTo>
                  <a:pt x="2" y="6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" name="Freeform 189"/>
          <p:cNvSpPr>
            <a:spLocks/>
          </p:cNvSpPr>
          <p:nvPr/>
        </p:nvSpPr>
        <p:spPr bwMode="auto">
          <a:xfrm>
            <a:off x="6367463" y="2460625"/>
            <a:ext cx="166688" cy="87313"/>
          </a:xfrm>
          <a:custGeom>
            <a:avLst/>
            <a:gdLst>
              <a:gd name="T0" fmla="*/ 101 w 105"/>
              <a:gd name="T1" fmla="*/ 0 h 55"/>
              <a:gd name="T2" fmla="*/ 102 w 105"/>
              <a:gd name="T3" fmla="*/ 0 h 55"/>
              <a:gd name="T4" fmla="*/ 103 w 105"/>
              <a:gd name="T5" fmla="*/ 1 h 55"/>
              <a:gd name="T6" fmla="*/ 105 w 105"/>
              <a:gd name="T7" fmla="*/ 3 h 55"/>
              <a:gd name="T8" fmla="*/ 105 w 105"/>
              <a:gd name="T9" fmla="*/ 5 h 55"/>
              <a:gd name="T10" fmla="*/ 101 w 105"/>
              <a:gd name="T11" fmla="*/ 14 h 55"/>
              <a:gd name="T12" fmla="*/ 94 w 105"/>
              <a:gd name="T13" fmla="*/ 24 h 55"/>
              <a:gd name="T14" fmla="*/ 88 w 105"/>
              <a:gd name="T15" fmla="*/ 31 h 55"/>
              <a:gd name="T16" fmla="*/ 82 w 105"/>
              <a:gd name="T17" fmla="*/ 37 h 55"/>
              <a:gd name="T18" fmla="*/ 81 w 105"/>
              <a:gd name="T19" fmla="*/ 38 h 55"/>
              <a:gd name="T20" fmla="*/ 68 w 105"/>
              <a:gd name="T21" fmla="*/ 47 h 55"/>
              <a:gd name="T22" fmla="*/ 56 w 105"/>
              <a:gd name="T23" fmla="*/ 52 h 55"/>
              <a:gd name="T24" fmla="*/ 44 w 105"/>
              <a:gd name="T25" fmla="*/ 55 h 55"/>
              <a:gd name="T26" fmla="*/ 44 w 105"/>
              <a:gd name="T27" fmla="*/ 55 h 55"/>
              <a:gd name="T28" fmla="*/ 30 w 105"/>
              <a:gd name="T29" fmla="*/ 52 h 55"/>
              <a:gd name="T30" fmla="*/ 17 w 105"/>
              <a:gd name="T31" fmla="*/ 46 h 55"/>
              <a:gd name="T32" fmla="*/ 8 w 105"/>
              <a:gd name="T33" fmla="*/ 39 h 55"/>
              <a:gd name="T34" fmla="*/ 2 w 105"/>
              <a:gd name="T35" fmla="*/ 33 h 55"/>
              <a:gd name="T36" fmla="*/ 0 w 105"/>
              <a:gd name="T37" fmla="*/ 30 h 55"/>
              <a:gd name="T38" fmla="*/ 0 w 105"/>
              <a:gd name="T39" fmla="*/ 30 h 55"/>
              <a:gd name="T40" fmla="*/ 0 w 105"/>
              <a:gd name="T41" fmla="*/ 29 h 55"/>
              <a:gd name="T42" fmla="*/ 0 w 105"/>
              <a:gd name="T43" fmla="*/ 26 h 55"/>
              <a:gd name="T44" fmla="*/ 1 w 105"/>
              <a:gd name="T45" fmla="*/ 25 h 55"/>
              <a:gd name="T46" fmla="*/ 2 w 105"/>
              <a:gd name="T47" fmla="*/ 25 h 55"/>
              <a:gd name="T48" fmla="*/ 4 w 105"/>
              <a:gd name="T49" fmla="*/ 25 h 55"/>
              <a:gd name="T50" fmla="*/ 5 w 105"/>
              <a:gd name="T51" fmla="*/ 26 h 55"/>
              <a:gd name="T52" fmla="*/ 6 w 105"/>
              <a:gd name="T53" fmla="*/ 26 h 55"/>
              <a:gd name="T54" fmla="*/ 6 w 105"/>
              <a:gd name="T55" fmla="*/ 27 h 55"/>
              <a:gd name="T56" fmla="*/ 9 w 105"/>
              <a:gd name="T57" fmla="*/ 29 h 55"/>
              <a:gd name="T58" fmla="*/ 12 w 105"/>
              <a:gd name="T59" fmla="*/ 33 h 55"/>
              <a:gd name="T60" fmla="*/ 17 w 105"/>
              <a:gd name="T61" fmla="*/ 37 h 55"/>
              <a:gd name="T62" fmla="*/ 29 w 105"/>
              <a:gd name="T63" fmla="*/ 44 h 55"/>
              <a:gd name="T64" fmla="*/ 44 w 105"/>
              <a:gd name="T65" fmla="*/ 47 h 55"/>
              <a:gd name="T66" fmla="*/ 53 w 105"/>
              <a:gd name="T67" fmla="*/ 46 h 55"/>
              <a:gd name="T68" fmla="*/ 64 w 105"/>
              <a:gd name="T69" fmla="*/ 42 h 55"/>
              <a:gd name="T70" fmla="*/ 76 w 105"/>
              <a:gd name="T71" fmla="*/ 33 h 55"/>
              <a:gd name="T72" fmla="*/ 77 w 105"/>
              <a:gd name="T73" fmla="*/ 33 h 55"/>
              <a:gd name="T74" fmla="*/ 78 w 105"/>
              <a:gd name="T75" fmla="*/ 31 h 55"/>
              <a:gd name="T76" fmla="*/ 80 w 105"/>
              <a:gd name="T77" fmla="*/ 29 h 55"/>
              <a:gd name="T78" fmla="*/ 82 w 105"/>
              <a:gd name="T79" fmla="*/ 26 h 55"/>
              <a:gd name="T80" fmla="*/ 85 w 105"/>
              <a:gd name="T81" fmla="*/ 24 h 55"/>
              <a:gd name="T82" fmla="*/ 89 w 105"/>
              <a:gd name="T83" fmla="*/ 18 h 55"/>
              <a:gd name="T84" fmla="*/ 93 w 105"/>
              <a:gd name="T85" fmla="*/ 13 h 55"/>
              <a:gd name="T86" fmla="*/ 95 w 105"/>
              <a:gd name="T87" fmla="*/ 8 h 55"/>
              <a:gd name="T88" fmla="*/ 98 w 105"/>
              <a:gd name="T89" fmla="*/ 3 h 55"/>
              <a:gd name="T90" fmla="*/ 98 w 105"/>
              <a:gd name="T91" fmla="*/ 1 h 55"/>
              <a:gd name="T92" fmla="*/ 101 w 105"/>
              <a:gd name="T9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55">
                <a:moveTo>
                  <a:pt x="101" y="0"/>
                </a:moveTo>
                <a:lnTo>
                  <a:pt x="102" y="0"/>
                </a:lnTo>
                <a:lnTo>
                  <a:pt x="103" y="1"/>
                </a:lnTo>
                <a:lnTo>
                  <a:pt x="105" y="3"/>
                </a:lnTo>
                <a:lnTo>
                  <a:pt x="105" y="5"/>
                </a:lnTo>
                <a:lnTo>
                  <a:pt x="101" y="14"/>
                </a:lnTo>
                <a:lnTo>
                  <a:pt x="94" y="24"/>
                </a:lnTo>
                <a:lnTo>
                  <a:pt x="88" y="31"/>
                </a:lnTo>
                <a:lnTo>
                  <a:pt x="82" y="37"/>
                </a:lnTo>
                <a:lnTo>
                  <a:pt x="81" y="38"/>
                </a:lnTo>
                <a:lnTo>
                  <a:pt x="68" y="47"/>
                </a:lnTo>
                <a:lnTo>
                  <a:pt x="56" y="52"/>
                </a:lnTo>
                <a:lnTo>
                  <a:pt x="44" y="55"/>
                </a:lnTo>
                <a:lnTo>
                  <a:pt x="44" y="55"/>
                </a:lnTo>
                <a:lnTo>
                  <a:pt x="30" y="52"/>
                </a:lnTo>
                <a:lnTo>
                  <a:pt x="17" y="46"/>
                </a:lnTo>
                <a:lnTo>
                  <a:pt x="8" y="39"/>
                </a:lnTo>
                <a:lnTo>
                  <a:pt x="2" y="33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6"/>
                </a:lnTo>
                <a:lnTo>
                  <a:pt x="1" y="25"/>
                </a:lnTo>
                <a:lnTo>
                  <a:pt x="2" y="25"/>
                </a:lnTo>
                <a:lnTo>
                  <a:pt x="4" y="25"/>
                </a:lnTo>
                <a:lnTo>
                  <a:pt x="5" y="26"/>
                </a:lnTo>
                <a:lnTo>
                  <a:pt x="6" y="26"/>
                </a:lnTo>
                <a:lnTo>
                  <a:pt x="6" y="27"/>
                </a:lnTo>
                <a:lnTo>
                  <a:pt x="9" y="29"/>
                </a:lnTo>
                <a:lnTo>
                  <a:pt x="12" y="33"/>
                </a:lnTo>
                <a:lnTo>
                  <a:pt x="17" y="37"/>
                </a:lnTo>
                <a:lnTo>
                  <a:pt x="29" y="44"/>
                </a:lnTo>
                <a:lnTo>
                  <a:pt x="44" y="47"/>
                </a:lnTo>
                <a:lnTo>
                  <a:pt x="53" y="46"/>
                </a:lnTo>
                <a:lnTo>
                  <a:pt x="64" y="42"/>
                </a:lnTo>
                <a:lnTo>
                  <a:pt x="76" y="33"/>
                </a:lnTo>
                <a:lnTo>
                  <a:pt x="77" y="33"/>
                </a:lnTo>
                <a:lnTo>
                  <a:pt x="78" y="31"/>
                </a:lnTo>
                <a:lnTo>
                  <a:pt x="80" y="29"/>
                </a:lnTo>
                <a:lnTo>
                  <a:pt x="82" y="26"/>
                </a:lnTo>
                <a:lnTo>
                  <a:pt x="85" y="24"/>
                </a:lnTo>
                <a:lnTo>
                  <a:pt x="89" y="18"/>
                </a:lnTo>
                <a:lnTo>
                  <a:pt x="93" y="13"/>
                </a:lnTo>
                <a:lnTo>
                  <a:pt x="95" y="8"/>
                </a:lnTo>
                <a:lnTo>
                  <a:pt x="98" y="3"/>
                </a:lnTo>
                <a:lnTo>
                  <a:pt x="98" y="1"/>
                </a:lnTo>
                <a:lnTo>
                  <a:pt x="10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" name="Freeform 190"/>
          <p:cNvSpPr>
            <a:spLocks/>
          </p:cNvSpPr>
          <p:nvPr/>
        </p:nvSpPr>
        <p:spPr bwMode="auto">
          <a:xfrm>
            <a:off x="6454776" y="2487613"/>
            <a:ext cx="69850" cy="76200"/>
          </a:xfrm>
          <a:custGeom>
            <a:avLst/>
            <a:gdLst>
              <a:gd name="T0" fmla="*/ 39 w 44"/>
              <a:gd name="T1" fmla="*/ 0 h 48"/>
              <a:gd name="T2" fmla="*/ 40 w 44"/>
              <a:gd name="T3" fmla="*/ 0 h 48"/>
              <a:gd name="T4" fmla="*/ 42 w 44"/>
              <a:gd name="T5" fmla="*/ 1 h 48"/>
              <a:gd name="T6" fmla="*/ 43 w 44"/>
              <a:gd name="T7" fmla="*/ 3 h 48"/>
              <a:gd name="T8" fmla="*/ 43 w 44"/>
              <a:gd name="T9" fmla="*/ 4 h 48"/>
              <a:gd name="T10" fmla="*/ 43 w 44"/>
              <a:gd name="T11" fmla="*/ 7 h 48"/>
              <a:gd name="T12" fmla="*/ 44 w 44"/>
              <a:gd name="T13" fmla="*/ 10 h 48"/>
              <a:gd name="T14" fmla="*/ 44 w 44"/>
              <a:gd name="T15" fmla="*/ 14 h 48"/>
              <a:gd name="T16" fmla="*/ 44 w 44"/>
              <a:gd name="T17" fmla="*/ 21 h 48"/>
              <a:gd name="T18" fmla="*/ 44 w 44"/>
              <a:gd name="T19" fmla="*/ 26 h 48"/>
              <a:gd name="T20" fmla="*/ 44 w 44"/>
              <a:gd name="T21" fmla="*/ 31 h 48"/>
              <a:gd name="T22" fmla="*/ 42 w 44"/>
              <a:gd name="T23" fmla="*/ 37 h 48"/>
              <a:gd name="T24" fmla="*/ 40 w 44"/>
              <a:gd name="T25" fmla="*/ 41 h 48"/>
              <a:gd name="T26" fmla="*/ 38 w 44"/>
              <a:gd name="T27" fmla="*/ 44 h 48"/>
              <a:gd name="T28" fmla="*/ 34 w 44"/>
              <a:gd name="T29" fmla="*/ 47 h 48"/>
              <a:gd name="T30" fmla="*/ 30 w 44"/>
              <a:gd name="T31" fmla="*/ 48 h 48"/>
              <a:gd name="T32" fmla="*/ 30 w 44"/>
              <a:gd name="T33" fmla="*/ 48 h 48"/>
              <a:gd name="T34" fmla="*/ 29 w 44"/>
              <a:gd name="T35" fmla="*/ 48 h 48"/>
              <a:gd name="T36" fmla="*/ 26 w 44"/>
              <a:gd name="T37" fmla="*/ 48 h 48"/>
              <a:gd name="T38" fmla="*/ 18 w 44"/>
              <a:gd name="T39" fmla="*/ 46 h 48"/>
              <a:gd name="T40" fmla="*/ 10 w 44"/>
              <a:gd name="T41" fmla="*/ 42 h 48"/>
              <a:gd name="T42" fmla="*/ 1 w 44"/>
              <a:gd name="T43" fmla="*/ 34 h 48"/>
              <a:gd name="T44" fmla="*/ 0 w 44"/>
              <a:gd name="T45" fmla="*/ 33 h 48"/>
              <a:gd name="T46" fmla="*/ 0 w 44"/>
              <a:gd name="T47" fmla="*/ 30 h 48"/>
              <a:gd name="T48" fmla="*/ 1 w 44"/>
              <a:gd name="T49" fmla="*/ 29 h 48"/>
              <a:gd name="T50" fmla="*/ 2 w 44"/>
              <a:gd name="T51" fmla="*/ 27 h 48"/>
              <a:gd name="T52" fmla="*/ 5 w 44"/>
              <a:gd name="T53" fmla="*/ 29 h 48"/>
              <a:gd name="T54" fmla="*/ 6 w 44"/>
              <a:gd name="T55" fmla="*/ 29 h 48"/>
              <a:gd name="T56" fmla="*/ 10 w 44"/>
              <a:gd name="T57" fmla="*/ 34 h 48"/>
              <a:gd name="T58" fmla="*/ 15 w 44"/>
              <a:gd name="T59" fmla="*/ 37 h 48"/>
              <a:gd name="T60" fmla="*/ 19 w 44"/>
              <a:gd name="T61" fmla="*/ 39 h 48"/>
              <a:gd name="T62" fmla="*/ 23 w 44"/>
              <a:gd name="T63" fmla="*/ 41 h 48"/>
              <a:gd name="T64" fmla="*/ 27 w 44"/>
              <a:gd name="T65" fmla="*/ 41 h 48"/>
              <a:gd name="T66" fmla="*/ 29 w 44"/>
              <a:gd name="T67" fmla="*/ 41 h 48"/>
              <a:gd name="T68" fmla="*/ 31 w 44"/>
              <a:gd name="T69" fmla="*/ 39 h 48"/>
              <a:gd name="T70" fmla="*/ 34 w 44"/>
              <a:gd name="T71" fmla="*/ 38 h 48"/>
              <a:gd name="T72" fmla="*/ 35 w 44"/>
              <a:gd name="T73" fmla="*/ 34 h 48"/>
              <a:gd name="T74" fmla="*/ 36 w 44"/>
              <a:gd name="T75" fmla="*/ 30 h 48"/>
              <a:gd name="T76" fmla="*/ 38 w 44"/>
              <a:gd name="T77" fmla="*/ 25 h 48"/>
              <a:gd name="T78" fmla="*/ 38 w 44"/>
              <a:gd name="T79" fmla="*/ 21 h 48"/>
              <a:gd name="T80" fmla="*/ 38 w 44"/>
              <a:gd name="T81" fmla="*/ 16 h 48"/>
              <a:gd name="T82" fmla="*/ 36 w 44"/>
              <a:gd name="T83" fmla="*/ 10 h 48"/>
              <a:gd name="T84" fmla="*/ 36 w 44"/>
              <a:gd name="T85" fmla="*/ 7 h 48"/>
              <a:gd name="T86" fmla="*/ 36 w 44"/>
              <a:gd name="T87" fmla="*/ 5 h 48"/>
              <a:gd name="T88" fmla="*/ 36 w 44"/>
              <a:gd name="T89" fmla="*/ 4 h 48"/>
              <a:gd name="T90" fmla="*/ 36 w 44"/>
              <a:gd name="T91" fmla="*/ 4 h 48"/>
              <a:gd name="T92" fmla="*/ 36 w 44"/>
              <a:gd name="T93" fmla="*/ 1 h 48"/>
              <a:gd name="T94" fmla="*/ 36 w 44"/>
              <a:gd name="T95" fmla="*/ 0 h 48"/>
              <a:gd name="T96" fmla="*/ 39 w 44"/>
              <a:gd name="T9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" h="48">
                <a:moveTo>
                  <a:pt x="39" y="0"/>
                </a:moveTo>
                <a:lnTo>
                  <a:pt x="40" y="0"/>
                </a:lnTo>
                <a:lnTo>
                  <a:pt x="42" y="1"/>
                </a:lnTo>
                <a:lnTo>
                  <a:pt x="43" y="3"/>
                </a:lnTo>
                <a:lnTo>
                  <a:pt x="43" y="4"/>
                </a:lnTo>
                <a:lnTo>
                  <a:pt x="43" y="7"/>
                </a:lnTo>
                <a:lnTo>
                  <a:pt x="44" y="10"/>
                </a:lnTo>
                <a:lnTo>
                  <a:pt x="44" y="14"/>
                </a:lnTo>
                <a:lnTo>
                  <a:pt x="44" y="21"/>
                </a:lnTo>
                <a:lnTo>
                  <a:pt x="44" y="26"/>
                </a:lnTo>
                <a:lnTo>
                  <a:pt x="44" y="31"/>
                </a:lnTo>
                <a:lnTo>
                  <a:pt x="42" y="37"/>
                </a:lnTo>
                <a:lnTo>
                  <a:pt x="40" y="41"/>
                </a:lnTo>
                <a:lnTo>
                  <a:pt x="38" y="44"/>
                </a:lnTo>
                <a:lnTo>
                  <a:pt x="34" y="47"/>
                </a:lnTo>
                <a:lnTo>
                  <a:pt x="30" y="48"/>
                </a:lnTo>
                <a:lnTo>
                  <a:pt x="30" y="48"/>
                </a:lnTo>
                <a:lnTo>
                  <a:pt x="29" y="48"/>
                </a:lnTo>
                <a:lnTo>
                  <a:pt x="26" y="48"/>
                </a:lnTo>
                <a:lnTo>
                  <a:pt x="18" y="46"/>
                </a:lnTo>
                <a:lnTo>
                  <a:pt x="10" y="42"/>
                </a:lnTo>
                <a:lnTo>
                  <a:pt x="1" y="34"/>
                </a:lnTo>
                <a:lnTo>
                  <a:pt x="0" y="33"/>
                </a:lnTo>
                <a:lnTo>
                  <a:pt x="0" y="30"/>
                </a:lnTo>
                <a:lnTo>
                  <a:pt x="1" y="29"/>
                </a:lnTo>
                <a:lnTo>
                  <a:pt x="2" y="27"/>
                </a:lnTo>
                <a:lnTo>
                  <a:pt x="5" y="29"/>
                </a:lnTo>
                <a:lnTo>
                  <a:pt x="6" y="29"/>
                </a:lnTo>
                <a:lnTo>
                  <a:pt x="10" y="34"/>
                </a:lnTo>
                <a:lnTo>
                  <a:pt x="15" y="37"/>
                </a:lnTo>
                <a:lnTo>
                  <a:pt x="19" y="39"/>
                </a:lnTo>
                <a:lnTo>
                  <a:pt x="23" y="41"/>
                </a:lnTo>
                <a:lnTo>
                  <a:pt x="27" y="41"/>
                </a:lnTo>
                <a:lnTo>
                  <a:pt x="29" y="41"/>
                </a:lnTo>
                <a:lnTo>
                  <a:pt x="31" y="39"/>
                </a:lnTo>
                <a:lnTo>
                  <a:pt x="34" y="38"/>
                </a:lnTo>
                <a:lnTo>
                  <a:pt x="35" y="34"/>
                </a:lnTo>
                <a:lnTo>
                  <a:pt x="36" y="30"/>
                </a:lnTo>
                <a:lnTo>
                  <a:pt x="38" y="25"/>
                </a:lnTo>
                <a:lnTo>
                  <a:pt x="38" y="21"/>
                </a:lnTo>
                <a:lnTo>
                  <a:pt x="38" y="16"/>
                </a:lnTo>
                <a:lnTo>
                  <a:pt x="36" y="10"/>
                </a:lnTo>
                <a:lnTo>
                  <a:pt x="36" y="7"/>
                </a:lnTo>
                <a:lnTo>
                  <a:pt x="36" y="5"/>
                </a:lnTo>
                <a:lnTo>
                  <a:pt x="36" y="4"/>
                </a:lnTo>
                <a:lnTo>
                  <a:pt x="36" y="4"/>
                </a:lnTo>
                <a:lnTo>
                  <a:pt x="36" y="1"/>
                </a:lnTo>
                <a:lnTo>
                  <a:pt x="36" y="0"/>
                </a:lnTo>
                <a:lnTo>
                  <a:pt x="3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" name="Freeform 191"/>
          <p:cNvSpPr>
            <a:spLocks/>
          </p:cNvSpPr>
          <p:nvPr/>
        </p:nvSpPr>
        <p:spPr bwMode="auto">
          <a:xfrm>
            <a:off x="6515101" y="2455863"/>
            <a:ext cx="23813" cy="19050"/>
          </a:xfrm>
          <a:custGeom>
            <a:avLst/>
            <a:gdLst>
              <a:gd name="T0" fmla="*/ 5 w 15"/>
              <a:gd name="T1" fmla="*/ 0 h 12"/>
              <a:gd name="T2" fmla="*/ 8 w 15"/>
              <a:gd name="T3" fmla="*/ 0 h 12"/>
              <a:gd name="T4" fmla="*/ 10 w 15"/>
              <a:gd name="T5" fmla="*/ 0 h 12"/>
              <a:gd name="T6" fmla="*/ 12 w 15"/>
              <a:gd name="T7" fmla="*/ 3 h 12"/>
              <a:gd name="T8" fmla="*/ 14 w 15"/>
              <a:gd name="T9" fmla="*/ 4 h 12"/>
              <a:gd name="T10" fmla="*/ 15 w 15"/>
              <a:gd name="T11" fmla="*/ 8 h 12"/>
              <a:gd name="T12" fmla="*/ 15 w 15"/>
              <a:gd name="T13" fmla="*/ 10 h 12"/>
              <a:gd name="T14" fmla="*/ 14 w 15"/>
              <a:gd name="T15" fmla="*/ 11 h 12"/>
              <a:gd name="T16" fmla="*/ 13 w 15"/>
              <a:gd name="T17" fmla="*/ 12 h 12"/>
              <a:gd name="T18" fmla="*/ 12 w 15"/>
              <a:gd name="T19" fmla="*/ 12 h 12"/>
              <a:gd name="T20" fmla="*/ 9 w 15"/>
              <a:gd name="T21" fmla="*/ 11 h 12"/>
              <a:gd name="T22" fmla="*/ 8 w 15"/>
              <a:gd name="T23" fmla="*/ 10 h 12"/>
              <a:gd name="T24" fmla="*/ 8 w 15"/>
              <a:gd name="T25" fmla="*/ 8 h 12"/>
              <a:gd name="T26" fmla="*/ 6 w 15"/>
              <a:gd name="T27" fmla="*/ 7 h 12"/>
              <a:gd name="T28" fmla="*/ 5 w 15"/>
              <a:gd name="T29" fmla="*/ 7 h 12"/>
              <a:gd name="T30" fmla="*/ 4 w 15"/>
              <a:gd name="T31" fmla="*/ 7 h 12"/>
              <a:gd name="T32" fmla="*/ 4 w 15"/>
              <a:gd name="T33" fmla="*/ 7 h 12"/>
              <a:gd name="T34" fmla="*/ 4 w 15"/>
              <a:gd name="T35" fmla="*/ 7 h 12"/>
              <a:gd name="T36" fmla="*/ 2 w 15"/>
              <a:gd name="T37" fmla="*/ 7 h 12"/>
              <a:gd name="T38" fmla="*/ 1 w 15"/>
              <a:gd name="T39" fmla="*/ 7 h 12"/>
              <a:gd name="T40" fmla="*/ 0 w 15"/>
              <a:gd name="T41" fmla="*/ 6 h 12"/>
              <a:gd name="T42" fmla="*/ 0 w 15"/>
              <a:gd name="T43" fmla="*/ 3 h 12"/>
              <a:gd name="T44" fmla="*/ 0 w 15"/>
              <a:gd name="T45" fmla="*/ 2 h 12"/>
              <a:gd name="T46" fmla="*/ 2 w 15"/>
              <a:gd name="T47" fmla="*/ 0 h 12"/>
              <a:gd name="T48" fmla="*/ 2 w 15"/>
              <a:gd name="T49" fmla="*/ 0 h 12"/>
              <a:gd name="T50" fmla="*/ 5 w 15"/>
              <a:gd name="T5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" h="12">
                <a:moveTo>
                  <a:pt x="5" y="0"/>
                </a:moveTo>
                <a:lnTo>
                  <a:pt x="8" y="0"/>
                </a:lnTo>
                <a:lnTo>
                  <a:pt x="10" y="0"/>
                </a:lnTo>
                <a:lnTo>
                  <a:pt x="12" y="3"/>
                </a:lnTo>
                <a:lnTo>
                  <a:pt x="14" y="4"/>
                </a:lnTo>
                <a:lnTo>
                  <a:pt x="15" y="8"/>
                </a:lnTo>
                <a:lnTo>
                  <a:pt x="15" y="10"/>
                </a:lnTo>
                <a:lnTo>
                  <a:pt x="14" y="11"/>
                </a:lnTo>
                <a:lnTo>
                  <a:pt x="13" y="12"/>
                </a:lnTo>
                <a:lnTo>
                  <a:pt x="12" y="12"/>
                </a:lnTo>
                <a:lnTo>
                  <a:pt x="9" y="11"/>
                </a:lnTo>
                <a:lnTo>
                  <a:pt x="8" y="10"/>
                </a:lnTo>
                <a:lnTo>
                  <a:pt x="8" y="8"/>
                </a:lnTo>
                <a:lnTo>
                  <a:pt x="6" y="7"/>
                </a:lnTo>
                <a:lnTo>
                  <a:pt x="5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" name="Freeform 192"/>
          <p:cNvSpPr>
            <a:spLocks/>
          </p:cNvSpPr>
          <p:nvPr/>
        </p:nvSpPr>
        <p:spPr bwMode="auto">
          <a:xfrm>
            <a:off x="6362701" y="2252663"/>
            <a:ext cx="119063" cy="55563"/>
          </a:xfrm>
          <a:custGeom>
            <a:avLst/>
            <a:gdLst>
              <a:gd name="T0" fmla="*/ 4 w 75"/>
              <a:gd name="T1" fmla="*/ 0 h 35"/>
              <a:gd name="T2" fmla="*/ 7 w 75"/>
              <a:gd name="T3" fmla="*/ 1 h 35"/>
              <a:gd name="T4" fmla="*/ 26 w 75"/>
              <a:gd name="T5" fmla="*/ 14 h 35"/>
              <a:gd name="T6" fmla="*/ 30 w 75"/>
              <a:gd name="T7" fmla="*/ 16 h 35"/>
              <a:gd name="T8" fmla="*/ 34 w 75"/>
              <a:gd name="T9" fmla="*/ 18 h 35"/>
              <a:gd name="T10" fmla="*/ 36 w 75"/>
              <a:gd name="T11" fmla="*/ 17 h 35"/>
              <a:gd name="T12" fmla="*/ 37 w 75"/>
              <a:gd name="T13" fmla="*/ 16 h 35"/>
              <a:gd name="T14" fmla="*/ 38 w 75"/>
              <a:gd name="T15" fmla="*/ 14 h 35"/>
              <a:gd name="T16" fmla="*/ 39 w 75"/>
              <a:gd name="T17" fmla="*/ 14 h 35"/>
              <a:gd name="T18" fmla="*/ 43 w 75"/>
              <a:gd name="T19" fmla="*/ 16 h 35"/>
              <a:gd name="T20" fmla="*/ 49 w 75"/>
              <a:gd name="T21" fmla="*/ 17 h 35"/>
              <a:gd name="T22" fmla="*/ 54 w 75"/>
              <a:gd name="T23" fmla="*/ 20 h 35"/>
              <a:gd name="T24" fmla="*/ 59 w 75"/>
              <a:gd name="T25" fmla="*/ 22 h 35"/>
              <a:gd name="T26" fmla="*/ 63 w 75"/>
              <a:gd name="T27" fmla="*/ 24 h 35"/>
              <a:gd name="T28" fmla="*/ 67 w 75"/>
              <a:gd name="T29" fmla="*/ 25 h 35"/>
              <a:gd name="T30" fmla="*/ 70 w 75"/>
              <a:gd name="T31" fmla="*/ 28 h 35"/>
              <a:gd name="T32" fmla="*/ 72 w 75"/>
              <a:gd name="T33" fmla="*/ 28 h 35"/>
              <a:gd name="T34" fmla="*/ 72 w 75"/>
              <a:gd name="T35" fmla="*/ 29 h 35"/>
              <a:gd name="T36" fmla="*/ 72 w 75"/>
              <a:gd name="T37" fmla="*/ 29 h 35"/>
              <a:gd name="T38" fmla="*/ 73 w 75"/>
              <a:gd name="T39" fmla="*/ 30 h 35"/>
              <a:gd name="T40" fmla="*/ 75 w 75"/>
              <a:gd name="T41" fmla="*/ 31 h 35"/>
              <a:gd name="T42" fmla="*/ 73 w 75"/>
              <a:gd name="T43" fmla="*/ 33 h 35"/>
              <a:gd name="T44" fmla="*/ 72 w 75"/>
              <a:gd name="T45" fmla="*/ 34 h 35"/>
              <a:gd name="T46" fmla="*/ 71 w 75"/>
              <a:gd name="T47" fmla="*/ 35 h 35"/>
              <a:gd name="T48" fmla="*/ 70 w 75"/>
              <a:gd name="T49" fmla="*/ 34 h 35"/>
              <a:gd name="T50" fmla="*/ 68 w 75"/>
              <a:gd name="T51" fmla="*/ 34 h 35"/>
              <a:gd name="T52" fmla="*/ 67 w 75"/>
              <a:gd name="T53" fmla="*/ 33 h 35"/>
              <a:gd name="T54" fmla="*/ 64 w 75"/>
              <a:gd name="T55" fmla="*/ 31 h 35"/>
              <a:gd name="T56" fmla="*/ 60 w 75"/>
              <a:gd name="T57" fmla="*/ 30 h 35"/>
              <a:gd name="T58" fmla="*/ 56 w 75"/>
              <a:gd name="T59" fmla="*/ 28 h 35"/>
              <a:gd name="T60" fmla="*/ 50 w 75"/>
              <a:gd name="T61" fmla="*/ 25 h 35"/>
              <a:gd name="T62" fmla="*/ 45 w 75"/>
              <a:gd name="T63" fmla="*/ 22 h 35"/>
              <a:gd name="T64" fmla="*/ 45 w 75"/>
              <a:gd name="T65" fmla="*/ 24 h 35"/>
              <a:gd name="T66" fmla="*/ 46 w 75"/>
              <a:gd name="T67" fmla="*/ 24 h 35"/>
              <a:gd name="T68" fmla="*/ 46 w 75"/>
              <a:gd name="T69" fmla="*/ 26 h 35"/>
              <a:gd name="T70" fmla="*/ 46 w 75"/>
              <a:gd name="T71" fmla="*/ 28 h 35"/>
              <a:gd name="T72" fmla="*/ 45 w 75"/>
              <a:gd name="T73" fmla="*/ 29 h 35"/>
              <a:gd name="T74" fmla="*/ 43 w 75"/>
              <a:gd name="T75" fmla="*/ 30 h 35"/>
              <a:gd name="T76" fmla="*/ 42 w 75"/>
              <a:gd name="T77" fmla="*/ 30 h 35"/>
              <a:gd name="T78" fmla="*/ 41 w 75"/>
              <a:gd name="T79" fmla="*/ 29 h 35"/>
              <a:gd name="T80" fmla="*/ 38 w 75"/>
              <a:gd name="T81" fmla="*/ 29 h 35"/>
              <a:gd name="T82" fmla="*/ 37 w 75"/>
              <a:gd name="T83" fmla="*/ 28 h 35"/>
              <a:gd name="T84" fmla="*/ 33 w 75"/>
              <a:gd name="T85" fmla="*/ 26 h 35"/>
              <a:gd name="T86" fmla="*/ 29 w 75"/>
              <a:gd name="T87" fmla="*/ 24 h 35"/>
              <a:gd name="T88" fmla="*/ 22 w 75"/>
              <a:gd name="T89" fmla="*/ 20 h 35"/>
              <a:gd name="T90" fmla="*/ 3 w 75"/>
              <a:gd name="T91" fmla="*/ 7 h 35"/>
              <a:gd name="T92" fmla="*/ 2 w 75"/>
              <a:gd name="T93" fmla="*/ 5 h 35"/>
              <a:gd name="T94" fmla="*/ 0 w 75"/>
              <a:gd name="T95" fmla="*/ 4 h 35"/>
              <a:gd name="T96" fmla="*/ 2 w 75"/>
              <a:gd name="T97" fmla="*/ 1 h 35"/>
              <a:gd name="T98" fmla="*/ 3 w 75"/>
              <a:gd name="T99" fmla="*/ 0 h 35"/>
              <a:gd name="T100" fmla="*/ 4 w 75"/>
              <a:gd name="T10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" h="35">
                <a:moveTo>
                  <a:pt x="4" y="0"/>
                </a:moveTo>
                <a:lnTo>
                  <a:pt x="7" y="1"/>
                </a:lnTo>
                <a:lnTo>
                  <a:pt x="26" y="14"/>
                </a:lnTo>
                <a:lnTo>
                  <a:pt x="30" y="16"/>
                </a:lnTo>
                <a:lnTo>
                  <a:pt x="34" y="18"/>
                </a:lnTo>
                <a:lnTo>
                  <a:pt x="36" y="17"/>
                </a:lnTo>
                <a:lnTo>
                  <a:pt x="37" y="16"/>
                </a:lnTo>
                <a:lnTo>
                  <a:pt x="38" y="14"/>
                </a:lnTo>
                <a:lnTo>
                  <a:pt x="39" y="14"/>
                </a:lnTo>
                <a:lnTo>
                  <a:pt x="43" y="16"/>
                </a:lnTo>
                <a:lnTo>
                  <a:pt x="49" y="17"/>
                </a:lnTo>
                <a:lnTo>
                  <a:pt x="54" y="20"/>
                </a:lnTo>
                <a:lnTo>
                  <a:pt x="59" y="22"/>
                </a:lnTo>
                <a:lnTo>
                  <a:pt x="63" y="24"/>
                </a:lnTo>
                <a:lnTo>
                  <a:pt x="67" y="25"/>
                </a:lnTo>
                <a:lnTo>
                  <a:pt x="70" y="28"/>
                </a:lnTo>
                <a:lnTo>
                  <a:pt x="72" y="28"/>
                </a:lnTo>
                <a:lnTo>
                  <a:pt x="72" y="29"/>
                </a:lnTo>
                <a:lnTo>
                  <a:pt x="72" y="29"/>
                </a:lnTo>
                <a:lnTo>
                  <a:pt x="73" y="30"/>
                </a:lnTo>
                <a:lnTo>
                  <a:pt x="75" y="31"/>
                </a:lnTo>
                <a:lnTo>
                  <a:pt x="73" y="33"/>
                </a:lnTo>
                <a:lnTo>
                  <a:pt x="72" y="34"/>
                </a:lnTo>
                <a:lnTo>
                  <a:pt x="71" y="35"/>
                </a:lnTo>
                <a:lnTo>
                  <a:pt x="70" y="34"/>
                </a:lnTo>
                <a:lnTo>
                  <a:pt x="68" y="34"/>
                </a:lnTo>
                <a:lnTo>
                  <a:pt x="67" y="33"/>
                </a:lnTo>
                <a:lnTo>
                  <a:pt x="64" y="31"/>
                </a:lnTo>
                <a:lnTo>
                  <a:pt x="60" y="30"/>
                </a:lnTo>
                <a:lnTo>
                  <a:pt x="56" y="28"/>
                </a:lnTo>
                <a:lnTo>
                  <a:pt x="50" y="25"/>
                </a:lnTo>
                <a:lnTo>
                  <a:pt x="45" y="22"/>
                </a:lnTo>
                <a:lnTo>
                  <a:pt x="45" y="24"/>
                </a:lnTo>
                <a:lnTo>
                  <a:pt x="46" y="24"/>
                </a:lnTo>
                <a:lnTo>
                  <a:pt x="46" y="26"/>
                </a:lnTo>
                <a:lnTo>
                  <a:pt x="46" y="28"/>
                </a:lnTo>
                <a:lnTo>
                  <a:pt x="45" y="29"/>
                </a:lnTo>
                <a:lnTo>
                  <a:pt x="43" y="30"/>
                </a:lnTo>
                <a:lnTo>
                  <a:pt x="42" y="30"/>
                </a:lnTo>
                <a:lnTo>
                  <a:pt x="41" y="29"/>
                </a:lnTo>
                <a:lnTo>
                  <a:pt x="38" y="29"/>
                </a:lnTo>
                <a:lnTo>
                  <a:pt x="37" y="28"/>
                </a:lnTo>
                <a:lnTo>
                  <a:pt x="33" y="26"/>
                </a:lnTo>
                <a:lnTo>
                  <a:pt x="29" y="24"/>
                </a:lnTo>
                <a:lnTo>
                  <a:pt x="22" y="20"/>
                </a:lnTo>
                <a:lnTo>
                  <a:pt x="3" y="7"/>
                </a:lnTo>
                <a:lnTo>
                  <a:pt x="2" y="5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" name="Freeform 193"/>
          <p:cNvSpPr>
            <a:spLocks/>
          </p:cNvSpPr>
          <p:nvPr/>
        </p:nvSpPr>
        <p:spPr bwMode="auto">
          <a:xfrm>
            <a:off x="6427788" y="2227263"/>
            <a:ext cx="57150" cy="85725"/>
          </a:xfrm>
          <a:custGeom>
            <a:avLst/>
            <a:gdLst>
              <a:gd name="T0" fmla="*/ 5 w 36"/>
              <a:gd name="T1" fmla="*/ 0 h 54"/>
              <a:gd name="T2" fmla="*/ 6 w 36"/>
              <a:gd name="T3" fmla="*/ 2 h 54"/>
              <a:gd name="T4" fmla="*/ 8 w 36"/>
              <a:gd name="T5" fmla="*/ 3 h 54"/>
              <a:gd name="T6" fmla="*/ 8 w 36"/>
              <a:gd name="T7" fmla="*/ 4 h 54"/>
              <a:gd name="T8" fmla="*/ 8 w 36"/>
              <a:gd name="T9" fmla="*/ 6 h 54"/>
              <a:gd name="T10" fmla="*/ 8 w 36"/>
              <a:gd name="T11" fmla="*/ 7 h 54"/>
              <a:gd name="T12" fmla="*/ 9 w 36"/>
              <a:gd name="T13" fmla="*/ 10 h 54"/>
              <a:gd name="T14" fmla="*/ 10 w 36"/>
              <a:gd name="T15" fmla="*/ 12 h 54"/>
              <a:gd name="T16" fmla="*/ 14 w 36"/>
              <a:gd name="T17" fmla="*/ 16 h 54"/>
              <a:gd name="T18" fmla="*/ 19 w 36"/>
              <a:gd name="T19" fmla="*/ 21 h 54"/>
              <a:gd name="T20" fmla="*/ 22 w 36"/>
              <a:gd name="T21" fmla="*/ 24 h 54"/>
              <a:gd name="T22" fmla="*/ 26 w 36"/>
              <a:gd name="T23" fmla="*/ 28 h 54"/>
              <a:gd name="T24" fmla="*/ 29 w 36"/>
              <a:gd name="T25" fmla="*/ 29 h 54"/>
              <a:gd name="T26" fmla="*/ 30 w 36"/>
              <a:gd name="T27" fmla="*/ 32 h 54"/>
              <a:gd name="T28" fmla="*/ 31 w 36"/>
              <a:gd name="T29" fmla="*/ 33 h 54"/>
              <a:gd name="T30" fmla="*/ 32 w 36"/>
              <a:gd name="T31" fmla="*/ 33 h 54"/>
              <a:gd name="T32" fmla="*/ 29 w 36"/>
              <a:gd name="T33" fmla="*/ 38 h 54"/>
              <a:gd name="T34" fmla="*/ 35 w 36"/>
              <a:gd name="T35" fmla="*/ 49 h 54"/>
              <a:gd name="T36" fmla="*/ 36 w 36"/>
              <a:gd name="T37" fmla="*/ 50 h 54"/>
              <a:gd name="T38" fmla="*/ 36 w 36"/>
              <a:gd name="T39" fmla="*/ 51 h 54"/>
              <a:gd name="T40" fmla="*/ 35 w 36"/>
              <a:gd name="T41" fmla="*/ 54 h 54"/>
              <a:gd name="T42" fmla="*/ 32 w 36"/>
              <a:gd name="T43" fmla="*/ 54 h 54"/>
              <a:gd name="T44" fmla="*/ 31 w 36"/>
              <a:gd name="T45" fmla="*/ 54 h 54"/>
              <a:gd name="T46" fmla="*/ 30 w 36"/>
              <a:gd name="T47" fmla="*/ 53 h 54"/>
              <a:gd name="T48" fmla="*/ 12 w 36"/>
              <a:gd name="T49" fmla="*/ 29 h 54"/>
              <a:gd name="T50" fmla="*/ 14 w 36"/>
              <a:gd name="T51" fmla="*/ 27 h 54"/>
              <a:gd name="T52" fmla="*/ 9 w 36"/>
              <a:gd name="T53" fmla="*/ 21 h 54"/>
              <a:gd name="T54" fmla="*/ 5 w 36"/>
              <a:gd name="T55" fmla="*/ 16 h 54"/>
              <a:gd name="T56" fmla="*/ 2 w 36"/>
              <a:gd name="T57" fmla="*/ 12 h 54"/>
              <a:gd name="T58" fmla="*/ 1 w 36"/>
              <a:gd name="T59" fmla="*/ 10 h 54"/>
              <a:gd name="T60" fmla="*/ 0 w 36"/>
              <a:gd name="T61" fmla="*/ 6 h 54"/>
              <a:gd name="T62" fmla="*/ 1 w 36"/>
              <a:gd name="T63" fmla="*/ 4 h 54"/>
              <a:gd name="T64" fmla="*/ 1 w 36"/>
              <a:gd name="T65" fmla="*/ 2 h 54"/>
              <a:gd name="T66" fmla="*/ 2 w 36"/>
              <a:gd name="T67" fmla="*/ 2 h 54"/>
              <a:gd name="T68" fmla="*/ 5 w 36"/>
              <a:gd name="T6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" h="54">
                <a:moveTo>
                  <a:pt x="5" y="0"/>
                </a:moveTo>
                <a:lnTo>
                  <a:pt x="6" y="2"/>
                </a:lnTo>
                <a:lnTo>
                  <a:pt x="8" y="3"/>
                </a:lnTo>
                <a:lnTo>
                  <a:pt x="8" y="4"/>
                </a:lnTo>
                <a:lnTo>
                  <a:pt x="8" y="6"/>
                </a:lnTo>
                <a:lnTo>
                  <a:pt x="8" y="7"/>
                </a:lnTo>
                <a:lnTo>
                  <a:pt x="9" y="10"/>
                </a:lnTo>
                <a:lnTo>
                  <a:pt x="10" y="12"/>
                </a:lnTo>
                <a:lnTo>
                  <a:pt x="14" y="16"/>
                </a:lnTo>
                <a:lnTo>
                  <a:pt x="19" y="21"/>
                </a:lnTo>
                <a:lnTo>
                  <a:pt x="22" y="24"/>
                </a:lnTo>
                <a:lnTo>
                  <a:pt x="26" y="28"/>
                </a:lnTo>
                <a:lnTo>
                  <a:pt x="29" y="29"/>
                </a:lnTo>
                <a:lnTo>
                  <a:pt x="30" y="32"/>
                </a:lnTo>
                <a:lnTo>
                  <a:pt x="31" y="33"/>
                </a:lnTo>
                <a:lnTo>
                  <a:pt x="32" y="33"/>
                </a:lnTo>
                <a:lnTo>
                  <a:pt x="29" y="38"/>
                </a:lnTo>
                <a:lnTo>
                  <a:pt x="35" y="49"/>
                </a:lnTo>
                <a:lnTo>
                  <a:pt x="36" y="50"/>
                </a:lnTo>
                <a:lnTo>
                  <a:pt x="36" y="51"/>
                </a:lnTo>
                <a:lnTo>
                  <a:pt x="35" y="54"/>
                </a:lnTo>
                <a:lnTo>
                  <a:pt x="32" y="54"/>
                </a:lnTo>
                <a:lnTo>
                  <a:pt x="31" y="54"/>
                </a:lnTo>
                <a:lnTo>
                  <a:pt x="30" y="53"/>
                </a:lnTo>
                <a:lnTo>
                  <a:pt x="12" y="29"/>
                </a:lnTo>
                <a:lnTo>
                  <a:pt x="14" y="27"/>
                </a:lnTo>
                <a:lnTo>
                  <a:pt x="9" y="21"/>
                </a:lnTo>
                <a:lnTo>
                  <a:pt x="5" y="16"/>
                </a:lnTo>
                <a:lnTo>
                  <a:pt x="2" y="12"/>
                </a:lnTo>
                <a:lnTo>
                  <a:pt x="1" y="10"/>
                </a:lnTo>
                <a:lnTo>
                  <a:pt x="0" y="6"/>
                </a:lnTo>
                <a:lnTo>
                  <a:pt x="1" y="4"/>
                </a:lnTo>
                <a:lnTo>
                  <a:pt x="1" y="2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Freeform 194"/>
          <p:cNvSpPr>
            <a:spLocks noEditPoints="1"/>
          </p:cNvSpPr>
          <p:nvPr/>
        </p:nvSpPr>
        <p:spPr bwMode="auto">
          <a:xfrm>
            <a:off x="6618288" y="2395538"/>
            <a:ext cx="39688" cy="39688"/>
          </a:xfrm>
          <a:custGeom>
            <a:avLst/>
            <a:gdLst>
              <a:gd name="T0" fmla="*/ 11 w 25"/>
              <a:gd name="T1" fmla="*/ 8 h 25"/>
              <a:gd name="T2" fmla="*/ 9 w 25"/>
              <a:gd name="T3" fmla="*/ 8 h 25"/>
              <a:gd name="T4" fmla="*/ 9 w 25"/>
              <a:gd name="T5" fmla="*/ 8 h 25"/>
              <a:gd name="T6" fmla="*/ 8 w 25"/>
              <a:gd name="T7" fmla="*/ 10 h 25"/>
              <a:gd name="T8" fmla="*/ 8 w 25"/>
              <a:gd name="T9" fmla="*/ 11 h 25"/>
              <a:gd name="T10" fmla="*/ 8 w 25"/>
              <a:gd name="T11" fmla="*/ 12 h 25"/>
              <a:gd name="T12" fmla="*/ 8 w 25"/>
              <a:gd name="T13" fmla="*/ 13 h 25"/>
              <a:gd name="T14" fmla="*/ 9 w 25"/>
              <a:gd name="T15" fmla="*/ 16 h 25"/>
              <a:gd name="T16" fmla="*/ 11 w 25"/>
              <a:gd name="T17" fmla="*/ 19 h 25"/>
              <a:gd name="T18" fmla="*/ 11 w 25"/>
              <a:gd name="T19" fmla="*/ 19 h 25"/>
              <a:gd name="T20" fmla="*/ 11 w 25"/>
              <a:gd name="T21" fmla="*/ 19 h 25"/>
              <a:gd name="T22" fmla="*/ 12 w 25"/>
              <a:gd name="T23" fmla="*/ 19 h 25"/>
              <a:gd name="T24" fmla="*/ 13 w 25"/>
              <a:gd name="T25" fmla="*/ 17 h 25"/>
              <a:gd name="T26" fmla="*/ 16 w 25"/>
              <a:gd name="T27" fmla="*/ 16 h 25"/>
              <a:gd name="T28" fmla="*/ 17 w 25"/>
              <a:gd name="T29" fmla="*/ 16 h 25"/>
              <a:gd name="T30" fmla="*/ 17 w 25"/>
              <a:gd name="T31" fmla="*/ 16 h 25"/>
              <a:gd name="T32" fmla="*/ 17 w 25"/>
              <a:gd name="T33" fmla="*/ 12 h 25"/>
              <a:gd name="T34" fmla="*/ 17 w 25"/>
              <a:gd name="T35" fmla="*/ 12 h 25"/>
              <a:gd name="T36" fmla="*/ 16 w 25"/>
              <a:gd name="T37" fmla="*/ 11 h 25"/>
              <a:gd name="T38" fmla="*/ 13 w 25"/>
              <a:gd name="T39" fmla="*/ 10 h 25"/>
              <a:gd name="T40" fmla="*/ 12 w 25"/>
              <a:gd name="T41" fmla="*/ 8 h 25"/>
              <a:gd name="T42" fmla="*/ 11 w 25"/>
              <a:gd name="T43" fmla="*/ 8 h 25"/>
              <a:gd name="T44" fmla="*/ 11 w 25"/>
              <a:gd name="T45" fmla="*/ 0 h 25"/>
              <a:gd name="T46" fmla="*/ 13 w 25"/>
              <a:gd name="T47" fmla="*/ 2 h 25"/>
              <a:gd name="T48" fmla="*/ 17 w 25"/>
              <a:gd name="T49" fmla="*/ 3 h 25"/>
              <a:gd name="T50" fmla="*/ 20 w 25"/>
              <a:gd name="T51" fmla="*/ 4 h 25"/>
              <a:gd name="T52" fmla="*/ 21 w 25"/>
              <a:gd name="T53" fmla="*/ 6 h 25"/>
              <a:gd name="T54" fmla="*/ 22 w 25"/>
              <a:gd name="T55" fmla="*/ 7 h 25"/>
              <a:gd name="T56" fmla="*/ 24 w 25"/>
              <a:gd name="T57" fmla="*/ 8 h 25"/>
              <a:gd name="T58" fmla="*/ 25 w 25"/>
              <a:gd name="T59" fmla="*/ 8 h 25"/>
              <a:gd name="T60" fmla="*/ 25 w 25"/>
              <a:gd name="T61" fmla="*/ 10 h 25"/>
              <a:gd name="T62" fmla="*/ 25 w 25"/>
              <a:gd name="T63" fmla="*/ 12 h 25"/>
              <a:gd name="T64" fmla="*/ 24 w 25"/>
              <a:gd name="T65" fmla="*/ 17 h 25"/>
              <a:gd name="T66" fmla="*/ 24 w 25"/>
              <a:gd name="T67" fmla="*/ 20 h 25"/>
              <a:gd name="T68" fmla="*/ 22 w 25"/>
              <a:gd name="T69" fmla="*/ 21 h 25"/>
              <a:gd name="T70" fmla="*/ 20 w 25"/>
              <a:gd name="T71" fmla="*/ 23 h 25"/>
              <a:gd name="T72" fmla="*/ 19 w 25"/>
              <a:gd name="T73" fmla="*/ 23 h 25"/>
              <a:gd name="T74" fmla="*/ 15 w 25"/>
              <a:gd name="T75" fmla="*/ 25 h 25"/>
              <a:gd name="T76" fmla="*/ 11 w 25"/>
              <a:gd name="T77" fmla="*/ 25 h 25"/>
              <a:gd name="T78" fmla="*/ 11 w 25"/>
              <a:gd name="T79" fmla="*/ 25 h 25"/>
              <a:gd name="T80" fmla="*/ 8 w 25"/>
              <a:gd name="T81" fmla="*/ 25 h 25"/>
              <a:gd name="T82" fmla="*/ 5 w 25"/>
              <a:gd name="T83" fmla="*/ 23 h 25"/>
              <a:gd name="T84" fmla="*/ 3 w 25"/>
              <a:gd name="T85" fmla="*/ 20 h 25"/>
              <a:gd name="T86" fmla="*/ 1 w 25"/>
              <a:gd name="T87" fmla="*/ 17 h 25"/>
              <a:gd name="T88" fmla="*/ 1 w 25"/>
              <a:gd name="T89" fmla="*/ 15 h 25"/>
              <a:gd name="T90" fmla="*/ 1 w 25"/>
              <a:gd name="T91" fmla="*/ 12 h 25"/>
              <a:gd name="T92" fmla="*/ 0 w 25"/>
              <a:gd name="T93" fmla="*/ 11 h 25"/>
              <a:gd name="T94" fmla="*/ 0 w 25"/>
              <a:gd name="T95" fmla="*/ 11 h 25"/>
              <a:gd name="T96" fmla="*/ 0 w 25"/>
              <a:gd name="T97" fmla="*/ 11 h 25"/>
              <a:gd name="T98" fmla="*/ 1 w 25"/>
              <a:gd name="T99" fmla="*/ 7 h 25"/>
              <a:gd name="T100" fmla="*/ 4 w 25"/>
              <a:gd name="T101" fmla="*/ 3 h 25"/>
              <a:gd name="T102" fmla="*/ 7 w 25"/>
              <a:gd name="T103" fmla="*/ 2 h 25"/>
              <a:gd name="T104" fmla="*/ 11 w 25"/>
              <a:gd name="T10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" h="25">
                <a:moveTo>
                  <a:pt x="11" y="8"/>
                </a:moveTo>
                <a:lnTo>
                  <a:pt x="9" y="8"/>
                </a:lnTo>
                <a:lnTo>
                  <a:pt x="9" y="8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9" y="16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2" y="19"/>
                </a:lnTo>
                <a:lnTo>
                  <a:pt x="13" y="17"/>
                </a:lnTo>
                <a:lnTo>
                  <a:pt x="16" y="16"/>
                </a:lnTo>
                <a:lnTo>
                  <a:pt x="17" y="16"/>
                </a:lnTo>
                <a:lnTo>
                  <a:pt x="17" y="16"/>
                </a:lnTo>
                <a:lnTo>
                  <a:pt x="17" y="12"/>
                </a:lnTo>
                <a:lnTo>
                  <a:pt x="17" y="12"/>
                </a:lnTo>
                <a:lnTo>
                  <a:pt x="16" y="11"/>
                </a:lnTo>
                <a:lnTo>
                  <a:pt x="13" y="10"/>
                </a:lnTo>
                <a:lnTo>
                  <a:pt x="12" y="8"/>
                </a:lnTo>
                <a:lnTo>
                  <a:pt x="11" y="8"/>
                </a:lnTo>
                <a:close/>
                <a:moveTo>
                  <a:pt x="11" y="0"/>
                </a:moveTo>
                <a:lnTo>
                  <a:pt x="13" y="2"/>
                </a:lnTo>
                <a:lnTo>
                  <a:pt x="17" y="3"/>
                </a:lnTo>
                <a:lnTo>
                  <a:pt x="20" y="4"/>
                </a:lnTo>
                <a:lnTo>
                  <a:pt x="21" y="6"/>
                </a:lnTo>
                <a:lnTo>
                  <a:pt x="22" y="7"/>
                </a:lnTo>
                <a:lnTo>
                  <a:pt x="24" y="8"/>
                </a:lnTo>
                <a:lnTo>
                  <a:pt x="25" y="8"/>
                </a:lnTo>
                <a:lnTo>
                  <a:pt x="25" y="10"/>
                </a:lnTo>
                <a:lnTo>
                  <a:pt x="25" y="12"/>
                </a:lnTo>
                <a:lnTo>
                  <a:pt x="24" y="17"/>
                </a:lnTo>
                <a:lnTo>
                  <a:pt x="24" y="20"/>
                </a:lnTo>
                <a:lnTo>
                  <a:pt x="22" y="21"/>
                </a:lnTo>
                <a:lnTo>
                  <a:pt x="20" y="23"/>
                </a:lnTo>
                <a:lnTo>
                  <a:pt x="19" y="23"/>
                </a:lnTo>
                <a:lnTo>
                  <a:pt x="15" y="25"/>
                </a:lnTo>
                <a:lnTo>
                  <a:pt x="11" y="25"/>
                </a:lnTo>
                <a:lnTo>
                  <a:pt x="11" y="25"/>
                </a:lnTo>
                <a:lnTo>
                  <a:pt x="8" y="25"/>
                </a:lnTo>
                <a:lnTo>
                  <a:pt x="5" y="23"/>
                </a:lnTo>
                <a:lnTo>
                  <a:pt x="3" y="20"/>
                </a:lnTo>
                <a:lnTo>
                  <a:pt x="1" y="17"/>
                </a:lnTo>
                <a:lnTo>
                  <a:pt x="1" y="15"/>
                </a:lnTo>
                <a:lnTo>
                  <a:pt x="1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Freeform 195"/>
          <p:cNvSpPr>
            <a:spLocks/>
          </p:cNvSpPr>
          <p:nvPr/>
        </p:nvSpPr>
        <p:spPr bwMode="auto">
          <a:xfrm>
            <a:off x="6643688" y="2312988"/>
            <a:ext cx="68263" cy="85725"/>
          </a:xfrm>
          <a:custGeom>
            <a:avLst/>
            <a:gdLst>
              <a:gd name="T0" fmla="*/ 26 w 43"/>
              <a:gd name="T1" fmla="*/ 3 h 54"/>
              <a:gd name="T2" fmla="*/ 38 w 43"/>
              <a:gd name="T3" fmla="*/ 14 h 54"/>
              <a:gd name="T4" fmla="*/ 39 w 43"/>
              <a:gd name="T5" fmla="*/ 18 h 54"/>
              <a:gd name="T6" fmla="*/ 43 w 43"/>
              <a:gd name="T7" fmla="*/ 29 h 54"/>
              <a:gd name="T8" fmla="*/ 35 w 43"/>
              <a:gd name="T9" fmla="*/ 46 h 54"/>
              <a:gd name="T10" fmla="*/ 29 w 43"/>
              <a:gd name="T11" fmla="*/ 52 h 54"/>
              <a:gd name="T12" fmla="*/ 27 w 43"/>
              <a:gd name="T13" fmla="*/ 54 h 54"/>
              <a:gd name="T14" fmla="*/ 21 w 43"/>
              <a:gd name="T15" fmla="*/ 54 h 54"/>
              <a:gd name="T16" fmla="*/ 10 w 43"/>
              <a:gd name="T17" fmla="*/ 52 h 54"/>
              <a:gd name="T18" fmla="*/ 4 w 43"/>
              <a:gd name="T19" fmla="*/ 46 h 54"/>
              <a:gd name="T20" fmla="*/ 0 w 43"/>
              <a:gd name="T21" fmla="*/ 37 h 54"/>
              <a:gd name="T22" fmla="*/ 0 w 43"/>
              <a:gd name="T23" fmla="*/ 26 h 54"/>
              <a:gd name="T24" fmla="*/ 1 w 43"/>
              <a:gd name="T25" fmla="*/ 21 h 54"/>
              <a:gd name="T26" fmla="*/ 1 w 43"/>
              <a:gd name="T27" fmla="*/ 20 h 54"/>
              <a:gd name="T28" fmla="*/ 4 w 43"/>
              <a:gd name="T29" fmla="*/ 14 h 54"/>
              <a:gd name="T30" fmla="*/ 10 w 43"/>
              <a:gd name="T31" fmla="*/ 10 h 54"/>
              <a:gd name="T32" fmla="*/ 18 w 43"/>
              <a:gd name="T33" fmla="*/ 10 h 54"/>
              <a:gd name="T34" fmla="*/ 25 w 43"/>
              <a:gd name="T35" fmla="*/ 13 h 54"/>
              <a:gd name="T36" fmla="*/ 29 w 43"/>
              <a:gd name="T37" fmla="*/ 18 h 54"/>
              <a:gd name="T38" fmla="*/ 31 w 43"/>
              <a:gd name="T39" fmla="*/ 21 h 54"/>
              <a:gd name="T40" fmla="*/ 31 w 43"/>
              <a:gd name="T41" fmla="*/ 22 h 54"/>
              <a:gd name="T42" fmla="*/ 33 w 43"/>
              <a:gd name="T43" fmla="*/ 25 h 54"/>
              <a:gd name="T44" fmla="*/ 29 w 43"/>
              <a:gd name="T45" fmla="*/ 28 h 54"/>
              <a:gd name="T46" fmla="*/ 26 w 43"/>
              <a:gd name="T47" fmla="*/ 25 h 54"/>
              <a:gd name="T48" fmla="*/ 25 w 43"/>
              <a:gd name="T49" fmla="*/ 24 h 54"/>
              <a:gd name="T50" fmla="*/ 22 w 43"/>
              <a:gd name="T51" fmla="*/ 21 h 54"/>
              <a:gd name="T52" fmla="*/ 17 w 43"/>
              <a:gd name="T53" fmla="*/ 17 h 54"/>
              <a:gd name="T54" fmla="*/ 13 w 43"/>
              <a:gd name="T55" fmla="*/ 17 h 54"/>
              <a:gd name="T56" fmla="*/ 9 w 43"/>
              <a:gd name="T57" fmla="*/ 20 h 54"/>
              <a:gd name="T58" fmla="*/ 8 w 43"/>
              <a:gd name="T59" fmla="*/ 25 h 54"/>
              <a:gd name="T60" fmla="*/ 6 w 43"/>
              <a:gd name="T61" fmla="*/ 31 h 54"/>
              <a:gd name="T62" fmla="*/ 8 w 43"/>
              <a:gd name="T63" fmla="*/ 39 h 54"/>
              <a:gd name="T64" fmla="*/ 12 w 43"/>
              <a:gd name="T65" fmla="*/ 45 h 54"/>
              <a:gd name="T66" fmla="*/ 17 w 43"/>
              <a:gd name="T67" fmla="*/ 47 h 54"/>
              <a:gd name="T68" fmla="*/ 26 w 43"/>
              <a:gd name="T69" fmla="*/ 47 h 54"/>
              <a:gd name="T70" fmla="*/ 29 w 43"/>
              <a:gd name="T71" fmla="*/ 45 h 54"/>
              <a:gd name="T72" fmla="*/ 33 w 43"/>
              <a:gd name="T73" fmla="*/ 38 h 54"/>
              <a:gd name="T74" fmla="*/ 35 w 43"/>
              <a:gd name="T75" fmla="*/ 29 h 54"/>
              <a:gd name="T76" fmla="*/ 33 w 43"/>
              <a:gd name="T77" fmla="*/ 21 h 54"/>
              <a:gd name="T78" fmla="*/ 33 w 43"/>
              <a:gd name="T79" fmla="*/ 21 h 54"/>
              <a:gd name="T80" fmla="*/ 31 w 43"/>
              <a:gd name="T81" fmla="*/ 18 h 54"/>
              <a:gd name="T82" fmla="*/ 29 w 43"/>
              <a:gd name="T83" fmla="*/ 14 h 54"/>
              <a:gd name="T84" fmla="*/ 23 w 43"/>
              <a:gd name="T85" fmla="*/ 9 h 54"/>
              <a:gd name="T86" fmla="*/ 17 w 43"/>
              <a:gd name="T87" fmla="*/ 7 h 54"/>
              <a:gd name="T88" fmla="*/ 10 w 43"/>
              <a:gd name="T89" fmla="*/ 8 h 54"/>
              <a:gd name="T90" fmla="*/ 8 w 43"/>
              <a:gd name="T91" fmla="*/ 5 h 54"/>
              <a:gd name="T92" fmla="*/ 9 w 43"/>
              <a:gd name="T93" fmla="*/ 1 h 54"/>
              <a:gd name="T94" fmla="*/ 17 w 43"/>
              <a:gd name="T9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" h="54">
                <a:moveTo>
                  <a:pt x="17" y="0"/>
                </a:moveTo>
                <a:lnTo>
                  <a:pt x="26" y="3"/>
                </a:lnTo>
                <a:lnTo>
                  <a:pt x="33" y="8"/>
                </a:lnTo>
                <a:lnTo>
                  <a:pt x="38" y="14"/>
                </a:lnTo>
                <a:lnTo>
                  <a:pt x="39" y="18"/>
                </a:lnTo>
                <a:lnTo>
                  <a:pt x="39" y="18"/>
                </a:lnTo>
                <a:lnTo>
                  <a:pt x="42" y="24"/>
                </a:lnTo>
                <a:lnTo>
                  <a:pt x="43" y="29"/>
                </a:lnTo>
                <a:lnTo>
                  <a:pt x="40" y="39"/>
                </a:lnTo>
                <a:lnTo>
                  <a:pt x="35" y="46"/>
                </a:lnTo>
                <a:lnTo>
                  <a:pt x="31" y="51"/>
                </a:lnTo>
                <a:lnTo>
                  <a:pt x="29" y="52"/>
                </a:lnTo>
                <a:lnTo>
                  <a:pt x="29" y="54"/>
                </a:lnTo>
                <a:lnTo>
                  <a:pt x="27" y="54"/>
                </a:lnTo>
                <a:lnTo>
                  <a:pt x="21" y="54"/>
                </a:lnTo>
                <a:lnTo>
                  <a:pt x="21" y="54"/>
                </a:lnTo>
                <a:lnTo>
                  <a:pt x="16" y="54"/>
                </a:lnTo>
                <a:lnTo>
                  <a:pt x="10" y="52"/>
                </a:lnTo>
                <a:lnTo>
                  <a:pt x="6" y="50"/>
                </a:lnTo>
                <a:lnTo>
                  <a:pt x="4" y="46"/>
                </a:lnTo>
                <a:lnTo>
                  <a:pt x="1" y="41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0" y="24"/>
                </a:lnTo>
                <a:lnTo>
                  <a:pt x="1" y="21"/>
                </a:lnTo>
                <a:lnTo>
                  <a:pt x="1" y="20"/>
                </a:lnTo>
                <a:lnTo>
                  <a:pt x="1" y="20"/>
                </a:lnTo>
                <a:lnTo>
                  <a:pt x="1" y="20"/>
                </a:lnTo>
                <a:lnTo>
                  <a:pt x="4" y="14"/>
                </a:lnTo>
                <a:lnTo>
                  <a:pt x="8" y="12"/>
                </a:lnTo>
                <a:lnTo>
                  <a:pt x="10" y="10"/>
                </a:lnTo>
                <a:lnTo>
                  <a:pt x="14" y="9"/>
                </a:lnTo>
                <a:lnTo>
                  <a:pt x="18" y="10"/>
                </a:lnTo>
                <a:lnTo>
                  <a:pt x="22" y="12"/>
                </a:lnTo>
                <a:lnTo>
                  <a:pt x="25" y="13"/>
                </a:lnTo>
                <a:lnTo>
                  <a:pt x="27" y="16"/>
                </a:lnTo>
                <a:lnTo>
                  <a:pt x="29" y="18"/>
                </a:lnTo>
                <a:lnTo>
                  <a:pt x="30" y="20"/>
                </a:lnTo>
                <a:lnTo>
                  <a:pt x="31" y="21"/>
                </a:lnTo>
                <a:lnTo>
                  <a:pt x="31" y="22"/>
                </a:lnTo>
                <a:lnTo>
                  <a:pt x="31" y="22"/>
                </a:lnTo>
                <a:lnTo>
                  <a:pt x="33" y="24"/>
                </a:lnTo>
                <a:lnTo>
                  <a:pt x="33" y="25"/>
                </a:lnTo>
                <a:lnTo>
                  <a:pt x="31" y="26"/>
                </a:lnTo>
                <a:lnTo>
                  <a:pt x="29" y="28"/>
                </a:lnTo>
                <a:lnTo>
                  <a:pt x="27" y="26"/>
                </a:lnTo>
                <a:lnTo>
                  <a:pt x="26" y="25"/>
                </a:lnTo>
                <a:lnTo>
                  <a:pt x="26" y="25"/>
                </a:lnTo>
                <a:lnTo>
                  <a:pt x="25" y="24"/>
                </a:lnTo>
                <a:lnTo>
                  <a:pt x="23" y="22"/>
                </a:lnTo>
                <a:lnTo>
                  <a:pt x="22" y="21"/>
                </a:lnTo>
                <a:lnTo>
                  <a:pt x="20" y="18"/>
                </a:lnTo>
                <a:lnTo>
                  <a:pt x="17" y="17"/>
                </a:lnTo>
                <a:lnTo>
                  <a:pt x="14" y="17"/>
                </a:lnTo>
                <a:lnTo>
                  <a:pt x="13" y="17"/>
                </a:lnTo>
                <a:lnTo>
                  <a:pt x="12" y="18"/>
                </a:lnTo>
                <a:lnTo>
                  <a:pt x="9" y="20"/>
                </a:lnTo>
                <a:lnTo>
                  <a:pt x="8" y="22"/>
                </a:lnTo>
                <a:lnTo>
                  <a:pt x="8" y="25"/>
                </a:lnTo>
                <a:lnTo>
                  <a:pt x="6" y="28"/>
                </a:lnTo>
                <a:lnTo>
                  <a:pt x="6" y="31"/>
                </a:lnTo>
                <a:lnTo>
                  <a:pt x="6" y="35"/>
                </a:lnTo>
                <a:lnTo>
                  <a:pt x="8" y="39"/>
                </a:lnTo>
                <a:lnTo>
                  <a:pt x="9" y="42"/>
                </a:lnTo>
                <a:lnTo>
                  <a:pt x="12" y="45"/>
                </a:lnTo>
                <a:lnTo>
                  <a:pt x="13" y="46"/>
                </a:lnTo>
                <a:lnTo>
                  <a:pt x="17" y="47"/>
                </a:lnTo>
                <a:lnTo>
                  <a:pt x="21" y="47"/>
                </a:lnTo>
                <a:lnTo>
                  <a:pt x="26" y="47"/>
                </a:lnTo>
                <a:lnTo>
                  <a:pt x="26" y="46"/>
                </a:lnTo>
                <a:lnTo>
                  <a:pt x="29" y="45"/>
                </a:lnTo>
                <a:lnTo>
                  <a:pt x="30" y="42"/>
                </a:lnTo>
                <a:lnTo>
                  <a:pt x="33" y="38"/>
                </a:lnTo>
                <a:lnTo>
                  <a:pt x="35" y="34"/>
                </a:lnTo>
                <a:lnTo>
                  <a:pt x="35" y="29"/>
                </a:lnTo>
                <a:lnTo>
                  <a:pt x="35" y="25"/>
                </a:lnTo>
                <a:lnTo>
                  <a:pt x="33" y="21"/>
                </a:lnTo>
                <a:lnTo>
                  <a:pt x="33" y="21"/>
                </a:lnTo>
                <a:lnTo>
                  <a:pt x="33" y="21"/>
                </a:lnTo>
                <a:lnTo>
                  <a:pt x="33" y="21"/>
                </a:lnTo>
                <a:lnTo>
                  <a:pt x="31" y="18"/>
                </a:lnTo>
                <a:lnTo>
                  <a:pt x="30" y="17"/>
                </a:lnTo>
                <a:lnTo>
                  <a:pt x="29" y="14"/>
                </a:lnTo>
                <a:lnTo>
                  <a:pt x="26" y="12"/>
                </a:lnTo>
                <a:lnTo>
                  <a:pt x="23" y="9"/>
                </a:lnTo>
                <a:lnTo>
                  <a:pt x="20" y="8"/>
                </a:lnTo>
                <a:lnTo>
                  <a:pt x="17" y="7"/>
                </a:lnTo>
                <a:lnTo>
                  <a:pt x="13" y="8"/>
                </a:lnTo>
                <a:lnTo>
                  <a:pt x="10" y="8"/>
                </a:lnTo>
                <a:lnTo>
                  <a:pt x="9" y="7"/>
                </a:lnTo>
                <a:lnTo>
                  <a:pt x="8" y="5"/>
                </a:lnTo>
                <a:lnTo>
                  <a:pt x="8" y="4"/>
                </a:lnTo>
                <a:lnTo>
                  <a:pt x="9" y="1"/>
                </a:lnTo>
                <a:lnTo>
                  <a:pt x="10" y="1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Freeform 196"/>
          <p:cNvSpPr>
            <a:spLocks/>
          </p:cNvSpPr>
          <p:nvPr/>
        </p:nvSpPr>
        <p:spPr bwMode="auto">
          <a:xfrm>
            <a:off x="6591301" y="1920875"/>
            <a:ext cx="485775" cy="425450"/>
          </a:xfrm>
          <a:custGeom>
            <a:avLst/>
            <a:gdLst>
              <a:gd name="T0" fmla="*/ 169 w 306"/>
              <a:gd name="T1" fmla="*/ 1 h 268"/>
              <a:gd name="T2" fmla="*/ 199 w 306"/>
              <a:gd name="T3" fmla="*/ 10 h 268"/>
              <a:gd name="T4" fmla="*/ 219 w 306"/>
              <a:gd name="T5" fmla="*/ 21 h 268"/>
              <a:gd name="T6" fmla="*/ 234 w 306"/>
              <a:gd name="T7" fmla="*/ 24 h 268"/>
              <a:gd name="T8" fmla="*/ 250 w 306"/>
              <a:gd name="T9" fmla="*/ 40 h 268"/>
              <a:gd name="T10" fmla="*/ 258 w 306"/>
              <a:gd name="T11" fmla="*/ 62 h 268"/>
              <a:gd name="T12" fmla="*/ 261 w 306"/>
              <a:gd name="T13" fmla="*/ 78 h 268"/>
              <a:gd name="T14" fmla="*/ 280 w 306"/>
              <a:gd name="T15" fmla="*/ 86 h 268"/>
              <a:gd name="T16" fmla="*/ 303 w 306"/>
              <a:gd name="T17" fmla="*/ 110 h 268"/>
              <a:gd name="T18" fmla="*/ 306 w 306"/>
              <a:gd name="T19" fmla="*/ 137 h 268"/>
              <a:gd name="T20" fmla="*/ 301 w 306"/>
              <a:gd name="T21" fmla="*/ 163 h 268"/>
              <a:gd name="T22" fmla="*/ 293 w 306"/>
              <a:gd name="T23" fmla="*/ 179 h 268"/>
              <a:gd name="T24" fmla="*/ 292 w 306"/>
              <a:gd name="T25" fmla="*/ 188 h 268"/>
              <a:gd name="T26" fmla="*/ 284 w 306"/>
              <a:gd name="T27" fmla="*/ 204 h 268"/>
              <a:gd name="T28" fmla="*/ 276 w 306"/>
              <a:gd name="T29" fmla="*/ 217 h 268"/>
              <a:gd name="T30" fmla="*/ 266 w 306"/>
              <a:gd name="T31" fmla="*/ 230 h 268"/>
              <a:gd name="T32" fmla="*/ 238 w 306"/>
              <a:gd name="T33" fmla="*/ 243 h 268"/>
              <a:gd name="T34" fmla="*/ 211 w 306"/>
              <a:gd name="T35" fmla="*/ 246 h 268"/>
              <a:gd name="T36" fmla="*/ 199 w 306"/>
              <a:gd name="T37" fmla="*/ 244 h 268"/>
              <a:gd name="T38" fmla="*/ 197 w 306"/>
              <a:gd name="T39" fmla="*/ 252 h 268"/>
              <a:gd name="T40" fmla="*/ 190 w 306"/>
              <a:gd name="T41" fmla="*/ 257 h 268"/>
              <a:gd name="T42" fmla="*/ 183 w 306"/>
              <a:gd name="T43" fmla="*/ 263 h 268"/>
              <a:gd name="T44" fmla="*/ 181 w 306"/>
              <a:gd name="T45" fmla="*/ 264 h 268"/>
              <a:gd name="T46" fmla="*/ 145 w 306"/>
              <a:gd name="T47" fmla="*/ 267 h 268"/>
              <a:gd name="T48" fmla="*/ 113 w 306"/>
              <a:gd name="T49" fmla="*/ 257 h 268"/>
              <a:gd name="T50" fmla="*/ 89 w 306"/>
              <a:gd name="T51" fmla="*/ 244 h 268"/>
              <a:gd name="T52" fmla="*/ 80 w 306"/>
              <a:gd name="T53" fmla="*/ 238 h 268"/>
              <a:gd name="T54" fmla="*/ 58 w 306"/>
              <a:gd name="T55" fmla="*/ 238 h 268"/>
              <a:gd name="T56" fmla="*/ 38 w 306"/>
              <a:gd name="T57" fmla="*/ 231 h 268"/>
              <a:gd name="T58" fmla="*/ 30 w 306"/>
              <a:gd name="T59" fmla="*/ 226 h 268"/>
              <a:gd name="T60" fmla="*/ 18 w 306"/>
              <a:gd name="T61" fmla="*/ 217 h 268"/>
              <a:gd name="T62" fmla="*/ 16 w 306"/>
              <a:gd name="T63" fmla="*/ 196 h 268"/>
              <a:gd name="T64" fmla="*/ 17 w 306"/>
              <a:gd name="T65" fmla="*/ 179 h 268"/>
              <a:gd name="T66" fmla="*/ 5 w 306"/>
              <a:gd name="T67" fmla="*/ 157 h 268"/>
              <a:gd name="T68" fmla="*/ 1 w 306"/>
              <a:gd name="T69" fmla="*/ 123 h 268"/>
              <a:gd name="T70" fmla="*/ 15 w 306"/>
              <a:gd name="T71" fmla="*/ 96 h 268"/>
              <a:gd name="T72" fmla="*/ 37 w 306"/>
              <a:gd name="T73" fmla="*/ 78 h 268"/>
              <a:gd name="T74" fmla="*/ 56 w 306"/>
              <a:gd name="T75" fmla="*/ 68 h 268"/>
              <a:gd name="T76" fmla="*/ 66 w 306"/>
              <a:gd name="T77" fmla="*/ 64 h 268"/>
              <a:gd name="T78" fmla="*/ 63 w 306"/>
              <a:gd name="T79" fmla="*/ 32 h 268"/>
              <a:gd name="T80" fmla="*/ 77 w 306"/>
              <a:gd name="T81" fmla="*/ 13 h 268"/>
              <a:gd name="T82" fmla="*/ 100 w 306"/>
              <a:gd name="T83" fmla="*/ 4 h 268"/>
              <a:gd name="T84" fmla="*/ 123 w 306"/>
              <a:gd name="T85" fmla="*/ 1 h 268"/>
              <a:gd name="T86" fmla="*/ 139 w 306"/>
              <a:gd name="T87" fmla="*/ 2 h 268"/>
              <a:gd name="T88" fmla="*/ 155 w 306"/>
              <a:gd name="T8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6" h="268">
                <a:moveTo>
                  <a:pt x="155" y="0"/>
                </a:moveTo>
                <a:lnTo>
                  <a:pt x="169" y="1"/>
                </a:lnTo>
                <a:lnTo>
                  <a:pt x="185" y="5"/>
                </a:lnTo>
                <a:lnTo>
                  <a:pt x="199" y="10"/>
                </a:lnTo>
                <a:lnTo>
                  <a:pt x="211" y="15"/>
                </a:lnTo>
                <a:lnTo>
                  <a:pt x="219" y="21"/>
                </a:lnTo>
                <a:lnTo>
                  <a:pt x="221" y="22"/>
                </a:lnTo>
                <a:lnTo>
                  <a:pt x="234" y="24"/>
                </a:lnTo>
                <a:lnTo>
                  <a:pt x="244" y="31"/>
                </a:lnTo>
                <a:lnTo>
                  <a:pt x="250" y="40"/>
                </a:lnTo>
                <a:lnTo>
                  <a:pt x="255" y="51"/>
                </a:lnTo>
                <a:lnTo>
                  <a:pt x="258" y="62"/>
                </a:lnTo>
                <a:lnTo>
                  <a:pt x="259" y="72"/>
                </a:lnTo>
                <a:lnTo>
                  <a:pt x="261" y="78"/>
                </a:lnTo>
                <a:lnTo>
                  <a:pt x="261" y="81"/>
                </a:lnTo>
                <a:lnTo>
                  <a:pt x="280" y="86"/>
                </a:lnTo>
                <a:lnTo>
                  <a:pt x="295" y="96"/>
                </a:lnTo>
                <a:lnTo>
                  <a:pt x="303" y="110"/>
                </a:lnTo>
                <a:lnTo>
                  <a:pt x="306" y="124"/>
                </a:lnTo>
                <a:lnTo>
                  <a:pt x="306" y="137"/>
                </a:lnTo>
                <a:lnTo>
                  <a:pt x="304" y="151"/>
                </a:lnTo>
                <a:lnTo>
                  <a:pt x="301" y="163"/>
                </a:lnTo>
                <a:lnTo>
                  <a:pt x="297" y="172"/>
                </a:lnTo>
                <a:lnTo>
                  <a:pt x="293" y="179"/>
                </a:lnTo>
                <a:lnTo>
                  <a:pt x="292" y="182"/>
                </a:lnTo>
                <a:lnTo>
                  <a:pt x="292" y="188"/>
                </a:lnTo>
                <a:lnTo>
                  <a:pt x="288" y="196"/>
                </a:lnTo>
                <a:lnTo>
                  <a:pt x="284" y="204"/>
                </a:lnTo>
                <a:lnTo>
                  <a:pt x="280" y="212"/>
                </a:lnTo>
                <a:lnTo>
                  <a:pt x="276" y="217"/>
                </a:lnTo>
                <a:lnTo>
                  <a:pt x="275" y="218"/>
                </a:lnTo>
                <a:lnTo>
                  <a:pt x="266" y="230"/>
                </a:lnTo>
                <a:lnTo>
                  <a:pt x="253" y="238"/>
                </a:lnTo>
                <a:lnTo>
                  <a:pt x="238" y="243"/>
                </a:lnTo>
                <a:lnTo>
                  <a:pt x="224" y="244"/>
                </a:lnTo>
                <a:lnTo>
                  <a:pt x="211" y="246"/>
                </a:lnTo>
                <a:lnTo>
                  <a:pt x="202" y="244"/>
                </a:lnTo>
                <a:lnTo>
                  <a:pt x="199" y="244"/>
                </a:lnTo>
                <a:lnTo>
                  <a:pt x="198" y="248"/>
                </a:lnTo>
                <a:lnTo>
                  <a:pt x="197" y="252"/>
                </a:lnTo>
                <a:lnTo>
                  <a:pt x="193" y="255"/>
                </a:lnTo>
                <a:lnTo>
                  <a:pt x="190" y="257"/>
                </a:lnTo>
                <a:lnTo>
                  <a:pt x="187" y="260"/>
                </a:lnTo>
                <a:lnTo>
                  <a:pt x="183" y="263"/>
                </a:lnTo>
                <a:lnTo>
                  <a:pt x="182" y="264"/>
                </a:lnTo>
                <a:lnTo>
                  <a:pt x="181" y="264"/>
                </a:lnTo>
                <a:lnTo>
                  <a:pt x="164" y="268"/>
                </a:lnTo>
                <a:lnTo>
                  <a:pt x="145" y="267"/>
                </a:lnTo>
                <a:lnTo>
                  <a:pt x="128" y="263"/>
                </a:lnTo>
                <a:lnTo>
                  <a:pt x="113" y="257"/>
                </a:lnTo>
                <a:lnTo>
                  <a:pt x="100" y="251"/>
                </a:lnTo>
                <a:lnTo>
                  <a:pt x="89" y="244"/>
                </a:lnTo>
                <a:lnTo>
                  <a:pt x="83" y="239"/>
                </a:lnTo>
                <a:lnTo>
                  <a:pt x="80" y="238"/>
                </a:lnTo>
                <a:lnTo>
                  <a:pt x="68" y="239"/>
                </a:lnTo>
                <a:lnTo>
                  <a:pt x="58" y="238"/>
                </a:lnTo>
                <a:lnTo>
                  <a:pt x="47" y="235"/>
                </a:lnTo>
                <a:lnTo>
                  <a:pt x="38" y="231"/>
                </a:lnTo>
                <a:lnTo>
                  <a:pt x="33" y="227"/>
                </a:lnTo>
                <a:lnTo>
                  <a:pt x="30" y="226"/>
                </a:lnTo>
                <a:lnTo>
                  <a:pt x="24" y="223"/>
                </a:lnTo>
                <a:lnTo>
                  <a:pt x="18" y="217"/>
                </a:lnTo>
                <a:lnTo>
                  <a:pt x="16" y="208"/>
                </a:lnTo>
                <a:lnTo>
                  <a:pt x="16" y="196"/>
                </a:lnTo>
                <a:lnTo>
                  <a:pt x="16" y="187"/>
                </a:lnTo>
                <a:lnTo>
                  <a:pt x="17" y="179"/>
                </a:lnTo>
                <a:lnTo>
                  <a:pt x="17" y="176"/>
                </a:lnTo>
                <a:lnTo>
                  <a:pt x="5" y="157"/>
                </a:lnTo>
                <a:lnTo>
                  <a:pt x="0" y="138"/>
                </a:lnTo>
                <a:lnTo>
                  <a:pt x="1" y="123"/>
                </a:lnTo>
                <a:lnTo>
                  <a:pt x="7" y="108"/>
                </a:lnTo>
                <a:lnTo>
                  <a:pt x="15" y="96"/>
                </a:lnTo>
                <a:lnTo>
                  <a:pt x="25" y="86"/>
                </a:lnTo>
                <a:lnTo>
                  <a:pt x="37" y="78"/>
                </a:lnTo>
                <a:lnTo>
                  <a:pt x="47" y="72"/>
                </a:lnTo>
                <a:lnTo>
                  <a:pt x="56" y="68"/>
                </a:lnTo>
                <a:lnTo>
                  <a:pt x="63" y="65"/>
                </a:lnTo>
                <a:lnTo>
                  <a:pt x="66" y="64"/>
                </a:lnTo>
                <a:lnTo>
                  <a:pt x="62" y="45"/>
                </a:lnTo>
                <a:lnTo>
                  <a:pt x="63" y="32"/>
                </a:lnTo>
                <a:lnTo>
                  <a:pt x="68" y="21"/>
                </a:lnTo>
                <a:lnTo>
                  <a:pt x="77" y="13"/>
                </a:lnTo>
                <a:lnTo>
                  <a:pt x="88" y="7"/>
                </a:lnTo>
                <a:lnTo>
                  <a:pt x="100" y="4"/>
                </a:lnTo>
                <a:lnTo>
                  <a:pt x="111" y="2"/>
                </a:lnTo>
                <a:lnTo>
                  <a:pt x="123" y="1"/>
                </a:lnTo>
                <a:lnTo>
                  <a:pt x="132" y="1"/>
                </a:lnTo>
                <a:lnTo>
                  <a:pt x="139" y="2"/>
                </a:lnTo>
                <a:lnTo>
                  <a:pt x="140" y="2"/>
                </a:lnTo>
                <a:lnTo>
                  <a:pt x="155" y="0"/>
                </a:lnTo>
                <a:close/>
              </a:path>
            </a:pathLst>
          </a:custGeom>
          <a:solidFill>
            <a:srgbClr val="F08500"/>
          </a:solidFill>
          <a:ln w="0">
            <a:solidFill>
              <a:srgbClr val="F085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Freeform 197"/>
          <p:cNvSpPr>
            <a:spLocks noEditPoints="1"/>
          </p:cNvSpPr>
          <p:nvPr/>
        </p:nvSpPr>
        <p:spPr bwMode="auto">
          <a:xfrm>
            <a:off x="6588126" y="1914525"/>
            <a:ext cx="495300" cy="436563"/>
          </a:xfrm>
          <a:custGeom>
            <a:avLst/>
            <a:gdLst>
              <a:gd name="T0" fmla="*/ 144 w 312"/>
              <a:gd name="T1" fmla="*/ 10 h 275"/>
              <a:gd name="T2" fmla="*/ 134 w 312"/>
              <a:gd name="T3" fmla="*/ 9 h 275"/>
              <a:gd name="T4" fmla="*/ 90 w 312"/>
              <a:gd name="T5" fmla="*/ 15 h 275"/>
              <a:gd name="T6" fmla="*/ 66 w 312"/>
              <a:gd name="T7" fmla="*/ 47 h 275"/>
              <a:gd name="T8" fmla="*/ 72 w 312"/>
              <a:gd name="T9" fmla="*/ 70 h 275"/>
              <a:gd name="T10" fmla="*/ 62 w 312"/>
              <a:gd name="T11" fmla="*/ 73 h 275"/>
              <a:gd name="T12" fmla="*/ 26 w 312"/>
              <a:gd name="T13" fmla="*/ 97 h 275"/>
              <a:gd name="T14" fmla="*/ 7 w 312"/>
              <a:gd name="T15" fmla="*/ 149 h 275"/>
              <a:gd name="T16" fmla="*/ 23 w 312"/>
              <a:gd name="T17" fmla="*/ 182 h 275"/>
              <a:gd name="T18" fmla="*/ 22 w 312"/>
              <a:gd name="T19" fmla="*/ 195 h 275"/>
              <a:gd name="T20" fmla="*/ 24 w 312"/>
              <a:gd name="T21" fmla="*/ 220 h 275"/>
              <a:gd name="T22" fmla="*/ 32 w 312"/>
              <a:gd name="T23" fmla="*/ 227 h 275"/>
              <a:gd name="T24" fmla="*/ 35 w 312"/>
              <a:gd name="T25" fmla="*/ 227 h 275"/>
              <a:gd name="T26" fmla="*/ 47 w 312"/>
              <a:gd name="T27" fmla="*/ 234 h 275"/>
              <a:gd name="T28" fmla="*/ 82 w 312"/>
              <a:gd name="T29" fmla="*/ 238 h 275"/>
              <a:gd name="T30" fmla="*/ 86 w 312"/>
              <a:gd name="T31" fmla="*/ 241 h 275"/>
              <a:gd name="T32" fmla="*/ 102 w 312"/>
              <a:gd name="T33" fmla="*/ 250 h 275"/>
              <a:gd name="T34" fmla="*/ 161 w 312"/>
              <a:gd name="T35" fmla="*/ 268 h 275"/>
              <a:gd name="T36" fmla="*/ 187 w 312"/>
              <a:gd name="T37" fmla="*/ 261 h 275"/>
              <a:gd name="T38" fmla="*/ 197 w 312"/>
              <a:gd name="T39" fmla="*/ 251 h 275"/>
              <a:gd name="T40" fmla="*/ 202 w 312"/>
              <a:gd name="T41" fmla="*/ 246 h 275"/>
              <a:gd name="T42" fmla="*/ 227 w 312"/>
              <a:gd name="T43" fmla="*/ 246 h 275"/>
              <a:gd name="T44" fmla="*/ 274 w 312"/>
              <a:gd name="T45" fmla="*/ 221 h 275"/>
              <a:gd name="T46" fmla="*/ 276 w 312"/>
              <a:gd name="T47" fmla="*/ 218 h 275"/>
              <a:gd name="T48" fmla="*/ 285 w 312"/>
              <a:gd name="T49" fmla="*/ 203 h 275"/>
              <a:gd name="T50" fmla="*/ 291 w 312"/>
              <a:gd name="T51" fmla="*/ 187 h 275"/>
              <a:gd name="T52" fmla="*/ 291 w 312"/>
              <a:gd name="T53" fmla="*/ 183 h 275"/>
              <a:gd name="T54" fmla="*/ 298 w 312"/>
              <a:gd name="T55" fmla="*/ 169 h 275"/>
              <a:gd name="T56" fmla="*/ 301 w 312"/>
              <a:gd name="T57" fmla="*/ 112 h 275"/>
              <a:gd name="T58" fmla="*/ 259 w 312"/>
              <a:gd name="T59" fmla="*/ 85 h 275"/>
              <a:gd name="T60" fmla="*/ 257 w 312"/>
              <a:gd name="T61" fmla="*/ 70 h 275"/>
              <a:gd name="T62" fmla="*/ 243 w 312"/>
              <a:gd name="T63" fmla="*/ 38 h 275"/>
              <a:gd name="T64" fmla="*/ 222 w 312"/>
              <a:gd name="T65" fmla="*/ 28 h 275"/>
              <a:gd name="T66" fmla="*/ 187 w 312"/>
              <a:gd name="T67" fmla="*/ 13 h 275"/>
              <a:gd name="T68" fmla="*/ 175 w 312"/>
              <a:gd name="T69" fmla="*/ 2 h 275"/>
              <a:gd name="T70" fmla="*/ 225 w 312"/>
              <a:gd name="T71" fmla="*/ 22 h 275"/>
              <a:gd name="T72" fmla="*/ 261 w 312"/>
              <a:gd name="T73" fmla="*/ 55 h 275"/>
              <a:gd name="T74" fmla="*/ 284 w 312"/>
              <a:gd name="T75" fmla="*/ 86 h 275"/>
              <a:gd name="T76" fmla="*/ 311 w 312"/>
              <a:gd name="T77" fmla="*/ 121 h 275"/>
              <a:gd name="T78" fmla="*/ 302 w 312"/>
              <a:gd name="T79" fmla="*/ 179 h 275"/>
              <a:gd name="T80" fmla="*/ 289 w 312"/>
              <a:gd name="T81" fmla="*/ 210 h 275"/>
              <a:gd name="T82" fmla="*/ 281 w 312"/>
              <a:gd name="T83" fmla="*/ 224 h 275"/>
              <a:gd name="T84" fmla="*/ 242 w 312"/>
              <a:gd name="T85" fmla="*/ 250 h 275"/>
              <a:gd name="T86" fmla="*/ 204 w 312"/>
              <a:gd name="T87" fmla="*/ 252 h 275"/>
              <a:gd name="T88" fmla="*/ 191 w 312"/>
              <a:gd name="T89" fmla="*/ 267 h 275"/>
              <a:gd name="T90" fmla="*/ 184 w 312"/>
              <a:gd name="T91" fmla="*/ 271 h 275"/>
              <a:gd name="T92" fmla="*/ 125 w 312"/>
              <a:gd name="T93" fmla="*/ 268 h 275"/>
              <a:gd name="T94" fmla="*/ 82 w 312"/>
              <a:gd name="T95" fmla="*/ 246 h 275"/>
              <a:gd name="T96" fmla="*/ 47 w 312"/>
              <a:gd name="T97" fmla="*/ 242 h 275"/>
              <a:gd name="T98" fmla="*/ 24 w 312"/>
              <a:gd name="T99" fmla="*/ 231 h 275"/>
              <a:gd name="T100" fmla="*/ 15 w 312"/>
              <a:gd name="T101" fmla="*/ 212 h 275"/>
              <a:gd name="T102" fmla="*/ 15 w 312"/>
              <a:gd name="T103" fmla="*/ 184 h 275"/>
              <a:gd name="T104" fmla="*/ 0 w 312"/>
              <a:gd name="T105" fmla="*/ 137 h 275"/>
              <a:gd name="T106" fmla="*/ 32 w 312"/>
              <a:gd name="T107" fmla="*/ 82 h 275"/>
              <a:gd name="T108" fmla="*/ 61 w 312"/>
              <a:gd name="T109" fmla="*/ 59 h 275"/>
              <a:gd name="T110" fmla="*/ 68 w 312"/>
              <a:gd name="T111" fmla="*/ 23 h 275"/>
              <a:gd name="T112" fmla="*/ 117 w 312"/>
              <a:gd name="T113" fmla="*/ 2 h 275"/>
              <a:gd name="T114" fmla="*/ 142 w 312"/>
              <a:gd name="T115" fmla="*/ 2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2" h="275">
                <a:moveTo>
                  <a:pt x="158" y="8"/>
                </a:moveTo>
                <a:lnTo>
                  <a:pt x="150" y="8"/>
                </a:lnTo>
                <a:lnTo>
                  <a:pt x="144" y="9"/>
                </a:lnTo>
                <a:lnTo>
                  <a:pt x="144" y="10"/>
                </a:lnTo>
                <a:lnTo>
                  <a:pt x="142" y="9"/>
                </a:lnTo>
                <a:lnTo>
                  <a:pt x="141" y="9"/>
                </a:lnTo>
                <a:lnTo>
                  <a:pt x="138" y="9"/>
                </a:lnTo>
                <a:lnTo>
                  <a:pt x="134" y="9"/>
                </a:lnTo>
                <a:lnTo>
                  <a:pt x="130" y="9"/>
                </a:lnTo>
                <a:lnTo>
                  <a:pt x="117" y="9"/>
                </a:lnTo>
                <a:lnTo>
                  <a:pt x="103" y="11"/>
                </a:lnTo>
                <a:lnTo>
                  <a:pt x="90" y="15"/>
                </a:lnTo>
                <a:lnTo>
                  <a:pt x="81" y="21"/>
                </a:lnTo>
                <a:lnTo>
                  <a:pt x="73" y="27"/>
                </a:lnTo>
                <a:lnTo>
                  <a:pt x="69" y="35"/>
                </a:lnTo>
                <a:lnTo>
                  <a:pt x="66" y="47"/>
                </a:lnTo>
                <a:lnTo>
                  <a:pt x="68" y="53"/>
                </a:lnTo>
                <a:lnTo>
                  <a:pt x="69" y="60"/>
                </a:lnTo>
                <a:lnTo>
                  <a:pt x="70" y="66"/>
                </a:lnTo>
                <a:lnTo>
                  <a:pt x="72" y="70"/>
                </a:lnTo>
                <a:lnTo>
                  <a:pt x="69" y="72"/>
                </a:lnTo>
                <a:lnTo>
                  <a:pt x="68" y="72"/>
                </a:lnTo>
                <a:lnTo>
                  <a:pt x="66" y="72"/>
                </a:lnTo>
                <a:lnTo>
                  <a:pt x="62" y="73"/>
                </a:lnTo>
                <a:lnTo>
                  <a:pt x="58" y="76"/>
                </a:lnTo>
                <a:lnTo>
                  <a:pt x="48" y="81"/>
                </a:lnTo>
                <a:lnTo>
                  <a:pt x="38" y="87"/>
                </a:lnTo>
                <a:lnTo>
                  <a:pt x="26" y="97"/>
                </a:lnTo>
                <a:lnTo>
                  <a:pt x="15" y="108"/>
                </a:lnTo>
                <a:lnTo>
                  <a:pt x="9" y="121"/>
                </a:lnTo>
                <a:lnTo>
                  <a:pt x="6" y="137"/>
                </a:lnTo>
                <a:lnTo>
                  <a:pt x="7" y="149"/>
                </a:lnTo>
                <a:lnTo>
                  <a:pt x="13" y="163"/>
                </a:lnTo>
                <a:lnTo>
                  <a:pt x="22" y="179"/>
                </a:lnTo>
                <a:lnTo>
                  <a:pt x="23" y="179"/>
                </a:lnTo>
                <a:lnTo>
                  <a:pt x="23" y="182"/>
                </a:lnTo>
                <a:lnTo>
                  <a:pt x="23" y="182"/>
                </a:lnTo>
                <a:lnTo>
                  <a:pt x="22" y="186"/>
                </a:lnTo>
                <a:lnTo>
                  <a:pt x="22" y="189"/>
                </a:lnTo>
                <a:lnTo>
                  <a:pt x="22" y="195"/>
                </a:lnTo>
                <a:lnTo>
                  <a:pt x="22" y="200"/>
                </a:lnTo>
                <a:lnTo>
                  <a:pt x="22" y="208"/>
                </a:lnTo>
                <a:lnTo>
                  <a:pt x="22" y="214"/>
                </a:lnTo>
                <a:lnTo>
                  <a:pt x="24" y="220"/>
                </a:lnTo>
                <a:lnTo>
                  <a:pt x="26" y="224"/>
                </a:lnTo>
                <a:lnTo>
                  <a:pt x="27" y="225"/>
                </a:lnTo>
                <a:lnTo>
                  <a:pt x="30" y="226"/>
                </a:lnTo>
                <a:lnTo>
                  <a:pt x="32" y="227"/>
                </a:lnTo>
                <a:lnTo>
                  <a:pt x="32" y="227"/>
                </a:lnTo>
                <a:lnTo>
                  <a:pt x="34" y="227"/>
                </a:lnTo>
                <a:lnTo>
                  <a:pt x="35" y="227"/>
                </a:lnTo>
                <a:lnTo>
                  <a:pt x="35" y="227"/>
                </a:lnTo>
                <a:lnTo>
                  <a:pt x="36" y="229"/>
                </a:lnTo>
                <a:lnTo>
                  <a:pt x="38" y="230"/>
                </a:lnTo>
                <a:lnTo>
                  <a:pt x="41" y="231"/>
                </a:lnTo>
                <a:lnTo>
                  <a:pt x="47" y="234"/>
                </a:lnTo>
                <a:lnTo>
                  <a:pt x="58" y="238"/>
                </a:lnTo>
                <a:lnTo>
                  <a:pt x="72" y="239"/>
                </a:lnTo>
                <a:lnTo>
                  <a:pt x="77" y="239"/>
                </a:lnTo>
                <a:lnTo>
                  <a:pt x="82" y="238"/>
                </a:lnTo>
                <a:lnTo>
                  <a:pt x="83" y="238"/>
                </a:lnTo>
                <a:lnTo>
                  <a:pt x="85" y="239"/>
                </a:lnTo>
                <a:lnTo>
                  <a:pt x="85" y="239"/>
                </a:lnTo>
                <a:lnTo>
                  <a:pt x="86" y="241"/>
                </a:lnTo>
                <a:lnTo>
                  <a:pt x="89" y="242"/>
                </a:lnTo>
                <a:lnTo>
                  <a:pt x="91" y="243"/>
                </a:lnTo>
                <a:lnTo>
                  <a:pt x="95" y="247"/>
                </a:lnTo>
                <a:lnTo>
                  <a:pt x="102" y="250"/>
                </a:lnTo>
                <a:lnTo>
                  <a:pt x="108" y="254"/>
                </a:lnTo>
                <a:lnTo>
                  <a:pt x="124" y="260"/>
                </a:lnTo>
                <a:lnTo>
                  <a:pt x="141" y="265"/>
                </a:lnTo>
                <a:lnTo>
                  <a:pt x="161" y="268"/>
                </a:lnTo>
                <a:lnTo>
                  <a:pt x="181" y="264"/>
                </a:lnTo>
                <a:lnTo>
                  <a:pt x="183" y="264"/>
                </a:lnTo>
                <a:lnTo>
                  <a:pt x="184" y="263"/>
                </a:lnTo>
                <a:lnTo>
                  <a:pt x="187" y="261"/>
                </a:lnTo>
                <a:lnTo>
                  <a:pt x="189" y="259"/>
                </a:lnTo>
                <a:lnTo>
                  <a:pt x="193" y="256"/>
                </a:lnTo>
                <a:lnTo>
                  <a:pt x="195" y="254"/>
                </a:lnTo>
                <a:lnTo>
                  <a:pt x="197" y="251"/>
                </a:lnTo>
                <a:lnTo>
                  <a:pt x="197" y="248"/>
                </a:lnTo>
                <a:lnTo>
                  <a:pt x="197" y="244"/>
                </a:lnTo>
                <a:lnTo>
                  <a:pt x="201" y="244"/>
                </a:lnTo>
                <a:lnTo>
                  <a:pt x="202" y="246"/>
                </a:lnTo>
                <a:lnTo>
                  <a:pt x="205" y="246"/>
                </a:lnTo>
                <a:lnTo>
                  <a:pt x="209" y="246"/>
                </a:lnTo>
                <a:lnTo>
                  <a:pt x="214" y="246"/>
                </a:lnTo>
                <a:lnTo>
                  <a:pt x="227" y="246"/>
                </a:lnTo>
                <a:lnTo>
                  <a:pt x="240" y="243"/>
                </a:lnTo>
                <a:lnTo>
                  <a:pt x="255" y="239"/>
                </a:lnTo>
                <a:lnTo>
                  <a:pt x="267" y="231"/>
                </a:lnTo>
                <a:lnTo>
                  <a:pt x="274" y="221"/>
                </a:lnTo>
                <a:lnTo>
                  <a:pt x="274" y="221"/>
                </a:lnTo>
                <a:lnTo>
                  <a:pt x="274" y="221"/>
                </a:lnTo>
                <a:lnTo>
                  <a:pt x="274" y="220"/>
                </a:lnTo>
                <a:lnTo>
                  <a:pt x="276" y="218"/>
                </a:lnTo>
                <a:lnTo>
                  <a:pt x="278" y="216"/>
                </a:lnTo>
                <a:lnTo>
                  <a:pt x="281" y="212"/>
                </a:lnTo>
                <a:lnTo>
                  <a:pt x="284" y="208"/>
                </a:lnTo>
                <a:lnTo>
                  <a:pt x="285" y="203"/>
                </a:lnTo>
                <a:lnTo>
                  <a:pt x="288" y="199"/>
                </a:lnTo>
                <a:lnTo>
                  <a:pt x="290" y="193"/>
                </a:lnTo>
                <a:lnTo>
                  <a:pt x="290" y="189"/>
                </a:lnTo>
                <a:lnTo>
                  <a:pt x="291" y="187"/>
                </a:lnTo>
                <a:lnTo>
                  <a:pt x="291" y="186"/>
                </a:lnTo>
                <a:lnTo>
                  <a:pt x="291" y="184"/>
                </a:lnTo>
                <a:lnTo>
                  <a:pt x="291" y="183"/>
                </a:lnTo>
                <a:lnTo>
                  <a:pt x="291" y="183"/>
                </a:lnTo>
                <a:lnTo>
                  <a:pt x="293" y="180"/>
                </a:lnTo>
                <a:lnTo>
                  <a:pt x="294" y="178"/>
                </a:lnTo>
                <a:lnTo>
                  <a:pt x="297" y="174"/>
                </a:lnTo>
                <a:lnTo>
                  <a:pt x="298" y="169"/>
                </a:lnTo>
                <a:lnTo>
                  <a:pt x="303" y="153"/>
                </a:lnTo>
                <a:lnTo>
                  <a:pt x="306" y="136"/>
                </a:lnTo>
                <a:lnTo>
                  <a:pt x="305" y="124"/>
                </a:lnTo>
                <a:lnTo>
                  <a:pt x="301" y="112"/>
                </a:lnTo>
                <a:lnTo>
                  <a:pt x="293" y="102"/>
                </a:lnTo>
                <a:lnTo>
                  <a:pt x="281" y="93"/>
                </a:lnTo>
                <a:lnTo>
                  <a:pt x="259" y="87"/>
                </a:lnTo>
                <a:lnTo>
                  <a:pt x="259" y="85"/>
                </a:lnTo>
                <a:lnTo>
                  <a:pt x="259" y="83"/>
                </a:lnTo>
                <a:lnTo>
                  <a:pt x="259" y="81"/>
                </a:lnTo>
                <a:lnTo>
                  <a:pt x="259" y="76"/>
                </a:lnTo>
                <a:lnTo>
                  <a:pt x="257" y="70"/>
                </a:lnTo>
                <a:lnTo>
                  <a:pt x="256" y="64"/>
                </a:lnTo>
                <a:lnTo>
                  <a:pt x="253" y="56"/>
                </a:lnTo>
                <a:lnTo>
                  <a:pt x="250" y="47"/>
                </a:lnTo>
                <a:lnTo>
                  <a:pt x="243" y="38"/>
                </a:lnTo>
                <a:lnTo>
                  <a:pt x="235" y="31"/>
                </a:lnTo>
                <a:lnTo>
                  <a:pt x="223" y="30"/>
                </a:lnTo>
                <a:lnTo>
                  <a:pt x="222" y="30"/>
                </a:lnTo>
                <a:lnTo>
                  <a:pt x="222" y="28"/>
                </a:lnTo>
                <a:lnTo>
                  <a:pt x="218" y="27"/>
                </a:lnTo>
                <a:lnTo>
                  <a:pt x="212" y="23"/>
                </a:lnTo>
                <a:lnTo>
                  <a:pt x="200" y="18"/>
                </a:lnTo>
                <a:lnTo>
                  <a:pt x="187" y="13"/>
                </a:lnTo>
                <a:lnTo>
                  <a:pt x="171" y="9"/>
                </a:lnTo>
                <a:lnTo>
                  <a:pt x="158" y="8"/>
                </a:lnTo>
                <a:close/>
                <a:moveTo>
                  <a:pt x="158" y="0"/>
                </a:moveTo>
                <a:lnTo>
                  <a:pt x="175" y="2"/>
                </a:lnTo>
                <a:lnTo>
                  <a:pt x="192" y="8"/>
                </a:lnTo>
                <a:lnTo>
                  <a:pt x="206" y="13"/>
                </a:lnTo>
                <a:lnTo>
                  <a:pt x="218" y="19"/>
                </a:lnTo>
                <a:lnTo>
                  <a:pt x="225" y="22"/>
                </a:lnTo>
                <a:lnTo>
                  <a:pt x="238" y="26"/>
                </a:lnTo>
                <a:lnTo>
                  <a:pt x="248" y="32"/>
                </a:lnTo>
                <a:lnTo>
                  <a:pt x="256" y="43"/>
                </a:lnTo>
                <a:lnTo>
                  <a:pt x="261" y="55"/>
                </a:lnTo>
                <a:lnTo>
                  <a:pt x="264" y="65"/>
                </a:lnTo>
                <a:lnTo>
                  <a:pt x="265" y="76"/>
                </a:lnTo>
                <a:lnTo>
                  <a:pt x="267" y="82"/>
                </a:lnTo>
                <a:lnTo>
                  <a:pt x="284" y="86"/>
                </a:lnTo>
                <a:lnTo>
                  <a:pt x="285" y="87"/>
                </a:lnTo>
                <a:lnTo>
                  <a:pt x="298" y="97"/>
                </a:lnTo>
                <a:lnTo>
                  <a:pt x="306" y="108"/>
                </a:lnTo>
                <a:lnTo>
                  <a:pt x="311" y="121"/>
                </a:lnTo>
                <a:lnTo>
                  <a:pt x="312" y="136"/>
                </a:lnTo>
                <a:lnTo>
                  <a:pt x="311" y="153"/>
                </a:lnTo>
                <a:lnTo>
                  <a:pt x="306" y="167"/>
                </a:lnTo>
                <a:lnTo>
                  <a:pt x="302" y="179"/>
                </a:lnTo>
                <a:lnTo>
                  <a:pt x="298" y="186"/>
                </a:lnTo>
                <a:lnTo>
                  <a:pt x="298" y="187"/>
                </a:lnTo>
                <a:lnTo>
                  <a:pt x="295" y="199"/>
                </a:lnTo>
                <a:lnTo>
                  <a:pt x="289" y="210"/>
                </a:lnTo>
                <a:lnTo>
                  <a:pt x="286" y="214"/>
                </a:lnTo>
                <a:lnTo>
                  <a:pt x="285" y="218"/>
                </a:lnTo>
                <a:lnTo>
                  <a:pt x="282" y="221"/>
                </a:lnTo>
                <a:lnTo>
                  <a:pt x="281" y="224"/>
                </a:lnTo>
                <a:lnTo>
                  <a:pt x="281" y="225"/>
                </a:lnTo>
                <a:lnTo>
                  <a:pt x="270" y="237"/>
                </a:lnTo>
                <a:lnTo>
                  <a:pt x="257" y="246"/>
                </a:lnTo>
                <a:lnTo>
                  <a:pt x="242" y="250"/>
                </a:lnTo>
                <a:lnTo>
                  <a:pt x="227" y="252"/>
                </a:lnTo>
                <a:lnTo>
                  <a:pt x="214" y="252"/>
                </a:lnTo>
                <a:lnTo>
                  <a:pt x="208" y="252"/>
                </a:lnTo>
                <a:lnTo>
                  <a:pt x="204" y="252"/>
                </a:lnTo>
                <a:lnTo>
                  <a:pt x="201" y="258"/>
                </a:lnTo>
                <a:lnTo>
                  <a:pt x="199" y="261"/>
                </a:lnTo>
                <a:lnTo>
                  <a:pt x="195" y="264"/>
                </a:lnTo>
                <a:lnTo>
                  <a:pt x="191" y="267"/>
                </a:lnTo>
                <a:lnTo>
                  <a:pt x="188" y="269"/>
                </a:lnTo>
                <a:lnTo>
                  <a:pt x="185" y="271"/>
                </a:lnTo>
                <a:lnTo>
                  <a:pt x="185" y="271"/>
                </a:lnTo>
                <a:lnTo>
                  <a:pt x="184" y="271"/>
                </a:lnTo>
                <a:lnTo>
                  <a:pt x="184" y="271"/>
                </a:lnTo>
                <a:lnTo>
                  <a:pt x="161" y="275"/>
                </a:lnTo>
                <a:lnTo>
                  <a:pt x="142" y="273"/>
                </a:lnTo>
                <a:lnTo>
                  <a:pt x="125" y="268"/>
                </a:lnTo>
                <a:lnTo>
                  <a:pt x="110" y="263"/>
                </a:lnTo>
                <a:lnTo>
                  <a:pt x="98" y="256"/>
                </a:lnTo>
                <a:lnTo>
                  <a:pt x="87" y="250"/>
                </a:lnTo>
                <a:lnTo>
                  <a:pt x="82" y="246"/>
                </a:lnTo>
                <a:lnTo>
                  <a:pt x="77" y="247"/>
                </a:lnTo>
                <a:lnTo>
                  <a:pt x="72" y="247"/>
                </a:lnTo>
                <a:lnTo>
                  <a:pt x="58" y="246"/>
                </a:lnTo>
                <a:lnTo>
                  <a:pt x="47" y="242"/>
                </a:lnTo>
                <a:lnTo>
                  <a:pt x="38" y="237"/>
                </a:lnTo>
                <a:lnTo>
                  <a:pt x="31" y="234"/>
                </a:lnTo>
                <a:lnTo>
                  <a:pt x="27" y="233"/>
                </a:lnTo>
                <a:lnTo>
                  <a:pt x="24" y="231"/>
                </a:lnTo>
                <a:lnTo>
                  <a:pt x="20" y="229"/>
                </a:lnTo>
                <a:lnTo>
                  <a:pt x="19" y="226"/>
                </a:lnTo>
                <a:lnTo>
                  <a:pt x="18" y="222"/>
                </a:lnTo>
                <a:lnTo>
                  <a:pt x="15" y="212"/>
                </a:lnTo>
                <a:lnTo>
                  <a:pt x="14" y="200"/>
                </a:lnTo>
                <a:lnTo>
                  <a:pt x="14" y="195"/>
                </a:lnTo>
                <a:lnTo>
                  <a:pt x="15" y="189"/>
                </a:lnTo>
                <a:lnTo>
                  <a:pt x="15" y="184"/>
                </a:lnTo>
                <a:lnTo>
                  <a:pt x="15" y="182"/>
                </a:lnTo>
                <a:lnTo>
                  <a:pt x="6" y="166"/>
                </a:lnTo>
                <a:lnTo>
                  <a:pt x="1" y="150"/>
                </a:lnTo>
                <a:lnTo>
                  <a:pt x="0" y="137"/>
                </a:lnTo>
                <a:lnTo>
                  <a:pt x="2" y="120"/>
                </a:lnTo>
                <a:lnTo>
                  <a:pt x="10" y="104"/>
                </a:lnTo>
                <a:lnTo>
                  <a:pt x="20" y="93"/>
                </a:lnTo>
                <a:lnTo>
                  <a:pt x="32" y="82"/>
                </a:lnTo>
                <a:lnTo>
                  <a:pt x="45" y="74"/>
                </a:lnTo>
                <a:lnTo>
                  <a:pt x="56" y="69"/>
                </a:lnTo>
                <a:lnTo>
                  <a:pt x="62" y="65"/>
                </a:lnTo>
                <a:lnTo>
                  <a:pt x="61" y="59"/>
                </a:lnTo>
                <a:lnTo>
                  <a:pt x="60" y="53"/>
                </a:lnTo>
                <a:lnTo>
                  <a:pt x="60" y="47"/>
                </a:lnTo>
                <a:lnTo>
                  <a:pt x="62" y="34"/>
                </a:lnTo>
                <a:lnTo>
                  <a:pt x="68" y="23"/>
                </a:lnTo>
                <a:lnTo>
                  <a:pt x="77" y="14"/>
                </a:lnTo>
                <a:lnTo>
                  <a:pt x="87" y="9"/>
                </a:lnTo>
                <a:lnTo>
                  <a:pt x="102" y="5"/>
                </a:lnTo>
                <a:lnTo>
                  <a:pt x="117" y="2"/>
                </a:lnTo>
                <a:lnTo>
                  <a:pt x="130" y="2"/>
                </a:lnTo>
                <a:lnTo>
                  <a:pt x="136" y="2"/>
                </a:lnTo>
                <a:lnTo>
                  <a:pt x="140" y="2"/>
                </a:lnTo>
                <a:lnTo>
                  <a:pt x="142" y="2"/>
                </a:lnTo>
                <a:lnTo>
                  <a:pt x="150" y="1"/>
                </a:lnTo>
                <a:lnTo>
                  <a:pt x="15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Freeform 198"/>
          <p:cNvSpPr>
            <a:spLocks/>
          </p:cNvSpPr>
          <p:nvPr/>
        </p:nvSpPr>
        <p:spPr bwMode="auto">
          <a:xfrm>
            <a:off x="6845301" y="1982788"/>
            <a:ext cx="22225" cy="280988"/>
          </a:xfrm>
          <a:custGeom>
            <a:avLst/>
            <a:gdLst>
              <a:gd name="T0" fmla="*/ 12 w 14"/>
              <a:gd name="T1" fmla="*/ 0 h 177"/>
              <a:gd name="T2" fmla="*/ 13 w 14"/>
              <a:gd name="T3" fmla="*/ 0 h 177"/>
              <a:gd name="T4" fmla="*/ 14 w 14"/>
              <a:gd name="T5" fmla="*/ 1 h 177"/>
              <a:gd name="T6" fmla="*/ 14 w 14"/>
              <a:gd name="T7" fmla="*/ 2 h 177"/>
              <a:gd name="T8" fmla="*/ 6 w 14"/>
              <a:gd name="T9" fmla="*/ 174 h 177"/>
              <a:gd name="T10" fmla="*/ 6 w 14"/>
              <a:gd name="T11" fmla="*/ 175 h 177"/>
              <a:gd name="T12" fmla="*/ 5 w 14"/>
              <a:gd name="T13" fmla="*/ 177 h 177"/>
              <a:gd name="T14" fmla="*/ 4 w 14"/>
              <a:gd name="T15" fmla="*/ 177 h 177"/>
              <a:gd name="T16" fmla="*/ 4 w 14"/>
              <a:gd name="T17" fmla="*/ 177 h 177"/>
              <a:gd name="T18" fmla="*/ 1 w 14"/>
              <a:gd name="T19" fmla="*/ 177 h 177"/>
              <a:gd name="T20" fmla="*/ 0 w 14"/>
              <a:gd name="T21" fmla="*/ 175 h 177"/>
              <a:gd name="T22" fmla="*/ 0 w 14"/>
              <a:gd name="T23" fmla="*/ 174 h 177"/>
              <a:gd name="T24" fmla="*/ 8 w 14"/>
              <a:gd name="T25" fmla="*/ 2 h 177"/>
              <a:gd name="T26" fmla="*/ 8 w 14"/>
              <a:gd name="T27" fmla="*/ 1 h 177"/>
              <a:gd name="T28" fmla="*/ 9 w 14"/>
              <a:gd name="T29" fmla="*/ 0 h 177"/>
              <a:gd name="T30" fmla="*/ 12 w 14"/>
              <a:gd name="T3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77">
                <a:moveTo>
                  <a:pt x="12" y="0"/>
                </a:moveTo>
                <a:lnTo>
                  <a:pt x="13" y="0"/>
                </a:lnTo>
                <a:lnTo>
                  <a:pt x="14" y="1"/>
                </a:lnTo>
                <a:lnTo>
                  <a:pt x="14" y="2"/>
                </a:lnTo>
                <a:lnTo>
                  <a:pt x="6" y="174"/>
                </a:lnTo>
                <a:lnTo>
                  <a:pt x="6" y="175"/>
                </a:lnTo>
                <a:lnTo>
                  <a:pt x="5" y="177"/>
                </a:lnTo>
                <a:lnTo>
                  <a:pt x="4" y="177"/>
                </a:lnTo>
                <a:lnTo>
                  <a:pt x="4" y="177"/>
                </a:lnTo>
                <a:lnTo>
                  <a:pt x="1" y="177"/>
                </a:lnTo>
                <a:lnTo>
                  <a:pt x="0" y="175"/>
                </a:lnTo>
                <a:lnTo>
                  <a:pt x="0" y="174"/>
                </a:lnTo>
                <a:lnTo>
                  <a:pt x="8" y="2"/>
                </a:lnTo>
                <a:lnTo>
                  <a:pt x="8" y="1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" name="Freeform 199"/>
          <p:cNvSpPr>
            <a:spLocks/>
          </p:cNvSpPr>
          <p:nvPr/>
        </p:nvSpPr>
        <p:spPr bwMode="auto">
          <a:xfrm>
            <a:off x="6819901" y="1968500"/>
            <a:ext cx="19050" cy="282575"/>
          </a:xfrm>
          <a:custGeom>
            <a:avLst/>
            <a:gdLst>
              <a:gd name="T0" fmla="*/ 9 w 12"/>
              <a:gd name="T1" fmla="*/ 0 h 178"/>
              <a:gd name="T2" fmla="*/ 11 w 12"/>
              <a:gd name="T3" fmla="*/ 0 h 178"/>
              <a:gd name="T4" fmla="*/ 12 w 12"/>
              <a:gd name="T5" fmla="*/ 1 h 178"/>
              <a:gd name="T6" fmla="*/ 12 w 12"/>
              <a:gd name="T7" fmla="*/ 4 h 178"/>
              <a:gd name="T8" fmla="*/ 12 w 12"/>
              <a:gd name="T9" fmla="*/ 8 h 178"/>
              <a:gd name="T10" fmla="*/ 12 w 12"/>
              <a:gd name="T11" fmla="*/ 18 h 178"/>
              <a:gd name="T12" fmla="*/ 12 w 12"/>
              <a:gd name="T13" fmla="*/ 35 h 178"/>
              <a:gd name="T14" fmla="*/ 12 w 12"/>
              <a:gd name="T15" fmla="*/ 56 h 178"/>
              <a:gd name="T16" fmla="*/ 11 w 12"/>
              <a:gd name="T17" fmla="*/ 80 h 178"/>
              <a:gd name="T18" fmla="*/ 11 w 12"/>
              <a:gd name="T19" fmla="*/ 103 h 178"/>
              <a:gd name="T20" fmla="*/ 11 w 12"/>
              <a:gd name="T21" fmla="*/ 125 h 178"/>
              <a:gd name="T22" fmla="*/ 9 w 12"/>
              <a:gd name="T23" fmla="*/ 146 h 178"/>
              <a:gd name="T24" fmla="*/ 8 w 12"/>
              <a:gd name="T25" fmla="*/ 163 h 178"/>
              <a:gd name="T26" fmla="*/ 7 w 12"/>
              <a:gd name="T27" fmla="*/ 175 h 178"/>
              <a:gd name="T28" fmla="*/ 5 w 12"/>
              <a:gd name="T29" fmla="*/ 178 h 178"/>
              <a:gd name="T30" fmla="*/ 3 w 12"/>
              <a:gd name="T31" fmla="*/ 178 h 178"/>
              <a:gd name="T32" fmla="*/ 3 w 12"/>
              <a:gd name="T33" fmla="*/ 178 h 178"/>
              <a:gd name="T34" fmla="*/ 1 w 12"/>
              <a:gd name="T35" fmla="*/ 178 h 178"/>
              <a:gd name="T36" fmla="*/ 0 w 12"/>
              <a:gd name="T37" fmla="*/ 176 h 178"/>
              <a:gd name="T38" fmla="*/ 0 w 12"/>
              <a:gd name="T39" fmla="*/ 174 h 178"/>
              <a:gd name="T40" fmla="*/ 1 w 12"/>
              <a:gd name="T41" fmla="*/ 163 h 178"/>
              <a:gd name="T42" fmla="*/ 3 w 12"/>
              <a:gd name="T43" fmla="*/ 146 h 178"/>
              <a:gd name="T44" fmla="*/ 3 w 12"/>
              <a:gd name="T45" fmla="*/ 125 h 178"/>
              <a:gd name="T46" fmla="*/ 4 w 12"/>
              <a:gd name="T47" fmla="*/ 103 h 178"/>
              <a:gd name="T48" fmla="*/ 4 w 12"/>
              <a:gd name="T49" fmla="*/ 78 h 178"/>
              <a:gd name="T50" fmla="*/ 4 w 12"/>
              <a:gd name="T51" fmla="*/ 56 h 178"/>
              <a:gd name="T52" fmla="*/ 5 w 12"/>
              <a:gd name="T53" fmla="*/ 35 h 178"/>
              <a:gd name="T54" fmla="*/ 5 w 12"/>
              <a:gd name="T55" fmla="*/ 18 h 178"/>
              <a:gd name="T56" fmla="*/ 5 w 12"/>
              <a:gd name="T57" fmla="*/ 8 h 178"/>
              <a:gd name="T58" fmla="*/ 5 w 12"/>
              <a:gd name="T59" fmla="*/ 4 h 178"/>
              <a:gd name="T60" fmla="*/ 5 w 12"/>
              <a:gd name="T61" fmla="*/ 4 h 178"/>
              <a:gd name="T62" fmla="*/ 5 w 12"/>
              <a:gd name="T63" fmla="*/ 1 h 178"/>
              <a:gd name="T64" fmla="*/ 7 w 12"/>
              <a:gd name="T65" fmla="*/ 0 h 178"/>
              <a:gd name="T66" fmla="*/ 9 w 12"/>
              <a:gd name="T67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" h="178">
                <a:moveTo>
                  <a:pt x="9" y="0"/>
                </a:moveTo>
                <a:lnTo>
                  <a:pt x="11" y="0"/>
                </a:lnTo>
                <a:lnTo>
                  <a:pt x="12" y="1"/>
                </a:lnTo>
                <a:lnTo>
                  <a:pt x="12" y="4"/>
                </a:lnTo>
                <a:lnTo>
                  <a:pt x="12" y="8"/>
                </a:lnTo>
                <a:lnTo>
                  <a:pt x="12" y="18"/>
                </a:lnTo>
                <a:lnTo>
                  <a:pt x="12" y="35"/>
                </a:lnTo>
                <a:lnTo>
                  <a:pt x="12" y="56"/>
                </a:lnTo>
                <a:lnTo>
                  <a:pt x="11" y="80"/>
                </a:lnTo>
                <a:lnTo>
                  <a:pt x="11" y="103"/>
                </a:lnTo>
                <a:lnTo>
                  <a:pt x="11" y="125"/>
                </a:lnTo>
                <a:lnTo>
                  <a:pt x="9" y="146"/>
                </a:lnTo>
                <a:lnTo>
                  <a:pt x="8" y="163"/>
                </a:lnTo>
                <a:lnTo>
                  <a:pt x="7" y="175"/>
                </a:lnTo>
                <a:lnTo>
                  <a:pt x="5" y="178"/>
                </a:lnTo>
                <a:lnTo>
                  <a:pt x="3" y="178"/>
                </a:lnTo>
                <a:lnTo>
                  <a:pt x="3" y="178"/>
                </a:lnTo>
                <a:lnTo>
                  <a:pt x="1" y="178"/>
                </a:lnTo>
                <a:lnTo>
                  <a:pt x="0" y="176"/>
                </a:lnTo>
                <a:lnTo>
                  <a:pt x="0" y="174"/>
                </a:lnTo>
                <a:lnTo>
                  <a:pt x="1" y="163"/>
                </a:lnTo>
                <a:lnTo>
                  <a:pt x="3" y="146"/>
                </a:lnTo>
                <a:lnTo>
                  <a:pt x="3" y="125"/>
                </a:lnTo>
                <a:lnTo>
                  <a:pt x="4" y="103"/>
                </a:lnTo>
                <a:lnTo>
                  <a:pt x="4" y="78"/>
                </a:lnTo>
                <a:lnTo>
                  <a:pt x="4" y="56"/>
                </a:lnTo>
                <a:lnTo>
                  <a:pt x="5" y="35"/>
                </a:lnTo>
                <a:lnTo>
                  <a:pt x="5" y="18"/>
                </a:lnTo>
                <a:lnTo>
                  <a:pt x="5" y="8"/>
                </a:lnTo>
                <a:lnTo>
                  <a:pt x="5" y="4"/>
                </a:lnTo>
                <a:lnTo>
                  <a:pt x="5" y="4"/>
                </a:lnTo>
                <a:lnTo>
                  <a:pt x="5" y="1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" name="Freeform 200"/>
          <p:cNvSpPr>
            <a:spLocks/>
          </p:cNvSpPr>
          <p:nvPr/>
        </p:nvSpPr>
        <p:spPr bwMode="auto">
          <a:xfrm>
            <a:off x="6770688" y="2009775"/>
            <a:ext cx="120650" cy="217488"/>
          </a:xfrm>
          <a:custGeom>
            <a:avLst/>
            <a:gdLst>
              <a:gd name="T0" fmla="*/ 48 w 76"/>
              <a:gd name="T1" fmla="*/ 3 h 137"/>
              <a:gd name="T2" fmla="*/ 66 w 76"/>
              <a:gd name="T3" fmla="*/ 16 h 137"/>
              <a:gd name="T4" fmla="*/ 72 w 76"/>
              <a:gd name="T5" fmla="*/ 25 h 137"/>
              <a:gd name="T6" fmla="*/ 74 w 76"/>
              <a:gd name="T7" fmla="*/ 31 h 137"/>
              <a:gd name="T8" fmla="*/ 74 w 76"/>
              <a:gd name="T9" fmla="*/ 33 h 137"/>
              <a:gd name="T10" fmla="*/ 73 w 76"/>
              <a:gd name="T11" fmla="*/ 35 h 137"/>
              <a:gd name="T12" fmla="*/ 70 w 76"/>
              <a:gd name="T13" fmla="*/ 37 h 137"/>
              <a:gd name="T14" fmla="*/ 68 w 76"/>
              <a:gd name="T15" fmla="*/ 34 h 137"/>
              <a:gd name="T16" fmla="*/ 66 w 76"/>
              <a:gd name="T17" fmla="*/ 33 h 137"/>
              <a:gd name="T18" fmla="*/ 64 w 76"/>
              <a:gd name="T19" fmla="*/ 26 h 137"/>
              <a:gd name="T20" fmla="*/ 55 w 76"/>
              <a:gd name="T21" fmla="*/ 14 h 137"/>
              <a:gd name="T22" fmla="*/ 34 w 76"/>
              <a:gd name="T23" fmla="*/ 6 h 137"/>
              <a:gd name="T24" fmla="*/ 23 w 76"/>
              <a:gd name="T25" fmla="*/ 8 h 137"/>
              <a:gd name="T26" fmla="*/ 15 w 76"/>
              <a:gd name="T27" fmla="*/ 12 h 137"/>
              <a:gd name="T28" fmla="*/ 12 w 76"/>
              <a:gd name="T29" fmla="*/ 17 h 137"/>
              <a:gd name="T30" fmla="*/ 8 w 76"/>
              <a:gd name="T31" fmla="*/ 29 h 137"/>
              <a:gd name="T32" fmla="*/ 8 w 76"/>
              <a:gd name="T33" fmla="*/ 47 h 137"/>
              <a:gd name="T34" fmla="*/ 22 w 76"/>
              <a:gd name="T35" fmla="*/ 71 h 137"/>
              <a:gd name="T36" fmla="*/ 65 w 76"/>
              <a:gd name="T37" fmla="*/ 101 h 137"/>
              <a:gd name="T38" fmla="*/ 68 w 76"/>
              <a:gd name="T39" fmla="*/ 103 h 137"/>
              <a:gd name="T40" fmla="*/ 72 w 76"/>
              <a:gd name="T41" fmla="*/ 109 h 137"/>
              <a:gd name="T42" fmla="*/ 76 w 76"/>
              <a:gd name="T43" fmla="*/ 116 h 137"/>
              <a:gd name="T44" fmla="*/ 76 w 76"/>
              <a:gd name="T45" fmla="*/ 124 h 137"/>
              <a:gd name="T46" fmla="*/ 69 w 76"/>
              <a:gd name="T47" fmla="*/ 132 h 137"/>
              <a:gd name="T48" fmla="*/ 59 w 76"/>
              <a:gd name="T49" fmla="*/ 136 h 137"/>
              <a:gd name="T50" fmla="*/ 57 w 76"/>
              <a:gd name="T51" fmla="*/ 137 h 137"/>
              <a:gd name="T52" fmla="*/ 46 w 76"/>
              <a:gd name="T53" fmla="*/ 136 h 137"/>
              <a:gd name="T54" fmla="*/ 23 w 76"/>
              <a:gd name="T55" fmla="*/ 129 h 137"/>
              <a:gd name="T56" fmla="*/ 8 w 76"/>
              <a:gd name="T57" fmla="*/ 119 h 137"/>
              <a:gd name="T58" fmla="*/ 1 w 76"/>
              <a:gd name="T59" fmla="*/ 110 h 137"/>
              <a:gd name="T60" fmla="*/ 4 w 76"/>
              <a:gd name="T61" fmla="*/ 107 h 137"/>
              <a:gd name="T62" fmla="*/ 8 w 76"/>
              <a:gd name="T63" fmla="*/ 107 h 137"/>
              <a:gd name="T64" fmla="*/ 14 w 76"/>
              <a:gd name="T65" fmla="*/ 116 h 137"/>
              <a:gd name="T66" fmla="*/ 35 w 76"/>
              <a:gd name="T67" fmla="*/ 126 h 137"/>
              <a:gd name="T68" fmla="*/ 53 w 76"/>
              <a:gd name="T69" fmla="*/ 129 h 137"/>
              <a:gd name="T70" fmla="*/ 63 w 76"/>
              <a:gd name="T71" fmla="*/ 128 h 137"/>
              <a:gd name="T72" fmla="*/ 68 w 76"/>
              <a:gd name="T73" fmla="*/ 124 h 137"/>
              <a:gd name="T74" fmla="*/ 69 w 76"/>
              <a:gd name="T75" fmla="*/ 120 h 137"/>
              <a:gd name="T76" fmla="*/ 66 w 76"/>
              <a:gd name="T77" fmla="*/ 114 h 137"/>
              <a:gd name="T78" fmla="*/ 61 w 76"/>
              <a:gd name="T79" fmla="*/ 107 h 137"/>
              <a:gd name="T80" fmla="*/ 17 w 76"/>
              <a:gd name="T81" fmla="*/ 76 h 137"/>
              <a:gd name="T82" fmla="*/ 6 w 76"/>
              <a:gd name="T83" fmla="*/ 61 h 137"/>
              <a:gd name="T84" fmla="*/ 0 w 76"/>
              <a:gd name="T85" fmla="*/ 37 h 137"/>
              <a:gd name="T86" fmla="*/ 6 w 76"/>
              <a:gd name="T87" fmla="*/ 14 h 137"/>
              <a:gd name="T88" fmla="*/ 12 w 76"/>
              <a:gd name="T89" fmla="*/ 5 h 137"/>
              <a:gd name="T90" fmla="*/ 13 w 76"/>
              <a:gd name="T91" fmla="*/ 4 h 137"/>
              <a:gd name="T92" fmla="*/ 34 w 76"/>
              <a:gd name="T93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" h="137">
                <a:moveTo>
                  <a:pt x="34" y="0"/>
                </a:moveTo>
                <a:lnTo>
                  <a:pt x="48" y="3"/>
                </a:lnTo>
                <a:lnTo>
                  <a:pt x="59" y="8"/>
                </a:lnTo>
                <a:lnTo>
                  <a:pt x="66" y="16"/>
                </a:lnTo>
                <a:lnTo>
                  <a:pt x="69" y="21"/>
                </a:lnTo>
                <a:lnTo>
                  <a:pt x="72" y="25"/>
                </a:lnTo>
                <a:lnTo>
                  <a:pt x="73" y="29"/>
                </a:lnTo>
                <a:lnTo>
                  <a:pt x="74" y="31"/>
                </a:lnTo>
                <a:lnTo>
                  <a:pt x="74" y="33"/>
                </a:lnTo>
                <a:lnTo>
                  <a:pt x="74" y="33"/>
                </a:lnTo>
                <a:lnTo>
                  <a:pt x="74" y="34"/>
                </a:lnTo>
                <a:lnTo>
                  <a:pt x="73" y="35"/>
                </a:lnTo>
                <a:lnTo>
                  <a:pt x="72" y="37"/>
                </a:lnTo>
                <a:lnTo>
                  <a:pt x="70" y="37"/>
                </a:lnTo>
                <a:lnTo>
                  <a:pt x="69" y="35"/>
                </a:lnTo>
                <a:lnTo>
                  <a:pt x="68" y="34"/>
                </a:lnTo>
                <a:lnTo>
                  <a:pt x="68" y="34"/>
                </a:lnTo>
                <a:lnTo>
                  <a:pt x="66" y="33"/>
                </a:lnTo>
                <a:lnTo>
                  <a:pt x="66" y="30"/>
                </a:lnTo>
                <a:lnTo>
                  <a:pt x="64" y="26"/>
                </a:lnTo>
                <a:lnTo>
                  <a:pt x="60" y="21"/>
                </a:lnTo>
                <a:lnTo>
                  <a:pt x="55" y="14"/>
                </a:lnTo>
                <a:lnTo>
                  <a:pt x="46" y="9"/>
                </a:lnTo>
                <a:lnTo>
                  <a:pt x="34" y="6"/>
                </a:lnTo>
                <a:lnTo>
                  <a:pt x="29" y="6"/>
                </a:lnTo>
                <a:lnTo>
                  <a:pt x="23" y="8"/>
                </a:lnTo>
                <a:lnTo>
                  <a:pt x="17" y="10"/>
                </a:lnTo>
                <a:lnTo>
                  <a:pt x="15" y="12"/>
                </a:lnTo>
                <a:lnTo>
                  <a:pt x="14" y="14"/>
                </a:lnTo>
                <a:lnTo>
                  <a:pt x="12" y="17"/>
                </a:lnTo>
                <a:lnTo>
                  <a:pt x="9" y="22"/>
                </a:lnTo>
                <a:lnTo>
                  <a:pt x="8" y="29"/>
                </a:lnTo>
                <a:lnTo>
                  <a:pt x="6" y="37"/>
                </a:lnTo>
                <a:lnTo>
                  <a:pt x="8" y="47"/>
                </a:lnTo>
                <a:lnTo>
                  <a:pt x="13" y="59"/>
                </a:lnTo>
                <a:lnTo>
                  <a:pt x="22" y="71"/>
                </a:lnTo>
                <a:lnTo>
                  <a:pt x="65" y="101"/>
                </a:lnTo>
                <a:lnTo>
                  <a:pt x="65" y="101"/>
                </a:lnTo>
                <a:lnTo>
                  <a:pt x="66" y="101"/>
                </a:lnTo>
                <a:lnTo>
                  <a:pt x="68" y="103"/>
                </a:lnTo>
                <a:lnTo>
                  <a:pt x="69" y="105"/>
                </a:lnTo>
                <a:lnTo>
                  <a:pt x="72" y="109"/>
                </a:lnTo>
                <a:lnTo>
                  <a:pt x="73" y="112"/>
                </a:lnTo>
                <a:lnTo>
                  <a:pt x="76" y="116"/>
                </a:lnTo>
                <a:lnTo>
                  <a:pt x="76" y="120"/>
                </a:lnTo>
                <a:lnTo>
                  <a:pt x="76" y="124"/>
                </a:lnTo>
                <a:lnTo>
                  <a:pt x="73" y="128"/>
                </a:lnTo>
                <a:lnTo>
                  <a:pt x="69" y="132"/>
                </a:lnTo>
                <a:lnTo>
                  <a:pt x="65" y="135"/>
                </a:lnTo>
                <a:lnTo>
                  <a:pt x="59" y="136"/>
                </a:lnTo>
                <a:lnTo>
                  <a:pt x="57" y="137"/>
                </a:lnTo>
                <a:lnTo>
                  <a:pt x="57" y="137"/>
                </a:lnTo>
                <a:lnTo>
                  <a:pt x="53" y="136"/>
                </a:lnTo>
                <a:lnTo>
                  <a:pt x="46" y="136"/>
                </a:lnTo>
                <a:lnTo>
                  <a:pt x="34" y="133"/>
                </a:lnTo>
                <a:lnTo>
                  <a:pt x="23" y="129"/>
                </a:lnTo>
                <a:lnTo>
                  <a:pt x="14" y="126"/>
                </a:lnTo>
                <a:lnTo>
                  <a:pt x="8" y="119"/>
                </a:lnTo>
                <a:lnTo>
                  <a:pt x="1" y="111"/>
                </a:lnTo>
                <a:lnTo>
                  <a:pt x="1" y="110"/>
                </a:lnTo>
                <a:lnTo>
                  <a:pt x="2" y="107"/>
                </a:lnTo>
                <a:lnTo>
                  <a:pt x="4" y="107"/>
                </a:lnTo>
                <a:lnTo>
                  <a:pt x="5" y="106"/>
                </a:lnTo>
                <a:lnTo>
                  <a:pt x="8" y="107"/>
                </a:lnTo>
                <a:lnTo>
                  <a:pt x="9" y="109"/>
                </a:lnTo>
                <a:lnTo>
                  <a:pt x="14" y="116"/>
                </a:lnTo>
                <a:lnTo>
                  <a:pt x="23" y="122"/>
                </a:lnTo>
                <a:lnTo>
                  <a:pt x="35" y="126"/>
                </a:lnTo>
                <a:lnTo>
                  <a:pt x="46" y="128"/>
                </a:lnTo>
                <a:lnTo>
                  <a:pt x="53" y="129"/>
                </a:lnTo>
                <a:lnTo>
                  <a:pt x="57" y="129"/>
                </a:lnTo>
                <a:lnTo>
                  <a:pt x="63" y="128"/>
                </a:lnTo>
                <a:lnTo>
                  <a:pt x="65" y="127"/>
                </a:lnTo>
                <a:lnTo>
                  <a:pt x="68" y="124"/>
                </a:lnTo>
                <a:lnTo>
                  <a:pt x="68" y="123"/>
                </a:lnTo>
                <a:lnTo>
                  <a:pt x="69" y="120"/>
                </a:lnTo>
                <a:lnTo>
                  <a:pt x="68" y="116"/>
                </a:lnTo>
                <a:lnTo>
                  <a:pt x="66" y="114"/>
                </a:lnTo>
                <a:lnTo>
                  <a:pt x="64" y="110"/>
                </a:lnTo>
                <a:lnTo>
                  <a:pt x="61" y="107"/>
                </a:lnTo>
                <a:lnTo>
                  <a:pt x="61" y="106"/>
                </a:lnTo>
                <a:lnTo>
                  <a:pt x="17" y="76"/>
                </a:lnTo>
                <a:lnTo>
                  <a:pt x="17" y="76"/>
                </a:lnTo>
                <a:lnTo>
                  <a:pt x="6" y="61"/>
                </a:lnTo>
                <a:lnTo>
                  <a:pt x="1" y="48"/>
                </a:lnTo>
                <a:lnTo>
                  <a:pt x="0" y="37"/>
                </a:lnTo>
                <a:lnTo>
                  <a:pt x="1" y="23"/>
                </a:lnTo>
                <a:lnTo>
                  <a:pt x="6" y="14"/>
                </a:lnTo>
                <a:lnTo>
                  <a:pt x="10" y="8"/>
                </a:lnTo>
                <a:lnTo>
                  <a:pt x="12" y="5"/>
                </a:lnTo>
                <a:lnTo>
                  <a:pt x="13" y="4"/>
                </a:lnTo>
                <a:lnTo>
                  <a:pt x="13" y="4"/>
                </a:lnTo>
                <a:lnTo>
                  <a:pt x="25" y="1"/>
                </a:lnTo>
                <a:lnTo>
                  <a:pt x="34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" name="Freeform 201"/>
          <p:cNvSpPr>
            <a:spLocks/>
          </p:cNvSpPr>
          <p:nvPr/>
        </p:nvSpPr>
        <p:spPr bwMode="auto">
          <a:xfrm>
            <a:off x="6329363" y="2613025"/>
            <a:ext cx="222250" cy="300038"/>
          </a:xfrm>
          <a:custGeom>
            <a:avLst/>
            <a:gdLst>
              <a:gd name="T0" fmla="*/ 80 w 140"/>
              <a:gd name="T1" fmla="*/ 0 h 189"/>
              <a:gd name="T2" fmla="*/ 85 w 140"/>
              <a:gd name="T3" fmla="*/ 0 h 189"/>
              <a:gd name="T4" fmla="*/ 88 w 140"/>
              <a:gd name="T5" fmla="*/ 0 h 189"/>
              <a:gd name="T6" fmla="*/ 104 w 140"/>
              <a:gd name="T7" fmla="*/ 1 h 189"/>
              <a:gd name="T8" fmla="*/ 117 w 140"/>
              <a:gd name="T9" fmla="*/ 6 h 189"/>
              <a:gd name="T10" fmla="*/ 126 w 140"/>
              <a:gd name="T11" fmla="*/ 15 h 189"/>
              <a:gd name="T12" fmla="*/ 132 w 140"/>
              <a:gd name="T13" fmla="*/ 26 h 189"/>
              <a:gd name="T14" fmla="*/ 138 w 140"/>
              <a:gd name="T15" fmla="*/ 39 h 189"/>
              <a:gd name="T16" fmla="*/ 140 w 140"/>
              <a:gd name="T17" fmla="*/ 51 h 189"/>
              <a:gd name="T18" fmla="*/ 140 w 140"/>
              <a:gd name="T19" fmla="*/ 64 h 189"/>
              <a:gd name="T20" fmla="*/ 140 w 140"/>
              <a:gd name="T21" fmla="*/ 75 h 189"/>
              <a:gd name="T22" fmla="*/ 140 w 140"/>
              <a:gd name="T23" fmla="*/ 85 h 189"/>
              <a:gd name="T24" fmla="*/ 139 w 140"/>
              <a:gd name="T25" fmla="*/ 91 h 189"/>
              <a:gd name="T26" fmla="*/ 139 w 140"/>
              <a:gd name="T27" fmla="*/ 92 h 189"/>
              <a:gd name="T28" fmla="*/ 129 w 140"/>
              <a:gd name="T29" fmla="*/ 119 h 189"/>
              <a:gd name="T30" fmla="*/ 115 w 140"/>
              <a:gd name="T31" fmla="*/ 140 h 189"/>
              <a:gd name="T32" fmla="*/ 101 w 140"/>
              <a:gd name="T33" fmla="*/ 157 h 189"/>
              <a:gd name="T34" fmla="*/ 87 w 140"/>
              <a:gd name="T35" fmla="*/ 170 h 189"/>
              <a:gd name="T36" fmla="*/ 72 w 140"/>
              <a:gd name="T37" fmla="*/ 179 h 189"/>
              <a:gd name="T38" fmla="*/ 62 w 140"/>
              <a:gd name="T39" fmla="*/ 184 h 189"/>
              <a:gd name="T40" fmla="*/ 54 w 140"/>
              <a:gd name="T41" fmla="*/ 188 h 189"/>
              <a:gd name="T42" fmla="*/ 51 w 140"/>
              <a:gd name="T43" fmla="*/ 189 h 189"/>
              <a:gd name="T44" fmla="*/ 36 w 140"/>
              <a:gd name="T45" fmla="*/ 188 h 189"/>
              <a:gd name="T46" fmla="*/ 24 w 140"/>
              <a:gd name="T47" fmla="*/ 181 h 189"/>
              <a:gd name="T48" fmla="*/ 15 w 140"/>
              <a:gd name="T49" fmla="*/ 172 h 189"/>
              <a:gd name="T50" fmla="*/ 8 w 140"/>
              <a:gd name="T51" fmla="*/ 159 h 189"/>
              <a:gd name="T52" fmla="*/ 4 w 140"/>
              <a:gd name="T53" fmla="*/ 146 h 189"/>
              <a:gd name="T54" fmla="*/ 2 w 140"/>
              <a:gd name="T55" fmla="*/ 133 h 189"/>
              <a:gd name="T56" fmla="*/ 2 w 140"/>
              <a:gd name="T57" fmla="*/ 120 h 189"/>
              <a:gd name="T58" fmla="*/ 0 w 140"/>
              <a:gd name="T59" fmla="*/ 109 h 189"/>
              <a:gd name="T60" fmla="*/ 2 w 140"/>
              <a:gd name="T61" fmla="*/ 103 h 189"/>
              <a:gd name="T62" fmla="*/ 2 w 140"/>
              <a:gd name="T63" fmla="*/ 100 h 189"/>
              <a:gd name="T64" fmla="*/ 3 w 140"/>
              <a:gd name="T65" fmla="*/ 73 h 189"/>
              <a:gd name="T66" fmla="*/ 8 w 140"/>
              <a:gd name="T67" fmla="*/ 51 h 189"/>
              <a:gd name="T68" fmla="*/ 17 w 140"/>
              <a:gd name="T69" fmla="*/ 32 h 189"/>
              <a:gd name="T70" fmla="*/ 28 w 140"/>
              <a:gd name="T71" fmla="*/ 20 h 189"/>
              <a:gd name="T72" fmla="*/ 38 w 140"/>
              <a:gd name="T73" fmla="*/ 11 h 189"/>
              <a:gd name="T74" fmla="*/ 50 w 140"/>
              <a:gd name="T75" fmla="*/ 5 h 189"/>
              <a:gd name="T76" fmla="*/ 62 w 140"/>
              <a:gd name="T77" fmla="*/ 1 h 189"/>
              <a:gd name="T78" fmla="*/ 72 w 140"/>
              <a:gd name="T79" fmla="*/ 0 h 189"/>
              <a:gd name="T80" fmla="*/ 80 w 140"/>
              <a:gd name="T8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89">
                <a:moveTo>
                  <a:pt x="80" y="0"/>
                </a:moveTo>
                <a:lnTo>
                  <a:pt x="85" y="0"/>
                </a:lnTo>
                <a:lnTo>
                  <a:pt x="88" y="0"/>
                </a:lnTo>
                <a:lnTo>
                  <a:pt x="104" y="1"/>
                </a:lnTo>
                <a:lnTo>
                  <a:pt x="117" y="6"/>
                </a:lnTo>
                <a:lnTo>
                  <a:pt x="126" y="15"/>
                </a:lnTo>
                <a:lnTo>
                  <a:pt x="132" y="26"/>
                </a:lnTo>
                <a:lnTo>
                  <a:pt x="138" y="39"/>
                </a:lnTo>
                <a:lnTo>
                  <a:pt x="140" y="51"/>
                </a:lnTo>
                <a:lnTo>
                  <a:pt x="140" y="64"/>
                </a:lnTo>
                <a:lnTo>
                  <a:pt x="140" y="75"/>
                </a:lnTo>
                <a:lnTo>
                  <a:pt x="140" y="85"/>
                </a:lnTo>
                <a:lnTo>
                  <a:pt x="139" y="91"/>
                </a:lnTo>
                <a:lnTo>
                  <a:pt x="139" y="92"/>
                </a:lnTo>
                <a:lnTo>
                  <a:pt x="129" y="119"/>
                </a:lnTo>
                <a:lnTo>
                  <a:pt x="115" y="140"/>
                </a:lnTo>
                <a:lnTo>
                  <a:pt x="101" y="157"/>
                </a:lnTo>
                <a:lnTo>
                  <a:pt x="87" y="170"/>
                </a:lnTo>
                <a:lnTo>
                  <a:pt x="72" y="179"/>
                </a:lnTo>
                <a:lnTo>
                  <a:pt x="62" y="184"/>
                </a:lnTo>
                <a:lnTo>
                  <a:pt x="54" y="188"/>
                </a:lnTo>
                <a:lnTo>
                  <a:pt x="51" y="189"/>
                </a:lnTo>
                <a:lnTo>
                  <a:pt x="36" y="188"/>
                </a:lnTo>
                <a:lnTo>
                  <a:pt x="24" y="181"/>
                </a:lnTo>
                <a:lnTo>
                  <a:pt x="15" y="172"/>
                </a:lnTo>
                <a:lnTo>
                  <a:pt x="8" y="159"/>
                </a:lnTo>
                <a:lnTo>
                  <a:pt x="4" y="146"/>
                </a:lnTo>
                <a:lnTo>
                  <a:pt x="2" y="133"/>
                </a:lnTo>
                <a:lnTo>
                  <a:pt x="2" y="120"/>
                </a:lnTo>
                <a:lnTo>
                  <a:pt x="0" y="109"/>
                </a:lnTo>
                <a:lnTo>
                  <a:pt x="2" y="103"/>
                </a:lnTo>
                <a:lnTo>
                  <a:pt x="2" y="100"/>
                </a:lnTo>
                <a:lnTo>
                  <a:pt x="3" y="73"/>
                </a:lnTo>
                <a:lnTo>
                  <a:pt x="8" y="51"/>
                </a:lnTo>
                <a:lnTo>
                  <a:pt x="17" y="32"/>
                </a:lnTo>
                <a:lnTo>
                  <a:pt x="28" y="20"/>
                </a:lnTo>
                <a:lnTo>
                  <a:pt x="38" y="11"/>
                </a:lnTo>
                <a:lnTo>
                  <a:pt x="50" y="5"/>
                </a:lnTo>
                <a:lnTo>
                  <a:pt x="62" y="1"/>
                </a:lnTo>
                <a:lnTo>
                  <a:pt x="72" y="0"/>
                </a:lnTo>
                <a:lnTo>
                  <a:pt x="80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" name="Freeform 202"/>
          <p:cNvSpPr>
            <a:spLocks noEditPoints="1"/>
          </p:cNvSpPr>
          <p:nvPr/>
        </p:nvSpPr>
        <p:spPr bwMode="auto">
          <a:xfrm>
            <a:off x="6326188" y="2606675"/>
            <a:ext cx="231775" cy="311150"/>
          </a:xfrm>
          <a:custGeom>
            <a:avLst/>
            <a:gdLst>
              <a:gd name="T0" fmla="*/ 70 w 146"/>
              <a:gd name="T1" fmla="*/ 7 h 196"/>
              <a:gd name="T2" fmla="*/ 38 w 146"/>
              <a:gd name="T3" fmla="*/ 22 h 196"/>
              <a:gd name="T4" fmla="*/ 19 w 146"/>
              <a:gd name="T5" fmla="*/ 43 h 196"/>
              <a:gd name="T6" fmla="*/ 9 w 146"/>
              <a:gd name="T7" fmla="*/ 79 h 196"/>
              <a:gd name="T8" fmla="*/ 6 w 146"/>
              <a:gd name="T9" fmla="*/ 104 h 196"/>
              <a:gd name="T10" fmla="*/ 6 w 146"/>
              <a:gd name="T11" fmla="*/ 104 h 196"/>
              <a:gd name="T12" fmla="*/ 6 w 146"/>
              <a:gd name="T13" fmla="*/ 111 h 196"/>
              <a:gd name="T14" fmla="*/ 6 w 146"/>
              <a:gd name="T15" fmla="*/ 129 h 196"/>
              <a:gd name="T16" fmla="*/ 14 w 146"/>
              <a:gd name="T17" fmla="*/ 162 h 196"/>
              <a:gd name="T18" fmla="*/ 27 w 146"/>
              <a:gd name="T19" fmla="*/ 182 h 196"/>
              <a:gd name="T20" fmla="*/ 49 w 146"/>
              <a:gd name="T21" fmla="*/ 189 h 196"/>
              <a:gd name="T22" fmla="*/ 53 w 146"/>
              <a:gd name="T23" fmla="*/ 189 h 196"/>
              <a:gd name="T24" fmla="*/ 59 w 146"/>
              <a:gd name="T25" fmla="*/ 187 h 196"/>
              <a:gd name="T26" fmla="*/ 73 w 146"/>
              <a:gd name="T27" fmla="*/ 179 h 196"/>
              <a:gd name="T28" fmla="*/ 100 w 146"/>
              <a:gd name="T29" fmla="*/ 158 h 196"/>
              <a:gd name="T30" fmla="*/ 127 w 146"/>
              <a:gd name="T31" fmla="*/ 121 h 196"/>
              <a:gd name="T32" fmla="*/ 138 w 146"/>
              <a:gd name="T33" fmla="*/ 93 h 196"/>
              <a:gd name="T34" fmla="*/ 140 w 146"/>
              <a:gd name="T35" fmla="*/ 73 h 196"/>
              <a:gd name="T36" fmla="*/ 136 w 146"/>
              <a:gd name="T37" fmla="*/ 44 h 196"/>
              <a:gd name="T38" fmla="*/ 125 w 146"/>
              <a:gd name="T39" fmla="*/ 21 h 196"/>
              <a:gd name="T40" fmla="*/ 107 w 146"/>
              <a:gd name="T41" fmla="*/ 9 h 196"/>
              <a:gd name="T42" fmla="*/ 90 w 146"/>
              <a:gd name="T43" fmla="*/ 7 h 196"/>
              <a:gd name="T44" fmla="*/ 90 w 146"/>
              <a:gd name="T45" fmla="*/ 6 h 196"/>
              <a:gd name="T46" fmla="*/ 86 w 146"/>
              <a:gd name="T47" fmla="*/ 6 h 196"/>
              <a:gd name="T48" fmla="*/ 83 w 146"/>
              <a:gd name="T49" fmla="*/ 6 h 196"/>
              <a:gd name="T50" fmla="*/ 87 w 146"/>
              <a:gd name="T51" fmla="*/ 0 h 196"/>
              <a:gd name="T52" fmla="*/ 94 w 146"/>
              <a:gd name="T53" fmla="*/ 0 h 196"/>
              <a:gd name="T54" fmla="*/ 121 w 146"/>
              <a:gd name="T55" fmla="*/ 7 h 196"/>
              <a:gd name="T56" fmla="*/ 137 w 146"/>
              <a:gd name="T57" fmla="*/ 26 h 196"/>
              <a:gd name="T58" fmla="*/ 146 w 146"/>
              <a:gd name="T59" fmla="*/ 59 h 196"/>
              <a:gd name="T60" fmla="*/ 146 w 146"/>
              <a:gd name="T61" fmla="*/ 86 h 196"/>
              <a:gd name="T62" fmla="*/ 145 w 146"/>
              <a:gd name="T63" fmla="*/ 98 h 196"/>
              <a:gd name="T64" fmla="*/ 145 w 146"/>
              <a:gd name="T65" fmla="*/ 98 h 196"/>
              <a:gd name="T66" fmla="*/ 120 w 146"/>
              <a:gd name="T67" fmla="*/ 146 h 196"/>
              <a:gd name="T68" fmla="*/ 90 w 146"/>
              <a:gd name="T69" fmla="*/ 176 h 196"/>
              <a:gd name="T70" fmla="*/ 65 w 146"/>
              <a:gd name="T71" fmla="*/ 192 h 196"/>
              <a:gd name="T72" fmla="*/ 55 w 146"/>
              <a:gd name="T73" fmla="*/ 196 h 196"/>
              <a:gd name="T74" fmla="*/ 53 w 146"/>
              <a:gd name="T75" fmla="*/ 196 h 196"/>
              <a:gd name="T76" fmla="*/ 49 w 146"/>
              <a:gd name="T77" fmla="*/ 196 h 196"/>
              <a:gd name="T78" fmla="*/ 22 w 146"/>
              <a:gd name="T79" fmla="*/ 187 h 196"/>
              <a:gd name="T80" fmla="*/ 7 w 146"/>
              <a:gd name="T81" fmla="*/ 165 h 196"/>
              <a:gd name="T82" fmla="*/ 0 w 146"/>
              <a:gd name="T83" fmla="*/ 129 h 196"/>
              <a:gd name="T84" fmla="*/ 0 w 146"/>
              <a:gd name="T85" fmla="*/ 110 h 196"/>
              <a:gd name="T86" fmla="*/ 0 w 146"/>
              <a:gd name="T87" fmla="*/ 104 h 196"/>
              <a:gd name="T88" fmla="*/ 6 w 146"/>
              <a:gd name="T89" fmla="*/ 57 h 196"/>
              <a:gd name="T90" fmla="*/ 23 w 146"/>
              <a:gd name="T91" fmla="*/ 26 h 196"/>
              <a:gd name="T92" fmla="*/ 52 w 146"/>
              <a:gd name="T93" fmla="*/ 5 h 196"/>
              <a:gd name="T94" fmla="*/ 83 w 146"/>
              <a:gd name="T9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96">
                <a:moveTo>
                  <a:pt x="83" y="6"/>
                </a:moveTo>
                <a:lnTo>
                  <a:pt x="70" y="7"/>
                </a:lnTo>
                <a:lnTo>
                  <a:pt x="55" y="11"/>
                </a:lnTo>
                <a:lnTo>
                  <a:pt x="38" y="22"/>
                </a:lnTo>
                <a:lnTo>
                  <a:pt x="28" y="31"/>
                </a:lnTo>
                <a:lnTo>
                  <a:pt x="19" y="43"/>
                </a:lnTo>
                <a:lnTo>
                  <a:pt x="13" y="59"/>
                </a:lnTo>
                <a:lnTo>
                  <a:pt x="9" y="79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4"/>
                </a:lnTo>
                <a:lnTo>
                  <a:pt x="6" y="107"/>
                </a:lnTo>
                <a:lnTo>
                  <a:pt x="6" y="111"/>
                </a:lnTo>
                <a:lnTo>
                  <a:pt x="6" y="115"/>
                </a:lnTo>
                <a:lnTo>
                  <a:pt x="6" y="129"/>
                </a:lnTo>
                <a:lnTo>
                  <a:pt x="9" y="145"/>
                </a:lnTo>
                <a:lnTo>
                  <a:pt x="14" y="162"/>
                </a:lnTo>
                <a:lnTo>
                  <a:pt x="19" y="172"/>
                </a:lnTo>
                <a:lnTo>
                  <a:pt x="27" y="182"/>
                </a:lnTo>
                <a:lnTo>
                  <a:pt x="36" y="187"/>
                </a:lnTo>
                <a:lnTo>
                  <a:pt x="49" y="189"/>
                </a:lnTo>
                <a:lnTo>
                  <a:pt x="53" y="189"/>
                </a:lnTo>
                <a:lnTo>
                  <a:pt x="53" y="189"/>
                </a:lnTo>
                <a:lnTo>
                  <a:pt x="55" y="188"/>
                </a:lnTo>
                <a:lnTo>
                  <a:pt x="59" y="187"/>
                </a:lnTo>
                <a:lnTo>
                  <a:pt x="62" y="185"/>
                </a:lnTo>
                <a:lnTo>
                  <a:pt x="73" y="179"/>
                </a:lnTo>
                <a:lnTo>
                  <a:pt x="86" y="171"/>
                </a:lnTo>
                <a:lnTo>
                  <a:pt x="100" y="158"/>
                </a:lnTo>
                <a:lnTo>
                  <a:pt x="115" y="142"/>
                </a:lnTo>
                <a:lnTo>
                  <a:pt x="127" y="121"/>
                </a:lnTo>
                <a:lnTo>
                  <a:pt x="138" y="96"/>
                </a:lnTo>
                <a:lnTo>
                  <a:pt x="138" y="93"/>
                </a:lnTo>
                <a:lnTo>
                  <a:pt x="138" y="85"/>
                </a:lnTo>
                <a:lnTo>
                  <a:pt x="140" y="73"/>
                </a:lnTo>
                <a:lnTo>
                  <a:pt x="138" y="59"/>
                </a:lnTo>
                <a:lnTo>
                  <a:pt x="136" y="44"/>
                </a:lnTo>
                <a:lnTo>
                  <a:pt x="131" y="30"/>
                </a:lnTo>
                <a:lnTo>
                  <a:pt x="125" y="21"/>
                </a:lnTo>
                <a:lnTo>
                  <a:pt x="117" y="13"/>
                </a:lnTo>
                <a:lnTo>
                  <a:pt x="107" y="9"/>
                </a:lnTo>
                <a:lnTo>
                  <a:pt x="94" y="6"/>
                </a:lnTo>
                <a:lnTo>
                  <a:pt x="90" y="7"/>
                </a:lnTo>
                <a:lnTo>
                  <a:pt x="90" y="7"/>
                </a:lnTo>
                <a:lnTo>
                  <a:pt x="90" y="6"/>
                </a:lnTo>
                <a:lnTo>
                  <a:pt x="89" y="6"/>
                </a:lnTo>
                <a:lnTo>
                  <a:pt x="86" y="6"/>
                </a:lnTo>
                <a:lnTo>
                  <a:pt x="83" y="6"/>
                </a:lnTo>
                <a:lnTo>
                  <a:pt x="83" y="6"/>
                </a:lnTo>
                <a:close/>
                <a:moveTo>
                  <a:pt x="83" y="0"/>
                </a:moveTo>
                <a:lnTo>
                  <a:pt x="87" y="0"/>
                </a:lnTo>
                <a:lnTo>
                  <a:pt x="90" y="0"/>
                </a:lnTo>
                <a:lnTo>
                  <a:pt x="94" y="0"/>
                </a:lnTo>
                <a:lnTo>
                  <a:pt x="110" y="2"/>
                </a:lnTo>
                <a:lnTo>
                  <a:pt x="121" y="7"/>
                </a:lnTo>
                <a:lnTo>
                  <a:pt x="131" y="15"/>
                </a:lnTo>
                <a:lnTo>
                  <a:pt x="137" y="26"/>
                </a:lnTo>
                <a:lnTo>
                  <a:pt x="142" y="41"/>
                </a:lnTo>
                <a:lnTo>
                  <a:pt x="146" y="59"/>
                </a:lnTo>
                <a:lnTo>
                  <a:pt x="146" y="73"/>
                </a:lnTo>
                <a:lnTo>
                  <a:pt x="146" y="86"/>
                </a:lnTo>
                <a:lnTo>
                  <a:pt x="145" y="94"/>
                </a:lnTo>
                <a:lnTo>
                  <a:pt x="145" y="98"/>
                </a:lnTo>
                <a:lnTo>
                  <a:pt x="145" y="98"/>
                </a:lnTo>
                <a:lnTo>
                  <a:pt x="145" y="98"/>
                </a:lnTo>
                <a:lnTo>
                  <a:pt x="133" y="124"/>
                </a:lnTo>
                <a:lnTo>
                  <a:pt x="120" y="146"/>
                </a:lnTo>
                <a:lnTo>
                  <a:pt x="106" y="163"/>
                </a:lnTo>
                <a:lnTo>
                  <a:pt x="90" y="176"/>
                </a:lnTo>
                <a:lnTo>
                  <a:pt x="77" y="185"/>
                </a:lnTo>
                <a:lnTo>
                  <a:pt x="65" y="192"/>
                </a:lnTo>
                <a:lnTo>
                  <a:pt x="57" y="195"/>
                </a:lnTo>
                <a:lnTo>
                  <a:pt x="55" y="196"/>
                </a:lnTo>
                <a:lnTo>
                  <a:pt x="55" y="196"/>
                </a:lnTo>
                <a:lnTo>
                  <a:pt x="53" y="196"/>
                </a:lnTo>
                <a:lnTo>
                  <a:pt x="49" y="196"/>
                </a:lnTo>
                <a:lnTo>
                  <a:pt x="49" y="196"/>
                </a:lnTo>
                <a:lnTo>
                  <a:pt x="34" y="193"/>
                </a:lnTo>
                <a:lnTo>
                  <a:pt x="22" y="187"/>
                </a:lnTo>
                <a:lnTo>
                  <a:pt x="13" y="176"/>
                </a:lnTo>
                <a:lnTo>
                  <a:pt x="7" y="165"/>
                </a:lnTo>
                <a:lnTo>
                  <a:pt x="2" y="146"/>
                </a:lnTo>
                <a:lnTo>
                  <a:pt x="0" y="129"/>
                </a:lnTo>
                <a:lnTo>
                  <a:pt x="0" y="115"/>
                </a:lnTo>
                <a:lnTo>
                  <a:pt x="0" y="110"/>
                </a:lnTo>
                <a:lnTo>
                  <a:pt x="0" y="106"/>
                </a:lnTo>
                <a:lnTo>
                  <a:pt x="0" y="104"/>
                </a:lnTo>
                <a:lnTo>
                  <a:pt x="1" y="78"/>
                </a:lnTo>
                <a:lnTo>
                  <a:pt x="6" y="57"/>
                </a:lnTo>
                <a:lnTo>
                  <a:pt x="13" y="39"/>
                </a:lnTo>
                <a:lnTo>
                  <a:pt x="23" y="26"/>
                </a:lnTo>
                <a:lnTo>
                  <a:pt x="34" y="15"/>
                </a:lnTo>
                <a:lnTo>
                  <a:pt x="52" y="5"/>
                </a:lnTo>
                <a:lnTo>
                  <a:pt x="69" y="1"/>
                </a:lnTo>
                <a:lnTo>
                  <a:pt x="8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" name="Freeform 203"/>
          <p:cNvSpPr>
            <a:spLocks/>
          </p:cNvSpPr>
          <p:nvPr/>
        </p:nvSpPr>
        <p:spPr bwMode="auto">
          <a:xfrm>
            <a:off x="6408738" y="2898775"/>
            <a:ext cx="80963" cy="514350"/>
          </a:xfrm>
          <a:custGeom>
            <a:avLst/>
            <a:gdLst>
              <a:gd name="T0" fmla="*/ 17 w 51"/>
              <a:gd name="T1" fmla="*/ 0 h 324"/>
              <a:gd name="T2" fmla="*/ 18 w 51"/>
              <a:gd name="T3" fmla="*/ 1 h 324"/>
              <a:gd name="T4" fmla="*/ 20 w 51"/>
              <a:gd name="T5" fmla="*/ 3 h 324"/>
              <a:gd name="T6" fmla="*/ 20 w 51"/>
              <a:gd name="T7" fmla="*/ 4 h 324"/>
              <a:gd name="T8" fmla="*/ 20 w 51"/>
              <a:gd name="T9" fmla="*/ 7 h 324"/>
              <a:gd name="T10" fmla="*/ 18 w 51"/>
              <a:gd name="T11" fmla="*/ 15 h 324"/>
              <a:gd name="T12" fmla="*/ 16 w 51"/>
              <a:gd name="T13" fmla="*/ 25 h 324"/>
              <a:gd name="T14" fmla="*/ 13 w 51"/>
              <a:gd name="T15" fmla="*/ 41 h 324"/>
              <a:gd name="T16" fmla="*/ 10 w 51"/>
              <a:gd name="T17" fmla="*/ 66 h 324"/>
              <a:gd name="T18" fmla="*/ 8 w 51"/>
              <a:gd name="T19" fmla="*/ 94 h 324"/>
              <a:gd name="T20" fmla="*/ 8 w 51"/>
              <a:gd name="T21" fmla="*/ 126 h 324"/>
              <a:gd name="T22" fmla="*/ 8 w 51"/>
              <a:gd name="T23" fmla="*/ 155 h 324"/>
              <a:gd name="T24" fmla="*/ 10 w 51"/>
              <a:gd name="T25" fmla="*/ 183 h 324"/>
              <a:gd name="T26" fmla="*/ 20 w 51"/>
              <a:gd name="T27" fmla="*/ 271 h 324"/>
              <a:gd name="T28" fmla="*/ 20 w 51"/>
              <a:gd name="T29" fmla="*/ 309 h 324"/>
              <a:gd name="T30" fmla="*/ 20 w 51"/>
              <a:gd name="T31" fmla="*/ 309 h 324"/>
              <a:gd name="T32" fmla="*/ 20 w 51"/>
              <a:gd name="T33" fmla="*/ 310 h 324"/>
              <a:gd name="T34" fmla="*/ 20 w 51"/>
              <a:gd name="T35" fmla="*/ 312 h 324"/>
              <a:gd name="T36" fmla="*/ 20 w 51"/>
              <a:gd name="T37" fmla="*/ 314 h 324"/>
              <a:gd name="T38" fmla="*/ 20 w 51"/>
              <a:gd name="T39" fmla="*/ 316 h 324"/>
              <a:gd name="T40" fmla="*/ 20 w 51"/>
              <a:gd name="T41" fmla="*/ 317 h 324"/>
              <a:gd name="T42" fmla="*/ 20 w 51"/>
              <a:gd name="T43" fmla="*/ 317 h 324"/>
              <a:gd name="T44" fmla="*/ 21 w 51"/>
              <a:gd name="T45" fmla="*/ 317 h 324"/>
              <a:gd name="T46" fmla="*/ 22 w 51"/>
              <a:gd name="T47" fmla="*/ 317 h 324"/>
              <a:gd name="T48" fmla="*/ 24 w 51"/>
              <a:gd name="T49" fmla="*/ 316 h 324"/>
              <a:gd name="T50" fmla="*/ 26 w 51"/>
              <a:gd name="T51" fmla="*/ 316 h 324"/>
              <a:gd name="T52" fmla="*/ 27 w 51"/>
              <a:gd name="T53" fmla="*/ 316 h 324"/>
              <a:gd name="T54" fmla="*/ 47 w 51"/>
              <a:gd name="T55" fmla="*/ 312 h 324"/>
              <a:gd name="T56" fmla="*/ 50 w 51"/>
              <a:gd name="T57" fmla="*/ 312 h 324"/>
              <a:gd name="T58" fmla="*/ 51 w 51"/>
              <a:gd name="T59" fmla="*/ 313 h 324"/>
              <a:gd name="T60" fmla="*/ 51 w 51"/>
              <a:gd name="T61" fmla="*/ 314 h 324"/>
              <a:gd name="T62" fmla="*/ 51 w 51"/>
              <a:gd name="T63" fmla="*/ 317 h 324"/>
              <a:gd name="T64" fmla="*/ 50 w 51"/>
              <a:gd name="T65" fmla="*/ 318 h 324"/>
              <a:gd name="T66" fmla="*/ 48 w 51"/>
              <a:gd name="T67" fmla="*/ 320 h 324"/>
              <a:gd name="T68" fmla="*/ 29 w 51"/>
              <a:gd name="T69" fmla="*/ 322 h 324"/>
              <a:gd name="T70" fmla="*/ 25 w 51"/>
              <a:gd name="T71" fmla="*/ 324 h 324"/>
              <a:gd name="T72" fmla="*/ 21 w 51"/>
              <a:gd name="T73" fmla="*/ 324 h 324"/>
              <a:gd name="T74" fmla="*/ 21 w 51"/>
              <a:gd name="T75" fmla="*/ 324 h 324"/>
              <a:gd name="T76" fmla="*/ 18 w 51"/>
              <a:gd name="T77" fmla="*/ 324 h 324"/>
              <a:gd name="T78" fmla="*/ 16 w 51"/>
              <a:gd name="T79" fmla="*/ 322 h 324"/>
              <a:gd name="T80" fmla="*/ 13 w 51"/>
              <a:gd name="T81" fmla="*/ 320 h 324"/>
              <a:gd name="T82" fmla="*/ 12 w 51"/>
              <a:gd name="T83" fmla="*/ 317 h 324"/>
              <a:gd name="T84" fmla="*/ 12 w 51"/>
              <a:gd name="T85" fmla="*/ 314 h 324"/>
              <a:gd name="T86" fmla="*/ 12 w 51"/>
              <a:gd name="T87" fmla="*/ 310 h 324"/>
              <a:gd name="T88" fmla="*/ 13 w 51"/>
              <a:gd name="T89" fmla="*/ 308 h 324"/>
              <a:gd name="T90" fmla="*/ 13 w 51"/>
              <a:gd name="T91" fmla="*/ 271 h 324"/>
              <a:gd name="T92" fmla="*/ 4 w 51"/>
              <a:gd name="T93" fmla="*/ 183 h 324"/>
              <a:gd name="T94" fmla="*/ 1 w 51"/>
              <a:gd name="T95" fmla="*/ 155 h 324"/>
              <a:gd name="T96" fmla="*/ 0 w 51"/>
              <a:gd name="T97" fmla="*/ 126 h 324"/>
              <a:gd name="T98" fmla="*/ 1 w 51"/>
              <a:gd name="T99" fmla="*/ 98 h 324"/>
              <a:gd name="T100" fmla="*/ 3 w 51"/>
              <a:gd name="T101" fmla="*/ 72 h 324"/>
              <a:gd name="T102" fmla="*/ 5 w 51"/>
              <a:gd name="T103" fmla="*/ 50 h 324"/>
              <a:gd name="T104" fmla="*/ 8 w 51"/>
              <a:gd name="T105" fmla="*/ 30 h 324"/>
              <a:gd name="T106" fmla="*/ 10 w 51"/>
              <a:gd name="T107" fmla="*/ 16 h 324"/>
              <a:gd name="T108" fmla="*/ 12 w 51"/>
              <a:gd name="T109" fmla="*/ 7 h 324"/>
              <a:gd name="T110" fmla="*/ 13 w 51"/>
              <a:gd name="T111" fmla="*/ 3 h 324"/>
              <a:gd name="T112" fmla="*/ 13 w 51"/>
              <a:gd name="T113" fmla="*/ 3 h 324"/>
              <a:gd name="T114" fmla="*/ 13 w 51"/>
              <a:gd name="T115" fmla="*/ 1 h 324"/>
              <a:gd name="T116" fmla="*/ 16 w 51"/>
              <a:gd name="T117" fmla="*/ 0 h 324"/>
              <a:gd name="T118" fmla="*/ 17 w 51"/>
              <a:gd name="T11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" h="324">
                <a:moveTo>
                  <a:pt x="17" y="0"/>
                </a:moveTo>
                <a:lnTo>
                  <a:pt x="18" y="1"/>
                </a:lnTo>
                <a:lnTo>
                  <a:pt x="20" y="3"/>
                </a:lnTo>
                <a:lnTo>
                  <a:pt x="20" y="4"/>
                </a:lnTo>
                <a:lnTo>
                  <a:pt x="20" y="7"/>
                </a:lnTo>
                <a:lnTo>
                  <a:pt x="18" y="15"/>
                </a:lnTo>
                <a:lnTo>
                  <a:pt x="16" y="25"/>
                </a:lnTo>
                <a:lnTo>
                  <a:pt x="13" y="41"/>
                </a:lnTo>
                <a:lnTo>
                  <a:pt x="10" y="66"/>
                </a:lnTo>
                <a:lnTo>
                  <a:pt x="8" y="94"/>
                </a:lnTo>
                <a:lnTo>
                  <a:pt x="8" y="126"/>
                </a:lnTo>
                <a:lnTo>
                  <a:pt x="8" y="155"/>
                </a:lnTo>
                <a:lnTo>
                  <a:pt x="10" y="183"/>
                </a:lnTo>
                <a:lnTo>
                  <a:pt x="20" y="271"/>
                </a:lnTo>
                <a:lnTo>
                  <a:pt x="20" y="309"/>
                </a:lnTo>
                <a:lnTo>
                  <a:pt x="20" y="309"/>
                </a:lnTo>
                <a:lnTo>
                  <a:pt x="20" y="310"/>
                </a:lnTo>
                <a:lnTo>
                  <a:pt x="20" y="312"/>
                </a:lnTo>
                <a:lnTo>
                  <a:pt x="20" y="314"/>
                </a:lnTo>
                <a:lnTo>
                  <a:pt x="20" y="316"/>
                </a:lnTo>
                <a:lnTo>
                  <a:pt x="20" y="317"/>
                </a:lnTo>
                <a:lnTo>
                  <a:pt x="20" y="317"/>
                </a:lnTo>
                <a:lnTo>
                  <a:pt x="21" y="317"/>
                </a:lnTo>
                <a:lnTo>
                  <a:pt x="22" y="317"/>
                </a:lnTo>
                <a:lnTo>
                  <a:pt x="24" y="316"/>
                </a:lnTo>
                <a:lnTo>
                  <a:pt x="26" y="316"/>
                </a:lnTo>
                <a:lnTo>
                  <a:pt x="27" y="316"/>
                </a:lnTo>
                <a:lnTo>
                  <a:pt x="47" y="312"/>
                </a:lnTo>
                <a:lnTo>
                  <a:pt x="50" y="312"/>
                </a:lnTo>
                <a:lnTo>
                  <a:pt x="51" y="313"/>
                </a:lnTo>
                <a:lnTo>
                  <a:pt x="51" y="314"/>
                </a:lnTo>
                <a:lnTo>
                  <a:pt x="51" y="317"/>
                </a:lnTo>
                <a:lnTo>
                  <a:pt x="50" y="318"/>
                </a:lnTo>
                <a:lnTo>
                  <a:pt x="48" y="320"/>
                </a:lnTo>
                <a:lnTo>
                  <a:pt x="29" y="322"/>
                </a:lnTo>
                <a:lnTo>
                  <a:pt x="25" y="324"/>
                </a:lnTo>
                <a:lnTo>
                  <a:pt x="21" y="324"/>
                </a:lnTo>
                <a:lnTo>
                  <a:pt x="21" y="324"/>
                </a:lnTo>
                <a:lnTo>
                  <a:pt x="18" y="324"/>
                </a:lnTo>
                <a:lnTo>
                  <a:pt x="16" y="322"/>
                </a:lnTo>
                <a:lnTo>
                  <a:pt x="13" y="320"/>
                </a:lnTo>
                <a:lnTo>
                  <a:pt x="12" y="317"/>
                </a:lnTo>
                <a:lnTo>
                  <a:pt x="12" y="314"/>
                </a:lnTo>
                <a:lnTo>
                  <a:pt x="12" y="310"/>
                </a:lnTo>
                <a:lnTo>
                  <a:pt x="13" y="308"/>
                </a:lnTo>
                <a:lnTo>
                  <a:pt x="13" y="271"/>
                </a:lnTo>
                <a:lnTo>
                  <a:pt x="4" y="183"/>
                </a:lnTo>
                <a:lnTo>
                  <a:pt x="1" y="155"/>
                </a:lnTo>
                <a:lnTo>
                  <a:pt x="0" y="126"/>
                </a:lnTo>
                <a:lnTo>
                  <a:pt x="1" y="98"/>
                </a:lnTo>
                <a:lnTo>
                  <a:pt x="3" y="72"/>
                </a:lnTo>
                <a:lnTo>
                  <a:pt x="5" y="50"/>
                </a:lnTo>
                <a:lnTo>
                  <a:pt x="8" y="30"/>
                </a:lnTo>
                <a:lnTo>
                  <a:pt x="10" y="16"/>
                </a:lnTo>
                <a:lnTo>
                  <a:pt x="12" y="7"/>
                </a:lnTo>
                <a:lnTo>
                  <a:pt x="13" y="3"/>
                </a:lnTo>
                <a:lnTo>
                  <a:pt x="13" y="3"/>
                </a:lnTo>
                <a:lnTo>
                  <a:pt x="13" y="1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" name="Freeform 204"/>
          <p:cNvSpPr>
            <a:spLocks/>
          </p:cNvSpPr>
          <p:nvPr/>
        </p:nvSpPr>
        <p:spPr bwMode="auto">
          <a:xfrm>
            <a:off x="6337301" y="2900363"/>
            <a:ext cx="66675" cy="500063"/>
          </a:xfrm>
          <a:custGeom>
            <a:avLst/>
            <a:gdLst>
              <a:gd name="T0" fmla="*/ 24 w 42"/>
              <a:gd name="T1" fmla="*/ 0 h 315"/>
              <a:gd name="T2" fmla="*/ 25 w 42"/>
              <a:gd name="T3" fmla="*/ 0 h 315"/>
              <a:gd name="T4" fmla="*/ 27 w 42"/>
              <a:gd name="T5" fmla="*/ 2 h 315"/>
              <a:gd name="T6" fmla="*/ 27 w 42"/>
              <a:gd name="T7" fmla="*/ 3 h 315"/>
              <a:gd name="T8" fmla="*/ 31 w 42"/>
              <a:gd name="T9" fmla="*/ 142 h 315"/>
              <a:gd name="T10" fmla="*/ 40 w 42"/>
              <a:gd name="T11" fmla="*/ 248 h 315"/>
              <a:gd name="T12" fmla="*/ 41 w 42"/>
              <a:gd name="T13" fmla="*/ 298 h 315"/>
              <a:gd name="T14" fmla="*/ 42 w 42"/>
              <a:gd name="T15" fmla="*/ 300 h 315"/>
              <a:gd name="T16" fmla="*/ 42 w 42"/>
              <a:gd name="T17" fmla="*/ 304 h 315"/>
              <a:gd name="T18" fmla="*/ 42 w 42"/>
              <a:gd name="T19" fmla="*/ 307 h 315"/>
              <a:gd name="T20" fmla="*/ 41 w 42"/>
              <a:gd name="T21" fmla="*/ 309 h 315"/>
              <a:gd name="T22" fmla="*/ 38 w 42"/>
              <a:gd name="T23" fmla="*/ 311 h 315"/>
              <a:gd name="T24" fmla="*/ 35 w 42"/>
              <a:gd name="T25" fmla="*/ 313 h 315"/>
              <a:gd name="T26" fmla="*/ 31 w 42"/>
              <a:gd name="T27" fmla="*/ 313 h 315"/>
              <a:gd name="T28" fmla="*/ 25 w 42"/>
              <a:gd name="T29" fmla="*/ 315 h 315"/>
              <a:gd name="T30" fmla="*/ 4 w 42"/>
              <a:gd name="T31" fmla="*/ 313 h 315"/>
              <a:gd name="T32" fmla="*/ 2 w 42"/>
              <a:gd name="T33" fmla="*/ 312 h 315"/>
              <a:gd name="T34" fmla="*/ 0 w 42"/>
              <a:gd name="T35" fmla="*/ 311 h 315"/>
              <a:gd name="T36" fmla="*/ 0 w 42"/>
              <a:gd name="T37" fmla="*/ 309 h 315"/>
              <a:gd name="T38" fmla="*/ 0 w 42"/>
              <a:gd name="T39" fmla="*/ 308 h 315"/>
              <a:gd name="T40" fmla="*/ 2 w 42"/>
              <a:gd name="T41" fmla="*/ 307 h 315"/>
              <a:gd name="T42" fmla="*/ 4 w 42"/>
              <a:gd name="T43" fmla="*/ 306 h 315"/>
              <a:gd name="T44" fmla="*/ 25 w 42"/>
              <a:gd name="T45" fmla="*/ 307 h 315"/>
              <a:gd name="T46" fmla="*/ 31 w 42"/>
              <a:gd name="T47" fmla="*/ 307 h 315"/>
              <a:gd name="T48" fmla="*/ 33 w 42"/>
              <a:gd name="T49" fmla="*/ 306 h 315"/>
              <a:gd name="T50" fmla="*/ 35 w 42"/>
              <a:gd name="T51" fmla="*/ 306 h 315"/>
              <a:gd name="T52" fmla="*/ 36 w 42"/>
              <a:gd name="T53" fmla="*/ 304 h 315"/>
              <a:gd name="T54" fmla="*/ 36 w 42"/>
              <a:gd name="T55" fmla="*/ 304 h 315"/>
              <a:gd name="T56" fmla="*/ 36 w 42"/>
              <a:gd name="T57" fmla="*/ 302 h 315"/>
              <a:gd name="T58" fmla="*/ 35 w 42"/>
              <a:gd name="T59" fmla="*/ 300 h 315"/>
              <a:gd name="T60" fmla="*/ 35 w 42"/>
              <a:gd name="T61" fmla="*/ 300 h 315"/>
              <a:gd name="T62" fmla="*/ 35 w 42"/>
              <a:gd name="T63" fmla="*/ 300 h 315"/>
              <a:gd name="T64" fmla="*/ 33 w 42"/>
              <a:gd name="T65" fmla="*/ 249 h 315"/>
              <a:gd name="T66" fmla="*/ 24 w 42"/>
              <a:gd name="T67" fmla="*/ 142 h 315"/>
              <a:gd name="T68" fmla="*/ 20 w 42"/>
              <a:gd name="T69" fmla="*/ 4 h 315"/>
              <a:gd name="T70" fmla="*/ 20 w 42"/>
              <a:gd name="T71" fmla="*/ 2 h 315"/>
              <a:gd name="T72" fmla="*/ 21 w 42"/>
              <a:gd name="T73" fmla="*/ 0 h 315"/>
              <a:gd name="T74" fmla="*/ 24 w 42"/>
              <a:gd name="T75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" h="315">
                <a:moveTo>
                  <a:pt x="24" y="0"/>
                </a:moveTo>
                <a:lnTo>
                  <a:pt x="25" y="0"/>
                </a:lnTo>
                <a:lnTo>
                  <a:pt x="27" y="2"/>
                </a:lnTo>
                <a:lnTo>
                  <a:pt x="27" y="3"/>
                </a:lnTo>
                <a:lnTo>
                  <a:pt x="31" y="142"/>
                </a:lnTo>
                <a:lnTo>
                  <a:pt x="40" y="248"/>
                </a:lnTo>
                <a:lnTo>
                  <a:pt x="41" y="298"/>
                </a:lnTo>
                <a:lnTo>
                  <a:pt x="42" y="300"/>
                </a:lnTo>
                <a:lnTo>
                  <a:pt x="42" y="304"/>
                </a:lnTo>
                <a:lnTo>
                  <a:pt x="42" y="307"/>
                </a:lnTo>
                <a:lnTo>
                  <a:pt x="41" y="309"/>
                </a:lnTo>
                <a:lnTo>
                  <a:pt x="38" y="311"/>
                </a:lnTo>
                <a:lnTo>
                  <a:pt x="35" y="313"/>
                </a:lnTo>
                <a:lnTo>
                  <a:pt x="31" y="313"/>
                </a:lnTo>
                <a:lnTo>
                  <a:pt x="25" y="315"/>
                </a:lnTo>
                <a:lnTo>
                  <a:pt x="4" y="313"/>
                </a:lnTo>
                <a:lnTo>
                  <a:pt x="2" y="312"/>
                </a:lnTo>
                <a:lnTo>
                  <a:pt x="0" y="311"/>
                </a:lnTo>
                <a:lnTo>
                  <a:pt x="0" y="309"/>
                </a:lnTo>
                <a:lnTo>
                  <a:pt x="0" y="308"/>
                </a:lnTo>
                <a:lnTo>
                  <a:pt x="2" y="307"/>
                </a:lnTo>
                <a:lnTo>
                  <a:pt x="4" y="306"/>
                </a:lnTo>
                <a:lnTo>
                  <a:pt x="25" y="307"/>
                </a:lnTo>
                <a:lnTo>
                  <a:pt x="31" y="307"/>
                </a:lnTo>
                <a:lnTo>
                  <a:pt x="33" y="306"/>
                </a:lnTo>
                <a:lnTo>
                  <a:pt x="35" y="306"/>
                </a:lnTo>
                <a:lnTo>
                  <a:pt x="36" y="304"/>
                </a:lnTo>
                <a:lnTo>
                  <a:pt x="36" y="304"/>
                </a:lnTo>
                <a:lnTo>
                  <a:pt x="36" y="302"/>
                </a:lnTo>
                <a:lnTo>
                  <a:pt x="35" y="300"/>
                </a:lnTo>
                <a:lnTo>
                  <a:pt x="35" y="300"/>
                </a:lnTo>
                <a:lnTo>
                  <a:pt x="35" y="300"/>
                </a:lnTo>
                <a:lnTo>
                  <a:pt x="33" y="249"/>
                </a:lnTo>
                <a:lnTo>
                  <a:pt x="24" y="142"/>
                </a:lnTo>
                <a:lnTo>
                  <a:pt x="20" y="4"/>
                </a:lnTo>
                <a:lnTo>
                  <a:pt x="20" y="2"/>
                </a:lnTo>
                <a:lnTo>
                  <a:pt x="21" y="0"/>
                </a:lnTo>
                <a:lnTo>
                  <a:pt x="2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206"/>
          <p:cNvSpPr>
            <a:spLocks noEditPoints="1"/>
          </p:cNvSpPr>
          <p:nvPr/>
        </p:nvSpPr>
        <p:spPr bwMode="auto">
          <a:xfrm>
            <a:off x="7294563" y="2287588"/>
            <a:ext cx="333375" cy="320675"/>
          </a:xfrm>
          <a:custGeom>
            <a:avLst/>
            <a:gdLst>
              <a:gd name="T0" fmla="*/ 100 w 210"/>
              <a:gd name="T1" fmla="*/ 9 h 202"/>
              <a:gd name="T2" fmla="*/ 45 w 210"/>
              <a:gd name="T3" fmla="*/ 28 h 202"/>
              <a:gd name="T4" fmla="*/ 43 w 210"/>
              <a:gd name="T5" fmla="*/ 32 h 202"/>
              <a:gd name="T6" fmla="*/ 36 w 210"/>
              <a:gd name="T7" fmla="*/ 40 h 202"/>
              <a:gd name="T8" fmla="*/ 26 w 210"/>
              <a:gd name="T9" fmla="*/ 51 h 202"/>
              <a:gd name="T10" fmla="*/ 9 w 210"/>
              <a:gd name="T11" fmla="*/ 88 h 202"/>
              <a:gd name="T12" fmla="*/ 9 w 210"/>
              <a:gd name="T13" fmla="*/ 129 h 202"/>
              <a:gd name="T14" fmla="*/ 18 w 210"/>
              <a:gd name="T15" fmla="*/ 148 h 202"/>
              <a:gd name="T16" fmla="*/ 18 w 210"/>
              <a:gd name="T17" fmla="*/ 148 h 202"/>
              <a:gd name="T18" fmla="*/ 19 w 210"/>
              <a:gd name="T19" fmla="*/ 152 h 202"/>
              <a:gd name="T20" fmla="*/ 26 w 210"/>
              <a:gd name="T21" fmla="*/ 160 h 202"/>
              <a:gd name="T22" fmla="*/ 35 w 210"/>
              <a:gd name="T23" fmla="*/ 172 h 202"/>
              <a:gd name="T24" fmla="*/ 60 w 210"/>
              <a:gd name="T25" fmla="*/ 188 h 202"/>
              <a:gd name="T26" fmla="*/ 95 w 210"/>
              <a:gd name="T27" fmla="*/ 195 h 202"/>
              <a:gd name="T28" fmla="*/ 132 w 210"/>
              <a:gd name="T29" fmla="*/ 189 h 202"/>
              <a:gd name="T30" fmla="*/ 134 w 210"/>
              <a:gd name="T31" fmla="*/ 188 h 202"/>
              <a:gd name="T32" fmla="*/ 144 w 210"/>
              <a:gd name="T33" fmla="*/ 185 h 202"/>
              <a:gd name="T34" fmla="*/ 155 w 210"/>
              <a:gd name="T35" fmla="*/ 177 h 202"/>
              <a:gd name="T36" fmla="*/ 176 w 210"/>
              <a:gd name="T37" fmla="*/ 160 h 202"/>
              <a:gd name="T38" fmla="*/ 193 w 210"/>
              <a:gd name="T39" fmla="*/ 131 h 202"/>
              <a:gd name="T40" fmla="*/ 193 w 210"/>
              <a:gd name="T41" fmla="*/ 130 h 202"/>
              <a:gd name="T42" fmla="*/ 195 w 210"/>
              <a:gd name="T43" fmla="*/ 127 h 202"/>
              <a:gd name="T44" fmla="*/ 199 w 210"/>
              <a:gd name="T45" fmla="*/ 119 h 202"/>
              <a:gd name="T46" fmla="*/ 204 w 210"/>
              <a:gd name="T47" fmla="*/ 89 h 202"/>
              <a:gd name="T48" fmla="*/ 195 w 210"/>
              <a:gd name="T49" fmla="*/ 49 h 202"/>
              <a:gd name="T50" fmla="*/ 182 w 210"/>
              <a:gd name="T51" fmla="*/ 25 h 202"/>
              <a:gd name="T52" fmla="*/ 176 w 210"/>
              <a:gd name="T53" fmla="*/ 21 h 202"/>
              <a:gd name="T54" fmla="*/ 167 w 210"/>
              <a:gd name="T55" fmla="*/ 17 h 202"/>
              <a:gd name="T56" fmla="*/ 141 w 210"/>
              <a:gd name="T57" fmla="*/ 9 h 202"/>
              <a:gd name="T58" fmla="*/ 123 w 210"/>
              <a:gd name="T59" fmla="*/ 0 h 202"/>
              <a:gd name="T60" fmla="*/ 163 w 210"/>
              <a:gd name="T61" fmla="*/ 8 h 202"/>
              <a:gd name="T62" fmla="*/ 184 w 210"/>
              <a:gd name="T63" fmla="*/ 19 h 202"/>
              <a:gd name="T64" fmla="*/ 188 w 210"/>
              <a:gd name="T65" fmla="*/ 21 h 202"/>
              <a:gd name="T66" fmla="*/ 201 w 210"/>
              <a:gd name="T67" fmla="*/ 46 h 202"/>
              <a:gd name="T68" fmla="*/ 210 w 210"/>
              <a:gd name="T69" fmla="*/ 89 h 202"/>
              <a:gd name="T70" fmla="*/ 206 w 210"/>
              <a:gd name="T71" fmla="*/ 119 h 202"/>
              <a:gd name="T72" fmla="*/ 200 w 210"/>
              <a:gd name="T73" fmla="*/ 134 h 202"/>
              <a:gd name="T74" fmla="*/ 178 w 210"/>
              <a:gd name="T75" fmla="*/ 168 h 202"/>
              <a:gd name="T76" fmla="*/ 154 w 210"/>
              <a:gd name="T77" fmla="*/ 188 h 202"/>
              <a:gd name="T78" fmla="*/ 136 w 210"/>
              <a:gd name="T79" fmla="*/ 195 h 202"/>
              <a:gd name="T80" fmla="*/ 113 w 210"/>
              <a:gd name="T81" fmla="*/ 201 h 202"/>
              <a:gd name="T82" fmla="*/ 72 w 210"/>
              <a:gd name="T83" fmla="*/ 199 h 202"/>
              <a:gd name="T84" fmla="*/ 38 w 210"/>
              <a:gd name="T85" fmla="*/ 182 h 202"/>
              <a:gd name="T86" fmla="*/ 18 w 210"/>
              <a:gd name="T87" fmla="*/ 163 h 202"/>
              <a:gd name="T88" fmla="*/ 11 w 210"/>
              <a:gd name="T89" fmla="*/ 152 h 202"/>
              <a:gd name="T90" fmla="*/ 0 w 210"/>
              <a:gd name="T91" fmla="*/ 109 h 202"/>
              <a:gd name="T92" fmla="*/ 7 w 210"/>
              <a:gd name="T93" fmla="*/ 71 h 202"/>
              <a:gd name="T94" fmla="*/ 24 w 210"/>
              <a:gd name="T95" fmla="*/ 42 h 202"/>
              <a:gd name="T96" fmla="*/ 39 w 210"/>
              <a:gd name="T97" fmla="*/ 25 h 202"/>
              <a:gd name="T98" fmla="*/ 41 w 210"/>
              <a:gd name="T99" fmla="*/ 23 h 202"/>
              <a:gd name="T100" fmla="*/ 73 w 210"/>
              <a:gd name="T101" fmla="*/ 9 h 202"/>
              <a:gd name="T102" fmla="*/ 123 w 210"/>
              <a:gd name="T10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202">
                <a:moveTo>
                  <a:pt x="123" y="8"/>
                </a:moveTo>
                <a:lnTo>
                  <a:pt x="100" y="9"/>
                </a:lnTo>
                <a:lnTo>
                  <a:pt x="74" y="16"/>
                </a:lnTo>
                <a:lnTo>
                  <a:pt x="45" y="28"/>
                </a:lnTo>
                <a:lnTo>
                  <a:pt x="44" y="29"/>
                </a:lnTo>
                <a:lnTo>
                  <a:pt x="43" y="32"/>
                </a:lnTo>
                <a:lnTo>
                  <a:pt x="40" y="34"/>
                </a:lnTo>
                <a:lnTo>
                  <a:pt x="36" y="40"/>
                </a:lnTo>
                <a:lnTo>
                  <a:pt x="31" y="45"/>
                </a:lnTo>
                <a:lnTo>
                  <a:pt x="26" y="51"/>
                </a:lnTo>
                <a:lnTo>
                  <a:pt x="17" y="68"/>
                </a:lnTo>
                <a:lnTo>
                  <a:pt x="9" y="88"/>
                </a:lnTo>
                <a:lnTo>
                  <a:pt x="6" y="109"/>
                </a:lnTo>
                <a:lnTo>
                  <a:pt x="9" y="129"/>
                </a:lnTo>
                <a:lnTo>
                  <a:pt x="18" y="148"/>
                </a:lnTo>
                <a:lnTo>
                  <a:pt x="18" y="148"/>
                </a:lnTo>
                <a:lnTo>
                  <a:pt x="18" y="148"/>
                </a:lnTo>
                <a:lnTo>
                  <a:pt x="18" y="148"/>
                </a:lnTo>
                <a:lnTo>
                  <a:pt x="18" y="151"/>
                </a:lnTo>
                <a:lnTo>
                  <a:pt x="19" y="152"/>
                </a:lnTo>
                <a:lnTo>
                  <a:pt x="22" y="156"/>
                </a:lnTo>
                <a:lnTo>
                  <a:pt x="26" y="160"/>
                </a:lnTo>
                <a:lnTo>
                  <a:pt x="30" y="165"/>
                </a:lnTo>
                <a:lnTo>
                  <a:pt x="35" y="172"/>
                </a:lnTo>
                <a:lnTo>
                  <a:pt x="47" y="180"/>
                </a:lnTo>
                <a:lnTo>
                  <a:pt x="60" y="188"/>
                </a:lnTo>
                <a:lnTo>
                  <a:pt x="75" y="193"/>
                </a:lnTo>
                <a:lnTo>
                  <a:pt x="95" y="195"/>
                </a:lnTo>
                <a:lnTo>
                  <a:pt x="112" y="194"/>
                </a:lnTo>
                <a:lnTo>
                  <a:pt x="132" y="189"/>
                </a:lnTo>
                <a:lnTo>
                  <a:pt x="132" y="189"/>
                </a:lnTo>
                <a:lnTo>
                  <a:pt x="134" y="188"/>
                </a:lnTo>
                <a:lnTo>
                  <a:pt x="138" y="186"/>
                </a:lnTo>
                <a:lnTo>
                  <a:pt x="144" y="185"/>
                </a:lnTo>
                <a:lnTo>
                  <a:pt x="149" y="181"/>
                </a:lnTo>
                <a:lnTo>
                  <a:pt x="155" y="177"/>
                </a:lnTo>
                <a:lnTo>
                  <a:pt x="166" y="170"/>
                </a:lnTo>
                <a:lnTo>
                  <a:pt x="176" y="160"/>
                </a:lnTo>
                <a:lnTo>
                  <a:pt x="185" y="147"/>
                </a:lnTo>
                <a:lnTo>
                  <a:pt x="193" y="131"/>
                </a:lnTo>
                <a:lnTo>
                  <a:pt x="193" y="130"/>
                </a:lnTo>
                <a:lnTo>
                  <a:pt x="193" y="130"/>
                </a:lnTo>
                <a:lnTo>
                  <a:pt x="193" y="129"/>
                </a:lnTo>
                <a:lnTo>
                  <a:pt x="195" y="127"/>
                </a:lnTo>
                <a:lnTo>
                  <a:pt x="196" y="123"/>
                </a:lnTo>
                <a:lnTo>
                  <a:pt x="199" y="119"/>
                </a:lnTo>
                <a:lnTo>
                  <a:pt x="202" y="106"/>
                </a:lnTo>
                <a:lnTo>
                  <a:pt x="204" y="89"/>
                </a:lnTo>
                <a:lnTo>
                  <a:pt x="202" y="70"/>
                </a:lnTo>
                <a:lnTo>
                  <a:pt x="195" y="49"/>
                </a:lnTo>
                <a:lnTo>
                  <a:pt x="183" y="26"/>
                </a:lnTo>
                <a:lnTo>
                  <a:pt x="182" y="25"/>
                </a:lnTo>
                <a:lnTo>
                  <a:pt x="179" y="24"/>
                </a:lnTo>
                <a:lnTo>
                  <a:pt x="176" y="21"/>
                </a:lnTo>
                <a:lnTo>
                  <a:pt x="172" y="20"/>
                </a:lnTo>
                <a:lnTo>
                  <a:pt x="167" y="17"/>
                </a:lnTo>
                <a:lnTo>
                  <a:pt x="155" y="12"/>
                </a:lnTo>
                <a:lnTo>
                  <a:pt x="141" y="9"/>
                </a:lnTo>
                <a:lnTo>
                  <a:pt x="123" y="8"/>
                </a:lnTo>
                <a:close/>
                <a:moveTo>
                  <a:pt x="123" y="0"/>
                </a:moveTo>
                <a:lnTo>
                  <a:pt x="145" y="3"/>
                </a:lnTo>
                <a:lnTo>
                  <a:pt x="163" y="8"/>
                </a:lnTo>
                <a:lnTo>
                  <a:pt x="176" y="13"/>
                </a:lnTo>
                <a:lnTo>
                  <a:pt x="184" y="19"/>
                </a:lnTo>
                <a:lnTo>
                  <a:pt x="187" y="21"/>
                </a:lnTo>
                <a:lnTo>
                  <a:pt x="188" y="21"/>
                </a:lnTo>
                <a:lnTo>
                  <a:pt x="188" y="21"/>
                </a:lnTo>
                <a:lnTo>
                  <a:pt x="201" y="46"/>
                </a:lnTo>
                <a:lnTo>
                  <a:pt x="209" y="68"/>
                </a:lnTo>
                <a:lnTo>
                  <a:pt x="210" y="89"/>
                </a:lnTo>
                <a:lnTo>
                  <a:pt x="209" y="106"/>
                </a:lnTo>
                <a:lnTo>
                  <a:pt x="206" y="119"/>
                </a:lnTo>
                <a:lnTo>
                  <a:pt x="202" y="129"/>
                </a:lnTo>
                <a:lnTo>
                  <a:pt x="200" y="134"/>
                </a:lnTo>
                <a:lnTo>
                  <a:pt x="189" y="153"/>
                </a:lnTo>
                <a:lnTo>
                  <a:pt x="178" y="168"/>
                </a:lnTo>
                <a:lnTo>
                  <a:pt x="166" y="180"/>
                </a:lnTo>
                <a:lnTo>
                  <a:pt x="154" y="188"/>
                </a:lnTo>
                <a:lnTo>
                  <a:pt x="144" y="193"/>
                </a:lnTo>
                <a:lnTo>
                  <a:pt x="136" y="195"/>
                </a:lnTo>
                <a:lnTo>
                  <a:pt x="133" y="195"/>
                </a:lnTo>
                <a:lnTo>
                  <a:pt x="113" y="201"/>
                </a:lnTo>
                <a:lnTo>
                  <a:pt x="95" y="202"/>
                </a:lnTo>
                <a:lnTo>
                  <a:pt x="72" y="199"/>
                </a:lnTo>
                <a:lnTo>
                  <a:pt x="53" y="193"/>
                </a:lnTo>
                <a:lnTo>
                  <a:pt x="38" y="182"/>
                </a:lnTo>
                <a:lnTo>
                  <a:pt x="26" y="173"/>
                </a:lnTo>
                <a:lnTo>
                  <a:pt x="18" y="163"/>
                </a:lnTo>
                <a:lnTo>
                  <a:pt x="13" y="155"/>
                </a:lnTo>
                <a:lnTo>
                  <a:pt x="11" y="152"/>
                </a:lnTo>
                <a:lnTo>
                  <a:pt x="2" y="130"/>
                </a:lnTo>
                <a:lnTo>
                  <a:pt x="0" y="109"/>
                </a:lnTo>
                <a:lnTo>
                  <a:pt x="2" y="89"/>
                </a:lnTo>
                <a:lnTo>
                  <a:pt x="7" y="71"/>
                </a:lnTo>
                <a:lnTo>
                  <a:pt x="15" y="55"/>
                </a:lnTo>
                <a:lnTo>
                  <a:pt x="24" y="42"/>
                </a:lnTo>
                <a:lnTo>
                  <a:pt x="32" y="32"/>
                </a:lnTo>
                <a:lnTo>
                  <a:pt x="39" y="25"/>
                </a:lnTo>
                <a:lnTo>
                  <a:pt x="41" y="23"/>
                </a:lnTo>
                <a:lnTo>
                  <a:pt x="41" y="23"/>
                </a:lnTo>
                <a:lnTo>
                  <a:pt x="43" y="23"/>
                </a:lnTo>
                <a:lnTo>
                  <a:pt x="73" y="9"/>
                </a:lnTo>
                <a:lnTo>
                  <a:pt x="99" y="3"/>
                </a:lnTo>
                <a:lnTo>
                  <a:pt x="1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207"/>
          <p:cNvSpPr>
            <a:spLocks/>
          </p:cNvSpPr>
          <p:nvPr/>
        </p:nvSpPr>
        <p:spPr bwMode="auto">
          <a:xfrm>
            <a:off x="7302501" y="2300288"/>
            <a:ext cx="122238" cy="120650"/>
          </a:xfrm>
          <a:custGeom>
            <a:avLst/>
            <a:gdLst>
              <a:gd name="T0" fmla="*/ 73 w 77"/>
              <a:gd name="T1" fmla="*/ 0 h 76"/>
              <a:gd name="T2" fmla="*/ 74 w 77"/>
              <a:gd name="T3" fmla="*/ 1 h 76"/>
              <a:gd name="T4" fmla="*/ 76 w 77"/>
              <a:gd name="T5" fmla="*/ 3 h 76"/>
              <a:gd name="T6" fmla="*/ 77 w 77"/>
              <a:gd name="T7" fmla="*/ 4 h 76"/>
              <a:gd name="T8" fmla="*/ 76 w 77"/>
              <a:gd name="T9" fmla="*/ 5 h 76"/>
              <a:gd name="T10" fmla="*/ 59 w 77"/>
              <a:gd name="T11" fmla="*/ 38 h 76"/>
              <a:gd name="T12" fmla="*/ 57 w 77"/>
              <a:gd name="T13" fmla="*/ 39 h 76"/>
              <a:gd name="T14" fmla="*/ 57 w 77"/>
              <a:gd name="T15" fmla="*/ 41 h 76"/>
              <a:gd name="T16" fmla="*/ 56 w 77"/>
              <a:gd name="T17" fmla="*/ 43 h 76"/>
              <a:gd name="T18" fmla="*/ 53 w 77"/>
              <a:gd name="T19" fmla="*/ 46 h 76"/>
              <a:gd name="T20" fmla="*/ 52 w 77"/>
              <a:gd name="T21" fmla="*/ 49 h 76"/>
              <a:gd name="T22" fmla="*/ 50 w 77"/>
              <a:gd name="T23" fmla="*/ 51 h 76"/>
              <a:gd name="T24" fmla="*/ 48 w 77"/>
              <a:gd name="T25" fmla="*/ 53 h 76"/>
              <a:gd name="T26" fmla="*/ 47 w 77"/>
              <a:gd name="T27" fmla="*/ 54 h 76"/>
              <a:gd name="T28" fmla="*/ 44 w 77"/>
              <a:gd name="T29" fmla="*/ 54 h 76"/>
              <a:gd name="T30" fmla="*/ 42 w 77"/>
              <a:gd name="T31" fmla="*/ 54 h 76"/>
              <a:gd name="T32" fmla="*/ 39 w 77"/>
              <a:gd name="T33" fmla="*/ 51 h 76"/>
              <a:gd name="T34" fmla="*/ 39 w 77"/>
              <a:gd name="T35" fmla="*/ 50 h 76"/>
              <a:gd name="T36" fmla="*/ 38 w 77"/>
              <a:gd name="T37" fmla="*/ 46 h 76"/>
              <a:gd name="T38" fmla="*/ 38 w 77"/>
              <a:gd name="T39" fmla="*/ 42 h 76"/>
              <a:gd name="T40" fmla="*/ 38 w 77"/>
              <a:gd name="T41" fmla="*/ 41 h 76"/>
              <a:gd name="T42" fmla="*/ 5 w 77"/>
              <a:gd name="T43" fmla="*/ 75 h 76"/>
              <a:gd name="T44" fmla="*/ 4 w 77"/>
              <a:gd name="T45" fmla="*/ 76 h 76"/>
              <a:gd name="T46" fmla="*/ 2 w 77"/>
              <a:gd name="T47" fmla="*/ 76 h 76"/>
              <a:gd name="T48" fmla="*/ 1 w 77"/>
              <a:gd name="T49" fmla="*/ 76 h 76"/>
              <a:gd name="T50" fmla="*/ 0 w 77"/>
              <a:gd name="T51" fmla="*/ 76 h 76"/>
              <a:gd name="T52" fmla="*/ 0 w 77"/>
              <a:gd name="T53" fmla="*/ 73 h 76"/>
              <a:gd name="T54" fmla="*/ 0 w 77"/>
              <a:gd name="T55" fmla="*/ 72 h 76"/>
              <a:gd name="T56" fmla="*/ 0 w 77"/>
              <a:gd name="T57" fmla="*/ 71 h 76"/>
              <a:gd name="T58" fmla="*/ 47 w 77"/>
              <a:gd name="T59" fmla="*/ 20 h 76"/>
              <a:gd name="T60" fmla="*/ 46 w 77"/>
              <a:gd name="T61" fmla="*/ 30 h 76"/>
              <a:gd name="T62" fmla="*/ 44 w 77"/>
              <a:gd name="T63" fmla="*/ 37 h 76"/>
              <a:gd name="T64" fmla="*/ 44 w 77"/>
              <a:gd name="T65" fmla="*/ 42 h 76"/>
              <a:gd name="T66" fmla="*/ 44 w 77"/>
              <a:gd name="T67" fmla="*/ 45 h 76"/>
              <a:gd name="T68" fmla="*/ 44 w 77"/>
              <a:gd name="T69" fmla="*/ 46 h 76"/>
              <a:gd name="T70" fmla="*/ 47 w 77"/>
              <a:gd name="T71" fmla="*/ 43 h 76"/>
              <a:gd name="T72" fmla="*/ 48 w 77"/>
              <a:gd name="T73" fmla="*/ 42 h 76"/>
              <a:gd name="T74" fmla="*/ 50 w 77"/>
              <a:gd name="T75" fmla="*/ 39 h 76"/>
              <a:gd name="T76" fmla="*/ 51 w 77"/>
              <a:gd name="T77" fmla="*/ 37 h 76"/>
              <a:gd name="T78" fmla="*/ 52 w 77"/>
              <a:gd name="T79" fmla="*/ 36 h 76"/>
              <a:gd name="T80" fmla="*/ 52 w 77"/>
              <a:gd name="T81" fmla="*/ 36 h 76"/>
              <a:gd name="T82" fmla="*/ 70 w 77"/>
              <a:gd name="T83" fmla="*/ 3 h 76"/>
              <a:gd name="T84" fmla="*/ 70 w 77"/>
              <a:gd name="T85" fmla="*/ 3 h 76"/>
              <a:gd name="T86" fmla="*/ 72 w 77"/>
              <a:gd name="T87" fmla="*/ 1 h 76"/>
              <a:gd name="T88" fmla="*/ 73 w 77"/>
              <a:gd name="T8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76">
                <a:moveTo>
                  <a:pt x="73" y="0"/>
                </a:moveTo>
                <a:lnTo>
                  <a:pt x="74" y="1"/>
                </a:lnTo>
                <a:lnTo>
                  <a:pt x="76" y="3"/>
                </a:lnTo>
                <a:lnTo>
                  <a:pt x="77" y="4"/>
                </a:lnTo>
                <a:lnTo>
                  <a:pt x="76" y="5"/>
                </a:lnTo>
                <a:lnTo>
                  <a:pt x="59" y="38"/>
                </a:lnTo>
                <a:lnTo>
                  <a:pt x="57" y="39"/>
                </a:lnTo>
                <a:lnTo>
                  <a:pt x="57" y="41"/>
                </a:lnTo>
                <a:lnTo>
                  <a:pt x="56" y="43"/>
                </a:lnTo>
                <a:lnTo>
                  <a:pt x="53" y="46"/>
                </a:lnTo>
                <a:lnTo>
                  <a:pt x="52" y="49"/>
                </a:lnTo>
                <a:lnTo>
                  <a:pt x="50" y="51"/>
                </a:lnTo>
                <a:lnTo>
                  <a:pt x="48" y="53"/>
                </a:lnTo>
                <a:lnTo>
                  <a:pt x="47" y="54"/>
                </a:lnTo>
                <a:lnTo>
                  <a:pt x="44" y="54"/>
                </a:lnTo>
                <a:lnTo>
                  <a:pt x="42" y="54"/>
                </a:lnTo>
                <a:lnTo>
                  <a:pt x="39" y="51"/>
                </a:lnTo>
                <a:lnTo>
                  <a:pt x="39" y="50"/>
                </a:lnTo>
                <a:lnTo>
                  <a:pt x="38" y="46"/>
                </a:lnTo>
                <a:lnTo>
                  <a:pt x="38" y="42"/>
                </a:lnTo>
                <a:lnTo>
                  <a:pt x="38" y="41"/>
                </a:lnTo>
                <a:lnTo>
                  <a:pt x="5" y="75"/>
                </a:lnTo>
                <a:lnTo>
                  <a:pt x="4" y="76"/>
                </a:lnTo>
                <a:lnTo>
                  <a:pt x="2" y="76"/>
                </a:lnTo>
                <a:lnTo>
                  <a:pt x="1" y="76"/>
                </a:lnTo>
                <a:lnTo>
                  <a:pt x="0" y="76"/>
                </a:lnTo>
                <a:lnTo>
                  <a:pt x="0" y="73"/>
                </a:lnTo>
                <a:lnTo>
                  <a:pt x="0" y="72"/>
                </a:lnTo>
                <a:lnTo>
                  <a:pt x="0" y="71"/>
                </a:lnTo>
                <a:lnTo>
                  <a:pt x="47" y="20"/>
                </a:lnTo>
                <a:lnTo>
                  <a:pt x="46" y="30"/>
                </a:lnTo>
                <a:lnTo>
                  <a:pt x="44" y="37"/>
                </a:lnTo>
                <a:lnTo>
                  <a:pt x="44" y="42"/>
                </a:lnTo>
                <a:lnTo>
                  <a:pt x="44" y="45"/>
                </a:lnTo>
                <a:lnTo>
                  <a:pt x="44" y="46"/>
                </a:lnTo>
                <a:lnTo>
                  <a:pt x="47" y="43"/>
                </a:lnTo>
                <a:lnTo>
                  <a:pt x="48" y="42"/>
                </a:lnTo>
                <a:lnTo>
                  <a:pt x="50" y="39"/>
                </a:lnTo>
                <a:lnTo>
                  <a:pt x="51" y="37"/>
                </a:lnTo>
                <a:lnTo>
                  <a:pt x="52" y="36"/>
                </a:lnTo>
                <a:lnTo>
                  <a:pt x="52" y="36"/>
                </a:lnTo>
                <a:lnTo>
                  <a:pt x="70" y="3"/>
                </a:lnTo>
                <a:lnTo>
                  <a:pt x="70" y="3"/>
                </a:lnTo>
                <a:lnTo>
                  <a:pt x="72" y="1"/>
                </a:lnTo>
                <a:lnTo>
                  <a:pt x="7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208"/>
          <p:cNvSpPr>
            <a:spLocks/>
          </p:cNvSpPr>
          <p:nvPr/>
        </p:nvSpPr>
        <p:spPr bwMode="auto">
          <a:xfrm>
            <a:off x="7413626" y="2300288"/>
            <a:ext cx="150813" cy="38100"/>
          </a:xfrm>
          <a:custGeom>
            <a:avLst/>
            <a:gdLst>
              <a:gd name="T0" fmla="*/ 52 w 95"/>
              <a:gd name="T1" fmla="*/ 5 h 24"/>
              <a:gd name="T2" fmla="*/ 67 w 95"/>
              <a:gd name="T3" fmla="*/ 8 h 24"/>
              <a:gd name="T4" fmla="*/ 88 w 95"/>
              <a:gd name="T5" fmla="*/ 3 h 24"/>
              <a:gd name="T6" fmla="*/ 90 w 95"/>
              <a:gd name="T7" fmla="*/ 3 h 24"/>
              <a:gd name="T8" fmla="*/ 92 w 95"/>
              <a:gd name="T9" fmla="*/ 3 h 24"/>
              <a:gd name="T10" fmla="*/ 95 w 95"/>
              <a:gd name="T11" fmla="*/ 4 h 24"/>
              <a:gd name="T12" fmla="*/ 95 w 95"/>
              <a:gd name="T13" fmla="*/ 8 h 24"/>
              <a:gd name="T14" fmla="*/ 91 w 95"/>
              <a:gd name="T15" fmla="*/ 11 h 24"/>
              <a:gd name="T16" fmla="*/ 67 w 95"/>
              <a:gd name="T17" fmla="*/ 15 h 24"/>
              <a:gd name="T18" fmla="*/ 52 w 95"/>
              <a:gd name="T19" fmla="*/ 13 h 24"/>
              <a:gd name="T20" fmla="*/ 53 w 95"/>
              <a:gd name="T21" fmla="*/ 15 h 24"/>
              <a:gd name="T22" fmla="*/ 53 w 95"/>
              <a:gd name="T23" fmla="*/ 18 h 24"/>
              <a:gd name="T24" fmla="*/ 50 w 95"/>
              <a:gd name="T25" fmla="*/ 21 h 24"/>
              <a:gd name="T26" fmla="*/ 45 w 95"/>
              <a:gd name="T27" fmla="*/ 24 h 24"/>
              <a:gd name="T28" fmla="*/ 37 w 95"/>
              <a:gd name="T29" fmla="*/ 22 h 24"/>
              <a:gd name="T30" fmla="*/ 28 w 95"/>
              <a:gd name="T31" fmla="*/ 18 h 24"/>
              <a:gd name="T32" fmla="*/ 11 w 95"/>
              <a:gd name="T33" fmla="*/ 13 h 24"/>
              <a:gd name="T34" fmla="*/ 3 w 95"/>
              <a:gd name="T35" fmla="*/ 9 h 24"/>
              <a:gd name="T36" fmla="*/ 0 w 95"/>
              <a:gd name="T37" fmla="*/ 7 h 24"/>
              <a:gd name="T38" fmla="*/ 0 w 95"/>
              <a:gd name="T39" fmla="*/ 4 h 24"/>
              <a:gd name="T40" fmla="*/ 3 w 95"/>
              <a:gd name="T41" fmla="*/ 1 h 24"/>
              <a:gd name="T42" fmla="*/ 7 w 95"/>
              <a:gd name="T43" fmla="*/ 3 h 24"/>
              <a:gd name="T44" fmla="*/ 8 w 95"/>
              <a:gd name="T45" fmla="*/ 4 h 24"/>
              <a:gd name="T46" fmla="*/ 14 w 95"/>
              <a:gd name="T47" fmla="*/ 7 h 24"/>
              <a:gd name="T48" fmla="*/ 24 w 95"/>
              <a:gd name="T49" fmla="*/ 9 h 24"/>
              <a:gd name="T50" fmla="*/ 31 w 95"/>
              <a:gd name="T51" fmla="*/ 12 h 24"/>
              <a:gd name="T52" fmla="*/ 33 w 95"/>
              <a:gd name="T53" fmla="*/ 13 h 24"/>
              <a:gd name="T54" fmla="*/ 41 w 95"/>
              <a:gd name="T55" fmla="*/ 16 h 24"/>
              <a:gd name="T56" fmla="*/ 40 w 95"/>
              <a:gd name="T57" fmla="*/ 13 h 24"/>
              <a:gd name="T58" fmla="*/ 35 w 95"/>
              <a:gd name="T59" fmla="*/ 9 h 24"/>
              <a:gd name="T60" fmla="*/ 33 w 95"/>
              <a:gd name="T61" fmla="*/ 5 h 24"/>
              <a:gd name="T62" fmla="*/ 35 w 95"/>
              <a:gd name="T63" fmla="*/ 1 h 24"/>
              <a:gd name="T64" fmla="*/ 37 w 95"/>
              <a:gd name="T65" fmla="*/ 0 h 24"/>
              <a:gd name="T66" fmla="*/ 38 w 95"/>
              <a:gd name="T6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24">
                <a:moveTo>
                  <a:pt x="38" y="0"/>
                </a:moveTo>
                <a:lnTo>
                  <a:pt x="52" y="5"/>
                </a:lnTo>
                <a:lnTo>
                  <a:pt x="61" y="7"/>
                </a:lnTo>
                <a:lnTo>
                  <a:pt x="67" y="8"/>
                </a:lnTo>
                <a:lnTo>
                  <a:pt x="80" y="7"/>
                </a:lnTo>
                <a:lnTo>
                  <a:pt x="88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3" y="3"/>
                </a:lnTo>
                <a:lnTo>
                  <a:pt x="95" y="4"/>
                </a:lnTo>
                <a:lnTo>
                  <a:pt x="95" y="5"/>
                </a:lnTo>
                <a:lnTo>
                  <a:pt x="95" y="8"/>
                </a:lnTo>
                <a:lnTo>
                  <a:pt x="93" y="9"/>
                </a:lnTo>
                <a:lnTo>
                  <a:pt x="91" y="11"/>
                </a:lnTo>
                <a:lnTo>
                  <a:pt x="82" y="13"/>
                </a:lnTo>
                <a:lnTo>
                  <a:pt x="67" y="15"/>
                </a:lnTo>
                <a:lnTo>
                  <a:pt x="61" y="15"/>
                </a:lnTo>
                <a:lnTo>
                  <a:pt x="52" y="13"/>
                </a:lnTo>
                <a:lnTo>
                  <a:pt x="52" y="13"/>
                </a:lnTo>
                <a:lnTo>
                  <a:pt x="53" y="15"/>
                </a:lnTo>
                <a:lnTo>
                  <a:pt x="53" y="17"/>
                </a:lnTo>
                <a:lnTo>
                  <a:pt x="53" y="18"/>
                </a:lnTo>
                <a:lnTo>
                  <a:pt x="53" y="20"/>
                </a:lnTo>
                <a:lnTo>
                  <a:pt x="50" y="21"/>
                </a:lnTo>
                <a:lnTo>
                  <a:pt x="48" y="22"/>
                </a:lnTo>
                <a:lnTo>
                  <a:pt x="45" y="24"/>
                </a:lnTo>
                <a:lnTo>
                  <a:pt x="41" y="22"/>
                </a:lnTo>
                <a:lnTo>
                  <a:pt x="37" y="22"/>
                </a:lnTo>
                <a:lnTo>
                  <a:pt x="31" y="20"/>
                </a:lnTo>
                <a:lnTo>
                  <a:pt x="28" y="18"/>
                </a:lnTo>
                <a:lnTo>
                  <a:pt x="20" y="16"/>
                </a:lnTo>
                <a:lnTo>
                  <a:pt x="11" y="13"/>
                </a:lnTo>
                <a:lnTo>
                  <a:pt x="4" y="9"/>
                </a:lnTo>
                <a:lnTo>
                  <a:pt x="3" y="9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3"/>
                </a:lnTo>
                <a:lnTo>
                  <a:pt x="3" y="1"/>
                </a:lnTo>
                <a:lnTo>
                  <a:pt x="4" y="1"/>
                </a:lnTo>
                <a:lnTo>
                  <a:pt x="7" y="3"/>
                </a:lnTo>
                <a:lnTo>
                  <a:pt x="7" y="3"/>
                </a:lnTo>
                <a:lnTo>
                  <a:pt x="8" y="4"/>
                </a:lnTo>
                <a:lnTo>
                  <a:pt x="10" y="4"/>
                </a:lnTo>
                <a:lnTo>
                  <a:pt x="14" y="7"/>
                </a:lnTo>
                <a:lnTo>
                  <a:pt x="19" y="8"/>
                </a:lnTo>
                <a:lnTo>
                  <a:pt x="24" y="9"/>
                </a:lnTo>
                <a:lnTo>
                  <a:pt x="27" y="12"/>
                </a:lnTo>
                <a:lnTo>
                  <a:pt x="31" y="12"/>
                </a:lnTo>
                <a:lnTo>
                  <a:pt x="32" y="13"/>
                </a:lnTo>
                <a:lnTo>
                  <a:pt x="33" y="13"/>
                </a:lnTo>
                <a:lnTo>
                  <a:pt x="38" y="15"/>
                </a:lnTo>
                <a:lnTo>
                  <a:pt x="41" y="16"/>
                </a:lnTo>
                <a:lnTo>
                  <a:pt x="44" y="16"/>
                </a:lnTo>
                <a:lnTo>
                  <a:pt x="40" y="13"/>
                </a:lnTo>
                <a:lnTo>
                  <a:pt x="37" y="11"/>
                </a:lnTo>
                <a:lnTo>
                  <a:pt x="35" y="9"/>
                </a:lnTo>
                <a:lnTo>
                  <a:pt x="35" y="7"/>
                </a:lnTo>
                <a:lnTo>
                  <a:pt x="33" y="5"/>
                </a:lnTo>
                <a:lnTo>
                  <a:pt x="33" y="3"/>
                </a:lnTo>
                <a:lnTo>
                  <a:pt x="35" y="1"/>
                </a:lnTo>
                <a:lnTo>
                  <a:pt x="36" y="1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209"/>
          <p:cNvSpPr>
            <a:spLocks/>
          </p:cNvSpPr>
          <p:nvPr/>
        </p:nvSpPr>
        <p:spPr bwMode="auto">
          <a:xfrm>
            <a:off x="7392988" y="2209801"/>
            <a:ext cx="106363" cy="109538"/>
          </a:xfrm>
          <a:custGeom>
            <a:avLst/>
            <a:gdLst>
              <a:gd name="T0" fmla="*/ 63 w 67"/>
              <a:gd name="T1" fmla="*/ 0 h 69"/>
              <a:gd name="T2" fmla="*/ 65 w 67"/>
              <a:gd name="T3" fmla="*/ 1 h 69"/>
              <a:gd name="T4" fmla="*/ 66 w 67"/>
              <a:gd name="T5" fmla="*/ 2 h 69"/>
              <a:gd name="T6" fmla="*/ 67 w 67"/>
              <a:gd name="T7" fmla="*/ 3 h 69"/>
              <a:gd name="T8" fmla="*/ 62 w 67"/>
              <a:gd name="T9" fmla="*/ 15 h 69"/>
              <a:gd name="T10" fmla="*/ 54 w 67"/>
              <a:gd name="T11" fmla="*/ 26 h 69"/>
              <a:gd name="T12" fmla="*/ 50 w 67"/>
              <a:gd name="T13" fmla="*/ 28 h 69"/>
              <a:gd name="T14" fmla="*/ 48 w 67"/>
              <a:gd name="T15" fmla="*/ 31 h 69"/>
              <a:gd name="T16" fmla="*/ 45 w 67"/>
              <a:gd name="T17" fmla="*/ 34 h 69"/>
              <a:gd name="T18" fmla="*/ 42 w 67"/>
              <a:gd name="T19" fmla="*/ 35 h 69"/>
              <a:gd name="T20" fmla="*/ 42 w 67"/>
              <a:gd name="T21" fmla="*/ 35 h 69"/>
              <a:gd name="T22" fmla="*/ 41 w 67"/>
              <a:gd name="T23" fmla="*/ 36 h 69"/>
              <a:gd name="T24" fmla="*/ 41 w 67"/>
              <a:gd name="T25" fmla="*/ 36 h 69"/>
              <a:gd name="T26" fmla="*/ 36 w 67"/>
              <a:gd name="T27" fmla="*/ 38 h 69"/>
              <a:gd name="T28" fmla="*/ 31 w 67"/>
              <a:gd name="T29" fmla="*/ 44 h 69"/>
              <a:gd name="T30" fmla="*/ 25 w 67"/>
              <a:gd name="T31" fmla="*/ 49 h 69"/>
              <a:gd name="T32" fmla="*/ 20 w 67"/>
              <a:gd name="T33" fmla="*/ 56 h 69"/>
              <a:gd name="T34" fmla="*/ 16 w 67"/>
              <a:gd name="T35" fmla="*/ 58 h 69"/>
              <a:gd name="T36" fmla="*/ 12 w 67"/>
              <a:gd name="T37" fmla="*/ 61 h 69"/>
              <a:gd name="T38" fmla="*/ 10 w 67"/>
              <a:gd name="T39" fmla="*/ 64 h 69"/>
              <a:gd name="T40" fmla="*/ 8 w 67"/>
              <a:gd name="T41" fmla="*/ 66 h 69"/>
              <a:gd name="T42" fmla="*/ 7 w 67"/>
              <a:gd name="T43" fmla="*/ 68 h 69"/>
              <a:gd name="T44" fmla="*/ 6 w 67"/>
              <a:gd name="T45" fmla="*/ 68 h 69"/>
              <a:gd name="T46" fmla="*/ 6 w 67"/>
              <a:gd name="T47" fmla="*/ 68 h 69"/>
              <a:gd name="T48" fmla="*/ 3 w 67"/>
              <a:gd name="T49" fmla="*/ 69 h 69"/>
              <a:gd name="T50" fmla="*/ 2 w 67"/>
              <a:gd name="T51" fmla="*/ 68 h 69"/>
              <a:gd name="T52" fmla="*/ 0 w 67"/>
              <a:gd name="T53" fmla="*/ 68 h 69"/>
              <a:gd name="T54" fmla="*/ 0 w 67"/>
              <a:gd name="T55" fmla="*/ 65 h 69"/>
              <a:gd name="T56" fmla="*/ 0 w 67"/>
              <a:gd name="T57" fmla="*/ 64 h 69"/>
              <a:gd name="T58" fmla="*/ 2 w 67"/>
              <a:gd name="T59" fmla="*/ 62 h 69"/>
              <a:gd name="T60" fmla="*/ 2 w 67"/>
              <a:gd name="T61" fmla="*/ 61 h 69"/>
              <a:gd name="T62" fmla="*/ 3 w 67"/>
              <a:gd name="T63" fmla="*/ 61 h 69"/>
              <a:gd name="T64" fmla="*/ 6 w 67"/>
              <a:gd name="T65" fmla="*/ 58 h 69"/>
              <a:gd name="T66" fmla="*/ 8 w 67"/>
              <a:gd name="T67" fmla="*/ 56 h 69"/>
              <a:gd name="T68" fmla="*/ 11 w 67"/>
              <a:gd name="T69" fmla="*/ 53 h 69"/>
              <a:gd name="T70" fmla="*/ 15 w 67"/>
              <a:gd name="T71" fmla="*/ 51 h 69"/>
              <a:gd name="T72" fmla="*/ 20 w 67"/>
              <a:gd name="T73" fmla="*/ 45 h 69"/>
              <a:gd name="T74" fmla="*/ 25 w 67"/>
              <a:gd name="T75" fmla="*/ 39 h 69"/>
              <a:gd name="T76" fmla="*/ 23 w 67"/>
              <a:gd name="T77" fmla="*/ 39 h 69"/>
              <a:gd name="T78" fmla="*/ 21 w 67"/>
              <a:gd name="T79" fmla="*/ 36 h 69"/>
              <a:gd name="T80" fmla="*/ 20 w 67"/>
              <a:gd name="T81" fmla="*/ 35 h 69"/>
              <a:gd name="T82" fmla="*/ 21 w 67"/>
              <a:gd name="T83" fmla="*/ 32 h 69"/>
              <a:gd name="T84" fmla="*/ 21 w 67"/>
              <a:gd name="T85" fmla="*/ 31 h 69"/>
              <a:gd name="T86" fmla="*/ 23 w 67"/>
              <a:gd name="T87" fmla="*/ 30 h 69"/>
              <a:gd name="T88" fmla="*/ 23 w 67"/>
              <a:gd name="T89" fmla="*/ 30 h 69"/>
              <a:gd name="T90" fmla="*/ 23 w 67"/>
              <a:gd name="T91" fmla="*/ 30 h 69"/>
              <a:gd name="T92" fmla="*/ 27 w 67"/>
              <a:gd name="T93" fmla="*/ 28 h 69"/>
              <a:gd name="T94" fmla="*/ 31 w 67"/>
              <a:gd name="T95" fmla="*/ 27 h 69"/>
              <a:gd name="T96" fmla="*/ 33 w 67"/>
              <a:gd name="T97" fmla="*/ 28 h 69"/>
              <a:gd name="T98" fmla="*/ 36 w 67"/>
              <a:gd name="T99" fmla="*/ 30 h 69"/>
              <a:gd name="T100" fmla="*/ 38 w 67"/>
              <a:gd name="T101" fmla="*/ 30 h 69"/>
              <a:gd name="T102" fmla="*/ 40 w 67"/>
              <a:gd name="T103" fmla="*/ 28 h 69"/>
              <a:gd name="T104" fmla="*/ 42 w 67"/>
              <a:gd name="T105" fmla="*/ 26 h 69"/>
              <a:gd name="T106" fmla="*/ 45 w 67"/>
              <a:gd name="T107" fmla="*/ 23 h 69"/>
              <a:gd name="T108" fmla="*/ 49 w 67"/>
              <a:gd name="T109" fmla="*/ 21 h 69"/>
              <a:gd name="T110" fmla="*/ 51 w 67"/>
              <a:gd name="T111" fmla="*/ 17 h 69"/>
              <a:gd name="T112" fmla="*/ 55 w 67"/>
              <a:gd name="T113" fmla="*/ 13 h 69"/>
              <a:gd name="T114" fmla="*/ 57 w 67"/>
              <a:gd name="T115" fmla="*/ 9 h 69"/>
              <a:gd name="T116" fmla="*/ 59 w 67"/>
              <a:gd name="T117" fmla="*/ 6 h 69"/>
              <a:gd name="T118" fmla="*/ 59 w 67"/>
              <a:gd name="T119" fmla="*/ 3 h 69"/>
              <a:gd name="T120" fmla="*/ 61 w 67"/>
              <a:gd name="T121" fmla="*/ 1 h 69"/>
              <a:gd name="T122" fmla="*/ 62 w 67"/>
              <a:gd name="T123" fmla="*/ 0 h 69"/>
              <a:gd name="T124" fmla="*/ 63 w 67"/>
              <a:gd name="T12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" h="69">
                <a:moveTo>
                  <a:pt x="63" y="0"/>
                </a:moveTo>
                <a:lnTo>
                  <a:pt x="65" y="1"/>
                </a:lnTo>
                <a:lnTo>
                  <a:pt x="66" y="2"/>
                </a:lnTo>
                <a:lnTo>
                  <a:pt x="67" y="3"/>
                </a:lnTo>
                <a:lnTo>
                  <a:pt x="62" y="15"/>
                </a:lnTo>
                <a:lnTo>
                  <a:pt x="54" y="26"/>
                </a:lnTo>
                <a:lnTo>
                  <a:pt x="50" y="28"/>
                </a:lnTo>
                <a:lnTo>
                  <a:pt x="48" y="31"/>
                </a:lnTo>
                <a:lnTo>
                  <a:pt x="45" y="34"/>
                </a:lnTo>
                <a:lnTo>
                  <a:pt x="42" y="35"/>
                </a:lnTo>
                <a:lnTo>
                  <a:pt x="42" y="35"/>
                </a:lnTo>
                <a:lnTo>
                  <a:pt x="41" y="36"/>
                </a:lnTo>
                <a:lnTo>
                  <a:pt x="41" y="36"/>
                </a:lnTo>
                <a:lnTo>
                  <a:pt x="36" y="38"/>
                </a:lnTo>
                <a:lnTo>
                  <a:pt x="31" y="44"/>
                </a:lnTo>
                <a:lnTo>
                  <a:pt x="25" y="49"/>
                </a:lnTo>
                <a:lnTo>
                  <a:pt x="20" y="56"/>
                </a:lnTo>
                <a:lnTo>
                  <a:pt x="16" y="58"/>
                </a:lnTo>
                <a:lnTo>
                  <a:pt x="12" y="61"/>
                </a:lnTo>
                <a:lnTo>
                  <a:pt x="10" y="64"/>
                </a:lnTo>
                <a:lnTo>
                  <a:pt x="8" y="66"/>
                </a:lnTo>
                <a:lnTo>
                  <a:pt x="7" y="68"/>
                </a:lnTo>
                <a:lnTo>
                  <a:pt x="6" y="68"/>
                </a:lnTo>
                <a:lnTo>
                  <a:pt x="6" y="68"/>
                </a:lnTo>
                <a:lnTo>
                  <a:pt x="3" y="69"/>
                </a:lnTo>
                <a:lnTo>
                  <a:pt x="2" y="68"/>
                </a:lnTo>
                <a:lnTo>
                  <a:pt x="0" y="68"/>
                </a:lnTo>
                <a:lnTo>
                  <a:pt x="0" y="65"/>
                </a:lnTo>
                <a:lnTo>
                  <a:pt x="0" y="64"/>
                </a:lnTo>
                <a:lnTo>
                  <a:pt x="2" y="62"/>
                </a:lnTo>
                <a:lnTo>
                  <a:pt x="2" y="61"/>
                </a:lnTo>
                <a:lnTo>
                  <a:pt x="3" y="61"/>
                </a:lnTo>
                <a:lnTo>
                  <a:pt x="6" y="58"/>
                </a:lnTo>
                <a:lnTo>
                  <a:pt x="8" y="56"/>
                </a:lnTo>
                <a:lnTo>
                  <a:pt x="11" y="53"/>
                </a:lnTo>
                <a:lnTo>
                  <a:pt x="15" y="51"/>
                </a:lnTo>
                <a:lnTo>
                  <a:pt x="20" y="45"/>
                </a:lnTo>
                <a:lnTo>
                  <a:pt x="25" y="39"/>
                </a:lnTo>
                <a:lnTo>
                  <a:pt x="23" y="39"/>
                </a:lnTo>
                <a:lnTo>
                  <a:pt x="21" y="36"/>
                </a:lnTo>
                <a:lnTo>
                  <a:pt x="20" y="35"/>
                </a:lnTo>
                <a:lnTo>
                  <a:pt x="21" y="32"/>
                </a:lnTo>
                <a:lnTo>
                  <a:pt x="21" y="31"/>
                </a:lnTo>
                <a:lnTo>
                  <a:pt x="23" y="30"/>
                </a:lnTo>
                <a:lnTo>
                  <a:pt x="23" y="30"/>
                </a:lnTo>
                <a:lnTo>
                  <a:pt x="23" y="30"/>
                </a:lnTo>
                <a:lnTo>
                  <a:pt x="27" y="28"/>
                </a:lnTo>
                <a:lnTo>
                  <a:pt x="31" y="27"/>
                </a:lnTo>
                <a:lnTo>
                  <a:pt x="33" y="28"/>
                </a:lnTo>
                <a:lnTo>
                  <a:pt x="36" y="30"/>
                </a:lnTo>
                <a:lnTo>
                  <a:pt x="38" y="30"/>
                </a:lnTo>
                <a:lnTo>
                  <a:pt x="40" y="28"/>
                </a:lnTo>
                <a:lnTo>
                  <a:pt x="42" y="26"/>
                </a:lnTo>
                <a:lnTo>
                  <a:pt x="45" y="23"/>
                </a:lnTo>
                <a:lnTo>
                  <a:pt x="49" y="21"/>
                </a:lnTo>
                <a:lnTo>
                  <a:pt x="51" y="17"/>
                </a:lnTo>
                <a:lnTo>
                  <a:pt x="55" y="13"/>
                </a:lnTo>
                <a:lnTo>
                  <a:pt x="57" y="9"/>
                </a:lnTo>
                <a:lnTo>
                  <a:pt x="59" y="6"/>
                </a:lnTo>
                <a:lnTo>
                  <a:pt x="59" y="3"/>
                </a:lnTo>
                <a:lnTo>
                  <a:pt x="61" y="1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210"/>
          <p:cNvSpPr>
            <a:spLocks/>
          </p:cNvSpPr>
          <p:nvPr/>
        </p:nvSpPr>
        <p:spPr bwMode="auto">
          <a:xfrm>
            <a:off x="7419976" y="2243138"/>
            <a:ext cx="104775" cy="65088"/>
          </a:xfrm>
          <a:custGeom>
            <a:avLst/>
            <a:gdLst>
              <a:gd name="T0" fmla="*/ 62 w 66"/>
              <a:gd name="T1" fmla="*/ 0 h 41"/>
              <a:gd name="T2" fmla="*/ 63 w 66"/>
              <a:gd name="T3" fmla="*/ 0 h 41"/>
              <a:gd name="T4" fmla="*/ 65 w 66"/>
              <a:gd name="T5" fmla="*/ 1 h 41"/>
              <a:gd name="T6" fmla="*/ 66 w 66"/>
              <a:gd name="T7" fmla="*/ 2 h 41"/>
              <a:gd name="T8" fmla="*/ 65 w 66"/>
              <a:gd name="T9" fmla="*/ 5 h 41"/>
              <a:gd name="T10" fmla="*/ 63 w 66"/>
              <a:gd name="T11" fmla="*/ 6 h 41"/>
              <a:gd name="T12" fmla="*/ 38 w 66"/>
              <a:gd name="T13" fmla="*/ 22 h 41"/>
              <a:gd name="T14" fmla="*/ 34 w 66"/>
              <a:gd name="T15" fmla="*/ 24 h 41"/>
              <a:gd name="T16" fmla="*/ 32 w 66"/>
              <a:gd name="T17" fmla="*/ 26 h 41"/>
              <a:gd name="T18" fmla="*/ 28 w 66"/>
              <a:gd name="T19" fmla="*/ 26 h 41"/>
              <a:gd name="T20" fmla="*/ 27 w 66"/>
              <a:gd name="T21" fmla="*/ 26 h 41"/>
              <a:gd name="T22" fmla="*/ 25 w 66"/>
              <a:gd name="T23" fmla="*/ 24 h 41"/>
              <a:gd name="T24" fmla="*/ 21 w 66"/>
              <a:gd name="T25" fmla="*/ 28 h 41"/>
              <a:gd name="T26" fmla="*/ 17 w 66"/>
              <a:gd name="T27" fmla="*/ 32 h 41"/>
              <a:gd name="T28" fmla="*/ 14 w 66"/>
              <a:gd name="T29" fmla="*/ 35 h 41"/>
              <a:gd name="T30" fmla="*/ 11 w 66"/>
              <a:gd name="T31" fmla="*/ 37 h 41"/>
              <a:gd name="T32" fmla="*/ 8 w 66"/>
              <a:gd name="T33" fmla="*/ 39 h 41"/>
              <a:gd name="T34" fmla="*/ 6 w 66"/>
              <a:gd name="T35" fmla="*/ 40 h 41"/>
              <a:gd name="T36" fmla="*/ 6 w 66"/>
              <a:gd name="T37" fmla="*/ 40 h 41"/>
              <a:gd name="T38" fmla="*/ 6 w 66"/>
              <a:gd name="T39" fmla="*/ 40 h 41"/>
              <a:gd name="T40" fmla="*/ 3 w 66"/>
              <a:gd name="T41" fmla="*/ 41 h 41"/>
              <a:gd name="T42" fmla="*/ 2 w 66"/>
              <a:gd name="T43" fmla="*/ 40 h 41"/>
              <a:gd name="T44" fmla="*/ 0 w 66"/>
              <a:gd name="T45" fmla="*/ 40 h 41"/>
              <a:gd name="T46" fmla="*/ 0 w 66"/>
              <a:gd name="T47" fmla="*/ 37 h 41"/>
              <a:gd name="T48" fmla="*/ 0 w 66"/>
              <a:gd name="T49" fmla="*/ 36 h 41"/>
              <a:gd name="T50" fmla="*/ 2 w 66"/>
              <a:gd name="T51" fmla="*/ 35 h 41"/>
              <a:gd name="T52" fmla="*/ 2 w 66"/>
              <a:gd name="T53" fmla="*/ 34 h 41"/>
              <a:gd name="T54" fmla="*/ 4 w 66"/>
              <a:gd name="T55" fmla="*/ 32 h 41"/>
              <a:gd name="T56" fmla="*/ 7 w 66"/>
              <a:gd name="T57" fmla="*/ 31 h 41"/>
              <a:gd name="T58" fmla="*/ 11 w 66"/>
              <a:gd name="T59" fmla="*/ 28 h 41"/>
              <a:gd name="T60" fmla="*/ 16 w 66"/>
              <a:gd name="T61" fmla="*/ 23 h 41"/>
              <a:gd name="T62" fmla="*/ 21 w 66"/>
              <a:gd name="T63" fmla="*/ 19 h 41"/>
              <a:gd name="T64" fmla="*/ 25 w 66"/>
              <a:gd name="T65" fmla="*/ 14 h 41"/>
              <a:gd name="T66" fmla="*/ 31 w 66"/>
              <a:gd name="T67" fmla="*/ 18 h 41"/>
              <a:gd name="T68" fmla="*/ 31 w 66"/>
              <a:gd name="T69" fmla="*/ 18 h 41"/>
              <a:gd name="T70" fmla="*/ 31 w 66"/>
              <a:gd name="T71" fmla="*/ 18 h 41"/>
              <a:gd name="T72" fmla="*/ 32 w 66"/>
              <a:gd name="T73" fmla="*/ 18 h 41"/>
              <a:gd name="T74" fmla="*/ 34 w 66"/>
              <a:gd name="T75" fmla="*/ 17 h 41"/>
              <a:gd name="T76" fmla="*/ 61 w 66"/>
              <a:gd name="T77" fmla="*/ 0 h 41"/>
              <a:gd name="T78" fmla="*/ 62 w 66"/>
              <a:gd name="T7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41">
                <a:moveTo>
                  <a:pt x="62" y="0"/>
                </a:moveTo>
                <a:lnTo>
                  <a:pt x="63" y="0"/>
                </a:lnTo>
                <a:lnTo>
                  <a:pt x="65" y="1"/>
                </a:lnTo>
                <a:lnTo>
                  <a:pt x="66" y="2"/>
                </a:lnTo>
                <a:lnTo>
                  <a:pt x="65" y="5"/>
                </a:lnTo>
                <a:lnTo>
                  <a:pt x="63" y="6"/>
                </a:lnTo>
                <a:lnTo>
                  <a:pt x="38" y="22"/>
                </a:lnTo>
                <a:lnTo>
                  <a:pt x="34" y="24"/>
                </a:lnTo>
                <a:lnTo>
                  <a:pt x="32" y="26"/>
                </a:lnTo>
                <a:lnTo>
                  <a:pt x="28" y="26"/>
                </a:lnTo>
                <a:lnTo>
                  <a:pt x="27" y="26"/>
                </a:lnTo>
                <a:lnTo>
                  <a:pt x="25" y="24"/>
                </a:lnTo>
                <a:lnTo>
                  <a:pt x="21" y="28"/>
                </a:lnTo>
                <a:lnTo>
                  <a:pt x="17" y="32"/>
                </a:lnTo>
                <a:lnTo>
                  <a:pt x="14" y="35"/>
                </a:lnTo>
                <a:lnTo>
                  <a:pt x="11" y="37"/>
                </a:lnTo>
                <a:lnTo>
                  <a:pt x="8" y="39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3" y="41"/>
                </a:lnTo>
                <a:lnTo>
                  <a:pt x="2" y="40"/>
                </a:lnTo>
                <a:lnTo>
                  <a:pt x="0" y="40"/>
                </a:lnTo>
                <a:lnTo>
                  <a:pt x="0" y="37"/>
                </a:lnTo>
                <a:lnTo>
                  <a:pt x="0" y="36"/>
                </a:lnTo>
                <a:lnTo>
                  <a:pt x="2" y="35"/>
                </a:lnTo>
                <a:lnTo>
                  <a:pt x="2" y="34"/>
                </a:lnTo>
                <a:lnTo>
                  <a:pt x="4" y="32"/>
                </a:lnTo>
                <a:lnTo>
                  <a:pt x="7" y="31"/>
                </a:lnTo>
                <a:lnTo>
                  <a:pt x="11" y="28"/>
                </a:lnTo>
                <a:lnTo>
                  <a:pt x="16" y="23"/>
                </a:lnTo>
                <a:lnTo>
                  <a:pt x="21" y="19"/>
                </a:lnTo>
                <a:lnTo>
                  <a:pt x="25" y="14"/>
                </a:lnTo>
                <a:lnTo>
                  <a:pt x="31" y="18"/>
                </a:lnTo>
                <a:lnTo>
                  <a:pt x="31" y="18"/>
                </a:lnTo>
                <a:lnTo>
                  <a:pt x="31" y="18"/>
                </a:lnTo>
                <a:lnTo>
                  <a:pt x="32" y="18"/>
                </a:lnTo>
                <a:lnTo>
                  <a:pt x="34" y="17"/>
                </a:lnTo>
                <a:lnTo>
                  <a:pt x="61" y="0"/>
                </a:lnTo>
                <a:lnTo>
                  <a:pt x="6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211"/>
          <p:cNvSpPr>
            <a:spLocks/>
          </p:cNvSpPr>
          <p:nvPr/>
        </p:nvSpPr>
        <p:spPr bwMode="auto">
          <a:xfrm>
            <a:off x="7396163" y="2433638"/>
            <a:ext cx="26988" cy="33338"/>
          </a:xfrm>
          <a:custGeom>
            <a:avLst/>
            <a:gdLst>
              <a:gd name="T0" fmla="*/ 13 w 17"/>
              <a:gd name="T1" fmla="*/ 0 h 21"/>
              <a:gd name="T2" fmla="*/ 15 w 17"/>
              <a:gd name="T3" fmla="*/ 1 h 21"/>
              <a:gd name="T4" fmla="*/ 17 w 17"/>
              <a:gd name="T5" fmla="*/ 3 h 21"/>
              <a:gd name="T6" fmla="*/ 17 w 17"/>
              <a:gd name="T7" fmla="*/ 4 h 21"/>
              <a:gd name="T8" fmla="*/ 15 w 17"/>
              <a:gd name="T9" fmla="*/ 6 h 21"/>
              <a:gd name="T10" fmla="*/ 6 w 17"/>
              <a:gd name="T11" fmla="*/ 20 h 21"/>
              <a:gd name="T12" fmla="*/ 5 w 17"/>
              <a:gd name="T13" fmla="*/ 21 h 21"/>
              <a:gd name="T14" fmla="*/ 4 w 17"/>
              <a:gd name="T15" fmla="*/ 21 h 21"/>
              <a:gd name="T16" fmla="*/ 1 w 17"/>
              <a:gd name="T17" fmla="*/ 21 h 21"/>
              <a:gd name="T18" fmla="*/ 0 w 17"/>
              <a:gd name="T19" fmla="*/ 20 h 21"/>
              <a:gd name="T20" fmla="*/ 0 w 17"/>
              <a:gd name="T21" fmla="*/ 17 h 21"/>
              <a:gd name="T22" fmla="*/ 0 w 17"/>
              <a:gd name="T23" fmla="*/ 16 h 21"/>
              <a:gd name="T24" fmla="*/ 10 w 17"/>
              <a:gd name="T25" fmla="*/ 3 h 21"/>
              <a:gd name="T26" fmla="*/ 11 w 17"/>
              <a:gd name="T27" fmla="*/ 1 h 21"/>
              <a:gd name="T28" fmla="*/ 13 w 17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21">
                <a:moveTo>
                  <a:pt x="13" y="0"/>
                </a:moveTo>
                <a:lnTo>
                  <a:pt x="15" y="1"/>
                </a:lnTo>
                <a:lnTo>
                  <a:pt x="17" y="3"/>
                </a:lnTo>
                <a:lnTo>
                  <a:pt x="17" y="4"/>
                </a:lnTo>
                <a:lnTo>
                  <a:pt x="15" y="6"/>
                </a:lnTo>
                <a:lnTo>
                  <a:pt x="6" y="20"/>
                </a:lnTo>
                <a:lnTo>
                  <a:pt x="5" y="21"/>
                </a:lnTo>
                <a:lnTo>
                  <a:pt x="4" y="21"/>
                </a:lnTo>
                <a:lnTo>
                  <a:pt x="1" y="21"/>
                </a:lnTo>
                <a:lnTo>
                  <a:pt x="0" y="20"/>
                </a:lnTo>
                <a:lnTo>
                  <a:pt x="0" y="17"/>
                </a:lnTo>
                <a:lnTo>
                  <a:pt x="0" y="16"/>
                </a:lnTo>
                <a:lnTo>
                  <a:pt x="10" y="3"/>
                </a:lnTo>
                <a:lnTo>
                  <a:pt x="11" y="1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212"/>
          <p:cNvSpPr>
            <a:spLocks/>
          </p:cNvSpPr>
          <p:nvPr/>
        </p:nvSpPr>
        <p:spPr bwMode="auto">
          <a:xfrm>
            <a:off x="7404101" y="2422526"/>
            <a:ext cx="157163" cy="65088"/>
          </a:xfrm>
          <a:custGeom>
            <a:avLst/>
            <a:gdLst>
              <a:gd name="T0" fmla="*/ 96 w 99"/>
              <a:gd name="T1" fmla="*/ 0 h 41"/>
              <a:gd name="T2" fmla="*/ 98 w 99"/>
              <a:gd name="T3" fmla="*/ 0 h 41"/>
              <a:gd name="T4" fmla="*/ 99 w 99"/>
              <a:gd name="T5" fmla="*/ 2 h 41"/>
              <a:gd name="T6" fmla="*/ 99 w 99"/>
              <a:gd name="T7" fmla="*/ 4 h 41"/>
              <a:gd name="T8" fmla="*/ 99 w 99"/>
              <a:gd name="T9" fmla="*/ 6 h 41"/>
              <a:gd name="T10" fmla="*/ 97 w 99"/>
              <a:gd name="T11" fmla="*/ 11 h 41"/>
              <a:gd name="T12" fmla="*/ 92 w 99"/>
              <a:gd name="T13" fmla="*/ 15 h 41"/>
              <a:gd name="T14" fmla="*/ 86 w 99"/>
              <a:gd name="T15" fmla="*/ 19 h 41"/>
              <a:gd name="T16" fmla="*/ 80 w 99"/>
              <a:gd name="T17" fmla="*/ 23 h 41"/>
              <a:gd name="T18" fmla="*/ 75 w 99"/>
              <a:gd name="T19" fmla="*/ 25 h 41"/>
              <a:gd name="T20" fmla="*/ 71 w 99"/>
              <a:gd name="T21" fmla="*/ 28 h 41"/>
              <a:gd name="T22" fmla="*/ 68 w 99"/>
              <a:gd name="T23" fmla="*/ 29 h 41"/>
              <a:gd name="T24" fmla="*/ 65 w 99"/>
              <a:gd name="T25" fmla="*/ 32 h 41"/>
              <a:gd name="T26" fmla="*/ 63 w 99"/>
              <a:gd name="T27" fmla="*/ 32 h 41"/>
              <a:gd name="T28" fmla="*/ 63 w 99"/>
              <a:gd name="T29" fmla="*/ 33 h 41"/>
              <a:gd name="T30" fmla="*/ 46 w 99"/>
              <a:gd name="T31" fmla="*/ 40 h 41"/>
              <a:gd name="T32" fmla="*/ 31 w 99"/>
              <a:gd name="T33" fmla="*/ 41 h 41"/>
              <a:gd name="T34" fmla="*/ 31 w 99"/>
              <a:gd name="T35" fmla="*/ 41 h 41"/>
              <a:gd name="T36" fmla="*/ 20 w 99"/>
              <a:gd name="T37" fmla="*/ 40 h 41"/>
              <a:gd name="T38" fmla="*/ 12 w 99"/>
              <a:gd name="T39" fmla="*/ 36 h 41"/>
              <a:gd name="T40" fmla="*/ 5 w 99"/>
              <a:gd name="T41" fmla="*/ 31 h 41"/>
              <a:gd name="T42" fmla="*/ 3 w 99"/>
              <a:gd name="T43" fmla="*/ 27 h 41"/>
              <a:gd name="T44" fmla="*/ 1 w 99"/>
              <a:gd name="T45" fmla="*/ 23 h 41"/>
              <a:gd name="T46" fmla="*/ 0 w 99"/>
              <a:gd name="T47" fmla="*/ 20 h 41"/>
              <a:gd name="T48" fmla="*/ 0 w 99"/>
              <a:gd name="T49" fmla="*/ 19 h 41"/>
              <a:gd name="T50" fmla="*/ 0 w 99"/>
              <a:gd name="T51" fmla="*/ 19 h 41"/>
              <a:gd name="T52" fmla="*/ 0 w 99"/>
              <a:gd name="T53" fmla="*/ 17 h 41"/>
              <a:gd name="T54" fmla="*/ 1 w 99"/>
              <a:gd name="T55" fmla="*/ 16 h 41"/>
              <a:gd name="T56" fmla="*/ 3 w 99"/>
              <a:gd name="T57" fmla="*/ 15 h 41"/>
              <a:gd name="T58" fmla="*/ 4 w 99"/>
              <a:gd name="T59" fmla="*/ 15 h 41"/>
              <a:gd name="T60" fmla="*/ 6 w 99"/>
              <a:gd name="T61" fmla="*/ 16 h 41"/>
              <a:gd name="T62" fmla="*/ 6 w 99"/>
              <a:gd name="T63" fmla="*/ 17 h 41"/>
              <a:gd name="T64" fmla="*/ 6 w 99"/>
              <a:gd name="T65" fmla="*/ 17 h 41"/>
              <a:gd name="T66" fmla="*/ 8 w 99"/>
              <a:gd name="T67" fmla="*/ 20 h 41"/>
              <a:gd name="T68" fmla="*/ 9 w 99"/>
              <a:gd name="T69" fmla="*/ 23 h 41"/>
              <a:gd name="T70" fmla="*/ 12 w 99"/>
              <a:gd name="T71" fmla="*/ 25 h 41"/>
              <a:gd name="T72" fmla="*/ 13 w 99"/>
              <a:gd name="T73" fmla="*/ 28 h 41"/>
              <a:gd name="T74" fmla="*/ 17 w 99"/>
              <a:gd name="T75" fmla="*/ 31 h 41"/>
              <a:gd name="T76" fmla="*/ 21 w 99"/>
              <a:gd name="T77" fmla="*/ 32 h 41"/>
              <a:gd name="T78" fmla="*/ 25 w 99"/>
              <a:gd name="T79" fmla="*/ 33 h 41"/>
              <a:gd name="T80" fmla="*/ 31 w 99"/>
              <a:gd name="T81" fmla="*/ 34 h 41"/>
              <a:gd name="T82" fmla="*/ 43 w 99"/>
              <a:gd name="T83" fmla="*/ 32 h 41"/>
              <a:gd name="T84" fmla="*/ 59 w 99"/>
              <a:gd name="T85" fmla="*/ 27 h 41"/>
              <a:gd name="T86" fmla="*/ 60 w 99"/>
              <a:gd name="T87" fmla="*/ 27 h 41"/>
              <a:gd name="T88" fmla="*/ 61 w 99"/>
              <a:gd name="T89" fmla="*/ 25 h 41"/>
              <a:gd name="T90" fmla="*/ 64 w 99"/>
              <a:gd name="T91" fmla="*/ 24 h 41"/>
              <a:gd name="T92" fmla="*/ 68 w 99"/>
              <a:gd name="T93" fmla="*/ 21 h 41"/>
              <a:gd name="T94" fmla="*/ 72 w 99"/>
              <a:gd name="T95" fmla="*/ 20 h 41"/>
              <a:gd name="T96" fmla="*/ 76 w 99"/>
              <a:gd name="T97" fmla="*/ 17 h 41"/>
              <a:gd name="T98" fmla="*/ 80 w 99"/>
              <a:gd name="T99" fmla="*/ 15 h 41"/>
              <a:gd name="T100" fmla="*/ 84 w 99"/>
              <a:gd name="T101" fmla="*/ 12 h 41"/>
              <a:gd name="T102" fmla="*/ 88 w 99"/>
              <a:gd name="T103" fmla="*/ 10 h 41"/>
              <a:gd name="T104" fmla="*/ 90 w 99"/>
              <a:gd name="T105" fmla="*/ 7 h 41"/>
              <a:gd name="T106" fmla="*/ 93 w 99"/>
              <a:gd name="T107" fmla="*/ 4 h 41"/>
              <a:gd name="T108" fmla="*/ 93 w 99"/>
              <a:gd name="T109" fmla="*/ 3 h 41"/>
              <a:gd name="T110" fmla="*/ 94 w 99"/>
              <a:gd name="T111" fmla="*/ 2 h 41"/>
              <a:gd name="T112" fmla="*/ 96 w 99"/>
              <a:gd name="T1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41">
                <a:moveTo>
                  <a:pt x="96" y="0"/>
                </a:moveTo>
                <a:lnTo>
                  <a:pt x="98" y="0"/>
                </a:lnTo>
                <a:lnTo>
                  <a:pt x="99" y="2"/>
                </a:lnTo>
                <a:lnTo>
                  <a:pt x="99" y="4"/>
                </a:lnTo>
                <a:lnTo>
                  <a:pt x="99" y="6"/>
                </a:lnTo>
                <a:lnTo>
                  <a:pt x="97" y="11"/>
                </a:lnTo>
                <a:lnTo>
                  <a:pt x="92" y="15"/>
                </a:lnTo>
                <a:lnTo>
                  <a:pt x="86" y="19"/>
                </a:lnTo>
                <a:lnTo>
                  <a:pt x="80" y="23"/>
                </a:lnTo>
                <a:lnTo>
                  <a:pt x="75" y="25"/>
                </a:lnTo>
                <a:lnTo>
                  <a:pt x="71" y="28"/>
                </a:lnTo>
                <a:lnTo>
                  <a:pt x="68" y="29"/>
                </a:lnTo>
                <a:lnTo>
                  <a:pt x="65" y="32"/>
                </a:lnTo>
                <a:lnTo>
                  <a:pt x="63" y="32"/>
                </a:lnTo>
                <a:lnTo>
                  <a:pt x="63" y="33"/>
                </a:lnTo>
                <a:lnTo>
                  <a:pt x="46" y="40"/>
                </a:lnTo>
                <a:lnTo>
                  <a:pt x="31" y="41"/>
                </a:lnTo>
                <a:lnTo>
                  <a:pt x="31" y="41"/>
                </a:lnTo>
                <a:lnTo>
                  <a:pt x="20" y="40"/>
                </a:lnTo>
                <a:lnTo>
                  <a:pt x="12" y="36"/>
                </a:lnTo>
                <a:lnTo>
                  <a:pt x="5" y="31"/>
                </a:lnTo>
                <a:lnTo>
                  <a:pt x="3" y="27"/>
                </a:lnTo>
                <a:lnTo>
                  <a:pt x="1" y="23"/>
                </a:lnTo>
                <a:lnTo>
                  <a:pt x="0" y="20"/>
                </a:lnTo>
                <a:lnTo>
                  <a:pt x="0" y="19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3" y="15"/>
                </a:lnTo>
                <a:lnTo>
                  <a:pt x="4" y="15"/>
                </a:lnTo>
                <a:lnTo>
                  <a:pt x="6" y="16"/>
                </a:lnTo>
                <a:lnTo>
                  <a:pt x="6" y="17"/>
                </a:lnTo>
                <a:lnTo>
                  <a:pt x="6" y="17"/>
                </a:lnTo>
                <a:lnTo>
                  <a:pt x="8" y="20"/>
                </a:lnTo>
                <a:lnTo>
                  <a:pt x="9" y="23"/>
                </a:lnTo>
                <a:lnTo>
                  <a:pt x="12" y="25"/>
                </a:lnTo>
                <a:lnTo>
                  <a:pt x="13" y="28"/>
                </a:lnTo>
                <a:lnTo>
                  <a:pt x="17" y="31"/>
                </a:lnTo>
                <a:lnTo>
                  <a:pt x="21" y="32"/>
                </a:lnTo>
                <a:lnTo>
                  <a:pt x="25" y="33"/>
                </a:lnTo>
                <a:lnTo>
                  <a:pt x="31" y="34"/>
                </a:lnTo>
                <a:lnTo>
                  <a:pt x="43" y="32"/>
                </a:lnTo>
                <a:lnTo>
                  <a:pt x="59" y="27"/>
                </a:lnTo>
                <a:lnTo>
                  <a:pt x="60" y="27"/>
                </a:lnTo>
                <a:lnTo>
                  <a:pt x="61" y="25"/>
                </a:lnTo>
                <a:lnTo>
                  <a:pt x="64" y="24"/>
                </a:lnTo>
                <a:lnTo>
                  <a:pt x="68" y="21"/>
                </a:lnTo>
                <a:lnTo>
                  <a:pt x="72" y="20"/>
                </a:lnTo>
                <a:lnTo>
                  <a:pt x="76" y="17"/>
                </a:lnTo>
                <a:lnTo>
                  <a:pt x="80" y="15"/>
                </a:lnTo>
                <a:lnTo>
                  <a:pt x="84" y="12"/>
                </a:lnTo>
                <a:lnTo>
                  <a:pt x="88" y="10"/>
                </a:lnTo>
                <a:lnTo>
                  <a:pt x="90" y="7"/>
                </a:lnTo>
                <a:lnTo>
                  <a:pt x="93" y="4"/>
                </a:lnTo>
                <a:lnTo>
                  <a:pt x="93" y="3"/>
                </a:lnTo>
                <a:lnTo>
                  <a:pt x="94" y="2"/>
                </a:lnTo>
                <a:lnTo>
                  <a:pt x="9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213"/>
          <p:cNvSpPr>
            <a:spLocks/>
          </p:cNvSpPr>
          <p:nvPr/>
        </p:nvSpPr>
        <p:spPr bwMode="auto">
          <a:xfrm>
            <a:off x="7418388" y="2459038"/>
            <a:ext cx="100013" cy="115888"/>
          </a:xfrm>
          <a:custGeom>
            <a:avLst/>
            <a:gdLst>
              <a:gd name="T0" fmla="*/ 59 w 63"/>
              <a:gd name="T1" fmla="*/ 0 h 73"/>
              <a:gd name="T2" fmla="*/ 62 w 63"/>
              <a:gd name="T3" fmla="*/ 1 h 73"/>
              <a:gd name="T4" fmla="*/ 63 w 63"/>
              <a:gd name="T5" fmla="*/ 2 h 73"/>
              <a:gd name="T6" fmla="*/ 63 w 63"/>
              <a:gd name="T7" fmla="*/ 4 h 73"/>
              <a:gd name="T8" fmla="*/ 62 w 63"/>
              <a:gd name="T9" fmla="*/ 18 h 73"/>
              <a:gd name="T10" fmla="*/ 59 w 63"/>
              <a:gd name="T11" fmla="*/ 45 h 73"/>
              <a:gd name="T12" fmla="*/ 49 w 63"/>
              <a:gd name="T13" fmla="*/ 68 h 73"/>
              <a:gd name="T14" fmla="*/ 45 w 63"/>
              <a:gd name="T15" fmla="*/ 70 h 73"/>
              <a:gd name="T16" fmla="*/ 37 w 63"/>
              <a:gd name="T17" fmla="*/ 73 h 73"/>
              <a:gd name="T18" fmla="*/ 33 w 63"/>
              <a:gd name="T19" fmla="*/ 73 h 73"/>
              <a:gd name="T20" fmla="*/ 25 w 63"/>
              <a:gd name="T21" fmla="*/ 66 h 73"/>
              <a:gd name="T22" fmla="*/ 18 w 63"/>
              <a:gd name="T23" fmla="*/ 57 h 73"/>
              <a:gd name="T24" fmla="*/ 9 w 63"/>
              <a:gd name="T25" fmla="*/ 40 h 73"/>
              <a:gd name="T26" fmla="*/ 0 w 63"/>
              <a:gd name="T27" fmla="*/ 9 h 73"/>
              <a:gd name="T28" fmla="*/ 1 w 63"/>
              <a:gd name="T29" fmla="*/ 6 h 73"/>
              <a:gd name="T30" fmla="*/ 5 w 63"/>
              <a:gd name="T31" fmla="*/ 5 h 73"/>
              <a:gd name="T32" fmla="*/ 8 w 63"/>
              <a:gd name="T33" fmla="*/ 8 h 73"/>
              <a:gd name="T34" fmla="*/ 18 w 63"/>
              <a:gd name="T35" fmla="*/ 44 h 73"/>
              <a:gd name="T36" fmla="*/ 26 w 63"/>
              <a:gd name="T37" fmla="*/ 56 h 73"/>
              <a:gd name="T38" fmla="*/ 28 w 63"/>
              <a:gd name="T39" fmla="*/ 57 h 73"/>
              <a:gd name="T40" fmla="*/ 28 w 63"/>
              <a:gd name="T41" fmla="*/ 57 h 73"/>
              <a:gd name="T42" fmla="*/ 32 w 63"/>
              <a:gd name="T43" fmla="*/ 64 h 73"/>
              <a:gd name="T44" fmla="*/ 35 w 63"/>
              <a:gd name="T45" fmla="*/ 65 h 73"/>
              <a:gd name="T46" fmla="*/ 39 w 63"/>
              <a:gd name="T47" fmla="*/ 65 h 73"/>
              <a:gd name="T48" fmla="*/ 43 w 63"/>
              <a:gd name="T49" fmla="*/ 62 h 73"/>
              <a:gd name="T50" fmla="*/ 43 w 63"/>
              <a:gd name="T51" fmla="*/ 62 h 73"/>
              <a:gd name="T52" fmla="*/ 45 w 63"/>
              <a:gd name="T53" fmla="*/ 62 h 73"/>
              <a:gd name="T54" fmla="*/ 52 w 63"/>
              <a:gd name="T55" fmla="*/ 44 h 73"/>
              <a:gd name="T56" fmla="*/ 55 w 63"/>
              <a:gd name="T57" fmla="*/ 18 h 73"/>
              <a:gd name="T58" fmla="*/ 55 w 63"/>
              <a:gd name="T59" fmla="*/ 4 h 73"/>
              <a:gd name="T60" fmla="*/ 56 w 63"/>
              <a:gd name="T61" fmla="*/ 2 h 73"/>
              <a:gd name="T62" fmla="*/ 58 w 63"/>
              <a:gd name="T63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73">
                <a:moveTo>
                  <a:pt x="59" y="0"/>
                </a:moveTo>
                <a:lnTo>
                  <a:pt x="59" y="0"/>
                </a:lnTo>
                <a:lnTo>
                  <a:pt x="60" y="0"/>
                </a:lnTo>
                <a:lnTo>
                  <a:pt x="62" y="1"/>
                </a:lnTo>
                <a:lnTo>
                  <a:pt x="62" y="1"/>
                </a:lnTo>
                <a:lnTo>
                  <a:pt x="63" y="2"/>
                </a:lnTo>
                <a:lnTo>
                  <a:pt x="63" y="4"/>
                </a:lnTo>
                <a:lnTo>
                  <a:pt x="63" y="4"/>
                </a:lnTo>
                <a:lnTo>
                  <a:pt x="63" y="8"/>
                </a:lnTo>
                <a:lnTo>
                  <a:pt x="62" y="18"/>
                </a:lnTo>
                <a:lnTo>
                  <a:pt x="62" y="31"/>
                </a:lnTo>
                <a:lnTo>
                  <a:pt x="59" y="45"/>
                </a:lnTo>
                <a:lnTo>
                  <a:pt x="55" y="59"/>
                </a:lnTo>
                <a:lnTo>
                  <a:pt x="49" y="68"/>
                </a:lnTo>
                <a:lnTo>
                  <a:pt x="47" y="69"/>
                </a:lnTo>
                <a:lnTo>
                  <a:pt x="45" y="70"/>
                </a:lnTo>
                <a:lnTo>
                  <a:pt x="42" y="72"/>
                </a:lnTo>
                <a:lnTo>
                  <a:pt x="37" y="73"/>
                </a:lnTo>
                <a:lnTo>
                  <a:pt x="37" y="73"/>
                </a:lnTo>
                <a:lnTo>
                  <a:pt x="33" y="73"/>
                </a:lnTo>
                <a:lnTo>
                  <a:pt x="29" y="70"/>
                </a:lnTo>
                <a:lnTo>
                  <a:pt x="25" y="66"/>
                </a:lnTo>
                <a:lnTo>
                  <a:pt x="21" y="61"/>
                </a:lnTo>
                <a:lnTo>
                  <a:pt x="18" y="57"/>
                </a:lnTo>
                <a:lnTo>
                  <a:pt x="15" y="51"/>
                </a:lnTo>
                <a:lnTo>
                  <a:pt x="9" y="40"/>
                </a:lnTo>
                <a:lnTo>
                  <a:pt x="4" y="26"/>
                </a:lnTo>
                <a:lnTo>
                  <a:pt x="0" y="9"/>
                </a:lnTo>
                <a:lnTo>
                  <a:pt x="0" y="8"/>
                </a:lnTo>
                <a:lnTo>
                  <a:pt x="1" y="6"/>
                </a:lnTo>
                <a:lnTo>
                  <a:pt x="3" y="5"/>
                </a:lnTo>
                <a:lnTo>
                  <a:pt x="5" y="5"/>
                </a:lnTo>
                <a:lnTo>
                  <a:pt x="7" y="6"/>
                </a:lnTo>
                <a:lnTo>
                  <a:pt x="8" y="8"/>
                </a:lnTo>
                <a:lnTo>
                  <a:pt x="12" y="28"/>
                </a:lnTo>
                <a:lnTo>
                  <a:pt x="18" y="44"/>
                </a:lnTo>
                <a:lnTo>
                  <a:pt x="25" y="53"/>
                </a:lnTo>
                <a:lnTo>
                  <a:pt x="26" y="56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30" y="61"/>
                </a:lnTo>
                <a:lnTo>
                  <a:pt x="32" y="64"/>
                </a:lnTo>
                <a:lnTo>
                  <a:pt x="34" y="65"/>
                </a:lnTo>
                <a:lnTo>
                  <a:pt x="35" y="65"/>
                </a:lnTo>
                <a:lnTo>
                  <a:pt x="37" y="66"/>
                </a:lnTo>
                <a:lnTo>
                  <a:pt x="39" y="65"/>
                </a:lnTo>
                <a:lnTo>
                  <a:pt x="42" y="64"/>
                </a:lnTo>
                <a:lnTo>
                  <a:pt x="43" y="62"/>
                </a:lnTo>
                <a:lnTo>
                  <a:pt x="43" y="62"/>
                </a:lnTo>
                <a:lnTo>
                  <a:pt x="43" y="62"/>
                </a:lnTo>
                <a:lnTo>
                  <a:pt x="45" y="62"/>
                </a:lnTo>
                <a:lnTo>
                  <a:pt x="45" y="62"/>
                </a:lnTo>
                <a:lnTo>
                  <a:pt x="49" y="56"/>
                </a:lnTo>
                <a:lnTo>
                  <a:pt x="52" y="44"/>
                </a:lnTo>
                <a:lnTo>
                  <a:pt x="54" y="31"/>
                </a:lnTo>
                <a:lnTo>
                  <a:pt x="55" y="18"/>
                </a:lnTo>
                <a:lnTo>
                  <a:pt x="55" y="9"/>
                </a:lnTo>
                <a:lnTo>
                  <a:pt x="55" y="4"/>
                </a:lnTo>
                <a:lnTo>
                  <a:pt x="55" y="4"/>
                </a:lnTo>
                <a:lnTo>
                  <a:pt x="56" y="2"/>
                </a:lnTo>
                <a:lnTo>
                  <a:pt x="56" y="1"/>
                </a:lnTo>
                <a:lnTo>
                  <a:pt x="58" y="1"/>
                </a:lnTo>
                <a:lnTo>
                  <a:pt x="5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214"/>
          <p:cNvSpPr>
            <a:spLocks/>
          </p:cNvSpPr>
          <p:nvPr/>
        </p:nvSpPr>
        <p:spPr bwMode="auto">
          <a:xfrm>
            <a:off x="7424738" y="2516188"/>
            <a:ext cx="92075" cy="31750"/>
          </a:xfrm>
          <a:custGeom>
            <a:avLst/>
            <a:gdLst>
              <a:gd name="T0" fmla="*/ 24 w 58"/>
              <a:gd name="T1" fmla="*/ 0 h 20"/>
              <a:gd name="T2" fmla="*/ 29 w 58"/>
              <a:gd name="T3" fmla="*/ 4 h 20"/>
              <a:gd name="T4" fmla="*/ 29 w 58"/>
              <a:gd name="T5" fmla="*/ 4 h 20"/>
              <a:gd name="T6" fmla="*/ 30 w 58"/>
              <a:gd name="T7" fmla="*/ 7 h 20"/>
              <a:gd name="T8" fmla="*/ 31 w 58"/>
              <a:gd name="T9" fmla="*/ 11 h 20"/>
              <a:gd name="T10" fmla="*/ 35 w 58"/>
              <a:gd name="T11" fmla="*/ 7 h 20"/>
              <a:gd name="T12" fmla="*/ 42 w 58"/>
              <a:gd name="T13" fmla="*/ 6 h 20"/>
              <a:gd name="T14" fmla="*/ 51 w 58"/>
              <a:gd name="T15" fmla="*/ 8 h 20"/>
              <a:gd name="T16" fmla="*/ 58 w 58"/>
              <a:gd name="T17" fmla="*/ 13 h 20"/>
              <a:gd name="T18" fmla="*/ 56 w 58"/>
              <a:gd name="T19" fmla="*/ 17 h 20"/>
              <a:gd name="T20" fmla="*/ 54 w 58"/>
              <a:gd name="T21" fmla="*/ 19 h 20"/>
              <a:gd name="T22" fmla="*/ 48 w 58"/>
              <a:gd name="T23" fmla="*/ 15 h 20"/>
              <a:gd name="T24" fmla="*/ 43 w 58"/>
              <a:gd name="T25" fmla="*/ 13 h 20"/>
              <a:gd name="T26" fmla="*/ 39 w 58"/>
              <a:gd name="T27" fmla="*/ 13 h 20"/>
              <a:gd name="T28" fmla="*/ 37 w 58"/>
              <a:gd name="T29" fmla="*/ 16 h 20"/>
              <a:gd name="T30" fmla="*/ 37 w 58"/>
              <a:gd name="T31" fmla="*/ 17 h 20"/>
              <a:gd name="T32" fmla="*/ 35 w 58"/>
              <a:gd name="T33" fmla="*/ 19 h 20"/>
              <a:gd name="T34" fmla="*/ 33 w 58"/>
              <a:gd name="T35" fmla="*/ 20 h 20"/>
              <a:gd name="T36" fmla="*/ 30 w 58"/>
              <a:gd name="T37" fmla="*/ 19 h 20"/>
              <a:gd name="T38" fmla="*/ 28 w 58"/>
              <a:gd name="T39" fmla="*/ 17 h 20"/>
              <a:gd name="T40" fmla="*/ 24 w 58"/>
              <a:gd name="T41" fmla="*/ 11 h 20"/>
              <a:gd name="T42" fmla="*/ 22 w 58"/>
              <a:gd name="T43" fmla="*/ 8 h 20"/>
              <a:gd name="T44" fmla="*/ 17 w 58"/>
              <a:gd name="T45" fmla="*/ 8 h 20"/>
              <a:gd name="T46" fmla="*/ 11 w 58"/>
              <a:gd name="T47" fmla="*/ 11 h 20"/>
              <a:gd name="T48" fmla="*/ 7 w 58"/>
              <a:gd name="T49" fmla="*/ 13 h 20"/>
              <a:gd name="T50" fmla="*/ 4 w 58"/>
              <a:gd name="T51" fmla="*/ 15 h 20"/>
              <a:gd name="T52" fmla="*/ 1 w 58"/>
              <a:gd name="T53" fmla="*/ 13 h 20"/>
              <a:gd name="T54" fmla="*/ 0 w 58"/>
              <a:gd name="T55" fmla="*/ 9 h 20"/>
              <a:gd name="T56" fmla="*/ 3 w 58"/>
              <a:gd name="T57" fmla="*/ 8 h 20"/>
              <a:gd name="T58" fmla="*/ 7 w 58"/>
              <a:gd name="T59" fmla="*/ 6 h 20"/>
              <a:gd name="T60" fmla="*/ 13 w 58"/>
              <a:gd name="T61" fmla="*/ 2 h 20"/>
              <a:gd name="T62" fmla="*/ 21 w 58"/>
              <a:gd name="T6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" h="20">
                <a:moveTo>
                  <a:pt x="21" y="0"/>
                </a:moveTo>
                <a:lnTo>
                  <a:pt x="24" y="0"/>
                </a:lnTo>
                <a:lnTo>
                  <a:pt x="26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6"/>
                </a:lnTo>
                <a:lnTo>
                  <a:pt x="30" y="7"/>
                </a:lnTo>
                <a:lnTo>
                  <a:pt x="31" y="8"/>
                </a:lnTo>
                <a:lnTo>
                  <a:pt x="31" y="11"/>
                </a:lnTo>
                <a:lnTo>
                  <a:pt x="34" y="9"/>
                </a:lnTo>
                <a:lnTo>
                  <a:pt x="35" y="7"/>
                </a:lnTo>
                <a:lnTo>
                  <a:pt x="39" y="7"/>
                </a:lnTo>
                <a:lnTo>
                  <a:pt x="42" y="6"/>
                </a:lnTo>
                <a:lnTo>
                  <a:pt x="47" y="7"/>
                </a:lnTo>
                <a:lnTo>
                  <a:pt x="51" y="8"/>
                </a:lnTo>
                <a:lnTo>
                  <a:pt x="56" y="12"/>
                </a:lnTo>
                <a:lnTo>
                  <a:pt x="58" y="13"/>
                </a:lnTo>
                <a:lnTo>
                  <a:pt x="58" y="16"/>
                </a:lnTo>
                <a:lnTo>
                  <a:pt x="56" y="17"/>
                </a:lnTo>
                <a:lnTo>
                  <a:pt x="55" y="19"/>
                </a:lnTo>
                <a:lnTo>
                  <a:pt x="54" y="19"/>
                </a:lnTo>
                <a:lnTo>
                  <a:pt x="51" y="17"/>
                </a:lnTo>
                <a:lnTo>
                  <a:pt x="48" y="15"/>
                </a:lnTo>
                <a:lnTo>
                  <a:pt x="46" y="13"/>
                </a:lnTo>
                <a:lnTo>
                  <a:pt x="43" y="13"/>
                </a:lnTo>
                <a:lnTo>
                  <a:pt x="42" y="13"/>
                </a:lnTo>
                <a:lnTo>
                  <a:pt x="39" y="13"/>
                </a:lnTo>
                <a:lnTo>
                  <a:pt x="38" y="15"/>
                </a:lnTo>
                <a:lnTo>
                  <a:pt x="37" y="16"/>
                </a:lnTo>
                <a:lnTo>
                  <a:pt x="37" y="17"/>
                </a:lnTo>
                <a:lnTo>
                  <a:pt x="37" y="17"/>
                </a:lnTo>
                <a:lnTo>
                  <a:pt x="35" y="17"/>
                </a:lnTo>
                <a:lnTo>
                  <a:pt x="35" y="19"/>
                </a:lnTo>
                <a:lnTo>
                  <a:pt x="34" y="19"/>
                </a:lnTo>
                <a:lnTo>
                  <a:pt x="33" y="20"/>
                </a:lnTo>
                <a:lnTo>
                  <a:pt x="33" y="20"/>
                </a:lnTo>
                <a:lnTo>
                  <a:pt x="30" y="19"/>
                </a:lnTo>
                <a:lnTo>
                  <a:pt x="29" y="17"/>
                </a:lnTo>
                <a:lnTo>
                  <a:pt x="28" y="17"/>
                </a:lnTo>
                <a:lnTo>
                  <a:pt x="25" y="13"/>
                </a:lnTo>
                <a:lnTo>
                  <a:pt x="24" y="11"/>
                </a:lnTo>
                <a:lnTo>
                  <a:pt x="22" y="8"/>
                </a:lnTo>
                <a:lnTo>
                  <a:pt x="22" y="8"/>
                </a:lnTo>
                <a:lnTo>
                  <a:pt x="21" y="8"/>
                </a:lnTo>
                <a:lnTo>
                  <a:pt x="17" y="8"/>
                </a:lnTo>
                <a:lnTo>
                  <a:pt x="14" y="9"/>
                </a:lnTo>
                <a:lnTo>
                  <a:pt x="11" y="11"/>
                </a:lnTo>
                <a:lnTo>
                  <a:pt x="8" y="12"/>
                </a:lnTo>
                <a:lnTo>
                  <a:pt x="7" y="13"/>
                </a:lnTo>
                <a:lnTo>
                  <a:pt x="7" y="13"/>
                </a:lnTo>
                <a:lnTo>
                  <a:pt x="4" y="15"/>
                </a:lnTo>
                <a:lnTo>
                  <a:pt x="3" y="15"/>
                </a:lnTo>
                <a:lnTo>
                  <a:pt x="1" y="13"/>
                </a:lnTo>
                <a:lnTo>
                  <a:pt x="0" y="12"/>
                </a:lnTo>
                <a:lnTo>
                  <a:pt x="0" y="9"/>
                </a:lnTo>
                <a:lnTo>
                  <a:pt x="1" y="8"/>
                </a:lnTo>
                <a:lnTo>
                  <a:pt x="3" y="8"/>
                </a:lnTo>
                <a:lnTo>
                  <a:pt x="4" y="7"/>
                </a:lnTo>
                <a:lnTo>
                  <a:pt x="7" y="6"/>
                </a:lnTo>
                <a:lnTo>
                  <a:pt x="9" y="3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215"/>
          <p:cNvSpPr>
            <a:spLocks/>
          </p:cNvSpPr>
          <p:nvPr/>
        </p:nvSpPr>
        <p:spPr bwMode="auto">
          <a:xfrm>
            <a:off x="7405688" y="2401888"/>
            <a:ext cx="14288" cy="14288"/>
          </a:xfrm>
          <a:custGeom>
            <a:avLst/>
            <a:gdLst>
              <a:gd name="T0" fmla="*/ 5 w 9"/>
              <a:gd name="T1" fmla="*/ 0 h 9"/>
              <a:gd name="T2" fmla="*/ 7 w 9"/>
              <a:gd name="T3" fmla="*/ 0 h 9"/>
              <a:gd name="T4" fmla="*/ 8 w 9"/>
              <a:gd name="T5" fmla="*/ 3 h 9"/>
              <a:gd name="T6" fmla="*/ 9 w 9"/>
              <a:gd name="T7" fmla="*/ 4 h 9"/>
              <a:gd name="T8" fmla="*/ 8 w 9"/>
              <a:gd name="T9" fmla="*/ 7 h 9"/>
              <a:gd name="T10" fmla="*/ 7 w 9"/>
              <a:gd name="T11" fmla="*/ 8 h 9"/>
              <a:gd name="T12" fmla="*/ 5 w 9"/>
              <a:gd name="T13" fmla="*/ 9 h 9"/>
              <a:gd name="T14" fmla="*/ 3 w 9"/>
              <a:gd name="T15" fmla="*/ 8 h 9"/>
              <a:gd name="T16" fmla="*/ 2 w 9"/>
              <a:gd name="T17" fmla="*/ 7 h 9"/>
              <a:gd name="T18" fmla="*/ 0 w 9"/>
              <a:gd name="T19" fmla="*/ 4 h 9"/>
              <a:gd name="T20" fmla="*/ 2 w 9"/>
              <a:gd name="T21" fmla="*/ 3 h 9"/>
              <a:gd name="T22" fmla="*/ 3 w 9"/>
              <a:gd name="T23" fmla="*/ 0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7" y="0"/>
                </a:lnTo>
                <a:lnTo>
                  <a:pt x="8" y="3"/>
                </a:lnTo>
                <a:lnTo>
                  <a:pt x="9" y="4"/>
                </a:lnTo>
                <a:lnTo>
                  <a:pt x="8" y="7"/>
                </a:lnTo>
                <a:lnTo>
                  <a:pt x="7" y="8"/>
                </a:lnTo>
                <a:lnTo>
                  <a:pt x="5" y="9"/>
                </a:lnTo>
                <a:lnTo>
                  <a:pt x="3" y="8"/>
                </a:lnTo>
                <a:lnTo>
                  <a:pt x="2" y="7"/>
                </a:lnTo>
                <a:lnTo>
                  <a:pt x="0" y="4"/>
                </a:lnTo>
                <a:lnTo>
                  <a:pt x="2" y="3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216"/>
          <p:cNvSpPr>
            <a:spLocks noEditPoints="1"/>
          </p:cNvSpPr>
          <p:nvPr/>
        </p:nvSpPr>
        <p:spPr bwMode="auto">
          <a:xfrm>
            <a:off x="7404101" y="2400301"/>
            <a:ext cx="19050" cy="19050"/>
          </a:xfrm>
          <a:custGeom>
            <a:avLst/>
            <a:gdLst>
              <a:gd name="T0" fmla="*/ 6 w 12"/>
              <a:gd name="T1" fmla="*/ 3 h 12"/>
              <a:gd name="T2" fmla="*/ 4 w 12"/>
              <a:gd name="T3" fmla="*/ 4 h 12"/>
              <a:gd name="T4" fmla="*/ 4 w 12"/>
              <a:gd name="T5" fmla="*/ 5 h 12"/>
              <a:gd name="T6" fmla="*/ 4 w 12"/>
              <a:gd name="T7" fmla="*/ 8 h 12"/>
              <a:gd name="T8" fmla="*/ 6 w 12"/>
              <a:gd name="T9" fmla="*/ 8 h 12"/>
              <a:gd name="T10" fmla="*/ 8 w 12"/>
              <a:gd name="T11" fmla="*/ 8 h 12"/>
              <a:gd name="T12" fmla="*/ 8 w 12"/>
              <a:gd name="T13" fmla="*/ 5 h 12"/>
              <a:gd name="T14" fmla="*/ 8 w 12"/>
              <a:gd name="T15" fmla="*/ 4 h 12"/>
              <a:gd name="T16" fmla="*/ 6 w 12"/>
              <a:gd name="T17" fmla="*/ 3 h 12"/>
              <a:gd name="T18" fmla="*/ 6 w 12"/>
              <a:gd name="T19" fmla="*/ 0 h 12"/>
              <a:gd name="T20" fmla="*/ 9 w 12"/>
              <a:gd name="T21" fmla="*/ 0 h 12"/>
              <a:gd name="T22" fmla="*/ 10 w 12"/>
              <a:gd name="T23" fmla="*/ 3 h 12"/>
              <a:gd name="T24" fmla="*/ 12 w 12"/>
              <a:gd name="T25" fmla="*/ 5 h 12"/>
              <a:gd name="T26" fmla="*/ 10 w 12"/>
              <a:gd name="T27" fmla="*/ 9 h 12"/>
              <a:gd name="T28" fmla="*/ 9 w 12"/>
              <a:gd name="T29" fmla="*/ 10 h 12"/>
              <a:gd name="T30" fmla="*/ 6 w 12"/>
              <a:gd name="T31" fmla="*/ 12 h 12"/>
              <a:gd name="T32" fmla="*/ 3 w 12"/>
              <a:gd name="T33" fmla="*/ 10 h 12"/>
              <a:gd name="T34" fmla="*/ 1 w 12"/>
              <a:gd name="T35" fmla="*/ 9 h 12"/>
              <a:gd name="T36" fmla="*/ 0 w 12"/>
              <a:gd name="T37" fmla="*/ 5 h 12"/>
              <a:gd name="T38" fmla="*/ 1 w 12"/>
              <a:gd name="T39" fmla="*/ 3 h 12"/>
              <a:gd name="T40" fmla="*/ 3 w 12"/>
              <a:gd name="T41" fmla="*/ 0 h 12"/>
              <a:gd name="T42" fmla="*/ 6 w 12"/>
              <a:gd name="T4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2">
                <a:moveTo>
                  <a:pt x="6" y="3"/>
                </a:moveTo>
                <a:lnTo>
                  <a:pt x="4" y="4"/>
                </a:lnTo>
                <a:lnTo>
                  <a:pt x="4" y="5"/>
                </a:lnTo>
                <a:lnTo>
                  <a:pt x="4" y="8"/>
                </a:lnTo>
                <a:lnTo>
                  <a:pt x="6" y="8"/>
                </a:lnTo>
                <a:lnTo>
                  <a:pt x="8" y="8"/>
                </a:lnTo>
                <a:lnTo>
                  <a:pt x="8" y="5"/>
                </a:lnTo>
                <a:lnTo>
                  <a:pt x="8" y="4"/>
                </a:lnTo>
                <a:lnTo>
                  <a:pt x="6" y="3"/>
                </a:lnTo>
                <a:close/>
                <a:moveTo>
                  <a:pt x="6" y="0"/>
                </a:moveTo>
                <a:lnTo>
                  <a:pt x="9" y="0"/>
                </a:lnTo>
                <a:lnTo>
                  <a:pt x="10" y="3"/>
                </a:lnTo>
                <a:lnTo>
                  <a:pt x="12" y="5"/>
                </a:lnTo>
                <a:lnTo>
                  <a:pt x="10" y="9"/>
                </a:lnTo>
                <a:lnTo>
                  <a:pt x="9" y="10"/>
                </a:lnTo>
                <a:lnTo>
                  <a:pt x="6" y="12"/>
                </a:lnTo>
                <a:lnTo>
                  <a:pt x="3" y="10"/>
                </a:lnTo>
                <a:lnTo>
                  <a:pt x="1" y="9"/>
                </a:lnTo>
                <a:lnTo>
                  <a:pt x="0" y="5"/>
                </a:lnTo>
                <a:lnTo>
                  <a:pt x="1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217"/>
          <p:cNvSpPr>
            <a:spLocks/>
          </p:cNvSpPr>
          <p:nvPr/>
        </p:nvSpPr>
        <p:spPr bwMode="auto">
          <a:xfrm>
            <a:off x="7539038" y="2371726"/>
            <a:ext cx="14288" cy="12700"/>
          </a:xfrm>
          <a:custGeom>
            <a:avLst/>
            <a:gdLst>
              <a:gd name="T0" fmla="*/ 4 w 9"/>
              <a:gd name="T1" fmla="*/ 0 h 8"/>
              <a:gd name="T2" fmla="*/ 7 w 9"/>
              <a:gd name="T3" fmla="*/ 0 h 8"/>
              <a:gd name="T4" fmla="*/ 8 w 9"/>
              <a:gd name="T5" fmla="*/ 1 h 8"/>
              <a:gd name="T6" fmla="*/ 9 w 9"/>
              <a:gd name="T7" fmla="*/ 4 h 8"/>
              <a:gd name="T8" fmla="*/ 8 w 9"/>
              <a:gd name="T9" fmla="*/ 6 h 8"/>
              <a:gd name="T10" fmla="*/ 7 w 9"/>
              <a:gd name="T11" fmla="*/ 8 h 8"/>
              <a:gd name="T12" fmla="*/ 4 w 9"/>
              <a:gd name="T13" fmla="*/ 8 h 8"/>
              <a:gd name="T14" fmla="*/ 3 w 9"/>
              <a:gd name="T15" fmla="*/ 8 h 8"/>
              <a:gd name="T16" fmla="*/ 1 w 9"/>
              <a:gd name="T17" fmla="*/ 6 h 8"/>
              <a:gd name="T18" fmla="*/ 0 w 9"/>
              <a:gd name="T19" fmla="*/ 4 h 8"/>
              <a:gd name="T20" fmla="*/ 1 w 9"/>
              <a:gd name="T21" fmla="*/ 1 h 8"/>
              <a:gd name="T22" fmla="*/ 3 w 9"/>
              <a:gd name="T23" fmla="*/ 0 h 8"/>
              <a:gd name="T24" fmla="*/ 4 w 9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8">
                <a:moveTo>
                  <a:pt x="4" y="0"/>
                </a:moveTo>
                <a:lnTo>
                  <a:pt x="7" y="0"/>
                </a:lnTo>
                <a:lnTo>
                  <a:pt x="8" y="1"/>
                </a:lnTo>
                <a:lnTo>
                  <a:pt x="9" y="4"/>
                </a:lnTo>
                <a:lnTo>
                  <a:pt x="8" y="6"/>
                </a:lnTo>
                <a:lnTo>
                  <a:pt x="7" y="8"/>
                </a:lnTo>
                <a:lnTo>
                  <a:pt x="4" y="8"/>
                </a:lnTo>
                <a:lnTo>
                  <a:pt x="3" y="8"/>
                </a:lnTo>
                <a:lnTo>
                  <a:pt x="1" y="6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218"/>
          <p:cNvSpPr>
            <a:spLocks noEditPoints="1"/>
          </p:cNvSpPr>
          <p:nvPr/>
        </p:nvSpPr>
        <p:spPr bwMode="auto">
          <a:xfrm>
            <a:off x="7537451" y="2366963"/>
            <a:ext cx="19050" cy="20638"/>
          </a:xfrm>
          <a:custGeom>
            <a:avLst/>
            <a:gdLst>
              <a:gd name="T0" fmla="*/ 5 w 12"/>
              <a:gd name="T1" fmla="*/ 4 h 13"/>
              <a:gd name="T2" fmla="*/ 4 w 12"/>
              <a:gd name="T3" fmla="*/ 5 h 13"/>
              <a:gd name="T4" fmla="*/ 4 w 12"/>
              <a:gd name="T5" fmla="*/ 7 h 13"/>
              <a:gd name="T6" fmla="*/ 4 w 12"/>
              <a:gd name="T7" fmla="*/ 8 h 13"/>
              <a:gd name="T8" fmla="*/ 5 w 12"/>
              <a:gd name="T9" fmla="*/ 9 h 13"/>
              <a:gd name="T10" fmla="*/ 8 w 12"/>
              <a:gd name="T11" fmla="*/ 8 h 13"/>
              <a:gd name="T12" fmla="*/ 8 w 12"/>
              <a:gd name="T13" fmla="*/ 7 h 13"/>
              <a:gd name="T14" fmla="*/ 8 w 12"/>
              <a:gd name="T15" fmla="*/ 7 h 13"/>
              <a:gd name="T16" fmla="*/ 8 w 12"/>
              <a:gd name="T17" fmla="*/ 5 h 13"/>
              <a:gd name="T18" fmla="*/ 5 w 12"/>
              <a:gd name="T19" fmla="*/ 4 h 13"/>
              <a:gd name="T20" fmla="*/ 5 w 12"/>
              <a:gd name="T21" fmla="*/ 0 h 13"/>
              <a:gd name="T22" fmla="*/ 9 w 12"/>
              <a:gd name="T23" fmla="*/ 1 h 13"/>
              <a:gd name="T24" fmla="*/ 10 w 12"/>
              <a:gd name="T25" fmla="*/ 4 h 13"/>
              <a:gd name="T26" fmla="*/ 12 w 12"/>
              <a:gd name="T27" fmla="*/ 7 h 13"/>
              <a:gd name="T28" fmla="*/ 12 w 12"/>
              <a:gd name="T29" fmla="*/ 7 h 13"/>
              <a:gd name="T30" fmla="*/ 10 w 12"/>
              <a:gd name="T31" fmla="*/ 9 h 13"/>
              <a:gd name="T32" fmla="*/ 9 w 12"/>
              <a:gd name="T33" fmla="*/ 12 h 13"/>
              <a:gd name="T34" fmla="*/ 5 w 12"/>
              <a:gd name="T35" fmla="*/ 13 h 13"/>
              <a:gd name="T36" fmla="*/ 2 w 12"/>
              <a:gd name="T37" fmla="*/ 12 h 13"/>
              <a:gd name="T38" fmla="*/ 0 w 12"/>
              <a:gd name="T39" fmla="*/ 9 h 13"/>
              <a:gd name="T40" fmla="*/ 0 w 12"/>
              <a:gd name="T41" fmla="*/ 7 h 13"/>
              <a:gd name="T42" fmla="*/ 0 w 12"/>
              <a:gd name="T43" fmla="*/ 4 h 13"/>
              <a:gd name="T44" fmla="*/ 2 w 12"/>
              <a:gd name="T45" fmla="*/ 1 h 13"/>
              <a:gd name="T46" fmla="*/ 5 w 12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" h="13">
                <a:moveTo>
                  <a:pt x="5" y="4"/>
                </a:moveTo>
                <a:lnTo>
                  <a:pt x="4" y="5"/>
                </a:lnTo>
                <a:lnTo>
                  <a:pt x="4" y="7"/>
                </a:lnTo>
                <a:lnTo>
                  <a:pt x="4" y="8"/>
                </a:lnTo>
                <a:lnTo>
                  <a:pt x="5" y="9"/>
                </a:lnTo>
                <a:lnTo>
                  <a:pt x="8" y="8"/>
                </a:lnTo>
                <a:lnTo>
                  <a:pt x="8" y="7"/>
                </a:lnTo>
                <a:lnTo>
                  <a:pt x="8" y="7"/>
                </a:lnTo>
                <a:lnTo>
                  <a:pt x="8" y="5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9" y="1"/>
                </a:lnTo>
                <a:lnTo>
                  <a:pt x="10" y="4"/>
                </a:lnTo>
                <a:lnTo>
                  <a:pt x="12" y="7"/>
                </a:lnTo>
                <a:lnTo>
                  <a:pt x="12" y="7"/>
                </a:lnTo>
                <a:lnTo>
                  <a:pt x="10" y="9"/>
                </a:lnTo>
                <a:lnTo>
                  <a:pt x="9" y="12"/>
                </a:lnTo>
                <a:lnTo>
                  <a:pt x="5" y="13"/>
                </a:lnTo>
                <a:lnTo>
                  <a:pt x="2" y="12"/>
                </a:ln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219"/>
          <p:cNvSpPr>
            <a:spLocks/>
          </p:cNvSpPr>
          <p:nvPr/>
        </p:nvSpPr>
        <p:spPr bwMode="auto">
          <a:xfrm>
            <a:off x="7305676" y="2616201"/>
            <a:ext cx="241300" cy="344488"/>
          </a:xfrm>
          <a:custGeom>
            <a:avLst/>
            <a:gdLst>
              <a:gd name="T0" fmla="*/ 101 w 152"/>
              <a:gd name="T1" fmla="*/ 0 h 217"/>
              <a:gd name="T2" fmla="*/ 104 w 152"/>
              <a:gd name="T3" fmla="*/ 0 h 217"/>
              <a:gd name="T4" fmla="*/ 109 w 152"/>
              <a:gd name="T5" fmla="*/ 1 h 217"/>
              <a:gd name="T6" fmla="*/ 116 w 152"/>
              <a:gd name="T7" fmla="*/ 7 h 217"/>
              <a:gd name="T8" fmla="*/ 123 w 152"/>
              <a:gd name="T9" fmla="*/ 13 h 217"/>
              <a:gd name="T10" fmla="*/ 133 w 152"/>
              <a:gd name="T11" fmla="*/ 24 h 217"/>
              <a:gd name="T12" fmla="*/ 140 w 152"/>
              <a:gd name="T13" fmla="*/ 39 h 217"/>
              <a:gd name="T14" fmla="*/ 147 w 152"/>
              <a:gd name="T15" fmla="*/ 60 h 217"/>
              <a:gd name="T16" fmla="*/ 147 w 152"/>
              <a:gd name="T17" fmla="*/ 64 h 217"/>
              <a:gd name="T18" fmla="*/ 150 w 152"/>
              <a:gd name="T19" fmla="*/ 73 h 217"/>
              <a:gd name="T20" fmla="*/ 151 w 152"/>
              <a:gd name="T21" fmla="*/ 88 h 217"/>
              <a:gd name="T22" fmla="*/ 152 w 152"/>
              <a:gd name="T23" fmla="*/ 107 h 217"/>
              <a:gd name="T24" fmla="*/ 151 w 152"/>
              <a:gd name="T25" fmla="*/ 128 h 217"/>
              <a:gd name="T26" fmla="*/ 148 w 152"/>
              <a:gd name="T27" fmla="*/ 149 h 217"/>
              <a:gd name="T28" fmla="*/ 140 w 152"/>
              <a:gd name="T29" fmla="*/ 172 h 217"/>
              <a:gd name="T30" fmla="*/ 129 w 152"/>
              <a:gd name="T31" fmla="*/ 193 h 217"/>
              <a:gd name="T32" fmla="*/ 127 w 152"/>
              <a:gd name="T33" fmla="*/ 194 h 217"/>
              <a:gd name="T34" fmla="*/ 123 w 152"/>
              <a:gd name="T35" fmla="*/ 199 h 217"/>
              <a:gd name="T36" fmla="*/ 117 w 152"/>
              <a:gd name="T37" fmla="*/ 206 h 217"/>
              <a:gd name="T38" fmla="*/ 108 w 152"/>
              <a:gd name="T39" fmla="*/ 212 h 217"/>
              <a:gd name="T40" fmla="*/ 96 w 152"/>
              <a:gd name="T41" fmla="*/ 217 h 217"/>
              <a:gd name="T42" fmla="*/ 83 w 152"/>
              <a:gd name="T43" fmla="*/ 217 h 217"/>
              <a:gd name="T44" fmla="*/ 68 w 152"/>
              <a:gd name="T45" fmla="*/ 212 h 217"/>
              <a:gd name="T46" fmla="*/ 53 w 152"/>
              <a:gd name="T47" fmla="*/ 199 h 217"/>
              <a:gd name="T48" fmla="*/ 51 w 152"/>
              <a:gd name="T49" fmla="*/ 198 h 217"/>
              <a:gd name="T50" fmla="*/ 46 w 152"/>
              <a:gd name="T51" fmla="*/ 194 h 217"/>
              <a:gd name="T52" fmla="*/ 40 w 152"/>
              <a:gd name="T53" fmla="*/ 187 h 217"/>
              <a:gd name="T54" fmla="*/ 31 w 152"/>
              <a:gd name="T55" fmla="*/ 176 h 217"/>
              <a:gd name="T56" fmla="*/ 23 w 152"/>
              <a:gd name="T57" fmla="*/ 161 h 217"/>
              <a:gd name="T58" fmla="*/ 14 w 152"/>
              <a:gd name="T59" fmla="*/ 140 h 217"/>
              <a:gd name="T60" fmla="*/ 6 w 152"/>
              <a:gd name="T61" fmla="*/ 114 h 217"/>
              <a:gd name="T62" fmla="*/ 0 w 152"/>
              <a:gd name="T63" fmla="*/ 83 h 217"/>
              <a:gd name="T64" fmla="*/ 0 w 152"/>
              <a:gd name="T65" fmla="*/ 80 h 217"/>
              <a:gd name="T66" fmla="*/ 0 w 152"/>
              <a:gd name="T67" fmla="*/ 72 h 217"/>
              <a:gd name="T68" fmla="*/ 2 w 152"/>
              <a:gd name="T69" fmla="*/ 62 h 217"/>
              <a:gd name="T70" fmla="*/ 4 w 152"/>
              <a:gd name="T71" fmla="*/ 49 h 217"/>
              <a:gd name="T72" fmla="*/ 11 w 152"/>
              <a:gd name="T73" fmla="*/ 35 h 217"/>
              <a:gd name="T74" fmla="*/ 19 w 152"/>
              <a:gd name="T75" fmla="*/ 24 h 217"/>
              <a:gd name="T76" fmla="*/ 33 w 152"/>
              <a:gd name="T77" fmla="*/ 13 h 217"/>
              <a:gd name="T78" fmla="*/ 34 w 152"/>
              <a:gd name="T79" fmla="*/ 12 h 217"/>
              <a:gd name="T80" fmla="*/ 40 w 152"/>
              <a:gd name="T81" fmla="*/ 9 h 217"/>
              <a:gd name="T82" fmla="*/ 49 w 152"/>
              <a:gd name="T83" fmla="*/ 5 h 217"/>
              <a:gd name="T84" fmla="*/ 62 w 152"/>
              <a:gd name="T85" fmla="*/ 1 h 217"/>
              <a:gd name="T86" fmla="*/ 79 w 152"/>
              <a:gd name="T87" fmla="*/ 0 h 217"/>
              <a:gd name="T88" fmla="*/ 101 w 152"/>
              <a:gd name="T8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2" h="217">
                <a:moveTo>
                  <a:pt x="101" y="0"/>
                </a:moveTo>
                <a:lnTo>
                  <a:pt x="104" y="0"/>
                </a:lnTo>
                <a:lnTo>
                  <a:pt x="109" y="1"/>
                </a:lnTo>
                <a:lnTo>
                  <a:pt x="116" y="7"/>
                </a:lnTo>
                <a:lnTo>
                  <a:pt x="123" y="13"/>
                </a:lnTo>
                <a:lnTo>
                  <a:pt x="133" y="24"/>
                </a:lnTo>
                <a:lnTo>
                  <a:pt x="140" y="39"/>
                </a:lnTo>
                <a:lnTo>
                  <a:pt x="147" y="60"/>
                </a:lnTo>
                <a:lnTo>
                  <a:pt x="147" y="64"/>
                </a:lnTo>
                <a:lnTo>
                  <a:pt x="150" y="73"/>
                </a:lnTo>
                <a:lnTo>
                  <a:pt x="151" y="88"/>
                </a:lnTo>
                <a:lnTo>
                  <a:pt x="152" y="107"/>
                </a:lnTo>
                <a:lnTo>
                  <a:pt x="151" y="128"/>
                </a:lnTo>
                <a:lnTo>
                  <a:pt x="148" y="149"/>
                </a:lnTo>
                <a:lnTo>
                  <a:pt x="140" y="172"/>
                </a:lnTo>
                <a:lnTo>
                  <a:pt x="129" y="193"/>
                </a:lnTo>
                <a:lnTo>
                  <a:pt x="127" y="194"/>
                </a:lnTo>
                <a:lnTo>
                  <a:pt x="123" y="199"/>
                </a:lnTo>
                <a:lnTo>
                  <a:pt x="117" y="206"/>
                </a:lnTo>
                <a:lnTo>
                  <a:pt x="108" y="212"/>
                </a:lnTo>
                <a:lnTo>
                  <a:pt x="96" y="217"/>
                </a:lnTo>
                <a:lnTo>
                  <a:pt x="83" y="217"/>
                </a:lnTo>
                <a:lnTo>
                  <a:pt x="68" y="212"/>
                </a:lnTo>
                <a:lnTo>
                  <a:pt x="53" y="199"/>
                </a:lnTo>
                <a:lnTo>
                  <a:pt x="51" y="198"/>
                </a:lnTo>
                <a:lnTo>
                  <a:pt x="46" y="194"/>
                </a:lnTo>
                <a:lnTo>
                  <a:pt x="40" y="187"/>
                </a:lnTo>
                <a:lnTo>
                  <a:pt x="31" y="176"/>
                </a:lnTo>
                <a:lnTo>
                  <a:pt x="23" y="161"/>
                </a:lnTo>
                <a:lnTo>
                  <a:pt x="14" y="140"/>
                </a:lnTo>
                <a:lnTo>
                  <a:pt x="6" y="114"/>
                </a:lnTo>
                <a:lnTo>
                  <a:pt x="0" y="83"/>
                </a:lnTo>
                <a:lnTo>
                  <a:pt x="0" y="80"/>
                </a:lnTo>
                <a:lnTo>
                  <a:pt x="0" y="72"/>
                </a:lnTo>
                <a:lnTo>
                  <a:pt x="2" y="62"/>
                </a:lnTo>
                <a:lnTo>
                  <a:pt x="4" y="49"/>
                </a:lnTo>
                <a:lnTo>
                  <a:pt x="11" y="35"/>
                </a:lnTo>
                <a:lnTo>
                  <a:pt x="19" y="24"/>
                </a:lnTo>
                <a:lnTo>
                  <a:pt x="33" y="13"/>
                </a:lnTo>
                <a:lnTo>
                  <a:pt x="34" y="12"/>
                </a:lnTo>
                <a:lnTo>
                  <a:pt x="40" y="9"/>
                </a:lnTo>
                <a:lnTo>
                  <a:pt x="49" y="5"/>
                </a:lnTo>
                <a:lnTo>
                  <a:pt x="62" y="1"/>
                </a:lnTo>
                <a:lnTo>
                  <a:pt x="79" y="0"/>
                </a:lnTo>
                <a:lnTo>
                  <a:pt x="101" y="0"/>
                </a:lnTo>
                <a:close/>
              </a:path>
            </a:pathLst>
          </a:custGeom>
          <a:solidFill>
            <a:srgbClr val="6F919A"/>
          </a:solidFill>
          <a:ln w="0">
            <a:solidFill>
              <a:srgbClr val="6F919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220"/>
          <p:cNvSpPr>
            <a:spLocks noEditPoints="1"/>
          </p:cNvSpPr>
          <p:nvPr/>
        </p:nvSpPr>
        <p:spPr bwMode="auto">
          <a:xfrm>
            <a:off x="7300913" y="2609851"/>
            <a:ext cx="252413" cy="357188"/>
          </a:xfrm>
          <a:custGeom>
            <a:avLst/>
            <a:gdLst>
              <a:gd name="T0" fmla="*/ 74 w 159"/>
              <a:gd name="T1" fmla="*/ 8 h 225"/>
              <a:gd name="T2" fmla="*/ 49 w 159"/>
              <a:gd name="T3" fmla="*/ 15 h 225"/>
              <a:gd name="T4" fmla="*/ 39 w 159"/>
              <a:gd name="T5" fmla="*/ 20 h 225"/>
              <a:gd name="T6" fmla="*/ 37 w 159"/>
              <a:gd name="T7" fmla="*/ 20 h 225"/>
              <a:gd name="T8" fmla="*/ 37 w 159"/>
              <a:gd name="T9" fmla="*/ 20 h 225"/>
              <a:gd name="T10" fmla="*/ 15 w 159"/>
              <a:gd name="T11" fmla="*/ 45 h 225"/>
              <a:gd name="T12" fmla="*/ 7 w 159"/>
              <a:gd name="T13" fmla="*/ 71 h 225"/>
              <a:gd name="T14" fmla="*/ 7 w 159"/>
              <a:gd name="T15" fmla="*/ 84 h 225"/>
              <a:gd name="T16" fmla="*/ 7 w 159"/>
              <a:gd name="T17" fmla="*/ 85 h 225"/>
              <a:gd name="T18" fmla="*/ 20 w 159"/>
              <a:gd name="T19" fmla="*/ 143 h 225"/>
              <a:gd name="T20" fmla="*/ 37 w 159"/>
              <a:gd name="T21" fmla="*/ 178 h 225"/>
              <a:gd name="T22" fmla="*/ 52 w 159"/>
              <a:gd name="T23" fmla="*/ 195 h 225"/>
              <a:gd name="T24" fmla="*/ 58 w 159"/>
              <a:gd name="T25" fmla="*/ 201 h 225"/>
              <a:gd name="T26" fmla="*/ 58 w 159"/>
              <a:gd name="T27" fmla="*/ 201 h 225"/>
              <a:gd name="T28" fmla="*/ 71 w 159"/>
              <a:gd name="T29" fmla="*/ 211 h 225"/>
              <a:gd name="T30" fmla="*/ 91 w 159"/>
              <a:gd name="T31" fmla="*/ 219 h 225"/>
              <a:gd name="T32" fmla="*/ 113 w 159"/>
              <a:gd name="T33" fmla="*/ 211 h 225"/>
              <a:gd name="T34" fmla="*/ 126 w 159"/>
              <a:gd name="T35" fmla="*/ 198 h 225"/>
              <a:gd name="T36" fmla="*/ 128 w 159"/>
              <a:gd name="T37" fmla="*/ 194 h 225"/>
              <a:gd name="T38" fmla="*/ 129 w 159"/>
              <a:gd name="T39" fmla="*/ 194 h 225"/>
              <a:gd name="T40" fmla="*/ 140 w 159"/>
              <a:gd name="T41" fmla="*/ 174 h 225"/>
              <a:gd name="T42" fmla="*/ 151 w 159"/>
              <a:gd name="T43" fmla="*/ 134 h 225"/>
              <a:gd name="T44" fmla="*/ 151 w 159"/>
              <a:gd name="T45" fmla="*/ 94 h 225"/>
              <a:gd name="T46" fmla="*/ 147 w 159"/>
              <a:gd name="T47" fmla="*/ 74 h 225"/>
              <a:gd name="T48" fmla="*/ 146 w 159"/>
              <a:gd name="T49" fmla="*/ 66 h 225"/>
              <a:gd name="T50" fmla="*/ 140 w 159"/>
              <a:gd name="T51" fmla="*/ 45 h 225"/>
              <a:gd name="T52" fmla="*/ 124 w 159"/>
              <a:gd name="T53" fmla="*/ 19 h 225"/>
              <a:gd name="T54" fmla="*/ 109 w 159"/>
              <a:gd name="T55" fmla="*/ 9 h 225"/>
              <a:gd name="T56" fmla="*/ 104 w 159"/>
              <a:gd name="T57" fmla="*/ 7 h 225"/>
              <a:gd name="T58" fmla="*/ 94 w 159"/>
              <a:gd name="T59" fmla="*/ 0 h 225"/>
              <a:gd name="T60" fmla="*/ 106 w 159"/>
              <a:gd name="T61" fmla="*/ 0 h 225"/>
              <a:gd name="T62" fmla="*/ 108 w 159"/>
              <a:gd name="T63" fmla="*/ 0 h 225"/>
              <a:gd name="T64" fmla="*/ 121 w 159"/>
              <a:gd name="T65" fmla="*/ 7 h 225"/>
              <a:gd name="T66" fmla="*/ 138 w 159"/>
              <a:gd name="T67" fmla="*/ 26 h 225"/>
              <a:gd name="T68" fmla="*/ 153 w 159"/>
              <a:gd name="T69" fmla="*/ 63 h 225"/>
              <a:gd name="T70" fmla="*/ 157 w 159"/>
              <a:gd name="T71" fmla="*/ 77 h 225"/>
              <a:gd name="T72" fmla="*/ 159 w 159"/>
              <a:gd name="T73" fmla="*/ 114 h 225"/>
              <a:gd name="T74" fmla="*/ 154 w 159"/>
              <a:gd name="T75" fmla="*/ 156 h 225"/>
              <a:gd name="T76" fmla="*/ 134 w 159"/>
              <a:gd name="T77" fmla="*/ 198 h 225"/>
              <a:gd name="T78" fmla="*/ 132 w 159"/>
              <a:gd name="T79" fmla="*/ 202 h 225"/>
              <a:gd name="T80" fmla="*/ 117 w 159"/>
              <a:gd name="T81" fmla="*/ 216 h 225"/>
              <a:gd name="T82" fmla="*/ 91 w 159"/>
              <a:gd name="T83" fmla="*/ 225 h 225"/>
              <a:gd name="T84" fmla="*/ 79 w 159"/>
              <a:gd name="T85" fmla="*/ 224 h 225"/>
              <a:gd name="T86" fmla="*/ 54 w 159"/>
              <a:gd name="T87" fmla="*/ 207 h 225"/>
              <a:gd name="T88" fmla="*/ 45 w 159"/>
              <a:gd name="T89" fmla="*/ 199 h 225"/>
              <a:gd name="T90" fmla="*/ 30 w 159"/>
              <a:gd name="T91" fmla="*/ 180 h 225"/>
              <a:gd name="T92" fmla="*/ 13 w 159"/>
              <a:gd name="T93" fmla="*/ 143 h 225"/>
              <a:gd name="T94" fmla="*/ 1 w 159"/>
              <a:gd name="T95" fmla="*/ 87 h 225"/>
              <a:gd name="T96" fmla="*/ 0 w 159"/>
              <a:gd name="T97" fmla="*/ 84 h 225"/>
              <a:gd name="T98" fmla="*/ 1 w 159"/>
              <a:gd name="T99" fmla="*/ 72 h 225"/>
              <a:gd name="T100" fmla="*/ 5 w 159"/>
              <a:gd name="T101" fmla="*/ 50 h 225"/>
              <a:gd name="T102" fmla="*/ 20 w 159"/>
              <a:gd name="T103" fmla="*/ 24 h 225"/>
              <a:gd name="T104" fmla="*/ 36 w 159"/>
              <a:gd name="T105" fmla="*/ 12 h 225"/>
              <a:gd name="T106" fmla="*/ 56 w 159"/>
              <a:gd name="T107" fmla="*/ 4 h 225"/>
              <a:gd name="T108" fmla="*/ 94 w 159"/>
              <a:gd name="T109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225">
                <a:moveTo>
                  <a:pt x="94" y="7"/>
                </a:moveTo>
                <a:lnTo>
                  <a:pt x="74" y="8"/>
                </a:lnTo>
                <a:lnTo>
                  <a:pt x="60" y="11"/>
                </a:lnTo>
                <a:lnTo>
                  <a:pt x="49" y="15"/>
                </a:lnTo>
                <a:lnTo>
                  <a:pt x="41" y="17"/>
                </a:lnTo>
                <a:lnTo>
                  <a:pt x="39" y="20"/>
                </a:lnTo>
                <a:lnTo>
                  <a:pt x="37" y="20"/>
                </a:lnTo>
                <a:lnTo>
                  <a:pt x="37" y="20"/>
                </a:lnTo>
                <a:lnTo>
                  <a:pt x="37" y="20"/>
                </a:lnTo>
                <a:lnTo>
                  <a:pt x="37" y="20"/>
                </a:lnTo>
                <a:lnTo>
                  <a:pt x="23" y="32"/>
                </a:lnTo>
                <a:lnTo>
                  <a:pt x="15" y="45"/>
                </a:lnTo>
                <a:lnTo>
                  <a:pt x="10" y="59"/>
                </a:lnTo>
                <a:lnTo>
                  <a:pt x="7" y="71"/>
                </a:lnTo>
                <a:lnTo>
                  <a:pt x="7" y="81"/>
                </a:lnTo>
                <a:lnTo>
                  <a:pt x="7" y="84"/>
                </a:lnTo>
                <a:lnTo>
                  <a:pt x="7" y="85"/>
                </a:lnTo>
                <a:lnTo>
                  <a:pt x="7" y="85"/>
                </a:lnTo>
                <a:lnTo>
                  <a:pt x="13" y="117"/>
                </a:lnTo>
                <a:lnTo>
                  <a:pt x="20" y="143"/>
                </a:lnTo>
                <a:lnTo>
                  <a:pt x="28" y="163"/>
                </a:lnTo>
                <a:lnTo>
                  <a:pt x="37" y="178"/>
                </a:lnTo>
                <a:lnTo>
                  <a:pt x="45" y="189"/>
                </a:lnTo>
                <a:lnTo>
                  <a:pt x="52" y="195"/>
                </a:lnTo>
                <a:lnTo>
                  <a:pt x="57" y="199"/>
                </a:lnTo>
                <a:lnTo>
                  <a:pt x="58" y="201"/>
                </a:lnTo>
                <a:lnTo>
                  <a:pt x="58" y="201"/>
                </a:lnTo>
                <a:lnTo>
                  <a:pt x="58" y="201"/>
                </a:lnTo>
                <a:lnTo>
                  <a:pt x="58" y="202"/>
                </a:lnTo>
                <a:lnTo>
                  <a:pt x="71" y="211"/>
                </a:lnTo>
                <a:lnTo>
                  <a:pt x="82" y="216"/>
                </a:lnTo>
                <a:lnTo>
                  <a:pt x="91" y="219"/>
                </a:lnTo>
                <a:lnTo>
                  <a:pt x="103" y="216"/>
                </a:lnTo>
                <a:lnTo>
                  <a:pt x="113" y="211"/>
                </a:lnTo>
                <a:lnTo>
                  <a:pt x="121" y="204"/>
                </a:lnTo>
                <a:lnTo>
                  <a:pt x="126" y="198"/>
                </a:lnTo>
                <a:lnTo>
                  <a:pt x="128" y="195"/>
                </a:lnTo>
                <a:lnTo>
                  <a:pt x="128" y="194"/>
                </a:lnTo>
                <a:lnTo>
                  <a:pt x="129" y="194"/>
                </a:lnTo>
                <a:lnTo>
                  <a:pt x="129" y="194"/>
                </a:lnTo>
                <a:lnTo>
                  <a:pt x="129" y="194"/>
                </a:lnTo>
                <a:lnTo>
                  <a:pt x="140" y="174"/>
                </a:lnTo>
                <a:lnTo>
                  <a:pt x="147" y="155"/>
                </a:lnTo>
                <a:lnTo>
                  <a:pt x="151" y="134"/>
                </a:lnTo>
                <a:lnTo>
                  <a:pt x="151" y="114"/>
                </a:lnTo>
                <a:lnTo>
                  <a:pt x="151" y="94"/>
                </a:lnTo>
                <a:lnTo>
                  <a:pt x="149" y="79"/>
                </a:lnTo>
                <a:lnTo>
                  <a:pt x="147" y="74"/>
                </a:lnTo>
                <a:lnTo>
                  <a:pt x="147" y="68"/>
                </a:lnTo>
                <a:lnTo>
                  <a:pt x="146" y="66"/>
                </a:lnTo>
                <a:lnTo>
                  <a:pt x="146" y="64"/>
                </a:lnTo>
                <a:lnTo>
                  <a:pt x="140" y="45"/>
                </a:lnTo>
                <a:lnTo>
                  <a:pt x="132" y="29"/>
                </a:lnTo>
                <a:lnTo>
                  <a:pt x="124" y="19"/>
                </a:lnTo>
                <a:lnTo>
                  <a:pt x="116" y="12"/>
                </a:lnTo>
                <a:lnTo>
                  <a:pt x="109" y="9"/>
                </a:lnTo>
                <a:lnTo>
                  <a:pt x="106" y="8"/>
                </a:lnTo>
                <a:lnTo>
                  <a:pt x="104" y="7"/>
                </a:lnTo>
                <a:lnTo>
                  <a:pt x="94" y="7"/>
                </a:lnTo>
                <a:close/>
                <a:moveTo>
                  <a:pt x="94" y="0"/>
                </a:move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8" y="0"/>
                </a:lnTo>
                <a:lnTo>
                  <a:pt x="113" y="3"/>
                </a:lnTo>
                <a:lnTo>
                  <a:pt x="121" y="7"/>
                </a:lnTo>
                <a:lnTo>
                  <a:pt x="129" y="15"/>
                </a:lnTo>
                <a:lnTo>
                  <a:pt x="138" y="26"/>
                </a:lnTo>
                <a:lnTo>
                  <a:pt x="146" y="42"/>
                </a:lnTo>
                <a:lnTo>
                  <a:pt x="153" y="63"/>
                </a:lnTo>
                <a:lnTo>
                  <a:pt x="154" y="67"/>
                </a:lnTo>
                <a:lnTo>
                  <a:pt x="157" y="77"/>
                </a:lnTo>
                <a:lnTo>
                  <a:pt x="158" y="94"/>
                </a:lnTo>
                <a:lnTo>
                  <a:pt x="159" y="114"/>
                </a:lnTo>
                <a:lnTo>
                  <a:pt x="158" y="135"/>
                </a:lnTo>
                <a:lnTo>
                  <a:pt x="154" y="156"/>
                </a:lnTo>
                <a:lnTo>
                  <a:pt x="146" y="178"/>
                </a:lnTo>
                <a:lnTo>
                  <a:pt x="134" y="198"/>
                </a:lnTo>
                <a:lnTo>
                  <a:pt x="134" y="198"/>
                </a:lnTo>
                <a:lnTo>
                  <a:pt x="132" y="202"/>
                </a:lnTo>
                <a:lnTo>
                  <a:pt x="126" y="208"/>
                </a:lnTo>
                <a:lnTo>
                  <a:pt x="117" y="216"/>
                </a:lnTo>
                <a:lnTo>
                  <a:pt x="106" y="223"/>
                </a:lnTo>
                <a:lnTo>
                  <a:pt x="91" y="225"/>
                </a:lnTo>
                <a:lnTo>
                  <a:pt x="91" y="225"/>
                </a:lnTo>
                <a:lnTo>
                  <a:pt x="79" y="224"/>
                </a:lnTo>
                <a:lnTo>
                  <a:pt x="68" y="218"/>
                </a:lnTo>
                <a:lnTo>
                  <a:pt x="54" y="207"/>
                </a:lnTo>
                <a:lnTo>
                  <a:pt x="51" y="204"/>
                </a:lnTo>
                <a:lnTo>
                  <a:pt x="45" y="199"/>
                </a:lnTo>
                <a:lnTo>
                  <a:pt x="37" y="191"/>
                </a:lnTo>
                <a:lnTo>
                  <a:pt x="30" y="180"/>
                </a:lnTo>
                <a:lnTo>
                  <a:pt x="20" y="164"/>
                </a:lnTo>
                <a:lnTo>
                  <a:pt x="13" y="143"/>
                </a:lnTo>
                <a:lnTo>
                  <a:pt x="5" y="117"/>
                </a:lnTo>
                <a:lnTo>
                  <a:pt x="1" y="87"/>
                </a:lnTo>
                <a:lnTo>
                  <a:pt x="0" y="85"/>
                </a:lnTo>
                <a:lnTo>
                  <a:pt x="0" y="84"/>
                </a:lnTo>
                <a:lnTo>
                  <a:pt x="0" y="81"/>
                </a:lnTo>
                <a:lnTo>
                  <a:pt x="1" y="72"/>
                </a:lnTo>
                <a:lnTo>
                  <a:pt x="2" y="62"/>
                </a:lnTo>
                <a:lnTo>
                  <a:pt x="5" y="50"/>
                </a:lnTo>
                <a:lnTo>
                  <a:pt x="11" y="37"/>
                </a:lnTo>
                <a:lnTo>
                  <a:pt x="20" y="24"/>
                </a:lnTo>
                <a:lnTo>
                  <a:pt x="34" y="15"/>
                </a:lnTo>
                <a:lnTo>
                  <a:pt x="36" y="12"/>
                </a:lnTo>
                <a:lnTo>
                  <a:pt x="44" y="8"/>
                </a:lnTo>
                <a:lnTo>
                  <a:pt x="56" y="4"/>
                </a:lnTo>
                <a:lnTo>
                  <a:pt x="71" y="2"/>
                </a:lnTo>
                <a:lnTo>
                  <a:pt x="9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221"/>
          <p:cNvSpPr>
            <a:spLocks noEditPoints="1"/>
          </p:cNvSpPr>
          <p:nvPr/>
        </p:nvSpPr>
        <p:spPr bwMode="auto">
          <a:xfrm>
            <a:off x="7386638" y="2617788"/>
            <a:ext cx="104775" cy="33338"/>
          </a:xfrm>
          <a:custGeom>
            <a:avLst/>
            <a:gdLst>
              <a:gd name="T0" fmla="*/ 40 w 66"/>
              <a:gd name="T1" fmla="*/ 4 h 21"/>
              <a:gd name="T2" fmla="*/ 66 w 66"/>
              <a:gd name="T3" fmla="*/ 4 h 21"/>
              <a:gd name="T4" fmla="*/ 61 w 66"/>
              <a:gd name="T5" fmla="*/ 14 h 21"/>
              <a:gd name="T6" fmla="*/ 57 w 66"/>
              <a:gd name="T7" fmla="*/ 16 h 21"/>
              <a:gd name="T8" fmla="*/ 54 w 66"/>
              <a:gd name="T9" fmla="*/ 17 h 21"/>
              <a:gd name="T10" fmla="*/ 53 w 66"/>
              <a:gd name="T11" fmla="*/ 19 h 21"/>
              <a:gd name="T12" fmla="*/ 50 w 66"/>
              <a:gd name="T13" fmla="*/ 17 h 21"/>
              <a:gd name="T14" fmla="*/ 49 w 66"/>
              <a:gd name="T15" fmla="*/ 17 h 21"/>
              <a:gd name="T16" fmla="*/ 48 w 66"/>
              <a:gd name="T17" fmla="*/ 16 h 21"/>
              <a:gd name="T18" fmla="*/ 46 w 66"/>
              <a:gd name="T19" fmla="*/ 15 h 21"/>
              <a:gd name="T20" fmla="*/ 46 w 66"/>
              <a:gd name="T21" fmla="*/ 14 h 21"/>
              <a:gd name="T22" fmla="*/ 40 w 66"/>
              <a:gd name="T23" fmla="*/ 4 h 21"/>
              <a:gd name="T24" fmla="*/ 0 w 66"/>
              <a:gd name="T25" fmla="*/ 3 h 21"/>
              <a:gd name="T26" fmla="*/ 35 w 66"/>
              <a:gd name="T27" fmla="*/ 4 h 21"/>
              <a:gd name="T28" fmla="*/ 29 w 66"/>
              <a:gd name="T29" fmla="*/ 14 h 21"/>
              <a:gd name="T30" fmla="*/ 27 w 66"/>
              <a:gd name="T31" fmla="*/ 19 h 21"/>
              <a:gd name="T32" fmla="*/ 24 w 66"/>
              <a:gd name="T33" fmla="*/ 21 h 21"/>
              <a:gd name="T34" fmla="*/ 21 w 66"/>
              <a:gd name="T35" fmla="*/ 21 h 21"/>
              <a:gd name="T36" fmla="*/ 19 w 66"/>
              <a:gd name="T37" fmla="*/ 21 h 21"/>
              <a:gd name="T38" fmla="*/ 17 w 66"/>
              <a:gd name="T39" fmla="*/ 21 h 21"/>
              <a:gd name="T40" fmla="*/ 16 w 66"/>
              <a:gd name="T41" fmla="*/ 20 h 21"/>
              <a:gd name="T42" fmla="*/ 15 w 66"/>
              <a:gd name="T43" fmla="*/ 19 h 21"/>
              <a:gd name="T44" fmla="*/ 15 w 66"/>
              <a:gd name="T45" fmla="*/ 19 h 21"/>
              <a:gd name="T46" fmla="*/ 0 w 66"/>
              <a:gd name="T47" fmla="*/ 3 h 21"/>
              <a:gd name="T48" fmla="*/ 37 w 66"/>
              <a:gd name="T49" fmla="*/ 0 h 21"/>
              <a:gd name="T50" fmla="*/ 40 w 66"/>
              <a:gd name="T51" fmla="*/ 4 h 21"/>
              <a:gd name="T52" fmla="*/ 35 w 66"/>
              <a:gd name="T53" fmla="*/ 4 h 21"/>
              <a:gd name="T54" fmla="*/ 37 w 66"/>
              <a:gd name="T5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21">
                <a:moveTo>
                  <a:pt x="40" y="4"/>
                </a:moveTo>
                <a:lnTo>
                  <a:pt x="66" y="4"/>
                </a:lnTo>
                <a:lnTo>
                  <a:pt x="61" y="14"/>
                </a:lnTo>
                <a:lnTo>
                  <a:pt x="57" y="16"/>
                </a:lnTo>
                <a:lnTo>
                  <a:pt x="54" y="17"/>
                </a:lnTo>
                <a:lnTo>
                  <a:pt x="53" y="19"/>
                </a:lnTo>
                <a:lnTo>
                  <a:pt x="50" y="17"/>
                </a:lnTo>
                <a:lnTo>
                  <a:pt x="49" y="17"/>
                </a:lnTo>
                <a:lnTo>
                  <a:pt x="48" y="16"/>
                </a:lnTo>
                <a:lnTo>
                  <a:pt x="46" y="15"/>
                </a:lnTo>
                <a:lnTo>
                  <a:pt x="46" y="14"/>
                </a:lnTo>
                <a:lnTo>
                  <a:pt x="40" y="4"/>
                </a:lnTo>
                <a:close/>
                <a:moveTo>
                  <a:pt x="0" y="3"/>
                </a:moveTo>
                <a:lnTo>
                  <a:pt x="35" y="4"/>
                </a:lnTo>
                <a:lnTo>
                  <a:pt x="29" y="14"/>
                </a:lnTo>
                <a:lnTo>
                  <a:pt x="27" y="19"/>
                </a:lnTo>
                <a:lnTo>
                  <a:pt x="24" y="21"/>
                </a:lnTo>
                <a:lnTo>
                  <a:pt x="21" y="21"/>
                </a:lnTo>
                <a:lnTo>
                  <a:pt x="19" y="21"/>
                </a:lnTo>
                <a:lnTo>
                  <a:pt x="17" y="21"/>
                </a:lnTo>
                <a:lnTo>
                  <a:pt x="16" y="20"/>
                </a:lnTo>
                <a:lnTo>
                  <a:pt x="15" y="19"/>
                </a:lnTo>
                <a:lnTo>
                  <a:pt x="15" y="19"/>
                </a:lnTo>
                <a:lnTo>
                  <a:pt x="0" y="3"/>
                </a:lnTo>
                <a:close/>
                <a:moveTo>
                  <a:pt x="37" y="0"/>
                </a:moveTo>
                <a:lnTo>
                  <a:pt x="40" y="4"/>
                </a:lnTo>
                <a:lnTo>
                  <a:pt x="35" y="4"/>
                </a:lnTo>
                <a:lnTo>
                  <a:pt x="37" y="0"/>
                </a:lnTo>
                <a:close/>
              </a:path>
            </a:pathLst>
          </a:custGeom>
          <a:solidFill>
            <a:srgbClr val="D1E6DB"/>
          </a:solidFill>
          <a:ln w="0">
            <a:solidFill>
              <a:srgbClr val="D1E6D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222"/>
          <p:cNvSpPr>
            <a:spLocks/>
          </p:cNvSpPr>
          <p:nvPr/>
        </p:nvSpPr>
        <p:spPr bwMode="auto">
          <a:xfrm>
            <a:off x="7383463" y="2606676"/>
            <a:ext cx="114300" cy="50800"/>
          </a:xfrm>
          <a:custGeom>
            <a:avLst/>
            <a:gdLst>
              <a:gd name="T0" fmla="*/ 39 w 72"/>
              <a:gd name="T1" fmla="*/ 0 h 32"/>
              <a:gd name="T2" fmla="*/ 51 w 72"/>
              <a:gd name="T3" fmla="*/ 19 h 32"/>
              <a:gd name="T4" fmla="*/ 51 w 72"/>
              <a:gd name="T5" fmla="*/ 19 h 32"/>
              <a:gd name="T6" fmla="*/ 52 w 72"/>
              <a:gd name="T7" fmla="*/ 21 h 32"/>
              <a:gd name="T8" fmla="*/ 54 w 72"/>
              <a:gd name="T9" fmla="*/ 22 h 32"/>
              <a:gd name="T10" fmla="*/ 55 w 72"/>
              <a:gd name="T11" fmla="*/ 22 h 32"/>
              <a:gd name="T12" fmla="*/ 55 w 72"/>
              <a:gd name="T13" fmla="*/ 22 h 32"/>
              <a:gd name="T14" fmla="*/ 56 w 72"/>
              <a:gd name="T15" fmla="*/ 22 h 32"/>
              <a:gd name="T16" fmla="*/ 57 w 72"/>
              <a:gd name="T17" fmla="*/ 21 h 32"/>
              <a:gd name="T18" fmla="*/ 59 w 72"/>
              <a:gd name="T19" fmla="*/ 18 h 32"/>
              <a:gd name="T20" fmla="*/ 65 w 72"/>
              <a:gd name="T21" fmla="*/ 10 h 32"/>
              <a:gd name="T22" fmla="*/ 67 w 72"/>
              <a:gd name="T23" fmla="*/ 9 h 32"/>
              <a:gd name="T24" fmla="*/ 68 w 72"/>
              <a:gd name="T25" fmla="*/ 9 h 32"/>
              <a:gd name="T26" fmla="*/ 71 w 72"/>
              <a:gd name="T27" fmla="*/ 9 h 32"/>
              <a:gd name="T28" fmla="*/ 72 w 72"/>
              <a:gd name="T29" fmla="*/ 10 h 32"/>
              <a:gd name="T30" fmla="*/ 72 w 72"/>
              <a:gd name="T31" fmla="*/ 13 h 32"/>
              <a:gd name="T32" fmla="*/ 71 w 72"/>
              <a:gd name="T33" fmla="*/ 14 h 32"/>
              <a:gd name="T34" fmla="*/ 65 w 72"/>
              <a:gd name="T35" fmla="*/ 22 h 32"/>
              <a:gd name="T36" fmla="*/ 61 w 72"/>
              <a:gd name="T37" fmla="*/ 26 h 32"/>
              <a:gd name="T38" fmla="*/ 59 w 72"/>
              <a:gd name="T39" fmla="*/ 28 h 32"/>
              <a:gd name="T40" fmla="*/ 55 w 72"/>
              <a:gd name="T41" fmla="*/ 28 h 32"/>
              <a:gd name="T42" fmla="*/ 51 w 72"/>
              <a:gd name="T43" fmla="*/ 28 h 32"/>
              <a:gd name="T44" fmla="*/ 48 w 72"/>
              <a:gd name="T45" fmla="*/ 27 h 32"/>
              <a:gd name="T46" fmla="*/ 47 w 72"/>
              <a:gd name="T47" fmla="*/ 24 h 32"/>
              <a:gd name="T48" fmla="*/ 46 w 72"/>
              <a:gd name="T49" fmla="*/ 23 h 32"/>
              <a:gd name="T50" fmla="*/ 44 w 72"/>
              <a:gd name="T51" fmla="*/ 23 h 32"/>
              <a:gd name="T52" fmla="*/ 39 w 72"/>
              <a:gd name="T53" fmla="*/ 14 h 32"/>
              <a:gd name="T54" fmla="*/ 34 w 72"/>
              <a:gd name="T55" fmla="*/ 22 h 32"/>
              <a:gd name="T56" fmla="*/ 31 w 72"/>
              <a:gd name="T57" fmla="*/ 27 h 32"/>
              <a:gd name="T58" fmla="*/ 29 w 72"/>
              <a:gd name="T59" fmla="*/ 30 h 32"/>
              <a:gd name="T60" fmla="*/ 26 w 72"/>
              <a:gd name="T61" fmla="*/ 32 h 32"/>
              <a:gd name="T62" fmla="*/ 22 w 72"/>
              <a:gd name="T63" fmla="*/ 32 h 32"/>
              <a:gd name="T64" fmla="*/ 19 w 72"/>
              <a:gd name="T65" fmla="*/ 32 h 32"/>
              <a:gd name="T66" fmla="*/ 17 w 72"/>
              <a:gd name="T67" fmla="*/ 31 h 32"/>
              <a:gd name="T68" fmla="*/ 16 w 72"/>
              <a:gd name="T69" fmla="*/ 30 h 32"/>
              <a:gd name="T70" fmla="*/ 14 w 72"/>
              <a:gd name="T71" fmla="*/ 28 h 32"/>
              <a:gd name="T72" fmla="*/ 14 w 72"/>
              <a:gd name="T73" fmla="*/ 28 h 32"/>
              <a:gd name="T74" fmla="*/ 0 w 72"/>
              <a:gd name="T75" fmla="*/ 13 h 32"/>
              <a:gd name="T76" fmla="*/ 0 w 72"/>
              <a:gd name="T77" fmla="*/ 13 h 32"/>
              <a:gd name="T78" fmla="*/ 0 w 72"/>
              <a:gd name="T79" fmla="*/ 11 h 32"/>
              <a:gd name="T80" fmla="*/ 0 w 72"/>
              <a:gd name="T81" fmla="*/ 9 h 32"/>
              <a:gd name="T82" fmla="*/ 0 w 72"/>
              <a:gd name="T83" fmla="*/ 7 h 32"/>
              <a:gd name="T84" fmla="*/ 2 w 72"/>
              <a:gd name="T85" fmla="*/ 6 h 32"/>
              <a:gd name="T86" fmla="*/ 4 w 72"/>
              <a:gd name="T87" fmla="*/ 6 h 32"/>
              <a:gd name="T88" fmla="*/ 5 w 72"/>
              <a:gd name="T89" fmla="*/ 7 h 32"/>
              <a:gd name="T90" fmla="*/ 19 w 72"/>
              <a:gd name="T91" fmla="*/ 23 h 32"/>
              <a:gd name="T92" fmla="*/ 19 w 72"/>
              <a:gd name="T93" fmla="*/ 23 h 32"/>
              <a:gd name="T94" fmla="*/ 21 w 72"/>
              <a:gd name="T95" fmla="*/ 23 h 32"/>
              <a:gd name="T96" fmla="*/ 21 w 72"/>
              <a:gd name="T97" fmla="*/ 24 h 32"/>
              <a:gd name="T98" fmla="*/ 22 w 72"/>
              <a:gd name="T99" fmla="*/ 26 h 32"/>
              <a:gd name="T100" fmla="*/ 22 w 72"/>
              <a:gd name="T101" fmla="*/ 26 h 32"/>
              <a:gd name="T102" fmla="*/ 23 w 72"/>
              <a:gd name="T103" fmla="*/ 26 h 32"/>
              <a:gd name="T104" fmla="*/ 25 w 72"/>
              <a:gd name="T105" fmla="*/ 24 h 32"/>
              <a:gd name="T106" fmla="*/ 26 w 72"/>
              <a:gd name="T107" fmla="*/ 23 h 32"/>
              <a:gd name="T108" fmla="*/ 27 w 72"/>
              <a:gd name="T109" fmla="*/ 19 h 32"/>
              <a:gd name="T110" fmla="*/ 27 w 72"/>
              <a:gd name="T111" fmla="*/ 19 h 32"/>
              <a:gd name="T112" fmla="*/ 39 w 72"/>
              <a:gd name="T1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" h="32">
                <a:moveTo>
                  <a:pt x="39" y="0"/>
                </a:moveTo>
                <a:lnTo>
                  <a:pt x="51" y="19"/>
                </a:lnTo>
                <a:lnTo>
                  <a:pt x="51" y="19"/>
                </a:lnTo>
                <a:lnTo>
                  <a:pt x="52" y="21"/>
                </a:lnTo>
                <a:lnTo>
                  <a:pt x="54" y="22"/>
                </a:lnTo>
                <a:lnTo>
                  <a:pt x="55" y="22"/>
                </a:lnTo>
                <a:lnTo>
                  <a:pt x="55" y="22"/>
                </a:lnTo>
                <a:lnTo>
                  <a:pt x="56" y="22"/>
                </a:lnTo>
                <a:lnTo>
                  <a:pt x="57" y="21"/>
                </a:lnTo>
                <a:lnTo>
                  <a:pt x="59" y="18"/>
                </a:lnTo>
                <a:lnTo>
                  <a:pt x="65" y="10"/>
                </a:lnTo>
                <a:lnTo>
                  <a:pt x="67" y="9"/>
                </a:lnTo>
                <a:lnTo>
                  <a:pt x="68" y="9"/>
                </a:lnTo>
                <a:lnTo>
                  <a:pt x="71" y="9"/>
                </a:lnTo>
                <a:lnTo>
                  <a:pt x="72" y="10"/>
                </a:lnTo>
                <a:lnTo>
                  <a:pt x="72" y="13"/>
                </a:lnTo>
                <a:lnTo>
                  <a:pt x="71" y="14"/>
                </a:lnTo>
                <a:lnTo>
                  <a:pt x="65" y="22"/>
                </a:lnTo>
                <a:lnTo>
                  <a:pt x="61" y="26"/>
                </a:lnTo>
                <a:lnTo>
                  <a:pt x="59" y="28"/>
                </a:lnTo>
                <a:lnTo>
                  <a:pt x="55" y="28"/>
                </a:lnTo>
                <a:lnTo>
                  <a:pt x="51" y="28"/>
                </a:lnTo>
                <a:lnTo>
                  <a:pt x="48" y="27"/>
                </a:lnTo>
                <a:lnTo>
                  <a:pt x="47" y="24"/>
                </a:lnTo>
                <a:lnTo>
                  <a:pt x="46" y="23"/>
                </a:lnTo>
                <a:lnTo>
                  <a:pt x="44" y="23"/>
                </a:lnTo>
                <a:lnTo>
                  <a:pt x="39" y="14"/>
                </a:lnTo>
                <a:lnTo>
                  <a:pt x="34" y="22"/>
                </a:lnTo>
                <a:lnTo>
                  <a:pt x="31" y="27"/>
                </a:lnTo>
                <a:lnTo>
                  <a:pt x="29" y="30"/>
                </a:lnTo>
                <a:lnTo>
                  <a:pt x="26" y="32"/>
                </a:lnTo>
                <a:lnTo>
                  <a:pt x="22" y="32"/>
                </a:lnTo>
                <a:lnTo>
                  <a:pt x="19" y="32"/>
                </a:lnTo>
                <a:lnTo>
                  <a:pt x="17" y="31"/>
                </a:lnTo>
                <a:lnTo>
                  <a:pt x="16" y="30"/>
                </a:lnTo>
                <a:lnTo>
                  <a:pt x="14" y="28"/>
                </a:lnTo>
                <a:lnTo>
                  <a:pt x="14" y="28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4" y="6"/>
                </a:lnTo>
                <a:lnTo>
                  <a:pt x="5" y="7"/>
                </a:lnTo>
                <a:lnTo>
                  <a:pt x="19" y="23"/>
                </a:lnTo>
                <a:lnTo>
                  <a:pt x="19" y="23"/>
                </a:lnTo>
                <a:lnTo>
                  <a:pt x="21" y="23"/>
                </a:lnTo>
                <a:lnTo>
                  <a:pt x="21" y="24"/>
                </a:lnTo>
                <a:lnTo>
                  <a:pt x="22" y="26"/>
                </a:lnTo>
                <a:lnTo>
                  <a:pt x="22" y="26"/>
                </a:lnTo>
                <a:lnTo>
                  <a:pt x="23" y="26"/>
                </a:lnTo>
                <a:lnTo>
                  <a:pt x="25" y="24"/>
                </a:lnTo>
                <a:lnTo>
                  <a:pt x="26" y="23"/>
                </a:lnTo>
                <a:lnTo>
                  <a:pt x="27" y="19"/>
                </a:lnTo>
                <a:lnTo>
                  <a:pt x="27" y="19"/>
                </a:lnTo>
                <a:lnTo>
                  <a:pt x="3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223"/>
          <p:cNvSpPr>
            <a:spLocks/>
          </p:cNvSpPr>
          <p:nvPr/>
        </p:nvSpPr>
        <p:spPr bwMode="auto">
          <a:xfrm>
            <a:off x="7424738" y="2633663"/>
            <a:ext cx="65088" cy="252413"/>
          </a:xfrm>
          <a:custGeom>
            <a:avLst/>
            <a:gdLst>
              <a:gd name="T0" fmla="*/ 9 w 41"/>
              <a:gd name="T1" fmla="*/ 0 h 159"/>
              <a:gd name="T2" fmla="*/ 22 w 41"/>
              <a:gd name="T3" fmla="*/ 4 h 159"/>
              <a:gd name="T4" fmla="*/ 22 w 41"/>
              <a:gd name="T5" fmla="*/ 14 h 159"/>
              <a:gd name="T6" fmla="*/ 30 w 41"/>
              <a:gd name="T7" fmla="*/ 48 h 159"/>
              <a:gd name="T8" fmla="*/ 39 w 41"/>
              <a:gd name="T9" fmla="*/ 110 h 159"/>
              <a:gd name="T10" fmla="*/ 39 w 41"/>
              <a:gd name="T11" fmla="*/ 114 h 159"/>
              <a:gd name="T12" fmla="*/ 41 w 41"/>
              <a:gd name="T13" fmla="*/ 117 h 159"/>
              <a:gd name="T14" fmla="*/ 39 w 41"/>
              <a:gd name="T15" fmla="*/ 120 h 159"/>
              <a:gd name="T16" fmla="*/ 38 w 41"/>
              <a:gd name="T17" fmla="*/ 123 h 159"/>
              <a:gd name="T18" fmla="*/ 37 w 41"/>
              <a:gd name="T19" fmla="*/ 124 h 159"/>
              <a:gd name="T20" fmla="*/ 35 w 41"/>
              <a:gd name="T21" fmla="*/ 125 h 159"/>
              <a:gd name="T22" fmla="*/ 35 w 41"/>
              <a:gd name="T23" fmla="*/ 125 h 159"/>
              <a:gd name="T24" fmla="*/ 34 w 41"/>
              <a:gd name="T25" fmla="*/ 125 h 159"/>
              <a:gd name="T26" fmla="*/ 30 w 41"/>
              <a:gd name="T27" fmla="*/ 148 h 159"/>
              <a:gd name="T28" fmla="*/ 28 w 41"/>
              <a:gd name="T29" fmla="*/ 153 h 159"/>
              <a:gd name="T30" fmla="*/ 26 w 41"/>
              <a:gd name="T31" fmla="*/ 157 h 159"/>
              <a:gd name="T32" fmla="*/ 25 w 41"/>
              <a:gd name="T33" fmla="*/ 158 h 159"/>
              <a:gd name="T34" fmla="*/ 24 w 41"/>
              <a:gd name="T35" fmla="*/ 159 h 159"/>
              <a:gd name="T36" fmla="*/ 22 w 41"/>
              <a:gd name="T37" fmla="*/ 159 h 159"/>
              <a:gd name="T38" fmla="*/ 21 w 41"/>
              <a:gd name="T39" fmla="*/ 158 h 159"/>
              <a:gd name="T40" fmla="*/ 20 w 41"/>
              <a:gd name="T41" fmla="*/ 157 h 159"/>
              <a:gd name="T42" fmla="*/ 20 w 41"/>
              <a:gd name="T43" fmla="*/ 155 h 159"/>
              <a:gd name="T44" fmla="*/ 18 w 41"/>
              <a:gd name="T45" fmla="*/ 154 h 159"/>
              <a:gd name="T46" fmla="*/ 18 w 41"/>
              <a:gd name="T47" fmla="*/ 154 h 159"/>
              <a:gd name="T48" fmla="*/ 7 w 41"/>
              <a:gd name="T49" fmla="*/ 136 h 159"/>
              <a:gd name="T50" fmla="*/ 3 w 41"/>
              <a:gd name="T51" fmla="*/ 132 h 159"/>
              <a:gd name="T52" fmla="*/ 1 w 41"/>
              <a:gd name="T53" fmla="*/ 128 h 159"/>
              <a:gd name="T54" fmla="*/ 0 w 41"/>
              <a:gd name="T55" fmla="*/ 125 h 159"/>
              <a:gd name="T56" fmla="*/ 0 w 41"/>
              <a:gd name="T57" fmla="*/ 121 h 159"/>
              <a:gd name="T58" fmla="*/ 0 w 41"/>
              <a:gd name="T59" fmla="*/ 120 h 159"/>
              <a:gd name="T60" fmla="*/ 0 w 41"/>
              <a:gd name="T61" fmla="*/ 119 h 159"/>
              <a:gd name="T62" fmla="*/ 1 w 41"/>
              <a:gd name="T63" fmla="*/ 102 h 159"/>
              <a:gd name="T64" fmla="*/ 9 w 41"/>
              <a:gd name="T6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" h="159">
                <a:moveTo>
                  <a:pt x="9" y="0"/>
                </a:moveTo>
                <a:lnTo>
                  <a:pt x="22" y="4"/>
                </a:lnTo>
                <a:lnTo>
                  <a:pt x="22" y="14"/>
                </a:lnTo>
                <a:lnTo>
                  <a:pt x="30" y="48"/>
                </a:lnTo>
                <a:lnTo>
                  <a:pt x="39" y="110"/>
                </a:lnTo>
                <a:lnTo>
                  <a:pt x="39" y="114"/>
                </a:lnTo>
                <a:lnTo>
                  <a:pt x="41" y="117"/>
                </a:lnTo>
                <a:lnTo>
                  <a:pt x="39" y="120"/>
                </a:lnTo>
                <a:lnTo>
                  <a:pt x="38" y="123"/>
                </a:lnTo>
                <a:lnTo>
                  <a:pt x="37" y="124"/>
                </a:lnTo>
                <a:lnTo>
                  <a:pt x="35" y="125"/>
                </a:lnTo>
                <a:lnTo>
                  <a:pt x="35" y="125"/>
                </a:lnTo>
                <a:lnTo>
                  <a:pt x="34" y="125"/>
                </a:lnTo>
                <a:lnTo>
                  <a:pt x="30" y="148"/>
                </a:lnTo>
                <a:lnTo>
                  <a:pt x="28" y="153"/>
                </a:lnTo>
                <a:lnTo>
                  <a:pt x="26" y="157"/>
                </a:lnTo>
                <a:lnTo>
                  <a:pt x="25" y="158"/>
                </a:lnTo>
                <a:lnTo>
                  <a:pt x="24" y="159"/>
                </a:lnTo>
                <a:lnTo>
                  <a:pt x="22" y="159"/>
                </a:lnTo>
                <a:lnTo>
                  <a:pt x="21" y="158"/>
                </a:lnTo>
                <a:lnTo>
                  <a:pt x="20" y="157"/>
                </a:lnTo>
                <a:lnTo>
                  <a:pt x="20" y="155"/>
                </a:lnTo>
                <a:lnTo>
                  <a:pt x="18" y="154"/>
                </a:lnTo>
                <a:lnTo>
                  <a:pt x="18" y="154"/>
                </a:lnTo>
                <a:lnTo>
                  <a:pt x="7" y="136"/>
                </a:lnTo>
                <a:lnTo>
                  <a:pt x="3" y="132"/>
                </a:lnTo>
                <a:lnTo>
                  <a:pt x="1" y="128"/>
                </a:lnTo>
                <a:lnTo>
                  <a:pt x="0" y="125"/>
                </a:lnTo>
                <a:lnTo>
                  <a:pt x="0" y="121"/>
                </a:lnTo>
                <a:lnTo>
                  <a:pt x="0" y="120"/>
                </a:lnTo>
                <a:lnTo>
                  <a:pt x="0" y="119"/>
                </a:lnTo>
                <a:lnTo>
                  <a:pt x="1" y="102"/>
                </a:lnTo>
                <a:lnTo>
                  <a:pt x="9" y="0"/>
                </a:lnTo>
                <a:close/>
              </a:path>
            </a:pathLst>
          </a:custGeom>
          <a:solidFill>
            <a:srgbClr val="D1E6DB"/>
          </a:solidFill>
          <a:ln w="0">
            <a:solidFill>
              <a:srgbClr val="D1E6D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224"/>
          <p:cNvSpPr>
            <a:spLocks/>
          </p:cNvSpPr>
          <p:nvPr/>
        </p:nvSpPr>
        <p:spPr bwMode="auto">
          <a:xfrm>
            <a:off x="7418388" y="2627313"/>
            <a:ext cx="74613" cy="265113"/>
          </a:xfrm>
          <a:custGeom>
            <a:avLst/>
            <a:gdLst>
              <a:gd name="T0" fmla="*/ 15 w 47"/>
              <a:gd name="T1" fmla="*/ 1 h 167"/>
              <a:gd name="T2" fmla="*/ 16 w 47"/>
              <a:gd name="T3" fmla="*/ 4 h 167"/>
              <a:gd name="T4" fmla="*/ 8 w 47"/>
              <a:gd name="T5" fmla="*/ 123 h 167"/>
              <a:gd name="T6" fmla="*/ 8 w 47"/>
              <a:gd name="T7" fmla="*/ 124 h 167"/>
              <a:gd name="T8" fmla="*/ 8 w 47"/>
              <a:gd name="T9" fmla="*/ 128 h 167"/>
              <a:gd name="T10" fmla="*/ 11 w 47"/>
              <a:gd name="T11" fmla="*/ 135 h 167"/>
              <a:gd name="T12" fmla="*/ 13 w 47"/>
              <a:gd name="T13" fmla="*/ 137 h 167"/>
              <a:gd name="T14" fmla="*/ 26 w 47"/>
              <a:gd name="T15" fmla="*/ 157 h 167"/>
              <a:gd name="T16" fmla="*/ 26 w 47"/>
              <a:gd name="T17" fmla="*/ 157 h 167"/>
              <a:gd name="T18" fmla="*/ 28 w 47"/>
              <a:gd name="T19" fmla="*/ 159 h 167"/>
              <a:gd name="T20" fmla="*/ 30 w 47"/>
              <a:gd name="T21" fmla="*/ 152 h 167"/>
              <a:gd name="T22" fmla="*/ 37 w 47"/>
              <a:gd name="T23" fmla="*/ 127 h 167"/>
              <a:gd name="T24" fmla="*/ 38 w 47"/>
              <a:gd name="T25" fmla="*/ 127 h 167"/>
              <a:gd name="T26" fmla="*/ 39 w 47"/>
              <a:gd name="T27" fmla="*/ 124 h 167"/>
              <a:gd name="T28" fmla="*/ 41 w 47"/>
              <a:gd name="T29" fmla="*/ 120 h 167"/>
              <a:gd name="T30" fmla="*/ 39 w 47"/>
              <a:gd name="T31" fmla="*/ 114 h 167"/>
              <a:gd name="T32" fmla="*/ 30 w 47"/>
              <a:gd name="T33" fmla="*/ 52 h 167"/>
              <a:gd name="T34" fmla="*/ 22 w 47"/>
              <a:gd name="T35" fmla="*/ 8 h 167"/>
              <a:gd name="T36" fmla="*/ 24 w 47"/>
              <a:gd name="T37" fmla="*/ 5 h 167"/>
              <a:gd name="T38" fmla="*/ 28 w 47"/>
              <a:gd name="T39" fmla="*/ 5 h 167"/>
              <a:gd name="T40" fmla="*/ 29 w 47"/>
              <a:gd name="T41" fmla="*/ 8 h 167"/>
              <a:gd name="T42" fmla="*/ 37 w 47"/>
              <a:gd name="T43" fmla="*/ 52 h 167"/>
              <a:gd name="T44" fmla="*/ 47 w 47"/>
              <a:gd name="T45" fmla="*/ 116 h 167"/>
              <a:gd name="T46" fmla="*/ 47 w 47"/>
              <a:gd name="T47" fmla="*/ 124 h 167"/>
              <a:gd name="T48" fmla="*/ 43 w 47"/>
              <a:gd name="T49" fmla="*/ 131 h 167"/>
              <a:gd name="T50" fmla="*/ 37 w 47"/>
              <a:gd name="T51" fmla="*/ 153 h 167"/>
              <a:gd name="T52" fmla="*/ 34 w 47"/>
              <a:gd name="T53" fmla="*/ 162 h 167"/>
              <a:gd name="T54" fmla="*/ 30 w 47"/>
              <a:gd name="T55" fmla="*/ 166 h 167"/>
              <a:gd name="T56" fmla="*/ 25 w 47"/>
              <a:gd name="T57" fmla="*/ 166 h 167"/>
              <a:gd name="T58" fmla="*/ 22 w 47"/>
              <a:gd name="T59" fmla="*/ 163 h 167"/>
              <a:gd name="T60" fmla="*/ 20 w 47"/>
              <a:gd name="T61" fmla="*/ 161 h 167"/>
              <a:gd name="T62" fmla="*/ 8 w 47"/>
              <a:gd name="T63" fmla="*/ 142 h 167"/>
              <a:gd name="T64" fmla="*/ 3 w 47"/>
              <a:gd name="T65" fmla="*/ 135 h 167"/>
              <a:gd name="T66" fmla="*/ 1 w 47"/>
              <a:gd name="T67" fmla="*/ 128 h 167"/>
              <a:gd name="T68" fmla="*/ 0 w 47"/>
              <a:gd name="T69" fmla="*/ 124 h 167"/>
              <a:gd name="T70" fmla="*/ 1 w 47"/>
              <a:gd name="T71" fmla="*/ 106 h 167"/>
              <a:gd name="T72" fmla="*/ 9 w 47"/>
              <a:gd name="T73" fmla="*/ 4 h 167"/>
              <a:gd name="T74" fmla="*/ 11 w 47"/>
              <a:gd name="T75" fmla="*/ 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167">
                <a:moveTo>
                  <a:pt x="13" y="0"/>
                </a:moveTo>
                <a:lnTo>
                  <a:pt x="15" y="1"/>
                </a:lnTo>
                <a:lnTo>
                  <a:pt x="16" y="2"/>
                </a:lnTo>
                <a:lnTo>
                  <a:pt x="16" y="4"/>
                </a:lnTo>
                <a:lnTo>
                  <a:pt x="8" y="106"/>
                </a:lnTo>
                <a:lnTo>
                  <a:pt x="8" y="123"/>
                </a:lnTo>
                <a:lnTo>
                  <a:pt x="8" y="124"/>
                </a:lnTo>
                <a:lnTo>
                  <a:pt x="8" y="124"/>
                </a:lnTo>
                <a:lnTo>
                  <a:pt x="8" y="125"/>
                </a:lnTo>
                <a:lnTo>
                  <a:pt x="8" y="128"/>
                </a:lnTo>
                <a:lnTo>
                  <a:pt x="9" y="131"/>
                </a:lnTo>
                <a:lnTo>
                  <a:pt x="11" y="135"/>
                </a:lnTo>
                <a:lnTo>
                  <a:pt x="13" y="137"/>
                </a:lnTo>
                <a:lnTo>
                  <a:pt x="13" y="137"/>
                </a:lnTo>
                <a:lnTo>
                  <a:pt x="26" y="155"/>
                </a:lnTo>
                <a:lnTo>
                  <a:pt x="26" y="157"/>
                </a:lnTo>
                <a:lnTo>
                  <a:pt x="26" y="157"/>
                </a:lnTo>
                <a:lnTo>
                  <a:pt x="26" y="157"/>
                </a:lnTo>
                <a:lnTo>
                  <a:pt x="28" y="159"/>
                </a:lnTo>
                <a:lnTo>
                  <a:pt x="28" y="159"/>
                </a:lnTo>
                <a:lnTo>
                  <a:pt x="29" y="157"/>
                </a:lnTo>
                <a:lnTo>
                  <a:pt x="30" y="152"/>
                </a:lnTo>
                <a:lnTo>
                  <a:pt x="35" y="127"/>
                </a:lnTo>
                <a:lnTo>
                  <a:pt x="37" y="127"/>
                </a:lnTo>
                <a:lnTo>
                  <a:pt x="37" y="127"/>
                </a:lnTo>
                <a:lnTo>
                  <a:pt x="38" y="127"/>
                </a:lnTo>
                <a:lnTo>
                  <a:pt x="38" y="125"/>
                </a:lnTo>
                <a:lnTo>
                  <a:pt x="39" y="124"/>
                </a:lnTo>
                <a:lnTo>
                  <a:pt x="41" y="123"/>
                </a:lnTo>
                <a:lnTo>
                  <a:pt x="41" y="120"/>
                </a:lnTo>
                <a:lnTo>
                  <a:pt x="41" y="118"/>
                </a:lnTo>
                <a:lnTo>
                  <a:pt x="39" y="114"/>
                </a:lnTo>
                <a:lnTo>
                  <a:pt x="39" y="114"/>
                </a:lnTo>
                <a:lnTo>
                  <a:pt x="30" y="52"/>
                </a:lnTo>
                <a:lnTo>
                  <a:pt x="22" y="18"/>
                </a:lnTo>
                <a:lnTo>
                  <a:pt x="22" y="8"/>
                </a:lnTo>
                <a:lnTo>
                  <a:pt x="22" y="6"/>
                </a:lnTo>
                <a:lnTo>
                  <a:pt x="24" y="5"/>
                </a:lnTo>
                <a:lnTo>
                  <a:pt x="26" y="5"/>
                </a:lnTo>
                <a:lnTo>
                  <a:pt x="28" y="5"/>
                </a:lnTo>
                <a:lnTo>
                  <a:pt x="29" y="6"/>
                </a:lnTo>
                <a:lnTo>
                  <a:pt x="29" y="8"/>
                </a:lnTo>
                <a:lnTo>
                  <a:pt x="29" y="18"/>
                </a:lnTo>
                <a:lnTo>
                  <a:pt x="37" y="52"/>
                </a:lnTo>
                <a:lnTo>
                  <a:pt x="46" y="112"/>
                </a:lnTo>
                <a:lnTo>
                  <a:pt x="47" y="116"/>
                </a:lnTo>
                <a:lnTo>
                  <a:pt x="47" y="120"/>
                </a:lnTo>
                <a:lnTo>
                  <a:pt x="47" y="124"/>
                </a:lnTo>
                <a:lnTo>
                  <a:pt x="46" y="128"/>
                </a:lnTo>
                <a:lnTo>
                  <a:pt x="43" y="131"/>
                </a:lnTo>
                <a:lnTo>
                  <a:pt x="42" y="132"/>
                </a:lnTo>
                <a:lnTo>
                  <a:pt x="37" y="153"/>
                </a:lnTo>
                <a:lnTo>
                  <a:pt x="35" y="158"/>
                </a:lnTo>
                <a:lnTo>
                  <a:pt x="34" y="162"/>
                </a:lnTo>
                <a:lnTo>
                  <a:pt x="33" y="165"/>
                </a:lnTo>
                <a:lnTo>
                  <a:pt x="30" y="166"/>
                </a:lnTo>
                <a:lnTo>
                  <a:pt x="28" y="167"/>
                </a:lnTo>
                <a:lnTo>
                  <a:pt x="25" y="166"/>
                </a:lnTo>
                <a:lnTo>
                  <a:pt x="24" y="165"/>
                </a:lnTo>
                <a:lnTo>
                  <a:pt x="22" y="163"/>
                </a:lnTo>
                <a:lnTo>
                  <a:pt x="21" y="162"/>
                </a:lnTo>
                <a:lnTo>
                  <a:pt x="20" y="161"/>
                </a:lnTo>
                <a:lnTo>
                  <a:pt x="20" y="159"/>
                </a:lnTo>
                <a:lnTo>
                  <a:pt x="8" y="142"/>
                </a:lnTo>
                <a:lnTo>
                  <a:pt x="4" y="138"/>
                </a:lnTo>
                <a:lnTo>
                  <a:pt x="3" y="135"/>
                </a:lnTo>
                <a:lnTo>
                  <a:pt x="1" y="131"/>
                </a:lnTo>
                <a:lnTo>
                  <a:pt x="1" y="128"/>
                </a:lnTo>
                <a:lnTo>
                  <a:pt x="0" y="125"/>
                </a:lnTo>
                <a:lnTo>
                  <a:pt x="0" y="124"/>
                </a:lnTo>
                <a:lnTo>
                  <a:pt x="1" y="123"/>
                </a:lnTo>
                <a:lnTo>
                  <a:pt x="1" y="106"/>
                </a:lnTo>
                <a:lnTo>
                  <a:pt x="9" y="4"/>
                </a:lnTo>
                <a:lnTo>
                  <a:pt x="9" y="4"/>
                </a:lnTo>
                <a:lnTo>
                  <a:pt x="9" y="2"/>
                </a:lnTo>
                <a:lnTo>
                  <a:pt x="11" y="1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225"/>
          <p:cNvSpPr>
            <a:spLocks/>
          </p:cNvSpPr>
          <p:nvPr/>
        </p:nvSpPr>
        <p:spPr bwMode="auto">
          <a:xfrm>
            <a:off x="7200901" y="2670176"/>
            <a:ext cx="142875" cy="303213"/>
          </a:xfrm>
          <a:custGeom>
            <a:avLst/>
            <a:gdLst>
              <a:gd name="T0" fmla="*/ 86 w 90"/>
              <a:gd name="T1" fmla="*/ 0 h 191"/>
              <a:gd name="T2" fmla="*/ 87 w 90"/>
              <a:gd name="T3" fmla="*/ 0 h 191"/>
              <a:gd name="T4" fmla="*/ 90 w 90"/>
              <a:gd name="T5" fmla="*/ 1 h 191"/>
              <a:gd name="T6" fmla="*/ 90 w 90"/>
              <a:gd name="T7" fmla="*/ 3 h 191"/>
              <a:gd name="T8" fmla="*/ 90 w 90"/>
              <a:gd name="T9" fmla="*/ 4 h 191"/>
              <a:gd name="T10" fmla="*/ 90 w 90"/>
              <a:gd name="T11" fmla="*/ 7 h 191"/>
              <a:gd name="T12" fmla="*/ 89 w 90"/>
              <a:gd name="T13" fmla="*/ 7 h 191"/>
              <a:gd name="T14" fmla="*/ 87 w 90"/>
              <a:gd name="T15" fmla="*/ 8 h 191"/>
              <a:gd name="T16" fmla="*/ 85 w 90"/>
              <a:gd name="T17" fmla="*/ 12 h 191"/>
              <a:gd name="T18" fmla="*/ 81 w 90"/>
              <a:gd name="T19" fmla="*/ 16 h 191"/>
              <a:gd name="T20" fmla="*/ 77 w 90"/>
              <a:gd name="T21" fmla="*/ 20 h 191"/>
              <a:gd name="T22" fmla="*/ 64 w 90"/>
              <a:gd name="T23" fmla="*/ 37 h 191"/>
              <a:gd name="T24" fmla="*/ 48 w 90"/>
              <a:gd name="T25" fmla="*/ 56 h 191"/>
              <a:gd name="T26" fmla="*/ 32 w 90"/>
              <a:gd name="T27" fmla="*/ 81 h 191"/>
              <a:gd name="T28" fmla="*/ 19 w 90"/>
              <a:gd name="T29" fmla="*/ 109 h 191"/>
              <a:gd name="T30" fmla="*/ 10 w 90"/>
              <a:gd name="T31" fmla="*/ 136 h 191"/>
              <a:gd name="T32" fmla="*/ 8 w 90"/>
              <a:gd name="T33" fmla="*/ 165 h 191"/>
              <a:gd name="T34" fmla="*/ 8 w 90"/>
              <a:gd name="T35" fmla="*/ 168 h 191"/>
              <a:gd name="T36" fmla="*/ 8 w 90"/>
              <a:gd name="T37" fmla="*/ 189 h 191"/>
              <a:gd name="T38" fmla="*/ 8 w 90"/>
              <a:gd name="T39" fmla="*/ 190 h 191"/>
              <a:gd name="T40" fmla="*/ 6 w 90"/>
              <a:gd name="T41" fmla="*/ 191 h 191"/>
              <a:gd name="T42" fmla="*/ 4 w 90"/>
              <a:gd name="T43" fmla="*/ 191 h 191"/>
              <a:gd name="T44" fmla="*/ 4 w 90"/>
              <a:gd name="T45" fmla="*/ 191 h 191"/>
              <a:gd name="T46" fmla="*/ 2 w 90"/>
              <a:gd name="T47" fmla="*/ 191 h 191"/>
              <a:gd name="T48" fmla="*/ 1 w 90"/>
              <a:gd name="T49" fmla="*/ 190 h 191"/>
              <a:gd name="T50" fmla="*/ 1 w 90"/>
              <a:gd name="T51" fmla="*/ 189 h 191"/>
              <a:gd name="T52" fmla="*/ 0 w 90"/>
              <a:gd name="T53" fmla="*/ 169 h 191"/>
              <a:gd name="T54" fmla="*/ 0 w 90"/>
              <a:gd name="T55" fmla="*/ 165 h 191"/>
              <a:gd name="T56" fmla="*/ 2 w 90"/>
              <a:gd name="T57" fmla="*/ 142 h 191"/>
              <a:gd name="T58" fmla="*/ 9 w 90"/>
              <a:gd name="T59" fmla="*/ 117 h 191"/>
              <a:gd name="T60" fmla="*/ 18 w 90"/>
              <a:gd name="T61" fmla="*/ 94 h 191"/>
              <a:gd name="T62" fmla="*/ 30 w 90"/>
              <a:gd name="T63" fmla="*/ 72 h 191"/>
              <a:gd name="T64" fmla="*/ 43 w 90"/>
              <a:gd name="T65" fmla="*/ 53 h 191"/>
              <a:gd name="T66" fmla="*/ 55 w 90"/>
              <a:gd name="T67" fmla="*/ 36 h 191"/>
              <a:gd name="T68" fmla="*/ 66 w 90"/>
              <a:gd name="T69" fmla="*/ 21 h 191"/>
              <a:gd name="T70" fmla="*/ 76 w 90"/>
              <a:gd name="T71" fmla="*/ 11 h 191"/>
              <a:gd name="T72" fmla="*/ 82 w 90"/>
              <a:gd name="T73" fmla="*/ 4 h 191"/>
              <a:gd name="T74" fmla="*/ 85 w 90"/>
              <a:gd name="T75" fmla="*/ 1 h 191"/>
              <a:gd name="T76" fmla="*/ 85 w 90"/>
              <a:gd name="T77" fmla="*/ 1 h 191"/>
              <a:gd name="T78" fmla="*/ 86 w 90"/>
              <a:gd name="T7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191">
                <a:moveTo>
                  <a:pt x="86" y="0"/>
                </a:moveTo>
                <a:lnTo>
                  <a:pt x="87" y="0"/>
                </a:lnTo>
                <a:lnTo>
                  <a:pt x="90" y="1"/>
                </a:lnTo>
                <a:lnTo>
                  <a:pt x="90" y="3"/>
                </a:lnTo>
                <a:lnTo>
                  <a:pt x="90" y="4"/>
                </a:lnTo>
                <a:lnTo>
                  <a:pt x="90" y="7"/>
                </a:lnTo>
                <a:lnTo>
                  <a:pt x="89" y="7"/>
                </a:lnTo>
                <a:lnTo>
                  <a:pt x="87" y="8"/>
                </a:lnTo>
                <a:lnTo>
                  <a:pt x="85" y="12"/>
                </a:lnTo>
                <a:lnTo>
                  <a:pt x="81" y="16"/>
                </a:lnTo>
                <a:lnTo>
                  <a:pt x="77" y="20"/>
                </a:lnTo>
                <a:lnTo>
                  <a:pt x="64" y="37"/>
                </a:lnTo>
                <a:lnTo>
                  <a:pt x="48" y="56"/>
                </a:lnTo>
                <a:lnTo>
                  <a:pt x="32" y="81"/>
                </a:lnTo>
                <a:lnTo>
                  <a:pt x="19" y="109"/>
                </a:lnTo>
                <a:lnTo>
                  <a:pt x="10" y="136"/>
                </a:lnTo>
                <a:lnTo>
                  <a:pt x="8" y="165"/>
                </a:lnTo>
                <a:lnTo>
                  <a:pt x="8" y="168"/>
                </a:lnTo>
                <a:lnTo>
                  <a:pt x="8" y="189"/>
                </a:lnTo>
                <a:lnTo>
                  <a:pt x="8" y="190"/>
                </a:lnTo>
                <a:lnTo>
                  <a:pt x="6" y="191"/>
                </a:lnTo>
                <a:lnTo>
                  <a:pt x="4" y="191"/>
                </a:lnTo>
                <a:lnTo>
                  <a:pt x="4" y="191"/>
                </a:lnTo>
                <a:lnTo>
                  <a:pt x="2" y="191"/>
                </a:lnTo>
                <a:lnTo>
                  <a:pt x="1" y="190"/>
                </a:lnTo>
                <a:lnTo>
                  <a:pt x="1" y="189"/>
                </a:lnTo>
                <a:lnTo>
                  <a:pt x="0" y="169"/>
                </a:lnTo>
                <a:lnTo>
                  <a:pt x="0" y="165"/>
                </a:lnTo>
                <a:lnTo>
                  <a:pt x="2" y="142"/>
                </a:lnTo>
                <a:lnTo>
                  <a:pt x="9" y="117"/>
                </a:lnTo>
                <a:lnTo>
                  <a:pt x="18" y="94"/>
                </a:lnTo>
                <a:lnTo>
                  <a:pt x="30" y="72"/>
                </a:lnTo>
                <a:lnTo>
                  <a:pt x="43" y="53"/>
                </a:lnTo>
                <a:lnTo>
                  <a:pt x="55" y="36"/>
                </a:lnTo>
                <a:lnTo>
                  <a:pt x="66" y="21"/>
                </a:lnTo>
                <a:lnTo>
                  <a:pt x="76" y="11"/>
                </a:lnTo>
                <a:lnTo>
                  <a:pt x="82" y="4"/>
                </a:lnTo>
                <a:lnTo>
                  <a:pt x="85" y="1"/>
                </a:lnTo>
                <a:lnTo>
                  <a:pt x="85" y="1"/>
                </a:lnTo>
                <a:lnTo>
                  <a:pt x="8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226"/>
          <p:cNvSpPr>
            <a:spLocks/>
          </p:cNvSpPr>
          <p:nvPr/>
        </p:nvSpPr>
        <p:spPr bwMode="auto">
          <a:xfrm>
            <a:off x="7200901" y="2960688"/>
            <a:ext cx="17463" cy="38100"/>
          </a:xfrm>
          <a:custGeom>
            <a:avLst/>
            <a:gdLst>
              <a:gd name="T0" fmla="*/ 8 w 11"/>
              <a:gd name="T1" fmla="*/ 0 h 24"/>
              <a:gd name="T2" fmla="*/ 9 w 11"/>
              <a:gd name="T3" fmla="*/ 2 h 24"/>
              <a:gd name="T4" fmla="*/ 10 w 11"/>
              <a:gd name="T5" fmla="*/ 3 h 24"/>
              <a:gd name="T6" fmla="*/ 11 w 11"/>
              <a:gd name="T7" fmla="*/ 4 h 24"/>
              <a:gd name="T8" fmla="*/ 10 w 11"/>
              <a:gd name="T9" fmla="*/ 6 h 24"/>
              <a:gd name="T10" fmla="*/ 9 w 11"/>
              <a:gd name="T11" fmla="*/ 7 h 24"/>
              <a:gd name="T12" fmla="*/ 9 w 11"/>
              <a:gd name="T13" fmla="*/ 8 h 24"/>
              <a:gd name="T14" fmla="*/ 9 w 11"/>
              <a:gd name="T15" fmla="*/ 8 h 24"/>
              <a:gd name="T16" fmla="*/ 8 w 11"/>
              <a:gd name="T17" fmla="*/ 10 h 24"/>
              <a:gd name="T18" fmla="*/ 8 w 11"/>
              <a:gd name="T19" fmla="*/ 11 h 24"/>
              <a:gd name="T20" fmla="*/ 8 w 11"/>
              <a:gd name="T21" fmla="*/ 14 h 24"/>
              <a:gd name="T22" fmla="*/ 8 w 11"/>
              <a:gd name="T23" fmla="*/ 16 h 24"/>
              <a:gd name="T24" fmla="*/ 8 w 11"/>
              <a:gd name="T25" fmla="*/ 19 h 24"/>
              <a:gd name="T26" fmla="*/ 8 w 11"/>
              <a:gd name="T27" fmla="*/ 20 h 24"/>
              <a:gd name="T28" fmla="*/ 8 w 11"/>
              <a:gd name="T29" fmla="*/ 23 h 24"/>
              <a:gd name="T30" fmla="*/ 6 w 11"/>
              <a:gd name="T31" fmla="*/ 24 h 24"/>
              <a:gd name="T32" fmla="*/ 5 w 11"/>
              <a:gd name="T33" fmla="*/ 24 h 24"/>
              <a:gd name="T34" fmla="*/ 2 w 11"/>
              <a:gd name="T35" fmla="*/ 23 h 24"/>
              <a:gd name="T36" fmla="*/ 1 w 11"/>
              <a:gd name="T37" fmla="*/ 21 h 24"/>
              <a:gd name="T38" fmla="*/ 0 w 11"/>
              <a:gd name="T39" fmla="*/ 17 h 24"/>
              <a:gd name="T40" fmla="*/ 0 w 11"/>
              <a:gd name="T41" fmla="*/ 14 h 24"/>
              <a:gd name="T42" fmla="*/ 1 w 11"/>
              <a:gd name="T43" fmla="*/ 10 h 24"/>
              <a:gd name="T44" fmla="*/ 2 w 11"/>
              <a:gd name="T45" fmla="*/ 6 h 24"/>
              <a:gd name="T46" fmla="*/ 4 w 11"/>
              <a:gd name="T47" fmla="*/ 3 h 24"/>
              <a:gd name="T48" fmla="*/ 5 w 11"/>
              <a:gd name="T49" fmla="*/ 2 h 24"/>
              <a:gd name="T50" fmla="*/ 6 w 11"/>
              <a:gd name="T51" fmla="*/ 2 h 24"/>
              <a:gd name="T52" fmla="*/ 8 w 11"/>
              <a:gd name="T5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" h="24">
                <a:moveTo>
                  <a:pt x="8" y="0"/>
                </a:moveTo>
                <a:lnTo>
                  <a:pt x="9" y="2"/>
                </a:lnTo>
                <a:lnTo>
                  <a:pt x="10" y="3"/>
                </a:lnTo>
                <a:lnTo>
                  <a:pt x="11" y="4"/>
                </a:lnTo>
                <a:lnTo>
                  <a:pt x="10" y="6"/>
                </a:lnTo>
                <a:lnTo>
                  <a:pt x="9" y="7"/>
                </a:lnTo>
                <a:lnTo>
                  <a:pt x="9" y="8"/>
                </a:lnTo>
                <a:lnTo>
                  <a:pt x="9" y="8"/>
                </a:lnTo>
                <a:lnTo>
                  <a:pt x="8" y="10"/>
                </a:lnTo>
                <a:lnTo>
                  <a:pt x="8" y="11"/>
                </a:lnTo>
                <a:lnTo>
                  <a:pt x="8" y="14"/>
                </a:lnTo>
                <a:lnTo>
                  <a:pt x="8" y="16"/>
                </a:lnTo>
                <a:lnTo>
                  <a:pt x="8" y="19"/>
                </a:lnTo>
                <a:lnTo>
                  <a:pt x="8" y="20"/>
                </a:lnTo>
                <a:lnTo>
                  <a:pt x="8" y="23"/>
                </a:lnTo>
                <a:lnTo>
                  <a:pt x="6" y="24"/>
                </a:lnTo>
                <a:lnTo>
                  <a:pt x="5" y="24"/>
                </a:lnTo>
                <a:lnTo>
                  <a:pt x="2" y="23"/>
                </a:lnTo>
                <a:lnTo>
                  <a:pt x="1" y="21"/>
                </a:lnTo>
                <a:lnTo>
                  <a:pt x="0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5" y="2"/>
                </a:lnTo>
                <a:lnTo>
                  <a:pt x="6" y="2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227"/>
          <p:cNvSpPr>
            <a:spLocks/>
          </p:cNvSpPr>
          <p:nvPr/>
        </p:nvSpPr>
        <p:spPr bwMode="auto">
          <a:xfrm>
            <a:off x="7164388" y="2959101"/>
            <a:ext cx="58738" cy="26988"/>
          </a:xfrm>
          <a:custGeom>
            <a:avLst/>
            <a:gdLst>
              <a:gd name="T0" fmla="*/ 34 w 37"/>
              <a:gd name="T1" fmla="*/ 0 h 17"/>
              <a:gd name="T2" fmla="*/ 36 w 37"/>
              <a:gd name="T3" fmla="*/ 0 h 17"/>
              <a:gd name="T4" fmla="*/ 37 w 37"/>
              <a:gd name="T5" fmla="*/ 3 h 17"/>
              <a:gd name="T6" fmla="*/ 37 w 37"/>
              <a:gd name="T7" fmla="*/ 4 h 17"/>
              <a:gd name="T8" fmla="*/ 36 w 37"/>
              <a:gd name="T9" fmla="*/ 5 h 17"/>
              <a:gd name="T10" fmla="*/ 34 w 37"/>
              <a:gd name="T11" fmla="*/ 7 h 17"/>
              <a:gd name="T12" fmla="*/ 4 w 37"/>
              <a:gd name="T13" fmla="*/ 17 h 17"/>
              <a:gd name="T14" fmla="*/ 3 w 37"/>
              <a:gd name="T15" fmla="*/ 17 h 17"/>
              <a:gd name="T16" fmla="*/ 2 w 37"/>
              <a:gd name="T17" fmla="*/ 16 h 17"/>
              <a:gd name="T18" fmla="*/ 0 w 37"/>
              <a:gd name="T19" fmla="*/ 15 h 17"/>
              <a:gd name="T20" fmla="*/ 0 w 37"/>
              <a:gd name="T21" fmla="*/ 12 h 17"/>
              <a:gd name="T22" fmla="*/ 0 w 37"/>
              <a:gd name="T23" fmla="*/ 11 h 17"/>
              <a:gd name="T24" fmla="*/ 2 w 37"/>
              <a:gd name="T25" fmla="*/ 9 h 17"/>
              <a:gd name="T26" fmla="*/ 33 w 37"/>
              <a:gd name="T27" fmla="*/ 0 h 17"/>
              <a:gd name="T28" fmla="*/ 34 w 37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" h="17">
                <a:moveTo>
                  <a:pt x="34" y="0"/>
                </a:moveTo>
                <a:lnTo>
                  <a:pt x="36" y="0"/>
                </a:lnTo>
                <a:lnTo>
                  <a:pt x="37" y="3"/>
                </a:lnTo>
                <a:lnTo>
                  <a:pt x="37" y="4"/>
                </a:lnTo>
                <a:lnTo>
                  <a:pt x="36" y="5"/>
                </a:lnTo>
                <a:lnTo>
                  <a:pt x="34" y="7"/>
                </a:lnTo>
                <a:lnTo>
                  <a:pt x="4" y="17"/>
                </a:lnTo>
                <a:lnTo>
                  <a:pt x="3" y="17"/>
                </a:lnTo>
                <a:lnTo>
                  <a:pt x="2" y="16"/>
                </a:lnTo>
                <a:lnTo>
                  <a:pt x="0" y="15"/>
                </a:lnTo>
                <a:lnTo>
                  <a:pt x="0" y="12"/>
                </a:lnTo>
                <a:lnTo>
                  <a:pt x="0" y="11"/>
                </a:lnTo>
                <a:lnTo>
                  <a:pt x="2" y="9"/>
                </a:lnTo>
                <a:lnTo>
                  <a:pt x="33" y="0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228"/>
          <p:cNvSpPr>
            <a:spLocks/>
          </p:cNvSpPr>
          <p:nvPr/>
        </p:nvSpPr>
        <p:spPr bwMode="auto">
          <a:xfrm>
            <a:off x="7188201" y="2965451"/>
            <a:ext cx="19050" cy="22225"/>
          </a:xfrm>
          <a:custGeom>
            <a:avLst/>
            <a:gdLst>
              <a:gd name="T0" fmla="*/ 8 w 12"/>
              <a:gd name="T1" fmla="*/ 0 h 14"/>
              <a:gd name="T2" fmla="*/ 10 w 12"/>
              <a:gd name="T3" fmla="*/ 0 h 14"/>
              <a:gd name="T4" fmla="*/ 12 w 12"/>
              <a:gd name="T5" fmla="*/ 1 h 14"/>
              <a:gd name="T6" fmla="*/ 12 w 12"/>
              <a:gd name="T7" fmla="*/ 3 h 14"/>
              <a:gd name="T8" fmla="*/ 12 w 12"/>
              <a:gd name="T9" fmla="*/ 5 h 14"/>
              <a:gd name="T10" fmla="*/ 6 w 12"/>
              <a:gd name="T11" fmla="*/ 13 h 14"/>
              <a:gd name="T12" fmla="*/ 5 w 12"/>
              <a:gd name="T13" fmla="*/ 14 h 14"/>
              <a:gd name="T14" fmla="*/ 4 w 12"/>
              <a:gd name="T15" fmla="*/ 14 h 14"/>
              <a:gd name="T16" fmla="*/ 2 w 12"/>
              <a:gd name="T17" fmla="*/ 14 h 14"/>
              <a:gd name="T18" fmla="*/ 1 w 12"/>
              <a:gd name="T19" fmla="*/ 13 h 14"/>
              <a:gd name="T20" fmla="*/ 0 w 12"/>
              <a:gd name="T21" fmla="*/ 12 h 14"/>
              <a:gd name="T22" fmla="*/ 1 w 12"/>
              <a:gd name="T23" fmla="*/ 9 h 14"/>
              <a:gd name="T24" fmla="*/ 5 w 12"/>
              <a:gd name="T25" fmla="*/ 1 h 14"/>
              <a:gd name="T26" fmla="*/ 6 w 12"/>
              <a:gd name="T27" fmla="*/ 0 h 14"/>
              <a:gd name="T28" fmla="*/ 8 w 12"/>
              <a:gd name="T2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4">
                <a:moveTo>
                  <a:pt x="8" y="0"/>
                </a:moveTo>
                <a:lnTo>
                  <a:pt x="10" y="0"/>
                </a:lnTo>
                <a:lnTo>
                  <a:pt x="12" y="1"/>
                </a:lnTo>
                <a:lnTo>
                  <a:pt x="12" y="3"/>
                </a:lnTo>
                <a:lnTo>
                  <a:pt x="12" y="5"/>
                </a:lnTo>
                <a:lnTo>
                  <a:pt x="6" y="13"/>
                </a:lnTo>
                <a:lnTo>
                  <a:pt x="5" y="14"/>
                </a:lnTo>
                <a:lnTo>
                  <a:pt x="4" y="14"/>
                </a:lnTo>
                <a:lnTo>
                  <a:pt x="2" y="14"/>
                </a:lnTo>
                <a:lnTo>
                  <a:pt x="1" y="13"/>
                </a:lnTo>
                <a:lnTo>
                  <a:pt x="0" y="12"/>
                </a:lnTo>
                <a:lnTo>
                  <a:pt x="1" y="9"/>
                </a:lnTo>
                <a:lnTo>
                  <a:pt x="5" y="1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229"/>
          <p:cNvSpPr>
            <a:spLocks/>
          </p:cNvSpPr>
          <p:nvPr/>
        </p:nvSpPr>
        <p:spPr bwMode="auto">
          <a:xfrm>
            <a:off x="7470776" y="2946401"/>
            <a:ext cx="115888" cy="476250"/>
          </a:xfrm>
          <a:custGeom>
            <a:avLst/>
            <a:gdLst>
              <a:gd name="T0" fmla="*/ 2 w 73"/>
              <a:gd name="T1" fmla="*/ 0 h 300"/>
              <a:gd name="T2" fmla="*/ 5 w 73"/>
              <a:gd name="T3" fmla="*/ 0 h 300"/>
              <a:gd name="T4" fmla="*/ 6 w 73"/>
              <a:gd name="T5" fmla="*/ 2 h 300"/>
              <a:gd name="T6" fmla="*/ 6 w 73"/>
              <a:gd name="T7" fmla="*/ 3 h 300"/>
              <a:gd name="T8" fmla="*/ 43 w 73"/>
              <a:gd name="T9" fmla="*/ 278 h 300"/>
              <a:gd name="T10" fmla="*/ 43 w 73"/>
              <a:gd name="T11" fmla="*/ 279 h 300"/>
              <a:gd name="T12" fmla="*/ 43 w 73"/>
              <a:gd name="T13" fmla="*/ 279 h 300"/>
              <a:gd name="T14" fmla="*/ 43 w 73"/>
              <a:gd name="T15" fmla="*/ 280 h 300"/>
              <a:gd name="T16" fmla="*/ 43 w 73"/>
              <a:gd name="T17" fmla="*/ 282 h 300"/>
              <a:gd name="T18" fmla="*/ 44 w 73"/>
              <a:gd name="T19" fmla="*/ 286 h 300"/>
              <a:gd name="T20" fmla="*/ 46 w 73"/>
              <a:gd name="T21" fmla="*/ 288 h 300"/>
              <a:gd name="T22" fmla="*/ 46 w 73"/>
              <a:gd name="T23" fmla="*/ 291 h 300"/>
              <a:gd name="T24" fmla="*/ 48 w 73"/>
              <a:gd name="T25" fmla="*/ 292 h 300"/>
              <a:gd name="T26" fmla="*/ 50 w 73"/>
              <a:gd name="T27" fmla="*/ 294 h 300"/>
              <a:gd name="T28" fmla="*/ 54 w 73"/>
              <a:gd name="T29" fmla="*/ 294 h 300"/>
              <a:gd name="T30" fmla="*/ 56 w 73"/>
              <a:gd name="T31" fmla="*/ 294 h 300"/>
              <a:gd name="T32" fmla="*/ 68 w 73"/>
              <a:gd name="T33" fmla="*/ 286 h 300"/>
              <a:gd name="T34" fmla="*/ 71 w 73"/>
              <a:gd name="T35" fmla="*/ 284 h 300"/>
              <a:gd name="T36" fmla="*/ 72 w 73"/>
              <a:gd name="T37" fmla="*/ 286 h 300"/>
              <a:gd name="T38" fmla="*/ 73 w 73"/>
              <a:gd name="T39" fmla="*/ 287 h 300"/>
              <a:gd name="T40" fmla="*/ 73 w 73"/>
              <a:gd name="T41" fmla="*/ 288 h 300"/>
              <a:gd name="T42" fmla="*/ 73 w 73"/>
              <a:gd name="T43" fmla="*/ 290 h 300"/>
              <a:gd name="T44" fmla="*/ 72 w 73"/>
              <a:gd name="T45" fmla="*/ 291 h 300"/>
              <a:gd name="T46" fmla="*/ 60 w 73"/>
              <a:gd name="T47" fmla="*/ 300 h 300"/>
              <a:gd name="T48" fmla="*/ 59 w 73"/>
              <a:gd name="T49" fmla="*/ 300 h 300"/>
              <a:gd name="T50" fmla="*/ 54 w 73"/>
              <a:gd name="T51" fmla="*/ 300 h 300"/>
              <a:gd name="T52" fmla="*/ 54 w 73"/>
              <a:gd name="T53" fmla="*/ 300 h 300"/>
              <a:gd name="T54" fmla="*/ 48 w 73"/>
              <a:gd name="T55" fmla="*/ 300 h 300"/>
              <a:gd name="T56" fmla="*/ 44 w 73"/>
              <a:gd name="T57" fmla="*/ 297 h 300"/>
              <a:gd name="T58" fmla="*/ 40 w 73"/>
              <a:gd name="T59" fmla="*/ 295 h 300"/>
              <a:gd name="T60" fmla="*/ 39 w 73"/>
              <a:gd name="T61" fmla="*/ 292 h 300"/>
              <a:gd name="T62" fmla="*/ 36 w 73"/>
              <a:gd name="T63" fmla="*/ 287 h 300"/>
              <a:gd name="T64" fmla="*/ 36 w 73"/>
              <a:gd name="T65" fmla="*/ 283 h 300"/>
              <a:gd name="T66" fmla="*/ 36 w 73"/>
              <a:gd name="T67" fmla="*/ 280 h 300"/>
              <a:gd name="T68" fmla="*/ 36 w 73"/>
              <a:gd name="T69" fmla="*/ 278 h 300"/>
              <a:gd name="T70" fmla="*/ 0 w 73"/>
              <a:gd name="T71" fmla="*/ 4 h 300"/>
              <a:gd name="T72" fmla="*/ 0 w 73"/>
              <a:gd name="T73" fmla="*/ 3 h 300"/>
              <a:gd name="T74" fmla="*/ 1 w 73"/>
              <a:gd name="T75" fmla="*/ 2 h 300"/>
              <a:gd name="T76" fmla="*/ 2 w 73"/>
              <a:gd name="T7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" h="300">
                <a:moveTo>
                  <a:pt x="2" y="0"/>
                </a:moveTo>
                <a:lnTo>
                  <a:pt x="5" y="0"/>
                </a:lnTo>
                <a:lnTo>
                  <a:pt x="6" y="2"/>
                </a:lnTo>
                <a:lnTo>
                  <a:pt x="6" y="3"/>
                </a:lnTo>
                <a:lnTo>
                  <a:pt x="43" y="278"/>
                </a:lnTo>
                <a:lnTo>
                  <a:pt x="43" y="279"/>
                </a:lnTo>
                <a:lnTo>
                  <a:pt x="43" y="279"/>
                </a:lnTo>
                <a:lnTo>
                  <a:pt x="43" y="280"/>
                </a:lnTo>
                <a:lnTo>
                  <a:pt x="43" y="282"/>
                </a:lnTo>
                <a:lnTo>
                  <a:pt x="44" y="286"/>
                </a:lnTo>
                <a:lnTo>
                  <a:pt x="46" y="288"/>
                </a:lnTo>
                <a:lnTo>
                  <a:pt x="46" y="291"/>
                </a:lnTo>
                <a:lnTo>
                  <a:pt x="48" y="292"/>
                </a:lnTo>
                <a:lnTo>
                  <a:pt x="50" y="294"/>
                </a:lnTo>
                <a:lnTo>
                  <a:pt x="54" y="294"/>
                </a:lnTo>
                <a:lnTo>
                  <a:pt x="56" y="294"/>
                </a:lnTo>
                <a:lnTo>
                  <a:pt x="68" y="286"/>
                </a:lnTo>
                <a:lnTo>
                  <a:pt x="71" y="284"/>
                </a:lnTo>
                <a:lnTo>
                  <a:pt x="72" y="286"/>
                </a:lnTo>
                <a:lnTo>
                  <a:pt x="73" y="287"/>
                </a:lnTo>
                <a:lnTo>
                  <a:pt x="73" y="288"/>
                </a:lnTo>
                <a:lnTo>
                  <a:pt x="73" y="290"/>
                </a:lnTo>
                <a:lnTo>
                  <a:pt x="72" y="291"/>
                </a:lnTo>
                <a:lnTo>
                  <a:pt x="60" y="300"/>
                </a:lnTo>
                <a:lnTo>
                  <a:pt x="59" y="300"/>
                </a:lnTo>
                <a:lnTo>
                  <a:pt x="54" y="300"/>
                </a:lnTo>
                <a:lnTo>
                  <a:pt x="54" y="300"/>
                </a:lnTo>
                <a:lnTo>
                  <a:pt x="48" y="300"/>
                </a:lnTo>
                <a:lnTo>
                  <a:pt x="44" y="297"/>
                </a:lnTo>
                <a:lnTo>
                  <a:pt x="40" y="295"/>
                </a:lnTo>
                <a:lnTo>
                  <a:pt x="39" y="292"/>
                </a:lnTo>
                <a:lnTo>
                  <a:pt x="36" y="287"/>
                </a:lnTo>
                <a:lnTo>
                  <a:pt x="36" y="283"/>
                </a:lnTo>
                <a:lnTo>
                  <a:pt x="36" y="280"/>
                </a:lnTo>
                <a:lnTo>
                  <a:pt x="36" y="278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230"/>
          <p:cNvSpPr>
            <a:spLocks/>
          </p:cNvSpPr>
          <p:nvPr/>
        </p:nvSpPr>
        <p:spPr bwMode="auto">
          <a:xfrm>
            <a:off x="7423151" y="2955926"/>
            <a:ext cx="77788" cy="466725"/>
          </a:xfrm>
          <a:custGeom>
            <a:avLst/>
            <a:gdLst>
              <a:gd name="T0" fmla="*/ 4 w 49"/>
              <a:gd name="T1" fmla="*/ 0 h 294"/>
              <a:gd name="T2" fmla="*/ 5 w 49"/>
              <a:gd name="T3" fmla="*/ 0 h 294"/>
              <a:gd name="T4" fmla="*/ 6 w 49"/>
              <a:gd name="T5" fmla="*/ 1 h 294"/>
              <a:gd name="T6" fmla="*/ 8 w 49"/>
              <a:gd name="T7" fmla="*/ 2 h 294"/>
              <a:gd name="T8" fmla="*/ 44 w 49"/>
              <a:gd name="T9" fmla="*/ 265 h 294"/>
              <a:gd name="T10" fmla="*/ 46 w 49"/>
              <a:gd name="T11" fmla="*/ 268 h 294"/>
              <a:gd name="T12" fmla="*/ 47 w 49"/>
              <a:gd name="T13" fmla="*/ 271 h 294"/>
              <a:gd name="T14" fmla="*/ 48 w 49"/>
              <a:gd name="T15" fmla="*/ 276 h 294"/>
              <a:gd name="T16" fmla="*/ 49 w 49"/>
              <a:gd name="T17" fmla="*/ 280 h 294"/>
              <a:gd name="T18" fmla="*/ 49 w 49"/>
              <a:gd name="T19" fmla="*/ 284 h 294"/>
              <a:gd name="T20" fmla="*/ 48 w 49"/>
              <a:gd name="T21" fmla="*/ 286 h 294"/>
              <a:gd name="T22" fmla="*/ 46 w 49"/>
              <a:gd name="T23" fmla="*/ 289 h 294"/>
              <a:gd name="T24" fmla="*/ 43 w 49"/>
              <a:gd name="T25" fmla="*/ 291 h 294"/>
              <a:gd name="T26" fmla="*/ 39 w 49"/>
              <a:gd name="T27" fmla="*/ 293 h 294"/>
              <a:gd name="T28" fmla="*/ 35 w 49"/>
              <a:gd name="T29" fmla="*/ 293 h 294"/>
              <a:gd name="T30" fmla="*/ 10 w 49"/>
              <a:gd name="T31" fmla="*/ 294 h 294"/>
              <a:gd name="T32" fmla="*/ 10 w 49"/>
              <a:gd name="T33" fmla="*/ 294 h 294"/>
              <a:gd name="T34" fmla="*/ 9 w 49"/>
              <a:gd name="T35" fmla="*/ 294 h 294"/>
              <a:gd name="T36" fmla="*/ 8 w 49"/>
              <a:gd name="T37" fmla="*/ 293 h 294"/>
              <a:gd name="T38" fmla="*/ 6 w 49"/>
              <a:gd name="T39" fmla="*/ 290 h 294"/>
              <a:gd name="T40" fmla="*/ 8 w 49"/>
              <a:gd name="T41" fmla="*/ 289 h 294"/>
              <a:gd name="T42" fmla="*/ 9 w 49"/>
              <a:gd name="T43" fmla="*/ 288 h 294"/>
              <a:gd name="T44" fmla="*/ 10 w 49"/>
              <a:gd name="T45" fmla="*/ 288 h 294"/>
              <a:gd name="T46" fmla="*/ 34 w 49"/>
              <a:gd name="T47" fmla="*/ 286 h 294"/>
              <a:gd name="T48" fmla="*/ 38 w 49"/>
              <a:gd name="T49" fmla="*/ 286 h 294"/>
              <a:gd name="T50" fmla="*/ 39 w 49"/>
              <a:gd name="T51" fmla="*/ 285 h 294"/>
              <a:gd name="T52" fmla="*/ 40 w 49"/>
              <a:gd name="T53" fmla="*/ 284 h 294"/>
              <a:gd name="T54" fmla="*/ 42 w 49"/>
              <a:gd name="T55" fmla="*/ 282 h 294"/>
              <a:gd name="T56" fmla="*/ 42 w 49"/>
              <a:gd name="T57" fmla="*/ 280 h 294"/>
              <a:gd name="T58" fmla="*/ 42 w 49"/>
              <a:gd name="T59" fmla="*/ 276 h 294"/>
              <a:gd name="T60" fmla="*/ 40 w 49"/>
              <a:gd name="T61" fmla="*/ 272 h 294"/>
              <a:gd name="T62" fmla="*/ 39 w 49"/>
              <a:gd name="T63" fmla="*/ 271 h 294"/>
              <a:gd name="T64" fmla="*/ 38 w 49"/>
              <a:gd name="T65" fmla="*/ 269 h 294"/>
              <a:gd name="T66" fmla="*/ 38 w 49"/>
              <a:gd name="T67" fmla="*/ 268 h 294"/>
              <a:gd name="T68" fmla="*/ 38 w 49"/>
              <a:gd name="T69" fmla="*/ 268 h 294"/>
              <a:gd name="T70" fmla="*/ 0 w 49"/>
              <a:gd name="T71" fmla="*/ 3 h 294"/>
              <a:gd name="T72" fmla="*/ 0 w 49"/>
              <a:gd name="T73" fmla="*/ 3 h 294"/>
              <a:gd name="T74" fmla="*/ 0 w 49"/>
              <a:gd name="T75" fmla="*/ 1 h 294"/>
              <a:gd name="T76" fmla="*/ 1 w 49"/>
              <a:gd name="T77" fmla="*/ 0 h 294"/>
              <a:gd name="T78" fmla="*/ 4 w 49"/>
              <a:gd name="T7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" h="294">
                <a:moveTo>
                  <a:pt x="4" y="0"/>
                </a:moveTo>
                <a:lnTo>
                  <a:pt x="5" y="0"/>
                </a:lnTo>
                <a:lnTo>
                  <a:pt x="6" y="1"/>
                </a:lnTo>
                <a:lnTo>
                  <a:pt x="8" y="2"/>
                </a:lnTo>
                <a:lnTo>
                  <a:pt x="44" y="265"/>
                </a:lnTo>
                <a:lnTo>
                  <a:pt x="46" y="268"/>
                </a:lnTo>
                <a:lnTo>
                  <a:pt x="47" y="271"/>
                </a:lnTo>
                <a:lnTo>
                  <a:pt x="48" y="276"/>
                </a:lnTo>
                <a:lnTo>
                  <a:pt x="49" y="280"/>
                </a:lnTo>
                <a:lnTo>
                  <a:pt x="49" y="284"/>
                </a:lnTo>
                <a:lnTo>
                  <a:pt x="48" y="286"/>
                </a:lnTo>
                <a:lnTo>
                  <a:pt x="46" y="289"/>
                </a:lnTo>
                <a:lnTo>
                  <a:pt x="43" y="291"/>
                </a:lnTo>
                <a:lnTo>
                  <a:pt x="39" y="293"/>
                </a:lnTo>
                <a:lnTo>
                  <a:pt x="35" y="293"/>
                </a:lnTo>
                <a:lnTo>
                  <a:pt x="10" y="294"/>
                </a:lnTo>
                <a:lnTo>
                  <a:pt x="10" y="294"/>
                </a:lnTo>
                <a:lnTo>
                  <a:pt x="9" y="294"/>
                </a:lnTo>
                <a:lnTo>
                  <a:pt x="8" y="293"/>
                </a:lnTo>
                <a:lnTo>
                  <a:pt x="6" y="290"/>
                </a:lnTo>
                <a:lnTo>
                  <a:pt x="8" y="289"/>
                </a:lnTo>
                <a:lnTo>
                  <a:pt x="9" y="288"/>
                </a:lnTo>
                <a:lnTo>
                  <a:pt x="10" y="288"/>
                </a:lnTo>
                <a:lnTo>
                  <a:pt x="34" y="286"/>
                </a:lnTo>
                <a:lnTo>
                  <a:pt x="38" y="286"/>
                </a:lnTo>
                <a:lnTo>
                  <a:pt x="39" y="285"/>
                </a:lnTo>
                <a:lnTo>
                  <a:pt x="40" y="284"/>
                </a:lnTo>
                <a:lnTo>
                  <a:pt x="42" y="282"/>
                </a:lnTo>
                <a:lnTo>
                  <a:pt x="42" y="280"/>
                </a:lnTo>
                <a:lnTo>
                  <a:pt x="42" y="276"/>
                </a:lnTo>
                <a:lnTo>
                  <a:pt x="40" y="272"/>
                </a:lnTo>
                <a:lnTo>
                  <a:pt x="39" y="271"/>
                </a:lnTo>
                <a:lnTo>
                  <a:pt x="38" y="269"/>
                </a:lnTo>
                <a:lnTo>
                  <a:pt x="38" y="268"/>
                </a:lnTo>
                <a:lnTo>
                  <a:pt x="38" y="268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231"/>
          <p:cNvSpPr>
            <a:spLocks/>
          </p:cNvSpPr>
          <p:nvPr/>
        </p:nvSpPr>
        <p:spPr bwMode="auto">
          <a:xfrm>
            <a:off x="7496176" y="2501901"/>
            <a:ext cx="317500" cy="174625"/>
          </a:xfrm>
          <a:custGeom>
            <a:avLst/>
            <a:gdLst>
              <a:gd name="T0" fmla="*/ 198 w 200"/>
              <a:gd name="T1" fmla="*/ 1 h 110"/>
              <a:gd name="T2" fmla="*/ 200 w 200"/>
              <a:gd name="T3" fmla="*/ 4 h 110"/>
              <a:gd name="T4" fmla="*/ 197 w 200"/>
              <a:gd name="T5" fmla="*/ 8 h 110"/>
              <a:gd name="T6" fmla="*/ 195 w 200"/>
              <a:gd name="T7" fmla="*/ 11 h 110"/>
              <a:gd name="T8" fmla="*/ 189 w 200"/>
              <a:gd name="T9" fmla="*/ 17 h 110"/>
              <a:gd name="T10" fmla="*/ 179 w 200"/>
              <a:gd name="T11" fmla="*/ 33 h 110"/>
              <a:gd name="T12" fmla="*/ 164 w 200"/>
              <a:gd name="T13" fmla="*/ 60 h 110"/>
              <a:gd name="T14" fmla="*/ 155 w 200"/>
              <a:gd name="T15" fmla="*/ 79 h 110"/>
              <a:gd name="T16" fmla="*/ 154 w 200"/>
              <a:gd name="T17" fmla="*/ 83 h 110"/>
              <a:gd name="T18" fmla="*/ 145 w 200"/>
              <a:gd name="T19" fmla="*/ 93 h 110"/>
              <a:gd name="T20" fmla="*/ 123 w 200"/>
              <a:gd name="T21" fmla="*/ 106 h 110"/>
              <a:gd name="T22" fmla="*/ 102 w 200"/>
              <a:gd name="T23" fmla="*/ 110 h 110"/>
              <a:gd name="T24" fmla="*/ 92 w 200"/>
              <a:gd name="T25" fmla="*/ 110 h 110"/>
              <a:gd name="T26" fmla="*/ 75 w 200"/>
              <a:gd name="T27" fmla="*/ 109 h 110"/>
              <a:gd name="T28" fmla="*/ 44 w 200"/>
              <a:gd name="T29" fmla="*/ 101 h 110"/>
              <a:gd name="T30" fmla="*/ 14 w 200"/>
              <a:gd name="T31" fmla="*/ 93 h 110"/>
              <a:gd name="T32" fmla="*/ 1 w 200"/>
              <a:gd name="T33" fmla="*/ 88 h 110"/>
              <a:gd name="T34" fmla="*/ 0 w 200"/>
              <a:gd name="T35" fmla="*/ 87 h 110"/>
              <a:gd name="T36" fmla="*/ 0 w 200"/>
              <a:gd name="T37" fmla="*/ 84 h 110"/>
              <a:gd name="T38" fmla="*/ 2 w 200"/>
              <a:gd name="T39" fmla="*/ 81 h 110"/>
              <a:gd name="T40" fmla="*/ 6 w 200"/>
              <a:gd name="T41" fmla="*/ 83 h 110"/>
              <a:gd name="T42" fmla="*/ 24 w 200"/>
              <a:gd name="T43" fmla="*/ 88 h 110"/>
              <a:gd name="T44" fmla="*/ 56 w 200"/>
              <a:gd name="T45" fmla="*/ 97 h 110"/>
              <a:gd name="T46" fmla="*/ 89 w 200"/>
              <a:gd name="T47" fmla="*/ 102 h 110"/>
              <a:gd name="T48" fmla="*/ 92 w 200"/>
              <a:gd name="T49" fmla="*/ 102 h 110"/>
              <a:gd name="T50" fmla="*/ 94 w 200"/>
              <a:gd name="T51" fmla="*/ 102 h 110"/>
              <a:gd name="T52" fmla="*/ 103 w 200"/>
              <a:gd name="T53" fmla="*/ 102 h 110"/>
              <a:gd name="T54" fmla="*/ 127 w 200"/>
              <a:gd name="T55" fmla="*/ 97 h 110"/>
              <a:gd name="T56" fmla="*/ 147 w 200"/>
              <a:gd name="T57" fmla="*/ 80 h 110"/>
              <a:gd name="T58" fmla="*/ 153 w 200"/>
              <a:gd name="T59" fmla="*/ 67 h 110"/>
              <a:gd name="T60" fmla="*/ 164 w 200"/>
              <a:gd name="T61" fmla="*/ 42 h 110"/>
              <a:gd name="T62" fmla="*/ 180 w 200"/>
              <a:gd name="T63" fmla="*/ 17 h 110"/>
              <a:gd name="T64" fmla="*/ 187 w 200"/>
              <a:gd name="T65" fmla="*/ 7 h 110"/>
              <a:gd name="T66" fmla="*/ 195 w 200"/>
              <a:gd name="T67" fmla="*/ 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0" h="110">
                <a:moveTo>
                  <a:pt x="196" y="0"/>
                </a:moveTo>
                <a:lnTo>
                  <a:pt x="198" y="1"/>
                </a:lnTo>
                <a:lnTo>
                  <a:pt x="200" y="3"/>
                </a:lnTo>
                <a:lnTo>
                  <a:pt x="200" y="4"/>
                </a:lnTo>
                <a:lnTo>
                  <a:pt x="198" y="7"/>
                </a:lnTo>
                <a:lnTo>
                  <a:pt x="197" y="8"/>
                </a:lnTo>
                <a:lnTo>
                  <a:pt x="196" y="8"/>
                </a:lnTo>
                <a:lnTo>
                  <a:pt x="195" y="11"/>
                </a:lnTo>
                <a:lnTo>
                  <a:pt x="192" y="13"/>
                </a:lnTo>
                <a:lnTo>
                  <a:pt x="189" y="17"/>
                </a:lnTo>
                <a:lnTo>
                  <a:pt x="185" y="21"/>
                </a:lnTo>
                <a:lnTo>
                  <a:pt x="179" y="33"/>
                </a:lnTo>
                <a:lnTo>
                  <a:pt x="171" y="46"/>
                </a:lnTo>
                <a:lnTo>
                  <a:pt x="164" y="60"/>
                </a:lnTo>
                <a:lnTo>
                  <a:pt x="159" y="71"/>
                </a:lnTo>
                <a:lnTo>
                  <a:pt x="155" y="79"/>
                </a:lnTo>
                <a:lnTo>
                  <a:pt x="154" y="83"/>
                </a:lnTo>
                <a:lnTo>
                  <a:pt x="154" y="83"/>
                </a:lnTo>
                <a:lnTo>
                  <a:pt x="154" y="83"/>
                </a:lnTo>
                <a:lnTo>
                  <a:pt x="145" y="93"/>
                </a:lnTo>
                <a:lnTo>
                  <a:pt x="134" y="101"/>
                </a:lnTo>
                <a:lnTo>
                  <a:pt x="123" y="106"/>
                </a:lnTo>
                <a:lnTo>
                  <a:pt x="111" y="109"/>
                </a:lnTo>
                <a:lnTo>
                  <a:pt x="102" y="110"/>
                </a:lnTo>
                <a:lnTo>
                  <a:pt x="95" y="110"/>
                </a:lnTo>
                <a:lnTo>
                  <a:pt x="92" y="110"/>
                </a:lnTo>
                <a:lnTo>
                  <a:pt x="89" y="110"/>
                </a:lnTo>
                <a:lnTo>
                  <a:pt x="75" y="109"/>
                </a:lnTo>
                <a:lnTo>
                  <a:pt x="60" y="106"/>
                </a:lnTo>
                <a:lnTo>
                  <a:pt x="44" y="101"/>
                </a:lnTo>
                <a:lnTo>
                  <a:pt x="27" y="97"/>
                </a:lnTo>
                <a:lnTo>
                  <a:pt x="14" y="93"/>
                </a:lnTo>
                <a:lnTo>
                  <a:pt x="5" y="89"/>
                </a:lnTo>
                <a:lnTo>
                  <a:pt x="1" y="88"/>
                </a:lnTo>
                <a:lnTo>
                  <a:pt x="1" y="88"/>
                </a:lnTo>
                <a:lnTo>
                  <a:pt x="0" y="87"/>
                </a:lnTo>
                <a:lnTo>
                  <a:pt x="0" y="85"/>
                </a:lnTo>
                <a:lnTo>
                  <a:pt x="0" y="84"/>
                </a:lnTo>
                <a:lnTo>
                  <a:pt x="1" y="83"/>
                </a:lnTo>
                <a:lnTo>
                  <a:pt x="2" y="81"/>
                </a:lnTo>
                <a:lnTo>
                  <a:pt x="3" y="81"/>
                </a:lnTo>
                <a:lnTo>
                  <a:pt x="6" y="83"/>
                </a:lnTo>
                <a:lnTo>
                  <a:pt x="14" y="85"/>
                </a:lnTo>
                <a:lnTo>
                  <a:pt x="24" y="88"/>
                </a:lnTo>
                <a:lnTo>
                  <a:pt x="38" y="92"/>
                </a:lnTo>
                <a:lnTo>
                  <a:pt x="56" y="97"/>
                </a:lnTo>
                <a:lnTo>
                  <a:pt x="74" y="101"/>
                </a:lnTo>
                <a:lnTo>
                  <a:pt x="89" y="102"/>
                </a:lnTo>
                <a:lnTo>
                  <a:pt x="92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102"/>
                </a:lnTo>
                <a:lnTo>
                  <a:pt x="95" y="102"/>
                </a:lnTo>
                <a:lnTo>
                  <a:pt x="103" y="102"/>
                </a:lnTo>
                <a:lnTo>
                  <a:pt x="115" y="101"/>
                </a:lnTo>
                <a:lnTo>
                  <a:pt x="127" y="97"/>
                </a:lnTo>
                <a:lnTo>
                  <a:pt x="138" y="90"/>
                </a:lnTo>
                <a:lnTo>
                  <a:pt x="147" y="80"/>
                </a:lnTo>
                <a:lnTo>
                  <a:pt x="149" y="76"/>
                </a:lnTo>
                <a:lnTo>
                  <a:pt x="153" y="67"/>
                </a:lnTo>
                <a:lnTo>
                  <a:pt x="158" y="56"/>
                </a:lnTo>
                <a:lnTo>
                  <a:pt x="164" y="42"/>
                </a:lnTo>
                <a:lnTo>
                  <a:pt x="172" y="29"/>
                </a:lnTo>
                <a:lnTo>
                  <a:pt x="180" y="17"/>
                </a:lnTo>
                <a:lnTo>
                  <a:pt x="184" y="12"/>
                </a:lnTo>
                <a:lnTo>
                  <a:pt x="187" y="7"/>
                </a:lnTo>
                <a:lnTo>
                  <a:pt x="191" y="4"/>
                </a:lnTo>
                <a:lnTo>
                  <a:pt x="195" y="1"/>
                </a:lnTo>
                <a:lnTo>
                  <a:pt x="19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232"/>
          <p:cNvSpPr>
            <a:spLocks/>
          </p:cNvSpPr>
          <p:nvPr/>
        </p:nvSpPr>
        <p:spPr bwMode="auto">
          <a:xfrm>
            <a:off x="7799388" y="2471738"/>
            <a:ext cx="33338" cy="36513"/>
          </a:xfrm>
          <a:custGeom>
            <a:avLst/>
            <a:gdLst>
              <a:gd name="T0" fmla="*/ 17 w 21"/>
              <a:gd name="T1" fmla="*/ 0 h 23"/>
              <a:gd name="T2" fmla="*/ 19 w 21"/>
              <a:gd name="T3" fmla="*/ 1 h 23"/>
              <a:gd name="T4" fmla="*/ 21 w 21"/>
              <a:gd name="T5" fmla="*/ 2 h 23"/>
              <a:gd name="T6" fmla="*/ 21 w 21"/>
              <a:gd name="T7" fmla="*/ 3 h 23"/>
              <a:gd name="T8" fmla="*/ 19 w 21"/>
              <a:gd name="T9" fmla="*/ 22 h 23"/>
              <a:gd name="T10" fmla="*/ 17 w 21"/>
              <a:gd name="T11" fmla="*/ 22 h 23"/>
              <a:gd name="T12" fmla="*/ 11 w 21"/>
              <a:gd name="T13" fmla="*/ 23 h 23"/>
              <a:gd name="T14" fmla="*/ 11 w 21"/>
              <a:gd name="T15" fmla="*/ 23 h 23"/>
              <a:gd name="T16" fmla="*/ 7 w 21"/>
              <a:gd name="T17" fmla="*/ 22 h 23"/>
              <a:gd name="T18" fmla="*/ 5 w 21"/>
              <a:gd name="T19" fmla="*/ 20 h 23"/>
              <a:gd name="T20" fmla="*/ 2 w 21"/>
              <a:gd name="T21" fmla="*/ 19 h 23"/>
              <a:gd name="T22" fmla="*/ 1 w 21"/>
              <a:gd name="T23" fmla="*/ 17 h 23"/>
              <a:gd name="T24" fmla="*/ 0 w 21"/>
              <a:gd name="T25" fmla="*/ 14 h 23"/>
              <a:gd name="T26" fmla="*/ 0 w 21"/>
              <a:gd name="T27" fmla="*/ 11 h 23"/>
              <a:gd name="T28" fmla="*/ 0 w 21"/>
              <a:gd name="T29" fmla="*/ 9 h 23"/>
              <a:gd name="T30" fmla="*/ 0 w 21"/>
              <a:gd name="T31" fmla="*/ 6 h 23"/>
              <a:gd name="T32" fmla="*/ 1 w 21"/>
              <a:gd name="T33" fmla="*/ 5 h 23"/>
              <a:gd name="T34" fmla="*/ 1 w 21"/>
              <a:gd name="T35" fmla="*/ 3 h 23"/>
              <a:gd name="T36" fmla="*/ 1 w 21"/>
              <a:gd name="T37" fmla="*/ 3 h 23"/>
              <a:gd name="T38" fmla="*/ 2 w 21"/>
              <a:gd name="T39" fmla="*/ 2 h 23"/>
              <a:gd name="T40" fmla="*/ 4 w 21"/>
              <a:gd name="T41" fmla="*/ 2 h 23"/>
              <a:gd name="T42" fmla="*/ 6 w 21"/>
              <a:gd name="T43" fmla="*/ 2 h 23"/>
              <a:gd name="T44" fmla="*/ 7 w 21"/>
              <a:gd name="T45" fmla="*/ 3 h 23"/>
              <a:gd name="T46" fmla="*/ 7 w 21"/>
              <a:gd name="T47" fmla="*/ 5 h 23"/>
              <a:gd name="T48" fmla="*/ 7 w 21"/>
              <a:gd name="T49" fmla="*/ 6 h 23"/>
              <a:gd name="T50" fmla="*/ 7 w 21"/>
              <a:gd name="T51" fmla="*/ 7 h 23"/>
              <a:gd name="T52" fmla="*/ 7 w 21"/>
              <a:gd name="T53" fmla="*/ 7 h 23"/>
              <a:gd name="T54" fmla="*/ 6 w 21"/>
              <a:gd name="T55" fmla="*/ 11 h 23"/>
              <a:gd name="T56" fmla="*/ 6 w 21"/>
              <a:gd name="T57" fmla="*/ 13 h 23"/>
              <a:gd name="T58" fmla="*/ 7 w 21"/>
              <a:gd name="T59" fmla="*/ 14 h 23"/>
              <a:gd name="T60" fmla="*/ 7 w 21"/>
              <a:gd name="T61" fmla="*/ 15 h 23"/>
              <a:gd name="T62" fmla="*/ 9 w 21"/>
              <a:gd name="T63" fmla="*/ 15 h 23"/>
              <a:gd name="T64" fmla="*/ 11 w 21"/>
              <a:gd name="T65" fmla="*/ 15 h 23"/>
              <a:gd name="T66" fmla="*/ 13 w 21"/>
              <a:gd name="T67" fmla="*/ 15 h 23"/>
              <a:gd name="T68" fmla="*/ 14 w 21"/>
              <a:gd name="T69" fmla="*/ 3 h 23"/>
              <a:gd name="T70" fmla="*/ 14 w 21"/>
              <a:gd name="T71" fmla="*/ 2 h 23"/>
              <a:gd name="T72" fmla="*/ 15 w 21"/>
              <a:gd name="T73" fmla="*/ 1 h 23"/>
              <a:gd name="T74" fmla="*/ 17 w 21"/>
              <a:gd name="T7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" h="23">
                <a:moveTo>
                  <a:pt x="17" y="0"/>
                </a:moveTo>
                <a:lnTo>
                  <a:pt x="19" y="1"/>
                </a:lnTo>
                <a:lnTo>
                  <a:pt x="21" y="2"/>
                </a:lnTo>
                <a:lnTo>
                  <a:pt x="21" y="3"/>
                </a:lnTo>
                <a:lnTo>
                  <a:pt x="19" y="22"/>
                </a:lnTo>
                <a:lnTo>
                  <a:pt x="17" y="22"/>
                </a:lnTo>
                <a:lnTo>
                  <a:pt x="11" y="23"/>
                </a:lnTo>
                <a:lnTo>
                  <a:pt x="11" y="23"/>
                </a:lnTo>
                <a:lnTo>
                  <a:pt x="7" y="22"/>
                </a:lnTo>
                <a:lnTo>
                  <a:pt x="5" y="20"/>
                </a:lnTo>
                <a:lnTo>
                  <a:pt x="2" y="19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1" y="5"/>
                </a:lnTo>
                <a:lnTo>
                  <a:pt x="1" y="3"/>
                </a:lnTo>
                <a:lnTo>
                  <a:pt x="1" y="3"/>
                </a:lnTo>
                <a:lnTo>
                  <a:pt x="2" y="2"/>
                </a:lnTo>
                <a:lnTo>
                  <a:pt x="4" y="2"/>
                </a:lnTo>
                <a:lnTo>
                  <a:pt x="6" y="2"/>
                </a:lnTo>
                <a:lnTo>
                  <a:pt x="7" y="3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7"/>
                </a:lnTo>
                <a:lnTo>
                  <a:pt x="6" y="11"/>
                </a:lnTo>
                <a:lnTo>
                  <a:pt x="6" y="13"/>
                </a:lnTo>
                <a:lnTo>
                  <a:pt x="7" y="14"/>
                </a:lnTo>
                <a:lnTo>
                  <a:pt x="7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4" y="3"/>
                </a:lnTo>
                <a:lnTo>
                  <a:pt x="14" y="2"/>
                </a:lnTo>
                <a:lnTo>
                  <a:pt x="15" y="1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233"/>
          <p:cNvSpPr>
            <a:spLocks/>
          </p:cNvSpPr>
          <p:nvPr/>
        </p:nvSpPr>
        <p:spPr bwMode="auto">
          <a:xfrm>
            <a:off x="7823201" y="2473326"/>
            <a:ext cx="31750" cy="34925"/>
          </a:xfrm>
          <a:custGeom>
            <a:avLst/>
            <a:gdLst>
              <a:gd name="T0" fmla="*/ 16 w 20"/>
              <a:gd name="T1" fmla="*/ 0 h 22"/>
              <a:gd name="T2" fmla="*/ 19 w 20"/>
              <a:gd name="T3" fmla="*/ 0 h 22"/>
              <a:gd name="T4" fmla="*/ 20 w 20"/>
              <a:gd name="T5" fmla="*/ 1 h 22"/>
              <a:gd name="T6" fmla="*/ 20 w 20"/>
              <a:gd name="T7" fmla="*/ 2 h 22"/>
              <a:gd name="T8" fmla="*/ 20 w 20"/>
              <a:gd name="T9" fmla="*/ 4 h 22"/>
              <a:gd name="T10" fmla="*/ 20 w 20"/>
              <a:gd name="T11" fmla="*/ 5 h 22"/>
              <a:gd name="T12" fmla="*/ 20 w 20"/>
              <a:gd name="T13" fmla="*/ 8 h 22"/>
              <a:gd name="T14" fmla="*/ 20 w 20"/>
              <a:gd name="T15" fmla="*/ 10 h 22"/>
              <a:gd name="T16" fmla="*/ 19 w 20"/>
              <a:gd name="T17" fmla="*/ 14 h 22"/>
              <a:gd name="T18" fmla="*/ 16 w 20"/>
              <a:gd name="T19" fmla="*/ 17 h 22"/>
              <a:gd name="T20" fmla="*/ 13 w 20"/>
              <a:gd name="T21" fmla="*/ 19 h 22"/>
              <a:gd name="T22" fmla="*/ 10 w 20"/>
              <a:gd name="T23" fmla="*/ 21 h 22"/>
              <a:gd name="T24" fmla="*/ 4 w 20"/>
              <a:gd name="T25" fmla="*/ 22 h 22"/>
              <a:gd name="T26" fmla="*/ 4 w 20"/>
              <a:gd name="T27" fmla="*/ 22 h 22"/>
              <a:gd name="T28" fmla="*/ 3 w 20"/>
              <a:gd name="T29" fmla="*/ 21 h 22"/>
              <a:gd name="T30" fmla="*/ 2 w 20"/>
              <a:gd name="T31" fmla="*/ 21 h 22"/>
              <a:gd name="T32" fmla="*/ 0 w 20"/>
              <a:gd name="T33" fmla="*/ 18 h 22"/>
              <a:gd name="T34" fmla="*/ 2 w 20"/>
              <a:gd name="T35" fmla="*/ 17 h 22"/>
              <a:gd name="T36" fmla="*/ 3 w 20"/>
              <a:gd name="T37" fmla="*/ 16 h 22"/>
              <a:gd name="T38" fmla="*/ 4 w 20"/>
              <a:gd name="T39" fmla="*/ 14 h 22"/>
              <a:gd name="T40" fmla="*/ 7 w 20"/>
              <a:gd name="T41" fmla="*/ 14 h 22"/>
              <a:gd name="T42" fmla="*/ 10 w 20"/>
              <a:gd name="T43" fmla="*/ 14 h 22"/>
              <a:gd name="T44" fmla="*/ 11 w 20"/>
              <a:gd name="T45" fmla="*/ 13 h 22"/>
              <a:gd name="T46" fmla="*/ 12 w 20"/>
              <a:gd name="T47" fmla="*/ 12 h 22"/>
              <a:gd name="T48" fmla="*/ 13 w 20"/>
              <a:gd name="T49" fmla="*/ 9 h 22"/>
              <a:gd name="T50" fmla="*/ 13 w 20"/>
              <a:gd name="T51" fmla="*/ 6 h 22"/>
              <a:gd name="T52" fmla="*/ 13 w 20"/>
              <a:gd name="T53" fmla="*/ 5 h 22"/>
              <a:gd name="T54" fmla="*/ 13 w 20"/>
              <a:gd name="T55" fmla="*/ 4 h 22"/>
              <a:gd name="T56" fmla="*/ 13 w 20"/>
              <a:gd name="T57" fmla="*/ 2 h 22"/>
              <a:gd name="T58" fmla="*/ 15 w 20"/>
              <a:gd name="T59" fmla="*/ 1 h 22"/>
              <a:gd name="T60" fmla="*/ 16 w 20"/>
              <a:gd name="T6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" h="22">
                <a:moveTo>
                  <a:pt x="16" y="0"/>
                </a:moveTo>
                <a:lnTo>
                  <a:pt x="19" y="0"/>
                </a:lnTo>
                <a:lnTo>
                  <a:pt x="20" y="1"/>
                </a:lnTo>
                <a:lnTo>
                  <a:pt x="20" y="2"/>
                </a:lnTo>
                <a:lnTo>
                  <a:pt x="20" y="4"/>
                </a:lnTo>
                <a:lnTo>
                  <a:pt x="20" y="5"/>
                </a:lnTo>
                <a:lnTo>
                  <a:pt x="20" y="8"/>
                </a:lnTo>
                <a:lnTo>
                  <a:pt x="20" y="10"/>
                </a:lnTo>
                <a:lnTo>
                  <a:pt x="19" y="14"/>
                </a:lnTo>
                <a:lnTo>
                  <a:pt x="16" y="17"/>
                </a:lnTo>
                <a:lnTo>
                  <a:pt x="13" y="19"/>
                </a:lnTo>
                <a:lnTo>
                  <a:pt x="10" y="21"/>
                </a:lnTo>
                <a:lnTo>
                  <a:pt x="4" y="22"/>
                </a:lnTo>
                <a:lnTo>
                  <a:pt x="4" y="22"/>
                </a:lnTo>
                <a:lnTo>
                  <a:pt x="3" y="21"/>
                </a:lnTo>
                <a:lnTo>
                  <a:pt x="2" y="21"/>
                </a:lnTo>
                <a:lnTo>
                  <a:pt x="0" y="18"/>
                </a:lnTo>
                <a:lnTo>
                  <a:pt x="2" y="17"/>
                </a:lnTo>
                <a:lnTo>
                  <a:pt x="3" y="16"/>
                </a:lnTo>
                <a:lnTo>
                  <a:pt x="4" y="14"/>
                </a:lnTo>
                <a:lnTo>
                  <a:pt x="7" y="14"/>
                </a:lnTo>
                <a:lnTo>
                  <a:pt x="10" y="14"/>
                </a:lnTo>
                <a:lnTo>
                  <a:pt x="11" y="13"/>
                </a:lnTo>
                <a:lnTo>
                  <a:pt x="12" y="12"/>
                </a:lnTo>
                <a:lnTo>
                  <a:pt x="13" y="9"/>
                </a:lnTo>
                <a:lnTo>
                  <a:pt x="13" y="6"/>
                </a:lnTo>
                <a:lnTo>
                  <a:pt x="13" y="5"/>
                </a:lnTo>
                <a:lnTo>
                  <a:pt x="13" y="4"/>
                </a:lnTo>
                <a:lnTo>
                  <a:pt x="13" y="2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234"/>
          <p:cNvSpPr>
            <a:spLocks/>
          </p:cNvSpPr>
          <p:nvPr/>
        </p:nvSpPr>
        <p:spPr bwMode="auto">
          <a:xfrm>
            <a:off x="7748588" y="2138363"/>
            <a:ext cx="403225" cy="381000"/>
          </a:xfrm>
          <a:custGeom>
            <a:avLst/>
            <a:gdLst>
              <a:gd name="T0" fmla="*/ 199 w 254"/>
              <a:gd name="T1" fmla="*/ 3 h 240"/>
              <a:gd name="T2" fmla="*/ 207 w 254"/>
              <a:gd name="T3" fmla="*/ 14 h 240"/>
              <a:gd name="T4" fmla="*/ 206 w 254"/>
              <a:gd name="T5" fmla="*/ 29 h 240"/>
              <a:gd name="T6" fmla="*/ 200 w 254"/>
              <a:gd name="T7" fmla="*/ 41 h 240"/>
              <a:gd name="T8" fmla="*/ 197 w 254"/>
              <a:gd name="T9" fmla="*/ 46 h 240"/>
              <a:gd name="T10" fmla="*/ 249 w 254"/>
              <a:gd name="T11" fmla="*/ 50 h 240"/>
              <a:gd name="T12" fmla="*/ 253 w 254"/>
              <a:gd name="T13" fmla="*/ 54 h 240"/>
              <a:gd name="T14" fmla="*/ 254 w 254"/>
              <a:gd name="T15" fmla="*/ 58 h 240"/>
              <a:gd name="T16" fmla="*/ 253 w 254"/>
              <a:gd name="T17" fmla="*/ 63 h 240"/>
              <a:gd name="T18" fmla="*/ 252 w 254"/>
              <a:gd name="T19" fmla="*/ 68 h 240"/>
              <a:gd name="T20" fmla="*/ 252 w 254"/>
              <a:gd name="T21" fmla="*/ 69 h 240"/>
              <a:gd name="T22" fmla="*/ 220 w 254"/>
              <a:gd name="T23" fmla="*/ 229 h 240"/>
              <a:gd name="T24" fmla="*/ 215 w 254"/>
              <a:gd name="T25" fmla="*/ 236 h 240"/>
              <a:gd name="T26" fmla="*/ 210 w 254"/>
              <a:gd name="T27" fmla="*/ 238 h 240"/>
              <a:gd name="T28" fmla="*/ 206 w 254"/>
              <a:gd name="T29" fmla="*/ 240 h 240"/>
              <a:gd name="T30" fmla="*/ 203 w 254"/>
              <a:gd name="T31" fmla="*/ 240 h 240"/>
              <a:gd name="T32" fmla="*/ 176 w 254"/>
              <a:gd name="T33" fmla="*/ 238 h 240"/>
              <a:gd name="T34" fmla="*/ 130 w 254"/>
              <a:gd name="T35" fmla="*/ 234 h 240"/>
              <a:gd name="T36" fmla="*/ 80 w 254"/>
              <a:gd name="T37" fmla="*/ 229 h 240"/>
              <a:gd name="T38" fmla="*/ 37 w 254"/>
              <a:gd name="T39" fmla="*/ 225 h 240"/>
              <a:gd name="T40" fmla="*/ 9 w 254"/>
              <a:gd name="T41" fmla="*/ 221 h 240"/>
              <a:gd name="T42" fmla="*/ 0 w 254"/>
              <a:gd name="T43" fmla="*/ 217 h 240"/>
              <a:gd name="T44" fmla="*/ 2 w 254"/>
              <a:gd name="T45" fmla="*/ 199 h 240"/>
              <a:gd name="T46" fmla="*/ 8 w 254"/>
              <a:gd name="T47" fmla="*/ 179 h 240"/>
              <a:gd name="T48" fmla="*/ 12 w 254"/>
              <a:gd name="T49" fmla="*/ 170 h 240"/>
              <a:gd name="T50" fmla="*/ 36 w 254"/>
              <a:gd name="T51" fmla="*/ 174 h 240"/>
              <a:gd name="T52" fmla="*/ 47 w 254"/>
              <a:gd name="T53" fmla="*/ 168 h 240"/>
              <a:gd name="T54" fmla="*/ 51 w 254"/>
              <a:gd name="T55" fmla="*/ 156 h 240"/>
              <a:gd name="T56" fmla="*/ 51 w 254"/>
              <a:gd name="T57" fmla="*/ 151 h 240"/>
              <a:gd name="T58" fmla="*/ 39 w 254"/>
              <a:gd name="T59" fmla="*/ 131 h 240"/>
              <a:gd name="T60" fmla="*/ 25 w 254"/>
              <a:gd name="T61" fmla="*/ 131 h 240"/>
              <a:gd name="T62" fmla="*/ 12 w 254"/>
              <a:gd name="T63" fmla="*/ 140 h 240"/>
              <a:gd name="T64" fmla="*/ 4 w 254"/>
              <a:gd name="T65" fmla="*/ 151 h 240"/>
              <a:gd name="T66" fmla="*/ 11 w 254"/>
              <a:gd name="T67" fmla="*/ 35 h 240"/>
              <a:gd name="T68" fmla="*/ 140 w 254"/>
              <a:gd name="T69" fmla="*/ 38 h 240"/>
              <a:gd name="T70" fmla="*/ 138 w 254"/>
              <a:gd name="T71" fmla="*/ 22 h 240"/>
              <a:gd name="T72" fmla="*/ 151 w 254"/>
              <a:gd name="T73" fmla="*/ 11 h 240"/>
              <a:gd name="T74" fmla="*/ 166 w 254"/>
              <a:gd name="T75" fmla="*/ 3 h 240"/>
              <a:gd name="T76" fmla="*/ 176 w 254"/>
              <a:gd name="T7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4" h="240">
                <a:moveTo>
                  <a:pt x="189" y="0"/>
                </a:moveTo>
                <a:lnTo>
                  <a:pt x="199" y="3"/>
                </a:lnTo>
                <a:lnTo>
                  <a:pt x="204" y="8"/>
                </a:lnTo>
                <a:lnTo>
                  <a:pt x="207" y="14"/>
                </a:lnTo>
                <a:lnTo>
                  <a:pt x="207" y="21"/>
                </a:lnTo>
                <a:lnTo>
                  <a:pt x="206" y="29"/>
                </a:lnTo>
                <a:lnTo>
                  <a:pt x="203" y="35"/>
                </a:lnTo>
                <a:lnTo>
                  <a:pt x="200" y="41"/>
                </a:lnTo>
                <a:lnTo>
                  <a:pt x="198" y="45"/>
                </a:lnTo>
                <a:lnTo>
                  <a:pt x="197" y="46"/>
                </a:lnTo>
                <a:lnTo>
                  <a:pt x="246" y="50"/>
                </a:lnTo>
                <a:lnTo>
                  <a:pt x="249" y="50"/>
                </a:lnTo>
                <a:lnTo>
                  <a:pt x="252" y="51"/>
                </a:lnTo>
                <a:lnTo>
                  <a:pt x="253" y="54"/>
                </a:lnTo>
                <a:lnTo>
                  <a:pt x="254" y="55"/>
                </a:lnTo>
                <a:lnTo>
                  <a:pt x="254" y="58"/>
                </a:lnTo>
                <a:lnTo>
                  <a:pt x="254" y="60"/>
                </a:lnTo>
                <a:lnTo>
                  <a:pt x="253" y="63"/>
                </a:lnTo>
                <a:lnTo>
                  <a:pt x="253" y="66"/>
                </a:lnTo>
                <a:lnTo>
                  <a:pt x="252" y="68"/>
                </a:lnTo>
                <a:lnTo>
                  <a:pt x="252" y="68"/>
                </a:lnTo>
                <a:lnTo>
                  <a:pt x="252" y="69"/>
                </a:lnTo>
                <a:lnTo>
                  <a:pt x="221" y="223"/>
                </a:lnTo>
                <a:lnTo>
                  <a:pt x="220" y="229"/>
                </a:lnTo>
                <a:lnTo>
                  <a:pt x="218" y="233"/>
                </a:lnTo>
                <a:lnTo>
                  <a:pt x="215" y="236"/>
                </a:lnTo>
                <a:lnTo>
                  <a:pt x="212" y="237"/>
                </a:lnTo>
                <a:lnTo>
                  <a:pt x="210" y="238"/>
                </a:lnTo>
                <a:lnTo>
                  <a:pt x="207" y="240"/>
                </a:lnTo>
                <a:lnTo>
                  <a:pt x="206" y="240"/>
                </a:lnTo>
                <a:lnTo>
                  <a:pt x="204" y="240"/>
                </a:lnTo>
                <a:lnTo>
                  <a:pt x="203" y="240"/>
                </a:lnTo>
                <a:lnTo>
                  <a:pt x="191" y="240"/>
                </a:lnTo>
                <a:lnTo>
                  <a:pt x="176" y="238"/>
                </a:lnTo>
                <a:lnTo>
                  <a:pt x="153" y="237"/>
                </a:lnTo>
                <a:lnTo>
                  <a:pt x="130" y="234"/>
                </a:lnTo>
                <a:lnTo>
                  <a:pt x="105" y="232"/>
                </a:lnTo>
                <a:lnTo>
                  <a:pt x="80" y="229"/>
                </a:lnTo>
                <a:lnTo>
                  <a:pt x="57" y="227"/>
                </a:lnTo>
                <a:lnTo>
                  <a:pt x="37" y="225"/>
                </a:lnTo>
                <a:lnTo>
                  <a:pt x="20" y="223"/>
                </a:lnTo>
                <a:lnTo>
                  <a:pt x="9" y="221"/>
                </a:lnTo>
                <a:lnTo>
                  <a:pt x="5" y="221"/>
                </a:lnTo>
                <a:lnTo>
                  <a:pt x="0" y="217"/>
                </a:lnTo>
                <a:lnTo>
                  <a:pt x="0" y="210"/>
                </a:lnTo>
                <a:lnTo>
                  <a:pt x="2" y="199"/>
                </a:lnTo>
                <a:lnTo>
                  <a:pt x="4" y="189"/>
                </a:lnTo>
                <a:lnTo>
                  <a:pt x="8" y="179"/>
                </a:lnTo>
                <a:lnTo>
                  <a:pt x="11" y="173"/>
                </a:lnTo>
                <a:lnTo>
                  <a:pt x="12" y="170"/>
                </a:lnTo>
                <a:lnTo>
                  <a:pt x="25" y="174"/>
                </a:lnTo>
                <a:lnTo>
                  <a:pt x="36" y="174"/>
                </a:lnTo>
                <a:lnTo>
                  <a:pt x="42" y="172"/>
                </a:lnTo>
                <a:lnTo>
                  <a:pt x="47" y="168"/>
                </a:lnTo>
                <a:lnTo>
                  <a:pt x="50" y="161"/>
                </a:lnTo>
                <a:lnTo>
                  <a:pt x="51" y="156"/>
                </a:lnTo>
                <a:lnTo>
                  <a:pt x="51" y="152"/>
                </a:lnTo>
                <a:lnTo>
                  <a:pt x="51" y="151"/>
                </a:lnTo>
                <a:lnTo>
                  <a:pt x="46" y="138"/>
                </a:lnTo>
                <a:lnTo>
                  <a:pt x="39" y="131"/>
                </a:lnTo>
                <a:lnTo>
                  <a:pt x="32" y="130"/>
                </a:lnTo>
                <a:lnTo>
                  <a:pt x="25" y="131"/>
                </a:lnTo>
                <a:lnTo>
                  <a:pt x="19" y="135"/>
                </a:lnTo>
                <a:lnTo>
                  <a:pt x="12" y="140"/>
                </a:lnTo>
                <a:lnTo>
                  <a:pt x="7" y="145"/>
                </a:lnTo>
                <a:lnTo>
                  <a:pt x="4" y="151"/>
                </a:lnTo>
                <a:lnTo>
                  <a:pt x="3" y="152"/>
                </a:lnTo>
                <a:lnTo>
                  <a:pt x="11" y="35"/>
                </a:lnTo>
                <a:lnTo>
                  <a:pt x="151" y="46"/>
                </a:lnTo>
                <a:lnTo>
                  <a:pt x="140" y="38"/>
                </a:lnTo>
                <a:lnTo>
                  <a:pt x="136" y="30"/>
                </a:lnTo>
                <a:lnTo>
                  <a:pt x="138" y="22"/>
                </a:lnTo>
                <a:lnTo>
                  <a:pt x="143" y="17"/>
                </a:lnTo>
                <a:lnTo>
                  <a:pt x="151" y="11"/>
                </a:lnTo>
                <a:lnTo>
                  <a:pt x="159" y="7"/>
                </a:lnTo>
                <a:lnTo>
                  <a:pt x="166" y="3"/>
                </a:lnTo>
                <a:lnTo>
                  <a:pt x="173" y="0"/>
                </a:lnTo>
                <a:lnTo>
                  <a:pt x="176" y="0"/>
                </a:lnTo>
                <a:lnTo>
                  <a:pt x="189" y="0"/>
                </a:lnTo>
                <a:close/>
              </a:path>
            </a:pathLst>
          </a:custGeom>
          <a:solidFill>
            <a:srgbClr val="37B0FF"/>
          </a:solidFill>
          <a:ln w="0">
            <a:solidFill>
              <a:srgbClr val="37B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235"/>
          <p:cNvSpPr>
            <a:spLocks noEditPoints="1"/>
          </p:cNvSpPr>
          <p:nvPr/>
        </p:nvSpPr>
        <p:spPr bwMode="auto">
          <a:xfrm>
            <a:off x="7742238" y="2132013"/>
            <a:ext cx="415925" cy="393700"/>
          </a:xfrm>
          <a:custGeom>
            <a:avLst/>
            <a:gdLst>
              <a:gd name="T0" fmla="*/ 176 w 262"/>
              <a:gd name="T1" fmla="*/ 9 h 248"/>
              <a:gd name="T2" fmla="*/ 157 w 262"/>
              <a:gd name="T3" fmla="*/ 17 h 248"/>
              <a:gd name="T4" fmla="*/ 144 w 262"/>
              <a:gd name="T5" fmla="*/ 30 h 248"/>
              <a:gd name="T6" fmla="*/ 148 w 262"/>
              <a:gd name="T7" fmla="*/ 39 h 248"/>
              <a:gd name="T8" fmla="*/ 17 w 262"/>
              <a:gd name="T9" fmla="*/ 43 h 248"/>
              <a:gd name="T10" fmla="*/ 28 w 262"/>
              <a:gd name="T11" fmla="*/ 132 h 248"/>
              <a:gd name="T12" fmla="*/ 59 w 262"/>
              <a:gd name="T13" fmla="*/ 153 h 248"/>
              <a:gd name="T14" fmla="*/ 59 w 262"/>
              <a:gd name="T15" fmla="*/ 160 h 248"/>
              <a:gd name="T16" fmla="*/ 51 w 262"/>
              <a:gd name="T17" fmla="*/ 176 h 248"/>
              <a:gd name="T18" fmla="*/ 36 w 262"/>
              <a:gd name="T19" fmla="*/ 182 h 248"/>
              <a:gd name="T20" fmla="*/ 16 w 262"/>
              <a:gd name="T21" fmla="*/ 182 h 248"/>
              <a:gd name="T22" fmla="*/ 7 w 262"/>
              <a:gd name="T23" fmla="*/ 215 h 248"/>
              <a:gd name="T24" fmla="*/ 9 w 262"/>
              <a:gd name="T25" fmla="*/ 221 h 248"/>
              <a:gd name="T26" fmla="*/ 67 w 262"/>
              <a:gd name="T27" fmla="*/ 228 h 248"/>
              <a:gd name="T28" fmla="*/ 167 w 262"/>
              <a:gd name="T29" fmla="*/ 238 h 248"/>
              <a:gd name="T30" fmla="*/ 207 w 262"/>
              <a:gd name="T31" fmla="*/ 240 h 248"/>
              <a:gd name="T32" fmla="*/ 210 w 262"/>
              <a:gd name="T33" fmla="*/ 240 h 248"/>
              <a:gd name="T34" fmla="*/ 219 w 262"/>
              <a:gd name="T35" fmla="*/ 234 h 248"/>
              <a:gd name="T36" fmla="*/ 252 w 262"/>
              <a:gd name="T37" fmla="*/ 72 h 248"/>
              <a:gd name="T38" fmla="*/ 254 w 262"/>
              <a:gd name="T39" fmla="*/ 66 h 248"/>
              <a:gd name="T40" fmla="*/ 253 w 262"/>
              <a:gd name="T41" fmla="*/ 58 h 248"/>
              <a:gd name="T42" fmla="*/ 194 w 262"/>
              <a:gd name="T43" fmla="*/ 54 h 248"/>
              <a:gd name="T44" fmla="*/ 201 w 262"/>
              <a:gd name="T45" fmla="*/ 43 h 248"/>
              <a:gd name="T46" fmla="*/ 207 w 262"/>
              <a:gd name="T47" fmla="*/ 21 h 248"/>
              <a:gd name="T48" fmla="*/ 201 w 262"/>
              <a:gd name="T49" fmla="*/ 9 h 248"/>
              <a:gd name="T50" fmla="*/ 186 w 262"/>
              <a:gd name="T51" fmla="*/ 0 h 248"/>
              <a:gd name="T52" fmla="*/ 214 w 262"/>
              <a:gd name="T53" fmla="*/ 13 h 248"/>
              <a:gd name="T54" fmla="*/ 207 w 262"/>
              <a:gd name="T55" fmla="*/ 47 h 248"/>
              <a:gd name="T56" fmla="*/ 259 w 262"/>
              <a:gd name="T57" fmla="*/ 54 h 248"/>
              <a:gd name="T58" fmla="*/ 261 w 262"/>
              <a:gd name="T59" fmla="*/ 66 h 248"/>
              <a:gd name="T60" fmla="*/ 229 w 262"/>
              <a:gd name="T61" fmla="*/ 228 h 248"/>
              <a:gd name="T62" fmla="*/ 220 w 262"/>
              <a:gd name="T63" fmla="*/ 242 h 248"/>
              <a:gd name="T64" fmla="*/ 208 w 262"/>
              <a:gd name="T65" fmla="*/ 248 h 248"/>
              <a:gd name="T66" fmla="*/ 165 w 262"/>
              <a:gd name="T67" fmla="*/ 245 h 248"/>
              <a:gd name="T68" fmla="*/ 64 w 262"/>
              <a:gd name="T69" fmla="*/ 234 h 248"/>
              <a:gd name="T70" fmla="*/ 8 w 262"/>
              <a:gd name="T71" fmla="*/ 228 h 248"/>
              <a:gd name="T72" fmla="*/ 3 w 262"/>
              <a:gd name="T73" fmla="*/ 225 h 248"/>
              <a:gd name="T74" fmla="*/ 2 w 262"/>
              <a:gd name="T75" fmla="*/ 204 h 248"/>
              <a:gd name="T76" fmla="*/ 12 w 262"/>
              <a:gd name="T77" fmla="*/ 173 h 248"/>
              <a:gd name="T78" fmla="*/ 30 w 262"/>
              <a:gd name="T79" fmla="*/ 176 h 248"/>
              <a:gd name="T80" fmla="*/ 46 w 262"/>
              <a:gd name="T81" fmla="*/ 172 h 248"/>
              <a:gd name="T82" fmla="*/ 51 w 262"/>
              <a:gd name="T83" fmla="*/ 160 h 248"/>
              <a:gd name="T84" fmla="*/ 47 w 262"/>
              <a:gd name="T85" fmla="*/ 144 h 248"/>
              <a:gd name="T86" fmla="*/ 37 w 262"/>
              <a:gd name="T87" fmla="*/ 138 h 248"/>
              <a:gd name="T88" fmla="*/ 11 w 262"/>
              <a:gd name="T89" fmla="*/ 156 h 248"/>
              <a:gd name="T90" fmla="*/ 11 w 262"/>
              <a:gd name="T91" fmla="*/ 35 h 248"/>
              <a:gd name="T92" fmla="*/ 136 w 262"/>
              <a:gd name="T93" fmla="*/ 33 h 248"/>
              <a:gd name="T94" fmla="*/ 163 w 262"/>
              <a:gd name="T95" fmla="*/ 7 h 248"/>
              <a:gd name="T96" fmla="*/ 177 w 262"/>
              <a:gd name="T97" fmla="*/ 0 h 248"/>
              <a:gd name="T98" fmla="*/ 186 w 262"/>
              <a:gd name="T9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2" h="248">
                <a:moveTo>
                  <a:pt x="186" y="7"/>
                </a:moveTo>
                <a:lnTo>
                  <a:pt x="180" y="7"/>
                </a:lnTo>
                <a:lnTo>
                  <a:pt x="178" y="8"/>
                </a:lnTo>
                <a:lnTo>
                  <a:pt x="176" y="9"/>
                </a:lnTo>
                <a:lnTo>
                  <a:pt x="170" y="11"/>
                </a:lnTo>
                <a:lnTo>
                  <a:pt x="167" y="13"/>
                </a:lnTo>
                <a:lnTo>
                  <a:pt x="161" y="15"/>
                </a:lnTo>
                <a:lnTo>
                  <a:pt x="157" y="17"/>
                </a:lnTo>
                <a:lnTo>
                  <a:pt x="152" y="21"/>
                </a:lnTo>
                <a:lnTo>
                  <a:pt x="148" y="24"/>
                </a:lnTo>
                <a:lnTo>
                  <a:pt x="146" y="26"/>
                </a:lnTo>
                <a:lnTo>
                  <a:pt x="144" y="30"/>
                </a:lnTo>
                <a:lnTo>
                  <a:pt x="144" y="33"/>
                </a:lnTo>
                <a:lnTo>
                  <a:pt x="144" y="34"/>
                </a:lnTo>
                <a:lnTo>
                  <a:pt x="146" y="37"/>
                </a:lnTo>
                <a:lnTo>
                  <a:pt x="148" y="39"/>
                </a:lnTo>
                <a:lnTo>
                  <a:pt x="152" y="43"/>
                </a:lnTo>
                <a:lnTo>
                  <a:pt x="157" y="46"/>
                </a:lnTo>
                <a:lnTo>
                  <a:pt x="155" y="52"/>
                </a:lnTo>
                <a:lnTo>
                  <a:pt x="17" y="43"/>
                </a:lnTo>
                <a:lnTo>
                  <a:pt x="11" y="145"/>
                </a:lnTo>
                <a:lnTo>
                  <a:pt x="13" y="142"/>
                </a:lnTo>
                <a:lnTo>
                  <a:pt x="20" y="136"/>
                </a:lnTo>
                <a:lnTo>
                  <a:pt x="28" y="132"/>
                </a:lnTo>
                <a:lnTo>
                  <a:pt x="37" y="130"/>
                </a:lnTo>
                <a:lnTo>
                  <a:pt x="45" y="132"/>
                </a:lnTo>
                <a:lnTo>
                  <a:pt x="53" y="140"/>
                </a:lnTo>
                <a:lnTo>
                  <a:pt x="59" y="153"/>
                </a:lnTo>
                <a:lnTo>
                  <a:pt x="59" y="155"/>
                </a:lnTo>
                <a:lnTo>
                  <a:pt x="59" y="155"/>
                </a:lnTo>
                <a:lnTo>
                  <a:pt x="59" y="157"/>
                </a:lnTo>
                <a:lnTo>
                  <a:pt x="59" y="160"/>
                </a:lnTo>
                <a:lnTo>
                  <a:pt x="58" y="165"/>
                </a:lnTo>
                <a:lnTo>
                  <a:pt x="57" y="169"/>
                </a:lnTo>
                <a:lnTo>
                  <a:pt x="54" y="173"/>
                </a:lnTo>
                <a:lnTo>
                  <a:pt x="51" y="176"/>
                </a:lnTo>
                <a:lnTo>
                  <a:pt x="49" y="178"/>
                </a:lnTo>
                <a:lnTo>
                  <a:pt x="45" y="181"/>
                </a:lnTo>
                <a:lnTo>
                  <a:pt x="41" y="182"/>
                </a:lnTo>
                <a:lnTo>
                  <a:pt x="36" y="182"/>
                </a:lnTo>
                <a:lnTo>
                  <a:pt x="30" y="182"/>
                </a:lnTo>
                <a:lnTo>
                  <a:pt x="24" y="181"/>
                </a:lnTo>
                <a:lnTo>
                  <a:pt x="17" y="178"/>
                </a:lnTo>
                <a:lnTo>
                  <a:pt x="16" y="182"/>
                </a:lnTo>
                <a:lnTo>
                  <a:pt x="15" y="186"/>
                </a:lnTo>
                <a:lnTo>
                  <a:pt x="13" y="190"/>
                </a:lnTo>
                <a:lnTo>
                  <a:pt x="9" y="203"/>
                </a:lnTo>
                <a:lnTo>
                  <a:pt x="7" y="215"/>
                </a:lnTo>
                <a:lnTo>
                  <a:pt x="7" y="219"/>
                </a:lnTo>
                <a:lnTo>
                  <a:pt x="8" y="220"/>
                </a:lnTo>
                <a:lnTo>
                  <a:pt x="8" y="221"/>
                </a:lnTo>
                <a:lnTo>
                  <a:pt x="9" y="221"/>
                </a:lnTo>
                <a:lnTo>
                  <a:pt x="15" y="223"/>
                </a:lnTo>
                <a:lnTo>
                  <a:pt x="28" y="224"/>
                </a:lnTo>
                <a:lnTo>
                  <a:pt x="45" y="225"/>
                </a:lnTo>
                <a:lnTo>
                  <a:pt x="67" y="228"/>
                </a:lnTo>
                <a:lnTo>
                  <a:pt x="91" y="231"/>
                </a:lnTo>
                <a:lnTo>
                  <a:pt x="117" y="233"/>
                </a:lnTo>
                <a:lnTo>
                  <a:pt x="143" y="236"/>
                </a:lnTo>
                <a:lnTo>
                  <a:pt x="167" y="238"/>
                </a:lnTo>
                <a:lnTo>
                  <a:pt x="186" y="240"/>
                </a:lnTo>
                <a:lnTo>
                  <a:pt x="202" y="240"/>
                </a:lnTo>
                <a:lnTo>
                  <a:pt x="207" y="240"/>
                </a:lnTo>
                <a:lnTo>
                  <a:pt x="207" y="240"/>
                </a:lnTo>
                <a:lnTo>
                  <a:pt x="208" y="240"/>
                </a:lnTo>
                <a:lnTo>
                  <a:pt x="208" y="240"/>
                </a:lnTo>
                <a:lnTo>
                  <a:pt x="208" y="240"/>
                </a:lnTo>
                <a:lnTo>
                  <a:pt x="210" y="240"/>
                </a:lnTo>
                <a:lnTo>
                  <a:pt x="212" y="240"/>
                </a:lnTo>
                <a:lnTo>
                  <a:pt x="214" y="238"/>
                </a:lnTo>
                <a:lnTo>
                  <a:pt x="216" y="237"/>
                </a:lnTo>
                <a:lnTo>
                  <a:pt x="219" y="234"/>
                </a:lnTo>
                <a:lnTo>
                  <a:pt x="220" y="232"/>
                </a:lnTo>
                <a:lnTo>
                  <a:pt x="223" y="227"/>
                </a:lnTo>
                <a:lnTo>
                  <a:pt x="252" y="72"/>
                </a:lnTo>
                <a:lnTo>
                  <a:pt x="252" y="72"/>
                </a:lnTo>
                <a:lnTo>
                  <a:pt x="252" y="71"/>
                </a:lnTo>
                <a:lnTo>
                  <a:pt x="253" y="70"/>
                </a:lnTo>
                <a:lnTo>
                  <a:pt x="253" y="68"/>
                </a:lnTo>
                <a:lnTo>
                  <a:pt x="254" y="66"/>
                </a:lnTo>
                <a:lnTo>
                  <a:pt x="254" y="62"/>
                </a:lnTo>
                <a:lnTo>
                  <a:pt x="254" y="59"/>
                </a:lnTo>
                <a:lnTo>
                  <a:pt x="254" y="59"/>
                </a:lnTo>
                <a:lnTo>
                  <a:pt x="253" y="58"/>
                </a:lnTo>
                <a:lnTo>
                  <a:pt x="252" y="58"/>
                </a:lnTo>
                <a:lnTo>
                  <a:pt x="250" y="58"/>
                </a:lnTo>
                <a:lnTo>
                  <a:pt x="249" y="58"/>
                </a:lnTo>
                <a:lnTo>
                  <a:pt x="194" y="54"/>
                </a:lnTo>
                <a:lnTo>
                  <a:pt x="198" y="49"/>
                </a:lnTo>
                <a:lnTo>
                  <a:pt x="198" y="47"/>
                </a:lnTo>
                <a:lnTo>
                  <a:pt x="199" y="46"/>
                </a:lnTo>
                <a:lnTo>
                  <a:pt x="201" y="43"/>
                </a:lnTo>
                <a:lnTo>
                  <a:pt x="203" y="39"/>
                </a:lnTo>
                <a:lnTo>
                  <a:pt x="204" y="34"/>
                </a:lnTo>
                <a:lnTo>
                  <a:pt x="207" y="28"/>
                </a:lnTo>
                <a:lnTo>
                  <a:pt x="207" y="21"/>
                </a:lnTo>
                <a:lnTo>
                  <a:pt x="207" y="17"/>
                </a:lnTo>
                <a:lnTo>
                  <a:pt x="206" y="15"/>
                </a:lnTo>
                <a:lnTo>
                  <a:pt x="203" y="12"/>
                </a:lnTo>
                <a:lnTo>
                  <a:pt x="201" y="9"/>
                </a:lnTo>
                <a:lnTo>
                  <a:pt x="198" y="8"/>
                </a:lnTo>
                <a:lnTo>
                  <a:pt x="193" y="7"/>
                </a:lnTo>
                <a:lnTo>
                  <a:pt x="186" y="7"/>
                </a:lnTo>
                <a:close/>
                <a:moveTo>
                  <a:pt x="186" y="0"/>
                </a:moveTo>
                <a:lnTo>
                  <a:pt x="199" y="1"/>
                </a:lnTo>
                <a:lnTo>
                  <a:pt x="208" y="7"/>
                </a:lnTo>
                <a:lnTo>
                  <a:pt x="211" y="9"/>
                </a:lnTo>
                <a:lnTo>
                  <a:pt x="214" y="13"/>
                </a:lnTo>
                <a:lnTo>
                  <a:pt x="214" y="17"/>
                </a:lnTo>
                <a:lnTo>
                  <a:pt x="215" y="21"/>
                </a:lnTo>
                <a:lnTo>
                  <a:pt x="212" y="35"/>
                </a:lnTo>
                <a:lnTo>
                  <a:pt x="207" y="47"/>
                </a:lnTo>
                <a:lnTo>
                  <a:pt x="250" y="50"/>
                </a:lnTo>
                <a:lnTo>
                  <a:pt x="253" y="51"/>
                </a:lnTo>
                <a:lnTo>
                  <a:pt x="257" y="51"/>
                </a:lnTo>
                <a:lnTo>
                  <a:pt x="259" y="54"/>
                </a:lnTo>
                <a:lnTo>
                  <a:pt x="261" y="56"/>
                </a:lnTo>
                <a:lnTo>
                  <a:pt x="262" y="59"/>
                </a:lnTo>
                <a:lnTo>
                  <a:pt x="262" y="62"/>
                </a:lnTo>
                <a:lnTo>
                  <a:pt x="261" y="66"/>
                </a:lnTo>
                <a:lnTo>
                  <a:pt x="261" y="70"/>
                </a:lnTo>
                <a:lnTo>
                  <a:pt x="259" y="72"/>
                </a:lnTo>
                <a:lnTo>
                  <a:pt x="258" y="75"/>
                </a:lnTo>
                <a:lnTo>
                  <a:pt x="229" y="228"/>
                </a:lnTo>
                <a:lnTo>
                  <a:pt x="229" y="228"/>
                </a:lnTo>
                <a:lnTo>
                  <a:pt x="227" y="234"/>
                </a:lnTo>
                <a:lnTo>
                  <a:pt x="224" y="240"/>
                </a:lnTo>
                <a:lnTo>
                  <a:pt x="220" y="242"/>
                </a:lnTo>
                <a:lnTo>
                  <a:pt x="218" y="245"/>
                </a:lnTo>
                <a:lnTo>
                  <a:pt x="214" y="246"/>
                </a:lnTo>
                <a:lnTo>
                  <a:pt x="211" y="248"/>
                </a:lnTo>
                <a:lnTo>
                  <a:pt x="208" y="248"/>
                </a:lnTo>
                <a:lnTo>
                  <a:pt x="207" y="248"/>
                </a:lnTo>
                <a:lnTo>
                  <a:pt x="202" y="248"/>
                </a:lnTo>
                <a:lnTo>
                  <a:pt x="186" y="246"/>
                </a:lnTo>
                <a:lnTo>
                  <a:pt x="165" y="245"/>
                </a:lnTo>
                <a:lnTo>
                  <a:pt x="142" y="244"/>
                </a:lnTo>
                <a:lnTo>
                  <a:pt x="115" y="241"/>
                </a:lnTo>
                <a:lnTo>
                  <a:pt x="89" y="238"/>
                </a:lnTo>
                <a:lnTo>
                  <a:pt x="64" y="234"/>
                </a:lnTo>
                <a:lnTo>
                  <a:pt x="42" y="233"/>
                </a:lnTo>
                <a:lnTo>
                  <a:pt x="25" y="231"/>
                </a:lnTo>
                <a:lnTo>
                  <a:pt x="13" y="229"/>
                </a:lnTo>
                <a:lnTo>
                  <a:pt x="8" y="228"/>
                </a:lnTo>
                <a:lnTo>
                  <a:pt x="8" y="228"/>
                </a:lnTo>
                <a:lnTo>
                  <a:pt x="8" y="228"/>
                </a:lnTo>
                <a:lnTo>
                  <a:pt x="6" y="228"/>
                </a:lnTo>
                <a:lnTo>
                  <a:pt x="3" y="225"/>
                </a:lnTo>
                <a:lnTo>
                  <a:pt x="2" y="223"/>
                </a:lnTo>
                <a:lnTo>
                  <a:pt x="0" y="219"/>
                </a:lnTo>
                <a:lnTo>
                  <a:pt x="0" y="215"/>
                </a:lnTo>
                <a:lnTo>
                  <a:pt x="2" y="204"/>
                </a:lnTo>
                <a:lnTo>
                  <a:pt x="4" y="193"/>
                </a:lnTo>
                <a:lnTo>
                  <a:pt x="8" y="183"/>
                </a:lnTo>
                <a:lnTo>
                  <a:pt x="11" y="176"/>
                </a:lnTo>
                <a:lnTo>
                  <a:pt x="12" y="173"/>
                </a:lnTo>
                <a:lnTo>
                  <a:pt x="13" y="169"/>
                </a:lnTo>
                <a:lnTo>
                  <a:pt x="17" y="170"/>
                </a:lnTo>
                <a:lnTo>
                  <a:pt x="24" y="174"/>
                </a:lnTo>
                <a:lnTo>
                  <a:pt x="30" y="176"/>
                </a:lnTo>
                <a:lnTo>
                  <a:pt x="36" y="176"/>
                </a:lnTo>
                <a:lnTo>
                  <a:pt x="40" y="176"/>
                </a:lnTo>
                <a:lnTo>
                  <a:pt x="43" y="174"/>
                </a:lnTo>
                <a:lnTo>
                  <a:pt x="46" y="172"/>
                </a:lnTo>
                <a:lnTo>
                  <a:pt x="47" y="169"/>
                </a:lnTo>
                <a:lnTo>
                  <a:pt x="50" y="166"/>
                </a:lnTo>
                <a:lnTo>
                  <a:pt x="51" y="162"/>
                </a:lnTo>
                <a:lnTo>
                  <a:pt x="51" y="160"/>
                </a:lnTo>
                <a:lnTo>
                  <a:pt x="51" y="157"/>
                </a:lnTo>
                <a:lnTo>
                  <a:pt x="53" y="155"/>
                </a:lnTo>
                <a:lnTo>
                  <a:pt x="50" y="148"/>
                </a:lnTo>
                <a:lnTo>
                  <a:pt x="47" y="144"/>
                </a:lnTo>
                <a:lnTo>
                  <a:pt x="45" y="140"/>
                </a:lnTo>
                <a:lnTo>
                  <a:pt x="42" y="139"/>
                </a:lnTo>
                <a:lnTo>
                  <a:pt x="40" y="138"/>
                </a:lnTo>
                <a:lnTo>
                  <a:pt x="37" y="138"/>
                </a:lnTo>
                <a:lnTo>
                  <a:pt x="28" y="140"/>
                </a:lnTo>
                <a:lnTo>
                  <a:pt x="19" y="147"/>
                </a:lnTo>
                <a:lnTo>
                  <a:pt x="12" y="155"/>
                </a:lnTo>
                <a:lnTo>
                  <a:pt x="11" y="156"/>
                </a:lnTo>
                <a:lnTo>
                  <a:pt x="9" y="157"/>
                </a:lnTo>
                <a:lnTo>
                  <a:pt x="9" y="157"/>
                </a:lnTo>
                <a:lnTo>
                  <a:pt x="3" y="168"/>
                </a:lnTo>
                <a:lnTo>
                  <a:pt x="11" y="35"/>
                </a:lnTo>
                <a:lnTo>
                  <a:pt x="143" y="45"/>
                </a:lnTo>
                <a:lnTo>
                  <a:pt x="139" y="41"/>
                </a:lnTo>
                <a:lnTo>
                  <a:pt x="138" y="37"/>
                </a:lnTo>
                <a:lnTo>
                  <a:pt x="136" y="33"/>
                </a:lnTo>
                <a:lnTo>
                  <a:pt x="140" y="22"/>
                </a:lnTo>
                <a:lnTo>
                  <a:pt x="148" y="15"/>
                </a:lnTo>
                <a:lnTo>
                  <a:pt x="159" y="9"/>
                </a:lnTo>
                <a:lnTo>
                  <a:pt x="163" y="7"/>
                </a:lnTo>
                <a:lnTo>
                  <a:pt x="168" y="4"/>
                </a:lnTo>
                <a:lnTo>
                  <a:pt x="172" y="3"/>
                </a:lnTo>
                <a:lnTo>
                  <a:pt x="176" y="1"/>
                </a:lnTo>
                <a:lnTo>
                  <a:pt x="177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236"/>
          <p:cNvSpPr>
            <a:spLocks noEditPoints="1"/>
          </p:cNvSpPr>
          <p:nvPr/>
        </p:nvSpPr>
        <p:spPr bwMode="auto">
          <a:xfrm>
            <a:off x="7339013" y="5707063"/>
            <a:ext cx="104775" cy="34925"/>
          </a:xfrm>
          <a:custGeom>
            <a:avLst/>
            <a:gdLst>
              <a:gd name="T0" fmla="*/ 27 w 66"/>
              <a:gd name="T1" fmla="*/ 5 h 22"/>
              <a:gd name="T2" fmla="*/ 21 w 66"/>
              <a:gd name="T3" fmla="*/ 14 h 22"/>
              <a:gd name="T4" fmla="*/ 20 w 66"/>
              <a:gd name="T5" fmla="*/ 15 h 22"/>
              <a:gd name="T6" fmla="*/ 20 w 66"/>
              <a:gd name="T7" fmla="*/ 15 h 22"/>
              <a:gd name="T8" fmla="*/ 19 w 66"/>
              <a:gd name="T9" fmla="*/ 17 h 22"/>
              <a:gd name="T10" fmla="*/ 16 w 66"/>
              <a:gd name="T11" fmla="*/ 18 h 22"/>
              <a:gd name="T12" fmla="*/ 15 w 66"/>
              <a:gd name="T13" fmla="*/ 19 h 22"/>
              <a:gd name="T14" fmla="*/ 12 w 66"/>
              <a:gd name="T15" fmla="*/ 18 h 22"/>
              <a:gd name="T16" fmla="*/ 10 w 66"/>
              <a:gd name="T17" fmla="*/ 17 h 22"/>
              <a:gd name="T18" fmla="*/ 7 w 66"/>
              <a:gd name="T19" fmla="*/ 13 h 22"/>
              <a:gd name="T20" fmla="*/ 0 w 66"/>
              <a:gd name="T21" fmla="*/ 5 h 22"/>
              <a:gd name="T22" fmla="*/ 27 w 66"/>
              <a:gd name="T23" fmla="*/ 5 h 22"/>
              <a:gd name="T24" fmla="*/ 66 w 66"/>
              <a:gd name="T25" fmla="*/ 4 h 22"/>
              <a:gd name="T26" fmla="*/ 51 w 66"/>
              <a:gd name="T27" fmla="*/ 19 h 22"/>
              <a:gd name="T28" fmla="*/ 51 w 66"/>
              <a:gd name="T29" fmla="*/ 19 h 22"/>
              <a:gd name="T30" fmla="*/ 50 w 66"/>
              <a:gd name="T31" fmla="*/ 21 h 22"/>
              <a:gd name="T32" fmla="*/ 49 w 66"/>
              <a:gd name="T33" fmla="*/ 21 h 22"/>
              <a:gd name="T34" fmla="*/ 47 w 66"/>
              <a:gd name="T35" fmla="*/ 22 h 22"/>
              <a:gd name="T36" fmla="*/ 45 w 66"/>
              <a:gd name="T37" fmla="*/ 22 h 22"/>
              <a:gd name="T38" fmla="*/ 42 w 66"/>
              <a:gd name="T39" fmla="*/ 21 h 22"/>
              <a:gd name="T40" fmla="*/ 41 w 66"/>
              <a:gd name="T41" fmla="*/ 18 h 22"/>
              <a:gd name="T42" fmla="*/ 38 w 66"/>
              <a:gd name="T43" fmla="*/ 14 h 22"/>
              <a:gd name="T44" fmla="*/ 32 w 66"/>
              <a:gd name="T45" fmla="*/ 4 h 22"/>
              <a:gd name="T46" fmla="*/ 66 w 66"/>
              <a:gd name="T47" fmla="*/ 4 h 22"/>
              <a:gd name="T48" fmla="*/ 29 w 66"/>
              <a:gd name="T49" fmla="*/ 0 h 22"/>
              <a:gd name="T50" fmla="*/ 32 w 66"/>
              <a:gd name="T51" fmla="*/ 4 h 22"/>
              <a:gd name="T52" fmla="*/ 27 w 66"/>
              <a:gd name="T53" fmla="*/ 5 h 22"/>
              <a:gd name="T54" fmla="*/ 29 w 66"/>
              <a:gd name="T5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22">
                <a:moveTo>
                  <a:pt x="27" y="5"/>
                </a:moveTo>
                <a:lnTo>
                  <a:pt x="21" y="14"/>
                </a:lnTo>
                <a:lnTo>
                  <a:pt x="20" y="15"/>
                </a:lnTo>
                <a:lnTo>
                  <a:pt x="20" y="15"/>
                </a:lnTo>
                <a:lnTo>
                  <a:pt x="19" y="17"/>
                </a:lnTo>
                <a:lnTo>
                  <a:pt x="16" y="18"/>
                </a:lnTo>
                <a:lnTo>
                  <a:pt x="15" y="19"/>
                </a:lnTo>
                <a:lnTo>
                  <a:pt x="12" y="18"/>
                </a:lnTo>
                <a:lnTo>
                  <a:pt x="10" y="17"/>
                </a:lnTo>
                <a:lnTo>
                  <a:pt x="7" y="13"/>
                </a:lnTo>
                <a:lnTo>
                  <a:pt x="0" y="5"/>
                </a:lnTo>
                <a:lnTo>
                  <a:pt x="27" y="5"/>
                </a:lnTo>
                <a:close/>
                <a:moveTo>
                  <a:pt x="66" y="4"/>
                </a:moveTo>
                <a:lnTo>
                  <a:pt x="51" y="19"/>
                </a:lnTo>
                <a:lnTo>
                  <a:pt x="51" y="19"/>
                </a:lnTo>
                <a:lnTo>
                  <a:pt x="50" y="21"/>
                </a:lnTo>
                <a:lnTo>
                  <a:pt x="49" y="21"/>
                </a:lnTo>
                <a:lnTo>
                  <a:pt x="47" y="22"/>
                </a:lnTo>
                <a:lnTo>
                  <a:pt x="45" y="22"/>
                </a:lnTo>
                <a:lnTo>
                  <a:pt x="42" y="21"/>
                </a:lnTo>
                <a:lnTo>
                  <a:pt x="41" y="18"/>
                </a:lnTo>
                <a:lnTo>
                  <a:pt x="38" y="14"/>
                </a:lnTo>
                <a:lnTo>
                  <a:pt x="32" y="4"/>
                </a:lnTo>
                <a:lnTo>
                  <a:pt x="66" y="4"/>
                </a:lnTo>
                <a:close/>
                <a:moveTo>
                  <a:pt x="29" y="0"/>
                </a:moveTo>
                <a:lnTo>
                  <a:pt x="32" y="4"/>
                </a:lnTo>
                <a:lnTo>
                  <a:pt x="27" y="5"/>
                </a:lnTo>
                <a:lnTo>
                  <a:pt x="29" y="0"/>
                </a:lnTo>
                <a:close/>
              </a:path>
            </a:pathLst>
          </a:custGeom>
          <a:solidFill>
            <a:srgbClr val="DAE4C7"/>
          </a:solidFill>
          <a:ln w="0">
            <a:solidFill>
              <a:srgbClr val="DAE4C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237"/>
          <p:cNvSpPr>
            <a:spLocks/>
          </p:cNvSpPr>
          <p:nvPr/>
        </p:nvSpPr>
        <p:spPr bwMode="auto">
          <a:xfrm>
            <a:off x="7332663" y="5695951"/>
            <a:ext cx="117475" cy="52388"/>
          </a:xfrm>
          <a:custGeom>
            <a:avLst/>
            <a:gdLst>
              <a:gd name="T0" fmla="*/ 33 w 74"/>
              <a:gd name="T1" fmla="*/ 0 h 33"/>
              <a:gd name="T2" fmla="*/ 45 w 74"/>
              <a:gd name="T3" fmla="*/ 20 h 33"/>
              <a:gd name="T4" fmla="*/ 45 w 74"/>
              <a:gd name="T5" fmla="*/ 20 h 33"/>
              <a:gd name="T6" fmla="*/ 48 w 74"/>
              <a:gd name="T7" fmla="*/ 22 h 33"/>
              <a:gd name="T8" fmla="*/ 49 w 74"/>
              <a:gd name="T9" fmla="*/ 25 h 33"/>
              <a:gd name="T10" fmla="*/ 49 w 74"/>
              <a:gd name="T11" fmla="*/ 25 h 33"/>
              <a:gd name="T12" fmla="*/ 50 w 74"/>
              <a:gd name="T13" fmla="*/ 26 h 33"/>
              <a:gd name="T14" fmla="*/ 50 w 74"/>
              <a:gd name="T15" fmla="*/ 25 h 33"/>
              <a:gd name="T16" fmla="*/ 51 w 74"/>
              <a:gd name="T17" fmla="*/ 25 h 33"/>
              <a:gd name="T18" fmla="*/ 53 w 74"/>
              <a:gd name="T19" fmla="*/ 24 h 33"/>
              <a:gd name="T20" fmla="*/ 53 w 74"/>
              <a:gd name="T21" fmla="*/ 24 h 33"/>
              <a:gd name="T22" fmla="*/ 53 w 74"/>
              <a:gd name="T23" fmla="*/ 24 h 33"/>
              <a:gd name="T24" fmla="*/ 67 w 74"/>
              <a:gd name="T25" fmla="*/ 8 h 33"/>
              <a:gd name="T26" fmla="*/ 69 w 74"/>
              <a:gd name="T27" fmla="*/ 7 h 33"/>
              <a:gd name="T28" fmla="*/ 71 w 74"/>
              <a:gd name="T29" fmla="*/ 7 h 33"/>
              <a:gd name="T30" fmla="*/ 72 w 74"/>
              <a:gd name="T31" fmla="*/ 8 h 33"/>
              <a:gd name="T32" fmla="*/ 74 w 74"/>
              <a:gd name="T33" fmla="*/ 9 h 33"/>
              <a:gd name="T34" fmla="*/ 74 w 74"/>
              <a:gd name="T35" fmla="*/ 11 h 33"/>
              <a:gd name="T36" fmla="*/ 72 w 74"/>
              <a:gd name="T37" fmla="*/ 13 h 33"/>
              <a:gd name="T38" fmla="*/ 58 w 74"/>
              <a:gd name="T39" fmla="*/ 28 h 33"/>
              <a:gd name="T40" fmla="*/ 58 w 74"/>
              <a:gd name="T41" fmla="*/ 28 h 33"/>
              <a:gd name="T42" fmla="*/ 57 w 74"/>
              <a:gd name="T43" fmla="*/ 29 h 33"/>
              <a:gd name="T44" fmla="*/ 55 w 74"/>
              <a:gd name="T45" fmla="*/ 30 h 33"/>
              <a:gd name="T46" fmla="*/ 53 w 74"/>
              <a:gd name="T47" fmla="*/ 32 h 33"/>
              <a:gd name="T48" fmla="*/ 50 w 74"/>
              <a:gd name="T49" fmla="*/ 33 h 33"/>
              <a:gd name="T50" fmla="*/ 46 w 74"/>
              <a:gd name="T51" fmla="*/ 32 h 33"/>
              <a:gd name="T52" fmla="*/ 44 w 74"/>
              <a:gd name="T53" fmla="*/ 30 h 33"/>
              <a:gd name="T54" fmla="*/ 41 w 74"/>
              <a:gd name="T55" fmla="*/ 26 h 33"/>
              <a:gd name="T56" fmla="*/ 38 w 74"/>
              <a:gd name="T57" fmla="*/ 22 h 33"/>
              <a:gd name="T58" fmla="*/ 33 w 74"/>
              <a:gd name="T59" fmla="*/ 15 h 33"/>
              <a:gd name="T60" fmla="*/ 28 w 74"/>
              <a:gd name="T61" fmla="*/ 24 h 33"/>
              <a:gd name="T62" fmla="*/ 28 w 74"/>
              <a:gd name="T63" fmla="*/ 24 h 33"/>
              <a:gd name="T64" fmla="*/ 27 w 74"/>
              <a:gd name="T65" fmla="*/ 25 h 33"/>
              <a:gd name="T66" fmla="*/ 24 w 74"/>
              <a:gd name="T67" fmla="*/ 28 h 33"/>
              <a:gd name="T68" fmla="*/ 21 w 74"/>
              <a:gd name="T69" fmla="*/ 29 h 33"/>
              <a:gd name="T70" fmla="*/ 17 w 74"/>
              <a:gd name="T71" fmla="*/ 29 h 33"/>
              <a:gd name="T72" fmla="*/ 15 w 74"/>
              <a:gd name="T73" fmla="*/ 29 h 33"/>
              <a:gd name="T74" fmla="*/ 11 w 74"/>
              <a:gd name="T75" fmla="*/ 26 h 33"/>
              <a:gd name="T76" fmla="*/ 8 w 74"/>
              <a:gd name="T77" fmla="*/ 22 h 33"/>
              <a:gd name="T78" fmla="*/ 2 w 74"/>
              <a:gd name="T79" fmla="*/ 15 h 33"/>
              <a:gd name="T80" fmla="*/ 0 w 74"/>
              <a:gd name="T81" fmla="*/ 12 h 33"/>
              <a:gd name="T82" fmla="*/ 2 w 74"/>
              <a:gd name="T83" fmla="*/ 11 h 33"/>
              <a:gd name="T84" fmla="*/ 3 w 74"/>
              <a:gd name="T85" fmla="*/ 9 h 33"/>
              <a:gd name="T86" fmla="*/ 4 w 74"/>
              <a:gd name="T87" fmla="*/ 8 h 33"/>
              <a:gd name="T88" fmla="*/ 6 w 74"/>
              <a:gd name="T89" fmla="*/ 9 h 33"/>
              <a:gd name="T90" fmla="*/ 7 w 74"/>
              <a:gd name="T91" fmla="*/ 9 h 33"/>
              <a:gd name="T92" fmla="*/ 14 w 74"/>
              <a:gd name="T93" fmla="*/ 19 h 33"/>
              <a:gd name="T94" fmla="*/ 15 w 74"/>
              <a:gd name="T95" fmla="*/ 20 h 33"/>
              <a:gd name="T96" fmla="*/ 16 w 74"/>
              <a:gd name="T97" fmla="*/ 21 h 33"/>
              <a:gd name="T98" fmla="*/ 17 w 74"/>
              <a:gd name="T99" fmla="*/ 22 h 33"/>
              <a:gd name="T100" fmla="*/ 17 w 74"/>
              <a:gd name="T101" fmla="*/ 22 h 33"/>
              <a:gd name="T102" fmla="*/ 19 w 74"/>
              <a:gd name="T103" fmla="*/ 22 h 33"/>
              <a:gd name="T104" fmla="*/ 20 w 74"/>
              <a:gd name="T105" fmla="*/ 21 h 33"/>
              <a:gd name="T106" fmla="*/ 21 w 74"/>
              <a:gd name="T107" fmla="*/ 20 h 33"/>
              <a:gd name="T108" fmla="*/ 21 w 74"/>
              <a:gd name="T109" fmla="*/ 20 h 33"/>
              <a:gd name="T110" fmla="*/ 21 w 74"/>
              <a:gd name="T111" fmla="*/ 20 h 33"/>
              <a:gd name="T112" fmla="*/ 33 w 74"/>
              <a:gd name="T1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" h="33">
                <a:moveTo>
                  <a:pt x="33" y="0"/>
                </a:moveTo>
                <a:lnTo>
                  <a:pt x="45" y="20"/>
                </a:lnTo>
                <a:lnTo>
                  <a:pt x="45" y="20"/>
                </a:lnTo>
                <a:lnTo>
                  <a:pt x="48" y="22"/>
                </a:lnTo>
                <a:lnTo>
                  <a:pt x="49" y="25"/>
                </a:lnTo>
                <a:lnTo>
                  <a:pt x="49" y="25"/>
                </a:lnTo>
                <a:lnTo>
                  <a:pt x="50" y="26"/>
                </a:lnTo>
                <a:lnTo>
                  <a:pt x="50" y="25"/>
                </a:lnTo>
                <a:lnTo>
                  <a:pt x="51" y="25"/>
                </a:lnTo>
                <a:lnTo>
                  <a:pt x="53" y="24"/>
                </a:lnTo>
                <a:lnTo>
                  <a:pt x="53" y="24"/>
                </a:lnTo>
                <a:lnTo>
                  <a:pt x="53" y="24"/>
                </a:lnTo>
                <a:lnTo>
                  <a:pt x="67" y="8"/>
                </a:lnTo>
                <a:lnTo>
                  <a:pt x="69" y="7"/>
                </a:lnTo>
                <a:lnTo>
                  <a:pt x="71" y="7"/>
                </a:lnTo>
                <a:lnTo>
                  <a:pt x="72" y="8"/>
                </a:lnTo>
                <a:lnTo>
                  <a:pt x="74" y="9"/>
                </a:lnTo>
                <a:lnTo>
                  <a:pt x="74" y="11"/>
                </a:lnTo>
                <a:lnTo>
                  <a:pt x="72" y="13"/>
                </a:lnTo>
                <a:lnTo>
                  <a:pt x="58" y="28"/>
                </a:lnTo>
                <a:lnTo>
                  <a:pt x="58" y="28"/>
                </a:lnTo>
                <a:lnTo>
                  <a:pt x="57" y="29"/>
                </a:lnTo>
                <a:lnTo>
                  <a:pt x="55" y="30"/>
                </a:lnTo>
                <a:lnTo>
                  <a:pt x="53" y="32"/>
                </a:lnTo>
                <a:lnTo>
                  <a:pt x="50" y="33"/>
                </a:lnTo>
                <a:lnTo>
                  <a:pt x="46" y="32"/>
                </a:lnTo>
                <a:lnTo>
                  <a:pt x="44" y="30"/>
                </a:lnTo>
                <a:lnTo>
                  <a:pt x="41" y="26"/>
                </a:lnTo>
                <a:lnTo>
                  <a:pt x="38" y="22"/>
                </a:lnTo>
                <a:lnTo>
                  <a:pt x="33" y="15"/>
                </a:lnTo>
                <a:lnTo>
                  <a:pt x="28" y="24"/>
                </a:lnTo>
                <a:lnTo>
                  <a:pt x="28" y="24"/>
                </a:lnTo>
                <a:lnTo>
                  <a:pt x="27" y="25"/>
                </a:lnTo>
                <a:lnTo>
                  <a:pt x="24" y="28"/>
                </a:lnTo>
                <a:lnTo>
                  <a:pt x="21" y="29"/>
                </a:lnTo>
                <a:lnTo>
                  <a:pt x="17" y="29"/>
                </a:lnTo>
                <a:lnTo>
                  <a:pt x="15" y="29"/>
                </a:lnTo>
                <a:lnTo>
                  <a:pt x="11" y="26"/>
                </a:lnTo>
                <a:lnTo>
                  <a:pt x="8" y="22"/>
                </a:lnTo>
                <a:lnTo>
                  <a:pt x="2" y="15"/>
                </a:lnTo>
                <a:lnTo>
                  <a:pt x="0" y="12"/>
                </a:lnTo>
                <a:lnTo>
                  <a:pt x="2" y="11"/>
                </a:lnTo>
                <a:lnTo>
                  <a:pt x="3" y="9"/>
                </a:lnTo>
                <a:lnTo>
                  <a:pt x="4" y="8"/>
                </a:lnTo>
                <a:lnTo>
                  <a:pt x="6" y="9"/>
                </a:lnTo>
                <a:lnTo>
                  <a:pt x="7" y="9"/>
                </a:lnTo>
                <a:lnTo>
                  <a:pt x="14" y="19"/>
                </a:lnTo>
                <a:lnTo>
                  <a:pt x="15" y="20"/>
                </a:lnTo>
                <a:lnTo>
                  <a:pt x="16" y="21"/>
                </a:lnTo>
                <a:lnTo>
                  <a:pt x="17" y="22"/>
                </a:lnTo>
                <a:lnTo>
                  <a:pt x="17" y="22"/>
                </a:lnTo>
                <a:lnTo>
                  <a:pt x="19" y="22"/>
                </a:lnTo>
                <a:lnTo>
                  <a:pt x="20" y="21"/>
                </a:lnTo>
                <a:lnTo>
                  <a:pt x="21" y="20"/>
                </a:lnTo>
                <a:lnTo>
                  <a:pt x="21" y="20"/>
                </a:lnTo>
                <a:lnTo>
                  <a:pt x="21" y="20"/>
                </a:lnTo>
                <a:lnTo>
                  <a:pt x="3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238"/>
          <p:cNvSpPr>
            <a:spLocks/>
          </p:cNvSpPr>
          <p:nvPr/>
        </p:nvSpPr>
        <p:spPr bwMode="auto">
          <a:xfrm>
            <a:off x="7343776" y="5722938"/>
            <a:ext cx="61913" cy="254000"/>
          </a:xfrm>
          <a:custGeom>
            <a:avLst/>
            <a:gdLst>
              <a:gd name="T0" fmla="*/ 31 w 39"/>
              <a:gd name="T1" fmla="*/ 0 h 160"/>
              <a:gd name="T2" fmla="*/ 39 w 39"/>
              <a:gd name="T3" fmla="*/ 102 h 160"/>
              <a:gd name="T4" fmla="*/ 39 w 39"/>
              <a:gd name="T5" fmla="*/ 119 h 160"/>
              <a:gd name="T6" fmla="*/ 39 w 39"/>
              <a:gd name="T7" fmla="*/ 121 h 160"/>
              <a:gd name="T8" fmla="*/ 39 w 39"/>
              <a:gd name="T9" fmla="*/ 122 h 160"/>
              <a:gd name="T10" fmla="*/ 39 w 39"/>
              <a:gd name="T11" fmla="*/ 125 h 160"/>
              <a:gd name="T12" fmla="*/ 38 w 39"/>
              <a:gd name="T13" fmla="*/ 129 h 160"/>
              <a:gd name="T14" fmla="*/ 37 w 39"/>
              <a:gd name="T15" fmla="*/ 132 h 160"/>
              <a:gd name="T16" fmla="*/ 33 w 39"/>
              <a:gd name="T17" fmla="*/ 135 h 160"/>
              <a:gd name="T18" fmla="*/ 21 w 39"/>
              <a:gd name="T19" fmla="*/ 153 h 160"/>
              <a:gd name="T20" fmla="*/ 21 w 39"/>
              <a:gd name="T21" fmla="*/ 155 h 160"/>
              <a:gd name="T22" fmla="*/ 21 w 39"/>
              <a:gd name="T23" fmla="*/ 155 h 160"/>
              <a:gd name="T24" fmla="*/ 20 w 39"/>
              <a:gd name="T25" fmla="*/ 157 h 160"/>
              <a:gd name="T26" fmla="*/ 18 w 39"/>
              <a:gd name="T27" fmla="*/ 159 h 160"/>
              <a:gd name="T28" fmla="*/ 17 w 39"/>
              <a:gd name="T29" fmla="*/ 159 h 160"/>
              <a:gd name="T30" fmla="*/ 16 w 39"/>
              <a:gd name="T31" fmla="*/ 160 h 160"/>
              <a:gd name="T32" fmla="*/ 14 w 39"/>
              <a:gd name="T33" fmla="*/ 159 h 160"/>
              <a:gd name="T34" fmla="*/ 13 w 39"/>
              <a:gd name="T35" fmla="*/ 157 h 160"/>
              <a:gd name="T36" fmla="*/ 12 w 39"/>
              <a:gd name="T37" fmla="*/ 153 h 160"/>
              <a:gd name="T38" fmla="*/ 10 w 39"/>
              <a:gd name="T39" fmla="*/ 148 h 160"/>
              <a:gd name="T40" fmla="*/ 5 w 39"/>
              <a:gd name="T41" fmla="*/ 126 h 160"/>
              <a:gd name="T42" fmla="*/ 5 w 39"/>
              <a:gd name="T43" fmla="*/ 126 h 160"/>
              <a:gd name="T44" fmla="*/ 4 w 39"/>
              <a:gd name="T45" fmla="*/ 125 h 160"/>
              <a:gd name="T46" fmla="*/ 3 w 39"/>
              <a:gd name="T47" fmla="*/ 125 h 160"/>
              <a:gd name="T48" fmla="*/ 1 w 39"/>
              <a:gd name="T49" fmla="*/ 122 h 160"/>
              <a:gd name="T50" fmla="*/ 0 w 39"/>
              <a:gd name="T51" fmla="*/ 121 h 160"/>
              <a:gd name="T52" fmla="*/ 0 w 39"/>
              <a:gd name="T53" fmla="*/ 118 h 160"/>
              <a:gd name="T54" fmla="*/ 0 w 39"/>
              <a:gd name="T55" fmla="*/ 114 h 160"/>
              <a:gd name="T56" fmla="*/ 1 w 39"/>
              <a:gd name="T57" fmla="*/ 109 h 160"/>
              <a:gd name="T58" fmla="*/ 10 w 39"/>
              <a:gd name="T59" fmla="*/ 49 h 160"/>
              <a:gd name="T60" fmla="*/ 18 w 39"/>
              <a:gd name="T61" fmla="*/ 15 h 160"/>
              <a:gd name="T62" fmla="*/ 18 w 39"/>
              <a:gd name="T63" fmla="*/ 4 h 160"/>
              <a:gd name="T64" fmla="*/ 31 w 39"/>
              <a:gd name="T6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160">
                <a:moveTo>
                  <a:pt x="31" y="0"/>
                </a:moveTo>
                <a:lnTo>
                  <a:pt x="39" y="102"/>
                </a:lnTo>
                <a:lnTo>
                  <a:pt x="39" y="119"/>
                </a:lnTo>
                <a:lnTo>
                  <a:pt x="39" y="121"/>
                </a:lnTo>
                <a:lnTo>
                  <a:pt x="39" y="122"/>
                </a:lnTo>
                <a:lnTo>
                  <a:pt x="39" y="125"/>
                </a:lnTo>
                <a:lnTo>
                  <a:pt x="38" y="129"/>
                </a:lnTo>
                <a:lnTo>
                  <a:pt x="37" y="132"/>
                </a:lnTo>
                <a:lnTo>
                  <a:pt x="33" y="135"/>
                </a:lnTo>
                <a:lnTo>
                  <a:pt x="21" y="153"/>
                </a:lnTo>
                <a:lnTo>
                  <a:pt x="21" y="155"/>
                </a:lnTo>
                <a:lnTo>
                  <a:pt x="21" y="155"/>
                </a:lnTo>
                <a:lnTo>
                  <a:pt x="20" y="157"/>
                </a:lnTo>
                <a:lnTo>
                  <a:pt x="18" y="159"/>
                </a:lnTo>
                <a:lnTo>
                  <a:pt x="17" y="159"/>
                </a:lnTo>
                <a:lnTo>
                  <a:pt x="16" y="160"/>
                </a:lnTo>
                <a:lnTo>
                  <a:pt x="14" y="159"/>
                </a:lnTo>
                <a:lnTo>
                  <a:pt x="13" y="157"/>
                </a:lnTo>
                <a:lnTo>
                  <a:pt x="12" y="153"/>
                </a:lnTo>
                <a:lnTo>
                  <a:pt x="10" y="148"/>
                </a:lnTo>
                <a:lnTo>
                  <a:pt x="5" y="126"/>
                </a:lnTo>
                <a:lnTo>
                  <a:pt x="5" y="126"/>
                </a:lnTo>
                <a:lnTo>
                  <a:pt x="4" y="125"/>
                </a:lnTo>
                <a:lnTo>
                  <a:pt x="3" y="125"/>
                </a:lnTo>
                <a:lnTo>
                  <a:pt x="1" y="122"/>
                </a:lnTo>
                <a:lnTo>
                  <a:pt x="0" y="121"/>
                </a:lnTo>
                <a:lnTo>
                  <a:pt x="0" y="118"/>
                </a:lnTo>
                <a:lnTo>
                  <a:pt x="0" y="114"/>
                </a:lnTo>
                <a:lnTo>
                  <a:pt x="1" y="109"/>
                </a:lnTo>
                <a:lnTo>
                  <a:pt x="10" y="49"/>
                </a:lnTo>
                <a:lnTo>
                  <a:pt x="18" y="15"/>
                </a:lnTo>
                <a:lnTo>
                  <a:pt x="18" y="4"/>
                </a:lnTo>
                <a:lnTo>
                  <a:pt x="31" y="0"/>
                </a:lnTo>
                <a:close/>
              </a:path>
            </a:pathLst>
          </a:custGeom>
          <a:solidFill>
            <a:srgbClr val="DAE4C7"/>
          </a:solidFill>
          <a:ln w="0">
            <a:solidFill>
              <a:srgbClr val="DAE4C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239"/>
          <p:cNvSpPr>
            <a:spLocks/>
          </p:cNvSpPr>
          <p:nvPr/>
        </p:nvSpPr>
        <p:spPr bwMode="auto">
          <a:xfrm>
            <a:off x="7337426" y="5716588"/>
            <a:ext cx="74613" cy="265113"/>
          </a:xfrm>
          <a:custGeom>
            <a:avLst/>
            <a:gdLst>
              <a:gd name="T0" fmla="*/ 37 w 47"/>
              <a:gd name="T1" fmla="*/ 0 h 167"/>
              <a:gd name="T2" fmla="*/ 38 w 47"/>
              <a:gd name="T3" fmla="*/ 4 h 167"/>
              <a:gd name="T4" fmla="*/ 47 w 47"/>
              <a:gd name="T5" fmla="*/ 123 h 167"/>
              <a:gd name="T6" fmla="*/ 47 w 47"/>
              <a:gd name="T7" fmla="*/ 126 h 167"/>
              <a:gd name="T8" fmla="*/ 46 w 47"/>
              <a:gd name="T9" fmla="*/ 131 h 167"/>
              <a:gd name="T10" fmla="*/ 43 w 47"/>
              <a:gd name="T11" fmla="*/ 139 h 167"/>
              <a:gd name="T12" fmla="*/ 29 w 47"/>
              <a:gd name="T13" fmla="*/ 160 h 167"/>
              <a:gd name="T14" fmla="*/ 26 w 47"/>
              <a:gd name="T15" fmla="*/ 163 h 167"/>
              <a:gd name="T16" fmla="*/ 24 w 47"/>
              <a:gd name="T17" fmla="*/ 165 h 167"/>
              <a:gd name="T18" fmla="*/ 20 w 47"/>
              <a:gd name="T19" fmla="*/ 167 h 167"/>
              <a:gd name="T20" fmla="*/ 16 w 47"/>
              <a:gd name="T21" fmla="*/ 165 h 167"/>
              <a:gd name="T22" fmla="*/ 12 w 47"/>
              <a:gd name="T23" fmla="*/ 159 h 167"/>
              <a:gd name="T24" fmla="*/ 7 w 47"/>
              <a:gd name="T25" fmla="*/ 133 h 167"/>
              <a:gd name="T26" fmla="*/ 3 w 47"/>
              <a:gd name="T27" fmla="*/ 129 h 167"/>
              <a:gd name="T28" fmla="*/ 0 w 47"/>
              <a:gd name="T29" fmla="*/ 121 h 167"/>
              <a:gd name="T30" fmla="*/ 1 w 47"/>
              <a:gd name="T31" fmla="*/ 113 h 167"/>
              <a:gd name="T32" fmla="*/ 18 w 47"/>
              <a:gd name="T33" fmla="*/ 17 h 167"/>
              <a:gd name="T34" fmla="*/ 18 w 47"/>
              <a:gd name="T35" fmla="*/ 7 h 167"/>
              <a:gd name="T36" fmla="*/ 22 w 47"/>
              <a:gd name="T37" fmla="*/ 4 h 167"/>
              <a:gd name="T38" fmla="*/ 25 w 47"/>
              <a:gd name="T39" fmla="*/ 7 h 167"/>
              <a:gd name="T40" fmla="*/ 25 w 47"/>
              <a:gd name="T41" fmla="*/ 19 h 167"/>
              <a:gd name="T42" fmla="*/ 8 w 47"/>
              <a:gd name="T43" fmla="*/ 114 h 167"/>
              <a:gd name="T44" fmla="*/ 8 w 47"/>
              <a:gd name="T45" fmla="*/ 118 h 167"/>
              <a:gd name="T46" fmla="*/ 8 w 47"/>
              <a:gd name="T47" fmla="*/ 123 h 167"/>
              <a:gd name="T48" fmla="*/ 9 w 47"/>
              <a:gd name="T49" fmla="*/ 126 h 167"/>
              <a:gd name="T50" fmla="*/ 11 w 47"/>
              <a:gd name="T51" fmla="*/ 126 h 167"/>
              <a:gd name="T52" fmla="*/ 17 w 47"/>
              <a:gd name="T53" fmla="*/ 152 h 167"/>
              <a:gd name="T54" fmla="*/ 20 w 47"/>
              <a:gd name="T55" fmla="*/ 157 h 167"/>
              <a:gd name="T56" fmla="*/ 21 w 47"/>
              <a:gd name="T57" fmla="*/ 159 h 167"/>
              <a:gd name="T58" fmla="*/ 22 w 47"/>
              <a:gd name="T59" fmla="*/ 156 h 167"/>
              <a:gd name="T60" fmla="*/ 34 w 47"/>
              <a:gd name="T61" fmla="*/ 138 h 167"/>
              <a:gd name="T62" fmla="*/ 38 w 47"/>
              <a:gd name="T63" fmla="*/ 134 h 167"/>
              <a:gd name="T64" fmla="*/ 39 w 47"/>
              <a:gd name="T65" fmla="*/ 129 h 167"/>
              <a:gd name="T66" fmla="*/ 39 w 47"/>
              <a:gd name="T67" fmla="*/ 125 h 167"/>
              <a:gd name="T68" fmla="*/ 39 w 47"/>
              <a:gd name="T69" fmla="*/ 123 h 167"/>
              <a:gd name="T70" fmla="*/ 31 w 47"/>
              <a:gd name="T71" fmla="*/ 4 h 167"/>
              <a:gd name="T72" fmla="*/ 31 w 47"/>
              <a:gd name="T73" fmla="*/ 3 h 167"/>
              <a:gd name="T74" fmla="*/ 34 w 47"/>
              <a:gd name="T7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167">
                <a:moveTo>
                  <a:pt x="34" y="0"/>
                </a:moveTo>
                <a:lnTo>
                  <a:pt x="37" y="0"/>
                </a:lnTo>
                <a:lnTo>
                  <a:pt x="38" y="2"/>
                </a:lnTo>
                <a:lnTo>
                  <a:pt x="38" y="4"/>
                </a:lnTo>
                <a:lnTo>
                  <a:pt x="46" y="106"/>
                </a:lnTo>
                <a:lnTo>
                  <a:pt x="47" y="123"/>
                </a:lnTo>
                <a:lnTo>
                  <a:pt x="47" y="123"/>
                </a:lnTo>
                <a:lnTo>
                  <a:pt x="47" y="126"/>
                </a:lnTo>
                <a:lnTo>
                  <a:pt x="47" y="129"/>
                </a:lnTo>
                <a:lnTo>
                  <a:pt x="46" y="131"/>
                </a:lnTo>
                <a:lnTo>
                  <a:pt x="45" y="135"/>
                </a:lnTo>
                <a:lnTo>
                  <a:pt x="43" y="139"/>
                </a:lnTo>
                <a:lnTo>
                  <a:pt x="39" y="142"/>
                </a:lnTo>
                <a:lnTo>
                  <a:pt x="29" y="160"/>
                </a:lnTo>
                <a:lnTo>
                  <a:pt x="28" y="161"/>
                </a:lnTo>
                <a:lnTo>
                  <a:pt x="26" y="163"/>
                </a:lnTo>
                <a:lnTo>
                  <a:pt x="25" y="164"/>
                </a:lnTo>
                <a:lnTo>
                  <a:pt x="24" y="165"/>
                </a:lnTo>
                <a:lnTo>
                  <a:pt x="22" y="167"/>
                </a:lnTo>
                <a:lnTo>
                  <a:pt x="20" y="167"/>
                </a:lnTo>
                <a:lnTo>
                  <a:pt x="17" y="167"/>
                </a:lnTo>
                <a:lnTo>
                  <a:pt x="16" y="165"/>
                </a:lnTo>
                <a:lnTo>
                  <a:pt x="14" y="163"/>
                </a:lnTo>
                <a:lnTo>
                  <a:pt x="12" y="159"/>
                </a:lnTo>
                <a:lnTo>
                  <a:pt x="11" y="153"/>
                </a:lnTo>
                <a:lnTo>
                  <a:pt x="7" y="133"/>
                </a:lnTo>
                <a:lnTo>
                  <a:pt x="4" y="131"/>
                </a:lnTo>
                <a:lnTo>
                  <a:pt x="3" y="129"/>
                </a:lnTo>
                <a:lnTo>
                  <a:pt x="0" y="125"/>
                </a:lnTo>
                <a:lnTo>
                  <a:pt x="0" y="121"/>
                </a:lnTo>
                <a:lnTo>
                  <a:pt x="0" y="117"/>
                </a:lnTo>
                <a:lnTo>
                  <a:pt x="1" y="113"/>
                </a:lnTo>
                <a:lnTo>
                  <a:pt x="11" y="51"/>
                </a:lnTo>
                <a:lnTo>
                  <a:pt x="18" y="17"/>
                </a:lnTo>
                <a:lnTo>
                  <a:pt x="18" y="8"/>
                </a:lnTo>
                <a:lnTo>
                  <a:pt x="18" y="7"/>
                </a:lnTo>
                <a:lnTo>
                  <a:pt x="20" y="6"/>
                </a:lnTo>
                <a:lnTo>
                  <a:pt x="22" y="4"/>
                </a:lnTo>
                <a:lnTo>
                  <a:pt x="24" y="6"/>
                </a:lnTo>
                <a:lnTo>
                  <a:pt x="25" y="7"/>
                </a:lnTo>
                <a:lnTo>
                  <a:pt x="25" y="8"/>
                </a:lnTo>
                <a:lnTo>
                  <a:pt x="25" y="19"/>
                </a:lnTo>
                <a:lnTo>
                  <a:pt x="17" y="53"/>
                </a:lnTo>
                <a:lnTo>
                  <a:pt x="8" y="114"/>
                </a:lnTo>
                <a:lnTo>
                  <a:pt x="8" y="114"/>
                </a:lnTo>
                <a:lnTo>
                  <a:pt x="8" y="118"/>
                </a:lnTo>
                <a:lnTo>
                  <a:pt x="7" y="121"/>
                </a:lnTo>
                <a:lnTo>
                  <a:pt x="8" y="123"/>
                </a:lnTo>
                <a:lnTo>
                  <a:pt x="9" y="125"/>
                </a:lnTo>
                <a:lnTo>
                  <a:pt x="9" y="126"/>
                </a:lnTo>
                <a:lnTo>
                  <a:pt x="11" y="126"/>
                </a:lnTo>
                <a:lnTo>
                  <a:pt x="11" y="126"/>
                </a:lnTo>
                <a:lnTo>
                  <a:pt x="12" y="127"/>
                </a:lnTo>
                <a:lnTo>
                  <a:pt x="17" y="152"/>
                </a:lnTo>
                <a:lnTo>
                  <a:pt x="18" y="155"/>
                </a:lnTo>
                <a:lnTo>
                  <a:pt x="20" y="157"/>
                </a:lnTo>
                <a:lnTo>
                  <a:pt x="20" y="160"/>
                </a:lnTo>
                <a:lnTo>
                  <a:pt x="21" y="159"/>
                </a:lnTo>
                <a:lnTo>
                  <a:pt x="21" y="157"/>
                </a:lnTo>
                <a:lnTo>
                  <a:pt x="22" y="156"/>
                </a:lnTo>
                <a:lnTo>
                  <a:pt x="22" y="156"/>
                </a:lnTo>
                <a:lnTo>
                  <a:pt x="34" y="138"/>
                </a:lnTo>
                <a:lnTo>
                  <a:pt x="35" y="136"/>
                </a:lnTo>
                <a:lnTo>
                  <a:pt x="38" y="134"/>
                </a:lnTo>
                <a:lnTo>
                  <a:pt x="39" y="131"/>
                </a:lnTo>
                <a:lnTo>
                  <a:pt x="39" y="129"/>
                </a:lnTo>
                <a:lnTo>
                  <a:pt x="39" y="126"/>
                </a:lnTo>
                <a:lnTo>
                  <a:pt x="39" y="125"/>
                </a:lnTo>
                <a:lnTo>
                  <a:pt x="39" y="123"/>
                </a:lnTo>
                <a:lnTo>
                  <a:pt x="39" y="123"/>
                </a:lnTo>
                <a:lnTo>
                  <a:pt x="39" y="106"/>
                </a:lnTo>
                <a:lnTo>
                  <a:pt x="31" y="4"/>
                </a:lnTo>
                <a:lnTo>
                  <a:pt x="31" y="4"/>
                </a:lnTo>
                <a:lnTo>
                  <a:pt x="31" y="3"/>
                </a:lnTo>
                <a:lnTo>
                  <a:pt x="33" y="2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240"/>
          <p:cNvSpPr>
            <a:spLocks noEditPoints="1"/>
          </p:cNvSpPr>
          <p:nvPr/>
        </p:nvSpPr>
        <p:spPr bwMode="auto">
          <a:xfrm>
            <a:off x="7237413" y="3760788"/>
            <a:ext cx="334963" cy="320675"/>
          </a:xfrm>
          <a:custGeom>
            <a:avLst/>
            <a:gdLst>
              <a:gd name="T0" fmla="*/ 101 w 211"/>
              <a:gd name="T1" fmla="*/ 10 h 202"/>
              <a:gd name="T2" fmla="*/ 46 w 211"/>
              <a:gd name="T3" fmla="*/ 28 h 202"/>
              <a:gd name="T4" fmla="*/ 43 w 211"/>
              <a:gd name="T5" fmla="*/ 31 h 202"/>
              <a:gd name="T6" fmla="*/ 37 w 211"/>
              <a:gd name="T7" fmla="*/ 38 h 202"/>
              <a:gd name="T8" fmla="*/ 26 w 211"/>
              <a:gd name="T9" fmla="*/ 52 h 202"/>
              <a:gd name="T10" fmla="*/ 9 w 211"/>
              <a:gd name="T11" fmla="*/ 88 h 202"/>
              <a:gd name="T12" fmla="*/ 9 w 211"/>
              <a:gd name="T13" fmla="*/ 129 h 202"/>
              <a:gd name="T14" fmla="*/ 19 w 211"/>
              <a:gd name="T15" fmla="*/ 148 h 202"/>
              <a:gd name="T16" fmla="*/ 19 w 211"/>
              <a:gd name="T17" fmla="*/ 148 h 202"/>
              <a:gd name="T18" fmla="*/ 20 w 211"/>
              <a:gd name="T19" fmla="*/ 152 h 202"/>
              <a:gd name="T20" fmla="*/ 26 w 211"/>
              <a:gd name="T21" fmla="*/ 160 h 202"/>
              <a:gd name="T22" fmla="*/ 36 w 211"/>
              <a:gd name="T23" fmla="*/ 172 h 202"/>
              <a:gd name="T24" fmla="*/ 60 w 211"/>
              <a:gd name="T25" fmla="*/ 188 h 202"/>
              <a:gd name="T26" fmla="*/ 96 w 211"/>
              <a:gd name="T27" fmla="*/ 194 h 202"/>
              <a:gd name="T28" fmla="*/ 132 w 211"/>
              <a:gd name="T29" fmla="*/ 189 h 202"/>
              <a:gd name="T30" fmla="*/ 135 w 211"/>
              <a:gd name="T31" fmla="*/ 188 h 202"/>
              <a:gd name="T32" fmla="*/ 144 w 211"/>
              <a:gd name="T33" fmla="*/ 184 h 202"/>
              <a:gd name="T34" fmla="*/ 156 w 211"/>
              <a:gd name="T35" fmla="*/ 177 h 202"/>
              <a:gd name="T36" fmla="*/ 177 w 211"/>
              <a:gd name="T37" fmla="*/ 160 h 202"/>
              <a:gd name="T38" fmla="*/ 194 w 211"/>
              <a:gd name="T39" fmla="*/ 130 h 202"/>
              <a:gd name="T40" fmla="*/ 194 w 211"/>
              <a:gd name="T41" fmla="*/ 130 h 202"/>
              <a:gd name="T42" fmla="*/ 195 w 211"/>
              <a:gd name="T43" fmla="*/ 127 h 202"/>
              <a:gd name="T44" fmla="*/ 199 w 211"/>
              <a:gd name="T45" fmla="*/ 118 h 202"/>
              <a:gd name="T46" fmla="*/ 204 w 211"/>
              <a:gd name="T47" fmla="*/ 88 h 202"/>
              <a:gd name="T48" fmla="*/ 195 w 211"/>
              <a:gd name="T49" fmla="*/ 49 h 202"/>
              <a:gd name="T50" fmla="*/ 182 w 211"/>
              <a:gd name="T51" fmla="*/ 25 h 202"/>
              <a:gd name="T52" fmla="*/ 177 w 211"/>
              <a:gd name="T53" fmla="*/ 21 h 202"/>
              <a:gd name="T54" fmla="*/ 168 w 211"/>
              <a:gd name="T55" fmla="*/ 17 h 202"/>
              <a:gd name="T56" fmla="*/ 142 w 211"/>
              <a:gd name="T57" fmla="*/ 10 h 202"/>
              <a:gd name="T58" fmla="*/ 123 w 211"/>
              <a:gd name="T59" fmla="*/ 0 h 202"/>
              <a:gd name="T60" fmla="*/ 164 w 211"/>
              <a:gd name="T61" fmla="*/ 7 h 202"/>
              <a:gd name="T62" fmla="*/ 185 w 211"/>
              <a:gd name="T63" fmla="*/ 19 h 202"/>
              <a:gd name="T64" fmla="*/ 189 w 211"/>
              <a:gd name="T65" fmla="*/ 21 h 202"/>
              <a:gd name="T66" fmla="*/ 202 w 211"/>
              <a:gd name="T67" fmla="*/ 46 h 202"/>
              <a:gd name="T68" fmla="*/ 211 w 211"/>
              <a:gd name="T69" fmla="*/ 88 h 202"/>
              <a:gd name="T70" fmla="*/ 206 w 211"/>
              <a:gd name="T71" fmla="*/ 120 h 202"/>
              <a:gd name="T72" fmla="*/ 201 w 211"/>
              <a:gd name="T73" fmla="*/ 133 h 202"/>
              <a:gd name="T74" fmla="*/ 178 w 211"/>
              <a:gd name="T75" fmla="*/ 168 h 202"/>
              <a:gd name="T76" fmla="*/ 155 w 211"/>
              <a:gd name="T77" fmla="*/ 186 h 202"/>
              <a:gd name="T78" fmla="*/ 136 w 211"/>
              <a:gd name="T79" fmla="*/ 194 h 202"/>
              <a:gd name="T80" fmla="*/ 114 w 211"/>
              <a:gd name="T81" fmla="*/ 201 h 202"/>
              <a:gd name="T82" fmla="*/ 74 w 211"/>
              <a:gd name="T83" fmla="*/ 199 h 202"/>
              <a:gd name="T84" fmla="*/ 40 w 211"/>
              <a:gd name="T85" fmla="*/ 182 h 202"/>
              <a:gd name="T86" fmla="*/ 19 w 211"/>
              <a:gd name="T87" fmla="*/ 163 h 202"/>
              <a:gd name="T88" fmla="*/ 12 w 211"/>
              <a:gd name="T89" fmla="*/ 151 h 202"/>
              <a:gd name="T90" fmla="*/ 0 w 211"/>
              <a:gd name="T91" fmla="*/ 109 h 202"/>
              <a:gd name="T92" fmla="*/ 8 w 211"/>
              <a:gd name="T93" fmla="*/ 71 h 202"/>
              <a:gd name="T94" fmla="*/ 25 w 211"/>
              <a:gd name="T95" fmla="*/ 41 h 202"/>
              <a:gd name="T96" fmla="*/ 40 w 211"/>
              <a:gd name="T97" fmla="*/ 25 h 202"/>
              <a:gd name="T98" fmla="*/ 42 w 211"/>
              <a:gd name="T99" fmla="*/ 21 h 202"/>
              <a:gd name="T100" fmla="*/ 74 w 211"/>
              <a:gd name="T101" fmla="*/ 10 h 202"/>
              <a:gd name="T102" fmla="*/ 123 w 211"/>
              <a:gd name="T10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1" h="202">
                <a:moveTo>
                  <a:pt x="123" y="7"/>
                </a:moveTo>
                <a:lnTo>
                  <a:pt x="101" y="10"/>
                </a:lnTo>
                <a:lnTo>
                  <a:pt x="75" y="16"/>
                </a:lnTo>
                <a:lnTo>
                  <a:pt x="46" y="28"/>
                </a:lnTo>
                <a:lnTo>
                  <a:pt x="45" y="29"/>
                </a:lnTo>
                <a:lnTo>
                  <a:pt x="43" y="31"/>
                </a:lnTo>
                <a:lnTo>
                  <a:pt x="41" y="34"/>
                </a:lnTo>
                <a:lnTo>
                  <a:pt x="37" y="38"/>
                </a:lnTo>
                <a:lnTo>
                  <a:pt x="32" y="45"/>
                </a:lnTo>
                <a:lnTo>
                  <a:pt x="26" y="52"/>
                </a:lnTo>
                <a:lnTo>
                  <a:pt x="17" y="69"/>
                </a:lnTo>
                <a:lnTo>
                  <a:pt x="9" y="88"/>
                </a:lnTo>
                <a:lnTo>
                  <a:pt x="7" y="109"/>
                </a:lnTo>
                <a:lnTo>
                  <a:pt x="9" y="129"/>
                </a:lnTo>
                <a:lnTo>
                  <a:pt x="17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50"/>
                </a:lnTo>
                <a:lnTo>
                  <a:pt x="20" y="152"/>
                </a:lnTo>
                <a:lnTo>
                  <a:pt x="22" y="155"/>
                </a:lnTo>
                <a:lnTo>
                  <a:pt x="26" y="160"/>
                </a:lnTo>
                <a:lnTo>
                  <a:pt x="30" y="165"/>
                </a:lnTo>
                <a:lnTo>
                  <a:pt x="36" y="172"/>
                </a:lnTo>
                <a:lnTo>
                  <a:pt x="47" y="180"/>
                </a:lnTo>
                <a:lnTo>
                  <a:pt x="60" y="188"/>
                </a:lnTo>
                <a:lnTo>
                  <a:pt x="76" y="193"/>
                </a:lnTo>
                <a:lnTo>
                  <a:pt x="96" y="194"/>
                </a:lnTo>
                <a:lnTo>
                  <a:pt x="113" y="193"/>
                </a:lnTo>
                <a:lnTo>
                  <a:pt x="132" y="189"/>
                </a:lnTo>
                <a:lnTo>
                  <a:pt x="132" y="189"/>
                </a:lnTo>
                <a:lnTo>
                  <a:pt x="135" y="188"/>
                </a:lnTo>
                <a:lnTo>
                  <a:pt x="139" y="186"/>
                </a:lnTo>
                <a:lnTo>
                  <a:pt x="144" y="184"/>
                </a:lnTo>
                <a:lnTo>
                  <a:pt x="149" y="181"/>
                </a:lnTo>
                <a:lnTo>
                  <a:pt x="156" y="177"/>
                </a:lnTo>
                <a:lnTo>
                  <a:pt x="166" y="169"/>
                </a:lnTo>
                <a:lnTo>
                  <a:pt x="177" y="160"/>
                </a:lnTo>
                <a:lnTo>
                  <a:pt x="186" y="147"/>
                </a:lnTo>
                <a:lnTo>
                  <a:pt x="194" y="130"/>
                </a:lnTo>
                <a:lnTo>
                  <a:pt x="194" y="130"/>
                </a:lnTo>
                <a:lnTo>
                  <a:pt x="194" y="130"/>
                </a:lnTo>
                <a:lnTo>
                  <a:pt x="194" y="129"/>
                </a:lnTo>
                <a:lnTo>
                  <a:pt x="195" y="127"/>
                </a:lnTo>
                <a:lnTo>
                  <a:pt x="197" y="124"/>
                </a:lnTo>
                <a:lnTo>
                  <a:pt x="199" y="118"/>
                </a:lnTo>
                <a:lnTo>
                  <a:pt x="203" y="105"/>
                </a:lnTo>
                <a:lnTo>
                  <a:pt x="204" y="88"/>
                </a:lnTo>
                <a:lnTo>
                  <a:pt x="202" y="70"/>
                </a:lnTo>
                <a:lnTo>
                  <a:pt x="195" y="49"/>
                </a:lnTo>
                <a:lnTo>
                  <a:pt x="182" y="25"/>
                </a:lnTo>
                <a:lnTo>
                  <a:pt x="182" y="25"/>
                </a:lnTo>
                <a:lnTo>
                  <a:pt x="180" y="23"/>
                </a:lnTo>
                <a:lnTo>
                  <a:pt x="177" y="21"/>
                </a:lnTo>
                <a:lnTo>
                  <a:pt x="173" y="19"/>
                </a:lnTo>
                <a:lnTo>
                  <a:pt x="168" y="17"/>
                </a:lnTo>
                <a:lnTo>
                  <a:pt x="156" y="12"/>
                </a:lnTo>
                <a:lnTo>
                  <a:pt x="142" y="10"/>
                </a:lnTo>
                <a:lnTo>
                  <a:pt x="123" y="7"/>
                </a:lnTo>
                <a:close/>
                <a:moveTo>
                  <a:pt x="123" y="0"/>
                </a:moveTo>
                <a:lnTo>
                  <a:pt x="146" y="3"/>
                </a:lnTo>
                <a:lnTo>
                  <a:pt x="164" y="7"/>
                </a:lnTo>
                <a:lnTo>
                  <a:pt x="177" y="14"/>
                </a:lnTo>
                <a:lnTo>
                  <a:pt x="185" y="19"/>
                </a:lnTo>
                <a:lnTo>
                  <a:pt x="187" y="20"/>
                </a:lnTo>
                <a:lnTo>
                  <a:pt x="189" y="21"/>
                </a:lnTo>
                <a:lnTo>
                  <a:pt x="189" y="21"/>
                </a:lnTo>
                <a:lnTo>
                  <a:pt x="202" y="46"/>
                </a:lnTo>
                <a:lnTo>
                  <a:pt x="210" y="69"/>
                </a:lnTo>
                <a:lnTo>
                  <a:pt x="211" y="88"/>
                </a:lnTo>
                <a:lnTo>
                  <a:pt x="210" y="105"/>
                </a:lnTo>
                <a:lnTo>
                  <a:pt x="206" y="120"/>
                </a:lnTo>
                <a:lnTo>
                  <a:pt x="203" y="129"/>
                </a:lnTo>
                <a:lnTo>
                  <a:pt x="201" y="133"/>
                </a:lnTo>
                <a:lnTo>
                  <a:pt x="190" y="152"/>
                </a:lnTo>
                <a:lnTo>
                  <a:pt x="178" y="168"/>
                </a:lnTo>
                <a:lnTo>
                  <a:pt x="166" y="178"/>
                </a:lnTo>
                <a:lnTo>
                  <a:pt x="155" y="186"/>
                </a:lnTo>
                <a:lnTo>
                  <a:pt x="144" y="192"/>
                </a:lnTo>
                <a:lnTo>
                  <a:pt x="136" y="194"/>
                </a:lnTo>
                <a:lnTo>
                  <a:pt x="134" y="196"/>
                </a:lnTo>
                <a:lnTo>
                  <a:pt x="114" y="201"/>
                </a:lnTo>
                <a:lnTo>
                  <a:pt x="96" y="202"/>
                </a:lnTo>
                <a:lnTo>
                  <a:pt x="74" y="199"/>
                </a:lnTo>
                <a:lnTo>
                  <a:pt x="54" y="193"/>
                </a:lnTo>
                <a:lnTo>
                  <a:pt x="40" y="182"/>
                </a:lnTo>
                <a:lnTo>
                  <a:pt x="28" y="173"/>
                </a:lnTo>
                <a:lnTo>
                  <a:pt x="19" y="163"/>
                </a:lnTo>
                <a:lnTo>
                  <a:pt x="13" y="155"/>
                </a:lnTo>
                <a:lnTo>
                  <a:pt x="12" y="151"/>
                </a:lnTo>
                <a:lnTo>
                  <a:pt x="3" y="130"/>
                </a:lnTo>
                <a:lnTo>
                  <a:pt x="0" y="109"/>
                </a:lnTo>
                <a:lnTo>
                  <a:pt x="2" y="89"/>
                </a:lnTo>
                <a:lnTo>
                  <a:pt x="8" y="71"/>
                </a:lnTo>
                <a:lnTo>
                  <a:pt x="16" y="55"/>
                </a:lnTo>
                <a:lnTo>
                  <a:pt x="25" y="41"/>
                </a:lnTo>
                <a:lnTo>
                  <a:pt x="33" y="32"/>
                </a:lnTo>
                <a:lnTo>
                  <a:pt x="40" y="25"/>
                </a:lnTo>
                <a:lnTo>
                  <a:pt x="42" y="23"/>
                </a:lnTo>
                <a:lnTo>
                  <a:pt x="42" y="21"/>
                </a:lnTo>
                <a:lnTo>
                  <a:pt x="42" y="21"/>
                </a:lnTo>
                <a:lnTo>
                  <a:pt x="74" y="10"/>
                </a:lnTo>
                <a:lnTo>
                  <a:pt x="100" y="3"/>
                </a:lnTo>
                <a:lnTo>
                  <a:pt x="1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241"/>
          <p:cNvSpPr>
            <a:spLocks/>
          </p:cNvSpPr>
          <p:nvPr/>
        </p:nvSpPr>
        <p:spPr bwMode="auto">
          <a:xfrm>
            <a:off x="7243763" y="3773488"/>
            <a:ext cx="125413" cy="120650"/>
          </a:xfrm>
          <a:custGeom>
            <a:avLst/>
            <a:gdLst>
              <a:gd name="T0" fmla="*/ 75 w 79"/>
              <a:gd name="T1" fmla="*/ 0 h 76"/>
              <a:gd name="T2" fmla="*/ 76 w 79"/>
              <a:gd name="T3" fmla="*/ 0 h 76"/>
              <a:gd name="T4" fmla="*/ 77 w 79"/>
              <a:gd name="T5" fmla="*/ 2 h 76"/>
              <a:gd name="T6" fmla="*/ 79 w 79"/>
              <a:gd name="T7" fmla="*/ 4 h 76"/>
              <a:gd name="T8" fmla="*/ 77 w 79"/>
              <a:gd name="T9" fmla="*/ 6 h 76"/>
              <a:gd name="T10" fmla="*/ 60 w 79"/>
              <a:gd name="T11" fmla="*/ 38 h 76"/>
              <a:gd name="T12" fmla="*/ 59 w 79"/>
              <a:gd name="T13" fmla="*/ 38 h 76"/>
              <a:gd name="T14" fmla="*/ 59 w 79"/>
              <a:gd name="T15" fmla="*/ 41 h 76"/>
              <a:gd name="T16" fmla="*/ 58 w 79"/>
              <a:gd name="T17" fmla="*/ 42 h 76"/>
              <a:gd name="T18" fmla="*/ 55 w 79"/>
              <a:gd name="T19" fmla="*/ 45 h 76"/>
              <a:gd name="T20" fmla="*/ 54 w 79"/>
              <a:gd name="T21" fmla="*/ 47 h 76"/>
              <a:gd name="T22" fmla="*/ 51 w 79"/>
              <a:gd name="T23" fmla="*/ 50 h 76"/>
              <a:gd name="T24" fmla="*/ 50 w 79"/>
              <a:gd name="T25" fmla="*/ 51 h 76"/>
              <a:gd name="T26" fmla="*/ 49 w 79"/>
              <a:gd name="T27" fmla="*/ 53 h 76"/>
              <a:gd name="T28" fmla="*/ 46 w 79"/>
              <a:gd name="T29" fmla="*/ 54 h 76"/>
              <a:gd name="T30" fmla="*/ 43 w 79"/>
              <a:gd name="T31" fmla="*/ 53 h 76"/>
              <a:gd name="T32" fmla="*/ 41 w 79"/>
              <a:gd name="T33" fmla="*/ 51 h 76"/>
              <a:gd name="T34" fmla="*/ 41 w 79"/>
              <a:gd name="T35" fmla="*/ 50 h 76"/>
              <a:gd name="T36" fmla="*/ 39 w 79"/>
              <a:gd name="T37" fmla="*/ 46 h 76"/>
              <a:gd name="T38" fmla="*/ 39 w 79"/>
              <a:gd name="T39" fmla="*/ 42 h 76"/>
              <a:gd name="T40" fmla="*/ 39 w 79"/>
              <a:gd name="T41" fmla="*/ 40 h 76"/>
              <a:gd name="T42" fmla="*/ 7 w 79"/>
              <a:gd name="T43" fmla="*/ 75 h 76"/>
              <a:gd name="T44" fmla="*/ 5 w 79"/>
              <a:gd name="T45" fmla="*/ 76 h 76"/>
              <a:gd name="T46" fmla="*/ 4 w 79"/>
              <a:gd name="T47" fmla="*/ 76 h 76"/>
              <a:gd name="T48" fmla="*/ 3 w 79"/>
              <a:gd name="T49" fmla="*/ 76 h 76"/>
              <a:gd name="T50" fmla="*/ 1 w 79"/>
              <a:gd name="T51" fmla="*/ 75 h 76"/>
              <a:gd name="T52" fmla="*/ 1 w 79"/>
              <a:gd name="T53" fmla="*/ 74 h 76"/>
              <a:gd name="T54" fmla="*/ 0 w 79"/>
              <a:gd name="T55" fmla="*/ 72 h 76"/>
              <a:gd name="T56" fmla="*/ 1 w 79"/>
              <a:gd name="T57" fmla="*/ 70 h 76"/>
              <a:gd name="T58" fmla="*/ 49 w 79"/>
              <a:gd name="T59" fmla="*/ 20 h 76"/>
              <a:gd name="T60" fmla="*/ 47 w 79"/>
              <a:gd name="T61" fmla="*/ 30 h 76"/>
              <a:gd name="T62" fmla="*/ 46 w 79"/>
              <a:gd name="T63" fmla="*/ 37 h 76"/>
              <a:gd name="T64" fmla="*/ 46 w 79"/>
              <a:gd name="T65" fmla="*/ 42 h 76"/>
              <a:gd name="T66" fmla="*/ 46 w 79"/>
              <a:gd name="T67" fmla="*/ 46 h 76"/>
              <a:gd name="T68" fmla="*/ 49 w 79"/>
              <a:gd name="T69" fmla="*/ 44 h 76"/>
              <a:gd name="T70" fmla="*/ 50 w 79"/>
              <a:gd name="T71" fmla="*/ 41 h 76"/>
              <a:gd name="T72" fmla="*/ 51 w 79"/>
              <a:gd name="T73" fmla="*/ 40 h 76"/>
              <a:gd name="T74" fmla="*/ 53 w 79"/>
              <a:gd name="T75" fmla="*/ 37 h 76"/>
              <a:gd name="T76" fmla="*/ 54 w 79"/>
              <a:gd name="T77" fmla="*/ 36 h 76"/>
              <a:gd name="T78" fmla="*/ 54 w 79"/>
              <a:gd name="T79" fmla="*/ 34 h 76"/>
              <a:gd name="T80" fmla="*/ 72 w 79"/>
              <a:gd name="T81" fmla="*/ 2 h 76"/>
              <a:gd name="T82" fmla="*/ 72 w 79"/>
              <a:gd name="T83" fmla="*/ 2 h 76"/>
              <a:gd name="T84" fmla="*/ 73 w 79"/>
              <a:gd name="T85" fmla="*/ 0 h 76"/>
              <a:gd name="T86" fmla="*/ 75 w 79"/>
              <a:gd name="T8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6">
                <a:moveTo>
                  <a:pt x="75" y="0"/>
                </a:moveTo>
                <a:lnTo>
                  <a:pt x="76" y="0"/>
                </a:lnTo>
                <a:lnTo>
                  <a:pt x="77" y="2"/>
                </a:lnTo>
                <a:lnTo>
                  <a:pt x="79" y="4"/>
                </a:lnTo>
                <a:lnTo>
                  <a:pt x="77" y="6"/>
                </a:lnTo>
                <a:lnTo>
                  <a:pt x="60" y="38"/>
                </a:lnTo>
                <a:lnTo>
                  <a:pt x="59" y="38"/>
                </a:lnTo>
                <a:lnTo>
                  <a:pt x="59" y="41"/>
                </a:lnTo>
                <a:lnTo>
                  <a:pt x="58" y="42"/>
                </a:lnTo>
                <a:lnTo>
                  <a:pt x="55" y="45"/>
                </a:lnTo>
                <a:lnTo>
                  <a:pt x="54" y="47"/>
                </a:lnTo>
                <a:lnTo>
                  <a:pt x="51" y="50"/>
                </a:lnTo>
                <a:lnTo>
                  <a:pt x="50" y="51"/>
                </a:lnTo>
                <a:lnTo>
                  <a:pt x="49" y="53"/>
                </a:lnTo>
                <a:lnTo>
                  <a:pt x="46" y="54"/>
                </a:lnTo>
                <a:lnTo>
                  <a:pt x="43" y="53"/>
                </a:lnTo>
                <a:lnTo>
                  <a:pt x="41" y="51"/>
                </a:lnTo>
                <a:lnTo>
                  <a:pt x="41" y="50"/>
                </a:lnTo>
                <a:lnTo>
                  <a:pt x="39" y="46"/>
                </a:lnTo>
                <a:lnTo>
                  <a:pt x="39" y="42"/>
                </a:lnTo>
                <a:lnTo>
                  <a:pt x="39" y="40"/>
                </a:lnTo>
                <a:lnTo>
                  <a:pt x="7" y="75"/>
                </a:lnTo>
                <a:lnTo>
                  <a:pt x="5" y="76"/>
                </a:lnTo>
                <a:lnTo>
                  <a:pt x="4" y="76"/>
                </a:lnTo>
                <a:lnTo>
                  <a:pt x="3" y="76"/>
                </a:lnTo>
                <a:lnTo>
                  <a:pt x="1" y="75"/>
                </a:lnTo>
                <a:lnTo>
                  <a:pt x="1" y="74"/>
                </a:lnTo>
                <a:lnTo>
                  <a:pt x="0" y="72"/>
                </a:lnTo>
                <a:lnTo>
                  <a:pt x="1" y="70"/>
                </a:lnTo>
                <a:lnTo>
                  <a:pt x="49" y="20"/>
                </a:lnTo>
                <a:lnTo>
                  <a:pt x="47" y="30"/>
                </a:lnTo>
                <a:lnTo>
                  <a:pt x="46" y="37"/>
                </a:lnTo>
                <a:lnTo>
                  <a:pt x="46" y="42"/>
                </a:lnTo>
                <a:lnTo>
                  <a:pt x="46" y="46"/>
                </a:lnTo>
                <a:lnTo>
                  <a:pt x="49" y="44"/>
                </a:lnTo>
                <a:lnTo>
                  <a:pt x="50" y="41"/>
                </a:lnTo>
                <a:lnTo>
                  <a:pt x="51" y="40"/>
                </a:lnTo>
                <a:lnTo>
                  <a:pt x="53" y="37"/>
                </a:lnTo>
                <a:lnTo>
                  <a:pt x="54" y="36"/>
                </a:lnTo>
                <a:lnTo>
                  <a:pt x="54" y="34"/>
                </a:lnTo>
                <a:lnTo>
                  <a:pt x="72" y="2"/>
                </a:lnTo>
                <a:lnTo>
                  <a:pt x="72" y="2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242"/>
          <p:cNvSpPr>
            <a:spLocks/>
          </p:cNvSpPr>
          <p:nvPr/>
        </p:nvSpPr>
        <p:spPr bwMode="auto">
          <a:xfrm>
            <a:off x="7358063" y="3773488"/>
            <a:ext cx="149225" cy="36513"/>
          </a:xfrm>
          <a:custGeom>
            <a:avLst/>
            <a:gdLst>
              <a:gd name="T0" fmla="*/ 51 w 94"/>
              <a:gd name="T1" fmla="*/ 6 h 23"/>
              <a:gd name="T2" fmla="*/ 67 w 94"/>
              <a:gd name="T3" fmla="*/ 7 h 23"/>
              <a:gd name="T4" fmla="*/ 88 w 94"/>
              <a:gd name="T5" fmla="*/ 3 h 23"/>
              <a:gd name="T6" fmla="*/ 89 w 94"/>
              <a:gd name="T7" fmla="*/ 3 h 23"/>
              <a:gd name="T8" fmla="*/ 92 w 94"/>
              <a:gd name="T9" fmla="*/ 2 h 23"/>
              <a:gd name="T10" fmla="*/ 94 w 94"/>
              <a:gd name="T11" fmla="*/ 4 h 23"/>
              <a:gd name="T12" fmla="*/ 94 w 94"/>
              <a:gd name="T13" fmla="*/ 7 h 23"/>
              <a:gd name="T14" fmla="*/ 90 w 94"/>
              <a:gd name="T15" fmla="*/ 11 h 23"/>
              <a:gd name="T16" fmla="*/ 67 w 94"/>
              <a:gd name="T17" fmla="*/ 15 h 23"/>
              <a:gd name="T18" fmla="*/ 51 w 94"/>
              <a:gd name="T19" fmla="*/ 12 h 23"/>
              <a:gd name="T20" fmla="*/ 53 w 94"/>
              <a:gd name="T21" fmla="*/ 15 h 23"/>
              <a:gd name="T22" fmla="*/ 53 w 94"/>
              <a:gd name="T23" fmla="*/ 19 h 23"/>
              <a:gd name="T24" fmla="*/ 50 w 94"/>
              <a:gd name="T25" fmla="*/ 21 h 23"/>
              <a:gd name="T26" fmla="*/ 45 w 94"/>
              <a:gd name="T27" fmla="*/ 23 h 23"/>
              <a:gd name="T28" fmla="*/ 37 w 94"/>
              <a:gd name="T29" fmla="*/ 21 h 23"/>
              <a:gd name="T30" fmla="*/ 28 w 94"/>
              <a:gd name="T31" fmla="*/ 19 h 23"/>
              <a:gd name="T32" fmla="*/ 11 w 94"/>
              <a:gd name="T33" fmla="*/ 12 h 23"/>
              <a:gd name="T34" fmla="*/ 3 w 94"/>
              <a:gd name="T35" fmla="*/ 8 h 23"/>
              <a:gd name="T36" fmla="*/ 0 w 94"/>
              <a:gd name="T37" fmla="*/ 7 h 23"/>
              <a:gd name="T38" fmla="*/ 0 w 94"/>
              <a:gd name="T39" fmla="*/ 4 h 23"/>
              <a:gd name="T40" fmla="*/ 1 w 94"/>
              <a:gd name="T41" fmla="*/ 2 h 23"/>
              <a:gd name="T42" fmla="*/ 4 w 94"/>
              <a:gd name="T43" fmla="*/ 2 h 23"/>
              <a:gd name="T44" fmla="*/ 7 w 94"/>
              <a:gd name="T45" fmla="*/ 3 h 23"/>
              <a:gd name="T46" fmla="*/ 9 w 94"/>
              <a:gd name="T47" fmla="*/ 4 h 23"/>
              <a:gd name="T48" fmla="*/ 18 w 94"/>
              <a:gd name="T49" fmla="*/ 8 h 23"/>
              <a:gd name="T50" fmla="*/ 26 w 94"/>
              <a:gd name="T51" fmla="*/ 11 h 23"/>
              <a:gd name="T52" fmla="*/ 32 w 94"/>
              <a:gd name="T53" fmla="*/ 13 h 23"/>
              <a:gd name="T54" fmla="*/ 37 w 94"/>
              <a:gd name="T55" fmla="*/ 15 h 23"/>
              <a:gd name="T56" fmla="*/ 43 w 94"/>
              <a:gd name="T57" fmla="*/ 16 h 23"/>
              <a:gd name="T58" fmla="*/ 37 w 94"/>
              <a:gd name="T59" fmla="*/ 11 h 23"/>
              <a:gd name="T60" fmla="*/ 33 w 94"/>
              <a:gd name="T61" fmla="*/ 7 h 23"/>
              <a:gd name="T62" fmla="*/ 33 w 94"/>
              <a:gd name="T63" fmla="*/ 3 h 23"/>
              <a:gd name="T64" fmla="*/ 35 w 94"/>
              <a:gd name="T65" fmla="*/ 0 h 23"/>
              <a:gd name="T66" fmla="*/ 37 w 94"/>
              <a:gd name="T6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23">
                <a:moveTo>
                  <a:pt x="38" y="0"/>
                </a:moveTo>
                <a:lnTo>
                  <a:pt x="51" y="6"/>
                </a:lnTo>
                <a:lnTo>
                  <a:pt x="60" y="7"/>
                </a:lnTo>
                <a:lnTo>
                  <a:pt x="67" y="7"/>
                </a:lnTo>
                <a:lnTo>
                  <a:pt x="80" y="6"/>
                </a:lnTo>
                <a:lnTo>
                  <a:pt x="88" y="3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92" y="2"/>
                </a:lnTo>
                <a:lnTo>
                  <a:pt x="93" y="3"/>
                </a:lnTo>
                <a:lnTo>
                  <a:pt x="94" y="4"/>
                </a:lnTo>
                <a:lnTo>
                  <a:pt x="94" y="6"/>
                </a:lnTo>
                <a:lnTo>
                  <a:pt x="94" y="7"/>
                </a:lnTo>
                <a:lnTo>
                  <a:pt x="93" y="8"/>
                </a:lnTo>
                <a:lnTo>
                  <a:pt x="90" y="11"/>
                </a:lnTo>
                <a:lnTo>
                  <a:pt x="81" y="13"/>
                </a:lnTo>
                <a:lnTo>
                  <a:pt x="67" y="15"/>
                </a:lnTo>
                <a:lnTo>
                  <a:pt x="60" y="15"/>
                </a:lnTo>
                <a:lnTo>
                  <a:pt x="51" y="12"/>
                </a:lnTo>
                <a:lnTo>
                  <a:pt x="51" y="13"/>
                </a:lnTo>
                <a:lnTo>
                  <a:pt x="53" y="15"/>
                </a:lnTo>
                <a:lnTo>
                  <a:pt x="53" y="16"/>
                </a:lnTo>
                <a:lnTo>
                  <a:pt x="53" y="19"/>
                </a:lnTo>
                <a:lnTo>
                  <a:pt x="51" y="20"/>
                </a:lnTo>
                <a:lnTo>
                  <a:pt x="50" y="21"/>
                </a:lnTo>
                <a:lnTo>
                  <a:pt x="47" y="23"/>
                </a:lnTo>
                <a:lnTo>
                  <a:pt x="45" y="23"/>
                </a:lnTo>
                <a:lnTo>
                  <a:pt x="41" y="23"/>
                </a:lnTo>
                <a:lnTo>
                  <a:pt x="37" y="21"/>
                </a:lnTo>
                <a:lnTo>
                  <a:pt x="30" y="20"/>
                </a:lnTo>
                <a:lnTo>
                  <a:pt x="28" y="19"/>
                </a:lnTo>
                <a:lnTo>
                  <a:pt x="20" y="16"/>
                </a:lnTo>
                <a:lnTo>
                  <a:pt x="11" y="12"/>
                </a:lnTo>
                <a:lnTo>
                  <a:pt x="4" y="9"/>
                </a:lnTo>
                <a:lnTo>
                  <a:pt x="3" y="8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7" y="3"/>
                </a:lnTo>
                <a:lnTo>
                  <a:pt x="7" y="3"/>
                </a:lnTo>
                <a:lnTo>
                  <a:pt x="8" y="3"/>
                </a:lnTo>
                <a:lnTo>
                  <a:pt x="9" y="4"/>
                </a:lnTo>
                <a:lnTo>
                  <a:pt x="13" y="6"/>
                </a:lnTo>
                <a:lnTo>
                  <a:pt x="18" y="8"/>
                </a:lnTo>
                <a:lnTo>
                  <a:pt x="24" y="9"/>
                </a:lnTo>
                <a:lnTo>
                  <a:pt x="26" y="11"/>
                </a:lnTo>
                <a:lnTo>
                  <a:pt x="30" y="12"/>
                </a:lnTo>
                <a:lnTo>
                  <a:pt x="32" y="13"/>
                </a:lnTo>
                <a:lnTo>
                  <a:pt x="33" y="13"/>
                </a:lnTo>
                <a:lnTo>
                  <a:pt x="37" y="15"/>
                </a:lnTo>
                <a:lnTo>
                  <a:pt x="41" y="15"/>
                </a:lnTo>
                <a:lnTo>
                  <a:pt x="43" y="16"/>
                </a:lnTo>
                <a:lnTo>
                  <a:pt x="39" y="12"/>
                </a:lnTo>
                <a:lnTo>
                  <a:pt x="37" y="11"/>
                </a:lnTo>
                <a:lnTo>
                  <a:pt x="34" y="8"/>
                </a:lnTo>
                <a:lnTo>
                  <a:pt x="33" y="7"/>
                </a:lnTo>
                <a:lnTo>
                  <a:pt x="33" y="4"/>
                </a:lnTo>
                <a:lnTo>
                  <a:pt x="33" y="3"/>
                </a:lnTo>
                <a:lnTo>
                  <a:pt x="34" y="2"/>
                </a:lnTo>
                <a:lnTo>
                  <a:pt x="35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243"/>
          <p:cNvSpPr>
            <a:spLocks/>
          </p:cNvSpPr>
          <p:nvPr/>
        </p:nvSpPr>
        <p:spPr bwMode="auto">
          <a:xfrm>
            <a:off x="7337426" y="3683001"/>
            <a:ext cx="106363" cy="107950"/>
          </a:xfrm>
          <a:custGeom>
            <a:avLst/>
            <a:gdLst>
              <a:gd name="T0" fmla="*/ 63 w 67"/>
              <a:gd name="T1" fmla="*/ 0 h 68"/>
              <a:gd name="T2" fmla="*/ 64 w 67"/>
              <a:gd name="T3" fmla="*/ 0 h 68"/>
              <a:gd name="T4" fmla="*/ 66 w 67"/>
              <a:gd name="T5" fmla="*/ 1 h 68"/>
              <a:gd name="T6" fmla="*/ 67 w 67"/>
              <a:gd name="T7" fmla="*/ 4 h 68"/>
              <a:gd name="T8" fmla="*/ 62 w 67"/>
              <a:gd name="T9" fmla="*/ 15 h 68"/>
              <a:gd name="T10" fmla="*/ 54 w 67"/>
              <a:gd name="T11" fmla="*/ 25 h 68"/>
              <a:gd name="T12" fmla="*/ 50 w 67"/>
              <a:gd name="T13" fmla="*/ 29 h 68"/>
              <a:gd name="T14" fmla="*/ 47 w 67"/>
              <a:gd name="T15" fmla="*/ 31 h 68"/>
              <a:gd name="T16" fmla="*/ 45 w 67"/>
              <a:gd name="T17" fmla="*/ 34 h 68"/>
              <a:gd name="T18" fmla="*/ 42 w 67"/>
              <a:gd name="T19" fmla="*/ 35 h 68"/>
              <a:gd name="T20" fmla="*/ 42 w 67"/>
              <a:gd name="T21" fmla="*/ 35 h 68"/>
              <a:gd name="T22" fmla="*/ 41 w 67"/>
              <a:gd name="T23" fmla="*/ 35 h 68"/>
              <a:gd name="T24" fmla="*/ 41 w 67"/>
              <a:gd name="T25" fmla="*/ 35 h 68"/>
              <a:gd name="T26" fmla="*/ 35 w 67"/>
              <a:gd name="T27" fmla="*/ 38 h 68"/>
              <a:gd name="T28" fmla="*/ 30 w 67"/>
              <a:gd name="T29" fmla="*/ 43 h 68"/>
              <a:gd name="T30" fmla="*/ 25 w 67"/>
              <a:gd name="T31" fmla="*/ 49 h 68"/>
              <a:gd name="T32" fmla="*/ 18 w 67"/>
              <a:gd name="T33" fmla="*/ 56 h 68"/>
              <a:gd name="T34" fmla="*/ 16 w 67"/>
              <a:gd name="T35" fmla="*/ 59 h 68"/>
              <a:gd name="T36" fmla="*/ 12 w 67"/>
              <a:gd name="T37" fmla="*/ 61 h 68"/>
              <a:gd name="T38" fmla="*/ 9 w 67"/>
              <a:gd name="T39" fmla="*/ 64 h 68"/>
              <a:gd name="T40" fmla="*/ 8 w 67"/>
              <a:gd name="T41" fmla="*/ 65 h 68"/>
              <a:gd name="T42" fmla="*/ 5 w 67"/>
              <a:gd name="T43" fmla="*/ 66 h 68"/>
              <a:gd name="T44" fmla="*/ 5 w 67"/>
              <a:gd name="T45" fmla="*/ 68 h 68"/>
              <a:gd name="T46" fmla="*/ 5 w 67"/>
              <a:gd name="T47" fmla="*/ 68 h 68"/>
              <a:gd name="T48" fmla="*/ 3 w 67"/>
              <a:gd name="T49" fmla="*/ 68 h 68"/>
              <a:gd name="T50" fmla="*/ 1 w 67"/>
              <a:gd name="T51" fmla="*/ 68 h 68"/>
              <a:gd name="T52" fmla="*/ 0 w 67"/>
              <a:gd name="T53" fmla="*/ 66 h 68"/>
              <a:gd name="T54" fmla="*/ 0 w 67"/>
              <a:gd name="T55" fmla="*/ 65 h 68"/>
              <a:gd name="T56" fmla="*/ 0 w 67"/>
              <a:gd name="T57" fmla="*/ 64 h 68"/>
              <a:gd name="T58" fmla="*/ 1 w 67"/>
              <a:gd name="T59" fmla="*/ 61 h 68"/>
              <a:gd name="T60" fmla="*/ 1 w 67"/>
              <a:gd name="T61" fmla="*/ 61 h 68"/>
              <a:gd name="T62" fmla="*/ 3 w 67"/>
              <a:gd name="T63" fmla="*/ 60 h 68"/>
              <a:gd name="T64" fmla="*/ 5 w 67"/>
              <a:gd name="T65" fmla="*/ 59 h 68"/>
              <a:gd name="T66" fmla="*/ 8 w 67"/>
              <a:gd name="T67" fmla="*/ 56 h 68"/>
              <a:gd name="T68" fmla="*/ 11 w 67"/>
              <a:gd name="T69" fmla="*/ 53 h 68"/>
              <a:gd name="T70" fmla="*/ 14 w 67"/>
              <a:gd name="T71" fmla="*/ 51 h 68"/>
              <a:gd name="T72" fmla="*/ 20 w 67"/>
              <a:gd name="T73" fmla="*/ 44 h 68"/>
              <a:gd name="T74" fmla="*/ 25 w 67"/>
              <a:gd name="T75" fmla="*/ 39 h 68"/>
              <a:gd name="T76" fmla="*/ 22 w 67"/>
              <a:gd name="T77" fmla="*/ 38 h 68"/>
              <a:gd name="T78" fmla="*/ 21 w 67"/>
              <a:gd name="T79" fmla="*/ 36 h 68"/>
              <a:gd name="T80" fmla="*/ 20 w 67"/>
              <a:gd name="T81" fmla="*/ 34 h 68"/>
              <a:gd name="T82" fmla="*/ 21 w 67"/>
              <a:gd name="T83" fmla="*/ 32 h 68"/>
              <a:gd name="T84" fmla="*/ 21 w 67"/>
              <a:gd name="T85" fmla="*/ 31 h 68"/>
              <a:gd name="T86" fmla="*/ 22 w 67"/>
              <a:gd name="T87" fmla="*/ 30 h 68"/>
              <a:gd name="T88" fmla="*/ 22 w 67"/>
              <a:gd name="T89" fmla="*/ 30 h 68"/>
              <a:gd name="T90" fmla="*/ 22 w 67"/>
              <a:gd name="T91" fmla="*/ 29 h 68"/>
              <a:gd name="T92" fmla="*/ 26 w 67"/>
              <a:gd name="T93" fmla="*/ 27 h 68"/>
              <a:gd name="T94" fmla="*/ 30 w 67"/>
              <a:gd name="T95" fmla="*/ 27 h 68"/>
              <a:gd name="T96" fmla="*/ 33 w 67"/>
              <a:gd name="T97" fmla="*/ 29 h 68"/>
              <a:gd name="T98" fmla="*/ 35 w 67"/>
              <a:gd name="T99" fmla="*/ 30 h 68"/>
              <a:gd name="T100" fmla="*/ 38 w 67"/>
              <a:gd name="T101" fmla="*/ 29 h 68"/>
              <a:gd name="T102" fmla="*/ 39 w 67"/>
              <a:gd name="T103" fmla="*/ 29 h 68"/>
              <a:gd name="T104" fmla="*/ 42 w 67"/>
              <a:gd name="T105" fmla="*/ 26 h 68"/>
              <a:gd name="T106" fmla="*/ 45 w 67"/>
              <a:gd name="T107" fmla="*/ 23 h 68"/>
              <a:gd name="T108" fmla="*/ 48 w 67"/>
              <a:gd name="T109" fmla="*/ 19 h 68"/>
              <a:gd name="T110" fmla="*/ 51 w 67"/>
              <a:gd name="T111" fmla="*/ 17 h 68"/>
              <a:gd name="T112" fmla="*/ 54 w 67"/>
              <a:gd name="T113" fmla="*/ 13 h 68"/>
              <a:gd name="T114" fmla="*/ 56 w 67"/>
              <a:gd name="T115" fmla="*/ 9 h 68"/>
              <a:gd name="T116" fmla="*/ 59 w 67"/>
              <a:gd name="T117" fmla="*/ 6 h 68"/>
              <a:gd name="T118" fmla="*/ 59 w 67"/>
              <a:gd name="T119" fmla="*/ 2 h 68"/>
              <a:gd name="T120" fmla="*/ 60 w 67"/>
              <a:gd name="T121" fmla="*/ 1 h 68"/>
              <a:gd name="T122" fmla="*/ 62 w 67"/>
              <a:gd name="T123" fmla="*/ 0 h 68"/>
              <a:gd name="T124" fmla="*/ 63 w 67"/>
              <a:gd name="T12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" h="68">
                <a:moveTo>
                  <a:pt x="63" y="0"/>
                </a:moveTo>
                <a:lnTo>
                  <a:pt x="64" y="0"/>
                </a:lnTo>
                <a:lnTo>
                  <a:pt x="66" y="1"/>
                </a:lnTo>
                <a:lnTo>
                  <a:pt x="67" y="4"/>
                </a:lnTo>
                <a:lnTo>
                  <a:pt x="62" y="15"/>
                </a:lnTo>
                <a:lnTo>
                  <a:pt x="54" y="25"/>
                </a:lnTo>
                <a:lnTo>
                  <a:pt x="50" y="29"/>
                </a:lnTo>
                <a:lnTo>
                  <a:pt x="47" y="31"/>
                </a:lnTo>
                <a:lnTo>
                  <a:pt x="45" y="34"/>
                </a:lnTo>
                <a:lnTo>
                  <a:pt x="42" y="35"/>
                </a:lnTo>
                <a:lnTo>
                  <a:pt x="42" y="35"/>
                </a:lnTo>
                <a:lnTo>
                  <a:pt x="41" y="35"/>
                </a:lnTo>
                <a:lnTo>
                  <a:pt x="41" y="35"/>
                </a:lnTo>
                <a:lnTo>
                  <a:pt x="35" y="38"/>
                </a:lnTo>
                <a:lnTo>
                  <a:pt x="30" y="43"/>
                </a:lnTo>
                <a:lnTo>
                  <a:pt x="25" y="49"/>
                </a:lnTo>
                <a:lnTo>
                  <a:pt x="18" y="56"/>
                </a:lnTo>
                <a:lnTo>
                  <a:pt x="16" y="59"/>
                </a:lnTo>
                <a:lnTo>
                  <a:pt x="12" y="61"/>
                </a:lnTo>
                <a:lnTo>
                  <a:pt x="9" y="64"/>
                </a:lnTo>
                <a:lnTo>
                  <a:pt x="8" y="65"/>
                </a:lnTo>
                <a:lnTo>
                  <a:pt x="5" y="66"/>
                </a:lnTo>
                <a:lnTo>
                  <a:pt x="5" y="68"/>
                </a:lnTo>
                <a:lnTo>
                  <a:pt x="5" y="68"/>
                </a:lnTo>
                <a:lnTo>
                  <a:pt x="3" y="68"/>
                </a:lnTo>
                <a:lnTo>
                  <a:pt x="1" y="68"/>
                </a:lnTo>
                <a:lnTo>
                  <a:pt x="0" y="66"/>
                </a:lnTo>
                <a:lnTo>
                  <a:pt x="0" y="65"/>
                </a:lnTo>
                <a:lnTo>
                  <a:pt x="0" y="64"/>
                </a:lnTo>
                <a:lnTo>
                  <a:pt x="1" y="61"/>
                </a:lnTo>
                <a:lnTo>
                  <a:pt x="1" y="61"/>
                </a:lnTo>
                <a:lnTo>
                  <a:pt x="3" y="60"/>
                </a:lnTo>
                <a:lnTo>
                  <a:pt x="5" y="59"/>
                </a:lnTo>
                <a:lnTo>
                  <a:pt x="8" y="56"/>
                </a:lnTo>
                <a:lnTo>
                  <a:pt x="11" y="53"/>
                </a:lnTo>
                <a:lnTo>
                  <a:pt x="14" y="51"/>
                </a:lnTo>
                <a:lnTo>
                  <a:pt x="20" y="44"/>
                </a:lnTo>
                <a:lnTo>
                  <a:pt x="25" y="39"/>
                </a:lnTo>
                <a:lnTo>
                  <a:pt x="22" y="38"/>
                </a:lnTo>
                <a:lnTo>
                  <a:pt x="21" y="36"/>
                </a:lnTo>
                <a:lnTo>
                  <a:pt x="20" y="34"/>
                </a:lnTo>
                <a:lnTo>
                  <a:pt x="21" y="32"/>
                </a:lnTo>
                <a:lnTo>
                  <a:pt x="21" y="31"/>
                </a:lnTo>
                <a:lnTo>
                  <a:pt x="22" y="30"/>
                </a:lnTo>
                <a:lnTo>
                  <a:pt x="22" y="30"/>
                </a:lnTo>
                <a:lnTo>
                  <a:pt x="22" y="29"/>
                </a:lnTo>
                <a:lnTo>
                  <a:pt x="26" y="27"/>
                </a:lnTo>
                <a:lnTo>
                  <a:pt x="30" y="27"/>
                </a:lnTo>
                <a:lnTo>
                  <a:pt x="33" y="29"/>
                </a:lnTo>
                <a:lnTo>
                  <a:pt x="35" y="30"/>
                </a:lnTo>
                <a:lnTo>
                  <a:pt x="38" y="29"/>
                </a:lnTo>
                <a:lnTo>
                  <a:pt x="39" y="29"/>
                </a:lnTo>
                <a:lnTo>
                  <a:pt x="42" y="26"/>
                </a:lnTo>
                <a:lnTo>
                  <a:pt x="45" y="23"/>
                </a:lnTo>
                <a:lnTo>
                  <a:pt x="48" y="19"/>
                </a:lnTo>
                <a:lnTo>
                  <a:pt x="51" y="17"/>
                </a:lnTo>
                <a:lnTo>
                  <a:pt x="54" y="13"/>
                </a:lnTo>
                <a:lnTo>
                  <a:pt x="56" y="9"/>
                </a:lnTo>
                <a:lnTo>
                  <a:pt x="59" y="6"/>
                </a:lnTo>
                <a:lnTo>
                  <a:pt x="59" y="2"/>
                </a:lnTo>
                <a:lnTo>
                  <a:pt x="60" y="1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244"/>
          <p:cNvSpPr>
            <a:spLocks/>
          </p:cNvSpPr>
          <p:nvPr/>
        </p:nvSpPr>
        <p:spPr bwMode="auto">
          <a:xfrm>
            <a:off x="7364413" y="3716338"/>
            <a:ext cx="104775" cy="63500"/>
          </a:xfrm>
          <a:custGeom>
            <a:avLst/>
            <a:gdLst>
              <a:gd name="T0" fmla="*/ 62 w 66"/>
              <a:gd name="T1" fmla="*/ 0 h 40"/>
              <a:gd name="T2" fmla="*/ 63 w 66"/>
              <a:gd name="T3" fmla="*/ 0 h 40"/>
              <a:gd name="T4" fmla="*/ 64 w 66"/>
              <a:gd name="T5" fmla="*/ 1 h 40"/>
              <a:gd name="T6" fmla="*/ 66 w 66"/>
              <a:gd name="T7" fmla="*/ 2 h 40"/>
              <a:gd name="T8" fmla="*/ 64 w 66"/>
              <a:gd name="T9" fmla="*/ 4 h 40"/>
              <a:gd name="T10" fmla="*/ 63 w 66"/>
              <a:gd name="T11" fmla="*/ 5 h 40"/>
              <a:gd name="T12" fmla="*/ 38 w 66"/>
              <a:gd name="T13" fmla="*/ 22 h 40"/>
              <a:gd name="T14" fmla="*/ 34 w 66"/>
              <a:gd name="T15" fmla="*/ 25 h 40"/>
              <a:gd name="T16" fmla="*/ 31 w 66"/>
              <a:gd name="T17" fmla="*/ 26 h 40"/>
              <a:gd name="T18" fmla="*/ 28 w 66"/>
              <a:gd name="T19" fmla="*/ 26 h 40"/>
              <a:gd name="T20" fmla="*/ 26 w 66"/>
              <a:gd name="T21" fmla="*/ 26 h 40"/>
              <a:gd name="T22" fmla="*/ 25 w 66"/>
              <a:gd name="T23" fmla="*/ 25 h 40"/>
              <a:gd name="T24" fmla="*/ 21 w 66"/>
              <a:gd name="T25" fmla="*/ 28 h 40"/>
              <a:gd name="T26" fmla="*/ 17 w 66"/>
              <a:gd name="T27" fmla="*/ 31 h 40"/>
              <a:gd name="T28" fmla="*/ 13 w 66"/>
              <a:gd name="T29" fmla="*/ 34 h 40"/>
              <a:gd name="T30" fmla="*/ 11 w 66"/>
              <a:gd name="T31" fmla="*/ 36 h 40"/>
              <a:gd name="T32" fmla="*/ 8 w 66"/>
              <a:gd name="T33" fmla="*/ 39 h 40"/>
              <a:gd name="T34" fmla="*/ 5 w 66"/>
              <a:gd name="T35" fmla="*/ 40 h 40"/>
              <a:gd name="T36" fmla="*/ 5 w 66"/>
              <a:gd name="T37" fmla="*/ 40 h 40"/>
              <a:gd name="T38" fmla="*/ 5 w 66"/>
              <a:gd name="T39" fmla="*/ 40 h 40"/>
              <a:gd name="T40" fmla="*/ 3 w 66"/>
              <a:gd name="T41" fmla="*/ 40 h 40"/>
              <a:gd name="T42" fmla="*/ 1 w 66"/>
              <a:gd name="T43" fmla="*/ 40 h 40"/>
              <a:gd name="T44" fmla="*/ 0 w 66"/>
              <a:gd name="T45" fmla="*/ 39 h 40"/>
              <a:gd name="T46" fmla="*/ 0 w 66"/>
              <a:gd name="T47" fmla="*/ 38 h 40"/>
              <a:gd name="T48" fmla="*/ 0 w 66"/>
              <a:gd name="T49" fmla="*/ 36 h 40"/>
              <a:gd name="T50" fmla="*/ 1 w 66"/>
              <a:gd name="T51" fmla="*/ 35 h 40"/>
              <a:gd name="T52" fmla="*/ 1 w 66"/>
              <a:gd name="T53" fmla="*/ 34 h 40"/>
              <a:gd name="T54" fmla="*/ 4 w 66"/>
              <a:gd name="T55" fmla="*/ 32 h 40"/>
              <a:gd name="T56" fmla="*/ 7 w 66"/>
              <a:gd name="T57" fmla="*/ 30 h 40"/>
              <a:gd name="T58" fmla="*/ 11 w 66"/>
              <a:gd name="T59" fmla="*/ 27 h 40"/>
              <a:gd name="T60" fmla="*/ 16 w 66"/>
              <a:gd name="T61" fmla="*/ 23 h 40"/>
              <a:gd name="T62" fmla="*/ 21 w 66"/>
              <a:gd name="T63" fmla="*/ 18 h 40"/>
              <a:gd name="T64" fmla="*/ 25 w 66"/>
              <a:gd name="T65" fmla="*/ 13 h 40"/>
              <a:gd name="T66" fmla="*/ 30 w 66"/>
              <a:gd name="T67" fmla="*/ 17 h 40"/>
              <a:gd name="T68" fmla="*/ 30 w 66"/>
              <a:gd name="T69" fmla="*/ 17 h 40"/>
              <a:gd name="T70" fmla="*/ 30 w 66"/>
              <a:gd name="T71" fmla="*/ 18 h 40"/>
              <a:gd name="T72" fmla="*/ 31 w 66"/>
              <a:gd name="T73" fmla="*/ 17 h 40"/>
              <a:gd name="T74" fmla="*/ 34 w 66"/>
              <a:gd name="T75" fmla="*/ 15 h 40"/>
              <a:gd name="T76" fmla="*/ 60 w 66"/>
              <a:gd name="T77" fmla="*/ 0 h 40"/>
              <a:gd name="T78" fmla="*/ 62 w 66"/>
              <a:gd name="T7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40">
                <a:moveTo>
                  <a:pt x="62" y="0"/>
                </a:moveTo>
                <a:lnTo>
                  <a:pt x="63" y="0"/>
                </a:lnTo>
                <a:lnTo>
                  <a:pt x="64" y="1"/>
                </a:lnTo>
                <a:lnTo>
                  <a:pt x="66" y="2"/>
                </a:lnTo>
                <a:lnTo>
                  <a:pt x="64" y="4"/>
                </a:lnTo>
                <a:lnTo>
                  <a:pt x="63" y="5"/>
                </a:lnTo>
                <a:lnTo>
                  <a:pt x="38" y="22"/>
                </a:lnTo>
                <a:lnTo>
                  <a:pt x="34" y="25"/>
                </a:lnTo>
                <a:lnTo>
                  <a:pt x="31" y="26"/>
                </a:lnTo>
                <a:lnTo>
                  <a:pt x="28" y="26"/>
                </a:lnTo>
                <a:lnTo>
                  <a:pt x="26" y="26"/>
                </a:lnTo>
                <a:lnTo>
                  <a:pt x="25" y="25"/>
                </a:lnTo>
                <a:lnTo>
                  <a:pt x="21" y="28"/>
                </a:lnTo>
                <a:lnTo>
                  <a:pt x="17" y="31"/>
                </a:lnTo>
                <a:lnTo>
                  <a:pt x="13" y="34"/>
                </a:lnTo>
                <a:lnTo>
                  <a:pt x="11" y="36"/>
                </a:lnTo>
                <a:lnTo>
                  <a:pt x="8" y="39"/>
                </a:lnTo>
                <a:lnTo>
                  <a:pt x="5" y="40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1" y="40"/>
                </a:lnTo>
                <a:lnTo>
                  <a:pt x="0" y="39"/>
                </a:lnTo>
                <a:lnTo>
                  <a:pt x="0" y="38"/>
                </a:lnTo>
                <a:lnTo>
                  <a:pt x="0" y="36"/>
                </a:lnTo>
                <a:lnTo>
                  <a:pt x="1" y="35"/>
                </a:lnTo>
                <a:lnTo>
                  <a:pt x="1" y="34"/>
                </a:lnTo>
                <a:lnTo>
                  <a:pt x="4" y="32"/>
                </a:lnTo>
                <a:lnTo>
                  <a:pt x="7" y="30"/>
                </a:lnTo>
                <a:lnTo>
                  <a:pt x="11" y="27"/>
                </a:lnTo>
                <a:lnTo>
                  <a:pt x="16" y="23"/>
                </a:lnTo>
                <a:lnTo>
                  <a:pt x="21" y="18"/>
                </a:lnTo>
                <a:lnTo>
                  <a:pt x="25" y="13"/>
                </a:lnTo>
                <a:lnTo>
                  <a:pt x="30" y="17"/>
                </a:lnTo>
                <a:lnTo>
                  <a:pt x="30" y="17"/>
                </a:lnTo>
                <a:lnTo>
                  <a:pt x="30" y="18"/>
                </a:lnTo>
                <a:lnTo>
                  <a:pt x="31" y="17"/>
                </a:lnTo>
                <a:lnTo>
                  <a:pt x="34" y="15"/>
                </a:lnTo>
                <a:lnTo>
                  <a:pt x="60" y="0"/>
                </a:lnTo>
                <a:lnTo>
                  <a:pt x="6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245"/>
          <p:cNvSpPr>
            <a:spLocks/>
          </p:cNvSpPr>
          <p:nvPr/>
        </p:nvSpPr>
        <p:spPr bwMode="auto">
          <a:xfrm>
            <a:off x="7339013" y="3906838"/>
            <a:ext cx="26988" cy="33338"/>
          </a:xfrm>
          <a:custGeom>
            <a:avLst/>
            <a:gdLst>
              <a:gd name="T0" fmla="*/ 13 w 17"/>
              <a:gd name="T1" fmla="*/ 0 h 21"/>
              <a:gd name="T2" fmla="*/ 16 w 17"/>
              <a:gd name="T3" fmla="*/ 1 h 21"/>
              <a:gd name="T4" fmla="*/ 17 w 17"/>
              <a:gd name="T5" fmla="*/ 3 h 21"/>
              <a:gd name="T6" fmla="*/ 17 w 17"/>
              <a:gd name="T7" fmla="*/ 4 h 21"/>
              <a:gd name="T8" fmla="*/ 16 w 17"/>
              <a:gd name="T9" fmla="*/ 5 h 21"/>
              <a:gd name="T10" fmla="*/ 7 w 17"/>
              <a:gd name="T11" fmla="*/ 20 h 21"/>
              <a:gd name="T12" fmla="*/ 6 w 17"/>
              <a:gd name="T13" fmla="*/ 21 h 21"/>
              <a:gd name="T14" fmla="*/ 4 w 17"/>
              <a:gd name="T15" fmla="*/ 21 h 21"/>
              <a:gd name="T16" fmla="*/ 2 w 17"/>
              <a:gd name="T17" fmla="*/ 20 h 21"/>
              <a:gd name="T18" fmla="*/ 0 w 17"/>
              <a:gd name="T19" fmla="*/ 18 h 21"/>
              <a:gd name="T20" fmla="*/ 0 w 17"/>
              <a:gd name="T21" fmla="*/ 17 h 21"/>
              <a:gd name="T22" fmla="*/ 0 w 17"/>
              <a:gd name="T23" fmla="*/ 16 h 21"/>
              <a:gd name="T24" fmla="*/ 11 w 17"/>
              <a:gd name="T25" fmla="*/ 1 h 21"/>
              <a:gd name="T26" fmla="*/ 12 w 17"/>
              <a:gd name="T27" fmla="*/ 0 h 21"/>
              <a:gd name="T28" fmla="*/ 13 w 17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21">
                <a:moveTo>
                  <a:pt x="13" y="0"/>
                </a:moveTo>
                <a:lnTo>
                  <a:pt x="16" y="1"/>
                </a:lnTo>
                <a:lnTo>
                  <a:pt x="17" y="3"/>
                </a:lnTo>
                <a:lnTo>
                  <a:pt x="17" y="4"/>
                </a:lnTo>
                <a:lnTo>
                  <a:pt x="16" y="5"/>
                </a:lnTo>
                <a:lnTo>
                  <a:pt x="7" y="20"/>
                </a:lnTo>
                <a:lnTo>
                  <a:pt x="6" y="21"/>
                </a:lnTo>
                <a:lnTo>
                  <a:pt x="4" y="21"/>
                </a:lnTo>
                <a:lnTo>
                  <a:pt x="2" y="20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11" y="1"/>
                </a:lnTo>
                <a:lnTo>
                  <a:pt x="12" y="0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246"/>
          <p:cNvSpPr>
            <a:spLocks/>
          </p:cNvSpPr>
          <p:nvPr/>
        </p:nvSpPr>
        <p:spPr bwMode="auto">
          <a:xfrm>
            <a:off x="7348538" y="3897313"/>
            <a:ext cx="157163" cy="63500"/>
          </a:xfrm>
          <a:custGeom>
            <a:avLst/>
            <a:gdLst>
              <a:gd name="T0" fmla="*/ 95 w 99"/>
              <a:gd name="T1" fmla="*/ 0 h 40"/>
              <a:gd name="T2" fmla="*/ 98 w 99"/>
              <a:gd name="T3" fmla="*/ 0 h 40"/>
              <a:gd name="T4" fmla="*/ 99 w 99"/>
              <a:gd name="T5" fmla="*/ 1 h 40"/>
              <a:gd name="T6" fmla="*/ 99 w 99"/>
              <a:gd name="T7" fmla="*/ 2 h 40"/>
              <a:gd name="T8" fmla="*/ 99 w 99"/>
              <a:gd name="T9" fmla="*/ 5 h 40"/>
              <a:gd name="T10" fmla="*/ 96 w 99"/>
              <a:gd name="T11" fmla="*/ 9 h 40"/>
              <a:gd name="T12" fmla="*/ 91 w 99"/>
              <a:gd name="T13" fmla="*/ 14 h 40"/>
              <a:gd name="T14" fmla="*/ 85 w 99"/>
              <a:gd name="T15" fmla="*/ 18 h 40"/>
              <a:gd name="T16" fmla="*/ 79 w 99"/>
              <a:gd name="T17" fmla="*/ 22 h 40"/>
              <a:gd name="T18" fmla="*/ 74 w 99"/>
              <a:gd name="T19" fmla="*/ 24 h 40"/>
              <a:gd name="T20" fmla="*/ 70 w 99"/>
              <a:gd name="T21" fmla="*/ 27 h 40"/>
              <a:gd name="T22" fmla="*/ 68 w 99"/>
              <a:gd name="T23" fmla="*/ 28 h 40"/>
              <a:gd name="T24" fmla="*/ 65 w 99"/>
              <a:gd name="T25" fmla="*/ 30 h 40"/>
              <a:gd name="T26" fmla="*/ 62 w 99"/>
              <a:gd name="T27" fmla="*/ 31 h 40"/>
              <a:gd name="T28" fmla="*/ 62 w 99"/>
              <a:gd name="T29" fmla="*/ 31 h 40"/>
              <a:gd name="T30" fmla="*/ 44 w 99"/>
              <a:gd name="T31" fmla="*/ 38 h 40"/>
              <a:gd name="T32" fmla="*/ 31 w 99"/>
              <a:gd name="T33" fmla="*/ 40 h 40"/>
              <a:gd name="T34" fmla="*/ 31 w 99"/>
              <a:gd name="T35" fmla="*/ 40 h 40"/>
              <a:gd name="T36" fmla="*/ 19 w 99"/>
              <a:gd name="T37" fmla="*/ 38 h 40"/>
              <a:gd name="T38" fmla="*/ 11 w 99"/>
              <a:gd name="T39" fmla="*/ 34 h 40"/>
              <a:gd name="T40" fmla="*/ 5 w 99"/>
              <a:gd name="T41" fmla="*/ 28 h 40"/>
              <a:gd name="T42" fmla="*/ 2 w 99"/>
              <a:gd name="T43" fmla="*/ 24 h 40"/>
              <a:gd name="T44" fmla="*/ 1 w 99"/>
              <a:gd name="T45" fmla="*/ 22 h 40"/>
              <a:gd name="T46" fmla="*/ 0 w 99"/>
              <a:gd name="T47" fmla="*/ 19 h 40"/>
              <a:gd name="T48" fmla="*/ 0 w 99"/>
              <a:gd name="T49" fmla="*/ 18 h 40"/>
              <a:gd name="T50" fmla="*/ 0 w 99"/>
              <a:gd name="T51" fmla="*/ 18 h 40"/>
              <a:gd name="T52" fmla="*/ 0 w 99"/>
              <a:gd name="T53" fmla="*/ 17 h 40"/>
              <a:gd name="T54" fmla="*/ 1 w 99"/>
              <a:gd name="T55" fmla="*/ 14 h 40"/>
              <a:gd name="T56" fmla="*/ 2 w 99"/>
              <a:gd name="T57" fmla="*/ 14 h 40"/>
              <a:gd name="T58" fmla="*/ 4 w 99"/>
              <a:gd name="T59" fmla="*/ 14 h 40"/>
              <a:gd name="T60" fmla="*/ 5 w 99"/>
              <a:gd name="T61" fmla="*/ 14 h 40"/>
              <a:gd name="T62" fmla="*/ 6 w 99"/>
              <a:gd name="T63" fmla="*/ 17 h 40"/>
              <a:gd name="T64" fmla="*/ 6 w 99"/>
              <a:gd name="T65" fmla="*/ 17 h 40"/>
              <a:gd name="T66" fmla="*/ 7 w 99"/>
              <a:gd name="T67" fmla="*/ 19 h 40"/>
              <a:gd name="T68" fmla="*/ 9 w 99"/>
              <a:gd name="T69" fmla="*/ 22 h 40"/>
              <a:gd name="T70" fmla="*/ 11 w 99"/>
              <a:gd name="T71" fmla="*/ 24 h 40"/>
              <a:gd name="T72" fmla="*/ 13 w 99"/>
              <a:gd name="T73" fmla="*/ 27 h 40"/>
              <a:gd name="T74" fmla="*/ 17 w 99"/>
              <a:gd name="T75" fmla="*/ 28 h 40"/>
              <a:gd name="T76" fmla="*/ 21 w 99"/>
              <a:gd name="T77" fmla="*/ 31 h 40"/>
              <a:gd name="T78" fmla="*/ 24 w 99"/>
              <a:gd name="T79" fmla="*/ 32 h 40"/>
              <a:gd name="T80" fmla="*/ 31 w 99"/>
              <a:gd name="T81" fmla="*/ 32 h 40"/>
              <a:gd name="T82" fmla="*/ 43 w 99"/>
              <a:gd name="T83" fmla="*/ 31 h 40"/>
              <a:gd name="T84" fmla="*/ 59 w 99"/>
              <a:gd name="T85" fmla="*/ 24 h 40"/>
              <a:gd name="T86" fmla="*/ 60 w 99"/>
              <a:gd name="T87" fmla="*/ 24 h 40"/>
              <a:gd name="T88" fmla="*/ 61 w 99"/>
              <a:gd name="T89" fmla="*/ 23 h 40"/>
              <a:gd name="T90" fmla="*/ 64 w 99"/>
              <a:gd name="T91" fmla="*/ 22 h 40"/>
              <a:gd name="T92" fmla="*/ 68 w 99"/>
              <a:gd name="T93" fmla="*/ 20 h 40"/>
              <a:gd name="T94" fmla="*/ 72 w 99"/>
              <a:gd name="T95" fmla="*/ 18 h 40"/>
              <a:gd name="T96" fmla="*/ 76 w 99"/>
              <a:gd name="T97" fmla="*/ 15 h 40"/>
              <a:gd name="T98" fmla="*/ 79 w 99"/>
              <a:gd name="T99" fmla="*/ 14 h 40"/>
              <a:gd name="T100" fmla="*/ 83 w 99"/>
              <a:gd name="T101" fmla="*/ 10 h 40"/>
              <a:gd name="T102" fmla="*/ 87 w 99"/>
              <a:gd name="T103" fmla="*/ 7 h 40"/>
              <a:gd name="T104" fmla="*/ 90 w 99"/>
              <a:gd name="T105" fmla="*/ 5 h 40"/>
              <a:gd name="T106" fmla="*/ 91 w 99"/>
              <a:gd name="T107" fmla="*/ 3 h 40"/>
              <a:gd name="T108" fmla="*/ 93 w 99"/>
              <a:gd name="T109" fmla="*/ 2 h 40"/>
              <a:gd name="T110" fmla="*/ 94 w 99"/>
              <a:gd name="T111" fmla="*/ 1 h 40"/>
              <a:gd name="T112" fmla="*/ 95 w 99"/>
              <a:gd name="T1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" h="40">
                <a:moveTo>
                  <a:pt x="95" y="0"/>
                </a:moveTo>
                <a:lnTo>
                  <a:pt x="98" y="0"/>
                </a:lnTo>
                <a:lnTo>
                  <a:pt x="99" y="1"/>
                </a:lnTo>
                <a:lnTo>
                  <a:pt x="99" y="2"/>
                </a:lnTo>
                <a:lnTo>
                  <a:pt x="99" y="5"/>
                </a:lnTo>
                <a:lnTo>
                  <a:pt x="96" y="9"/>
                </a:lnTo>
                <a:lnTo>
                  <a:pt x="91" y="14"/>
                </a:lnTo>
                <a:lnTo>
                  <a:pt x="85" y="18"/>
                </a:lnTo>
                <a:lnTo>
                  <a:pt x="79" y="22"/>
                </a:lnTo>
                <a:lnTo>
                  <a:pt x="74" y="24"/>
                </a:lnTo>
                <a:lnTo>
                  <a:pt x="70" y="27"/>
                </a:lnTo>
                <a:lnTo>
                  <a:pt x="68" y="28"/>
                </a:lnTo>
                <a:lnTo>
                  <a:pt x="65" y="30"/>
                </a:lnTo>
                <a:lnTo>
                  <a:pt x="62" y="31"/>
                </a:lnTo>
                <a:lnTo>
                  <a:pt x="62" y="31"/>
                </a:lnTo>
                <a:lnTo>
                  <a:pt x="44" y="38"/>
                </a:lnTo>
                <a:lnTo>
                  <a:pt x="31" y="40"/>
                </a:lnTo>
                <a:lnTo>
                  <a:pt x="31" y="40"/>
                </a:lnTo>
                <a:lnTo>
                  <a:pt x="19" y="38"/>
                </a:lnTo>
                <a:lnTo>
                  <a:pt x="11" y="34"/>
                </a:lnTo>
                <a:lnTo>
                  <a:pt x="5" y="28"/>
                </a:lnTo>
                <a:lnTo>
                  <a:pt x="2" y="24"/>
                </a:lnTo>
                <a:lnTo>
                  <a:pt x="1" y="22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7"/>
                </a:lnTo>
                <a:lnTo>
                  <a:pt x="1" y="14"/>
                </a:lnTo>
                <a:lnTo>
                  <a:pt x="2" y="14"/>
                </a:lnTo>
                <a:lnTo>
                  <a:pt x="4" y="14"/>
                </a:lnTo>
                <a:lnTo>
                  <a:pt x="5" y="14"/>
                </a:lnTo>
                <a:lnTo>
                  <a:pt x="6" y="17"/>
                </a:lnTo>
                <a:lnTo>
                  <a:pt x="6" y="17"/>
                </a:lnTo>
                <a:lnTo>
                  <a:pt x="7" y="19"/>
                </a:lnTo>
                <a:lnTo>
                  <a:pt x="9" y="22"/>
                </a:lnTo>
                <a:lnTo>
                  <a:pt x="11" y="24"/>
                </a:lnTo>
                <a:lnTo>
                  <a:pt x="13" y="27"/>
                </a:lnTo>
                <a:lnTo>
                  <a:pt x="17" y="28"/>
                </a:lnTo>
                <a:lnTo>
                  <a:pt x="21" y="31"/>
                </a:lnTo>
                <a:lnTo>
                  <a:pt x="24" y="32"/>
                </a:lnTo>
                <a:lnTo>
                  <a:pt x="31" y="32"/>
                </a:lnTo>
                <a:lnTo>
                  <a:pt x="43" y="31"/>
                </a:lnTo>
                <a:lnTo>
                  <a:pt x="59" y="24"/>
                </a:lnTo>
                <a:lnTo>
                  <a:pt x="60" y="24"/>
                </a:lnTo>
                <a:lnTo>
                  <a:pt x="61" y="23"/>
                </a:lnTo>
                <a:lnTo>
                  <a:pt x="64" y="22"/>
                </a:lnTo>
                <a:lnTo>
                  <a:pt x="68" y="20"/>
                </a:lnTo>
                <a:lnTo>
                  <a:pt x="72" y="18"/>
                </a:lnTo>
                <a:lnTo>
                  <a:pt x="76" y="15"/>
                </a:lnTo>
                <a:lnTo>
                  <a:pt x="79" y="14"/>
                </a:lnTo>
                <a:lnTo>
                  <a:pt x="83" y="10"/>
                </a:lnTo>
                <a:lnTo>
                  <a:pt x="87" y="7"/>
                </a:lnTo>
                <a:lnTo>
                  <a:pt x="90" y="5"/>
                </a:lnTo>
                <a:lnTo>
                  <a:pt x="91" y="3"/>
                </a:lnTo>
                <a:lnTo>
                  <a:pt x="93" y="2"/>
                </a:lnTo>
                <a:lnTo>
                  <a:pt x="94" y="1"/>
                </a:lnTo>
                <a:lnTo>
                  <a:pt x="9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247"/>
          <p:cNvSpPr>
            <a:spLocks noEditPoints="1"/>
          </p:cNvSpPr>
          <p:nvPr/>
        </p:nvSpPr>
        <p:spPr bwMode="auto">
          <a:xfrm>
            <a:off x="7362826" y="3932238"/>
            <a:ext cx="100013" cy="115888"/>
          </a:xfrm>
          <a:custGeom>
            <a:avLst/>
            <a:gdLst>
              <a:gd name="T0" fmla="*/ 63 w 63"/>
              <a:gd name="T1" fmla="*/ 2 h 73"/>
              <a:gd name="T2" fmla="*/ 63 w 63"/>
              <a:gd name="T3" fmla="*/ 2 h 73"/>
              <a:gd name="T4" fmla="*/ 59 w 63"/>
              <a:gd name="T5" fmla="*/ 0 h 73"/>
              <a:gd name="T6" fmla="*/ 60 w 63"/>
              <a:gd name="T7" fmla="*/ 0 h 73"/>
              <a:gd name="T8" fmla="*/ 61 w 63"/>
              <a:gd name="T9" fmla="*/ 1 h 73"/>
              <a:gd name="T10" fmla="*/ 61 w 63"/>
              <a:gd name="T11" fmla="*/ 1 h 73"/>
              <a:gd name="T12" fmla="*/ 63 w 63"/>
              <a:gd name="T13" fmla="*/ 4 h 73"/>
              <a:gd name="T14" fmla="*/ 63 w 63"/>
              <a:gd name="T15" fmla="*/ 4 h 73"/>
              <a:gd name="T16" fmla="*/ 63 w 63"/>
              <a:gd name="T17" fmla="*/ 9 h 73"/>
              <a:gd name="T18" fmla="*/ 61 w 63"/>
              <a:gd name="T19" fmla="*/ 31 h 73"/>
              <a:gd name="T20" fmla="*/ 55 w 63"/>
              <a:gd name="T21" fmla="*/ 59 h 73"/>
              <a:gd name="T22" fmla="*/ 47 w 63"/>
              <a:gd name="T23" fmla="*/ 69 h 73"/>
              <a:gd name="T24" fmla="*/ 42 w 63"/>
              <a:gd name="T25" fmla="*/ 72 h 73"/>
              <a:gd name="T26" fmla="*/ 36 w 63"/>
              <a:gd name="T27" fmla="*/ 73 h 73"/>
              <a:gd name="T28" fmla="*/ 29 w 63"/>
              <a:gd name="T29" fmla="*/ 70 h 73"/>
              <a:gd name="T30" fmla="*/ 21 w 63"/>
              <a:gd name="T31" fmla="*/ 61 h 73"/>
              <a:gd name="T32" fmla="*/ 14 w 63"/>
              <a:gd name="T33" fmla="*/ 51 h 73"/>
              <a:gd name="T34" fmla="*/ 4 w 63"/>
              <a:gd name="T35" fmla="*/ 26 h 73"/>
              <a:gd name="T36" fmla="*/ 0 w 63"/>
              <a:gd name="T37" fmla="*/ 6 h 73"/>
              <a:gd name="T38" fmla="*/ 2 w 63"/>
              <a:gd name="T39" fmla="*/ 5 h 73"/>
              <a:gd name="T40" fmla="*/ 6 w 63"/>
              <a:gd name="T41" fmla="*/ 6 h 73"/>
              <a:gd name="T42" fmla="*/ 12 w 63"/>
              <a:gd name="T43" fmla="*/ 29 h 73"/>
              <a:gd name="T44" fmla="*/ 25 w 63"/>
              <a:gd name="T45" fmla="*/ 53 h 73"/>
              <a:gd name="T46" fmla="*/ 26 w 63"/>
              <a:gd name="T47" fmla="*/ 56 h 73"/>
              <a:gd name="T48" fmla="*/ 27 w 63"/>
              <a:gd name="T49" fmla="*/ 57 h 73"/>
              <a:gd name="T50" fmla="*/ 30 w 63"/>
              <a:gd name="T51" fmla="*/ 61 h 73"/>
              <a:gd name="T52" fmla="*/ 34 w 63"/>
              <a:gd name="T53" fmla="*/ 65 h 73"/>
              <a:gd name="T54" fmla="*/ 36 w 63"/>
              <a:gd name="T55" fmla="*/ 65 h 73"/>
              <a:gd name="T56" fmla="*/ 42 w 63"/>
              <a:gd name="T57" fmla="*/ 64 h 73"/>
              <a:gd name="T58" fmla="*/ 43 w 63"/>
              <a:gd name="T59" fmla="*/ 63 h 73"/>
              <a:gd name="T60" fmla="*/ 44 w 63"/>
              <a:gd name="T61" fmla="*/ 63 h 73"/>
              <a:gd name="T62" fmla="*/ 48 w 63"/>
              <a:gd name="T63" fmla="*/ 56 h 73"/>
              <a:gd name="T64" fmla="*/ 53 w 63"/>
              <a:gd name="T65" fmla="*/ 30 h 73"/>
              <a:gd name="T66" fmla="*/ 55 w 63"/>
              <a:gd name="T67" fmla="*/ 9 h 73"/>
              <a:gd name="T68" fmla="*/ 55 w 63"/>
              <a:gd name="T69" fmla="*/ 4 h 73"/>
              <a:gd name="T70" fmla="*/ 56 w 63"/>
              <a:gd name="T71" fmla="*/ 1 h 73"/>
              <a:gd name="T72" fmla="*/ 59 w 63"/>
              <a:gd name="T7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3" h="73">
                <a:moveTo>
                  <a:pt x="63" y="2"/>
                </a:moveTo>
                <a:lnTo>
                  <a:pt x="63" y="2"/>
                </a:lnTo>
                <a:lnTo>
                  <a:pt x="63" y="2"/>
                </a:lnTo>
                <a:lnTo>
                  <a:pt x="63" y="2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lnTo>
                  <a:pt x="61" y="1"/>
                </a:lnTo>
                <a:lnTo>
                  <a:pt x="61" y="1"/>
                </a:lnTo>
                <a:lnTo>
                  <a:pt x="61" y="1"/>
                </a:lnTo>
                <a:lnTo>
                  <a:pt x="63" y="2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9"/>
                </a:lnTo>
                <a:lnTo>
                  <a:pt x="61" y="18"/>
                </a:lnTo>
                <a:lnTo>
                  <a:pt x="61" y="31"/>
                </a:lnTo>
                <a:lnTo>
                  <a:pt x="59" y="46"/>
                </a:lnTo>
                <a:lnTo>
                  <a:pt x="55" y="59"/>
                </a:lnTo>
                <a:lnTo>
                  <a:pt x="48" y="68"/>
                </a:lnTo>
                <a:lnTo>
                  <a:pt x="47" y="69"/>
                </a:lnTo>
                <a:lnTo>
                  <a:pt x="44" y="70"/>
                </a:lnTo>
                <a:lnTo>
                  <a:pt x="42" y="72"/>
                </a:lnTo>
                <a:lnTo>
                  <a:pt x="36" y="73"/>
                </a:lnTo>
                <a:lnTo>
                  <a:pt x="36" y="73"/>
                </a:lnTo>
                <a:lnTo>
                  <a:pt x="32" y="72"/>
                </a:lnTo>
                <a:lnTo>
                  <a:pt x="29" y="70"/>
                </a:lnTo>
                <a:lnTo>
                  <a:pt x="25" y="67"/>
                </a:lnTo>
                <a:lnTo>
                  <a:pt x="21" y="61"/>
                </a:lnTo>
                <a:lnTo>
                  <a:pt x="18" y="57"/>
                </a:lnTo>
                <a:lnTo>
                  <a:pt x="14" y="51"/>
                </a:lnTo>
                <a:lnTo>
                  <a:pt x="9" y="39"/>
                </a:lnTo>
                <a:lnTo>
                  <a:pt x="4" y="26"/>
                </a:lnTo>
                <a:lnTo>
                  <a:pt x="0" y="9"/>
                </a:lnTo>
                <a:lnTo>
                  <a:pt x="0" y="6"/>
                </a:lnTo>
                <a:lnTo>
                  <a:pt x="1" y="5"/>
                </a:lnTo>
                <a:lnTo>
                  <a:pt x="2" y="5"/>
                </a:lnTo>
                <a:lnTo>
                  <a:pt x="5" y="5"/>
                </a:lnTo>
                <a:lnTo>
                  <a:pt x="6" y="6"/>
                </a:lnTo>
                <a:lnTo>
                  <a:pt x="6" y="8"/>
                </a:lnTo>
                <a:lnTo>
                  <a:pt x="12" y="29"/>
                </a:lnTo>
                <a:lnTo>
                  <a:pt x="18" y="44"/>
                </a:lnTo>
                <a:lnTo>
                  <a:pt x="25" y="53"/>
                </a:lnTo>
                <a:lnTo>
                  <a:pt x="26" y="55"/>
                </a:lnTo>
                <a:lnTo>
                  <a:pt x="26" y="56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30" y="61"/>
                </a:lnTo>
                <a:lnTo>
                  <a:pt x="31" y="64"/>
                </a:lnTo>
                <a:lnTo>
                  <a:pt x="34" y="65"/>
                </a:lnTo>
                <a:lnTo>
                  <a:pt x="35" y="65"/>
                </a:lnTo>
                <a:lnTo>
                  <a:pt x="36" y="65"/>
                </a:lnTo>
                <a:lnTo>
                  <a:pt x="39" y="65"/>
                </a:lnTo>
                <a:lnTo>
                  <a:pt x="42" y="64"/>
                </a:lnTo>
                <a:lnTo>
                  <a:pt x="43" y="63"/>
                </a:lnTo>
                <a:lnTo>
                  <a:pt x="43" y="63"/>
                </a:lnTo>
                <a:lnTo>
                  <a:pt x="43" y="63"/>
                </a:lnTo>
                <a:lnTo>
                  <a:pt x="44" y="63"/>
                </a:lnTo>
                <a:lnTo>
                  <a:pt x="44" y="61"/>
                </a:lnTo>
                <a:lnTo>
                  <a:pt x="48" y="56"/>
                </a:lnTo>
                <a:lnTo>
                  <a:pt x="52" y="44"/>
                </a:lnTo>
                <a:lnTo>
                  <a:pt x="53" y="30"/>
                </a:lnTo>
                <a:lnTo>
                  <a:pt x="55" y="18"/>
                </a:lnTo>
                <a:lnTo>
                  <a:pt x="55" y="9"/>
                </a:lnTo>
                <a:lnTo>
                  <a:pt x="55" y="4"/>
                </a:lnTo>
                <a:lnTo>
                  <a:pt x="55" y="4"/>
                </a:lnTo>
                <a:lnTo>
                  <a:pt x="56" y="2"/>
                </a:lnTo>
                <a:lnTo>
                  <a:pt x="56" y="1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248"/>
          <p:cNvSpPr>
            <a:spLocks/>
          </p:cNvSpPr>
          <p:nvPr/>
        </p:nvSpPr>
        <p:spPr bwMode="auto">
          <a:xfrm>
            <a:off x="7369176" y="3989388"/>
            <a:ext cx="90488" cy="30163"/>
          </a:xfrm>
          <a:custGeom>
            <a:avLst/>
            <a:gdLst>
              <a:gd name="T0" fmla="*/ 23 w 57"/>
              <a:gd name="T1" fmla="*/ 0 h 19"/>
              <a:gd name="T2" fmla="*/ 28 w 57"/>
              <a:gd name="T3" fmla="*/ 4 h 19"/>
              <a:gd name="T4" fmla="*/ 28 w 57"/>
              <a:gd name="T5" fmla="*/ 4 h 19"/>
              <a:gd name="T6" fmla="*/ 30 w 57"/>
              <a:gd name="T7" fmla="*/ 7 h 19"/>
              <a:gd name="T8" fmla="*/ 31 w 57"/>
              <a:gd name="T9" fmla="*/ 11 h 19"/>
              <a:gd name="T10" fmla="*/ 35 w 57"/>
              <a:gd name="T11" fmla="*/ 7 h 19"/>
              <a:gd name="T12" fmla="*/ 42 w 57"/>
              <a:gd name="T13" fmla="*/ 6 h 19"/>
              <a:gd name="T14" fmla="*/ 51 w 57"/>
              <a:gd name="T15" fmla="*/ 8 h 19"/>
              <a:gd name="T16" fmla="*/ 57 w 57"/>
              <a:gd name="T17" fmla="*/ 14 h 19"/>
              <a:gd name="T18" fmla="*/ 56 w 57"/>
              <a:gd name="T19" fmla="*/ 17 h 19"/>
              <a:gd name="T20" fmla="*/ 53 w 57"/>
              <a:gd name="T21" fmla="*/ 19 h 19"/>
              <a:gd name="T22" fmla="*/ 48 w 57"/>
              <a:gd name="T23" fmla="*/ 15 h 19"/>
              <a:gd name="T24" fmla="*/ 43 w 57"/>
              <a:gd name="T25" fmla="*/ 12 h 19"/>
              <a:gd name="T26" fmla="*/ 39 w 57"/>
              <a:gd name="T27" fmla="*/ 14 h 19"/>
              <a:gd name="T28" fmla="*/ 36 w 57"/>
              <a:gd name="T29" fmla="*/ 16 h 19"/>
              <a:gd name="T30" fmla="*/ 36 w 57"/>
              <a:gd name="T31" fmla="*/ 17 h 19"/>
              <a:gd name="T32" fmla="*/ 35 w 57"/>
              <a:gd name="T33" fmla="*/ 19 h 19"/>
              <a:gd name="T34" fmla="*/ 32 w 57"/>
              <a:gd name="T35" fmla="*/ 19 h 19"/>
              <a:gd name="T36" fmla="*/ 30 w 57"/>
              <a:gd name="T37" fmla="*/ 19 h 19"/>
              <a:gd name="T38" fmla="*/ 27 w 57"/>
              <a:gd name="T39" fmla="*/ 16 h 19"/>
              <a:gd name="T40" fmla="*/ 23 w 57"/>
              <a:gd name="T41" fmla="*/ 10 h 19"/>
              <a:gd name="T42" fmla="*/ 22 w 57"/>
              <a:gd name="T43" fmla="*/ 7 h 19"/>
              <a:gd name="T44" fmla="*/ 17 w 57"/>
              <a:gd name="T45" fmla="*/ 7 h 19"/>
              <a:gd name="T46" fmla="*/ 10 w 57"/>
              <a:gd name="T47" fmla="*/ 11 h 19"/>
              <a:gd name="T48" fmla="*/ 6 w 57"/>
              <a:gd name="T49" fmla="*/ 14 h 19"/>
              <a:gd name="T50" fmla="*/ 4 w 57"/>
              <a:gd name="T51" fmla="*/ 15 h 19"/>
              <a:gd name="T52" fmla="*/ 1 w 57"/>
              <a:gd name="T53" fmla="*/ 14 h 19"/>
              <a:gd name="T54" fmla="*/ 0 w 57"/>
              <a:gd name="T55" fmla="*/ 10 h 19"/>
              <a:gd name="T56" fmla="*/ 2 w 57"/>
              <a:gd name="T57" fmla="*/ 7 h 19"/>
              <a:gd name="T58" fmla="*/ 6 w 57"/>
              <a:gd name="T59" fmla="*/ 4 h 19"/>
              <a:gd name="T60" fmla="*/ 13 w 57"/>
              <a:gd name="T61" fmla="*/ 2 h 19"/>
              <a:gd name="T62" fmla="*/ 19 w 57"/>
              <a:gd name="T6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" h="19">
                <a:moveTo>
                  <a:pt x="19" y="0"/>
                </a:moveTo>
                <a:lnTo>
                  <a:pt x="23" y="0"/>
                </a:lnTo>
                <a:lnTo>
                  <a:pt x="26" y="2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8" y="6"/>
                </a:lnTo>
                <a:lnTo>
                  <a:pt x="30" y="7"/>
                </a:lnTo>
                <a:lnTo>
                  <a:pt x="30" y="8"/>
                </a:lnTo>
                <a:lnTo>
                  <a:pt x="31" y="11"/>
                </a:lnTo>
                <a:lnTo>
                  <a:pt x="34" y="8"/>
                </a:lnTo>
                <a:lnTo>
                  <a:pt x="35" y="7"/>
                </a:lnTo>
                <a:lnTo>
                  <a:pt x="39" y="6"/>
                </a:lnTo>
                <a:lnTo>
                  <a:pt x="42" y="6"/>
                </a:lnTo>
                <a:lnTo>
                  <a:pt x="46" y="6"/>
                </a:lnTo>
                <a:lnTo>
                  <a:pt x="51" y="8"/>
                </a:lnTo>
                <a:lnTo>
                  <a:pt x="56" y="12"/>
                </a:lnTo>
                <a:lnTo>
                  <a:pt x="57" y="14"/>
                </a:lnTo>
                <a:lnTo>
                  <a:pt x="57" y="15"/>
                </a:lnTo>
                <a:lnTo>
                  <a:pt x="56" y="17"/>
                </a:lnTo>
                <a:lnTo>
                  <a:pt x="55" y="17"/>
                </a:lnTo>
                <a:lnTo>
                  <a:pt x="53" y="19"/>
                </a:lnTo>
                <a:lnTo>
                  <a:pt x="51" y="17"/>
                </a:lnTo>
                <a:lnTo>
                  <a:pt x="48" y="15"/>
                </a:lnTo>
                <a:lnTo>
                  <a:pt x="46" y="14"/>
                </a:lnTo>
                <a:lnTo>
                  <a:pt x="43" y="12"/>
                </a:lnTo>
                <a:lnTo>
                  <a:pt x="42" y="12"/>
                </a:lnTo>
                <a:lnTo>
                  <a:pt x="39" y="14"/>
                </a:lnTo>
                <a:lnTo>
                  <a:pt x="38" y="15"/>
                </a:lnTo>
                <a:lnTo>
                  <a:pt x="36" y="16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9"/>
                </a:lnTo>
                <a:lnTo>
                  <a:pt x="34" y="19"/>
                </a:lnTo>
                <a:lnTo>
                  <a:pt x="32" y="19"/>
                </a:lnTo>
                <a:lnTo>
                  <a:pt x="32" y="19"/>
                </a:lnTo>
                <a:lnTo>
                  <a:pt x="30" y="19"/>
                </a:lnTo>
                <a:lnTo>
                  <a:pt x="28" y="17"/>
                </a:lnTo>
                <a:lnTo>
                  <a:pt x="27" y="16"/>
                </a:lnTo>
                <a:lnTo>
                  <a:pt x="25" y="12"/>
                </a:lnTo>
                <a:lnTo>
                  <a:pt x="23" y="10"/>
                </a:lnTo>
                <a:lnTo>
                  <a:pt x="22" y="8"/>
                </a:lnTo>
                <a:lnTo>
                  <a:pt x="22" y="7"/>
                </a:lnTo>
                <a:lnTo>
                  <a:pt x="19" y="7"/>
                </a:lnTo>
                <a:lnTo>
                  <a:pt x="17" y="7"/>
                </a:lnTo>
                <a:lnTo>
                  <a:pt x="14" y="8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5" y="14"/>
                </a:lnTo>
                <a:lnTo>
                  <a:pt x="4" y="15"/>
                </a:lnTo>
                <a:lnTo>
                  <a:pt x="2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2" y="7"/>
                </a:lnTo>
                <a:lnTo>
                  <a:pt x="4" y="7"/>
                </a:lnTo>
                <a:lnTo>
                  <a:pt x="6" y="4"/>
                </a:lnTo>
                <a:lnTo>
                  <a:pt x="9" y="3"/>
                </a:lnTo>
                <a:lnTo>
                  <a:pt x="13" y="2"/>
                </a:lnTo>
                <a:lnTo>
                  <a:pt x="1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249"/>
          <p:cNvSpPr>
            <a:spLocks/>
          </p:cNvSpPr>
          <p:nvPr/>
        </p:nvSpPr>
        <p:spPr bwMode="auto">
          <a:xfrm>
            <a:off x="7350126" y="3875088"/>
            <a:ext cx="14288" cy="12700"/>
          </a:xfrm>
          <a:custGeom>
            <a:avLst/>
            <a:gdLst>
              <a:gd name="T0" fmla="*/ 4 w 9"/>
              <a:gd name="T1" fmla="*/ 0 h 8"/>
              <a:gd name="T2" fmla="*/ 6 w 9"/>
              <a:gd name="T3" fmla="*/ 0 h 8"/>
              <a:gd name="T4" fmla="*/ 8 w 9"/>
              <a:gd name="T5" fmla="*/ 2 h 8"/>
              <a:gd name="T6" fmla="*/ 9 w 9"/>
              <a:gd name="T7" fmla="*/ 4 h 8"/>
              <a:gd name="T8" fmla="*/ 8 w 9"/>
              <a:gd name="T9" fmla="*/ 7 h 8"/>
              <a:gd name="T10" fmla="*/ 6 w 9"/>
              <a:gd name="T11" fmla="*/ 8 h 8"/>
              <a:gd name="T12" fmla="*/ 4 w 9"/>
              <a:gd name="T13" fmla="*/ 8 h 8"/>
              <a:gd name="T14" fmla="*/ 3 w 9"/>
              <a:gd name="T15" fmla="*/ 8 h 8"/>
              <a:gd name="T16" fmla="*/ 1 w 9"/>
              <a:gd name="T17" fmla="*/ 7 h 8"/>
              <a:gd name="T18" fmla="*/ 0 w 9"/>
              <a:gd name="T19" fmla="*/ 4 h 8"/>
              <a:gd name="T20" fmla="*/ 1 w 9"/>
              <a:gd name="T21" fmla="*/ 2 h 8"/>
              <a:gd name="T22" fmla="*/ 3 w 9"/>
              <a:gd name="T23" fmla="*/ 0 h 8"/>
              <a:gd name="T24" fmla="*/ 4 w 9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8">
                <a:moveTo>
                  <a:pt x="4" y="0"/>
                </a:move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8" y="7"/>
                </a:lnTo>
                <a:lnTo>
                  <a:pt x="6" y="8"/>
                </a:lnTo>
                <a:lnTo>
                  <a:pt x="4" y="8"/>
                </a:lnTo>
                <a:lnTo>
                  <a:pt x="3" y="8"/>
                </a:lnTo>
                <a:lnTo>
                  <a:pt x="1" y="7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250"/>
          <p:cNvSpPr>
            <a:spLocks noEditPoints="1"/>
          </p:cNvSpPr>
          <p:nvPr/>
        </p:nvSpPr>
        <p:spPr bwMode="auto">
          <a:xfrm>
            <a:off x="7348538" y="3871913"/>
            <a:ext cx="17463" cy="20638"/>
          </a:xfrm>
          <a:custGeom>
            <a:avLst/>
            <a:gdLst>
              <a:gd name="T0" fmla="*/ 5 w 11"/>
              <a:gd name="T1" fmla="*/ 4 h 13"/>
              <a:gd name="T2" fmla="*/ 4 w 11"/>
              <a:gd name="T3" fmla="*/ 5 h 13"/>
              <a:gd name="T4" fmla="*/ 4 w 11"/>
              <a:gd name="T5" fmla="*/ 6 h 13"/>
              <a:gd name="T6" fmla="*/ 4 w 11"/>
              <a:gd name="T7" fmla="*/ 8 h 13"/>
              <a:gd name="T8" fmla="*/ 5 w 11"/>
              <a:gd name="T9" fmla="*/ 9 h 13"/>
              <a:gd name="T10" fmla="*/ 7 w 11"/>
              <a:gd name="T11" fmla="*/ 8 h 13"/>
              <a:gd name="T12" fmla="*/ 7 w 11"/>
              <a:gd name="T13" fmla="*/ 6 h 13"/>
              <a:gd name="T14" fmla="*/ 7 w 11"/>
              <a:gd name="T15" fmla="*/ 5 h 13"/>
              <a:gd name="T16" fmla="*/ 5 w 11"/>
              <a:gd name="T17" fmla="*/ 4 h 13"/>
              <a:gd name="T18" fmla="*/ 5 w 11"/>
              <a:gd name="T19" fmla="*/ 0 h 13"/>
              <a:gd name="T20" fmla="*/ 9 w 11"/>
              <a:gd name="T21" fmla="*/ 1 h 13"/>
              <a:gd name="T22" fmla="*/ 10 w 11"/>
              <a:gd name="T23" fmla="*/ 4 h 13"/>
              <a:gd name="T24" fmla="*/ 11 w 11"/>
              <a:gd name="T25" fmla="*/ 6 h 13"/>
              <a:gd name="T26" fmla="*/ 10 w 11"/>
              <a:gd name="T27" fmla="*/ 9 h 13"/>
              <a:gd name="T28" fmla="*/ 9 w 11"/>
              <a:gd name="T29" fmla="*/ 12 h 13"/>
              <a:gd name="T30" fmla="*/ 5 w 11"/>
              <a:gd name="T31" fmla="*/ 13 h 13"/>
              <a:gd name="T32" fmla="*/ 2 w 11"/>
              <a:gd name="T33" fmla="*/ 12 h 13"/>
              <a:gd name="T34" fmla="*/ 1 w 11"/>
              <a:gd name="T35" fmla="*/ 9 h 13"/>
              <a:gd name="T36" fmla="*/ 0 w 11"/>
              <a:gd name="T37" fmla="*/ 6 h 13"/>
              <a:gd name="T38" fmla="*/ 1 w 11"/>
              <a:gd name="T39" fmla="*/ 4 h 13"/>
              <a:gd name="T40" fmla="*/ 2 w 11"/>
              <a:gd name="T41" fmla="*/ 1 h 13"/>
              <a:gd name="T42" fmla="*/ 5 w 11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" h="13">
                <a:moveTo>
                  <a:pt x="5" y="4"/>
                </a:move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5" y="9"/>
                </a:lnTo>
                <a:lnTo>
                  <a:pt x="7" y="8"/>
                </a:lnTo>
                <a:lnTo>
                  <a:pt x="7" y="6"/>
                </a:lnTo>
                <a:lnTo>
                  <a:pt x="7" y="5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9" y="1"/>
                </a:lnTo>
                <a:lnTo>
                  <a:pt x="10" y="4"/>
                </a:lnTo>
                <a:lnTo>
                  <a:pt x="11" y="6"/>
                </a:lnTo>
                <a:lnTo>
                  <a:pt x="10" y="9"/>
                </a:lnTo>
                <a:lnTo>
                  <a:pt x="9" y="12"/>
                </a:lnTo>
                <a:lnTo>
                  <a:pt x="5" y="13"/>
                </a:lnTo>
                <a:lnTo>
                  <a:pt x="2" y="12"/>
                </a:lnTo>
                <a:lnTo>
                  <a:pt x="1" y="9"/>
                </a:lnTo>
                <a:lnTo>
                  <a:pt x="0" y="6"/>
                </a:lnTo>
                <a:lnTo>
                  <a:pt x="1" y="4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251"/>
          <p:cNvSpPr>
            <a:spLocks/>
          </p:cNvSpPr>
          <p:nvPr/>
        </p:nvSpPr>
        <p:spPr bwMode="auto">
          <a:xfrm>
            <a:off x="7483476" y="3843338"/>
            <a:ext cx="14288" cy="14288"/>
          </a:xfrm>
          <a:custGeom>
            <a:avLst/>
            <a:gdLst>
              <a:gd name="T0" fmla="*/ 4 w 9"/>
              <a:gd name="T1" fmla="*/ 0 h 9"/>
              <a:gd name="T2" fmla="*/ 6 w 9"/>
              <a:gd name="T3" fmla="*/ 1 h 9"/>
              <a:gd name="T4" fmla="*/ 8 w 9"/>
              <a:gd name="T5" fmla="*/ 2 h 9"/>
              <a:gd name="T6" fmla="*/ 9 w 9"/>
              <a:gd name="T7" fmla="*/ 5 h 9"/>
              <a:gd name="T8" fmla="*/ 8 w 9"/>
              <a:gd name="T9" fmla="*/ 6 h 9"/>
              <a:gd name="T10" fmla="*/ 6 w 9"/>
              <a:gd name="T11" fmla="*/ 9 h 9"/>
              <a:gd name="T12" fmla="*/ 4 w 9"/>
              <a:gd name="T13" fmla="*/ 9 h 9"/>
              <a:gd name="T14" fmla="*/ 2 w 9"/>
              <a:gd name="T15" fmla="*/ 9 h 9"/>
              <a:gd name="T16" fmla="*/ 1 w 9"/>
              <a:gd name="T17" fmla="*/ 6 h 9"/>
              <a:gd name="T18" fmla="*/ 0 w 9"/>
              <a:gd name="T19" fmla="*/ 5 h 9"/>
              <a:gd name="T20" fmla="*/ 1 w 9"/>
              <a:gd name="T21" fmla="*/ 2 h 9"/>
              <a:gd name="T22" fmla="*/ 2 w 9"/>
              <a:gd name="T23" fmla="*/ 1 h 9"/>
              <a:gd name="T24" fmla="*/ 4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4" y="0"/>
                </a:moveTo>
                <a:lnTo>
                  <a:pt x="6" y="1"/>
                </a:lnTo>
                <a:lnTo>
                  <a:pt x="8" y="2"/>
                </a:lnTo>
                <a:lnTo>
                  <a:pt x="9" y="5"/>
                </a:lnTo>
                <a:lnTo>
                  <a:pt x="8" y="6"/>
                </a:lnTo>
                <a:lnTo>
                  <a:pt x="6" y="9"/>
                </a:lnTo>
                <a:lnTo>
                  <a:pt x="4" y="9"/>
                </a:lnTo>
                <a:lnTo>
                  <a:pt x="2" y="9"/>
                </a:lnTo>
                <a:lnTo>
                  <a:pt x="1" y="6"/>
                </a:lnTo>
                <a:lnTo>
                  <a:pt x="0" y="5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252"/>
          <p:cNvSpPr>
            <a:spLocks noEditPoints="1"/>
          </p:cNvSpPr>
          <p:nvPr/>
        </p:nvSpPr>
        <p:spPr bwMode="auto">
          <a:xfrm>
            <a:off x="7480301" y="3840163"/>
            <a:ext cx="19050" cy="19050"/>
          </a:xfrm>
          <a:custGeom>
            <a:avLst/>
            <a:gdLst>
              <a:gd name="T0" fmla="*/ 6 w 12"/>
              <a:gd name="T1" fmla="*/ 4 h 12"/>
              <a:gd name="T2" fmla="*/ 4 w 12"/>
              <a:gd name="T3" fmla="*/ 4 h 12"/>
              <a:gd name="T4" fmla="*/ 4 w 12"/>
              <a:gd name="T5" fmla="*/ 7 h 12"/>
              <a:gd name="T6" fmla="*/ 4 w 12"/>
              <a:gd name="T7" fmla="*/ 8 h 12"/>
              <a:gd name="T8" fmla="*/ 6 w 12"/>
              <a:gd name="T9" fmla="*/ 9 h 12"/>
              <a:gd name="T10" fmla="*/ 8 w 12"/>
              <a:gd name="T11" fmla="*/ 8 h 12"/>
              <a:gd name="T12" fmla="*/ 8 w 12"/>
              <a:gd name="T13" fmla="*/ 7 h 12"/>
              <a:gd name="T14" fmla="*/ 8 w 12"/>
              <a:gd name="T15" fmla="*/ 4 h 12"/>
              <a:gd name="T16" fmla="*/ 6 w 12"/>
              <a:gd name="T17" fmla="*/ 4 h 12"/>
              <a:gd name="T18" fmla="*/ 6 w 12"/>
              <a:gd name="T19" fmla="*/ 0 h 12"/>
              <a:gd name="T20" fmla="*/ 10 w 12"/>
              <a:gd name="T21" fmla="*/ 2 h 12"/>
              <a:gd name="T22" fmla="*/ 11 w 12"/>
              <a:gd name="T23" fmla="*/ 3 h 12"/>
              <a:gd name="T24" fmla="*/ 12 w 12"/>
              <a:gd name="T25" fmla="*/ 7 h 12"/>
              <a:gd name="T26" fmla="*/ 11 w 12"/>
              <a:gd name="T27" fmla="*/ 9 h 12"/>
              <a:gd name="T28" fmla="*/ 10 w 12"/>
              <a:gd name="T29" fmla="*/ 12 h 12"/>
              <a:gd name="T30" fmla="*/ 6 w 12"/>
              <a:gd name="T31" fmla="*/ 12 h 12"/>
              <a:gd name="T32" fmla="*/ 3 w 12"/>
              <a:gd name="T33" fmla="*/ 12 h 12"/>
              <a:gd name="T34" fmla="*/ 0 w 12"/>
              <a:gd name="T35" fmla="*/ 9 h 12"/>
              <a:gd name="T36" fmla="*/ 0 w 12"/>
              <a:gd name="T37" fmla="*/ 7 h 12"/>
              <a:gd name="T38" fmla="*/ 0 w 12"/>
              <a:gd name="T39" fmla="*/ 3 h 12"/>
              <a:gd name="T40" fmla="*/ 3 w 12"/>
              <a:gd name="T41" fmla="*/ 2 h 12"/>
              <a:gd name="T42" fmla="*/ 6 w 12"/>
              <a:gd name="T4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12">
                <a:moveTo>
                  <a:pt x="6" y="4"/>
                </a:moveTo>
                <a:lnTo>
                  <a:pt x="4" y="4"/>
                </a:lnTo>
                <a:lnTo>
                  <a:pt x="4" y="7"/>
                </a:lnTo>
                <a:lnTo>
                  <a:pt x="4" y="8"/>
                </a:lnTo>
                <a:lnTo>
                  <a:pt x="6" y="9"/>
                </a:lnTo>
                <a:lnTo>
                  <a:pt x="8" y="8"/>
                </a:lnTo>
                <a:lnTo>
                  <a:pt x="8" y="7"/>
                </a:lnTo>
                <a:lnTo>
                  <a:pt x="8" y="4"/>
                </a:lnTo>
                <a:lnTo>
                  <a:pt x="6" y="4"/>
                </a:lnTo>
                <a:close/>
                <a:moveTo>
                  <a:pt x="6" y="0"/>
                </a:moveTo>
                <a:lnTo>
                  <a:pt x="10" y="2"/>
                </a:lnTo>
                <a:lnTo>
                  <a:pt x="11" y="3"/>
                </a:lnTo>
                <a:lnTo>
                  <a:pt x="12" y="7"/>
                </a:lnTo>
                <a:lnTo>
                  <a:pt x="11" y="9"/>
                </a:lnTo>
                <a:lnTo>
                  <a:pt x="10" y="12"/>
                </a:lnTo>
                <a:lnTo>
                  <a:pt x="6" y="12"/>
                </a:lnTo>
                <a:lnTo>
                  <a:pt x="3" y="12"/>
                </a:lnTo>
                <a:lnTo>
                  <a:pt x="0" y="9"/>
                </a:lnTo>
                <a:lnTo>
                  <a:pt x="0" y="7"/>
                </a:lnTo>
                <a:lnTo>
                  <a:pt x="0" y="3"/>
                </a:lnTo>
                <a:lnTo>
                  <a:pt x="3" y="2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53"/>
          <p:cNvSpPr>
            <a:spLocks/>
          </p:cNvSpPr>
          <p:nvPr/>
        </p:nvSpPr>
        <p:spPr bwMode="auto">
          <a:xfrm>
            <a:off x="7250113" y="4087813"/>
            <a:ext cx="241300" cy="347663"/>
          </a:xfrm>
          <a:custGeom>
            <a:avLst/>
            <a:gdLst>
              <a:gd name="T0" fmla="*/ 101 w 152"/>
              <a:gd name="T1" fmla="*/ 0 h 219"/>
              <a:gd name="T2" fmla="*/ 103 w 152"/>
              <a:gd name="T3" fmla="*/ 1 h 219"/>
              <a:gd name="T4" fmla="*/ 109 w 152"/>
              <a:gd name="T5" fmla="*/ 3 h 219"/>
              <a:gd name="T6" fmla="*/ 115 w 152"/>
              <a:gd name="T7" fmla="*/ 7 h 219"/>
              <a:gd name="T8" fmla="*/ 123 w 152"/>
              <a:gd name="T9" fmla="*/ 14 h 219"/>
              <a:gd name="T10" fmla="*/ 132 w 152"/>
              <a:gd name="T11" fmla="*/ 25 h 219"/>
              <a:gd name="T12" fmla="*/ 140 w 152"/>
              <a:gd name="T13" fmla="*/ 41 h 219"/>
              <a:gd name="T14" fmla="*/ 147 w 152"/>
              <a:gd name="T15" fmla="*/ 62 h 219"/>
              <a:gd name="T16" fmla="*/ 147 w 152"/>
              <a:gd name="T17" fmla="*/ 64 h 219"/>
              <a:gd name="T18" fmla="*/ 149 w 152"/>
              <a:gd name="T19" fmla="*/ 75 h 219"/>
              <a:gd name="T20" fmla="*/ 151 w 152"/>
              <a:gd name="T21" fmla="*/ 89 h 219"/>
              <a:gd name="T22" fmla="*/ 152 w 152"/>
              <a:gd name="T23" fmla="*/ 107 h 219"/>
              <a:gd name="T24" fmla="*/ 151 w 152"/>
              <a:gd name="T25" fmla="*/ 128 h 219"/>
              <a:gd name="T26" fmla="*/ 148 w 152"/>
              <a:gd name="T27" fmla="*/ 151 h 219"/>
              <a:gd name="T28" fmla="*/ 140 w 152"/>
              <a:gd name="T29" fmla="*/ 173 h 219"/>
              <a:gd name="T30" fmla="*/ 128 w 152"/>
              <a:gd name="T31" fmla="*/ 192 h 219"/>
              <a:gd name="T32" fmla="*/ 127 w 152"/>
              <a:gd name="T33" fmla="*/ 195 h 219"/>
              <a:gd name="T34" fmla="*/ 123 w 152"/>
              <a:gd name="T35" fmla="*/ 200 h 219"/>
              <a:gd name="T36" fmla="*/ 115 w 152"/>
              <a:gd name="T37" fmla="*/ 207 h 219"/>
              <a:gd name="T38" fmla="*/ 107 w 152"/>
              <a:gd name="T39" fmla="*/ 213 h 219"/>
              <a:gd name="T40" fmla="*/ 96 w 152"/>
              <a:gd name="T41" fmla="*/ 217 h 219"/>
              <a:gd name="T42" fmla="*/ 83 w 152"/>
              <a:gd name="T43" fmla="*/ 219 h 219"/>
              <a:gd name="T44" fmla="*/ 68 w 152"/>
              <a:gd name="T45" fmla="*/ 213 h 219"/>
              <a:gd name="T46" fmla="*/ 52 w 152"/>
              <a:gd name="T47" fmla="*/ 200 h 219"/>
              <a:gd name="T48" fmla="*/ 51 w 152"/>
              <a:gd name="T49" fmla="*/ 199 h 219"/>
              <a:gd name="T50" fmla="*/ 46 w 152"/>
              <a:gd name="T51" fmla="*/ 195 h 219"/>
              <a:gd name="T52" fmla="*/ 39 w 152"/>
              <a:gd name="T53" fmla="*/ 188 h 219"/>
              <a:gd name="T54" fmla="*/ 30 w 152"/>
              <a:gd name="T55" fmla="*/ 177 h 219"/>
              <a:gd name="T56" fmla="*/ 22 w 152"/>
              <a:gd name="T57" fmla="*/ 161 h 219"/>
              <a:gd name="T58" fmla="*/ 13 w 152"/>
              <a:gd name="T59" fmla="*/ 141 h 219"/>
              <a:gd name="T60" fmla="*/ 5 w 152"/>
              <a:gd name="T61" fmla="*/ 115 h 219"/>
              <a:gd name="T62" fmla="*/ 0 w 152"/>
              <a:gd name="T63" fmla="*/ 82 h 219"/>
              <a:gd name="T64" fmla="*/ 0 w 152"/>
              <a:gd name="T65" fmla="*/ 80 h 219"/>
              <a:gd name="T66" fmla="*/ 0 w 152"/>
              <a:gd name="T67" fmla="*/ 73 h 219"/>
              <a:gd name="T68" fmla="*/ 1 w 152"/>
              <a:gd name="T69" fmla="*/ 63 h 219"/>
              <a:gd name="T70" fmla="*/ 4 w 152"/>
              <a:gd name="T71" fmla="*/ 50 h 219"/>
              <a:gd name="T72" fmla="*/ 11 w 152"/>
              <a:gd name="T73" fmla="*/ 37 h 219"/>
              <a:gd name="T74" fmla="*/ 18 w 152"/>
              <a:gd name="T75" fmla="*/ 24 h 219"/>
              <a:gd name="T76" fmla="*/ 32 w 152"/>
              <a:gd name="T77" fmla="*/ 13 h 219"/>
              <a:gd name="T78" fmla="*/ 34 w 152"/>
              <a:gd name="T79" fmla="*/ 13 h 219"/>
              <a:gd name="T80" fmla="*/ 39 w 152"/>
              <a:gd name="T81" fmla="*/ 9 h 219"/>
              <a:gd name="T82" fmla="*/ 49 w 152"/>
              <a:gd name="T83" fmla="*/ 7 h 219"/>
              <a:gd name="T84" fmla="*/ 62 w 152"/>
              <a:gd name="T85" fmla="*/ 3 h 219"/>
              <a:gd name="T86" fmla="*/ 79 w 152"/>
              <a:gd name="T87" fmla="*/ 0 h 219"/>
              <a:gd name="T88" fmla="*/ 101 w 152"/>
              <a:gd name="T8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2" h="219">
                <a:moveTo>
                  <a:pt x="101" y="0"/>
                </a:moveTo>
                <a:lnTo>
                  <a:pt x="103" y="1"/>
                </a:lnTo>
                <a:lnTo>
                  <a:pt x="109" y="3"/>
                </a:lnTo>
                <a:lnTo>
                  <a:pt x="115" y="7"/>
                </a:lnTo>
                <a:lnTo>
                  <a:pt x="123" y="14"/>
                </a:lnTo>
                <a:lnTo>
                  <a:pt x="132" y="25"/>
                </a:lnTo>
                <a:lnTo>
                  <a:pt x="140" y="41"/>
                </a:lnTo>
                <a:lnTo>
                  <a:pt x="147" y="62"/>
                </a:lnTo>
                <a:lnTo>
                  <a:pt x="147" y="64"/>
                </a:lnTo>
                <a:lnTo>
                  <a:pt x="149" y="75"/>
                </a:lnTo>
                <a:lnTo>
                  <a:pt x="151" y="89"/>
                </a:lnTo>
                <a:lnTo>
                  <a:pt x="152" y="107"/>
                </a:lnTo>
                <a:lnTo>
                  <a:pt x="151" y="128"/>
                </a:lnTo>
                <a:lnTo>
                  <a:pt x="148" y="151"/>
                </a:lnTo>
                <a:lnTo>
                  <a:pt x="140" y="173"/>
                </a:lnTo>
                <a:lnTo>
                  <a:pt x="128" y="192"/>
                </a:lnTo>
                <a:lnTo>
                  <a:pt x="127" y="195"/>
                </a:lnTo>
                <a:lnTo>
                  <a:pt x="123" y="200"/>
                </a:lnTo>
                <a:lnTo>
                  <a:pt x="115" y="207"/>
                </a:lnTo>
                <a:lnTo>
                  <a:pt x="107" y="213"/>
                </a:lnTo>
                <a:lnTo>
                  <a:pt x="96" y="217"/>
                </a:lnTo>
                <a:lnTo>
                  <a:pt x="83" y="219"/>
                </a:lnTo>
                <a:lnTo>
                  <a:pt x="68" y="213"/>
                </a:lnTo>
                <a:lnTo>
                  <a:pt x="52" y="200"/>
                </a:lnTo>
                <a:lnTo>
                  <a:pt x="51" y="199"/>
                </a:lnTo>
                <a:lnTo>
                  <a:pt x="46" y="195"/>
                </a:lnTo>
                <a:lnTo>
                  <a:pt x="39" y="188"/>
                </a:lnTo>
                <a:lnTo>
                  <a:pt x="30" y="177"/>
                </a:lnTo>
                <a:lnTo>
                  <a:pt x="22" y="161"/>
                </a:lnTo>
                <a:lnTo>
                  <a:pt x="13" y="141"/>
                </a:lnTo>
                <a:lnTo>
                  <a:pt x="5" y="115"/>
                </a:lnTo>
                <a:lnTo>
                  <a:pt x="0" y="82"/>
                </a:lnTo>
                <a:lnTo>
                  <a:pt x="0" y="80"/>
                </a:lnTo>
                <a:lnTo>
                  <a:pt x="0" y="73"/>
                </a:lnTo>
                <a:lnTo>
                  <a:pt x="1" y="63"/>
                </a:lnTo>
                <a:lnTo>
                  <a:pt x="4" y="50"/>
                </a:lnTo>
                <a:lnTo>
                  <a:pt x="11" y="37"/>
                </a:lnTo>
                <a:lnTo>
                  <a:pt x="18" y="24"/>
                </a:lnTo>
                <a:lnTo>
                  <a:pt x="32" y="13"/>
                </a:lnTo>
                <a:lnTo>
                  <a:pt x="34" y="13"/>
                </a:lnTo>
                <a:lnTo>
                  <a:pt x="39" y="9"/>
                </a:lnTo>
                <a:lnTo>
                  <a:pt x="49" y="7"/>
                </a:lnTo>
                <a:lnTo>
                  <a:pt x="62" y="3"/>
                </a:lnTo>
                <a:lnTo>
                  <a:pt x="79" y="0"/>
                </a:lnTo>
                <a:lnTo>
                  <a:pt x="101" y="0"/>
                </a:lnTo>
                <a:close/>
              </a:path>
            </a:pathLst>
          </a:custGeom>
          <a:solidFill>
            <a:srgbClr val="77B4BD"/>
          </a:solidFill>
          <a:ln w="0">
            <a:solidFill>
              <a:srgbClr val="77B4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54"/>
          <p:cNvSpPr>
            <a:spLocks noEditPoints="1"/>
          </p:cNvSpPr>
          <p:nvPr/>
        </p:nvSpPr>
        <p:spPr bwMode="auto">
          <a:xfrm>
            <a:off x="7243763" y="4081463"/>
            <a:ext cx="254000" cy="360363"/>
          </a:xfrm>
          <a:custGeom>
            <a:avLst/>
            <a:gdLst>
              <a:gd name="T0" fmla="*/ 75 w 160"/>
              <a:gd name="T1" fmla="*/ 9 h 227"/>
              <a:gd name="T2" fmla="*/ 50 w 160"/>
              <a:gd name="T3" fmla="*/ 14 h 227"/>
              <a:gd name="T4" fmla="*/ 39 w 160"/>
              <a:gd name="T5" fmla="*/ 20 h 227"/>
              <a:gd name="T6" fmla="*/ 38 w 160"/>
              <a:gd name="T7" fmla="*/ 21 h 227"/>
              <a:gd name="T8" fmla="*/ 38 w 160"/>
              <a:gd name="T9" fmla="*/ 21 h 227"/>
              <a:gd name="T10" fmla="*/ 16 w 160"/>
              <a:gd name="T11" fmla="*/ 46 h 227"/>
              <a:gd name="T12" fmla="*/ 8 w 160"/>
              <a:gd name="T13" fmla="*/ 72 h 227"/>
              <a:gd name="T14" fmla="*/ 8 w 160"/>
              <a:gd name="T15" fmla="*/ 84 h 227"/>
              <a:gd name="T16" fmla="*/ 8 w 160"/>
              <a:gd name="T17" fmla="*/ 86 h 227"/>
              <a:gd name="T18" fmla="*/ 21 w 160"/>
              <a:gd name="T19" fmla="*/ 144 h 227"/>
              <a:gd name="T20" fmla="*/ 38 w 160"/>
              <a:gd name="T21" fmla="*/ 179 h 227"/>
              <a:gd name="T22" fmla="*/ 53 w 160"/>
              <a:gd name="T23" fmla="*/ 196 h 227"/>
              <a:gd name="T24" fmla="*/ 58 w 160"/>
              <a:gd name="T25" fmla="*/ 202 h 227"/>
              <a:gd name="T26" fmla="*/ 59 w 160"/>
              <a:gd name="T27" fmla="*/ 202 h 227"/>
              <a:gd name="T28" fmla="*/ 72 w 160"/>
              <a:gd name="T29" fmla="*/ 212 h 227"/>
              <a:gd name="T30" fmla="*/ 92 w 160"/>
              <a:gd name="T31" fmla="*/ 219 h 227"/>
              <a:gd name="T32" fmla="*/ 114 w 160"/>
              <a:gd name="T33" fmla="*/ 212 h 227"/>
              <a:gd name="T34" fmla="*/ 127 w 160"/>
              <a:gd name="T35" fmla="*/ 199 h 227"/>
              <a:gd name="T36" fmla="*/ 128 w 160"/>
              <a:gd name="T37" fmla="*/ 195 h 227"/>
              <a:gd name="T38" fmla="*/ 130 w 160"/>
              <a:gd name="T39" fmla="*/ 195 h 227"/>
              <a:gd name="T40" fmla="*/ 140 w 160"/>
              <a:gd name="T41" fmla="*/ 175 h 227"/>
              <a:gd name="T42" fmla="*/ 152 w 160"/>
              <a:gd name="T43" fmla="*/ 135 h 227"/>
              <a:gd name="T44" fmla="*/ 152 w 160"/>
              <a:gd name="T45" fmla="*/ 96 h 227"/>
              <a:gd name="T46" fmla="*/ 148 w 160"/>
              <a:gd name="T47" fmla="*/ 73 h 227"/>
              <a:gd name="T48" fmla="*/ 147 w 160"/>
              <a:gd name="T49" fmla="*/ 67 h 227"/>
              <a:gd name="T50" fmla="*/ 140 w 160"/>
              <a:gd name="T51" fmla="*/ 45 h 227"/>
              <a:gd name="T52" fmla="*/ 125 w 160"/>
              <a:gd name="T53" fmla="*/ 20 h 227"/>
              <a:gd name="T54" fmla="*/ 110 w 160"/>
              <a:gd name="T55" fmla="*/ 9 h 227"/>
              <a:gd name="T56" fmla="*/ 105 w 160"/>
              <a:gd name="T57" fmla="*/ 8 h 227"/>
              <a:gd name="T58" fmla="*/ 94 w 160"/>
              <a:gd name="T59" fmla="*/ 0 h 227"/>
              <a:gd name="T60" fmla="*/ 106 w 160"/>
              <a:gd name="T61" fmla="*/ 1 h 227"/>
              <a:gd name="T62" fmla="*/ 109 w 160"/>
              <a:gd name="T63" fmla="*/ 1 h 227"/>
              <a:gd name="T64" fmla="*/ 122 w 160"/>
              <a:gd name="T65" fmla="*/ 8 h 227"/>
              <a:gd name="T66" fmla="*/ 139 w 160"/>
              <a:gd name="T67" fmla="*/ 26 h 227"/>
              <a:gd name="T68" fmla="*/ 153 w 160"/>
              <a:gd name="T69" fmla="*/ 64 h 227"/>
              <a:gd name="T70" fmla="*/ 157 w 160"/>
              <a:gd name="T71" fmla="*/ 79 h 227"/>
              <a:gd name="T72" fmla="*/ 160 w 160"/>
              <a:gd name="T73" fmla="*/ 114 h 227"/>
              <a:gd name="T74" fmla="*/ 155 w 160"/>
              <a:gd name="T75" fmla="*/ 157 h 227"/>
              <a:gd name="T76" fmla="*/ 135 w 160"/>
              <a:gd name="T77" fmla="*/ 199 h 227"/>
              <a:gd name="T78" fmla="*/ 132 w 160"/>
              <a:gd name="T79" fmla="*/ 203 h 227"/>
              <a:gd name="T80" fmla="*/ 118 w 160"/>
              <a:gd name="T81" fmla="*/ 217 h 227"/>
              <a:gd name="T82" fmla="*/ 92 w 160"/>
              <a:gd name="T83" fmla="*/ 227 h 227"/>
              <a:gd name="T84" fmla="*/ 80 w 160"/>
              <a:gd name="T85" fmla="*/ 224 h 227"/>
              <a:gd name="T86" fmla="*/ 55 w 160"/>
              <a:gd name="T87" fmla="*/ 207 h 227"/>
              <a:gd name="T88" fmla="*/ 46 w 160"/>
              <a:gd name="T89" fmla="*/ 200 h 227"/>
              <a:gd name="T90" fmla="*/ 30 w 160"/>
              <a:gd name="T91" fmla="*/ 179 h 227"/>
              <a:gd name="T92" fmla="*/ 13 w 160"/>
              <a:gd name="T93" fmla="*/ 144 h 227"/>
              <a:gd name="T94" fmla="*/ 0 w 160"/>
              <a:gd name="T95" fmla="*/ 88 h 227"/>
              <a:gd name="T96" fmla="*/ 0 w 160"/>
              <a:gd name="T97" fmla="*/ 85 h 227"/>
              <a:gd name="T98" fmla="*/ 1 w 160"/>
              <a:gd name="T99" fmla="*/ 73 h 227"/>
              <a:gd name="T100" fmla="*/ 5 w 160"/>
              <a:gd name="T101" fmla="*/ 50 h 227"/>
              <a:gd name="T102" fmla="*/ 21 w 160"/>
              <a:gd name="T103" fmla="*/ 25 h 227"/>
              <a:gd name="T104" fmla="*/ 37 w 160"/>
              <a:gd name="T105" fmla="*/ 13 h 227"/>
              <a:gd name="T106" fmla="*/ 56 w 160"/>
              <a:gd name="T107" fmla="*/ 5 h 227"/>
              <a:gd name="T108" fmla="*/ 94 w 160"/>
              <a:gd name="T10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227">
                <a:moveTo>
                  <a:pt x="94" y="8"/>
                </a:moveTo>
                <a:lnTo>
                  <a:pt x="75" y="9"/>
                </a:lnTo>
                <a:lnTo>
                  <a:pt x="60" y="12"/>
                </a:lnTo>
                <a:lnTo>
                  <a:pt x="50" y="14"/>
                </a:lnTo>
                <a:lnTo>
                  <a:pt x="42" y="18"/>
                </a:lnTo>
                <a:lnTo>
                  <a:pt x="39" y="20"/>
                </a:lnTo>
                <a:lnTo>
                  <a:pt x="38" y="20"/>
                </a:lnTo>
                <a:lnTo>
                  <a:pt x="38" y="21"/>
                </a:lnTo>
                <a:lnTo>
                  <a:pt x="38" y="21"/>
                </a:lnTo>
                <a:lnTo>
                  <a:pt x="38" y="21"/>
                </a:lnTo>
                <a:lnTo>
                  <a:pt x="24" y="31"/>
                </a:lnTo>
                <a:lnTo>
                  <a:pt x="16" y="46"/>
                </a:lnTo>
                <a:lnTo>
                  <a:pt x="11" y="59"/>
                </a:lnTo>
                <a:lnTo>
                  <a:pt x="8" y="72"/>
                </a:lnTo>
                <a:lnTo>
                  <a:pt x="8" y="83"/>
                </a:lnTo>
                <a:lnTo>
                  <a:pt x="8" y="84"/>
                </a:lnTo>
                <a:lnTo>
                  <a:pt x="8" y="86"/>
                </a:lnTo>
                <a:lnTo>
                  <a:pt x="8" y="86"/>
                </a:lnTo>
                <a:lnTo>
                  <a:pt x="13" y="118"/>
                </a:lnTo>
                <a:lnTo>
                  <a:pt x="21" y="144"/>
                </a:lnTo>
                <a:lnTo>
                  <a:pt x="29" y="164"/>
                </a:lnTo>
                <a:lnTo>
                  <a:pt x="38" y="179"/>
                </a:lnTo>
                <a:lnTo>
                  <a:pt x="46" y="190"/>
                </a:lnTo>
                <a:lnTo>
                  <a:pt x="53" y="196"/>
                </a:lnTo>
                <a:lnTo>
                  <a:pt x="58" y="200"/>
                </a:lnTo>
                <a:lnTo>
                  <a:pt x="58" y="202"/>
                </a:lnTo>
                <a:lnTo>
                  <a:pt x="59" y="202"/>
                </a:lnTo>
                <a:lnTo>
                  <a:pt x="59" y="202"/>
                </a:lnTo>
                <a:lnTo>
                  <a:pt x="59" y="202"/>
                </a:lnTo>
                <a:lnTo>
                  <a:pt x="72" y="212"/>
                </a:lnTo>
                <a:lnTo>
                  <a:pt x="83" y="217"/>
                </a:lnTo>
                <a:lnTo>
                  <a:pt x="92" y="219"/>
                </a:lnTo>
                <a:lnTo>
                  <a:pt x="104" y="217"/>
                </a:lnTo>
                <a:lnTo>
                  <a:pt x="114" y="212"/>
                </a:lnTo>
                <a:lnTo>
                  <a:pt x="122" y="204"/>
                </a:lnTo>
                <a:lnTo>
                  <a:pt x="127" y="199"/>
                </a:lnTo>
                <a:lnTo>
                  <a:pt x="128" y="196"/>
                </a:lnTo>
                <a:lnTo>
                  <a:pt x="128" y="195"/>
                </a:lnTo>
                <a:lnTo>
                  <a:pt x="130" y="195"/>
                </a:lnTo>
                <a:lnTo>
                  <a:pt x="130" y="195"/>
                </a:lnTo>
                <a:lnTo>
                  <a:pt x="130" y="195"/>
                </a:lnTo>
                <a:lnTo>
                  <a:pt x="140" y="175"/>
                </a:lnTo>
                <a:lnTo>
                  <a:pt x="148" y="156"/>
                </a:lnTo>
                <a:lnTo>
                  <a:pt x="152" y="135"/>
                </a:lnTo>
                <a:lnTo>
                  <a:pt x="152" y="114"/>
                </a:lnTo>
                <a:lnTo>
                  <a:pt x="152" y="96"/>
                </a:lnTo>
                <a:lnTo>
                  <a:pt x="149" y="80"/>
                </a:lnTo>
                <a:lnTo>
                  <a:pt x="148" y="73"/>
                </a:lnTo>
                <a:lnTo>
                  <a:pt x="148" y="69"/>
                </a:lnTo>
                <a:lnTo>
                  <a:pt x="147" y="67"/>
                </a:lnTo>
                <a:lnTo>
                  <a:pt x="147" y="66"/>
                </a:lnTo>
                <a:lnTo>
                  <a:pt x="140" y="45"/>
                </a:lnTo>
                <a:lnTo>
                  <a:pt x="132" y="30"/>
                </a:lnTo>
                <a:lnTo>
                  <a:pt x="125" y="20"/>
                </a:lnTo>
                <a:lnTo>
                  <a:pt x="117" y="13"/>
                </a:lnTo>
                <a:lnTo>
                  <a:pt x="110" y="9"/>
                </a:lnTo>
                <a:lnTo>
                  <a:pt x="106" y="8"/>
                </a:lnTo>
                <a:lnTo>
                  <a:pt x="105" y="8"/>
                </a:lnTo>
                <a:lnTo>
                  <a:pt x="94" y="8"/>
                </a:lnTo>
                <a:close/>
                <a:moveTo>
                  <a:pt x="94" y="0"/>
                </a:moveTo>
                <a:lnTo>
                  <a:pt x="106" y="1"/>
                </a:lnTo>
                <a:lnTo>
                  <a:pt x="106" y="1"/>
                </a:lnTo>
                <a:lnTo>
                  <a:pt x="106" y="1"/>
                </a:lnTo>
                <a:lnTo>
                  <a:pt x="109" y="1"/>
                </a:lnTo>
                <a:lnTo>
                  <a:pt x="114" y="4"/>
                </a:lnTo>
                <a:lnTo>
                  <a:pt x="122" y="8"/>
                </a:lnTo>
                <a:lnTo>
                  <a:pt x="130" y="16"/>
                </a:lnTo>
                <a:lnTo>
                  <a:pt x="139" y="26"/>
                </a:lnTo>
                <a:lnTo>
                  <a:pt x="147" y="43"/>
                </a:lnTo>
                <a:lnTo>
                  <a:pt x="153" y="64"/>
                </a:lnTo>
                <a:lnTo>
                  <a:pt x="155" y="68"/>
                </a:lnTo>
                <a:lnTo>
                  <a:pt x="157" y="79"/>
                </a:lnTo>
                <a:lnTo>
                  <a:pt x="159" y="94"/>
                </a:lnTo>
                <a:lnTo>
                  <a:pt x="160" y="114"/>
                </a:lnTo>
                <a:lnTo>
                  <a:pt x="159" y="135"/>
                </a:lnTo>
                <a:lnTo>
                  <a:pt x="155" y="157"/>
                </a:lnTo>
                <a:lnTo>
                  <a:pt x="147" y="178"/>
                </a:lnTo>
                <a:lnTo>
                  <a:pt x="135" y="199"/>
                </a:lnTo>
                <a:lnTo>
                  <a:pt x="135" y="199"/>
                </a:lnTo>
                <a:lnTo>
                  <a:pt x="132" y="203"/>
                </a:lnTo>
                <a:lnTo>
                  <a:pt x="126" y="210"/>
                </a:lnTo>
                <a:lnTo>
                  <a:pt x="118" y="217"/>
                </a:lnTo>
                <a:lnTo>
                  <a:pt x="106" y="224"/>
                </a:lnTo>
                <a:lnTo>
                  <a:pt x="92" y="227"/>
                </a:lnTo>
                <a:lnTo>
                  <a:pt x="92" y="227"/>
                </a:lnTo>
                <a:lnTo>
                  <a:pt x="80" y="224"/>
                </a:lnTo>
                <a:lnTo>
                  <a:pt x="68" y="219"/>
                </a:lnTo>
                <a:lnTo>
                  <a:pt x="55" y="207"/>
                </a:lnTo>
                <a:lnTo>
                  <a:pt x="51" y="206"/>
                </a:lnTo>
                <a:lnTo>
                  <a:pt x="46" y="200"/>
                </a:lnTo>
                <a:lnTo>
                  <a:pt x="38" y="191"/>
                </a:lnTo>
                <a:lnTo>
                  <a:pt x="30" y="179"/>
                </a:lnTo>
                <a:lnTo>
                  <a:pt x="21" y="164"/>
                </a:lnTo>
                <a:lnTo>
                  <a:pt x="13" y="144"/>
                </a:lnTo>
                <a:lnTo>
                  <a:pt x="5" y="118"/>
                </a:lnTo>
                <a:lnTo>
                  <a:pt x="0" y="88"/>
                </a:lnTo>
                <a:lnTo>
                  <a:pt x="0" y="86"/>
                </a:lnTo>
                <a:lnTo>
                  <a:pt x="0" y="85"/>
                </a:lnTo>
                <a:lnTo>
                  <a:pt x="0" y="83"/>
                </a:lnTo>
                <a:lnTo>
                  <a:pt x="1" y="73"/>
                </a:lnTo>
                <a:lnTo>
                  <a:pt x="3" y="63"/>
                </a:lnTo>
                <a:lnTo>
                  <a:pt x="5" y="50"/>
                </a:lnTo>
                <a:lnTo>
                  <a:pt x="12" y="37"/>
                </a:lnTo>
                <a:lnTo>
                  <a:pt x="21" y="25"/>
                </a:lnTo>
                <a:lnTo>
                  <a:pt x="34" y="14"/>
                </a:lnTo>
                <a:lnTo>
                  <a:pt x="37" y="13"/>
                </a:lnTo>
                <a:lnTo>
                  <a:pt x="45" y="9"/>
                </a:lnTo>
                <a:lnTo>
                  <a:pt x="56" y="5"/>
                </a:lnTo>
                <a:lnTo>
                  <a:pt x="72" y="1"/>
                </a:lnTo>
                <a:lnTo>
                  <a:pt x="9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55"/>
          <p:cNvSpPr>
            <a:spLocks noEditPoints="1"/>
          </p:cNvSpPr>
          <p:nvPr/>
        </p:nvSpPr>
        <p:spPr bwMode="auto">
          <a:xfrm>
            <a:off x="7331076" y="4089401"/>
            <a:ext cx="104775" cy="36513"/>
          </a:xfrm>
          <a:custGeom>
            <a:avLst/>
            <a:gdLst>
              <a:gd name="T0" fmla="*/ 39 w 66"/>
              <a:gd name="T1" fmla="*/ 4 h 23"/>
              <a:gd name="T2" fmla="*/ 66 w 66"/>
              <a:gd name="T3" fmla="*/ 6 h 23"/>
              <a:gd name="T4" fmla="*/ 59 w 66"/>
              <a:gd name="T5" fmla="*/ 13 h 23"/>
              <a:gd name="T6" fmla="*/ 56 w 66"/>
              <a:gd name="T7" fmla="*/ 17 h 23"/>
              <a:gd name="T8" fmla="*/ 54 w 66"/>
              <a:gd name="T9" fmla="*/ 19 h 23"/>
              <a:gd name="T10" fmla="*/ 51 w 66"/>
              <a:gd name="T11" fmla="*/ 19 h 23"/>
              <a:gd name="T12" fmla="*/ 50 w 66"/>
              <a:gd name="T13" fmla="*/ 19 h 23"/>
              <a:gd name="T14" fmla="*/ 47 w 66"/>
              <a:gd name="T15" fmla="*/ 17 h 23"/>
              <a:gd name="T16" fmla="*/ 46 w 66"/>
              <a:gd name="T17" fmla="*/ 16 h 23"/>
              <a:gd name="T18" fmla="*/ 46 w 66"/>
              <a:gd name="T19" fmla="*/ 15 h 23"/>
              <a:gd name="T20" fmla="*/ 46 w 66"/>
              <a:gd name="T21" fmla="*/ 15 h 23"/>
              <a:gd name="T22" fmla="*/ 39 w 66"/>
              <a:gd name="T23" fmla="*/ 4 h 23"/>
              <a:gd name="T24" fmla="*/ 0 w 66"/>
              <a:gd name="T25" fmla="*/ 4 h 23"/>
              <a:gd name="T26" fmla="*/ 34 w 66"/>
              <a:gd name="T27" fmla="*/ 4 h 23"/>
              <a:gd name="T28" fmla="*/ 29 w 66"/>
              <a:gd name="T29" fmla="*/ 15 h 23"/>
              <a:gd name="T30" fmla="*/ 26 w 66"/>
              <a:gd name="T31" fmla="*/ 19 h 23"/>
              <a:gd name="T32" fmla="*/ 24 w 66"/>
              <a:gd name="T33" fmla="*/ 21 h 23"/>
              <a:gd name="T34" fmla="*/ 21 w 66"/>
              <a:gd name="T35" fmla="*/ 23 h 23"/>
              <a:gd name="T36" fmla="*/ 18 w 66"/>
              <a:gd name="T37" fmla="*/ 23 h 23"/>
              <a:gd name="T38" fmla="*/ 17 w 66"/>
              <a:gd name="T39" fmla="*/ 21 h 23"/>
              <a:gd name="T40" fmla="*/ 16 w 66"/>
              <a:gd name="T41" fmla="*/ 21 h 23"/>
              <a:gd name="T42" fmla="*/ 15 w 66"/>
              <a:gd name="T43" fmla="*/ 20 h 23"/>
              <a:gd name="T44" fmla="*/ 15 w 66"/>
              <a:gd name="T45" fmla="*/ 19 h 23"/>
              <a:gd name="T46" fmla="*/ 0 w 66"/>
              <a:gd name="T47" fmla="*/ 4 h 23"/>
              <a:gd name="T48" fmla="*/ 37 w 66"/>
              <a:gd name="T49" fmla="*/ 0 h 23"/>
              <a:gd name="T50" fmla="*/ 39 w 66"/>
              <a:gd name="T51" fmla="*/ 4 h 23"/>
              <a:gd name="T52" fmla="*/ 34 w 66"/>
              <a:gd name="T53" fmla="*/ 4 h 23"/>
              <a:gd name="T54" fmla="*/ 37 w 66"/>
              <a:gd name="T5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23">
                <a:moveTo>
                  <a:pt x="39" y="4"/>
                </a:moveTo>
                <a:lnTo>
                  <a:pt x="66" y="6"/>
                </a:lnTo>
                <a:lnTo>
                  <a:pt x="59" y="13"/>
                </a:lnTo>
                <a:lnTo>
                  <a:pt x="56" y="17"/>
                </a:lnTo>
                <a:lnTo>
                  <a:pt x="54" y="19"/>
                </a:lnTo>
                <a:lnTo>
                  <a:pt x="51" y="19"/>
                </a:lnTo>
                <a:lnTo>
                  <a:pt x="50" y="19"/>
                </a:lnTo>
                <a:lnTo>
                  <a:pt x="47" y="17"/>
                </a:lnTo>
                <a:lnTo>
                  <a:pt x="46" y="16"/>
                </a:lnTo>
                <a:lnTo>
                  <a:pt x="46" y="15"/>
                </a:lnTo>
                <a:lnTo>
                  <a:pt x="46" y="15"/>
                </a:lnTo>
                <a:lnTo>
                  <a:pt x="39" y="4"/>
                </a:lnTo>
                <a:close/>
                <a:moveTo>
                  <a:pt x="0" y="4"/>
                </a:moveTo>
                <a:lnTo>
                  <a:pt x="34" y="4"/>
                </a:lnTo>
                <a:lnTo>
                  <a:pt x="29" y="15"/>
                </a:lnTo>
                <a:lnTo>
                  <a:pt x="26" y="19"/>
                </a:lnTo>
                <a:lnTo>
                  <a:pt x="24" y="21"/>
                </a:lnTo>
                <a:lnTo>
                  <a:pt x="21" y="23"/>
                </a:lnTo>
                <a:lnTo>
                  <a:pt x="18" y="23"/>
                </a:lnTo>
                <a:lnTo>
                  <a:pt x="17" y="21"/>
                </a:lnTo>
                <a:lnTo>
                  <a:pt x="16" y="21"/>
                </a:lnTo>
                <a:lnTo>
                  <a:pt x="15" y="20"/>
                </a:lnTo>
                <a:lnTo>
                  <a:pt x="15" y="19"/>
                </a:lnTo>
                <a:lnTo>
                  <a:pt x="0" y="4"/>
                </a:lnTo>
                <a:close/>
                <a:moveTo>
                  <a:pt x="37" y="0"/>
                </a:moveTo>
                <a:lnTo>
                  <a:pt x="39" y="4"/>
                </a:lnTo>
                <a:lnTo>
                  <a:pt x="34" y="4"/>
                </a:lnTo>
                <a:lnTo>
                  <a:pt x="37" y="0"/>
                </a:lnTo>
                <a:close/>
              </a:path>
            </a:pathLst>
          </a:custGeom>
          <a:solidFill>
            <a:srgbClr val="DAE4C7"/>
          </a:solidFill>
          <a:ln w="0">
            <a:solidFill>
              <a:srgbClr val="DAE4C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56"/>
          <p:cNvSpPr>
            <a:spLocks/>
          </p:cNvSpPr>
          <p:nvPr/>
        </p:nvSpPr>
        <p:spPr bwMode="auto">
          <a:xfrm>
            <a:off x="7327901" y="4079876"/>
            <a:ext cx="114300" cy="50800"/>
          </a:xfrm>
          <a:custGeom>
            <a:avLst/>
            <a:gdLst>
              <a:gd name="T0" fmla="*/ 39 w 72"/>
              <a:gd name="T1" fmla="*/ 0 h 32"/>
              <a:gd name="T2" fmla="*/ 51 w 72"/>
              <a:gd name="T3" fmla="*/ 19 h 32"/>
              <a:gd name="T4" fmla="*/ 51 w 72"/>
              <a:gd name="T5" fmla="*/ 19 h 32"/>
              <a:gd name="T6" fmla="*/ 52 w 72"/>
              <a:gd name="T7" fmla="*/ 21 h 32"/>
              <a:gd name="T8" fmla="*/ 53 w 72"/>
              <a:gd name="T9" fmla="*/ 21 h 32"/>
              <a:gd name="T10" fmla="*/ 54 w 72"/>
              <a:gd name="T11" fmla="*/ 22 h 32"/>
              <a:gd name="T12" fmla="*/ 54 w 72"/>
              <a:gd name="T13" fmla="*/ 22 h 32"/>
              <a:gd name="T14" fmla="*/ 56 w 72"/>
              <a:gd name="T15" fmla="*/ 21 h 32"/>
              <a:gd name="T16" fmla="*/ 57 w 72"/>
              <a:gd name="T17" fmla="*/ 19 h 32"/>
              <a:gd name="T18" fmla="*/ 58 w 72"/>
              <a:gd name="T19" fmla="*/ 18 h 32"/>
              <a:gd name="T20" fmla="*/ 65 w 72"/>
              <a:gd name="T21" fmla="*/ 9 h 32"/>
              <a:gd name="T22" fmla="*/ 66 w 72"/>
              <a:gd name="T23" fmla="*/ 9 h 32"/>
              <a:gd name="T24" fmla="*/ 68 w 72"/>
              <a:gd name="T25" fmla="*/ 8 h 32"/>
              <a:gd name="T26" fmla="*/ 70 w 72"/>
              <a:gd name="T27" fmla="*/ 9 h 32"/>
              <a:gd name="T28" fmla="*/ 72 w 72"/>
              <a:gd name="T29" fmla="*/ 10 h 32"/>
              <a:gd name="T30" fmla="*/ 72 w 72"/>
              <a:gd name="T31" fmla="*/ 12 h 32"/>
              <a:gd name="T32" fmla="*/ 70 w 72"/>
              <a:gd name="T33" fmla="*/ 14 h 32"/>
              <a:gd name="T34" fmla="*/ 65 w 72"/>
              <a:gd name="T35" fmla="*/ 22 h 32"/>
              <a:gd name="T36" fmla="*/ 61 w 72"/>
              <a:gd name="T37" fmla="*/ 26 h 32"/>
              <a:gd name="T38" fmla="*/ 58 w 72"/>
              <a:gd name="T39" fmla="*/ 29 h 32"/>
              <a:gd name="T40" fmla="*/ 54 w 72"/>
              <a:gd name="T41" fmla="*/ 29 h 32"/>
              <a:gd name="T42" fmla="*/ 51 w 72"/>
              <a:gd name="T43" fmla="*/ 29 h 32"/>
              <a:gd name="T44" fmla="*/ 48 w 72"/>
              <a:gd name="T45" fmla="*/ 26 h 32"/>
              <a:gd name="T46" fmla="*/ 47 w 72"/>
              <a:gd name="T47" fmla="*/ 25 h 32"/>
              <a:gd name="T48" fmla="*/ 45 w 72"/>
              <a:gd name="T49" fmla="*/ 23 h 32"/>
              <a:gd name="T50" fmla="*/ 44 w 72"/>
              <a:gd name="T51" fmla="*/ 23 h 32"/>
              <a:gd name="T52" fmla="*/ 39 w 72"/>
              <a:gd name="T53" fmla="*/ 13 h 32"/>
              <a:gd name="T54" fmla="*/ 34 w 72"/>
              <a:gd name="T55" fmla="*/ 22 h 32"/>
              <a:gd name="T56" fmla="*/ 31 w 72"/>
              <a:gd name="T57" fmla="*/ 26 h 32"/>
              <a:gd name="T58" fmla="*/ 28 w 72"/>
              <a:gd name="T59" fmla="*/ 30 h 32"/>
              <a:gd name="T60" fmla="*/ 26 w 72"/>
              <a:gd name="T61" fmla="*/ 31 h 32"/>
              <a:gd name="T62" fmla="*/ 22 w 72"/>
              <a:gd name="T63" fmla="*/ 32 h 32"/>
              <a:gd name="T64" fmla="*/ 19 w 72"/>
              <a:gd name="T65" fmla="*/ 31 h 32"/>
              <a:gd name="T66" fmla="*/ 17 w 72"/>
              <a:gd name="T67" fmla="*/ 30 h 32"/>
              <a:gd name="T68" fmla="*/ 15 w 72"/>
              <a:gd name="T69" fmla="*/ 29 h 32"/>
              <a:gd name="T70" fmla="*/ 14 w 72"/>
              <a:gd name="T71" fmla="*/ 27 h 32"/>
              <a:gd name="T72" fmla="*/ 14 w 72"/>
              <a:gd name="T73" fmla="*/ 27 h 32"/>
              <a:gd name="T74" fmla="*/ 0 w 72"/>
              <a:gd name="T75" fmla="*/ 13 h 32"/>
              <a:gd name="T76" fmla="*/ 0 w 72"/>
              <a:gd name="T77" fmla="*/ 13 h 32"/>
              <a:gd name="T78" fmla="*/ 0 w 72"/>
              <a:gd name="T79" fmla="*/ 10 h 32"/>
              <a:gd name="T80" fmla="*/ 0 w 72"/>
              <a:gd name="T81" fmla="*/ 9 h 32"/>
              <a:gd name="T82" fmla="*/ 0 w 72"/>
              <a:gd name="T83" fmla="*/ 8 h 32"/>
              <a:gd name="T84" fmla="*/ 2 w 72"/>
              <a:gd name="T85" fmla="*/ 6 h 32"/>
              <a:gd name="T86" fmla="*/ 3 w 72"/>
              <a:gd name="T87" fmla="*/ 6 h 32"/>
              <a:gd name="T88" fmla="*/ 5 w 72"/>
              <a:gd name="T89" fmla="*/ 8 h 32"/>
              <a:gd name="T90" fmla="*/ 19 w 72"/>
              <a:gd name="T91" fmla="*/ 23 h 32"/>
              <a:gd name="T92" fmla="*/ 19 w 72"/>
              <a:gd name="T93" fmla="*/ 23 h 32"/>
              <a:gd name="T94" fmla="*/ 19 w 72"/>
              <a:gd name="T95" fmla="*/ 23 h 32"/>
              <a:gd name="T96" fmla="*/ 20 w 72"/>
              <a:gd name="T97" fmla="*/ 25 h 32"/>
              <a:gd name="T98" fmla="*/ 22 w 72"/>
              <a:gd name="T99" fmla="*/ 25 h 32"/>
              <a:gd name="T100" fmla="*/ 22 w 72"/>
              <a:gd name="T101" fmla="*/ 25 h 32"/>
              <a:gd name="T102" fmla="*/ 23 w 72"/>
              <a:gd name="T103" fmla="*/ 25 h 32"/>
              <a:gd name="T104" fmla="*/ 24 w 72"/>
              <a:gd name="T105" fmla="*/ 25 h 32"/>
              <a:gd name="T106" fmla="*/ 26 w 72"/>
              <a:gd name="T107" fmla="*/ 22 h 32"/>
              <a:gd name="T108" fmla="*/ 27 w 72"/>
              <a:gd name="T109" fmla="*/ 19 h 32"/>
              <a:gd name="T110" fmla="*/ 27 w 72"/>
              <a:gd name="T111" fmla="*/ 18 h 32"/>
              <a:gd name="T112" fmla="*/ 39 w 72"/>
              <a:gd name="T1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" h="32">
                <a:moveTo>
                  <a:pt x="39" y="0"/>
                </a:moveTo>
                <a:lnTo>
                  <a:pt x="51" y="19"/>
                </a:lnTo>
                <a:lnTo>
                  <a:pt x="51" y="19"/>
                </a:lnTo>
                <a:lnTo>
                  <a:pt x="52" y="21"/>
                </a:lnTo>
                <a:lnTo>
                  <a:pt x="53" y="21"/>
                </a:lnTo>
                <a:lnTo>
                  <a:pt x="54" y="22"/>
                </a:lnTo>
                <a:lnTo>
                  <a:pt x="54" y="22"/>
                </a:lnTo>
                <a:lnTo>
                  <a:pt x="56" y="21"/>
                </a:lnTo>
                <a:lnTo>
                  <a:pt x="57" y="19"/>
                </a:lnTo>
                <a:lnTo>
                  <a:pt x="58" y="18"/>
                </a:lnTo>
                <a:lnTo>
                  <a:pt x="65" y="9"/>
                </a:lnTo>
                <a:lnTo>
                  <a:pt x="66" y="9"/>
                </a:lnTo>
                <a:lnTo>
                  <a:pt x="68" y="8"/>
                </a:lnTo>
                <a:lnTo>
                  <a:pt x="70" y="9"/>
                </a:lnTo>
                <a:lnTo>
                  <a:pt x="72" y="10"/>
                </a:lnTo>
                <a:lnTo>
                  <a:pt x="72" y="12"/>
                </a:lnTo>
                <a:lnTo>
                  <a:pt x="70" y="14"/>
                </a:lnTo>
                <a:lnTo>
                  <a:pt x="65" y="22"/>
                </a:lnTo>
                <a:lnTo>
                  <a:pt x="61" y="26"/>
                </a:lnTo>
                <a:lnTo>
                  <a:pt x="58" y="29"/>
                </a:lnTo>
                <a:lnTo>
                  <a:pt x="54" y="29"/>
                </a:lnTo>
                <a:lnTo>
                  <a:pt x="51" y="29"/>
                </a:lnTo>
                <a:lnTo>
                  <a:pt x="48" y="26"/>
                </a:lnTo>
                <a:lnTo>
                  <a:pt x="47" y="25"/>
                </a:lnTo>
                <a:lnTo>
                  <a:pt x="45" y="23"/>
                </a:lnTo>
                <a:lnTo>
                  <a:pt x="44" y="23"/>
                </a:lnTo>
                <a:lnTo>
                  <a:pt x="39" y="13"/>
                </a:lnTo>
                <a:lnTo>
                  <a:pt x="34" y="22"/>
                </a:lnTo>
                <a:lnTo>
                  <a:pt x="31" y="26"/>
                </a:lnTo>
                <a:lnTo>
                  <a:pt x="28" y="30"/>
                </a:lnTo>
                <a:lnTo>
                  <a:pt x="26" y="31"/>
                </a:lnTo>
                <a:lnTo>
                  <a:pt x="22" y="32"/>
                </a:lnTo>
                <a:lnTo>
                  <a:pt x="19" y="31"/>
                </a:lnTo>
                <a:lnTo>
                  <a:pt x="17" y="30"/>
                </a:lnTo>
                <a:lnTo>
                  <a:pt x="15" y="29"/>
                </a:lnTo>
                <a:lnTo>
                  <a:pt x="14" y="27"/>
                </a:lnTo>
                <a:lnTo>
                  <a:pt x="14" y="27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2" y="6"/>
                </a:lnTo>
                <a:lnTo>
                  <a:pt x="3" y="6"/>
                </a:lnTo>
                <a:lnTo>
                  <a:pt x="5" y="8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20" y="25"/>
                </a:lnTo>
                <a:lnTo>
                  <a:pt x="22" y="25"/>
                </a:lnTo>
                <a:lnTo>
                  <a:pt x="22" y="25"/>
                </a:lnTo>
                <a:lnTo>
                  <a:pt x="23" y="25"/>
                </a:lnTo>
                <a:lnTo>
                  <a:pt x="24" y="25"/>
                </a:lnTo>
                <a:lnTo>
                  <a:pt x="26" y="22"/>
                </a:lnTo>
                <a:lnTo>
                  <a:pt x="27" y="19"/>
                </a:lnTo>
                <a:lnTo>
                  <a:pt x="27" y="18"/>
                </a:lnTo>
                <a:lnTo>
                  <a:pt x="3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57"/>
          <p:cNvSpPr>
            <a:spLocks/>
          </p:cNvSpPr>
          <p:nvPr/>
        </p:nvSpPr>
        <p:spPr bwMode="auto">
          <a:xfrm>
            <a:off x="7369176" y="4106863"/>
            <a:ext cx="61913" cy="252413"/>
          </a:xfrm>
          <a:custGeom>
            <a:avLst/>
            <a:gdLst>
              <a:gd name="T0" fmla="*/ 9 w 39"/>
              <a:gd name="T1" fmla="*/ 0 h 159"/>
              <a:gd name="T2" fmla="*/ 22 w 39"/>
              <a:gd name="T3" fmla="*/ 4 h 159"/>
              <a:gd name="T4" fmla="*/ 22 w 39"/>
              <a:gd name="T5" fmla="*/ 14 h 159"/>
              <a:gd name="T6" fmla="*/ 28 w 39"/>
              <a:gd name="T7" fmla="*/ 48 h 159"/>
              <a:gd name="T8" fmla="*/ 39 w 39"/>
              <a:gd name="T9" fmla="*/ 108 h 159"/>
              <a:gd name="T10" fmla="*/ 39 w 39"/>
              <a:gd name="T11" fmla="*/ 114 h 159"/>
              <a:gd name="T12" fmla="*/ 39 w 39"/>
              <a:gd name="T13" fmla="*/ 116 h 159"/>
              <a:gd name="T14" fmla="*/ 39 w 39"/>
              <a:gd name="T15" fmla="*/ 120 h 159"/>
              <a:gd name="T16" fmla="*/ 38 w 39"/>
              <a:gd name="T17" fmla="*/ 122 h 159"/>
              <a:gd name="T18" fmla="*/ 36 w 39"/>
              <a:gd name="T19" fmla="*/ 124 h 159"/>
              <a:gd name="T20" fmla="*/ 35 w 39"/>
              <a:gd name="T21" fmla="*/ 124 h 159"/>
              <a:gd name="T22" fmla="*/ 35 w 39"/>
              <a:gd name="T23" fmla="*/ 125 h 159"/>
              <a:gd name="T24" fmla="*/ 34 w 39"/>
              <a:gd name="T25" fmla="*/ 125 h 159"/>
              <a:gd name="T26" fmla="*/ 28 w 39"/>
              <a:gd name="T27" fmla="*/ 148 h 159"/>
              <a:gd name="T28" fmla="*/ 27 w 39"/>
              <a:gd name="T29" fmla="*/ 153 h 159"/>
              <a:gd name="T30" fmla="*/ 26 w 39"/>
              <a:gd name="T31" fmla="*/ 157 h 159"/>
              <a:gd name="T32" fmla="*/ 25 w 39"/>
              <a:gd name="T33" fmla="*/ 158 h 159"/>
              <a:gd name="T34" fmla="*/ 23 w 39"/>
              <a:gd name="T35" fmla="*/ 159 h 159"/>
              <a:gd name="T36" fmla="*/ 22 w 39"/>
              <a:gd name="T37" fmla="*/ 158 h 159"/>
              <a:gd name="T38" fmla="*/ 21 w 39"/>
              <a:gd name="T39" fmla="*/ 157 h 159"/>
              <a:gd name="T40" fmla="*/ 19 w 39"/>
              <a:gd name="T41" fmla="*/ 156 h 159"/>
              <a:gd name="T42" fmla="*/ 19 w 39"/>
              <a:gd name="T43" fmla="*/ 154 h 159"/>
              <a:gd name="T44" fmla="*/ 18 w 39"/>
              <a:gd name="T45" fmla="*/ 154 h 159"/>
              <a:gd name="T46" fmla="*/ 18 w 39"/>
              <a:gd name="T47" fmla="*/ 153 h 159"/>
              <a:gd name="T48" fmla="*/ 6 w 39"/>
              <a:gd name="T49" fmla="*/ 135 h 159"/>
              <a:gd name="T50" fmla="*/ 2 w 39"/>
              <a:gd name="T51" fmla="*/ 132 h 159"/>
              <a:gd name="T52" fmla="*/ 1 w 39"/>
              <a:gd name="T53" fmla="*/ 128 h 159"/>
              <a:gd name="T54" fmla="*/ 0 w 39"/>
              <a:gd name="T55" fmla="*/ 124 h 159"/>
              <a:gd name="T56" fmla="*/ 0 w 39"/>
              <a:gd name="T57" fmla="*/ 122 h 159"/>
              <a:gd name="T58" fmla="*/ 0 w 39"/>
              <a:gd name="T59" fmla="*/ 119 h 159"/>
              <a:gd name="T60" fmla="*/ 0 w 39"/>
              <a:gd name="T61" fmla="*/ 119 h 159"/>
              <a:gd name="T62" fmla="*/ 1 w 39"/>
              <a:gd name="T63" fmla="*/ 102 h 159"/>
              <a:gd name="T64" fmla="*/ 9 w 39"/>
              <a:gd name="T6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159">
                <a:moveTo>
                  <a:pt x="9" y="0"/>
                </a:moveTo>
                <a:lnTo>
                  <a:pt x="22" y="4"/>
                </a:lnTo>
                <a:lnTo>
                  <a:pt x="22" y="14"/>
                </a:lnTo>
                <a:lnTo>
                  <a:pt x="28" y="48"/>
                </a:lnTo>
                <a:lnTo>
                  <a:pt x="39" y="108"/>
                </a:lnTo>
                <a:lnTo>
                  <a:pt x="39" y="114"/>
                </a:lnTo>
                <a:lnTo>
                  <a:pt x="39" y="116"/>
                </a:lnTo>
                <a:lnTo>
                  <a:pt x="39" y="120"/>
                </a:lnTo>
                <a:lnTo>
                  <a:pt x="38" y="122"/>
                </a:lnTo>
                <a:lnTo>
                  <a:pt x="36" y="124"/>
                </a:lnTo>
                <a:lnTo>
                  <a:pt x="35" y="124"/>
                </a:lnTo>
                <a:lnTo>
                  <a:pt x="35" y="125"/>
                </a:lnTo>
                <a:lnTo>
                  <a:pt x="34" y="125"/>
                </a:lnTo>
                <a:lnTo>
                  <a:pt x="28" y="148"/>
                </a:lnTo>
                <a:lnTo>
                  <a:pt x="27" y="153"/>
                </a:lnTo>
                <a:lnTo>
                  <a:pt x="26" y="157"/>
                </a:lnTo>
                <a:lnTo>
                  <a:pt x="25" y="158"/>
                </a:lnTo>
                <a:lnTo>
                  <a:pt x="23" y="159"/>
                </a:lnTo>
                <a:lnTo>
                  <a:pt x="22" y="158"/>
                </a:lnTo>
                <a:lnTo>
                  <a:pt x="21" y="157"/>
                </a:lnTo>
                <a:lnTo>
                  <a:pt x="19" y="156"/>
                </a:lnTo>
                <a:lnTo>
                  <a:pt x="19" y="154"/>
                </a:lnTo>
                <a:lnTo>
                  <a:pt x="18" y="154"/>
                </a:lnTo>
                <a:lnTo>
                  <a:pt x="18" y="153"/>
                </a:lnTo>
                <a:lnTo>
                  <a:pt x="6" y="135"/>
                </a:lnTo>
                <a:lnTo>
                  <a:pt x="2" y="132"/>
                </a:lnTo>
                <a:lnTo>
                  <a:pt x="1" y="128"/>
                </a:lnTo>
                <a:lnTo>
                  <a:pt x="0" y="124"/>
                </a:lnTo>
                <a:lnTo>
                  <a:pt x="0" y="122"/>
                </a:lnTo>
                <a:lnTo>
                  <a:pt x="0" y="119"/>
                </a:lnTo>
                <a:lnTo>
                  <a:pt x="0" y="119"/>
                </a:lnTo>
                <a:lnTo>
                  <a:pt x="1" y="102"/>
                </a:lnTo>
                <a:lnTo>
                  <a:pt x="9" y="0"/>
                </a:lnTo>
                <a:close/>
              </a:path>
            </a:pathLst>
          </a:custGeom>
          <a:solidFill>
            <a:srgbClr val="DAE4C7"/>
          </a:solidFill>
          <a:ln w="0">
            <a:solidFill>
              <a:srgbClr val="DAE4C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58"/>
          <p:cNvSpPr>
            <a:spLocks/>
          </p:cNvSpPr>
          <p:nvPr/>
        </p:nvSpPr>
        <p:spPr bwMode="auto">
          <a:xfrm>
            <a:off x="7362826" y="4100513"/>
            <a:ext cx="74613" cy="263525"/>
          </a:xfrm>
          <a:custGeom>
            <a:avLst/>
            <a:gdLst>
              <a:gd name="T0" fmla="*/ 14 w 47"/>
              <a:gd name="T1" fmla="*/ 1 h 166"/>
              <a:gd name="T2" fmla="*/ 15 w 47"/>
              <a:gd name="T3" fmla="*/ 4 h 166"/>
              <a:gd name="T4" fmla="*/ 8 w 47"/>
              <a:gd name="T5" fmla="*/ 123 h 166"/>
              <a:gd name="T6" fmla="*/ 8 w 47"/>
              <a:gd name="T7" fmla="*/ 124 h 166"/>
              <a:gd name="T8" fmla="*/ 8 w 47"/>
              <a:gd name="T9" fmla="*/ 128 h 166"/>
              <a:gd name="T10" fmla="*/ 10 w 47"/>
              <a:gd name="T11" fmla="*/ 133 h 166"/>
              <a:gd name="T12" fmla="*/ 13 w 47"/>
              <a:gd name="T13" fmla="*/ 137 h 166"/>
              <a:gd name="T14" fmla="*/ 26 w 47"/>
              <a:gd name="T15" fmla="*/ 156 h 166"/>
              <a:gd name="T16" fmla="*/ 26 w 47"/>
              <a:gd name="T17" fmla="*/ 157 h 166"/>
              <a:gd name="T18" fmla="*/ 27 w 47"/>
              <a:gd name="T19" fmla="*/ 158 h 166"/>
              <a:gd name="T20" fmla="*/ 30 w 47"/>
              <a:gd name="T21" fmla="*/ 150 h 166"/>
              <a:gd name="T22" fmla="*/ 36 w 47"/>
              <a:gd name="T23" fmla="*/ 126 h 166"/>
              <a:gd name="T24" fmla="*/ 38 w 47"/>
              <a:gd name="T25" fmla="*/ 124 h 166"/>
              <a:gd name="T26" fmla="*/ 40 w 47"/>
              <a:gd name="T27" fmla="*/ 122 h 166"/>
              <a:gd name="T28" fmla="*/ 40 w 47"/>
              <a:gd name="T29" fmla="*/ 118 h 166"/>
              <a:gd name="T30" fmla="*/ 39 w 47"/>
              <a:gd name="T31" fmla="*/ 114 h 166"/>
              <a:gd name="T32" fmla="*/ 22 w 47"/>
              <a:gd name="T33" fmla="*/ 18 h 166"/>
              <a:gd name="T34" fmla="*/ 22 w 47"/>
              <a:gd name="T35" fmla="*/ 6 h 166"/>
              <a:gd name="T36" fmla="*/ 26 w 47"/>
              <a:gd name="T37" fmla="*/ 4 h 166"/>
              <a:gd name="T38" fmla="*/ 29 w 47"/>
              <a:gd name="T39" fmla="*/ 6 h 166"/>
              <a:gd name="T40" fmla="*/ 29 w 47"/>
              <a:gd name="T41" fmla="*/ 17 h 166"/>
              <a:gd name="T42" fmla="*/ 46 w 47"/>
              <a:gd name="T43" fmla="*/ 112 h 166"/>
              <a:gd name="T44" fmla="*/ 47 w 47"/>
              <a:gd name="T45" fmla="*/ 119 h 166"/>
              <a:gd name="T46" fmla="*/ 46 w 47"/>
              <a:gd name="T47" fmla="*/ 128 h 166"/>
              <a:gd name="T48" fmla="*/ 42 w 47"/>
              <a:gd name="T49" fmla="*/ 132 h 166"/>
              <a:gd name="T50" fmla="*/ 35 w 47"/>
              <a:gd name="T51" fmla="*/ 158 h 166"/>
              <a:gd name="T52" fmla="*/ 31 w 47"/>
              <a:gd name="T53" fmla="*/ 165 h 166"/>
              <a:gd name="T54" fmla="*/ 27 w 47"/>
              <a:gd name="T55" fmla="*/ 166 h 166"/>
              <a:gd name="T56" fmla="*/ 23 w 47"/>
              <a:gd name="T57" fmla="*/ 165 h 166"/>
              <a:gd name="T58" fmla="*/ 21 w 47"/>
              <a:gd name="T59" fmla="*/ 162 h 166"/>
              <a:gd name="T60" fmla="*/ 19 w 47"/>
              <a:gd name="T61" fmla="*/ 160 h 166"/>
              <a:gd name="T62" fmla="*/ 4 w 47"/>
              <a:gd name="T63" fmla="*/ 139 h 166"/>
              <a:gd name="T64" fmla="*/ 1 w 47"/>
              <a:gd name="T65" fmla="*/ 131 h 166"/>
              <a:gd name="T66" fmla="*/ 0 w 47"/>
              <a:gd name="T67" fmla="*/ 126 h 166"/>
              <a:gd name="T68" fmla="*/ 1 w 47"/>
              <a:gd name="T69" fmla="*/ 123 h 166"/>
              <a:gd name="T70" fmla="*/ 9 w 47"/>
              <a:gd name="T71" fmla="*/ 4 h 166"/>
              <a:gd name="T72" fmla="*/ 10 w 47"/>
              <a:gd name="T73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" h="166">
                <a:moveTo>
                  <a:pt x="13" y="0"/>
                </a:moveTo>
                <a:lnTo>
                  <a:pt x="14" y="1"/>
                </a:lnTo>
                <a:lnTo>
                  <a:pt x="15" y="2"/>
                </a:lnTo>
                <a:lnTo>
                  <a:pt x="15" y="4"/>
                </a:lnTo>
                <a:lnTo>
                  <a:pt x="8" y="106"/>
                </a:lnTo>
                <a:lnTo>
                  <a:pt x="8" y="123"/>
                </a:lnTo>
                <a:lnTo>
                  <a:pt x="8" y="123"/>
                </a:lnTo>
                <a:lnTo>
                  <a:pt x="8" y="124"/>
                </a:lnTo>
                <a:lnTo>
                  <a:pt x="8" y="126"/>
                </a:lnTo>
                <a:lnTo>
                  <a:pt x="8" y="128"/>
                </a:lnTo>
                <a:lnTo>
                  <a:pt x="8" y="131"/>
                </a:lnTo>
                <a:lnTo>
                  <a:pt x="10" y="133"/>
                </a:lnTo>
                <a:lnTo>
                  <a:pt x="12" y="136"/>
                </a:lnTo>
                <a:lnTo>
                  <a:pt x="13" y="137"/>
                </a:lnTo>
                <a:lnTo>
                  <a:pt x="25" y="156"/>
                </a:lnTo>
                <a:lnTo>
                  <a:pt x="26" y="156"/>
                </a:lnTo>
                <a:lnTo>
                  <a:pt x="26" y="156"/>
                </a:lnTo>
                <a:lnTo>
                  <a:pt x="26" y="157"/>
                </a:lnTo>
                <a:lnTo>
                  <a:pt x="27" y="158"/>
                </a:lnTo>
                <a:lnTo>
                  <a:pt x="27" y="158"/>
                </a:lnTo>
                <a:lnTo>
                  <a:pt x="29" y="156"/>
                </a:lnTo>
                <a:lnTo>
                  <a:pt x="30" y="150"/>
                </a:lnTo>
                <a:lnTo>
                  <a:pt x="35" y="127"/>
                </a:lnTo>
                <a:lnTo>
                  <a:pt x="36" y="126"/>
                </a:lnTo>
                <a:lnTo>
                  <a:pt x="38" y="126"/>
                </a:lnTo>
                <a:lnTo>
                  <a:pt x="38" y="124"/>
                </a:lnTo>
                <a:lnTo>
                  <a:pt x="39" y="124"/>
                </a:lnTo>
                <a:lnTo>
                  <a:pt x="40" y="122"/>
                </a:lnTo>
                <a:lnTo>
                  <a:pt x="40" y="119"/>
                </a:lnTo>
                <a:lnTo>
                  <a:pt x="40" y="118"/>
                </a:lnTo>
                <a:lnTo>
                  <a:pt x="39" y="114"/>
                </a:lnTo>
                <a:lnTo>
                  <a:pt x="39" y="114"/>
                </a:lnTo>
                <a:lnTo>
                  <a:pt x="30" y="52"/>
                </a:lnTo>
                <a:lnTo>
                  <a:pt x="22" y="18"/>
                </a:lnTo>
                <a:lnTo>
                  <a:pt x="22" y="8"/>
                </a:lnTo>
                <a:lnTo>
                  <a:pt x="22" y="6"/>
                </a:lnTo>
                <a:lnTo>
                  <a:pt x="23" y="5"/>
                </a:lnTo>
                <a:lnTo>
                  <a:pt x="26" y="4"/>
                </a:lnTo>
                <a:lnTo>
                  <a:pt x="27" y="5"/>
                </a:lnTo>
                <a:lnTo>
                  <a:pt x="29" y="6"/>
                </a:lnTo>
                <a:lnTo>
                  <a:pt x="29" y="8"/>
                </a:lnTo>
                <a:lnTo>
                  <a:pt x="29" y="17"/>
                </a:lnTo>
                <a:lnTo>
                  <a:pt x="36" y="51"/>
                </a:lnTo>
                <a:lnTo>
                  <a:pt x="46" y="112"/>
                </a:lnTo>
                <a:lnTo>
                  <a:pt x="47" y="116"/>
                </a:lnTo>
                <a:lnTo>
                  <a:pt x="47" y="119"/>
                </a:lnTo>
                <a:lnTo>
                  <a:pt x="47" y="124"/>
                </a:lnTo>
                <a:lnTo>
                  <a:pt x="46" y="128"/>
                </a:lnTo>
                <a:lnTo>
                  <a:pt x="43" y="129"/>
                </a:lnTo>
                <a:lnTo>
                  <a:pt x="42" y="132"/>
                </a:lnTo>
                <a:lnTo>
                  <a:pt x="36" y="153"/>
                </a:lnTo>
                <a:lnTo>
                  <a:pt x="35" y="158"/>
                </a:lnTo>
                <a:lnTo>
                  <a:pt x="34" y="162"/>
                </a:lnTo>
                <a:lnTo>
                  <a:pt x="31" y="165"/>
                </a:lnTo>
                <a:lnTo>
                  <a:pt x="30" y="166"/>
                </a:lnTo>
                <a:lnTo>
                  <a:pt x="27" y="166"/>
                </a:lnTo>
                <a:lnTo>
                  <a:pt x="25" y="166"/>
                </a:lnTo>
                <a:lnTo>
                  <a:pt x="23" y="165"/>
                </a:lnTo>
                <a:lnTo>
                  <a:pt x="22" y="163"/>
                </a:lnTo>
                <a:lnTo>
                  <a:pt x="21" y="162"/>
                </a:lnTo>
                <a:lnTo>
                  <a:pt x="19" y="161"/>
                </a:lnTo>
                <a:lnTo>
                  <a:pt x="19" y="160"/>
                </a:lnTo>
                <a:lnTo>
                  <a:pt x="8" y="141"/>
                </a:lnTo>
                <a:lnTo>
                  <a:pt x="4" y="139"/>
                </a:lnTo>
                <a:lnTo>
                  <a:pt x="2" y="135"/>
                </a:lnTo>
                <a:lnTo>
                  <a:pt x="1" y="131"/>
                </a:lnTo>
                <a:lnTo>
                  <a:pt x="1" y="128"/>
                </a:lnTo>
                <a:lnTo>
                  <a:pt x="0" y="126"/>
                </a:lnTo>
                <a:lnTo>
                  <a:pt x="0" y="123"/>
                </a:lnTo>
                <a:lnTo>
                  <a:pt x="1" y="123"/>
                </a:lnTo>
                <a:lnTo>
                  <a:pt x="1" y="106"/>
                </a:lnTo>
                <a:lnTo>
                  <a:pt x="9" y="4"/>
                </a:lnTo>
                <a:lnTo>
                  <a:pt x="9" y="1"/>
                </a:lnTo>
                <a:lnTo>
                  <a:pt x="10" y="0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59"/>
          <p:cNvSpPr>
            <a:spLocks/>
          </p:cNvSpPr>
          <p:nvPr/>
        </p:nvSpPr>
        <p:spPr bwMode="auto">
          <a:xfrm>
            <a:off x="7143751" y="4143376"/>
            <a:ext cx="144463" cy="303213"/>
          </a:xfrm>
          <a:custGeom>
            <a:avLst/>
            <a:gdLst>
              <a:gd name="T0" fmla="*/ 87 w 91"/>
              <a:gd name="T1" fmla="*/ 0 h 191"/>
              <a:gd name="T2" fmla="*/ 88 w 91"/>
              <a:gd name="T3" fmla="*/ 0 h 191"/>
              <a:gd name="T4" fmla="*/ 91 w 91"/>
              <a:gd name="T5" fmla="*/ 0 h 191"/>
              <a:gd name="T6" fmla="*/ 91 w 91"/>
              <a:gd name="T7" fmla="*/ 3 h 191"/>
              <a:gd name="T8" fmla="*/ 91 w 91"/>
              <a:gd name="T9" fmla="*/ 4 h 191"/>
              <a:gd name="T10" fmla="*/ 91 w 91"/>
              <a:gd name="T11" fmla="*/ 6 h 191"/>
              <a:gd name="T12" fmla="*/ 89 w 91"/>
              <a:gd name="T13" fmla="*/ 7 h 191"/>
              <a:gd name="T14" fmla="*/ 88 w 91"/>
              <a:gd name="T15" fmla="*/ 8 h 191"/>
              <a:gd name="T16" fmla="*/ 85 w 91"/>
              <a:gd name="T17" fmla="*/ 11 h 191"/>
              <a:gd name="T18" fmla="*/ 81 w 91"/>
              <a:gd name="T19" fmla="*/ 15 h 191"/>
              <a:gd name="T20" fmla="*/ 78 w 91"/>
              <a:gd name="T21" fmla="*/ 20 h 191"/>
              <a:gd name="T22" fmla="*/ 64 w 91"/>
              <a:gd name="T23" fmla="*/ 36 h 191"/>
              <a:gd name="T24" fmla="*/ 49 w 91"/>
              <a:gd name="T25" fmla="*/ 57 h 191"/>
              <a:gd name="T26" fmla="*/ 33 w 91"/>
              <a:gd name="T27" fmla="*/ 81 h 191"/>
              <a:gd name="T28" fmla="*/ 20 w 91"/>
              <a:gd name="T29" fmla="*/ 108 h 191"/>
              <a:gd name="T30" fmla="*/ 11 w 91"/>
              <a:gd name="T31" fmla="*/ 136 h 191"/>
              <a:gd name="T32" fmla="*/ 8 w 91"/>
              <a:gd name="T33" fmla="*/ 165 h 191"/>
              <a:gd name="T34" fmla="*/ 8 w 91"/>
              <a:gd name="T35" fmla="*/ 168 h 191"/>
              <a:gd name="T36" fmla="*/ 8 w 91"/>
              <a:gd name="T37" fmla="*/ 188 h 191"/>
              <a:gd name="T38" fmla="*/ 8 w 91"/>
              <a:gd name="T39" fmla="*/ 190 h 191"/>
              <a:gd name="T40" fmla="*/ 7 w 91"/>
              <a:gd name="T41" fmla="*/ 191 h 191"/>
              <a:gd name="T42" fmla="*/ 4 w 91"/>
              <a:gd name="T43" fmla="*/ 191 h 191"/>
              <a:gd name="T44" fmla="*/ 4 w 91"/>
              <a:gd name="T45" fmla="*/ 191 h 191"/>
              <a:gd name="T46" fmla="*/ 3 w 91"/>
              <a:gd name="T47" fmla="*/ 191 h 191"/>
              <a:gd name="T48" fmla="*/ 2 w 91"/>
              <a:gd name="T49" fmla="*/ 190 h 191"/>
              <a:gd name="T50" fmla="*/ 2 w 91"/>
              <a:gd name="T51" fmla="*/ 188 h 191"/>
              <a:gd name="T52" fmla="*/ 0 w 91"/>
              <a:gd name="T53" fmla="*/ 168 h 191"/>
              <a:gd name="T54" fmla="*/ 0 w 91"/>
              <a:gd name="T55" fmla="*/ 165 h 191"/>
              <a:gd name="T56" fmla="*/ 3 w 91"/>
              <a:gd name="T57" fmla="*/ 140 h 191"/>
              <a:gd name="T58" fmla="*/ 10 w 91"/>
              <a:gd name="T59" fmla="*/ 117 h 191"/>
              <a:gd name="T60" fmla="*/ 19 w 91"/>
              <a:gd name="T61" fmla="*/ 93 h 191"/>
              <a:gd name="T62" fmla="*/ 30 w 91"/>
              <a:gd name="T63" fmla="*/ 72 h 191"/>
              <a:gd name="T64" fmla="*/ 44 w 91"/>
              <a:gd name="T65" fmla="*/ 53 h 191"/>
              <a:gd name="T66" fmla="*/ 55 w 91"/>
              <a:gd name="T67" fmla="*/ 36 h 191"/>
              <a:gd name="T68" fmla="*/ 67 w 91"/>
              <a:gd name="T69" fmla="*/ 21 h 191"/>
              <a:gd name="T70" fmla="*/ 76 w 91"/>
              <a:gd name="T71" fmla="*/ 11 h 191"/>
              <a:gd name="T72" fmla="*/ 83 w 91"/>
              <a:gd name="T73" fmla="*/ 3 h 191"/>
              <a:gd name="T74" fmla="*/ 85 w 91"/>
              <a:gd name="T75" fmla="*/ 0 h 191"/>
              <a:gd name="T76" fmla="*/ 85 w 91"/>
              <a:gd name="T77" fmla="*/ 0 h 191"/>
              <a:gd name="T78" fmla="*/ 87 w 91"/>
              <a:gd name="T7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" h="191">
                <a:moveTo>
                  <a:pt x="87" y="0"/>
                </a:moveTo>
                <a:lnTo>
                  <a:pt x="88" y="0"/>
                </a:lnTo>
                <a:lnTo>
                  <a:pt x="91" y="0"/>
                </a:lnTo>
                <a:lnTo>
                  <a:pt x="91" y="3"/>
                </a:lnTo>
                <a:lnTo>
                  <a:pt x="91" y="4"/>
                </a:lnTo>
                <a:lnTo>
                  <a:pt x="91" y="6"/>
                </a:lnTo>
                <a:lnTo>
                  <a:pt x="89" y="7"/>
                </a:lnTo>
                <a:lnTo>
                  <a:pt x="88" y="8"/>
                </a:lnTo>
                <a:lnTo>
                  <a:pt x="85" y="11"/>
                </a:lnTo>
                <a:lnTo>
                  <a:pt x="81" y="15"/>
                </a:lnTo>
                <a:lnTo>
                  <a:pt x="78" y="20"/>
                </a:lnTo>
                <a:lnTo>
                  <a:pt x="64" y="36"/>
                </a:lnTo>
                <a:lnTo>
                  <a:pt x="49" y="57"/>
                </a:lnTo>
                <a:lnTo>
                  <a:pt x="33" y="81"/>
                </a:lnTo>
                <a:lnTo>
                  <a:pt x="20" y="108"/>
                </a:lnTo>
                <a:lnTo>
                  <a:pt x="11" y="136"/>
                </a:lnTo>
                <a:lnTo>
                  <a:pt x="8" y="165"/>
                </a:lnTo>
                <a:lnTo>
                  <a:pt x="8" y="168"/>
                </a:lnTo>
                <a:lnTo>
                  <a:pt x="8" y="188"/>
                </a:lnTo>
                <a:lnTo>
                  <a:pt x="8" y="190"/>
                </a:lnTo>
                <a:lnTo>
                  <a:pt x="7" y="191"/>
                </a:lnTo>
                <a:lnTo>
                  <a:pt x="4" y="191"/>
                </a:lnTo>
                <a:lnTo>
                  <a:pt x="4" y="191"/>
                </a:lnTo>
                <a:lnTo>
                  <a:pt x="3" y="191"/>
                </a:lnTo>
                <a:lnTo>
                  <a:pt x="2" y="190"/>
                </a:lnTo>
                <a:lnTo>
                  <a:pt x="2" y="188"/>
                </a:lnTo>
                <a:lnTo>
                  <a:pt x="0" y="168"/>
                </a:lnTo>
                <a:lnTo>
                  <a:pt x="0" y="165"/>
                </a:lnTo>
                <a:lnTo>
                  <a:pt x="3" y="140"/>
                </a:lnTo>
                <a:lnTo>
                  <a:pt x="10" y="117"/>
                </a:lnTo>
                <a:lnTo>
                  <a:pt x="19" y="93"/>
                </a:lnTo>
                <a:lnTo>
                  <a:pt x="30" y="72"/>
                </a:lnTo>
                <a:lnTo>
                  <a:pt x="44" y="53"/>
                </a:lnTo>
                <a:lnTo>
                  <a:pt x="55" y="36"/>
                </a:lnTo>
                <a:lnTo>
                  <a:pt x="67" y="21"/>
                </a:lnTo>
                <a:lnTo>
                  <a:pt x="76" y="11"/>
                </a:lnTo>
                <a:lnTo>
                  <a:pt x="83" y="3"/>
                </a:lnTo>
                <a:lnTo>
                  <a:pt x="85" y="0"/>
                </a:lnTo>
                <a:lnTo>
                  <a:pt x="85" y="0"/>
                </a:lnTo>
                <a:lnTo>
                  <a:pt x="8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60"/>
          <p:cNvSpPr>
            <a:spLocks/>
          </p:cNvSpPr>
          <p:nvPr/>
        </p:nvSpPr>
        <p:spPr bwMode="auto">
          <a:xfrm>
            <a:off x="7143751" y="4435476"/>
            <a:ext cx="19050" cy="34925"/>
          </a:xfrm>
          <a:custGeom>
            <a:avLst/>
            <a:gdLst>
              <a:gd name="T0" fmla="*/ 8 w 12"/>
              <a:gd name="T1" fmla="*/ 0 h 22"/>
              <a:gd name="T2" fmla="*/ 10 w 12"/>
              <a:gd name="T3" fmla="*/ 1 h 22"/>
              <a:gd name="T4" fmla="*/ 11 w 12"/>
              <a:gd name="T5" fmla="*/ 2 h 22"/>
              <a:gd name="T6" fmla="*/ 12 w 12"/>
              <a:gd name="T7" fmla="*/ 4 h 22"/>
              <a:gd name="T8" fmla="*/ 11 w 12"/>
              <a:gd name="T9" fmla="*/ 5 h 22"/>
              <a:gd name="T10" fmla="*/ 10 w 12"/>
              <a:gd name="T11" fmla="*/ 6 h 22"/>
              <a:gd name="T12" fmla="*/ 10 w 12"/>
              <a:gd name="T13" fmla="*/ 6 h 22"/>
              <a:gd name="T14" fmla="*/ 10 w 12"/>
              <a:gd name="T15" fmla="*/ 7 h 22"/>
              <a:gd name="T16" fmla="*/ 8 w 12"/>
              <a:gd name="T17" fmla="*/ 9 h 22"/>
              <a:gd name="T18" fmla="*/ 8 w 12"/>
              <a:gd name="T19" fmla="*/ 10 h 22"/>
              <a:gd name="T20" fmla="*/ 8 w 12"/>
              <a:gd name="T21" fmla="*/ 13 h 22"/>
              <a:gd name="T22" fmla="*/ 8 w 12"/>
              <a:gd name="T23" fmla="*/ 14 h 22"/>
              <a:gd name="T24" fmla="*/ 8 w 12"/>
              <a:gd name="T25" fmla="*/ 18 h 22"/>
              <a:gd name="T26" fmla="*/ 8 w 12"/>
              <a:gd name="T27" fmla="*/ 19 h 22"/>
              <a:gd name="T28" fmla="*/ 8 w 12"/>
              <a:gd name="T29" fmla="*/ 21 h 22"/>
              <a:gd name="T30" fmla="*/ 7 w 12"/>
              <a:gd name="T31" fmla="*/ 22 h 22"/>
              <a:gd name="T32" fmla="*/ 6 w 12"/>
              <a:gd name="T33" fmla="*/ 22 h 22"/>
              <a:gd name="T34" fmla="*/ 3 w 12"/>
              <a:gd name="T35" fmla="*/ 22 h 22"/>
              <a:gd name="T36" fmla="*/ 2 w 12"/>
              <a:gd name="T37" fmla="*/ 19 h 22"/>
              <a:gd name="T38" fmla="*/ 0 w 12"/>
              <a:gd name="T39" fmla="*/ 15 h 22"/>
              <a:gd name="T40" fmla="*/ 0 w 12"/>
              <a:gd name="T41" fmla="*/ 13 h 22"/>
              <a:gd name="T42" fmla="*/ 2 w 12"/>
              <a:gd name="T43" fmla="*/ 7 h 22"/>
              <a:gd name="T44" fmla="*/ 3 w 12"/>
              <a:gd name="T45" fmla="*/ 5 h 22"/>
              <a:gd name="T46" fmla="*/ 4 w 12"/>
              <a:gd name="T47" fmla="*/ 2 h 22"/>
              <a:gd name="T48" fmla="*/ 6 w 12"/>
              <a:gd name="T49" fmla="*/ 1 h 22"/>
              <a:gd name="T50" fmla="*/ 6 w 12"/>
              <a:gd name="T51" fmla="*/ 1 h 22"/>
              <a:gd name="T52" fmla="*/ 8 w 12"/>
              <a:gd name="T5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" h="22">
                <a:moveTo>
                  <a:pt x="8" y="0"/>
                </a:moveTo>
                <a:lnTo>
                  <a:pt x="10" y="1"/>
                </a:lnTo>
                <a:lnTo>
                  <a:pt x="11" y="2"/>
                </a:lnTo>
                <a:lnTo>
                  <a:pt x="12" y="4"/>
                </a:lnTo>
                <a:lnTo>
                  <a:pt x="11" y="5"/>
                </a:lnTo>
                <a:lnTo>
                  <a:pt x="10" y="6"/>
                </a:lnTo>
                <a:lnTo>
                  <a:pt x="10" y="6"/>
                </a:lnTo>
                <a:lnTo>
                  <a:pt x="10" y="7"/>
                </a:lnTo>
                <a:lnTo>
                  <a:pt x="8" y="9"/>
                </a:lnTo>
                <a:lnTo>
                  <a:pt x="8" y="10"/>
                </a:lnTo>
                <a:lnTo>
                  <a:pt x="8" y="13"/>
                </a:lnTo>
                <a:lnTo>
                  <a:pt x="8" y="14"/>
                </a:lnTo>
                <a:lnTo>
                  <a:pt x="8" y="18"/>
                </a:lnTo>
                <a:lnTo>
                  <a:pt x="8" y="19"/>
                </a:lnTo>
                <a:lnTo>
                  <a:pt x="8" y="21"/>
                </a:lnTo>
                <a:lnTo>
                  <a:pt x="7" y="22"/>
                </a:lnTo>
                <a:lnTo>
                  <a:pt x="6" y="22"/>
                </a:lnTo>
                <a:lnTo>
                  <a:pt x="3" y="22"/>
                </a:lnTo>
                <a:lnTo>
                  <a:pt x="2" y="19"/>
                </a:lnTo>
                <a:lnTo>
                  <a:pt x="0" y="15"/>
                </a:lnTo>
                <a:lnTo>
                  <a:pt x="0" y="13"/>
                </a:lnTo>
                <a:lnTo>
                  <a:pt x="2" y="7"/>
                </a:lnTo>
                <a:lnTo>
                  <a:pt x="3" y="5"/>
                </a:lnTo>
                <a:lnTo>
                  <a:pt x="4" y="2"/>
                </a:lnTo>
                <a:lnTo>
                  <a:pt x="6" y="1"/>
                </a:lnTo>
                <a:lnTo>
                  <a:pt x="6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61"/>
          <p:cNvSpPr>
            <a:spLocks/>
          </p:cNvSpPr>
          <p:nvPr/>
        </p:nvSpPr>
        <p:spPr bwMode="auto">
          <a:xfrm>
            <a:off x="7108826" y="4432301"/>
            <a:ext cx="58738" cy="25400"/>
          </a:xfrm>
          <a:custGeom>
            <a:avLst/>
            <a:gdLst>
              <a:gd name="T0" fmla="*/ 34 w 37"/>
              <a:gd name="T1" fmla="*/ 0 h 16"/>
              <a:gd name="T2" fmla="*/ 35 w 37"/>
              <a:gd name="T3" fmla="*/ 0 h 16"/>
              <a:gd name="T4" fmla="*/ 37 w 37"/>
              <a:gd name="T5" fmla="*/ 2 h 16"/>
              <a:gd name="T6" fmla="*/ 37 w 37"/>
              <a:gd name="T7" fmla="*/ 4 h 16"/>
              <a:gd name="T8" fmla="*/ 35 w 37"/>
              <a:gd name="T9" fmla="*/ 6 h 16"/>
              <a:gd name="T10" fmla="*/ 34 w 37"/>
              <a:gd name="T11" fmla="*/ 7 h 16"/>
              <a:gd name="T12" fmla="*/ 4 w 37"/>
              <a:gd name="T13" fmla="*/ 16 h 16"/>
              <a:gd name="T14" fmla="*/ 3 w 37"/>
              <a:gd name="T15" fmla="*/ 16 h 16"/>
              <a:gd name="T16" fmla="*/ 1 w 37"/>
              <a:gd name="T17" fmla="*/ 16 h 16"/>
              <a:gd name="T18" fmla="*/ 0 w 37"/>
              <a:gd name="T19" fmla="*/ 15 h 16"/>
              <a:gd name="T20" fmla="*/ 0 w 37"/>
              <a:gd name="T21" fmla="*/ 12 h 16"/>
              <a:gd name="T22" fmla="*/ 0 w 37"/>
              <a:gd name="T23" fmla="*/ 11 h 16"/>
              <a:gd name="T24" fmla="*/ 1 w 37"/>
              <a:gd name="T25" fmla="*/ 9 h 16"/>
              <a:gd name="T26" fmla="*/ 33 w 37"/>
              <a:gd name="T27" fmla="*/ 0 h 16"/>
              <a:gd name="T28" fmla="*/ 34 w 37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" h="16">
                <a:moveTo>
                  <a:pt x="34" y="0"/>
                </a:moveTo>
                <a:lnTo>
                  <a:pt x="35" y="0"/>
                </a:lnTo>
                <a:lnTo>
                  <a:pt x="37" y="2"/>
                </a:lnTo>
                <a:lnTo>
                  <a:pt x="37" y="4"/>
                </a:lnTo>
                <a:lnTo>
                  <a:pt x="35" y="6"/>
                </a:lnTo>
                <a:lnTo>
                  <a:pt x="34" y="7"/>
                </a:lnTo>
                <a:lnTo>
                  <a:pt x="4" y="16"/>
                </a:lnTo>
                <a:lnTo>
                  <a:pt x="3" y="16"/>
                </a:lnTo>
                <a:lnTo>
                  <a:pt x="1" y="16"/>
                </a:lnTo>
                <a:lnTo>
                  <a:pt x="0" y="15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33" y="0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62"/>
          <p:cNvSpPr>
            <a:spLocks/>
          </p:cNvSpPr>
          <p:nvPr/>
        </p:nvSpPr>
        <p:spPr bwMode="auto">
          <a:xfrm>
            <a:off x="7131051" y="4437063"/>
            <a:ext cx="19050" cy="25400"/>
          </a:xfrm>
          <a:custGeom>
            <a:avLst/>
            <a:gdLst>
              <a:gd name="T0" fmla="*/ 8 w 12"/>
              <a:gd name="T1" fmla="*/ 0 h 16"/>
              <a:gd name="T2" fmla="*/ 11 w 12"/>
              <a:gd name="T3" fmla="*/ 1 h 16"/>
              <a:gd name="T4" fmla="*/ 12 w 12"/>
              <a:gd name="T5" fmla="*/ 3 h 16"/>
              <a:gd name="T6" fmla="*/ 12 w 12"/>
              <a:gd name="T7" fmla="*/ 4 h 16"/>
              <a:gd name="T8" fmla="*/ 12 w 12"/>
              <a:gd name="T9" fmla="*/ 5 h 16"/>
              <a:gd name="T10" fmla="*/ 7 w 12"/>
              <a:gd name="T11" fmla="*/ 14 h 16"/>
              <a:gd name="T12" fmla="*/ 6 w 12"/>
              <a:gd name="T13" fmla="*/ 16 h 16"/>
              <a:gd name="T14" fmla="*/ 4 w 12"/>
              <a:gd name="T15" fmla="*/ 16 h 16"/>
              <a:gd name="T16" fmla="*/ 3 w 12"/>
              <a:gd name="T17" fmla="*/ 16 h 16"/>
              <a:gd name="T18" fmla="*/ 2 w 12"/>
              <a:gd name="T19" fmla="*/ 14 h 16"/>
              <a:gd name="T20" fmla="*/ 0 w 12"/>
              <a:gd name="T21" fmla="*/ 13 h 16"/>
              <a:gd name="T22" fmla="*/ 2 w 12"/>
              <a:gd name="T23" fmla="*/ 10 h 16"/>
              <a:gd name="T24" fmla="*/ 6 w 12"/>
              <a:gd name="T25" fmla="*/ 3 h 16"/>
              <a:gd name="T26" fmla="*/ 7 w 12"/>
              <a:gd name="T27" fmla="*/ 1 h 16"/>
              <a:gd name="T28" fmla="*/ 8 w 12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6">
                <a:moveTo>
                  <a:pt x="8" y="0"/>
                </a:moveTo>
                <a:lnTo>
                  <a:pt x="11" y="1"/>
                </a:lnTo>
                <a:lnTo>
                  <a:pt x="12" y="3"/>
                </a:lnTo>
                <a:lnTo>
                  <a:pt x="12" y="4"/>
                </a:lnTo>
                <a:lnTo>
                  <a:pt x="12" y="5"/>
                </a:lnTo>
                <a:lnTo>
                  <a:pt x="7" y="14"/>
                </a:lnTo>
                <a:lnTo>
                  <a:pt x="6" y="16"/>
                </a:lnTo>
                <a:lnTo>
                  <a:pt x="4" y="16"/>
                </a:lnTo>
                <a:lnTo>
                  <a:pt x="3" y="16"/>
                </a:lnTo>
                <a:lnTo>
                  <a:pt x="2" y="14"/>
                </a:lnTo>
                <a:lnTo>
                  <a:pt x="0" y="13"/>
                </a:lnTo>
                <a:lnTo>
                  <a:pt x="2" y="10"/>
                </a:lnTo>
                <a:lnTo>
                  <a:pt x="6" y="3"/>
                </a:lnTo>
                <a:lnTo>
                  <a:pt x="7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263"/>
          <p:cNvSpPr>
            <a:spLocks/>
          </p:cNvSpPr>
          <p:nvPr/>
        </p:nvSpPr>
        <p:spPr bwMode="auto">
          <a:xfrm>
            <a:off x="7413626" y="4419601"/>
            <a:ext cx="117475" cy="476250"/>
          </a:xfrm>
          <a:custGeom>
            <a:avLst/>
            <a:gdLst>
              <a:gd name="T0" fmla="*/ 3 w 74"/>
              <a:gd name="T1" fmla="*/ 0 h 300"/>
              <a:gd name="T2" fmla="*/ 6 w 74"/>
              <a:gd name="T3" fmla="*/ 0 h 300"/>
              <a:gd name="T4" fmla="*/ 7 w 74"/>
              <a:gd name="T5" fmla="*/ 2 h 300"/>
              <a:gd name="T6" fmla="*/ 7 w 74"/>
              <a:gd name="T7" fmla="*/ 3 h 300"/>
              <a:gd name="T8" fmla="*/ 44 w 74"/>
              <a:gd name="T9" fmla="*/ 278 h 300"/>
              <a:gd name="T10" fmla="*/ 44 w 74"/>
              <a:gd name="T11" fmla="*/ 278 h 300"/>
              <a:gd name="T12" fmla="*/ 44 w 74"/>
              <a:gd name="T13" fmla="*/ 278 h 300"/>
              <a:gd name="T14" fmla="*/ 44 w 74"/>
              <a:gd name="T15" fmla="*/ 279 h 300"/>
              <a:gd name="T16" fmla="*/ 44 w 74"/>
              <a:gd name="T17" fmla="*/ 282 h 300"/>
              <a:gd name="T18" fmla="*/ 45 w 74"/>
              <a:gd name="T19" fmla="*/ 286 h 300"/>
              <a:gd name="T20" fmla="*/ 45 w 74"/>
              <a:gd name="T21" fmla="*/ 288 h 300"/>
              <a:gd name="T22" fmla="*/ 46 w 74"/>
              <a:gd name="T23" fmla="*/ 290 h 300"/>
              <a:gd name="T24" fmla="*/ 49 w 74"/>
              <a:gd name="T25" fmla="*/ 292 h 300"/>
              <a:gd name="T26" fmla="*/ 50 w 74"/>
              <a:gd name="T27" fmla="*/ 292 h 300"/>
              <a:gd name="T28" fmla="*/ 54 w 74"/>
              <a:gd name="T29" fmla="*/ 294 h 300"/>
              <a:gd name="T30" fmla="*/ 57 w 74"/>
              <a:gd name="T31" fmla="*/ 292 h 300"/>
              <a:gd name="T32" fmla="*/ 69 w 74"/>
              <a:gd name="T33" fmla="*/ 285 h 300"/>
              <a:gd name="T34" fmla="*/ 71 w 74"/>
              <a:gd name="T35" fmla="*/ 285 h 300"/>
              <a:gd name="T36" fmla="*/ 72 w 74"/>
              <a:gd name="T37" fmla="*/ 285 h 300"/>
              <a:gd name="T38" fmla="*/ 74 w 74"/>
              <a:gd name="T39" fmla="*/ 286 h 300"/>
              <a:gd name="T40" fmla="*/ 74 w 74"/>
              <a:gd name="T41" fmla="*/ 288 h 300"/>
              <a:gd name="T42" fmla="*/ 74 w 74"/>
              <a:gd name="T43" fmla="*/ 290 h 300"/>
              <a:gd name="T44" fmla="*/ 72 w 74"/>
              <a:gd name="T45" fmla="*/ 291 h 300"/>
              <a:gd name="T46" fmla="*/ 59 w 74"/>
              <a:gd name="T47" fmla="*/ 299 h 300"/>
              <a:gd name="T48" fmla="*/ 59 w 74"/>
              <a:gd name="T49" fmla="*/ 300 h 300"/>
              <a:gd name="T50" fmla="*/ 54 w 74"/>
              <a:gd name="T51" fmla="*/ 300 h 300"/>
              <a:gd name="T52" fmla="*/ 54 w 74"/>
              <a:gd name="T53" fmla="*/ 300 h 300"/>
              <a:gd name="T54" fmla="*/ 49 w 74"/>
              <a:gd name="T55" fmla="*/ 299 h 300"/>
              <a:gd name="T56" fmla="*/ 45 w 74"/>
              <a:gd name="T57" fmla="*/ 298 h 300"/>
              <a:gd name="T58" fmla="*/ 41 w 74"/>
              <a:gd name="T59" fmla="*/ 295 h 300"/>
              <a:gd name="T60" fmla="*/ 40 w 74"/>
              <a:gd name="T61" fmla="*/ 291 h 300"/>
              <a:gd name="T62" fmla="*/ 37 w 74"/>
              <a:gd name="T63" fmla="*/ 287 h 300"/>
              <a:gd name="T64" fmla="*/ 37 w 74"/>
              <a:gd name="T65" fmla="*/ 283 h 300"/>
              <a:gd name="T66" fmla="*/ 37 w 74"/>
              <a:gd name="T67" fmla="*/ 279 h 300"/>
              <a:gd name="T68" fmla="*/ 37 w 74"/>
              <a:gd name="T69" fmla="*/ 278 h 300"/>
              <a:gd name="T70" fmla="*/ 0 w 74"/>
              <a:gd name="T71" fmla="*/ 4 h 300"/>
              <a:gd name="T72" fmla="*/ 0 w 74"/>
              <a:gd name="T73" fmla="*/ 4 h 300"/>
              <a:gd name="T74" fmla="*/ 0 w 74"/>
              <a:gd name="T75" fmla="*/ 2 h 300"/>
              <a:gd name="T76" fmla="*/ 2 w 74"/>
              <a:gd name="T77" fmla="*/ 0 h 300"/>
              <a:gd name="T78" fmla="*/ 3 w 74"/>
              <a:gd name="T7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4" h="300">
                <a:moveTo>
                  <a:pt x="3" y="0"/>
                </a:moveTo>
                <a:lnTo>
                  <a:pt x="6" y="0"/>
                </a:lnTo>
                <a:lnTo>
                  <a:pt x="7" y="2"/>
                </a:lnTo>
                <a:lnTo>
                  <a:pt x="7" y="3"/>
                </a:lnTo>
                <a:lnTo>
                  <a:pt x="44" y="278"/>
                </a:lnTo>
                <a:lnTo>
                  <a:pt x="44" y="278"/>
                </a:lnTo>
                <a:lnTo>
                  <a:pt x="44" y="278"/>
                </a:lnTo>
                <a:lnTo>
                  <a:pt x="44" y="279"/>
                </a:lnTo>
                <a:lnTo>
                  <a:pt x="44" y="282"/>
                </a:lnTo>
                <a:lnTo>
                  <a:pt x="45" y="286"/>
                </a:lnTo>
                <a:lnTo>
                  <a:pt x="45" y="288"/>
                </a:lnTo>
                <a:lnTo>
                  <a:pt x="46" y="290"/>
                </a:lnTo>
                <a:lnTo>
                  <a:pt x="49" y="292"/>
                </a:lnTo>
                <a:lnTo>
                  <a:pt x="50" y="292"/>
                </a:lnTo>
                <a:lnTo>
                  <a:pt x="54" y="294"/>
                </a:lnTo>
                <a:lnTo>
                  <a:pt x="57" y="292"/>
                </a:lnTo>
                <a:lnTo>
                  <a:pt x="69" y="285"/>
                </a:lnTo>
                <a:lnTo>
                  <a:pt x="71" y="285"/>
                </a:lnTo>
                <a:lnTo>
                  <a:pt x="72" y="285"/>
                </a:lnTo>
                <a:lnTo>
                  <a:pt x="74" y="286"/>
                </a:lnTo>
                <a:lnTo>
                  <a:pt x="74" y="288"/>
                </a:lnTo>
                <a:lnTo>
                  <a:pt x="74" y="290"/>
                </a:lnTo>
                <a:lnTo>
                  <a:pt x="72" y="291"/>
                </a:lnTo>
                <a:lnTo>
                  <a:pt x="59" y="299"/>
                </a:lnTo>
                <a:lnTo>
                  <a:pt x="59" y="300"/>
                </a:lnTo>
                <a:lnTo>
                  <a:pt x="54" y="300"/>
                </a:lnTo>
                <a:lnTo>
                  <a:pt x="54" y="300"/>
                </a:lnTo>
                <a:lnTo>
                  <a:pt x="49" y="299"/>
                </a:lnTo>
                <a:lnTo>
                  <a:pt x="45" y="298"/>
                </a:lnTo>
                <a:lnTo>
                  <a:pt x="41" y="295"/>
                </a:lnTo>
                <a:lnTo>
                  <a:pt x="40" y="291"/>
                </a:lnTo>
                <a:lnTo>
                  <a:pt x="37" y="287"/>
                </a:lnTo>
                <a:lnTo>
                  <a:pt x="37" y="283"/>
                </a:lnTo>
                <a:lnTo>
                  <a:pt x="37" y="279"/>
                </a:lnTo>
                <a:lnTo>
                  <a:pt x="37" y="27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264"/>
          <p:cNvSpPr>
            <a:spLocks/>
          </p:cNvSpPr>
          <p:nvPr/>
        </p:nvSpPr>
        <p:spPr bwMode="auto">
          <a:xfrm>
            <a:off x="7366001" y="4425951"/>
            <a:ext cx="79375" cy="469900"/>
          </a:xfrm>
          <a:custGeom>
            <a:avLst/>
            <a:gdLst>
              <a:gd name="T0" fmla="*/ 4 w 50"/>
              <a:gd name="T1" fmla="*/ 0 h 296"/>
              <a:gd name="T2" fmla="*/ 6 w 50"/>
              <a:gd name="T3" fmla="*/ 2 h 296"/>
              <a:gd name="T4" fmla="*/ 7 w 50"/>
              <a:gd name="T5" fmla="*/ 2 h 296"/>
              <a:gd name="T6" fmla="*/ 8 w 50"/>
              <a:gd name="T7" fmla="*/ 4 h 296"/>
              <a:gd name="T8" fmla="*/ 45 w 50"/>
              <a:gd name="T9" fmla="*/ 267 h 296"/>
              <a:gd name="T10" fmla="*/ 46 w 50"/>
              <a:gd name="T11" fmla="*/ 269 h 296"/>
              <a:gd name="T12" fmla="*/ 48 w 50"/>
              <a:gd name="T13" fmla="*/ 273 h 296"/>
              <a:gd name="T14" fmla="*/ 49 w 50"/>
              <a:gd name="T15" fmla="*/ 277 h 296"/>
              <a:gd name="T16" fmla="*/ 50 w 50"/>
              <a:gd name="T17" fmla="*/ 282 h 296"/>
              <a:gd name="T18" fmla="*/ 50 w 50"/>
              <a:gd name="T19" fmla="*/ 284 h 296"/>
              <a:gd name="T20" fmla="*/ 49 w 50"/>
              <a:gd name="T21" fmla="*/ 288 h 296"/>
              <a:gd name="T22" fmla="*/ 46 w 50"/>
              <a:gd name="T23" fmla="*/ 291 h 296"/>
              <a:gd name="T24" fmla="*/ 44 w 50"/>
              <a:gd name="T25" fmla="*/ 292 h 296"/>
              <a:gd name="T26" fmla="*/ 40 w 50"/>
              <a:gd name="T27" fmla="*/ 295 h 296"/>
              <a:gd name="T28" fmla="*/ 36 w 50"/>
              <a:gd name="T29" fmla="*/ 295 h 296"/>
              <a:gd name="T30" fmla="*/ 11 w 50"/>
              <a:gd name="T31" fmla="*/ 296 h 296"/>
              <a:gd name="T32" fmla="*/ 11 w 50"/>
              <a:gd name="T33" fmla="*/ 296 h 296"/>
              <a:gd name="T34" fmla="*/ 10 w 50"/>
              <a:gd name="T35" fmla="*/ 295 h 296"/>
              <a:gd name="T36" fmla="*/ 8 w 50"/>
              <a:gd name="T37" fmla="*/ 294 h 296"/>
              <a:gd name="T38" fmla="*/ 7 w 50"/>
              <a:gd name="T39" fmla="*/ 292 h 296"/>
              <a:gd name="T40" fmla="*/ 8 w 50"/>
              <a:gd name="T41" fmla="*/ 291 h 296"/>
              <a:gd name="T42" fmla="*/ 8 w 50"/>
              <a:gd name="T43" fmla="*/ 290 h 296"/>
              <a:gd name="T44" fmla="*/ 11 w 50"/>
              <a:gd name="T45" fmla="*/ 288 h 296"/>
              <a:gd name="T46" fmla="*/ 34 w 50"/>
              <a:gd name="T47" fmla="*/ 288 h 296"/>
              <a:gd name="T48" fmla="*/ 38 w 50"/>
              <a:gd name="T49" fmla="*/ 287 h 296"/>
              <a:gd name="T50" fmla="*/ 40 w 50"/>
              <a:gd name="T51" fmla="*/ 287 h 296"/>
              <a:gd name="T52" fmla="*/ 41 w 50"/>
              <a:gd name="T53" fmla="*/ 286 h 296"/>
              <a:gd name="T54" fmla="*/ 42 w 50"/>
              <a:gd name="T55" fmla="*/ 284 h 296"/>
              <a:gd name="T56" fmla="*/ 42 w 50"/>
              <a:gd name="T57" fmla="*/ 282 h 296"/>
              <a:gd name="T58" fmla="*/ 42 w 50"/>
              <a:gd name="T59" fmla="*/ 278 h 296"/>
              <a:gd name="T60" fmla="*/ 41 w 50"/>
              <a:gd name="T61" fmla="*/ 274 h 296"/>
              <a:gd name="T62" fmla="*/ 40 w 50"/>
              <a:gd name="T63" fmla="*/ 271 h 296"/>
              <a:gd name="T64" fmla="*/ 38 w 50"/>
              <a:gd name="T65" fmla="*/ 270 h 296"/>
              <a:gd name="T66" fmla="*/ 38 w 50"/>
              <a:gd name="T67" fmla="*/ 270 h 296"/>
              <a:gd name="T68" fmla="*/ 38 w 50"/>
              <a:gd name="T69" fmla="*/ 269 h 296"/>
              <a:gd name="T70" fmla="*/ 0 w 50"/>
              <a:gd name="T71" fmla="*/ 6 h 296"/>
              <a:gd name="T72" fmla="*/ 0 w 50"/>
              <a:gd name="T73" fmla="*/ 6 h 296"/>
              <a:gd name="T74" fmla="*/ 0 w 50"/>
              <a:gd name="T75" fmla="*/ 3 h 296"/>
              <a:gd name="T76" fmla="*/ 2 w 50"/>
              <a:gd name="T77" fmla="*/ 2 h 296"/>
              <a:gd name="T78" fmla="*/ 4 w 50"/>
              <a:gd name="T7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" h="296">
                <a:moveTo>
                  <a:pt x="4" y="0"/>
                </a:moveTo>
                <a:lnTo>
                  <a:pt x="6" y="2"/>
                </a:lnTo>
                <a:lnTo>
                  <a:pt x="7" y="2"/>
                </a:lnTo>
                <a:lnTo>
                  <a:pt x="8" y="4"/>
                </a:lnTo>
                <a:lnTo>
                  <a:pt x="45" y="267"/>
                </a:lnTo>
                <a:lnTo>
                  <a:pt x="46" y="269"/>
                </a:lnTo>
                <a:lnTo>
                  <a:pt x="48" y="273"/>
                </a:lnTo>
                <a:lnTo>
                  <a:pt x="49" y="277"/>
                </a:lnTo>
                <a:lnTo>
                  <a:pt x="50" y="282"/>
                </a:lnTo>
                <a:lnTo>
                  <a:pt x="50" y="284"/>
                </a:lnTo>
                <a:lnTo>
                  <a:pt x="49" y="288"/>
                </a:lnTo>
                <a:lnTo>
                  <a:pt x="46" y="291"/>
                </a:lnTo>
                <a:lnTo>
                  <a:pt x="44" y="292"/>
                </a:lnTo>
                <a:lnTo>
                  <a:pt x="40" y="295"/>
                </a:lnTo>
                <a:lnTo>
                  <a:pt x="36" y="295"/>
                </a:lnTo>
                <a:lnTo>
                  <a:pt x="11" y="296"/>
                </a:lnTo>
                <a:lnTo>
                  <a:pt x="11" y="296"/>
                </a:lnTo>
                <a:lnTo>
                  <a:pt x="10" y="295"/>
                </a:lnTo>
                <a:lnTo>
                  <a:pt x="8" y="294"/>
                </a:lnTo>
                <a:lnTo>
                  <a:pt x="7" y="292"/>
                </a:lnTo>
                <a:lnTo>
                  <a:pt x="8" y="291"/>
                </a:lnTo>
                <a:lnTo>
                  <a:pt x="8" y="290"/>
                </a:lnTo>
                <a:lnTo>
                  <a:pt x="11" y="288"/>
                </a:lnTo>
                <a:lnTo>
                  <a:pt x="34" y="288"/>
                </a:lnTo>
                <a:lnTo>
                  <a:pt x="38" y="287"/>
                </a:lnTo>
                <a:lnTo>
                  <a:pt x="40" y="287"/>
                </a:lnTo>
                <a:lnTo>
                  <a:pt x="41" y="286"/>
                </a:lnTo>
                <a:lnTo>
                  <a:pt x="42" y="284"/>
                </a:lnTo>
                <a:lnTo>
                  <a:pt x="42" y="282"/>
                </a:lnTo>
                <a:lnTo>
                  <a:pt x="42" y="278"/>
                </a:lnTo>
                <a:lnTo>
                  <a:pt x="41" y="274"/>
                </a:lnTo>
                <a:lnTo>
                  <a:pt x="40" y="271"/>
                </a:lnTo>
                <a:lnTo>
                  <a:pt x="38" y="270"/>
                </a:lnTo>
                <a:lnTo>
                  <a:pt x="38" y="270"/>
                </a:lnTo>
                <a:lnTo>
                  <a:pt x="38" y="26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65"/>
          <p:cNvSpPr>
            <a:spLocks/>
          </p:cNvSpPr>
          <p:nvPr/>
        </p:nvSpPr>
        <p:spPr bwMode="auto">
          <a:xfrm>
            <a:off x="7439026" y="3975101"/>
            <a:ext cx="317500" cy="174625"/>
          </a:xfrm>
          <a:custGeom>
            <a:avLst/>
            <a:gdLst>
              <a:gd name="T0" fmla="*/ 199 w 200"/>
              <a:gd name="T1" fmla="*/ 2 h 110"/>
              <a:gd name="T2" fmla="*/ 200 w 200"/>
              <a:gd name="T3" fmla="*/ 4 h 110"/>
              <a:gd name="T4" fmla="*/ 198 w 200"/>
              <a:gd name="T5" fmla="*/ 7 h 110"/>
              <a:gd name="T6" fmla="*/ 194 w 200"/>
              <a:gd name="T7" fmla="*/ 11 h 110"/>
              <a:gd name="T8" fmla="*/ 189 w 200"/>
              <a:gd name="T9" fmla="*/ 16 h 110"/>
              <a:gd name="T10" fmla="*/ 180 w 200"/>
              <a:gd name="T11" fmla="*/ 33 h 110"/>
              <a:gd name="T12" fmla="*/ 165 w 200"/>
              <a:gd name="T13" fmla="*/ 59 h 110"/>
              <a:gd name="T14" fmla="*/ 156 w 200"/>
              <a:gd name="T15" fmla="*/ 79 h 110"/>
              <a:gd name="T16" fmla="*/ 155 w 200"/>
              <a:gd name="T17" fmla="*/ 83 h 110"/>
              <a:gd name="T18" fmla="*/ 145 w 200"/>
              <a:gd name="T19" fmla="*/ 93 h 110"/>
              <a:gd name="T20" fmla="*/ 123 w 200"/>
              <a:gd name="T21" fmla="*/ 105 h 110"/>
              <a:gd name="T22" fmla="*/ 102 w 200"/>
              <a:gd name="T23" fmla="*/ 109 h 110"/>
              <a:gd name="T24" fmla="*/ 93 w 200"/>
              <a:gd name="T25" fmla="*/ 109 h 110"/>
              <a:gd name="T26" fmla="*/ 76 w 200"/>
              <a:gd name="T27" fmla="*/ 109 h 110"/>
              <a:gd name="T28" fmla="*/ 43 w 200"/>
              <a:gd name="T29" fmla="*/ 101 h 110"/>
              <a:gd name="T30" fmla="*/ 15 w 200"/>
              <a:gd name="T31" fmla="*/ 92 h 110"/>
              <a:gd name="T32" fmla="*/ 2 w 200"/>
              <a:gd name="T33" fmla="*/ 88 h 110"/>
              <a:gd name="T34" fmla="*/ 0 w 200"/>
              <a:gd name="T35" fmla="*/ 87 h 110"/>
              <a:gd name="T36" fmla="*/ 0 w 200"/>
              <a:gd name="T37" fmla="*/ 83 h 110"/>
              <a:gd name="T38" fmla="*/ 3 w 200"/>
              <a:gd name="T39" fmla="*/ 81 h 110"/>
              <a:gd name="T40" fmla="*/ 7 w 200"/>
              <a:gd name="T41" fmla="*/ 83 h 110"/>
              <a:gd name="T42" fmla="*/ 25 w 200"/>
              <a:gd name="T43" fmla="*/ 88 h 110"/>
              <a:gd name="T44" fmla="*/ 56 w 200"/>
              <a:gd name="T45" fmla="*/ 97 h 110"/>
              <a:gd name="T46" fmla="*/ 89 w 200"/>
              <a:gd name="T47" fmla="*/ 102 h 110"/>
              <a:gd name="T48" fmla="*/ 93 w 200"/>
              <a:gd name="T49" fmla="*/ 102 h 110"/>
              <a:gd name="T50" fmla="*/ 94 w 200"/>
              <a:gd name="T51" fmla="*/ 102 h 110"/>
              <a:gd name="T52" fmla="*/ 104 w 200"/>
              <a:gd name="T53" fmla="*/ 102 h 110"/>
              <a:gd name="T54" fmla="*/ 127 w 200"/>
              <a:gd name="T55" fmla="*/ 96 h 110"/>
              <a:gd name="T56" fmla="*/ 148 w 200"/>
              <a:gd name="T57" fmla="*/ 79 h 110"/>
              <a:gd name="T58" fmla="*/ 153 w 200"/>
              <a:gd name="T59" fmla="*/ 67 h 110"/>
              <a:gd name="T60" fmla="*/ 165 w 200"/>
              <a:gd name="T61" fmla="*/ 42 h 110"/>
              <a:gd name="T62" fmla="*/ 181 w 200"/>
              <a:gd name="T63" fmla="*/ 17 h 110"/>
              <a:gd name="T64" fmla="*/ 187 w 200"/>
              <a:gd name="T65" fmla="*/ 7 h 110"/>
              <a:gd name="T66" fmla="*/ 195 w 200"/>
              <a:gd name="T6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0" h="110">
                <a:moveTo>
                  <a:pt x="197" y="0"/>
                </a:moveTo>
                <a:lnTo>
                  <a:pt x="199" y="2"/>
                </a:lnTo>
                <a:lnTo>
                  <a:pt x="200" y="3"/>
                </a:lnTo>
                <a:lnTo>
                  <a:pt x="200" y="4"/>
                </a:lnTo>
                <a:lnTo>
                  <a:pt x="199" y="6"/>
                </a:lnTo>
                <a:lnTo>
                  <a:pt x="198" y="7"/>
                </a:lnTo>
                <a:lnTo>
                  <a:pt x="197" y="8"/>
                </a:lnTo>
                <a:lnTo>
                  <a:pt x="194" y="11"/>
                </a:lnTo>
                <a:lnTo>
                  <a:pt x="193" y="13"/>
                </a:lnTo>
                <a:lnTo>
                  <a:pt x="189" y="16"/>
                </a:lnTo>
                <a:lnTo>
                  <a:pt x="186" y="21"/>
                </a:lnTo>
                <a:lnTo>
                  <a:pt x="180" y="33"/>
                </a:lnTo>
                <a:lnTo>
                  <a:pt x="172" y="46"/>
                </a:lnTo>
                <a:lnTo>
                  <a:pt x="165" y="59"/>
                </a:lnTo>
                <a:lnTo>
                  <a:pt x="160" y="71"/>
                </a:lnTo>
                <a:lnTo>
                  <a:pt x="156" y="79"/>
                </a:lnTo>
                <a:lnTo>
                  <a:pt x="155" y="81"/>
                </a:lnTo>
                <a:lnTo>
                  <a:pt x="155" y="83"/>
                </a:lnTo>
                <a:lnTo>
                  <a:pt x="155" y="83"/>
                </a:lnTo>
                <a:lnTo>
                  <a:pt x="145" y="93"/>
                </a:lnTo>
                <a:lnTo>
                  <a:pt x="135" y="101"/>
                </a:lnTo>
                <a:lnTo>
                  <a:pt x="123" y="105"/>
                </a:lnTo>
                <a:lnTo>
                  <a:pt x="111" y="108"/>
                </a:lnTo>
                <a:lnTo>
                  <a:pt x="102" y="109"/>
                </a:lnTo>
                <a:lnTo>
                  <a:pt x="96" y="109"/>
                </a:lnTo>
                <a:lnTo>
                  <a:pt x="93" y="109"/>
                </a:lnTo>
                <a:lnTo>
                  <a:pt x="89" y="110"/>
                </a:lnTo>
                <a:lnTo>
                  <a:pt x="76" y="109"/>
                </a:lnTo>
                <a:lnTo>
                  <a:pt x="60" y="105"/>
                </a:lnTo>
                <a:lnTo>
                  <a:pt x="43" y="101"/>
                </a:lnTo>
                <a:lnTo>
                  <a:pt x="28" y="96"/>
                </a:lnTo>
                <a:lnTo>
                  <a:pt x="15" y="92"/>
                </a:lnTo>
                <a:lnTo>
                  <a:pt x="5" y="89"/>
                </a:lnTo>
                <a:lnTo>
                  <a:pt x="2" y="88"/>
                </a:lnTo>
                <a:lnTo>
                  <a:pt x="2" y="88"/>
                </a:lnTo>
                <a:lnTo>
                  <a:pt x="0" y="87"/>
                </a:lnTo>
                <a:lnTo>
                  <a:pt x="0" y="85"/>
                </a:lnTo>
                <a:lnTo>
                  <a:pt x="0" y="83"/>
                </a:lnTo>
                <a:lnTo>
                  <a:pt x="2" y="81"/>
                </a:lnTo>
                <a:lnTo>
                  <a:pt x="3" y="81"/>
                </a:lnTo>
                <a:lnTo>
                  <a:pt x="4" y="81"/>
                </a:lnTo>
                <a:lnTo>
                  <a:pt x="7" y="83"/>
                </a:lnTo>
                <a:lnTo>
                  <a:pt x="15" y="84"/>
                </a:lnTo>
                <a:lnTo>
                  <a:pt x="25" y="88"/>
                </a:lnTo>
                <a:lnTo>
                  <a:pt x="38" y="92"/>
                </a:lnTo>
                <a:lnTo>
                  <a:pt x="56" y="97"/>
                </a:lnTo>
                <a:lnTo>
                  <a:pt x="75" y="101"/>
                </a:lnTo>
                <a:lnTo>
                  <a:pt x="89" y="102"/>
                </a:lnTo>
                <a:lnTo>
                  <a:pt x="93" y="102"/>
                </a:lnTo>
                <a:lnTo>
                  <a:pt x="93" y="102"/>
                </a:lnTo>
                <a:lnTo>
                  <a:pt x="93" y="102"/>
                </a:lnTo>
                <a:lnTo>
                  <a:pt x="94" y="102"/>
                </a:lnTo>
                <a:lnTo>
                  <a:pt x="96" y="102"/>
                </a:lnTo>
                <a:lnTo>
                  <a:pt x="104" y="102"/>
                </a:lnTo>
                <a:lnTo>
                  <a:pt x="114" y="100"/>
                </a:lnTo>
                <a:lnTo>
                  <a:pt x="127" y="96"/>
                </a:lnTo>
                <a:lnTo>
                  <a:pt x="139" y="89"/>
                </a:lnTo>
                <a:lnTo>
                  <a:pt x="148" y="79"/>
                </a:lnTo>
                <a:lnTo>
                  <a:pt x="149" y="75"/>
                </a:lnTo>
                <a:lnTo>
                  <a:pt x="153" y="67"/>
                </a:lnTo>
                <a:lnTo>
                  <a:pt x="159" y="55"/>
                </a:lnTo>
                <a:lnTo>
                  <a:pt x="165" y="42"/>
                </a:lnTo>
                <a:lnTo>
                  <a:pt x="173" y="29"/>
                </a:lnTo>
                <a:lnTo>
                  <a:pt x="181" y="17"/>
                </a:lnTo>
                <a:lnTo>
                  <a:pt x="185" y="11"/>
                </a:lnTo>
                <a:lnTo>
                  <a:pt x="187" y="7"/>
                </a:lnTo>
                <a:lnTo>
                  <a:pt x="191" y="3"/>
                </a:lnTo>
                <a:lnTo>
                  <a:pt x="195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66"/>
          <p:cNvSpPr>
            <a:spLocks/>
          </p:cNvSpPr>
          <p:nvPr/>
        </p:nvSpPr>
        <p:spPr bwMode="auto">
          <a:xfrm>
            <a:off x="7742238" y="3944938"/>
            <a:ext cx="33338" cy="34925"/>
          </a:xfrm>
          <a:custGeom>
            <a:avLst/>
            <a:gdLst>
              <a:gd name="T0" fmla="*/ 17 w 21"/>
              <a:gd name="T1" fmla="*/ 0 h 22"/>
              <a:gd name="T2" fmla="*/ 20 w 21"/>
              <a:gd name="T3" fmla="*/ 1 h 22"/>
              <a:gd name="T4" fmla="*/ 21 w 21"/>
              <a:gd name="T5" fmla="*/ 2 h 22"/>
              <a:gd name="T6" fmla="*/ 21 w 21"/>
              <a:gd name="T7" fmla="*/ 4 h 22"/>
              <a:gd name="T8" fmla="*/ 20 w 21"/>
              <a:gd name="T9" fmla="*/ 22 h 22"/>
              <a:gd name="T10" fmla="*/ 17 w 21"/>
              <a:gd name="T11" fmla="*/ 22 h 22"/>
              <a:gd name="T12" fmla="*/ 12 w 21"/>
              <a:gd name="T13" fmla="*/ 22 h 22"/>
              <a:gd name="T14" fmla="*/ 12 w 21"/>
              <a:gd name="T15" fmla="*/ 22 h 22"/>
              <a:gd name="T16" fmla="*/ 8 w 21"/>
              <a:gd name="T17" fmla="*/ 22 h 22"/>
              <a:gd name="T18" fmla="*/ 6 w 21"/>
              <a:gd name="T19" fmla="*/ 21 h 22"/>
              <a:gd name="T20" fmla="*/ 3 w 21"/>
              <a:gd name="T21" fmla="*/ 19 h 22"/>
              <a:gd name="T22" fmla="*/ 2 w 21"/>
              <a:gd name="T23" fmla="*/ 17 h 22"/>
              <a:gd name="T24" fmla="*/ 0 w 21"/>
              <a:gd name="T25" fmla="*/ 14 h 22"/>
              <a:gd name="T26" fmla="*/ 0 w 21"/>
              <a:gd name="T27" fmla="*/ 11 h 22"/>
              <a:gd name="T28" fmla="*/ 0 w 21"/>
              <a:gd name="T29" fmla="*/ 9 h 22"/>
              <a:gd name="T30" fmla="*/ 0 w 21"/>
              <a:gd name="T31" fmla="*/ 6 h 22"/>
              <a:gd name="T32" fmla="*/ 2 w 21"/>
              <a:gd name="T33" fmla="*/ 4 h 22"/>
              <a:gd name="T34" fmla="*/ 2 w 21"/>
              <a:gd name="T35" fmla="*/ 4 h 22"/>
              <a:gd name="T36" fmla="*/ 2 w 21"/>
              <a:gd name="T37" fmla="*/ 4 h 22"/>
              <a:gd name="T38" fmla="*/ 3 w 21"/>
              <a:gd name="T39" fmla="*/ 2 h 22"/>
              <a:gd name="T40" fmla="*/ 4 w 21"/>
              <a:gd name="T41" fmla="*/ 1 h 22"/>
              <a:gd name="T42" fmla="*/ 7 w 21"/>
              <a:gd name="T43" fmla="*/ 1 h 22"/>
              <a:gd name="T44" fmla="*/ 8 w 21"/>
              <a:gd name="T45" fmla="*/ 2 h 22"/>
              <a:gd name="T46" fmla="*/ 8 w 21"/>
              <a:gd name="T47" fmla="*/ 5 h 22"/>
              <a:gd name="T48" fmla="*/ 8 w 21"/>
              <a:gd name="T49" fmla="*/ 6 h 22"/>
              <a:gd name="T50" fmla="*/ 8 w 21"/>
              <a:gd name="T51" fmla="*/ 6 h 22"/>
              <a:gd name="T52" fmla="*/ 8 w 21"/>
              <a:gd name="T53" fmla="*/ 8 h 22"/>
              <a:gd name="T54" fmla="*/ 7 w 21"/>
              <a:gd name="T55" fmla="*/ 11 h 22"/>
              <a:gd name="T56" fmla="*/ 7 w 21"/>
              <a:gd name="T57" fmla="*/ 13 h 22"/>
              <a:gd name="T58" fmla="*/ 8 w 21"/>
              <a:gd name="T59" fmla="*/ 14 h 22"/>
              <a:gd name="T60" fmla="*/ 8 w 21"/>
              <a:gd name="T61" fmla="*/ 14 h 22"/>
              <a:gd name="T62" fmla="*/ 9 w 21"/>
              <a:gd name="T63" fmla="*/ 15 h 22"/>
              <a:gd name="T64" fmla="*/ 12 w 21"/>
              <a:gd name="T65" fmla="*/ 15 h 22"/>
              <a:gd name="T66" fmla="*/ 13 w 21"/>
              <a:gd name="T67" fmla="*/ 15 h 22"/>
              <a:gd name="T68" fmla="*/ 13 w 21"/>
              <a:gd name="T69" fmla="*/ 4 h 22"/>
              <a:gd name="T70" fmla="*/ 15 w 21"/>
              <a:gd name="T71" fmla="*/ 1 h 22"/>
              <a:gd name="T72" fmla="*/ 16 w 21"/>
              <a:gd name="T73" fmla="*/ 0 h 22"/>
              <a:gd name="T74" fmla="*/ 17 w 21"/>
              <a:gd name="T7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" h="22">
                <a:moveTo>
                  <a:pt x="17" y="0"/>
                </a:moveTo>
                <a:lnTo>
                  <a:pt x="20" y="1"/>
                </a:lnTo>
                <a:lnTo>
                  <a:pt x="21" y="2"/>
                </a:lnTo>
                <a:lnTo>
                  <a:pt x="21" y="4"/>
                </a:lnTo>
                <a:lnTo>
                  <a:pt x="20" y="22"/>
                </a:lnTo>
                <a:lnTo>
                  <a:pt x="17" y="22"/>
                </a:lnTo>
                <a:lnTo>
                  <a:pt x="12" y="22"/>
                </a:lnTo>
                <a:lnTo>
                  <a:pt x="12" y="22"/>
                </a:lnTo>
                <a:lnTo>
                  <a:pt x="8" y="22"/>
                </a:lnTo>
                <a:lnTo>
                  <a:pt x="6" y="21"/>
                </a:lnTo>
                <a:lnTo>
                  <a:pt x="3" y="19"/>
                </a:lnTo>
                <a:lnTo>
                  <a:pt x="2" y="17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2"/>
                </a:lnTo>
                <a:lnTo>
                  <a:pt x="4" y="1"/>
                </a:lnTo>
                <a:lnTo>
                  <a:pt x="7" y="1"/>
                </a:lnTo>
                <a:lnTo>
                  <a:pt x="8" y="2"/>
                </a:lnTo>
                <a:lnTo>
                  <a:pt x="8" y="5"/>
                </a:lnTo>
                <a:lnTo>
                  <a:pt x="8" y="6"/>
                </a:lnTo>
                <a:lnTo>
                  <a:pt x="8" y="6"/>
                </a:lnTo>
                <a:lnTo>
                  <a:pt x="8" y="8"/>
                </a:lnTo>
                <a:lnTo>
                  <a:pt x="7" y="11"/>
                </a:lnTo>
                <a:lnTo>
                  <a:pt x="7" y="13"/>
                </a:lnTo>
                <a:lnTo>
                  <a:pt x="8" y="14"/>
                </a:lnTo>
                <a:lnTo>
                  <a:pt x="8" y="14"/>
                </a:lnTo>
                <a:lnTo>
                  <a:pt x="9" y="15"/>
                </a:lnTo>
                <a:lnTo>
                  <a:pt x="12" y="15"/>
                </a:lnTo>
                <a:lnTo>
                  <a:pt x="13" y="15"/>
                </a:lnTo>
                <a:lnTo>
                  <a:pt x="13" y="4"/>
                </a:lnTo>
                <a:lnTo>
                  <a:pt x="15" y="1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67"/>
          <p:cNvSpPr>
            <a:spLocks/>
          </p:cNvSpPr>
          <p:nvPr/>
        </p:nvSpPr>
        <p:spPr bwMode="auto">
          <a:xfrm>
            <a:off x="7767638" y="3946526"/>
            <a:ext cx="31750" cy="34925"/>
          </a:xfrm>
          <a:custGeom>
            <a:avLst/>
            <a:gdLst>
              <a:gd name="T0" fmla="*/ 16 w 20"/>
              <a:gd name="T1" fmla="*/ 0 h 22"/>
              <a:gd name="T2" fmla="*/ 18 w 20"/>
              <a:gd name="T3" fmla="*/ 0 h 22"/>
              <a:gd name="T4" fmla="*/ 20 w 20"/>
              <a:gd name="T5" fmla="*/ 1 h 22"/>
              <a:gd name="T6" fmla="*/ 20 w 20"/>
              <a:gd name="T7" fmla="*/ 3 h 22"/>
              <a:gd name="T8" fmla="*/ 20 w 20"/>
              <a:gd name="T9" fmla="*/ 3 h 22"/>
              <a:gd name="T10" fmla="*/ 20 w 20"/>
              <a:gd name="T11" fmla="*/ 4 h 22"/>
              <a:gd name="T12" fmla="*/ 20 w 20"/>
              <a:gd name="T13" fmla="*/ 7 h 22"/>
              <a:gd name="T14" fmla="*/ 20 w 20"/>
              <a:gd name="T15" fmla="*/ 10 h 22"/>
              <a:gd name="T16" fmla="*/ 17 w 20"/>
              <a:gd name="T17" fmla="*/ 14 h 22"/>
              <a:gd name="T18" fmla="*/ 16 w 20"/>
              <a:gd name="T19" fmla="*/ 17 h 22"/>
              <a:gd name="T20" fmla="*/ 13 w 20"/>
              <a:gd name="T21" fmla="*/ 20 h 22"/>
              <a:gd name="T22" fmla="*/ 9 w 20"/>
              <a:gd name="T23" fmla="*/ 21 h 22"/>
              <a:gd name="T24" fmla="*/ 4 w 20"/>
              <a:gd name="T25" fmla="*/ 22 h 22"/>
              <a:gd name="T26" fmla="*/ 4 w 20"/>
              <a:gd name="T27" fmla="*/ 22 h 22"/>
              <a:gd name="T28" fmla="*/ 3 w 20"/>
              <a:gd name="T29" fmla="*/ 21 h 22"/>
              <a:gd name="T30" fmla="*/ 1 w 20"/>
              <a:gd name="T31" fmla="*/ 20 h 22"/>
              <a:gd name="T32" fmla="*/ 0 w 20"/>
              <a:gd name="T33" fmla="*/ 18 h 22"/>
              <a:gd name="T34" fmla="*/ 1 w 20"/>
              <a:gd name="T35" fmla="*/ 16 h 22"/>
              <a:gd name="T36" fmla="*/ 3 w 20"/>
              <a:gd name="T37" fmla="*/ 14 h 22"/>
              <a:gd name="T38" fmla="*/ 4 w 20"/>
              <a:gd name="T39" fmla="*/ 14 h 22"/>
              <a:gd name="T40" fmla="*/ 7 w 20"/>
              <a:gd name="T41" fmla="*/ 14 h 22"/>
              <a:gd name="T42" fmla="*/ 9 w 20"/>
              <a:gd name="T43" fmla="*/ 13 h 22"/>
              <a:gd name="T44" fmla="*/ 10 w 20"/>
              <a:gd name="T45" fmla="*/ 12 h 22"/>
              <a:gd name="T46" fmla="*/ 12 w 20"/>
              <a:gd name="T47" fmla="*/ 10 h 22"/>
              <a:gd name="T48" fmla="*/ 13 w 20"/>
              <a:gd name="T49" fmla="*/ 9 h 22"/>
              <a:gd name="T50" fmla="*/ 13 w 20"/>
              <a:gd name="T51" fmla="*/ 7 h 22"/>
              <a:gd name="T52" fmla="*/ 13 w 20"/>
              <a:gd name="T53" fmla="*/ 4 h 22"/>
              <a:gd name="T54" fmla="*/ 13 w 20"/>
              <a:gd name="T55" fmla="*/ 4 h 22"/>
              <a:gd name="T56" fmla="*/ 13 w 20"/>
              <a:gd name="T57" fmla="*/ 4 h 22"/>
              <a:gd name="T58" fmla="*/ 13 w 20"/>
              <a:gd name="T59" fmla="*/ 1 h 22"/>
              <a:gd name="T60" fmla="*/ 14 w 20"/>
              <a:gd name="T61" fmla="*/ 0 h 22"/>
              <a:gd name="T62" fmla="*/ 16 w 20"/>
              <a:gd name="T6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" h="22">
                <a:moveTo>
                  <a:pt x="16" y="0"/>
                </a:moveTo>
                <a:lnTo>
                  <a:pt x="18" y="0"/>
                </a:lnTo>
                <a:lnTo>
                  <a:pt x="20" y="1"/>
                </a:lnTo>
                <a:lnTo>
                  <a:pt x="20" y="3"/>
                </a:lnTo>
                <a:lnTo>
                  <a:pt x="20" y="3"/>
                </a:lnTo>
                <a:lnTo>
                  <a:pt x="20" y="4"/>
                </a:lnTo>
                <a:lnTo>
                  <a:pt x="20" y="7"/>
                </a:lnTo>
                <a:lnTo>
                  <a:pt x="20" y="10"/>
                </a:lnTo>
                <a:lnTo>
                  <a:pt x="17" y="14"/>
                </a:lnTo>
                <a:lnTo>
                  <a:pt x="16" y="17"/>
                </a:lnTo>
                <a:lnTo>
                  <a:pt x="13" y="20"/>
                </a:lnTo>
                <a:lnTo>
                  <a:pt x="9" y="21"/>
                </a:lnTo>
                <a:lnTo>
                  <a:pt x="4" y="22"/>
                </a:lnTo>
                <a:lnTo>
                  <a:pt x="4" y="22"/>
                </a:lnTo>
                <a:lnTo>
                  <a:pt x="3" y="21"/>
                </a:lnTo>
                <a:lnTo>
                  <a:pt x="1" y="20"/>
                </a:lnTo>
                <a:lnTo>
                  <a:pt x="0" y="18"/>
                </a:lnTo>
                <a:lnTo>
                  <a:pt x="1" y="16"/>
                </a:lnTo>
                <a:lnTo>
                  <a:pt x="3" y="14"/>
                </a:lnTo>
                <a:lnTo>
                  <a:pt x="4" y="14"/>
                </a:lnTo>
                <a:lnTo>
                  <a:pt x="7" y="14"/>
                </a:lnTo>
                <a:lnTo>
                  <a:pt x="9" y="13"/>
                </a:lnTo>
                <a:lnTo>
                  <a:pt x="10" y="12"/>
                </a:lnTo>
                <a:lnTo>
                  <a:pt x="12" y="10"/>
                </a:lnTo>
                <a:lnTo>
                  <a:pt x="13" y="9"/>
                </a:lnTo>
                <a:lnTo>
                  <a:pt x="13" y="7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68"/>
          <p:cNvSpPr>
            <a:spLocks/>
          </p:cNvSpPr>
          <p:nvPr/>
        </p:nvSpPr>
        <p:spPr bwMode="auto">
          <a:xfrm>
            <a:off x="7691438" y="3609976"/>
            <a:ext cx="404813" cy="382588"/>
          </a:xfrm>
          <a:custGeom>
            <a:avLst/>
            <a:gdLst>
              <a:gd name="T0" fmla="*/ 200 w 255"/>
              <a:gd name="T1" fmla="*/ 4 h 241"/>
              <a:gd name="T2" fmla="*/ 208 w 255"/>
              <a:gd name="T3" fmla="*/ 14 h 241"/>
              <a:gd name="T4" fmla="*/ 206 w 255"/>
              <a:gd name="T5" fmla="*/ 29 h 241"/>
              <a:gd name="T6" fmla="*/ 201 w 255"/>
              <a:gd name="T7" fmla="*/ 42 h 241"/>
              <a:gd name="T8" fmla="*/ 197 w 255"/>
              <a:gd name="T9" fmla="*/ 47 h 241"/>
              <a:gd name="T10" fmla="*/ 250 w 255"/>
              <a:gd name="T11" fmla="*/ 51 h 241"/>
              <a:gd name="T12" fmla="*/ 254 w 255"/>
              <a:gd name="T13" fmla="*/ 54 h 241"/>
              <a:gd name="T14" fmla="*/ 255 w 255"/>
              <a:gd name="T15" fmla="*/ 59 h 241"/>
              <a:gd name="T16" fmla="*/ 254 w 255"/>
              <a:gd name="T17" fmla="*/ 64 h 241"/>
              <a:gd name="T18" fmla="*/ 252 w 255"/>
              <a:gd name="T19" fmla="*/ 68 h 241"/>
              <a:gd name="T20" fmla="*/ 252 w 255"/>
              <a:gd name="T21" fmla="*/ 71 h 241"/>
              <a:gd name="T22" fmla="*/ 221 w 255"/>
              <a:gd name="T23" fmla="*/ 229 h 241"/>
              <a:gd name="T24" fmla="*/ 216 w 255"/>
              <a:gd name="T25" fmla="*/ 237 h 241"/>
              <a:gd name="T26" fmla="*/ 210 w 255"/>
              <a:gd name="T27" fmla="*/ 239 h 241"/>
              <a:gd name="T28" fmla="*/ 205 w 255"/>
              <a:gd name="T29" fmla="*/ 241 h 241"/>
              <a:gd name="T30" fmla="*/ 204 w 255"/>
              <a:gd name="T31" fmla="*/ 241 h 241"/>
              <a:gd name="T32" fmla="*/ 175 w 255"/>
              <a:gd name="T33" fmla="*/ 239 h 241"/>
              <a:gd name="T34" fmla="*/ 130 w 255"/>
              <a:gd name="T35" fmla="*/ 236 h 241"/>
              <a:gd name="T36" fmla="*/ 81 w 255"/>
              <a:gd name="T37" fmla="*/ 230 h 241"/>
              <a:gd name="T38" fmla="*/ 36 w 255"/>
              <a:gd name="T39" fmla="*/ 225 h 241"/>
              <a:gd name="T40" fmla="*/ 10 w 255"/>
              <a:gd name="T41" fmla="*/ 222 h 241"/>
              <a:gd name="T42" fmla="*/ 1 w 255"/>
              <a:gd name="T43" fmla="*/ 219 h 241"/>
              <a:gd name="T44" fmla="*/ 2 w 255"/>
              <a:gd name="T45" fmla="*/ 200 h 241"/>
              <a:gd name="T46" fmla="*/ 9 w 255"/>
              <a:gd name="T47" fmla="*/ 181 h 241"/>
              <a:gd name="T48" fmla="*/ 13 w 255"/>
              <a:gd name="T49" fmla="*/ 171 h 241"/>
              <a:gd name="T50" fmla="*/ 36 w 255"/>
              <a:gd name="T51" fmla="*/ 175 h 241"/>
              <a:gd name="T52" fmla="*/ 48 w 255"/>
              <a:gd name="T53" fmla="*/ 167 h 241"/>
              <a:gd name="T54" fmla="*/ 52 w 255"/>
              <a:gd name="T55" fmla="*/ 157 h 241"/>
              <a:gd name="T56" fmla="*/ 52 w 255"/>
              <a:gd name="T57" fmla="*/ 152 h 241"/>
              <a:gd name="T58" fmla="*/ 40 w 255"/>
              <a:gd name="T59" fmla="*/ 132 h 241"/>
              <a:gd name="T60" fmla="*/ 26 w 255"/>
              <a:gd name="T61" fmla="*/ 132 h 241"/>
              <a:gd name="T62" fmla="*/ 13 w 255"/>
              <a:gd name="T63" fmla="*/ 141 h 241"/>
              <a:gd name="T64" fmla="*/ 5 w 255"/>
              <a:gd name="T65" fmla="*/ 150 h 241"/>
              <a:gd name="T66" fmla="*/ 11 w 255"/>
              <a:gd name="T67" fmla="*/ 37 h 241"/>
              <a:gd name="T68" fmla="*/ 141 w 255"/>
              <a:gd name="T69" fmla="*/ 38 h 241"/>
              <a:gd name="T70" fmla="*/ 138 w 255"/>
              <a:gd name="T71" fmla="*/ 23 h 241"/>
              <a:gd name="T72" fmla="*/ 151 w 255"/>
              <a:gd name="T73" fmla="*/ 12 h 241"/>
              <a:gd name="T74" fmla="*/ 167 w 255"/>
              <a:gd name="T75" fmla="*/ 4 h 241"/>
              <a:gd name="T76" fmla="*/ 176 w 255"/>
              <a:gd name="T7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5" h="241">
                <a:moveTo>
                  <a:pt x="189" y="0"/>
                </a:moveTo>
                <a:lnTo>
                  <a:pt x="200" y="4"/>
                </a:lnTo>
                <a:lnTo>
                  <a:pt x="205" y="8"/>
                </a:lnTo>
                <a:lnTo>
                  <a:pt x="208" y="14"/>
                </a:lnTo>
                <a:lnTo>
                  <a:pt x="208" y="22"/>
                </a:lnTo>
                <a:lnTo>
                  <a:pt x="206" y="29"/>
                </a:lnTo>
                <a:lnTo>
                  <a:pt x="204" y="37"/>
                </a:lnTo>
                <a:lnTo>
                  <a:pt x="201" y="42"/>
                </a:lnTo>
                <a:lnTo>
                  <a:pt x="199" y="46"/>
                </a:lnTo>
                <a:lnTo>
                  <a:pt x="197" y="47"/>
                </a:lnTo>
                <a:lnTo>
                  <a:pt x="246" y="51"/>
                </a:lnTo>
                <a:lnTo>
                  <a:pt x="250" y="51"/>
                </a:lnTo>
                <a:lnTo>
                  <a:pt x="252" y="52"/>
                </a:lnTo>
                <a:lnTo>
                  <a:pt x="254" y="54"/>
                </a:lnTo>
                <a:lnTo>
                  <a:pt x="255" y="56"/>
                </a:lnTo>
                <a:lnTo>
                  <a:pt x="255" y="59"/>
                </a:lnTo>
                <a:lnTo>
                  <a:pt x="255" y="61"/>
                </a:lnTo>
                <a:lnTo>
                  <a:pt x="254" y="64"/>
                </a:lnTo>
                <a:lnTo>
                  <a:pt x="254" y="67"/>
                </a:lnTo>
                <a:lnTo>
                  <a:pt x="252" y="68"/>
                </a:lnTo>
                <a:lnTo>
                  <a:pt x="252" y="69"/>
                </a:lnTo>
                <a:lnTo>
                  <a:pt x="252" y="71"/>
                </a:lnTo>
                <a:lnTo>
                  <a:pt x="222" y="224"/>
                </a:lnTo>
                <a:lnTo>
                  <a:pt x="221" y="229"/>
                </a:lnTo>
                <a:lnTo>
                  <a:pt x="218" y="233"/>
                </a:lnTo>
                <a:lnTo>
                  <a:pt x="216" y="237"/>
                </a:lnTo>
                <a:lnTo>
                  <a:pt x="213" y="238"/>
                </a:lnTo>
                <a:lnTo>
                  <a:pt x="210" y="239"/>
                </a:lnTo>
                <a:lnTo>
                  <a:pt x="208" y="239"/>
                </a:lnTo>
                <a:lnTo>
                  <a:pt x="205" y="241"/>
                </a:lnTo>
                <a:lnTo>
                  <a:pt x="205" y="241"/>
                </a:lnTo>
                <a:lnTo>
                  <a:pt x="204" y="241"/>
                </a:lnTo>
                <a:lnTo>
                  <a:pt x="192" y="241"/>
                </a:lnTo>
                <a:lnTo>
                  <a:pt x="175" y="239"/>
                </a:lnTo>
                <a:lnTo>
                  <a:pt x="154" y="238"/>
                </a:lnTo>
                <a:lnTo>
                  <a:pt x="130" y="236"/>
                </a:lnTo>
                <a:lnTo>
                  <a:pt x="106" y="233"/>
                </a:lnTo>
                <a:lnTo>
                  <a:pt x="81" y="230"/>
                </a:lnTo>
                <a:lnTo>
                  <a:pt x="57" y="228"/>
                </a:lnTo>
                <a:lnTo>
                  <a:pt x="36" y="225"/>
                </a:lnTo>
                <a:lnTo>
                  <a:pt x="21" y="224"/>
                </a:lnTo>
                <a:lnTo>
                  <a:pt x="10" y="222"/>
                </a:lnTo>
                <a:lnTo>
                  <a:pt x="6" y="221"/>
                </a:lnTo>
                <a:lnTo>
                  <a:pt x="1" y="219"/>
                </a:lnTo>
                <a:lnTo>
                  <a:pt x="0" y="211"/>
                </a:lnTo>
                <a:lnTo>
                  <a:pt x="2" y="200"/>
                </a:lnTo>
                <a:lnTo>
                  <a:pt x="5" y="190"/>
                </a:lnTo>
                <a:lnTo>
                  <a:pt x="9" y="181"/>
                </a:lnTo>
                <a:lnTo>
                  <a:pt x="11" y="174"/>
                </a:lnTo>
                <a:lnTo>
                  <a:pt x="13" y="171"/>
                </a:lnTo>
                <a:lnTo>
                  <a:pt x="26" y="175"/>
                </a:lnTo>
                <a:lnTo>
                  <a:pt x="36" y="175"/>
                </a:lnTo>
                <a:lnTo>
                  <a:pt x="43" y="173"/>
                </a:lnTo>
                <a:lnTo>
                  <a:pt x="48" y="167"/>
                </a:lnTo>
                <a:lnTo>
                  <a:pt x="51" y="162"/>
                </a:lnTo>
                <a:lnTo>
                  <a:pt x="52" y="157"/>
                </a:lnTo>
                <a:lnTo>
                  <a:pt x="52" y="153"/>
                </a:lnTo>
                <a:lnTo>
                  <a:pt x="52" y="152"/>
                </a:lnTo>
                <a:lnTo>
                  <a:pt x="47" y="139"/>
                </a:lnTo>
                <a:lnTo>
                  <a:pt x="40" y="132"/>
                </a:lnTo>
                <a:lnTo>
                  <a:pt x="32" y="131"/>
                </a:lnTo>
                <a:lnTo>
                  <a:pt x="26" y="132"/>
                </a:lnTo>
                <a:lnTo>
                  <a:pt x="19" y="136"/>
                </a:lnTo>
                <a:lnTo>
                  <a:pt x="13" y="141"/>
                </a:lnTo>
                <a:lnTo>
                  <a:pt x="7" y="147"/>
                </a:lnTo>
                <a:lnTo>
                  <a:pt x="5" y="150"/>
                </a:lnTo>
                <a:lnTo>
                  <a:pt x="4" y="152"/>
                </a:lnTo>
                <a:lnTo>
                  <a:pt x="11" y="37"/>
                </a:lnTo>
                <a:lnTo>
                  <a:pt x="151" y="46"/>
                </a:lnTo>
                <a:lnTo>
                  <a:pt x="141" y="38"/>
                </a:lnTo>
                <a:lnTo>
                  <a:pt x="137" y="31"/>
                </a:lnTo>
                <a:lnTo>
                  <a:pt x="138" y="23"/>
                </a:lnTo>
                <a:lnTo>
                  <a:pt x="144" y="17"/>
                </a:lnTo>
                <a:lnTo>
                  <a:pt x="151" y="12"/>
                </a:lnTo>
                <a:lnTo>
                  <a:pt x="159" y="6"/>
                </a:lnTo>
                <a:lnTo>
                  <a:pt x="167" y="4"/>
                </a:lnTo>
                <a:lnTo>
                  <a:pt x="174" y="1"/>
                </a:lnTo>
                <a:lnTo>
                  <a:pt x="176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08500"/>
          </a:solidFill>
          <a:ln w="0">
            <a:solidFill>
              <a:srgbClr val="F085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69"/>
          <p:cNvSpPr>
            <a:spLocks noEditPoints="1"/>
          </p:cNvSpPr>
          <p:nvPr/>
        </p:nvSpPr>
        <p:spPr bwMode="auto">
          <a:xfrm>
            <a:off x="7686676" y="3603626"/>
            <a:ext cx="415925" cy="392113"/>
          </a:xfrm>
          <a:custGeom>
            <a:avLst/>
            <a:gdLst>
              <a:gd name="T0" fmla="*/ 174 w 262"/>
              <a:gd name="T1" fmla="*/ 9 h 247"/>
              <a:gd name="T2" fmla="*/ 156 w 262"/>
              <a:gd name="T3" fmla="*/ 18 h 247"/>
              <a:gd name="T4" fmla="*/ 144 w 262"/>
              <a:gd name="T5" fmla="*/ 30 h 247"/>
              <a:gd name="T6" fmla="*/ 148 w 262"/>
              <a:gd name="T7" fmla="*/ 41 h 247"/>
              <a:gd name="T8" fmla="*/ 17 w 262"/>
              <a:gd name="T9" fmla="*/ 44 h 247"/>
              <a:gd name="T10" fmla="*/ 27 w 262"/>
              <a:gd name="T11" fmla="*/ 132 h 247"/>
              <a:gd name="T12" fmla="*/ 59 w 262"/>
              <a:gd name="T13" fmla="*/ 154 h 247"/>
              <a:gd name="T14" fmla="*/ 59 w 262"/>
              <a:gd name="T15" fmla="*/ 161 h 247"/>
              <a:gd name="T16" fmla="*/ 51 w 262"/>
              <a:gd name="T17" fmla="*/ 177 h 247"/>
              <a:gd name="T18" fmla="*/ 35 w 262"/>
              <a:gd name="T19" fmla="*/ 183 h 247"/>
              <a:gd name="T20" fmla="*/ 16 w 262"/>
              <a:gd name="T21" fmla="*/ 182 h 247"/>
              <a:gd name="T22" fmla="*/ 7 w 262"/>
              <a:gd name="T23" fmla="*/ 216 h 247"/>
              <a:gd name="T24" fmla="*/ 9 w 262"/>
              <a:gd name="T25" fmla="*/ 223 h 247"/>
              <a:gd name="T26" fmla="*/ 65 w 262"/>
              <a:gd name="T27" fmla="*/ 229 h 247"/>
              <a:gd name="T28" fmla="*/ 166 w 262"/>
              <a:gd name="T29" fmla="*/ 240 h 247"/>
              <a:gd name="T30" fmla="*/ 207 w 262"/>
              <a:gd name="T31" fmla="*/ 241 h 247"/>
              <a:gd name="T32" fmla="*/ 209 w 262"/>
              <a:gd name="T33" fmla="*/ 241 h 247"/>
              <a:gd name="T34" fmla="*/ 217 w 262"/>
              <a:gd name="T35" fmla="*/ 236 h 247"/>
              <a:gd name="T36" fmla="*/ 251 w 262"/>
              <a:gd name="T37" fmla="*/ 72 h 247"/>
              <a:gd name="T38" fmla="*/ 254 w 262"/>
              <a:gd name="T39" fmla="*/ 65 h 247"/>
              <a:gd name="T40" fmla="*/ 253 w 262"/>
              <a:gd name="T41" fmla="*/ 59 h 247"/>
              <a:gd name="T42" fmla="*/ 194 w 262"/>
              <a:gd name="T43" fmla="*/ 55 h 247"/>
              <a:gd name="T44" fmla="*/ 200 w 262"/>
              <a:gd name="T45" fmla="*/ 44 h 247"/>
              <a:gd name="T46" fmla="*/ 207 w 262"/>
              <a:gd name="T47" fmla="*/ 22 h 247"/>
              <a:gd name="T48" fmla="*/ 200 w 262"/>
              <a:gd name="T49" fmla="*/ 10 h 247"/>
              <a:gd name="T50" fmla="*/ 186 w 262"/>
              <a:gd name="T51" fmla="*/ 0 h 247"/>
              <a:gd name="T52" fmla="*/ 213 w 262"/>
              <a:gd name="T53" fmla="*/ 14 h 247"/>
              <a:gd name="T54" fmla="*/ 207 w 262"/>
              <a:gd name="T55" fmla="*/ 48 h 247"/>
              <a:gd name="T56" fmla="*/ 259 w 262"/>
              <a:gd name="T57" fmla="*/ 55 h 247"/>
              <a:gd name="T58" fmla="*/ 260 w 262"/>
              <a:gd name="T59" fmla="*/ 67 h 247"/>
              <a:gd name="T60" fmla="*/ 229 w 262"/>
              <a:gd name="T61" fmla="*/ 229 h 247"/>
              <a:gd name="T62" fmla="*/ 220 w 262"/>
              <a:gd name="T63" fmla="*/ 243 h 247"/>
              <a:gd name="T64" fmla="*/ 208 w 262"/>
              <a:gd name="T65" fmla="*/ 247 h 247"/>
              <a:gd name="T66" fmla="*/ 165 w 262"/>
              <a:gd name="T67" fmla="*/ 246 h 247"/>
              <a:gd name="T68" fmla="*/ 64 w 262"/>
              <a:gd name="T69" fmla="*/ 236 h 247"/>
              <a:gd name="T70" fmla="*/ 8 w 262"/>
              <a:gd name="T71" fmla="*/ 229 h 247"/>
              <a:gd name="T72" fmla="*/ 3 w 262"/>
              <a:gd name="T73" fmla="*/ 226 h 247"/>
              <a:gd name="T74" fmla="*/ 1 w 262"/>
              <a:gd name="T75" fmla="*/ 205 h 247"/>
              <a:gd name="T76" fmla="*/ 12 w 262"/>
              <a:gd name="T77" fmla="*/ 173 h 247"/>
              <a:gd name="T78" fmla="*/ 30 w 262"/>
              <a:gd name="T79" fmla="*/ 175 h 247"/>
              <a:gd name="T80" fmla="*/ 46 w 262"/>
              <a:gd name="T81" fmla="*/ 173 h 247"/>
              <a:gd name="T82" fmla="*/ 51 w 262"/>
              <a:gd name="T83" fmla="*/ 158 h 247"/>
              <a:gd name="T84" fmla="*/ 44 w 262"/>
              <a:gd name="T85" fmla="*/ 141 h 247"/>
              <a:gd name="T86" fmla="*/ 27 w 262"/>
              <a:gd name="T87" fmla="*/ 141 h 247"/>
              <a:gd name="T88" fmla="*/ 9 w 262"/>
              <a:gd name="T89" fmla="*/ 158 h 247"/>
              <a:gd name="T90" fmla="*/ 143 w 262"/>
              <a:gd name="T91" fmla="*/ 46 h 247"/>
              <a:gd name="T92" fmla="*/ 140 w 262"/>
              <a:gd name="T93" fmla="*/ 24 h 247"/>
              <a:gd name="T94" fmla="*/ 168 w 262"/>
              <a:gd name="T95" fmla="*/ 5 h 247"/>
              <a:gd name="T96" fmla="*/ 178 w 262"/>
              <a:gd name="T97" fmla="*/ 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2" h="247">
                <a:moveTo>
                  <a:pt x="186" y="8"/>
                </a:moveTo>
                <a:lnTo>
                  <a:pt x="179" y="8"/>
                </a:lnTo>
                <a:lnTo>
                  <a:pt x="178" y="9"/>
                </a:lnTo>
                <a:lnTo>
                  <a:pt x="174" y="9"/>
                </a:lnTo>
                <a:lnTo>
                  <a:pt x="170" y="12"/>
                </a:lnTo>
                <a:lnTo>
                  <a:pt x="166" y="13"/>
                </a:lnTo>
                <a:lnTo>
                  <a:pt x="161" y="16"/>
                </a:lnTo>
                <a:lnTo>
                  <a:pt x="156" y="18"/>
                </a:lnTo>
                <a:lnTo>
                  <a:pt x="152" y="21"/>
                </a:lnTo>
                <a:lnTo>
                  <a:pt x="148" y="25"/>
                </a:lnTo>
                <a:lnTo>
                  <a:pt x="145" y="27"/>
                </a:lnTo>
                <a:lnTo>
                  <a:pt x="144" y="30"/>
                </a:lnTo>
                <a:lnTo>
                  <a:pt x="144" y="33"/>
                </a:lnTo>
                <a:lnTo>
                  <a:pt x="144" y="35"/>
                </a:lnTo>
                <a:lnTo>
                  <a:pt x="145" y="38"/>
                </a:lnTo>
                <a:lnTo>
                  <a:pt x="148" y="41"/>
                </a:lnTo>
                <a:lnTo>
                  <a:pt x="152" y="43"/>
                </a:lnTo>
                <a:lnTo>
                  <a:pt x="157" y="47"/>
                </a:lnTo>
                <a:lnTo>
                  <a:pt x="154" y="54"/>
                </a:lnTo>
                <a:lnTo>
                  <a:pt x="17" y="44"/>
                </a:lnTo>
                <a:lnTo>
                  <a:pt x="10" y="145"/>
                </a:lnTo>
                <a:lnTo>
                  <a:pt x="13" y="143"/>
                </a:lnTo>
                <a:lnTo>
                  <a:pt x="20" y="137"/>
                </a:lnTo>
                <a:lnTo>
                  <a:pt x="27" y="132"/>
                </a:lnTo>
                <a:lnTo>
                  <a:pt x="37" y="131"/>
                </a:lnTo>
                <a:lnTo>
                  <a:pt x="44" y="133"/>
                </a:lnTo>
                <a:lnTo>
                  <a:pt x="52" y="141"/>
                </a:lnTo>
                <a:lnTo>
                  <a:pt x="59" y="154"/>
                </a:lnTo>
                <a:lnTo>
                  <a:pt x="59" y="154"/>
                </a:lnTo>
                <a:lnTo>
                  <a:pt x="59" y="156"/>
                </a:lnTo>
                <a:lnTo>
                  <a:pt x="59" y="157"/>
                </a:lnTo>
                <a:lnTo>
                  <a:pt x="59" y="161"/>
                </a:lnTo>
                <a:lnTo>
                  <a:pt x="58" y="165"/>
                </a:lnTo>
                <a:lnTo>
                  <a:pt x="56" y="170"/>
                </a:lnTo>
                <a:lnTo>
                  <a:pt x="54" y="174"/>
                </a:lnTo>
                <a:lnTo>
                  <a:pt x="51" y="177"/>
                </a:lnTo>
                <a:lnTo>
                  <a:pt x="48" y="179"/>
                </a:lnTo>
                <a:lnTo>
                  <a:pt x="44" y="182"/>
                </a:lnTo>
                <a:lnTo>
                  <a:pt x="41" y="183"/>
                </a:lnTo>
                <a:lnTo>
                  <a:pt x="35" y="183"/>
                </a:lnTo>
                <a:lnTo>
                  <a:pt x="29" y="183"/>
                </a:lnTo>
                <a:lnTo>
                  <a:pt x="24" y="182"/>
                </a:lnTo>
                <a:lnTo>
                  <a:pt x="17" y="179"/>
                </a:lnTo>
                <a:lnTo>
                  <a:pt x="16" y="182"/>
                </a:lnTo>
                <a:lnTo>
                  <a:pt x="14" y="186"/>
                </a:lnTo>
                <a:lnTo>
                  <a:pt x="13" y="191"/>
                </a:lnTo>
                <a:lnTo>
                  <a:pt x="8" y="204"/>
                </a:lnTo>
                <a:lnTo>
                  <a:pt x="7" y="216"/>
                </a:lnTo>
                <a:lnTo>
                  <a:pt x="7" y="219"/>
                </a:lnTo>
                <a:lnTo>
                  <a:pt x="8" y="221"/>
                </a:lnTo>
                <a:lnTo>
                  <a:pt x="8" y="221"/>
                </a:lnTo>
                <a:lnTo>
                  <a:pt x="9" y="223"/>
                </a:lnTo>
                <a:lnTo>
                  <a:pt x="14" y="223"/>
                </a:lnTo>
                <a:lnTo>
                  <a:pt x="27" y="224"/>
                </a:lnTo>
                <a:lnTo>
                  <a:pt x="44" y="226"/>
                </a:lnTo>
                <a:lnTo>
                  <a:pt x="65" y="229"/>
                </a:lnTo>
                <a:lnTo>
                  <a:pt x="90" y="232"/>
                </a:lnTo>
                <a:lnTo>
                  <a:pt x="116" y="234"/>
                </a:lnTo>
                <a:lnTo>
                  <a:pt x="141" y="237"/>
                </a:lnTo>
                <a:lnTo>
                  <a:pt x="166" y="240"/>
                </a:lnTo>
                <a:lnTo>
                  <a:pt x="186" y="241"/>
                </a:lnTo>
                <a:lnTo>
                  <a:pt x="202" y="241"/>
                </a:lnTo>
                <a:lnTo>
                  <a:pt x="207" y="241"/>
                </a:lnTo>
                <a:lnTo>
                  <a:pt x="207" y="241"/>
                </a:lnTo>
                <a:lnTo>
                  <a:pt x="208" y="241"/>
                </a:lnTo>
                <a:lnTo>
                  <a:pt x="208" y="241"/>
                </a:lnTo>
                <a:lnTo>
                  <a:pt x="208" y="241"/>
                </a:lnTo>
                <a:lnTo>
                  <a:pt x="209" y="241"/>
                </a:lnTo>
                <a:lnTo>
                  <a:pt x="211" y="241"/>
                </a:lnTo>
                <a:lnTo>
                  <a:pt x="213" y="240"/>
                </a:lnTo>
                <a:lnTo>
                  <a:pt x="216" y="238"/>
                </a:lnTo>
                <a:lnTo>
                  <a:pt x="217" y="236"/>
                </a:lnTo>
                <a:lnTo>
                  <a:pt x="220" y="232"/>
                </a:lnTo>
                <a:lnTo>
                  <a:pt x="222" y="226"/>
                </a:lnTo>
                <a:lnTo>
                  <a:pt x="251" y="73"/>
                </a:lnTo>
                <a:lnTo>
                  <a:pt x="251" y="72"/>
                </a:lnTo>
                <a:lnTo>
                  <a:pt x="251" y="72"/>
                </a:lnTo>
                <a:lnTo>
                  <a:pt x="253" y="71"/>
                </a:lnTo>
                <a:lnTo>
                  <a:pt x="253" y="69"/>
                </a:lnTo>
                <a:lnTo>
                  <a:pt x="254" y="65"/>
                </a:lnTo>
                <a:lnTo>
                  <a:pt x="254" y="63"/>
                </a:lnTo>
                <a:lnTo>
                  <a:pt x="254" y="60"/>
                </a:lnTo>
                <a:lnTo>
                  <a:pt x="254" y="59"/>
                </a:lnTo>
                <a:lnTo>
                  <a:pt x="253" y="59"/>
                </a:lnTo>
                <a:lnTo>
                  <a:pt x="251" y="58"/>
                </a:lnTo>
                <a:lnTo>
                  <a:pt x="249" y="58"/>
                </a:lnTo>
                <a:lnTo>
                  <a:pt x="249" y="58"/>
                </a:lnTo>
                <a:lnTo>
                  <a:pt x="194" y="55"/>
                </a:lnTo>
                <a:lnTo>
                  <a:pt x="198" y="50"/>
                </a:lnTo>
                <a:lnTo>
                  <a:pt x="198" y="48"/>
                </a:lnTo>
                <a:lnTo>
                  <a:pt x="199" y="47"/>
                </a:lnTo>
                <a:lnTo>
                  <a:pt x="200" y="44"/>
                </a:lnTo>
                <a:lnTo>
                  <a:pt x="203" y="41"/>
                </a:lnTo>
                <a:lnTo>
                  <a:pt x="204" y="34"/>
                </a:lnTo>
                <a:lnTo>
                  <a:pt x="207" y="29"/>
                </a:lnTo>
                <a:lnTo>
                  <a:pt x="207" y="22"/>
                </a:lnTo>
                <a:lnTo>
                  <a:pt x="207" y="18"/>
                </a:lnTo>
                <a:lnTo>
                  <a:pt x="205" y="14"/>
                </a:lnTo>
                <a:lnTo>
                  <a:pt x="203" y="12"/>
                </a:lnTo>
                <a:lnTo>
                  <a:pt x="200" y="10"/>
                </a:lnTo>
                <a:lnTo>
                  <a:pt x="198" y="9"/>
                </a:lnTo>
                <a:lnTo>
                  <a:pt x="192" y="8"/>
                </a:lnTo>
                <a:lnTo>
                  <a:pt x="186" y="8"/>
                </a:lnTo>
                <a:close/>
                <a:moveTo>
                  <a:pt x="186" y="0"/>
                </a:moveTo>
                <a:lnTo>
                  <a:pt x="199" y="3"/>
                </a:lnTo>
                <a:lnTo>
                  <a:pt x="208" y="7"/>
                </a:lnTo>
                <a:lnTo>
                  <a:pt x="211" y="10"/>
                </a:lnTo>
                <a:lnTo>
                  <a:pt x="213" y="14"/>
                </a:lnTo>
                <a:lnTo>
                  <a:pt x="213" y="18"/>
                </a:lnTo>
                <a:lnTo>
                  <a:pt x="215" y="22"/>
                </a:lnTo>
                <a:lnTo>
                  <a:pt x="212" y="37"/>
                </a:lnTo>
                <a:lnTo>
                  <a:pt x="207" y="48"/>
                </a:lnTo>
                <a:lnTo>
                  <a:pt x="250" y="51"/>
                </a:lnTo>
                <a:lnTo>
                  <a:pt x="253" y="51"/>
                </a:lnTo>
                <a:lnTo>
                  <a:pt x="257" y="52"/>
                </a:lnTo>
                <a:lnTo>
                  <a:pt x="259" y="55"/>
                </a:lnTo>
                <a:lnTo>
                  <a:pt x="260" y="58"/>
                </a:lnTo>
                <a:lnTo>
                  <a:pt x="260" y="60"/>
                </a:lnTo>
                <a:lnTo>
                  <a:pt x="262" y="63"/>
                </a:lnTo>
                <a:lnTo>
                  <a:pt x="260" y="67"/>
                </a:lnTo>
                <a:lnTo>
                  <a:pt x="260" y="71"/>
                </a:lnTo>
                <a:lnTo>
                  <a:pt x="259" y="73"/>
                </a:lnTo>
                <a:lnTo>
                  <a:pt x="258" y="75"/>
                </a:lnTo>
                <a:lnTo>
                  <a:pt x="229" y="229"/>
                </a:lnTo>
                <a:lnTo>
                  <a:pt x="229" y="229"/>
                </a:lnTo>
                <a:lnTo>
                  <a:pt x="226" y="236"/>
                </a:lnTo>
                <a:lnTo>
                  <a:pt x="224" y="240"/>
                </a:lnTo>
                <a:lnTo>
                  <a:pt x="220" y="243"/>
                </a:lnTo>
                <a:lnTo>
                  <a:pt x="217" y="246"/>
                </a:lnTo>
                <a:lnTo>
                  <a:pt x="213" y="247"/>
                </a:lnTo>
                <a:lnTo>
                  <a:pt x="211" y="247"/>
                </a:lnTo>
                <a:lnTo>
                  <a:pt x="208" y="247"/>
                </a:lnTo>
                <a:lnTo>
                  <a:pt x="207" y="247"/>
                </a:lnTo>
                <a:lnTo>
                  <a:pt x="202" y="247"/>
                </a:lnTo>
                <a:lnTo>
                  <a:pt x="186" y="247"/>
                </a:lnTo>
                <a:lnTo>
                  <a:pt x="165" y="246"/>
                </a:lnTo>
                <a:lnTo>
                  <a:pt x="141" y="243"/>
                </a:lnTo>
                <a:lnTo>
                  <a:pt x="115" y="241"/>
                </a:lnTo>
                <a:lnTo>
                  <a:pt x="89" y="238"/>
                </a:lnTo>
                <a:lnTo>
                  <a:pt x="64" y="236"/>
                </a:lnTo>
                <a:lnTo>
                  <a:pt x="42" y="233"/>
                </a:lnTo>
                <a:lnTo>
                  <a:pt x="25" y="232"/>
                </a:lnTo>
                <a:lnTo>
                  <a:pt x="13" y="230"/>
                </a:lnTo>
                <a:lnTo>
                  <a:pt x="8" y="229"/>
                </a:lnTo>
                <a:lnTo>
                  <a:pt x="8" y="229"/>
                </a:lnTo>
                <a:lnTo>
                  <a:pt x="8" y="229"/>
                </a:lnTo>
                <a:lnTo>
                  <a:pt x="5" y="228"/>
                </a:lnTo>
                <a:lnTo>
                  <a:pt x="3" y="226"/>
                </a:lnTo>
                <a:lnTo>
                  <a:pt x="1" y="224"/>
                </a:lnTo>
                <a:lnTo>
                  <a:pt x="0" y="220"/>
                </a:lnTo>
                <a:lnTo>
                  <a:pt x="0" y="216"/>
                </a:lnTo>
                <a:lnTo>
                  <a:pt x="1" y="205"/>
                </a:lnTo>
                <a:lnTo>
                  <a:pt x="4" y="194"/>
                </a:lnTo>
                <a:lnTo>
                  <a:pt x="8" y="183"/>
                </a:lnTo>
                <a:lnTo>
                  <a:pt x="10" y="177"/>
                </a:lnTo>
                <a:lnTo>
                  <a:pt x="12" y="173"/>
                </a:lnTo>
                <a:lnTo>
                  <a:pt x="13" y="170"/>
                </a:lnTo>
                <a:lnTo>
                  <a:pt x="17" y="171"/>
                </a:lnTo>
                <a:lnTo>
                  <a:pt x="24" y="174"/>
                </a:lnTo>
                <a:lnTo>
                  <a:pt x="30" y="175"/>
                </a:lnTo>
                <a:lnTo>
                  <a:pt x="35" y="177"/>
                </a:lnTo>
                <a:lnTo>
                  <a:pt x="39" y="175"/>
                </a:lnTo>
                <a:lnTo>
                  <a:pt x="43" y="174"/>
                </a:lnTo>
                <a:lnTo>
                  <a:pt x="46" y="173"/>
                </a:lnTo>
                <a:lnTo>
                  <a:pt x="47" y="170"/>
                </a:lnTo>
                <a:lnTo>
                  <a:pt x="50" y="168"/>
                </a:lnTo>
                <a:lnTo>
                  <a:pt x="51" y="162"/>
                </a:lnTo>
                <a:lnTo>
                  <a:pt x="51" y="158"/>
                </a:lnTo>
                <a:lnTo>
                  <a:pt x="51" y="156"/>
                </a:lnTo>
                <a:lnTo>
                  <a:pt x="50" y="149"/>
                </a:lnTo>
                <a:lnTo>
                  <a:pt x="47" y="145"/>
                </a:lnTo>
                <a:lnTo>
                  <a:pt x="44" y="141"/>
                </a:lnTo>
                <a:lnTo>
                  <a:pt x="42" y="139"/>
                </a:lnTo>
                <a:lnTo>
                  <a:pt x="39" y="139"/>
                </a:lnTo>
                <a:lnTo>
                  <a:pt x="37" y="137"/>
                </a:lnTo>
                <a:lnTo>
                  <a:pt x="27" y="141"/>
                </a:lnTo>
                <a:lnTo>
                  <a:pt x="18" y="148"/>
                </a:lnTo>
                <a:lnTo>
                  <a:pt x="12" y="156"/>
                </a:lnTo>
                <a:lnTo>
                  <a:pt x="10" y="157"/>
                </a:lnTo>
                <a:lnTo>
                  <a:pt x="9" y="158"/>
                </a:lnTo>
                <a:lnTo>
                  <a:pt x="9" y="158"/>
                </a:lnTo>
                <a:lnTo>
                  <a:pt x="3" y="169"/>
                </a:lnTo>
                <a:lnTo>
                  <a:pt x="10" y="37"/>
                </a:lnTo>
                <a:lnTo>
                  <a:pt x="143" y="46"/>
                </a:lnTo>
                <a:lnTo>
                  <a:pt x="139" y="42"/>
                </a:lnTo>
                <a:lnTo>
                  <a:pt x="137" y="38"/>
                </a:lnTo>
                <a:lnTo>
                  <a:pt x="136" y="33"/>
                </a:lnTo>
                <a:lnTo>
                  <a:pt x="140" y="24"/>
                </a:lnTo>
                <a:lnTo>
                  <a:pt x="148" y="16"/>
                </a:lnTo>
                <a:lnTo>
                  <a:pt x="158" y="9"/>
                </a:lnTo>
                <a:lnTo>
                  <a:pt x="162" y="7"/>
                </a:lnTo>
                <a:lnTo>
                  <a:pt x="168" y="5"/>
                </a:lnTo>
                <a:lnTo>
                  <a:pt x="171" y="4"/>
                </a:lnTo>
                <a:lnTo>
                  <a:pt x="175" y="3"/>
                </a:lnTo>
                <a:lnTo>
                  <a:pt x="177" y="1"/>
                </a:lnTo>
                <a:lnTo>
                  <a:pt x="178" y="1"/>
                </a:lnTo>
                <a:lnTo>
                  <a:pt x="178" y="1"/>
                </a:lnTo>
                <a:lnTo>
                  <a:pt x="178" y="1"/>
                </a:lnTo>
                <a:lnTo>
                  <a:pt x="18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70"/>
          <p:cNvSpPr>
            <a:spLocks noEditPoints="1"/>
          </p:cNvSpPr>
          <p:nvPr/>
        </p:nvSpPr>
        <p:spPr bwMode="auto">
          <a:xfrm>
            <a:off x="6245226" y="542926"/>
            <a:ext cx="300038" cy="284163"/>
          </a:xfrm>
          <a:custGeom>
            <a:avLst/>
            <a:gdLst>
              <a:gd name="T0" fmla="*/ 120 w 189"/>
              <a:gd name="T1" fmla="*/ 6 h 179"/>
              <a:gd name="T2" fmla="*/ 116 w 189"/>
              <a:gd name="T3" fmla="*/ 6 h 179"/>
              <a:gd name="T4" fmla="*/ 108 w 189"/>
              <a:gd name="T5" fmla="*/ 8 h 179"/>
              <a:gd name="T6" fmla="*/ 83 w 189"/>
              <a:gd name="T7" fmla="*/ 11 h 179"/>
              <a:gd name="T8" fmla="*/ 45 w 189"/>
              <a:gd name="T9" fmla="*/ 26 h 179"/>
              <a:gd name="T10" fmla="*/ 18 w 189"/>
              <a:gd name="T11" fmla="*/ 48 h 179"/>
              <a:gd name="T12" fmla="*/ 6 w 189"/>
              <a:gd name="T13" fmla="*/ 82 h 179"/>
              <a:gd name="T14" fmla="*/ 9 w 189"/>
              <a:gd name="T15" fmla="*/ 98 h 179"/>
              <a:gd name="T16" fmla="*/ 9 w 189"/>
              <a:gd name="T17" fmla="*/ 99 h 179"/>
              <a:gd name="T18" fmla="*/ 9 w 189"/>
              <a:gd name="T19" fmla="*/ 102 h 179"/>
              <a:gd name="T20" fmla="*/ 10 w 189"/>
              <a:gd name="T21" fmla="*/ 110 h 179"/>
              <a:gd name="T22" fmla="*/ 21 w 189"/>
              <a:gd name="T23" fmla="*/ 136 h 179"/>
              <a:gd name="T24" fmla="*/ 41 w 189"/>
              <a:gd name="T25" fmla="*/ 155 h 179"/>
              <a:gd name="T26" fmla="*/ 76 w 189"/>
              <a:gd name="T27" fmla="*/ 170 h 179"/>
              <a:gd name="T28" fmla="*/ 102 w 189"/>
              <a:gd name="T29" fmla="*/ 171 h 179"/>
              <a:gd name="T30" fmla="*/ 107 w 189"/>
              <a:gd name="T31" fmla="*/ 171 h 179"/>
              <a:gd name="T32" fmla="*/ 124 w 189"/>
              <a:gd name="T33" fmla="*/ 167 h 179"/>
              <a:gd name="T34" fmla="*/ 149 w 189"/>
              <a:gd name="T35" fmla="*/ 153 h 179"/>
              <a:gd name="T36" fmla="*/ 170 w 189"/>
              <a:gd name="T37" fmla="*/ 127 h 179"/>
              <a:gd name="T38" fmla="*/ 182 w 189"/>
              <a:gd name="T39" fmla="*/ 83 h 179"/>
              <a:gd name="T40" fmla="*/ 183 w 189"/>
              <a:gd name="T41" fmla="*/ 82 h 179"/>
              <a:gd name="T42" fmla="*/ 183 w 189"/>
              <a:gd name="T43" fmla="*/ 74 h 179"/>
              <a:gd name="T44" fmla="*/ 179 w 189"/>
              <a:gd name="T45" fmla="*/ 48 h 179"/>
              <a:gd name="T46" fmla="*/ 165 w 189"/>
              <a:gd name="T47" fmla="*/ 22 h 179"/>
              <a:gd name="T48" fmla="*/ 140 w 189"/>
              <a:gd name="T49" fmla="*/ 9 h 179"/>
              <a:gd name="T50" fmla="*/ 121 w 189"/>
              <a:gd name="T51" fmla="*/ 0 h 179"/>
              <a:gd name="T52" fmla="*/ 158 w 189"/>
              <a:gd name="T53" fmla="*/ 8 h 179"/>
              <a:gd name="T54" fmla="*/ 179 w 189"/>
              <a:gd name="T55" fmla="*/ 28 h 179"/>
              <a:gd name="T56" fmla="*/ 189 w 189"/>
              <a:gd name="T57" fmla="*/ 61 h 179"/>
              <a:gd name="T58" fmla="*/ 189 w 189"/>
              <a:gd name="T59" fmla="*/ 78 h 179"/>
              <a:gd name="T60" fmla="*/ 189 w 189"/>
              <a:gd name="T61" fmla="*/ 83 h 179"/>
              <a:gd name="T62" fmla="*/ 185 w 189"/>
              <a:gd name="T63" fmla="*/ 85 h 179"/>
              <a:gd name="T64" fmla="*/ 184 w 189"/>
              <a:gd name="T65" fmla="*/ 110 h 179"/>
              <a:gd name="T66" fmla="*/ 165 w 189"/>
              <a:gd name="T67" fmla="*/ 146 h 179"/>
              <a:gd name="T68" fmla="*/ 141 w 189"/>
              <a:gd name="T69" fmla="*/ 166 h 179"/>
              <a:gd name="T70" fmla="*/ 113 w 189"/>
              <a:gd name="T71" fmla="*/ 178 h 179"/>
              <a:gd name="T72" fmla="*/ 102 w 189"/>
              <a:gd name="T73" fmla="*/ 179 h 179"/>
              <a:gd name="T74" fmla="*/ 74 w 189"/>
              <a:gd name="T75" fmla="*/ 176 h 179"/>
              <a:gd name="T76" fmla="*/ 36 w 189"/>
              <a:gd name="T77" fmla="*/ 162 h 179"/>
              <a:gd name="T78" fmla="*/ 15 w 189"/>
              <a:gd name="T79" fmla="*/ 138 h 179"/>
              <a:gd name="T80" fmla="*/ 4 w 189"/>
              <a:gd name="T81" fmla="*/ 114 h 179"/>
              <a:gd name="T82" fmla="*/ 1 w 189"/>
              <a:gd name="T83" fmla="*/ 99 h 179"/>
              <a:gd name="T84" fmla="*/ 0 w 189"/>
              <a:gd name="T85" fmla="*/ 82 h 179"/>
              <a:gd name="T86" fmla="*/ 9 w 189"/>
              <a:gd name="T87" fmla="*/ 49 h 179"/>
              <a:gd name="T88" fmla="*/ 31 w 189"/>
              <a:gd name="T89" fmla="*/ 26 h 179"/>
              <a:gd name="T90" fmla="*/ 60 w 189"/>
              <a:gd name="T91" fmla="*/ 11 h 179"/>
              <a:gd name="T92" fmla="*/ 94 w 189"/>
              <a:gd name="T93" fmla="*/ 2 h 179"/>
              <a:gd name="T94" fmla="*/ 116 w 189"/>
              <a:gd name="T95" fmla="*/ 0 h 179"/>
              <a:gd name="T96" fmla="*/ 121 w 189"/>
              <a:gd name="T9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9" h="179">
                <a:moveTo>
                  <a:pt x="121" y="6"/>
                </a:move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2" y="6"/>
                </a:lnTo>
                <a:lnTo>
                  <a:pt x="108" y="8"/>
                </a:lnTo>
                <a:lnTo>
                  <a:pt x="102" y="8"/>
                </a:lnTo>
                <a:lnTo>
                  <a:pt x="83" y="11"/>
                </a:lnTo>
                <a:lnTo>
                  <a:pt x="62" y="18"/>
                </a:lnTo>
                <a:lnTo>
                  <a:pt x="45" y="26"/>
                </a:lnTo>
                <a:lnTo>
                  <a:pt x="31" y="35"/>
                </a:lnTo>
                <a:lnTo>
                  <a:pt x="18" y="48"/>
                </a:lnTo>
                <a:lnTo>
                  <a:pt x="10" y="64"/>
                </a:lnTo>
                <a:lnTo>
                  <a:pt x="6" y="82"/>
                </a:lnTo>
                <a:lnTo>
                  <a:pt x="7" y="90"/>
                </a:lnTo>
                <a:lnTo>
                  <a:pt x="9" y="98"/>
                </a:lnTo>
                <a:lnTo>
                  <a:pt x="9" y="98"/>
                </a:lnTo>
                <a:lnTo>
                  <a:pt x="9" y="99"/>
                </a:lnTo>
                <a:lnTo>
                  <a:pt x="9" y="99"/>
                </a:lnTo>
                <a:lnTo>
                  <a:pt x="9" y="102"/>
                </a:lnTo>
                <a:lnTo>
                  <a:pt x="9" y="106"/>
                </a:lnTo>
                <a:lnTo>
                  <a:pt x="10" y="110"/>
                </a:lnTo>
                <a:lnTo>
                  <a:pt x="14" y="121"/>
                </a:lnTo>
                <a:lnTo>
                  <a:pt x="21" y="136"/>
                </a:lnTo>
                <a:lnTo>
                  <a:pt x="30" y="146"/>
                </a:lnTo>
                <a:lnTo>
                  <a:pt x="41" y="155"/>
                </a:lnTo>
                <a:lnTo>
                  <a:pt x="56" y="165"/>
                </a:lnTo>
                <a:lnTo>
                  <a:pt x="76" y="170"/>
                </a:lnTo>
                <a:lnTo>
                  <a:pt x="100" y="171"/>
                </a:lnTo>
                <a:lnTo>
                  <a:pt x="102" y="171"/>
                </a:lnTo>
                <a:lnTo>
                  <a:pt x="104" y="171"/>
                </a:lnTo>
                <a:lnTo>
                  <a:pt x="107" y="171"/>
                </a:lnTo>
                <a:lnTo>
                  <a:pt x="112" y="170"/>
                </a:lnTo>
                <a:lnTo>
                  <a:pt x="124" y="167"/>
                </a:lnTo>
                <a:lnTo>
                  <a:pt x="137" y="161"/>
                </a:lnTo>
                <a:lnTo>
                  <a:pt x="149" y="153"/>
                </a:lnTo>
                <a:lnTo>
                  <a:pt x="159" y="141"/>
                </a:lnTo>
                <a:lnTo>
                  <a:pt x="170" y="127"/>
                </a:lnTo>
                <a:lnTo>
                  <a:pt x="178" y="107"/>
                </a:lnTo>
                <a:lnTo>
                  <a:pt x="182" y="83"/>
                </a:lnTo>
                <a:lnTo>
                  <a:pt x="182" y="83"/>
                </a:lnTo>
                <a:lnTo>
                  <a:pt x="183" y="82"/>
                </a:lnTo>
                <a:lnTo>
                  <a:pt x="183" y="80"/>
                </a:lnTo>
                <a:lnTo>
                  <a:pt x="183" y="74"/>
                </a:lnTo>
                <a:lnTo>
                  <a:pt x="182" y="63"/>
                </a:lnTo>
                <a:lnTo>
                  <a:pt x="179" y="48"/>
                </a:lnTo>
                <a:lnTo>
                  <a:pt x="172" y="32"/>
                </a:lnTo>
                <a:lnTo>
                  <a:pt x="165" y="22"/>
                </a:lnTo>
                <a:lnTo>
                  <a:pt x="154" y="14"/>
                </a:lnTo>
                <a:lnTo>
                  <a:pt x="140" y="9"/>
                </a:lnTo>
                <a:lnTo>
                  <a:pt x="121" y="6"/>
                </a:lnTo>
                <a:close/>
                <a:moveTo>
                  <a:pt x="121" y="0"/>
                </a:moveTo>
                <a:lnTo>
                  <a:pt x="142" y="1"/>
                </a:lnTo>
                <a:lnTo>
                  <a:pt x="158" y="8"/>
                </a:lnTo>
                <a:lnTo>
                  <a:pt x="170" y="17"/>
                </a:lnTo>
                <a:lnTo>
                  <a:pt x="179" y="28"/>
                </a:lnTo>
                <a:lnTo>
                  <a:pt x="185" y="45"/>
                </a:lnTo>
                <a:lnTo>
                  <a:pt x="189" y="61"/>
                </a:lnTo>
                <a:lnTo>
                  <a:pt x="189" y="74"/>
                </a:lnTo>
                <a:lnTo>
                  <a:pt x="189" y="78"/>
                </a:lnTo>
                <a:lnTo>
                  <a:pt x="189" y="82"/>
                </a:lnTo>
                <a:lnTo>
                  <a:pt x="189" y="83"/>
                </a:lnTo>
                <a:lnTo>
                  <a:pt x="189" y="85"/>
                </a:lnTo>
                <a:lnTo>
                  <a:pt x="185" y="85"/>
                </a:lnTo>
                <a:lnTo>
                  <a:pt x="189" y="85"/>
                </a:lnTo>
                <a:lnTo>
                  <a:pt x="184" y="110"/>
                </a:lnTo>
                <a:lnTo>
                  <a:pt x="175" y="129"/>
                </a:lnTo>
                <a:lnTo>
                  <a:pt x="165" y="146"/>
                </a:lnTo>
                <a:lnTo>
                  <a:pt x="153" y="158"/>
                </a:lnTo>
                <a:lnTo>
                  <a:pt x="141" y="166"/>
                </a:lnTo>
                <a:lnTo>
                  <a:pt x="127" y="174"/>
                </a:lnTo>
                <a:lnTo>
                  <a:pt x="113" y="178"/>
                </a:lnTo>
                <a:lnTo>
                  <a:pt x="104" y="179"/>
                </a:lnTo>
                <a:lnTo>
                  <a:pt x="102" y="179"/>
                </a:lnTo>
                <a:lnTo>
                  <a:pt x="100" y="179"/>
                </a:lnTo>
                <a:lnTo>
                  <a:pt x="74" y="176"/>
                </a:lnTo>
                <a:lnTo>
                  <a:pt x="53" y="171"/>
                </a:lnTo>
                <a:lnTo>
                  <a:pt x="36" y="162"/>
                </a:lnTo>
                <a:lnTo>
                  <a:pt x="24" y="150"/>
                </a:lnTo>
                <a:lnTo>
                  <a:pt x="15" y="138"/>
                </a:lnTo>
                <a:lnTo>
                  <a:pt x="7" y="125"/>
                </a:lnTo>
                <a:lnTo>
                  <a:pt x="4" y="114"/>
                </a:lnTo>
                <a:lnTo>
                  <a:pt x="2" y="104"/>
                </a:lnTo>
                <a:lnTo>
                  <a:pt x="1" y="99"/>
                </a:lnTo>
                <a:lnTo>
                  <a:pt x="0" y="90"/>
                </a:lnTo>
                <a:lnTo>
                  <a:pt x="0" y="82"/>
                </a:lnTo>
                <a:lnTo>
                  <a:pt x="2" y="64"/>
                </a:lnTo>
                <a:lnTo>
                  <a:pt x="9" y="49"/>
                </a:lnTo>
                <a:lnTo>
                  <a:pt x="19" y="36"/>
                </a:lnTo>
                <a:lnTo>
                  <a:pt x="31" y="26"/>
                </a:lnTo>
                <a:lnTo>
                  <a:pt x="45" y="18"/>
                </a:lnTo>
                <a:lnTo>
                  <a:pt x="60" y="11"/>
                </a:lnTo>
                <a:lnTo>
                  <a:pt x="78" y="6"/>
                </a:lnTo>
                <a:lnTo>
                  <a:pt x="94" y="2"/>
                </a:lnTo>
                <a:lnTo>
                  <a:pt x="107" y="0"/>
                </a:lnTo>
                <a:lnTo>
                  <a:pt x="116" y="0"/>
                </a:lnTo>
                <a:lnTo>
                  <a:pt x="119" y="0"/>
                </a:lnTo>
                <a:lnTo>
                  <a:pt x="1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71"/>
          <p:cNvSpPr>
            <a:spLocks/>
          </p:cNvSpPr>
          <p:nvPr/>
        </p:nvSpPr>
        <p:spPr bwMode="auto">
          <a:xfrm>
            <a:off x="6235701" y="566738"/>
            <a:ext cx="101600" cy="111125"/>
          </a:xfrm>
          <a:custGeom>
            <a:avLst/>
            <a:gdLst>
              <a:gd name="T0" fmla="*/ 61 w 64"/>
              <a:gd name="T1" fmla="*/ 0 h 70"/>
              <a:gd name="T2" fmla="*/ 62 w 64"/>
              <a:gd name="T3" fmla="*/ 0 h 70"/>
              <a:gd name="T4" fmla="*/ 63 w 64"/>
              <a:gd name="T5" fmla="*/ 2 h 70"/>
              <a:gd name="T6" fmla="*/ 64 w 64"/>
              <a:gd name="T7" fmla="*/ 4 h 70"/>
              <a:gd name="T8" fmla="*/ 63 w 64"/>
              <a:gd name="T9" fmla="*/ 6 h 70"/>
              <a:gd name="T10" fmla="*/ 41 w 64"/>
              <a:gd name="T11" fmla="*/ 41 h 70"/>
              <a:gd name="T12" fmla="*/ 38 w 64"/>
              <a:gd name="T13" fmla="*/ 41 h 70"/>
              <a:gd name="T14" fmla="*/ 37 w 64"/>
              <a:gd name="T15" fmla="*/ 41 h 70"/>
              <a:gd name="T16" fmla="*/ 36 w 64"/>
              <a:gd name="T17" fmla="*/ 40 h 70"/>
              <a:gd name="T18" fmla="*/ 33 w 64"/>
              <a:gd name="T19" fmla="*/ 37 h 70"/>
              <a:gd name="T20" fmla="*/ 30 w 64"/>
              <a:gd name="T21" fmla="*/ 41 h 70"/>
              <a:gd name="T22" fmla="*/ 28 w 64"/>
              <a:gd name="T23" fmla="*/ 45 h 70"/>
              <a:gd name="T24" fmla="*/ 19 w 64"/>
              <a:gd name="T25" fmla="*/ 58 h 70"/>
              <a:gd name="T26" fmla="*/ 10 w 64"/>
              <a:gd name="T27" fmla="*/ 67 h 70"/>
              <a:gd name="T28" fmla="*/ 8 w 64"/>
              <a:gd name="T29" fmla="*/ 68 h 70"/>
              <a:gd name="T30" fmla="*/ 6 w 64"/>
              <a:gd name="T31" fmla="*/ 70 h 70"/>
              <a:gd name="T32" fmla="*/ 3 w 64"/>
              <a:gd name="T33" fmla="*/ 70 h 70"/>
              <a:gd name="T34" fmla="*/ 2 w 64"/>
              <a:gd name="T35" fmla="*/ 70 h 70"/>
              <a:gd name="T36" fmla="*/ 0 w 64"/>
              <a:gd name="T37" fmla="*/ 68 h 70"/>
              <a:gd name="T38" fmla="*/ 0 w 64"/>
              <a:gd name="T39" fmla="*/ 66 h 70"/>
              <a:gd name="T40" fmla="*/ 0 w 64"/>
              <a:gd name="T41" fmla="*/ 65 h 70"/>
              <a:gd name="T42" fmla="*/ 2 w 64"/>
              <a:gd name="T43" fmla="*/ 63 h 70"/>
              <a:gd name="T44" fmla="*/ 3 w 64"/>
              <a:gd name="T45" fmla="*/ 63 h 70"/>
              <a:gd name="T46" fmla="*/ 3 w 64"/>
              <a:gd name="T47" fmla="*/ 63 h 70"/>
              <a:gd name="T48" fmla="*/ 4 w 64"/>
              <a:gd name="T49" fmla="*/ 62 h 70"/>
              <a:gd name="T50" fmla="*/ 7 w 64"/>
              <a:gd name="T51" fmla="*/ 61 h 70"/>
              <a:gd name="T52" fmla="*/ 10 w 64"/>
              <a:gd name="T53" fmla="*/ 58 h 70"/>
              <a:gd name="T54" fmla="*/ 12 w 64"/>
              <a:gd name="T55" fmla="*/ 54 h 70"/>
              <a:gd name="T56" fmla="*/ 16 w 64"/>
              <a:gd name="T57" fmla="*/ 50 h 70"/>
              <a:gd name="T58" fmla="*/ 20 w 64"/>
              <a:gd name="T59" fmla="*/ 45 h 70"/>
              <a:gd name="T60" fmla="*/ 23 w 64"/>
              <a:gd name="T61" fmla="*/ 40 h 70"/>
              <a:gd name="T62" fmla="*/ 27 w 64"/>
              <a:gd name="T63" fmla="*/ 36 h 70"/>
              <a:gd name="T64" fmla="*/ 29 w 64"/>
              <a:gd name="T65" fmla="*/ 32 h 70"/>
              <a:gd name="T66" fmla="*/ 30 w 64"/>
              <a:gd name="T67" fmla="*/ 29 h 70"/>
              <a:gd name="T68" fmla="*/ 32 w 64"/>
              <a:gd name="T69" fmla="*/ 27 h 70"/>
              <a:gd name="T70" fmla="*/ 33 w 64"/>
              <a:gd name="T71" fmla="*/ 25 h 70"/>
              <a:gd name="T72" fmla="*/ 40 w 64"/>
              <a:gd name="T73" fmla="*/ 29 h 70"/>
              <a:gd name="T74" fmla="*/ 38 w 64"/>
              <a:gd name="T75" fmla="*/ 30 h 70"/>
              <a:gd name="T76" fmla="*/ 38 w 64"/>
              <a:gd name="T77" fmla="*/ 32 h 70"/>
              <a:gd name="T78" fmla="*/ 38 w 64"/>
              <a:gd name="T79" fmla="*/ 32 h 70"/>
              <a:gd name="T80" fmla="*/ 58 w 64"/>
              <a:gd name="T81" fmla="*/ 2 h 70"/>
              <a:gd name="T82" fmla="*/ 59 w 64"/>
              <a:gd name="T83" fmla="*/ 0 h 70"/>
              <a:gd name="T84" fmla="*/ 61 w 64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" h="70">
                <a:moveTo>
                  <a:pt x="61" y="0"/>
                </a:moveTo>
                <a:lnTo>
                  <a:pt x="62" y="0"/>
                </a:lnTo>
                <a:lnTo>
                  <a:pt x="63" y="2"/>
                </a:lnTo>
                <a:lnTo>
                  <a:pt x="64" y="4"/>
                </a:lnTo>
                <a:lnTo>
                  <a:pt x="63" y="6"/>
                </a:lnTo>
                <a:lnTo>
                  <a:pt x="41" y="41"/>
                </a:lnTo>
                <a:lnTo>
                  <a:pt x="38" y="41"/>
                </a:lnTo>
                <a:lnTo>
                  <a:pt x="37" y="41"/>
                </a:lnTo>
                <a:lnTo>
                  <a:pt x="36" y="40"/>
                </a:lnTo>
                <a:lnTo>
                  <a:pt x="33" y="37"/>
                </a:lnTo>
                <a:lnTo>
                  <a:pt x="30" y="41"/>
                </a:lnTo>
                <a:lnTo>
                  <a:pt x="28" y="45"/>
                </a:lnTo>
                <a:lnTo>
                  <a:pt x="19" y="58"/>
                </a:lnTo>
                <a:lnTo>
                  <a:pt x="10" y="67"/>
                </a:lnTo>
                <a:lnTo>
                  <a:pt x="8" y="68"/>
                </a:lnTo>
                <a:lnTo>
                  <a:pt x="6" y="70"/>
                </a:lnTo>
                <a:lnTo>
                  <a:pt x="3" y="70"/>
                </a:lnTo>
                <a:lnTo>
                  <a:pt x="2" y="70"/>
                </a:lnTo>
                <a:lnTo>
                  <a:pt x="0" y="68"/>
                </a:lnTo>
                <a:lnTo>
                  <a:pt x="0" y="66"/>
                </a:lnTo>
                <a:lnTo>
                  <a:pt x="0" y="65"/>
                </a:lnTo>
                <a:lnTo>
                  <a:pt x="2" y="63"/>
                </a:lnTo>
                <a:lnTo>
                  <a:pt x="3" y="63"/>
                </a:lnTo>
                <a:lnTo>
                  <a:pt x="3" y="63"/>
                </a:lnTo>
                <a:lnTo>
                  <a:pt x="4" y="62"/>
                </a:lnTo>
                <a:lnTo>
                  <a:pt x="7" y="61"/>
                </a:lnTo>
                <a:lnTo>
                  <a:pt x="10" y="58"/>
                </a:lnTo>
                <a:lnTo>
                  <a:pt x="12" y="54"/>
                </a:lnTo>
                <a:lnTo>
                  <a:pt x="16" y="50"/>
                </a:lnTo>
                <a:lnTo>
                  <a:pt x="20" y="45"/>
                </a:lnTo>
                <a:lnTo>
                  <a:pt x="23" y="40"/>
                </a:lnTo>
                <a:lnTo>
                  <a:pt x="27" y="36"/>
                </a:lnTo>
                <a:lnTo>
                  <a:pt x="29" y="32"/>
                </a:lnTo>
                <a:lnTo>
                  <a:pt x="30" y="29"/>
                </a:lnTo>
                <a:lnTo>
                  <a:pt x="32" y="27"/>
                </a:lnTo>
                <a:lnTo>
                  <a:pt x="33" y="25"/>
                </a:lnTo>
                <a:lnTo>
                  <a:pt x="40" y="29"/>
                </a:lnTo>
                <a:lnTo>
                  <a:pt x="38" y="30"/>
                </a:lnTo>
                <a:lnTo>
                  <a:pt x="38" y="32"/>
                </a:lnTo>
                <a:lnTo>
                  <a:pt x="38" y="32"/>
                </a:lnTo>
                <a:lnTo>
                  <a:pt x="58" y="2"/>
                </a:lnTo>
                <a:lnTo>
                  <a:pt x="59" y="0"/>
                </a:lnTo>
                <a:lnTo>
                  <a:pt x="6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72"/>
          <p:cNvSpPr>
            <a:spLocks/>
          </p:cNvSpPr>
          <p:nvPr/>
        </p:nvSpPr>
        <p:spPr bwMode="auto">
          <a:xfrm>
            <a:off x="6367463" y="552451"/>
            <a:ext cx="188913" cy="80963"/>
          </a:xfrm>
          <a:custGeom>
            <a:avLst/>
            <a:gdLst>
              <a:gd name="T0" fmla="*/ 5 w 119"/>
              <a:gd name="T1" fmla="*/ 0 h 51"/>
              <a:gd name="T2" fmla="*/ 44 w 119"/>
              <a:gd name="T3" fmla="*/ 20 h 51"/>
              <a:gd name="T4" fmla="*/ 44 w 119"/>
              <a:gd name="T5" fmla="*/ 19 h 51"/>
              <a:gd name="T6" fmla="*/ 43 w 119"/>
              <a:gd name="T7" fmla="*/ 17 h 51"/>
              <a:gd name="T8" fmla="*/ 42 w 119"/>
              <a:gd name="T9" fmla="*/ 15 h 51"/>
              <a:gd name="T10" fmla="*/ 40 w 119"/>
              <a:gd name="T11" fmla="*/ 11 h 51"/>
              <a:gd name="T12" fmla="*/ 42 w 119"/>
              <a:gd name="T13" fmla="*/ 7 h 51"/>
              <a:gd name="T14" fmla="*/ 46 w 119"/>
              <a:gd name="T15" fmla="*/ 5 h 51"/>
              <a:gd name="T16" fmla="*/ 51 w 119"/>
              <a:gd name="T17" fmla="*/ 7 h 51"/>
              <a:gd name="T18" fmla="*/ 55 w 119"/>
              <a:gd name="T19" fmla="*/ 8 h 51"/>
              <a:gd name="T20" fmla="*/ 56 w 119"/>
              <a:gd name="T21" fmla="*/ 9 h 51"/>
              <a:gd name="T22" fmla="*/ 59 w 119"/>
              <a:gd name="T23" fmla="*/ 12 h 51"/>
              <a:gd name="T24" fmla="*/ 67 w 119"/>
              <a:gd name="T25" fmla="*/ 19 h 51"/>
              <a:gd name="T26" fmla="*/ 76 w 119"/>
              <a:gd name="T27" fmla="*/ 25 h 51"/>
              <a:gd name="T28" fmla="*/ 103 w 119"/>
              <a:gd name="T29" fmla="*/ 41 h 51"/>
              <a:gd name="T30" fmla="*/ 118 w 119"/>
              <a:gd name="T31" fmla="*/ 45 h 51"/>
              <a:gd name="T32" fmla="*/ 119 w 119"/>
              <a:gd name="T33" fmla="*/ 49 h 51"/>
              <a:gd name="T34" fmla="*/ 118 w 119"/>
              <a:gd name="T35" fmla="*/ 51 h 51"/>
              <a:gd name="T36" fmla="*/ 115 w 119"/>
              <a:gd name="T37" fmla="*/ 51 h 51"/>
              <a:gd name="T38" fmla="*/ 86 w 119"/>
              <a:gd name="T39" fmla="*/ 41 h 51"/>
              <a:gd name="T40" fmla="*/ 63 w 119"/>
              <a:gd name="T41" fmla="*/ 25 h 51"/>
              <a:gd name="T42" fmla="*/ 51 w 119"/>
              <a:gd name="T43" fmla="*/ 15 h 51"/>
              <a:gd name="T44" fmla="*/ 51 w 119"/>
              <a:gd name="T45" fmla="*/ 15 h 51"/>
              <a:gd name="T46" fmla="*/ 56 w 119"/>
              <a:gd name="T47" fmla="*/ 21 h 51"/>
              <a:gd name="T48" fmla="*/ 59 w 119"/>
              <a:gd name="T49" fmla="*/ 26 h 51"/>
              <a:gd name="T50" fmla="*/ 60 w 119"/>
              <a:gd name="T51" fmla="*/ 30 h 51"/>
              <a:gd name="T52" fmla="*/ 59 w 119"/>
              <a:gd name="T53" fmla="*/ 33 h 51"/>
              <a:gd name="T54" fmla="*/ 56 w 119"/>
              <a:gd name="T55" fmla="*/ 34 h 51"/>
              <a:gd name="T56" fmla="*/ 51 w 119"/>
              <a:gd name="T57" fmla="*/ 33 h 51"/>
              <a:gd name="T58" fmla="*/ 47 w 119"/>
              <a:gd name="T59" fmla="*/ 30 h 51"/>
              <a:gd name="T60" fmla="*/ 1 w 119"/>
              <a:gd name="T61" fmla="*/ 7 h 51"/>
              <a:gd name="T62" fmla="*/ 0 w 119"/>
              <a:gd name="T63" fmla="*/ 5 h 51"/>
              <a:gd name="T64" fmla="*/ 0 w 119"/>
              <a:gd name="T65" fmla="*/ 2 h 51"/>
              <a:gd name="T66" fmla="*/ 2 w 119"/>
              <a:gd name="T6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" h="51">
                <a:moveTo>
                  <a:pt x="2" y="0"/>
                </a:moveTo>
                <a:lnTo>
                  <a:pt x="5" y="0"/>
                </a:lnTo>
                <a:lnTo>
                  <a:pt x="47" y="22"/>
                </a:lnTo>
                <a:lnTo>
                  <a:pt x="44" y="20"/>
                </a:lnTo>
                <a:lnTo>
                  <a:pt x="44" y="20"/>
                </a:lnTo>
                <a:lnTo>
                  <a:pt x="44" y="19"/>
                </a:lnTo>
                <a:lnTo>
                  <a:pt x="44" y="19"/>
                </a:lnTo>
                <a:lnTo>
                  <a:pt x="43" y="17"/>
                </a:lnTo>
                <a:lnTo>
                  <a:pt x="43" y="16"/>
                </a:lnTo>
                <a:lnTo>
                  <a:pt x="42" y="15"/>
                </a:lnTo>
                <a:lnTo>
                  <a:pt x="42" y="12"/>
                </a:lnTo>
                <a:lnTo>
                  <a:pt x="40" y="11"/>
                </a:lnTo>
                <a:lnTo>
                  <a:pt x="42" y="8"/>
                </a:lnTo>
                <a:lnTo>
                  <a:pt x="42" y="7"/>
                </a:lnTo>
                <a:lnTo>
                  <a:pt x="44" y="5"/>
                </a:lnTo>
                <a:lnTo>
                  <a:pt x="46" y="5"/>
                </a:lnTo>
                <a:lnTo>
                  <a:pt x="48" y="5"/>
                </a:lnTo>
                <a:lnTo>
                  <a:pt x="51" y="7"/>
                </a:lnTo>
                <a:lnTo>
                  <a:pt x="55" y="8"/>
                </a:lnTo>
                <a:lnTo>
                  <a:pt x="55" y="8"/>
                </a:lnTo>
                <a:lnTo>
                  <a:pt x="55" y="8"/>
                </a:lnTo>
                <a:lnTo>
                  <a:pt x="56" y="9"/>
                </a:lnTo>
                <a:lnTo>
                  <a:pt x="57" y="11"/>
                </a:lnTo>
                <a:lnTo>
                  <a:pt x="59" y="12"/>
                </a:lnTo>
                <a:lnTo>
                  <a:pt x="63" y="15"/>
                </a:lnTo>
                <a:lnTo>
                  <a:pt x="67" y="19"/>
                </a:lnTo>
                <a:lnTo>
                  <a:pt x="70" y="21"/>
                </a:lnTo>
                <a:lnTo>
                  <a:pt x="76" y="25"/>
                </a:lnTo>
                <a:lnTo>
                  <a:pt x="89" y="34"/>
                </a:lnTo>
                <a:lnTo>
                  <a:pt x="103" y="41"/>
                </a:lnTo>
                <a:lnTo>
                  <a:pt x="116" y="45"/>
                </a:lnTo>
                <a:lnTo>
                  <a:pt x="118" y="45"/>
                </a:lnTo>
                <a:lnTo>
                  <a:pt x="119" y="46"/>
                </a:lnTo>
                <a:lnTo>
                  <a:pt x="119" y="49"/>
                </a:lnTo>
                <a:lnTo>
                  <a:pt x="119" y="50"/>
                </a:lnTo>
                <a:lnTo>
                  <a:pt x="118" y="51"/>
                </a:lnTo>
                <a:lnTo>
                  <a:pt x="116" y="51"/>
                </a:lnTo>
                <a:lnTo>
                  <a:pt x="115" y="51"/>
                </a:lnTo>
                <a:lnTo>
                  <a:pt x="101" y="47"/>
                </a:lnTo>
                <a:lnTo>
                  <a:pt x="86" y="41"/>
                </a:lnTo>
                <a:lnTo>
                  <a:pt x="73" y="33"/>
                </a:lnTo>
                <a:lnTo>
                  <a:pt x="63" y="25"/>
                </a:lnTo>
                <a:lnTo>
                  <a:pt x="55" y="19"/>
                </a:lnTo>
                <a:lnTo>
                  <a:pt x="51" y="15"/>
                </a:lnTo>
                <a:lnTo>
                  <a:pt x="50" y="13"/>
                </a:lnTo>
                <a:lnTo>
                  <a:pt x="51" y="15"/>
                </a:lnTo>
                <a:lnTo>
                  <a:pt x="53" y="19"/>
                </a:lnTo>
                <a:lnTo>
                  <a:pt x="56" y="21"/>
                </a:lnTo>
                <a:lnTo>
                  <a:pt x="57" y="24"/>
                </a:lnTo>
                <a:lnTo>
                  <a:pt x="59" y="26"/>
                </a:lnTo>
                <a:lnTo>
                  <a:pt x="60" y="28"/>
                </a:lnTo>
                <a:lnTo>
                  <a:pt x="60" y="30"/>
                </a:lnTo>
                <a:lnTo>
                  <a:pt x="60" y="32"/>
                </a:lnTo>
                <a:lnTo>
                  <a:pt x="59" y="33"/>
                </a:lnTo>
                <a:lnTo>
                  <a:pt x="57" y="34"/>
                </a:lnTo>
                <a:lnTo>
                  <a:pt x="56" y="34"/>
                </a:lnTo>
                <a:lnTo>
                  <a:pt x="53" y="34"/>
                </a:lnTo>
                <a:lnTo>
                  <a:pt x="51" y="33"/>
                </a:lnTo>
                <a:lnTo>
                  <a:pt x="48" y="32"/>
                </a:lnTo>
                <a:lnTo>
                  <a:pt x="47" y="30"/>
                </a:lnTo>
                <a:lnTo>
                  <a:pt x="44" y="29"/>
                </a:lnTo>
                <a:lnTo>
                  <a:pt x="1" y="7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73"/>
          <p:cNvSpPr>
            <a:spLocks/>
          </p:cNvSpPr>
          <p:nvPr/>
        </p:nvSpPr>
        <p:spPr bwMode="auto">
          <a:xfrm>
            <a:off x="6423026" y="544513"/>
            <a:ext cx="60325" cy="31750"/>
          </a:xfrm>
          <a:custGeom>
            <a:avLst/>
            <a:gdLst>
              <a:gd name="T0" fmla="*/ 3 w 38"/>
              <a:gd name="T1" fmla="*/ 0 h 20"/>
              <a:gd name="T2" fmla="*/ 4 w 38"/>
              <a:gd name="T3" fmla="*/ 0 h 20"/>
              <a:gd name="T4" fmla="*/ 7 w 38"/>
              <a:gd name="T5" fmla="*/ 0 h 20"/>
              <a:gd name="T6" fmla="*/ 13 w 38"/>
              <a:gd name="T7" fmla="*/ 3 h 20"/>
              <a:gd name="T8" fmla="*/ 21 w 38"/>
              <a:gd name="T9" fmla="*/ 5 h 20"/>
              <a:gd name="T10" fmla="*/ 29 w 38"/>
              <a:gd name="T11" fmla="*/ 9 h 20"/>
              <a:gd name="T12" fmla="*/ 37 w 38"/>
              <a:gd name="T13" fmla="*/ 13 h 20"/>
              <a:gd name="T14" fmla="*/ 38 w 38"/>
              <a:gd name="T15" fmla="*/ 14 h 20"/>
              <a:gd name="T16" fmla="*/ 38 w 38"/>
              <a:gd name="T17" fmla="*/ 16 h 20"/>
              <a:gd name="T18" fmla="*/ 37 w 38"/>
              <a:gd name="T19" fmla="*/ 17 h 20"/>
              <a:gd name="T20" fmla="*/ 35 w 38"/>
              <a:gd name="T21" fmla="*/ 18 h 20"/>
              <a:gd name="T22" fmla="*/ 34 w 38"/>
              <a:gd name="T23" fmla="*/ 20 h 20"/>
              <a:gd name="T24" fmla="*/ 32 w 38"/>
              <a:gd name="T25" fmla="*/ 18 h 20"/>
              <a:gd name="T26" fmla="*/ 29 w 38"/>
              <a:gd name="T27" fmla="*/ 17 h 20"/>
              <a:gd name="T28" fmla="*/ 25 w 38"/>
              <a:gd name="T29" fmla="*/ 14 h 20"/>
              <a:gd name="T30" fmla="*/ 20 w 38"/>
              <a:gd name="T31" fmla="*/ 12 h 20"/>
              <a:gd name="T32" fmla="*/ 15 w 38"/>
              <a:gd name="T33" fmla="*/ 10 h 20"/>
              <a:gd name="T34" fmla="*/ 11 w 38"/>
              <a:gd name="T35" fmla="*/ 9 h 20"/>
              <a:gd name="T36" fmla="*/ 8 w 38"/>
              <a:gd name="T37" fmla="*/ 8 h 20"/>
              <a:gd name="T38" fmla="*/ 5 w 38"/>
              <a:gd name="T39" fmla="*/ 8 h 20"/>
              <a:gd name="T40" fmla="*/ 3 w 38"/>
              <a:gd name="T41" fmla="*/ 7 h 20"/>
              <a:gd name="T42" fmla="*/ 3 w 38"/>
              <a:gd name="T43" fmla="*/ 7 h 20"/>
              <a:gd name="T44" fmla="*/ 1 w 38"/>
              <a:gd name="T45" fmla="*/ 5 h 20"/>
              <a:gd name="T46" fmla="*/ 0 w 38"/>
              <a:gd name="T47" fmla="*/ 4 h 20"/>
              <a:gd name="T48" fmla="*/ 0 w 38"/>
              <a:gd name="T49" fmla="*/ 3 h 20"/>
              <a:gd name="T50" fmla="*/ 1 w 38"/>
              <a:gd name="T51" fmla="*/ 0 h 20"/>
              <a:gd name="T52" fmla="*/ 3 w 38"/>
              <a:gd name="T5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" h="20">
                <a:moveTo>
                  <a:pt x="3" y="0"/>
                </a:moveTo>
                <a:lnTo>
                  <a:pt x="4" y="0"/>
                </a:lnTo>
                <a:lnTo>
                  <a:pt x="7" y="0"/>
                </a:lnTo>
                <a:lnTo>
                  <a:pt x="13" y="3"/>
                </a:lnTo>
                <a:lnTo>
                  <a:pt x="21" y="5"/>
                </a:lnTo>
                <a:lnTo>
                  <a:pt x="29" y="9"/>
                </a:lnTo>
                <a:lnTo>
                  <a:pt x="37" y="13"/>
                </a:lnTo>
                <a:lnTo>
                  <a:pt x="38" y="14"/>
                </a:lnTo>
                <a:lnTo>
                  <a:pt x="38" y="16"/>
                </a:lnTo>
                <a:lnTo>
                  <a:pt x="37" y="17"/>
                </a:lnTo>
                <a:lnTo>
                  <a:pt x="35" y="18"/>
                </a:lnTo>
                <a:lnTo>
                  <a:pt x="34" y="20"/>
                </a:lnTo>
                <a:lnTo>
                  <a:pt x="32" y="18"/>
                </a:lnTo>
                <a:lnTo>
                  <a:pt x="29" y="17"/>
                </a:lnTo>
                <a:lnTo>
                  <a:pt x="25" y="14"/>
                </a:lnTo>
                <a:lnTo>
                  <a:pt x="20" y="12"/>
                </a:lnTo>
                <a:lnTo>
                  <a:pt x="15" y="10"/>
                </a:lnTo>
                <a:lnTo>
                  <a:pt x="11" y="9"/>
                </a:lnTo>
                <a:lnTo>
                  <a:pt x="8" y="8"/>
                </a:lnTo>
                <a:lnTo>
                  <a:pt x="5" y="8"/>
                </a:lnTo>
                <a:lnTo>
                  <a:pt x="3" y="7"/>
                </a:lnTo>
                <a:lnTo>
                  <a:pt x="3" y="7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74"/>
          <p:cNvSpPr>
            <a:spLocks/>
          </p:cNvSpPr>
          <p:nvPr/>
        </p:nvSpPr>
        <p:spPr bwMode="auto">
          <a:xfrm>
            <a:off x="6326188" y="471488"/>
            <a:ext cx="74613" cy="87313"/>
          </a:xfrm>
          <a:custGeom>
            <a:avLst/>
            <a:gdLst>
              <a:gd name="T0" fmla="*/ 4 w 47"/>
              <a:gd name="T1" fmla="*/ 0 h 55"/>
              <a:gd name="T2" fmla="*/ 5 w 47"/>
              <a:gd name="T3" fmla="*/ 1 h 55"/>
              <a:gd name="T4" fmla="*/ 6 w 47"/>
              <a:gd name="T5" fmla="*/ 1 h 55"/>
              <a:gd name="T6" fmla="*/ 7 w 47"/>
              <a:gd name="T7" fmla="*/ 4 h 55"/>
              <a:gd name="T8" fmla="*/ 7 w 47"/>
              <a:gd name="T9" fmla="*/ 7 h 55"/>
              <a:gd name="T10" fmla="*/ 10 w 47"/>
              <a:gd name="T11" fmla="*/ 11 h 55"/>
              <a:gd name="T12" fmla="*/ 13 w 47"/>
              <a:gd name="T13" fmla="*/ 15 h 55"/>
              <a:gd name="T14" fmla="*/ 17 w 47"/>
              <a:gd name="T15" fmla="*/ 20 h 55"/>
              <a:gd name="T16" fmla="*/ 21 w 47"/>
              <a:gd name="T17" fmla="*/ 22 h 55"/>
              <a:gd name="T18" fmla="*/ 25 w 47"/>
              <a:gd name="T19" fmla="*/ 26 h 55"/>
              <a:gd name="T20" fmla="*/ 28 w 47"/>
              <a:gd name="T21" fmla="*/ 29 h 55"/>
              <a:gd name="T22" fmla="*/ 31 w 47"/>
              <a:gd name="T23" fmla="*/ 30 h 55"/>
              <a:gd name="T24" fmla="*/ 34 w 47"/>
              <a:gd name="T25" fmla="*/ 33 h 55"/>
              <a:gd name="T26" fmla="*/ 35 w 47"/>
              <a:gd name="T27" fmla="*/ 33 h 55"/>
              <a:gd name="T28" fmla="*/ 36 w 47"/>
              <a:gd name="T29" fmla="*/ 34 h 55"/>
              <a:gd name="T30" fmla="*/ 47 w 47"/>
              <a:gd name="T31" fmla="*/ 41 h 55"/>
              <a:gd name="T32" fmla="*/ 27 w 47"/>
              <a:gd name="T33" fmla="*/ 41 h 55"/>
              <a:gd name="T34" fmla="*/ 27 w 47"/>
              <a:gd name="T35" fmla="*/ 41 h 55"/>
              <a:gd name="T36" fmla="*/ 32 w 47"/>
              <a:gd name="T37" fmla="*/ 50 h 55"/>
              <a:gd name="T38" fmla="*/ 32 w 47"/>
              <a:gd name="T39" fmla="*/ 50 h 55"/>
              <a:gd name="T40" fmla="*/ 34 w 47"/>
              <a:gd name="T41" fmla="*/ 51 h 55"/>
              <a:gd name="T42" fmla="*/ 32 w 47"/>
              <a:gd name="T43" fmla="*/ 53 h 55"/>
              <a:gd name="T44" fmla="*/ 31 w 47"/>
              <a:gd name="T45" fmla="*/ 54 h 55"/>
              <a:gd name="T46" fmla="*/ 30 w 47"/>
              <a:gd name="T47" fmla="*/ 55 h 55"/>
              <a:gd name="T48" fmla="*/ 28 w 47"/>
              <a:gd name="T49" fmla="*/ 54 h 55"/>
              <a:gd name="T50" fmla="*/ 27 w 47"/>
              <a:gd name="T51" fmla="*/ 53 h 55"/>
              <a:gd name="T52" fmla="*/ 22 w 47"/>
              <a:gd name="T53" fmla="*/ 45 h 55"/>
              <a:gd name="T54" fmla="*/ 21 w 47"/>
              <a:gd name="T55" fmla="*/ 43 h 55"/>
              <a:gd name="T56" fmla="*/ 19 w 47"/>
              <a:gd name="T57" fmla="*/ 42 h 55"/>
              <a:gd name="T58" fmla="*/ 18 w 47"/>
              <a:gd name="T59" fmla="*/ 41 h 55"/>
              <a:gd name="T60" fmla="*/ 17 w 47"/>
              <a:gd name="T61" fmla="*/ 38 h 55"/>
              <a:gd name="T62" fmla="*/ 17 w 47"/>
              <a:gd name="T63" fmla="*/ 36 h 55"/>
              <a:gd name="T64" fmla="*/ 17 w 47"/>
              <a:gd name="T65" fmla="*/ 34 h 55"/>
              <a:gd name="T66" fmla="*/ 18 w 47"/>
              <a:gd name="T67" fmla="*/ 33 h 55"/>
              <a:gd name="T68" fmla="*/ 21 w 47"/>
              <a:gd name="T69" fmla="*/ 32 h 55"/>
              <a:gd name="T70" fmla="*/ 17 w 47"/>
              <a:gd name="T71" fmla="*/ 29 h 55"/>
              <a:gd name="T72" fmla="*/ 9 w 47"/>
              <a:gd name="T73" fmla="*/ 21 h 55"/>
              <a:gd name="T74" fmla="*/ 2 w 47"/>
              <a:gd name="T75" fmla="*/ 13 h 55"/>
              <a:gd name="T76" fmla="*/ 0 w 47"/>
              <a:gd name="T77" fmla="*/ 4 h 55"/>
              <a:gd name="T78" fmla="*/ 1 w 47"/>
              <a:gd name="T79" fmla="*/ 1 h 55"/>
              <a:gd name="T80" fmla="*/ 2 w 47"/>
              <a:gd name="T81" fmla="*/ 1 h 55"/>
              <a:gd name="T82" fmla="*/ 4 w 47"/>
              <a:gd name="T8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" h="55">
                <a:moveTo>
                  <a:pt x="4" y="0"/>
                </a:moveTo>
                <a:lnTo>
                  <a:pt x="5" y="1"/>
                </a:lnTo>
                <a:lnTo>
                  <a:pt x="6" y="1"/>
                </a:lnTo>
                <a:lnTo>
                  <a:pt x="7" y="4"/>
                </a:lnTo>
                <a:lnTo>
                  <a:pt x="7" y="7"/>
                </a:lnTo>
                <a:lnTo>
                  <a:pt x="10" y="11"/>
                </a:lnTo>
                <a:lnTo>
                  <a:pt x="13" y="15"/>
                </a:lnTo>
                <a:lnTo>
                  <a:pt x="17" y="20"/>
                </a:lnTo>
                <a:lnTo>
                  <a:pt x="21" y="22"/>
                </a:lnTo>
                <a:lnTo>
                  <a:pt x="25" y="26"/>
                </a:lnTo>
                <a:lnTo>
                  <a:pt x="28" y="29"/>
                </a:lnTo>
                <a:lnTo>
                  <a:pt x="31" y="30"/>
                </a:lnTo>
                <a:lnTo>
                  <a:pt x="34" y="33"/>
                </a:lnTo>
                <a:lnTo>
                  <a:pt x="35" y="33"/>
                </a:lnTo>
                <a:lnTo>
                  <a:pt x="36" y="34"/>
                </a:lnTo>
                <a:lnTo>
                  <a:pt x="47" y="41"/>
                </a:lnTo>
                <a:lnTo>
                  <a:pt x="27" y="41"/>
                </a:lnTo>
                <a:lnTo>
                  <a:pt x="27" y="41"/>
                </a:lnTo>
                <a:lnTo>
                  <a:pt x="32" y="50"/>
                </a:lnTo>
                <a:lnTo>
                  <a:pt x="32" y="50"/>
                </a:lnTo>
                <a:lnTo>
                  <a:pt x="34" y="51"/>
                </a:lnTo>
                <a:lnTo>
                  <a:pt x="32" y="53"/>
                </a:lnTo>
                <a:lnTo>
                  <a:pt x="31" y="54"/>
                </a:lnTo>
                <a:lnTo>
                  <a:pt x="30" y="55"/>
                </a:lnTo>
                <a:lnTo>
                  <a:pt x="28" y="54"/>
                </a:lnTo>
                <a:lnTo>
                  <a:pt x="27" y="53"/>
                </a:lnTo>
                <a:lnTo>
                  <a:pt x="22" y="45"/>
                </a:lnTo>
                <a:lnTo>
                  <a:pt x="21" y="43"/>
                </a:lnTo>
                <a:lnTo>
                  <a:pt x="19" y="42"/>
                </a:lnTo>
                <a:lnTo>
                  <a:pt x="18" y="41"/>
                </a:lnTo>
                <a:lnTo>
                  <a:pt x="17" y="38"/>
                </a:lnTo>
                <a:lnTo>
                  <a:pt x="17" y="36"/>
                </a:lnTo>
                <a:lnTo>
                  <a:pt x="17" y="34"/>
                </a:lnTo>
                <a:lnTo>
                  <a:pt x="18" y="33"/>
                </a:lnTo>
                <a:lnTo>
                  <a:pt x="21" y="32"/>
                </a:lnTo>
                <a:lnTo>
                  <a:pt x="17" y="29"/>
                </a:lnTo>
                <a:lnTo>
                  <a:pt x="9" y="21"/>
                </a:lnTo>
                <a:lnTo>
                  <a:pt x="2" y="13"/>
                </a:lnTo>
                <a:lnTo>
                  <a:pt x="0" y="4"/>
                </a:lnTo>
                <a:lnTo>
                  <a:pt x="1" y="1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75"/>
          <p:cNvSpPr>
            <a:spLocks/>
          </p:cNvSpPr>
          <p:nvPr/>
        </p:nvSpPr>
        <p:spPr bwMode="auto">
          <a:xfrm>
            <a:off x="6275388" y="495301"/>
            <a:ext cx="93663" cy="65088"/>
          </a:xfrm>
          <a:custGeom>
            <a:avLst/>
            <a:gdLst>
              <a:gd name="T0" fmla="*/ 4 w 59"/>
              <a:gd name="T1" fmla="*/ 0 h 41"/>
              <a:gd name="T2" fmla="*/ 5 w 59"/>
              <a:gd name="T3" fmla="*/ 0 h 41"/>
              <a:gd name="T4" fmla="*/ 7 w 59"/>
              <a:gd name="T5" fmla="*/ 1 h 41"/>
              <a:gd name="T6" fmla="*/ 11 w 59"/>
              <a:gd name="T7" fmla="*/ 5 h 41"/>
              <a:gd name="T8" fmla="*/ 16 w 59"/>
              <a:gd name="T9" fmla="*/ 9 h 41"/>
              <a:gd name="T10" fmla="*/ 21 w 59"/>
              <a:gd name="T11" fmla="*/ 11 h 41"/>
              <a:gd name="T12" fmla="*/ 26 w 59"/>
              <a:gd name="T13" fmla="*/ 14 h 41"/>
              <a:gd name="T14" fmla="*/ 32 w 59"/>
              <a:gd name="T15" fmla="*/ 15 h 41"/>
              <a:gd name="T16" fmla="*/ 36 w 59"/>
              <a:gd name="T17" fmla="*/ 17 h 41"/>
              <a:gd name="T18" fmla="*/ 38 w 59"/>
              <a:gd name="T19" fmla="*/ 17 h 41"/>
              <a:gd name="T20" fmla="*/ 39 w 59"/>
              <a:gd name="T21" fmla="*/ 17 h 41"/>
              <a:gd name="T22" fmla="*/ 39 w 59"/>
              <a:gd name="T23" fmla="*/ 23 h 41"/>
              <a:gd name="T24" fmla="*/ 39 w 59"/>
              <a:gd name="T25" fmla="*/ 23 h 41"/>
              <a:gd name="T26" fmla="*/ 58 w 59"/>
              <a:gd name="T27" fmla="*/ 35 h 41"/>
              <a:gd name="T28" fmla="*/ 59 w 59"/>
              <a:gd name="T29" fmla="*/ 36 h 41"/>
              <a:gd name="T30" fmla="*/ 59 w 59"/>
              <a:gd name="T31" fmla="*/ 39 h 41"/>
              <a:gd name="T32" fmla="*/ 59 w 59"/>
              <a:gd name="T33" fmla="*/ 40 h 41"/>
              <a:gd name="T34" fmla="*/ 58 w 59"/>
              <a:gd name="T35" fmla="*/ 41 h 41"/>
              <a:gd name="T36" fmla="*/ 57 w 59"/>
              <a:gd name="T37" fmla="*/ 41 h 41"/>
              <a:gd name="T38" fmla="*/ 54 w 59"/>
              <a:gd name="T39" fmla="*/ 41 h 41"/>
              <a:gd name="T40" fmla="*/ 28 w 59"/>
              <a:gd name="T41" fmla="*/ 24 h 41"/>
              <a:gd name="T42" fmla="*/ 30 w 59"/>
              <a:gd name="T43" fmla="*/ 22 h 41"/>
              <a:gd name="T44" fmla="*/ 20 w 59"/>
              <a:gd name="T45" fmla="*/ 19 h 41"/>
              <a:gd name="T46" fmla="*/ 11 w 59"/>
              <a:gd name="T47" fmla="*/ 14 h 41"/>
              <a:gd name="T48" fmla="*/ 2 w 59"/>
              <a:gd name="T49" fmla="*/ 6 h 41"/>
              <a:gd name="T50" fmla="*/ 0 w 59"/>
              <a:gd name="T51" fmla="*/ 3 h 41"/>
              <a:gd name="T52" fmla="*/ 0 w 59"/>
              <a:gd name="T53" fmla="*/ 2 h 41"/>
              <a:gd name="T54" fmla="*/ 2 w 59"/>
              <a:gd name="T55" fmla="*/ 1 h 41"/>
              <a:gd name="T56" fmla="*/ 4 w 59"/>
              <a:gd name="T5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41">
                <a:moveTo>
                  <a:pt x="4" y="0"/>
                </a:moveTo>
                <a:lnTo>
                  <a:pt x="5" y="0"/>
                </a:lnTo>
                <a:lnTo>
                  <a:pt x="7" y="1"/>
                </a:lnTo>
                <a:lnTo>
                  <a:pt x="11" y="5"/>
                </a:lnTo>
                <a:lnTo>
                  <a:pt x="16" y="9"/>
                </a:lnTo>
                <a:lnTo>
                  <a:pt x="21" y="11"/>
                </a:lnTo>
                <a:lnTo>
                  <a:pt x="26" y="14"/>
                </a:lnTo>
                <a:lnTo>
                  <a:pt x="32" y="15"/>
                </a:lnTo>
                <a:lnTo>
                  <a:pt x="36" y="17"/>
                </a:lnTo>
                <a:lnTo>
                  <a:pt x="38" y="17"/>
                </a:lnTo>
                <a:lnTo>
                  <a:pt x="39" y="17"/>
                </a:lnTo>
                <a:lnTo>
                  <a:pt x="39" y="23"/>
                </a:lnTo>
                <a:lnTo>
                  <a:pt x="39" y="23"/>
                </a:lnTo>
                <a:lnTo>
                  <a:pt x="58" y="35"/>
                </a:lnTo>
                <a:lnTo>
                  <a:pt x="59" y="36"/>
                </a:lnTo>
                <a:lnTo>
                  <a:pt x="59" y="39"/>
                </a:lnTo>
                <a:lnTo>
                  <a:pt x="59" y="40"/>
                </a:lnTo>
                <a:lnTo>
                  <a:pt x="58" y="41"/>
                </a:lnTo>
                <a:lnTo>
                  <a:pt x="57" y="41"/>
                </a:lnTo>
                <a:lnTo>
                  <a:pt x="54" y="41"/>
                </a:lnTo>
                <a:lnTo>
                  <a:pt x="28" y="24"/>
                </a:lnTo>
                <a:lnTo>
                  <a:pt x="30" y="22"/>
                </a:lnTo>
                <a:lnTo>
                  <a:pt x="20" y="19"/>
                </a:lnTo>
                <a:lnTo>
                  <a:pt x="11" y="14"/>
                </a:lnTo>
                <a:lnTo>
                  <a:pt x="2" y="6"/>
                </a:lnTo>
                <a:lnTo>
                  <a:pt x="0" y="3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76"/>
          <p:cNvSpPr>
            <a:spLocks/>
          </p:cNvSpPr>
          <p:nvPr/>
        </p:nvSpPr>
        <p:spPr bwMode="auto">
          <a:xfrm>
            <a:off x="6292851" y="636588"/>
            <a:ext cx="74613" cy="15875"/>
          </a:xfrm>
          <a:custGeom>
            <a:avLst/>
            <a:gdLst>
              <a:gd name="T0" fmla="*/ 4 w 47"/>
              <a:gd name="T1" fmla="*/ 0 h 10"/>
              <a:gd name="T2" fmla="*/ 44 w 47"/>
              <a:gd name="T3" fmla="*/ 4 h 10"/>
              <a:gd name="T4" fmla="*/ 46 w 47"/>
              <a:gd name="T5" fmla="*/ 5 h 10"/>
              <a:gd name="T6" fmla="*/ 47 w 47"/>
              <a:gd name="T7" fmla="*/ 6 h 10"/>
              <a:gd name="T8" fmla="*/ 47 w 47"/>
              <a:gd name="T9" fmla="*/ 7 h 10"/>
              <a:gd name="T10" fmla="*/ 47 w 47"/>
              <a:gd name="T11" fmla="*/ 9 h 10"/>
              <a:gd name="T12" fmla="*/ 46 w 47"/>
              <a:gd name="T13" fmla="*/ 10 h 10"/>
              <a:gd name="T14" fmla="*/ 43 w 47"/>
              <a:gd name="T15" fmla="*/ 10 h 10"/>
              <a:gd name="T16" fmla="*/ 43 w 47"/>
              <a:gd name="T17" fmla="*/ 10 h 10"/>
              <a:gd name="T18" fmla="*/ 2 w 47"/>
              <a:gd name="T19" fmla="*/ 6 h 10"/>
              <a:gd name="T20" fmla="*/ 1 w 47"/>
              <a:gd name="T21" fmla="*/ 6 h 10"/>
              <a:gd name="T22" fmla="*/ 0 w 47"/>
              <a:gd name="T23" fmla="*/ 4 h 10"/>
              <a:gd name="T24" fmla="*/ 0 w 47"/>
              <a:gd name="T25" fmla="*/ 2 h 10"/>
              <a:gd name="T26" fmla="*/ 1 w 47"/>
              <a:gd name="T27" fmla="*/ 1 h 10"/>
              <a:gd name="T28" fmla="*/ 2 w 47"/>
              <a:gd name="T29" fmla="*/ 0 h 10"/>
              <a:gd name="T30" fmla="*/ 4 w 47"/>
              <a:gd name="T3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0">
                <a:moveTo>
                  <a:pt x="4" y="0"/>
                </a:moveTo>
                <a:lnTo>
                  <a:pt x="44" y="4"/>
                </a:lnTo>
                <a:lnTo>
                  <a:pt x="46" y="5"/>
                </a:lnTo>
                <a:lnTo>
                  <a:pt x="47" y="6"/>
                </a:lnTo>
                <a:lnTo>
                  <a:pt x="47" y="7"/>
                </a:lnTo>
                <a:lnTo>
                  <a:pt x="47" y="9"/>
                </a:lnTo>
                <a:lnTo>
                  <a:pt x="46" y="10"/>
                </a:lnTo>
                <a:lnTo>
                  <a:pt x="43" y="10"/>
                </a:lnTo>
                <a:lnTo>
                  <a:pt x="43" y="10"/>
                </a:lnTo>
                <a:lnTo>
                  <a:pt x="2" y="6"/>
                </a:lnTo>
                <a:lnTo>
                  <a:pt x="1" y="6"/>
                </a:lnTo>
                <a:lnTo>
                  <a:pt x="0" y="4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77"/>
          <p:cNvSpPr>
            <a:spLocks/>
          </p:cNvSpPr>
          <p:nvPr/>
        </p:nvSpPr>
        <p:spPr bwMode="auto">
          <a:xfrm>
            <a:off x="6402388" y="612776"/>
            <a:ext cx="80963" cy="25400"/>
          </a:xfrm>
          <a:custGeom>
            <a:avLst/>
            <a:gdLst>
              <a:gd name="T0" fmla="*/ 47 w 51"/>
              <a:gd name="T1" fmla="*/ 0 h 16"/>
              <a:gd name="T2" fmla="*/ 48 w 51"/>
              <a:gd name="T3" fmla="*/ 0 h 16"/>
              <a:gd name="T4" fmla="*/ 50 w 51"/>
              <a:gd name="T5" fmla="*/ 0 h 16"/>
              <a:gd name="T6" fmla="*/ 51 w 51"/>
              <a:gd name="T7" fmla="*/ 3 h 16"/>
              <a:gd name="T8" fmla="*/ 51 w 51"/>
              <a:gd name="T9" fmla="*/ 4 h 16"/>
              <a:gd name="T10" fmla="*/ 50 w 51"/>
              <a:gd name="T11" fmla="*/ 5 h 16"/>
              <a:gd name="T12" fmla="*/ 48 w 51"/>
              <a:gd name="T13" fmla="*/ 7 h 16"/>
              <a:gd name="T14" fmla="*/ 4 w 51"/>
              <a:gd name="T15" fmla="*/ 16 h 16"/>
              <a:gd name="T16" fmla="*/ 4 w 51"/>
              <a:gd name="T17" fmla="*/ 16 h 16"/>
              <a:gd name="T18" fmla="*/ 1 w 51"/>
              <a:gd name="T19" fmla="*/ 15 h 16"/>
              <a:gd name="T20" fmla="*/ 0 w 51"/>
              <a:gd name="T21" fmla="*/ 12 h 16"/>
              <a:gd name="T22" fmla="*/ 0 w 51"/>
              <a:gd name="T23" fmla="*/ 11 h 16"/>
              <a:gd name="T24" fmla="*/ 1 w 51"/>
              <a:gd name="T25" fmla="*/ 9 h 16"/>
              <a:gd name="T26" fmla="*/ 3 w 51"/>
              <a:gd name="T27" fmla="*/ 8 h 16"/>
              <a:gd name="T28" fmla="*/ 47 w 51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" h="16">
                <a:moveTo>
                  <a:pt x="47" y="0"/>
                </a:moveTo>
                <a:lnTo>
                  <a:pt x="48" y="0"/>
                </a:lnTo>
                <a:lnTo>
                  <a:pt x="50" y="0"/>
                </a:lnTo>
                <a:lnTo>
                  <a:pt x="51" y="3"/>
                </a:lnTo>
                <a:lnTo>
                  <a:pt x="51" y="4"/>
                </a:lnTo>
                <a:lnTo>
                  <a:pt x="50" y="5"/>
                </a:lnTo>
                <a:lnTo>
                  <a:pt x="48" y="7"/>
                </a:lnTo>
                <a:lnTo>
                  <a:pt x="4" y="16"/>
                </a:lnTo>
                <a:lnTo>
                  <a:pt x="4" y="16"/>
                </a:lnTo>
                <a:lnTo>
                  <a:pt x="1" y="15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3" y="8"/>
                </a:lnTo>
                <a:lnTo>
                  <a:pt x="4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278"/>
          <p:cNvSpPr>
            <a:spLocks/>
          </p:cNvSpPr>
          <p:nvPr/>
        </p:nvSpPr>
        <p:spPr bwMode="auto">
          <a:xfrm>
            <a:off x="6361113" y="639763"/>
            <a:ext cx="12700" cy="17463"/>
          </a:xfrm>
          <a:custGeom>
            <a:avLst/>
            <a:gdLst>
              <a:gd name="T0" fmla="*/ 4 w 8"/>
              <a:gd name="T1" fmla="*/ 0 h 11"/>
              <a:gd name="T2" fmla="*/ 5 w 8"/>
              <a:gd name="T3" fmla="*/ 2 h 11"/>
              <a:gd name="T4" fmla="*/ 6 w 8"/>
              <a:gd name="T5" fmla="*/ 3 h 11"/>
              <a:gd name="T6" fmla="*/ 8 w 8"/>
              <a:gd name="T7" fmla="*/ 5 h 11"/>
              <a:gd name="T8" fmla="*/ 6 w 8"/>
              <a:gd name="T9" fmla="*/ 8 h 11"/>
              <a:gd name="T10" fmla="*/ 5 w 8"/>
              <a:gd name="T11" fmla="*/ 11 h 11"/>
              <a:gd name="T12" fmla="*/ 4 w 8"/>
              <a:gd name="T13" fmla="*/ 11 h 11"/>
              <a:gd name="T14" fmla="*/ 1 w 8"/>
              <a:gd name="T15" fmla="*/ 11 h 11"/>
              <a:gd name="T16" fmla="*/ 0 w 8"/>
              <a:gd name="T17" fmla="*/ 8 h 11"/>
              <a:gd name="T18" fmla="*/ 0 w 8"/>
              <a:gd name="T19" fmla="*/ 5 h 11"/>
              <a:gd name="T20" fmla="*/ 0 w 8"/>
              <a:gd name="T21" fmla="*/ 3 h 11"/>
              <a:gd name="T22" fmla="*/ 1 w 8"/>
              <a:gd name="T23" fmla="*/ 2 h 11"/>
              <a:gd name="T24" fmla="*/ 4 w 8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1">
                <a:moveTo>
                  <a:pt x="4" y="0"/>
                </a:moveTo>
                <a:lnTo>
                  <a:pt x="5" y="2"/>
                </a:lnTo>
                <a:lnTo>
                  <a:pt x="6" y="3"/>
                </a:lnTo>
                <a:lnTo>
                  <a:pt x="8" y="5"/>
                </a:lnTo>
                <a:lnTo>
                  <a:pt x="6" y="8"/>
                </a:lnTo>
                <a:lnTo>
                  <a:pt x="5" y="11"/>
                </a:lnTo>
                <a:lnTo>
                  <a:pt x="4" y="11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279"/>
          <p:cNvSpPr>
            <a:spLocks noEditPoints="1"/>
          </p:cNvSpPr>
          <p:nvPr/>
        </p:nvSpPr>
        <p:spPr bwMode="auto">
          <a:xfrm>
            <a:off x="6359526" y="638176"/>
            <a:ext cx="15875" cy="22225"/>
          </a:xfrm>
          <a:custGeom>
            <a:avLst/>
            <a:gdLst>
              <a:gd name="T0" fmla="*/ 5 w 10"/>
              <a:gd name="T1" fmla="*/ 3 h 14"/>
              <a:gd name="T2" fmla="*/ 4 w 10"/>
              <a:gd name="T3" fmla="*/ 3 h 14"/>
              <a:gd name="T4" fmla="*/ 4 w 10"/>
              <a:gd name="T5" fmla="*/ 4 h 14"/>
              <a:gd name="T6" fmla="*/ 4 w 10"/>
              <a:gd name="T7" fmla="*/ 5 h 14"/>
              <a:gd name="T8" fmla="*/ 2 w 10"/>
              <a:gd name="T9" fmla="*/ 6 h 14"/>
              <a:gd name="T10" fmla="*/ 4 w 10"/>
              <a:gd name="T11" fmla="*/ 9 h 14"/>
              <a:gd name="T12" fmla="*/ 4 w 10"/>
              <a:gd name="T13" fmla="*/ 9 h 14"/>
              <a:gd name="T14" fmla="*/ 4 w 10"/>
              <a:gd name="T15" fmla="*/ 10 h 14"/>
              <a:gd name="T16" fmla="*/ 5 w 10"/>
              <a:gd name="T17" fmla="*/ 10 h 14"/>
              <a:gd name="T18" fmla="*/ 5 w 10"/>
              <a:gd name="T19" fmla="*/ 10 h 14"/>
              <a:gd name="T20" fmla="*/ 6 w 10"/>
              <a:gd name="T21" fmla="*/ 9 h 14"/>
              <a:gd name="T22" fmla="*/ 6 w 10"/>
              <a:gd name="T23" fmla="*/ 9 h 14"/>
              <a:gd name="T24" fmla="*/ 6 w 10"/>
              <a:gd name="T25" fmla="*/ 6 h 14"/>
              <a:gd name="T26" fmla="*/ 6 w 10"/>
              <a:gd name="T27" fmla="*/ 5 h 14"/>
              <a:gd name="T28" fmla="*/ 6 w 10"/>
              <a:gd name="T29" fmla="*/ 4 h 14"/>
              <a:gd name="T30" fmla="*/ 5 w 10"/>
              <a:gd name="T31" fmla="*/ 3 h 14"/>
              <a:gd name="T32" fmla="*/ 5 w 10"/>
              <a:gd name="T33" fmla="*/ 3 h 14"/>
              <a:gd name="T34" fmla="*/ 5 w 10"/>
              <a:gd name="T35" fmla="*/ 0 h 14"/>
              <a:gd name="T36" fmla="*/ 7 w 10"/>
              <a:gd name="T37" fmla="*/ 0 h 14"/>
              <a:gd name="T38" fmla="*/ 9 w 10"/>
              <a:gd name="T39" fmla="*/ 1 h 14"/>
              <a:gd name="T40" fmla="*/ 10 w 10"/>
              <a:gd name="T41" fmla="*/ 4 h 14"/>
              <a:gd name="T42" fmla="*/ 10 w 10"/>
              <a:gd name="T43" fmla="*/ 6 h 14"/>
              <a:gd name="T44" fmla="*/ 10 w 10"/>
              <a:gd name="T45" fmla="*/ 9 h 14"/>
              <a:gd name="T46" fmla="*/ 9 w 10"/>
              <a:gd name="T47" fmla="*/ 12 h 14"/>
              <a:gd name="T48" fmla="*/ 7 w 10"/>
              <a:gd name="T49" fmla="*/ 13 h 14"/>
              <a:gd name="T50" fmla="*/ 5 w 10"/>
              <a:gd name="T51" fmla="*/ 14 h 14"/>
              <a:gd name="T52" fmla="*/ 2 w 10"/>
              <a:gd name="T53" fmla="*/ 13 h 14"/>
              <a:gd name="T54" fmla="*/ 1 w 10"/>
              <a:gd name="T55" fmla="*/ 12 h 14"/>
              <a:gd name="T56" fmla="*/ 0 w 10"/>
              <a:gd name="T57" fmla="*/ 9 h 14"/>
              <a:gd name="T58" fmla="*/ 0 w 10"/>
              <a:gd name="T59" fmla="*/ 6 h 14"/>
              <a:gd name="T60" fmla="*/ 0 w 10"/>
              <a:gd name="T61" fmla="*/ 4 h 14"/>
              <a:gd name="T62" fmla="*/ 1 w 10"/>
              <a:gd name="T63" fmla="*/ 1 h 14"/>
              <a:gd name="T64" fmla="*/ 2 w 10"/>
              <a:gd name="T65" fmla="*/ 0 h 14"/>
              <a:gd name="T66" fmla="*/ 5 w 10"/>
              <a:gd name="T6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" h="14">
                <a:moveTo>
                  <a:pt x="5" y="3"/>
                </a:move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2" y="6"/>
                </a:ln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5" y="10"/>
                </a:lnTo>
                <a:lnTo>
                  <a:pt x="5" y="10"/>
                </a:lnTo>
                <a:lnTo>
                  <a:pt x="6" y="9"/>
                </a:lnTo>
                <a:lnTo>
                  <a:pt x="6" y="9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5" y="3"/>
                </a:lnTo>
                <a:lnTo>
                  <a:pt x="5" y="3"/>
                </a:lnTo>
                <a:close/>
                <a:moveTo>
                  <a:pt x="5" y="0"/>
                </a:moveTo>
                <a:lnTo>
                  <a:pt x="7" y="0"/>
                </a:lnTo>
                <a:lnTo>
                  <a:pt x="9" y="1"/>
                </a:lnTo>
                <a:lnTo>
                  <a:pt x="10" y="4"/>
                </a:lnTo>
                <a:lnTo>
                  <a:pt x="10" y="6"/>
                </a:lnTo>
                <a:lnTo>
                  <a:pt x="10" y="9"/>
                </a:lnTo>
                <a:lnTo>
                  <a:pt x="9" y="12"/>
                </a:lnTo>
                <a:lnTo>
                  <a:pt x="7" y="13"/>
                </a:lnTo>
                <a:lnTo>
                  <a:pt x="5" y="14"/>
                </a:lnTo>
                <a:lnTo>
                  <a:pt x="2" y="13"/>
                </a:lnTo>
                <a:lnTo>
                  <a:pt x="1" y="12"/>
                </a:lnTo>
                <a:lnTo>
                  <a:pt x="0" y="9"/>
                </a:lnTo>
                <a:lnTo>
                  <a:pt x="0" y="6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280"/>
          <p:cNvSpPr>
            <a:spLocks/>
          </p:cNvSpPr>
          <p:nvPr/>
        </p:nvSpPr>
        <p:spPr bwMode="auto">
          <a:xfrm>
            <a:off x="6407151" y="627063"/>
            <a:ext cx="12700" cy="23813"/>
          </a:xfrm>
          <a:custGeom>
            <a:avLst/>
            <a:gdLst>
              <a:gd name="T0" fmla="*/ 1 w 8"/>
              <a:gd name="T1" fmla="*/ 0 h 15"/>
              <a:gd name="T2" fmla="*/ 2 w 8"/>
              <a:gd name="T3" fmla="*/ 0 h 15"/>
              <a:gd name="T4" fmla="*/ 5 w 8"/>
              <a:gd name="T5" fmla="*/ 2 h 15"/>
              <a:gd name="T6" fmla="*/ 6 w 8"/>
              <a:gd name="T7" fmla="*/ 3 h 15"/>
              <a:gd name="T8" fmla="*/ 8 w 8"/>
              <a:gd name="T9" fmla="*/ 7 h 15"/>
              <a:gd name="T10" fmla="*/ 8 w 8"/>
              <a:gd name="T11" fmla="*/ 10 h 15"/>
              <a:gd name="T12" fmla="*/ 8 w 8"/>
              <a:gd name="T13" fmla="*/ 12 h 15"/>
              <a:gd name="T14" fmla="*/ 8 w 8"/>
              <a:gd name="T15" fmla="*/ 13 h 15"/>
              <a:gd name="T16" fmla="*/ 6 w 8"/>
              <a:gd name="T17" fmla="*/ 15 h 15"/>
              <a:gd name="T18" fmla="*/ 5 w 8"/>
              <a:gd name="T19" fmla="*/ 15 h 15"/>
              <a:gd name="T20" fmla="*/ 2 w 8"/>
              <a:gd name="T21" fmla="*/ 13 h 15"/>
              <a:gd name="T22" fmla="*/ 1 w 8"/>
              <a:gd name="T23" fmla="*/ 12 h 15"/>
              <a:gd name="T24" fmla="*/ 0 w 8"/>
              <a:gd name="T25" fmla="*/ 8 h 15"/>
              <a:gd name="T26" fmla="*/ 0 w 8"/>
              <a:gd name="T27" fmla="*/ 6 h 15"/>
              <a:gd name="T28" fmla="*/ 0 w 8"/>
              <a:gd name="T29" fmla="*/ 3 h 15"/>
              <a:gd name="T30" fmla="*/ 0 w 8"/>
              <a:gd name="T31" fmla="*/ 0 h 15"/>
              <a:gd name="T32" fmla="*/ 1 w 8"/>
              <a:gd name="T3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15">
                <a:moveTo>
                  <a:pt x="1" y="0"/>
                </a:moveTo>
                <a:lnTo>
                  <a:pt x="2" y="0"/>
                </a:lnTo>
                <a:lnTo>
                  <a:pt x="5" y="2"/>
                </a:lnTo>
                <a:lnTo>
                  <a:pt x="6" y="3"/>
                </a:lnTo>
                <a:lnTo>
                  <a:pt x="8" y="7"/>
                </a:lnTo>
                <a:lnTo>
                  <a:pt x="8" y="10"/>
                </a:lnTo>
                <a:lnTo>
                  <a:pt x="8" y="12"/>
                </a:lnTo>
                <a:lnTo>
                  <a:pt x="8" y="13"/>
                </a:lnTo>
                <a:lnTo>
                  <a:pt x="6" y="15"/>
                </a:lnTo>
                <a:lnTo>
                  <a:pt x="5" y="15"/>
                </a:lnTo>
                <a:lnTo>
                  <a:pt x="2" y="13"/>
                </a:lnTo>
                <a:lnTo>
                  <a:pt x="1" y="12"/>
                </a:lnTo>
                <a:lnTo>
                  <a:pt x="0" y="8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281"/>
          <p:cNvSpPr>
            <a:spLocks noEditPoints="1"/>
          </p:cNvSpPr>
          <p:nvPr/>
        </p:nvSpPr>
        <p:spPr bwMode="auto">
          <a:xfrm>
            <a:off x="6402388" y="623888"/>
            <a:ext cx="20638" cy="30163"/>
          </a:xfrm>
          <a:custGeom>
            <a:avLst/>
            <a:gdLst>
              <a:gd name="T0" fmla="*/ 5 w 13"/>
              <a:gd name="T1" fmla="*/ 4 h 19"/>
              <a:gd name="T2" fmla="*/ 5 w 13"/>
              <a:gd name="T3" fmla="*/ 4 h 19"/>
              <a:gd name="T4" fmla="*/ 4 w 13"/>
              <a:gd name="T5" fmla="*/ 4 h 19"/>
              <a:gd name="T6" fmla="*/ 4 w 13"/>
              <a:gd name="T7" fmla="*/ 5 h 19"/>
              <a:gd name="T8" fmla="*/ 4 w 13"/>
              <a:gd name="T9" fmla="*/ 6 h 19"/>
              <a:gd name="T10" fmla="*/ 4 w 13"/>
              <a:gd name="T11" fmla="*/ 8 h 19"/>
              <a:gd name="T12" fmla="*/ 4 w 13"/>
              <a:gd name="T13" fmla="*/ 10 h 19"/>
              <a:gd name="T14" fmla="*/ 5 w 13"/>
              <a:gd name="T15" fmla="*/ 13 h 19"/>
              <a:gd name="T16" fmla="*/ 7 w 13"/>
              <a:gd name="T17" fmla="*/ 14 h 19"/>
              <a:gd name="T18" fmla="*/ 8 w 13"/>
              <a:gd name="T19" fmla="*/ 15 h 19"/>
              <a:gd name="T20" fmla="*/ 8 w 13"/>
              <a:gd name="T21" fmla="*/ 15 h 19"/>
              <a:gd name="T22" fmla="*/ 9 w 13"/>
              <a:gd name="T23" fmla="*/ 15 h 19"/>
              <a:gd name="T24" fmla="*/ 9 w 13"/>
              <a:gd name="T25" fmla="*/ 15 h 19"/>
              <a:gd name="T26" fmla="*/ 9 w 13"/>
              <a:gd name="T27" fmla="*/ 14 h 19"/>
              <a:gd name="T28" fmla="*/ 9 w 13"/>
              <a:gd name="T29" fmla="*/ 13 h 19"/>
              <a:gd name="T30" fmla="*/ 9 w 13"/>
              <a:gd name="T31" fmla="*/ 12 h 19"/>
              <a:gd name="T32" fmla="*/ 9 w 13"/>
              <a:gd name="T33" fmla="*/ 9 h 19"/>
              <a:gd name="T34" fmla="*/ 8 w 13"/>
              <a:gd name="T35" fmla="*/ 6 h 19"/>
              <a:gd name="T36" fmla="*/ 7 w 13"/>
              <a:gd name="T37" fmla="*/ 5 h 19"/>
              <a:gd name="T38" fmla="*/ 5 w 13"/>
              <a:gd name="T39" fmla="*/ 4 h 19"/>
              <a:gd name="T40" fmla="*/ 5 w 13"/>
              <a:gd name="T41" fmla="*/ 4 h 19"/>
              <a:gd name="T42" fmla="*/ 5 w 13"/>
              <a:gd name="T43" fmla="*/ 0 h 19"/>
              <a:gd name="T44" fmla="*/ 7 w 13"/>
              <a:gd name="T45" fmla="*/ 1 h 19"/>
              <a:gd name="T46" fmla="*/ 9 w 13"/>
              <a:gd name="T47" fmla="*/ 2 h 19"/>
              <a:gd name="T48" fmla="*/ 11 w 13"/>
              <a:gd name="T49" fmla="*/ 5 h 19"/>
              <a:gd name="T50" fmla="*/ 12 w 13"/>
              <a:gd name="T51" fmla="*/ 8 h 19"/>
              <a:gd name="T52" fmla="*/ 11 w 13"/>
              <a:gd name="T53" fmla="*/ 9 h 19"/>
              <a:gd name="T54" fmla="*/ 12 w 13"/>
              <a:gd name="T55" fmla="*/ 8 h 19"/>
              <a:gd name="T56" fmla="*/ 13 w 13"/>
              <a:gd name="T57" fmla="*/ 13 h 19"/>
              <a:gd name="T58" fmla="*/ 13 w 13"/>
              <a:gd name="T59" fmla="*/ 15 h 19"/>
              <a:gd name="T60" fmla="*/ 12 w 13"/>
              <a:gd name="T61" fmla="*/ 17 h 19"/>
              <a:gd name="T62" fmla="*/ 9 w 13"/>
              <a:gd name="T63" fmla="*/ 19 h 19"/>
              <a:gd name="T64" fmla="*/ 9 w 13"/>
              <a:gd name="T65" fmla="*/ 19 h 19"/>
              <a:gd name="T66" fmla="*/ 8 w 13"/>
              <a:gd name="T67" fmla="*/ 19 h 19"/>
              <a:gd name="T68" fmla="*/ 7 w 13"/>
              <a:gd name="T69" fmla="*/ 18 h 19"/>
              <a:gd name="T70" fmla="*/ 4 w 13"/>
              <a:gd name="T71" fmla="*/ 17 h 19"/>
              <a:gd name="T72" fmla="*/ 3 w 13"/>
              <a:gd name="T73" fmla="*/ 14 h 19"/>
              <a:gd name="T74" fmla="*/ 1 w 13"/>
              <a:gd name="T75" fmla="*/ 12 h 19"/>
              <a:gd name="T76" fmla="*/ 0 w 13"/>
              <a:gd name="T77" fmla="*/ 6 h 19"/>
              <a:gd name="T78" fmla="*/ 0 w 13"/>
              <a:gd name="T79" fmla="*/ 4 h 19"/>
              <a:gd name="T80" fmla="*/ 1 w 13"/>
              <a:gd name="T81" fmla="*/ 1 h 19"/>
              <a:gd name="T82" fmla="*/ 4 w 13"/>
              <a:gd name="T83" fmla="*/ 0 h 19"/>
              <a:gd name="T84" fmla="*/ 5 w 13"/>
              <a:gd name="T8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" h="19">
                <a:moveTo>
                  <a:pt x="5" y="4"/>
                </a:move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10"/>
                </a:lnTo>
                <a:lnTo>
                  <a:pt x="5" y="13"/>
                </a:lnTo>
                <a:lnTo>
                  <a:pt x="7" y="14"/>
                </a:lnTo>
                <a:lnTo>
                  <a:pt x="8" y="15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9"/>
                </a:lnTo>
                <a:lnTo>
                  <a:pt x="8" y="6"/>
                </a:lnTo>
                <a:lnTo>
                  <a:pt x="7" y="5"/>
                </a:lnTo>
                <a:lnTo>
                  <a:pt x="5" y="4"/>
                </a:lnTo>
                <a:lnTo>
                  <a:pt x="5" y="4"/>
                </a:lnTo>
                <a:close/>
                <a:moveTo>
                  <a:pt x="5" y="0"/>
                </a:moveTo>
                <a:lnTo>
                  <a:pt x="7" y="1"/>
                </a:lnTo>
                <a:lnTo>
                  <a:pt x="9" y="2"/>
                </a:lnTo>
                <a:lnTo>
                  <a:pt x="11" y="5"/>
                </a:lnTo>
                <a:lnTo>
                  <a:pt x="12" y="8"/>
                </a:lnTo>
                <a:lnTo>
                  <a:pt x="11" y="9"/>
                </a:lnTo>
                <a:lnTo>
                  <a:pt x="12" y="8"/>
                </a:lnTo>
                <a:lnTo>
                  <a:pt x="13" y="13"/>
                </a:lnTo>
                <a:lnTo>
                  <a:pt x="13" y="15"/>
                </a:lnTo>
                <a:lnTo>
                  <a:pt x="12" y="17"/>
                </a:lnTo>
                <a:lnTo>
                  <a:pt x="9" y="19"/>
                </a:lnTo>
                <a:lnTo>
                  <a:pt x="9" y="19"/>
                </a:lnTo>
                <a:lnTo>
                  <a:pt x="8" y="19"/>
                </a:lnTo>
                <a:lnTo>
                  <a:pt x="7" y="18"/>
                </a:lnTo>
                <a:lnTo>
                  <a:pt x="4" y="17"/>
                </a:lnTo>
                <a:lnTo>
                  <a:pt x="3" y="14"/>
                </a:lnTo>
                <a:lnTo>
                  <a:pt x="1" y="12"/>
                </a:lnTo>
                <a:lnTo>
                  <a:pt x="0" y="6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282"/>
          <p:cNvSpPr>
            <a:spLocks/>
          </p:cNvSpPr>
          <p:nvPr/>
        </p:nvSpPr>
        <p:spPr bwMode="auto">
          <a:xfrm>
            <a:off x="6313488" y="717551"/>
            <a:ext cx="168275" cy="55563"/>
          </a:xfrm>
          <a:custGeom>
            <a:avLst/>
            <a:gdLst>
              <a:gd name="T0" fmla="*/ 68 w 106"/>
              <a:gd name="T1" fmla="*/ 0 h 35"/>
              <a:gd name="T2" fmla="*/ 81 w 106"/>
              <a:gd name="T3" fmla="*/ 0 h 35"/>
              <a:gd name="T4" fmla="*/ 97 w 106"/>
              <a:gd name="T5" fmla="*/ 2 h 35"/>
              <a:gd name="T6" fmla="*/ 98 w 106"/>
              <a:gd name="T7" fmla="*/ 2 h 35"/>
              <a:gd name="T8" fmla="*/ 98 w 106"/>
              <a:gd name="T9" fmla="*/ 4 h 35"/>
              <a:gd name="T10" fmla="*/ 99 w 106"/>
              <a:gd name="T11" fmla="*/ 4 h 35"/>
              <a:gd name="T12" fmla="*/ 101 w 106"/>
              <a:gd name="T13" fmla="*/ 5 h 35"/>
              <a:gd name="T14" fmla="*/ 102 w 106"/>
              <a:gd name="T15" fmla="*/ 6 h 35"/>
              <a:gd name="T16" fmla="*/ 103 w 106"/>
              <a:gd name="T17" fmla="*/ 7 h 35"/>
              <a:gd name="T18" fmla="*/ 104 w 106"/>
              <a:gd name="T19" fmla="*/ 10 h 35"/>
              <a:gd name="T20" fmla="*/ 106 w 106"/>
              <a:gd name="T21" fmla="*/ 13 h 35"/>
              <a:gd name="T22" fmla="*/ 104 w 106"/>
              <a:gd name="T23" fmla="*/ 15 h 35"/>
              <a:gd name="T24" fmla="*/ 104 w 106"/>
              <a:gd name="T25" fmla="*/ 17 h 35"/>
              <a:gd name="T26" fmla="*/ 102 w 106"/>
              <a:gd name="T27" fmla="*/ 17 h 35"/>
              <a:gd name="T28" fmla="*/ 101 w 106"/>
              <a:gd name="T29" fmla="*/ 17 h 35"/>
              <a:gd name="T30" fmla="*/ 99 w 106"/>
              <a:gd name="T31" fmla="*/ 15 h 35"/>
              <a:gd name="T32" fmla="*/ 98 w 106"/>
              <a:gd name="T33" fmla="*/ 14 h 35"/>
              <a:gd name="T34" fmla="*/ 98 w 106"/>
              <a:gd name="T35" fmla="*/ 13 h 35"/>
              <a:gd name="T36" fmla="*/ 98 w 106"/>
              <a:gd name="T37" fmla="*/ 13 h 35"/>
              <a:gd name="T38" fmla="*/ 97 w 106"/>
              <a:gd name="T39" fmla="*/ 11 h 35"/>
              <a:gd name="T40" fmla="*/ 95 w 106"/>
              <a:gd name="T41" fmla="*/ 10 h 35"/>
              <a:gd name="T42" fmla="*/ 95 w 106"/>
              <a:gd name="T43" fmla="*/ 9 h 35"/>
              <a:gd name="T44" fmla="*/ 80 w 106"/>
              <a:gd name="T45" fmla="*/ 6 h 35"/>
              <a:gd name="T46" fmla="*/ 68 w 106"/>
              <a:gd name="T47" fmla="*/ 6 h 35"/>
              <a:gd name="T48" fmla="*/ 50 w 106"/>
              <a:gd name="T49" fmla="*/ 7 h 35"/>
              <a:gd name="T50" fmla="*/ 35 w 106"/>
              <a:gd name="T51" fmla="*/ 11 h 35"/>
              <a:gd name="T52" fmla="*/ 23 w 106"/>
              <a:gd name="T53" fmla="*/ 18 h 35"/>
              <a:gd name="T54" fmla="*/ 15 w 106"/>
              <a:gd name="T55" fmla="*/ 23 h 35"/>
              <a:gd name="T56" fmla="*/ 10 w 106"/>
              <a:gd name="T57" fmla="*/ 28 h 35"/>
              <a:gd name="T58" fmla="*/ 8 w 106"/>
              <a:gd name="T59" fmla="*/ 32 h 35"/>
              <a:gd name="T60" fmla="*/ 6 w 106"/>
              <a:gd name="T61" fmla="*/ 34 h 35"/>
              <a:gd name="T62" fmla="*/ 6 w 106"/>
              <a:gd name="T63" fmla="*/ 34 h 35"/>
              <a:gd name="T64" fmla="*/ 6 w 106"/>
              <a:gd name="T65" fmla="*/ 34 h 35"/>
              <a:gd name="T66" fmla="*/ 5 w 106"/>
              <a:gd name="T67" fmla="*/ 35 h 35"/>
              <a:gd name="T68" fmla="*/ 4 w 106"/>
              <a:gd name="T69" fmla="*/ 35 h 35"/>
              <a:gd name="T70" fmla="*/ 1 w 106"/>
              <a:gd name="T71" fmla="*/ 35 h 35"/>
              <a:gd name="T72" fmla="*/ 0 w 106"/>
              <a:gd name="T73" fmla="*/ 34 h 35"/>
              <a:gd name="T74" fmla="*/ 0 w 106"/>
              <a:gd name="T75" fmla="*/ 31 h 35"/>
              <a:gd name="T76" fmla="*/ 1 w 106"/>
              <a:gd name="T77" fmla="*/ 30 h 35"/>
              <a:gd name="T78" fmla="*/ 2 w 106"/>
              <a:gd name="T79" fmla="*/ 27 h 35"/>
              <a:gd name="T80" fmla="*/ 8 w 106"/>
              <a:gd name="T81" fmla="*/ 22 h 35"/>
              <a:gd name="T82" fmla="*/ 15 w 106"/>
              <a:gd name="T83" fmla="*/ 14 h 35"/>
              <a:gd name="T84" fmla="*/ 29 w 106"/>
              <a:gd name="T85" fmla="*/ 7 h 35"/>
              <a:gd name="T86" fmla="*/ 46 w 106"/>
              <a:gd name="T87" fmla="*/ 1 h 35"/>
              <a:gd name="T88" fmla="*/ 68 w 106"/>
              <a:gd name="T8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35">
                <a:moveTo>
                  <a:pt x="68" y="0"/>
                </a:moveTo>
                <a:lnTo>
                  <a:pt x="81" y="0"/>
                </a:lnTo>
                <a:lnTo>
                  <a:pt x="97" y="2"/>
                </a:lnTo>
                <a:lnTo>
                  <a:pt x="98" y="2"/>
                </a:lnTo>
                <a:lnTo>
                  <a:pt x="98" y="4"/>
                </a:lnTo>
                <a:lnTo>
                  <a:pt x="99" y="4"/>
                </a:lnTo>
                <a:lnTo>
                  <a:pt x="101" y="5"/>
                </a:lnTo>
                <a:lnTo>
                  <a:pt x="102" y="6"/>
                </a:lnTo>
                <a:lnTo>
                  <a:pt x="103" y="7"/>
                </a:lnTo>
                <a:lnTo>
                  <a:pt x="104" y="10"/>
                </a:lnTo>
                <a:lnTo>
                  <a:pt x="106" y="13"/>
                </a:lnTo>
                <a:lnTo>
                  <a:pt x="104" y="15"/>
                </a:lnTo>
                <a:lnTo>
                  <a:pt x="104" y="17"/>
                </a:lnTo>
                <a:lnTo>
                  <a:pt x="102" y="17"/>
                </a:lnTo>
                <a:lnTo>
                  <a:pt x="101" y="17"/>
                </a:lnTo>
                <a:lnTo>
                  <a:pt x="99" y="15"/>
                </a:lnTo>
                <a:lnTo>
                  <a:pt x="98" y="14"/>
                </a:lnTo>
                <a:lnTo>
                  <a:pt x="98" y="13"/>
                </a:lnTo>
                <a:lnTo>
                  <a:pt x="98" y="13"/>
                </a:lnTo>
                <a:lnTo>
                  <a:pt x="97" y="11"/>
                </a:lnTo>
                <a:lnTo>
                  <a:pt x="95" y="10"/>
                </a:lnTo>
                <a:lnTo>
                  <a:pt x="95" y="9"/>
                </a:lnTo>
                <a:lnTo>
                  <a:pt x="80" y="6"/>
                </a:lnTo>
                <a:lnTo>
                  <a:pt x="68" y="6"/>
                </a:lnTo>
                <a:lnTo>
                  <a:pt x="50" y="7"/>
                </a:lnTo>
                <a:lnTo>
                  <a:pt x="35" y="11"/>
                </a:lnTo>
                <a:lnTo>
                  <a:pt x="23" y="18"/>
                </a:lnTo>
                <a:lnTo>
                  <a:pt x="15" y="23"/>
                </a:lnTo>
                <a:lnTo>
                  <a:pt x="10" y="28"/>
                </a:lnTo>
                <a:lnTo>
                  <a:pt x="8" y="32"/>
                </a:lnTo>
                <a:lnTo>
                  <a:pt x="6" y="34"/>
                </a:lnTo>
                <a:lnTo>
                  <a:pt x="6" y="34"/>
                </a:lnTo>
                <a:lnTo>
                  <a:pt x="6" y="34"/>
                </a:lnTo>
                <a:lnTo>
                  <a:pt x="5" y="35"/>
                </a:lnTo>
                <a:lnTo>
                  <a:pt x="4" y="35"/>
                </a:lnTo>
                <a:lnTo>
                  <a:pt x="1" y="35"/>
                </a:lnTo>
                <a:lnTo>
                  <a:pt x="0" y="34"/>
                </a:lnTo>
                <a:lnTo>
                  <a:pt x="0" y="31"/>
                </a:lnTo>
                <a:lnTo>
                  <a:pt x="1" y="30"/>
                </a:lnTo>
                <a:lnTo>
                  <a:pt x="2" y="27"/>
                </a:lnTo>
                <a:lnTo>
                  <a:pt x="8" y="22"/>
                </a:lnTo>
                <a:lnTo>
                  <a:pt x="15" y="14"/>
                </a:lnTo>
                <a:lnTo>
                  <a:pt x="29" y="7"/>
                </a:lnTo>
                <a:lnTo>
                  <a:pt x="46" y="1"/>
                </a:lnTo>
                <a:lnTo>
                  <a:pt x="6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283"/>
          <p:cNvSpPr>
            <a:spLocks/>
          </p:cNvSpPr>
          <p:nvPr/>
        </p:nvSpPr>
        <p:spPr bwMode="auto">
          <a:xfrm>
            <a:off x="6326188" y="704851"/>
            <a:ext cx="34925" cy="53975"/>
          </a:xfrm>
          <a:custGeom>
            <a:avLst/>
            <a:gdLst>
              <a:gd name="T0" fmla="*/ 7 w 22"/>
              <a:gd name="T1" fmla="*/ 0 h 34"/>
              <a:gd name="T2" fmla="*/ 10 w 22"/>
              <a:gd name="T3" fmla="*/ 1 h 34"/>
              <a:gd name="T4" fmla="*/ 11 w 22"/>
              <a:gd name="T5" fmla="*/ 2 h 34"/>
              <a:gd name="T6" fmla="*/ 13 w 22"/>
              <a:gd name="T7" fmla="*/ 4 h 34"/>
              <a:gd name="T8" fmla="*/ 14 w 22"/>
              <a:gd name="T9" fmla="*/ 6 h 34"/>
              <a:gd name="T10" fmla="*/ 22 w 22"/>
              <a:gd name="T11" fmla="*/ 17 h 34"/>
              <a:gd name="T12" fmla="*/ 22 w 22"/>
              <a:gd name="T13" fmla="*/ 18 h 34"/>
              <a:gd name="T14" fmla="*/ 22 w 22"/>
              <a:gd name="T15" fmla="*/ 21 h 34"/>
              <a:gd name="T16" fmla="*/ 21 w 22"/>
              <a:gd name="T17" fmla="*/ 22 h 34"/>
              <a:gd name="T18" fmla="*/ 19 w 22"/>
              <a:gd name="T19" fmla="*/ 22 h 34"/>
              <a:gd name="T20" fmla="*/ 18 w 22"/>
              <a:gd name="T21" fmla="*/ 22 h 34"/>
              <a:gd name="T22" fmla="*/ 17 w 22"/>
              <a:gd name="T23" fmla="*/ 21 h 34"/>
              <a:gd name="T24" fmla="*/ 9 w 22"/>
              <a:gd name="T25" fmla="*/ 10 h 34"/>
              <a:gd name="T26" fmla="*/ 9 w 22"/>
              <a:gd name="T27" fmla="*/ 12 h 34"/>
              <a:gd name="T28" fmla="*/ 9 w 22"/>
              <a:gd name="T29" fmla="*/ 12 h 34"/>
              <a:gd name="T30" fmla="*/ 7 w 22"/>
              <a:gd name="T31" fmla="*/ 30 h 34"/>
              <a:gd name="T32" fmla="*/ 6 w 22"/>
              <a:gd name="T33" fmla="*/ 31 h 34"/>
              <a:gd name="T34" fmla="*/ 5 w 22"/>
              <a:gd name="T35" fmla="*/ 33 h 34"/>
              <a:gd name="T36" fmla="*/ 4 w 22"/>
              <a:gd name="T37" fmla="*/ 34 h 34"/>
              <a:gd name="T38" fmla="*/ 4 w 22"/>
              <a:gd name="T39" fmla="*/ 34 h 34"/>
              <a:gd name="T40" fmla="*/ 2 w 22"/>
              <a:gd name="T41" fmla="*/ 33 h 34"/>
              <a:gd name="T42" fmla="*/ 1 w 22"/>
              <a:gd name="T43" fmla="*/ 31 h 34"/>
              <a:gd name="T44" fmla="*/ 0 w 22"/>
              <a:gd name="T45" fmla="*/ 30 h 34"/>
              <a:gd name="T46" fmla="*/ 1 w 22"/>
              <a:gd name="T47" fmla="*/ 12 h 34"/>
              <a:gd name="T48" fmla="*/ 1 w 22"/>
              <a:gd name="T49" fmla="*/ 10 h 34"/>
              <a:gd name="T50" fmla="*/ 1 w 22"/>
              <a:gd name="T51" fmla="*/ 9 h 34"/>
              <a:gd name="T52" fmla="*/ 2 w 22"/>
              <a:gd name="T53" fmla="*/ 6 h 34"/>
              <a:gd name="T54" fmla="*/ 2 w 22"/>
              <a:gd name="T55" fmla="*/ 4 h 34"/>
              <a:gd name="T56" fmla="*/ 4 w 22"/>
              <a:gd name="T57" fmla="*/ 2 h 34"/>
              <a:gd name="T58" fmla="*/ 5 w 22"/>
              <a:gd name="T59" fmla="*/ 1 h 34"/>
              <a:gd name="T60" fmla="*/ 7 w 22"/>
              <a:gd name="T6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" h="34">
                <a:moveTo>
                  <a:pt x="7" y="0"/>
                </a:moveTo>
                <a:lnTo>
                  <a:pt x="10" y="1"/>
                </a:lnTo>
                <a:lnTo>
                  <a:pt x="11" y="2"/>
                </a:lnTo>
                <a:lnTo>
                  <a:pt x="13" y="4"/>
                </a:lnTo>
                <a:lnTo>
                  <a:pt x="14" y="6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21" y="22"/>
                </a:lnTo>
                <a:lnTo>
                  <a:pt x="19" y="22"/>
                </a:lnTo>
                <a:lnTo>
                  <a:pt x="18" y="22"/>
                </a:lnTo>
                <a:lnTo>
                  <a:pt x="17" y="21"/>
                </a:lnTo>
                <a:lnTo>
                  <a:pt x="9" y="10"/>
                </a:lnTo>
                <a:lnTo>
                  <a:pt x="9" y="12"/>
                </a:lnTo>
                <a:lnTo>
                  <a:pt x="9" y="12"/>
                </a:lnTo>
                <a:lnTo>
                  <a:pt x="7" y="30"/>
                </a:lnTo>
                <a:lnTo>
                  <a:pt x="6" y="31"/>
                </a:lnTo>
                <a:lnTo>
                  <a:pt x="5" y="33"/>
                </a:lnTo>
                <a:lnTo>
                  <a:pt x="4" y="34"/>
                </a:lnTo>
                <a:lnTo>
                  <a:pt x="4" y="34"/>
                </a:lnTo>
                <a:lnTo>
                  <a:pt x="2" y="33"/>
                </a:lnTo>
                <a:lnTo>
                  <a:pt x="1" y="31"/>
                </a:lnTo>
                <a:lnTo>
                  <a:pt x="0" y="30"/>
                </a:lnTo>
                <a:lnTo>
                  <a:pt x="1" y="12"/>
                </a:lnTo>
                <a:lnTo>
                  <a:pt x="1" y="10"/>
                </a:lnTo>
                <a:lnTo>
                  <a:pt x="1" y="9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5" y="1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284"/>
          <p:cNvSpPr>
            <a:spLocks/>
          </p:cNvSpPr>
          <p:nvPr/>
        </p:nvSpPr>
        <p:spPr bwMode="auto">
          <a:xfrm>
            <a:off x="6437313" y="687388"/>
            <a:ext cx="31750" cy="44450"/>
          </a:xfrm>
          <a:custGeom>
            <a:avLst/>
            <a:gdLst>
              <a:gd name="T0" fmla="*/ 13 w 20"/>
              <a:gd name="T1" fmla="*/ 0 h 28"/>
              <a:gd name="T2" fmla="*/ 15 w 20"/>
              <a:gd name="T3" fmla="*/ 0 h 28"/>
              <a:gd name="T4" fmla="*/ 17 w 20"/>
              <a:gd name="T5" fmla="*/ 2 h 28"/>
              <a:gd name="T6" fmla="*/ 17 w 20"/>
              <a:gd name="T7" fmla="*/ 4 h 28"/>
              <a:gd name="T8" fmla="*/ 19 w 20"/>
              <a:gd name="T9" fmla="*/ 7 h 28"/>
              <a:gd name="T10" fmla="*/ 19 w 20"/>
              <a:gd name="T11" fmla="*/ 9 h 28"/>
              <a:gd name="T12" fmla="*/ 20 w 20"/>
              <a:gd name="T13" fmla="*/ 24 h 28"/>
              <a:gd name="T14" fmla="*/ 20 w 20"/>
              <a:gd name="T15" fmla="*/ 25 h 28"/>
              <a:gd name="T16" fmla="*/ 19 w 20"/>
              <a:gd name="T17" fmla="*/ 26 h 28"/>
              <a:gd name="T18" fmla="*/ 17 w 20"/>
              <a:gd name="T19" fmla="*/ 28 h 28"/>
              <a:gd name="T20" fmla="*/ 17 w 20"/>
              <a:gd name="T21" fmla="*/ 28 h 28"/>
              <a:gd name="T22" fmla="*/ 15 w 20"/>
              <a:gd name="T23" fmla="*/ 28 h 28"/>
              <a:gd name="T24" fmla="*/ 13 w 20"/>
              <a:gd name="T25" fmla="*/ 26 h 28"/>
              <a:gd name="T26" fmla="*/ 13 w 20"/>
              <a:gd name="T27" fmla="*/ 25 h 28"/>
              <a:gd name="T28" fmla="*/ 11 w 20"/>
              <a:gd name="T29" fmla="*/ 11 h 28"/>
              <a:gd name="T30" fmla="*/ 11 w 20"/>
              <a:gd name="T31" fmla="*/ 11 h 28"/>
              <a:gd name="T32" fmla="*/ 11 w 20"/>
              <a:gd name="T33" fmla="*/ 12 h 28"/>
              <a:gd name="T34" fmla="*/ 7 w 20"/>
              <a:gd name="T35" fmla="*/ 24 h 28"/>
              <a:gd name="T36" fmla="*/ 6 w 20"/>
              <a:gd name="T37" fmla="*/ 25 h 28"/>
              <a:gd name="T38" fmla="*/ 4 w 20"/>
              <a:gd name="T39" fmla="*/ 26 h 28"/>
              <a:gd name="T40" fmla="*/ 3 w 20"/>
              <a:gd name="T41" fmla="*/ 26 h 28"/>
              <a:gd name="T42" fmla="*/ 2 w 20"/>
              <a:gd name="T43" fmla="*/ 25 h 28"/>
              <a:gd name="T44" fmla="*/ 0 w 20"/>
              <a:gd name="T45" fmla="*/ 24 h 28"/>
              <a:gd name="T46" fmla="*/ 0 w 20"/>
              <a:gd name="T47" fmla="*/ 23 h 28"/>
              <a:gd name="T48" fmla="*/ 4 w 20"/>
              <a:gd name="T49" fmla="*/ 9 h 28"/>
              <a:gd name="T50" fmla="*/ 4 w 20"/>
              <a:gd name="T51" fmla="*/ 9 h 28"/>
              <a:gd name="T52" fmla="*/ 4 w 20"/>
              <a:gd name="T53" fmla="*/ 8 h 28"/>
              <a:gd name="T54" fmla="*/ 6 w 20"/>
              <a:gd name="T55" fmla="*/ 7 h 28"/>
              <a:gd name="T56" fmla="*/ 7 w 20"/>
              <a:gd name="T57" fmla="*/ 4 h 28"/>
              <a:gd name="T58" fmla="*/ 8 w 20"/>
              <a:gd name="T59" fmla="*/ 2 h 28"/>
              <a:gd name="T60" fmla="*/ 9 w 20"/>
              <a:gd name="T61" fmla="*/ 2 h 28"/>
              <a:gd name="T62" fmla="*/ 11 w 20"/>
              <a:gd name="T63" fmla="*/ 0 h 28"/>
              <a:gd name="T64" fmla="*/ 13 w 20"/>
              <a:gd name="T6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" h="28">
                <a:moveTo>
                  <a:pt x="13" y="0"/>
                </a:moveTo>
                <a:lnTo>
                  <a:pt x="15" y="0"/>
                </a:lnTo>
                <a:lnTo>
                  <a:pt x="17" y="2"/>
                </a:lnTo>
                <a:lnTo>
                  <a:pt x="17" y="4"/>
                </a:lnTo>
                <a:lnTo>
                  <a:pt x="19" y="7"/>
                </a:lnTo>
                <a:lnTo>
                  <a:pt x="19" y="9"/>
                </a:lnTo>
                <a:lnTo>
                  <a:pt x="20" y="24"/>
                </a:lnTo>
                <a:lnTo>
                  <a:pt x="20" y="25"/>
                </a:lnTo>
                <a:lnTo>
                  <a:pt x="19" y="26"/>
                </a:lnTo>
                <a:lnTo>
                  <a:pt x="17" y="28"/>
                </a:lnTo>
                <a:lnTo>
                  <a:pt x="17" y="28"/>
                </a:lnTo>
                <a:lnTo>
                  <a:pt x="15" y="28"/>
                </a:lnTo>
                <a:lnTo>
                  <a:pt x="13" y="26"/>
                </a:lnTo>
                <a:lnTo>
                  <a:pt x="13" y="25"/>
                </a:lnTo>
                <a:lnTo>
                  <a:pt x="11" y="11"/>
                </a:lnTo>
                <a:lnTo>
                  <a:pt x="11" y="11"/>
                </a:lnTo>
                <a:lnTo>
                  <a:pt x="11" y="12"/>
                </a:lnTo>
                <a:lnTo>
                  <a:pt x="7" y="24"/>
                </a:lnTo>
                <a:lnTo>
                  <a:pt x="6" y="25"/>
                </a:lnTo>
                <a:lnTo>
                  <a:pt x="4" y="26"/>
                </a:lnTo>
                <a:lnTo>
                  <a:pt x="3" y="26"/>
                </a:lnTo>
                <a:lnTo>
                  <a:pt x="2" y="25"/>
                </a:lnTo>
                <a:lnTo>
                  <a:pt x="0" y="24"/>
                </a:lnTo>
                <a:lnTo>
                  <a:pt x="0" y="23"/>
                </a:lnTo>
                <a:lnTo>
                  <a:pt x="4" y="9"/>
                </a:lnTo>
                <a:lnTo>
                  <a:pt x="4" y="9"/>
                </a:lnTo>
                <a:lnTo>
                  <a:pt x="4" y="8"/>
                </a:lnTo>
                <a:lnTo>
                  <a:pt x="6" y="7"/>
                </a:lnTo>
                <a:lnTo>
                  <a:pt x="7" y="4"/>
                </a:lnTo>
                <a:lnTo>
                  <a:pt x="8" y="2"/>
                </a:lnTo>
                <a:lnTo>
                  <a:pt x="9" y="2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285"/>
          <p:cNvSpPr>
            <a:spLocks/>
          </p:cNvSpPr>
          <p:nvPr/>
        </p:nvSpPr>
        <p:spPr bwMode="auto">
          <a:xfrm>
            <a:off x="6400801" y="815976"/>
            <a:ext cx="12700" cy="26988"/>
          </a:xfrm>
          <a:custGeom>
            <a:avLst/>
            <a:gdLst>
              <a:gd name="T0" fmla="*/ 2 w 8"/>
              <a:gd name="T1" fmla="*/ 0 h 17"/>
              <a:gd name="T2" fmla="*/ 5 w 8"/>
              <a:gd name="T3" fmla="*/ 0 h 17"/>
              <a:gd name="T4" fmla="*/ 6 w 8"/>
              <a:gd name="T5" fmla="*/ 2 h 17"/>
              <a:gd name="T6" fmla="*/ 6 w 8"/>
              <a:gd name="T7" fmla="*/ 3 h 17"/>
              <a:gd name="T8" fmla="*/ 8 w 8"/>
              <a:gd name="T9" fmla="*/ 14 h 17"/>
              <a:gd name="T10" fmla="*/ 8 w 8"/>
              <a:gd name="T11" fmla="*/ 15 h 17"/>
              <a:gd name="T12" fmla="*/ 6 w 8"/>
              <a:gd name="T13" fmla="*/ 16 h 17"/>
              <a:gd name="T14" fmla="*/ 5 w 8"/>
              <a:gd name="T15" fmla="*/ 17 h 17"/>
              <a:gd name="T16" fmla="*/ 4 w 8"/>
              <a:gd name="T17" fmla="*/ 17 h 17"/>
              <a:gd name="T18" fmla="*/ 2 w 8"/>
              <a:gd name="T19" fmla="*/ 17 h 17"/>
              <a:gd name="T20" fmla="*/ 1 w 8"/>
              <a:gd name="T21" fmla="*/ 16 h 17"/>
              <a:gd name="T22" fmla="*/ 1 w 8"/>
              <a:gd name="T23" fmla="*/ 15 h 17"/>
              <a:gd name="T24" fmla="*/ 0 w 8"/>
              <a:gd name="T25" fmla="*/ 3 h 17"/>
              <a:gd name="T26" fmla="*/ 0 w 8"/>
              <a:gd name="T27" fmla="*/ 2 h 17"/>
              <a:gd name="T28" fmla="*/ 1 w 8"/>
              <a:gd name="T29" fmla="*/ 0 h 17"/>
              <a:gd name="T30" fmla="*/ 2 w 8"/>
              <a:gd name="T3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7">
                <a:moveTo>
                  <a:pt x="2" y="0"/>
                </a:moveTo>
                <a:lnTo>
                  <a:pt x="5" y="0"/>
                </a:lnTo>
                <a:lnTo>
                  <a:pt x="6" y="2"/>
                </a:lnTo>
                <a:lnTo>
                  <a:pt x="6" y="3"/>
                </a:lnTo>
                <a:lnTo>
                  <a:pt x="8" y="14"/>
                </a:lnTo>
                <a:lnTo>
                  <a:pt x="8" y="15"/>
                </a:lnTo>
                <a:lnTo>
                  <a:pt x="6" y="16"/>
                </a:lnTo>
                <a:lnTo>
                  <a:pt x="5" y="17"/>
                </a:lnTo>
                <a:lnTo>
                  <a:pt x="4" y="17"/>
                </a:lnTo>
                <a:lnTo>
                  <a:pt x="2" y="17"/>
                </a:lnTo>
                <a:lnTo>
                  <a:pt x="1" y="16"/>
                </a:lnTo>
                <a:lnTo>
                  <a:pt x="1" y="15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286"/>
          <p:cNvSpPr>
            <a:spLocks/>
          </p:cNvSpPr>
          <p:nvPr/>
        </p:nvSpPr>
        <p:spPr bwMode="auto">
          <a:xfrm>
            <a:off x="6272213" y="831851"/>
            <a:ext cx="249238" cy="336550"/>
          </a:xfrm>
          <a:custGeom>
            <a:avLst/>
            <a:gdLst>
              <a:gd name="T0" fmla="*/ 91 w 157"/>
              <a:gd name="T1" fmla="*/ 0 h 212"/>
              <a:gd name="T2" fmla="*/ 112 w 157"/>
              <a:gd name="T3" fmla="*/ 2 h 212"/>
              <a:gd name="T4" fmla="*/ 128 w 157"/>
              <a:gd name="T5" fmla="*/ 7 h 212"/>
              <a:gd name="T6" fmla="*/ 140 w 157"/>
              <a:gd name="T7" fmla="*/ 15 h 212"/>
              <a:gd name="T8" fmla="*/ 148 w 157"/>
              <a:gd name="T9" fmla="*/ 25 h 212"/>
              <a:gd name="T10" fmla="*/ 153 w 157"/>
              <a:gd name="T11" fmla="*/ 35 h 212"/>
              <a:gd name="T12" fmla="*/ 155 w 157"/>
              <a:gd name="T13" fmla="*/ 45 h 212"/>
              <a:gd name="T14" fmla="*/ 157 w 157"/>
              <a:gd name="T15" fmla="*/ 55 h 212"/>
              <a:gd name="T16" fmla="*/ 157 w 157"/>
              <a:gd name="T17" fmla="*/ 62 h 212"/>
              <a:gd name="T18" fmla="*/ 157 w 157"/>
              <a:gd name="T19" fmla="*/ 69 h 212"/>
              <a:gd name="T20" fmla="*/ 157 w 157"/>
              <a:gd name="T21" fmla="*/ 70 h 212"/>
              <a:gd name="T22" fmla="*/ 153 w 157"/>
              <a:gd name="T23" fmla="*/ 98 h 212"/>
              <a:gd name="T24" fmla="*/ 146 w 157"/>
              <a:gd name="T25" fmla="*/ 123 h 212"/>
              <a:gd name="T26" fmla="*/ 140 w 157"/>
              <a:gd name="T27" fmla="*/ 145 h 212"/>
              <a:gd name="T28" fmla="*/ 132 w 157"/>
              <a:gd name="T29" fmla="*/ 162 h 212"/>
              <a:gd name="T30" fmla="*/ 127 w 157"/>
              <a:gd name="T31" fmla="*/ 175 h 212"/>
              <a:gd name="T32" fmla="*/ 121 w 157"/>
              <a:gd name="T33" fmla="*/ 183 h 212"/>
              <a:gd name="T34" fmla="*/ 120 w 157"/>
              <a:gd name="T35" fmla="*/ 186 h 212"/>
              <a:gd name="T36" fmla="*/ 108 w 157"/>
              <a:gd name="T37" fmla="*/ 200 h 212"/>
              <a:gd name="T38" fmla="*/ 96 w 157"/>
              <a:gd name="T39" fmla="*/ 209 h 212"/>
              <a:gd name="T40" fmla="*/ 85 w 157"/>
              <a:gd name="T41" fmla="*/ 212 h 212"/>
              <a:gd name="T42" fmla="*/ 76 w 157"/>
              <a:gd name="T43" fmla="*/ 210 h 212"/>
              <a:gd name="T44" fmla="*/ 68 w 157"/>
              <a:gd name="T45" fmla="*/ 206 h 212"/>
              <a:gd name="T46" fmla="*/ 61 w 157"/>
              <a:gd name="T47" fmla="*/ 201 h 212"/>
              <a:gd name="T48" fmla="*/ 56 w 157"/>
              <a:gd name="T49" fmla="*/ 196 h 212"/>
              <a:gd name="T50" fmla="*/ 53 w 157"/>
              <a:gd name="T51" fmla="*/ 191 h 212"/>
              <a:gd name="T52" fmla="*/ 52 w 157"/>
              <a:gd name="T53" fmla="*/ 189 h 212"/>
              <a:gd name="T54" fmla="*/ 34 w 157"/>
              <a:gd name="T55" fmla="*/ 170 h 212"/>
              <a:gd name="T56" fmla="*/ 21 w 157"/>
              <a:gd name="T57" fmla="*/ 146 h 212"/>
              <a:gd name="T58" fmla="*/ 11 w 157"/>
              <a:gd name="T59" fmla="*/ 124 h 212"/>
              <a:gd name="T60" fmla="*/ 5 w 157"/>
              <a:gd name="T61" fmla="*/ 103 h 212"/>
              <a:gd name="T62" fmla="*/ 2 w 157"/>
              <a:gd name="T63" fmla="*/ 85 h 212"/>
              <a:gd name="T64" fmla="*/ 0 w 157"/>
              <a:gd name="T65" fmla="*/ 73 h 212"/>
              <a:gd name="T66" fmla="*/ 0 w 157"/>
              <a:gd name="T67" fmla="*/ 69 h 212"/>
              <a:gd name="T68" fmla="*/ 2 w 157"/>
              <a:gd name="T69" fmla="*/ 52 h 212"/>
              <a:gd name="T70" fmla="*/ 9 w 157"/>
              <a:gd name="T71" fmla="*/ 39 h 212"/>
              <a:gd name="T72" fmla="*/ 18 w 157"/>
              <a:gd name="T73" fmla="*/ 27 h 212"/>
              <a:gd name="T74" fmla="*/ 31 w 157"/>
              <a:gd name="T75" fmla="*/ 18 h 212"/>
              <a:gd name="T76" fmla="*/ 44 w 157"/>
              <a:gd name="T77" fmla="*/ 11 h 212"/>
              <a:gd name="T78" fmla="*/ 59 w 157"/>
              <a:gd name="T79" fmla="*/ 6 h 212"/>
              <a:gd name="T80" fmla="*/ 72 w 157"/>
              <a:gd name="T81" fmla="*/ 4 h 212"/>
              <a:gd name="T82" fmla="*/ 82 w 157"/>
              <a:gd name="T83" fmla="*/ 1 h 212"/>
              <a:gd name="T84" fmla="*/ 89 w 157"/>
              <a:gd name="T85" fmla="*/ 0 h 212"/>
              <a:gd name="T86" fmla="*/ 91 w 157"/>
              <a:gd name="T8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7" h="212">
                <a:moveTo>
                  <a:pt x="91" y="0"/>
                </a:moveTo>
                <a:lnTo>
                  <a:pt x="112" y="2"/>
                </a:lnTo>
                <a:lnTo>
                  <a:pt x="128" y="7"/>
                </a:lnTo>
                <a:lnTo>
                  <a:pt x="140" y="15"/>
                </a:lnTo>
                <a:lnTo>
                  <a:pt x="148" y="25"/>
                </a:lnTo>
                <a:lnTo>
                  <a:pt x="153" y="35"/>
                </a:lnTo>
                <a:lnTo>
                  <a:pt x="155" y="45"/>
                </a:lnTo>
                <a:lnTo>
                  <a:pt x="157" y="55"/>
                </a:lnTo>
                <a:lnTo>
                  <a:pt x="157" y="62"/>
                </a:lnTo>
                <a:lnTo>
                  <a:pt x="157" y="69"/>
                </a:lnTo>
                <a:lnTo>
                  <a:pt x="157" y="70"/>
                </a:lnTo>
                <a:lnTo>
                  <a:pt x="153" y="98"/>
                </a:lnTo>
                <a:lnTo>
                  <a:pt x="146" y="123"/>
                </a:lnTo>
                <a:lnTo>
                  <a:pt x="140" y="145"/>
                </a:lnTo>
                <a:lnTo>
                  <a:pt x="132" y="162"/>
                </a:lnTo>
                <a:lnTo>
                  <a:pt x="127" y="175"/>
                </a:lnTo>
                <a:lnTo>
                  <a:pt x="121" y="183"/>
                </a:lnTo>
                <a:lnTo>
                  <a:pt x="120" y="186"/>
                </a:lnTo>
                <a:lnTo>
                  <a:pt x="108" y="200"/>
                </a:lnTo>
                <a:lnTo>
                  <a:pt x="96" y="209"/>
                </a:lnTo>
                <a:lnTo>
                  <a:pt x="85" y="212"/>
                </a:lnTo>
                <a:lnTo>
                  <a:pt x="76" y="210"/>
                </a:lnTo>
                <a:lnTo>
                  <a:pt x="68" y="206"/>
                </a:lnTo>
                <a:lnTo>
                  <a:pt x="61" y="201"/>
                </a:lnTo>
                <a:lnTo>
                  <a:pt x="56" y="196"/>
                </a:lnTo>
                <a:lnTo>
                  <a:pt x="53" y="191"/>
                </a:lnTo>
                <a:lnTo>
                  <a:pt x="52" y="189"/>
                </a:lnTo>
                <a:lnTo>
                  <a:pt x="34" y="170"/>
                </a:lnTo>
                <a:lnTo>
                  <a:pt x="21" y="146"/>
                </a:lnTo>
                <a:lnTo>
                  <a:pt x="11" y="124"/>
                </a:lnTo>
                <a:lnTo>
                  <a:pt x="5" y="103"/>
                </a:lnTo>
                <a:lnTo>
                  <a:pt x="2" y="85"/>
                </a:lnTo>
                <a:lnTo>
                  <a:pt x="0" y="73"/>
                </a:lnTo>
                <a:lnTo>
                  <a:pt x="0" y="69"/>
                </a:lnTo>
                <a:lnTo>
                  <a:pt x="2" y="52"/>
                </a:lnTo>
                <a:lnTo>
                  <a:pt x="9" y="39"/>
                </a:lnTo>
                <a:lnTo>
                  <a:pt x="18" y="27"/>
                </a:lnTo>
                <a:lnTo>
                  <a:pt x="31" y="18"/>
                </a:lnTo>
                <a:lnTo>
                  <a:pt x="44" y="11"/>
                </a:lnTo>
                <a:lnTo>
                  <a:pt x="59" y="6"/>
                </a:lnTo>
                <a:lnTo>
                  <a:pt x="72" y="4"/>
                </a:lnTo>
                <a:lnTo>
                  <a:pt x="82" y="1"/>
                </a:lnTo>
                <a:lnTo>
                  <a:pt x="89" y="0"/>
                </a:lnTo>
                <a:lnTo>
                  <a:pt x="91" y="0"/>
                </a:lnTo>
                <a:close/>
              </a:path>
            </a:pathLst>
          </a:custGeom>
          <a:solidFill>
            <a:srgbClr val="A7DAF1"/>
          </a:solidFill>
          <a:ln w="0">
            <a:solidFill>
              <a:srgbClr val="A7DAF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287"/>
          <p:cNvSpPr>
            <a:spLocks noEditPoints="1"/>
          </p:cNvSpPr>
          <p:nvPr/>
        </p:nvSpPr>
        <p:spPr bwMode="auto">
          <a:xfrm>
            <a:off x="6265863" y="827088"/>
            <a:ext cx="261938" cy="344488"/>
          </a:xfrm>
          <a:custGeom>
            <a:avLst/>
            <a:gdLst>
              <a:gd name="T0" fmla="*/ 95 w 165"/>
              <a:gd name="T1" fmla="*/ 7 h 217"/>
              <a:gd name="T2" fmla="*/ 91 w 165"/>
              <a:gd name="T3" fmla="*/ 7 h 217"/>
              <a:gd name="T4" fmla="*/ 82 w 165"/>
              <a:gd name="T5" fmla="*/ 9 h 217"/>
              <a:gd name="T6" fmla="*/ 51 w 165"/>
              <a:gd name="T7" fmla="*/ 17 h 217"/>
              <a:gd name="T8" fmla="*/ 26 w 165"/>
              <a:gd name="T9" fmla="*/ 31 h 217"/>
              <a:gd name="T10" fmla="*/ 10 w 165"/>
              <a:gd name="T11" fmla="*/ 54 h 217"/>
              <a:gd name="T12" fmla="*/ 8 w 165"/>
              <a:gd name="T13" fmla="*/ 72 h 217"/>
              <a:gd name="T14" fmla="*/ 8 w 165"/>
              <a:gd name="T15" fmla="*/ 75 h 217"/>
              <a:gd name="T16" fmla="*/ 9 w 165"/>
              <a:gd name="T17" fmla="*/ 84 h 217"/>
              <a:gd name="T18" fmla="*/ 15 w 165"/>
              <a:gd name="T19" fmla="*/ 115 h 217"/>
              <a:gd name="T20" fmla="*/ 31 w 165"/>
              <a:gd name="T21" fmla="*/ 154 h 217"/>
              <a:gd name="T22" fmla="*/ 59 w 165"/>
              <a:gd name="T23" fmla="*/ 190 h 217"/>
              <a:gd name="T24" fmla="*/ 59 w 165"/>
              <a:gd name="T25" fmla="*/ 191 h 217"/>
              <a:gd name="T26" fmla="*/ 60 w 165"/>
              <a:gd name="T27" fmla="*/ 192 h 217"/>
              <a:gd name="T28" fmla="*/ 64 w 165"/>
              <a:gd name="T29" fmla="*/ 198 h 217"/>
              <a:gd name="T30" fmla="*/ 72 w 165"/>
              <a:gd name="T31" fmla="*/ 204 h 217"/>
              <a:gd name="T32" fmla="*/ 82 w 165"/>
              <a:gd name="T33" fmla="*/ 209 h 217"/>
              <a:gd name="T34" fmla="*/ 98 w 165"/>
              <a:gd name="T35" fmla="*/ 208 h 217"/>
              <a:gd name="T36" fmla="*/ 121 w 165"/>
              <a:gd name="T37" fmla="*/ 187 h 217"/>
              <a:gd name="T38" fmla="*/ 123 w 165"/>
              <a:gd name="T39" fmla="*/ 185 h 217"/>
              <a:gd name="T40" fmla="*/ 125 w 165"/>
              <a:gd name="T41" fmla="*/ 178 h 217"/>
              <a:gd name="T42" fmla="*/ 137 w 165"/>
              <a:gd name="T43" fmla="*/ 156 h 217"/>
              <a:gd name="T44" fmla="*/ 152 w 165"/>
              <a:gd name="T45" fmla="*/ 105 h 217"/>
              <a:gd name="T46" fmla="*/ 161 w 165"/>
              <a:gd name="T47" fmla="*/ 73 h 217"/>
              <a:gd name="T48" fmla="*/ 157 w 165"/>
              <a:gd name="T49" fmla="*/ 72 h 217"/>
              <a:gd name="T50" fmla="*/ 158 w 165"/>
              <a:gd name="T51" fmla="*/ 64 h 217"/>
              <a:gd name="T52" fmla="*/ 154 w 165"/>
              <a:gd name="T53" fmla="*/ 41 h 217"/>
              <a:gd name="T54" fmla="*/ 140 w 165"/>
              <a:gd name="T55" fmla="*/ 20 h 217"/>
              <a:gd name="T56" fmla="*/ 115 w 165"/>
              <a:gd name="T57" fmla="*/ 8 h 217"/>
              <a:gd name="T58" fmla="*/ 97 w 165"/>
              <a:gd name="T59" fmla="*/ 0 h 217"/>
              <a:gd name="T60" fmla="*/ 133 w 165"/>
              <a:gd name="T61" fmla="*/ 7 h 217"/>
              <a:gd name="T62" fmla="*/ 154 w 165"/>
              <a:gd name="T63" fmla="*/ 25 h 217"/>
              <a:gd name="T64" fmla="*/ 165 w 165"/>
              <a:gd name="T65" fmla="*/ 52 h 217"/>
              <a:gd name="T66" fmla="*/ 165 w 165"/>
              <a:gd name="T67" fmla="*/ 69 h 217"/>
              <a:gd name="T68" fmla="*/ 165 w 165"/>
              <a:gd name="T69" fmla="*/ 73 h 217"/>
              <a:gd name="T70" fmla="*/ 154 w 165"/>
              <a:gd name="T71" fmla="*/ 127 h 217"/>
              <a:gd name="T72" fmla="*/ 140 w 165"/>
              <a:gd name="T73" fmla="*/ 166 h 217"/>
              <a:gd name="T74" fmla="*/ 129 w 165"/>
              <a:gd name="T75" fmla="*/ 187 h 217"/>
              <a:gd name="T76" fmla="*/ 114 w 165"/>
              <a:gd name="T77" fmla="*/ 207 h 217"/>
              <a:gd name="T78" fmla="*/ 87 w 165"/>
              <a:gd name="T79" fmla="*/ 217 h 217"/>
              <a:gd name="T80" fmla="*/ 64 w 165"/>
              <a:gd name="T81" fmla="*/ 208 h 217"/>
              <a:gd name="T82" fmla="*/ 53 w 165"/>
              <a:gd name="T83" fmla="*/ 195 h 217"/>
              <a:gd name="T84" fmla="*/ 22 w 165"/>
              <a:gd name="T85" fmla="*/ 151 h 217"/>
              <a:gd name="T86" fmla="*/ 6 w 165"/>
              <a:gd name="T87" fmla="*/ 106 h 217"/>
              <a:gd name="T88" fmla="*/ 1 w 165"/>
              <a:gd name="T89" fmla="*/ 76 h 217"/>
              <a:gd name="T90" fmla="*/ 0 w 165"/>
              <a:gd name="T91" fmla="*/ 69 h 217"/>
              <a:gd name="T92" fmla="*/ 10 w 165"/>
              <a:gd name="T93" fmla="*/ 38 h 217"/>
              <a:gd name="T94" fmla="*/ 34 w 165"/>
              <a:gd name="T95" fmla="*/ 18 h 217"/>
              <a:gd name="T96" fmla="*/ 65 w 165"/>
              <a:gd name="T97" fmla="*/ 5 h 217"/>
              <a:gd name="T98" fmla="*/ 91 w 165"/>
              <a:gd name="T99" fmla="*/ 0 h 217"/>
              <a:gd name="T100" fmla="*/ 95 w 165"/>
              <a:gd name="T101" fmla="*/ 0 h 217"/>
              <a:gd name="T102" fmla="*/ 97 w 165"/>
              <a:gd name="T103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5" h="217">
                <a:moveTo>
                  <a:pt x="97" y="7"/>
                </a:moveTo>
                <a:lnTo>
                  <a:pt x="95" y="7"/>
                </a:lnTo>
                <a:lnTo>
                  <a:pt x="94" y="7"/>
                </a:lnTo>
                <a:lnTo>
                  <a:pt x="91" y="7"/>
                </a:lnTo>
                <a:lnTo>
                  <a:pt x="87" y="8"/>
                </a:lnTo>
                <a:lnTo>
                  <a:pt x="82" y="9"/>
                </a:lnTo>
                <a:lnTo>
                  <a:pt x="68" y="12"/>
                </a:lnTo>
                <a:lnTo>
                  <a:pt x="51" y="17"/>
                </a:lnTo>
                <a:lnTo>
                  <a:pt x="38" y="24"/>
                </a:lnTo>
                <a:lnTo>
                  <a:pt x="26" y="31"/>
                </a:lnTo>
                <a:lnTo>
                  <a:pt x="17" y="42"/>
                </a:lnTo>
                <a:lnTo>
                  <a:pt x="10" y="54"/>
                </a:lnTo>
                <a:lnTo>
                  <a:pt x="8" y="69"/>
                </a:lnTo>
                <a:lnTo>
                  <a:pt x="8" y="72"/>
                </a:lnTo>
                <a:lnTo>
                  <a:pt x="8" y="72"/>
                </a:lnTo>
                <a:lnTo>
                  <a:pt x="8" y="75"/>
                </a:lnTo>
                <a:lnTo>
                  <a:pt x="8" y="79"/>
                </a:lnTo>
                <a:lnTo>
                  <a:pt x="9" y="84"/>
                </a:lnTo>
                <a:lnTo>
                  <a:pt x="11" y="98"/>
                </a:lnTo>
                <a:lnTo>
                  <a:pt x="15" y="115"/>
                </a:lnTo>
                <a:lnTo>
                  <a:pt x="22" y="134"/>
                </a:lnTo>
                <a:lnTo>
                  <a:pt x="31" y="154"/>
                </a:lnTo>
                <a:lnTo>
                  <a:pt x="43" y="173"/>
                </a:lnTo>
                <a:lnTo>
                  <a:pt x="59" y="190"/>
                </a:lnTo>
                <a:lnTo>
                  <a:pt x="59" y="190"/>
                </a:lnTo>
                <a:lnTo>
                  <a:pt x="59" y="191"/>
                </a:lnTo>
                <a:lnTo>
                  <a:pt x="59" y="191"/>
                </a:lnTo>
                <a:lnTo>
                  <a:pt x="60" y="192"/>
                </a:lnTo>
                <a:lnTo>
                  <a:pt x="61" y="194"/>
                </a:lnTo>
                <a:lnTo>
                  <a:pt x="64" y="198"/>
                </a:lnTo>
                <a:lnTo>
                  <a:pt x="66" y="202"/>
                </a:lnTo>
                <a:lnTo>
                  <a:pt x="72" y="204"/>
                </a:lnTo>
                <a:lnTo>
                  <a:pt x="77" y="208"/>
                </a:lnTo>
                <a:lnTo>
                  <a:pt x="82" y="209"/>
                </a:lnTo>
                <a:lnTo>
                  <a:pt x="87" y="211"/>
                </a:lnTo>
                <a:lnTo>
                  <a:pt x="98" y="208"/>
                </a:lnTo>
                <a:lnTo>
                  <a:pt x="108" y="202"/>
                </a:lnTo>
                <a:lnTo>
                  <a:pt x="121" y="187"/>
                </a:lnTo>
                <a:lnTo>
                  <a:pt x="121" y="186"/>
                </a:lnTo>
                <a:lnTo>
                  <a:pt x="123" y="185"/>
                </a:lnTo>
                <a:lnTo>
                  <a:pt x="124" y="182"/>
                </a:lnTo>
                <a:lnTo>
                  <a:pt x="125" y="178"/>
                </a:lnTo>
                <a:lnTo>
                  <a:pt x="131" y="169"/>
                </a:lnTo>
                <a:lnTo>
                  <a:pt x="137" y="156"/>
                </a:lnTo>
                <a:lnTo>
                  <a:pt x="145" y="132"/>
                </a:lnTo>
                <a:lnTo>
                  <a:pt x="152" y="105"/>
                </a:lnTo>
                <a:lnTo>
                  <a:pt x="157" y="73"/>
                </a:lnTo>
                <a:lnTo>
                  <a:pt x="161" y="73"/>
                </a:lnTo>
                <a:lnTo>
                  <a:pt x="157" y="73"/>
                </a:lnTo>
                <a:lnTo>
                  <a:pt x="157" y="72"/>
                </a:lnTo>
                <a:lnTo>
                  <a:pt x="158" y="69"/>
                </a:lnTo>
                <a:lnTo>
                  <a:pt x="158" y="64"/>
                </a:lnTo>
                <a:lnTo>
                  <a:pt x="157" y="54"/>
                </a:lnTo>
                <a:lnTo>
                  <a:pt x="154" y="41"/>
                </a:lnTo>
                <a:lnTo>
                  <a:pt x="148" y="29"/>
                </a:lnTo>
                <a:lnTo>
                  <a:pt x="140" y="20"/>
                </a:lnTo>
                <a:lnTo>
                  <a:pt x="129" y="13"/>
                </a:lnTo>
                <a:lnTo>
                  <a:pt x="115" y="8"/>
                </a:lnTo>
                <a:lnTo>
                  <a:pt x="97" y="7"/>
                </a:lnTo>
                <a:close/>
                <a:moveTo>
                  <a:pt x="97" y="0"/>
                </a:moveTo>
                <a:lnTo>
                  <a:pt x="116" y="1"/>
                </a:lnTo>
                <a:lnTo>
                  <a:pt x="133" y="7"/>
                </a:lnTo>
                <a:lnTo>
                  <a:pt x="145" y="14"/>
                </a:lnTo>
                <a:lnTo>
                  <a:pt x="154" y="25"/>
                </a:lnTo>
                <a:lnTo>
                  <a:pt x="161" y="39"/>
                </a:lnTo>
                <a:lnTo>
                  <a:pt x="165" y="52"/>
                </a:lnTo>
                <a:lnTo>
                  <a:pt x="165" y="64"/>
                </a:lnTo>
                <a:lnTo>
                  <a:pt x="165" y="69"/>
                </a:lnTo>
                <a:lnTo>
                  <a:pt x="165" y="72"/>
                </a:lnTo>
                <a:lnTo>
                  <a:pt x="165" y="73"/>
                </a:lnTo>
                <a:lnTo>
                  <a:pt x="159" y="102"/>
                </a:lnTo>
                <a:lnTo>
                  <a:pt x="154" y="127"/>
                </a:lnTo>
                <a:lnTo>
                  <a:pt x="146" y="149"/>
                </a:lnTo>
                <a:lnTo>
                  <a:pt x="140" y="166"/>
                </a:lnTo>
                <a:lnTo>
                  <a:pt x="133" y="179"/>
                </a:lnTo>
                <a:lnTo>
                  <a:pt x="129" y="187"/>
                </a:lnTo>
                <a:lnTo>
                  <a:pt x="127" y="191"/>
                </a:lnTo>
                <a:lnTo>
                  <a:pt x="114" y="207"/>
                </a:lnTo>
                <a:lnTo>
                  <a:pt x="100" y="215"/>
                </a:lnTo>
                <a:lnTo>
                  <a:pt x="87" y="217"/>
                </a:lnTo>
                <a:lnTo>
                  <a:pt x="74" y="215"/>
                </a:lnTo>
                <a:lnTo>
                  <a:pt x="64" y="208"/>
                </a:lnTo>
                <a:lnTo>
                  <a:pt x="57" y="200"/>
                </a:lnTo>
                <a:lnTo>
                  <a:pt x="53" y="195"/>
                </a:lnTo>
                <a:lnTo>
                  <a:pt x="35" y="174"/>
                </a:lnTo>
                <a:lnTo>
                  <a:pt x="22" y="151"/>
                </a:lnTo>
                <a:lnTo>
                  <a:pt x="13" y="128"/>
                </a:lnTo>
                <a:lnTo>
                  <a:pt x="6" y="106"/>
                </a:lnTo>
                <a:lnTo>
                  <a:pt x="2" y="89"/>
                </a:lnTo>
                <a:lnTo>
                  <a:pt x="1" y="76"/>
                </a:lnTo>
                <a:lnTo>
                  <a:pt x="0" y="72"/>
                </a:lnTo>
                <a:lnTo>
                  <a:pt x="0" y="69"/>
                </a:lnTo>
                <a:lnTo>
                  <a:pt x="2" y="52"/>
                </a:lnTo>
                <a:lnTo>
                  <a:pt x="10" y="38"/>
                </a:lnTo>
                <a:lnTo>
                  <a:pt x="21" y="26"/>
                </a:lnTo>
                <a:lnTo>
                  <a:pt x="34" y="18"/>
                </a:lnTo>
                <a:lnTo>
                  <a:pt x="48" y="10"/>
                </a:lnTo>
                <a:lnTo>
                  <a:pt x="65" y="5"/>
                </a:lnTo>
                <a:lnTo>
                  <a:pt x="81" y="1"/>
                </a:lnTo>
                <a:lnTo>
                  <a:pt x="91" y="0"/>
                </a:lnTo>
                <a:lnTo>
                  <a:pt x="95" y="0"/>
                </a:lnTo>
                <a:lnTo>
                  <a:pt x="95" y="0"/>
                </a:lnTo>
                <a:lnTo>
                  <a:pt x="95" y="0"/>
                </a:lnTo>
                <a:lnTo>
                  <a:pt x="9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288"/>
          <p:cNvSpPr>
            <a:spLocks/>
          </p:cNvSpPr>
          <p:nvPr/>
        </p:nvSpPr>
        <p:spPr bwMode="auto">
          <a:xfrm>
            <a:off x="6464301" y="828676"/>
            <a:ext cx="279400" cy="42863"/>
          </a:xfrm>
          <a:custGeom>
            <a:avLst/>
            <a:gdLst>
              <a:gd name="T0" fmla="*/ 172 w 176"/>
              <a:gd name="T1" fmla="*/ 0 h 27"/>
              <a:gd name="T2" fmla="*/ 173 w 176"/>
              <a:gd name="T3" fmla="*/ 0 h 27"/>
              <a:gd name="T4" fmla="*/ 174 w 176"/>
              <a:gd name="T5" fmla="*/ 2 h 27"/>
              <a:gd name="T6" fmla="*/ 176 w 176"/>
              <a:gd name="T7" fmla="*/ 3 h 27"/>
              <a:gd name="T8" fmla="*/ 176 w 176"/>
              <a:gd name="T9" fmla="*/ 6 h 27"/>
              <a:gd name="T10" fmla="*/ 174 w 176"/>
              <a:gd name="T11" fmla="*/ 7 h 27"/>
              <a:gd name="T12" fmla="*/ 164 w 176"/>
              <a:gd name="T13" fmla="*/ 17 h 27"/>
              <a:gd name="T14" fmla="*/ 161 w 176"/>
              <a:gd name="T15" fmla="*/ 21 h 27"/>
              <a:gd name="T16" fmla="*/ 159 w 176"/>
              <a:gd name="T17" fmla="*/ 24 h 27"/>
              <a:gd name="T18" fmla="*/ 156 w 176"/>
              <a:gd name="T19" fmla="*/ 25 h 27"/>
              <a:gd name="T20" fmla="*/ 153 w 176"/>
              <a:gd name="T21" fmla="*/ 27 h 27"/>
              <a:gd name="T22" fmla="*/ 151 w 176"/>
              <a:gd name="T23" fmla="*/ 27 h 27"/>
              <a:gd name="T24" fmla="*/ 150 w 176"/>
              <a:gd name="T25" fmla="*/ 27 h 27"/>
              <a:gd name="T26" fmla="*/ 147 w 176"/>
              <a:gd name="T27" fmla="*/ 27 h 27"/>
              <a:gd name="T28" fmla="*/ 146 w 176"/>
              <a:gd name="T29" fmla="*/ 27 h 27"/>
              <a:gd name="T30" fmla="*/ 131 w 176"/>
              <a:gd name="T31" fmla="*/ 27 h 27"/>
              <a:gd name="T32" fmla="*/ 3 w 176"/>
              <a:gd name="T33" fmla="*/ 9 h 27"/>
              <a:gd name="T34" fmla="*/ 2 w 176"/>
              <a:gd name="T35" fmla="*/ 8 h 27"/>
              <a:gd name="T36" fmla="*/ 0 w 176"/>
              <a:gd name="T37" fmla="*/ 7 h 27"/>
              <a:gd name="T38" fmla="*/ 0 w 176"/>
              <a:gd name="T39" fmla="*/ 6 h 27"/>
              <a:gd name="T40" fmla="*/ 0 w 176"/>
              <a:gd name="T41" fmla="*/ 4 h 27"/>
              <a:gd name="T42" fmla="*/ 2 w 176"/>
              <a:gd name="T43" fmla="*/ 3 h 27"/>
              <a:gd name="T44" fmla="*/ 4 w 176"/>
              <a:gd name="T45" fmla="*/ 3 h 27"/>
              <a:gd name="T46" fmla="*/ 131 w 176"/>
              <a:gd name="T47" fmla="*/ 19 h 27"/>
              <a:gd name="T48" fmla="*/ 147 w 176"/>
              <a:gd name="T49" fmla="*/ 19 h 27"/>
              <a:gd name="T50" fmla="*/ 147 w 176"/>
              <a:gd name="T51" fmla="*/ 19 h 27"/>
              <a:gd name="T52" fmla="*/ 148 w 176"/>
              <a:gd name="T53" fmla="*/ 20 h 27"/>
              <a:gd name="T54" fmla="*/ 150 w 176"/>
              <a:gd name="T55" fmla="*/ 20 h 27"/>
              <a:gd name="T56" fmla="*/ 152 w 176"/>
              <a:gd name="T57" fmla="*/ 20 h 27"/>
              <a:gd name="T58" fmla="*/ 153 w 176"/>
              <a:gd name="T59" fmla="*/ 19 h 27"/>
              <a:gd name="T60" fmla="*/ 156 w 176"/>
              <a:gd name="T61" fmla="*/ 17 h 27"/>
              <a:gd name="T62" fmla="*/ 157 w 176"/>
              <a:gd name="T63" fmla="*/ 13 h 27"/>
              <a:gd name="T64" fmla="*/ 157 w 176"/>
              <a:gd name="T65" fmla="*/ 13 h 27"/>
              <a:gd name="T66" fmla="*/ 169 w 176"/>
              <a:gd name="T67" fmla="*/ 2 h 27"/>
              <a:gd name="T68" fmla="*/ 172 w 176"/>
              <a:gd name="T6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27">
                <a:moveTo>
                  <a:pt x="172" y="0"/>
                </a:moveTo>
                <a:lnTo>
                  <a:pt x="173" y="0"/>
                </a:lnTo>
                <a:lnTo>
                  <a:pt x="174" y="2"/>
                </a:lnTo>
                <a:lnTo>
                  <a:pt x="176" y="3"/>
                </a:lnTo>
                <a:lnTo>
                  <a:pt x="176" y="6"/>
                </a:lnTo>
                <a:lnTo>
                  <a:pt x="174" y="7"/>
                </a:lnTo>
                <a:lnTo>
                  <a:pt x="164" y="17"/>
                </a:lnTo>
                <a:lnTo>
                  <a:pt x="161" y="21"/>
                </a:lnTo>
                <a:lnTo>
                  <a:pt x="159" y="24"/>
                </a:lnTo>
                <a:lnTo>
                  <a:pt x="156" y="25"/>
                </a:lnTo>
                <a:lnTo>
                  <a:pt x="153" y="27"/>
                </a:lnTo>
                <a:lnTo>
                  <a:pt x="151" y="27"/>
                </a:lnTo>
                <a:lnTo>
                  <a:pt x="150" y="27"/>
                </a:lnTo>
                <a:lnTo>
                  <a:pt x="147" y="27"/>
                </a:lnTo>
                <a:lnTo>
                  <a:pt x="146" y="27"/>
                </a:lnTo>
                <a:lnTo>
                  <a:pt x="131" y="27"/>
                </a:lnTo>
                <a:lnTo>
                  <a:pt x="3" y="9"/>
                </a:lnTo>
                <a:lnTo>
                  <a:pt x="2" y="8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2" y="3"/>
                </a:lnTo>
                <a:lnTo>
                  <a:pt x="4" y="3"/>
                </a:lnTo>
                <a:lnTo>
                  <a:pt x="131" y="19"/>
                </a:lnTo>
                <a:lnTo>
                  <a:pt x="147" y="19"/>
                </a:lnTo>
                <a:lnTo>
                  <a:pt x="147" y="19"/>
                </a:lnTo>
                <a:lnTo>
                  <a:pt x="148" y="20"/>
                </a:lnTo>
                <a:lnTo>
                  <a:pt x="150" y="20"/>
                </a:lnTo>
                <a:lnTo>
                  <a:pt x="152" y="20"/>
                </a:lnTo>
                <a:lnTo>
                  <a:pt x="153" y="19"/>
                </a:lnTo>
                <a:lnTo>
                  <a:pt x="156" y="17"/>
                </a:lnTo>
                <a:lnTo>
                  <a:pt x="157" y="13"/>
                </a:lnTo>
                <a:lnTo>
                  <a:pt x="157" y="13"/>
                </a:lnTo>
                <a:lnTo>
                  <a:pt x="169" y="2"/>
                </a:lnTo>
                <a:lnTo>
                  <a:pt x="17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289"/>
          <p:cNvSpPr>
            <a:spLocks noEditPoints="1"/>
          </p:cNvSpPr>
          <p:nvPr/>
        </p:nvSpPr>
        <p:spPr bwMode="auto">
          <a:xfrm>
            <a:off x="6200776" y="842963"/>
            <a:ext cx="80963" cy="185738"/>
          </a:xfrm>
          <a:custGeom>
            <a:avLst/>
            <a:gdLst>
              <a:gd name="T0" fmla="*/ 9 w 51"/>
              <a:gd name="T1" fmla="*/ 8 h 117"/>
              <a:gd name="T2" fmla="*/ 8 w 51"/>
              <a:gd name="T3" fmla="*/ 10 h 117"/>
              <a:gd name="T4" fmla="*/ 11 w 51"/>
              <a:gd name="T5" fmla="*/ 10 h 117"/>
              <a:gd name="T6" fmla="*/ 9 w 51"/>
              <a:gd name="T7" fmla="*/ 7 h 117"/>
              <a:gd name="T8" fmla="*/ 13 w 51"/>
              <a:gd name="T9" fmla="*/ 0 h 117"/>
              <a:gd name="T10" fmla="*/ 16 w 51"/>
              <a:gd name="T11" fmla="*/ 4 h 117"/>
              <a:gd name="T12" fmla="*/ 18 w 51"/>
              <a:gd name="T13" fmla="*/ 10 h 117"/>
              <a:gd name="T14" fmla="*/ 18 w 51"/>
              <a:gd name="T15" fmla="*/ 19 h 117"/>
              <a:gd name="T16" fmla="*/ 18 w 51"/>
              <a:gd name="T17" fmla="*/ 27 h 117"/>
              <a:gd name="T18" fmla="*/ 16 w 51"/>
              <a:gd name="T19" fmla="*/ 28 h 117"/>
              <a:gd name="T20" fmla="*/ 12 w 51"/>
              <a:gd name="T21" fmla="*/ 29 h 117"/>
              <a:gd name="T22" fmla="*/ 7 w 51"/>
              <a:gd name="T23" fmla="*/ 28 h 117"/>
              <a:gd name="T24" fmla="*/ 9 w 51"/>
              <a:gd name="T25" fmla="*/ 103 h 117"/>
              <a:gd name="T26" fmla="*/ 9 w 51"/>
              <a:gd name="T27" fmla="*/ 109 h 117"/>
              <a:gd name="T28" fmla="*/ 13 w 51"/>
              <a:gd name="T29" fmla="*/ 104 h 117"/>
              <a:gd name="T30" fmla="*/ 14 w 51"/>
              <a:gd name="T31" fmla="*/ 101 h 117"/>
              <a:gd name="T32" fmla="*/ 45 w 51"/>
              <a:gd name="T33" fmla="*/ 37 h 117"/>
              <a:gd name="T34" fmla="*/ 47 w 51"/>
              <a:gd name="T35" fmla="*/ 35 h 117"/>
              <a:gd name="T36" fmla="*/ 51 w 51"/>
              <a:gd name="T37" fmla="*/ 36 h 117"/>
              <a:gd name="T38" fmla="*/ 51 w 51"/>
              <a:gd name="T39" fmla="*/ 40 h 117"/>
              <a:gd name="T40" fmla="*/ 20 w 51"/>
              <a:gd name="T41" fmla="*/ 105 h 117"/>
              <a:gd name="T42" fmla="*/ 18 w 51"/>
              <a:gd name="T43" fmla="*/ 109 h 117"/>
              <a:gd name="T44" fmla="*/ 14 w 51"/>
              <a:gd name="T45" fmla="*/ 114 h 117"/>
              <a:gd name="T46" fmla="*/ 12 w 51"/>
              <a:gd name="T47" fmla="*/ 117 h 117"/>
              <a:gd name="T48" fmla="*/ 9 w 51"/>
              <a:gd name="T49" fmla="*/ 117 h 117"/>
              <a:gd name="T50" fmla="*/ 5 w 51"/>
              <a:gd name="T51" fmla="*/ 116 h 117"/>
              <a:gd name="T52" fmla="*/ 3 w 51"/>
              <a:gd name="T53" fmla="*/ 110 h 117"/>
              <a:gd name="T54" fmla="*/ 1 w 51"/>
              <a:gd name="T55" fmla="*/ 103 h 117"/>
              <a:gd name="T56" fmla="*/ 0 w 51"/>
              <a:gd name="T57" fmla="*/ 27 h 117"/>
              <a:gd name="T58" fmla="*/ 0 w 51"/>
              <a:gd name="T59" fmla="*/ 23 h 117"/>
              <a:gd name="T60" fmla="*/ 0 w 51"/>
              <a:gd name="T61" fmla="*/ 14 h 117"/>
              <a:gd name="T62" fmla="*/ 3 w 51"/>
              <a:gd name="T63" fmla="*/ 6 h 117"/>
              <a:gd name="T64" fmla="*/ 7 w 51"/>
              <a:gd name="T65" fmla="*/ 2 h 117"/>
              <a:gd name="T66" fmla="*/ 11 w 51"/>
              <a:gd name="T6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" h="117">
                <a:moveTo>
                  <a:pt x="9" y="7"/>
                </a:moveTo>
                <a:lnTo>
                  <a:pt x="9" y="8"/>
                </a:lnTo>
                <a:lnTo>
                  <a:pt x="8" y="10"/>
                </a:lnTo>
                <a:lnTo>
                  <a:pt x="8" y="10"/>
                </a:lnTo>
                <a:lnTo>
                  <a:pt x="9" y="10"/>
                </a:lnTo>
                <a:lnTo>
                  <a:pt x="11" y="10"/>
                </a:lnTo>
                <a:lnTo>
                  <a:pt x="11" y="8"/>
                </a:lnTo>
                <a:lnTo>
                  <a:pt x="9" y="7"/>
                </a:lnTo>
                <a:close/>
                <a:moveTo>
                  <a:pt x="11" y="0"/>
                </a:moveTo>
                <a:lnTo>
                  <a:pt x="13" y="0"/>
                </a:lnTo>
                <a:lnTo>
                  <a:pt x="14" y="2"/>
                </a:lnTo>
                <a:lnTo>
                  <a:pt x="16" y="4"/>
                </a:lnTo>
                <a:lnTo>
                  <a:pt x="17" y="7"/>
                </a:lnTo>
                <a:lnTo>
                  <a:pt x="18" y="10"/>
                </a:lnTo>
                <a:lnTo>
                  <a:pt x="18" y="14"/>
                </a:lnTo>
                <a:lnTo>
                  <a:pt x="18" y="19"/>
                </a:lnTo>
                <a:lnTo>
                  <a:pt x="18" y="25"/>
                </a:lnTo>
                <a:lnTo>
                  <a:pt x="18" y="27"/>
                </a:lnTo>
                <a:lnTo>
                  <a:pt x="17" y="28"/>
                </a:lnTo>
                <a:lnTo>
                  <a:pt x="16" y="28"/>
                </a:lnTo>
                <a:lnTo>
                  <a:pt x="14" y="29"/>
                </a:lnTo>
                <a:lnTo>
                  <a:pt x="12" y="29"/>
                </a:lnTo>
                <a:lnTo>
                  <a:pt x="9" y="29"/>
                </a:lnTo>
                <a:lnTo>
                  <a:pt x="7" y="28"/>
                </a:lnTo>
                <a:lnTo>
                  <a:pt x="8" y="96"/>
                </a:lnTo>
                <a:lnTo>
                  <a:pt x="9" y="103"/>
                </a:lnTo>
                <a:lnTo>
                  <a:pt x="9" y="107"/>
                </a:lnTo>
                <a:lnTo>
                  <a:pt x="9" y="109"/>
                </a:lnTo>
                <a:lnTo>
                  <a:pt x="12" y="107"/>
                </a:lnTo>
                <a:lnTo>
                  <a:pt x="13" y="104"/>
                </a:lnTo>
                <a:lnTo>
                  <a:pt x="13" y="101"/>
                </a:lnTo>
                <a:lnTo>
                  <a:pt x="14" y="101"/>
                </a:lnTo>
                <a:lnTo>
                  <a:pt x="45" y="37"/>
                </a:lnTo>
                <a:lnTo>
                  <a:pt x="45" y="37"/>
                </a:lnTo>
                <a:lnTo>
                  <a:pt x="46" y="36"/>
                </a:lnTo>
                <a:lnTo>
                  <a:pt x="47" y="35"/>
                </a:lnTo>
                <a:lnTo>
                  <a:pt x="50" y="35"/>
                </a:lnTo>
                <a:lnTo>
                  <a:pt x="51" y="36"/>
                </a:lnTo>
                <a:lnTo>
                  <a:pt x="51" y="38"/>
                </a:lnTo>
                <a:lnTo>
                  <a:pt x="51" y="40"/>
                </a:lnTo>
                <a:lnTo>
                  <a:pt x="21" y="104"/>
                </a:lnTo>
                <a:lnTo>
                  <a:pt x="20" y="105"/>
                </a:lnTo>
                <a:lnTo>
                  <a:pt x="20" y="107"/>
                </a:lnTo>
                <a:lnTo>
                  <a:pt x="18" y="109"/>
                </a:lnTo>
                <a:lnTo>
                  <a:pt x="17" y="112"/>
                </a:lnTo>
                <a:lnTo>
                  <a:pt x="14" y="114"/>
                </a:lnTo>
                <a:lnTo>
                  <a:pt x="13" y="116"/>
                </a:lnTo>
                <a:lnTo>
                  <a:pt x="12" y="117"/>
                </a:lnTo>
                <a:lnTo>
                  <a:pt x="9" y="117"/>
                </a:lnTo>
                <a:lnTo>
                  <a:pt x="9" y="117"/>
                </a:lnTo>
                <a:lnTo>
                  <a:pt x="7" y="117"/>
                </a:lnTo>
                <a:lnTo>
                  <a:pt x="5" y="116"/>
                </a:lnTo>
                <a:lnTo>
                  <a:pt x="4" y="113"/>
                </a:lnTo>
                <a:lnTo>
                  <a:pt x="3" y="110"/>
                </a:lnTo>
                <a:lnTo>
                  <a:pt x="3" y="108"/>
                </a:lnTo>
                <a:lnTo>
                  <a:pt x="1" y="103"/>
                </a:lnTo>
                <a:lnTo>
                  <a:pt x="1" y="96"/>
                </a:lnTo>
                <a:lnTo>
                  <a:pt x="0" y="27"/>
                </a:lnTo>
                <a:lnTo>
                  <a:pt x="0" y="25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1" y="8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290"/>
          <p:cNvSpPr>
            <a:spLocks/>
          </p:cNvSpPr>
          <p:nvPr/>
        </p:nvSpPr>
        <p:spPr bwMode="auto">
          <a:xfrm>
            <a:off x="6423026" y="1154113"/>
            <a:ext cx="80963" cy="514350"/>
          </a:xfrm>
          <a:custGeom>
            <a:avLst/>
            <a:gdLst>
              <a:gd name="T0" fmla="*/ 4 w 51"/>
              <a:gd name="T1" fmla="*/ 0 h 324"/>
              <a:gd name="T2" fmla="*/ 5 w 51"/>
              <a:gd name="T3" fmla="*/ 0 h 324"/>
              <a:gd name="T4" fmla="*/ 7 w 51"/>
              <a:gd name="T5" fmla="*/ 1 h 324"/>
              <a:gd name="T6" fmla="*/ 8 w 51"/>
              <a:gd name="T7" fmla="*/ 3 h 324"/>
              <a:gd name="T8" fmla="*/ 17 w 51"/>
              <a:gd name="T9" fmla="*/ 230 h 324"/>
              <a:gd name="T10" fmla="*/ 18 w 51"/>
              <a:gd name="T11" fmla="*/ 293 h 324"/>
              <a:gd name="T12" fmla="*/ 20 w 51"/>
              <a:gd name="T13" fmla="*/ 310 h 324"/>
              <a:gd name="T14" fmla="*/ 20 w 51"/>
              <a:gd name="T15" fmla="*/ 318 h 324"/>
              <a:gd name="T16" fmla="*/ 42 w 51"/>
              <a:gd name="T17" fmla="*/ 315 h 324"/>
              <a:gd name="T18" fmla="*/ 45 w 51"/>
              <a:gd name="T19" fmla="*/ 306 h 324"/>
              <a:gd name="T20" fmla="*/ 46 w 51"/>
              <a:gd name="T21" fmla="*/ 305 h 324"/>
              <a:gd name="T22" fmla="*/ 47 w 51"/>
              <a:gd name="T23" fmla="*/ 303 h 324"/>
              <a:gd name="T24" fmla="*/ 49 w 51"/>
              <a:gd name="T25" fmla="*/ 303 h 324"/>
              <a:gd name="T26" fmla="*/ 50 w 51"/>
              <a:gd name="T27" fmla="*/ 305 h 324"/>
              <a:gd name="T28" fmla="*/ 51 w 51"/>
              <a:gd name="T29" fmla="*/ 306 h 324"/>
              <a:gd name="T30" fmla="*/ 51 w 51"/>
              <a:gd name="T31" fmla="*/ 308 h 324"/>
              <a:gd name="T32" fmla="*/ 47 w 51"/>
              <a:gd name="T33" fmla="*/ 322 h 324"/>
              <a:gd name="T34" fmla="*/ 13 w 51"/>
              <a:gd name="T35" fmla="*/ 324 h 324"/>
              <a:gd name="T36" fmla="*/ 12 w 51"/>
              <a:gd name="T37" fmla="*/ 310 h 324"/>
              <a:gd name="T38" fmla="*/ 12 w 51"/>
              <a:gd name="T39" fmla="*/ 293 h 324"/>
              <a:gd name="T40" fmla="*/ 9 w 51"/>
              <a:gd name="T41" fmla="*/ 230 h 324"/>
              <a:gd name="T42" fmla="*/ 0 w 51"/>
              <a:gd name="T43" fmla="*/ 3 h 324"/>
              <a:gd name="T44" fmla="*/ 1 w 51"/>
              <a:gd name="T45" fmla="*/ 1 h 324"/>
              <a:gd name="T46" fmla="*/ 3 w 51"/>
              <a:gd name="T47" fmla="*/ 0 h 324"/>
              <a:gd name="T48" fmla="*/ 4 w 51"/>
              <a:gd name="T4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324">
                <a:moveTo>
                  <a:pt x="4" y="0"/>
                </a:moveTo>
                <a:lnTo>
                  <a:pt x="5" y="0"/>
                </a:lnTo>
                <a:lnTo>
                  <a:pt x="7" y="1"/>
                </a:lnTo>
                <a:lnTo>
                  <a:pt x="8" y="3"/>
                </a:lnTo>
                <a:lnTo>
                  <a:pt x="17" y="230"/>
                </a:lnTo>
                <a:lnTo>
                  <a:pt x="18" y="293"/>
                </a:lnTo>
                <a:lnTo>
                  <a:pt x="20" y="310"/>
                </a:lnTo>
                <a:lnTo>
                  <a:pt x="20" y="318"/>
                </a:lnTo>
                <a:lnTo>
                  <a:pt x="42" y="315"/>
                </a:lnTo>
                <a:lnTo>
                  <a:pt x="45" y="306"/>
                </a:lnTo>
                <a:lnTo>
                  <a:pt x="46" y="305"/>
                </a:lnTo>
                <a:lnTo>
                  <a:pt x="47" y="303"/>
                </a:lnTo>
                <a:lnTo>
                  <a:pt x="49" y="303"/>
                </a:lnTo>
                <a:lnTo>
                  <a:pt x="50" y="305"/>
                </a:lnTo>
                <a:lnTo>
                  <a:pt x="51" y="306"/>
                </a:lnTo>
                <a:lnTo>
                  <a:pt x="51" y="308"/>
                </a:lnTo>
                <a:lnTo>
                  <a:pt x="47" y="322"/>
                </a:lnTo>
                <a:lnTo>
                  <a:pt x="13" y="324"/>
                </a:lnTo>
                <a:lnTo>
                  <a:pt x="12" y="310"/>
                </a:lnTo>
                <a:lnTo>
                  <a:pt x="12" y="293"/>
                </a:lnTo>
                <a:lnTo>
                  <a:pt x="9" y="230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291"/>
          <p:cNvSpPr>
            <a:spLocks/>
          </p:cNvSpPr>
          <p:nvPr/>
        </p:nvSpPr>
        <p:spPr bwMode="auto">
          <a:xfrm>
            <a:off x="6337301" y="1155701"/>
            <a:ext cx="76200" cy="515938"/>
          </a:xfrm>
          <a:custGeom>
            <a:avLst/>
            <a:gdLst>
              <a:gd name="T0" fmla="*/ 29 w 48"/>
              <a:gd name="T1" fmla="*/ 0 h 325"/>
              <a:gd name="T2" fmla="*/ 31 w 48"/>
              <a:gd name="T3" fmla="*/ 0 h 325"/>
              <a:gd name="T4" fmla="*/ 32 w 48"/>
              <a:gd name="T5" fmla="*/ 1 h 325"/>
              <a:gd name="T6" fmla="*/ 33 w 48"/>
              <a:gd name="T7" fmla="*/ 2 h 325"/>
              <a:gd name="T8" fmla="*/ 42 w 48"/>
              <a:gd name="T9" fmla="*/ 230 h 325"/>
              <a:gd name="T10" fmla="*/ 40 w 48"/>
              <a:gd name="T11" fmla="*/ 293 h 325"/>
              <a:gd name="T12" fmla="*/ 40 w 48"/>
              <a:gd name="T13" fmla="*/ 309 h 325"/>
              <a:gd name="T14" fmla="*/ 48 w 48"/>
              <a:gd name="T15" fmla="*/ 325 h 325"/>
              <a:gd name="T16" fmla="*/ 4 w 48"/>
              <a:gd name="T17" fmla="*/ 321 h 325"/>
              <a:gd name="T18" fmla="*/ 0 w 48"/>
              <a:gd name="T19" fmla="*/ 307 h 325"/>
              <a:gd name="T20" fmla="*/ 0 w 48"/>
              <a:gd name="T21" fmla="*/ 306 h 325"/>
              <a:gd name="T22" fmla="*/ 2 w 48"/>
              <a:gd name="T23" fmla="*/ 305 h 325"/>
              <a:gd name="T24" fmla="*/ 3 w 48"/>
              <a:gd name="T25" fmla="*/ 304 h 325"/>
              <a:gd name="T26" fmla="*/ 4 w 48"/>
              <a:gd name="T27" fmla="*/ 304 h 325"/>
              <a:gd name="T28" fmla="*/ 7 w 48"/>
              <a:gd name="T29" fmla="*/ 305 h 325"/>
              <a:gd name="T30" fmla="*/ 7 w 48"/>
              <a:gd name="T31" fmla="*/ 306 h 325"/>
              <a:gd name="T32" fmla="*/ 10 w 48"/>
              <a:gd name="T33" fmla="*/ 314 h 325"/>
              <a:gd name="T34" fmla="*/ 36 w 48"/>
              <a:gd name="T35" fmla="*/ 315 h 325"/>
              <a:gd name="T36" fmla="*/ 32 w 48"/>
              <a:gd name="T37" fmla="*/ 310 h 325"/>
              <a:gd name="T38" fmla="*/ 33 w 48"/>
              <a:gd name="T39" fmla="*/ 292 h 325"/>
              <a:gd name="T40" fmla="*/ 35 w 48"/>
              <a:gd name="T41" fmla="*/ 230 h 325"/>
              <a:gd name="T42" fmla="*/ 25 w 48"/>
              <a:gd name="T43" fmla="*/ 2 h 325"/>
              <a:gd name="T44" fmla="*/ 25 w 48"/>
              <a:gd name="T45" fmla="*/ 2 h 325"/>
              <a:gd name="T46" fmla="*/ 27 w 48"/>
              <a:gd name="T47" fmla="*/ 1 h 325"/>
              <a:gd name="T48" fmla="*/ 27 w 48"/>
              <a:gd name="T49" fmla="*/ 0 h 325"/>
              <a:gd name="T50" fmla="*/ 29 w 48"/>
              <a:gd name="T51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" h="325">
                <a:moveTo>
                  <a:pt x="29" y="0"/>
                </a:moveTo>
                <a:lnTo>
                  <a:pt x="31" y="0"/>
                </a:lnTo>
                <a:lnTo>
                  <a:pt x="32" y="1"/>
                </a:lnTo>
                <a:lnTo>
                  <a:pt x="33" y="2"/>
                </a:lnTo>
                <a:lnTo>
                  <a:pt x="42" y="230"/>
                </a:lnTo>
                <a:lnTo>
                  <a:pt x="40" y="293"/>
                </a:lnTo>
                <a:lnTo>
                  <a:pt x="40" y="309"/>
                </a:lnTo>
                <a:lnTo>
                  <a:pt x="48" y="325"/>
                </a:lnTo>
                <a:lnTo>
                  <a:pt x="4" y="321"/>
                </a:lnTo>
                <a:lnTo>
                  <a:pt x="0" y="307"/>
                </a:lnTo>
                <a:lnTo>
                  <a:pt x="0" y="306"/>
                </a:lnTo>
                <a:lnTo>
                  <a:pt x="2" y="305"/>
                </a:lnTo>
                <a:lnTo>
                  <a:pt x="3" y="304"/>
                </a:lnTo>
                <a:lnTo>
                  <a:pt x="4" y="304"/>
                </a:lnTo>
                <a:lnTo>
                  <a:pt x="7" y="305"/>
                </a:lnTo>
                <a:lnTo>
                  <a:pt x="7" y="306"/>
                </a:lnTo>
                <a:lnTo>
                  <a:pt x="10" y="314"/>
                </a:lnTo>
                <a:lnTo>
                  <a:pt x="36" y="315"/>
                </a:lnTo>
                <a:lnTo>
                  <a:pt x="32" y="310"/>
                </a:lnTo>
                <a:lnTo>
                  <a:pt x="33" y="292"/>
                </a:lnTo>
                <a:lnTo>
                  <a:pt x="35" y="230"/>
                </a:lnTo>
                <a:lnTo>
                  <a:pt x="25" y="2"/>
                </a:lnTo>
                <a:lnTo>
                  <a:pt x="25" y="2"/>
                </a:lnTo>
                <a:lnTo>
                  <a:pt x="27" y="1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292"/>
          <p:cNvSpPr>
            <a:spLocks noEditPoints="1"/>
          </p:cNvSpPr>
          <p:nvPr/>
        </p:nvSpPr>
        <p:spPr bwMode="auto">
          <a:xfrm>
            <a:off x="6691313" y="490538"/>
            <a:ext cx="385763" cy="509588"/>
          </a:xfrm>
          <a:custGeom>
            <a:avLst/>
            <a:gdLst>
              <a:gd name="T0" fmla="*/ 243 w 243"/>
              <a:gd name="T1" fmla="*/ 43 h 321"/>
              <a:gd name="T2" fmla="*/ 243 w 243"/>
              <a:gd name="T3" fmla="*/ 43 h 321"/>
              <a:gd name="T4" fmla="*/ 215 w 243"/>
              <a:gd name="T5" fmla="*/ 48 h 321"/>
              <a:gd name="T6" fmla="*/ 232 w 243"/>
              <a:gd name="T7" fmla="*/ 64 h 321"/>
              <a:gd name="T8" fmla="*/ 236 w 243"/>
              <a:gd name="T9" fmla="*/ 55 h 321"/>
              <a:gd name="T10" fmla="*/ 236 w 243"/>
              <a:gd name="T11" fmla="*/ 44 h 321"/>
              <a:gd name="T12" fmla="*/ 217 w 243"/>
              <a:gd name="T13" fmla="*/ 12 h 321"/>
              <a:gd name="T14" fmla="*/ 173 w 243"/>
              <a:gd name="T15" fmla="*/ 9 h 321"/>
              <a:gd name="T16" fmla="*/ 149 w 243"/>
              <a:gd name="T17" fmla="*/ 20 h 321"/>
              <a:gd name="T18" fmla="*/ 71 w 243"/>
              <a:gd name="T19" fmla="*/ 22 h 321"/>
              <a:gd name="T20" fmla="*/ 25 w 243"/>
              <a:gd name="T21" fmla="*/ 17 h 321"/>
              <a:gd name="T22" fmla="*/ 8 w 243"/>
              <a:gd name="T23" fmla="*/ 31 h 321"/>
              <a:gd name="T24" fmla="*/ 10 w 243"/>
              <a:gd name="T25" fmla="*/ 46 h 321"/>
              <a:gd name="T26" fmla="*/ 21 w 243"/>
              <a:gd name="T27" fmla="*/ 150 h 321"/>
              <a:gd name="T28" fmla="*/ 38 w 243"/>
              <a:gd name="T29" fmla="*/ 243 h 321"/>
              <a:gd name="T30" fmla="*/ 50 w 243"/>
              <a:gd name="T31" fmla="*/ 298 h 321"/>
              <a:gd name="T32" fmla="*/ 50 w 243"/>
              <a:gd name="T33" fmla="*/ 306 h 321"/>
              <a:gd name="T34" fmla="*/ 51 w 243"/>
              <a:gd name="T35" fmla="*/ 313 h 321"/>
              <a:gd name="T36" fmla="*/ 54 w 243"/>
              <a:gd name="T37" fmla="*/ 313 h 321"/>
              <a:gd name="T38" fmla="*/ 220 w 243"/>
              <a:gd name="T39" fmla="*/ 275 h 321"/>
              <a:gd name="T40" fmla="*/ 226 w 243"/>
              <a:gd name="T41" fmla="*/ 275 h 321"/>
              <a:gd name="T42" fmla="*/ 226 w 243"/>
              <a:gd name="T43" fmla="*/ 272 h 321"/>
              <a:gd name="T44" fmla="*/ 224 w 243"/>
              <a:gd name="T45" fmla="*/ 267 h 321"/>
              <a:gd name="T46" fmla="*/ 215 w 243"/>
              <a:gd name="T47" fmla="*/ 229 h 321"/>
              <a:gd name="T48" fmla="*/ 207 w 243"/>
              <a:gd name="T49" fmla="*/ 82 h 321"/>
              <a:gd name="T50" fmla="*/ 209 w 243"/>
              <a:gd name="T51" fmla="*/ 14 h 321"/>
              <a:gd name="T52" fmla="*/ 202 w 243"/>
              <a:gd name="T53" fmla="*/ 8 h 321"/>
              <a:gd name="T54" fmla="*/ 224 w 243"/>
              <a:gd name="T55" fmla="*/ 8 h 321"/>
              <a:gd name="T56" fmla="*/ 243 w 243"/>
              <a:gd name="T57" fmla="*/ 44 h 321"/>
              <a:gd name="T58" fmla="*/ 243 w 243"/>
              <a:gd name="T59" fmla="*/ 51 h 321"/>
              <a:gd name="T60" fmla="*/ 240 w 243"/>
              <a:gd name="T61" fmla="*/ 68 h 321"/>
              <a:gd name="T62" fmla="*/ 213 w 243"/>
              <a:gd name="T63" fmla="*/ 76 h 321"/>
              <a:gd name="T64" fmla="*/ 221 w 243"/>
              <a:gd name="T65" fmla="*/ 226 h 321"/>
              <a:gd name="T66" fmla="*/ 233 w 243"/>
              <a:gd name="T67" fmla="*/ 270 h 321"/>
              <a:gd name="T68" fmla="*/ 230 w 243"/>
              <a:gd name="T69" fmla="*/ 280 h 321"/>
              <a:gd name="T70" fmla="*/ 58 w 243"/>
              <a:gd name="T71" fmla="*/ 319 h 321"/>
              <a:gd name="T72" fmla="*/ 51 w 243"/>
              <a:gd name="T73" fmla="*/ 321 h 321"/>
              <a:gd name="T74" fmla="*/ 43 w 243"/>
              <a:gd name="T75" fmla="*/ 315 h 321"/>
              <a:gd name="T76" fmla="*/ 43 w 243"/>
              <a:gd name="T77" fmla="*/ 302 h 321"/>
              <a:gd name="T78" fmla="*/ 30 w 243"/>
              <a:gd name="T79" fmla="*/ 241 h 321"/>
              <a:gd name="T80" fmla="*/ 14 w 243"/>
              <a:gd name="T81" fmla="*/ 150 h 321"/>
              <a:gd name="T82" fmla="*/ 1 w 243"/>
              <a:gd name="T83" fmla="*/ 41 h 321"/>
              <a:gd name="T84" fmla="*/ 4 w 243"/>
              <a:gd name="T85" fmla="*/ 22 h 321"/>
              <a:gd name="T86" fmla="*/ 35 w 243"/>
              <a:gd name="T87" fmla="*/ 8 h 321"/>
              <a:gd name="T88" fmla="*/ 47 w 243"/>
              <a:gd name="T89" fmla="*/ 10 h 321"/>
              <a:gd name="T90" fmla="*/ 131 w 243"/>
              <a:gd name="T91" fmla="*/ 17 h 321"/>
              <a:gd name="T92" fmla="*/ 161 w 243"/>
              <a:gd name="T93" fmla="*/ 5 h 321"/>
              <a:gd name="T94" fmla="*/ 192 w 243"/>
              <a:gd name="T95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321">
                <a:moveTo>
                  <a:pt x="243" y="43"/>
                </a:moveTo>
                <a:lnTo>
                  <a:pt x="243" y="43"/>
                </a:lnTo>
                <a:lnTo>
                  <a:pt x="243" y="43"/>
                </a:lnTo>
                <a:lnTo>
                  <a:pt x="243" y="43"/>
                </a:lnTo>
                <a:close/>
                <a:moveTo>
                  <a:pt x="243" y="43"/>
                </a:moveTo>
                <a:lnTo>
                  <a:pt x="243" y="43"/>
                </a:lnTo>
                <a:lnTo>
                  <a:pt x="243" y="43"/>
                </a:lnTo>
                <a:lnTo>
                  <a:pt x="243" y="43"/>
                </a:lnTo>
                <a:close/>
                <a:moveTo>
                  <a:pt x="217" y="12"/>
                </a:moveTo>
                <a:lnTo>
                  <a:pt x="216" y="20"/>
                </a:lnTo>
                <a:lnTo>
                  <a:pt x="216" y="31"/>
                </a:lnTo>
                <a:lnTo>
                  <a:pt x="215" y="48"/>
                </a:lnTo>
                <a:lnTo>
                  <a:pt x="215" y="69"/>
                </a:lnTo>
                <a:lnTo>
                  <a:pt x="232" y="65"/>
                </a:lnTo>
                <a:lnTo>
                  <a:pt x="232" y="65"/>
                </a:lnTo>
                <a:lnTo>
                  <a:pt x="232" y="64"/>
                </a:lnTo>
                <a:lnTo>
                  <a:pt x="233" y="64"/>
                </a:lnTo>
                <a:lnTo>
                  <a:pt x="233" y="63"/>
                </a:lnTo>
                <a:lnTo>
                  <a:pt x="234" y="60"/>
                </a:lnTo>
                <a:lnTo>
                  <a:pt x="236" y="55"/>
                </a:lnTo>
                <a:lnTo>
                  <a:pt x="236" y="52"/>
                </a:lnTo>
                <a:lnTo>
                  <a:pt x="236" y="48"/>
                </a:lnTo>
                <a:lnTo>
                  <a:pt x="236" y="46"/>
                </a:lnTo>
                <a:lnTo>
                  <a:pt x="236" y="44"/>
                </a:lnTo>
                <a:lnTo>
                  <a:pt x="233" y="30"/>
                </a:lnTo>
                <a:lnTo>
                  <a:pt x="228" y="21"/>
                </a:lnTo>
                <a:lnTo>
                  <a:pt x="220" y="14"/>
                </a:lnTo>
                <a:lnTo>
                  <a:pt x="217" y="12"/>
                </a:lnTo>
                <a:close/>
                <a:moveTo>
                  <a:pt x="192" y="6"/>
                </a:moveTo>
                <a:lnTo>
                  <a:pt x="186" y="8"/>
                </a:lnTo>
                <a:lnTo>
                  <a:pt x="178" y="8"/>
                </a:lnTo>
                <a:lnTo>
                  <a:pt x="173" y="9"/>
                </a:lnTo>
                <a:lnTo>
                  <a:pt x="169" y="10"/>
                </a:lnTo>
                <a:lnTo>
                  <a:pt x="166" y="10"/>
                </a:lnTo>
                <a:lnTo>
                  <a:pt x="164" y="12"/>
                </a:lnTo>
                <a:lnTo>
                  <a:pt x="149" y="20"/>
                </a:lnTo>
                <a:lnTo>
                  <a:pt x="131" y="24"/>
                </a:lnTo>
                <a:lnTo>
                  <a:pt x="111" y="25"/>
                </a:lnTo>
                <a:lnTo>
                  <a:pt x="90" y="25"/>
                </a:lnTo>
                <a:lnTo>
                  <a:pt x="71" y="22"/>
                </a:lnTo>
                <a:lnTo>
                  <a:pt x="54" y="20"/>
                </a:lnTo>
                <a:lnTo>
                  <a:pt x="42" y="17"/>
                </a:lnTo>
                <a:lnTo>
                  <a:pt x="35" y="16"/>
                </a:lnTo>
                <a:lnTo>
                  <a:pt x="25" y="17"/>
                </a:lnTo>
                <a:lnTo>
                  <a:pt x="17" y="20"/>
                </a:lnTo>
                <a:lnTo>
                  <a:pt x="13" y="24"/>
                </a:lnTo>
                <a:lnTo>
                  <a:pt x="9" y="27"/>
                </a:lnTo>
                <a:lnTo>
                  <a:pt x="8" y="31"/>
                </a:lnTo>
                <a:lnTo>
                  <a:pt x="8" y="35"/>
                </a:lnTo>
                <a:lnTo>
                  <a:pt x="8" y="41"/>
                </a:lnTo>
                <a:lnTo>
                  <a:pt x="9" y="44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2" y="48"/>
                </a:lnTo>
                <a:lnTo>
                  <a:pt x="21" y="150"/>
                </a:lnTo>
                <a:lnTo>
                  <a:pt x="25" y="170"/>
                </a:lnTo>
                <a:lnTo>
                  <a:pt x="29" y="194"/>
                </a:lnTo>
                <a:lnTo>
                  <a:pt x="33" y="219"/>
                </a:lnTo>
                <a:lnTo>
                  <a:pt x="38" y="243"/>
                </a:lnTo>
                <a:lnTo>
                  <a:pt x="42" y="262"/>
                </a:lnTo>
                <a:lnTo>
                  <a:pt x="46" y="277"/>
                </a:lnTo>
                <a:lnTo>
                  <a:pt x="48" y="291"/>
                </a:lnTo>
                <a:lnTo>
                  <a:pt x="50" y="298"/>
                </a:lnTo>
                <a:lnTo>
                  <a:pt x="51" y="301"/>
                </a:lnTo>
                <a:lnTo>
                  <a:pt x="51" y="302"/>
                </a:lnTo>
                <a:lnTo>
                  <a:pt x="51" y="302"/>
                </a:lnTo>
                <a:lnTo>
                  <a:pt x="50" y="306"/>
                </a:lnTo>
                <a:lnTo>
                  <a:pt x="50" y="309"/>
                </a:lnTo>
                <a:lnTo>
                  <a:pt x="50" y="312"/>
                </a:lnTo>
                <a:lnTo>
                  <a:pt x="50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2" y="313"/>
                </a:lnTo>
                <a:lnTo>
                  <a:pt x="54" y="313"/>
                </a:lnTo>
                <a:lnTo>
                  <a:pt x="55" y="313"/>
                </a:lnTo>
                <a:lnTo>
                  <a:pt x="55" y="313"/>
                </a:lnTo>
                <a:lnTo>
                  <a:pt x="55" y="312"/>
                </a:lnTo>
                <a:lnTo>
                  <a:pt x="220" y="275"/>
                </a:lnTo>
                <a:lnTo>
                  <a:pt x="221" y="275"/>
                </a:lnTo>
                <a:lnTo>
                  <a:pt x="223" y="275"/>
                </a:lnTo>
                <a:lnTo>
                  <a:pt x="225" y="275"/>
                </a:lnTo>
                <a:lnTo>
                  <a:pt x="226" y="275"/>
                </a:lnTo>
                <a:lnTo>
                  <a:pt x="226" y="274"/>
                </a:lnTo>
                <a:lnTo>
                  <a:pt x="226" y="274"/>
                </a:lnTo>
                <a:lnTo>
                  <a:pt x="226" y="274"/>
                </a:lnTo>
                <a:lnTo>
                  <a:pt x="226" y="272"/>
                </a:lnTo>
                <a:lnTo>
                  <a:pt x="226" y="271"/>
                </a:lnTo>
                <a:lnTo>
                  <a:pt x="225" y="270"/>
                </a:lnTo>
                <a:lnTo>
                  <a:pt x="224" y="268"/>
                </a:lnTo>
                <a:lnTo>
                  <a:pt x="224" y="267"/>
                </a:lnTo>
                <a:lnTo>
                  <a:pt x="223" y="267"/>
                </a:lnTo>
                <a:lnTo>
                  <a:pt x="223" y="266"/>
                </a:lnTo>
                <a:lnTo>
                  <a:pt x="223" y="264"/>
                </a:lnTo>
                <a:lnTo>
                  <a:pt x="215" y="229"/>
                </a:lnTo>
                <a:lnTo>
                  <a:pt x="209" y="188"/>
                </a:lnTo>
                <a:lnTo>
                  <a:pt x="207" y="148"/>
                </a:lnTo>
                <a:lnTo>
                  <a:pt x="207" y="107"/>
                </a:lnTo>
                <a:lnTo>
                  <a:pt x="207" y="82"/>
                </a:lnTo>
                <a:lnTo>
                  <a:pt x="207" y="59"/>
                </a:lnTo>
                <a:lnTo>
                  <a:pt x="208" y="39"/>
                </a:lnTo>
                <a:lnTo>
                  <a:pt x="209" y="24"/>
                </a:lnTo>
                <a:lnTo>
                  <a:pt x="209" y="14"/>
                </a:lnTo>
                <a:lnTo>
                  <a:pt x="211" y="10"/>
                </a:lnTo>
                <a:lnTo>
                  <a:pt x="211" y="10"/>
                </a:lnTo>
                <a:lnTo>
                  <a:pt x="211" y="9"/>
                </a:lnTo>
                <a:lnTo>
                  <a:pt x="202" y="8"/>
                </a:lnTo>
                <a:lnTo>
                  <a:pt x="192" y="6"/>
                </a:lnTo>
                <a:close/>
                <a:moveTo>
                  <a:pt x="192" y="0"/>
                </a:moveTo>
                <a:lnTo>
                  <a:pt x="209" y="1"/>
                </a:lnTo>
                <a:lnTo>
                  <a:pt x="224" y="8"/>
                </a:lnTo>
                <a:lnTo>
                  <a:pt x="233" y="17"/>
                </a:lnTo>
                <a:lnTo>
                  <a:pt x="240" y="29"/>
                </a:lnTo>
                <a:lnTo>
                  <a:pt x="243" y="43"/>
                </a:lnTo>
                <a:lnTo>
                  <a:pt x="243" y="44"/>
                </a:lnTo>
                <a:lnTo>
                  <a:pt x="243" y="43"/>
                </a:lnTo>
                <a:lnTo>
                  <a:pt x="243" y="47"/>
                </a:lnTo>
                <a:lnTo>
                  <a:pt x="243" y="47"/>
                </a:lnTo>
                <a:lnTo>
                  <a:pt x="243" y="51"/>
                </a:lnTo>
                <a:lnTo>
                  <a:pt x="242" y="56"/>
                </a:lnTo>
                <a:lnTo>
                  <a:pt x="241" y="61"/>
                </a:lnTo>
                <a:lnTo>
                  <a:pt x="240" y="65"/>
                </a:lnTo>
                <a:lnTo>
                  <a:pt x="240" y="68"/>
                </a:lnTo>
                <a:lnTo>
                  <a:pt x="237" y="69"/>
                </a:lnTo>
                <a:lnTo>
                  <a:pt x="236" y="71"/>
                </a:lnTo>
                <a:lnTo>
                  <a:pt x="233" y="72"/>
                </a:lnTo>
                <a:lnTo>
                  <a:pt x="213" y="76"/>
                </a:lnTo>
                <a:lnTo>
                  <a:pt x="213" y="107"/>
                </a:lnTo>
                <a:lnTo>
                  <a:pt x="215" y="147"/>
                </a:lnTo>
                <a:lnTo>
                  <a:pt x="217" y="187"/>
                </a:lnTo>
                <a:lnTo>
                  <a:pt x="221" y="226"/>
                </a:lnTo>
                <a:lnTo>
                  <a:pt x="229" y="262"/>
                </a:lnTo>
                <a:lnTo>
                  <a:pt x="230" y="264"/>
                </a:lnTo>
                <a:lnTo>
                  <a:pt x="232" y="267"/>
                </a:lnTo>
                <a:lnTo>
                  <a:pt x="233" y="270"/>
                </a:lnTo>
                <a:lnTo>
                  <a:pt x="234" y="274"/>
                </a:lnTo>
                <a:lnTo>
                  <a:pt x="234" y="276"/>
                </a:lnTo>
                <a:lnTo>
                  <a:pt x="233" y="279"/>
                </a:lnTo>
                <a:lnTo>
                  <a:pt x="230" y="280"/>
                </a:lnTo>
                <a:lnTo>
                  <a:pt x="226" y="281"/>
                </a:lnTo>
                <a:lnTo>
                  <a:pt x="223" y="281"/>
                </a:lnTo>
                <a:lnTo>
                  <a:pt x="221" y="281"/>
                </a:lnTo>
                <a:lnTo>
                  <a:pt x="58" y="319"/>
                </a:lnTo>
                <a:lnTo>
                  <a:pt x="56" y="319"/>
                </a:lnTo>
                <a:lnTo>
                  <a:pt x="54" y="319"/>
                </a:lnTo>
                <a:lnTo>
                  <a:pt x="51" y="321"/>
                </a:lnTo>
                <a:lnTo>
                  <a:pt x="51" y="321"/>
                </a:lnTo>
                <a:lnTo>
                  <a:pt x="50" y="321"/>
                </a:lnTo>
                <a:lnTo>
                  <a:pt x="47" y="319"/>
                </a:lnTo>
                <a:lnTo>
                  <a:pt x="46" y="318"/>
                </a:lnTo>
                <a:lnTo>
                  <a:pt x="43" y="315"/>
                </a:lnTo>
                <a:lnTo>
                  <a:pt x="43" y="313"/>
                </a:lnTo>
                <a:lnTo>
                  <a:pt x="43" y="309"/>
                </a:lnTo>
                <a:lnTo>
                  <a:pt x="43" y="306"/>
                </a:lnTo>
                <a:lnTo>
                  <a:pt x="43" y="302"/>
                </a:lnTo>
                <a:lnTo>
                  <a:pt x="42" y="294"/>
                </a:lnTo>
                <a:lnTo>
                  <a:pt x="39" y="281"/>
                </a:lnTo>
                <a:lnTo>
                  <a:pt x="35" y="262"/>
                </a:lnTo>
                <a:lnTo>
                  <a:pt x="30" y="241"/>
                </a:lnTo>
                <a:lnTo>
                  <a:pt x="25" y="217"/>
                </a:lnTo>
                <a:lnTo>
                  <a:pt x="21" y="192"/>
                </a:lnTo>
                <a:lnTo>
                  <a:pt x="17" y="170"/>
                </a:lnTo>
                <a:lnTo>
                  <a:pt x="14" y="150"/>
                </a:lnTo>
                <a:lnTo>
                  <a:pt x="4" y="51"/>
                </a:lnTo>
                <a:lnTo>
                  <a:pt x="4" y="48"/>
                </a:lnTo>
                <a:lnTo>
                  <a:pt x="3" y="44"/>
                </a:lnTo>
                <a:lnTo>
                  <a:pt x="1" y="41"/>
                </a:lnTo>
                <a:lnTo>
                  <a:pt x="0" y="35"/>
                </a:lnTo>
                <a:lnTo>
                  <a:pt x="1" y="31"/>
                </a:lnTo>
                <a:lnTo>
                  <a:pt x="3" y="26"/>
                </a:lnTo>
                <a:lnTo>
                  <a:pt x="4" y="22"/>
                </a:lnTo>
                <a:lnTo>
                  <a:pt x="8" y="18"/>
                </a:lnTo>
                <a:lnTo>
                  <a:pt x="14" y="13"/>
                </a:lnTo>
                <a:lnTo>
                  <a:pt x="24" y="10"/>
                </a:lnTo>
                <a:lnTo>
                  <a:pt x="35" y="8"/>
                </a:lnTo>
                <a:lnTo>
                  <a:pt x="35" y="8"/>
                </a:lnTo>
                <a:lnTo>
                  <a:pt x="37" y="8"/>
                </a:lnTo>
                <a:lnTo>
                  <a:pt x="39" y="9"/>
                </a:lnTo>
                <a:lnTo>
                  <a:pt x="47" y="10"/>
                </a:lnTo>
                <a:lnTo>
                  <a:pt x="60" y="13"/>
                </a:lnTo>
                <a:lnTo>
                  <a:pt x="84" y="17"/>
                </a:lnTo>
                <a:lnTo>
                  <a:pt x="111" y="18"/>
                </a:lnTo>
                <a:lnTo>
                  <a:pt x="131" y="17"/>
                </a:lnTo>
                <a:lnTo>
                  <a:pt x="147" y="13"/>
                </a:lnTo>
                <a:lnTo>
                  <a:pt x="160" y="5"/>
                </a:lnTo>
                <a:lnTo>
                  <a:pt x="161" y="5"/>
                </a:lnTo>
                <a:lnTo>
                  <a:pt x="161" y="5"/>
                </a:lnTo>
                <a:lnTo>
                  <a:pt x="164" y="4"/>
                </a:lnTo>
                <a:lnTo>
                  <a:pt x="170" y="3"/>
                </a:lnTo>
                <a:lnTo>
                  <a:pt x="181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293"/>
          <p:cNvSpPr>
            <a:spLocks/>
          </p:cNvSpPr>
          <p:nvPr/>
        </p:nvSpPr>
        <p:spPr bwMode="auto">
          <a:xfrm>
            <a:off x="6745288" y="758826"/>
            <a:ext cx="230188" cy="26988"/>
          </a:xfrm>
          <a:custGeom>
            <a:avLst/>
            <a:gdLst>
              <a:gd name="T0" fmla="*/ 110 w 145"/>
              <a:gd name="T1" fmla="*/ 0 h 17"/>
              <a:gd name="T2" fmla="*/ 111 w 145"/>
              <a:gd name="T3" fmla="*/ 0 h 17"/>
              <a:gd name="T4" fmla="*/ 111 w 145"/>
              <a:gd name="T5" fmla="*/ 0 h 17"/>
              <a:gd name="T6" fmla="*/ 113 w 145"/>
              <a:gd name="T7" fmla="*/ 0 h 17"/>
              <a:gd name="T8" fmla="*/ 113 w 145"/>
              <a:gd name="T9" fmla="*/ 0 h 17"/>
              <a:gd name="T10" fmla="*/ 115 w 145"/>
              <a:gd name="T11" fmla="*/ 1 h 17"/>
              <a:gd name="T12" fmla="*/ 118 w 145"/>
              <a:gd name="T13" fmla="*/ 2 h 17"/>
              <a:gd name="T14" fmla="*/ 123 w 145"/>
              <a:gd name="T15" fmla="*/ 2 h 17"/>
              <a:gd name="T16" fmla="*/ 130 w 145"/>
              <a:gd name="T17" fmla="*/ 4 h 17"/>
              <a:gd name="T18" fmla="*/ 134 w 145"/>
              <a:gd name="T19" fmla="*/ 4 h 17"/>
              <a:gd name="T20" fmla="*/ 137 w 145"/>
              <a:gd name="T21" fmla="*/ 2 h 17"/>
              <a:gd name="T22" fmla="*/ 140 w 145"/>
              <a:gd name="T23" fmla="*/ 1 h 17"/>
              <a:gd name="T24" fmla="*/ 141 w 145"/>
              <a:gd name="T25" fmla="*/ 1 h 17"/>
              <a:gd name="T26" fmla="*/ 144 w 145"/>
              <a:gd name="T27" fmla="*/ 1 h 17"/>
              <a:gd name="T28" fmla="*/ 145 w 145"/>
              <a:gd name="T29" fmla="*/ 2 h 17"/>
              <a:gd name="T30" fmla="*/ 145 w 145"/>
              <a:gd name="T31" fmla="*/ 4 h 17"/>
              <a:gd name="T32" fmla="*/ 145 w 145"/>
              <a:gd name="T33" fmla="*/ 6 h 17"/>
              <a:gd name="T34" fmla="*/ 144 w 145"/>
              <a:gd name="T35" fmla="*/ 8 h 17"/>
              <a:gd name="T36" fmla="*/ 139 w 145"/>
              <a:gd name="T37" fmla="*/ 9 h 17"/>
              <a:gd name="T38" fmla="*/ 135 w 145"/>
              <a:gd name="T39" fmla="*/ 10 h 17"/>
              <a:gd name="T40" fmla="*/ 130 w 145"/>
              <a:gd name="T41" fmla="*/ 10 h 17"/>
              <a:gd name="T42" fmla="*/ 124 w 145"/>
              <a:gd name="T43" fmla="*/ 10 h 17"/>
              <a:gd name="T44" fmla="*/ 119 w 145"/>
              <a:gd name="T45" fmla="*/ 9 h 17"/>
              <a:gd name="T46" fmla="*/ 115 w 145"/>
              <a:gd name="T47" fmla="*/ 9 h 17"/>
              <a:gd name="T48" fmla="*/ 113 w 145"/>
              <a:gd name="T49" fmla="*/ 8 h 17"/>
              <a:gd name="T50" fmla="*/ 110 w 145"/>
              <a:gd name="T51" fmla="*/ 8 h 17"/>
              <a:gd name="T52" fmla="*/ 110 w 145"/>
              <a:gd name="T53" fmla="*/ 8 h 17"/>
              <a:gd name="T54" fmla="*/ 107 w 145"/>
              <a:gd name="T55" fmla="*/ 8 h 17"/>
              <a:gd name="T56" fmla="*/ 103 w 145"/>
              <a:gd name="T57" fmla="*/ 8 h 17"/>
              <a:gd name="T58" fmla="*/ 100 w 145"/>
              <a:gd name="T59" fmla="*/ 9 h 17"/>
              <a:gd name="T60" fmla="*/ 96 w 145"/>
              <a:gd name="T61" fmla="*/ 10 h 17"/>
              <a:gd name="T62" fmla="*/ 92 w 145"/>
              <a:gd name="T63" fmla="*/ 10 h 17"/>
              <a:gd name="T64" fmla="*/ 88 w 145"/>
              <a:gd name="T65" fmla="*/ 12 h 17"/>
              <a:gd name="T66" fmla="*/ 86 w 145"/>
              <a:gd name="T67" fmla="*/ 12 h 17"/>
              <a:gd name="T68" fmla="*/ 85 w 145"/>
              <a:gd name="T69" fmla="*/ 13 h 17"/>
              <a:gd name="T70" fmla="*/ 85 w 145"/>
              <a:gd name="T71" fmla="*/ 13 h 17"/>
              <a:gd name="T72" fmla="*/ 84 w 145"/>
              <a:gd name="T73" fmla="*/ 13 h 17"/>
              <a:gd name="T74" fmla="*/ 77 w 145"/>
              <a:gd name="T75" fmla="*/ 12 h 17"/>
              <a:gd name="T76" fmla="*/ 71 w 145"/>
              <a:gd name="T77" fmla="*/ 12 h 17"/>
              <a:gd name="T78" fmla="*/ 52 w 145"/>
              <a:gd name="T79" fmla="*/ 13 h 17"/>
              <a:gd name="T80" fmla="*/ 35 w 145"/>
              <a:gd name="T81" fmla="*/ 14 h 17"/>
              <a:gd name="T82" fmla="*/ 20 w 145"/>
              <a:gd name="T83" fmla="*/ 16 h 17"/>
              <a:gd name="T84" fmla="*/ 8 w 145"/>
              <a:gd name="T85" fmla="*/ 16 h 17"/>
              <a:gd name="T86" fmla="*/ 4 w 145"/>
              <a:gd name="T87" fmla="*/ 17 h 17"/>
              <a:gd name="T88" fmla="*/ 4 w 145"/>
              <a:gd name="T89" fmla="*/ 17 h 17"/>
              <a:gd name="T90" fmla="*/ 3 w 145"/>
              <a:gd name="T91" fmla="*/ 16 h 17"/>
              <a:gd name="T92" fmla="*/ 1 w 145"/>
              <a:gd name="T93" fmla="*/ 16 h 17"/>
              <a:gd name="T94" fmla="*/ 0 w 145"/>
              <a:gd name="T95" fmla="*/ 13 h 17"/>
              <a:gd name="T96" fmla="*/ 0 w 145"/>
              <a:gd name="T97" fmla="*/ 12 h 17"/>
              <a:gd name="T98" fmla="*/ 1 w 145"/>
              <a:gd name="T99" fmla="*/ 10 h 17"/>
              <a:gd name="T100" fmla="*/ 4 w 145"/>
              <a:gd name="T101" fmla="*/ 9 h 17"/>
              <a:gd name="T102" fmla="*/ 8 w 145"/>
              <a:gd name="T103" fmla="*/ 9 h 17"/>
              <a:gd name="T104" fmla="*/ 18 w 145"/>
              <a:gd name="T105" fmla="*/ 8 h 17"/>
              <a:gd name="T106" fmla="*/ 35 w 145"/>
              <a:gd name="T107" fmla="*/ 6 h 17"/>
              <a:gd name="T108" fmla="*/ 52 w 145"/>
              <a:gd name="T109" fmla="*/ 5 h 17"/>
              <a:gd name="T110" fmla="*/ 71 w 145"/>
              <a:gd name="T111" fmla="*/ 5 h 17"/>
              <a:gd name="T112" fmla="*/ 77 w 145"/>
              <a:gd name="T113" fmla="*/ 5 h 17"/>
              <a:gd name="T114" fmla="*/ 84 w 145"/>
              <a:gd name="T115" fmla="*/ 5 h 17"/>
              <a:gd name="T116" fmla="*/ 90 w 145"/>
              <a:gd name="T117" fmla="*/ 4 h 17"/>
              <a:gd name="T118" fmla="*/ 101 w 145"/>
              <a:gd name="T119" fmla="*/ 1 h 17"/>
              <a:gd name="T120" fmla="*/ 110 w 145"/>
              <a:gd name="T1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7">
                <a:moveTo>
                  <a:pt x="110" y="0"/>
                </a:moveTo>
                <a:lnTo>
                  <a:pt x="111" y="0"/>
                </a:lnTo>
                <a:lnTo>
                  <a:pt x="111" y="0"/>
                </a:lnTo>
                <a:lnTo>
                  <a:pt x="113" y="0"/>
                </a:lnTo>
                <a:lnTo>
                  <a:pt x="113" y="0"/>
                </a:lnTo>
                <a:lnTo>
                  <a:pt x="115" y="1"/>
                </a:lnTo>
                <a:lnTo>
                  <a:pt x="118" y="2"/>
                </a:lnTo>
                <a:lnTo>
                  <a:pt x="123" y="2"/>
                </a:lnTo>
                <a:lnTo>
                  <a:pt x="130" y="4"/>
                </a:lnTo>
                <a:lnTo>
                  <a:pt x="134" y="4"/>
                </a:lnTo>
                <a:lnTo>
                  <a:pt x="137" y="2"/>
                </a:lnTo>
                <a:lnTo>
                  <a:pt x="140" y="1"/>
                </a:lnTo>
                <a:lnTo>
                  <a:pt x="141" y="1"/>
                </a:lnTo>
                <a:lnTo>
                  <a:pt x="144" y="1"/>
                </a:lnTo>
                <a:lnTo>
                  <a:pt x="145" y="2"/>
                </a:lnTo>
                <a:lnTo>
                  <a:pt x="145" y="4"/>
                </a:lnTo>
                <a:lnTo>
                  <a:pt x="145" y="6"/>
                </a:lnTo>
                <a:lnTo>
                  <a:pt x="144" y="8"/>
                </a:lnTo>
                <a:lnTo>
                  <a:pt x="139" y="9"/>
                </a:lnTo>
                <a:lnTo>
                  <a:pt x="135" y="10"/>
                </a:lnTo>
                <a:lnTo>
                  <a:pt x="130" y="10"/>
                </a:lnTo>
                <a:lnTo>
                  <a:pt x="124" y="10"/>
                </a:lnTo>
                <a:lnTo>
                  <a:pt x="119" y="9"/>
                </a:lnTo>
                <a:lnTo>
                  <a:pt x="115" y="9"/>
                </a:lnTo>
                <a:lnTo>
                  <a:pt x="113" y="8"/>
                </a:lnTo>
                <a:lnTo>
                  <a:pt x="110" y="8"/>
                </a:lnTo>
                <a:lnTo>
                  <a:pt x="110" y="8"/>
                </a:lnTo>
                <a:lnTo>
                  <a:pt x="107" y="8"/>
                </a:lnTo>
                <a:lnTo>
                  <a:pt x="103" y="8"/>
                </a:lnTo>
                <a:lnTo>
                  <a:pt x="100" y="9"/>
                </a:lnTo>
                <a:lnTo>
                  <a:pt x="96" y="10"/>
                </a:lnTo>
                <a:lnTo>
                  <a:pt x="92" y="10"/>
                </a:lnTo>
                <a:lnTo>
                  <a:pt x="88" y="12"/>
                </a:lnTo>
                <a:lnTo>
                  <a:pt x="86" y="12"/>
                </a:lnTo>
                <a:lnTo>
                  <a:pt x="85" y="13"/>
                </a:lnTo>
                <a:lnTo>
                  <a:pt x="85" y="13"/>
                </a:lnTo>
                <a:lnTo>
                  <a:pt x="84" y="13"/>
                </a:lnTo>
                <a:lnTo>
                  <a:pt x="77" y="12"/>
                </a:lnTo>
                <a:lnTo>
                  <a:pt x="71" y="12"/>
                </a:lnTo>
                <a:lnTo>
                  <a:pt x="52" y="13"/>
                </a:lnTo>
                <a:lnTo>
                  <a:pt x="35" y="14"/>
                </a:lnTo>
                <a:lnTo>
                  <a:pt x="20" y="16"/>
                </a:lnTo>
                <a:lnTo>
                  <a:pt x="8" y="16"/>
                </a:lnTo>
                <a:lnTo>
                  <a:pt x="4" y="17"/>
                </a:lnTo>
                <a:lnTo>
                  <a:pt x="4" y="17"/>
                </a:lnTo>
                <a:lnTo>
                  <a:pt x="3" y="16"/>
                </a:lnTo>
                <a:lnTo>
                  <a:pt x="1" y="16"/>
                </a:lnTo>
                <a:lnTo>
                  <a:pt x="0" y="13"/>
                </a:lnTo>
                <a:lnTo>
                  <a:pt x="0" y="12"/>
                </a:lnTo>
                <a:lnTo>
                  <a:pt x="1" y="10"/>
                </a:lnTo>
                <a:lnTo>
                  <a:pt x="4" y="9"/>
                </a:lnTo>
                <a:lnTo>
                  <a:pt x="8" y="9"/>
                </a:lnTo>
                <a:lnTo>
                  <a:pt x="18" y="8"/>
                </a:lnTo>
                <a:lnTo>
                  <a:pt x="35" y="6"/>
                </a:lnTo>
                <a:lnTo>
                  <a:pt x="52" y="5"/>
                </a:lnTo>
                <a:lnTo>
                  <a:pt x="71" y="5"/>
                </a:lnTo>
                <a:lnTo>
                  <a:pt x="77" y="5"/>
                </a:lnTo>
                <a:lnTo>
                  <a:pt x="84" y="5"/>
                </a:lnTo>
                <a:lnTo>
                  <a:pt x="90" y="4"/>
                </a:lnTo>
                <a:lnTo>
                  <a:pt x="101" y="1"/>
                </a:lnTo>
                <a:lnTo>
                  <a:pt x="11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294"/>
          <p:cNvSpPr>
            <a:spLocks/>
          </p:cNvSpPr>
          <p:nvPr/>
        </p:nvSpPr>
        <p:spPr bwMode="auto">
          <a:xfrm>
            <a:off x="6731001" y="687388"/>
            <a:ext cx="255588" cy="36513"/>
          </a:xfrm>
          <a:custGeom>
            <a:avLst/>
            <a:gdLst>
              <a:gd name="T0" fmla="*/ 97 w 161"/>
              <a:gd name="T1" fmla="*/ 0 h 23"/>
              <a:gd name="T2" fmla="*/ 103 w 161"/>
              <a:gd name="T3" fmla="*/ 2 h 23"/>
              <a:gd name="T4" fmla="*/ 110 w 161"/>
              <a:gd name="T5" fmla="*/ 3 h 23"/>
              <a:gd name="T6" fmla="*/ 111 w 161"/>
              <a:gd name="T7" fmla="*/ 3 h 23"/>
              <a:gd name="T8" fmla="*/ 112 w 161"/>
              <a:gd name="T9" fmla="*/ 3 h 23"/>
              <a:gd name="T10" fmla="*/ 116 w 161"/>
              <a:gd name="T11" fmla="*/ 4 h 23"/>
              <a:gd name="T12" fmla="*/ 120 w 161"/>
              <a:gd name="T13" fmla="*/ 6 h 23"/>
              <a:gd name="T14" fmla="*/ 126 w 161"/>
              <a:gd name="T15" fmla="*/ 7 h 23"/>
              <a:gd name="T16" fmla="*/ 140 w 161"/>
              <a:gd name="T17" fmla="*/ 9 h 23"/>
              <a:gd name="T18" fmla="*/ 153 w 161"/>
              <a:gd name="T19" fmla="*/ 11 h 23"/>
              <a:gd name="T20" fmla="*/ 157 w 161"/>
              <a:gd name="T21" fmla="*/ 11 h 23"/>
              <a:gd name="T22" fmla="*/ 160 w 161"/>
              <a:gd name="T23" fmla="*/ 12 h 23"/>
              <a:gd name="T24" fmla="*/ 161 w 161"/>
              <a:gd name="T25" fmla="*/ 12 h 23"/>
              <a:gd name="T26" fmla="*/ 161 w 161"/>
              <a:gd name="T27" fmla="*/ 15 h 23"/>
              <a:gd name="T28" fmla="*/ 161 w 161"/>
              <a:gd name="T29" fmla="*/ 16 h 23"/>
              <a:gd name="T30" fmla="*/ 160 w 161"/>
              <a:gd name="T31" fmla="*/ 17 h 23"/>
              <a:gd name="T32" fmla="*/ 158 w 161"/>
              <a:gd name="T33" fmla="*/ 19 h 23"/>
              <a:gd name="T34" fmla="*/ 153 w 161"/>
              <a:gd name="T35" fmla="*/ 19 h 23"/>
              <a:gd name="T36" fmla="*/ 141 w 161"/>
              <a:gd name="T37" fmla="*/ 17 h 23"/>
              <a:gd name="T38" fmla="*/ 129 w 161"/>
              <a:gd name="T39" fmla="*/ 15 h 23"/>
              <a:gd name="T40" fmla="*/ 118 w 161"/>
              <a:gd name="T41" fmla="*/ 12 h 23"/>
              <a:gd name="T42" fmla="*/ 111 w 161"/>
              <a:gd name="T43" fmla="*/ 11 h 23"/>
              <a:gd name="T44" fmla="*/ 109 w 161"/>
              <a:gd name="T45" fmla="*/ 9 h 23"/>
              <a:gd name="T46" fmla="*/ 102 w 161"/>
              <a:gd name="T47" fmla="*/ 8 h 23"/>
              <a:gd name="T48" fmla="*/ 97 w 161"/>
              <a:gd name="T49" fmla="*/ 8 h 23"/>
              <a:gd name="T50" fmla="*/ 89 w 161"/>
              <a:gd name="T51" fmla="*/ 8 h 23"/>
              <a:gd name="T52" fmla="*/ 81 w 161"/>
              <a:gd name="T53" fmla="*/ 9 h 23"/>
              <a:gd name="T54" fmla="*/ 76 w 161"/>
              <a:gd name="T55" fmla="*/ 11 h 23"/>
              <a:gd name="T56" fmla="*/ 72 w 161"/>
              <a:gd name="T57" fmla="*/ 12 h 23"/>
              <a:gd name="T58" fmla="*/ 69 w 161"/>
              <a:gd name="T59" fmla="*/ 13 h 23"/>
              <a:gd name="T60" fmla="*/ 67 w 161"/>
              <a:gd name="T61" fmla="*/ 15 h 23"/>
              <a:gd name="T62" fmla="*/ 67 w 161"/>
              <a:gd name="T63" fmla="*/ 15 h 23"/>
              <a:gd name="T64" fmla="*/ 65 w 161"/>
              <a:gd name="T65" fmla="*/ 15 h 23"/>
              <a:gd name="T66" fmla="*/ 4 w 161"/>
              <a:gd name="T67" fmla="*/ 23 h 23"/>
              <a:gd name="T68" fmla="*/ 4 w 161"/>
              <a:gd name="T69" fmla="*/ 23 h 23"/>
              <a:gd name="T70" fmla="*/ 4 w 161"/>
              <a:gd name="T71" fmla="*/ 23 h 23"/>
              <a:gd name="T72" fmla="*/ 1 w 161"/>
              <a:gd name="T73" fmla="*/ 21 h 23"/>
              <a:gd name="T74" fmla="*/ 0 w 161"/>
              <a:gd name="T75" fmla="*/ 20 h 23"/>
              <a:gd name="T76" fmla="*/ 0 w 161"/>
              <a:gd name="T77" fmla="*/ 19 h 23"/>
              <a:gd name="T78" fmla="*/ 0 w 161"/>
              <a:gd name="T79" fmla="*/ 17 h 23"/>
              <a:gd name="T80" fmla="*/ 1 w 161"/>
              <a:gd name="T81" fmla="*/ 16 h 23"/>
              <a:gd name="T82" fmla="*/ 2 w 161"/>
              <a:gd name="T83" fmla="*/ 15 h 23"/>
              <a:gd name="T84" fmla="*/ 64 w 161"/>
              <a:gd name="T85" fmla="*/ 8 h 23"/>
              <a:gd name="T86" fmla="*/ 71 w 161"/>
              <a:gd name="T87" fmla="*/ 6 h 23"/>
              <a:gd name="T88" fmla="*/ 81 w 161"/>
              <a:gd name="T89" fmla="*/ 2 h 23"/>
              <a:gd name="T90" fmla="*/ 97 w 161"/>
              <a:gd name="T9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1" h="23">
                <a:moveTo>
                  <a:pt x="97" y="0"/>
                </a:moveTo>
                <a:lnTo>
                  <a:pt x="103" y="2"/>
                </a:lnTo>
                <a:lnTo>
                  <a:pt x="110" y="3"/>
                </a:lnTo>
                <a:lnTo>
                  <a:pt x="111" y="3"/>
                </a:lnTo>
                <a:lnTo>
                  <a:pt x="112" y="3"/>
                </a:lnTo>
                <a:lnTo>
                  <a:pt x="116" y="4"/>
                </a:lnTo>
                <a:lnTo>
                  <a:pt x="120" y="6"/>
                </a:lnTo>
                <a:lnTo>
                  <a:pt x="126" y="7"/>
                </a:lnTo>
                <a:lnTo>
                  <a:pt x="140" y="9"/>
                </a:lnTo>
                <a:lnTo>
                  <a:pt x="153" y="11"/>
                </a:lnTo>
                <a:lnTo>
                  <a:pt x="157" y="11"/>
                </a:lnTo>
                <a:lnTo>
                  <a:pt x="160" y="12"/>
                </a:lnTo>
                <a:lnTo>
                  <a:pt x="161" y="12"/>
                </a:lnTo>
                <a:lnTo>
                  <a:pt x="161" y="15"/>
                </a:lnTo>
                <a:lnTo>
                  <a:pt x="161" y="16"/>
                </a:lnTo>
                <a:lnTo>
                  <a:pt x="160" y="17"/>
                </a:lnTo>
                <a:lnTo>
                  <a:pt x="158" y="19"/>
                </a:lnTo>
                <a:lnTo>
                  <a:pt x="153" y="19"/>
                </a:lnTo>
                <a:lnTo>
                  <a:pt x="141" y="17"/>
                </a:lnTo>
                <a:lnTo>
                  <a:pt x="129" y="15"/>
                </a:lnTo>
                <a:lnTo>
                  <a:pt x="118" y="12"/>
                </a:lnTo>
                <a:lnTo>
                  <a:pt x="111" y="11"/>
                </a:lnTo>
                <a:lnTo>
                  <a:pt x="109" y="9"/>
                </a:lnTo>
                <a:lnTo>
                  <a:pt x="102" y="8"/>
                </a:lnTo>
                <a:lnTo>
                  <a:pt x="97" y="8"/>
                </a:lnTo>
                <a:lnTo>
                  <a:pt x="89" y="8"/>
                </a:lnTo>
                <a:lnTo>
                  <a:pt x="81" y="9"/>
                </a:lnTo>
                <a:lnTo>
                  <a:pt x="76" y="11"/>
                </a:lnTo>
                <a:lnTo>
                  <a:pt x="72" y="12"/>
                </a:lnTo>
                <a:lnTo>
                  <a:pt x="69" y="13"/>
                </a:lnTo>
                <a:lnTo>
                  <a:pt x="67" y="15"/>
                </a:lnTo>
                <a:lnTo>
                  <a:pt x="67" y="15"/>
                </a:lnTo>
                <a:lnTo>
                  <a:pt x="65" y="1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2" y="15"/>
                </a:lnTo>
                <a:lnTo>
                  <a:pt x="64" y="8"/>
                </a:lnTo>
                <a:lnTo>
                  <a:pt x="71" y="6"/>
                </a:lnTo>
                <a:lnTo>
                  <a:pt x="81" y="2"/>
                </a:lnTo>
                <a:lnTo>
                  <a:pt x="9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295"/>
          <p:cNvSpPr>
            <a:spLocks/>
          </p:cNvSpPr>
          <p:nvPr/>
        </p:nvSpPr>
        <p:spPr bwMode="auto">
          <a:xfrm>
            <a:off x="6732588" y="625476"/>
            <a:ext cx="260350" cy="28575"/>
          </a:xfrm>
          <a:custGeom>
            <a:avLst/>
            <a:gdLst>
              <a:gd name="T0" fmla="*/ 102 w 164"/>
              <a:gd name="T1" fmla="*/ 0 h 18"/>
              <a:gd name="T2" fmla="*/ 106 w 164"/>
              <a:gd name="T3" fmla="*/ 0 h 18"/>
              <a:gd name="T4" fmla="*/ 110 w 164"/>
              <a:gd name="T5" fmla="*/ 1 h 18"/>
              <a:gd name="T6" fmla="*/ 114 w 164"/>
              <a:gd name="T7" fmla="*/ 3 h 18"/>
              <a:gd name="T8" fmla="*/ 115 w 164"/>
              <a:gd name="T9" fmla="*/ 4 h 18"/>
              <a:gd name="T10" fmla="*/ 119 w 164"/>
              <a:gd name="T11" fmla="*/ 4 h 18"/>
              <a:gd name="T12" fmla="*/ 123 w 164"/>
              <a:gd name="T13" fmla="*/ 5 h 18"/>
              <a:gd name="T14" fmla="*/ 134 w 164"/>
              <a:gd name="T15" fmla="*/ 7 h 18"/>
              <a:gd name="T16" fmla="*/ 145 w 164"/>
              <a:gd name="T17" fmla="*/ 8 h 18"/>
              <a:gd name="T18" fmla="*/ 151 w 164"/>
              <a:gd name="T19" fmla="*/ 7 h 18"/>
              <a:gd name="T20" fmla="*/ 156 w 164"/>
              <a:gd name="T21" fmla="*/ 7 h 18"/>
              <a:gd name="T22" fmla="*/ 159 w 164"/>
              <a:gd name="T23" fmla="*/ 5 h 18"/>
              <a:gd name="T24" fmla="*/ 161 w 164"/>
              <a:gd name="T25" fmla="*/ 4 h 18"/>
              <a:gd name="T26" fmla="*/ 162 w 164"/>
              <a:gd name="T27" fmla="*/ 5 h 18"/>
              <a:gd name="T28" fmla="*/ 164 w 164"/>
              <a:gd name="T29" fmla="*/ 7 h 18"/>
              <a:gd name="T30" fmla="*/ 164 w 164"/>
              <a:gd name="T31" fmla="*/ 8 h 18"/>
              <a:gd name="T32" fmla="*/ 164 w 164"/>
              <a:gd name="T33" fmla="*/ 9 h 18"/>
              <a:gd name="T34" fmla="*/ 162 w 164"/>
              <a:gd name="T35" fmla="*/ 11 h 18"/>
              <a:gd name="T36" fmla="*/ 157 w 164"/>
              <a:gd name="T37" fmla="*/ 13 h 18"/>
              <a:gd name="T38" fmla="*/ 152 w 164"/>
              <a:gd name="T39" fmla="*/ 14 h 18"/>
              <a:gd name="T40" fmla="*/ 145 w 164"/>
              <a:gd name="T41" fmla="*/ 14 h 18"/>
              <a:gd name="T42" fmla="*/ 134 w 164"/>
              <a:gd name="T43" fmla="*/ 14 h 18"/>
              <a:gd name="T44" fmla="*/ 122 w 164"/>
              <a:gd name="T45" fmla="*/ 12 h 18"/>
              <a:gd name="T46" fmla="*/ 114 w 164"/>
              <a:gd name="T47" fmla="*/ 11 h 18"/>
              <a:gd name="T48" fmla="*/ 111 w 164"/>
              <a:gd name="T49" fmla="*/ 9 h 18"/>
              <a:gd name="T50" fmla="*/ 110 w 164"/>
              <a:gd name="T51" fmla="*/ 9 h 18"/>
              <a:gd name="T52" fmla="*/ 110 w 164"/>
              <a:gd name="T53" fmla="*/ 9 h 18"/>
              <a:gd name="T54" fmla="*/ 108 w 164"/>
              <a:gd name="T55" fmla="*/ 8 h 18"/>
              <a:gd name="T56" fmla="*/ 105 w 164"/>
              <a:gd name="T57" fmla="*/ 8 h 18"/>
              <a:gd name="T58" fmla="*/ 102 w 164"/>
              <a:gd name="T59" fmla="*/ 8 h 18"/>
              <a:gd name="T60" fmla="*/ 96 w 164"/>
              <a:gd name="T61" fmla="*/ 8 h 18"/>
              <a:gd name="T62" fmla="*/ 89 w 164"/>
              <a:gd name="T63" fmla="*/ 9 h 18"/>
              <a:gd name="T64" fmla="*/ 83 w 164"/>
              <a:gd name="T65" fmla="*/ 11 h 18"/>
              <a:gd name="T66" fmla="*/ 79 w 164"/>
              <a:gd name="T67" fmla="*/ 11 h 18"/>
              <a:gd name="T68" fmla="*/ 76 w 164"/>
              <a:gd name="T69" fmla="*/ 12 h 18"/>
              <a:gd name="T70" fmla="*/ 73 w 164"/>
              <a:gd name="T71" fmla="*/ 13 h 18"/>
              <a:gd name="T72" fmla="*/ 72 w 164"/>
              <a:gd name="T73" fmla="*/ 13 h 18"/>
              <a:gd name="T74" fmla="*/ 72 w 164"/>
              <a:gd name="T75" fmla="*/ 13 h 18"/>
              <a:gd name="T76" fmla="*/ 4 w 164"/>
              <a:gd name="T77" fmla="*/ 18 h 18"/>
              <a:gd name="T78" fmla="*/ 4 w 164"/>
              <a:gd name="T79" fmla="*/ 18 h 18"/>
              <a:gd name="T80" fmla="*/ 4 w 164"/>
              <a:gd name="T81" fmla="*/ 18 h 18"/>
              <a:gd name="T82" fmla="*/ 1 w 164"/>
              <a:gd name="T83" fmla="*/ 17 h 18"/>
              <a:gd name="T84" fmla="*/ 1 w 164"/>
              <a:gd name="T85" fmla="*/ 16 h 18"/>
              <a:gd name="T86" fmla="*/ 0 w 164"/>
              <a:gd name="T87" fmla="*/ 14 h 18"/>
              <a:gd name="T88" fmla="*/ 0 w 164"/>
              <a:gd name="T89" fmla="*/ 13 h 18"/>
              <a:gd name="T90" fmla="*/ 1 w 164"/>
              <a:gd name="T91" fmla="*/ 12 h 18"/>
              <a:gd name="T92" fmla="*/ 4 w 164"/>
              <a:gd name="T93" fmla="*/ 11 h 18"/>
              <a:gd name="T94" fmla="*/ 71 w 164"/>
              <a:gd name="T95" fmla="*/ 7 h 18"/>
              <a:gd name="T96" fmla="*/ 75 w 164"/>
              <a:gd name="T97" fmla="*/ 5 h 18"/>
              <a:gd name="T98" fmla="*/ 83 w 164"/>
              <a:gd name="T99" fmla="*/ 3 h 18"/>
              <a:gd name="T100" fmla="*/ 92 w 164"/>
              <a:gd name="T101" fmla="*/ 1 h 18"/>
              <a:gd name="T102" fmla="*/ 102 w 164"/>
              <a:gd name="T10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8">
                <a:moveTo>
                  <a:pt x="102" y="0"/>
                </a:moveTo>
                <a:lnTo>
                  <a:pt x="106" y="0"/>
                </a:lnTo>
                <a:lnTo>
                  <a:pt x="110" y="1"/>
                </a:lnTo>
                <a:lnTo>
                  <a:pt x="114" y="3"/>
                </a:lnTo>
                <a:lnTo>
                  <a:pt x="115" y="4"/>
                </a:lnTo>
                <a:lnTo>
                  <a:pt x="119" y="4"/>
                </a:lnTo>
                <a:lnTo>
                  <a:pt x="123" y="5"/>
                </a:lnTo>
                <a:lnTo>
                  <a:pt x="134" y="7"/>
                </a:lnTo>
                <a:lnTo>
                  <a:pt x="145" y="8"/>
                </a:lnTo>
                <a:lnTo>
                  <a:pt x="151" y="7"/>
                </a:lnTo>
                <a:lnTo>
                  <a:pt x="156" y="7"/>
                </a:lnTo>
                <a:lnTo>
                  <a:pt x="159" y="5"/>
                </a:lnTo>
                <a:lnTo>
                  <a:pt x="161" y="4"/>
                </a:lnTo>
                <a:lnTo>
                  <a:pt x="162" y="5"/>
                </a:lnTo>
                <a:lnTo>
                  <a:pt x="164" y="7"/>
                </a:lnTo>
                <a:lnTo>
                  <a:pt x="164" y="8"/>
                </a:lnTo>
                <a:lnTo>
                  <a:pt x="164" y="9"/>
                </a:lnTo>
                <a:lnTo>
                  <a:pt x="162" y="11"/>
                </a:lnTo>
                <a:lnTo>
                  <a:pt x="157" y="13"/>
                </a:lnTo>
                <a:lnTo>
                  <a:pt x="152" y="14"/>
                </a:lnTo>
                <a:lnTo>
                  <a:pt x="145" y="14"/>
                </a:lnTo>
                <a:lnTo>
                  <a:pt x="134" y="14"/>
                </a:lnTo>
                <a:lnTo>
                  <a:pt x="122" y="12"/>
                </a:lnTo>
                <a:lnTo>
                  <a:pt x="114" y="11"/>
                </a:lnTo>
                <a:lnTo>
                  <a:pt x="111" y="9"/>
                </a:lnTo>
                <a:lnTo>
                  <a:pt x="110" y="9"/>
                </a:lnTo>
                <a:lnTo>
                  <a:pt x="110" y="9"/>
                </a:lnTo>
                <a:lnTo>
                  <a:pt x="108" y="8"/>
                </a:lnTo>
                <a:lnTo>
                  <a:pt x="105" y="8"/>
                </a:lnTo>
                <a:lnTo>
                  <a:pt x="102" y="8"/>
                </a:lnTo>
                <a:lnTo>
                  <a:pt x="96" y="8"/>
                </a:lnTo>
                <a:lnTo>
                  <a:pt x="89" y="9"/>
                </a:lnTo>
                <a:lnTo>
                  <a:pt x="83" y="11"/>
                </a:lnTo>
                <a:lnTo>
                  <a:pt x="79" y="11"/>
                </a:lnTo>
                <a:lnTo>
                  <a:pt x="76" y="12"/>
                </a:lnTo>
                <a:lnTo>
                  <a:pt x="73" y="13"/>
                </a:lnTo>
                <a:lnTo>
                  <a:pt x="72" y="13"/>
                </a:lnTo>
                <a:lnTo>
                  <a:pt x="72" y="13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1" y="17"/>
                </a:lnTo>
                <a:lnTo>
                  <a:pt x="1" y="16"/>
                </a:lnTo>
                <a:lnTo>
                  <a:pt x="0" y="14"/>
                </a:lnTo>
                <a:lnTo>
                  <a:pt x="0" y="13"/>
                </a:lnTo>
                <a:lnTo>
                  <a:pt x="1" y="12"/>
                </a:lnTo>
                <a:lnTo>
                  <a:pt x="4" y="11"/>
                </a:lnTo>
                <a:lnTo>
                  <a:pt x="71" y="7"/>
                </a:lnTo>
                <a:lnTo>
                  <a:pt x="75" y="5"/>
                </a:lnTo>
                <a:lnTo>
                  <a:pt x="83" y="3"/>
                </a:lnTo>
                <a:lnTo>
                  <a:pt x="92" y="1"/>
                </a:lnTo>
                <a:lnTo>
                  <a:pt x="10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296"/>
          <p:cNvSpPr>
            <a:spLocks/>
          </p:cNvSpPr>
          <p:nvPr/>
        </p:nvSpPr>
        <p:spPr bwMode="auto">
          <a:xfrm>
            <a:off x="6723063" y="560388"/>
            <a:ext cx="271463" cy="30163"/>
          </a:xfrm>
          <a:custGeom>
            <a:avLst/>
            <a:gdLst>
              <a:gd name="T0" fmla="*/ 167 w 171"/>
              <a:gd name="T1" fmla="*/ 0 h 19"/>
              <a:gd name="T2" fmla="*/ 170 w 171"/>
              <a:gd name="T3" fmla="*/ 0 h 19"/>
              <a:gd name="T4" fmla="*/ 171 w 171"/>
              <a:gd name="T5" fmla="*/ 2 h 19"/>
              <a:gd name="T6" fmla="*/ 171 w 171"/>
              <a:gd name="T7" fmla="*/ 4 h 19"/>
              <a:gd name="T8" fmla="*/ 171 w 171"/>
              <a:gd name="T9" fmla="*/ 6 h 19"/>
              <a:gd name="T10" fmla="*/ 168 w 171"/>
              <a:gd name="T11" fmla="*/ 8 h 19"/>
              <a:gd name="T12" fmla="*/ 165 w 171"/>
              <a:gd name="T13" fmla="*/ 10 h 19"/>
              <a:gd name="T14" fmla="*/ 162 w 171"/>
              <a:gd name="T15" fmla="*/ 10 h 19"/>
              <a:gd name="T16" fmla="*/ 157 w 171"/>
              <a:gd name="T17" fmla="*/ 11 h 19"/>
              <a:gd name="T18" fmla="*/ 150 w 171"/>
              <a:gd name="T19" fmla="*/ 11 h 19"/>
              <a:gd name="T20" fmla="*/ 145 w 171"/>
              <a:gd name="T21" fmla="*/ 11 h 19"/>
              <a:gd name="T22" fmla="*/ 141 w 171"/>
              <a:gd name="T23" fmla="*/ 11 h 19"/>
              <a:gd name="T24" fmla="*/ 137 w 171"/>
              <a:gd name="T25" fmla="*/ 11 h 19"/>
              <a:gd name="T26" fmla="*/ 133 w 171"/>
              <a:gd name="T27" fmla="*/ 10 h 19"/>
              <a:gd name="T28" fmla="*/ 131 w 171"/>
              <a:gd name="T29" fmla="*/ 10 h 19"/>
              <a:gd name="T30" fmla="*/ 131 w 171"/>
              <a:gd name="T31" fmla="*/ 10 h 19"/>
              <a:gd name="T32" fmla="*/ 129 w 171"/>
              <a:gd name="T33" fmla="*/ 10 h 19"/>
              <a:gd name="T34" fmla="*/ 129 w 171"/>
              <a:gd name="T35" fmla="*/ 10 h 19"/>
              <a:gd name="T36" fmla="*/ 127 w 171"/>
              <a:gd name="T37" fmla="*/ 8 h 19"/>
              <a:gd name="T38" fmla="*/ 121 w 171"/>
              <a:gd name="T39" fmla="*/ 8 h 19"/>
              <a:gd name="T40" fmla="*/ 117 w 171"/>
              <a:gd name="T41" fmla="*/ 7 h 19"/>
              <a:gd name="T42" fmla="*/ 112 w 171"/>
              <a:gd name="T43" fmla="*/ 7 h 19"/>
              <a:gd name="T44" fmla="*/ 107 w 171"/>
              <a:gd name="T45" fmla="*/ 7 h 19"/>
              <a:gd name="T46" fmla="*/ 103 w 171"/>
              <a:gd name="T47" fmla="*/ 8 h 19"/>
              <a:gd name="T48" fmla="*/ 100 w 171"/>
              <a:gd name="T49" fmla="*/ 8 h 19"/>
              <a:gd name="T50" fmla="*/ 98 w 171"/>
              <a:gd name="T51" fmla="*/ 8 h 19"/>
              <a:gd name="T52" fmla="*/ 96 w 171"/>
              <a:gd name="T53" fmla="*/ 8 h 19"/>
              <a:gd name="T54" fmla="*/ 4 w 171"/>
              <a:gd name="T55" fmla="*/ 19 h 19"/>
              <a:gd name="T56" fmla="*/ 2 w 171"/>
              <a:gd name="T57" fmla="*/ 19 h 19"/>
              <a:gd name="T58" fmla="*/ 1 w 171"/>
              <a:gd name="T59" fmla="*/ 17 h 19"/>
              <a:gd name="T60" fmla="*/ 0 w 171"/>
              <a:gd name="T61" fmla="*/ 17 h 19"/>
              <a:gd name="T62" fmla="*/ 0 w 171"/>
              <a:gd name="T63" fmla="*/ 15 h 19"/>
              <a:gd name="T64" fmla="*/ 0 w 171"/>
              <a:gd name="T65" fmla="*/ 14 h 19"/>
              <a:gd name="T66" fmla="*/ 1 w 171"/>
              <a:gd name="T67" fmla="*/ 12 h 19"/>
              <a:gd name="T68" fmla="*/ 2 w 171"/>
              <a:gd name="T69" fmla="*/ 11 h 19"/>
              <a:gd name="T70" fmla="*/ 96 w 171"/>
              <a:gd name="T71" fmla="*/ 2 h 19"/>
              <a:gd name="T72" fmla="*/ 96 w 171"/>
              <a:gd name="T73" fmla="*/ 0 h 19"/>
              <a:gd name="T74" fmla="*/ 99 w 171"/>
              <a:gd name="T75" fmla="*/ 0 h 19"/>
              <a:gd name="T76" fmla="*/ 103 w 171"/>
              <a:gd name="T77" fmla="*/ 0 h 19"/>
              <a:gd name="T78" fmla="*/ 107 w 171"/>
              <a:gd name="T79" fmla="*/ 0 h 19"/>
              <a:gd name="T80" fmla="*/ 112 w 171"/>
              <a:gd name="T81" fmla="*/ 0 h 19"/>
              <a:gd name="T82" fmla="*/ 119 w 171"/>
              <a:gd name="T83" fmla="*/ 0 h 19"/>
              <a:gd name="T84" fmla="*/ 125 w 171"/>
              <a:gd name="T85" fmla="*/ 2 h 19"/>
              <a:gd name="T86" fmla="*/ 132 w 171"/>
              <a:gd name="T87" fmla="*/ 3 h 19"/>
              <a:gd name="T88" fmla="*/ 133 w 171"/>
              <a:gd name="T89" fmla="*/ 3 h 19"/>
              <a:gd name="T90" fmla="*/ 137 w 171"/>
              <a:gd name="T91" fmla="*/ 3 h 19"/>
              <a:gd name="T92" fmla="*/ 141 w 171"/>
              <a:gd name="T93" fmla="*/ 3 h 19"/>
              <a:gd name="T94" fmla="*/ 145 w 171"/>
              <a:gd name="T95" fmla="*/ 4 h 19"/>
              <a:gd name="T96" fmla="*/ 150 w 171"/>
              <a:gd name="T97" fmla="*/ 4 h 19"/>
              <a:gd name="T98" fmla="*/ 155 w 171"/>
              <a:gd name="T99" fmla="*/ 4 h 19"/>
              <a:gd name="T100" fmla="*/ 159 w 171"/>
              <a:gd name="T101" fmla="*/ 3 h 19"/>
              <a:gd name="T102" fmla="*/ 163 w 171"/>
              <a:gd name="T103" fmla="*/ 3 h 19"/>
              <a:gd name="T104" fmla="*/ 165 w 171"/>
              <a:gd name="T105" fmla="*/ 2 h 19"/>
              <a:gd name="T106" fmla="*/ 165 w 171"/>
              <a:gd name="T107" fmla="*/ 2 h 19"/>
              <a:gd name="T108" fmla="*/ 166 w 171"/>
              <a:gd name="T109" fmla="*/ 0 h 19"/>
              <a:gd name="T110" fmla="*/ 167 w 171"/>
              <a:gd name="T1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9">
                <a:moveTo>
                  <a:pt x="167" y="0"/>
                </a:moveTo>
                <a:lnTo>
                  <a:pt x="170" y="0"/>
                </a:lnTo>
                <a:lnTo>
                  <a:pt x="171" y="2"/>
                </a:lnTo>
                <a:lnTo>
                  <a:pt x="171" y="4"/>
                </a:lnTo>
                <a:lnTo>
                  <a:pt x="171" y="6"/>
                </a:lnTo>
                <a:lnTo>
                  <a:pt x="168" y="8"/>
                </a:lnTo>
                <a:lnTo>
                  <a:pt x="165" y="10"/>
                </a:lnTo>
                <a:lnTo>
                  <a:pt x="162" y="10"/>
                </a:lnTo>
                <a:lnTo>
                  <a:pt x="157" y="11"/>
                </a:lnTo>
                <a:lnTo>
                  <a:pt x="150" y="11"/>
                </a:lnTo>
                <a:lnTo>
                  <a:pt x="145" y="11"/>
                </a:lnTo>
                <a:lnTo>
                  <a:pt x="141" y="11"/>
                </a:lnTo>
                <a:lnTo>
                  <a:pt x="137" y="11"/>
                </a:lnTo>
                <a:lnTo>
                  <a:pt x="133" y="10"/>
                </a:lnTo>
                <a:lnTo>
                  <a:pt x="131" y="10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7" y="8"/>
                </a:lnTo>
                <a:lnTo>
                  <a:pt x="121" y="8"/>
                </a:lnTo>
                <a:lnTo>
                  <a:pt x="117" y="7"/>
                </a:lnTo>
                <a:lnTo>
                  <a:pt x="112" y="7"/>
                </a:lnTo>
                <a:lnTo>
                  <a:pt x="107" y="7"/>
                </a:lnTo>
                <a:lnTo>
                  <a:pt x="103" y="8"/>
                </a:lnTo>
                <a:lnTo>
                  <a:pt x="100" y="8"/>
                </a:lnTo>
                <a:lnTo>
                  <a:pt x="98" y="8"/>
                </a:lnTo>
                <a:lnTo>
                  <a:pt x="96" y="8"/>
                </a:lnTo>
                <a:lnTo>
                  <a:pt x="4" y="19"/>
                </a:lnTo>
                <a:lnTo>
                  <a:pt x="2" y="19"/>
                </a:lnTo>
                <a:lnTo>
                  <a:pt x="1" y="17"/>
                </a:lnTo>
                <a:lnTo>
                  <a:pt x="0" y="17"/>
                </a:lnTo>
                <a:lnTo>
                  <a:pt x="0" y="15"/>
                </a:lnTo>
                <a:lnTo>
                  <a:pt x="0" y="14"/>
                </a:lnTo>
                <a:lnTo>
                  <a:pt x="1" y="12"/>
                </a:lnTo>
                <a:lnTo>
                  <a:pt x="2" y="11"/>
                </a:lnTo>
                <a:lnTo>
                  <a:pt x="96" y="2"/>
                </a:lnTo>
                <a:lnTo>
                  <a:pt x="96" y="0"/>
                </a:lnTo>
                <a:lnTo>
                  <a:pt x="99" y="0"/>
                </a:lnTo>
                <a:lnTo>
                  <a:pt x="103" y="0"/>
                </a:lnTo>
                <a:lnTo>
                  <a:pt x="107" y="0"/>
                </a:lnTo>
                <a:lnTo>
                  <a:pt x="112" y="0"/>
                </a:lnTo>
                <a:lnTo>
                  <a:pt x="119" y="0"/>
                </a:lnTo>
                <a:lnTo>
                  <a:pt x="125" y="2"/>
                </a:lnTo>
                <a:lnTo>
                  <a:pt x="132" y="3"/>
                </a:lnTo>
                <a:lnTo>
                  <a:pt x="133" y="3"/>
                </a:lnTo>
                <a:lnTo>
                  <a:pt x="137" y="3"/>
                </a:lnTo>
                <a:lnTo>
                  <a:pt x="141" y="3"/>
                </a:lnTo>
                <a:lnTo>
                  <a:pt x="145" y="4"/>
                </a:lnTo>
                <a:lnTo>
                  <a:pt x="150" y="4"/>
                </a:lnTo>
                <a:lnTo>
                  <a:pt x="155" y="4"/>
                </a:lnTo>
                <a:lnTo>
                  <a:pt x="159" y="3"/>
                </a:lnTo>
                <a:lnTo>
                  <a:pt x="163" y="3"/>
                </a:lnTo>
                <a:lnTo>
                  <a:pt x="165" y="2"/>
                </a:lnTo>
                <a:lnTo>
                  <a:pt x="165" y="2"/>
                </a:lnTo>
                <a:lnTo>
                  <a:pt x="166" y="0"/>
                </a:lnTo>
                <a:lnTo>
                  <a:pt x="16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297"/>
          <p:cNvSpPr>
            <a:spLocks/>
          </p:cNvSpPr>
          <p:nvPr/>
        </p:nvSpPr>
        <p:spPr bwMode="auto">
          <a:xfrm>
            <a:off x="7019926" y="555626"/>
            <a:ext cx="46038" cy="44450"/>
          </a:xfrm>
          <a:custGeom>
            <a:avLst/>
            <a:gdLst>
              <a:gd name="T0" fmla="*/ 26 w 29"/>
              <a:gd name="T1" fmla="*/ 0 h 28"/>
              <a:gd name="T2" fmla="*/ 23 w 29"/>
              <a:gd name="T3" fmla="*/ 7 h 28"/>
              <a:gd name="T4" fmla="*/ 23 w 29"/>
              <a:gd name="T5" fmla="*/ 7 h 28"/>
              <a:gd name="T6" fmla="*/ 23 w 29"/>
              <a:gd name="T7" fmla="*/ 10 h 28"/>
              <a:gd name="T8" fmla="*/ 22 w 29"/>
              <a:gd name="T9" fmla="*/ 11 h 28"/>
              <a:gd name="T10" fmla="*/ 22 w 29"/>
              <a:gd name="T11" fmla="*/ 14 h 28"/>
              <a:gd name="T12" fmla="*/ 22 w 29"/>
              <a:gd name="T13" fmla="*/ 17 h 28"/>
              <a:gd name="T14" fmla="*/ 23 w 29"/>
              <a:gd name="T15" fmla="*/ 19 h 28"/>
              <a:gd name="T16" fmla="*/ 25 w 29"/>
              <a:gd name="T17" fmla="*/ 20 h 28"/>
              <a:gd name="T18" fmla="*/ 26 w 29"/>
              <a:gd name="T19" fmla="*/ 20 h 28"/>
              <a:gd name="T20" fmla="*/ 27 w 29"/>
              <a:gd name="T21" fmla="*/ 22 h 28"/>
              <a:gd name="T22" fmla="*/ 29 w 29"/>
              <a:gd name="T23" fmla="*/ 23 h 28"/>
              <a:gd name="T24" fmla="*/ 29 w 29"/>
              <a:gd name="T25" fmla="*/ 24 h 28"/>
              <a:gd name="T26" fmla="*/ 27 w 29"/>
              <a:gd name="T27" fmla="*/ 27 h 28"/>
              <a:gd name="T28" fmla="*/ 26 w 29"/>
              <a:gd name="T29" fmla="*/ 28 h 28"/>
              <a:gd name="T30" fmla="*/ 25 w 29"/>
              <a:gd name="T31" fmla="*/ 28 h 28"/>
              <a:gd name="T32" fmla="*/ 22 w 29"/>
              <a:gd name="T33" fmla="*/ 27 h 28"/>
              <a:gd name="T34" fmla="*/ 19 w 29"/>
              <a:gd name="T35" fmla="*/ 24 h 28"/>
              <a:gd name="T36" fmla="*/ 17 w 29"/>
              <a:gd name="T37" fmla="*/ 22 h 28"/>
              <a:gd name="T38" fmla="*/ 16 w 29"/>
              <a:gd name="T39" fmla="*/ 18 h 28"/>
              <a:gd name="T40" fmla="*/ 16 w 29"/>
              <a:gd name="T41" fmla="*/ 14 h 28"/>
              <a:gd name="T42" fmla="*/ 16 w 29"/>
              <a:gd name="T43" fmla="*/ 13 h 28"/>
              <a:gd name="T44" fmla="*/ 5 w 29"/>
              <a:gd name="T45" fmla="*/ 17 h 28"/>
              <a:gd name="T46" fmla="*/ 5 w 29"/>
              <a:gd name="T47" fmla="*/ 17 h 28"/>
              <a:gd name="T48" fmla="*/ 4 w 29"/>
              <a:gd name="T49" fmla="*/ 18 h 28"/>
              <a:gd name="T50" fmla="*/ 1 w 29"/>
              <a:gd name="T51" fmla="*/ 17 h 28"/>
              <a:gd name="T52" fmla="*/ 0 w 29"/>
              <a:gd name="T53" fmla="*/ 15 h 28"/>
              <a:gd name="T54" fmla="*/ 0 w 29"/>
              <a:gd name="T55" fmla="*/ 14 h 28"/>
              <a:gd name="T56" fmla="*/ 1 w 29"/>
              <a:gd name="T57" fmla="*/ 13 h 28"/>
              <a:gd name="T58" fmla="*/ 2 w 29"/>
              <a:gd name="T59" fmla="*/ 11 h 28"/>
              <a:gd name="T60" fmla="*/ 26 w 29"/>
              <a:gd name="T6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8">
                <a:moveTo>
                  <a:pt x="26" y="0"/>
                </a:moveTo>
                <a:lnTo>
                  <a:pt x="23" y="7"/>
                </a:lnTo>
                <a:lnTo>
                  <a:pt x="23" y="7"/>
                </a:lnTo>
                <a:lnTo>
                  <a:pt x="23" y="10"/>
                </a:lnTo>
                <a:lnTo>
                  <a:pt x="22" y="11"/>
                </a:lnTo>
                <a:lnTo>
                  <a:pt x="22" y="14"/>
                </a:lnTo>
                <a:lnTo>
                  <a:pt x="22" y="17"/>
                </a:lnTo>
                <a:lnTo>
                  <a:pt x="23" y="19"/>
                </a:lnTo>
                <a:lnTo>
                  <a:pt x="25" y="20"/>
                </a:lnTo>
                <a:lnTo>
                  <a:pt x="26" y="20"/>
                </a:lnTo>
                <a:lnTo>
                  <a:pt x="27" y="22"/>
                </a:lnTo>
                <a:lnTo>
                  <a:pt x="29" y="23"/>
                </a:lnTo>
                <a:lnTo>
                  <a:pt x="29" y="24"/>
                </a:lnTo>
                <a:lnTo>
                  <a:pt x="27" y="27"/>
                </a:lnTo>
                <a:lnTo>
                  <a:pt x="26" y="28"/>
                </a:lnTo>
                <a:lnTo>
                  <a:pt x="25" y="28"/>
                </a:lnTo>
                <a:lnTo>
                  <a:pt x="22" y="27"/>
                </a:lnTo>
                <a:lnTo>
                  <a:pt x="19" y="24"/>
                </a:lnTo>
                <a:lnTo>
                  <a:pt x="17" y="22"/>
                </a:lnTo>
                <a:lnTo>
                  <a:pt x="16" y="18"/>
                </a:lnTo>
                <a:lnTo>
                  <a:pt x="16" y="14"/>
                </a:lnTo>
                <a:lnTo>
                  <a:pt x="16" y="13"/>
                </a:lnTo>
                <a:lnTo>
                  <a:pt x="5" y="17"/>
                </a:lnTo>
                <a:lnTo>
                  <a:pt x="5" y="17"/>
                </a:lnTo>
                <a:lnTo>
                  <a:pt x="4" y="18"/>
                </a:lnTo>
                <a:lnTo>
                  <a:pt x="1" y="17"/>
                </a:lnTo>
                <a:lnTo>
                  <a:pt x="0" y="15"/>
                </a:lnTo>
                <a:lnTo>
                  <a:pt x="0" y="14"/>
                </a:lnTo>
                <a:lnTo>
                  <a:pt x="1" y="13"/>
                </a:lnTo>
                <a:lnTo>
                  <a:pt x="2" y="11"/>
                </a:lnTo>
                <a:lnTo>
                  <a:pt x="2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298"/>
          <p:cNvSpPr>
            <a:spLocks/>
          </p:cNvSpPr>
          <p:nvPr/>
        </p:nvSpPr>
        <p:spPr bwMode="auto">
          <a:xfrm>
            <a:off x="6846888" y="831851"/>
            <a:ext cx="77788" cy="57150"/>
          </a:xfrm>
          <a:custGeom>
            <a:avLst/>
            <a:gdLst>
              <a:gd name="T0" fmla="*/ 8 w 49"/>
              <a:gd name="T1" fmla="*/ 0 h 36"/>
              <a:gd name="T2" fmla="*/ 49 w 49"/>
              <a:gd name="T3" fmla="*/ 17 h 36"/>
              <a:gd name="T4" fmla="*/ 41 w 49"/>
              <a:gd name="T5" fmla="*/ 36 h 36"/>
              <a:gd name="T6" fmla="*/ 24 w 49"/>
              <a:gd name="T7" fmla="*/ 31 h 36"/>
              <a:gd name="T8" fmla="*/ 0 w 49"/>
              <a:gd name="T9" fmla="*/ 26 h 36"/>
              <a:gd name="T10" fmla="*/ 0 w 49"/>
              <a:gd name="T11" fmla="*/ 26 h 36"/>
              <a:gd name="T12" fmla="*/ 0 w 49"/>
              <a:gd name="T13" fmla="*/ 25 h 36"/>
              <a:gd name="T14" fmla="*/ 0 w 49"/>
              <a:gd name="T15" fmla="*/ 23 h 36"/>
              <a:gd name="T16" fmla="*/ 1 w 49"/>
              <a:gd name="T17" fmla="*/ 21 h 36"/>
              <a:gd name="T18" fmla="*/ 4 w 49"/>
              <a:gd name="T19" fmla="*/ 17 h 36"/>
              <a:gd name="T20" fmla="*/ 8 w 49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36">
                <a:moveTo>
                  <a:pt x="8" y="0"/>
                </a:moveTo>
                <a:lnTo>
                  <a:pt x="49" y="17"/>
                </a:lnTo>
                <a:lnTo>
                  <a:pt x="41" y="36"/>
                </a:lnTo>
                <a:lnTo>
                  <a:pt x="24" y="31"/>
                </a:lnTo>
                <a:lnTo>
                  <a:pt x="0" y="26"/>
                </a:lnTo>
                <a:lnTo>
                  <a:pt x="0" y="26"/>
                </a:lnTo>
                <a:lnTo>
                  <a:pt x="0" y="25"/>
                </a:lnTo>
                <a:lnTo>
                  <a:pt x="0" y="23"/>
                </a:lnTo>
                <a:lnTo>
                  <a:pt x="1" y="21"/>
                </a:lnTo>
                <a:lnTo>
                  <a:pt x="4" y="17"/>
                </a:lnTo>
                <a:lnTo>
                  <a:pt x="8" y="0"/>
                </a:lnTo>
                <a:close/>
              </a:path>
            </a:pathLst>
          </a:custGeom>
          <a:solidFill>
            <a:srgbClr val="FE0207"/>
          </a:solidFill>
          <a:ln w="0">
            <a:solidFill>
              <a:srgbClr val="FE020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299"/>
          <p:cNvSpPr>
            <a:spLocks noEditPoints="1"/>
          </p:cNvSpPr>
          <p:nvPr/>
        </p:nvSpPr>
        <p:spPr bwMode="auto">
          <a:xfrm>
            <a:off x="6840538" y="825501"/>
            <a:ext cx="90488" cy="69850"/>
          </a:xfrm>
          <a:custGeom>
            <a:avLst/>
            <a:gdLst>
              <a:gd name="T0" fmla="*/ 15 w 57"/>
              <a:gd name="T1" fmla="*/ 9 h 44"/>
              <a:gd name="T2" fmla="*/ 11 w 57"/>
              <a:gd name="T3" fmla="*/ 22 h 44"/>
              <a:gd name="T4" fmla="*/ 11 w 57"/>
              <a:gd name="T5" fmla="*/ 22 h 44"/>
              <a:gd name="T6" fmla="*/ 9 w 57"/>
              <a:gd name="T7" fmla="*/ 26 h 44"/>
              <a:gd name="T8" fmla="*/ 8 w 57"/>
              <a:gd name="T9" fmla="*/ 27 h 44"/>
              <a:gd name="T10" fmla="*/ 28 w 57"/>
              <a:gd name="T11" fmla="*/ 31 h 44"/>
              <a:gd name="T12" fmla="*/ 42 w 57"/>
              <a:gd name="T13" fmla="*/ 36 h 44"/>
              <a:gd name="T14" fmla="*/ 47 w 57"/>
              <a:gd name="T15" fmla="*/ 23 h 44"/>
              <a:gd name="T16" fmla="*/ 15 w 57"/>
              <a:gd name="T17" fmla="*/ 9 h 44"/>
              <a:gd name="T18" fmla="*/ 9 w 57"/>
              <a:gd name="T19" fmla="*/ 0 h 44"/>
              <a:gd name="T20" fmla="*/ 57 w 57"/>
              <a:gd name="T21" fmla="*/ 19 h 44"/>
              <a:gd name="T22" fmla="*/ 47 w 57"/>
              <a:gd name="T23" fmla="*/ 44 h 44"/>
              <a:gd name="T24" fmla="*/ 26 w 57"/>
              <a:gd name="T25" fmla="*/ 39 h 44"/>
              <a:gd name="T26" fmla="*/ 2 w 57"/>
              <a:gd name="T27" fmla="*/ 34 h 44"/>
              <a:gd name="T28" fmla="*/ 2 w 57"/>
              <a:gd name="T29" fmla="*/ 31 h 44"/>
              <a:gd name="T30" fmla="*/ 0 w 57"/>
              <a:gd name="T31" fmla="*/ 30 h 44"/>
              <a:gd name="T32" fmla="*/ 2 w 57"/>
              <a:gd name="T33" fmla="*/ 27 h 44"/>
              <a:gd name="T34" fmla="*/ 2 w 57"/>
              <a:gd name="T35" fmla="*/ 23 h 44"/>
              <a:gd name="T36" fmla="*/ 4 w 57"/>
              <a:gd name="T37" fmla="*/ 19 h 44"/>
              <a:gd name="T38" fmla="*/ 8 w 57"/>
              <a:gd name="T39" fmla="*/ 4 h 44"/>
              <a:gd name="T40" fmla="*/ 9 w 57"/>
              <a:gd name="T4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4">
                <a:moveTo>
                  <a:pt x="15" y="9"/>
                </a:moveTo>
                <a:lnTo>
                  <a:pt x="11" y="22"/>
                </a:lnTo>
                <a:lnTo>
                  <a:pt x="11" y="22"/>
                </a:lnTo>
                <a:lnTo>
                  <a:pt x="9" y="26"/>
                </a:lnTo>
                <a:lnTo>
                  <a:pt x="8" y="27"/>
                </a:lnTo>
                <a:lnTo>
                  <a:pt x="28" y="31"/>
                </a:lnTo>
                <a:lnTo>
                  <a:pt x="42" y="36"/>
                </a:lnTo>
                <a:lnTo>
                  <a:pt x="47" y="23"/>
                </a:lnTo>
                <a:lnTo>
                  <a:pt x="15" y="9"/>
                </a:lnTo>
                <a:close/>
                <a:moveTo>
                  <a:pt x="9" y="0"/>
                </a:moveTo>
                <a:lnTo>
                  <a:pt x="57" y="19"/>
                </a:lnTo>
                <a:lnTo>
                  <a:pt x="47" y="44"/>
                </a:lnTo>
                <a:lnTo>
                  <a:pt x="26" y="39"/>
                </a:lnTo>
                <a:lnTo>
                  <a:pt x="2" y="34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3"/>
                </a:lnTo>
                <a:lnTo>
                  <a:pt x="4" y="19"/>
                </a:lnTo>
                <a:lnTo>
                  <a:pt x="8" y="4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300"/>
          <p:cNvSpPr>
            <a:spLocks/>
          </p:cNvSpPr>
          <p:nvPr/>
        </p:nvSpPr>
        <p:spPr bwMode="auto">
          <a:xfrm>
            <a:off x="6892926" y="811213"/>
            <a:ext cx="85725" cy="122238"/>
          </a:xfrm>
          <a:custGeom>
            <a:avLst/>
            <a:gdLst>
              <a:gd name="T0" fmla="*/ 39 w 54"/>
              <a:gd name="T1" fmla="*/ 0 h 77"/>
              <a:gd name="T2" fmla="*/ 44 w 54"/>
              <a:gd name="T3" fmla="*/ 0 h 77"/>
              <a:gd name="T4" fmla="*/ 44 w 54"/>
              <a:gd name="T5" fmla="*/ 0 h 77"/>
              <a:gd name="T6" fmla="*/ 46 w 54"/>
              <a:gd name="T7" fmla="*/ 0 h 77"/>
              <a:gd name="T8" fmla="*/ 47 w 54"/>
              <a:gd name="T9" fmla="*/ 0 h 77"/>
              <a:gd name="T10" fmla="*/ 50 w 54"/>
              <a:gd name="T11" fmla="*/ 1 h 77"/>
              <a:gd name="T12" fmla="*/ 51 w 54"/>
              <a:gd name="T13" fmla="*/ 1 h 77"/>
              <a:gd name="T14" fmla="*/ 52 w 54"/>
              <a:gd name="T15" fmla="*/ 2 h 77"/>
              <a:gd name="T16" fmla="*/ 54 w 54"/>
              <a:gd name="T17" fmla="*/ 3 h 77"/>
              <a:gd name="T18" fmla="*/ 54 w 54"/>
              <a:gd name="T19" fmla="*/ 6 h 77"/>
              <a:gd name="T20" fmla="*/ 54 w 54"/>
              <a:gd name="T21" fmla="*/ 9 h 77"/>
              <a:gd name="T22" fmla="*/ 52 w 54"/>
              <a:gd name="T23" fmla="*/ 13 h 77"/>
              <a:gd name="T24" fmla="*/ 29 w 54"/>
              <a:gd name="T25" fmla="*/ 62 h 77"/>
              <a:gd name="T26" fmla="*/ 24 w 54"/>
              <a:gd name="T27" fmla="*/ 73 h 77"/>
              <a:gd name="T28" fmla="*/ 24 w 54"/>
              <a:gd name="T29" fmla="*/ 73 h 77"/>
              <a:gd name="T30" fmla="*/ 24 w 54"/>
              <a:gd name="T31" fmla="*/ 73 h 77"/>
              <a:gd name="T32" fmla="*/ 24 w 54"/>
              <a:gd name="T33" fmla="*/ 74 h 77"/>
              <a:gd name="T34" fmla="*/ 24 w 54"/>
              <a:gd name="T35" fmla="*/ 74 h 77"/>
              <a:gd name="T36" fmla="*/ 21 w 54"/>
              <a:gd name="T37" fmla="*/ 75 h 77"/>
              <a:gd name="T38" fmla="*/ 18 w 54"/>
              <a:gd name="T39" fmla="*/ 75 h 77"/>
              <a:gd name="T40" fmla="*/ 14 w 54"/>
              <a:gd name="T41" fmla="*/ 77 h 77"/>
              <a:gd name="T42" fmla="*/ 4 w 54"/>
              <a:gd name="T43" fmla="*/ 73 h 77"/>
              <a:gd name="T44" fmla="*/ 4 w 54"/>
              <a:gd name="T45" fmla="*/ 73 h 77"/>
              <a:gd name="T46" fmla="*/ 3 w 54"/>
              <a:gd name="T47" fmla="*/ 73 h 77"/>
              <a:gd name="T48" fmla="*/ 1 w 54"/>
              <a:gd name="T49" fmla="*/ 73 h 77"/>
              <a:gd name="T50" fmla="*/ 1 w 54"/>
              <a:gd name="T51" fmla="*/ 72 h 77"/>
              <a:gd name="T52" fmla="*/ 0 w 54"/>
              <a:gd name="T53" fmla="*/ 70 h 77"/>
              <a:gd name="T54" fmla="*/ 1 w 54"/>
              <a:gd name="T55" fmla="*/ 68 h 77"/>
              <a:gd name="T56" fmla="*/ 3 w 54"/>
              <a:gd name="T57" fmla="*/ 65 h 77"/>
              <a:gd name="T58" fmla="*/ 5 w 54"/>
              <a:gd name="T59" fmla="*/ 61 h 77"/>
              <a:gd name="T60" fmla="*/ 31 w 54"/>
              <a:gd name="T61" fmla="*/ 9 h 77"/>
              <a:gd name="T62" fmla="*/ 31 w 54"/>
              <a:gd name="T63" fmla="*/ 7 h 77"/>
              <a:gd name="T64" fmla="*/ 31 w 54"/>
              <a:gd name="T65" fmla="*/ 7 h 77"/>
              <a:gd name="T66" fmla="*/ 31 w 54"/>
              <a:gd name="T67" fmla="*/ 6 h 77"/>
              <a:gd name="T68" fmla="*/ 31 w 54"/>
              <a:gd name="T69" fmla="*/ 3 h 77"/>
              <a:gd name="T70" fmla="*/ 33 w 54"/>
              <a:gd name="T71" fmla="*/ 2 h 77"/>
              <a:gd name="T72" fmla="*/ 34 w 54"/>
              <a:gd name="T73" fmla="*/ 1 h 77"/>
              <a:gd name="T74" fmla="*/ 37 w 54"/>
              <a:gd name="T75" fmla="*/ 0 h 77"/>
              <a:gd name="T76" fmla="*/ 39 w 54"/>
              <a:gd name="T7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77">
                <a:moveTo>
                  <a:pt x="39" y="0"/>
                </a:moveTo>
                <a:lnTo>
                  <a:pt x="44" y="0"/>
                </a:lnTo>
                <a:lnTo>
                  <a:pt x="44" y="0"/>
                </a:lnTo>
                <a:lnTo>
                  <a:pt x="46" y="0"/>
                </a:lnTo>
                <a:lnTo>
                  <a:pt x="47" y="0"/>
                </a:lnTo>
                <a:lnTo>
                  <a:pt x="50" y="1"/>
                </a:lnTo>
                <a:lnTo>
                  <a:pt x="51" y="1"/>
                </a:lnTo>
                <a:lnTo>
                  <a:pt x="52" y="2"/>
                </a:lnTo>
                <a:lnTo>
                  <a:pt x="54" y="3"/>
                </a:lnTo>
                <a:lnTo>
                  <a:pt x="54" y="6"/>
                </a:lnTo>
                <a:lnTo>
                  <a:pt x="54" y="9"/>
                </a:lnTo>
                <a:lnTo>
                  <a:pt x="52" y="13"/>
                </a:lnTo>
                <a:lnTo>
                  <a:pt x="29" y="62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4"/>
                </a:lnTo>
                <a:lnTo>
                  <a:pt x="24" y="74"/>
                </a:lnTo>
                <a:lnTo>
                  <a:pt x="21" y="75"/>
                </a:lnTo>
                <a:lnTo>
                  <a:pt x="18" y="75"/>
                </a:lnTo>
                <a:lnTo>
                  <a:pt x="14" y="77"/>
                </a:lnTo>
                <a:lnTo>
                  <a:pt x="4" y="73"/>
                </a:lnTo>
                <a:lnTo>
                  <a:pt x="4" y="73"/>
                </a:lnTo>
                <a:lnTo>
                  <a:pt x="3" y="73"/>
                </a:lnTo>
                <a:lnTo>
                  <a:pt x="1" y="73"/>
                </a:lnTo>
                <a:lnTo>
                  <a:pt x="1" y="72"/>
                </a:lnTo>
                <a:lnTo>
                  <a:pt x="0" y="70"/>
                </a:lnTo>
                <a:lnTo>
                  <a:pt x="1" y="68"/>
                </a:lnTo>
                <a:lnTo>
                  <a:pt x="3" y="65"/>
                </a:lnTo>
                <a:lnTo>
                  <a:pt x="5" y="61"/>
                </a:lnTo>
                <a:lnTo>
                  <a:pt x="31" y="9"/>
                </a:lnTo>
                <a:lnTo>
                  <a:pt x="31" y="7"/>
                </a:lnTo>
                <a:lnTo>
                  <a:pt x="31" y="7"/>
                </a:lnTo>
                <a:lnTo>
                  <a:pt x="31" y="6"/>
                </a:lnTo>
                <a:lnTo>
                  <a:pt x="31" y="3"/>
                </a:lnTo>
                <a:lnTo>
                  <a:pt x="33" y="2"/>
                </a:lnTo>
                <a:lnTo>
                  <a:pt x="34" y="1"/>
                </a:lnTo>
                <a:lnTo>
                  <a:pt x="37" y="0"/>
                </a:lnTo>
                <a:lnTo>
                  <a:pt x="39" y="0"/>
                </a:lnTo>
                <a:close/>
              </a:path>
            </a:pathLst>
          </a:custGeom>
          <a:solidFill>
            <a:srgbClr val="FE0207"/>
          </a:solidFill>
          <a:ln w="0">
            <a:solidFill>
              <a:srgbClr val="FE020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301"/>
          <p:cNvSpPr>
            <a:spLocks noEditPoints="1"/>
          </p:cNvSpPr>
          <p:nvPr/>
        </p:nvSpPr>
        <p:spPr bwMode="auto">
          <a:xfrm>
            <a:off x="6888163" y="804863"/>
            <a:ext cx="96838" cy="131763"/>
          </a:xfrm>
          <a:custGeom>
            <a:avLst/>
            <a:gdLst>
              <a:gd name="T0" fmla="*/ 41 w 61"/>
              <a:gd name="T1" fmla="*/ 7 h 83"/>
              <a:gd name="T2" fmla="*/ 38 w 61"/>
              <a:gd name="T3" fmla="*/ 9 h 83"/>
              <a:gd name="T4" fmla="*/ 38 w 61"/>
              <a:gd name="T5" fmla="*/ 11 h 83"/>
              <a:gd name="T6" fmla="*/ 38 w 61"/>
              <a:gd name="T7" fmla="*/ 11 h 83"/>
              <a:gd name="T8" fmla="*/ 11 w 61"/>
              <a:gd name="T9" fmla="*/ 66 h 83"/>
              <a:gd name="T10" fmla="*/ 11 w 61"/>
              <a:gd name="T11" fmla="*/ 68 h 83"/>
              <a:gd name="T12" fmla="*/ 7 w 61"/>
              <a:gd name="T13" fmla="*/ 73 h 83"/>
              <a:gd name="T14" fmla="*/ 7 w 61"/>
              <a:gd name="T15" fmla="*/ 74 h 83"/>
              <a:gd name="T16" fmla="*/ 19 w 61"/>
              <a:gd name="T17" fmla="*/ 77 h 83"/>
              <a:gd name="T18" fmla="*/ 23 w 61"/>
              <a:gd name="T19" fmla="*/ 77 h 83"/>
              <a:gd name="T20" fmla="*/ 51 w 61"/>
              <a:gd name="T21" fmla="*/ 14 h 83"/>
              <a:gd name="T22" fmla="*/ 53 w 61"/>
              <a:gd name="T23" fmla="*/ 13 h 83"/>
              <a:gd name="T24" fmla="*/ 54 w 61"/>
              <a:gd name="T25" fmla="*/ 10 h 83"/>
              <a:gd name="T26" fmla="*/ 53 w 61"/>
              <a:gd name="T27" fmla="*/ 9 h 83"/>
              <a:gd name="T28" fmla="*/ 49 w 61"/>
              <a:gd name="T29" fmla="*/ 7 h 83"/>
              <a:gd name="T30" fmla="*/ 47 w 61"/>
              <a:gd name="T31" fmla="*/ 7 h 83"/>
              <a:gd name="T32" fmla="*/ 46 w 61"/>
              <a:gd name="T33" fmla="*/ 7 h 83"/>
              <a:gd name="T34" fmla="*/ 44 w 61"/>
              <a:gd name="T35" fmla="*/ 0 h 83"/>
              <a:gd name="T36" fmla="*/ 50 w 61"/>
              <a:gd name="T37" fmla="*/ 1 h 83"/>
              <a:gd name="T38" fmla="*/ 55 w 61"/>
              <a:gd name="T39" fmla="*/ 2 h 83"/>
              <a:gd name="T40" fmla="*/ 59 w 61"/>
              <a:gd name="T41" fmla="*/ 5 h 83"/>
              <a:gd name="T42" fmla="*/ 61 w 61"/>
              <a:gd name="T43" fmla="*/ 10 h 83"/>
              <a:gd name="T44" fmla="*/ 58 w 61"/>
              <a:gd name="T45" fmla="*/ 18 h 83"/>
              <a:gd name="T46" fmla="*/ 30 w 61"/>
              <a:gd name="T47" fmla="*/ 77 h 83"/>
              <a:gd name="T48" fmla="*/ 30 w 61"/>
              <a:gd name="T49" fmla="*/ 79 h 83"/>
              <a:gd name="T50" fmla="*/ 27 w 61"/>
              <a:gd name="T51" fmla="*/ 82 h 83"/>
              <a:gd name="T52" fmla="*/ 21 w 61"/>
              <a:gd name="T53" fmla="*/ 83 h 83"/>
              <a:gd name="T54" fmla="*/ 17 w 61"/>
              <a:gd name="T55" fmla="*/ 83 h 83"/>
              <a:gd name="T56" fmla="*/ 4 w 61"/>
              <a:gd name="T57" fmla="*/ 81 h 83"/>
              <a:gd name="T58" fmla="*/ 2 w 61"/>
              <a:gd name="T59" fmla="*/ 78 h 83"/>
              <a:gd name="T60" fmla="*/ 0 w 61"/>
              <a:gd name="T61" fmla="*/ 74 h 83"/>
              <a:gd name="T62" fmla="*/ 2 w 61"/>
              <a:gd name="T63" fmla="*/ 68 h 83"/>
              <a:gd name="T64" fmla="*/ 30 w 61"/>
              <a:gd name="T65" fmla="*/ 11 h 83"/>
              <a:gd name="T66" fmla="*/ 30 w 61"/>
              <a:gd name="T67" fmla="*/ 9 h 83"/>
              <a:gd name="T68" fmla="*/ 33 w 61"/>
              <a:gd name="T69" fmla="*/ 4 h 83"/>
              <a:gd name="T70" fmla="*/ 38 w 61"/>
              <a:gd name="T71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" h="83">
                <a:moveTo>
                  <a:pt x="44" y="7"/>
                </a:moveTo>
                <a:lnTo>
                  <a:pt x="41" y="7"/>
                </a:lnTo>
                <a:lnTo>
                  <a:pt x="40" y="7"/>
                </a:lnTo>
                <a:lnTo>
                  <a:pt x="38" y="9"/>
                </a:lnTo>
                <a:lnTo>
                  <a:pt x="38" y="10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8" y="13"/>
                </a:lnTo>
                <a:lnTo>
                  <a:pt x="11" y="66"/>
                </a:lnTo>
                <a:lnTo>
                  <a:pt x="11" y="68"/>
                </a:lnTo>
                <a:lnTo>
                  <a:pt x="11" y="68"/>
                </a:lnTo>
                <a:lnTo>
                  <a:pt x="8" y="70"/>
                </a:lnTo>
                <a:lnTo>
                  <a:pt x="7" y="73"/>
                </a:lnTo>
                <a:lnTo>
                  <a:pt x="7" y="73"/>
                </a:lnTo>
                <a:lnTo>
                  <a:pt x="7" y="74"/>
                </a:lnTo>
                <a:lnTo>
                  <a:pt x="7" y="74"/>
                </a:lnTo>
                <a:lnTo>
                  <a:pt x="19" y="77"/>
                </a:lnTo>
                <a:lnTo>
                  <a:pt x="21" y="77"/>
                </a:lnTo>
                <a:lnTo>
                  <a:pt x="23" y="77"/>
                </a:lnTo>
                <a:lnTo>
                  <a:pt x="28" y="65"/>
                </a:lnTo>
                <a:lnTo>
                  <a:pt x="51" y="14"/>
                </a:lnTo>
                <a:lnTo>
                  <a:pt x="51" y="14"/>
                </a:lnTo>
                <a:lnTo>
                  <a:pt x="53" y="13"/>
                </a:lnTo>
                <a:lnTo>
                  <a:pt x="54" y="11"/>
                </a:lnTo>
                <a:lnTo>
                  <a:pt x="54" y="10"/>
                </a:lnTo>
                <a:lnTo>
                  <a:pt x="53" y="9"/>
                </a:lnTo>
                <a:lnTo>
                  <a:pt x="53" y="9"/>
                </a:lnTo>
                <a:lnTo>
                  <a:pt x="50" y="7"/>
                </a:lnTo>
                <a:lnTo>
                  <a:pt x="49" y="7"/>
                </a:lnTo>
                <a:lnTo>
                  <a:pt x="47" y="7"/>
                </a:lnTo>
                <a:lnTo>
                  <a:pt x="47" y="7"/>
                </a:lnTo>
                <a:lnTo>
                  <a:pt x="46" y="7"/>
                </a:lnTo>
                <a:lnTo>
                  <a:pt x="46" y="7"/>
                </a:lnTo>
                <a:lnTo>
                  <a:pt x="44" y="7"/>
                </a:lnTo>
                <a:close/>
                <a:moveTo>
                  <a:pt x="44" y="0"/>
                </a:moveTo>
                <a:lnTo>
                  <a:pt x="47" y="0"/>
                </a:lnTo>
                <a:lnTo>
                  <a:pt x="50" y="1"/>
                </a:lnTo>
                <a:lnTo>
                  <a:pt x="53" y="1"/>
                </a:lnTo>
                <a:lnTo>
                  <a:pt x="55" y="2"/>
                </a:lnTo>
                <a:lnTo>
                  <a:pt x="57" y="4"/>
                </a:lnTo>
                <a:lnTo>
                  <a:pt x="59" y="5"/>
                </a:lnTo>
                <a:lnTo>
                  <a:pt x="61" y="7"/>
                </a:lnTo>
                <a:lnTo>
                  <a:pt x="61" y="10"/>
                </a:lnTo>
                <a:lnTo>
                  <a:pt x="61" y="14"/>
                </a:lnTo>
                <a:lnTo>
                  <a:pt x="58" y="18"/>
                </a:lnTo>
                <a:lnTo>
                  <a:pt x="34" y="68"/>
                </a:lnTo>
                <a:lnTo>
                  <a:pt x="30" y="77"/>
                </a:lnTo>
                <a:lnTo>
                  <a:pt x="30" y="77"/>
                </a:lnTo>
                <a:lnTo>
                  <a:pt x="30" y="79"/>
                </a:lnTo>
                <a:lnTo>
                  <a:pt x="29" y="81"/>
                </a:lnTo>
                <a:lnTo>
                  <a:pt x="27" y="82"/>
                </a:lnTo>
                <a:lnTo>
                  <a:pt x="24" y="83"/>
                </a:lnTo>
                <a:lnTo>
                  <a:pt x="21" y="83"/>
                </a:lnTo>
                <a:lnTo>
                  <a:pt x="17" y="83"/>
                </a:lnTo>
                <a:lnTo>
                  <a:pt x="17" y="83"/>
                </a:lnTo>
                <a:lnTo>
                  <a:pt x="6" y="81"/>
                </a:lnTo>
                <a:lnTo>
                  <a:pt x="4" y="81"/>
                </a:lnTo>
                <a:lnTo>
                  <a:pt x="3" y="79"/>
                </a:lnTo>
                <a:lnTo>
                  <a:pt x="2" y="78"/>
                </a:lnTo>
                <a:lnTo>
                  <a:pt x="0" y="77"/>
                </a:lnTo>
                <a:lnTo>
                  <a:pt x="0" y="74"/>
                </a:lnTo>
                <a:lnTo>
                  <a:pt x="0" y="70"/>
                </a:lnTo>
                <a:lnTo>
                  <a:pt x="2" y="68"/>
                </a:lnTo>
                <a:lnTo>
                  <a:pt x="4" y="64"/>
                </a:lnTo>
                <a:lnTo>
                  <a:pt x="30" y="11"/>
                </a:lnTo>
                <a:lnTo>
                  <a:pt x="30" y="11"/>
                </a:lnTo>
                <a:lnTo>
                  <a:pt x="30" y="9"/>
                </a:lnTo>
                <a:lnTo>
                  <a:pt x="32" y="6"/>
                </a:lnTo>
                <a:lnTo>
                  <a:pt x="33" y="4"/>
                </a:lnTo>
                <a:lnTo>
                  <a:pt x="36" y="2"/>
                </a:lnTo>
                <a:lnTo>
                  <a:pt x="38" y="1"/>
                </a:lnTo>
                <a:lnTo>
                  <a:pt x="4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302"/>
          <p:cNvSpPr>
            <a:spLocks/>
          </p:cNvSpPr>
          <p:nvPr/>
        </p:nvSpPr>
        <p:spPr bwMode="auto">
          <a:xfrm>
            <a:off x="6940551" y="865188"/>
            <a:ext cx="53975" cy="53975"/>
          </a:xfrm>
          <a:custGeom>
            <a:avLst/>
            <a:gdLst>
              <a:gd name="T0" fmla="*/ 11 w 34"/>
              <a:gd name="T1" fmla="*/ 0 h 34"/>
              <a:gd name="T2" fmla="*/ 29 w 34"/>
              <a:gd name="T3" fmla="*/ 7 h 34"/>
              <a:gd name="T4" fmla="*/ 29 w 34"/>
              <a:gd name="T5" fmla="*/ 7 h 34"/>
              <a:gd name="T6" fmla="*/ 30 w 34"/>
              <a:gd name="T7" fmla="*/ 9 h 34"/>
              <a:gd name="T8" fmla="*/ 31 w 34"/>
              <a:gd name="T9" fmla="*/ 10 h 34"/>
              <a:gd name="T10" fmla="*/ 33 w 34"/>
              <a:gd name="T11" fmla="*/ 13 h 34"/>
              <a:gd name="T12" fmla="*/ 34 w 34"/>
              <a:gd name="T13" fmla="*/ 14 h 34"/>
              <a:gd name="T14" fmla="*/ 33 w 34"/>
              <a:gd name="T15" fmla="*/ 17 h 34"/>
              <a:gd name="T16" fmla="*/ 29 w 34"/>
              <a:gd name="T17" fmla="*/ 28 h 34"/>
              <a:gd name="T18" fmla="*/ 29 w 34"/>
              <a:gd name="T19" fmla="*/ 30 h 34"/>
              <a:gd name="T20" fmla="*/ 29 w 34"/>
              <a:gd name="T21" fmla="*/ 30 h 34"/>
              <a:gd name="T22" fmla="*/ 29 w 34"/>
              <a:gd name="T23" fmla="*/ 31 h 34"/>
              <a:gd name="T24" fmla="*/ 29 w 34"/>
              <a:gd name="T25" fmla="*/ 32 h 34"/>
              <a:gd name="T26" fmla="*/ 28 w 34"/>
              <a:gd name="T27" fmla="*/ 32 h 34"/>
              <a:gd name="T28" fmla="*/ 26 w 34"/>
              <a:gd name="T29" fmla="*/ 34 h 34"/>
              <a:gd name="T30" fmla="*/ 25 w 34"/>
              <a:gd name="T31" fmla="*/ 32 h 34"/>
              <a:gd name="T32" fmla="*/ 24 w 34"/>
              <a:gd name="T33" fmla="*/ 31 h 34"/>
              <a:gd name="T34" fmla="*/ 20 w 34"/>
              <a:gd name="T35" fmla="*/ 28 h 34"/>
              <a:gd name="T36" fmla="*/ 20 w 34"/>
              <a:gd name="T37" fmla="*/ 28 h 34"/>
              <a:gd name="T38" fmla="*/ 18 w 34"/>
              <a:gd name="T39" fmla="*/ 27 h 34"/>
              <a:gd name="T40" fmla="*/ 17 w 34"/>
              <a:gd name="T41" fmla="*/ 24 h 34"/>
              <a:gd name="T42" fmla="*/ 16 w 34"/>
              <a:gd name="T43" fmla="*/ 23 h 34"/>
              <a:gd name="T44" fmla="*/ 12 w 34"/>
              <a:gd name="T45" fmla="*/ 21 h 34"/>
              <a:gd name="T46" fmla="*/ 9 w 34"/>
              <a:gd name="T47" fmla="*/ 21 h 34"/>
              <a:gd name="T48" fmla="*/ 5 w 34"/>
              <a:gd name="T49" fmla="*/ 21 h 34"/>
              <a:gd name="T50" fmla="*/ 0 w 34"/>
              <a:gd name="T51" fmla="*/ 22 h 34"/>
              <a:gd name="T52" fmla="*/ 11 w 34"/>
              <a:gd name="T5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" h="34">
                <a:moveTo>
                  <a:pt x="11" y="0"/>
                </a:moveTo>
                <a:lnTo>
                  <a:pt x="29" y="7"/>
                </a:lnTo>
                <a:lnTo>
                  <a:pt x="29" y="7"/>
                </a:lnTo>
                <a:lnTo>
                  <a:pt x="30" y="9"/>
                </a:lnTo>
                <a:lnTo>
                  <a:pt x="31" y="10"/>
                </a:lnTo>
                <a:lnTo>
                  <a:pt x="33" y="13"/>
                </a:lnTo>
                <a:lnTo>
                  <a:pt x="34" y="14"/>
                </a:lnTo>
                <a:lnTo>
                  <a:pt x="33" y="17"/>
                </a:lnTo>
                <a:lnTo>
                  <a:pt x="29" y="28"/>
                </a:lnTo>
                <a:lnTo>
                  <a:pt x="29" y="30"/>
                </a:lnTo>
                <a:lnTo>
                  <a:pt x="29" y="30"/>
                </a:lnTo>
                <a:lnTo>
                  <a:pt x="29" y="31"/>
                </a:lnTo>
                <a:lnTo>
                  <a:pt x="29" y="32"/>
                </a:lnTo>
                <a:lnTo>
                  <a:pt x="28" y="32"/>
                </a:lnTo>
                <a:lnTo>
                  <a:pt x="26" y="34"/>
                </a:lnTo>
                <a:lnTo>
                  <a:pt x="25" y="32"/>
                </a:lnTo>
                <a:lnTo>
                  <a:pt x="24" y="31"/>
                </a:lnTo>
                <a:lnTo>
                  <a:pt x="20" y="28"/>
                </a:lnTo>
                <a:lnTo>
                  <a:pt x="20" y="28"/>
                </a:lnTo>
                <a:lnTo>
                  <a:pt x="18" y="27"/>
                </a:lnTo>
                <a:lnTo>
                  <a:pt x="17" y="24"/>
                </a:lnTo>
                <a:lnTo>
                  <a:pt x="16" y="23"/>
                </a:lnTo>
                <a:lnTo>
                  <a:pt x="12" y="21"/>
                </a:lnTo>
                <a:lnTo>
                  <a:pt x="9" y="21"/>
                </a:lnTo>
                <a:lnTo>
                  <a:pt x="5" y="21"/>
                </a:lnTo>
                <a:lnTo>
                  <a:pt x="0" y="22"/>
                </a:lnTo>
                <a:lnTo>
                  <a:pt x="11" y="0"/>
                </a:lnTo>
                <a:close/>
              </a:path>
            </a:pathLst>
          </a:custGeom>
          <a:solidFill>
            <a:srgbClr val="FE0207"/>
          </a:solidFill>
          <a:ln w="0">
            <a:solidFill>
              <a:srgbClr val="FE020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303"/>
          <p:cNvSpPr>
            <a:spLocks noEditPoints="1"/>
          </p:cNvSpPr>
          <p:nvPr/>
        </p:nvSpPr>
        <p:spPr bwMode="auto">
          <a:xfrm>
            <a:off x="6927851" y="855663"/>
            <a:ext cx="71438" cy="66675"/>
          </a:xfrm>
          <a:custGeom>
            <a:avLst/>
            <a:gdLst>
              <a:gd name="T0" fmla="*/ 21 w 45"/>
              <a:gd name="T1" fmla="*/ 11 h 42"/>
              <a:gd name="T2" fmla="*/ 15 w 45"/>
              <a:gd name="T3" fmla="*/ 23 h 42"/>
              <a:gd name="T4" fmla="*/ 16 w 45"/>
              <a:gd name="T5" fmla="*/ 23 h 42"/>
              <a:gd name="T6" fmla="*/ 20 w 45"/>
              <a:gd name="T7" fmla="*/ 23 h 42"/>
              <a:gd name="T8" fmla="*/ 24 w 45"/>
              <a:gd name="T9" fmla="*/ 24 h 42"/>
              <a:gd name="T10" fmla="*/ 26 w 45"/>
              <a:gd name="T11" fmla="*/ 27 h 42"/>
              <a:gd name="T12" fmla="*/ 29 w 45"/>
              <a:gd name="T13" fmla="*/ 29 h 42"/>
              <a:gd name="T14" fmla="*/ 30 w 45"/>
              <a:gd name="T15" fmla="*/ 30 h 42"/>
              <a:gd name="T16" fmla="*/ 32 w 45"/>
              <a:gd name="T17" fmla="*/ 33 h 42"/>
              <a:gd name="T18" fmla="*/ 33 w 45"/>
              <a:gd name="T19" fmla="*/ 34 h 42"/>
              <a:gd name="T20" fmla="*/ 33 w 45"/>
              <a:gd name="T21" fmla="*/ 34 h 42"/>
              <a:gd name="T22" fmla="*/ 37 w 45"/>
              <a:gd name="T23" fmla="*/ 21 h 42"/>
              <a:gd name="T24" fmla="*/ 37 w 45"/>
              <a:gd name="T25" fmla="*/ 21 h 42"/>
              <a:gd name="T26" fmla="*/ 38 w 45"/>
              <a:gd name="T27" fmla="*/ 20 h 42"/>
              <a:gd name="T28" fmla="*/ 38 w 45"/>
              <a:gd name="T29" fmla="*/ 20 h 42"/>
              <a:gd name="T30" fmla="*/ 38 w 45"/>
              <a:gd name="T31" fmla="*/ 20 h 42"/>
              <a:gd name="T32" fmla="*/ 37 w 45"/>
              <a:gd name="T33" fmla="*/ 19 h 42"/>
              <a:gd name="T34" fmla="*/ 37 w 45"/>
              <a:gd name="T35" fmla="*/ 17 h 42"/>
              <a:gd name="T36" fmla="*/ 36 w 45"/>
              <a:gd name="T37" fmla="*/ 17 h 42"/>
              <a:gd name="T38" fmla="*/ 34 w 45"/>
              <a:gd name="T39" fmla="*/ 17 h 42"/>
              <a:gd name="T40" fmla="*/ 21 w 45"/>
              <a:gd name="T41" fmla="*/ 11 h 42"/>
              <a:gd name="T42" fmla="*/ 17 w 45"/>
              <a:gd name="T43" fmla="*/ 0 h 42"/>
              <a:gd name="T44" fmla="*/ 38 w 45"/>
              <a:gd name="T45" fmla="*/ 11 h 42"/>
              <a:gd name="T46" fmla="*/ 38 w 45"/>
              <a:gd name="T47" fmla="*/ 11 h 42"/>
              <a:gd name="T48" fmla="*/ 39 w 45"/>
              <a:gd name="T49" fmla="*/ 11 h 42"/>
              <a:gd name="T50" fmla="*/ 41 w 45"/>
              <a:gd name="T51" fmla="*/ 12 h 42"/>
              <a:gd name="T52" fmla="*/ 43 w 45"/>
              <a:gd name="T53" fmla="*/ 15 h 42"/>
              <a:gd name="T54" fmla="*/ 45 w 45"/>
              <a:gd name="T55" fmla="*/ 16 h 42"/>
              <a:gd name="T56" fmla="*/ 45 w 45"/>
              <a:gd name="T57" fmla="*/ 20 h 42"/>
              <a:gd name="T58" fmla="*/ 45 w 45"/>
              <a:gd name="T59" fmla="*/ 23 h 42"/>
              <a:gd name="T60" fmla="*/ 43 w 45"/>
              <a:gd name="T61" fmla="*/ 25 h 42"/>
              <a:gd name="T62" fmla="*/ 41 w 45"/>
              <a:gd name="T63" fmla="*/ 36 h 42"/>
              <a:gd name="T64" fmla="*/ 41 w 45"/>
              <a:gd name="T65" fmla="*/ 36 h 42"/>
              <a:gd name="T66" fmla="*/ 41 w 45"/>
              <a:gd name="T67" fmla="*/ 37 h 42"/>
              <a:gd name="T68" fmla="*/ 39 w 45"/>
              <a:gd name="T69" fmla="*/ 38 h 42"/>
              <a:gd name="T70" fmla="*/ 39 w 45"/>
              <a:gd name="T71" fmla="*/ 41 h 42"/>
              <a:gd name="T72" fmla="*/ 37 w 45"/>
              <a:gd name="T73" fmla="*/ 42 h 42"/>
              <a:gd name="T74" fmla="*/ 36 w 45"/>
              <a:gd name="T75" fmla="*/ 42 h 42"/>
              <a:gd name="T76" fmla="*/ 34 w 45"/>
              <a:gd name="T77" fmla="*/ 42 h 42"/>
              <a:gd name="T78" fmla="*/ 32 w 45"/>
              <a:gd name="T79" fmla="*/ 42 h 42"/>
              <a:gd name="T80" fmla="*/ 29 w 45"/>
              <a:gd name="T81" fmla="*/ 40 h 42"/>
              <a:gd name="T82" fmla="*/ 26 w 45"/>
              <a:gd name="T83" fmla="*/ 37 h 42"/>
              <a:gd name="T84" fmla="*/ 25 w 45"/>
              <a:gd name="T85" fmla="*/ 37 h 42"/>
              <a:gd name="T86" fmla="*/ 25 w 45"/>
              <a:gd name="T87" fmla="*/ 37 h 42"/>
              <a:gd name="T88" fmla="*/ 25 w 45"/>
              <a:gd name="T89" fmla="*/ 36 h 42"/>
              <a:gd name="T90" fmla="*/ 25 w 45"/>
              <a:gd name="T91" fmla="*/ 36 h 42"/>
              <a:gd name="T92" fmla="*/ 24 w 45"/>
              <a:gd name="T93" fmla="*/ 34 h 42"/>
              <a:gd name="T94" fmla="*/ 22 w 45"/>
              <a:gd name="T95" fmla="*/ 33 h 42"/>
              <a:gd name="T96" fmla="*/ 20 w 45"/>
              <a:gd name="T97" fmla="*/ 30 h 42"/>
              <a:gd name="T98" fmla="*/ 19 w 45"/>
              <a:gd name="T99" fmla="*/ 29 h 42"/>
              <a:gd name="T100" fmla="*/ 16 w 45"/>
              <a:gd name="T101" fmla="*/ 29 h 42"/>
              <a:gd name="T102" fmla="*/ 13 w 45"/>
              <a:gd name="T103" fmla="*/ 29 h 42"/>
              <a:gd name="T104" fmla="*/ 11 w 45"/>
              <a:gd name="T105" fmla="*/ 30 h 42"/>
              <a:gd name="T106" fmla="*/ 0 w 45"/>
              <a:gd name="T107" fmla="*/ 36 h 42"/>
              <a:gd name="T108" fmla="*/ 16 w 45"/>
              <a:gd name="T109" fmla="*/ 4 h 42"/>
              <a:gd name="T110" fmla="*/ 17 w 45"/>
              <a:gd name="T1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" h="42">
                <a:moveTo>
                  <a:pt x="21" y="11"/>
                </a:moveTo>
                <a:lnTo>
                  <a:pt x="15" y="23"/>
                </a:lnTo>
                <a:lnTo>
                  <a:pt x="16" y="23"/>
                </a:lnTo>
                <a:lnTo>
                  <a:pt x="20" y="23"/>
                </a:lnTo>
                <a:lnTo>
                  <a:pt x="24" y="24"/>
                </a:lnTo>
                <a:lnTo>
                  <a:pt x="26" y="27"/>
                </a:lnTo>
                <a:lnTo>
                  <a:pt x="29" y="29"/>
                </a:lnTo>
                <a:lnTo>
                  <a:pt x="30" y="30"/>
                </a:lnTo>
                <a:lnTo>
                  <a:pt x="32" y="33"/>
                </a:lnTo>
                <a:lnTo>
                  <a:pt x="33" y="34"/>
                </a:lnTo>
                <a:lnTo>
                  <a:pt x="33" y="34"/>
                </a:lnTo>
                <a:lnTo>
                  <a:pt x="37" y="21"/>
                </a:lnTo>
                <a:lnTo>
                  <a:pt x="37" y="21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7" y="19"/>
                </a:lnTo>
                <a:lnTo>
                  <a:pt x="37" y="17"/>
                </a:lnTo>
                <a:lnTo>
                  <a:pt x="36" y="17"/>
                </a:lnTo>
                <a:lnTo>
                  <a:pt x="34" y="17"/>
                </a:lnTo>
                <a:lnTo>
                  <a:pt x="21" y="11"/>
                </a:lnTo>
                <a:close/>
                <a:moveTo>
                  <a:pt x="17" y="0"/>
                </a:moveTo>
                <a:lnTo>
                  <a:pt x="38" y="11"/>
                </a:lnTo>
                <a:lnTo>
                  <a:pt x="38" y="11"/>
                </a:lnTo>
                <a:lnTo>
                  <a:pt x="39" y="11"/>
                </a:lnTo>
                <a:lnTo>
                  <a:pt x="41" y="12"/>
                </a:lnTo>
                <a:lnTo>
                  <a:pt x="43" y="15"/>
                </a:lnTo>
                <a:lnTo>
                  <a:pt x="45" y="16"/>
                </a:lnTo>
                <a:lnTo>
                  <a:pt x="45" y="20"/>
                </a:lnTo>
                <a:lnTo>
                  <a:pt x="45" y="23"/>
                </a:lnTo>
                <a:lnTo>
                  <a:pt x="43" y="25"/>
                </a:lnTo>
                <a:lnTo>
                  <a:pt x="41" y="36"/>
                </a:lnTo>
                <a:lnTo>
                  <a:pt x="41" y="36"/>
                </a:lnTo>
                <a:lnTo>
                  <a:pt x="41" y="37"/>
                </a:lnTo>
                <a:lnTo>
                  <a:pt x="39" y="38"/>
                </a:lnTo>
                <a:lnTo>
                  <a:pt x="39" y="41"/>
                </a:lnTo>
                <a:lnTo>
                  <a:pt x="37" y="42"/>
                </a:lnTo>
                <a:lnTo>
                  <a:pt x="36" y="42"/>
                </a:lnTo>
                <a:lnTo>
                  <a:pt x="34" y="42"/>
                </a:lnTo>
                <a:lnTo>
                  <a:pt x="32" y="42"/>
                </a:lnTo>
                <a:lnTo>
                  <a:pt x="29" y="40"/>
                </a:lnTo>
                <a:lnTo>
                  <a:pt x="26" y="37"/>
                </a:lnTo>
                <a:lnTo>
                  <a:pt x="25" y="37"/>
                </a:lnTo>
                <a:lnTo>
                  <a:pt x="25" y="37"/>
                </a:lnTo>
                <a:lnTo>
                  <a:pt x="25" y="36"/>
                </a:lnTo>
                <a:lnTo>
                  <a:pt x="25" y="36"/>
                </a:lnTo>
                <a:lnTo>
                  <a:pt x="24" y="34"/>
                </a:lnTo>
                <a:lnTo>
                  <a:pt x="22" y="33"/>
                </a:lnTo>
                <a:lnTo>
                  <a:pt x="20" y="30"/>
                </a:lnTo>
                <a:lnTo>
                  <a:pt x="19" y="29"/>
                </a:lnTo>
                <a:lnTo>
                  <a:pt x="16" y="29"/>
                </a:lnTo>
                <a:lnTo>
                  <a:pt x="13" y="29"/>
                </a:lnTo>
                <a:lnTo>
                  <a:pt x="11" y="30"/>
                </a:lnTo>
                <a:lnTo>
                  <a:pt x="0" y="36"/>
                </a:lnTo>
                <a:lnTo>
                  <a:pt x="16" y="4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304"/>
          <p:cNvSpPr>
            <a:spLocks/>
          </p:cNvSpPr>
          <p:nvPr/>
        </p:nvSpPr>
        <p:spPr bwMode="auto">
          <a:xfrm>
            <a:off x="6356351" y="838201"/>
            <a:ext cx="41275" cy="42863"/>
          </a:xfrm>
          <a:custGeom>
            <a:avLst/>
            <a:gdLst>
              <a:gd name="T0" fmla="*/ 26 w 26"/>
              <a:gd name="T1" fmla="*/ 0 h 27"/>
              <a:gd name="T2" fmla="*/ 20 w 26"/>
              <a:gd name="T3" fmla="*/ 19 h 27"/>
              <a:gd name="T4" fmla="*/ 20 w 26"/>
              <a:gd name="T5" fmla="*/ 19 h 27"/>
              <a:gd name="T6" fmla="*/ 20 w 26"/>
              <a:gd name="T7" fmla="*/ 21 h 27"/>
              <a:gd name="T8" fmla="*/ 20 w 26"/>
              <a:gd name="T9" fmla="*/ 22 h 27"/>
              <a:gd name="T10" fmla="*/ 20 w 26"/>
              <a:gd name="T11" fmla="*/ 23 h 27"/>
              <a:gd name="T12" fmla="*/ 19 w 26"/>
              <a:gd name="T13" fmla="*/ 24 h 27"/>
              <a:gd name="T14" fmla="*/ 19 w 26"/>
              <a:gd name="T15" fmla="*/ 26 h 27"/>
              <a:gd name="T16" fmla="*/ 17 w 26"/>
              <a:gd name="T17" fmla="*/ 27 h 27"/>
              <a:gd name="T18" fmla="*/ 16 w 26"/>
              <a:gd name="T19" fmla="*/ 26 h 27"/>
              <a:gd name="T20" fmla="*/ 15 w 26"/>
              <a:gd name="T21" fmla="*/ 24 h 27"/>
              <a:gd name="T22" fmla="*/ 12 w 26"/>
              <a:gd name="T23" fmla="*/ 22 h 27"/>
              <a:gd name="T24" fmla="*/ 9 w 26"/>
              <a:gd name="T25" fmla="*/ 17 h 27"/>
              <a:gd name="T26" fmla="*/ 0 w 26"/>
              <a:gd name="T27" fmla="*/ 6 h 27"/>
              <a:gd name="T28" fmla="*/ 26 w 26"/>
              <a:gd name="T2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27">
                <a:moveTo>
                  <a:pt x="26" y="0"/>
                </a:moveTo>
                <a:lnTo>
                  <a:pt x="20" y="19"/>
                </a:lnTo>
                <a:lnTo>
                  <a:pt x="20" y="19"/>
                </a:lnTo>
                <a:lnTo>
                  <a:pt x="20" y="21"/>
                </a:lnTo>
                <a:lnTo>
                  <a:pt x="20" y="22"/>
                </a:lnTo>
                <a:lnTo>
                  <a:pt x="20" y="23"/>
                </a:lnTo>
                <a:lnTo>
                  <a:pt x="19" y="24"/>
                </a:lnTo>
                <a:lnTo>
                  <a:pt x="19" y="26"/>
                </a:lnTo>
                <a:lnTo>
                  <a:pt x="17" y="27"/>
                </a:lnTo>
                <a:lnTo>
                  <a:pt x="16" y="26"/>
                </a:lnTo>
                <a:lnTo>
                  <a:pt x="15" y="24"/>
                </a:lnTo>
                <a:lnTo>
                  <a:pt x="12" y="22"/>
                </a:lnTo>
                <a:lnTo>
                  <a:pt x="9" y="17"/>
                </a:lnTo>
                <a:lnTo>
                  <a:pt x="0" y="6"/>
                </a:lnTo>
                <a:lnTo>
                  <a:pt x="26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305"/>
          <p:cNvSpPr>
            <a:spLocks/>
          </p:cNvSpPr>
          <p:nvPr/>
        </p:nvSpPr>
        <p:spPr bwMode="auto">
          <a:xfrm>
            <a:off x="6350001" y="833438"/>
            <a:ext cx="53975" cy="52388"/>
          </a:xfrm>
          <a:custGeom>
            <a:avLst/>
            <a:gdLst>
              <a:gd name="T0" fmla="*/ 30 w 34"/>
              <a:gd name="T1" fmla="*/ 0 h 33"/>
              <a:gd name="T2" fmla="*/ 32 w 34"/>
              <a:gd name="T3" fmla="*/ 0 h 33"/>
              <a:gd name="T4" fmla="*/ 34 w 34"/>
              <a:gd name="T5" fmla="*/ 1 h 33"/>
              <a:gd name="T6" fmla="*/ 34 w 34"/>
              <a:gd name="T7" fmla="*/ 3 h 33"/>
              <a:gd name="T8" fmla="*/ 34 w 34"/>
              <a:gd name="T9" fmla="*/ 4 h 33"/>
              <a:gd name="T10" fmla="*/ 27 w 34"/>
              <a:gd name="T11" fmla="*/ 22 h 33"/>
              <a:gd name="T12" fmla="*/ 27 w 34"/>
              <a:gd name="T13" fmla="*/ 25 h 33"/>
              <a:gd name="T14" fmla="*/ 27 w 34"/>
              <a:gd name="T15" fmla="*/ 26 h 33"/>
              <a:gd name="T16" fmla="*/ 27 w 34"/>
              <a:gd name="T17" fmla="*/ 29 h 33"/>
              <a:gd name="T18" fmla="*/ 25 w 34"/>
              <a:gd name="T19" fmla="*/ 31 h 33"/>
              <a:gd name="T20" fmla="*/ 24 w 34"/>
              <a:gd name="T21" fmla="*/ 33 h 33"/>
              <a:gd name="T22" fmla="*/ 21 w 34"/>
              <a:gd name="T23" fmla="*/ 33 h 33"/>
              <a:gd name="T24" fmla="*/ 21 w 34"/>
              <a:gd name="T25" fmla="*/ 33 h 33"/>
              <a:gd name="T26" fmla="*/ 19 w 34"/>
              <a:gd name="T27" fmla="*/ 33 h 33"/>
              <a:gd name="T28" fmla="*/ 17 w 34"/>
              <a:gd name="T29" fmla="*/ 31 h 33"/>
              <a:gd name="T30" fmla="*/ 16 w 34"/>
              <a:gd name="T31" fmla="*/ 30 h 33"/>
              <a:gd name="T32" fmla="*/ 13 w 34"/>
              <a:gd name="T33" fmla="*/ 26 h 33"/>
              <a:gd name="T34" fmla="*/ 10 w 34"/>
              <a:gd name="T35" fmla="*/ 22 h 33"/>
              <a:gd name="T36" fmla="*/ 2 w 34"/>
              <a:gd name="T37" fmla="*/ 12 h 33"/>
              <a:gd name="T38" fmla="*/ 2 w 34"/>
              <a:gd name="T39" fmla="*/ 12 h 33"/>
              <a:gd name="T40" fmla="*/ 0 w 34"/>
              <a:gd name="T41" fmla="*/ 10 h 33"/>
              <a:gd name="T42" fmla="*/ 0 w 34"/>
              <a:gd name="T43" fmla="*/ 8 h 33"/>
              <a:gd name="T44" fmla="*/ 2 w 34"/>
              <a:gd name="T45" fmla="*/ 6 h 33"/>
              <a:gd name="T46" fmla="*/ 3 w 34"/>
              <a:gd name="T47" fmla="*/ 6 h 33"/>
              <a:gd name="T48" fmla="*/ 6 w 34"/>
              <a:gd name="T49" fmla="*/ 6 h 33"/>
              <a:gd name="T50" fmla="*/ 7 w 34"/>
              <a:gd name="T51" fmla="*/ 8 h 33"/>
              <a:gd name="T52" fmla="*/ 16 w 34"/>
              <a:gd name="T53" fmla="*/ 18 h 33"/>
              <a:gd name="T54" fmla="*/ 16 w 34"/>
              <a:gd name="T55" fmla="*/ 18 h 33"/>
              <a:gd name="T56" fmla="*/ 19 w 34"/>
              <a:gd name="T57" fmla="*/ 22 h 33"/>
              <a:gd name="T58" fmla="*/ 20 w 34"/>
              <a:gd name="T59" fmla="*/ 24 h 33"/>
              <a:gd name="T60" fmla="*/ 20 w 34"/>
              <a:gd name="T61" fmla="*/ 22 h 33"/>
              <a:gd name="T62" fmla="*/ 20 w 34"/>
              <a:gd name="T63" fmla="*/ 22 h 33"/>
              <a:gd name="T64" fmla="*/ 20 w 34"/>
              <a:gd name="T65" fmla="*/ 21 h 33"/>
              <a:gd name="T66" fmla="*/ 28 w 34"/>
              <a:gd name="T67" fmla="*/ 1 h 33"/>
              <a:gd name="T68" fmla="*/ 29 w 34"/>
              <a:gd name="T69" fmla="*/ 0 h 33"/>
              <a:gd name="T70" fmla="*/ 30 w 34"/>
              <a:gd name="T7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" h="33">
                <a:moveTo>
                  <a:pt x="30" y="0"/>
                </a:moveTo>
                <a:lnTo>
                  <a:pt x="32" y="0"/>
                </a:lnTo>
                <a:lnTo>
                  <a:pt x="34" y="1"/>
                </a:lnTo>
                <a:lnTo>
                  <a:pt x="34" y="3"/>
                </a:lnTo>
                <a:lnTo>
                  <a:pt x="34" y="4"/>
                </a:lnTo>
                <a:lnTo>
                  <a:pt x="27" y="22"/>
                </a:lnTo>
                <a:lnTo>
                  <a:pt x="27" y="25"/>
                </a:lnTo>
                <a:lnTo>
                  <a:pt x="27" y="26"/>
                </a:lnTo>
                <a:lnTo>
                  <a:pt x="27" y="29"/>
                </a:lnTo>
                <a:lnTo>
                  <a:pt x="25" y="31"/>
                </a:lnTo>
                <a:lnTo>
                  <a:pt x="24" y="33"/>
                </a:lnTo>
                <a:lnTo>
                  <a:pt x="21" y="33"/>
                </a:lnTo>
                <a:lnTo>
                  <a:pt x="21" y="33"/>
                </a:lnTo>
                <a:lnTo>
                  <a:pt x="19" y="33"/>
                </a:lnTo>
                <a:lnTo>
                  <a:pt x="17" y="31"/>
                </a:lnTo>
                <a:lnTo>
                  <a:pt x="16" y="30"/>
                </a:lnTo>
                <a:lnTo>
                  <a:pt x="13" y="26"/>
                </a:lnTo>
                <a:lnTo>
                  <a:pt x="10" y="22"/>
                </a:lnTo>
                <a:lnTo>
                  <a:pt x="2" y="12"/>
                </a:lnTo>
                <a:lnTo>
                  <a:pt x="2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3" y="6"/>
                </a:lnTo>
                <a:lnTo>
                  <a:pt x="6" y="6"/>
                </a:lnTo>
                <a:lnTo>
                  <a:pt x="7" y="8"/>
                </a:lnTo>
                <a:lnTo>
                  <a:pt x="16" y="18"/>
                </a:lnTo>
                <a:lnTo>
                  <a:pt x="16" y="18"/>
                </a:lnTo>
                <a:lnTo>
                  <a:pt x="19" y="22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0" y="21"/>
                </a:lnTo>
                <a:lnTo>
                  <a:pt x="28" y="1"/>
                </a:lnTo>
                <a:lnTo>
                  <a:pt x="29" y="0"/>
                </a:lnTo>
                <a:lnTo>
                  <a:pt x="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306"/>
          <p:cNvSpPr>
            <a:spLocks/>
          </p:cNvSpPr>
          <p:nvPr/>
        </p:nvSpPr>
        <p:spPr bwMode="auto">
          <a:xfrm>
            <a:off x="6403976" y="831851"/>
            <a:ext cx="39688" cy="26988"/>
          </a:xfrm>
          <a:custGeom>
            <a:avLst/>
            <a:gdLst>
              <a:gd name="T0" fmla="*/ 25 w 25"/>
              <a:gd name="T1" fmla="*/ 0 h 17"/>
              <a:gd name="T2" fmla="*/ 20 w 25"/>
              <a:gd name="T3" fmla="*/ 10 h 17"/>
              <a:gd name="T4" fmla="*/ 17 w 25"/>
              <a:gd name="T5" fmla="*/ 14 h 17"/>
              <a:gd name="T6" fmla="*/ 15 w 25"/>
              <a:gd name="T7" fmla="*/ 15 h 17"/>
              <a:gd name="T8" fmla="*/ 13 w 25"/>
              <a:gd name="T9" fmla="*/ 17 h 17"/>
              <a:gd name="T10" fmla="*/ 11 w 25"/>
              <a:gd name="T11" fmla="*/ 17 h 17"/>
              <a:gd name="T12" fmla="*/ 10 w 25"/>
              <a:gd name="T13" fmla="*/ 15 h 17"/>
              <a:gd name="T14" fmla="*/ 10 w 25"/>
              <a:gd name="T15" fmla="*/ 15 h 17"/>
              <a:gd name="T16" fmla="*/ 8 w 25"/>
              <a:gd name="T17" fmla="*/ 14 h 17"/>
              <a:gd name="T18" fmla="*/ 8 w 25"/>
              <a:gd name="T19" fmla="*/ 14 h 17"/>
              <a:gd name="T20" fmla="*/ 0 w 25"/>
              <a:gd name="T21" fmla="*/ 4 h 17"/>
              <a:gd name="T22" fmla="*/ 25 w 25"/>
              <a:gd name="T2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17">
                <a:moveTo>
                  <a:pt x="25" y="0"/>
                </a:moveTo>
                <a:lnTo>
                  <a:pt x="20" y="10"/>
                </a:lnTo>
                <a:lnTo>
                  <a:pt x="17" y="14"/>
                </a:lnTo>
                <a:lnTo>
                  <a:pt x="15" y="15"/>
                </a:lnTo>
                <a:lnTo>
                  <a:pt x="13" y="17"/>
                </a:lnTo>
                <a:lnTo>
                  <a:pt x="11" y="17"/>
                </a:lnTo>
                <a:lnTo>
                  <a:pt x="10" y="15"/>
                </a:lnTo>
                <a:lnTo>
                  <a:pt x="10" y="15"/>
                </a:lnTo>
                <a:lnTo>
                  <a:pt x="8" y="14"/>
                </a:lnTo>
                <a:lnTo>
                  <a:pt x="8" y="14"/>
                </a:lnTo>
                <a:lnTo>
                  <a:pt x="0" y="4"/>
                </a:lnTo>
                <a:lnTo>
                  <a:pt x="25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307"/>
          <p:cNvSpPr>
            <a:spLocks/>
          </p:cNvSpPr>
          <p:nvPr/>
        </p:nvSpPr>
        <p:spPr bwMode="auto">
          <a:xfrm>
            <a:off x="6400801" y="825501"/>
            <a:ext cx="49213" cy="39688"/>
          </a:xfrm>
          <a:custGeom>
            <a:avLst/>
            <a:gdLst>
              <a:gd name="T0" fmla="*/ 27 w 31"/>
              <a:gd name="T1" fmla="*/ 0 h 25"/>
              <a:gd name="T2" fmla="*/ 30 w 31"/>
              <a:gd name="T3" fmla="*/ 0 h 25"/>
              <a:gd name="T4" fmla="*/ 31 w 31"/>
              <a:gd name="T5" fmla="*/ 1 h 25"/>
              <a:gd name="T6" fmla="*/ 31 w 31"/>
              <a:gd name="T7" fmla="*/ 4 h 25"/>
              <a:gd name="T8" fmla="*/ 31 w 31"/>
              <a:gd name="T9" fmla="*/ 5 h 25"/>
              <a:gd name="T10" fmla="*/ 25 w 31"/>
              <a:gd name="T11" fmla="*/ 15 h 25"/>
              <a:gd name="T12" fmla="*/ 22 w 31"/>
              <a:gd name="T13" fmla="*/ 21 h 25"/>
              <a:gd name="T14" fmla="*/ 18 w 31"/>
              <a:gd name="T15" fmla="*/ 23 h 25"/>
              <a:gd name="T16" fmla="*/ 14 w 31"/>
              <a:gd name="T17" fmla="*/ 25 h 25"/>
              <a:gd name="T18" fmla="*/ 12 w 31"/>
              <a:gd name="T19" fmla="*/ 23 h 25"/>
              <a:gd name="T20" fmla="*/ 10 w 31"/>
              <a:gd name="T21" fmla="*/ 23 h 25"/>
              <a:gd name="T22" fmla="*/ 9 w 31"/>
              <a:gd name="T23" fmla="*/ 22 h 25"/>
              <a:gd name="T24" fmla="*/ 8 w 31"/>
              <a:gd name="T25" fmla="*/ 21 h 25"/>
              <a:gd name="T26" fmla="*/ 8 w 31"/>
              <a:gd name="T27" fmla="*/ 19 h 25"/>
              <a:gd name="T28" fmla="*/ 0 w 31"/>
              <a:gd name="T29" fmla="*/ 9 h 25"/>
              <a:gd name="T30" fmla="*/ 0 w 31"/>
              <a:gd name="T31" fmla="*/ 9 h 25"/>
              <a:gd name="T32" fmla="*/ 0 w 31"/>
              <a:gd name="T33" fmla="*/ 8 h 25"/>
              <a:gd name="T34" fmla="*/ 0 w 31"/>
              <a:gd name="T35" fmla="*/ 5 h 25"/>
              <a:gd name="T36" fmla="*/ 1 w 31"/>
              <a:gd name="T37" fmla="*/ 4 h 25"/>
              <a:gd name="T38" fmla="*/ 2 w 31"/>
              <a:gd name="T39" fmla="*/ 4 h 25"/>
              <a:gd name="T40" fmla="*/ 4 w 31"/>
              <a:gd name="T41" fmla="*/ 4 h 25"/>
              <a:gd name="T42" fmla="*/ 5 w 31"/>
              <a:gd name="T43" fmla="*/ 5 h 25"/>
              <a:gd name="T44" fmla="*/ 13 w 31"/>
              <a:gd name="T45" fmla="*/ 15 h 25"/>
              <a:gd name="T46" fmla="*/ 14 w 31"/>
              <a:gd name="T47" fmla="*/ 17 h 25"/>
              <a:gd name="T48" fmla="*/ 14 w 31"/>
              <a:gd name="T49" fmla="*/ 17 h 25"/>
              <a:gd name="T50" fmla="*/ 14 w 31"/>
              <a:gd name="T51" fmla="*/ 17 h 25"/>
              <a:gd name="T52" fmla="*/ 14 w 31"/>
              <a:gd name="T53" fmla="*/ 17 h 25"/>
              <a:gd name="T54" fmla="*/ 14 w 31"/>
              <a:gd name="T55" fmla="*/ 17 h 25"/>
              <a:gd name="T56" fmla="*/ 15 w 31"/>
              <a:gd name="T57" fmla="*/ 17 h 25"/>
              <a:gd name="T58" fmla="*/ 17 w 31"/>
              <a:gd name="T59" fmla="*/ 15 h 25"/>
              <a:gd name="T60" fmla="*/ 18 w 31"/>
              <a:gd name="T61" fmla="*/ 11 h 25"/>
              <a:gd name="T62" fmla="*/ 25 w 31"/>
              <a:gd name="T63" fmla="*/ 1 h 25"/>
              <a:gd name="T64" fmla="*/ 26 w 31"/>
              <a:gd name="T65" fmla="*/ 0 h 25"/>
              <a:gd name="T66" fmla="*/ 27 w 31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" h="25">
                <a:moveTo>
                  <a:pt x="27" y="0"/>
                </a:moveTo>
                <a:lnTo>
                  <a:pt x="30" y="0"/>
                </a:lnTo>
                <a:lnTo>
                  <a:pt x="31" y="1"/>
                </a:lnTo>
                <a:lnTo>
                  <a:pt x="31" y="4"/>
                </a:lnTo>
                <a:lnTo>
                  <a:pt x="31" y="5"/>
                </a:lnTo>
                <a:lnTo>
                  <a:pt x="25" y="15"/>
                </a:lnTo>
                <a:lnTo>
                  <a:pt x="22" y="21"/>
                </a:lnTo>
                <a:lnTo>
                  <a:pt x="18" y="23"/>
                </a:lnTo>
                <a:lnTo>
                  <a:pt x="14" y="25"/>
                </a:lnTo>
                <a:lnTo>
                  <a:pt x="12" y="23"/>
                </a:lnTo>
                <a:lnTo>
                  <a:pt x="10" y="23"/>
                </a:lnTo>
                <a:lnTo>
                  <a:pt x="9" y="22"/>
                </a:lnTo>
                <a:lnTo>
                  <a:pt x="8" y="21"/>
                </a:lnTo>
                <a:lnTo>
                  <a:pt x="8" y="1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4"/>
                </a:lnTo>
                <a:lnTo>
                  <a:pt x="2" y="4"/>
                </a:lnTo>
                <a:lnTo>
                  <a:pt x="4" y="4"/>
                </a:lnTo>
                <a:lnTo>
                  <a:pt x="5" y="5"/>
                </a:lnTo>
                <a:lnTo>
                  <a:pt x="13" y="15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5" y="17"/>
                </a:lnTo>
                <a:lnTo>
                  <a:pt x="17" y="15"/>
                </a:lnTo>
                <a:lnTo>
                  <a:pt x="18" y="11"/>
                </a:lnTo>
                <a:lnTo>
                  <a:pt x="25" y="1"/>
                </a:lnTo>
                <a:lnTo>
                  <a:pt x="26" y="0"/>
                </a:lnTo>
                <a:lnTo>
                  <a:pt x="2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08"/>
          <p:cNvSpPr>
            <a:spLocks/>
          </p:cNvSpPr>
          <p:nvPr/>
        </p:nvSpPr>
        <p:spPr bwMode="auto">
          <a:xfrm>
            <a:off x="6388101" y="847726"/>
            <a:ext cx="52388" cy="252413"/>
          </a:xfrm>
          <a:custGeom>
            <a:avLst/>
            <a:gdLst>
              <a:gd name="T0" fmla="*/ 6 w 33"/>
              <a:gd name="T1" fmla="*/ 0 h 159"/>
              <a:gd name="T2" fmla="*/ 18 w 33"/>
              <a:gd name="T3" fmla="*/ 4 h 159"/>
              <a:gd name="T4" fmla="*/ 20 w 33"/>
              <a:gd name="T5" fmla="*/ 49 h 159"/>
              <a:gd name="T6" fmla="*/ 33 w 33"/>
              <a:gd name="T7" fmla="*/ 122 h 159"/>
              <a:gd name="T8" fmla="*/ 29 w 33"/>
              <a:gd name="T9" fmla="*/ 141 h 159"/>
              <a:gd name="T10" fmla="*/ 27 w 33"/>
              <a:gd name="T11" fmla="*/ 148 h 159"/>
              <a:gd name="T12" fmla="*/ 26 w 33"/>
              <a:gd name="T13" fmla="*/ 152 h 159"/>
              <a:gd name="T14" fmla="*/ 25 w 33"/>
              <a:gd name="T15" fmla="*/ 156 h 159"/>
              <a:gd name="T16" fmla="*/ 23 w 33"/>
              <a:gd name="T17" fmla="*/ 157 h 159"/>
              <a:gd name="T18" fmla="*/ 22 w 33"/>
              <a:gd name="T19" fmla="*/ 159 h 159"/>
              <a:gd name="T20" fmla="*/ 20 w 33"/>
              <a:gd name="T21" fmla="*/ 159 h 159"/>
              <a:gd name="T22" fmla="*/ 18 w 33"/>
              <a:gd name="T23" fmla="*/ 157 h 159"/>
              <a:gd name="T24" fmla="*/ 17 w 33"/>
              <a:gd name="T25" fmla="*/ 155 h 159"/>
              <a:gd name="T26" fmla="*/ 16 w 33"/>
              <a:gd name="T27" fmla="*/ 153 h 159"/>
              <a:gd name="T28" fmla="*/ 14 w 33"/>
              <a:gd name="T29" fmla="*/ 151 h 159"/>
              <a:gd name="T30" fmla="*/ 13 w 33"/>
              <a:gd name="T31" fmla="*/ 149 h 159"/>
              <a:gd name="T32" fmla="*/ 13 w 33"/>
              <a:gd name="T33" fmla="*/ 147 h 159"/>
              <a:gd name="T34" fmla="*/ 12 w 33"/>
              <a:gd name="T35" fmla="*/ 145 h 159"/>
              <a:gd name="T36" fmla="*/ 12 w 33"/>
              <a:gd name="T37" fmla="*/ 145 h 159"/>
              <a:gd name="T38" fmla="*/ 6 w 33"/>
              <a:gd name="T39" fmla="*/ 138 h 159"/>
              <a:gd name="T40" fmla="*/ 3 w 33"/>
              <a:gd name="T41" fmla="*/ 128 h 159"/>
              <a:gd name="T42" fmla="*/ 1 w 33"/>
              <a:gd name="T43" fmla="*/ 121 h 159"/>
              <a:gd name="T44" fmla="*/ 0 w 33"/>
              <a:gd name="T45" fmla="*/ 118 h 159"/>
              <a:gd name="T46" fmla="*/ 6 w 33"/>
              <a:gd name="T4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" h="159">
                <a:moveTo>
                  <a:pt x="6" y="0"/>
                </a:moveTo>
                <a:lnTo>
                  <a:pt x="18" y="4"/>
                </a:lnTo>
                <a:lnTo>
                  <a:pt x="20" y="49"/>
                </a:lnTo>
                <a:lnTo>
                  <a:pt x="33" y="122"/>
                </a:lnTo>
                <a:lnTo>
                  <a:pt x="29" y="141"/>
                </a:lnTo>
                <a:lnTo>
                  <a:pt x="27" y="148"/>
                </a:lnTo>
                <a:lnTo>
                  <a:pt x="26" y="152"/>
                </a:lnTo>
                <a:lnTo>
                  <a:pt x="25" y="156"/>
                </a:lnTo>
                <a:lnTo>
                  <a:pt x="23" y="157"/>
                </a:lnTo>
                <a:lnTo>
                  <a:pt x="22" y="159"/>
                </a:lnTo>
                <a:lnTo>
                  <a:pt x="20" y="159"/>
                </a:lnTo>
                <a:lnTo>
                  <a:pt x="18" y="157"/>
                </a:lnTo>
                <a:lnTo>
                  <a:pt x="17" y="155"/>
                </a:lnTo>
                <a:lnTo>
                  <a:pt x="16" y="153"/>
                </a:lnTo>
                <a:lnTo>
                  <a:pt x="14" y="151"/>
                </a:lnTo>
                <a:lnTo>
                  <a:pt x="13" y="149"/>
                </a:lnTo>
                <a:lnTo>
                  <a:pt x="13" y="147"/>
                </a:lnTo>
                <a:lnTo>
                  <a:pt x="12" y="145"/>
                </a:lnTo>
                <a:lnTo>
                  <a:pt x="12" y="145"/>
                </a:lnTo>
                <a:lnTo>
                  <a:pt x="6" y="138"/>
                </a:lnTo>
                <a:lnTo>
                  <a:pt x="3" y="128"/>
                </a:lnTo>
                <a:lnTo>
                  <a:pt x="1" y="121"/>
                </a:lnTo>
                <a:lnTo>
                  <a:pt x="0" y="118"/>
                </a:lnTo>
                <a:lnTo>
                  <a:pt x="6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309"/>
          <p:cNvSpPr>
            <a:spLocks/>
          </p:cNvSpPr>
          <p:nvPr/>
        </p:nvSpPr>
        <p:spPr bwMode="auto">
          <a:xfrm>
            <a:off x="6383338" y="842963"/>
            <a:ext cx="63500" cy="261938"/>
          </a:xfrm>
          <a:custGeom>
            <a:avLst/>
            <a:gdLst>
              <a:gd name="T0" fmla="*/ 9 w 40"/>
              <a:gd name="T1" fmla="*/ 0 h 165"/>
              <a:gd name="T2" fmla="*/ 11 w 40"/>
              <a:gd name="T3" fmla="*/ 0 h 165"/>
              <a:gd name="T4" fmla="*/ 12 w 40"/>
              <a:gd name="T5" fmla="*/ 2 h 165"/>
              <a:gd name="T6" fmla="*/ 12 w 40"/>
              <a:gd name="T7" fmla="*/ 4 h 165"/>
              <a:gd name="T8" fmla="*/ 7 w 40"/>
              <a:gd name="T9" fmla="*/ 121 h 165"/>
              <a:gd name="T10" fmla="*/ 7 w 40"/>
              <a:gd name="T11" fmla="*/ 122 h 165"/>
              <a:gd name="T12" fmla="*/ 8 w 40"/>
              <a:gd name="T13" fmla="*/ 126 h 165"/>
              <a:gd name="T14" fmla="*/ 9 w 40"/>
              <a:gd name="T15" fmla="*/ 130 h 165"/>
              <a:gd name="T16" fmla="*/ 11 w 40"/>
              <a:gd name="T17" fmla="*/ 135 h 165"/>
              <a:gd name="T18" fmla="*/ 12 w 40"/>
              <a:gd name="T19" fmla="*/ 139 h 165"/>
              <a:gd name="T20" fmla="*/ 15 w 40"/>
              <a:gd name="T21" fmla="*/ 143 h 165"/>
              <a:gd name="T22" fmla="*/ 17 w 40"/>
              <a:gd name="T23" fmla="*/ 146 h 165"/>
              <a:gd name="T24" fmla="*/ 17 w 40"/>
              <a:gd name="T25" fmla="*/ 147 h 165"/>
              <a:gd name="T26" fmla="*/ 19 w 40"/>
              <a:gd name="T27" fmla="*/ 147 h 165"/>
              <a:gd name="T28" fmla="*/ 19 w 40"/>
              <a:gd name="T29" fmla="*/ 148 h 165"/>
              <a:gd name="T30" fmla="*/ 19 w 40"/>
              <a:gd name="T31" fmla="*/ 150 h 165"/>
              <a:gd name="T32" fmla="*/ 20 w 40"/>
              <a:gd name="T33" fmla="*/ 152 h 165"/>
              <a:gd name="T34" fmla="*/ 23 w 40"/>
              <a:gd name="T35" fmla="*/ 155 h 165"/>
              <a:gd name="T36" fmla="*/ 24 w 40"/>
              <a:gd name="T37" fmla="*/ 156 h 165"/>
              <a:gd name="T38" fmla="*/ 24 w 40"/>
              <a:gd name="T39" fmla="*/ 158 h 165"/>
              <a:gd name="T40" fmla="*/ 25 w 40"/>
              <a:gd name="T41" fmla="*/ 156 h 165"/>
              <a:gd name="T42" fmla="*/ 26 w 40"/>
              <a:gd name="T43" fmla="*/ 154 h 165"/>
              <a:gd name="T44" fmla="*/ 28 w 40"/>
              <a:gd name="T45" fmla="*/ 148 h 165"/>
              <a:gd name="T46" fmla="*/ 28 w 40"/>
              <a:gd name="T47" fmla="*/ 143 h 165"/>
              <a:gd name="T48" fmla="*/ 28 w 40"/>
              <a:gd name="T49" fmla="*/ 143 h 165"/>
              <a:gd name="T50" fmla="*/ 32 w 40"/>
              <a:gd name="T51" fmla="*/ 125 h 165"/>
              <a:gd name="T52" fmla="*/ 19 w 40"/>
              <a:gd name="T53" fmla="*/ 52 h 165"/>
              <a:gd name="T54" fmla="*/ 17 w 40"/>
              <a:gd name="T55" fmla="*/ 7 h 165"/>
              <a:gd name="T56" fmla="*/ 19 w 40"/>
              <a:gd name="T57" fmla="*/ 4 h 165"/>
              <a:gd name="T58" fmla="*/ 20 w 40"/>
              <a:gd name="T59" fmla="*/ 3 h 165"/>
              <a:gd name="T60" fmla="*/ 21 w 40"/>
              <a:gd name="T61" fmla="*/ 3 h 165"/>
              <a:gd name="T62" fmla="*/ 23 w 40"/>
              <a:gd name="T63" fmla="*/ 3 h 165"/>
              <a:gd name="T64" fmla="*/ 24 w 40"/>
              <a:gd name="T65" fmla="*/ 4 h 165"/>
              <a:gd name="T66" fmla="*/ 25 w 40"/>
              <a:gd name="T67" fmla="*/ 7 h 165"/>
              <a:gd name="T68" fmla="*/ 26 w 40"/>
              <a:gd name="T69" fmla="*/ 52 h 165"/>
              <a:gd name="T70" fmla="*/ 40 w 40"/>
              <a:gd name="T71" fmla="*/ 125 h 165"/>
              <a:gd name="T72" fmla="*/ 36 w 40"/>
              <a:gd name="T73" fmla="*/ 144 h 165"/>
              <a:gd name="T74" fmla="*/ 34 w 40"/>
              <a:gd name="T75" fmla="*/ 151 h 165"/>
              <a:gd name="T76" fmla="*/ 33 w 40"/>
              <a:gd name="T77" fmla="*/ 155 h 165"/>
              <a:gd name="T78" fmla="*/ 32 w 40"/>
              <a:gd name="T79" fmla="*/ 159 h 165"/>
              <a:gd name="T80" fmla="*/ 30 w 40"/>
              <a:gd name="T81" fmla="*/ 162 h 165"/>
              <a:gd name="T82" fmla="*/ 28 w 40"/>
              <a:gd name="T83" fmla="*/ 164 h 165"/>
              <a:gd name="T84" fmla="*/ 25 w 40"/>
              <a:gd name="T85" fmla="*/ 165 h 165"/>
              <a:gd name="T86" fmla="*/ 23 w 40"/>
              <a:gd name="T87" fmla="*/ 164 h 165"/>
              <a:gd name="T88" fmla="*/ 20 w 40"/>
              <a:gd name="T89" fmla="*/ 163 h 165"/>
              <a:gd name="T90" fmla="*/ 19 w 40"/>
              <a:gd name="T91" fmla="*/ 162 h 165"/>
              <a:gd name="T92" fmla="*/ 16 w 40"/>
              <a:gd name="T93" fmla="*/ 159 h 165"/>
              <a:gd name="T94" fmla="*/ 15 w 40"/>
              <a:gd name="T95" fmla="*/ 156 h 165"/>
              <a:gd name="T96" fmla="*/ 13 w 40"/>
              <a:gd name="T97" fmla="*/ 154 h 165"/>
              <a:gd name="T98" fmla="*/ 12 w 40"/>
              <a:gd name="T99" fmla="*/ 152 h 165"/>
              <a:gd name="T100" fmla="*/ 12 w 40"/>
              <a:gd name="T101" fmla="*/ 151 h 165"/>
              <a:gd name="T102" fmla="*/ 6 w 40"/>
              <a:gd name="T103" fmla="*/ 142 h 165"/>
              <a:gd name="T104" fmla="*/ 2 w 40"/>
              <a:gd name="T105" fmla="*/ 133 h 165"/>
              <a:gd name="T106" fmla="*/ 0 w 40"/>
              <a:gd name="T107" fmla="*/ 125 h 165"/>
              <a:gd name="T108" fmla="*/ 0 w 40"/>
              <a:gd name="T109" fmla="*/ 121 h 165"/>
              <a:gd name="T110" fmla="*/ 0 w 40"/>
              <a:gd name="T111" fmla="*/ 121 h 165"/>
              <a:gd name="T112" fmla="*/ 6 w 40"/>
              <a:gd name="T113" fmla="*/ 3 h 165"/>
              <a:gd name="T114" fmla="*/ 6 w 40"/>
              <a:gd name="T115" fmla="*/ 3 h 165"/>
              <a:gd name="T116" fmla="*/ 6 w 40"/>
              <a:gd name="T117" fmla="*/ 2 h 165"/>
              <a:gd name="T118" fmla="*/ 7 w 40"/>
              <a:gd name="T119" fmla="*/ 0 h 165"/>
              <a:gd name="T120" fmla="*/ 9 w 40"/>
              <a:gd name="T12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" h="165">
                <a:moveTo>
                  <a:pt x="9" y="0"/>
                </a:moveTo>
                <a:lnTo>
                  <a:pt x="11" y="0"/>
                </a:lnTo>
                <a:lnTo>
                  <a:pt x="12" y="2"/>
                </a:lnTo>
                <a:lnTo>
                  <a:pt x="12" y="4"/>
                </a:lnTo>
                <a:lnTo>
                  <a:pt x="7" y="121"/>
                </a:lnTo>
                <a:lnTo>
                  <a:pt x="7" y="122"/>
                </a:lnTo>
                <a:lnTo>
                  <a:pt x="8" y="126"/>
                </a:lnTo>
                <a:lnTo>
                  <a:pt x="9" y="130"/>
                </a:lnTo>
                <a:lnTo>
                  <a:pt x="11" y="135"/>
                </a:lnTo>
                <a:lnTo>
                  <a:pt x="12" y="139"/>
                </a:lnTo>
                <a:lnTo>
                  <a:pt x="15" y="143"/>
                </a:lnTo>
                <a:lnTo>
                  <a:pt x="17" y="146"/>
                </a:lnTo>
                <a:lnTo>
                  <a:pt x="17" y="147"/>
                </a:lnTo>
                <a:lnTo>
                  <a:pt x="19" y="147"/>
                </a:lnTo>
                <a:lnTo>
                  <a:pt x="19" y="148"/>
                </a:lnTo>
                <a:lnTo>
                  <a:pt x="19" y="150"/>
                </a:lnTo>
                <a:lnTo>
                  <a:pt x="20" y="152"/>
                </a:lnTo>
                <a:lnTo>
                  <a:pt x="23" y="155"/>
                </a:lnTo>
                <a:lnTo>
                  <a:pt x="24" y="156"/>
                </a:lnTo>
                <a:lnTo>
                  <a:pt x="24" y="158"/>
                </a:lnTo>
                <a:lnTo>
                  <a:pt x="25" y="156"/>
                </a:lnTo>
                <a:lnTo>
                  <a:pt x="26" y="154"/>
                </a:lnTo>
                <a:lnTo>
                  <a:pt x="28" y="148"/>
                </a:lnTo>
                <a:lnTo>
                  <a:pt x="28" y="143"/>
                </a:lnTo>
                <a:lnTo>
                  <a:pt x="28" y="143"/>
                </a:lnTo>
                <a:lnTo>
                  <a:pt x="32" y="125"/>
                </a:lnTo>
                <a:lnTo>
                  <a:pt x="19" y="52"/>
                </a:lnTo>
                <a:lnTo>
                  <a:pt x="17" y="7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3" y="3"/>
                </a:lnTo>
                <a:lnTo>
                  <a:pt x="24" y="4"/>
                </a:lnTo>
                <a:lnTo>
                  <a:pt x="25" y="7"/>
                </a:lnTo>
                <a:lnTo>
                  <a:pt x="26" y="52"/>
                </a:lnTo>
                <a:lnTo>
                  <a:pt x="40" y="125"/>
                </a:lnTo>
                <a:lnTo>
                  <a:pt x="36" y="144"/>
                </a:lnTo>
                <a:lnTo>
                  <a:pt x="34" y="151"/>
                </a:lnTo>
                <a:lnTo>
                  <a:pt x="33" y="155"/>
                </a:lnTo>
                <a:lnTo>
                  <a:pt x="32" y="159"/>
                </a:lnTo>
                <a:lnTo>
                  <a:pt x="30" y="162"/>
                </a:lnTo>
                <a:lnTo>
                  <a:pt x="28" y="164"/>
                </a:lnTo>
                <a:lnTo>
                  <a:pt x="25" y="165"/>
                </a:lnTo>
                <a:lnTo>
                  <a:pt x="23" y="164"/>
                </a:lnTo>
                <a:lnTo>
                  <a:pt x="20" y="163"/>
                </a:lnTo>
                <a:lnTo>
                  <a:pt x="19" y="162"/>
                </a:lnTo>
                <a:lnTo>
                  <a:pt x="16" y="159"/>
                </a:lnTo>
                <a:lnTo>
                  <a:pt x="15" y="156"/>
                </a:lnTo>
                <a:lnTo>
                  <a:pt x="13" y="154"/>
                </a:lnTo>
                <a:lnTo>
                  <a:pt x="12" y="152"/>
                </a:lnTo>
                <a:lnTo>
                  <a:pt x="12" y="151"/>
                </a:lnTo>
                <a:lnTo>
                  <a:pt x="6" y="142"/>
                </a:lnTo>
                <a:lnTo>
                  <a:pt x="2" y="133"/>
                </a:lnTo>
                <a:lnTo>
                  <a:pt x="0" y="125"/>
                </a:lnTo>
                <a:lnTo>
                  <a:pt x="0" y="121"/>
                </a:lnTo>
                <a:lnTo>
                  <a:pt x="0" y="121"/>
                </a:lnTo>
                <a:lnTo>
                  <a:pt x="6" y="3"/>
                </a:lnTo>
                <a:lnTo>
                  <a:pt x="6" y="3"/>
                </a:lnTo>
                <a:lnTo>
                  <a:pt x="6" y="2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310"/>
          <p:cNvSpPr>
            <a:spLocks/>
          </p:cNvSpPr>
          <p:nvPr/>
        </p:nvSpPr>
        <p:spPr bwMode="auto">
          <a:xfrm>
            <a:off x="7869238" y="606426"/>
            <a:ext cx="77788" cy="58738"/>
          </a:xfrm>
          <a:custGeom>
            <a:avLst/>
            <a:gdLst>
              <a:gd name="T0" fmla="*/ 39 w 49"/>
              <a:gd name="T1" fmla="*/ 0 h 37"/>
              <a:gd name="T2" fmla="*/ 43 w 49"/>
              <a:gd name="T3" fmla="*/ 0 h 37"/>
              <a:gd name="T4" fmla="*/ 46 w 49"/>
              <a:gd name="T5" fmla="*/ 0 h 37"/>
              <a:gd name="T6" fmla="*/ 47 w 49"/>
              <a:gd name="T7" fmla="*/ 2 h 37"/>
              <a:gd name="T8" fmla="*/ 49 w 49"/>
              <a:gd name="T9" fmla="*/ 3 h 37"/>
              <a:gd name="T10" fmla="*/ 49 w 49"/>
              <a:gd name="T11" fmla="*/ 5 h 37"/>
              <a:gd name="T12" fmla="*/ 49 w 49"/>
              <a:gd name="T13" fmla="*/ 7 h 37"/>
              <a:gd name="T14" fmla="*/ 49 w 49"/>
              <a:gd name="T15" fmla="*/ 8 h 37"/>
              <a:gd name="T16" fmla="*/ 49 w 49"/>
              <a:gd name="T17" fmla="*/ 8 h 37"/>
              <a:gd name="T18" fmla="*/ 49 w 49"/>
              <a:gd name="T19" fmla="*/ 9 h 37"/>
              <a:gd name="T20" fmla="*/ 47 w 49"/>
              <a:gd name="T21" fmla="*/ 21 h 37"/>
              <a:gd name="T22" fmla="*/ 43 w 49"/>
              <a:gd name="T23" fmla="*/ 29 h 37"/>
              <a:gd name="T24" fmla="*/ 38 w 49"/>
              <a:gd name="T25" fmla="*/ 33 h 37"/>
              <a:gd name="T26" fmla="*/ 33 w 49"/>
              <a:gd name="T27" fmla="*/ 36 h 37"/>
              <a:gd name="T28" fmla="*/ 29 w 49"/>
              <a:gd name="T29" fmla="*/ 37 h 37"/>
              <a:gd name="T30" fmla="*/ 28 w 49"/>
              <a:gd name="T31" fmla="*/ 37 h 37"/>
              <a:gd name="T32" fmla="*/ 16 w 49"/>
              <a:gd name="T33" fmla="*/ 37 h 37"/>
              <a:gd name="T34" fmla="*/ 8 w 49"/>
              <a:gd name="T35" fmla="*/ 36 h 37"/>
              <a:gd name="T36" fmla="*/ 4 w 49"/>
              <a:gd name="T37" fmla="*/ 33 h 37"/>
              <a:gd name="T38" fmla="*/ 1 w 49"/>
              <a:gd name="T39" fmla="*/ 30 h 37"/>
              <a:gd name="T40" fmla="*/ 1 w 49"/>
              <a:gd name="T41" fmla="*/ 28 h 37"/>
              <a:gd name="T42" fmla="*/ 1 w 49"/>
              <a:gd name="T43" fmla="*/ 28 h 37"/>
              <a:gd name="T44" fmla="*/ 0 w 49"/>
              <a:gd name="T45" fmla="*/ 21 h 37"/>
              <a:gd name="T46" fmla="*/ 0 w 49"/>
              <a:gd name="T47" fmla="*/ 16 h 37"/>
              <a:gd name="T48" fmla="*/ 0 w 49"/>
              <a:gd name="T49" fmla="*/ 12 h 37"/>
              <a:gd name="T50" fmla="*/ 0 w 49"/>
              <a:gd name="T51" fmla="*/ 9 h 37"/>
              <a:gd name="T52" fmla="*/ 1 w 49"/>
              <a:gd name="T53" fmla="*/ 8 h 37"/>
              <a:gd name="T54" fmla="*/ 4 w 49"/>
              <a:gd name="T55" fmla="*/ 7 h 37"/>
              <a:gd name="T56" fmla="*/ 5 w 49"/>
              <a:gd name="T57" fmla="*/ 7 h 37"/>
              <a:gd name="T58" fmla="*/ 8 w 49"/>
              <a:gd name="T59" fmla="*/ 7 h 37"/>
              <a:gd name="T60" fmla="*/ 9 w 49"/>
              <a:gd name="T61" fmla="*/ 7 h 37"/>
              <a:gd name="T62" fmla="*/ 11 w 49"/>
              <a:gd name="T63" fmla="*/ 7 h 37"/>
              <a:gd name="T64" fmla="*/ 12 w 49"/>
              <a:gd name="T65" fmla="*/ 7 h 37"/>
              <a:gd name="T66" fmla="*/ 12 w 49"/>
              <a:gd name="T67" fmla="*/ 8 h 37"/>
              <a:gd name="T68" fmla="*/ 34 w 49"/>
              <a:gd name="T69" fmla="*/ 0 h 37"/>
              <a:gd name="T70" fmla="*/ 39 w 49"/>
              <a:gd name="T7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" h="37">
                <a:moveTo>
                  <a:pt x="39" y="0"/>
                </a:moveTo>
                <a:lnTo>
                  <a:pt x="43" y="0"/>
                </a:lnTo>
                <a:lnTo>
                  <a:pt x="46" y="0"/>
                </a:lnTo>
                <a:lnTo>
                  <a:pt x="47" y="2"/>
                </a:lnTo>
                <a:lnTo>
                  <a:pt x="49" y="3"/>
                </a:lnTo>
                <a:lnTo>
                  <a:pt x="49" y="5"/>
                </a:lnTo>
                <a:lnTo>
                  <a:pt x="49" y="7"/>
                </a:lnTo>
                <a:lnTo>
                  <a:pt x="49" y="8"/>
                </a:lnTo>
                <a:lnTo>
                  <a:pt x="49" y="8"/>
                </a:lnTo>
                <a:lnTo>
                  <a:pt x="49" y="9"/>
                </a:lnTo>
                <a:lnTo>
                  <a:pt x="47" y="21"/>
                </a:lnTo>
                <a:lnTo>
                  <a:pt x="43" y="29"/>
                </a:lnTo>
                <a:lnTo>
                  <a:pt x="38" y="33"/>
                </a:lnTo>
                <a:lnTo>
                  <a:pt x="33" y="36"/>
                </a:lnTo>
                <a:lnTo>
                  <a:pt x="29" y="37"/>
                </a:lnTo>
                <a:lnTo>
                  <a:pt x="28" y="37"/>
                </a:lnTo>
                <a:lnTo>
                  <a:pt x="16" y="37"/>
                </a:lnTo>
                <a:lnTo>
                  <a:pt x="8" y="36"/>
                </a:lnTo>
                <a:lnTo>
                  <a:pt x="4" y="33"/>
                </a:lnTo>
                <a:lnTo>
                  <a:pt x="1" y="30"/>
                </a:lnTo>
                <a:lnTo>
                  <a:pt x="1" y="28"/>
                </a:lnTo>
                <a:lnTo>
                  <a:pt x="1" y="28"/>
                </a:lnTo>
                <a:lnTo>
                  <a:pt x="0" y="21"/>
                </a:lnTo>
                <a:lnTo>
                  <a:pt x="0" y="16"/>
                </a:lnTo>
                <a:lnTo>
                  <a:pt x="0" y="12"/>
                </a:lnTo>
                <a:lnTo>
                  <a:pt x="0" y="9"/>
                </a:lnTo>
                <a:lnTo>
                  <a:pt x="1" y="8"/>
                </a:lnTo>
                <a:lnTo>
                  <a:pt x="4" y="7"/>
                </a:lnTo>
                <a:lnTo>
                  <a:pt x="5" y="7"/>
                </a:lnTo>
                <a:lnTo>
                  <a:pt x="8" y="7"/>
                </a:lnTo>
                <a:lnTo>
                  <a:pt x="9" y="7"/>
                </a:lnTo>
                <a:lnTo>
                  <a:pt x="11" y="7"/>
                </a:lnTo>
                <a:lnTo>
                  <a:pt x="12" y="7"/>
                </a:lnTo>
                <a:lnTo>
                  <a:pt x="12" y="8"/>
                </a:lnTo>
                <a:lnTo>
                  <a:pt x="34" y="0"/>
                </a:lnTo>
                <a:lnTo>
                  <a:pt x="39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311"/>
          <p:cNvSpPr>
            <a:spLocks noEditPoints="1"/>
          </p:cNvSpPr>
          <p:nvPr/>
        </p:nvSpPr>
        <p:spPr bwMode="auto">
          <a:xfrm>
            <a:off x="7862888" y="600076"/>
            <a:ext cx="90488" cy="71438"/>
          </a:xfrm>
          <a:custGeom>
            <a:avLst/>
            <a:gdLst>
              <a:gd name="T0" fmla="*/ 42 w 57"/>
              <a:gd name="T1" fmla="*/ 7 h 45"/>
              <a:gd name="T2" fmla="*/ 17 w 57"/>
              <a:gd name="T3" fmla="*/ 15 h 45"/>
              <a:gd name="T4" fmla="*/ 15 w 57"/>
              <a:gd name="T5" fmla="*/ 15 h 45"/>
              <a:gd name="T6" fmla="*/ 13 w 57"/>
              <a:gd name="T7" fmla="*/ 15 h 45"/>
              <a:gd name="T8" fmla="*/ 9 w 57"/>
              <a:gd name="T9" fmla="*/ 15 h 45"/>
              <a:gd name="T10" fmla="*/ 8 w 57"/>
              <a:gd name="T11" fmla="*/ 16 h 45"/>
              <a:gd name="T12" fmla="*/ 7 w 57"/>
              <a:gd name="T13" fmla="*/ 20 h 45"/>
              <a:gd name="T14" fmla="*/ 8 w 57"/>
              <a:gd name="T15" fmla="*/ 27 h 45"/>
              <a:gd name="T16" fmla="*/ 9 w 57"/>
              <a:gd name="T17" fmla="*/ 30 h 45"/>
              <a:gd name="T18" fmla="*/ 9 w 57"/>
              <a:gd name="T19" fmla="*/ 32 h 45"/>
              <a:gd name="T20" fmla="*/ 9 w 57"/>
              <a:gd name="T21" fmla="*/ 32 h 45"/>
              <a:gd name="T22" fmla="*/ 11 w 57"/>
              <a:gd name="T23" fmla="*/ 34 h 45"/>
              <a:gd name="T24" fmla="*/ 15 w 57"/>
              <a:gd name="T25" fmla="*/ 37 h 45"/>
              <a:gd name="T26" fmla="*/ 22 w 57"/>
              <a:gd name="T27" fmla="*/ 37 h 45"/>
              <a:gd name="T28" fmla="*/ 30 w 57"/>
              <a:gd name="T29" fmla="*/ 37 h 45"/>
              <a:gd name="T30" fmla="*/ 32 w 57"/>
              <a:gd name="T31" fmla="*/ 37 h 45"/>
              <a:gd name="T32" fmla="*/ 37 w 57"/>
              <a:gd name="T33" fmla="*/ 36 h 45"/>
              <a:gd name="T34" fmla="*/ 42 w 57"/>
              <a:gd name="T35" fmla="*/ 33 h 45"/>
              <a:gd name="T36" fmla="*/ 46 w 57"/>
              <a:gd name="T37" fmla="*/ 28 h 45"/>
              <a:gd name="T38" fmla="*/ 49 w 57"/>
              <a:gd name="T39" fmla="*/ 20 h 45"/>
              <a:gd name="T40" fmla="*/ 49 w 57"/>
              <a:gd name="T41" fmla="*/ 12 h 45"/>
              <a:gd name="T42" fmla="*/ 49 w 57"/>
              <a:gd name="T43" fmla="*/ 12 h 45"/>
              <a:gd name="T44" fmla="*/ 49 w 57"/>
              <a:gd name="T45" fmla="*/ 9 h 45"/>
              <a:gd name="T46" fmla="*/ 49 w 57"/>
              <a:gd name="T47" fmla="*/ 8 h 45"/>
              <a:gd name="T48" fmla="*/ 45 w 57"/>
              <a:gd name="T49" fmla="*/ 7 h 45"/>
              <a:gd name="T50" fmla="*/ 49 w 57"/>
              <a:gd name="T51" fmla="*/ 0 h 45"/>
              <a:gd name="T52" fmla="*/ 54 w 57"/>
              <a:gd name="T53" fmla="*/ 4 h 45"/>
              <a:gd name="T54" fmla="*/ 57 w 57"/>
              <a:gd name="T55" fmla="*/ 8 h 45"/>
              <a:gd name="T56" fmla="*/ 57 w 57"/>
              <a:gd name="T57" fmla="*/ 12 h 45"/>
              <a:gd name="T58" fmla="*/ 57 w 57"/>
              <a:gd name="T59" fmla="*/ 15 h 45"/>
              <a:gd name="T60" fmla="*/ 50 w 57"/>
              <a:gd name="T61" fmla="*/ 34 h 45"/>
              <a:gd name="T62" fmla="*/ 39 w 57"/>
              <a:gd name="T63" fmla="*/ 42 h 45"/>
              <a:gd name="T64" fmla="*/ 33 w 57"/>
              <a:gd name="T65" fmla="*/ 44 h 45"/>
              <a:gd name="T66" fmla="*/ 26 w 57"/>
              <a:gd name="T67" fmla="*/ 45 h 45"/>
              <a:gd name="T68" fmla="*/ 17 w 57"/>
              <a:gd name="T69" fmla="*/ 45 h 45"/>
              <a:gd name="T70" fmla="*/ 8 w 57"/>
              <a:gd name="T71" fmla="*/ 42 h 45"/>
              <a:gd name="T72" fmla="*/ 3 w 57"/>
              <a:gd name="T73" fmla="*/ 37 h 45"/>
              <a:gd name="T74" fmla="*/ 2 w 57"/>
              <a:gd name="T75" fmla="*/ 32 h 45"/>
              <a:gd name="T76" fmla="*/ 0 w 57"/>
              <a:gd name="T77" fmla="*/ 25 h 45"/>
              <a:gd name="T78" fmla="*/ 0 w 57"/>
              <a:gd name="T79" fmla="*/ 16 h 45"/>
              <a:gd name="T80" fmla="*/ 4 w 57"/>
              <a:gd name="T81" fmla="*/ 9 h 45"/>
              <a:gd name="T82" fmla="*/ 8 w 57"/>
              <a:gd name="T83" fmla="*/ 7 h 45"/>
              <a:gd name="T84" fmla="*/ 13 w 57"/>
              <a:gd name="T85" fmla="*/ 7 h 45"/>
              <a:gd name="T86" fmla="*/ 38 w 57"/>
              <a:gd name="T87" fmla="*/ 2 h 45"/>
              <a:gd name="T88" fmla="*/ 45 w 57"/>
              <a:gd name="T8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" h="45">
                <a:moveTo>
                  <a:pt x="45" y="7"/>
                </a:moveTo>
                <a:lnTo>
                  <a:pt x="42" y="7"/>
                </a:lnTo>
                <a:lnTo>
                  <a:pt x="39" y="8"/>
                </a:lnTo>
                <a:lnTo>
                  <a:pt x="17" y="15"/>
                </a:lnTo>
                <a:lnTo>
                  <a:pt x="16" y="15"/>
                </a:lnTo>
                <a:lnTo>
                  <a:pt x="15" y="15"/>
                </a:lnTo>
                <a:lnTo>
                  <a:pt x="15" y="15"/>
                </a:lnTo>
                <a:lnTo>
                  <a:pt x="13" y="15"/>
                </a:lnTo>
                <a:lnTo>
                  <a:pt x="11" y="15"/>
                </a:lnTo>
                <a:lnTo>
                  <a:pt x="9" y="15"/>
                </a:lnTo>
                <a:lnTo>
                  <a:pt x="8" y="15"/>
                </a:lnTo>
                <a:lnTo>
                  <a:pt x="8" y="16"/>
                </a:lnTo>
                <a:lnTo>
                  <a:pt x="7" y="17"/>
                </a:lnTo>
                <a:lnTo>
                  <a:pt x="7" y="20"/>
                </a:lnTo>
                <a:lnTo>
                  <a:pt x="7" y="23"/>
                </a:lnTo>
                <a:lnTo>
                  <a:pt x="8" y="27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3"/>
                </a:lnTo>
                <a:lnTo>
                  <a:pt x="11" y="34"/>
                </a:lnTo>
                <a:lnTo>
                  <a:pt x="12" y="36"/>
                </a:lnTo>
                <a:lnTo>
                  <a:pt x="15" y="37"/>
                </a:lnTo>
                <a:lnTo>
                  <a:pt x="17" y="37"/>
                </a:lnTo>
                <a:lnTo>
                  <a:pt x="22" y="37"/>
                </a:lnTo>
                <a:lnTo>
                  <a:pt x="26" y="37"/>
                </a:lnTo>
                <a:lnTo>
                  <a:pt x="30" y="37"/>
                </a:lnTo>
                <a:lnTo>
                  <a:pt x="32" y="37"/>
                </a:lnTo>
                <a:lnTo>
                  <a:pt x="32" y="37"/>
                </a:lnTo>
                <a:lnTo>
                  <a:pt x="34" y="37"/>
                </a:lnTo>
                <a:lnTo>
                  <a:pt x="37" y="36"/>
                </a:lnTo>
                <a:lnTo>
                  <a:pt x="41" y="34"/>
                </a:lnTo>
                <a:lnTo>
                  <a:pt x="42" y="33"/>
                </a:lnTo>
                <a:lnTo>
                  <a:pt x="45" y="30"/>
                </a:lnTo>
                <a:lnTo>
                  <a:pt x="46" y="28"/>
                </a:lnTo>
                <a:lnTo>
                  <a:pt x="47" y="24"/>
                </a:lnTo>
                <a:lnTo>
                  <a:pt x="49" y="20"/>
                </a:lnTo>
                <a:lnTo>
                  <a:pt x="49" y="15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49" y="11"/>
                </a:lnTo>
                <a:lnTo>
                  <a:pt x="49" y="9"/>
                </a:lnTo>
                <a:lnTo>
                  <a:pt x="49" y="8"/>
                </a:lnTo>
                <a:lnTo>
                  <a:pt x="49" y="8"/>
                </a:lnTo>
                <a:lnTo>
                  <a:pt x="47" y="7"/>
                </a:lnTo>
                <a:lnTo>
                  <a:pt x="45" y="7"/>
                </a:lnTo>
                <a:close/>
                <a:moveTo>
                  <a:pt x="45" y="0"/>
                </a:moveTo>
                <a:lnTo>
                  <a:pt x="49" y="0"/>
                </a:lnTo>
                <a:lnTo>
                  <a:pt x="51" y="2"/>
                </a:lnTo>
                <a:lnTo>
                  <a:pt x="54" y="4"/>
                </a:lnTo>
                <a:lnTo>
                  <a:pt x="55" y="6"/>
                </a:lnTo>
                <a:lnTo>
                  <a:pt x="57" y="8"/>
                </a:lnTo>
                <a:lnTo>
                  <a:pt x="57" y="11"/>
                </a:lnTo>
                <a:lnTo>
                  <a:pt x="57" y="12"/>
                </a:lnTo>
                <a:lnTo>
                  <a:pt x="57" y="13"/>
                </a:lnTo>
                <a:lnTo>
                  <a:pt x="57" y="15"/>
                </a:lnTo>
                <a:lnTo>
                  <a:pt x="54" y="27"/>
                </a:lnTo>
                <a:lnTo>
                  <a:pt x="50" y="34"/>
                </a:lnTo>
                <a:lnTo>
                  <a:pt x="45" y="40"/>
                </a:lnTo>
                <a:lnTo>
                  <a:pt x="39" y="42"/>
                </a:lnTo>
                <a:lnTo>
                  <a:pt x="36" y="44"/>
                </a:lnTo>
                <a:lnTo>
                  <a:pt x="33" y="44"/>
                </a:lnTo>
                <a:lnTo>
                  <a:pt x="32" y="44"/>
                </a:lnTo>
                <a:lnTo>
                  <a:pt x="26" y="45"/>
                </a:lnTo>
                <a:lnTo>
                  <a:pt x="22" y="45"/>
                </a:lnTo>
                <a:lnTo>
                  <a:pt x="17" y="45"/>
                </a:lnTo>
                <a:lnTo>
                  <a:pt x="12" y="44"/>
                </a:lnTo>
                <a:lnTo>
                  <a:pt x="8" y="42"/>
                </a:lnTo>
                <a:lnTo>
                  <a:pt x="5" y="40"/>
                </a:lnTo>
                <a:lnTo>
                  <a:pt x="3" y="37"/>
                </a:lnTo>
                <a:lnTo>
                  <a:pt x="2" y="34"/>
                </a:lnTo>
                <a:lnTo>
                  <a:pt x="2" y="32"/>
                </a:lnTo>
                <a:lnTo>
                  <a:pt x="2" y="32"/>
                </a:lnTo>
                <a:lnTo>
                  <a:pt x="0" y="25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9"/>
                </a:lnTo>
                <a:lnTo>
                  <a:pt x="5" y="8"/>
                </a:lnTo>
                <a:lnTo>
                  <a:pt x="8" y="7"/>
                </a:lnTo>
                <a:lnTo>
                  <a:pt x="11" y="7"/>
                </a:lnTo>
                <a:lnTo>
                  <a:pt x="13" y="7"/>
                </a:lnTo>
                <a:lnTo>
                  <a:pt x="16" y="8"/>
                </a:lnTo>
                <a:lnTo>
                  <a:pt x="38" y="2"/>
                </a:lnTo>
                <a:lnTo>
                  <a:pt x="42" y="0"/>
                </a:lnTo>
                <a:lnTo>
                  <a:pt x="4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312"/>
          <p:cNvSpPr>
            <a:spLocks/>
          </p:cNvSpPr>
          <p:nvPr/>
        </p:nvSpPr>
        <p:spPr bwMode="auto">
          <a:xfrm>
            <a:off x="7781926" y="404813"/>
            <a:ext cx="215900" cy="214313"/>
          </a:xfrm>
          <a:custGeom>
            <a:avLst/>
            <a:gdLst>
              <a:gd name="T0" fmla="*/ 77 w 136"/>
              <a:gd name="T1" fmla="*/ 0 h 135"/>
              <a:gd name="T2" fmla="*/ 89 w 136"/>
              <a:gd name="T3" fmla="*/ 0 h 135"/>
              <a:gd name="T4" fmla="*/ 101 w 136"/>
              <a:gd name="T5" fmla="*/ 4 h 135"/>
              <a:gd name="T6" fmla="*/ 111 w 136"/>
              <a:gd name="T7" fmla="*/ 9 h 135"/>
              <a:gd name="T8" fmla="*/ 121 w 136"/>
              <a:gd name="T9" fmla="*/ 19 h 135"/>
              <a:gd name="T10" fmla="*/ 128 w 136"/>
              <a:gd name="T11" fmla="*/ 32 h 135"/>
              <a:gd name="T12" fmla="*/ 134 w 136"/>
              <a:gd name="T13" fmla="*/ 49 h 135"/>
              <a:gd name="T14" fmla="*/ 136 w 136"/>
              <a:gd name="T15" fmla="*/ 71 h 135"/>
              <a:gd name="T16" fmla="*/ 136 w 136"/>
              <a:gd name="T17" fmla="*/ 74 h 135"/>
              <a:gd name="T18" fmla="*/ 135 w 136"/>
              <a:gd name="T19" fmla="*/ 80 h 135"/>
              <a:gd name="T20" fmla="*/ 131 w 136"/>
              <a:gd name="T21" fmla="*/ 89 h 135"/>
              <a:gd name="T22" fmla="*/ 125 w 136"/>
              <a:gd name="T23" fmla="*/ 97 h 135"/>
              <a:gd name="T24" fmla="*/ 115 w 136"/>
              <a:gd name="T25" fmla="*/ 104 h 135"/>
              <a:gd name="T26" fmla="*/ 104 w 136"/>
              <a:gd name="T27" fmla="*/ 106 h 135"/>
              <a:gd name="T28" fmla="*/ 100 w 136"/>
              <a:gd name="T29" fmla="*/ 127 h 135"/>
              <a:gd name="T30" fmla="*/ 58 w 136"/>
              <a:gd name="T31" fmla="*/ 135 h 135"/>
              <a:gd name="T32" fmla="*/ 56 w 136"/>
              <a:gd name="T33" fmla="*/ 134 h 135"/>
              <a:gd name="T34" fmla="*/ 51 w 136"/>
              <a:gd name="T35" fmla="*/ 131 h 135"/>
              <a:gd name="T36" fmla="*/ 46 w 136"/>
              <a:gd name="T37" fmla="*/ 126 h 135"/>
              <a:gd name="T38" fmla="*/ 39 w 136"/>
              <a:gd name="T39" fmla="*/ 119 h 135"/>
              <a:gd name="T40" fmla="*/ 37 w 136"/>
              <a:gd name="T41" fmla="*/ 113 h 135"/>
              <a:gd name="T42" fmla="*/ 34 w 136"/>
              <a:gd name="T43" fmla="*/ 112 h 135"/>
              <a:gd name="T44" fmla="*/ 30 w 136"/>
              <a:gd name="T45" fmla="*/ 110 h 135"/>
              <a:gd name="T46" fmla="*/ 24 w 136"/>
              <a:gd name="T47" fmla="*/ 105 h 135"/>
              <a:gd name="T48" fmla="*/ 16 w 136"/>
              <a:gd name="T49" fmla="*/ 100 h 135"/>
              <a:gd name="T50" fmla="*/ 9 w 136"/>
              <a:gd name="T51" fmla="*/ 92 h 135"/>
              <a:gd name="T52" fmla="*/ 3 w 136"/>
              <a:gd name="T53" fmla="*/ 83 h 135"/>
              <a:gd name="T54" fmla="*/ 0 w 136"/>
              <a:gd name="T55" fmla="*/ 72 h 135"/>
              <a:gd name="T56" fmla="*/ 0 w 136"/>
              <a:gd name="T57" fmla="*/ 59 h 135"/>
              <a:gd name="T58" fmla="*/ 4 w 136"/>
              <a:gd name="T59" fmla="*/ 45 h 135"/>
              <a:gd name="T60" fmla="*/ 15 w 136"/>
              <a:gd name="T61" fmla="*/ 28 h 135"/>
              <a:gd name="T62" fmla="*/ 32 w 136"/>
              <a:gd name="T63" fmla="*/ 9 h 135"/>
              <a:gd name="T64" fmla="*/ 34 w 136"/>
              <a:gd name="T65" fmla="*/ 9 h 135"/>
              <a:gd name="T66" fmla="*/ 38 w 136"/>
              <a:gd name="T67" fmla="*/ 7 h 135"/>
              <a:gd name="T68" fmla="*/ 46 w 136"/>
              <a:gd name="T69" fmla="*/ 6 h 135"/>
              <a:gd name="T70" fmla="*/ 55 w 136"/>
              <a:gd name="T71" fmla="*/ 3 h 135"/>
              <a:gd name="T72" fmla="*/ 66 w 136"/>
              <a:gd name="T73" fmla="*/ 0 h 135"/>
              <a:gd name="T74" fmla="*/ 77 w 136"/>
              <a:gd name="T7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5">
                <a:moveTo>
                  <a:pt x="77" y="0"/>
                </a:moveTo>
                <a:lnTo>
                  <a:pt x="89" y="0"/>
                </a:lnTo>
                <a:lnTo>
                  <a:pt x="101" y="4"/>
                </a:lnTo>
                <a:lnTo>
                  <a:pt x="111" y="9"/>
                </a:lnTo>
                <a:lnTo>
                  <a:pt x="121" y="19"/>
                </a:lnTo>
                <a:lnTo>
                  <a:pt x="128" y="32"/>
                </a:lnTo>
                <a:lnTo>
                  <a:pt x="134" y="49"/>
                </a:lnTo>
                <a:lnTo>
                  <a:pt x="136" y="71"/>
                </a:lnTo>
                <a:lnTo>
                  <a:pt x="136" y="74"/>
                </a:lnTo>
                <a:lnTo>
                  <a:pt x="135" y="80"/>
                </a:lnTo>
                <a:lnTo>
                  <a:pt x="131" y="89"/>
                </a:lnTo>
                <a:lnTo>
                  <a:pt x="125" y="97"/>
                </a:lnTo>
                <a:lnTo>
                  <a:pt x="115" y="104"/>
                </a:lnTo>
                <a:lnTo>
                  <a:pt x="104" y="106"/>
                </a:lnTo>
                <a:lnTo>
                  <a:pt x="100" y="127"/>
                </a:lnTo>
                <a:lnTo>
                  <a:pt x="58" y="135"/>
                </a:lnTo>
                <a:lnTo>
                  <a:pt x="56" y="134"/>
                </a:lnTo>
                <a:lnTo>
                  <a:pt x="51" y="131"/>
                </a:lnTo>
                <a:lnTo>
                  <a:pt x="46" y="126"/>
                </a:lnTo>
                <a:lnTo>
                  <a:pt x="39" y="119"/>
                </a:lnTo>
                <a:lnTo>
                  <a:pt x="37" y="113"/>
                </a:lnTo>
                <a:lnTo>
                  <a:pt x="34" y="112"/>
                </a:lnTo>
                <a:lnTo>
                  <a:pt x="30" y="110"/>
                </a:lnTo>
                <a:lnTo>
                  <a:pt x="24" y="105"/>
                </a:lnTo>
                <a:lnTo>
                  <a:pt x="16" y="100"/>
                </a:lnTo>
                <a:lnTo>
                  <a:pt x="9" y="92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4" y="45"/>
                </a:lnTo>
                <a:lnTo>
                  <a:pt x="15" y="28"/>
                </a:lnTo>
                <a:lnTo>
                  <a:pt x="32" y="9"/>
                </a:lnTo>
                <a:lnTo>
                  <a:pt x="34" y="9"/>
                </a:lnTo>
                <a:lnTo>
                  <a:pt x="38" y="7"/>
                </a:lnTo>
                <a:lnTo>
                  <a:pt x="46" y="6"/>
                </a:lnTo>
                <a:lnTo>
                  <a:pt x="55" y="3"/>
                </a:lnTo>
                <a:lnTo>
                  <a:pt x="66" y="0"/>
                </a:lnTo>
                <a:lnTo>
                  <a:pt x="77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313"/>
          <p:cNvSpPr>
            <a:spLocks noEditPoints="1"/>
          </p:cNvSpPr>
          <p:nvPr/>
        </p:nvSpPr>
        <p:spPr bwMode="auto">
          <a:xfrm>
            <a:off x="7775576" y="398463"/>
            <a:ext cx="228600" cy="227013"/>
          </a:xfrm>
          <a:custGeom>
            <a:avLst/>
            <a:gdLst>
              <a:gd name="T0" fmla="*/ 64 w 144"/>
              <a:gd name="T1" fmla="*/ 8 h 143"/>
              <a:gd name="T2" fmla="*/ 46 w 144"/>
              <a:gd name="T3" fmla="*/ 13 h 143"/>
              <a:gd name="T4" fmla="*/ 40 w 144"/>
              <a:gd name="T5" fmla="*/ 16 h 143"/>
              <a:gd name="T6" fmla="*/ 22 w 144"/>
              <a:gd name="T7" fmla="*/ 33 h 143"/>
              <a:gd name="T8" fmla="*/ 8 w 144"/>
              <a:gd name="T9" fmla="*/ 59 h 143"/>
              <a:gd name="T10" fmla="*/ 9 w 144"/>
              <a:gd name="T11" fmla="*/ 85 h 143"/>
              <a:gd name="T12" fmla="*/ 28 w 144"/>
              <a:gd name="T13" fmla="*/ 105 h 143"/>
              <a:gd name="T14" fmla="*/ 40 w 144"/>
              <a:gd name="T15" fmla="*/ 113 h 143"/>
              <a:gd name="T16" fmla="*/ 42 w 144"/>
              <a:gd name="T17" fmla="*/ 113 h 143"/>
              <a:gd name="T18" fmla="*/ 43 w 144"/>
              <a:gd name="T19" fmla="*/ 116 h 143"/>
              <a:gd name="T20" fmla="*/ 49 w 144"/>
              <a:gd name="T21" fmla="*/ 123 h 143"/>
              <a:gd name="T22" fmla="*/ 55 w 144"/>
              <a:gd name="T23" fmla="*/ 130 h 143"/>
              <a:gd name="T24" fmla="*/ 60 w 144"/>
              <a:gd name="T25" fmla="*/ 134 h 143"/>
              <a:gd name="T26" fmla="*/ 101 w 144"/>
              <a:gd name="T27" fmla="*/ 129 h 143"/>
              <a:gd name="T28" fmla="*/ 106 w 144"/>
              <a:gd name="T29" fmla="*/ 108 h 143"/>
              <a:gd name="T30" fmla="*/ 117 w 144"/>
              <a:gd name="T31" fmla="*/ 105 h 143"/>
              <a:gd name="T32" fmla="*/ 125 w 144"/>
              <a:gd name="T33" fmla="*/ 100 h 143"/>
              <a:gd name="T34" fmla="*/ 131 w 144"/>
              <a:gd name="T35" fmla="*/ 91 h 143"/>
              <a:gd name="T36" fmla="*/ 136 w 144"/>
              <a:gd name="T37" fmla="*/ 80 h 143"/>
              <a:gd name="T38" fmla="*/ 138 w 144"/>
              <a:gd name="T39" fmla="*/ 75 h 143"/>
              <a:gd name="T40" fmla="*/ 131 w 144"/>
              <a:gd name="T41" fmla="*/ 41 h 143"/>
              <a:gd name="T42" fmla="*/ 118 w 144"/>
              <a:gd name="T43" fmla="*/ 20 h 143"/>
              <a:gd name="T44" fmla="*/ 94 w 144"/>
              <a:gd name="T45" fmla="*/ 8 h 143"/>
              <a:gd name="T46" fmla="*/ 81 w 144"/>
              <a:gd name="T47" fmla="*/ 0 h 143"/>
              <a:gd name="T48" fmla="*/ 110 w 144"/>
              <a:gd name="T49" fmla="*/ 7 h 143"/>
              <a:gd name="T50" fmla="*/ 131 w 144"/>
              <a:gd name="T51" fmla="*/ 25 h 143"/>
              <a:gd name="T52" fmla="*/ 142 w 144"/>
              <a:gd name="T53" fmla="*/ 55 h 143"/>
              <a:gd name="T54" fmla="*/ 144 w 144"/>
              <a:gd name="T55" fmla="*/ 76 h 143"/>
              <a:gd name="T56" fmla="*/ 144 w 144"/>
              <a:gd name="T57" fmla="*/ 78 h 143"/>
              <a:gd name="T58" fmla="*/ 143 w 144"/>
              <a:gd name="T59" fmla="*/ 84 h 143"/>
              <a:gd name="T60" fmla="*/ 138 w 144"/>
              <a:gd name="T61" fmla="*/ 95 h 143"/>
              <a:gd name="T62" fmla="*/ 122 w 144"/>
              <a:gd name="T63" fmla="*/ 110 h 143"/>
              <a:gd name="T64" fmla="*/ 106 w 144"/>
              <a:gd name="T65" fmla="*/ 134 h 143"/>
              <a:gd name="T66" fmla="*/ 62 w 144"/>
              <a:gd name="T67" fmla="*/ 143 h 143"/>
              <a:gd name="T68" fmla="*/ 58 w 144"/>
              <a:gd name="T69" fmla="*/ 140 h 143"/>
              <a:gd name="T70" fmla="*/ 43 w 144"/>
              <a:gd name="T71" fmla="*/ 129 h 143"/>
              <a:gd name="T72" fmla="*/ 34 w 144"/>
              <a:gd name="T73" fmla="*/ 118 h 143"/>
              <a:gd name="T74" fmla="*/ 25 w 144"/>
              <a:gd name="T75" fmla="*/ 113 h 143"/>
              <a:gd name="T76" fmla="*/ 11 w 144"/>
              <a:gd name="T77" fmla="*/ 99 h 143"/>
              <a:gd name="T78" fmla="*/ 0 w 144"/>
              <a:gd name="T79" fmla="*/ 71 h 143"/>
              <a:gd name="T80" fmla="*/ 7 w 144"/>
              <a:gd name="T81" fmla="*/ 44 h 143"/>
              <a:gd name="T82" fmla="*/ 34 w 144"/>
              <a:gd name="T83" fmla="*/ 11 h 143"/>
              <a:gd name="T84" fmla="*/ 34 w 144"/>
              <a:gd name="T85" fmla="*/ 11 h 143"/>
              <a:gd name="T86" fmla="*/ 43 w 144"/>
              <a:gd name="T87" fmla="*/ 7 h 143"/>
              <a:gd name="T88" fmla="*/ 67 w 144"/>
              <a:gd name="T89" fmla="*/ 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43">
                <a:moveTo>
                  <a:pt x="81" y="7"/>
                </a:moveTo>
                <a:lnTo>
                  <a:pt x="64" y="8"/>
                </a:lnTo>
                <a:lnTo>
                  <a:pt x="51" y="12"/>
                </a:lnTo>
                <a:lnTo>
                  <a:pt x="46" y="13"/>
                </a:lnTo>
                <a:lnTo>
                  <a:pt x="42" y="15"/>
                </a:lnTo>
                <a:lnTo>
                  <a:pt x="40" y="16"/>
                </a:lnTo>
                <a:lnTo>
                  <a:pt x="38" y="17"/>
                </a:lnTo>
                <a:lnTo>
                  <a:pt x="22" y="33"/>
                </a:lnTo>
                <a:lnTo>
                  <a:pt x="13" y="47"/>
                </a:lnTo>
                <a:lnTo>
                  <a:pt x="8" y="59"/>
                </a:lnTo>
                <a:lnTo>
                  <a:pt x="7" y="71"/>
                </a:lnTo>
                <a:lnTo>
                  <a:pt x="9" y="85"/>
                </a:lnTo>
                <a:lnTo>
                  <a:pt x="17" y="97"/>
                </a:lnTo>
                <a:lnTo>
                  <a:pt x="28" y="105"/>
                </a:lnTo>
                <a:lnTo>
                  <a:pt x="37" y="110"/>
                </a:lnTo>
                <a:lnTo>
                  <a:pt x="40" y="113"/>
                </a:lnTo>
                <a:lnTo>
                  <a:pt x="41" y="113"/>
                </a:lnTo>
                <a:lnTo>
                  <a:pt x="42" y="113"/>
                </a:lnTo>
                <a:lnTo>
                  <a:pt x="43" y="114"/>
                </a:lnTo>
                <a:lnTo>
                  <a:pt x="43" y="116"/>
                </a:lnTo>
                <a:lnTo>
                  <a:pt x="46" y="119"/>
                </a:lnTo>
                <a:lnTo>
                  <a:pt x="49" y="123"/>
                </a:lnTo>
                <a:lnTo>
                  <a:pt x="51" y="126"/>
                </a:lnTo>
                <a:lnTo>
                  <a:pt x="55" y="130"/>
                </a:lnTo>
                <a:lnTo>
                  <a:pt x="58" y="133"/>
                </a:lnTo>
                <a:lnTo>
                  <a:pt x="60" y="134"/>
                </a:lnTo>
                <a:lnTo>
                  <a:pt x="63" y="135"/>
                </a:lnTo>
                <a:lnTo>
                  <a:pt x="101" y="129"/>
                </a:lnTo>
                <a:lnTo>
                  <a:pt x="104" y="108"/>
                </a:lnTo>
                <a:lnTo>
                  <a:pt x="106" y="108"/>
                </a:lnTo>
                <a:lnTo>
                  <a:pt x="113" y="106"/>
                </a:lnTo>
                <a:lnTo>
                  <a:pt x="117" y="105"/>
                </a:lnTo>
                <a:lnTo>
                  <a:pt x="121" y="102"/>
                </a:lnTo>
                <a:lnTo>
                  <a:pt x="125" y="100"/>
                </a:lnTo>
                <a:lnTo>
                  <a:pt x="127" y="97"/>
                </a:lnTo>
                <a:lnTo>
                  <a:pt x="131" y="91"/>
                </a:lnTo>
                <a:lnTo>
                  <a:pt x="135" y="85"/>
                </a:lnTo>
                <a:lnTo>
                  <a:pt x="136" y="80"/>
                </a:lnTo>
                <a:lnTo>
                  <a:pt x="136" y="78"/>
                </a:lnTo>
                <a:lnTo>
                  <a:pt x="138" y="75"/>
                </a:lnTo>
                <a:lnTo>
                  <a:pt x="135" y="57"/>
                </a:lnTo>
                <a:lnTo>
                  <a:pt x="131" y="41"/>
                </a:lnTo>
                <a:lnTo>
                  <a:pt x="125" y="29"/>
                </a:lnTo>
                <a:lnTo>
                  <a:pt x="118" y="20"/>
                </a:lnTo>
                <a:lnTo>
                  <a:pt x="106" y="12"/>
                </a:lnTo>
                <a:lnTo>
                  <a:pt x="94" y="8"/>
                </a:lnTo>
                <a:lnTo>
                  <a:pt x="81" y="7"/>
                </a:lnTo>
                <a:close/>
                <a:moveTo>
                  <a:pt x="81" y="0"/>
                </a:moveTo>
                <a:lnTo>
                  <a:pt x="96" y="2"/>
                </a:lnTo>
                <a:lnTo>
                  <a:pt x="110" y="7"/>
                </a:lnTo>
                <a:lnTo>
                  <a:pt x="123" y="15"/>
                </a:lnTo>
                <a:lnTo>
                  <a:pt x="131" y="25"/>
                </a:lnTo>
                <a:lnTo>
                  <a:pt x="138" y="38"/>
                </a:lnTo>
                <a:lnTo>
                  <a:pt x="142" y="55"/>
                </a:lnTo>
                <a:lnTo>
                  <a:pt x="144" y="75"/>
                </a:lnTo>
                <a:lnTo>
                  <a:pt x="144" y="76"/>
                </a:lnTo>
                <a:lnTo>
                  <a:pt x="144" y="76"/>
                </a:lnTo>
                <a:lnTo>
                  <a:pt x="144" y="78"/>
                </a:lnTo>
                <a:lnTo>
                  <a:pt x="143" y="80"/>
                </a:lnTo>
                <a:lnTo>
                  <a:pt x="143" y="84"/>
                </a:lnTo>
                <a:lnTo>
                  <a:pt x="140" y="89"/>
                </a:lnTo>
                <a:lnTo>
                  <a:pt x="138" y="95"/>
                </a:lnTo>
                <a:lnTo>
                  <a:pt x="132" y="104"/>
                </a:lnTo>
                <a:lnTo>
                  <a:pt x="122" y="110"/>
                </a:lnTo>
                <a:lnTo>
                  <a:pt x="110" y="114"/>
                </a:lnTo>
                <a:lnTo>
                  <a:pt x="106" y="134"/>
                </a:lnTo>
                <a:lnTo>
                  <a:pt x="63" y="143"/>
                </a:lnTo>
                <a:lnTo>
                  <a:pt x="62" y="143"/>
                </a:lnTo>
                <a:lnTo>
                  <a:pt x="60" y="142"/>
                </a:lnTo>
                <a:lnTo>
                  <a:pt x="58" y="140"/>
                </a:lnTo>
                <a:lnTo>
                  <a:pt x="51" y="135"/>
                </a:lnTo>
                <a:lnTo>
                  <a:pt x="43" y="129"/>
                </a:lnTo>
                <a:lnTo>
                  <a:pt x="38" y="119"/>
                </a:lnTo>
                <a:lnTo>
                  <a:pt x="34" y="118"/>
                </a:lnTo>
                <a:lnTo>
                  <a:pt x="30" y="116"/>
                </a:lnTo>
                <a:lnTo>
                  <a:pt x="25" y="113"/>
                </a:lnTo>
                <a:lnTo>
                  <a:pt x="20" y="108"/>
                </a:lnTo>
                <a:lnTo>
                  <a:pt x="11" y="99"/>
                </a:lnTo>
                <a:lnTo>
                  <a:pt x="3" y="87"/>
                </a:lnTo>
                <a:lnTo>
                  <a:pt x="0" y="71"/>
                </a:lnTo>
                <a:lnTo>
                  <a:pt x="2" y="58"/>
                </a:lnTo>
                <a:lnTo>
                  <a:pt x="7" y="44"/>
                </a:lnTo>
                <a:lnTo>
                  <a:pt x="17" y="28"/>
                </a:lnTo>
                <a:lnTo>
                  <a:pt x="34" y="11"/>
                </a:lnTo>
                <a:lnTo>
                  <a:pt x="34" y="11"/>
                </a:lnTo>
                <a:lnTo>
                  <a:pt x="34" y="11"/>
                </a:lnTo>
                <a:lnTo>
                  <a:pt x="37" y="10"/>
                </a:lnTo>
                <a:lnTo>
                  <a:pt x="43" y="7"/>
                </a:lnTo>
                <a:lnTo>
                  <a:pt x="54" y="4"/>
                </a:lnTo>
                <a:lnTo>
                  <a:pt x="67" y="2"/>
                </a:lnTo>
                <a:lnTo>
                  <a:pt x="8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314"/>
          <p:cNvSpPr>
            <a:spLocks/>
          </p:cNvSpPr>
          <p:nvPr/>
        </p:nvSpPr>
        <p:spPr bwMode="auto">
          <a:xfrm>
            <a:off x="7870826" y="533401"/>
            <a:ext cx="50800" cy="66675"/>
          </a:xfrm>
          <a:custGeom>
            <a:avLst/>
            <a:gdLst>
              <a:gd name="T0" fmla="*/ 24 w 32"/>
              <a:gd name="T1" fmla="*/ 0 h 42"/>
              <a:gd name="T2" fmla="*/ 25 w 32"/>
              <a:gd name="T3" fmla="*/ 0 h 42"/>
              <a:gd name="T4" fmla="*/ 27 w 32"/>
              <a:gd name="T5" fmla="*/ 0 h 42"/>
              <a:gd name="T6" fmla="*/ 28 w 32"/>
              <a:gd name="T7" fmla="*/ 2 h 42"/>
              <a:gd name="T8" fmla="*/ 29 w 32"/>
              <a:gd name="T9" fmla="*/ 3 h 42"/>
              <a:gd name="T10" fmla="*/ 32 w 32"/>
              <a:gd name="T11" fmla="*/ 4 h 42"/>
              <a:gd name="T12" fmla="*/ 32 w 32"/>
              <a:gd name="T13" fmla="*/ 6 h 42"/>
              <a:gd name="T14" fmla="*/ 32 w 32"/>
              <a:gd name="T15" fmla="*/ 8 h 42"/>
              <a:gd name="T16" fmla="*/ 31 w 32"/>
              <a:gd name="T17" fmla="*/ 11 h 42"/>
              <a:gd name="T18" fmla="*/ 24 w 32"/>
              <a:gd name="T19" fmla="*/ 42 h 42"/>
              <a:gd name="T20" fmla="*/ 2 w 32"/>
              <a:gd name="T21" fmla="*/ 16 h 42"/>
              <a:gd name="T22" fmla="*/ 2 w 32"/>
              <a:gd name="T23" fmla="*/ 16 h 42"/>
              <a:gd name="T24" fmla="*/ 2 w 32"/>
              <a:gd name="T25" fmla="*/ 15 h 42"/>
              <a:gd name="T26" fmla="*/ 0 w 32"/>
              <a:gd name="T27" fmla="*/ 14 h 42"/>
              <a:gd name="T28" fmla="*/ 0 w 32"/>
              <a:gd name="T29" fmla="*/ 12 h 42"/>
              <a:gd name="T30" fmla="*/ 0 w 32"/>
              <a:gd name="T31" fmla="*/ 10 h 42"/>
              <a:gd name="T32" fmla="*/ 2 w 32"/>
              <a:gd name="T33" fmla="*/ 8 h 42"/>
              <a:gd name="T34" fmla="*/ 3 w 32"/>
              <a:gd name="T35" fmla="*/ 7 h 42"/>
              <a:gd name="T36" fmla="*/ 6 w 32"/>
              <a:gd name="T37" fmla="*/ 6 h 42"/>
              <a:gd name="T38" fmla="*/ 24 w 32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42">
                <a:moveTo>
                  <a:pt x="24" y="0"/>
                </a:moveTo>
                <a:lnTo>
                  <a:pt x="25" y="0"/>
                </a:lnTo>
                <a:lnTo>
                  <a:pt x="27" y="0"/>
                </a:lnTo>
                <a:lnTo>
                  <a:pt x="28" y="2"/>
                </a:lnTo>
                <a:lnTo>
                  <a:pt x="29" y="3"/>
                </a:lnTo>
                <a:lnTo>
                  <a:pt x="32" y="4"/>
                </a:lnTo>
                <a:lnTo>
                  <a:pt x="32" y="6"/>
                </a:lnTo>
                <a:lnTo>
                  <a:pt x="32" y="8"/>
                </a:lnTo>
                <a:lnTo>
                  <a:pt x="31" y="11"/>
                </a:lnTo>
                <a:lnTo>
                  <a:pt x="24" y="42"/>
                </a:lnTo>
                <a:lnTo>
                  <a:pt x="2" y="16"/>
                </a:lnTo>
                <a:lnTo>
                  <a:pt x="2" y="16"/>
                </a:lnTo>
                <a:lnTo>
                  <a:pt x="2" y="15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3" y="7"/>
                </a:lnTo>
                <a:lnTo>
                  <a:pt x="6" y="6"/>
                </a:lnTo>
                <a:lnTo>
                  <a:pt x="24" y="0"/>
                </a:lnTo>
                <a:close/>
              </a:path>
            </a:pathLst>
          </a:custGeom>
          <a:solidFill>
            <a:srgbClr val="F08500"/>
          </a:solidFill>
          <a:ln w="0">
            <a:solidFill>
              <a:srgbClr val="F085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315"/>
          <p:cNvSpPr>
            <a:spLocks noEditPoints="1"/>
          </p:cNvSpPr>
          <p:nvPr/>
        </p:nvSpPr>
        <p:spPr bwMode="auto">
          <a:xfrm>
            <a:off x="7866063" y="528638"/>
            <a:ext cx="61913" cy="84138"/>
          </a:xfrm>
          <a:custGeom>
            <a:avLst/>
            <a:gdLst>
              <a:gd name="T0" fmla="*/ 27 w 39"/>
              <a:gd name="T1" fmla="*/ 7 h 53"/>
              <a:gd name="T2" fmla="*/ 10 w 39"/>
              <a:gd name="T3" fmla="*/ 13 h 53"/>
              <a:gd name="T4" fmla="*/ 10 w 39"/>
              <a:gd name="T5" fmla="*/ 13 h 53"/>
              <a:gd name="T6" fmla="*/ 10 w 39"/>
              <a:gd name="T7" fmla="*/ 13 h 53"/>
              <a:gd name="T8" fmla="*/ 7 w 39"/>
              <a:gd name="T9" fmla="*/ 14 h 53"/>
              <a:gd name="T10" fmla="*/ 7 w 39"/>
              <a:gd name="T11" fmla="*/ 14 h 53"/>
              <a:gd name="T12" fmla="*/ 7 w 39"/>
              <a:gd name="T13" fmla="*/ 14 h 53"/>
              <a:gd name="T14" fmla="*/ 7 w 39"/>
              <a:gd name="T15" fmla="*/ 14 h 53"/>
              <a:gd name="T16" fmla="*/ 7 w 39"/>
              <a:gd name="T17" fmla="*/ 15 h 53"/>
              <a:gd name="T18" fmla="*/ 7 w 39"/>
              <a:gd name="T19" fmla="*/ 15 h 53"/>
              <a:gd name="T20" fmla="*/ 7 w 39"/>
              <a:gd name="T21" fmla="*/ 17 h 53"/>
              <a:gd name="T22" fmla="*/ 9 w 39"/>
              <a:gd name="T23" fmla="*/ 17 h 53"/>
              <a:gd name="T24" fmla="*/ 24 w 39"/>
              <a:gd name="T25" fmla="*/ 37 h 53"/>
              <a:gd name="T26" fmla="*/ 31 w 39"/>
              <a:gd name="T27" fmla="*/ 13 h 53"/>
              <a:gd name="T28" fmla="*/ 31 w 39"/>
              <a:gd name="T29" fmla="*/ 13 h 53"/>
              <a:gd name="T30" fmla="*/ 32 w 39"/>
              <a:gd name="T31" fmla="*/ 10 h 53"/>
              <a:gd name="T32" fmla="*/ 32 w 39"/>
              <a:gd name="T33" fmla="*/ 10 h 53"/>
              <a:gd name="T34" fmla="*/ 32 w 39"/>
              <a:gd name="T35" fmla="*/ 10 h 53"/>
              <a:gd name="T36" fmla="*/ 31 w 39"/>
              <a:gd name="T37" fmla="*/ 9 h 53"/>
              <a:gd name="T38" fmla="*/ 30 w 39"/>
              <a:gd name="T39" fmla="*/ 7 h 53"/>
              <a:gd name="T40" fmla="*/ 27 w 39"/>
              <a:gd name="T41" fmla="*/ 7 h 53"/>
              <a:gd name="T42" fmla="*/ 27 w 39"/>
              <a:gd name="T43" fmla="*/ 7 h 53"/>
              <a:gd name="T44" fmla="*/ 27 w 39"/>
              <a:gd name="T45" fmla="*/ 0 h 53"/>
              <a:gd name="T46" fmla="*/ 28 w 39"/>
              <a:gd name="T47" fmla="*/ 0 h 53"/>
              <a:gd name="T48" fmla="*/ 28 w 39"/>
              <a:gd name="T49" fmla="*/ 0 h 53"/>
              <a:gd name="T50" fmla="*/ 31 w 39"/>
              <a:gd name="T51" fmla="*/ 1 h 53"/>
              <a:gd name="T52" fmla="*/ 32 w 39"/>
              <a:gd name="T53" fmla="*/ 2 h 53"/>
              <a:gd name="T54" fmla="*/ 35 w 39"/>
              <a:gd name="T55" fmla="*/ 2 h 53"/>
              <a:gd name="T56" fmla="*/ 36 w 39"/>
              <a:gd name="T57" fmla="*/ 5 h 53"/>
              <a:gd name="T58" fmla="*/ 39 w 39"/>
              <a:gd name="T59" fmla="*/ 7 h 53"/>
              <a:gd name="T60" fmla="*/ 39 w 39"/>
              <a:gd name="T61" fmla="*/ 10 h 53"/>
              <a:gd name="T62" fmla="*/ 39 w 39"/>
              <a:gd name="T63" fmla="*/ 13 h 53"/>
              <a:gd name="T64" fmla="*/ 37 w 39"/>
              <a:gd name="T65" fmla="*/ 15 h 53"/>
              <a:gd name="T66" fmla="*/ 28 w 39"/>
              <a:gd name="T67" fmla="*/ 53 h 53"/>
              <a:gd name="T68" fmla="*/ 2 w 39"/>
              <a:gd name="T69" fmla="*/ 22 h 53"/>
              <a:gd name="T70" fmla="*/ 2 w 39"/>
              <a:gd name="T71" fmla="*/ 20 h 53"/>
              <a:gd name="T72" fmla="*/ 1 w 39"/>
              <a:gd name="T73" fmla="*/ 19 h 53"/>
              <a:gd name="T74" fmla="*/ 1 w 39"/>
              <a:gd name="T75" fmla="*/ 17 h 53"/>
              <a:gd name="T76" fmla="*/ 0 w 39"/>
              <a:gd name="T77" fmla="*/ 14 h 53"/>
              <a:gd name="T78" fmla="*/ 1 w 39"/>
              <a:gd name="T79" fmla="*/ 11 h 53"/>
              <a:gd name="T80" fmla="*/ 2 w 39"/>
              <a:gd name="T81" fmla="*/ 9 h 53"/>
              <a:gd name="T82" fmla="*/ 5 w 39"/>
              <a:gd name="T83" fmla="*/ 7 h 53"/>
              <a:gd name="T84" fmla="*/ 9 w 39"/>
              <a:gd name="T85" fmla="*/ 6 h 53"/>
              <a:gd name="T86" fmla="*/ 27 w 39"/>
              <a:gd name="T8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" h="53">
                <a:moveTo>
                  <a:pt x="27" y="7"/>
                </a:moveTo>
                <a:lnTo>
                  <a:pt x="10" y="13"/>
                </a:lnTo>
                <a:lnTo>
                  <a:pt x="10" y="13"/>
                </a:lnTo>
                <a:lnTo>
                  <a:pt x="10" y="13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5"/>
                </a:lnTo>
                <a:lnTo>
                  <a:pt x="7" y="15"/>
                </a:lnTo>
                <a:lnTo>
                  <a:pt x="7" y="17"/>
                </a:lnTo>
                <a:lnTo>
                  <a:pt x="9" y="17"/>
                </a:lnTo>
                <a:lnTo>
                  <a:pt x="24" y="37"/>
                </a:lnTo>
                <a:lnTo>
                  <a:pt x="31" y="13"/>
                </a:lnTo>
                <a:lnTo>
                  <a:pt x="31" y="13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1" y="9"/>
                </a:lnTo>
                <a:lnTo>
                  <a:pt x="30" y="7"/>
                </a:lnTo>
                <a:lnTo>
                  <a:pt x="27" y="7"/>
                </a:lnTo>
                <a:lnTo>
                  <a:pt x="27" y="7"/>
                </a:lnTo>
                <a:close/>
                <a:moveTo>
                  <a:pt x="27" y="0"/>
                </a:moveTo>
                <a:lnTo>
                  <a:pt x="28" y="0"/>
                </a:lnTo>
                <a:lnTo>
                  <a:pt x="28" y="0"/>
                </a:lnTo>
                <a:lnTo>
                  <a:pt x="31" y="1"/>
                </a:lnTo>
                <a:lnTo>
                  <a:pt x="32" y="2"/>
                </a:lnTo>
                <a:lnTo>
                  <a:pt x="35" y="2"/>
                </a:lnTo>
                <a:lnTo>
                  <a:pt x="36" y="5"/>
                </a:lnTo>
                <a:lnTo>
                  <a:pt x="39" y="7"/>
                </a:lnTo>
                <a:lnTo>
                  <a:pt x="39" y="10"/>
                </a:lnTo>
                <a:lnTo>
                  <a:pt x="39" y="13"/>
                </a:lnTo>
                <a:lnTo>
                  <a:pt x="37" y="15"/>
                </a:lnTo>
                <a:lnTo>
                  <a:pt x="28" y="53"/>
                </a:lnTo>
                <a:lnTo>
                  <a:pt x="2" y="22"/>
                </a:lnTo>
                <a:lnTo>
                  <a:pt x="2" y="20"/>
                </a:lnTo>
                <a:lnTo>
                  <a:pt x="1" y="19"/>
                </a:lnTo>
                <a:lnTo>
                  <a:pt x="1" y="17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5" y="7"/>
                </a:lnTo>
                <a:lnTo>
                  <a:pt x="9" y="6"/>
                </a:lnTo>
                <a:lnTo>
                  <a:pt x="2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16"/>
          <p:cNvSpPr>
            <a:spLocks/>
          </p:cNvSpPr>
          <p:nvPr/>
        </p:nvSpPr>
        <p:spPr bwMode="auto">
          <a:xfrm>
            <a:off x="8015288" y="371476"/>
            <a:ext cx="123825" cy="69850"/>
          </a:xfrm>
          <a:custGeom>
            <a:avLst/>
            <a:gdLst>
              <a:gd name="T0" fmla="*/ 76 w 78"/>
              <a:gd name="T1" fmla="*/ 0 h 44"/>
              <a:gd name="T2" fmla="*/ 77 w 78"/>
              <a:gd name="T3" fmla="*/ 2 h 44"/>
              <a:gd name="T4" fmla="*/ 78 w 78"/>
              <a:gd name="T5" fmla="*/ 3 h 44"/>
              <a:gd name="T6" fmla="*/ 78 w 78"/>
              <a:gd name="T7" fmla="*/ 4 h 44"/>
              <a:gd name="T8" fmla="*/ 78 w 78"/>
              <a:gd name="T9" fmla="*/ 7 h 44"/>
              <a:gd name="T10" fmla="*/ 77 w 78"/>
              <a:gd name="T11" fmla="*/ 7 h 44"/>
              <a:gd name="T12" fmla="*/ 5 w 78"/>
              <a:gd name="T13" fmla="*/ 42 h 44"/>
              <a:gd name="T14" fmla="*/ 4 w 78"/>
              <a:gd name="T15" fmla="*/ 44 h 44"/>
              <a:gd name="T16" fmla="*/ 2 w 78"/>
              <a:gd name="T17" fmla="*/ 42 h 44"/>
              <a:gd name="T18" fmla="*/ 1 w 78"/>
              <a:gd name="T19" fmla="*/ 41 h 44"/>
              <a:gd name="T20" fmla="*/ 0 w 78"/>
              <a:gd name="T21" fmla="*/ 40 h 44"/>
              <a:gd name="T22" fmla="*/ 1 w 78"/>
              <a:gd name="T23" fmla="*/ 37 h 44"/>
              <a:gd name="T24" fmla="*/ 2 w 78"/>
              <a:gd name="T25" fmla="*/ 36 h 44"/>
              <a:gd name="T26" fmla="*/ 73 w 78"/>
              <a:gd name="T27" fmla="*/ 2 h 44"/>
              <a:gd name="T28" fmla="*/ 76 w 78"/>
              <a:gd name="T2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" h="44">
                <a:moveTo>
                  <a:pt x="76" y="0"/>
                </a:moveTo>
                <a:lnTo>
                  <a:pt x="77" y="2"/>
                </a:lnTo>
                <a:lnTo>
                  <a:pt x="78" y="3"/>
                </a:lnTo>
                <a:lnTo>
                  <a:pt x="78" y="4"/>
                </a:lnTo>
                <a:lnTo>
                  <a:pt x="78" y="7"/>
                </a:lnTo>
                <a:lnTo>
                  <a:pt x="77" y="7"/>
                </a:lnTo>
                <a:lnTo>
                  <a:pt x="5" y="42"/>
                </a:lnTo>
                <a:lnTo>
                  <a:pt x="4" y="44"/>
                </a:lnTo>
                <a:lnTo>
                  <a:pt x="2" y="42"/>
                </a:lnTo>
                <a:lnTo>
                  <a:pt x="1" y="41"/>
                </a:lnTo>
                <a:lnTo>
                  <a:pt x="0" y="40"/>
                </a:lnTo>
                <a:lnTo>
                  <a:pt x="1" y="37"/>
                </a:lnTo>
                <a:lnTo>
                  <a:pt x="2" y="36"/>
                </a:lnTo>
                <a:lnTo>
                  <a:pt x="73" y="2"/>
                </a:lnTo>
                <a:lnTo>
                  <a:pt x="76" y="0"/>
                </a:lnTo>
                <a:close/>
              </a:path>
            </a:pathLst>
          </a:custGeom>
          <a:solidFill>
            <a:srgbClr val="FF7F04"/>
          </a:solidFill>
          <a:ln w="0">
            <a:solidFill>
              <a:srgbClr val="FF7F0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317"/>
          <p:cNvSpPr>
            <a:spLocks/>
          </p:cNvSpPr>
          <p:nvPr/>
        </p:nvSpPr>
        <p:spPr bwMode="auto">
          <a:xfrm>
            <a:off x="7997826" y="376238"/>
            <a:ext cx="39688" cy="34925"/>
          </a:xfrm>
          <a:custGeom>
            <a:avLst/>
            <a:gdLst>
              <a:gd name="T0" fmla="*/ 20 w 25"/>
              <a:gd name="T1" fmla="*/ 0 h 22"/>
              <a:gd name="T2" fmla="*/ 23 w 25"/>
              <a:gd name="T3" fmla="*/ 0 h 22"/>
              <a:gd name="T4" fmla="*/ 24 w 25"/>
              <a:gd name="T5" fmla="*/ 1 h 22"/>
              <a:gd name="T6" fmla="*/ 25 w 25"/>
              <a:gd name="T7" fmla="*/ 3 h 22"/>
              <a:gd name="T8" fmla="*/ 24 w 25"/>
              <a:gd name="T9" fmla="*/ 5 h 22"/>
              <a:gd name="T10" fmla="*/ 24 w 25"/>
              <a:gd name="T11" fmla="*/ 6 h 22"/>
              <a:gd name="T12" fmla="*/ 7 w 25"/>
              <a:gd name="T13" fmla="*/ 22 h 22"/>
              <a:gd name="T14" fmla="*/ 6 w 25"/>
              <a:gd name="T15" fmla="*/ 22 h 22"/>
              <a:gd name="T16" fmla="*/ 4 w 25"/>
              <a:gd name="T17" fmla="*/ 22 h 22"/>
              <a:gd name="T18" fmla="*/ 3 w 25"/>
              <a:gd name="T19" fmla="*/ 22 h 22"/>
              <a:gd name="T20" fmla="*/ 2 w 25"/>
              <a:gd name="T21" fmla="*/ 22 h 22"/>
              <a:gd name="T22" fmla="*/ 0 w 25"/>
              <a:gd name="T23" fmla="*/ 20 h 22"/>
              <a:gd name="T24" fmla="*/ 0 w 25"/>
              <a:gd name="T25" fmla="*/ 18 h 22"/>
              <a:gd name="T26" fmla="*/ 2 w 25"/>
              <a:gd name="T27" fmla="*/ 17 h 22"/>
              <a:gd name="T28" fmla="*/ 19 w 25"/>
              <a:gd name="T29" fmla="*/ 1 h 22"/>
              <a:gd name="T30" fmla="*/ 20 w 25"/>
              <a:gd name="T3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22">
                <a:moveTo>
                  <a:pt x="20" y="0"/>
                </a:moveTo>
                <a:lnTo>
                  <a:pt x="23" y="0"/>
                </a:lnTo>
                <a:lnTo>
                  <a:pt x="24" y="1"/>
                </a:lnTo>
                <a:lnTo>
                  <a:pt x="25" y="3"/>
                </a:lnTo>
                <a:lnTo>
                  <a:pt x="24" y="5"/>
                </a:lnTo>
                <a:lnTo>
                  <a:pt x="24" y="6"/>
                </a:lnTo>
                <a:lnTo>
                  <a:pt x="7" y="22"/>
                </a:lnTo>
                <a:lnTo>
                  <a:pt x="6" y="22"/>
                </a:lnTo>
                <a:lnTo>
                  <a:pt x="4" y="22"/>
                </a:lnTo>
                <a:lnTo>
                  <a:pt x="3" y="22"/>
                </a:lnTo>
                <a:lnTo>
                  <a:pt x="2" y="22"/>
                </a:lnTo>
                <a:lnTo>
                  <a:pt x="0" y="20"/>
                </a:lnTo>
                <a:lnTo>
                  <a:pt x="0" y="18"/>
                </a:lnTo>
                <a:lnTo>
                  <a:pt x="2" y="17"/>
                </a:lnTo>
                <a:lnTo>
                  <a:pt x="19" y="1"/>
                </a:lnTo>
                <a:lnTo>
                  <a:pt x="20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318"/>
          <p:cNvSpPr>
            <a:spLocks/>
          </p:cNvSpPr>
          <p:nvPr/>
        </p:nvSpPr>
        <p:spPr bwMode="auto">
          <a:xfrm>
            <a:off x="7927976" y="330201"/>
            <a:ext cx="14288" cy="47625"/>
          </a:xfrm>
          <a:custGeom>
            <a:avLst/>
            <a:gdLst>
              <a:gd name="T0" fmla="*/ 6 w 9"/>
              <a:gd name="T1" fmla="*/ 0 h 30"/>
              <a:gd name="T2" fmla="*/ 8 w 9"/>
              <a:gd name="T3" fmla="*/ 0 h 30"/>
              <a:gd name="T4" fmla="*/ 9 w 9"/>
              <a:gd name="T5" fmla="*/ 3 h 30"/>
              <a:gd name="T6" fmla="*/ 9 w 9"/>
              <a:gd name="T7" fmla="*/ 4 h 30"/>
              <a:gd name="T8" fmla="*/ 8 w 9"/>
              <a:gd name="T9" fmla="*/ 28 h 30"/>
              <a:gd name="T10" fmla="*/ 6 w 9"/>
              <a:gd name="T11" fmla="*/ 29 h 30"/>
              <a:gd name="T12" fmla="*/ 5 w 9"/>
              <a:gd name="T13" fmla="*/ 30 h 30"/>
              <a:gd name="T14" fmla="*/ 4 w 9"/>
              <a:gd name="T15" fmla="*/ 30 h 30"/>
              <a:gd name="T16" fmla="*/ 4 w 9"/>
              <a:gd name="T17" fmla="*/ 30 h 30"/>
              <a:gd name="T18" fmla="*/ 1 w 9"/>
              <a:gd name="T19" fmla="*/ 29 h 30"/>
              <a:gd name="T20" fmla="*/ 0 w 9"/>
              <a:gd name="T21" fmla="*/ 28 h 30"/>
              <a:gd name="T22" fmla="*/ 0 w 9"/>
              <a:gd name="T23" fmla="*/ 26 h 30"/>
              <a:gd name="T24" fmla="*/ 2 w 9"/>
              <a:gd name="T25" fmla="*/ 3 h 30"/>
              <a:gd name="T26" fmla="*/ 2 w 9"/>
              <a:gd name="T27" fmla="*/ 1 h 30"/>
              <a:gd name="T28" fmla="*/ 4 w 9"/>
              <a:gd name="T29" fmla="*/ 0 h 30"/>
              <a:gd name="T30" fmla="*/ 6 w 9"/>
              <a:gd name="T3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30">
                <a:moveTo>
                  <a:pt x="6" y="0"/>
                </a:moveTo>
                <a:lnTo>
                  <a:pt x="8" y="0"/>
                </a:lnTo>
                <a:lnTo>
                  <a:pt x="9" y="3"/>
                </a:lnTo>
                <a:lnTo>
                  <a:pt x="9" y="4"/>
                </a:lnTo>
                <a:lnTo>
                  <a:pt x="8" y="28"/>
                </a:lnTo>
                <a:lnTo>
                  <a:pt x="6" y="29"/>
                </a:lnTo>
                <a:lnTo>
                  <a:pt x="5" y="30"/>
                </a:lnTo>
                <a:lnTo>
                  <a:pt x="4" y="30"/>
                </a:lnTo>
                <a:lnTo>
                  <a:pt x="4" y="30"/>
                </a:lnTo>
                <a:lnTo>
                  <a:pt x="1" y="29"/>
                </a:lnTo>
                <a:lnTo>
                  <a:pt x="0" y="28"/>
                </a:lnTo>
                <a:lnTo>
                  <a:pt x="0" y="26"/>
                </a:lnTo>
                <a:lnTo>
                  <a:pt x="2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319"/>
          <p:cNvSpPr>
            <a:spLocks/>
          </p:cNvSpPr>
          <p:nvPr/>
        </p:nvSpPr>
        <p:spPr bwMode="auto">
          <a:xfrm>
            <a:off x="7821613" y="344488"/>
            <a:ext cx="20638" cy="46038"/>
          </a:xfrm>
          <a:custGeom>
            <a:avLst/>
            <a:gdLst>
              <a:gd name="T0" fmla="*/ 4 w 13"/>
              <a:gd name="T1" fmla="*/ 0 h 29"/>
              <a:gd name="T2" fmla="*/ 5 w 13"/>
              <a:gd name="T3" fmla="*/ 2 h 29"/>
              <a:gd name="T4" fmla="*/ 7 w 13"/>
              <a:gd name="T5" fmla="*/ 3 h 29"/>
              <a:gd name="T6" fmla="*/ 13 w 13"/>
              <a:gd name="T7" fmla="*/ 25 h 29"/>
              <a:gd name="T8" fmla="*/ 13 w 13"/>
              <a:gd name="T9" fmla="*/ 26 h 29"/>
              <a:gd name="T10" fmla="*/ 12 w 13"/>
              <a:gd name="T11" fmla="*/ 28 h 29"/>
              <a:gd name="T12" fmla="*/ 11 w 13"/>
              <a:gd name="T13" fmla="*/ 29 h 29"/>
              <a:gd name="T14" fmla="*/ 9 w 13"/>
              <a:gd name="T15" fmla="*/ 29 h 29"/>
              <a:gd name="T16" fmla="*/ 8 w 13"/>
              <a:gd name="T17" fmla="*/ 29 h 29"/>
              <a:gd name="T18" fmla="*/ 7 w 13"/>
              <a:gd name="T19" fmla="*/ 26 h 29"/>
              <a:gd name="T20" fmla="*/ 0 w 13"/>
              <a:gd name="T21" fmla="*/ 4 h 29"/>
              <a:gd name="T22" fmla="*/ 0 w 13"/>
              <a:gd name="T23" fmla="*/ 3 h 29"/>
              <a:gd name="T24" fmla="*/ 0 w 13"/>
              <a:gd name="T25" fmla="*/ 2 h 29"/>
              <a:gd name="T26" fmla="*/ 1 w 13"/>
              <a:gd name="T27" fmla="*/ 0 h 29"/>
              <a:gd name="T28" fmla="*/ 4 w 13"/>
              <a:gd name="T2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29">
                <a:moveTo>
                  <a:pt x="4" y="0"/>
                </a:moveTo>
                <a:lnTo>
                  <a:pt x="5" y="2"/>
                </a:lnTo>
                <a:lnTo>
                  <a:pt x="7" y="3"/>
                </a:lnTo>
                <a:lnTo>
                  <a:pt x="13" y="25"/>
                </a:lnTo>
                <a:lnTo>
                  <a:pt x="13" y="26"/>
                </a:lnTo>
                <a:lnTo>
                  <a:pt x="12" y="28"/>
                </a:lnTo>
                <a:lnTo>
                  <a:pt x="11" y="29"/>
                </a:lnTo>
                <a:lnTo>
                  <a:pt x="9" y="29"/>
                </a:lnTo>
                <a:lnTo>
                  <a:pt x="8" y="29"/>
                </a:lnTo>
                <a:lnTo>
                  <a:pt x="7" y="26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320"/>
          <p:cNvSpPr>
            <a:spLocks/>
          </p:cNvSpPr>
          <p:nvPr/>
        </p:nvSpPr>
        <p:spPr bwMode="auto">
          <a:xfrm>
            <a:off x="7739063" y="396876"/>
            <a:ext cx="41275" cy="31750"/>
          </a:xfrm>
          <a:custGeom>
            <a:avLst/>
            <a:gdLst>
              <a:gd name="T0" fmla="*/ 2 w 26"/>
              <a:gd name="T1" fmla="*/ 0 h 20"/>
              <a:gd name="T2" fmla="*/ 5 w 26"/>
              <a:gd name="T3" fmla="*/ 1 h 20"/>
              <a:gd name="T4" fmla="*/ 25 w 26"/>
              <a:gd name="T5" fmla="*/ 13 h 20"/>
              <a:gd name="T6" fmla="*/ 26 w 26"/>
              <a:gd name="T7" fmla="*/ 14 h 20"/>
              <a:gd name="T8" fmla="*/ 26 w 26"/>
              <a:gd name="T9" fmla="*/ 17 h 20"/>
              <a:gd name="T10" fmla="*/ 26 w 26"/>
              <a:gd name="T11" fmla="*/ 18 h 20"/>
              <a:gd name="T12" fmla="*/ 25 w 26"/>
              <a:gd name="T13" fmla="*/ 20 h 20"/>
              <a:gd name="T14" fmla="*/ 22 w 26"/>
              <a:gd name="T15" fmla="*/ 20 h 20"/>
              <a:gd name="T16" fmla="*/ 21 w 26"/>
              <a:gd name="T17" fmla="*/ 20 h 20"/>
              <a:gd name="T18" fmla="*/ 1 w 26"/>
              <a:gd name="T19" fmla="*/ 7 h 20"/>
              <a:gd name="T20" fmla="*/ 0 w 26"/>
              <a:gd name="T21" fmla="*/ 5 h 20"/>
              <a:gd name="T22" fmla="*/ 0 w 26"/>
              <a:gd name="T23" fmla="*/ 4 h 20"/>
              <a:gd name="T24" fmla="*/ 0 w 26"/>
              <a:gd name="T25" fmla="*/ 3 h 20"/>
              <a:gd name="T26" fmla="*/ 1 w 26"/>
              <a:gd name="T27" fmla="*/ 1 h 20"/>
              <a:gd name="T28" fmla="*/ 2 w 26"/>
              <a:gd name="T2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20">
                <a:moveTo>
                  <a:pt x="2" y="0"/>
                </a:moveTo>
                <a:lnTo>
                  <a:pt x="5" y="1"/>
                </a:lnTo>
                <a:lnTo>
                  <a:pt x="25" y="13"/>
                </a:lnTo>
                <a:lnTo>
                  <a:pt x="26" y="14"/>
                </a:lnTo>
                <a:lnTo>
                  <a:pt x="26" y="17"/>
                </a:lnTo>
                <a:lnTo>
                  <a:pt x="26" y="18"/>
                </a:lnTo>
                <a:lnTo>
                  <a:pt x="25" y="20"/>
                </a:lnTo>
                <a:lnTo>
                  <a:pt x="22" y="20"/>
                </a:lnTo>
                <a:lnTo>
                  <a:pt x="21" y="20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2079FF"/>
          </a:solidFill>
          <a:ln w="0">
            <a:solidFill>
              <a:srgbClr val="207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321"/>
          <p:cNvSpPr>
            <a:spLocks/>
          </p:cNvSpPr>
          <p:nvPr/>
        </p:nvSpPr>
        <p:spPr bwMode="auto">
          <a:xfrm>
            <a:off x="7967663" y="290513"/>
            <a:ext cx="71438" cy="95250"/>
          </a:xfrm>
          <a:custGeom>
            <a:avLst/>
            <a:gdLst>
              <a:gd name="T0" fmla="*/ 43 w 45"/>
              <a:gd name="T1" fmla="*/ 0 h 60"/>
              <a:gd name="T2" fmla="*/ 44 w 45"/>
              <a:gd name="T3" fmla="*/ 0 h 60"/>
              <a:gd name="T4" fmla="*/ 45 w 45"/>
              <a:gd name="T5" fmla="*/ 2 h 60"/>
              <a:gd name="T6" fmla="*/ 45 w 45"/>
              <a:gd name="T7" fmla="*/ 3 h 60"/>
              <a:gd name="T8" fmla="*/ 45 w 45"/>
              <a:gd name="T9" fmla="*/ 6 h 60"/>
              <a:gd name="T10" fmla="*/ 6 w 45"/>
              <a:gd name="T11" fmla="*/ 59 h 60"/>
              <a:gd name="T12" fmla="*/ 5 w 45"/>
              <a:gd name="T13" fmla="*/ 60 h 60"/>
              <a:gd name="T14" fmla="*/ 4 w 45"/>
              <a:gd name="T15" fmla="*/ 60 h 60"/>
              <a:gd name="T16" fmla="*/ 1 w 45"/>
              <a:gd name="T17" fmla="*/ 60 h 60"/>
              <a:gd name="T18" fmla="*/ 0 w 45"/>
              <a:gd name="T19" fmla="*/ 59 h 60"/>
              <a:gd name="T20" fmla="*/ 0 w 45"/>
              <a:gd name="T21" fmla="*/ 57 h 60"/>
              <a:gd name="T22" fmla="*/ 1 w 45"/>
              <a:gd name="T23" fmla="*/ 55 h 60"/>
              <a:gd name="T24" fmla="*/ 39 w 45"/>
              <a:gd name="T25" fmla="*/ 2 h 60"/>
              <a:gd name="T26" fmla="*/ 42 w 45"/>
              <a:gd name="T27" fmla="*/ 0 h 60"/>
              <a:gd name="T28" fmla="*/ 43 w 45"/>
              <a:gd name="T2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60">
                <a:moveTo>
                  <a:pt x="43" y="0"/>
                </a:moveTo>
                <a:lnTo>
                  <a:pt x="44" y="0"/>
                </a:lnTo>
                <a:lnTo>
                  <a:pt x="45" y="2"/>
                </a:lnTo>
                <a:lnTo>
                  <a:pt x="45" y="3"/>
                </a:lnTo>
                <a:lnTo>
                  <a:pt x="45" y="6"/>
                </a:lnTo>
                <a:lnTo>
                  <a:pt x="6" y="59"/>
                </a:lnTo>
                <a:lnTo>
                  <a:pt x="5" y="60"/>
                </a:lnTo>
                <a:lnTo>
                  <a:pt x="4" y="60"/>
                </a:lnTo>
                <a:lnTo>
                  <a:pt x="1" y="60"/>
                </a:lnTo>
                <a:lnTo>
                  <a:pt x="0" y="59"/>
                </a:lnTo>
                <a:lnTo>
                  <a:pt x="0" y="57"/>
                </a:lnTo>
                <a:lnTo>
                  <a:pt x="1" y="55"/>
                </a:lnTo>
                <a:lnTo>
                  <a:pt x="39" y="2"/>
                </a:lnTo>
                <a:lnTo>
                  <a:pt x="42" y="0"/>
                </a:lnTo>
                <a:lnTo>
                  <a:pt x="43" y="0"/>
                </a:lnTo>
                <a:close/>
              </a:path>
            </a:pathLst>
          </a:custGeom>
          <a:solidFill>
            <a:srgbClr val="FF7F04"/>
          </a:solidFill>
          <a:ln w="0">
            <a:solidFill>
              <a:srgbClr val="FF7F0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322"/>
          <p:cNvSpPr>
            <a:spLocks/>
          </p:cNvSpPr>
          <p:nvPr/>
        </p:nvSpPr>
        <p:spPr bwMode="auto">
          <a:xfrm>
            <a:off x="7877176" y="287338"/>
            <a:ext cx="17463" cy="96838"/>
          </a:xfrm>
          <a:custGeom>
            <a:avLst/>
            <a:gdLst>
              <a:gd name="T0" fmla="*/ 7 w 11"/>
              <a:gd name="T1" fmla="*/ 0 h 61"/>
              <a:gd name="T2" fmla="*/ 8 w 11"/>
              <a:gd name="T3" fmla="*/ 1 h 61"/>
              <a:gd name="T4" fmla="*/ 10 w 11"/>
              <a:gd name="T5" fmla="*/ 2 h 61"/>
              <a:gd name="T6" fmla="*/ 11 w 11"/>
              <a:gd name="T7" fmla="*/ 4 h 61"/>
              <a:gd name="T8" fmla="*/ 7 w 11"/>
              <a:gd name="T9" fmla="*/ 57 h 61"/>
              <a:gd name="T10" fmla="*/ 7 w 11"/>
              <a:gd name="T11" fmla="*/ 59 h 61"/>
              <a:gd name="T12" fmla="*/ 6 w 11"/>
              <a:gd name="T13" fmla="*/ 60 h 61"/>
              <a:gd name="T14" fmla="*/ 3 w 11"/>
              <a:gd name="T15" fmla="*/ 61 h 61"/>
              <a:gd name="T16" fmla="*/ 3 w 11"/>
              <a:gd name="T17" fmla="*/ 61 h 61"/>
              <a:gd name="T18" fmla="*/ 2 w 11"/>
              <a:gd name="T19" fmla="*/ 60 h 61"/>
              <a:gd name="T20" fmla="*/ 0 w 11"/>
              <a:gd name="T21" fmla="*/ 59 h 61"/>
              <a:gd name="T22" fmla="*/ 0 w 11"/>
              <a:gd name="T23" fmla="*/ 57 h 61"/>
              <a:gd name="T24" fmla="*/ 3 w 11"/>
              <a:gd name="T25" fmla="*/ 4 h 61"/>
              <a:gd name="T26" fmla="*/ 4 w 11"/>
              <a:gd name="T27" fmla="*/ 1 h 61"/>
              <a:gd name="T28" fmla="*/ 6 w 11"/>
              <a:gd name="T29" fmla="*/ 0 h 61"/>
              <a:gd name="T30" fmla="*/ 7 w 11"/>
              <a:gd name="T3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1">
                <a:moveTo>
                  <a:pt x="7" y="0"/>
                </a:moveTo>
                <a:lnTo>
                  <a:pt x="8" y="1"/>
                </a:lnTo>
                <a:lnTo>
                  <a:pt x="10" y="2"/>
                </a:lnTo>
                <a:lnTo>
                  <a:pt x="11" y="4"/>
                </a:lnTo>
                <a:lnTo>
                  <a:pt x="7" y="57"/>
                </a:lnTo>
                <a:lnTo>
                  <a:pt x="7" y="59"/>
                </a:lnTo>
                <a:lnTo>
                  <a:pt x="6" y="60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0" y="59"/>
                </a:lnTo>
                <a:lnTo>
                  <a:pt x="0" y="57"/>
                </a:lnTo>
                <a:lnTo>
                  <a:pt x="3" y="4"/>
                </a:lnTo>
                <a:lnTo>
                  <a:pt x="4" y="1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FF7F04"/>
          </a:solidFill>
          <a:ln w="0">
            <a:solidFill>
              <a:srgbClr val="FF7F0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323"/>
          <p:cNvSpPr>
            <a:spLocks/>
          </p:cNvSpPr>
          <p:nvPr/>
        </p:nvSpPr>
        <p:spPr bwMode="auto">
          <a:xfrm>
            <a:off x="7707313" y="330201"/>
            <a:ext cx="95250" cy="71438"/>
          </a:xfrm>
          <a:custGeom>
            <a:avLst/>
            <a:gdLst>
              <a:gd name="T0" fmla="*/ 4 w 60"/>
              <a:gd name="T1" fmla="*/ 0 h 45"/>
              <a:gd name="T2" fmla="*/ 7 w 60"/>
              <a:gd name="T3" fmla="*/ 0 h 45"/>
              <a:gd name="T4" fmla="*/ 59 w 60"/>
              <a:gd name="T5" fmla="*/ 38 h 45"/>
              <a:gd name="T6" fmla="*/ 60 w 60"/>
              <a:gd name="T7" fmla="*/ 39 h 45"/>
              <a:gd name="T8" fmla="*/ 60 w 60"/>
              <a:gd name="T9" fmla="*/ 41 h 45"/>
              <a:gd name="T10" fmla="*/ 60 w 60"/>
              <a:gd name="T11" fmla="*/ 43 h 45"/>
              <a:gd name="T12" fmla="*/ 59 w 60"/>
              <a:gd name="T13" fmla="*/ 43 h 45"/>
              <a:gd name="T14" fmla="*/ 56 w 60"/>
              <a:gd name="T15" fmla="*/ 45 h 45"/>
              <a:gd name="T16" fmla="*/ 55 w 60"/>
              <a:gd name="T17" fmla="*/ 43 h 45"/>
              <a:gd name="T18" fmla="*/ 1 w 60"/>
              <a:gd name="T19" fmla="*/ 7 h 45"/>
              <a:gd name="T20" fmla="*/ 1 w 60"/>
              <a:gd name="T21" fmla="*/ 5 h 45"/>
              <a:gd name="T22" fmla="*/ 0 w 60"/>
              <a:gd name="T23" fmla="*/ 3 h 45"/>
              <a:gd name="T24" fmla="*/ 1 w 60"/>
              <a:gd name="T25" fmla="*/ 1 h 45"/>
              <a:gd name="T26" fmla="*/ 3 w 60"/>
              <a:gd name="T27" fmla="*/ 0 h 45"/>
              <a:gd name="T28" fmla="*/ 4 w 60"/>
              <a:gd name="T2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45">
                <a:moveTo>
                  <a:pt x="4" y="0"/>
                </a:moveTo>
                <a:lnTo>
                  <a:pt x="7" y="0"/>
                </a:lnTo>
                <a:lnTo>
                  <a:pt x="59" y="38"/>
                </a:lnTo>
                <a:lnTo>
                  <a:pt x="60" y="39"/>
                </a:lnTo>
                <a:lnTo>
                  <a:pt x="60" y="41"/>
                </a:lnTo>
                <a:lnTo>
                  <a:pt x="60" y="43"/>
                </a:lnTo>
                <a:lnTo>
                  <a:pt x="59" y="43"/>
                </a:lnTo>
                <a:lnTo>
                  <a:pt x="56" y="45"/>
                </a:lnTo>
                <a:lnTo>
                  <a:pt x="55" y="43"/>
                </a:lnTo>
                <a:lnTo>
                  <a:pt x="1" y="7"/>
                </a:lnTo>
                <a:lnTo>
                  <a:pt x="1" y="5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FF7F04"/>
          </a:solidFill>
          <a:ln w="0">
            <a:solidFill>
              <a:srgbClr val="FF7F0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324"/>
          <p:cNvSpPr>
            <a:spLocks/>
          </p:cNvSpPr>
          <p:nvPr/>
        </p:nvSpPr>
        <p:spPr bwMode="auto">
          <a:xfrm>
            <a:off x="7693026" y="458788"/>
            <a:ext cx="66675" cy="17463"/>
          </a:xfrm>
          <a:custGeom>
            <a:avLst/>
            <a:gdLst>
              <a:gd name="T0" fmla="*/ 39 w 42"/>
              <a:gd name="T1" fmla="*/ 0 h 11"/>
              <a:gd name="T2" fmla="*/ 40 w 42"/>
              <a:gd name="T3" fmla="*/ 0 h 11"/>
              <a:gd name="T4" fmla="*/ 42 w 42"/>
              <a:gd name="T5" fmla="*/ 2 h 11"/>
              <a:gd name="T6" fmla="*/ 42 w 42"/>
              <a:gd name="T7" fmla="*/ 4 h 11"/>
              <a:gd name="T8" fmla="*/ 42 w 42"/>
              <a:gd name="T9" fmla="*/ 6 h 11"/>
              <a:gd name="T10" fmla="*/ 40 w 42"/>
              <a:gd name="T11" fmla="*/ 7 h 11"/>
              <a:gd name="T12" fmla="*/ 39 w 42"/>
              <a:gd name="T13" fmla="*/ 8 h 11"/>
              <a:gd name="T14" fmla="*/ 4 w 42"/>
              <a:gd name="T15" fmla="*/ 11 h 11"/>
              <a:gd name="T16" fmla="*/ 4 w 42"/>
              <a:gd name="T17" fmla="*/ 11 h 11"/>
              <a:gd name="T18" fmla="*/ 1 w 42"/>
              <a:gd name="T19" fmla="*/ 9 h 11"/>
              <a:gd name="T20" fmla="*/ 0 w 42"/>
              <a:gd name="T21" fmla="*/ 9 h 11"/>
              <a:gd name="T22" fmla="*/ 0 w 42"/>
              <a:gd name="T23" fmla="*/ 7 h 11"/>
              <a:gd name="T24" fmla="*/ 0 w 42"/>
              <a:gd name="T25" fmla="*/ 6 h 11"/>
              <a:gd name="T26" fmla="*/ 1 w 42"/>
              <a:gd name="T27" fmla="*/ 4 h 11"/>
              <a:gd name="T28" fmla="*/ 3 w 42"/>
              <a:gd name="T29" fmla="*/ 3 h 11"/>
              <a:gd name="T30" fmla="*/ 39 w 42"/>
              <a:gd name="T3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11">
                <a:moveTo>
                  <a:pt x="39" y="0"/>
                </a:moveTo>
                <a:lnTo>
                  <a:pt x="40" y="0"/>
                </a:lnTo>
                <a:lnTo>
                  <a:pt x="42" y="2"/>
                </a:lnTo>
                <a:lnTo>
                  <a:pt x="42" y="4"/>
                </a:lnTo>
                <a:lnTo>
                  <a:pt x="42" y="6"/>
                </a:lnTo>
                <a:lnTo>
                  <a:pt x="40" y="7"/>
                </a:lnTo>
                <a:lnTo>
                  <a:pt x="39" y="8"/>
                </a:lnTo>
                <a:lnTo>
                  <a:pt x="4" y="11"/>
                </a:lnTo>
                <a:lnTo>
                  <a:pt x="4" y="11"/>
                </a:lnTo>
                <a:lnTo>
                  <a:pt x="1" y="9"/>
                </a:lnTo>
                <a:lnTo>
                  <a:pt x="0" y="9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39" y="0"/>
                </a:lnTo>
                <a:close/>
              </a:path>
            </a:pathLst>
          </a:custGeom>
          <a:solidFill>
            <a:srgbClr val="FF7F04"/>
          </a:solidFill>
          <a:ln w="0">
            <a:solidFill>
              <a:srgbClr val="FF7F0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325"/>
          <p:cNvSpPr>
            <a:spLocks/>
          </p:cNvSpPr>
          <p:nvPr/>
        </p:nvSpPr>
        <p:spPr bwMode="auto">
          <a:xfrm>
            <a:off x="7505701" y="738188"/>
            <a:ext cx="168275" cy="60325"/>
          </a:xfrm>
          <a:custGeom>
            <a:avLst/>
            <a:gdLst>
              <a:gd name="T0" fmla="*/ 102 w 106"/>
              <a:gd name="T1" fmla="*/ 0 h 38"/>
              <a:gd name="T2" fmla="*/ 103 w 106"/>
              <a:gd name="T3" fmla="*/ 0 h 38"/>
              <a:gd name="T4" fmla="*/ 105 w 106"/>
              <a:gd name="T5" fmla="*/ 1 h 38"/>
              <a:gd name="T6" fmla="*/ 106 w 106"/>
              <a:gd name="T7" fmla="*/ 2 h 38"/>
              <a:gd name="T8" fmla="*/ 106 w 106"/>
              <a:gd name="T9" fmla="*/ 4 h 38"/>
              <a:gd name="T10" fmla="*/ 101 w 106"/>
              <a:gd name="T11" fmla="*/ 12 h 38"/>
              <a:gd name="T12" fmla="*/ 93 w 106"/>
              <a:gd name="T13" fmla="*/ 19 h 38"/>
              <a:gd name="T14" fmla="*/ 83 w 106"/>
              <a:gd name="T15" fmla="*/ 25 h 38"/>
              <a:gd name="T16" fmla="*/ 79 w 106"/>
              <a:gd name="T17" fmla="*/ 27 h 38"/>
              <a:gd name="T18" fmla="*/ 75 w 106"/>
              <a:gd name="T19" fmla="*/ 30 h 38"/>
              <a:gd name="T20" fmla="*/ 71 w 106"/>
              <a:gd name="T21" fmla="*/ 32 h 38"/>
              <a:gd name="T22" fmla="*/ 68 w 106"/>
              <a:gd name="T23" fmla="*/ 34 h 38"/>
              <a:gd name="T24" fmla="*/ 66 w 106"/>
              <a:gd name="T25" fmla="*/ 34 h 38"/>
              <a:gd name="T26" fmla="*/ 66 w 106"/>
              <a:gd name="T27" fmla="*/ 35 h 38"/>
              <a:gd name="T28" fmla="*/ 66 w 106"/>
              <a:gd name="T29" fmla="*/ 35 h 38"/>
              <a:gd name="T30" fmla="*/ 66 w 106"/>
              <a:gd name="T31" fmla="*/ 35 h 38"/>
              <a:gd name="T32" fmla="*/ 56 w 106"/>
              <a:gd name="T33" fmla="*/ 36 h 38"/>
              <a:gd name="T34" fmla="*/ 49 w 106"/>
              <a:gd name="T35" fmla="*/ 38 h 38"/>
              <a:gd name="T36" fmla="*/ 34 w 106"/>
              <a:gd name="T37" fmla="*/ 35 h 38"/>
              <a:gd name="T38" fmla="*/ 21 w 106"/>
              <a:gd name="T39" fmla="*/ 31 h 38"/>
              <a:gd name="T40" fmla="*/ 12 w 106"/>
              <a:gd name="T41" fmla="*/ 26 h 38"/>
              <a:gd name="T42" fmla="*/ 4 w 106"/>
              <a:gd name="T43" fmla="*/ 22 h 38"/>
              <a:gd name="T44" fmla="*/ 1 w 106"/>
              <a:gd name="T45" fmla="*/ 21 h 38"/>
              <a:gd name="T46" fmla="*/ 1 w 106"/>
              <a:gd name="T47" fmla="*/ 19 h 38"/>
              <a:gd name="T48" fmla="*/ 0 w 106"/>
              <a:gd name="T49" fmla="*/ 17 h 38"/>
              <a:gd name="T50" fmla="*/ 1 w 106"/>
              <a:gd name="T51" fmla="*/ 15 h 38"/>
              <a:gd name="T52" fmla="*/ 3 w 106"/>
              <a:gd name="T53" fmla="*/ 14 h 38"/>
              <a:gd name="T54" fmla="*/ 4 w 106"/>
              <a:gd name="T55" fmla="*/ 14 h 38"/>
              <a:gd name="T56" fmla="*/ 7 w 106"/>
              <a:gd name="T57" fmla="*/ 15 h 38"/>
              <a:gd name="T58" fmla="*/ 7 w 106"/>
              <a:gd name="T59" fmla="*/ 15 h 38"/>
              <a:gd name="T60" fmla="*/ 8 w 106"/>
              <a:gd name="T61" fmla="*/ 15 h 38"/>
              <a:gd name="T62" fmla="*/ 9 w 106"/>
              <a:gd name="T63" fmla="*/ 17 h 38"/>
              <a:gd name="T64" fmla="*/ 13 w 106"/>
              <a:gd name="T65" fmla="*/ 19 h 38"/>
              <a:gd name="T66" fmla="*/ 20 w 106"/>
              <a:gd name="T67" fmla="*/ 22 h 38"/>
              <a:gd name="T68" fmla="*/ 33 w 106"/>
              <a:gd name="T69" fmla="*/ 27 h 38"/>
              <a:gd name="T70" fmla="*/ 49 w 106"/>
              <a:gd name="T71" fmla="*/ 30 h 38"/>
              <a:gd name="T72" fmla="*/ 55 w 106"/>
              <a:gd name="T73" fmla="*/ 30 h 38"/>
              <a:gd name="T74" fmla="*/ 63 w 106"/>
              <a:gd name="T75" fmla="*/ 29 h 38"/>
              <a:gd name="T76" fmla="*/ 64 w 106"/>
              <a:gd name="T77" fmla="*/ 27 h 38"/>
              <a:gd name="T78" fmla="*/ 67 w 106"/>
              <a:gd name="T79" fmla="*/ 26 h 38"/>
              <a:gd name="T80" fmla="*/ 71 w 106"/>
              <a:gd name="T81" fmla="*/ 25 h 38"/>
              <a:gd name="T82" fmla="*/ 75 w 106"/>
              <a:gd name="T83" fmla="*/ 22 h 38"/>
              <a:gd name="T84" fmla="*/ 80 w 106"/>
              <a:gd name="T85" fmla="*/ 19 h 38"/>
              <a:gd name="T86" fmla="*/ 85 w 106"/>
              <a:gd name="T87" fmla="*/ 15 h 38"/>
              <a:gd name="T88" fmla="*/ 90 w 106"/>
              <a:gd name="T89" fmla="*/ 12 h 38"/>
              <a:gd name="T90" fmla="*/ 94 w 106"/>
              <a:gd name="T91" fmla="*/ 9 h 38"/>
              <a:gd name="T92" fmla="*/ 97 w 106"/>
              <a:gd name="T93" fmla="*/ 5 h 38"/>
              <a:gd name="T94" fmla="*/ 100 w 106"/>
              <a:gd name="T95" fmla="*/ 1 h 38"/>
              <a:gd name="T96" fmla="*/ 101 w 106"/>
              <a:gd name="T97" fmla="*/ 0 h 38"/>
              <a:gd name="T98" fmla="*/ 102 w 106"/>
              <a:gd name="T9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6" h="38">
                <a:moveTo>
                  <a:pt x="102" y="0"/>
                </a:moveTo>
                <a:lnTo>
                  <a:pt x="103" y="0"/>
                </a:lnTo>
                <a:lnTo>
                  <a:pt x="105" y="1"/>
                </a:lnTo>
                <a:lnTo>
                  <a:pt x="106" y="2"/>
                </a:lnTo>
                <a:lnTo>
                  <a:pt x="106" y="4"/>
                </a:lnTo>
                <a:lnTo>
                  <a:pt x="101" y="12"/>
                </a:lnTo>
                <a:lnTo>
                  <a:pt x="93" y="19"/>
                </a:lnTo>
                <a:lnTo>
                  <a:pt x="83" y="25"/>
                </a:lnTo>
                <a:lnTo>
                  <a:pt x="79" y="27"/>
                </a:lnTo>
                <a:lnTo>
                  <a:pt x="75" y="30"/>
                </a:lnTo>
                <a:lnTo>
                  <a:pt x="71" y="32"/>
                </a:lnTo>
                <a:lnTo>
                  <a:pt x="68" y="34"/>
                </a:lnTo>
                <a:lnTo>
                  <a:pt x="66" y="34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56" y="36"/>
                </a:lnTo>
                <a:lnTo>
                  <a:pt x="49" y="38"/>
                </a:lnTo>
                <a:lnTo>
                  <a:pt x="34" y="35"/>
                </a:lnTo>
                <a:lnTo>
                  <a:pt x="21" y="31"/>
                </a:lnTo>
                <a:lnTo>
                  <a:pt x="12" y="26"/>
                </a:lnTo>
                <a:lnTo>
                  <a:pt x="4" y="22"/>
                </a:lnTo>
                <a:lnTo>
                  <a:pt x="1" y="21"/>
                </a:lnTo>
                <a:lnTo>
                  <a:pt x="1" y="19"/>
                </a:lnTo>
                <a:lnTo>
                  <a:pt x="0" y="17"/>
                </a:lnTo>
                <a:lnTo>
                  <a:pt x="1" y="15"/>
                </a:lnTo>
                <a:lnTo>
                  <a:pt x="3" y="14"/>
                </a:lnTo>
                <a:lnTo>
                  <a:pt x="4" y="14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9" y="17"/>
                </a:lnTo>
                <a:lnTo>
                  <a:pt x="13" y="19"/>
                </a:lnTo>
                <a:lnTo>
                  <a:pt x="20" y="22"/>
                </a:lnTo>
                <a:lnTo>
                  <a:pt x="33" y="27"/>
                </a:lnTo>
                <a:lnTo>
                  <a:pt x="49" y="30"/>
                </a:lnTo>
                <a:lnTo>
                  <a:pt x="55" y="30"/>
                </a:lnTo>
                <a:lnTo>
                  <a:pt x="63" y="29"/>
                </a:lnTo>
                <a:lnTo>
                  <a:pt x="64" y="27"/>
                </a:lnTo>
                <a:lnTo>
                  <a:pt x="67" y="26"/>
                </a:lnTo>
                <a:lnTo>
                  <a:pt x="71" y="25"/>
                </a:lnTo>
                <a:lnTo>
                  <a:pt x="75" y="22"/>
                </a:lnTo>
                <a:lnTo>
                  <a:pt x="80" y="19"/>
                </a:lnTo>
                <a:lnTo>
                  <a:pt x="85" y="15"/>
                </a:lnTo>
                <a:lnTo>
                  <a:pt x="90" y="12"/>
                </a:lnTo>
                <a:lnTo>
                  <a:pt x="94" y="9"/>
                </a:lnTo>
                <a:lnTo>
                  <a:pt x="97" y="5"/>
                </a:lnTo>
                <a:lnTo>
                  <a:pt x="100" y="1"/>
                </a:lnTo>
                <a:lnTo>
                  <a:pt x="101" y="0"/>
                </a:lnTo>
                <a:lnTo>
                  <a:pt x="10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326"/>
          <p:cNvSpPr>
            <a:spLocks/>
          </p:cNvSpPr>
          <p:nvPr/>
        </p:nvSpPr>
        <p:spPr bwMode="auto">
          <a:xfrm>
            <a:off x="7653338" y="727076"/>
            <a:ext cx="28575" cy="26988"/>
          </a:xfrm>
          <a:custGeom>
            <a:avLst/>
            <a:gdLst>
              <a:gd name="T0" fmla="*/ 4 w 18"/>
              <a:gd name="T1" fmla="*/ 0 h 17"/>
              <a:gd name="T2" fmla="*/ 7 w 18"/>
              <a:gd name="T3" fmla="*/ 0 h 17"/>
              <a:gd name="T4" fmla="*/ 7 w 18"/>
              <a:gd name="T5" fmla="*/ 0 h 17"/>
              <a:gd name="T6" fmla="*/ 8 w 18"/>
              <a:gd name="T7" fmla="*/ 1 h 17"/>
              <a:gd name="T8" fmla="*/ 10 w 18"/>
              <a:gd name="T9" fmla="*/ 4 h 17"/>
              <a:gd name="T10" fmla="*/ 13 w 18"/>
              <a:gd name="T11" fmla="*/ 5 h 17"/>
              <a:gd name="T12" fmla="*/ 16 w 18"/>
              <a:gd name="T13" fmla="*/ 8 h 17"/>
              <a:gd name="T14" fmla="*/ 17 w 18"/>
              <a:gd name="T15" fmla="*/ 9 h 17"/>
              <a:gd name="T16" fmla="*/ 17 w 18"/>
              <a:gd name="T17" fmla="*/ 11 h 17"/>
              <a:gd name="T18" fmla="*/ 18 w 18"/>
              <a:gd name="T19" fmla="*/ 13 h 17"/>
              <a:gd name="T20" fmla="*/ 18 w 18"/>
              <a:gd name="T21" fmla="*/ 15 h 17"/>
              <a:gd name="T22" fmla="*/ 17 w 18"/>
              <a:gd name="T23" fmla="*/ 16 h 17"/>
              <a:gd name="T24" fmla="*/ 14 w 18"/>
              <a:gd name="T25" fmla="*/ 17 h 17"/>
              <a:gd name="T26" fmla="*/ 13 w 18"/>
              <a:gd name="T27" fmla="*/ 16 h 17"/>
              <a:gd name="T28" fmla="*/ 12 w 18"/>
              <a:gd name="T29" fmla="*/ 15 h 17"/>
              <a:gd name="T30" fmla="*/ 10 w 18"/>
              <a:gd name="T31" fmla="*/ 13 h 17"/>
              <a:gd name="T32" fmla="*/ 10 w 18"/>
              <a:gd name="T33" fmla="*/ 12 h 17"/>
              <a:gd name="T34" fmla="*/ 9 w 18"/>
              <a:gd name="T35" fmla="*/ 11 h 17"/>
              <a:gd name="T36" fmla="*/ 7 w 18"/>
              <a:gd name="T37" fmla="*/ 9 h 17"/>
              <a:gd name="T38" fmla="*/ 5 w 18"/>
              <a:gd name="T39" fmla="*/ 8 h 17"/>
              <a:gd name="T40" fmla="*/ 4 w 18"/>
              <a:gd name="T41" fmla="*/ 7 h 17"/>
              <a:gd name="T42" fmla="*/ 3 w 18"/>
              <a:gd name="T43" fmla="*/ 7 h 17"/>
              <a:gd name="T44" fmla="*/ 3 w 18"/>
              <a:gd name="T45" fmla="*/ 7 h 17"/>
              <a:gd name="T46" fmla="*/ 1 w 18"/>
              <a:gd name="T47" fmla="*/ 4 h 17"/>
              <a:gd name="T48" fmla="*/ 0 w 18"/>
              <a:gd name="T49" fmla="*/ 3 h 17"/>
              <a:gd name="T50" fmla="*/ 1 w 18"/>
              <a:gd name="T51" fmla="*/ 1 h 17"/>
              <a:gd name="T52" fmla="*/ 3 w 18"/>
              <a:gd name="T53" fmla="*/ 0 h 17"/>
              <a:gd name="T54" fmla="*/ 4 w 18"/>
              <a:gd name="T5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" h="17">
                <a:moveTo>
                  <a:pt x="4" y="0"/>
                </a:move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10" y="4"/>
                </a:lnTo>
                <a:lnTo>
                  <a:pt x="13" y="5"/>
                </a:lnTo>
                <a:lnTo>
                  <a:pt x="16" y="8"/>
                </a:lnTo>
                <a:lnTo>
                  <a:pt x="17" y="9"/>
                </a:lnTo>
                <a:lnTo>
                  <a:pt x="17" y="11"/>
                </a:lnTo>
                <a:lnTo>
                  <a:pt x="18" y="13"/>
                </a:lnTo>
                <a:lnTo>
                  <a:pt x="18" y="15"/>
                </a:lnTo>
                <a:lnTo>
                  <a:pt x="17" y="16"/>
                </a:lnTo>
                <a:lnTo>
                  <a:pt x="14" y="17"/>
                </a:lnTo>
                <a:lnTo>
                  <a:pt x="13" y="16"/>
                </a:lnTo>
                <a:lnTo>
                  <a:pt x="12" y="15"/>
                </a:lnTo>
                <a:lnTo>
                  <a:pt x="10" y="13"/>
                </a:lnTo>
                <a:lnTo>
                  <a:pt x="10" y="12"/>
                </a:lnTo>
                <a:lnTo>
                  <a:pt x="9" y="11"/>
                </a:lnTo>
                <a:lnTo>
                  <a:pt x="7" y="9"/>
                </a:lnTo>
                <a:lnTo>
                  <a:pt x="5" y="8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1" y="4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327"/>
          <p:cNvSpPr>
            <a:spLocks noEditPoints="1"/>
          </p:cNvSpPr>
          <p:nvPr/>
        </p:nvSpPr>
        <p:spPr bwMode="auto">
          <a:xfrm>
            <a:off x="7442201" y="576263"/>
            <a:ext cx="290513" cy="277813"/>
          </a:xfrm>
          <a:custGeom>
            <a:avLst/>
            <a:gdLst>
              <a:gd name="T0" fmla="*/ 68 w 183"/>
              <a:gd name="T1" fmla="*/ 9 h 175"/>
              <a:gd name="T2" fmla="*/ 47 w 183"/>
              <a:gd name="T3" fmla="*/ 14 h 175"/>
              <a:gd name="T4" fmla="*/ 41 w 183"/>
              <a:gd name="T5" fmla="*/ 18 h 175"/>
              <a:gd name="T6" fmla="*/ 32 w 183"/>
              <a:gd name="T7" fmla="*/ 27 h 175"/>
              <a:gd name="T8" fmla="*/ 17 w 183"/>
              <a:gd name="T9" fmla="*/ 47 h 175"/>
              <a:gd name="T10" fmla="*/ 6 w 183"/>
              <a:gd name="T11" fmla="*/ 86 h 175"/>
              <a:gd name="T12" fmla="*/ 13 w 183"/>
              <a:gd name="T13" fmla="*/ 119 h 175"/>
              <a:gd name="T14" fmla="*/ 15 w 183"/>
              <a:gd name="T15" fmla="*/ 123 h 175"/>
              <a:gd name="T16" fmla="*/ 22 w 183"/>
              <a:gd name="T17" fmla="*/ 132 h 175"/>
              <a:gd name="T18" fmla="*/ 34 w 183"/>
              <a:gd name="T19" fmla="*/ 144 h 175"/>
              <a:gd name="T20" fmla="*/ 60 w 183"/>
              <a:gd name="T21" fmla="*/ 161 h 175"/>
              <a:gd name="T22" fmla="*/ 96 w 183"/>
              <a:gd name="T23" fmla="*/ 168 h 175"/>
              <a:gd name="T24" fmla="*/ 120 w 183"/>
              <a:gd name="T25" fmla="*/ 166 h 175"/>
              <a:gd name="T26" fmla="*/ 124 w 183"/>
              <a:gd name="T27" fmla="*/ 165 h 175"/>
              <a:gd name="T28" fmla="*/ 133 w 183"/>
              <a:gd name="T29" fmla="*/ 162 h 175"/>
              <a:gd name="T30" fmla="*/ 147 w 183"/>
              <a:gd name="T31" fmla="*/ 154 h 175"/>
              <a:gd name="T32" fmla="*/ 163 w 183"/>
              <a:gd name="T33" fmla="*/ 136 h 175"/>
              <a:gd name="T34" fmla="*/ 174 w 183"/>
              <a:gd name="T35" fmla="*/ 108 h 175"/>
              <a:gd name="T36" fmla="*/ 175 w 183"/>
              <a:gd name="T37" fmla="*/ 79 h 175"/>
              <a:gd name="T38" fmla="*/ 168 w 183"/>
              <a:gd name="T39" fmla="*/ 56 h 175"/>
              <a:gd name="T40" fmla="*/ 164 w 183"/>
              <a:gd name="T41" fmla="*/ 56 h 175"/>
              <a:gd name="T42" fmla="*/ 163 w 183"/>
              <a:gd name="T43" fmla="*/ 52 h 175"/>
              <a:gd name="T44" fmla="*/ 158 w 183"/>
              <a:gd name="T45" fmla="*/ 44 h 175"/>
              <a:gd name="T46" fmla="*/ 147 w 183"/>
              <a:gd name="T47" fmla="*/ 32 h 175"/>
              <a:gd name="T48" fmla="*/ 123 w 183"/>
              <a:gd name="T49" fmla="*/ 15 h 175"/>
              <a:gd name="T50" fmla="*/ 86 w 183"/>
              <a:gd name="T51" fmla="*/ 7 h 175"/>
              <a:gd name="T52" fmla="*/ 107 w 183"/>
              <a:gd name="T53" fmla="*/ 2 h 175"/>
              <a:gd name="T54" fmla="*/ 140 w 183"/>
              <a:gd name="T55" fmla="*/ 17 h 175"/>
              <a:gd name="T56" fmla="*/ 161 w 183"/>
              <a:gd name="T57" fmla="*/ 36 h 175"/>
              <a:gd name="T58" fmla="*/ 170 w 183"/>
              <a:gd name="T59" fmla="*/ 51 h 175"/>
              <a:gd name="T60" fmla="*/ 181 w 183"/>
              <a:gd name="T61" fmla="*/ 77 h 175"/>
              <a:gd name="T62" fmla="*/ 183 w 183"/>
              <a:gd name="T63" fmla="*/ 89 h 175"/>
              <a:gd name="T64" fmla="*/ 176 w 183"/>
              <a:gd name="T65" fmla="*/ 127 h 175"/>
              <a:gd name="T66" fmla="*/ 161 w 183"/>
              <a:gd name="T67" fmla="*/ 151 h 175"/>
              <a:gd name="T68" fmla="*/ 140 w 183"/>
              <a:gd name="T69" fmla="*/ 166 h 175"/>
              <a:gd name="T70" fmla="*/ 123 w 183"/>
              <a:gd name="T71" fmla="*/ 172 h 175"/>
              <a:gd name="T72" fmla="*/ 96 w 183"/>
              <a:gd name="T73" fmla="*/ 175 h 175"/>
              <a:gd name="T74" fmla="*/ 56 w 183"/>
              <a:gd name="T75" fmla="*/ 167 h 175"/>
              <a:gd name="T76" fmla="*/ 28 w 183"/>
              <a:gd name="T77" fmla="*/ 149 h 175"/>
              <a:gd name="T78" fmla="*/ 11 w 183"/>
              <a:gd name="T79" fmla="*/ 131 h 175"/>
              <a:gd name="T80" fmla="*/ 6 w 183"/>
              <a:gd name="T81" fmla="*/ 123 h 175"/>
              <a:gd name="T82" fmla="*/ 6 w 183"/>
              <a:gd name="T83" fmla="*/ 123 h 175"/>
              <a:gd name="T84" fmla="*/ 0 w 183"/>
              <a:gd name="T85" fmla="*/ 86 h 175"/>
              <a:gd name="T86" fmla="*/ 9 w 183"/>
              <a:gd name="T87" fmla="*/ 48 h 175"/>
              <a:gd name="T88" fmla="*/ 26 w 183"/>
              <a:gd name="T89" fmla="*/ 22 h 175"/>
              <a:gd name="T90" fmla="*/ 41 w 183"/>
              <a:gd name="T91" fmla="*/ 9 h 175"/>
              <a:gd name="T92" fmla="*/ 44 w 183"/>
              <a:gd name="T93" fmla="*/ 7 h 175"/>
              <a:gd name="T94" fmla="*/ 66 w 183"/>
              <a:gd name="T95" fmla="*/ 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" h="175">
                <a:moveTo>
                  <a:pt x="86" y="7"/>
                </a:moveTo>
                <a:lnTo>
                  <a:pt x="68" y="9"/>
                </a:lnTo>
                <a:lnTo>
                  <a:pt x="48" y="14"/>
                </a:lnTo>
                <a:lnTo>
                  <a:pt x="47" y="14"/>
                </a:lnTo>
                <a:lnTo>
                  <a:pt x="44" y="15"/>
                </a:lnTo>
                <a:lnTo>
                  <a:pt x="41" y="18"/>
                </a:lnTo>
                <a:lnTo>
                  <a:pt x="37" y="22"/>
                </a:lnTo>
                <a:lnTo>
                  <a:pt x="32" y="27"/>
                </a:lnTo>
                <a:lnTo>
                  <a:pt x="27" y="32"/>
                </a:lnTo>
                <a:lnTo>
                  <a:pt x="17" y="47"/>
                </a:lnTo>
                <a:lnTo>
                  <a:pt x="9" y="65"/>
                </a:lnTo>
                <a:lnTo>
                  <a:pt x="6" y="86"/>
                </a:lnTo>
                <a:lnTo>
                  <a:pt x="7" y="102"/>
                </a:lnTo>
                <a:lnTo>
                  <a:pt x="13" y="119"/>
                </a:lnTo>
                <a:lnTo>
                  <a:pt x="14" y="120"/>
                </a:lnTo>
                <a:lnTo>
                  <a:pt x="15" y="123"/>
                </a:lnTo>
                <a:lnTo>
                  <a:pt x="18" y="127"/>
                </a:lnTo>
                <a:lnTo>
                  <a:pt x="22" y="132"/>
                </a:lnTo>
                <a:lnTo>
                  <a:pt x="27" y="137"/>
                </a:lnTo>
                <a:lnTo>
                  <a:pt x="34" y="144"/>
                </a:lnTo>
                <a:lnTo>
                  <a:pt x="45" y="153"/>
                </a:lnTo>
                <a:lnTo>
                  <a:pt x="60" y="161"/>
                </a:lnTo>
                <a:lnTo>
                  <a:pt x="77" y="166"/>
                </a:lnTo>
                <a:lnTo>
                  <a:pt x="96" y="168"/>
                </a:lnTo>
                <a:lnTo>
                  <a:pt x="119" y="166"/>
                </a:lnTo>
                <a:lnTo>
                  <a:pt x="120" y="166"/>
                </a:lnTo>
                <a:lnTo>
                  <a:pt x="121" y="166"/>
                </a:lnTo>
                <a:lnTo>
                  <a:pt x="124" y="165"/>
                </a:lnTo>
                <a:lnTo>
                  <a:pt x="128" y="163"/>
                </a:lnTo>
                <a:lnTo>
                  <a:pt x="133" y="162"/>
                </a:lnTo>
                <a:lnTo>
                  <a:pt x="140" y="158"/>
                </a:lnTo>
                <a:lnTo>
                  <a:pt x="147" y="154"/>
                </a:lnTo>
                <a:lnTo>
                  <a:pt x="155" y="146"/>
                </a:lnTo>
                <a:lnTo>
                  <a:pt x="163" y="136"/>
                </a:lnTo>
                <a:lnTo>
                  <a:pt x="170" y="124"/>
                </a:lnTo>
                <a:lnTo>
                  <a:pt x="174" y="108"/>
                </a:lnTo>
                <a:lnTo>
                  <a:pt x="175" y="89"/>
                </a:lnTo>
                <a:lnTo>
                  <a:pt x="175" y="79"/>
                </a:lnTo>
                <a:lnTo>
                  <a:pt x="164" y="57"/>
                </a:lnTo>
                <a:lnTo>
                  <a:pt x="168" y="56"/>
                </a:lnTo>
                <a:lnTo>
                  <a:pt x="164" y="57"/>
                </a:lnTo>
                <a:lnTo>
                  <a:pt x="164" y="56"/>
                </a:lnTo>
                <a:lnTo>
                  <a:pt x="164" y="55"/>
                </a:lnTo>
                <a:lnTo>
                  <a:pt x="163" y="52"/>
                </a:lnTo>
                <a:lnTo>
                  <a:pt x="161" y="49"/>
                </a:lnTo>
                <a:lnTo>
                  <a:pt x="158" y="44"/>
                </a:lnTo>
                <a:lnTo>
                  <a:pt x="153" y="39"/>
                </a:lnTo>
                <a:lnTo>
                  <a:pt x="147" y="32"/>
                </a:lnTo>
                <a:lnTo>
                  <a:pt x="137" y="23"/>
                </a:lnTo>
                <a:lnTo>
                  <a:pt x="123" y="15"/>
                </a:lnTo>
                <a:lnTo>
                  <a:pt x="106" y="9"/>
                </a:lnTo>
                <a:lnTo>
                  <a:pt x="86" y="7"/>
                </a:lnTo>
                <a:close/>
                <a:moveTo>
                  <a:pt x="86" y="0"/>
                </a:moveTo>
                <a:lnTo>
                  <a:pt x="107" y="2"/>
                </a:lnTo>
                <a:lnTo>
                  <a:pt x="125" y="9"/>
                </a:lnTo>
                <a:lnTo>
                  <a:pt x="140" y="17"/>
                </a:lnTo>
                <a:lnTo>
                  <a:pt x="151" y="26"/>
                </a:lnTo>
                <a:lnTo>
                  <a:pt x="161" y="36"/>
                </a:lnTo>
                <a:lnTo>
                  <a:pt x="166" y="44"/>
                </a:lnTo>
                <a:lnTo>
                  <a:pt x="170" y="51"/>
                </a:lnTo>
                <a:lnTo>
                  <a:pt x="171" y="55"/>
                </a:lnTo>
                <a:lnTo>
                  <a:pt x="181" y="77"/>
                </a:lnTo>
                <a:lnTo>
                  <a:pt x="181" y="78"/>
                </a:lnTo>
                <a:lnTo>
                  <a:pt x="183" y="89"/>
                </a:lnTo>
                <a:lnTo>
                  <a:pt x="180" y="110"/>
                </a:lnTo>
                <a:lnTo>
                  <a:pt x="176" y="127"/>
                </a:lnTo>
                <a:lnTo>
                  <a:pt x="168" y="140"/>
                </a:lnTo>
                <a:lnTo>
                  <a:pt x="161" y="151"/>
                </a:lnTo>
                <a:lnTo>
                  <a:pt x="151" y="159"/>
                </a:lnTo>
                <a:lnTo>
                  <a:pt x="140" y="166"/>
                </a:lnTo>
                <a:lnTo>
                  <a:pt x="130" y="171"/>
                </a:lnTo>
                <a:lnTo>
                  <a:pt x="123" y="172"/>
                </a:lnTo>
                <a:lnTo>
                  <a:pt x="120" y="174"/>
                </a:lnTo>
                <a:lnTo>
                  <a:pt x="96" y="175"/>
                </a:lnTo>
                <a:lnTo>
                  <a:pt x="75" y="174"/>
                </a:lnTo>
                <a:lnTo>
                  <a:pt x="56" y="167"/>
                </a:lnTo>
                <a:lnTo>
                  <a:pt x="41" y="159"/>
                </a:lnTo>
                <a:lnTo>
                  <a:pt x="28" y="149"/>
                </a:lnTo>
                <a:lnTo>
                  <a:pt x="19" y="140"/>
                </a:lnTo>
                <a:lnTo>
                  <a:pt x="11" y="131"/>
                </a:lnTo>
                <a:lnTo>
                  <a:pt x="7" y="125"/>
                </a:lnTo>
                <a:lnTo>
                  <a:pt x="6" y="123"/>
                </a:lnTo>
                <a:lnTo>
                  <a:pt x="6" y="123"/>
                </a:lnTo>
                <a:lnTo>
                  <a:pt x="6" y="123"/>
                </a:lnTo>
                <a:lnTo>
                  <a:pt x="1" y="103"/>
                </a:lnTo>
                <a:lnTo>
                  <a:pt x="0" y="86"/>
                </a:lnTo>
                <a:lnTo>
                  <a:pt x="2" y="65"/>
                </a:lnTo>
                <a:lnTo>
                  <a:pt x="9" y="48"/>
                </a:lnTo>
                <a:lnTo>
                  <a:pt x="17" y="34"/>
                </a:lnTo>
                <a:lnTo>
                  <a:pt x="26" y="22"/>
                </a:lnTo>
                <a:lnTo>
                  <a:pt x="35" y="14"/>
                </a:lnTo>
                <a:lnTo>
                  <a:pt x="41" y="9"/>
                </a:lnTo>
                <a:lnTo>
                  <a:pt x="44" y="7"/>
                </a:lnTo>
                <a:lnTo>
                  <a:pt x="44" y="7"/>
                </a:lnTo>
                <a:lnTo>
                  <a:pt x="45" y="7"/>
                </a:lnTo>
                <a:lnTo>
                  <a:pt x="66" y="2"/>
                </a:lnTo>
                <a:lnTo>
                  <a:pt x="8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328"/>
          <p:cNvSpPr>
            <a:spLocks/>
          </p:cNvSpPr>
          <p:nvPr/>
        </p:nvSpPr>
        <p:spPr bwMode="auto">
          <a:xfrm>
            <a:off x="7445376" y="596901"/>
            <a:ext cx="66675" cy="122238"/>
          </a:xfrm>
          <a:custGeom>
            <a:avLst/>
            <a:gdLst>
              <a:gd name="T0" fmla="*/ 39 w 42"/>
              <a:gd name="T1" fmla="*/ 0 h 77"/>
              <a:gd name="T2" fmla="*/ 41 w 42"/>
              <a:gd name="T3" fmla="*/ 1 h 77"/>
              <a:gd name="T4" fmla="*/ 42 w 42"/>
              <a:gd name="T5" fmla="*/ 2 h 77"/>
              <a:gd name="T6" fmla="*/ 42 w 42"/>
              <a:gd name="T7" fmla="*/ 4 h 77"/>
              <a:gd name="T8" fmla="*/ 30 w 42"/>
              <a:gd name="T9" fmla="*/ 47 h 77"/>
              <a:gd name="T10" fmla="*/ 30 w 42"/>
              <a:gd name="T11" fmla="*/ 47 h 77"/>
              <a:gd name="T12" fmla="*/ 30 w 42"/>
              <a:gd name="T13" fmla="*/ 48 h 77"/>
              <a:gd name="T14" fmla="*/ 29 w 42"/>
              <a:gd name="T15" fmla="*/ 49 h 77"/>
              <a:gd name="T16" fmla="*/ 29 w 42"/>
              <a:gd name="T17" fmla="*/ 52 h 77"/>
              <a:gd name="T18" fmla="*/ 28 w 42"/>
              <a:gd name="T19" fmla="*/ 53 h 77"/>
              <a:gd name="T20" fmla="*/ 26 w 42"/>
              <a:gd name="T21" fmla="*/ 55 h 77"/>
              <a:gd name="T22" fmla="*/ 26 w 42"/>
              <a:gd name="T23" fmla="*/ 55 h 77"/>
              <a:gd name="T24" fmla="*/ 25 w 42"/>
              <a:gd name="T25" fmla="*/ 56 h 77"/>
              <a:gd name="T26" fmla="*/ 22 w 42"/>
              <a:gd name="T27" fmla="*/ 56 h 77"/>
              <a:gd name="T28" fmla="*/ 21 w 42"/>
              <a:gd name="T29" fmla="*/ 56 h 77"/>
              <a:gd name="T30" fmla="*/ 20 w 42"/>
              <a:gd name="T31" fmla="*/ 55 h 77"/>
              <a:gd name="T32" fmla="*/ 18 w 42"/>
              <a:gd name="T33" fmla="*/ 53 h 77"/>
              <a:gd name="T34" fmla="*/ 13 w 42"/>
              <a:gd name="T35" fmla="*/ 65 h 77"/>
              <a:gd name="T36" fmla="*/ 7 w 42"/>
              <a:gd name="T37" fmla="*/ 76 h 77"/>
              <a:gd name="T38" fmla="*/ 5 w 42"/>
              <a:gd name="T39" fmla="*/ 77 h 77"/>
              <a:gd name="T40" fmla="*/ 4 w 42"/>
              <a:gd name="T41" fmla="*/ 77 h 77"/>
              <a:gd name="T42" fmla="*/ 3 w 42"/>
              <a:gd name="T43" fmla="*/ 77 h 77"/>
              <a:gd name="T44" fmla="*/ 1 w 42"/>
              <a:gd name="T45" fmla="*/ 76 h 77"/>
              <a:gd name="T46" fmla="*/ 0 w 42"/>
              <a:gd name="T47" fmla="*/ 74 h 77"/>
              <a:gd name="T48" fmla="*/ 0 w 42"/>
              <a:gd name="T49" fmla="*/ 72 h 77"/>
              <a:gd name="T50" fmla="*/ 1 w 42"/>
              <a:gd name="T51" fmla="*/ 70 h 77"/>
              <a:gd name="T52" fmla="*/ 9 w 42"/>
              <a:gd name="T53" fmla="*/ 59 h 77"/>
              <a:gd name="T54" fmla="*/ 15 w 42"/>
              <a:gd name="T55" fmla="*/ 46 h 77"/>
              <a:gd name="T56" fmla="*/ 16 w 42"/>
              <a:gd name="T57" fmla="*/ 40 h 77"/>
              <a:gd name="T58" fmla="*/ 17 w 42"/>
              <a:gd name="T59" fmla="*/ 35 h 77"/>
              <a:gd name="T60" fmla="*/ 18 w 42"/>
              <a:gd name="T61" fmla="*/ 32 h 77"/>
              <a:gd name="T62" fmla="*/ 20 w 42"/>
              <a:gd name="T63" fmla="*/ 30 h 77"/>
              <a:gd name="T64" fmla="*/ 20 w 42"/>
              <a:gd name="T65" fmla="*/ 29 h 77"/>
              <a:gd name="T66" fmla="*/ 26 w 42"/>
              <a:gd name="T67" fmla="*/ 30 h 77"/>
              <a:gd name="T68" fmla="*/ 26 w 42"/>
              <a:gd name="T69" fmla="*/ 35 h 77"/>
              <a:gd name="T70" fmla="*/ 35 w 42"/>
              <a:gd name="T71" fmla="*/ 2 h 77"/>
              <a:gd name="T72" fmla="*/ 35 w 42"/>
              <a:gd name="T73" fmla="*/ 2 h 77"/>
              <a:gd name="T74" fmla="*/ 35 w 42"/>
              <a:gd name="T75" fmla="*/ 1 h 77"/>
              <a:gd name="T76" fmla="*/ 37 w 42"/>
              <a:gd name="T77" fmla="*/ 0 h 77"/>
              <a:gd name="T78" fmla="*/ 39 w 42"/>
              <a:gd name="T7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" h="77">
                <a:moveTo>
                  <a:pt x="39" y="0"/>
                </a:moveTo>
                <a:lnTo>
                  <a:pt x="41" y="1"/>
                </a:lnTo>
                <a:lnTo>
                  <a:pt x="42" y="2"/>
                </a:lnTo>
                <a:lnTo>
                  <a:pt x="42" y="4"/>
                </a:lnTo>
                <a:lnTo>
                  <a:pt x="30" y="47"/>
                </a:lnTo>
                <a:lnTo>
                  <a:pt x="30" y="47"/>
                </a:lnTo>
                <a:lnTo>
                  <a:pt x="30" y="48"/>
                </a:lnTo>
                <a:lnTo>
                  <a:pt x="29" y="49"/>
                </a:lnTo>
                <a:lnTo>
                  <a:pt x="29" y="52"/>
                </a:lnTo>
                <a:lnTo>
                  <a:pt x="28" y="53"/>
                </a:lnTo>
                <a:lnTo>
                  <a:pt x="26" y="55"/>
                </a:lnTo>
                <a:lnTo>
                  <a:pt x="26" y="55"/>
                </a:lnTo>
                <a:lnTo>
                  <a:pt x="25" y="56"/>
                </a:lnTo>
                <a:lnTo>
                  <a:pt x="22" y="56"/>
                </a:lnTo>
                <a:lnTo>
                  <a:pt x="21" y="56"/>
                </a:lnTo>
                <a:lnTo>
                  <a:pt x="20" y="55"/>
                </a:lnTo>
                <a:lnTo>
                  <a:pt x="18" y="53"/>
                </a:lnTo>
                <a:lnTo>
                  <a:pt x="13" y="65"/>
                </a:lnTo>
                <a:lnTo>
                  <a:pt x="7" y="76"/>
                </a:lnTo>
                <a:lnTo>
                  <a:pt x="5" y="77"/>
                </a:lnTo>
                <a:lnTo>
                  <a:pt x="4" y="77"/>
                </a:lnTo>
                <a:lnTo>
                  <a:pt x="3" y="77"/>
                </a:lnTo>
                <a:lnTo>
                  <a:pt x="1" y="76"/>
                </a:lnTo>
                <a:lnTo>
                  <a:pt x="0" y="74"/>
                </a:lnTo>
                <a:lnTo>
                  <a:pt x="0" y="72"/>
                </a:lnTo>
                <a:lnTo>
                  <a:pt x="1" y="70"/>
                </a:lnTo>
                <a:lnTo>
                  <a:pt x="9" y="59"/>
                </a:lnTo>
                <a:lnTo>
                  <a:pt x="15" y="46"/>
                </a:lnTo>
                <a:lnTo>
                  <a:pt x="16" y="40"/>
                </a:lnTo>
                <a:lnTo>
                  <a:pt x="17" y="35"/>
                </a:lnTo>
                <a:lnTo>
                  <a:pt x="18" y="32"/>
                </a:lnTo>
                <a:lnTo>
                  <a:pt x="20" y="30"/>
                </a:lnTo>
                <a:lnTo>
                  <a:pt x="20" y="29"/>
                </a:lnTo>
                <a:lnTo>
                  <a:pt x="26" y="30"/>
                </a:lnTo>
                <a:lnTo>
                  <a:pt x="26" y="35"/>
                </a:lnTo>
                <a:lnTo>
                  <a:pt x="35" y="2"/>
                </a:lnTo>
                <a:lnTo>
                  <a:pt x="35" y="2"/>
                </a:lnTo>
                <a:lnTo>
                  <a:pt x="35" y="1"/>
                </a:lnTo>
                <a:lnTo>
                  <a:pt x="37" y="0"/>
                </a:lnTo>
                <a:lnTo>
                  <a:pt x="3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329"/>
          <p:cNvSpPr>
            <a:spLocks/>
          </p:cNvSpPr>
          <p:nvPr/>
        </p:nvSpPr>
        <p:spPr bwMode="auto">
          <a:xfrm>
            <a:off x="7507288" y="592138"/>
            <a:ext cx="173038" cy="41275"/>
          </a:xfrm>
          <a:custGeom>
            <a:avLst/>
            <a:gdLst>
              <a:gd name="T0" fmla="*/ 3 w 109"/>
              <a:gd name="T1" fmla="*/ 0 h 26"/>
              <a:gd name="T2" fmla="*/ 6 w 109"/>
              <a:gd name="T3" fmla="*/ 0 h 26"/>
              <a:gd name="T4" fmla="*/ 57 w 109"/>
              <a:gd name="T5" fmla="*/ 17 h 26"/>
              <a:gd name="T6" fmla="*/ 57 w 109"/>
              <a:gd name="T7" fmla="*/ 17 h 26"/>
              <a:gd name="T8" fmla="*/ 59 w 109"/>
              <a:gd name="T9" fmla="*/ 18 h 26"/>
              <a:gd name="T10" fmla="*/ 57 w 109"/>
              <a:gd name="T11" fmla="*/ 16 h 26"/>
              <a:gd name="T12" fmla="*/ 50 w 109"/>
              <a:gd name="T13" fmla="*/ 11 h 26"/>
              <a:gd name="T14" fmla="*/ 54 w 109"/>
              <a:gd name="T15" fmla="*/ 4 h 26"/>
              <a:gd name="T16" fmla="*/ 55 w 109"/>
              <a:gd name="T17" fmla="*/ 5 h 26"/>
              <a:gd name="T18" fmla="*/ 57 w 109"/>
              <a:gd name="T19" fmla="*/ 5 h 26"/>
              <a:gd name="T20" fmla="*/ 61 w 109"/>
              <a:gd name="T21" fmla="*/ 7 h 26"/>
              <a:gd name="T22" fmla="*/ 66 w 109"/>
              <a:gd name="T23" fmla="*/ 8 h 26"/>
              <a:gd name="T24" fmla="*/ 71 w 109"/>
              <a:gd name="T25" fmla="*/ 9 h 26"/>
              <a:gd name="T26" fmla="*/ 87 w 109"/>
              <a:gd name="T27" fmla="*/ 13 h 26"/>
              <a:gd name="T28" fmla="*/ 101 w 109"/>
              <a:gd name="T29" fmla="*/ 14 h 26"/>
              <a:gd name="T30" fmla="*/ 105 w 109"/>
              <a:gd name="T31" fmla="*/ 14 h 26"/>
              <a:gd name="T32" fmla="*/ 106 w 109"/>
              <a:gd name="T33" fmla="*/ 14 h 26"/>
              <a:gd name="T34" fmla="*/ 109 w 109"/>
              <a:gd name="T35" fmla="*/ 16 h 26"/>
              <a:gd name="T36" fmla="*/ 109 w 109"/>
              <a:gd name="T37" fmla="*/ 17 h 26"/>
              <a:gd name="T38" fmla="*/ 109 w 109"/>
              <a:gd name="T39" fmla="*/ 20 h 26"/>
              <a:gd name="T40" fmla="*/ 108 w 109"/>
              <a:gd name="T41" fmla="*/ 21 h 26"/>
              <a:gd name="T42" fmla="*/ 106 w 109"/>
              <a:gd name="T43" fmla="*/ 21 h 26"/>
              <a:gd name="T44" fmla="*/ 101 w 109"/>
              <a:gd name="T45" fmla="*/ 22 h 26"/>
              <a:gd name="T46" fmla="*/ 85 w 109"/>
              <a:gd name="T47" fmla="*/ 20 h 26"/>
              <a:gd name="T48" fmla="*/ 68 w 109"/>
              <a:gd name="T49" fmla="*/ 16 h 26"/>
              <a:gd name="T50" fmla="*/ 68 w 109"/>
              <a:gd name="T51" fmla="*/ 17 h 26"/>
              <a:gd name="T52" fmla="*/ 70 w 109"/>
              <a:gd name="T53" fmla="*/ 18 h 26"/>
              <a:gd name="T54" fmla="*/ 71 w 109"/>
              <a:gd name="T55" fmla="*/ 20 h 26"/>
              <a:gd name="T56" fmla="*/ 72 w 109"/>
              <a:gd name="T57" fmla="*/ 22 h 26"/>
              <a:gd name="T58" fmla="*/ 71 w 109"/>
              <a:gd name="T59" fmla="*/ 24 h 26"/>
              <a:gd name="T60" fmla="*/ 71 w 109"/>
              <a:gd name="T61" fmla="*/ 25 h 26"/>
              <a:gd name="T62" fmla="*/ 70 w 109"/>
              <a:gd name="T63" fmla="*/ 26 h 26"/>
              <a:gd name="T64" fmla="*/ 68 w 109"/>
              <a:gd name="T65" fmla="*/ 26 h 26"/>
              <a:gd name="T66" fmla="*/ 67 w 109"/>
              <a:gd name="T67" fmla="*/ 26 h 26"/>
              <a:gd name="T68" fmla="*/ 63 w 109"/>
              <a:gd name="T69" fmla="*/ 26 h 26"/>
              <a:gd name="T70" fmla="*/ 61 w 109"/>
              <a:gd name="T71" fmla="*/ 26 h 26"/>
              <a:gd name="T72" fmla="*/ 57 w 109"/>
              <a:gd name="T73" fmla="*/ 25 h 26"/>
              <a:gd name="T74" fmla="*/ 55 w 109"/>
              <a:gd name="T75" fmla="*/ 24 h 26"/>
              <a:gd name="T76" fmla="*/ 54 w 109"/>
              <a:gd name="T77" fmla="*/ 24 h 26"/>
              <a:gd name="T78" fmla="*/ 3 w 109"/>
              <a:gd name="T79" fmla="*/ 7 h 26"/>
              <a:gd name="T80" fmla="*/ 3 w 109"/>
              <a:gd name="T81" fmla="*/ 7 h 26"/>
              <a:gd name="T82" fmla="*/ 2 w 109"/>
              <a:gd name="T83" fmla="*/ 5 h 26"/>
              <a:gd name="T84" fmla="*/ 0 w 109"/>
              <a:gd name="T85" fmla="*/ 4 h 26"/>
              <a:gd name="T86" fmla="*/ 0 w 109"/>
              <a:gd name="T87" fmla="*/ 3 h 26"/>
              <a:gd name="T88" fmla="*/ 2 w 109"/>
              <a:gd name="T89" fmla="*/ 0 h 26"/>
              <a:gd name="T90" fmla="*/ 3 w 109"/>
              <a:gd name="T9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26">
                <a:moveTo>
                  <a:pt x="3" y="0"/>
                </a:moveTo>
                <a:lnTo>
                  <a:pt x="6" y="0"/>
                </a:lnTo>
                <a:lnTo>
                  <a:pt x="57" y="17"/>
                </a:lnTo>
                <a:lnTo>
                  <a:pt x="57" y="17"/>
                </a:lnTo>
                <a:lnTo>
                  <a:pt x="59" y="18"/>
                </a:lnTo>
                <a:lnTo>
                  <a:pt x="57" y="16"/>
                </a:lnTo>
                <a:lnTo>
                  <a:pt x="50" y="11"/>
                </a:lnTo>
                <a:lnTo>
                  <a:pt x="54" y="4"/>
                </a:lnTo>
                <a:lnTo>
                  <a:pt x="55" y="5"/>
                </a:lnTo>
                <a:lnTo>
                  <a:pt x="57" y="5"/>
                </a:lnTo>
                <a:lnTo>
                  <a:pt x="61" y="7"/>
                </a:lnTo>
                <a:lnTo>
                  <a:pt x="66" y="8"/>
                </a:lnTo>
                <a:lnTo>
                  <a:pt x="71" y="9"/>
                </a:lnTo>
                <a:lnTo>
                  <a:pt x="87" y="13"/>
                </a:lnTo>
                <a:lnTo>
                  <a:pt x="101" y="14"/>
                </a:lnTo>
                <a:lnTo>
                  <a:pt x="105" y="14"/>
                </a:lnTo>
                <a:lnTo>
                  <a:pt x="106" y="14"/>
                </a:lnTo>
                <a:lnTo>
                  <a:pt x="109" y="16"/>
                </a:lnTo>
                <a:lnTo>
                  <a:pt x="109" y="17"/>
                </a:lnTo>
                <a:lnTo>
                  <a:pt x="109" y="20"/>
                </a:lnTo>
                <a:lnTo>
                  <a:pt x="108" y="21"/>
                </a:lnTo>
                <a:lnTo>
                  <a:pt x="106" y="21"/>
                </a:lnTo>
                <a:lnTo>
                  <a:pt x="101" y="22"/>
                </a:lnTo>
                <a:lnTo>
                  <a:pt x="85" y="20"/>
                </a:lnTo>
                <a:lnTo>
                  <a:pt x="68" y="16"/>
                </a:lnTo>
                <a:lnTo>
                  <a:pt x="68" y="17"/>
                </a:lnTo>
                <a:lnTo>
                  <a:pt x="70" y="18"/>
                </a:lnTo>
                <a:lnTo>
                  <a:pt x="71" y="20"/>
                </a:lnTo>
                <a:lnTo>
                  <a:pt x="72" y="22"/>
                </a:lnTo>
                <a:lnTo>
                  <a:pt x="71" y="24"/>
                </a:lnTo>
                <a:lnTo>
                  <a:pt x="71" y="25"/>
                </a:lnTo>
                <a:lnTo>
                  <a:pt x="70" y="26"/>
                </a:lnTo>
                <a:lnTo>
                  <a:pt x="68" y="26"/>
                </a:lnTo>
                <a:lnTo>
                  <a:pt x="67" y="26"/>
                </a:lnTo>
                <a:lnTo>
                  <a:pt x="63" y="26"/>
                </a:lnTo>
                <a:lnTo>
                  <a:pt x="61" y="26"/>
                </a:lnTo>
                <a:lnTo>
                  <a:pt x="57" y="25"/>
                </a:lnTo>
                <a:lnTo>
                  <a:pt x="55" y="24"/>
                </a:lnTo>
                <a:lnTo>
                  <a:pt x="54" y="24"/>
                </a:lnTo>
                <a:lnTo>
                  <a:pt x="3" y="7"/>
                </a:lnTo>
                <a:lnTo>
                  <a:pt x="3" y="7"/>
                </a:lnTo>
                <a:lnTo>
                  <a:pt x="2" y="5"/>
                </a:lnTo>
                <a:lnTo>
                  <a:pt x="0" y="4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330"/>
          <p:cNvSpPr>
            <a:spLocks/>
          </p:cNvSpPr>
          <p:nvPr/>
        </p:nvSpPr>
        <p:spPr bwMode="auto">
          <a:xfrm>
            <a:off x="7499351" y="506413"/>
            <a:ext cx="119063" cy="93663"/>
          </a:xfrm>
          <a:custGeom>
            <a:avLst/>
            <a:gdLst>
              <a:gd name="T0" fmla="*/ 71 w 75"/>
              <a:gd name="T1" fmla="*/ 0 h 59"/>
              <a:gd name="T2" fmla="*/ 72 w 75"/>
              <a:gd name="T3" fmla="*/ 0 h 59"/>
              <a:gd name="T4" fmla="*/ 73 w 75"/>
              <a:gd name="T5" fmla="*/ 2 h 59"/>
              <a:gd name="T6" fmla="*/ 75 w 75"/>
              <a:gd name="T7" fmla="*/ 3 h 59"/>
              <a:gd name="T8" fmla="*/ 75 w 75"/>
              <a:gd name="T9" fmla="*/ 4 h 59"/>
              <a:gd name="T10" fmla="*/ 75 w 75"/>
              <a:gd name="T11" fmla="*/ 7 h 59"/>
              <a:gd name="T12" fmla="*/ 73 w 75"/>
              <a:gd name="T13" fmla="*/ 8 h 59"/>
              <a:gd name="T14" fmla="*/ 71 w 75"/>
              <a:gd name="T15" fmla="*/ 8 h 59"/>
              <a:gd name="T16" fmla="*/ 71 w 75"/>
              <a:gd name="T17" fmla="*/ 8 h 59"/>
              <a:gd name="T18" fmla="*/ 68 w 75"/>
              <a:gd name="T19" fmla="*/ 8 h 59"/>
              <a:gd name="T20" fmla="*/ 66 w 75"/>
              <a:gd name="T21" fmla="*/ 10 h 59"/>
              <a:gd name="T22" fmla="*/ 62 w 75"/>
              <a:gd name="T23" fmla="*/ 11 h 59"/>
              <a:gd name="T24" fmla="*/ 58 w 75"/>
              <a:gd name="T25" fmla="*/ 14 h 59"/>
              <a:gd name="T26" fmla="*/ 54 w 75"/>
              <a:gd name="T27" fmla="*/ 16 h 59"/>
              <a:gd name="T28" fmla="*/ 50 w 75"/>
              <a:gd name="T29" fmla="*/ 19 h 59"/>
              <a:gd name="T30" fmla="*/ 47 w 75"/>
              <a:gd name="T31" fmla="*/ 21 h 59"/>
              <a:gd name="T32" fmla="*/ 45 w 75"/>
              <a:gd name="T33" fmla="*/ 23 h 59"/>
              <a:gd name="T34" fmla="*/ 43 w 75"/>
              <a:gd name="T35" fmla="*/ 24 h 59"/>
              <a:gd name="T36" fmla="*/ 41 w 75"/>
              <a:gd name="T37" fmla="*/ 28 h 59"/>
              <a:gd name="T38" fmla="*/ 38 w 75"/>
              <a:gd name="T39" fmla="*/ 29 h 59"/>
              <a:gd name="T40" fmla="*/ 36 w 75"/>
              <a:gd name="T41" fmla="*/ 32 h 59"/>
              <a:gd name="T42" fmla="*/ 34 w 75"/>
              <a:gd name="T43" fmla="*/ 33 h 59"/>
              <a:gd name="T44" fmla="*/ 33 w 75"/>
              <a:gd name="T45" fmla="*/ 34 h 59"/>
              <a:gd name="T46" fmla="*/ 30 w 75"/>
              <a:gd name="T47" fmla="*/ 34 h 59"/>
              <a:gd name="T48" fmla="*/ 29 w 75"/>
              <a:gd name="T49" fmla="*/ 34 h 59"/>
              <a:gd name="T50" fmla="*/ 28 w 75"/>
              <a:gd name="T51" fmla="*/ 33 h 59"/>
              <a:gd name="T52" fmla="*/ 26 w 75"/>
              <a:gd name="T53" fmla="*/ 32 h 59"/>
              <a:gd name="T54" fmla="*/ 26 w 75"/>
              <a:gd name="T55" fmla="*/ 31 h 59"/>
              <a:gd name="T56" fmla="*/ 21 w 75"/>
              <a:gd name="T57" fmla="*/ 37 h 59"/>
              <a:gd name="T58" fmla="*/ 17 w 75"/>
              <a:gd name="T59" fmla="*/ 44 h 59"/>
              <a:gd name="T60" fmla="*/ 13 w 75"/>
              <a:gd name="T61" fmla="*/ 48 h 59"/>
              <a:gd name="T62" fmla="*/ 11 w 75"/>
              <a:gd name="T63" fmla="*/ 53 h 59"/>
              <a:gd name="T64" fmla="*/ 8 w 75"/>
              <a:gd name="T65" fmla="*/ 55 h 59"/>
              <a:gd name="T66" fmla="*/ 7 w 75"/>
              <a:gd name="T67" fmla="*/ 58 h 59"/>
              <a:gd name="T68" fmla="*/ 7 w 75"/>
              <a:gd name="T69" fmla="*/ 58 h 59"/>
              <a:gd name="T70" fmla="*/ 7 w 75"/>
              <a:gd name="T71" fmla="*/ 58 h 59"/>
              <a:gd name="T72" fmla="*/ 5 w 75"/>
              <a:gd name="T73" fmla="*/ 59 h 59"/>
              <a:gd name="T74" fmla="*/ 4 w 75"/>
              <a:gd name="T75" fmla="*/ 59 h 59"/>
              <a:gd name="T76" fmla="*/ 1 w 75"/>
              <a:gd name="T77" fmla="*/ 59 h 59"/>
              <a:gd name="T78" fmla="*/ 0 w 75"/>
              <a:gd name="T79" fmla="*/ 58 h 59"/>
              <a:gd name="T80" fmla="*/ 0 w 75"/>
              <a:gd name="T81" fmla="*/ 57 h 59"/>
              <a:gd name="T82" fmla="*/ 0 w 75"/>
              <a:gd name="T83" fmla="*/ 54 h 59"/>
              <a:gd name="T84" fmla="*/ 3 w 75"/>
              <a:gd name="T85" fmla="*/ 51 h 59"/>
              <a:gd name="T86" fmla="*/ 8 w 75"/>
              <a:gd name="T87" fmla="*/ 44 h 59"/>
              <a:gd name="T88" fmla="*/ 15 w 75"/>
              <a:gd name="T89" fmla="*/ 34 h 59"/>
              <a:gd name="T90" fmla="*/ 24 w 75"/>
              <a:gd name="T91" fmla="*/ 23 h 59"/>
              <a:gd name="T92" fmla="*/ 33 w 75"/>
              <a:gd name="T93" fmla="*/ 14 h 59"/>
              <a:gd name="T94" fmla="*/ 37 w 75"/>
              <a:gd name="T95" fmla="*/ 11 h 59"/>
              <a:gd name="T96" fmla="*/ 39 w 75"/>
              <a:gd name="T97" fmla="*/ 15 h 59"/>
              <a:gd name="T98" fmla="*/ 39 w 75"/>
              <a:gd name="T99" fmla="*/ 17 h 59"/>
              <a:gd name="T100" fmla="*/ 39 w 75"/>
              <a:gd name="T101" fmla="*/ 19 h 59"/>
              <a:gd name="T102" fmla="*/ 41 w 75"/>
              <a:gd name="T103" fmla="*/ 17 h 59"/>
              <a:gd name="T104" fmla="*/ 43 w 75"/>
              <a:gd name="T105" fmla="*/ 15 h 59"/>
              <a:gd name="T106" fmla="*/ 46 w 75"/>
              <a:gd name="T107" fmla="*/ 12 h 59"/>
              <a:gd name="T108" fmla="*/ 50 w 75"/>
              <a:gd name="T109" fmla="*/ 10 h 59"/>
              <a:gd name="T110" fmla="*/ 55 w 75"/>
              <a:gd name="T111" fmla="*/ 7 h 59"/>
              <a:gd name="T112" fmla="*/ 60 w 75"/>
              <a:gd name="T113" fmla="*/ 4 h 59"/>
              <a:gd name="T114" fmla="*/ 66 w 75"/>
              <a:gd name="T115" fmla="*/ 2 h 59"/>
              <a:gd name="T116" fmla="*/ 71 w 75"/>
              <a:gd name="T11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59">
                <a:moveTo>
                  <a:pt x="71" y="0"/>
                </a:moveTo>
                <a:lnTo>
                  <a:pt x="72" y="0"/>
                </a:lnTo>
                <a:lnTo>
                  <a:pt x="73" y="2"/>
                </a:lnTo>
                <a:lnTo>
                  <a:pt x="75" y="3"/>
                </a:lnTo>
                <a:lnTo>
                  <a:pt x="75" y="4"/>
                </a:lnTo>
                <a:lnTo>
                  <a:pt x="75" y="7"/>
                </a:lnTo>
                <a:lnTo>
                  <a:pt x="73" y="8"/>
                </a:lnTo>
                <a:lnTo>
                  <a:pt x="71" y="8"/>
                </a:lnTo>
                <a:lnTo>
                  <a:pt x="71" y="8"/>
                </a:lnTo>
                <a:lnTo>
                  <a:pt x="68" y="8"/>
                </a:lnTo>
                <a:lnTo>
                  <a:pt x="66" y="10"/>
                </a:lnTo>
                <a:lnTo>
                  <a:pt x="62" y="11"/>
                </a:lnTo>
                <a:lnTo>
                  <a:pt x="58" y="14"/>
                </a:lnTo>
                <a:lnTo>
                  <a:pt x="54" y="16"/>
                </a:lnTo>
                <a:lnTo>
                  <a:pt x="50" y="19"/>
                </a:lnTo>
                <a:lnTo>
                  <a:pt x="47" y="21"/>
                </a:lnTo>
                <a:lnTo>
                  <a:pt x="45" y="23"/>
                </a:lnTo>
                <a:lnTo>
                  <a:pt x="43" y="24"/>
                </a:lnTo>
                <a:lnTo>
                  <a:pt x="41" y="28"/>
                </a:lnTo>
                <a:lnTo>
                  <a:pt x="38" y="29"/>
                </a:lnTo>
                <a:lnTo>
                  <a:pt x="36" y="32"/>
                </a:lnTo>
                <a:lnTo>
                  <a:pt x="34" y="33"/>
                </a:lnTo>
                <a:lnTo>
                  <a:pt x="33" y="34"/>
                </a:lnTo>
                <a:lnTo>
                  <a:pt x="30" y="34"/>
                </a:lnTo>
                <a:lnTo>
                  <a:pt x="29" y="34"/>
                </a:lnTo>
                <a:lnTo>
                  <a:pt x="28" y="33"/>
                </a:lnTo>
                <a:lnTo>
                  <a:pt x="26" y="32"/>
                </a:lnTo>
                <a:lnTo>
                  <a:pt x="26" y="31"/>
                </a:lnTo>
                <a:lnTo>
                  <a:pt x="21" y="37"/>
                </a:lnTo>
                <a:lnTo>
                  <a:pt x="17" y="44"/>
                </a:lnTo>
                <a:lnTo>
                  <a:pt x="13" y="48"/>
                </a:lnTo>
                <a:lnTo>
                  <a:pt x="11" y="53"/>
                </a:lnTo>
                <a:lnTo>
                  <a:pt x="8" y="55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5" y="59"/>
                </a:lnTo>
                <a:lnTo>
                  <a:pt x="4" y="59"/>
                </a:lnTo>
                <a:lnTo>
                  <a:pt x="1" y="59"/>
                </a:lnTo>
                <a:lnTo>
                  <a:pt x="0" y="58"/>
                </a:lnTo>
                <a:lnTo>
                  <a:pt x="0" y="57"/>
                </a:lnTo>
                <a:lnTo>
                  <a:pt x="0" y="54"/>
                </a:lnTo>
                <a:lnTo>
                  <a:pt x="3" y="51"/>
                </a:lnTo>
                <a:lnTo>
                  <a:pt x="8" y="44"/>
                </a:lnTo>
                <a:lnTo>
                  <a:pt x="15" y="34"/>
                </a:lnTo>
                <a:lnTo>
                  <a:pt x="24" y="23"/>
                </a:lnTo>
                <a:lnTo>
                  <a:pt x="33" y="14"/>
                </a:lnTo>
                <a:lnTo>
                  <a:pt x="37" y="11"/>
                </a:lnTo>
                <a:lnTo>
                  <a:pt x="39" y="15"/>
                </a:lnTo>
                <a:lnTo>
                  <a:pt x="39" y="17"/>
                </a:lnTo>
                <a:lnTo>
                  <a:pt x="39" y="19"/>
                </a:lnTo>
                <a:lnTo>
                  <a:pt x="41" y="17"/>
                </a:lnTo>
                <a:lnTo>
                  <a:pt x="43" y="15"/>
                </a:lnTo>
                <a:lnTo>
                  <a:pt x="46" y="12"/>
                </a:lnTo>
                <a:lnTo>
                  <a:pt x="50" y="10"/>
                </a:lnTo>
                <a:lnTo>
                  <a:pt x="55" y="7"/>
                </a:lnTo>
                <a:lnTo>
                  <a:pt x="60" y="4"/>
                </a:lnTo>
                <a:lnTo>
                  <a:pt x="66" y="2"/>
                </a:lnTo>
                <a:lnTo>
                  <a:pt x="7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331"/>
          <p:cNvSpPr>
            <a:spLocks/>
          </p:cNvSpPr>
          <p:nvPr/>
        </p:nvSpPr>
        <p:spPr bwMode="auto">
          <a:xfrm>
            <a:off x="7516813" y="544513"/>
            <a:ext cx="117475" cy="47625"/>
          </a:xfrm>
          <a:custGeom>
            <a:avLst/>
            <a:gdLst>
              <a:gd name="T0" fmla="*/ 69 w 74"/>
              <a:gd name="T1" fmla="*/ 0 h 30"/>
              <a:gd name="T2" fmla="*/ 70 w 74"/>
              <a:gd name="T3" fmla="*/ 0 h 30"/>
              <a:gd name="T4" fmla="*/ 73 w 74"/>
              <a:gd name="T5" fmla="*/ 0 h 30"/>
              <a:gd name="T6" fmla="*/ 74 w 74"/>
              <a:gd name="T7" fmla="*/ 1 h 30"/>
              <a:gd name="T8" fmla="*/ 74 w 74"/>
              <a:gd name="T9" fmla="*/ 4 h 30"/>
              <a:gd name="T10" fmla="*/ 73 w 74"/>
              <a:gd name="T11" fmla="*/ 5 h 30"/>
              <a:gd name="T12" fmla="*/ 72 w 74"/>
              <a:gd name="T13" fmla="*/ 7 h 30"/>
              <a:gd name="T14" fmla="*/ 70 w 74"/>
              <a:gd name="T15" fmla="*/ 7 h 30"/>
              <a:gd name="T16" fmla="*/ 69 w 74"/>
              <a:gd name="T17" fmla="*/ 7 h 30"/>
              <a:gd name="T18" fmla="*/ 65 w 74"/>
              <a:gd name="T19" fmla="*/ 7 h 30"/>
              <a:gd name="T20" fmla="*/ 60 w 74"/>
              <a:gd name="T21" fmla="*/ 8 h 30"/>
              <a:gd name="T22" fmla="*/ 56 w 74"/>
              <a:gd name="T23" fmla="*/ 9 h 30"/>
              <a:gd name="T24" fmla="*/ 51 w 74"/>
              <a:gd name="T25" fmla="*/ 10 h 30"/>
              <a:gd name="T26" fmla="*/ 47 w 74"/>
              <a:gd name="T27" fmla="*/ 12 h 30"/>
              <a:gd name="T28" fmla="*/ 43 w 74"/>
              <a:gd name="T29" fmla="*/ 13 h 30"/>
              <a:gd name="T30" fmla="*/ 42 w 74"/>
              <a:gd name="T31" fmla="*/ 14 h 30"/>
              <a:gd name="T32" fmla="*/ 39 w 74"/>
              <a:gd name="T33" fmla="*/ 14 h 30"/>
              <a:gd name="T34" fmla="*/ 39 w 74"/>
              <a:gd name="T35" fmla="*/ 14 h 30"/>
              <a:gd name="T36" fmla="*/ 28 w 74"/>
              <a:gd name="T37" fmla="*/ 18 h 30"/>
              <a:gd name="T38" fmla="*/ 34 w 74"/>
              <a:gd name="T39" fmla="*/ 10 h 30"/>
              <a:gd name="T40" fmla="*/ 5 w 74"/>
              <a:gd name="T41" fmla="*/ 30 h 30"/>
              <a:gd name="T42" fmla="*/ 4 w 74"/>
              <a:gd name="T43" fmla="*/ 30 h 30"/>
              <a:gd name="T44" fmla="*/ 1 w 74"/>
              <a:gd name="T45" fmla="*/ 30 h 30"/>
              <a:gd name="T46" fmla="*/ 0 w 74"/>
              <a:gd name="T47" fmla="*/ 29 h 30"/>
              <a:gd name="T48" fmla="*/ 0 w 74"/>
              <a:gd name="T49" fmla="*/ 27 h 30"/>
              <a:gd name="T50" fmla="*/ 0 w 74"/>
              <a:gd name="T51" fmla="*/ 25 h 30"/>
              <a:gd name="T52" fmla="*/ 1 w 74"/>
              <a:gd name="T53" fmla="*/ 24 h 30"/>
              <a:gd name="T54" fmla="*/ 31 w 74"/>
              <a:gd name="T55" fmla="*/ 4 h 30"/>
              <a:gd name="T56" fmla="*/ 31 w 74"/>
              <a:gd name="T57" fmla="*/ 4 h 30"/>
              <a:gd name="T58" fmla="*/ 32 w 74"/>
              <a:gd name="T59" fmla="*/ 3 h 30"/>
              <a:gd name="T60" fmla="*/ 34 w 74"/>
              <a:gd name="T61" fmla="*/ 3 h 30"/>
              <a:gd name="T62" fmla="*/ 35 w 74"/>
              <a:gd name="T63" fmla="*/ 1 h 30"/>
              <a:gd name="T64" fmla="*/ 38 w 74"/>
              <a:gd name="T65" fmla="*/ 0 h 30"/>
              <a:gd name="T66" fmla="*/ 39 w 74"/>
              <a:gd name="T67" fmla="*/ 0 h 30"/>
              <a:gd name="T68" fmla="*/ 42 w 74"/>
              <a:gd name="T69" fmla="*/ 0 h 30"/>
              <a:gd name="T70" fmla="*/ 43 w 74"/>
              <a:gd name="T71" fmla="*/ 1 h 30"/>
              <a:gd name="T72" fmla="*/ 44 w 74"/>
              <a:gd name="T73" fmla="*/ 3 h 30"/>
              <a:gd name="T74" fmla="*/ 44 w 74"/>
              <a:gd name="T75" fmla="*/ 4 h 30"/>
              <a:gd name="T76" fmla="*/ 44 w 74"/>
              <a:gd name="T77" fmla="*/ 5 h 30"/>
              <a:gd name="T78" fmla="*/ 56 w 74"/>
              <a:gd name="T79" fmla="*/ 1 h 30"/>
              <a:gd name="T80" fmla="*/ 69 w 74"/>
              <a:gd name="T8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" h="30">
                <a:moveTo>
                  <a:pt x="69" y="0"/>
                </a:moveTo>
                <a:lnTo>
                  <a:pt x="70" y="0"/>
                </a:lnTo>
                <a:lnTo>
                  <a:pt x="73" y="0"/>
                </a:lnTo>
                <a:lnTo>
                  <a:pt x="74" y="1"/>
                </a:lnTo>
                <a:lnTo>
                  <a:pt x="74" y="4"/>
                </a:lnTo>
                <a:lnTo>
                  <a:pt x="73" y="5"/>
                </a:lnTo>
                <a:lnTo>
                  <a:pt x="72" y="7"/>
                </a:lnTo>
                <a:lnTo>
                  <a:pt x="70" y="7"/>
                </a:lnTo>
                <a:lnTo>
                  <a:pt x="69" y="7"/>
                </a:lnTo>
                <a:lnTo>
                  <a:pt x="65" y="7"/>
                </a:lnTo>
                <a:lnTo>
                  <a:pt x="60" y="8"/>
                </a:lnTo>
                <a:lnTo>
                  <a:pt x="56" y="9"/>
                </a:lnTo>
                <a:lnTo>
                  <a:pt x="51" y="10"/>
                </a:lnTo>
                <a:lnTo>
                  <a:pt x="47" y="12"/>
                </a:lnTo>
                <a:lnTo>
                  <a:pt x="43" y="13"/>
                </a:lnTo>
                <a:lnTo>
                  <a:pt x="42" y="14"/>
                </a:lnTo>
                <a:lnTo>
                  <a:pt x="39" y="14"/>
                </a:lnTo>
                <a:lnTo>
                  <a:pt x="39" y="14"/>
                </a:lnTo>
                <a:lnTo>
                  <a:pt x="28" y="18"/>
                </a:lnTo>
                <a:lnTo>
                  <a:pt x="34" y="10"/>
                </a:lnTo>
                <a:lnTo>
                  <a:pt x="5" y="30"/>
                </a:lnTo>
                <a:lnTo>
                  <a:pt x="4" y="30"/>
                </a:lnTo>
                <a:lnTo>
                  <a:pt x="1" y="30"/>
                </a:lnTo>
                <a:lnTo>
                  <a:pt x="0" y="29"/>
                </a:lnTo>
                <a:lnTo>
                  <a:pt x="0" y="27"/>
                </a:lnTo>
                <a:lnTo>
                  <a:pt x="0" y="25"/>
                </a:lnTo>
                <a:lnTo>
                  <a:pt x="1" y="24"/>
                </a:lnTo>
                <a:lnTo>
                  <a:pt x="31" y="4"/>
                </a:lnTo>
                <a:lnTo>
                  <a:pt x="31" y="4"/>
                </a:lnTo>
                <a:lnTo>
                  <a:pt x="32" y="3"/>
                </a:lnTo>
                <a:lnTo>
                  <a:pt x="34" y="3"/>
                </a:lnTo>
                <a:lnTo>
                  <a:pt x="35" y="1"/>
                </a:lnTo>
                <a:lnTo>
                  <a:pt x="38" y="0"/>
                </a:lnTo>
                <a:lnTo>
                  <a:pt x="39" y="0"/>
                </a:lnTo>
                <a:lnTo>
                  <a:pt x="42" y="0"/>
                </a:lnTo>
                <a:lnTo>
                  <a:pt x="43" y="1"/>
                </a:lnTo>
                <a:lnTo>
                  <a:pt x="44" y="3"/>
                </a:lnTo>
                <a:lnTo>
                  <a:pt x="44" y="4"/>
                </a:lnTo>
                <a:lnTo>
                  <a:pt x="44" y="5"/>
                </a:lnTo>
                <a:lnTo>
                  <a:pt x="56" y="1"/>
                </a:lnTo>
                <a:lnTo>
                  <a:pt x="6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332"/>
          <p:cNvSpPr>
            <a:spLocks/>
          </p:cNvSpPr>
          <p:nvPr/>
        </p:nvSpPr>
        <p:spPr bwMode="auto">
          <a:xfrm>
            <a:off x="7524751" y="698501"/>
            <a:ext cx="14288" cy="12700"/>
          </a:xfrm>
          <a:custGeom>
            <a:avLst/>
            <a:gdLst>
              <a:gd name="T0" fmla="*/ 5 w 9"/>
              <a:gd name="T1" fmla="*/ 0 h 8"/>
              <a:gd name="T2" fmla="*/ 8 w 9"/>
              <a:gd name="T3" fmla="*/ 1 h 8"/>
              <a:gd name="T4" fmla="*/ 9 w 9"/>
              <a:gd name="T5" fmla="*/ 2 h 8"/>
              <a:gd name="T6" fmla="*/ 9 w 9"/>
              <a:gd name="T7" fmla="*/ 5 h 8"/>
              <a:gd name="T8" fmla="*/ 8 w 9"/>
              <a:gd name="T9" fmla="*/ 6 h 8"/>
              <a:gd name="T10" fmla="*/ 6 w 9"/>
              <a:gd name="T11" fmla="*/ 8 h 8"/>
              <a:gd name="T12" fmla="*/ 4 w 9"/>
              <a:gd name="T13" fmla="*/ 8 h 8"/>
              <a:gd name="T14" fmla="*/ 2 w 9"/>
              <a:gd name="T15" fmla="*/ 8 h 8"/>
              <a:gd name="T16" fmla="*/ 1 w 9"/>
              <a:gd name="T17" fmla="*/ 6 h 8"/>
              <a:gd name="T18" fmla="*/ 0 w 9"/>
              <a:gd name="T19" fmla="*/ 4 h 8"/>
              <a:gd name="T20" fmla="*/ 1 w 9"/>
              <a:gd name="T21" fmla="*/ 2 h 8"/>
              <a:gd name="T22" fmla="*/ 2 w 9"/>
              <a:gd name="T23" fmla="*/ 1 h 8"/>
              <a:gd name="T24" fmla="*/ 5 w 9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1"/>
                </a:lnTo>
                <a:lnTo>
                  <a:pt x="9" y="2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4" y="8"/>
                </a:lnTo>
                <a:lnTo>
                  <a:pt x="2" y="8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333"/>
          <p:cNvSpPr>
            <a:spLocks noEditPoints="1"/>
          </p:cNvSpPr>
          <p:nvPr/>
        </p:nvSpPr>
        <p:spPr bwMode="auto">
          <a:xfrm>
            <a:off x="7523163" y="696913"/>
            <a:ext cx="17463" cy="17463"/>
          </a:xfrm>
          <a:custGeom>
            <a:avLst/>
            <a:gdLst>
              <a:gd name="T0" fmla="*/ 6 w 11"/>
              <a:gd name="T1" fmla="*/ 3 h 11"/>
              <a:gd name="T2" fmla="*/ 3 w 11"/>
              <a:gd name="T3" fmla="*/ 3 h 11"/>
              <a:gd name="T4" fmla="*/ 3 w 11"/>
              <a:gd name="T5" fmla="*/ 5 h 11"/>
              <a:gd name="T6" fmla="*/ 3 w 11"/>
              <a:gd name="T7" fmla="*/ 5 h 11"/>
              <a:gd name="T8" fmla="*/ 3 w 11"/>
              <a:gd name="T9" fmla="*/ 6 h 11"/>
              <a:gd name="T10" fmla="*/ 6 w 11"/>
              <a:gd name="T11" fmla="*/ 7 h 11"/>
              <a:gd name="T12" fmla="*/ 6 w 11"/>
              <a:gd name="T13" fmla="*/ 7 h 11"/>
              <a:gd name="T14" fmla="*/ 7 w 11"/>
              <a:gd name="T15" fmla="*/ 7 h 11"/>
              <a:gd name="T16" fmla="*/ 9 w 11"/>
              <a:gd name="T17" fmla="*/ 6 h 11"/>
              <a:gd name="T18" fmla="*/ 9 w 11"/>
              <a:gd name="T19" fmla="*/ 5 h 11"/>
              <a:gd name="T20" fmla="*/ 7 w 11"/>
              <a:gd name="T21" fmla="*/ 3 h 11"/>
              <a:gd name="T22" fmla="*/ 6 w 11"/>
              <a:gd name="T23" fmla="*/ 3 h 11"/>
              <a:gd name="T24" fmla="*/ 6 w 11"/>
              <a:gd name="T25" fmla="*/ 3 h 11"/>
              <a:gd name="T26" fmla="*/ 6 w 11"/>
              <a:gd name="T27" fmla="*/ 0 h 11"/>
              <a:gd name="T28" fmla="*/ 6 w 11"/>
              <a:gd name="T29" fmla="*/ 0 h 11"/>
              <a:gd name="T30" fmla="*/ 9 w 11"/>
              <a:gd name="T31" fmla="*/ 1 h 11"/>
              <a:gd name="T32" fmla="*/ 11 w 11"/>
              <a:gd name="T33" fmla="*/ 2 h 11"/>
              <a:gd name="T34" fmla="*/ 11 w 11"/>
              <a:gd name="T35" fmla="*/ 5 h 11"/>
              <a:gd name="T36" fmla="*/ 11 w 11"/>
              <a:gd name="T37" fmla="*/ 6 h 11"/>
              <a:gd name="T38" fmla="*/ 10 w 11"/>
              <a:gd name="T39" fmla="*/ 6 h 11"/>
              <a:gd name="T40" fmla="*/ 11 w 11"/>
              <a:gd name="T41" fmla="*/ 6 h 11"/>
              <a:gd name="T42" fmla="*/ 11 w 11"/>
              <a:gd name="T43" fmla="*/ 9 h 11"/>
              <a:gd name="T44" fmla="*/ 9 w 11"/>
              <a:gd name="T45" fmla="*/ 10 h 11"/>
              <a:gd name="T46" fmla="*/ 6 w 11"/>
              <a:gd name="T47" fmla="*/ 11 h 11"/>
              <a:gd name="T48" fmla="*/ 6 w 11"/>
              <a:gd name="T49" fmla="*/ 11 h 11"/>
              <a:gd name="T50" fmla="*/ 5 w 11"/>
              <a:gd name="T51" fmla="*/ 11 h 11"/>
              <a:gd name="T52" fmla="*/ 2 w 11"/>
              <a:gd name="T53" fmla="*/ 10 h 11"/>
              <a:gd name="T54" fmla="*/ 1 w 11"/>
              <a:gd name="T55" fmla="*/ 7 h 11"/>
              <a:gd name="T56" fmla="*/ 0 w 11"/>
              <a:gd name="T57" fmla="*/ 5 h 11"/>
              <a:gd name="T58" fmla="*/ 0 w 11"/>
              <a:gd name="T59" fmla="*/ 5 h 11"/>
              <a:gd name="T60" fmla="*/ 1 w 11"/>
              <a:gd name="T61" fmla="*/ 2 h 11"/>
              <a:gd name="T62" fmla="*/ 3 w 11"/>
              <a:gd name="T63" fmla="*/ 0 h 11"/>
              <a:gd name="T64" fmla="*/ 6 w 11"/>
              <a:gd name="T6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" h="11">
                <a:moveTo>
                  <a:pt x="6" y="3"/>
                </a:move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6" y="7"/>
                </a:lnTo>
                <a:lnTo>
                  <a:pt x="6" y="7"/>
                </a:lnTo>
                <a:lnTo>
                  <a:pt x="7" y="7"/>
                </a:lnTo>
                <a:lnTo>
                  <a:pt x="9" y="6"/>
                </a:lnTo>
                <a:lnTo>
                  <a:pt x="9" y="5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close/>
                <a:moveTo>
                  <a:pt x="6" y="0"/>
                </a:moveTo>
                <a:lnTo>
                  <a:pt x="6" y="0"/>
                </a:lnTo>
                <a:lnTo>
                  <a:pt x="9" y="1"/>
                </a:lnTo>
                <a:lnTo>
                  <a:pt x="11" y="2"/>
                </a:lnTo>
                <a:lnTo>
                  <a:pt x="11" y="5"/>
                </a:lnTo>
                <a:lnTo>
                  <a:pt x="11" y="6"/>
                </a:lnTo>
                <a:lnTo>
                  <a:pt x="10" y="6"/>
                </a:lnTo>
                <a:lnTo>
                  <a:pt x="11" y="6"/>
                </a:lnTo>
                <a:lnTo>
                  <a:pt x="11" y="9"/>
                </a:lnTo>
                <a:lnTo>
                  <a:pt x="9" y="10"/>
                </a:lnTo>
                <a:lnTo>
                  <a:pt x="6" y="11"/>
                </a:lnTo>
                <a:lnTo>
                  <a:pt x="6" y="11"/>
                </a:lnTo>
                <a:lnTo>
                  <a:pt x="5" y="11"/>
                </a:lnTo>
                <a:lnTo>
                  <a:pt x="2" y="10"/>
                </a:lnTo>
                <a:lnTo>
                  <a:pt x="1" y="7"/>
                </a:lnTo>
                <a:lnTo>
                  <a:pt x="0" y="5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334"/>
          <p:cNvSpPr>
            <a:spLocks/>
          </p:cNvSpPr>
          <p:nvPr/>
        </p:nvSpPr>
        <p:spPr bwMode="auto">
          <a:xfrm>
            <a:off x="7639051" y="685801"/>
            <a:ext cx="12700" cy="14288"/>
          </a:xfrm>
          <a:custGeom>
            <a:avLst/>
            <a:gdLst>
              <a:gd name="T0" fmla="*/ 4 w 8"/>
              <a:gd name="T1" fmla="*/ 0 h 9"/>
              <a:gd name="T2" fmla="*/ 6 w 8"/>
              <a:gd name="T3" fmla="*/ 1 h 9"/>
              <a:gd name="T4" fmla="*/ 8 w 8"/>
              <a:gd name="T5" fmla="*/ 3 h 9"/>
              <a:gd name="T6" fmla="*/ 8 w 8"/>
              <a:gd name="T7" fmla="*/ 5 h 9"/>
              <a:gd name="T8" fmla="*/ 8 w 8"/>
              <a:gd name="T9" fmla="*/ 7 h 9"/>
              <a:gd name="T10" fmla="*/ 5 w 8"/>
              <a:gd name="T11" fmla="*/ 8 h 9"/>
              <a:gd name="T12" fmla="*/ 4 w 8"/>
              <a:gd name="T13" fmla="*/ 9 h 9"/>
              <a:gd name="T14" fmla="*/ 1 w 8"/>
              <a:gd name="T15" fmla="*/ 8 h 9"/>
              <a:gd name="T16" fmla="*/ 0 w 8"/>
              <a:gd name="T17" fmla="*/ 7 h 9"/>
              <a:gd name="T18" fmla="*/ 0 w 8"/>
              <a:gd name="T19" fmla="*/ 4 h 9"/>
              <a:gd name="T20" fmla="*/ 0 w 8"/>
              <a:gd name="T21" fmla="*/ 3 h 9"/>
              <a:gd name="T22" fmla="*/ 1 w 8"/>
              <a:gd name="T23" fmla="*/ 1 h 9"/>
              <a:gd name="T24" fmla="*/ 4 w 8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9">
                <a:moveTo>
                  <a:pt x="4" y="0"/>
                </a:moveTo>
                <a:lnTo>
                  <a:pt x="6" y="1"/>
                </a:lnTo>
                <a:lnTo>
                  <a:pt x="8" y="3"/>
                </a:lnTo>
                <a:lnTo>
                  <a:pt x="8" y="5"/>
                </a:lnTo>
                <a:lnTo>
                  <a:pt x="8" y="7"/>
                </a:lnTo>
                <a:lnTo>
                  <a:pt x="5" y="8"/>
                </a:lnTo>
                <a:lnTo>
                  <a:pt x="4" y="9"/>
                </a:lnTo>
                <a:lnTo>
                  <a:pt x="1" y="8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335"/>
          <p:cNvSpPr>
            <a:spLocks noEditPoints="1"/>
          </p:cNvSpPr>
          <p:nvPr/>
        </p:nvSpPr>
        <p:spPr bwMode="auto">
          <a:xfrm>
            <a:off x="7634288" y="684213"/>
            <a:ext cx="19050" cy="17463"/>
          </a:xfrm>
          <a:custGeom>
            <a:avLst/>
            <a:gdLst>
              <a:gd name="T0" fmla="*/ 7 w 12"/>
              <a:gd name="T1" fmla="*/ 4 h 11"/>
              <a:gd name="T2" fmla="*/ 5 w 12"/>
              <a:gd name="T3" fmla="*/ 4 h 11"/>
              <a:gd name="T4" fmla="*/ 4 w 12"/>
              <a:gd name="T5" fmla="*/ 5 h 11"/>
              <a:gd name="T6" fmla="*/ 4 w 12"/>
              <a:gd name="T7" fmla="*/ 5 h 11"/>
              <a:gd name="T8" fmla="*/ 4 w 12"/>
              <a:gd name="T9" fmla="*/ 8 h 11"/>
              <a:gd name="T10" fmla="*/ 7 w 12"/>
              <a:gd name="T11" fmla="*/ 8 h 11"/>
              <a:gd name="T12" fmla="*/ 7 w 12"/>
              <a:gd name="T13" fmla="*/ 8 h 11"/>
              <a:gd name="T14" fmla="*/ 8 w 12"/>
              <a:gd name="T15" fmla="*/ 8 h 11"/>
              <a:gd name="T16" fmla="*/ 9 w 12"/>
              <a:gd name="T17" fmla="*/ 6 h 11"/>
              <a:gd name="T18" fmla="*/ 9 w 12"/>
              <a:gd name="T19" fmla="*/ 5 h 11"/>
              <a:gd name="T20" fmla="*/ 8 w 12"/>
              <a:gd name="T21" fmla="*/ 4 h 11"/>
              <a:gd name="T22" fmla="*/ 7 w 12"/>
              <a:gd name="T23" fmla="*/ 4 h 11"/>
              <a:gd name="T24" fmla="*/ 7 w 12"/>
              <a:gd name="T25" fmla="*/ 4 h 11"/>
              <a:gd name="T26" fmla="*/ 7 w 12"/>
              <a:gd name="T27" fmla="*/ 0 h 11"/>
              <a:gd name="T28" fmla="*/ 7 w 12"/>
              <a:gd name="T29" fmla="*/ 0 h 11"/>
              <a:gd name="T30" fmla="*/ 9 w 12"/>
              <a:gd name="T31" fmla="*/ 1 h 11"/>
              <a:gd name="T32" fmla="*/ 12 w 12"/>
              <a:gd name="T33" fmla="*/ 2 h 11"/>
              <a:gd name="T34" fmla="*/ 12 w 12"/>
              <a:gd name="T35" fmla="*/ 5 h 11"/>
              <a:gd name="T36" fmla="*/ 12 w 12"/>
              <a:gd name="T37" fmla="*/ 6 h 11"/>
              <a:gd name="T38" fmla="*/ 11 w 12"/>
              <a:gd name="T39" fmla="*/ 6 h 11"/>
              <a:gd name="T40" fmla="*/ 12 w 12"/>
              <a:gd name="T41" fmla="*/ 6 h 11"/>
              <a:gd name="T42" fmla="*/ 12 w 12"/>
              <a:gd name="T43" fmla="*/ 9 h 11"/>
              <a:gd name="T44" fmla="*/ 9 w 12"/>
              <a:gd name="T45" fmla="*/ 10 h 11"/>
              <a:gd name="T46" fmla="*/ 7 w 12"/>
              <a:gd name="T47" fmla="*/ 11 h 11"/>
              <a:gd name="T48" fmla="*/ 7 w 12"/>
              <a:gd name="T49" fmla="*/ 11 h 11"/>
              <a:gd name="T50" fmla="*/ 5 w 12"/>
              <a:gd name="T51" fmla="*/ 11 h 11"/>
              <a:gd name="T52" fmla="*/ 3 w 12"/>
              <a:gd name="T53" fmla="*/ 10 h 11"/>
              <a:gd name="T54" fmla="*/ 2 w 12"/>
              <a:gd name="T55" fmla="*/ 9 h 11"/>
              <a:gd name="T56" fmla="*/ 0 w 12"/>
              <a:gd name="T57" fmla="*/ 5 h 11"/>
              <a:gd name="T58" fmla="*/ 0 w 12"/>
              <a:gd name="T59" fmla="*/ 5 h 11"/>
              <a:gd name="T60" fmla="*/ 2 w 12"/>
              <a:gd name="T61" fmla="*/ 2 h 11"/>
              <a:gd name="T62" fmla="*/ 4 w 12"/>
              <a:gd name="T63" fmla="*/ 1 h 11"/>
              <a:gd name="T64" fmla="*/ 7 w 12"/>
              <a:gd name="T6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" h="11">
                <a:moveTo>
                  <a:pt x="7" y="4"/>
                </a:moveTo>
                <a:lnTo>
                  <a:pt x="5" y="4"/>
                </a:lnTo>
                <a:lnTo>
                  <a:pt x="4" y="5"/>
                </a:lnTo>
                <a:lnTo>
                  <a:pt x="4" y="5"/>
                </a:lnTo>
                <a:lnTo>
                  <a:pt x="4" y="8"/>
                </a:lnTo>
                <a:lnTo>
                  <a:pt x="7" y="8"/>
                </a:lnTo>
                <a:lnTo>
                  <a:pt x="7" y="8"/>
                </a:lnTo>
                <a:lnTo>
                  <a:pt x="8" y="8"/>
                </a:lnTo>
                <a:lnTo>
                  <a:pt x="9" y="6"/>
                </a:lnTo>
                <a:lnTo>
                  <a:pt x="9" y="5"/>
                </a:lnTo>
                <a:lnTo>
                  <a:pt x="8" y="4"/>
                </a:lnTo>
                <a:lnTo>
                  <a:pt x="7" y="4"/>
                </a:lnTo>
                <a:lnTo>
                  <a:pt x="7" y="4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9" y="1"/>
                </a:lnTo>
                <a:lnTo>
                  <a:pt x="12" y="2"/>
                </a:lnTo>
                <a:lnTo>
                  <a:pt x="12" y="5"/>
                </a:lnTo>
                <a:lnTo>
                  <a:pt x="12" y="6"/>
                </a:lnTo>
                <a:lnTo>
                  <a:pt x="11" y="6"/>
                </a:lnTo>
                <a:lnTo>
                  <a:pt x="12" y="6"/>
                </a:lnTo>
                <a:lnTo>
                  <a:pt x="12" y="9"/>
                </a:lnTo>
                <a:lnTo>
                  <a:pt x="9" y="10"/>
                </a:lnTo>
                <a:lnTo>
                  <a:pt x="7" y="11"/>
                </a:lnTo>
                <a:lnTo>
                  <a:pt x="7" y="11"/>
                </a:lnTo>
                <a:lnTo>
                  <a:pt x="5" y="11"/>
                </a:lnTo>
                <a:lnTo>
                  <a:pt x="3" y="10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4" y="1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336"/>
          <p:cNvSpPr>
            <a:spLocks/>
          </p:cNvSpPr>
          <p:nvPr/>
        </p:nvSpPr>
        <p:spPr bwMode="auto">
          <a:xfrm>
            <a:off x="7470776" y="865188"/>
            <a:ext cx="250825" cy="339725"/>
          </a:xfrm>
          <a:custGeom>
            <a:avLst/>
            <a:gdLst>
              <a:gd name="T0" fmla="*/ 71 w 158"/>
              <a:gd name="T1" fmla="*/ 0 h 214"/>
              <a:gd name="T2" fmla="*/ 73 w 158"/>
              <a:gd name="T3" fmla="*/ 0 h 214"/>
              <a:gd name="T4" fmla="*/ 97 w 158"/>
              <a:gd name="T5" fmla="*/ 0 h 214"/>
              <a:gd name="T6" fmla="*/ 116 w 158"/>
              <a:gd name="T7" fmla="*/ 2 h 214"/>
              <a:gd name="T8" fmla="*/ 131 w 158"/>
              <a:gd name="T9" fmla="*/ 7 h 214"/>
              <a:gd name="T10" fmla="*/ 141 w 158"/>
              <a:gd name="T11" fmla="*/ 14 h 214"/>
              <a:gd name="T12" fmla="*/ 149 w 158"/>
              <a:gd name="T13" fmla="*/ 21 h 214"/>
              <a:gd name="T14" fmla="*/ 154 w 158"/>
              <a:gd name="T15" fmla="*/ 28 h 214"/>
              <a:gd name="T16" fmla="*/ 157 w 158"/>
              <a:gd name="T17" fmla="*/ 35 h 214"/>
              <a:gd name="T18" fmla="*/ 158 w 158"/>
              <a:gd name="T19" fmla="*/ 41 h 214"/>
              <a:gd name="T20" fmla="*/ 158 w 158"/>
              <a:gd name="T21" fmla="*/ 45 h 214"/>
              <a:gd name="T22" fmla="*/ 158 w 158"/>
              <a:gd name="T23" fmla="*/ 47 h 214"/>
              <a:gd name="T24" fmla="*/ 158 w 158"/>
              <a:gd name="T25" fmla="*/ 82 h 214"/>
              <a:gd name="T26" fmla="*/ 154 w 158"/>
              <a:gd name="T27" fmla="*/ 112 h 214"/>
              <a:gd name="T28" fmla="*/ 148 w 158"/>
              <a:gd name="T29" fmla="*/ 137 h 214"/>
              <a:gd name="T30" fmla="*/ 139 w 158"/>
              <a:gd name="T31" fmla="*/ 159 h 214"/>
              <a:gd name="T32" fmla="*/ 129 w 158"/>
              <a:gd name="T33" fmla="*/ 175 h 214"/>
              <a:gd name="T34" fmla="*/ 119 w 158"/>
              <a:gd name="T35" fmla="*/ 189 h 214"/>
              <a:gd name="T36" fmla="*/ 110 w 158"/>
              <a:gd name="T37" fmla="*/ 199 h 214"/>
              <a:gd name="T38" fmla="*/ 101 w 158"/>
              <a:gd name="T39" fmla="*/ 206 h 214"/>
              <a:gd name="T40" fmla="*/ 94 w 158"/>
              <a:gd name="T41" fmla="*/ 210 h 214"/>
              <a:gd name="T42" fmla="*/ 89 w 158"/>
              <a:gd name="T43" fmla="*/ 213 h 214"/>
              <a:gd name="T44" fmla="*/ 88 w 158"/>
              <a:gd name="T45" fmla="*/ 214 h 214"/>
              <a:gd name="T46" fmla="*/ 65 w 158"/>
              <a:gd name="T47" fmla="*/ 208 h 214"/>
              <a:gd name="T48" fmla="*/ 48 w 158"/>
              <a:gd name="T49" fmla="*/ 199 h 214"/>
              <a:gd name="T50" fmla="*/ 34 w 158"/>
              <a:gd name="T51" fmla="*/ 185 h 214"/>
              <a:gd name="T52" fmla="*/ 22 w 158"/>
              <a:gd name="T53" fmla="*/ 170 h 214"/>
              <a:gd name="T54" fmla="*/ 14 w 158"/>
              <a:gd name="T55" fmla="*/ 153 h 214"/>
              <a:gd name="T56" fmla="*/ 8 w 158"/>
              <a:gd name="T57" fmla="*/ 136 h 214"/>
              <a:gd name="T58" fmla="*/ 4 w 158"/>
              <a:gd name="T59" fmla="*/ 119 h 214"/>
              <a:gd name="T60" fmla="*/ 1 w 158"/>
              <a:gd name="T61" fmla="*/ 103 h 214"/>
              <a:gd name="T62" fmla="*/ 0 w 158"/>
              <a:gd name="T63" fmla="*/ 89 h 214"/>
              <a:gd name="T64" fmla="*/ 0 w 158"/>
              <a:gd name="T65" fmla="*/ 78 h 214"/>
              <a:gd name="T66" fmla="*/ 0 w 158"/>
              <a:gd name="T67" fmla="*/ 70 h 214"/>
              <a:gd name="T68" fmla="*/ 0 w 158"/>
              <a:gd name="T69" fmla="*/ 68 h 214"/>
              <a:gd name="T70" fmla="*/ 4 w 158"/>
              <a:gd name="T71" fmla="*/ 47 h 214"/>
              <a:gd name="T72" fmla="*/ 12 w 158"/>
              <a:gd name="T73" fmla="*/ 30 h 214"/>
              <a:gd name="T74" fmla="*/ 22 w 158"/>
              <a:gd name="T75" fmla="*/ 18 h 214"/>
              <a:gd name="T76" fmla="*/ 34 w 158"/>
              <a:gd name="T77" fmla="*/ 9 h 214"/>
              <a:gd name="T78" fmla="*/ 44 w 158"/>
              <a:gd name="T79" fmla="*/ 4 h 214"/>
              <a:gd name="T80" fmla="*/ 56 w 158"/>
              <a:gd name="T81" fmla="*/ 1 h 214"/>
              <a:gd name="T82" fmla="*/ 65 w 158"/>
              <a:gd name="T83" fmla="*/ 0 h 214"/>
              <a:gd name="T84" fmla="*/ 71 w 158"/>
              <a:gd name="T85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14">
                <a:moveTo>
                  <a:pt x="71" y="0"/>
                </a:moveTo>
                <a:lnTo>
                  <a:pt x="73" y="0"/>
                </a:lnTo>
                <a:lnTo>
                  <a:pt x="97" y="0"/>
                </a:lnTo>
                <a:lnTo>
                  <a:pt x="116" y="2"/>
                </a:lnTo>
                <a:lnTo>
                  <a:pt x="131" y="7"/>
                </a:lnTo>
                <a:lnTo>
                  <a:pt x="141" y="14"/>
                </a:lnTo>
                <a:lnTo>
                  <a:pt x="149" y="21"/>
                </a:lnTo>
                <a:lnTo>
                  <a:pt x="154" y="28"/>
                </a:lnTo>
                <a:lnTo>
                  <a:pt x="157" y="35"/>
                </a:lnTo>
                <a:lnTo>
                  <a:pt x="158" y="41"/>
                </a:lnTo>
                <a:lnTo>
                  <a:pt x="158" y="45"/>
                </a:lnTo>
                <a:lnTo>
                  <a:pt x="158" y="47"/>
                </a:lnTo>
                <a:lnTo>
                  <a:pt x="158" y="82"/>
                </a:lnTo>
                <a:lnTo>
                  <a:pt x="154" y="112"/>
                </a:lnTo>
                <a:lnTo>
                  <a:pt x="148" y="137"/>
                </a:lnTo>
                <a:lnTo>
                  <a:pt x="139" y="159"/>
                </a:lnTo>
                <a:lnTo>
                  <a:pt x="129" y="175"/>
                </a:lnTo>
                <a:lnTo>
                  <a:pt x="119" y="189"/>
                </a:lnTo>
                <a:lnTo>
                  <a:pt x="110" y="199"/>
                </a:lnTo>
                <a:lnTo>
                  <a:pt x="101" y="206"/>
                </a:lnTo>
                <a:lnTo>
                  <a:pt x="94" y="210"/>
                </a:lnTo>
                <a:lnTo>
                  <a:pt x="89" y="213"/>
                </a:lnTo>
                <a:lnTo>
                  <a:pt x="88" y="214"/>
                </a:lnTo>
                <a:lnTo>
                  <a:pt x="65" y="208"/>
                </a:lnTo>
                <a:lnTo>
                  <a:pt x="48" y="199"/>
                </a:lnTo>
                <a:lnTo>
                  <a:pt x="34" y="185"/>
                </a:lnTo>
                <a:lnTo>
                  <a:pt x="22" y="170"/>
                </a:lnTo>
                <a:lnTo>
                  <a:pt x="14" y="153"/>
                </a:lnTo>
                <a:lnTo>
                  <a:pt x="8" y="136"/>
                </a:lnTo>
                <a:lnTo>
                  <a:pt x="4" y="119"/>
                </a:lnTo>
                <a:lnTo>
                  <a:pt x="1" y="103"/>
                </a:lnTo>
                <a:lnTo>
                  <a:pt x="0" y="89"/>
                </a:lnTo>
                <a:lnTo>
                  <a:pt x="0" y="78"/>
                </a:lnTo>
                <a:lnTo>
                  <a:pt x="0" y="70"/>
                </a:lnTo>
                <a:lnTo>
                  <a:pt x="0" y="68"/>
                </a:lnTo>
                <a:lnTo>
                  <a:pt x="4" y="47"/>
                </a:lnTo>
                <a:lnTo>
                  <a:pt x="12" y="30"/>
                </a:lnTo>
                <a:lnTo>
                  <a:pt x="22" y="18"/>
                </a:lnTo>
                <a:lnTo>
                  <a:pt x="34" y="9"/>
                </a:lnTo>
                <a:lnTo>
                  <a:pt x="44" y="4"/>
                </a:lnTo>
                <a:lnTo>
                  <a:pt x="56" y="1"/>
                </a:lnTo>
                <a:lnTo>
                  <a:pt x="65" y="0"/>
                </a:lnTo>
                <a:lnTo>
                  <a:pt x="71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337"/>
          <p:cNvSpPr>
            <a:spLocks noEditPoints="1"/>
          </p:cNvSpPr>
          <p:nvPr/>
        </p:nvSpPr>
        <p:spPr bwMode="auto">
          <a:xfrm>
            <a:off x="7464426" y="858838"/>
            <a:ext cx="263525" cy="352425"/>
          </a:xfrm>
          <a:custGeom>
            <a:avLst/>
            <a:gdLst>
              <a:gd name="T0" fmla="*/ 77 w 166"/>
              <a:gd name="T1" fmla="*/ 6 h 222"/>
              <a:gd name="T2" fmla="*/ 77 w 166"/>
              <a:gd name="T3" fmla="*/ 6 h 222"/>
              <a:gd name="T4" fmla="*/ 75 w 166"/>
              <a:gd name="T5" fmla="*/ 6 h 222"/>
              <a:gd name="T6" fmla="*/ 67 w 166"/>
              <a:gd name="T7" fmla="*/ 8 h 222"/>
              <a:gd name="T8" fmla="*/ 39 w 166"/>
              <a:gd name="T9" fmla="*/ 17 h 222"/>
              <a:gd name="T10" fmla="*/ 20 w 166"/>
              <a:gd name="T11" fmla="*/ 35 h 222"/>
              <a:gd name="T12" fmla="*/ 8 w 166"/>
              <a:gd name="T13" fmla="*/ 72 h 222"/>
              <a:gd name="T14" fmla="*/ 8 w 166"/>
              <a:gd name="T15" fmla="*/ 76 h 222"/>
              <a:gd name="T16" fmla="*/ 8 w 166"/>
              <a:gd name="T17" fmla="*/ 91 h 222"/>
              <a:gd name="T18" fmla="*/ 13 w 166"/>
              <a:gd name="T19" fmla="*/ 131 h 222"/>
              <a:gd name="T20" fmla="*/ 27 w 166"/>
              <a:gd name="T21" fmla="*/ 170 h 222"/>
              <a:gd name="T22" fmla="*/ 52 w 166"/>
              <a:gd name="T23" fmla="*/ 199 h 222"/>
              <a:gd name="T24" fmla="*/ 90 w 166"/>
              <a:gd name="T25" fmla="*/ 214 h 222"/>
              <a:gd name="T26" fmla="*/ 95 w 166"/>
              <a:gd name="T27" fmla="*/ 212 h 222"/>
              <a:gd name="T28" fmla="*/ 111 w 166"/>
              <a:gd name="T29" fmla="*/ 200 h 222"/>
              <a:gd name="T30" fmla="*/ 135 w 166"/>
              <a:gd name="T31" fmla="*/ 171 h 222"/>
              <a:gd name="T32" fmla="*/ 152 w 166"/>
              <a:gd name="T33" fmla="*/ 128 h 222"/>
              <a:gd name="T34" fmla="*/ 158 w 166"/>
              <a:gd name="T35" fmla="*/ 64 h 222"/>
              <a:gd name="T36" fmla="*/ 158 w 166"/>
              <a:gd name="T37" fmla="*/ 51 h 222"/>
              <a:gd name="T38" fmla="*/ 158 w 166"/>
              <a:gd name="T39" fmla="*/ 51 h 222"/>
              <a:gd name="T40" fmla="*/ 156 w 166"/>
              <a:gd name="T41" fmla="*/ 36 h 222"/>
              <a:gd name="T42" fmla="*/ 141 w 166"/>
              <a:gd name="T43" fmla="*/ 19 h 222"/>
              <a:gd name="T44" fmla="*/ 112 w 166"/>
              <a:gd name="T45" fmla="*/ 8 h 222"/>
              <a:gd name="T46" fmla="*/ 90 w 166"/>
              <a:gd name="T47" fmla="*/ 0 h 222"/>
              <a:gd name="T48" fmla="*/ 132 w 166"/>
              <a:gd name="T49" fmla="*/ 6 h 222"/>
              <a:gd name="T50" fmla="*/ 154 w 166"/>
              <a:gd name="T51" fmla="*/ 22 h 222"/>
              <a:gd name="T52" fmla="*/ 165 w 166"/>
              <a:gd name="T53" fmla="*/ 44 h 222"/>
              <a:gd name="T54" fmla="*/ 166 w 166"/>
              <a:gd name="T55" fmla="*/ 51 h 222"/>
              <a:gd name="T56" fmla="*/ 165 w 166"/>
              <a:gd name="T57" fmla="*/ 97 h 222"/>
              <a:gd name="T58" fmla="*/ 153 w 166"/>
              <a:gd name="T59" fmla="*/ 149 h 222"/>
              <a:gd name="T60" fmla="*/ 135 w 166"/>
              <a:gd name="T61" fmla="*/ 184 h 222"/>
              <a:gd name="T62" fmla="*/ 115 w 166"/>
              <a:gd name="T63" fmla="*/ 206 h 222"/>
              <a:gd name="T64" fmla="*/ 99 w 166"/>
              <a:gd name="T65" fmla="*/ 218 h 222"/>
              <a:gd name="T66" fmla="*/ 93 w 166"/>
              <a:gd name="T67" fmla="*/ 221 h 222"/>
              <a:gd name="T68" fmla="*/ 90 w 166"/>
              <a:gd name="T69" fmla="*/ 222 h 222"/>
              <a:gd name="T70" fmla="*/ 48 w 166"/>
              <a:gd name="T71" fmla="*/ 204 h 222"/>
              <a:gd name="T72" fmla="*/ 22 w 166"/>
              <a:gd name="T73" fmla="*/ 172 h 222"/>
              <a:gd name="T74" fmla="*/ 6 w 166"/>
              <a:gd name="T75" fmla="*/ 132 h 222"/>
              <a:gd name="T76" fmla="*/ 0 w 166"/>
              <a:gd name="T77" fmla="*/ 93 h 222"/>
              <a:gd name="T78" fmla="*/ 0 w 166"/>
              <a:gd name="T79" fmla="*/ 74 h 222"/>
              <a:gd name="T80" fmla="*/ 0 w 166"/>
              <a:gd name="T81" fmla="*/ 72 h 222"/>
              <a:gd name="T82" fmla="*/ 13 w 166"/>
              <a:gd name="T83" fmla="*/ 32 h 222"/>
              <a:gd name="T84" fmla="*/ 35 w 166"/>
              <a:gd name="T85" fmla="*/ 10 h 222"/>
              <a:gd name="T86" fmla="*/ 65 w 166"/>
              <a:gd name="T87" fmla="*/ 0 h 222"/>
              <a:gd name="T88" fmla="*/ 77 w 166"/>
              <a:gd name="T89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6" h="222">
                <a:moveTo>
                  <a:pt x="90" y="6"/>
                </a:moveTo>
                <a:lnTo>
                  <a:pt x="77" y="6"/>
                </a:lnTo>
                <a:lnTo>
                  <a:pt x="77" y="6"/>
                </a:lnTo>
                <a:lnTo>
                  <a:pt x="77" y="6"/>
                </a:lnTo>
                <a:lnTo>
                  <a:pt x="77" y="6"/>
                </a:lnTo>
                <a:lnTo>
                  <a:pt x="75" y="6"/>
                </a:lnTo>
                <a:lnTo>
                  <a:pt x="75" y="6"/>
                </a:lnTo>
                <a:lnTo>
                  <a:pt x="67" y="8"/>
                </a:lnTo>
                <a:lnTo>
                  <a:pt x="54" y="10"/>
                </a:lnTo>
                <a:lnTo>
                  <a:pt x="39" y="17"/>
                </a:lnTo>
                <a:lnTo>
                  <a:pt x="29" y="25"/>
                </a:lnTo>
                <a:lnTo>
                  <a:pt x="20" y="35"/>
                </a:lnTo>
                <a:lnTo>
                  <a:pt x="12" y="51"/>
                </a:lnTo>
                <a:lnTo>
                  <a:pt x="8" y="72"/>
                </a:lnTo>
                <a:lnTo>
                  <a:pt x="8" y="73"/>
                </a:lnTo>
                <a:lnTo>
                  <a:pt x="8" y="76"/>
                </a:lnTo>
                <a:lnTo>
                  <a:pt x="8" y="78"/>
                </a:lnTo>
                <a:lnTo>
                  <a:pt x="8" y="91"/>
                </a:lnTo>
                <a:lnTo>
                  <a:pt x="9" y="110"/>
                </a:lnTo>
                <a:lnTo>
                  <a:pt x="13" y="131"/>
                </a:lnTo>
                <a:lnTo>
                  <a:pt x="20" y="153"/>
                </a:lnTo>
                <a:lnTo>
                  <a:pt x="27" y="170"/>
                </a:lnTo>
                <a:lnTo>
                  <a:pt x="39" y="184"/>
                </a:lnTo>
                <a:lnTo>
                  <a:pt x="52" y="199"/>
                </a:lnTo>
                <a:lnTo>
                  <a:pt x="69" y="208"/>
                </a:lnTo>
                <a:lnTo>
                  <a:pt x="90" y="214"/>
                </a:lnTo>
                <a:lnTo>
                  <a:pt x="93" y="213"/>
                </a:lnTo>
                <a:lnTo>
                  <a:pt x="95" y="212"/>
                </a:lnTo>
                <a:lnTo>
                  <a:pt x="101" y="209"/>
                </a:lnTo>
                <a:lnTo>
                  <a:pt x="111" y="200"/>
                </a:lnTo>
                <a:lnTo>
                  <a:pt x="124" y="187"/>
                </a:lnTo>
                <a:lnTo>
                  <a:pt x="135" y="171"/>
                </a:lnTo>
                <a:lnTo>
                  <a:pt x="144" y="153"/>
                </a:lnTo>
                <a:lnTo>
                  <a:pt x="152" y="128"/>
                </a:lnTo>
                <a:lnTo>
                  <a:pt x="157" y="99"/>
                </a:lnTo>
                <a:lnTo>
                  <a:pt x="158" y="64"/>
                </a:lnTo>
                <a:lnTo>
                  <a:pt x="158" y="51"/>
                </a:lnTo>
                <a:lnTo>
                  <a:pt x="158" y="51"/>
                </a:lnTo>
                <a:lnTo>
                  <a:pt x="158" y="51"/>
                </a:lnTo>
                <a:lnTo>
                  <a:pt x="158" y="51"/>
                </a:lnTo>
                <a:lnTo>
                  <a:pt x="158" y="45"/>
                </a:lnTo>
                <a:lnTo>
                  <a:pt x="156" y="36"/>
                </a:lnTo>
                <a:lnTo>
                  <a:pt x="149" y="27"/>
                </a:lnTo>
                <a:lnTo>
                  <a:pt x="141" y="19"/>
                </a:lnTo>
                <a:lnTo>
                  <a:pt x="129" y="13"/>
                </a:lnTo>
                <a:lnTo>
                  <a:pt x="112" y="8"/>
                </a:lnTo>
                <a:lnTo>
                  <a:pt x="90" y="6"/>
                </a:lnTo>
                <a:close/>
                <a:moveTo>
                  <a:pt x="90" y="0"/>
                </a:moveTo>
                <a:lnTo>
                  <a:pt x="114" y="1"/>
                </a:lnTo>
                <a:lnTo>
                  <a:pt x="132" y="6"/>
                </a:lnTo>
                <a:lnTo>
                  <a:pt x="145" y="13"/>
                </a:lnTo>
                <a:lnTo>
                  <a:pt x="154" y="22"/>
                </a:lnTo>
                <a:lnTo>
                  <a:pt x="162" y="34"/>
                </a:lnTo>
                <a:lnTo>
                  <a:pt x="165" y="44"/>
                </a:lnTo>
                <a:lnTo>
                  <a:pt x="166" y="51"/>
                </a:lnTo>
                <a:lnTo>
                  <a:pt x="166" y="51"/>
                </a:lnTo>
                <a:lnTo>
                  <a:pt x="166" y="64"/>
                </a:lnTo>
                <a:lnTo>
                  <a:pt x="165" y="97"/>
                </a:lnTo>
                <a:lnTo>
                  <a:pt x="160" y="124"/>
                </a:lnTo>
                <a:lnTo>
                  <a:pt x="153" y="149"/>
                </a:lnTo>
                <a:lnTo>
                  <a:pt x="144" y="169"/>
                </a:lnTo>
                <a:lnTo>
                  <a:pt x="135" y="184"/>
                </a:lnTo>
                <a:lnTo>
                  <a:pt x="124" y="197"/>
                </a:lnTo>
                <a:lnTo>
                  <a:pt x="115" y="206"/>
                </a:lnTo>
                <a:lnTo>
                  <a:pt x="106" y="213"/>
                </a:lnTo>
                <a:lnTo>
                  <a:pt x="99" y="218"/>
                </a:lnTo>
                <a:lnTo>
                  <a:pt x="94" y="221"/>
                </a:lnTo>
                <a:lnTo>
                  <a:pt x="93" y="221"/>
                </a:lnTo>
                <a:lnTo>
                  <a:pt x="92" y="222"/>
                </a:lnTo>
                <a:lnTo>
                  <a:pt x="90" y="222"/>
                </a:lnTo>
                <a:lnTo>
                  <a:pt x="68" y="216"/>
                </a:lnTo>
                <a:lnTo>
                  <a:pt x="48" y="204"/>
                </a:lnTo>
                <a:lnTo>
                  <a:pt x="34" y="189"/>
                </a:lnTo>
                <a:lnTo>
                  <a:pt x="22" y="172"/>
                </a:lnTo>
                <a:lnTo>
                  <a:pt x="13" y="155"/>
                </a:lnTo>
                <a:lnTo>
                  <a:pt x="6" y="132"/>
                </a:lnTo>
                <a:lnTo>
                  <a:pt x="3" y="111"/>
                </a:lnTo>
                <a:lnTo>
                  <a:pt x="0" y="93"/>
                </a:lnTo>
                <a:lnTo>
                  <a:pt x="0" y="78"/>
                </a:lnTo>
                <a:lnTo>
                  <a:pt x="0" y="74"/>
                </a:lnTo>
                <a:lnTo>
                  <a:pt x="0" y="73"/>
                </a:lnTo>
                <a:lnTo>
                  <a:pt x="0" y="72"/>
                </a:lnTo>
                <a:lnTo>
                  <a:pt x="5" y="49"/>
                </a:lnTo>
                <a:lnTo>
                  <a:pt x="13" y="32"/>
                </a:lnTo>
                <a:lnTo>
                  <a:pt x="23" y="19"/>
                </a:lnTo>
                <a:lnTo>
                  <a:pt x="35" y="10"/>
                </a:lnTo>
                <a:lnTo>
                  <a:pt x="52" y="4"/>
                </a:lnTo>
                <a:lnTo>
                  <a:pt x="65" y="0"/>
                </a:lnTo>
                <a:lnTo>
                  <a:pt x="75" y="0"/>
                </a:lnTo>
                <a:lnTo>
                  <a:pt x="77" y="0"/>
                </a:lnTo>
                <a:lnTo>
                  <a:pt x="9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338"/>
          <p:cNvSpPr>
            <a:spLocks/>
          </p:cNvSpPr>
          <p:nvPr/>
        </p:nvSpPr>
        <p:spPr bwMode="auto">
          <a:xfrm>
            <a:off x="7350126" y="788988"/>
            <a:ext cx="153988" cy="180975"/>
          </a:xfrm>
          <a:custGeom>
            <a:avLst/>
            <a:gdLst>
              <a:gd name="T0" fmla="*/ 4 w 97"/>
              <a:gd name="T1" fmla="*/ 0 h 114"/>
              <a:gd name="T2" fmla="*/ 5 w 97"/>
              <a:gd name="T3" fmla="*/ 0 h 114"/>
              <a:gd name="T4" fmla="*/ 6 w 97"/>
              <a:gd name="T5" fmla="*/ 2 h 114"/>
              <a:gd name="T6" fmla="*/ 6 w 97"/>
              <a:gd name="T7" fmla="*/ 4 h 114"/>
              <a:gd name="T8" fmla="*/ 8 w 97"/>
              <a:gd name="T9" fmla="*/ 20 h 114"/>
              <a:gd name="T10" fmla="*/ 29 w 97"/>
              <a:gd name="T11" fmla="*/ 96 h 114"/>
              <a:gd name="T12" fmla="*/ 31 w 97"/>
              <a:gd name="T13" fmla="*/ 100 h 114"/>
              <a:gd name="T14" fmla="*/ 33 w 97"/>
              <a:gd name="T15" fmla="*/ 104 h 114"/>
              <a:gd name="T16" fmla="*/ 34 w 97"/>
              <a:gd name="T17" fmla="*/ 105 h 114"/>
              <a:gd name="T18" fmla="*/ 35 w 97"/>
              <a:gd name="T19" fmla="*/ 106 h 114"/>
              <a:gd name="T20" fmla="*/ 35 w 97"/>
              <a:gd name="T21" fmla="*/ 106 h 114"/>
              <a:gd name="T22" fmla="*/ 37 w 97"/>
              <a:gd name="T23" fmla="*/ 106 h 114"/>
              <a:gd name="T24" fmla="*/ 37 w 97"/>
              <a:gd name="T25" fmla="*/ 106 h 114"/>
              <a:gd name="T26" fmla="*/ 38 w 97"/>
              <a:gd name="T27" fmla="*/ 105 h 114"/>
              <a:gd name="T28" fmla="*/ 39 w 97"/>
              <a:gd name="T29" fmla="*/ 105 h 114"/>
              <a:gd name="T30" fmla="*/ 39 w 97"/>
              <a:gd name="T31" fmla="*/ 105 h 114"/>
              <a:gd name="T32" fmla="*/ 39 w 97"/>
              <a:gd name="T33" fmla="*/ 104 h 114"/>
              <a:gd name="T34" fmla="*/ 90 w 97"/>
              <a:gd name="T35" fmla="*/ 66 h 114"/>
              <a:gd name="T36" fmla="*/ 90 w 97"/>
              <a:gd name="T37" fmla="*/ 66 h 114"/>
              <a:gd name="T38" fmla="*/ 93 w 97"/>
              <a:gd name="T39" fmla="*/ 66 h 114"/>
              <a:gd name="T40" fmla="*/ 94 w 97"/>
              <a:gd name="T41" fmla="*/ 66 h 114"/>
              <a:gd name="T42" fmla="*/ 95 w 97"/>
              <a:gd name="T43" fmla="*/ 67 h 114"/>
              <a:gd name="T44" fmla="*/ 97 w 97"/>
              <a:gd name="T45" fmla="*/ 69 h 114"/>
              <a:gd name="T46" fmla="*/ 97 w 97"/>
              <a:gd name="T47" fmla="*/ 71 h 114"/>
              <a:gd name="T48" fmla="*/ 95 w 97"/>
              <a:gd name="T49" fmla="*/ 72 h 114"/>
              <a:gd name="T50" fmla="*/ 44 w 97"/>
              <a:gd name="T51" fmla="*/ 109 h 114"/>
              <a:gd name="T52" fmla="*/ 43 w 97"/>
              <a:gd name="T53" fmla="*/ 110 h 114"/>
              <a:gd name="T54" fmla="*/ 42 w 97"/>
              <a:gd name="T55" fmla="*/ 112 h 114"/>
              <a:gd name="T56" fmla="*/ 39 w 97"/>
              <a:gd name="T57" fmla="*/ 113 h 114"/>
              <a:gd name="T58" fmla="*/ 37 w 97"/>
              <a:gd name="T59" fmla="*/ 114 h 114"/>
              <a:gd name="T60" fmla="*/ 37 w 97"/>
              <a:gd name="T61" fmla="*/ 114 h 114"/>
              <a:gd name="T62" fmla="*/ 33 w 97"/>
              <a:gd name="T63" fmla="*/ 113 h 114"/>
              <a:gd name="T64" fmla="*/ 29 w 97"/>
              <a:gd name="T65" fmla="*/ 110 h 114"/>
              <a:gd name="T66" fmla="*/ 26 w 97"/>
              <a:gd name="T67" fmla="*/ 106 h 114"/>
              <a:gd name="T68" fmla="*/ 25 w 97"/>
              <a:gd name="T69" fmla="*/ 103 h 114"/>
              <a:gd name="T70" fmla="*/ 22 w 97"/>
              <a:gd name="T71" fmla="*/ 99 h 114"/>
              <a:gd name="T72" fmla="*/ 22 w 97"/>
              <a:gd name="T73" fmla="*/ 99 h 114"/>
              <a:gd name="T74" fmla="*/ 1 w 97"/>
              <a:gd name="T75" fmla="*/ 21 h 114"/>
              <a:gd name="T76" fmla="*/ 0 w 97"/>
              <a:gd name="T77" fmla="*/ 4 h 114"/>
              <a:gd name="T78" fmla="*/ 0 w 97"/>
              <a:gd name="T79" fmla="*/ 3 h 114"/>
              <a:gd name="T80" fmla="*/ 1 w 97"/>
              <a:gd name="T81" fmla="*/ 2 h 114"/>
              <a:gd name="T82" fmla="*/ 4 w 97"/>
              <a:gd name="T8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114">
                <a:moveTo>
                  <a:pt x="4" y="0"/>
                </a:moveTo>
                <a:lnTo>
                  <a:pt x="5" y="0"/>
                </a:lnTo>
                <a:lnTo>
                  <a:pt x="6" y="2"/>
                </a:lnTo>
                <a:lnTo>
                  <a:pt x="6" y="4"/>
                </a:lnTo>
                <a:lnTo>
                  <a:pt x="8" y="20"/>
                </a:lnTo>
                <a:lnTo>
                  <a:pt x="29" y="96"/>
                </a:lnTo>
                <a:lnTo>
                  <a:pt x="31" y="100"/>
                </a:lnTo>
                <a:lnTo>
                  <a:pt x="33" y="104"/>
                </a:lnTo>
                <a:lnTo>
                  <a:pt x="34" y="105"/>
                </a:lnTo>
                <a:lnTo>
                  <a:pt x="35" y="106"/>
                </a:lnTo>
                <a:lnTo>
                  <a:pt x="35" y="106"/>
                </a:lnTo>
                <a:lnTo>
                  <a:pt x="37" y="106"/>
                </a:lnTo>
                <a:lnTo>
                  <a:pt x="37" y="106"/>
                </a:lnTo>
                <a:lnTo>
                  <a:pt x="38" y="105"/>
                </a:lnTo>
                <a:lnTo>
                  <a:pt x="39" y="105"/>
                </a:lnTo>
                <a:lnTo>
                  <a:pt x="39" y="105"/>
                </a:lnTo>
                <a:lnTo>
                  <a:pt x="39" y="104"/>
                </a:lnTo>
                <a:lnTo>
                  <a:pt x="90" y="66"/>
                </a:lnTo>
                <a:lnTo>
                  <a:pt x="90" y="66"/>
                </a:lnTo>
                <a:lnTo>
                  <a:pt x="93" y="66"/>
                </a:lnTo>
                <a:lnTo>
                  <a:pt x="94" y="66"/>
                </a:lnTo>
                <a:lnTo>
                  <a:pt x="95" y="67"/>
                </a:lnTo>
                <a:lnTo>
                  <a:pt x="97" y="69"/>
                </a:lnTo>
                <a:lnTo>
                  <a:pt x="97" y="71"/>
                </a:lnTo>
                <a:lnTo>
                  <a:pt x="95" y="72"/>
                </a:lnTo>
                <a:lnTo>
                  <a:pt x="44" y="109"/>
                </a:lnTo>
                <a:lnTo>
                  <a:pt x="43" y="110"/>
                </a:lnTo>
                <a:lnTo>
                  <a:pt x="42" y="112"/>
                </a:lnTo>
                <a:lnTo>
                  <a:pt x="39" y="113"/>
                </a:lnTo>
                <a:lnTo>
                  <a:pt x="37" y="114"/>
                </a:lnTo>
                <a:lnTo>
                  <a:pt x="37" y="114"/>
                </a:lnTo>
                <a:lnTo>
                  <a:pt x="33" y="113"/>
                </a:lnTo>
                <a:lnTo>
                  <a:pt x="29" y="110"/>
                </a:lnTo>
                <a:lnTo>
                  <a:pt x="26" y="106"/>
                </a:lnTo>
                <a:lnTo>
                  <a:pt x="25" y="103"/>
                </a:lnTo>
                <a:lnTo>
                  <a:pt x="22" y="99"/>
                </a:lnTo>
                <a:lnTo>
                  <a:pt x="22" y="99"/>
                </a:lnTo>
                <a:lnTo>
                  <a:pt x="1" y="21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339"/>
          <p:cNvSpPr>
            <a:spLocks/>
          </p:cNvSpPr>
          <p:nvPr/>
        </p:nvSpPr>
        <p:spPr bwMode="auto">
          <a:xfrm>
            <a:off x="7335838" y="766763"/>
            <a:ext cx="30163" cy="33338"/>
          </a:xfrm>
          <a:custGeom>
            <a:avLst/>
            <a:gdLst>
              <a:gd name="T0" fmla="*/ 5 w 19"/>
              <a:gd name="T1" fmla="*/ 0 h 21"/>
              <a:gd name="T2" fmla="*/ 8 w 19"/>
              <a:gd name="T3" fmla="*/ 0 h 21"/>
              <a:gd name="T4" fmla="*/ 10 w 19"/>
              <a:gd name="T5" fmla="*/ 1 h 21"/>
              <a:gd name="T6" fmla="*/ 14 w 19"/>
              <a:gd name="T7" fmla="*/ 3 h 21"/>
              <a:gd name="T8" fmla="*/ 14 w 19"/>
              <a:gd name="T9" fmla="*/ 4 h 21"/>
              <a:gd name="T10" fmla="*/ 15 w 19"/>
              <a:gd name="T11" fmla="*/ 4 h 21"/>
              <a:gd name="T12" fmla="*/ 17 w 19"/>
              <a:gd name="T13" fmla="*/ 5 h 21"/>
              <a:gd name="T14" fmla="*/ 18 w 19"/>
              <a:gd name="T15" fmla="*/ 7 h 21"/>
              <a:gd name="T16" fmla="*/ 19 w 19"/>
              <a:gd name="T17" fmla="*/ 8 h 21"/>
              <a:gd name="T18" fmla="*/ 19 w 19"/>
              <a:gd name="T19" fmla="*/ 11 h 21"/>
              <a:gd name="T20" fmla="*/ 18 w 19"/>
              <a:gd name="T21" fmla="*/ 13 h 21"/>
              <a:gd name="T22" fmla="*/ 18 w 19"/>
              <a:gd name="T23" fmla="*/ 13 h 21"/>
              <a:gd name="T24" fmla="*/ 17 w 19"/>
              <a:gd name="T25" fmla="*/ 14 h 21"/>
              <a:gd name="T26" fmla="*/ 17 w 19"/>
              <a:gd name="T27" fmla="*/ 16 h 21"/>
              <a:gd name="T28" fmla="*/ 17 w 19"/>
              <a:gd name="T29" fmla="*/ 18 h 21"/>
              <a:gd name="T30" fmla="*/ 15 w 19"/>
              <a:gd name="T31" fmla="*/ 20 h 21"/>
              <a:gd name="T32" fmla="*/ 14 w 19"/>
              <a:gd name="T33" fmla="*/ 21 h 21"/>
              <a:gd name="T34" fmla="*/ 13 w 19"/>
              <a:gd name="T35" fmla="*/ 21 h 21"/>
              <a:gd name="T36" fmla="*/ 10 w 19"/>
              <a:gd name="T37" fmla="*/ 21 h 21"/>
              <a:gd name="T38" fmla="*/ 8 w 19"/>
              <a:gd name="T39" fmla="*/ 18 h 21"/>
              <a:gd name="T40" fmla="*/ 6 w 19"/>
              <a:gd name="T41" fmla="*/ 18 h 21"/>
              <a:gd name="T42" fmla="*/ 5 w 19"/>
              <a:gd name="T43" fmla="*/ 17 h 21"/>
              <a:gd name="T44" fmla="*/ 4 w 19"/>
              <a:gd name="T45" fmla="*/ 16 h 21"/>
              <a:gd name="T46" fmla="*/ 1 w 19"/>
              <a:gd name="T47" fmla="*/ 13 h 21"/>
              <a:gd name="T48" fmla="*/ 0 w 19"/>
              <a:gd name="T49" fmla="*/ 12 h 21"/>
              <a:gd name="T50" fmla="*/ 0 w 19"/>
              <a:gd name="T51" fmla="*/ 9 h 21"/>
              <a:gd name="T52" fmla="*/ 1 w 19"/>
              <a:gd name="T53" fmla="*/ 7 h 21"/>
              <a:gd name="T54" fmla="*/ 1 w 19"/>
              <a:gd name="T55" fmla="*/ 5 h 21"/>
              <a:gd name="T56" fmla="*/ 2 w 19"/>
              <a:gd name="T57" fmla="*/ 4 h 21"/>
              <a:gd name="T58" fmla="*/ 2 w 19"/>
              <a:gd name="T59" fmla="*/ 1 h 21"/>
              <a:gd name="T60" fmla="*/ 4 w 19"/>
              <a:gd name="T61" fmla="*/ 0 h 21"/>
              <a:gd name="T62" fmla="*/ 5 w 19"/>
              <a:gd name="T6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" h="21">
                <a:moveTo>
                  <a:pt x="5" y="0"/>
                </a:moveTo>
                <a:lnTo>
                  <a:pt x="8" y="0"/>
                </a:lnTo>
                <a:lnTo>
                  <a:pt x="10" y="1"/>
                </a:lnTo>
                <a:lnTo>
                  <a:pt x="14" y="3"/>
                </a:lnTo>
                <a:lnTo>
                  <a:pt x="14" y="4"/>
                </a:lnTo>
                <a:lnTo>
                  <a:pt x="15" y="4"/>
                </a:lnTo>
                <a:lnTo>
                  <a:pt x="17" y="5"/>
                </a:lnTo>
                <a:lnTo>
                  <a:pt x="18" y="7"/>
                </a:lnTo>
                <a:lnTo>
                  <a:pt x="19" y="8"/>
                </a:lnTo>
                <a:lnTo>
                  <a:pt x="19" y="11"/>
                </a:lnTo>
                <a:lnTo>
                  <a:pt x="18" y="13"/>
                </a:lnTo>
                <a:lnTo>
                  <a:pt x="18" y="13"/>
                </a:lnTo>
                <a:lnTo>
                  <a:pt x="17" y="14"/>
                </a:lnTo>
                <a:lnTo>
                  <a:pt x="17" y="16"/>
                </a:lnTo>
                <a:lnTo>
                  <a:pt x="17" y="18"/>
                </a:lnTo>
                <a:lnTo>
                  <a:pt x="15" y="20"/>
                </a:lnTo>
                <a:lnTo>
                  <a:pt x="14" y="21"/>
                </a:lnTo>
                <a:lnTo>
                  <a:pt x="13" y="21"/>
                </a:lnTo>
                <a:lnTo>
                  <a:pt x="10" y="21"/>
                </a:lnTo>
                <a:lnTo>
                  <a:pt x="8" y="18"/>
                </a:lnTo>
                <a:lnTo>
                  <a:pt x="6" y="18"/>
                </a:lnTo>
                <a:lnTo>
                  <a:pt x="5" y="17"/>
                </a:lnTo>
                <a:lnTo>
                  <a:pt x="4" y="16"/>
                </a:lnTo>
                <a:lnTo>
                  <a:pt x="1" y="13"/>
                </a:lnTo>
                <a:lnTo>
                  <a:pt x="0" y="12"/>
                </a:lnTo>
                <a:lnTo>
                  <a:pt x="0" y="9"/>
                </a:lnTo>
                <a:lnTo>
                  <a:pt x="1" y="7"/>
                </a:lnTo>
                <a:lnTo>
                  <a:pt x="1" y="5"/>
                </a:lnTo>
                <a:lnTo>
                  <a:pt x="2" y="4"/>
                </a:lnTo>
                <a:lnTo>
                  <a:pt x="2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340"/>
          <p:cNvSpPr>
            <a:spLocks/>
          </p:cNvSpPr>
          <p:nvPr/>
        </p:nvSpPr>
        <p:spPr bwMode="auto">
          <a:xfrm>
            <a:off x="7337426" y="728663"/>
            <a:ext cx="20638" cy="49213"/>
          </a:xfrm>
          <a:custGeom>
            <a:avLst/>
            <a:gdLst>
              <a:gd name="T0" fmla="*/ 4 w 13"/>
              <a:gd name="T1" fmla="*/ 0 h 31"/>
              <a:gd name="T2" fmla="*/ 5 w 13"/>
              <a:gd name="T3" fmla="*/ 2 h 31"/>
              <a:gd name="T4" fmla="*/ 7 w 13"/>
              <a:gd name="T5" fmla="*/ 3 h 31"/>
              <a:gd name="T6" fmla="*/ 13 w 13"/>
              <a:gd name="T7" fmla="*/ 27 h 31"/>
              <a:gd name="T8" fmla="*/ 13 w 13"/>
              <a:gd name="T9" fmla="*/ 28 h 31"/>
              <a:gd name="T10" fmla="*/ 12 w 13"/>
              <a:gd name="T11" fmla="*/ 31 h 31"/>
              <a:gd name="T12" fmla="*/ 11 w 13"/>
              <a:gd name="T13" fmla="*/ 31 h 31"/>
              <a:gd name="T14" fmla="*/ 9 w 13"/>
              <a:gd name="T15" fmla="*/ 31 h 31"/>
              <a:gd name="T16" fmla="*/ 8 w 13"/>
              <a:gd name="T17" fmla="*/ 31 h 31"/>
              <a:gd name="T18" fmla="*/ 7 w 13"/>
              <a:gd name="T19" fmla="*/ 28 h 31"/>
              <a:gd name="T20" fmla="*/ 0 w 13"/>
              <a:gd name="T21" fmla="*/ 4 h 31"/>
              <a:gd name="T22" fmla="*/ 0 w 13"/>
              <a:gd name="T23" fmla="*/ 3 h 31"/>
              <a:gd name="T24" fmla="*/ 1 w 13"/>
              <a:gd name="T25" fmla="*/ 2 h 31"/>
              <a:gd name="T26" fmla="*/ 3 w 13"/>
              <a:gd name="T27" fmla="*/ 0 h 31"/>
              <a:gd name="T28" fmla="*/ 4 w 13"/>
              <a:gd name="T2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31">
                <a:moveTo>
                  <a:pt x="4" y="0"/>
                </a:moveTo>
                <a:lnTo>
                  <a:pt x="5" y="2"/>
                </a:lnTo>
                <a:lnTo>
                  <a:pt x="7" y="3"/>
                </a:lnTo>
                <a:lnTo>
                  <a:pt x="13" y="27"/>
                </a:lnTo>
                <a:lnTo>
                  <a:pt x="13" y="28"/>
                </a:lnTo>
                <a:lnTo>
                  <a:pt x="12" y="31"/>
                </a:lnTo>
                <a:lnTo>
                  <a:pt x="11" y="31"/>
                </a:lnTo>
                <a:lnTo>
                  <a:pt x="9" y="31"/>
                </a:lnTo>
                <a:lnTo>
                  <a:pt x="8" y="31"/>
                </a:lnTo>
                <a:lnTo>
                  <a:pt x="7" y="28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341"/>
          <p:cNvSpPr>
            <a:spLocks/>
          </p:cNvSpPr>
          <p:nvPr/>
        </p:nvSpPr>
        <p:spPr bwMode="auto">
          <a:xfrm>
            <a:off x="7312026" y="766763"/>
            <a:ext cx="33338" cy="14288"/>
          </a:xfrm>
          <a:custGeom>
            <a:avLst/>
            <a:gdLst>
              <a:gd name="T0" fmla="*/ 4 w 21"/>
              <a:gd name="T1" fmla="*/ 0 h 9"/>
              <a:gd name="T2" fmla="*/ 19 w 21"/>
              <a:gd name="T3" fmla="*/ 1 h 9"/>
              <a:gd name="T4" fmla="*/ 20 w 21"/>
              <a:gd name="T5" fmla="*/ 3 h 9"/>
              <a:gd name="T6" fmla="*/ 21 w 21"/>
              <a:gd name="T7" fmla="*/ 4 h 9"/>
              <a:gd name="T8" fmla="*/ 21 w 21"/>
              <a:gd name="T9" fmla="*/ 5 h 9"/>
              <a:gd name="T10" fmla="*/ 21 w 21"/>
              <a:gd name="T11" fmla="*/ 8 h 9"/>
              <a:gd name="T12" fmla="*/ 20 w 21"/>
              <a:gd name="T13" fmla="*/ 8 h 9"/>
              <a:gd name="T14" fmla="*/ 19 w 21"/>
              <a:gd name="T15" fmla="*/ 9 h 9"/>
              <a:gd name="T16" fmla="*/ 17 w 21"/>
              <a:gd name="T17" fmla="*/ 9 h 9"/>
              <a:gd name="T18" fmla="*/ 3 w 21"/>
              <a:gd name="T19" fmla="*/ 8 h 9"/>
              <a:gd name="T20" fmla="*/ 2 w 21"/>
              <a:gd name="T21" fmla="*/ 7 h 9"/>
              <a:gd name="T22" fmla="*/ 0 w 21"/>
              <a:gd name="T23" fmla="*/ 5 h 9"/>
              <a:gd name="T24" fmla="*/ 0 w 21"/>
              <a:gd name="T25" fmla="*/ 4 h 9"/>
              <a:gd name="T26" fmla="*/ 0 w 21"/>
              <a:gd name="T27" fmla="*/ 3 h 9"/>
              <a:gd name="T28" fmla="*/ 2 w 21"/>
              <a:gd name="T29" fmla="*/ 1 h 9"/>
              <a:gd name="T30" fmla="*/ 4 w 21"/>
              <a:gd name="T3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9">
                <a:moveTo>
                  <a:pt x="4" y="0"/>
                </a:moveTo>
                <a:lnTo>
                  <a:pt x="19" y="1"/>
                </a:lnTo>
                <a:lnTo>
                  <a:pt x="20" y="3"/>
                </a:lnTo>
                <a:lnTo>
                  <a:pt x="21" y="4"/>
                </a:lnTo>
                <a:lnTo>
                  <a:pt x="21" y="5"/>
                </a:lnTo>
                <a:lnTo>
                  <a:pt x="21" y="8"/>
                </a:lnTo>
                <a:lnTo>
                  <a:pt x="20" y="8"/>
                </a:lnTo>
                <a:lnTo>
                  <a:pt x="19" y="9"/>
                </a:lnTo>
                <a:lnTo>
                  <a:pt x="17" y="9"/>
                </a:lnTo>
                <a:lnTo>
                  <a:pt x="3" y="8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342"/>
          <p:cNvSpPr>
            <a:spLocks/>
          </p:cNvSpPr>
          <p:nvPr/>
        </p:nvSpPr>
        <p:spPr bwMode="auto">
          <a:xfrm>
            <a:off x="7356476" y="765176"/>
            <a:ext cx="15875" cy="20638"/>
          </a:xfrm>
          <a:custGeom>
            <a:avLst/>
            <a:gdLst>
              <a:gd name="T0" fmla="*/ 4 w 10"/>
              <a:gd name="T1" fmla="*/ 0 h 13"/>
              <a:gd name="T2" fmla="*/ 5 w 10"/>
              <a:gd name="T3" fmla="*/ 0 h 13"/>
              <a:gd name="T4" fmla="*/ 8 w 10"/>
              <a:gd name="T5" fmla="*/ 2 h 13"/>
              <a:gd name="T6" fmla="*/ 9 w 10"/>
              <a:gd name="T7" fmla="*/ 5 h 13"/>
              <a:gd name="T8" fmla="*/ 10 w 10"/>
              <a:gd name="T9" fmla="*/ 8 h 13"/>
              <a:gd name="T10" fmla="*/ 10 w 10"/>
              <a:gd name="T11" fmla="*/ 9 h 13"/>
              <a:gd name="T12" fmla="*/ 9 w 10"/>
              <a:gd name="T13" fmla="*/ 10 h 13"/>
              <a:gd name="T14" fmla="*/ 9 w 10"/>
              <a:gd name="T15" fmla="*/ 12 h 13"/>
              <a:gd name="T16" fmla="*/ 9 w 10"/>
              <a:gd name="T17" fmla="*/ 12 h 13"/>
              <a:gd name="T18" fmla="*/ 8 w 10"/>
              <a:gd name="T19" fmla="*/ 13 h 13"/>
              <a:gd name="T20" fmla="*/ 6 w 10"/>
              <a:gd name="T21" fmla="*/ 13 h 13"/>
              <a:gd name="T22" fmla="*/ 4 w 10"/>
              <a:gd name="T23" fmla="*/ 12 h 13"/>
              <a:gd name="T24" fmla="*/ 2 w 10"/>
              <a:gd name="T25" fmla="*/ 10 h 13"/>
              <a:gd name="T26" fmla="*/ 2 w 10"/>
              <a:gd name="T27" fmla="*/ 9 h 13"/>
              <a:gd name="T28" fmla="*/ 2 w 10"/>
              <a:gd name="T29" fmla="*/ 8 h 13"/>
              <a:gd name="T30" fmla="*/ 2 w 10"/>
              <a:gd name="T31" fmla="*/ 8 h 13"/>
              <a:gd name="T32" fmla="*/ 2 w 10"/>
              <a:gd name="T33" fmla="*/ 6 h 13"/>
              <a:gd name="T34" fmla="*/ 1 w 10"/>
              <a:gd name="T35" fmla="*/ 5 h 13"/>
              <a:gd name="T36" fmla="*/ 0 w 10"/>
              <a:gd name="T37" fmla="*/ 4 h 13"/>
              <a:gd name="T38" fmla="*/ 0 w 10"/>
              <a:gd name="T39" fmla="*/ 2 h 13"/>
              <a:gd name="T40" fmla="*/ 0 w 10"/>
              <a:gd name="T41" fmla="*/ 1 h 13"/>
              <a:gd name="T42" fmla="*/ 2 w 10"/>
              <a:gd name="T43" fmla="*/ 0 h 13"/>
              <a:gd name="T44" fmla="*/ 4 w 10"/>
              <a:gd name="T4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3">
                <a:moveTo>
                  <a:pt x="4" y="0"/>
                </a:moveTo>
                <a:lnTo>
                  <a:pt x="5" y="0"/>
                </a:lnTo>
                <a:lnTo>
                  <a:pt x="8" y="2"/>
                </a:lnTo>
                <a:lnTo>
                  <a:pt x="9" y="5"/>
                </a:lnTo>
                <a:lnTo>
                  <a:pt x="10" y="8"/>
                </a:lnTo>
                <a:lnTo>
                  <a:pt x="10" y="9"/>
                </a:lnTo>
                <a:lnTo>
                  <a:pt x="9" y="10"/>
                </a:lnTo>
                <a:lnTo>
                  <a:pt x="9" y="12"/>
                </a:lnTo>
                <a:lnTo>
                  <a:pt x="9" y="12"/>
                </a:lnTo>
                <a:lnTo>
                  <a:pt x="8" y="13"/>
                </a:lnTo>
                <a:lnTo>
                  <a:pt x="6" y="13"/>
                </a:lnTo>
                <a:lnTo>
                  <a:pt x="4" y="12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8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343"/>
          <p:cNvSpPr>
            <a:spLocks/>
          </p:cNvSpPr>
          <p:nvPr/>
        </p:nvSpPr>
        <p:spPr bwMode="auto">
          <a:xfrm>
            <a:off x="7510463" y="1189038"/>
            <a:ext cx="66675" cy="485775"/>
          </a:xfrm>
          <a:custGeom>
            <a:avLst/>
            <a:gdLst>
              <a:gd name="T0" fmla="*/ 34 w 42"/>
              <a:gd name="T1" fmla="*/ 0 h 306"/>
              <a:gd name="T2" fmla="*/ 35 w 42"/>
              <a:gd name="T3" fmla="*/ 0 h 306"/>
              <a:gd name="T4" fmla="*/ 36 w 42"/>
              <a:gd name="T5" fmla="*/ 1 h 306"/>
              <a:gd name="T6" fmla="*/ 38 w 42"/>
              <a:gd name="T7" fmla="*/ 4 h 306"/>
              <a:gd name="T8" fmla="*/ 42 w 42"/>
              <a:gd name="T9" fmla="*/ 169 h 306"/>
              <a:gd name="T10" fmla="*/ 42 w 42"/>
              <a:gd name="T11" fmla="*/ 266 h 306"/>
              <a:gd name="T12" fmla="*/ 40 w 42"/>
              <a:gd name="T13" fmla="*/ 293 h 306"/>
              <a:gd name="T14" fmla="*/ 42 w 42"/>
              <a:gd name="T15" fmla="*/ 296 h 306"/>
              <a:gd name="T16" fmla="*/ 42 w 42"/>
              <a:gd name="T17" fmla="*/ 298 h 306"/>
              <a:gd name="T18" fmla="*/ 42 w 42"/>
              <a:gd name="T19" fmla="*/ 300 h 306"/>
              <a:gd name="T20" fmla="*/ 40 w 42"/>
              <a:gd name="T21" fmla="*/ 302 h 306"/>
              <a:gd name="T22" fmla="*/ 38 w 42"/>
              <a:gd name="T23" fmla="*/ 304 h 306"/>
              <a:gd name="T24" fmla="*/ 36 w 42"/>
              <a:gd name="T25" fmla="*/ 305 h 306"/>
              <a:gd name="T26" fmla="*/ 32 w 42"/>
              <a:gd name="T27" fmla="*/ 305 h 306"/>
              <a:gd name="T28" fmla="*/ 29 w 42"/>
              <a:gd name="T29" fmla="*/ 305 h 306"/>
              <a:gd name="T30" fmla="*/ 27 w 42"/>
              <a:gd name="T31" fmla="*/ 305 h 306"/>
              <a:gd name="T32" fmla="*/ 4 w 42"/>
              <a:gd name="T33" fmla="*/ 306 h 306"/>
              <a:gd name="T34" fmla="*/ 4 w 42"/>
              <a:gd name="T35" fmla="*/ 306 h 306"/>
              <a:gd name="T36" fmla="*/ 2 w 42"/>
              <a:gd name="T37" fmla="*/ 305 h 306"/>
              <a:gd name="T38" fmla="*/ 1 w 42"/>
              <a:gd name="T39" fmla="*/ 304 h 306"/>
              <a:gd name="T40" fmla="*/ 0 w 42"/>
              <a:gd name="T41" fmla="*/ 302 h 306"/>
              <a:gd name="T42" fmla="*/ 1 w 42"/>
              <a:gd name="T43" fmla="*/ 301 h 306"/>
              <a:gd name="T44" fmla="*/ 1 w 42"/>
              <a:gd name="T45" fmla="*/ 300 h 306"/>
              <a:gd name="T46" fmla="*/ 4 w 42"/>
              <a:gd name="T47" fmla="*/ 298 h 306"/>
              <a:gd name="T48" fmla="*/ 27 w 42"/>
              <a:gd name="T49" fmla="*/ 298 h 306"/>
              <a:gd name="T50" fmla="*/ 29 w 42"/>
              <a:gd name="T51" fmla="*/ 298 h 306"/>
              <a:gd name="T52" fmla="*/ 32 w 42"/>
              <a:gd name="T53" fmla="*/ 298 h 306"/>
              <a:gd name="T54" fmla="*/ 34 w 42"/>
              <a:gd name="T55" fmla="*/ 298 h 306"/>
              <a:gd name="T56" fmla="*/ 35 w 42"/>
              <a:gd name="T57" fmla="*/ 297 h 306"/>
              <a:gd name="T58" fmla="*/ 34 w 42"/>
              <a:gd name="T59" fmla="*/ 297 h 306"/>
              <a:gd name="T60" fmla="*/ 34 w 42"/>
              <a:gd name="T61" fmla="*/ 297 h 306"/>
              <a:gd name="T62" fmla="*/ 34 w 42"/>
              <a:gd name="T63" fmla="*/ 296 h 306"/>
              <a:gd name="T64" fmla="*/ 34 w 42"/>
              <a:gd name="T65" fmla="*/ 266 h 306"/>
              <a:gd name="T66" fmla="*/ 35 w 42"/>
              <a:gd name="T67" fmla="*/ 169 h 306"/>
              <a:gd name="T68" fmla="*/ 30 w 42"/>
              <a:gd name="T69" fmla="*/ 4 h 306"/>
              <a:gd name="T70" fmla="*/ 30 w 42"/>
              <a:gd name="T71" fmla="*/ 4 h 306"/>
              <a:gd name="T72" fmla="*/ 31 w 42"/>
              <a:gd name="T73" fmla="*/ 2 h 306"/>
              <a:gd name="T74" fmla="*/ 31 w 42"/>
              <a:gd name="T75" fmla="*/ 1 h 306"/>
              <a:gd name="T76" fmla="*/ 34 w 42"/>
              <a:gd name="T7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306">
                <a:moveTo>
                  <a:pt x="34" y="0"/>
                </a:moveTo>
                <a:lnTo>
                  <a:pt x="35" y="0"/>
                </a:lnTo>
                <a:lnTo>
                  <a:pt x="36" y="1"/>
                </a:lnTo>
                <a:lnTo>
                  <a:pt x="38" y="4"/>
                </a:lnTo>
                <a:lnTo>
                  <a:pt x="42" y="169"/>
                </a:lnTo>
                <a:lnTo>
                  <a:pt x="42" y="266"/>
                </a:lnTo>
                <a:lnTo>
                  <a:pt x="40" y="293"/>
                </a:lnTo>
                <a:lnTo>
                  <a:pt x="42" y="296"/>
                </a:lnTo>
                <a:lnTo>
                  <a:pt x="42" y="298"/>
                </a:lnTo>
                <a:lnTo>
                  <a:pt x="42" y="300"/>
                </a:lnTo>
                <a:lnTo>
                  <a:pt x="40" y="302"/>
                </a:lnTo>
                <a:lnTo>
                  <a:pt x="38" y="304"/>
                </a:lnTo>
                <a:lnTo>
                  <a:pt x="36" y="305"/>
                </a:lnTo>
                <a:lnTo>
                  <a:pt x="32" y="305"/>
                </a:lnTo>
                <a:lnTo>
                  <a:pt x="29" y="305"/>
                </a:lnTo>
                <a:lnTo>
                  <a:pt x="27" y="305"/>
                </a:lnTo>
                <a:lnTo>
                  <a:pt x="4" y="306"/>
                </a:lnTo>
                <a:lnTo>
                  <a:pt x="4" y="306"/>
                </a:lnTo>
                <a:lnTo>
                  <a:pt x="2" y="305"/>
                </a:lnTo>
                <a:lnTo>
                  <a:pt x="1" y="304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4" y="298"/>
                </a:lnTo>
                <a:lnTo>
                  <a:pt x="27" y="298"/>
                </a:lnTo>
                <a:lnTo>
                  <a:pt x="29" y="298"/>
                </a:lnTo>
                <a:lnTo>
                  <a:pt x="32" y="298"/>
                </a:lnTo>
                <a:lnTo>
                  <a:pt x="34" y="298"/>
                </a:lnTo>
                <a:lnTo>
                  <a:pt x="35" y="297"/>
                </a:lnTo>
                <a:lnTo>
                  <a:pt x="34" y="297"/>
                </a:lnTo>
                <a:lnTo>
                  <a:pt x="34" y="297"/>
                </a:lnTo>
                <a:lnTo>
                  <a:pt x="34" y="296"/>
                </a:lnTo>
                <a:lnTo>
                  <a:pt x="34" y="266"/>
                </a:lnTo>
                <a:lnTo>
                  <a:pt x="35" y="169"/>
                </a:lnTo>
                <a:lnTo>
                  <a:pt x="30" y="4"/>
                </a:lnTo>
                <a:lnTo>
                  <a:pt x="30" y="4"/>
                </a:lnTo>
                <a:lnTo>
                  <a:pt x="31" y="2"/>
                </a:lnTo>
                <a:lnTo>
                  <a:pt x="31" y="1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344"/>
          <p:cNvSpPr>
            <a:spLocks/>
          </p:cNvSpPr>
          <p:nvPr/>
        </p:nvSpPr>
        <p:spPr bwMode="auto">
          <a:xfrm>
            <a:off x="7612063" y="1185863"/>
            <a:ext cx="69850" cy="493713"/>
          </a:xfrm>
          <a:custGeom>
            <a:avLst/>
            <a:gdLst>
              <a:gd name="T0" fmla="*/ 16 w 44"/>
              <a:gd name="T1" fmla="*/ 0 h 311"/>
              <a:gd name="T2" fmla="*/ 17 w 44"/>
              <a:gd name="T3" fmla="*/ 0 h 311"/>
              <a:gd name="T4" fmla="*/ 18 w 44"/>
              <a:gd name="T5" fmla="*/ 3 h 311"/>
              <a:gd name="T6" fmla="*/ 18 w 44"/>
              <a:gd name="T7" fmla="*/ 4 h 311"/>
              <a:gd name="T8" fmla="*/ 18 w 44"/>
              <a:gd name="T9" fmla="*/ 8 h 311"/>
              <a:gd name="T10" fmla="*/ 16 w 44"/>
              <a:gd name="T11" fmla="*/ 19 h 311"/>
              <a:gd name="T12" fmla="*/ 13 w 44"/>
              <a:gd name="T13" fmla="*/ 33 h 311"/>
              <a:gd name="T14" fmla="*/ 9 w 44"/>
              <a:gd name="T15" fmla="*/ 62 h 311"/>
              <a:gd name="T16" fmla="*/ 8 w 44"/>
              <a:gd name="T17" fmla="*/ 91 h 311"/>
              <a:gd name="T18" fmla="*/ 8 w 44"/>
              <a:gd name="T19" fmla="*/ 97 h 311"/>
              <a:gd name="T20" fmla="*/ 8 w 44"/>
              <a:gd name="T21" fmla="*/ 103 h 311"/>
              <a:gd name="T22" fmla="*/ 8 w 44"/>
              <a:gd name="T23" fmla="*/ 103 h 311"/>
              <a:gd name="T24" fmla="*/ 9 w 44"/>
              <a:gd name="T25" fmla="*/ 211 h 311"/>
              <a:gd name="T26" fmla="*/ 9 w 44"/>
              <a:gd name="T27" fmla="*/ 269 h 311"/>
              <a:gd name="T28" fmla="*/ 10 w 44"/>
              <a:gd name="T29" fmla="*/ 295 h 311"/>
              <a:gd name="T30" fmla="*/ 10 w 44"/>
              <a:gd name="T31" fmla="*/ 296 h 311"/>
              <a:gd name="T32" fmla="*/ 10 w 44"/>
              <a:gd name="T33" fmla="*/ 296 h 311"/>
              <a:gd name="T34" fmla="*/ 9 w 44"/>
              <a:gd name="T35" fmla="*/ 298 h 311"/>
              <a:gd name="T36" fmla="*/ 9 w 44"/>
              <a:gd name="T37" fmla="*/ 299 h 311"/>
              <a:gd name="T38" fmla="*/ 9 w 44"/>
              <a:gd name="T39" fmla="*/ 302 h 311"/>
              <a:gd name="T40" fmla="*/ 9 w 44"/>
              <a:gd name="T41" fmla="*/ 303 h 311"/>
              <a:gd name="T42" fmla="*/ 9 w 44"/>
              <a:gd name="T43" fmla="*/ 303 h 311"/>
              <a:gd name="T44" fmla="*/ 10 w 44"/>
              <a:gd name="T45" fmla="*/ 304 h 311"/>
              <a:gd name="T46" fmla="*/ 10 w 44"/>
              <a:gd name="T47" fmla="*/ 304 h 311"/>
              <a:gd name="T48" fmla="*/ 13 w 44"/>
              <a:gd name="T49" fmla="*/ 304 h 311"/>
              <a:gd name="T50" fmla="*/ 14 w 44"/>
              <a:gd name="T51" fmla="*/ 304 h 311"/>
              <a:gd name="T52" fmla="*/ 18 w 44"/>
              <a:gd name="T53" fmla="*/ 303 h 311"/>
              <a:gd name="T54" fmla="*/ 40 w 44"/>
              <a:gd name="T55" fmla="*/ 298 h 311"/>
              <a:gd name="T56" fmla="*/ 42 w 44"/>
              <a:gd name="T57" fmla="*/ 298 h 311"/>
              <a:gd name="T58" fmla="*/ 43 w 44"/>
              <a:gd name="T59" fmla="*/ 299 h 311"/>
              <a:gd name="T60" fmla="*/ 44 w 44"/>
              <a:gd name="T61" fmla="*/ 300 h 311"/>
              <a:gd name="T62" fmla="*/ 44 w 44"/>
              <a:gd name="T63" fmla="*/ 303 h 311"/>
              <a:gd name="T64" fmla="*/ 43 w 44"/>
              <a:gd name="T65" fmla="*/ 304 h 311"/>
              <a:gd name="T66" fmla="*/ 42 w 44"/>
              <a:gd name="T67" fmla="*/ 306 h 311"/>
              <a:gd name="T68" fmla="*/ 19 w 44"/>
              <a:gd name="T69" fmla="*/ 309 h 311"/>
              <a:gd name="T70" fmla="*/ 16 w 44"/>
              <a:gd name="T71" fmla="*/ 311 h 311"/>
              <a:gd name="T72" fmla="*/ 13 w 44"/>
              <a:gd name="T73" fmla="*/ 311 h 311"/>
              <a:gd name="T74" fmla="*/ 13 w 44"/>
              <a:gd name="T75" fmla="*/ 311 h 311"/>
              <a:gd name="T76" fmla="*/ 9 w 44"/>
              <a:gd name="T77" fmla="*/ 311 h 311"/>
              <a:gd name="T78" fmla="*/ 6 w 44"/>
              <a:gd name="T79" fmla="*/ 309 h 311"/>
              <a:gd name="T80" fmla="*/ 4 w 44"/>
              <a:gd name="T81" fmla="*/ 308 h 311"/>
              <a:gd name="T82" fmla="*/ 2 w 44"/>
              <a:gd name="T83" fmla="*/ 306 h 311"/>
              <a:gd name="T84" fmla="*/ 2 w 44"/>
              <a:gd name="T85" fmla="*/ 303 h 311"/>
              <a:gd name="T86" fmla="*/ 1 w 44"/>
              <a:gd name="T87" fmla="*/ 302 h 311"/>
              <a:gd name="T88" fmla="*/ 2 w 44"/>
              <a:gd name="T89" fmla="*/ 298 h 311"/>
              <a:gd name="T90" fmla="*/ 2 w 44"/>
              <a:gd name="T91" fmla="*/ 295 h 311"/>
              <a:gd name="T92" fmla="*/ 4 w 44"/>
              <a:gd name="T93" fmla="*/ 294 h 311"/>
              <a:gd name="T94" fmla="*/ 2 w 44"/>
              <a:gd name="T95" fmla="*/ 270 h 311"/>
              <a:gd name="T96" fmla="*/ 1 w 44"/>
              <a:gd name="T97" fmla="*/ 211 h 311"/>
              <a:gd name="T98" fmla="*/ 1 w 44"/>
              <a:gd name="T99" fmla="*/ 104 h 311"/>
              <a:gd name="T100" fmla="*/ 0 w 44"/>
              <a:gd name="T101" fmla="*/ 97 h 311"/>
              <a:gd name="T102" fmla="*/ 0 w 44"/>
              <a:gd name="T103" fmla="*/ 91 h 311"/>
              <a:gd name="T104" fmla="*/ 1 w 44"/>
              <a:gd name="T105" fmla="*/ 71 h 311"/>
              <a:gd name="T106" fmla="*/ 2 w 44"/>
              <a:gd name="T107" fmla="*/ 52 h 311"/>
              <a:gd name="T108" fmla="*/ 6 w 44"/>
              <a:gd name="T109" fmla="*/ 32 h 311"/>
              <a:gd name="T110" fmla="*/ 9 w 44"/>
              <a:gd name="T111" fmla="*/ 18 h 311"/>
              <a:gd name="T112" fmla="*/ 10 w 44"/>
              <a:gd name="T113" fmla="*/ 7 h 311"/>
              <a:gd name="T114" fmla="*/ 12 w 44"/>
              <a:gd name="T115" fmla="*/ 3 h 311"/>
              <a:gd name="T116" fmla="*/ 13 w 44"/>
              <a:gd name="T117" fmla="*/ 0 h 311"/>
              <a:gd name="T118" fmla="*/ 14 w 44"/>
              <a:gd name="T119" fmla="*/ 0 h 311"/>
              <a:gd name="T120" fmla="*/ 16 w 44"/>
              <a:gd name="T121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311">
                <a:moveTo>
                  <a:pt x="16" y="0"/>
                </a:moveTo>
                <a:lnTo>
                  <a:pt x="17" y="0"/>
                </a:lnTo>
                <a:lnTo>
                  <a:pt x="18" y="3"/>
                </a:lnTo>
                <a:lnTo>
                  <a:pt x="18" y="4"/>
                </a:lnTo>
                <a:lnTo>
                  <a:pt x="18" y="8"/>
                </a:lnTo>
                <a:lnTo>
                  <a:pt x="16" y="19"/>
                </a:lnTo>
                <a:lnTo>
                  <a:pt x="13" y="33"/>
                </a:lnTo>
                <a:lnTo>
                  <a:pt x="9" y="62"/>
                </a:lnTo>
                <a:lnTo>
                  <a:pt x="8" y="91"/>
                </a:lnTo>
                <a:lnTo>
                  <a:pt x="8" y="97"/>
                </a:lnTo>
                <a:lnTo>
                  <a:pt x="8" y="103"/>
                </a:lnTo>
                <a:lnTo>
                  <a:pt x="8" y="103"/>
                </a:lnTo>
                <a:lnTo>
                  <a:pt x="9" y="211"/>
                </a:lnTo>
                <a:lnTo>
                  <a:pt x="9" y="269"/>
                </a:lnTo>
                <a:lnTo>
                  <a:pt x="10" y="295"/>
                </a:lnTo>
                <a:lnTo>
                  <a:pt x="10" y="296"/>
                </a:lnTo>
                <a:lnTo>
                  <a:pt x="10" y="296"/>
                </a:lnTo>
                <a:lnTo>
                  <a:pt x="9" y="298"/>
                </a:lnTo>
                <a:lnTo>
                  <a:pt x="9" y="299"/>
                </a:lnTo>
                <a:lnTo>
                  <a:pt x="9" y="302"/>
                </a:lnTo>
                <a:lnTo>
                  <a:pt x="9" y="303"/>
                </a:lnTo>
                <a:lnTo>
                  <a:pt x="9" y="303"/>
                </a:lnTo>
                <a:lnTo>
                  <a:pt x="10" y="304"/>
                </a:lnTo>
                <a:lnTo>
                  <a:pt x="10" y="304"/>
                </a:lnTo>
                <a:lnTo>
                  <a:pt x="13" y="304"/>
                </a:lnTo>
                <a:lnTo>
                  <a:pt x="14" y="304"/>
                </a:lnTo>
                <a:lnTo>
                  <a:pt x="18" y="303"/>
                </a:lnTo>
                <a:lnTo>
                  <a:pt x="40" y="298"/>
                </a:lnTo>
                <a:lnTo>
                  <a:pt x="42" y="298"/>
                </a:lnTo>
                <a:lnTo>
                  <a:pt x="43" y="299"/>
                </a:lnTo>
                <a:lnTo>
                  <a:pt x="44" y="300"/>
                </a:lnTo>
                <a:lnTo>
                  <a:pt x="44" y="303"/>
                </a:lnTo>
                <a:lnTo>
                  <a:pt x="43" y="304"/>
                </a:lnTo>
                <a:lnTo>
                  <a:pt x="42" y="306"/>
                </a:lnTo>
                <a:lnTo>
                  <a:pt x="19" y="309"/>
                </a:lnTo>
                <a:lnTo>
                  <a:pt x="16" y="311"/>
                </a:lnTo>
                <a:lnTo>
                  <a:pt x="13" y="311"/>
                </a:lnTo>
                <a:lnTo>
                  <a:pt x="13" y="311"/>
                </a:lnTo>
                <a:lnTo>
                  <a:pt x="9" y="311"/>
                </a:lnTo>
                <a:lnTo>
                  <a:pt x="6" y="309"/>
                </a:lnTo>
                <a:lnTo>
                  <a:pt x="4" y="308"/>
                </a:lnTo>
                <a:lnTo>
                  <a:pt x="2" y="306"/>
                </a:lnTo>
                <a:lnTo>
                  <a:pt x="2" y="303"/>
                </a:lnTo>
                <a:lnTo>
                  <a:pt x="1" y="302"/>
                </a:lnTo>
                <a:lnTo>
                  <a:pt x="2" y="298"/>
                </a:lnTo>
                <a:lnTo>
                  <a:pt x="2" y="295"/>
                </a:lnTo>
                <a:lnTo>
                  <a:pt x="4" y="294"/>
                </a:lnTo>
                <a:lnTo>
                  <a:pt x="2" y="270"/>
                </a:lnTo>
                <a:lnTo>
                  <a:pt x="1" y="211"/>
                </a:lnTo>
                <a:lnTo>
                  <a:pt x="1" y="104"/>
                </a:lnTo>
                <a:lnTo>
                  <a:pt x="0" y="97"/>
                </a:lnTo>
                <a:lnTo>
                  <a:pt x="0" y="91"/>
                </a:lnTo>
                <a:lnTo>
                  <a:pt x="1" y="71"/>
                </a:lnTo>
                <a:lnTo>
                  <a:pt x="2" y="52"/>
                </a:lnTo>
                <a:lnTo>
                  <a:pt x="6" y="32"/>
                </a:lnTo>
                <a:lnTo>
                  <a:pt x="9" y="18"/>
                </a:lnTo>
                <a:lnTo>
                  <a:pt x="10" y="7"/>
                </a:lnTo>
                <a:lnTo>
                  <a:pt x="12" y="3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345"/>
          <p:cNvSpPr>
            <a:spLocks/>
          </p:cNvSpPr>
          <p:nvPr/>
        </p:nvSpPr>
        <p:spPr bwMode="auto">
          <a:xfrm>
            <a:off x="7537451" y="871538"/>
            <a:ext cx="50800" cy="42863"/>
          </a:xfrm>
          <a:custGeom>
            <a:avLst/>
            <a:gdLst>
              <a:gd name="T0" fmla="*/ 32 w 32"/>
              <a:gd name="T1" fmla="*/ 0 h 27"/>
              <a:gd name="T2" fmla="*/ 22 w 32"/>
              <a:gd name="T3" fmla="*/ 19 h 27"/>
              <a:gd name="T4" fmla="*/ 22 w 32"/>
              <a:gd name="T5" fmla="*/ 19 h 27"/>
              <a:gd name="T6" fmla="*/ 22 w 32"/>
              <a:gd name="T7" fmla="*/ 20 h 27"/>
              <a:gd name="T8" fmla="*/ 22 w 32"/>
              <a:gd name="T9" fmla="*/ 22 h 27"/>
              <a:gd name="T10" fmla="*/ 21 w 32"/>
              <a:gd name="T11" fmla="*/ 23 h 27"/>
              <a:gd name="T12" fmla="*/ 21 w 32"/>
              <a:gd name="T13" fmla="*/ 24 h 27"/>
              <a:gd name="T14" fmla="*/ 21 w 32"/>
              <a:gd name="T15" fmla="*/ 26 h 27"/>
              <a:gd name="T16" fmla="*/ 19 w 32"/>
              <a:gd name="T17" fmla="*/ 27 h 27"/>
              <a:gd name="T18" fmla="*/ 18 w 32"/>
              <a:gd name="T19" fmla="*/ 27 h 27"/>
              <a:gd name="T20" fmla="*/ 17 w 32"/>
              <a:gd name="T21" fmla="*/ 26 h 27"/>
              <a:gd name="T22" fmla="*/ 14 w 32"/>
              <a:gd name="T23" fmla="*/ 24 h 27"/>
              <a:gd name="T24" fmla="*/ 13 w 32"/>
              <a:gd name="T25" fmla="*/ 20 h 27"/>
              <a:gd name="T26" fmla="*/ 9 w 32"/>
              <a:gd name="T27" fmla="*/ 17 h 27"/>
              <a:gd name="T28" fmla="*/ 0 w 32"/>
              <a:gd name="T29" fmla="*/ 3 h 27"/>
              <a:gd name="T30" fmla="*/ 32 w 32"/>
              <a:gd name="T3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27">
                <a:moveTo>
                  <a:pt x="32" y="0"/>
                </a:moveTo>
                <a:lnTo>
                  <a:pt x="22" y="19"/>
                </a:lnTo>
                <a:lnTo>
                  <a:pt x="22" y="19"/>
                </a:lnTo>
                <a:lnTo>
                  <a:pt x="22" y="20"/>
                </a:lnTo>
                <a:lnTo>
                  <a:pt x="22" y="22"/>
                </a:lnTo>
                <a:lnTo>
                  <a:pt x="21" y="23"/>
                </a:lnTo>
                <a:lnTo>
                  <a:pt x="21" y="24"/>
                </a:lnTo>
                <a:lnTo>
                  <a:pt x="21" y="26"/>
                </a:lnTo>
                <a:lnTo>
                  <a:pt x="19" y="27"/>
                </a:lnTo>
                <a:lnTo>
                  <a:pt x="18" y="27"/>
                </a:lnTo>
                <a:lnTo>
                  <a:pt x="17" y="26"/>
                </a:lnTo>
                <a:lnTo>
                  <a:pt x="14" y="24"/>
                </a:lnTo>
                <a:lnTo>
                  <a:pt x="13" y="20"/>
                </a:lnTo>
                <a:lnTo>
                  <a:pt x="9" y="17"/>
                </a:lnTo>
                <a:lnTo>
                  <a:pt x="0" y="3"/>
                </a:lnTo>
                <a:lnTo>
                  <a:pt x="32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Freeform 346"/>
          <p:cNvSpPr>
            <a:spLocks/>
          </p:cNvSpPr>
          <p:nvPr/>
        </p:nvSpPr>
        <p:spPr bwMode="auto">
          <a:xfrm>
            <a:off x="7532688" y="865188"/>
            <a:ext cx="61913" cy="53975"/>
          </a:xfrm>
          <a:custGeom>
            <a:avLst/>
            <a:gdLst>
              <a:gd name="T0" fmla="*/ 35 w 39"/>
              <a:gd name="T1" fmla="*/ 0 h 34"/>
              <a:gd name="T2" fmla="*/ 37 w 39"/>
              <a:gd name="T3" fmla="*/ 1 h 34"/>
              <a:gd name="T4" fmla="*/ 38 w 39"/>
              <a:gd name="T5" fmla="*/ 2 h 34"/>
              <a:gd name="T6" fmla="*/ 39 w 39"/>
              <a:gd name="T7" fmla="*/ 4 h 34"/>
              <a:gd name="T8" fmla="*/ 38 w 39"/>
              <a:gd name="T9" fmla="*/ 6 h 34"/>
              <a:gd name="T10" fmla="*/ 28 w 39"/>
              <a:gd name="T11" fmla="*/ 24 h 34"/>
              <a:gd name="T12" fmla="*/ 28 w 39"/>
              <a:gd name="T13" fmla="*/ 26 h 34"/>
              <a:gd name="T14" fmla="*/ 28 w 39"/>
              <a:gd name="T15" fmla="*/ 28 h 34"/>
              <a:gd name="T16" fmla="*/ 26 w 39"/>
              <a:gd name="T17" fmla="*/ 32 h 34"/>
              <a:gd name="T18" fmla="*/ 25 w 39"/>
              <a:gd name="T19" fmla="*/ 34 h 34"/>
              <a:gd name="T20" fmla="*/ 22 w 39"/>
              <a:gd name="T21" fmla="*/ 34 h 34"/>
              <a:gd name="T22" fmla="*/ 22 w 39"/>
              <a:gd name="T23" fmla="*/ 34 h 34"/>
              <a:gd name="T24" fmla="*/ 20 w 39"/>
              <a:gd name="T25" fmla="*/ 34 h 34"/>
              <a:gd name="T26" fmla="*/ 17 w 39"/>
              <a:gd name="T27" fmla="*/ 32 h 34"/>
              <a:gd name="T28" fmla="*/ 16 w 39"/>
              <a:gd name="T29" fmla="*/ 31 h 34"/>
              <a:gd name="T30" fmla="*/ 13 w 39"/>
              <a:gd name="T31" fmla="*/ 27 h 34"/>
              <a:gd name="T32" fmla="*/ 9 w 39"/>
              <a:gd name="T33" fmla="*/ 22 h 34"/>
              <a:gd name="T34" fmla="*/ 0 w 39"/>
              <a:gd name="T35" fmla="*/ 10 h 34"/>
              <a:gd name="T36" fmla="*/ 0 w 39"/>
              <a:gd name="T37" fmla="*/ 9 h 34"/>
              <a:gd name="T38" fmla="*/ 0 w 39"/>
              <a:gd name="T39" fmla="*/ 6 h 34"/>
              <a:gd name="T40" fmla="*/ 1 w 39"/>
              <a:gd name="T41" fmla="*/ 5 h 34"/>
              <a:gd name="T42" fmla="*/ 3 w 39"/>
              <a:gd name="T43" fmla="*/ 5 h 34"/>
              <a:gd name="T44" fmla="*/ 4 w 39"/>
              <a:gd name="T45" fmla="*/ 5 h 34"/>
              <a:gd name="T46" fmla="*/ 5 w 39"/>
              <a:gd name="T47" fmla="*/ 6 h 34"/>
              <a:gd name="T48" fmla="*/ 16 w 39"/>
              <a:gd name="T49" fmla="*/ 18 h 34"/>
              <a:gd name="T50" fmla="*/ 16 w 39"/>
              <a:gd name="T51" fmla="*/ 18 h 34"/>
              <a:gd name="T52" fmla="*/ 17 w 39"/>
              <a:gd name="T53" fmla="*/ 22 h 34"/>
              <a:gd name="T54" fmla="*/ 20 w 39"/>
              <a:gd name="T55" fmla="*/ 24 h 34"/>
              <a:gd name="T56" fmla="*/ 21 w 39"/>
              <a:gd name="T57" fmla="*/ 26 h 34"/>
              <a:gd name="T58" fmla="*/ 21 w 39"/>
              <a:gd name="T59" fmla="*/ 24 h 34"/>
              <a:gd name="T60" fmla="*/ 21 w 39"/>
              <a:gd name="T61" fmla="*/ 23 h 34"/>
              <a:gd name="T62" fmla="*/ 21 w 39"/>
              <a:gd name="T63" fmla="*/ 22 h 34"/>
              <a:gd name="T64" fmla="*/ 33 w 39"/>
              <a:gd name="T65" fmla="*/ 2 h 34"/>
              <a:gd name="T66" fmla="*/ 34 w 39"/>
              <a:gd name="T67" fmla="*/ 1 h 34"/>
              <a:gd name="T68" fmla="*/ 35 w 39"/>
              <a:gd name="T6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" h="34">
                <a:moveTo>
                  <a:pt x="35" y="0"/>
                </a:moveTo>
                <a:lnTo>
                  <a:pt x="37" y="1"/>
                </a:lnTo>
                <a:lnTo>
                  <a:pt x="38" y="2"/>
                </a:lnTo>
                <a:lnTo>
                  <a:pt x="39" y="4"/>
                </a:lnTo>
                <a:lnTo>
                  <a:pt x="38" y="6"/>
                </a:lnTo>
                <a:lnTo>
                  <a:pt x="28" y="24"/>
                </a:lnTo>
                <a:lnTo>
                  <a:pt x="28" y="26"/>
                </a:lnTo>
                <a:lnTo>
                  <a:pt x="28" y="28"/>
                </a:lnTo>
                <a:lnTo>
                  <a:pt x="26" y="32"/>
                </a:lnTo>
                <a:lnTo>
                  <a:pt x="25" y="34"/>
                </a:lnTo>
                <a:lnTo>
                  <a:pt x="22" y="34"/>
                </a:lnTo>
                <a:lnTo>
                  <a:pt x="22" y="34"/>
                </a:lnTo>
                <a:lnTo>
                  <a:pt x="20" y="34"/>
                </a:lnTo>
                <a:lnTo>
                  <a:pt x="17" y="32"/>
                </a:lnTo>
                <a:lnTo>
                  <a:pt x="16" y="31"/>
                </a:lnTo>
                <a:lnTo>
                  <a:pt x="13" y="27"/>
                </a:lnTo>
                <a:lnTo>
                  <a:pt x="9" y="22"/>
                </a:lnTo>
                <a:lnTo>
                  <a:pt x="0" y="10"/>
                </a:lnTo>
                <a:lnTo>
                  <a:pt x="0" y="9"/>
                </a:lnTo>
                <a:lnTo>
                  <a:pt x="0" y="6"/>
                </a:lnTo>
                <a:lnTo>
                  <a:pt x="1" y="5"/>
                </a:lnTo>
                <a:lnTo>
                  <a:pt x="3" y="5"/>
                </a:lnTo>
                <a:lnTo>
                  <a:pt x="4" y="5"/>
                </a:lnTo>
                <a:lnTo>
                  <a:pt x="5" y="6"/>
                </a:lnTo>
                <a:lnTo>
                  <a:pt x="16" y="18"/>
                </a:lnTo>
                <a:lnTo>
                  <a:pt x="16" y="18"/>
                </a:lnTo>
                <a:lnTo>
                  <a:pt x="17" y="22"/>
                </a:lnTo>
                <a:lnTo>
                  <a:pt x="20" y="24"/>
                </a:lnTo>
                <a:lnTo>
                  <a:pt x="21" y="26"/>
                </a:lnTo>
                <a:lnTo>
                  <a:pt x="21" y="24"/>
                </a:lnTo>
                <a:lnTo>
                  <a:pt x="21" y="23"/>
                </a:lnTo>
                <a:lnTo>
                  <a:pt x="21" y="22"/>
                </a:lnTo>
                <a:lnTo>
                  <a:pt x="33" y="2"/>
                </a:lnTo>
                <a:lnTo>
                  <a:pt x="34" y="1"/>
                </a:lnTo>
                <a:lnTo>
                  <a:pt x="3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Freeform 347"/>
          <p:cNvSpPr>
            <a:spLocks/>
          </p:cNvSpPr>
          <p:nvPr/>
        </p:nvSpPr>
        <p:spPr bwMode="auto">
          <a:xfrm>
            <a:off x="7594601" y="868363"/>
            <a:ext cx="47625" cy="26988"/>
          </a:xfrm>
          <a:custGeom>
            <a:avLst/>
            <a:gdLst>
              <a:gd name="T0" fmla="*/ 30 w 30"/>
              <a:gd name="T1" fmla="*/ 0 h 17"/>
              <a:gd name="T2" fmla="*/ 23 w 30"/>
              <a:gd name="T3" fmla="*/ 11 h 17"/>
              <a:gd name="T4" fmla="*/ 20 w 30"/>
              <a:gd name="T5" fmla="*/ 13 h 17"/>
              <a:gd name="T6" fmla="*/ 17 w 30"/>
              <a:gd name="T7" fmla="*/ 16 h 17"/>
              <a:gd name="T8" fmla="*/ 15 w 30"/>
              <a:gd name="T9" fmla="*/ 17 h 17"/>
              <a:gd name="T10" fmla="*/ 13 w 30"/>
              <a:gd name="T11" fmla="*/ 17 h 17"/>
              <a:gd name="T12" fmla="*/ 11 w 30"/>
              <a:gd name="T13" fmla="*/ 16 h 17"/>
              <a:gd name="T14" fmla="*/ 11 w 30"/>
              <a:gd name="T15" fmla="*/ 15 h 17"/>
              <a:gd name="T16" fmla="*/ 10 w 30"/>
              <a:gd name="T17" fmla="*/ 15 h 17"/>
              <a:gd name="T18" fmla="*/ 10 w 30"/>
              <a:gd name="T19" fmla="*/ 13 h 17"/>
              <a:gd name="T20" fmla="*/ 10 w 30"/>
              <a:gd name="T21" fmla="*/ 13 h 17"/>
              <a:gd name="T22" fmla="*/ 0 w 30"/>
              <a:gd name="T23" fmla="*/ 2 h 17"/>
              <a:gd name="T24" fmla="*/ 30 w 30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7">
                <a:moveTo>
                  <a:pt x="30" y="0"/>
                </a:moveTo>
                <a:lnTo>
                  <a:pt x="23" y="11"/>
                </a:lnTo>
                <a:lnTo>
                  <a:pt x="20" y="13"/>
                </a:lnTo>
                <a:lnTo>
                  <a:pt x="17" y="16"/>
                </a:lnTo>
                <a:lnTo>
                  <a:pt x="15" y="17"/>
                </a:lnTo>
                <a:lnTo>
                  <a:pt x="13" y="17"/>
                </a:lnTo>
                <a:lnTo>
                  <a:pt x="11" y="16"/>
                </a:lnTo>
                <a:lnTo>
                  <a:pt x="11" y="15"/>
                </a:lnTo>
                <a:lnTo>
                  <a:pt x="10" y="15"/>
                </a:lnTo>
                <a:lnTo>
                  <a:pt x="10" y="13"/>
                </a:lnTo>
                <a:lnTo>
                  <a:pt x="10" y="13"/>
                </a:lnTo>
                <a:lnTo>
                  <a:pt x="0" y="2"/>
                </a:lnTo>
                <a:lnTo>
                  <a:pt x="30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Freeform 348"/>
          <p:cNvSpPr>
            <a:spLocks/>
          </p:cNvSpPr>
          <p:nvPr/>
        </p:nvSpPr>
        <p:spPr bwMode="auto">
          <a:xfrm>
            <a:off x="7591426" y="862013"/>
            <a:ext cx="57150" cy="38100"/>
          </a:xfrm>
          <a:custGeom>
            <a:avLst/>
            <a:gdLst>
              <a:gd name="T0" fmla="*/ 32 w 36"/>
              <a:gd name="T1" fmla="*/ 0 h 24"/>
              <a:gd name="T2" fmla="*/ 35 w 36"/>
              <a:gd name="T3" fmla="*/ 0 h 24"/>
              <a:gd name="T4" fmla="*/ 36 w 36"/>
              <a:gd name="T5" fmla="*/ 3 h 24"/>
              <a:gd name="T6" fmla="*/ 36 w 36"/>
              <a:gd name="T7" fmla="*/ 4 h 24"/>
              <a:gd name="T8" fmla="*/ 35 w 36"/>
              <a:gd name="T9" fmla="*/ 6 h 24"/>
              <a:gd name="T10" fmla="*/ 27 w 36"/>
              <a:gd name="T11" fmla="*/ 16 h 24"/>
              <a:gd name="T12" fmla="*/ 23 w 36"/>
              <a:gd name="T13" fmla="*/ 21 h 24"/>
              <a:gd name="T14" fmla="*/ 19 w 36"/>
              <a:gd name="T15" fmla="*/ 24 h 24"/>
              <a:gd name="T16" fmla="*/ 15 w 36"/>
              <a:gd name="T17" fmla="*/ 24 h 24"/>
              <a:gd name="T18" fmla="*/ 13 w 36"/>
              <a:gd name="T19" fmla="*/ 24 h 24"/>
              <a:gd name="T20" fmla="*/ 10 w 36"/>
              <a:gd name="T21" fmla="*/ 23 h 24"/>
              <a:gd name="T22" fmla="*/ 9 w 36"/>
              <a:gd name="T23" fmla="*/ 21 h 24"/>
              <a:gd name="T24" fmla="*/ 9 w 36"/>
              <a:gd name="T25" fmla="*/ 20 h 24"/>
              <a:gd name="T26" fmla="*/ 8 w 36"/>
              <a:gd name="T27" fmla="*/ 19 h 24"/>
              <a:gd name="T28" fmla="*/ 0 w 36"/>
              <a:gd name="T29" fmla="*/ 7 h 24"/>
              <a:gd name="T30" fmla="*/ 0 w 36"/>
              <a:gd name="T31" fmla="*/ 7 h 24"/>
              <a:gd name="T32" fmla="*/ 0 w 36"/>
              <a:gd name="T33" fmla="*/ 6 h 24"/>
              <a:gd name="T34" fmla="*/ 0 w 36"/>
              <a:gd name="T35" fmla="*/ 4 h 24"/>
              <a:gd name="T36" fmla="*/ 1 w 36"/>
              <a:gd name="T37" fmla="*/ 3 h 24"/>
              <a:gd name="T38" fmla="*/ 2 w 36"/>
              <a:gd name="T39" fmla="*/ 2 h 24"/>
              <a:gd name="T40" fmla="*/ 5 w 36"/>
              <a:gd name="T41" fmla="*/ 2 h 24"/>
              <a:gd name="T42" fmla="*/ 6 w 36"/>
              <a:gd name="T43" fmla="*/ 3 h 24"/>
              <a:gd name="T44" fmla="*/ 14 w 36"/>
              <a:gd name="T45" fmla="*/ 15 h 24"/>
              <a:gd name="T46" fmla="*/ 14 w 36"/>
              <a:gd name="T47" fmla="*/ 16 h 24"/>
              <a:gd name="T48" fmla="*/ 14 w 36"/>
              <a:gd name="T49" fmla="*/ 16 h 24"/>
              <a:gd name="T50" fmla="*/ 15 w 36"/>
              <a:gd name="T51" fmla="*/ 16 h 24"/>
              <a:gd name="T52" fmla="*/ 15 w 36"/>
              <a:gd name="T53" fmla="*/ 17 h 24"/>
              <a:gd name="T54" fmla="*/ 15 w 36"/>
              <a:gd name="T55" fmla="*/ 17 h 24"/>
              <a:gd name="T56" fmla="*/ 17 w 36"/>
              <a:gd name="T57" fmla="*/ 17 h 24"/>
              <a:gd name="T58" fmla="*/ 18 w 36"/>
              <a:gd name="T59" fmla="*/ 16 h 24"/>
              <a:gd name="T60" fmla="*/ 19 w 36"/>
              <a:gd name="T61" fmla="*/ 15 h 24"/>
              <a:gd name="T62" fmla="*/ 22 w 36"/>
              <a:gd name="T63" fmla="*/ 12 h 24"/>
              <a:gd name="T64" fmla="*/ 30 w 36"/>
              <a:gd name="T65" fmla="*/ 2 h 24"/>
              <a:gd name="T66" fmla="*/ 31 w 36"/>
              <a:gd name="T67" fmla="*/ 0 h 24"/>
              <a:gd name="T68" fmla="*/ 32 w 36"/>
              <a:gd name="T6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" h="24">
                <a:moveTo>
                  <a:pt x="32" y="0"/>
                </a:moveTo>
                <a:lnTo>
                  <a:pt x="35" y="0"/>
                </a:lnTo>
                <a:lnTo>
                  <a:pt x="36" y="3"/>
                </a:lnTo>
                <a:lnTo>
                  <a:pt x="36" y="4"/>
                </a:lnTo>
                <a:lnTo>
                  <a:pt x="35" y="6"/>
                </a:lnTo>
                <a:lnTo>
                  <a:pt x="27" y="16"/>
                </a:lnTo>
                <a:lnTo>
                  <a:pt x="23" y="21"/>
                </a:lnTo>
                <a:lnTo>
                  <a:pt x="19" y="24"/>
                </a:lnTo>
                <a:lnTo>
                  <a:pt x="15" y="24"/>
                </a:lnTo>
                <a:lnTo>
                  <a:pt x="13" y="24"/>
                </a:lnTo>
                <a:lnTo>
                  <a:pt x="10" y="23"/>
                </a:lnTo>
                <a:lnTo>
                  <a:pt x="9" y="21"/>
                </a:lnTo>
                <a:lnTo>
                  <a:pt x="9" y="20"/>
                </a:lnTo>
                <a:lnTo>
                  <a:pt x="8" y="19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  <a:lnTo>
                  <a:pt x="5" y="2"/>
                </a:lnTo>
                <a:lnTo>
                  <a:pt x="6" y="3"/>
                </a:lnTo>
                <a:lnTo>
                  <a:pt x="14" y="15"/>
                </a:lnTo>
                <a:lnTo>
                  <a:pt x="14" y="16"/>
                </a:lnTo>
                <a:lnTo>
                  <a:pt x="14" y="16"/>
                </a:lnTo>
                <a:lnTo>
                  <a:pt x="15" y="16"/>
                </a:lnTo>
                <a:lnTo>
                  <a:pt x="15" y="17"/>
                </a:lnTo>
                <a:lnTo>
                  <a:pt x="15" y="17"/>
                </a:lnTo>
                <a:lnTo>
                  <a:pt x="17" y="17"/>
                </a:lnTo>
                <a:lnTo>
                  <a:pt x="18" y="16"/>
                </a:lnTo>
                <a:lnTo>
                  <a:pt x="19" y="15"/>
                </a:lnTo>
                <a:lnTo>
                  <a:pt x="22" y="12"/>
                </a:lnTo>
                <a:lnTo>
                  <a:pt x="30" y="2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349"/>
          <p:cNvSpPr>
            <a:spLocks/>
          </p:cNvSpPr>
          <p:nvPr/>
        </p:nvSpPr>
        <p:spPr bwMode="auto">
          <a:xfrm>
            <a:off x="7559676" y="881063"/>
            <a:ext cx="60325" cy="263525"/>
          </a:xfrm>
          <a:custGeom>
            <a:avLst/>
            <a:gdLst>
              <a:gd name="T0" fmla="*/ 17 w 38"/>
              <a:gd name="T1" fmla="*/ 0 h 166"/>
              <a:gd name="T2" fmla="*/ 32 w 38"/>
              <a:gd name="T3" fmla="*/ 5 h 166"/>
              <a:gd name="T4" fmla="*/ 28 w 38"/>
              <a:gd name="T5" fmla="*/ 52 h 166"/>
              <a:gd name="T6" fmla="*/ 38 w 38"/>
              <a:gd name="T7" fmla="*/ 130 h 166"/>
              <a:gd name="T8" fmla="*/ 32 w 38"/>
              <a:gd name="T9" fmla="*/ 149 h 166"/>
              <a:gd name="T10" fmla="*/ 29 w 38"/>
              <a:gd name="T11" fmla="*/ 156 h 166"/>
              <a:gd name="T12" fmla="*/ 28 w 38"/>
              <a:gd name="T13" fmla="*/ 161 h 166"/>
              <a:gd name="T14" fmla="*/ 25 w 38"/>
              <a:gd name="T15" fmla="*/ 165 h 166"/>
              <a:gd name="T16" fmla="*/ 24 w 38"/>
              <a:gd name="T17" fmla="*/ 166 h 166"/>
              <a:gd name="T18" fmla="*/ 21 w 38"/>
              <a:gd name="T19" fmla="*/ 166 h 166"/>
              <a:gd name="T20" fmla="*/ 20 w 38"/>
              <a:gd name="T21" fmla="*/ 166 h 166"/>
              <a:gd name="T22" fmla="*/ 17 w 38"/>
              <a:gd name="T23" fmla="*/ 165 h 166"/>
              <a:gd name="T24" fmla="*/ 16 w 38"/>
              <a:gd name="T25" fmla="*/ 164 h 166"/>
              <a:gd name="T26" fmla="*/ 15 w 38"/>
              <a:gd name="T27" fmla="*/ 161 h 166"/>
              <a:gd name="T28" fmla="*/ 13 w 38"/>
              <a:gd name="T29" fmla="*/ 158 h 166"/>
              <a:gd name="T30" fmla="*/ 12 w 38"/>
              <a:gd name="T31" fmla="*/ 156 h 166"/>
              <a:gd name="T32" fmla="*/ 12 w 38"/>
              <a:gd name="T33" fmla="*/ 155 h 166"/>
              <a:gd name="T34" fmla="*/ 11 w 38"/>
              <a:gd name="T35" fmla="*/ 153 h 166"/>
              <a:gd name="T36" fmla="*/ 11 w 38"/>
              <a:gd name="T37" fmla="*/ 153 h 166"/>
              <a:gd name="T38" fmla="*/ 4 w 38"/>
              <a:gd name="T39" fmla="*/ 144 h 166"/>
              <a:gd name="T40" fmla="*/ 1 w 38"/>
              <a:gd name="T41" fmla="*/ 134 h 166"/>
              <a:gd name="T42" fmla="*/ 0 w 38"/>
              <a:gd name="T43" fmla="*/ 126 h 166"/>
              <a:gd name="T44" fmla="*/ 0 w 38"/>
              <a:gd name="T45" fmla="*/ 123 h 166"/>
              <a:gd name="T46" fmla="*/ 17 w 38"/>
              <a:gd name="T4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" h="166">
                <a:moveTo>
                  <a:pt x="17" y="0"/>
                </a:moveTo>
                <a:lnTo>
                  <a:pt x="32" y="5"/>
                </a:lnTo>
                <a:lnTo>
                  <a:pt x="28" y="52"/>
                </a:lnTo>
                <a:lnTo>
                  <a:pt x="38" y="130"/>
                </a:lnTo>
                <a:lnTo>
                  <a:pt x="32" y="149"/>
                </a:lnTo>
                <a:lnTo>
                  <a:pt x="29" y="156"/>
                </a:lnTo>
                <a:lnTo>
                  <a:pt x="28" y="161"/>
                </a:lnTo>
                <a:lnTo>
                  <a:pt x="25" y="165"/>
                </a:lnTo>
                <a:lnTo>
                  <a:pt x="24" y="166"/>
                </a:lnTo>
                <a:lnTo>
                  <a:pt x="21" y="166"/>
                </a:lnTo>
                <a:lnTo>
                  <a:pt x="20" y="166"/>
                </a:lnTo>
                <a:lnTo>
                  <a:pt x="17" y="165"/>
                </a:lnTo>
                <a:lnTo>
                  <a:pt x="16" y="164"/>
                </a:lnTo>
                <a:lnTo>
                  <a:pt x="15" y="161"/>
                </a:lnTo>
                <a:lnTo>
                  <a:pt x="13" y="158"/>
                </a:lnTo>
                <a:lnTo>
                  <a:pt x="12" y="156"/>
                </a:lnTo>
                <a:lnTo>
                  <a:pt x="12" y="155"/>
                </a:lnTo>
                <a:lnTo>
                  <a:pt x="11" y="153"/>
                </a:lnTo>
                <a:lnTo>
                  <a:pt x="11" y="153"/>
                </a:lnTo>
                <a:lnTo>
                  <a:pt x="4" y="144"/>
                </a:lnTo>
                <a:lnTo>
                  <a:pt x="1" y="134"/>
                </a:lnTo>
                <a:lnTo>
                  <a:pt x="0" y="126"/>
                </a:lnTo>
                <a:lnTo>
                  <a:pt x="0" y="123"/>
                </a:lnTo>
                <a:lnTo>
                  <a:pt x="17" y="0"/>
                </a:lnTo>
                <a:close/>
              </a:path>
            </a:pathLst>
          </a:custGeom>
          <a:solidFill>
            <a:srgbClr val="FDE465"/>
          </a:solidFill>
          <a:ln w="0">
            <a:solidFill>
              <a:srgbClr val="FDE46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350"/>
          <p:cNvSpPr>
            <a:spLocks/>
          </p:cNvSpPr>
          <p:nvPr/>
        </p:nvSpPr>
        <p:spPr bwMode="auto">
          <a:xfrm>
            <a:off x="7553326" y="876301"/>
            <a:ext cx="71438" cy="274638"/>
          </a:xfrm>
          <a:custGeom>
            <a:avLst/>
            <a:gdLst>
              <a:gd name="T0" fmla="*/ 22 w 45"/>
              <a:gd name="T1" fmla="*/ 0 h 173"/>
              <a:gd name="T2" fmla="*/ 24 w 45"/>
              <a:gd name="T3" fmla="*/ 4 h 173"/>
              <a:gd name="T4" fmla="*/ 7 w 45"/>
              <a:gd name="T5" fmla="*/ 127 h 173"/>
              <a:gd name="T6" fmla="*/ 8 w 45"/>
              <a:gd name="T7" fmla="*/ 137 h 173"/>
              <a:gd name="T8" fmla="*/ 12 w 45"/>
              <a:gd name="T9" fmla="*/ 146 h 173"/>
              <a:gd name="T10" fmla="*/ 17 w 45"/>
              <a:gd name="T11" fmla="*/ 154 h 173"/>
              <a:gd name="T12" fmla="*/ 19 w 45"/>
              <a:gd name="T13" fmla="*/ 155 h 173"/>
              <a:gd name="T14" fmla="*/ 19 w 45"/>
              <a:gd name="T15" fmla="*/ 156 h 173"/>
              <a:gd name="T16" fmla="*/ 21 w 45"/>
              <a:gd name="T17" fmla="*/ 163 h 173"/>
              <a:gd name="T18" fmla="*/ 25 w 45"/>
              <a:gd name="T19" fmla="*/ 167 h 173"/>
              <a:gd name="T20" fmla="*/ 25 w 45"/>
              <a:gd name="T21" fmla="*/ 167 h 173"/>
              <a:gd name="T22" fmla="*/ 26 w 45"/>
              <a:gd name="T23" fmla="*/ 165 h 173"/>
              <a:gd name="T24" fmla="*/ 29 w 45"/>
              <a:gd name="T25" fmla="*/ 161 h 173"/>
              <a:gd name="T26" fmla="*/ 32 w 45"/>
              <a:gd name="T27" fmla="*/ 151 h 173"/>
              <a:gd name="T28" fmla="*/ 38 w 45"/>
              <a:gd name="T29" fmla="*/ 133 h 173"/>
              <a:gd name="T30" fmla="*/ 32 w 45"/>
              <a:gd name="T31" fmla="*/ 8 h 173"/>
              <a:gd name="T32" fmla="*/ 33 w 45"/>
              <a:gd name="T33" fmla="*/ 4 h 173"/>
              <a:gd name="T34" fmla="*/ 37 w 45"/>
              <a:gd name="T35" fmla="*/ 4 h 173"/>
              <a:gd name="T36" fmla="*/ 38 w 45"/>
              <a:gd name="T37" fmla="*/ 8 h 173"/>
              <a:gd name="T38" fmla="*/ 45 w 45"/>
              <a:gd name="T39" fmla="*/ 133 h 173"/>
              <a:gd name="T40" fmla="*/ 37 w 45"/>
              <a:gd name="T41" fmla="*/ 159 h 173"/>
              <a:gd name="T42" fmla="*/ 33 w 45"/>
              <a:gd name="T43" fmla="*/ 168 h 173"/>
              <a:gd name="T44" fmla="*/ 29 w 45"/>
              <a:gd name="T45" fmla="*/ 173 h 173"/>
              <a:gd name="T46" fmla="*/ 22 w 45"/>
              <a:gd name="T47" fmla="*/ 173 h 173"/>
              <a:gd name="T48" fmla="*/ 17 w 45"/>
              <a:gd name="T49" fmla="*/ 169 h 173"/>
              <a:gd name="T50" fmla="*/ 15 w 45"/>
              <a:gd name="T51" fmla="*/ 164 h 173"/>
              <a:gd name="T52" fmla="*/ 12 w 45"/>
              <a:gd name="T53" fmla="*/ 159 h 173"/>
              <a:gd name="T54" fmla="*/ 5 w 45"/>
              <a:gd name="T55" fmla="*/ 147 h 173"/>
              <a:gd name="T56" fmla="*/ 0 w 45"/>
              <a:gd name="T57" fmla="*/ 129 h 173"/>
              <a:gd name="T58" fmla="*/ 0 w 45"/>
              <a:gd name="T59" fmla="*/ 125 h 173"/>
              <a:gd name="T60" fmla="*/ 17 w 45"/>
              <a:gd name="T61" fmla="*/ 2 h 173"/>
              <a:gd name="T62" fmla="*/ 21 w 45"/>
              <a:gd name="T6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" h="173">
                <a:moveTo>
                  <a:pt x="21" y="0"/>
                </a:moveTo>
                <a:lnTo>
                  <a:pt x="22" y="0"/>
                </a:lnTo>
                <a:lnTo>
                  <a:pt x="24" y="2"/>
                </a:lnTo>
                <a:lnTo>
                  <a:pt x="24" y="4"/>
                </a:lnTo>
                <a:lnTo>
                  <a:pt x="7" y="126"/>
                </a:lnTo>
                <a:lnTo>
                  <a:pt x="7" y="127"/>
                </a:lnTo>
                <a:lnTo>
                  <a:pt x="8" y="131"/>
                </a:lnTo>
                <a:lnTo>
                  <a:pt x="8" y="137"/>
                </a:lnTo>
                <a:lnTo>
                  <a:pt x="9" y="141"/>
                </a:lnTo>
                <a:lnTo>
                  <a:pt x="12" y="146"/>
                </a:lnTo>
                <a:lnTo>
                  <a:pt x="15" y="150"/>
                </a:lnTo>
                <a:lnTo>
                  <a:pt x="17" y="154"/>
                </a:lnTo>
                <a:lnTo>
                  <a:pt x="17" y="154"/>
                </a:lnTo>
                <a:lnTo>
                  <a:pt x="19" y="155"/>
                </a:lnTo>
                <a:lnTo>
                  <a:pt x="19" y="155"/>
                </a:lnTo>
                <a:lnTo>
                  <a:pt x="19" y="156"/>
                </a:lnTo>
                <a:lnTo>
                  <a:pt x="20" y="159"/>
                </a:lnTo>
                <a:lnTo>
                  <a:pt x="21" y="163"/>
                </a:lnTo>
                <a:lnTo>
                  <a:pt x="24" y="165"/>
                </a:lnTo>
                <a:lnTo>
                  <a:pt x="25" y="167"/>
                </a:lnTo>
                <a:lnTo>
                  <a:pt x="25" y="167"/>
                </a:lnTo>
                <a:lnTo>
                  <a:pt x="25" y="167"/>
                </a:lnTo>
                <a:lnTo>
                  <a:pt x="26" y="167"/>
                </a:lnTo>
                <a:lnTo>
                  <a:pt x="26" y="165"/>
                </a:lnTo>
                <a:lnTo>
                  <a:pt x="28" y="164"/>
                </a:lnTo>
                <a:lnTo>
                  <a:pt x="29" y="161"/>
                </a:lnTo>
                <a:lnTo>
                  <a:pt x="30" y="158"/>
                </a:lnTo>
                <a:lnTo>
                  <a:pt x="32" y="151"/>
                </a:lnTo>
                <a:lnTo>
                  <a:pt x="32" y="151"/>
                </a:lnTo>
                <a:lnTo>
                  <a:pt x="38" y="133"/>
                </a:lnTo>
                <a:lnTo>
                  <a:pt x="29" y="55"/>
                </a:lnTo>
                <a:lnTo>
                  <a:pt x="32" y="8"/>
                </a:lnTo>
                <a:lnTo>
                  <a:pt x="32" y="6"/>
                </a:lnTo>
                <a:lnTo>
                  <a:pt x="33" y="4"/>
                </a:lnTo>
                <a:lnTo>
                  <a:pt x="36" y="4"/>
                </a:lnTo>
                <a:lnTo>
                  <a:pt x="37" y="4"/>
                </a:lnTo>
                <a:lnTo>
                  <a:pt x="38" y="6"/>
                </a:lnTo>
                <a:lnTo>
                  <a:pt x="38" y="8"/>
                </a:lnTo>
                <a:lnTo>
                  <a:pt x="36" y="54"/>
                </a:lnTo>
                <a:lnTo>
                  <a:pt x="45" y="133"/>
                </a:lnTo>
                <a:lnTo>
                  <a:pt x="38" y="154"/>
                </a:lnTo>
                <a:lnTo>
                  <a:pt x="37" y="159"/>
                </a:lnTo>
                <a:lnTo>
                  <a:pt x="36" y="164"/>
                </a:lnTo>
                <a:lnTo>
                  <a:pt x="33" y="168"/>
                </a:lnTo>
                <a:lnTo>
                  <a:pt x="32" y="171"/>
                </a:lnTo>
                <a:lnTo>
                  <a:pt x="29" y="173"/>
                </a:lnTo>
                <a:lnTo>
                  <a:pt x="25" y="173"/>
                </a:lnTo>
                <a:lnTo>
                  <a:pt x="22" y="173"/>
                </a:lnTo>
                <a:lnTo>
                  <a:pt x="20" y="171"/>
                </a:lnTo>
                <a:lnTo>
                  <a:pt x="17" y="169"/>
                </a:lnTo>
                <a:lnTo>
                  <a:pt x="16" y="167"/>
                </a:lnTo>
                <a:lnTo>
                  <a:pt x="15" y="164"/>
                </a:lnTo>
                <a:lnTo>
                  <a:pt x="13" y="161"/>
                </a:lnTo>
                <a:lnTo>
                  <a:pt x="12" y="159"/>
                </a:lnTo>
                <a:lnTo>
                  <a:pt x="12" y="158"/>
                </a:lnTo>
                <a:lnTo>
                  <a:pt x="5" y="147"/>
                </a:lnTo>
                <a:lnTo>
                  <a:pt x="2" y="138"/>
                </a:lnTo>
                <a:lnTo>
                  <a:pt x="0" y="129"/>
                </a:lnTo>
                <a:lnTo>
                  <a:pt x="0" y="126"/>
                </a:lnTo>
                <a:lnTo>
                  <a:pt x="0" y="125"/>
                </a:lnTo>
                <a:lnTo>
                  <a:pt x="17" y="3"/>
                </a:lnTo>
                <a:lnTo>
                  <a:pt x="17" y="2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351"/>
          <p:cNvSpPr>
            <a:spLocks/>
          </p:cNvSpPr>
          <p:nvPr/>
        </p:nvSpPr>
        <p:spPr bwMode="auto">
          <a:xfrm>
            <a:off x="7491413" y="893763"/>
            <a:ext cx="220663" cy="190500"/>
          </a:xfrm>
          <a:custGeom>
            <a:avLst/>
            <a:gdLst>
              <a:gd name="T0" fmla="*/ 135 w 139"/>
              <a:gd name="T1" fmla="*/ 0 h 120"/>
              <a:gd name="T2" fmla="*/ 137 w 139"/>
              <a:gd name="T3" fmla="*/ 0 h 120"/>
              <a:gd name="T4" fmla="*/ 139 w 139"/>
              <a:gd name="T5" fmla="*/ 1 h 120"/>
              <a:gd name="T6" fmla="*/ 139 w 139"/>
              <a:gd name="T7" fmla="*/ 3 h 120"/>
              <a:gd name="T8" fmla="*/ 139 w 139"/>
              <a:gd name="T9" fmla="*/ 4 h 120"/>
              <a:gd name="T10" fmla="*/ 101 w 139"/>
              <a:gd name="T11" fmla="*/ 99 h 120"/>
              <a:gd name="T12" fmla="*/ 101 w 139"/>
              <a:gd name="T13" fmla="*/ 102 h 120"/>
              <a:gd name="T14" fmla="*/ 101 w 139"/>
              <a:gd name="T15" fmla="*/ 105 h 120"/>
              <a:gd name="T16" fmla="*/ 99 w 139"/>
              <a:gd name="T17" fmla="*/ 109 h 120"/>
              <a:gd name="T18" fmla="*/ 97 w 139"/>
              <a:gd name="T19" fmla="*/ 112 h 120"/>
              <a:gd name="T20" fmla="*/ 94 w 139"/>
              <a:gd name="T21" fmla="*/ 116 h 120"/>
              <a:gd name="T22" fmla="*/ 93 w 139"/>
              <a:gd name="T23" fmla="*/ 118 h 120"/>
              <a:gd name="T24" fmla="*/ 89 w 139"/>
              <a:gd name="T25" fmla="*/ 120 h 120"/>
              <a:gd name="T26" fmla="*/ 86 w 139"/>
              <a:gd name="T27" fmla="*/ 120 h 120"/>
              <a:gd name="T28" fmla="*/ 86 w 139"/>
              <a:gd name="T29" fmla="*/ 120 h 120"/>
              <a:gd name="T30" fmla="*/ 82 w 139"/>
              <a:gd name="T31" fmla="*/ 119 h 120"/>
              <a:gd name="T32" fmla="*/ 78 w 139"/>
              <a:gd name="T33" fmla="*/ 118 h 120"/>
              <a:gd name="T34" fmla="*/ 75 w 139"/>
              <a:gd name="T35" fmla="*/ 115 h 120"/>
              <a:gd name="T36" fmla="*/ 69 w 139"/>
              <a:gd name="T37" fmla="*/ 110 h 120"/>
              <a:gd name="T38" fmla="*/ 65 w 139"/>
              <a:gd name="T39" fmla="*/ 105 h 120"/>
              <a:gd name="T40" fmla="*/ 23 w 139"/>
              <a:gd name="T41" fmla="*/ 65 h 120"/>
              <a:gd name="T42" fmla="*/ 23 w 139"/>
              <a:gd name="T43" fmla="*/ 64 h 120"/>
              <a:gd name="T44" fmla="*/ 23 w 139"/>
              <a:gd name="T45" fmla="*/ 61 h 120"/>
              <a:gd name="T46" fmla="*/ 5 w 139"/>
              <a:gd name="T47" fmla="*/ 72 h 120"/>
              <a:gd name="T48" fmla="*/ 3 w 139"/>
              <a:gd name="T49" fmla="*/ 73 h 120"/>
              <a:gd name="T50" fmla="*/ 1 w 139"/>
              <a:gd name="T51" fmla="*/ 72 h 120"/>
              <a:gd name="T52" fmla="*/ 0 w 139"/>
              <a:gd name="T53" fmla="*/ 71 h 120"/>
              <a:gd name="T54" fmla="*/ 0 w 139"/>
              <a:gd name="T55" fmla="*/ 69 h 120"/>
              <a:gd name="T56" fmla="*/ 0 w 139"/>
              <a:gd name="T57" fmla="*/ 68 h 120"/>
              <a:gd name="T58" fmla="*/ 1 w 139"/>
              <a:gd name="T59" fmla="*/ 67 h 120"/>
              <a:gd name="T60" fmla="*/ 27 w 139"/>
              <a:gd name="T61" fmla="*/ 50 h 120"/>
              <a:gd name="T62" fmla="*/ 30 w 139"/>
              <a:gd name="T63" fmla="*/ 63 h 120"/>
              <a:gd name="T64" fmla="*/ 71 w 139"/>
              <a:gd name="T65" fmla="*/ 99 h 120"/>
              <a:gd name="T66" fmla="*/ 71 w 139"/>
              <a:gd name="T67" fmla="*/ 99 h 120"/>
              <a:gd name="T68" fmla="*/ 75 w 139"/>
              <a:gd name="T69" fmla="*/ 106 h 120"/>
              <a:gd name="T70" fmla="*/ 78 w 139"/>
              <a:gd name="T71" fmla="*/ 110 h 120"/>
              <a:gd name="T72" fmla="*/ 82 w 139"/>
              <a:gd name="T73" fmla="*/ 111 h 120"/>
              <a:gd name="T74" fmla="*/ 85 w 139"/>
              <a:gd name="T75" fmla="*/ 112 h 120"/>
              <a:gd name="T76" fmla="*/ 86 w 139"/>
              <a:gd name="T77" fmla="*/ 114 h 120"/>
              <a:gd name="T78" fmla="*/ 88 w 139"/>
              <a:gd name="T79" fmla="*/ 112 h 120"/>
              <a:gd name="T80" fmla="*/ 89 w 139"/>
              <a:gd name="T81" fmla="*/ 111 h 120"/>
              <a:gd name="T82" fmla="*/ 92 w 139"/>
              <a:gd name="T83" fmla="*/ 110 h 120"/>
              <a:gd name="T84" fmla="*/ 93 w 139"/>
              <a:gd name="T85" fmla="*/ 106 h 120"/>
              <a:gd name="T86" fmla="*/ 93 w 139"/>
              <a:gd name="T87" fmla="*/ 103 h 120"/>
              <a:gd name="T88" fmla="*/ 94 w 139"/>
              <a:gd name="T89" fmla="*/ 101 h 120"/>
              <a:gd name="T90" fmla="*/ 94 w 139"/>
              <a:gd name="T91" fmla="*/ 99 h 120"/>
              <a:gd name="T92" fmla="*/ 94 w 139"/>
              <a:gd name="T93" fmla="*/ 98 h 120"/>
              <a:gd name="T94" fmla="*/ 94 w 139"/>
              <a:gd name="T95" fmla="*/ 98 h 120"/>
              <a:gd name="T96" fmla="*/ 132 w 139"/>
              <a:gd name="T97" fmla="*/ 1 h 120"/>
              <a:gd name="T98" fmla="*/ 132 w 139"/>
              <a:gd name="T99" fmla="*/ 1 h 120"/>
              <a:gd name="T100" fmla="*/ 133 w 139"/>
              <a:gd name="T101" fmla="*/ 0 h 120"/>
              <a:gd name="T102" fmla="*/ 135 w 139"/>
              <a:gd name="T10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9" h="120">
                <a:moveTo>
                  <a:pt x="135" y="0"/>
                </a:moveTo>
                <a:lnTo>
                  <a:pt x="137" y="0"/>
                </a:lnTo>
                <a:lnTo>
                  <a:pt x="139" y="1"/>
                </a:lnTo>
                <a:lnTo>
                  <a:pt x="139" y="3"/>
                </a:lnTo>
                <a:lnTo>
                  <a:pt x="139" y="4"/>
                </a:lnTo>
                <a:lnTo>
                  <a:pt x="101" y="99"/>
                </a:lnTo>
                <a:lnTo>
                  <a:pt x="101" y="102"/>
                </a:lnTo>
                <a:lnTo>
                  <a:pt x="101" y="105"/>
                </a:lnTo>
                <a:lnTo>
                  <a:pt x="99" y="109"/>
                </a:lnTo>
                <a:lnTo>
                  <a:pt x="97" y="112"/>
                </a:lnTo>
                <a:lnTo>
                  <a:pt x="94" y="116"/>
                </a:lnTo>
                <a:lnTo>
                  <a:pt x="93" y="118"/>
                </a:lnTo>
                <a:lnTo>
                  <a:pt x="89" y="120"/>
                </a:lnTo>
                <a:lnTo>
                  <a:pt x="86" y="120"/>
                </a:lnTo>
                <a:lnTo>
                  <a:pt x="86" y="120"/>
                </a:lnTo>
                <a:lnTo>
                  <a:pt x="82" y="119"/>
                </a:lnTo>
                <a:lnTo>
                  <a:pt x="78" y="118"/>
                </a:lnTo>
                <a:lnTo>
                  <a:pt x="75" y="115"/>
                </a:lnTo>
                <a:lnTo>
                  <a:pt x="69" y="110"/>
                </a:lnTo>
                <a:lnTo>
                  <a:pt x="65" y="105"/>
                </a:lnTo>
                <a:lnTo>
                  <a:pt x="23" y="65"/>
                </a:lnTo>
                <a:lnTo>
                  <a:pt x="23" y="64"/>
                </a:lnTo>
                <a:lnTo>
                  <a:pt x="23" y="61"/>
                </a:lnTo>
                <a:lnTo>
                  <a:pt x="5" y="72"/>
                </a:lnTo>
                <a:lnTo>
                  <a:pt x="3" y="73"/>
                </a:lnTo>
                <a:lnTo>
                  <a:pt x="1" y="72"/>
                </a:lnTo>
                <a:lnTo>
                  <a:pt x="0" y="71"/>
                </a:lnTo>
                <a:lnTo>
                  <a:pt x="0" y="69"/>
                </a:lnTo>
                <a:lnTo>
                  <a:pt x="0" y="68"/>
                </a:lnTo>
                <a:lnTo>
                  <a:pt x="1" y="67"/>
                </a:lnTo>
                <a:lnTo>
                  <a:pt x="27" y="50"/>
                </a:lnTo>
                <a:lnTo>
                  <a:pt x="30" y="63"/>
                </a:lnTo>
                <a:lnTo>
                  <a:pt x="71" y="99"/>
                </a:lnTo>
                <a:lnTo>
                  <a:pt x="71" y="99"/>
                </a:lnTo>
                <a:lnTo>
                  <a:pt x="75" y="106"/>
                </a:lnTo>
                <a:lnTo>
                  <a:pt x="78" y="110"/>
                </a:lnTo>
                <a:lnTo>
                  <a:pt x="82" y="111"/>
                </a:lnTo>
                <a:lnTo>
                  <a:pt x="85" y="112"/>
                </a:lnTo>
                <a:lnTo>
                  <a:pt x="86" y="114"/>
                </a:lnTo>
                <a:lnTo>
                  <a:pt x="88" y="112"/>
                </a:lnTo>
                <a:lnTo>
                  <a:pt x="89" y="111"/>
                </a:lnTo>
                <a:lnTo>
                  <a:pt x="92" y="110"/>
                </a:lnTo>
                <a:lnTo>
                  <a:pt x="93" y="106"/>
                </a:lnTo>
                <a:lnTo>
                  <a:pt x="93" y="103"/>
                </a:lnTo>
                <a:lnTo>
                  <a:pt x="94" y="101"/>
                </a:lnTo>
                <a:lnTo>
                  <a:pt x="94" y="99"/>
                </a:lnTo>
                <a:lnTo>
                  <a:pt x="94" y="98"/>
                </a:lnTo>
                <a:lnTo>
                  <a:pt x="94" y="98"/>
                </a:lnTo>
                <a:lnTo>
                  <a:pt x="132" y="1"/>
                </a:lnTo>
                <a:lnTo>
                  <a:pt x="132" y="1"/>
                </a:lnTo>
                <a:lnTo>
                  <a:pt x="133" y="0"/>
                </a:lnTo>
                <a:lnTo>
                  <a:pt x="13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352"/>
          <p:cNvSpPr>
            <a:spLocks/>
          </p:cNvSpPr>
          <p:nvPr/>
        </p:nvSpPr>
        <p:spPr bwMode="auto">
          <a:xfrm>
            <a:off x="6424613" y="2613026"/>
            <a:ext cx="39688" cy="31750"/>
          </a:xfrm>
          <a:custGeom>
            <a:avLst/>
            <a:gdLst>
              <a:gd name="T0" fmla="*/ 25 w 25"/>
              <a:gd name="T1" fmla="*/ 0 h 20"/>
              <a:gd name="T2" fmla="*/ 12 w 25"/>
              <a:gd name="T3" fmla="*/ 14 h 20"/>
              <a:gd name="T4" fmla="*/ 12 w 25"/>
              <a:gd name="T5" fmla="*/ 14 h 20"/>
              <a:gd name="T6" fmla="*/ 12 w 25"/>
              <a:gd name="T7" fmla="*/ 15 h 20"/>
              <a:gd name="T8" fmla="*/ 11 w 25"/>
              <a:gd name="T9" fmla="*/ 17 h 20"/>
              <a:gd name="T10" fmla="*/ 11 w 25"/>
              <a:gd name="T11" fmla="*/ 19 h 20"/>
              <a:gd name="T12" fmla="*/ 10 w 25"/>
              <a:gd name="T13" fmla="*/ 19 h 20"/>
              <a:gd name="T14" fmla="*/ 8 w 25"/>
              <a:gd name="T15" fmla="*/ 20 h 20"/>
              <a:gd name="T16" fmla="*/ 7 w 25"/>
              <a:gd name="T17" fmla="*/ 19 h 20"/>
              <a:gd name="T18" fmla="*/ 6 w 25"/>
              <a:gd name="T19" fmla="*/ 18 h 20"/>
              <a:gd name="T20" fmla="*/ 4 w 25"/>
              <a:gd name="T21" fmla="*/ 14 h 20"/>
              <a:gd name="T22" fmla="*/ 2 w 25"/>
              <a:gd name="T23" fmla="*/ 9 h 20"/>
              <a:gd name="T24" fmla="*/ 0 w 25"/>
              <a:gd name="T25" fmla="*/ 2 h 20"/>
              <a:gd name="T26" fmla="*/ 25 w 25"/>
              <a:gd name="T2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20">
                <a:moveTo>
                  <a:pt x="25" y="0"/>
                </a:moveTo>
                <a:lnTo>
                  <a:pt x="12" y="14"/>
                </a:lnTo>
                <a:lnTo>
                  <a:pt x="12" y="14"/>
                </a:lnTo>
                <a:lnTo>
                  <a:pt x="12" y="15"/>
                </a:lnTo>
                <a:lnTo>
                  <a:pt x="11" y="17"/>
                </a:lnTo>
                <a:lnTo>
                  <a:pt x="11" y="19"/>
                </a:lnTo>
                <a:lnTo>
                  <a:pt x="10" y="19"/>
                </a:lnTo>
                <a:lnTo>
                  <a:pt x="8" y="20"/>
                </a:lnTo>
                <a:lnTo>
                  <a:pt x="7" y="19"/>
                </a:lnTo>
                <a:lnTo>
                  <a:pt x="6" y="18"/>
                </a:lnTo>
                <a:lnTo>
                  <a:pt x="4" y="14"/>
                </a:lnTo>
                <a:lnTo>
                  <a:pt x="2" y="9"/>
                </a:lnTo>
                <a:lnTo>
                  <a:pt x="0" y="2"/>
                </a:lnTo>
                <a:lnTo>
                  <a:pt x="25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353"/>
          <p:cNvSpPr>
            <a:spLocks/>
          </p:cNvSpPr>
          <p:nvPr/>
        </p:nvSpPr>
        <p:spPr bwMode="auto">
          <a:xfrm>
            <a:off x="6419851" y="2606676"/>
            <a:ext cx="50800" cy="44450"/>
          </a:xfrm>
          <a:custGeom>
            <a:avLst/>
            <a:gdLst>
              <a:gd name="T0" fmla="*/ 30 w 32"/>
              <a:gd name="T1" fmla="*/ 0 h 28"/>
              <a:gd name="T2" fmla="*/ 31 w 32"/>
              <a:gd name="T3" fmla="*/ 1 h 28"/>
              <a:gd name="T4" fmla="*/ 32 w 32"/>
              <a:gd name="T5" fmla="*/ 2 h 28"/>
              <a:gd name="T6" fmla="*/ 32 w 32"/>
              <a:gd name="T7" fmla="*/ 4 h 28"/>
              <a:gd name="T8" fmla="*/ 31 w 32"/>
              <a:gd name="T9" fmla="*/ 5 h 28"/>
              <a:gd name="T10" fmla="*/ 18 w 32"/>
              <a:gd name="T11" fmla="*/ 19 h 28"/>
              <a:gd name="T12" fmla="*/ 18 w 32"/>
              <a:gd name="T13" fmla="*/ 22 h 28"/>
              <a:gd name="T14" fmla="*/ 17 w 32"/>
              <a:gd name="T15" fmla="*/ 26 h 28"/>
              <a:gd name="T16" fmla="*/ 15 w 32"/>
              <a:gd name="T17" fmla="*/ 27 h 28"/>
              <a:gd name="T18" fmla="*/ 14 w 32"/>
              <a:gd name="T19" fmla="*/ 27 h 28"/>
              <a:gd name="T20" fmla="*/ 11 w 32"/>
              <a:gd name="T21" fmla="*/ 28 h 28"/>
              <a:gd name="T22" fmla="*/ 9 w 32"/>
              <a:gd name="T23" fmla="*/ 27 h 28"/>
              <a:gd name="T24" fmla="*/ 7 w 32"/>
              <a:gd name="T25" fmla="*/ 26 h 28"/>
              <a:gd name="T26" fmla="*/ 6 w 32"/>
              <a:gd name="T27" fmla="*/ 23 h 28"/>
              <a:gd name="T28" fmla="*/ 5 w 32"/>
              <a:gd name="T29" fmla="*/ 21 h 28"/>
              <a:gd name="T30" fmla="*/ 3 w 32"/>
              <a:gd name="T31" fmla="*/ 18 h 28"/>
              <a:gd name="T32" fmla="*/ 2 w 32"/>
              <a:gd name="T33" fmla="*/ 14 h 28"/>
              <a:gd name="T34" fmla="*/ 0 w 32"/>
              <a:gd name="T35" fmla="*/ 6 h 28"/>
              <a:gd name="T36" fmla="*/ 0 w 32"/>
              <a:gd name="T37" fmla="*/ 5 h 28"/>
              <a:gd name="T38" fmla="*/ 1 w 32"/>
              <a:gd name="T39" fmla="*/ 4 h 28"/>
              <a:gd name="T40" fmla="*/ 2 w 32"/>
              <a:gd name="T41" fmla="*/ 2 h 28"/>
              <a:gd name="T42" fmla="*/ 5 w 32"/>
              <a:gd name="T43" fmla="*/ 2 h 28"/>
              <a:gd name="T44" fmla="*/ 6 w 32"/>
              <a:gd name="T45" fmla="*/ 4 h 28"/>
              <a:gd name="T46" fmla="*/ 6 w 32"/>
              <a:gd name="T47" fmla="*/ 5 h 28"/>
              <a:gd name="T48" fmla="*/ 9 w 32"/>
              <a:gd name="T49" fmla="*/ 11 h 28"/>
              <a:gd name="T50" fmla="*/ 10 w 32"/>
              <a:gd name="T51" fmla="*/ 17 h 28"/>
              <a:gd name="T52" fmla="*/ 11 w 32"/>
              <a:gd name="T53" fmla="*/ 19 h 28"/>
              <a:gd name="T54" fmla="*/ 11 w 32"/>
              <a:gd name="T55" fmla="*/ 18 h 28"/>
              <a:gd name="T56" fmla="*/ 11 w 32"/>
              <a:gd name="T57" fmla="*/ 18 h 28"/>
              <a:gd name="T58" fmla="*/ 11 w 32"/>
              <a:gd name="T59" fmla="*/ 17 h 28"/>
              <a:gd name="T60" fmla="*/ 26 w 32"/>
              <a:gd name="T61" fmla="*/ 1 h 28"/>
              <a:gd name="T62" fmla="*/ 27 w 32"/>
              <a:gd name="T63" fmla="*/ 0 h 28"/>
              <a:gd name="T64" fmla="*/ 30 w 32"/>
              <a:gd name="T6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28">
                <a:moveTo>
                  <a:pt x="30" y="0"/>
                </a:moveTo>
                <a:lnTo>
                  <a:pt x="31" y="1"/>
                </a:lnTo>
                <a:lnTo>
                  <a:pt x="32" y="2"/>
                </a:lnTo>
                <a:lnTo>
                  <a:pt x="32" y="4"/>
                </a:lnTo>
                <a:lnTo>
                  <a:pt x="31" y="5"/>
                </a:lnTo>
                <a:lnTo>
                  <a:pt x="18" y="19"/>
                </a:lnTo>
                <a:lnTo>
                  <a:pt x="18" y="22"/>
                </a:lnTo>
                <a:lnTo>
                  <a:pt x="17" y="26"/>
                </a:lnTo>
                <a:lnTo>
                  <a:pt x="15" y="27"/>
                </a:lnTo>
                <a:lnTo>
                  <a:pt x="14" y="27"/>
                </a:lnTo>
                <a:lnTo>
                  <a:pt x="11" y="28"/>
                </a:lnTo>
                <a:lnTo>
                  <a:pt x="9" y="27"/>
                </a:lnTo>
                <a:lnTo>
                  <a:pt x="7" y="26"/>
                </a:lnTo>
                <a:lnTo>
                  <a:pt x="6" y="23"/>
                </a:lnTo>
                <a:lnTo>
                  <a:pt x="5" y="21"/>
                </a:lnTo>
                <a:lnTo>
                  <a:pt x="3" y="18"/>
                </a:lnTo>
                <a:lnTo>
                  <a:pt x="2" y="14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2" y="2"/>
                </a:lnTo>
                <a:lnTo>
                  <a:pt x="5" y="2"/>
                </a:lnTo>
                <a:lnTo>
                  <a:pt x="6" y="4"/>
                </a:lnTo>
                <a:lnTo>
                  <a:pt x="6" y="5"/>
                </a:lnTo>
                <a:lnTo>
                  <a:pt x="9" y="11"/>
                </a:lnTo>
                <a:lnTo>
                  <a:pt x="10" y="17"/>
                </a:lnTo>
                <a:lnTo>
                  <a:pt x="11" y="19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26" y="1"/>
                </a:lnTo>
                <a:lnTo>
                  <a:pt x="27" y="0"/>
                </a:lnTo>
                <a:lnTo>
                  <a:pt x="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354"/>
          <p:cNvSpPr>
            <a:spLocks/>
          </p:cNvSpPr>
          <p:nvPr/>
        </p:nvSpPr>
        <p:spPr bwMode="auto">
          <a:xfrm>
            <a:off x="6470651" y="2613026"/>
            <a:ext cx="39688" cy="23813"/>
          </a:xfrm>
          <a:custGeom>
            <a:avLst/>
            <a:gdLst>
              <a:gd name="T0" fmla="*/ 0 w 25"/>
              <a:gd name="T1" fmla="*/ 0 h 15"/>
              <a:gd name="T2" fmla="*/ 25 w 25"/>
              <a:gd name="T3" fmla="*/ 6 h 15"/>
              <a:gd name="T4" fmla="*/ 19 w 25"/>
              <a:gd name="T5" fmla="*/ 11 h 15"/>
              <a:gd name="T6" fmla="*/ 15 w 25"/>
              <a:gd name="T7" fmla="*/ 14 h 15"/>
              <a:gd name="T8" fmla="*/ 12 w 25"/>
              <a:gd name="T9" fmla="*/ 15 h 15"/>
              <a:gd name="T10" fmla="*/ 11 w 25"/>
              <a:gd name="T11" fmla="*/ 15 h 15"/>
              <a:gd name="T12" fmla="*/ 8 w 25"/>
              <a:gd name="T13" fmla="*/ 15 h 15"/>
              <a:gd name="T14" fmla="*/ 7 w 25"/>
              <a:gd name="T15" fmla="*/ 15 h 15"/>
              <a:gd name="T16" fmla="*/ 7 w 25"/>
              <a:gd name="T17" fmla="*/ 14 h 15"/>
              <a:gd name="T18" fmla="*/ 5 w 25"/>
              <a:gd name="T19" fmla="*/ 13 h 15"/>
              <a:gd name="T20" fmla="*/ 5 w 25"/>
              <a:gd name="T21" fmla="*/ 11 h 15"/>
              <a:gd name="T22" fmla="*/ 5 w 25"/>
              <a:gd name="T23" fmla="*/ 11 h 15"/>
              <a:gd name="T24" fmla="*/ 0 w 25"/>
              <a:gd name="T2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15">
                <a:moveTo>
                  <a:pt x="0" y="0"/>
                </a:moveTo>
                <a:lnTo>
                  <a:pt x="25" y="6"/>
                </a:lnTo>
                <a:lnTo>
                  <a:pt x="19" y="11"/>
                </a:lnTo>
                <a:lnTo>
                  <a:pt x="15" y="14"/>
                </a:lnTo>
                <a:lnTo>
                  <a:pt x="12" y="15"/>
                </a:lnTo>
                <a:lnTo>
                  <a:pt x="11" y="15"/>
                </a:lnTo>
                <a:lnTo>
                  <a:pt x="8" y="15"/>
                </a:lnTo>
                <a:lnTo>
                  <a:pt x="7" y="15"/>
                </a:lnTo>
                <a:lnTo>
                  <a:pt x="7" y="14"/>
                </a:lnTo>
                <a:lnTo>
                  <a:pt x="5" y="13"/>
                </a:lnTo>
                <a:lnTo>
                  <a:pt x="5" y="11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355"/>
          <p:cNvSpPr>
            <a:spLocks/>
          </p:cNvSpPr>
          <p:nvPr/>
        </p:nvSpPr>
        <p:spPr bwMode="auto">
          <a:xfrm>
            <a:off x="6467476" y="2606676"/>
            <a:ext cx="49213" cy="36513"/>
          </a:xfrm>
          <a:custGeom>
            <a:avLst/>
            <a:gdLst>
              <a:gd name="T0" fmla="*/ 4 w 31"/>
              <a:gd name="T1" fmla="*/ 0 h 23"/>
              <a:gd name="T2" fmla="*/ 5 w 31"/>
              <a:gd name="T3" fmla="*/ 1 h 23"/>
              <a:gd name="T4" fmla="*/ 6 w 31"/>
              <a:gd name="T5" fmla="*/ 2 h 23"/>
              <a:gd name="T6" fmla="*/ 11 w 31"/>
              <a:gd name="T7" fmla="*/ 14 h 23"/>
              <a:gd name="T8" fmla="*/ 11 w 31"/>
              <a:gd name="T9" fmla="*/ 15 h 23"/>
              <a:gd name="T10" fmla="*/ 11 w 31"/>
              <a:gd name="T11" fmla="*/ 15 h 23"/>
              <a:gd name="T12" fmla="*/ 11 w 31"/>
              <a:gd name="T13" fmla="*/ 15 h 23"/>
              <a:gd name="T14" fmla="*/ 11 w 31"/>
              <a:gd name="T15" fmla="*/ 17 h 23"/>
              <a:gd name="T16" fmla="*/ 13 w 31"/>
              <a:gd name="T17" fmla="*/ 17 h 23"/>
              <a:gd name="T18" fmla="*/ 13 w 31"/>
              <a:gd name="T19" fmla="*/ 17 h 23"/>
              <a:gd name="T20" fmla="*/ 14 w 31"/>
              <a:gd name="T21" fmla="*/ 15 h 23"/>
              <a:gd name="T22" fmla="*/ 17 w 31"/>
              <a:gd name="T23" fmla="*/ 15 h 23"/>
              <a:gd name="T24" fmla="*/ 18 w 31"/>
              <a:gd name="T25" fmla="*/ 13 h 23"/>
              <a:gd name="T26" fmla="*/ 26 w 31"/>
              <a:gd name="T27" fmla="*/ 7 h 23"/>
              <a:gd name="T28" fmla="*/ 27 w 31"/>
              <a:gd name="T29" fmla="*/ 6 h 23"/>
              <a:gd name="T30" fmla="*/ 28 w 31"/>
              <a:gd name="T31" fmla="*/ 7 h 23"/>
              <a:gd name="T32" fmla="*/ 31 w 31"/>
              <a:gd name="T33" fmla="*/ 7 h 23"/>
              <a:gd name="T34" fmla="*/ 31 w 31"/>
              <a:gd name="T35" fmla="*/ 10 h 23"/>
              <a:gd name="T36" fmla="*/ 31 w 31"/>
              <a:gd name="T37" fmla="*/ 11 h 23"/>
              <a:gd name="T38" fmla="*/ 30 w 31"/>
              <a:gd name="T39" fmla="*/ 13 h 23"/>
              <a:gd name="T40" fmla="*/ 23 w 31"/>
              <a:gd name="T41" fmla="*/ 18 h 23"/>
              <a:gd name="T42" fmla="*/ 19 w 31"/>
              <a:gd name="T43" fmla="*/ 21 h 23"/>
              <a:gd name="T44" fmla="*/ 15 w 31"/>
              <a:gd name="T45" fmla="*/ 23 h 23"/>
              <a:gd name="T46" fmla="*/ 13 w 31"/>
              <a:gd name="T47" fmla="*/ 23 h 23"/>
              <a:gd name="T48" fmla="*/ 11 w 31"/>
              <a:gd name="T49" fmla="*/ 23 h 23"/>
              <a:gd name="T50" fmla="*/ 9 w 31"/>
              <a:gd name="T51" fmla="*/ 23 h 23"/>
              <a:gd name="T52" fmla="*/ 6 w 31"/>
              <a:gd name="T53" fmla="*/ 21 h 23"/>
              <a:gd name="T54" fmla="*/ 5 w 31"/>
              <a:gd name="T55" fmla="*/ 19 h 23"/>
              <a:gd name="T56" fmla="*/ 5 w 31"/>
              <a:gd name="T57" fmla="*/ 18 h 23"/>
              <a:gd name="T58" fmla="*/ 5 w 31"/>
              <a:gd name="T59" fmla="*/ 17 h 23"/>
              <a:gd name="T60" fmla="*/ 0 w 31"/>
              <a:gd name="T61" fmla="*/ 5 h 23"/>
              <a:gd name="T62" fmla="*/ 0 w 31"/>
              <a:gd name="T63" fmla="*/ 5 h 23"/>
              <a:gd name="T64" fmla="*/ 0 w 31"/>
              <a:gd name="T65" fmla="*/ 2 h 23"/>
              <a:gd name="T66" fmla="*/ 0 w 31"/>
              <a:gd name="T67" fmla="*/ 1 h 23"/>
              <a:gd name="T68" fmla="*/ 1 w 31"/>
              <a:gd name="T69" fmla="*/ 0 h 23"/>
              <a:gd name="T70" fmla="*/ 4 w 31"/>
              <a:gd name="T7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" h="23">
                <a:moveTo>
                  <a:pt x="4" y="0"/>
                </a:moveTo>
                <a:lnTo>
                  <a:pt x="5" y="1"/>
                </a:lnTo>
                <a:lnTo>
                  <a:pt x="6" y="2"/>
                </a:lnTo>
                <a:lnTo>
                  <a:pt x="11" y="14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17"/>
                </a:lnTo>
                <a:lnTo>
                  <a:pt x="13" y="17"/>
                </a:lnTo>
                <a:lnTo>
                  <a:pt x="13" y="17"/>
                </a:lnTo>
                <a:lnTo>
                  <a:pt x="14" y="15"/>
                </a:lnTo>
                <a:lnTo>
                  <a:pt x="17" y="15"/>
                </a:lnTo>
                <a:lnTo>
                  <a:pt x="18" y="13"/>
                </a:lnTo>
                <a:lnTo>
                  <a:pt x="26" y="7"/>
                </a:lnTo>
                <a:lnTo>
                  <a:pt x="27" y="6"/>
                </a:lnTo>
                <a:lnTo>
                  <a:pt x="28" y="7"/>
                </a:lnTo>
                <a:lnTo>
                  <a:pt x="31" y="7"/>
                </a:lnTo>
                <a:lnTo>
                  <a:pt x="31" y="10"/>
                </a:lnTo>
                <a:lnTo>
                  <a:pt x="31" y="11"/>
                </a:lnTo>
                <a:lnTo>
                  <a:pt x="30" y="13"/>
                </a:lnTo>
                <a:lnTo>
                  <a:pt x="23" y="18"/>
                </a:lnTo>
                <a:lnTo>
                  <a:pt x="19" y="21"/>
                </a:lnTo>
                <a:lnTo>
                  <a:pt x="15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6" y="21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356"/>
          <p:cNvSpPr>
            <a:spLocks/>
          </p:cNvSpPr>
          <p:nvPr/>
        </p:nvSpPr>
        <p:spPr bwMode="auto">
          <a:xfrm>
            <a:off x="6396038" y="2620963"/>
            <a:ext cx="82550" cy="236538"/>
          </a:xfrm>
          <a:custGeom>
            <a:avLst/>
            <a:gdLst>
              <a:gd name="T0" fmla="*/ 41 w 52"/>
              <a:gd name="T1" fmla="*/ 0 h 149"/>
              <a:gd name="T2" fmla="*/ 52 w 52"/>
              <a:gd name="T3" fmla="*/ 6 h 149"/>
              <a:gd name="T4" fmla="*/ 41 w 52"/>
              <a:gd name="T5" fmla="*/ 48 h 149"/>
              <a:gd name="T6" fmla="*/ 34 w 52"/>
              <a:gd name="T7" fmla="*/ 119 h 149"/>
              <a:gd name="T8" fmla="*/ 25 w 52"/>
              <a:gd name="T9" fmla="*/ 135 h 149"/>
              <a:gd name="T10" fmla="*/ 21 w 52"/>
              <a:gd name="T11" fmla="*/ 141 h 149"/>
              <a:gd name="T12" fmla="*/ 18 w 52"/>
              <a:gd name="T13" fmla="*/ 145 h 149"/>
              <a:gd name="T14" fmla="*/ 16 w 52"/>
              <a:gd name="T15" fmla="*/ 148 h 149"/>
              <a:gd name="T16" fmla="*/ 15 w 52"/>
              <a:gd name="T17" fmla="*/ 149 h 149"/>
              <a:gd name="T18" fmla="*/ 12 w 52"/>
              <a:gd name="T19" fmla="*/ 149 h 149"/>
              <a:gd name="T20" fmla="*/ 11 w 52"/>
              <a:gd name="T21" fmla="*/ 148 h 149"/>
              <a:gd name="T22" fmla="*/ 9 w 52"/>
              <a:gd name="T23" fmla="*/ 146 h 149"/>
              <a:gd name="T24" fmla="*/ 8 w 52"/>
              <a:gd name="T25" fmla="*/ 144 h 149"/>
              <a:gd name="T26" fmla="*/ 7 w 52"/>
              <a:gd name="T27" fmla="*/ 142 h 149"/>
              <a:gd name="T28" fmla="*/ 7 w 52"/>
              <a:gd name="T29" fmla="*/ 140 h 149"/>
              <a:gd name="T30" fmla="*/ 5 w 52"/>
              <a:gd name="T31" fmla="*/ 137 h 149"/>
              <a:gd name="T32" fmla="*/ 5 w 52"/>
              <a:gd name="T33" fmla="*/ 136 h 149"/>
              <a:gd name="T34" fmla="*/ 5 w 52"/>
              <a:gd name="T35" fmla="*/ 135 h 149"/>
              <a:gd name="T36" fmla="*/ 5 w 52"/>
              <a:gd name="T37" fmla="*/ 135 h 149"/>
              <a:gd name="T38" fmla="*/ 1 w 52"/>
              <a:gd name="T39" fmla="*/ 125 h 149"/>
              <a:gd name="T40" fmla="*/ 0 w 52"/>
              <a:gd name="T41" fmla="*/ 115 h 149"/>
              <a:gd name="T42" fmla="*/ 1 w 52"/>
              <a:gd name="T43" fmla="*/ 108 h 149"/>
              <a:gd name="T44" fmla="*/ 1 w 52"/>
              <a:gd name="T45" fmla="*/ 104 h 149"/>
              <a:gd name="T46" fmla="*/ 41 w 52"/>
              <a:gd name="T4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149">
                <a:moveTo>
                  <a:pt x="41" y="0"/>
                </a:moveTo>
                <a:lnTo>
                  <a:pt x="52" y="6"/>
                </a:lnTo>
                <a:lnTo>
                  <a:pt x="41" y="48"/>
                </a:lnTo>
                <a:lnTo>
                  <a:pt x="34" y="119"/>
                </a:lnTo>
                <a:lnTo>
                  <a:pt x="25" y="135"/>
                </a:lnTo>
                <a:lnTo>
                  <a:pt x="21" y="141"/>
                </a:lnTo>
                <a:lnTo>
                  <a:pt x="18" y="145"/>
                </a:lnTo>
                <a:lnTo>
                  <a:pt x="16" y="148"/>
                </a:lnTo>
                <a:lnTo>
                  <a:pt x="15" y="149"/>
                </a:lnTo>
                <a:lnTo>
                  <a:pt x="12" y="149"/>
                </a:lnTo>
                <a:lnTo>
                  <a:pt x="11" y="148"/>
                </a:lnTo>
                <a:lnTo>
                  <a:pt x="9" y="146"/>
                </a:lnTo>
                <a:lnTo>
                  <a:pt x="8" y="144"/>
                </a:lnTo>
                <a:lnTo>
                  <a:pt x="7" y="142"/>
                </a:lnTo>
                <a:lnTo>
                  <a:pt x="7" y="140"/>
                </a:lnTo>
                <a:lnTo>
                  <a:pt x="5" y="137"/>
                </a:lnTo>
                <a:lnTo>
                  <a:pt x="5" y="136"/>
                </a:lnTo>
                <a:lnTo>
                  <a:pt x="5" y="135"/>
                </a:lnTo>
                <a:lnTo>
                  <a:pt x="5" y="135"/>
                </a:lnTo>
                <a:lnTo>
                  <a:pt x="1" y="125"/>
                </a:lnTo>
                <a:lnTo>
                  <a:pt x="0" y="115"/>
                </a:lnTo>
                <a:lnTo>
                  <a:pt x="1" y="108"/>
                </a:lnTo>
                <a:lnTo>
                  <a:pt x="1" y="104"/>
                </a:lnTo>
                <a:lnTo>
                  <a:pt x="41" y="0"/>
                </a:lnTo>
                <a:close/>
              </a:path>
            </a:pathLst>
          </a:custGeom>
          <a:solidFill>
            <a:srgbClr val="40A2FF"/>
          </a:solidFill>
          <a:ln w="0">
            <a:solidFill>
              <a:srgbClr val="40A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357"/>
          <p:cNvSpPr>
            <a:spLocks/>
          </p:cNvSpPr>
          <p:nvPr/>
        </p:nvSpPr>
        <p:spPr bwMode="auto">
          <a:xfrm>
            <a:off x="6392863" y="2614613"/>
            <a:ext cx="92075" cy="249238"/>
          </a:xfrm>
          <a:custGeom>
            <a:avLst/>
            <a:gdLst>
              <a:gd name="T0" fmla="*/ 44 w 58"/>
              <a:gd name="T1" fmla="*/ 0 h 157"/>
              <a:gd name="T2" fmla="*/ 47 w 58"/>
              <a:gd name="T3" fmla="*/ 4 h 157"/>
              <a:gd name="T4" fmla="*/ 7 w 58"/>
              <a:gd name="T5" fmla="*/ 110 h 157"/>
              <a:gd name="T6" fmla="*/ 6 w 58"/>
              <a:gd name="T7" fmla="*/ 115 h 157"/>
              <a:gd name="T8" fmla="*/ 6 w 58"/>
              <a:gd name="T9" fmla="*/ 123 h 157"/>
              <a:gd name="T10" fmla="*/ 9 w 58"/>
              <a:gd name="T11" fmla="*/ 132 h 157"/>
              <a:gd name="T12" fmla="*/ 11 w 58"/>
              <a:gd name="T13" fmla="*/ 137 h 157"/>
              <a:gd name="T14" fmla="*/ 11 w 58"/>
              <a:gd name="T15" fmla="*/ 139 h 157"/>
              <a:gd name="T16" fmla="*/ 11 w 58"/>
              <a:gd name="T17" fmla="*/ 143 h 157"/>
              <a:gd name="T18" fmla="*/ 14 w 58"/>
              <a:gd name="T19" fmla="*/ 148 h 157"/>
              <a:gd name="T20" fmla="*/ 15 w 58"/>
              <a:gd name="T21" fmla="*/ 149 h 157"/>
              <a:gd name="T22" fmla="*/ 15 w 58"/>
              <a:gd name="T23" fmla="*/ 149 h 157"/>
              <a:gd name="T24" fmla="*/ 17 w 58"/>
              <a:gd name="T25" fmla="*/ 149 h 157"/>
              <a:gd name="T26" fmla="*/ 19 w 58"/>
              <a:gd name="T27" fmla="*/ 145 h 157"/>
              <a:gd name="T28" fmla="*/ 23 w 58"/>
              <a:gd name="T29" fmla="*/ 137 h 157"/>
              <a:gd name="T30" fmla="*/ 32 w 58"/>
              <a:gd name="T31" fmla="*/ 122 h 157"/>
              <a:gd name="T32" fmla="*/ 52 w 58"/>
              <a:gd name="T33" fmla="*/ 9 h 157"/>
              <a:gd name="T34" fmla="*/ 53 w 58"/>
              <a:gd name="T35" fmla="*/ 6 h 157"/>
              <a:gd name="T36" fmla="*/ 57 w 58"/>
              <a:gd name="T37" fmla="*/ 8 h 157"/>
              <a:gd name="T38" fmla="*/ 58 w 58"/>
              <a:gd name="T39" fmla="*/ 12 h 157"/>
              <a:gd name="T40" fmla="*/ 39 w 58"/>
              <a:gd name="T41" fmla="*/ 124 h 157"/>
              <a:gd name="T42" fmla="*/ 27 w 58"/>
              <a:gd name="T43" fmla="*/ 146 h 157"/>
              <a:gd name="T44" fmla="*/ 20 w 58"/>
              <a:gd name="T45" fmla="*/ 154 h 157"/>
              <a:gd name="T46" fmla="*/ 15 w 58"/>
              <a:gd name="T47" fmla="*/ 157 h 157"/>
              <a:gd name="T48" fmla="*/ 10 w 58"/>
              <a:gd name="T49" fmla="*/ 154 h 157"/>
              <a:gd name="T50" fmla="*/ 6 w 58"/>
              <a:gd name="T51" fmla="*/ 149 h 157"/>
              <a:gd name="T52" fmla="*/ 5 w 58"/>
              <a:gd name="T53" fmla="*/ 144 h 157"/>
              <a:gd name="T54" fmla="*/ 3 w 58"/>
              <a:gd name="T55" fmla="*/ 139 h 157"/>
              <a:gd name="T56" fmla="*/ 0 w 58"/>
              <a:gd name="T57" fmla="*/ 129 h 157"/>
              <a:gd name="T58" fmla="*/ 0 w 58"/>
              <a:gd name="T59" fmla="*/ 119 h 157"/>
              <a:gd name="T60" fmla="*/ 0 w 58"/>
              <a:gd name="T61" fmla="*/ 111 h 157"/>
              <a:gd name="T62" fmla="*/ 0 w 58"/>
              <a:gd name="T63" fmla="*/ 108 h 157"/>
              <a:gd name="T64" fmla="*/ 39 w 58"/>
              <a:gd name="T65" fmla="*/ 2 h 157"/>
              <a:gd name="T66" fmla="*/ 43 w 58"/>
              <a:gd name="T6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" h="157">
                <a:moveTo>
                  <a:pt x="43" y="0"/>
                </a:moveTo>
                <a:lnTo>
                  <a:pt x="44" y="0"/>
                </a:lnTo>
                <a:lnTo>
                  <a:pt x="45" y="1"/>
                </a:lnTo>
                <a:lnTo>
                  <a:pt x="47" y="4"/>
                </a:lnTo>
                <a:lnTo>
                  <a:pt x="47" y="5"/>
                </a:lnTo>
                <a:lnTo>
                  <a:pt x="7" y="110"/>
                </a:lnTo>
                <a:lnTo>
                  <a:pt x="6" y="111"/>
                </a:lnTo>
                <a:lnTo>
                  <a:pt x="6" y="115"/>
                </a:lnTo>
                <a:lnTo>
                  <a:pt x="6" y="119"/>
                </a:lnTo>
                <a:lnTo>
                  <a:pt x="6" y="123"/>
                </a:lnTo>
                <a:lnTo>
                  <a:pt x="7" y="128"/>
                </a:lnTo>
                <a:lnTo>
                  <a:pt x="9" y="132"/>
                </a:lnTo>
                <a:lnTo>
                  <a:pt x="10" y="136"/>
                </a:lnTo>
                <a:lnTo>
                  <a:pt x="11" y="137"/>
                </a:lnTo>
                <a:lnTo>
                  <a:pt x="11" y="137"/>
                </a:lnTo>
                <a:lnTo>
                  <a:pt x="11" y="139"/>
                </a:lnTo>
                <a:lnTo>
                  <a:pt x="11" y="140"/>
                </a:lnTo>
                <a:lnTo>
                  <a:pt x="11" y="143"/>
                </a:lnTo>
                <a:lnTo>
                  <a:pt x="13" y="145"/>
                </a:lnTo>
                <a:lnTo>
                  <a:pt x="14" y="148"/>
                </a:lnTo>
                <a:lnTo>
                  <a:pt x="14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7" y="149"/>
                </a:lnTo>
                <a:lnTo>
                  <a:pt x="17" y="148"/>
                </a:lnTo>
                <a:lnTo>
                  <a:pt x="19" y="145"/>
                </a:lnTo>
                <a:lnTo>
                  <a:pt x="20" y="143"/>
                </a:lnTo>
                <a:lnTo>
                  <a:pt x="23" y="137"/>
                </a:lnTo>
                <a:lnTo>
                  <a:pt x="23" y="137"/>
                </a:lnTo>
                <a:lnTo>
                  <a:pt x="32" y="122"/>
                </a:lnTo>
                <a:lnTo>
                  <a:pt x="39" y="51"/>
                </a:lnTo>
                <a:lnTo>
                  <a:pt x="52" y="9"/>
                </a:lnTo>
                <a:lnTo>
                  <a:pt x="52" y="8"/>
                </a:lnTo>
                <a:lnTo>
                  <a:pt x="53" y="6"/>
                </a:lnTo>
                <a:lnTo>
                  <a:pt x="56" y="6"/>
                </a:lnTo>
                <a:lnTo>
                  <a:pt x="57" y="8"/>
                </a:lnTo>
                <a:lnTo>
                  <a:pt x="58" y="9"/>
                </a:lnTo>
                <a:lnTo>
                  <a:pt x="58" y="12"/>
                </a:lnTo>
                <a:lnTo>
                  <a:pt x="47" y="52"/>
                </a:lnTo>
                <a:lnTo>
                  <a:pt x="39" y="124"/>
                </a:lnTo>
                <a:lnTo>
                  <a:pt x="30" y="141"/>
                </a:lnTo>
                <a:lnTo>
                  <a:pt x="27" y="146"/>
                </a:lnTo>
                <a:lnTo>
                  <a:pt x="24" y="150"/>
                </a:lnTo>
                <a:lnTo>
                  <a:pt x="20" y="154"/>
                </a:lnTo>
                <a:lnTo>
                  <a:pt x="18" y="156"/>
                </a:lnTo>
                <a:lnTo>
                  <a:pt x="15" y="157"/>
                </a:lnTo>
                <a:lnTo>
                  <a:pt x="13" y="156"/>
                </a:lnTo>
                <a:lnTo>
                  <a:pt x="10" y="154"/>
                </a:lnTo>
                <a:lnTo>
                  <a:pt x="9" y="153"/>
                </a:lnTo>
                <a:lnTo>
                  <a:pt x="6" y="149"/>
                </a:lnTo>
                <a:lnTo>
                  <a:pt x="6" y="146"/>
                </a:lnTo>
                <a:lnTo>
                  <a:pt x="5" y="144"/>
                </a:lnTo>
                <a:lnTo>
                  <a:pt x="5" y="141"/>
                </a:lnTo>
                <a:lnTo>
                  <a:pt x="3" y="139"/>
                </a:lnTo>
                <a:lnTo>
                  <a:pt x="1" y="135"/>
                </a:lnTo>
                <a:lnTo>
                  <a:pt x="0" y="129"/>
                </a:lnTo>
                <a:lnTo>
                  <a:pt x="0" y="124"/>
                </a:lnTo>
                <a:lnTo>
                  <a:pt x="0" y="119"/>
                </a:lnTo>
                <a:lnTo>
                  <a:pt x="0" y="115"/>
                </a:lnTo>
                <a:lnTo>
                  <a:pt x="0" y="111"/>
                </a:lnTo>
                <a:lnTo>
                  <a:pt x="0" y="110"/>
                </a:lnTo>
                <a:lnTo>
                  <a:pt x="0" y="108"/>
                </a:lnTo>
                <a:lnTo>
                  <a:pt x="0" y="108"/>
                </a:lnTo>
                <a:lnTo>
                  <a:pt x="39" y="2"/>
                </a:lnTo>
                <a:lnTo>
                  <a:pt x="40" y="1"/>
                </a:lnTo>
                <a:lnTo>
                  <a:pt x="4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358"/>
          <p:cNvSpPr>
            <a:spLocks noEditPoints="1"/>
          </p:cNvSpPr>
          <p:nvPr/>
        </p:nvSpPr>
        <p:spPr bwMode="auto">
          <a:xfrm>
            <a:off x="4146551" y="3810001"/>
            <a:ext cx="293688" cy="277813"/>
          </a:xfrm>
          <a:custGeom>
            <a:avLst/>
            <a:gdLst>
              <a:gd name="T0" fmla="*/ 77 w 185"/>
              <a:gd name="T1" fmla="*/ 10 h 175"/>
              <a:gd name="T2" fmla="*/ 38 w 185"/>
              <a:gd name="T3" fmla="*/ 28 h 175"/>
              <a:gd name="T4" fmla="*/ 11 w 185"/>
              <a:gd name="T5" fmla="*/ 62 h 175"/>
              <a:gd name="T6" fmla="*/ 7 w 185"/>
              <a:gd name="T7" fmla="*/ 87 h 175"/>
              <a:gd name="T8" fmla="*/ 17 w 185"/>
              <a:gd name="T9" fmla="*/ 128 h 175"/>
              <a:gd name="T10" fmla="*/ 43 w 185"/>
              <a:gd name="T11" fmla="*/ 157 h 175"/>
              <a:gd name="T12" fmla="*/ 85 w 185"/>
              <a:gd name="T13" fmla="*/ 168 h 175"/>
              <a:gd name="T14" fmla="*/ 115 w 185"/>
              <a:gd name="T15" fmla="*/ 166 h 175"/>
              <a:gd name="T16" fmla="*/ 151 w 185"/>
              <a:gd name="T17" fmla="*/ 151 h 175"/>
              <a:gd name="T18" fmla="*/ 168 w 185"/>
              <a:gd name="T19" fmla="*/ 128 h 175"/>
              <a:gd name="T20" fmla="*/ 178 w 185"/>
              <a:gd name="T21" fmla="*/ 89 h 175"/>
              <a:gd name="T22" fmla="*/ 178 w 185"/>
              <a:gd name="T23" fmla="*/ 74 h 175"/>
              <a:gd name="T24" fmla="*/ 172 w 185"/>
              <a:gd name="T25" fmla="*/ 43 h 175"/>
              <a:gd name="T26" fmla="*/ 155 w 185"/>
              <a:gd name="T27" fmla="*/ 23 h 175"/>
              <a:gd name="T28" fmla="*/ 123 w 185"/>
              <a:gd name="T29" fmla="*/ 9 h 175"/>
              <a:gd name="T30" fmla="*/ 102 w 185"/>
              <a:gd name="T31" fmla="*/ 7 h 175"/>
              <a:gd name="T32" fmla="*/ 98 w 185"/>
              <a:gd name="T33" fmla="*/ 7 h 175"/>
              <a:gd name="T34" fmla="*/ 102 w 185"/>
              <a:gd name="T35" fmla="*/ 0 h 175"/>
              <a:gd name="T36" fmla="*/ 124 w 185"/>
              <a:gd name="T37" fmla="*/ 2 h 175"/>
              <a:gd name="T38" fmla="*/ 161 w 185"/>
              <a:gd name="T39" fmla="*/ 17 h 175"/>
              <a:gd name="T40" fmla="*/ 179 w 185"/>
              <a:gd name="T41" fmla="*/ 40 h 175"/>
              <a:gd name="T42" fmla="*/ 185 w 185"/>
              <a:gd name="T43" fmla="*/ 74 h 175"/>
              <a:gd name="T44" fmla="*/ 184 w 185"/>
              <a:gd name="T45" fmla="*/ 90 h 175"/>
              <a:gd name="T46" fmla="*/ 175 w 185"/>
              <a:gd name="T47" fmla="*/ 130 h 175"/>
              <a:gd name="T48" fmla="*/ 155 w 185"/>
              <a:gd name="T49" fmla="*/ 157 h 175"/>
              <a:gd name="T50" fmla="*/ 116 w 185"/>
              <a:gd name="T51" fmla="*/ 172 h 175"/>
              <a:gd name="T52" fmla="*/ 85 w 185"/>
              <a:gd name="T53" fmla="*/ 175 h 175"/>
              <a:gd name="T54" fmla="*/ 65 w 185"/>
              <a:gd name="T55" fmla="*/ 174 h 175"/>
              <a:gd name="T56" fmla="*/ 34 w 185"/>
              <a:gd name="T57" fmla="*/ 159 h 175"/>
              <a:gd name="T58" fmla="*/ 10 w 185"/>
              <a:gd name="T59" fmla="*/ 130 h 175"/>
              <a:gd name="T60" fmla="*/ 0 w 185"/>
              <a:gd name="T61" fmla="*/ 87 h 175"/>
              <a:gd name="T62" fmla="*/ 5 w 185"/>
              <a:gd name="T63" fmla="*/ 60 h 175"/>
              <a:gd name="T64" fmla="*/ 32 w 185"/>
              <a:gd name="T65" fmla="*/ 23 h 175"/>
              <a:gd name="T66" fmla="*/ 74 w 185"/>
              <a:gd name="T67" fmla="*/ 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75">
                <a:moveTo>
                  <a:pt x="98" y="7"/>
                </a:moveTo>
                <a:lnTo>
                  <a:pt x="77" y="10"/>
                </a:lnTo>
                <a:lnTo>
                  <a:pt x="56" y="17"/>
                </a:lnTo>
                <a:lnTo>
                  <a:pt x="38" y="28"/>
                </a:lnTo>
                <a:lnTo>
                  <a:pt x="22" y="44"/>
                </a:lnTo>
                <a:lnTo>
                  <a:pt x="11" y="62"/>
                </a:lnTo>
                <a:lnTo>
                  <a:pt x="7" y="83"/>
                </a:lnTo>
                <a:lnTo>
                  <a:pt x="7" y="87"/>
                </a:lnTo>
                <a:lnTo>
                  <a:pt x="10" y="108"/>
                </a:lnTo>
                <a:lnTo>
                  <a:pt x="17" y="128"/>
                </a:lnTo>
                <a:lnTo>
                  <a:pt x="27" y="144"/>
                </a:lnTo>
                <a:lnTo>
                  <a:pt x="43" y="157"/>
                </a:lnTo>
                <a:lnTo>
                  <a:pt x="61" y="165"/>
                </a:lnTo>
                <a:lnTo>
                  <a:pt x="85" y="168"/>
                </a:lnTo>
                <a:lnTo>
                  <a:pt x="89" y="168"/>
                </a:lnTo>
                <a:lnTo>
                  <a:pt x="115" y="166"/>
                </a:lnTo>
                <a:lnTo>
                  <a:pt x="134" y="161"/>
                </a:lnTo>
                <a:lnTo>
                  <a:pt x="151" y="151"/>
                </a:lnTo>
                <a:lnTo>
                  <a:pt x="161" y="141"/>
                </a:lnTo>
                <a:lnTo>
                  <a:pt x="168" y="128"/>
                </a:lnTo>
                <a:lnTo>
                  <a:pt x="174" y="110"/>
                </a:lnTo>
                <a:lnTo>
                  <a:pt x="178" y="89"/>
                </a:lnTo>
                <a:lnTo>
                  <a:pt x="178" y="81"/>
                </a:lnTo>
                <a:lnTo>
                  <a:pt x="178" y="74"/>
                </a:lnTo>
                <a:lnTo>
                  <a:pt x="176" y="57"/>
                </a:lnTo>
                <a:lnTo>
                  <a:pt x="172" y="43"/>
                </a:lnTo>
                <a:lnTo>
                  <a:pt x="165" y="31"/>
                </a:lnTo>
                <a:lnTo>
                  <a:pt x="155" y="23"/>
                </a:lnTo>
                <a:lnTo>
                  <a:pt x="141" y="14"/>
                </a:lnTo>
                <a:lnTo>
                  <a:pt x="123" y="9"/>
                </a:lnTo>
                <a:lnTo>
                  <a:pt x="102" y="7"/>
                </a:lnTo>
                <a:lnTo>
                  <a:pt x="102" y="7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98" y="0"/>
                </a:moveTo>
                <a:lnTo>
                  <a:pt x="102" y="0"/>
                </a:lnTo>
                <a:lnTo>
                  <a:pt x="102" y="0"/>
                </a:lnTo>
                <a:lnTo>
                  <a:pt x="124" y="2"/>
                </a:lnTo>
                <a:lnTo>
                  <a:pt x="144" y="7"/>
                </a:lnTo>
                <a:lnTo>
                  <a:pt x="161" y="17"/>
                </a:lnTo>
                <a:lnTo>
                  <a:pt x="171" y="27"/>
                </a:lnTo>
                <a:lnTo>
                  <a:pt x="179" y="40"/>
                </a:lnTo>
                <a:lnTo>
                  <a:pt x="184" y="56"/>
                </a:lnTo>
                <a:lnTo>
                  <a:pt x="185" y="74"/>
                </a:lnTo>
                <a:lnTo>
                  <a:pt x="185" y="82"/>
                </a:lnTo>
                <a:lnTo>
                  <a:pt x="184" y="90"/>
                </a:lnTo>
                <a:lnTo>
                  <a:pt x="180" y="112"/>
                </a:lnTo>
                <a:lnTo>
                  <a:pt x="175" y="130"/>
                </a:lnTo>
                <a:lnTo>
                  <a:pt x="166" y="145"/>
                </a:lnTo>
                <a:lnTo>
                  <a:pt x="155" y="157"/>
                </a:lnTo>
                <a:lnTo>
                  <a:pt x="137" y="167"/>
                </a:lnTo>
                <a:lnTo>
                  <a:pt x="116" y="172"/>
                </a:lnTo>
                <a:lnTo>
                  <a:pt x="89" y="175"/>
                </a:lnTo>
                <a:lnTo>
                  <a:pt x="85" y="175"/>
                </a:lnTo>
                <a:lnTo>
                  <a:pt x="85" y="175"/>
                </a:lnTo>
                <a:lnTo>
                  <a:pt x="65" y="174"/>
                </a:lnTo>
                <a:lnTo>
                  <a:pt x="48" y="168"/>
                </a:lnTo>
                <a:lnTo>
                  <a:pt x="34" y="159"/>
                </a:lnTo>
                <a:lnTo>
                  <a:pt x="22" y="149"/>
                </a:lnTo>
                <a:lnTo>
                  <a:pt x="10" y="130"/>
                </a:lnTo>
                <a:lnTo>
                  <a:pt x="2" y="111"/>
                </a:lnTo>
                <a:lnTo>
                  <a:pt x="0" y="87"/>
                </a:lnTo>
                <a:lnTo>
                  <a:pt x="1" y="83"/>
                </a:lnTo>
                <a:lnTo>
                  <a:pt x="5" y="60"/>
                </a:lnTo>
                <a:lnTo>
                  <a:pt x="17" y="40"/>
                </a:lnTo>
                <a:lnTo>
                  <a:pt x="32" y="23"/>
                </a:lnTo>
                <a:lnTo>
                  <a:pt x="52" y="10"/>
                </a:lnTo>
                <a:lnTo>
                  <a:pt x="74" y="2"/>
                </a:lnTo>
                <a:lnTo>
                  <a:pt x="9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359"/>
          <p:cNvSpPr>
            <a:spLocks/>
          </p:cNvSpPr>
          <p:nvPr/>
        </p:nvSpPr>
        <p:spPr bwMode="auto">
          <a:xfrm>
            <a:off x="4389438" y="3960813"/>
            <a:ext cx="344488" cy="300038"/>
          </a:xfrm>
          <a:custGeom>
            <a:avLst/>
            <a:gdLst>
              <a:gd name="T0" fmla="*/ 82 w 217"/>
              <a:gd name="T1" fmla="*/ 0 h 189"/>
              <a:gd name="T2" fmla="*/ 102 w 217"/>
              <a:gd name="T3" fmla="*/ 5 h 189"/>
              <a:gd name="T4" fmla="*/ 123 w 217"/>
              <a:gd name="T5" fmla="*/ 15 h 189"/>
              <a:gd name="T6" fmla="*/ 138 w 217"/>
              <a:gd name="T7" fmla="*/ 24 h 189"/>
              <a:gd name="T8" fmla="*/ 155 w 217"/>
              <a:gd name="T9" fmla="*/ 35 h 189"/>
              <a:gd name="T10" fmla="*/ 173 w 217"/>
              <a:gd name="T11" fmla="*/ 50 h 189"/>
              <a:gd name="T12" fmla="*/ 187 w 217"/>
              <a:gd name="T13" fmla="*/ 67 h 189"/>
              <a:gd name="T14" fmla="*/ 201 w 217"/>
              <a:gd name="T15" fmla="*/ 84 h 189"/>
              <a:gd name="T16" fmla="*/ 210 w 217"/>
              <a:gd name="T17" fmla="*/ 102 h 189"/>
              <a:gd name="T18" fmla="*/ 216 w 217"/>
              <a:gd name="T19" fmla="*/ 122 h 189"/>
              <a:gd name="T20" fmla="*/ 217 w 217"/>
              <a:gd name="T21" fmla="*/ 140 h 189"/>
              <a:gd name="T22" fmla="*/ 210 w 217"/>
              <a:gd name="T23" fmla="*/ 159 h 189"/>
              <a:gd name="T24" fmla="*/ 199 w 217"/>
              <a:gd name="T25" fmla="*/ 173 h 189"/>
              <a:gd name="T26" fmla="*/ 184 w 217"/>
              <a:gd name="T27" fmla="*/ 182 h 189"/>
              <a:gd name="T28" fmla="*/ 167 w 217"/>
              <a:gd name="T29" fmla="*/ 187 h 189"/>
              <a:gd name="T30" fmla="*/ 148 w 217"/>
              <a:gd name="T31" fmla="*/ 189 h 189"/>
              <a:gd name="T32" fmla="*/ 128 w 217"/>
              <a:gd name="T33" fmla="*/ 186 h 189"/>
              <a:gd name="T34" fmla="*/ 108 w 217"/>
              <a:gd name="T35" fmla="*/ 179 h 189"/>
              <a:gd name="T36" fmla="*/ 89 w 217"/>
              <a:gd name="T37" fmla="*/ 173 h 189"/>
              <a:gd name="T38" fmla="*/ 70 w 217"/>
              <a:gd name="T39" fmla="*/ 164 h 189"/>
              <a:gd name="T40" fmla="*/ 55 w 217"/>
              <a:gd name="T41" fmla="*/ 153 h 189"/>
              <a:gd name="T42" fmla="*/ 39 w 217"/>
              <a:gd name="T43" fmla="*/ 142 h 189"/>
              <a:gd name="T44" fmla="*/ 25 w 217"/>
              <a:gd name="T45" fmla="*/ 131 h 189"/>
              <a:gd name="T46" fmla="*/ 13 w 217"/>
              <a:gd name="T47" fmla="*/ 119 h 189"/>
              <a:gd name="T48" fmla="*/ 5 w 217"/>
              <a:gd name="T49" fmla="*/ 107 h 189"/>
              <a:gd name="T50" fmla="*/ 0 w 217"/>
              <a:gd name="T51" fmla="*/ 94 h 189"/>
              <a:gd name="T52" fmla="*/ 0 w 217"/>
              <a:gd name="T53" fmla="*/ 80 h 189"/>
              <a:gd name="T54" fmla="*/ 4 w 217"/>
              <a:gd name="T55" fmla="*/ 63 h 189"/>
              <a:gd name="T56" fmla="*/ 13 w 217"/>
              <a:gd name="T57" fmla="*/ 45 h 189"/>
              <a:gd name="T58" fmla="*/ 30 w 217"/>
              <a:gd name="T59" fmla="*/ 21 h 189"/>
              <a:gd name="T60" fmla="*/ 47 w 217"/>
              <a:gd name="T61" fmla="*/ 7 h 189"/>
              <a:gd name="T62" fmla="*/ 64 w 217"/>
              <a:gd name="T63" fmla="*/ 0 h 189"/>
              <a:gd name="T64" fmla="*/ 82 w 217"/>
              <a:gd name="T6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7" h="189">
                <a:moveTo>
                  <a:pt x="82" y="0"/>
                </a:moveTo>
                <a:lnTo>
                  <a:pt x="102" y="5"/>
                </a:lnTo>
                <a:lnTo>
                  <a:pt x="123" y="15"/>
                </a:lnTo>
                <a:lnTo>
                  <a:pt x="138" y="24"/>
                </a:lnTo>
                <a:lnTo>
                  <a:pt x="155" y="35"/>
                </a:lnTo>
                <a:lnTo>
                  <a:pt x="173" y="50"/>
                </a:lnTo>
                <a:lnTo>
                  <a:pt x="187" y="67"/>
                </a:lnTo>
                <a:lnTo>
                  <a:pt x="201" y="84"/>
                </a:lnTo>
                <a:lnTo>
                  <a:pt x="210" y="102"/>
                </a:lnTo>
                <a:lnTo>
                  <a:pt x="216" y="122"/>
                </a:lnTo>
                <a:lnTo>
                  <a:pt x="217" y="140"/>
                </a:lnTo>
                <a:lnTo>
                  <a:pt x="210" y="159"/>
                </a:lnTo>
                <a:lnTo>
                  <a:pt x="199" y="173"/>
                </a:lnTo>
                <a:lnTo>
                  <a:pt x="184" y="182"/>
                </a:lnTo>
                <a:lnTo>
                  <a:pt x="167" y="187"/>
                </a:lnTo>
                <a:lnTo>
                  <a:pt x="148" y="189"/>
                </a:lnTo>
                <a:lnTo>
                  <a:pt x="128" y="186"/>
                </a:lnTo>
                <a:lnTo>
                  <a:pt x="108" y="179"/>
                </a:lnTo>
                <a:lnTo>
                  <a:pt x="89" y="173"/>
                </a:lnTo>
                <a:lnTo>
                  <a:pt x="70" y="164"/>
                </a:lnTo>
                <a:lnTo>
                  <a:pt x="55" y="153"/>
                </a:lnTo>
                <a:lnTo>
                  <a:pt x="39" y="142"/>
                </a:lnTo>
                <a:lnTo>
                  <a:pt x="25" y="131"/>
                </a:lnTo>
                <a:lnTo>
                  <a:pt x="13" y="119"/>
                </a:lnTo>
                <a:lnTo>
                  <a:pt x="5" y="107"/>
                </a:lnTo>
                <a:lnTo>
                  <a:pt x="0" y="94"/>
                </a:lnTo>
                <a:lnTo>
                  <a:pt x="0" y="80"/>
                </a:lnTo>
                <a:lnTo>
                  <a:pt x="4" y="63"/>
                </a:lnTo>
                <a:lnTo>
                  <a:pt x="13" y="45"/>
                </a:lnTo>
                <a:lnTo>
                  <a:pt x="30" y="21"/>
                </a:lnTo>
                <a:lnTo>
                  <a:pt x="47" y="7"/>
                </a:lnTo>
                <a:lnTo>
                  <a:pt x="64" y="0"/>
                </a:lnTo>
                <a:lnTo>
                  <a:pt x="82" y="0"/>
                </a:lnTo>
                <a:close/>
              </a:path>
            </a:pathLst>
          </a:custGeom>
          <a:solidFill>
            <a:srgbClr val="6F919A"/>
          </a:solidFill>
          <a:ln w="0">
            <a:solidFill>
              <a:srgbClr val="6F919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360"/>
          <p:cNvSpPr>
            <a:spLocks noEditPoints="1"/>
          </p:cNvSpPr>
          <p:nvPr/>
        </p:nvSpPr>
        <p:spPr bwMode="auto">
          <a:xfrm>
            <a:off x="4383088" y="3954463"/>
            <a:ext cx="357188" cy="309563"/>
          </a:xfrm>
          <a:custGeom>
            <a:avLst/>
            <a:gdLst>
              <a:gd name="T0" fmla="*/ 63 w 225"/>
              <a:gd name="T1" fmla="*/ 9 h 195"/>
              <a:gd name="T2" fmla="*/ 34 w 225"/>
              <a:gd name="T3" fmla="*/ 29 h 195"/>
              <a:gd name="T4" fmla="*/ 12 w 225"/>
              <a:gd name="T5" fmla="*/ 64 h 195"/>
              <a:gd name="T6" fmla="*/ 6 w 225"/>
              <a:gd name="T7" fmla="*/ 89 h 195"/>
              <a:gd name="T8" fmla="*/ 13 w 225"/>
              <a:gd name="T9" fmla="*/ 113 h 195"/>
              <a:gd name="T10" fmla="*/ 39 w 225"/>
              <a:gd name="T11" fmla="*/ 138 h 195"/>
              <a:gd name="T12" fmla="*/ 82 w 225"/>
              <a:gd name="T13" fmla="*/ 168 h 195"/>
              <a:gd name="T14" fmla="*/ 132 w 225"/>
              <a:gd name="T15" fmla="*/ 186 h 195"/>
              <a:gd name="T16" fmla="*/ 175 w 225"/>
              <a:gd name="T17" fmla="*/ 187 h 195"/>
              <a:gd name="T18" fmla="*/ 201 w 225"/>
              <a:gd name="T19" fmla="*/ 174 h 195"/>
              <a:gd name="T20" fmla="*/ 216 w 225"/>
              <a:gd name="T21" fmla="*/ 149 h 195"/>
              <a:gd name="T22" fmla="*/ 214 w 225"/>
              <a:gd name="T23" fmla="*/ 117 h 195"/>
              <a:gd name="T24" fmla="*/ 194 w 225"/>
              <a:gd name="T25" fmla="*/ 79 h 195"/>
              <a:gd name="T26" fmla="*/ 159 w 225"/>
              <a:gd name="T27" fmla="*/ 45 h 195"/>
              <a:gd name="T28" fmla="*/ 125 w 225"/>
              <a:gd name="T29" fmla="*/ 21 h 195"/>
              <a:gd name="T30" fmla="*/ 125 w 225"/>
              <a:gd name="T31" fmla="*/ 21 h 195"/>
              <a:gd name="T32" fmla="*/ 91 w 225"/>
              <a:gd name="T33" fmla="*/ 8 h 195"/>
              <a:gd name="T34" fmla="*/ 77 w 225"/>
              <a:gd name="T35" fmla="*/ 7 h 195"/>
              <a:gd name="T36" fmla="*/ 93 w 225"/>
              <a:gd name="T37" fmla="*/ 2 h 195"/>
              <a:gd name="T38" fmla="*/ 128 w 225"/>
              <a:gd name="T39" fmla="*/ 16 h 195"/>
              <a:gd name="T40" fmla="*/ 149 w 225"/>
              <a:gd name="T41" fmla="*/ 28 h 195"/>
              <a:gd name="T42" fmla="*/ 191 w 225"/>
              <a:gd name="T43" fmla="*/ 64 h 195"/>
              <a:gd name="T44" fmla="*/ 220 w 225"/>
              <a:gd name="T45" fmla="*/ 111 h 195"/>
              <a:gd name="T46" fmla="*/ 224 w 225"/>
              <a:gd name="T47" fmla="*/ 151 h 195"/>
              <a:gd name="T48" fmla="*/ 207 w 225"/>
              <a:gd name="T49" fmla="*/ 178 h 195"/>
              <a:gd name="T50" fmla="*/ 177 w 225"/>
              <a:gd name="T51" fmla="*/ 194 h 195"/>
              <a:gd name="T52" fmla="*/ 158 w 225"/>
              <a:gd name="T53" fmla="*/ 195 h 195"/>
              <a:gd name="T54" fmla="*/ 103 w 225"/>
              <a:gd name="T55" fmla="*/ 185 h 195"/>
              <a:gd name="T56" fmla="*/ 56 w 225"/>
              <a:gd name="T57" fmla="*/ 160 h 195"/>
              <a:gd name="T58" fmla="*/ 17 w 225"/>
              <a:gd name="T59" fmla="*/ 128 h 195"/>
              <a:gd name="T60" fmla="*/ 1 w 225"/>
              <a:gd name="T61" fmla="*/ 104 h 195"/>
              <a:gd name="T62" fmla="*/ 1 w 225"/>
              <a:gd name="T63" fmla="*/ 76 h 195"/>
              <a:gd name="T64" fmla="*/ 14 w 225"/>
              <a:gd name="T65" fmla="*/ 46 h 195"/>
              <a:gd name="T66" fmla="*/ 44 w 225"/>
              <a:gd name="T67" fmla="*/ 11 h 195"/>
              <a:gd name="T68" fmla="*/ 77 w 225"/>
              <a:gd name="T6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5" h="195">
                <a:moveTo>
                  <a:pt x="77" y="7"/>
                </a:moveTo>
                <a:lnTo>
                  <a:pt x="63" y="9"/>
                </a:lnTo>
                <a:lnTo>
                  <a:pt x="48" y="16"/>
                </a:lnTo>
                <a:lnTo>
                  <a:pt x="34" y="29"/>
                </a:lnTo>
                <a:lnTo>
                  <a:pt x="19" y="50"/>
                </a:lnTo>
                <a:lnTo>
                  <a:pt x="12" y="64"/>
                </a:lnTo>
                <a:lnTo>
                  <a:pt x="8" y="77"/>
                </a:lnTo>
                <a:lnTo>
                  <a:pt x="6" y="89"/>
                </a:lnTo>
                <a:lnTo>
                  <a:pt x="8" y="101"/>
                </a:lnTo>
                <a:lnTo>
                  <a:pt x="13" y="113"/>
                </a:lnTo>
                <a:lnTo>
                  <a:pt x="22" y="123"/>
                </a:lnTo>
                <a:lnTo>
                  <a:pt x="39" y="138"/>
                </a:lnTo>
                <a:lnTo>
                  <a:pt x="60" y="155"/>
                </a:lnTo>
                <a:lnTo>
                  <a:pt x="82" y="168"/>
                </a:lnTo>
                <a:lnTo>
                  <a:pt x="106" y="178"/>
                </a:lnTo>
                <a:lnTo>
                  <a:pt x="132" y="186"/>
                </a:lnTo>
                <a:lnTo>
                  <a:pt x="158" y="189"/>
                </a:lnTo>
                <a:lnTo>
                  <a:pt x="175" y="187"/>
                </a:lnTo>
                <a:lnTo>
                  <a:pt x="190" y="182"/>
                </a:lnTo>
                <a:lnTo>
                  <a:pt x="201" y="174"/>
                </a:lnTo>
                <a:lnTo>
                  <a:pt x="212" y="161"/>
                </a:lnTo>
                <a:lnTo>
                  <a:pt x="216" y="149"/>
                </a:lnTo>
                <a:lnTo>
                  <a:pt x="217" y="136"/>
                </a:lnTo>
                <a:lnTo>
                  <a:pt x="214" y="117"/>
                </a:lnTo>
                <a:lnTo>
                  <a:pt x="207" y="97"/>
                </a:lnTo>
                <a:lnTo>
                  <a:pt x="194" y="79"/>
                </a:lnTo>
                <a:lnTo>
                  <a:pt x="178" y="60"/>
                </a:lnTo>
                <a:lnTo>
                  <a:pt x="159" y="45"/>
                </a:lnTo>
                <a:lnTo>
                  <a:pt x="142" y="32"/>
                </a:lnTo>
                <a:lnTo>
                  <a:pt x="125" y="21"/>
                </a:lnTo>
                <a:lnTo>
                  <a:pt x="125" y="21"/>
                </a:lnTo>
                <a:lnTo>
                  <a:pt x="125" y="21"/>
                </a:lnTo>
                <a:lnTo>
                  <a:pt x="107" y="13"/>
                </a:lnTo>
                <a:lnTo>
                  <a:pt x="91" y="8"/>
                </a:lnTo>
                <a:lnTo>
                  <a:pt x="77" y="7"/>
                </a:lnTo>
                <a:lnTo>
                  <a:pt x="77" y="7"/>
                </a:lnTo>
                <a:close/>
                <a:moveTo>
                  <a:pt x="77" y="0"/>
                </a:moveTo>
                <a:lnTo>
                  <a:pt x="93" y="2"/>
                </a:lnTo>
                <a:lnTo>
                  <a:pt x="110" y="7"/>
                </a:lnTo>
                <a:lnTo>
                  <a:pt x="128" y="16"/>
                </a:lnTo>
                <a:lnTo>
                  <a:pt x="128" y="16"/>
                </a:lnTo>
                <a:lnTo>
                  <a:pt x="149" y="28"/>
                </a:lnTo>
                <a:lnTo>
                  <a:pt x="171" y="45"/>
                </a:lnTo>
                <a:lnTo>
                  <a:pt x="191" y="64"/>
                </a:lnTo>
                <a:lnTo>
                  <a:pt x="208" y="87"/>
                </a:lnTo>
                <a:lnTo>
                  <a:pt x="220" y="111"/>
                </a:lnTo>
                <a:lnTo>
                  <a:pt x="225" y="136"/>
                </a:lnTo>
                <a:lnTo>
                  <a:pt x="224" y="151"/>
                </a:lnTo>
                <a:lnTo>
                  <a:pt x="217" y="164"/>
                </a:lnTo>
                <a:lnTo>
                  <a:pt x="207" y="178"/>
                </a:lnTo>
                <a:lnTo>
                  <a:pt x="192" y="189"/>
                </a:lnTo>
                <a:lnTo>
                  <a:pt x="177" y="194"/>
                </a:lnTo>
                <a:lnTo>
                  <a:pt x="158" y="195"/>
                </a:lnTo>
                <a:lnTo>
                  <a:pt x="158" y="195"/>
                </a:lnTo>
                <a:lnTo>
                  <a:pt x="131" y="193"/>
                </a:lnTo>
                <a:lnTo>
                  <a:pt x="103" y="185"/>
                </a:lnTo>
                <a:lnTo>
                  <a:pt x="78" y="173"/>
                </a:lnTo>
                <a:lnTo>
                  <a:pt x="56" y="160"/>
                </a:lnTo>
                <a:lnTo>
                  <a:pt x="35" y="144"/>
                </a:lnTo>
                <a:lnTo>
                  <a:pt x="17" y="128"/>
                </a:lnTo>
                <a:lnTo>
                  <a:pt x="8" y="117"/>
                </a:lnTo>
                <a:lnTo>
                  <a:pt x="1" y="104"/>
                </a:lnTo>
                <a:lnTo>
                  <a:pt x="0" y="89"/>
                </a:lnTo>
                <a:lnTo>
                  <a:pt x="1" y="76"/>
                </a:lnTo>
                <a:lnTo>
                  <a:pt x="5" y="62"/>
                </a:lnTo>
                <a:lnTo>
                  <a:pt x="14" y="46"/>
                </a:lnTo>
                <a:lnTo>
                  <a:pt x="29" y="25"/>
                </a:lnTo>
                <a:lnTo>
                  <a:pt x="44" y="11"/>
                </a:lnTo>
                <a:lnTo>
                  <a:pt x="60" y="2"/>
                </a:lnTo>
                <a:lnTo>
                  <a:pt x="7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361"/>
          <p:cNvSpPr>
            <a:spLocks/>
          </p:cNvSpPr>
          <p:nvPr/>
        </p:nvSpPr>
        <p:spPr bwMode="auto">
          <a:xfrm>
            <a:off x="4527551" y="3994151"/>
            <a:ext cx="36513" cy="371475"/>
          </a:xfrm>
          <a:custGeom>
            <a:avLst/>
            <a:gdLst>
              <a:gd name="T0" fmla="*/ 3 w 23"/>
              <a:gd name="T1" fmla="*/ 0 h 234"/>
              <a:gd name="T2" fmla="*/ 6 w 23"/>
              <a:gd name="T3" fmla="*/ 0 h 234"/>
              <a:gd name="T4" fmla="*/ 7 w 23"/>
              <a:gd name="T5" fmla="*/ 1 h 234"/>
              <a:gd name="T6" fmla="*/ 7 w 23"/>
              <a:gd name="T7" fmla="*/ 3 h 234"/>
              <a:gd name="T8" fmla="*/ 23 w 23"/>
              <a:gd name="T9" fmla="*/ 230 h 234"/>
              <a:gd name="T10" fmla="*/ 23 w 23"/>
              <a:gd name="T11" fmla="*/ 232 h 234"/>
              <a:gd name="T12" fmla="*/ 21 w 23"/>
              <a:gd name="T13" fmla="*/ 233 h 234"/>
              <a:gd name="T14" fmla="*/ 19 w 23"/>
              <a:gd name="T15" fmla="*/ 234 h 234"/>
              <a:gd name="T16" fmla="*/ 19 w 23"/>
              <a:gd name="T17" fmla="*/ 234 h 234"/>
              <a:gd name="T18" fmla="*/ 17 w 23"/>
              <a:gd name="T19" fmla="*/ 234 h 234"/>
              <a:gd name="T20" fmla="*/ 16 w 23"/>
              <a:gd name="T21" fmla="*/ 233 h 234"/>
              <a:gd name="T22" fmla="*/ 16 w 23"/>
              <a:gd name="T23" fmla="*/ 230 h 234"/>
              <a:gd name="T24" fmla="*/ 0 w 23"/>
              <a:gd name="T25" fmla="*/ 4 h 234"/>
              <a:gd name="T26" fmla="*/ 0 w 23"/>
              <a:gd name="T27" fmla="*/ 1 h 234"/>
              <a:gd name="T28" fmla="*/ 2 w 23"/>
              <a:gd name="T29" fmla="*/ 0 h 234"/>
              <a:gd name="T30" fmla="*/ 3 w 23"/>
              <a:gd name="T3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234">
                <a:moveTo>
                  <a:pt x="3" y="0"/>
                </a:move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23" y="230"/>
                </a:lnTo>
                <a:lnTo>
                  <a:pt x="23" y="232"/>
                </a:lnTo>
                <a:lnTo>
                  <a:pt x="21" y="233"/>
                </a:lnTo>
                <a:lnTo>
                  <a:pt x="19" y="234"/>
                </a:lnTo>
                <a:lnTo>
                  <a:pt x="19" y="234"/>
                </a:lnTo>
                <a:lnTo>
                  <a:pt x="17" y="234"/>
                </a:lnTo>
                <a:lnTo>
                  <a:pt x="16" y="233"/>
                </a:lnTo>
                <a:lnTo>
                  <a:pt x="16" y="230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362"/>
          <p:cNvSpPr>
            <a:spLocks/>
          </p:cNvSpPr>
          <p:nvPr/>
        </p:nvSpPr>
        <p:spPr bwMode="auto">
          <a:xfrm>
            <a:off x="4260851" y="4056063"/>
            <a:ext cx="134938" cy="255588"/>
          </a:xfrm>
          <a:custGeom>
            <a:avLst/>
            <a:gdLst>
              <a:gd name="T0" fmla="*/ 82 w 85"/>
              <a:gd name="T1" fmla="*/ 0 h 161"/>
              <a:gd name="T2" fmla="*/ 83 w 85"/>
              <a:gd name="T3" fmla="*/ 2 h 161"/>
              <a:gd name="T4" fmla="*/ 85 w 85"/>
              <a:gd name="T5" fmla="*/ 3 h 161"/>
              <a:gd name="T6" fmla="*/ 85 w 85"/>
              <a:gd name="T7" fmla="*/ 4 h 161"/>
              <a:gd name="T8" fmla="*/ 73 w 85"/>
              <a:gd name="T9" fmla="*/ 161 h 161"/>
              <a:gd name="T10" fmla="*/ 1 w 85"/>
              <a:gd name="T11" fmla="*/ 38 h 161"/>
              <a:gd name="T12" fmla="*/ 0 w 85"/>
              <a:gd name="T13" fmla="*/ 36 h 161"/>
              <a:gd name="T14" fmla="*/ 1 w 85"/>
              <a:gd name="T15" fmla="*/ 34 h 161"/>
              <a:gd name="T16" fmla="*/ 2 w 85"/>
              <a:gd name="T17" fmla="*/ 33 h 161"/>
              <a:gd name="T18" fmla="*/ 4 w 85"/>
              <a:gd name="T19" fmla="*/ 33 h 161"/>
              <a:gd name="T20" fmla="*/ 5 w 85"/>
              <a:gd name="T21" fmla="*/ 33 h 161"/>
              <a:gd name="T22" fmla="*/ 7 w 85"/>
              <a:gd name="T23" fmla="*/ 34 h 161"/>
              <a:gd name="T24" fmla="*/ 68 w 85"/>
              <a:gd name="T25" fmla="*/ 138 h 161"/>
              <a:gd name="T26" fmla="*/ 78 w 85"/>
              <a:gd name="T27" fmla="*/ 4 h 161"/>
              <a:gd name="T28" fmla="*/ 78 w 85"/>
              <a:gd name="T29" fmla="*/ 4 h 161"/>
              <a:gd name="T30" fmla="*/ 78 w 85"/>
              <a:gd name="T31" fmla="*/ 3 h 161"/>
              <a:gd name="T32" fmla="*/ 79 w 85"/>
              <a:gd name="T33" fmla="*/ 2 h 161"/>
              <a:gd name="T34" fmla="*/ 82 w 85"/>
              <a:gd name="T3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161">
                <a:moveTo>
                  <a:pt x="82" y="0"/>
                </a:moveTo>
                <a:lnTo>
                  <a:pt x="83" y="2"/>
                </a:lnTo>
                <a:lnTo>
                  <a:pt x="85" y="3"/>
                </a:lnTo>
                <a:lnTo>
                  <a:pt x="85" y="4"/>
                </a:lnTo>
                <a:lnTo>
                  <a:pt x="73" y="161"/>
                </a:lnTo>
                <a:lnTo>
                  <a:pt x="1" y="38"/>
                </a:lnTo>
                <a:lnTo>
                  <a:pt x="0" y="36"/>
                </a:lnTo>
                <a:lnTo>
                  <a:pt x="1" y="34"/>
                </a:lnTo>
                <a:lnTo>
                  <a:pt x="2" y="33"/>
                </a:lnTo>
                <a:lnTo>
                  <a:pt x="4" y="33"/>
                </a:lnTo>
                <a:lnTo>
                  <a:pt x="5" y="33"/>
                </a:lnTo>
                <a:lnTo>
                  <a:pt x="7" y="34"/>
                </a:lnTo>
                <a:lnTo>
                  <a:pt x="68" y="138"/>
                </a:lnTo>
                <a:lnTo>
                  <a:pt x="78" y="4"/>
                </a:lnTo>
                <a:lnTo>
                  <a:pt x="78" y="4"/>
                </a:lnTo>
                <a:lnTo>
                  <a:pt x="78" y="3"/>
                </a:lnTo>
                <a:lnTo>
                  <a:pt x="79" y="2"/>
                </a:lnTo>
                <a:lnTo>
                  <a:pt x="8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363"/>
          <p:cNvSpPr>
            <a:spLocks/>
          </p:cNvSpPr>
          <p:nvPr/>
        </p:nvSpPr>
        <p:spPr bwMode="auto">
          <a:xfrm>
            <a:off x="4214813" y="4081463"/>
            <a:ext cx="63500" cy="38100"/>
          </a:xfrm>
          <a:custGeom>
            <a:avLst/>
            <a:gdLst>
              <a:gd name="T0" fmla="*/ 2 w 40"/>
              <a:gd name="T1" fmla="*/ 0 h 24"/>
              <a:gd name="T2" fmla="*/ 5 w 40"/>
              <a:gd name="T3" fmla="*/ 0 h 24"/>
              <a:gd name="T4" fmla="*/ 12 w 40"/>
              <a:gd name="T5" fmla="*/ 3 h 24"/>
              <a:gd name="T6" fmla="*/ 18 w 40"/>
              <a:gd name="T7" fmla="*/ 4 h 24"/>
              <a:gd name="T8" fmla="*/ 27 w 40"/>
              <a:gd name="T9" fmla="*/ 3 h 24"/>
              <a:gd name="T10" fmla="*/ 35 w 40"/>
              <a:gd name="T11" fmla="*/ 3 h 24"/>
              <a:gd name="T12" fmla="*/ 36 w 40"/>
              <a:gd name="T13" fmla="*/ 3 h 24"/>
              <a:gd name="T14" fmla="*/ 40 w 40"/>
              <a:gd name="T15" fmla="*/ 3 h 24"/>
              <a:gd name="T16" fmla="*/ 39 w 40"/>
              <a:gd name="T17" fmla="*/ 7 h 24"/>
              <a:gd name="T18" fmla="*/ 36 w 40"/>
              <a:gd name="T19" fmla="*/ 21 h 24"/>
              <a:gd name="T20" fmla="*/ 35 w 40"/>
              <a:gd name="T21" fmla="*/ 24 h 24"/>
              <a:gd name="T22" fmla="*/ 33 w 40"/>
              <a:gd name="T23" fmla="*/ 24 h 24"/>
              <a:gd name="T24" fmla="*/ 33 w 40"/>
              <a:gd name="T25" fmla="*/ 24 h 24"/>
              <a:gd name="T26" fmla="*/ 30 w 40"/>
              <a:gd name="T27" fmla="*/ 22 h 24"/>
              <a:gd name="T28" fmla="*/ 30 w 40"/>
              <a:gd name="T29" fmla="*/ 21 h 24"/>
              <a:gd name="T30" fmla="*/ 30 w 40"/>
              <a:gd name="T31" fmla="*/ 20 h 24"/>
              <a:gd name="T32" fmla="*/ 31 w 40"/>
              <a:gd name="T33" fmla="*/ 9 h 24"/>
              <a:gd name="T34" fmla="*/ 25 w 40"/>
              <a:gd name="T35" fmla="*/ 11 h 24"/>
              <a:gd name="T36" fmla="*/ 18 w 40"/>
              <a:gd name="T37" fmla="*/ 11 h 24"/>
              <a:gd name="T38" fmla="*/ 13 w 40"/>
              <a:gd name="T39" fmla="*/ 11 h 24"/>
              <a:gd name="T40" fmla="*/ 8 w 40"/>
              <a:gd name="T41" fmla="*/ 9 h 24"/>
              <a:gd name="T42" fmla="*/ 1 w 40"/>
              <a:gd name="T43" fmla="*/ 7 h 24"/>
              <a:gd name="T44" fmla="*/ 0 w 40"/>
              <a:gd name="T45" fmla="*/ 5 h 24"/>
              <a:gd name="T46" fmla="*/ 0 w 40"/>
              <a:gd name="T47" fmla="*/ 4 h 24"/>
              <a:gd name="T48" fmla="*/ 0 w 40"/>
              <a:gd name="T49" fmla="*/ 3 h 24"/>
              <a:gd name="T50" fmla="*/ 1 w 40"/>
              <a:gd name="T51" fmla="*/ 1 h 24"/>
              <a:gd name="T52" fmla="*/ 2 w 40"/>
              <a:gd name="T5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24">
                <a:moveTo>
                  <a:pt x="2" y="0"/>
                </a:moveTo>
                <a:lnTo>
                  <a:pt x="5" y="0"/>
                </a:lnTo>
                <a:lnTo>
                  <a:pt x="12" y="3"/>
                </a:lnTo>
                <a:lnTo>
                  <a:pt x="18" y="4"/>
                </a:lnTo>
                <a:lnTo>
                  <a:pt x="27" y="3"/>
                </a:lnTo>
                <a:lnTo>
                  <a:pt x="35" y="3"/>
                </a:lnTo>
                <a:lnTo>
                  <a:pt x="36" y="3"/>
                </a:lnTo>
                <a:lnTo>
                  <a:pt x="40" y="3"/>
                </a:lnTo>
                <a:lnTo>
                  <a:pt x="39" y="7"/>
                </a:lnTo>
                <a:lnTo>
                  <a:pt x="36" y="21"/>
                </a:lnTo>
                <a:lnTo>
                  <a:pt x="35" y="24"/>
                </a:lnTo>
                <a:lnTo>
                  <a:pt x="33" y="24"/>
                </a:lnTo>
                <a:lnTo>
                  <a:pt x="33" y="24"/>
                </a:lnTo>
                <a:lnTo>
                  <a:pt x="30" y="22"/>
                </a:lnTo>
                <a:lnTo>
                  <a:pt x="30" y="21"/>
                </a:lnTo>
                <a:lnTo>
                  <a:pt x="30" y="20"/>
                </a:lnTo>
                <a:lnTo>
                  <a:pt x="31" y="9"/>
                </a:lnTo>
                <a:lnTo>
                  <a:pt x="25" y="11"/>
                </a:lnTo>
                <a:lnTo>
                  <a:pt x="18" y="11"/>
                </a:lnTo>
                <a:lnTo>
                  <a:pt x="13" y="11"/>
                </a:lnTo>
                <a:lnTo>
                  <a:pt x="8" y="9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364"/>
          <p:cNvSpPr>
            <a:spLocks/>
          </p:cNvSpPr>
          <p:nvPr/>
        </p:nvSpPr>
        <p:spPr bwMode="auto">
          <a:xfrm>
            <a:off x="4551363" y="4343401"/>
            <a:ext cx="25400" cy="28575"/>
          </a:xfrm>
          <a:custGeom>
            <a:avLst/>
            <a:gdLst>
              <a:gd name="T0" fmla="*/ 16 w 16"/>
              <a:gd name="T1" fmla="*/ 0 h 18"/>
              <a:gd name="T2" fmla="*/ 10 w 16"/>
              <a:gd name="T3" fmla="*/ 14 h 18"/>
              <a:gd name="T4" fmla="*/ 10 w 16"/>
              <a:gd name="T5" fmla="*/ 16 h 18"/>
              <a:gd name="T6" fmla="*/ 10 w 16"/>
              <a:gd name="T7" fmla="*/ 17 h 18"/>
              <a:gd name="T8" fmla="*/ 9 w 16"/>
              <a:gd name="T9" fmla="*/ 18 h 18"/>
              <a:gd name="T10" fmla="*/ 6 w 16"/>
              <a:gd name="T11" fmla="*/ 18 h 18"/>
              <a:gd name="T12" fmla="*/ 5 w 16"/>
              <a:gd name="T13" fmla="*/ 18 h 18"/>
              <a:gd name="T14" fmla="*/ 4 w 16"/>
              <a:gd name="T15" fmla="*/ 17 h 18"/>
              <a:gd name="T16" fmla="*/ 4 w 16"/>
              <a:gd name="T17" fmla="*/ 16 h 18"/>
              <a:gd name="T18" fmla="*/ 4 w 16"/>
              <a:gd name="T19" fmla="*/ 13 h 18"/>
              <a:gd name="T20" fmla="*/ 4 w 16"/>
              <a:gd name="T21" fmla="*/ 12 h 18"/>
              <a:gd name="T22" fmla="*/ 5 w 16"/>
              <a:gd name="T23" fmla="*/ 12 h 18"/>
              <a:gd name="T24" fmla="*/ 2 w 16"/>
              <a:gd name="T25" fmla="*/ 10 h 18"/>
              <a:gd name="T26" fmla="*/ 1 w 16"/>
              <a:gd name="T27" fmla="*/ 9 h 18"/>
              <a:gd name="T28" fmla="*/ 0 w 16"/>
              <a:gd name="T29" fmla="*/ 8 h 18"/>
              <a:gd name="T30" fmla="*/ 1 w 16"/>
              <a:gd name="T31" fmla="*/ 5 h 18"/>
              <a:gd name="T32" fmla="*/ 2 w 16"/>
              <a:gd name="T33" fmla="*/ 5 h 18"/>
              <a:gd name="T34" fmla="*/ 16 w 16"/>
              <a:gd name="T3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8">
                <a:moveTo>
                  <a:pt x="16" y="0"/>
                </a:moveTo>
                <a:lnTo>
                  <a:pt x="10" y="14"/>
                </a:lnTo>
                <a:lnTo>
                  <a:pt x="10" y="16"/>
                </a:lnTo>
                <a:lnTo>
                  <a:pt x="10" y="17"/>
                </a:lnTo>
                <a:lnTo>
                  <a:pt x="9" y="18"/>
                </a:lnTo>
                <a:lnTo>
                  <a:pt x="6" y="18"/>
                </a:lnTo>
                <a:lnTo>
                  <a:pt x="5" y="18"/>
                </a:lnTo>
                <a:lnTo>
                  <a:pt x="4" y="17"/>
                </a:lnTo>
                <a:lnTo>
                  <a:pt x="4" y="16"/>
                </a:lnTo>
                <a:lnTo>
                  <a:pt x="4" y="13"/>
                </a:lnTo>
                <a:lnTo>
                  <a:pt x="4" y="12"/>
                </a:lnTo>
                <a:lnTo>
                  <a:pt x="5" y="12"/>
                </a:lnTo>
                <a:lnTo>
                  <a:pt x="2" y="10"/>
                </a:lnTo>
                <a:lnTo>
                  <a:pt x="1" y="9"/>
                </a:lnTo>
                <a:lnTo>
                  <a:pt x="0" y="8"/>
                </a:lnTo>
                <a:lnTo>
                  <a:pt x="1" y="5"/>
                </a:lnTo>
                <a:lnTo>
                  <a:pt x="2" y="5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365"/>
          <p:cNvSpPr>
            <a:spLocks/>
          </p:cNvSpPr>
          <p:nvPr/>
        </p:nvSpPr>
        <p:spPr bwMode="auto">
          <a:xfrm>
            <a:off x="4518026" y="4349751"/>
            <a:ext cx="76200" cy="69850"/>
          </a:xfrm>
          <a:custGeom>
            <a:avLst/>
            <a:gdLst>
              <a:gd name="T0" fmla="*/ 25 w 48"/>
              <a:gd name="T1" fmla="*/ 0 h 44"/>
              <a:gd name="T2" fmla="*/ 33 w 48"/>
              <a:gd name="T3" fmla="*/ 3 h 44"/>
              <a:gd name="T4" fmla="*/ 40 w 48"/>
              <a:gd name="T5" fmla="*/ 9 h 44"/>
              <a:gd name="T6" fmla="*/ 46 w 48"/>
              <a:gd name="T7" fmla="*/ 18 h 44"/>
              <a:gd name="T8" fmla="*/ 48 w 48"/>
              <a:gd name="T9" fmla="*/ 33 h 44"/>
              <a:gd name="T10" fmla="*/ 47 w 48"/>
              <a:gd name="T11" fmla="*/ 34 h 44"/>
              <a:gd name="T12" fmla="*/ 47 w 48"/>
              <a:gd name="T13" fmla="*/ 35 h 44"/>
              <a:gd name="T14" fmla="*/ 44 w 48"/>
              <a:gd name="T15" fmla="*/ 37 h 44"/>
              <a:gd name="T16" fmla="*/ 43 w 48"/>
              <a:gd name="T17" fmla="*/ 35 h 44"/>
              <a:gd name="T18" fmla="*/ 42 w 48"/>
              <a:gd name="T19" fmla="*/ 34 h 44"/>
              <a:gd name="T20" fmla="*/ 40 w 48"/>
              <a:gd name="T21" fmla="*/ 33 h 44"/>
              <a:gd name="T22" fmla="*/ 38 w 48"/>
              <a:gd name="T23" fmla="*/ 21 h 44"/>
              <a:gd name="T24" fmla="*/ 34 w 48"/>
              <a:gd name="T25" fmla="*/ 13 h 44"/>
              <a:gd name="T26" fmla="*/ 30 w 48"/>
              <a:gd name="T27" fmla="*/ 9 h 44"/>
              <a:gd name="T28" fmla="*/ 25 w 48"/>
              <a:gd name="T29" fmla="*/ 8 h 44"/>
              <a:gd name="T30" fmla="*/ 21 w 48"/>
              <a:gd name="T31" fmla="*/ 8 h 44"/>
              <a:gd name="T32" fmla="*/ 18 w 48"/>
              <a:gd name="T33" fmla="*/ 10 h 44"/>
              <a:gd name="T34" fmla="*/ 16 w 48"/>
              <a:gd name="T35" fmla="*/ 13 h 44"/>
              <a:gd name="T36" fmla="*/ 13 w 48"/>
              <a:gd name="T37" fmla="*/ 17 h 44"/>
              <a:gd name="T38" fmla="*/ 12 w 48"/>
              <a:gd name="T39" fmla="*/ 21 h 44"/>
              <a:gd name="T40" fmla="*/ 10 w 48"/>
              <a:gd name="T41" fmla="*/ 26 h 44"/>
              <a:gd name="T42" fmla="*/ 10 w 48"/>
              <a:gd name="T43" fmla="*/ 31 h 44"/>
              <a:gd name="T44" fmla="*/ 10 w 48"/>
              <a:gd name="T45" fmla="*/ 37 h 44"/>
              <a:gd name="T46" fmla="*/ 10 w 48"/>
              <a:gd name="T47" fmla="*/ 37 h 44"/>
              <a:gd name="T48" fmla="*/ 10 w 48"/>
              <a:gd name="T49" fmla="*/ 38 h 44"/>
              <a:gd name="T50" fmla="*/ 10 w 48"/>
              <a:gd name="T51" fmla="*/ 39 h 44"/>
              <a:gd name="T52" fmla="*/ 9 w 48"/>
              <a:gd name="T53" fmla="*/ 41 h 44"/>
              <a:gd name="T54" fmla="*/ 8 w 48"/>
              <a:gd name="T55" fmla="*/ 42 h 44"/>
              <a:gd name="T56" fmla="*/ 6 w 48"/>
              <a:gd name="T57" fmla="*/ 42 h 44"/>
              <a:gd name="T58" fmla="*/ 6 w 48"/>
              <a:gd name="T59" fmla="*/ 42 h 44"/>
              <a:gd name="T60" fmla="*/ 5 w 48"/>
              <a:gd name="T61" fmla="*/ 43 h 44"/>
              <a:gd name="T62" fmla="*/ 3 w 48"/>
              <a:gd name="T63" fmla="*/ 44 h 44"/>
              <a:gd name="T64" fmla="*/ 3 w 48"/>
              <a:gd name="T65" fmla="*/ 44 h 44"/>
              <a:gd name="T66" fmla="*/ 1 w 48"/>
              <a:gd name="T67" fmla="*/ 43 h 44"/>
              <a:gd name="T68" fmla="*/ 0 w 48"/>
              <a:gd name="T69" fmla="*/ 42 h 44"/>
              <a:gd name="T70" fmla="*/ 0 w 48"/>
              <a:gd name="T71" fmla="*/ 41 h 44"/>
              <a:gd name="T72" fmla="*/ 0 w 48"/>
              <a:gd name="T73" fmla="*/ 38 h 44"/>
              <a:gd name="T74" fmla="*/ 1 w 48"/>
              <a:gd name="T75" fmla="*/ 37 h 44"/>
              <a:gd name="T76" fmla="*/ 3 w 48"/>
              <a:gd name="T77" fmla="*/ 37 h 44"/>
              <a:gd name="T78" fmla="*/ 4 w 48"/>
              <a:gd name="T79" fmla="*/ 35 h 44"/>
              <a:gd name="T80" fmla="*/ 3 w 48"/>
              <a:gd name="T81" fmla="*/ 31 h 44"/>
              <a:gd name="T82" fmla="*/ 5 w 48"/>
              <a:gd name="T83" fmla="*/ 20 h 44"/>
              <a:gd name="T84" fmla="*/ 9 w 48"/>
              <a:gd name="T85" fmla="*/ 9 h 44"/>
              <a:gd name="T86" fmla="*/ 17 w 48"/>
              <a:gd name="T87" fmla="*/ 3 h 44"/>
              <a:gd name="T88" fmla="*/ 25 w 48"/>
              <a:gd name="T8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" h="44">
                <a:moveTo>
                  <a:pt x="25" y="0"/>
                </a:moveTo>
                <a:lnTo>
                  <a:pt x="33" y="3"/>
                </a:lnTo>
                <a:lnTo>
                  <a:pt x="40" y="9"/>
                </a:lnTo>
                <a:lnTo>
                  <a:pt x="46" y="18"/>
                </a:lnTo>
                <a:lnTo>
                  <a:pt x="48" y="33"/>
                </a:lnTo>
                <a:lnTo>
                  <a:pt x="47" y="34"/>
                </a:lnTo>
                <a:lnTo>
                  <a:pt x="47" y="35"/>
                </a:lnTo>
                <a:lnTo>
                  <a:pt x="44" y="37"/>
                </a:lnTo>
                <a:lnTo>
                  <a:pt x="43" y="35"/>
                </a:lnTo>
                <a:lnTo>
                  <a:pt x="42" y="34"/>
                </a:lnTo>
                <a:lnTo>
                  <a:pt x="40" y="33"/>
                </a:lnTo>
                <a:lnTo>
                  <a:pt x="38" y="21"/>
                </a:lnTo>
                <a:lnTo>
                  <a:pt x="34" y="13"/>
                </a:lnTo>
                <a:lnTo>
                  <a:pt x="30" y="9"/>
                </a:lnTo>
                <a:lnTo>
                  <a:pt x="25" y="8"/>
                </a:lnTo>
                <a:lnTo>
                  <a:pt x="21" y="8"/>
                </a:lnTo>
                <a:lnTo>
                  <a:pt x="18" y="10"/>
                </a:lnTo>
                <a:lnTo>
                  <a:pt x="16" y="13"/>
                </a:lnTo>
                <a:lnTo>
                  <a:pt x="13" y="17"/>
                </a:lnTo>
                <a:lnTo>
                  <a:pt x="12" y="21"/>
                </a:lnTo>
                <a:lnTo>
                  <a:pt x="10" y="26"/>
                </a:lnTo>
                <a:lnTo>
                  <a:pt x="10" y="31"/>
                </a:lnTo>
                <a:lnTo>
                  <a:pt x="10" y="37"/>
                </a:lnTo>
                <a:lnTo>
                  <a:pt x="10" y="37"/>
                </a:lnTo>
                <a:lnTo>
                  <a:pt x="10" y="38"/>
                </a:lnTo>
                <a:lnTo>
                  <a:pt x="10" y="39"/>
                </a:lnTo>
                <a:lnTo>
                  <a:pt x="9" y="41"/>
                </a:lnTo>
                <a:lnTo>
                  <a:pt x="8" y="42"/>
                </a:lnTo>
                <a:lnTo>
                  <a:pt x="6" y="42"/>
                </a:lnTo>
                <a:lnTo>
                  <a:pt x="6" y="42"/>
                </a:lnTo>
                <a:lnTo>
                  <a:pt x="5" y="43"/>
                </a:lnTo>
                <a:lnTo>
                  <a:pt x="3" y="44"/>
                </a:lnTo>
                <a:lnTo>
                  <a:pt x="3" y="44"/>
                </a:lnTo>
                <a:lnTo>
                  <a:pt x="1" y="43"/>
                </a:lnTo>
                <a:lnTo>
                  <a:pt x="0" y="42"/>
                </a:lnTo>
                <a:lnTo>
                  <a:pt x="0" y="41"/>
                </a:lnTo>
                <a:lnTo>
                  <a:pt x="0" y="38"/>
                </a:lnTo>
                <a:lnTo>
                  <a:pt x="1" y="37"/>
                </a:lnTo>
                <a:lnTo>
                  <a:pt x="3" y="37"/>
                </a:lnTo>
                <a:lnTo>
                  <a:pt x="4" y="35"/>
                </a:lnTo>
                <a:lnTo>
                  <a:pt x="3" y="31"/>
                </a:lnTo>
                <a:lnTo>
                  <a:pt x="5" y="20"/>
                </a:lnTo>
                <a:lnTo>
                  <a:pt x="9" y="9"/>
                </a:lnTo>
                <a:lnTo>
                  <a:pt x="17" y="3"/>
                </a:lnTo>
                <a:lnTo>
                  <a:pt x="2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366"/>
          <p:cNvSpPr>
            <a:spLocks/>
          </p:cNvSpPr>
          <p:nvPr/>
        </p:nvSpPr>
        <p:spPr bwMode="auto">
          <a:xfrm>
            <a:off x="4684713" y="4240213"/>
            <a:ext cx="14288" cy="146050"/>
          </a:xfrm>
          <a:custGeom>
            <a:avLst/>
            <a:gdLst>
              <a:gd name="T0" fmla="*/ 4 w 9"/>
              <a:gd name="T1" fmla="*/ 0 h 92"/>
              <a:gd name="T2" fmla="*/ 5 w 9"/>
              <a:gd name="T3" fmla="*/ 1 h 92"/>
              <a:gd name="T4" fmla="*/ 6 w 9"/>
              <a:gd name="T5" fmla="*/ 2 h 92"/>
              <a:gd name="T6" fmla="*/ 6 w 9"/>
              <a:gd name="T7" fmla="*/ 3 h 92"/>
              <a:gd name="T8" fmla="*/ 9 w 9"/>
              <a:gd name="T9" fmla="*/ 89 h 92"/>
              <a:gd name="T10" fmla="*/ 9 w 9"/>
              <a:gd name="T11" fmla="*/ 90 h 92"/>
              <a:gd name="T12" fmla="*/ 7 w 9"/>
              <a:gd name="T13" fmla="*/ 91 h 92"/>
              <a:gd name="T14" fmla="*/ 5 w 9"/>
              <a:gd name="T15" fmla="*/ 92 h 92"/>
              <a:gd name="T16" fmla="*/ 5 w 9"/>
              <a:gd name="T17" fmla="*/ 92 h 92"/>
              <a:gd name="T18" fmla="*/ 4 w 9"/>
              <a:gd name="T19" fmla="*/ 91 h 92"/>
              <a:gd name="T20" fmla="*/ 2 w 9"/>
              <a:gd name="T21" fmla="*/ 90 h 92"/>
              <a:gd name="T22" fmla="*/ 2 w 9"/>
              <a:gd name="T23" fmla="*/ 89 h 92"/>
              <a:gd name="T24" fmla="*/ 0 w 9"/>
              <a:gd name="T25" fmla="*/ 3 h 92"/>
              <a:gd name="T26" fmla="*/ 0 w 9"/>
              <a:gd name="T27" fmla="*/ 2 h 92"/>
              <a:gd name="T28" fmla="*/ 1 w 9"/>
              <a:gd name="T29" fmla="*/ 1 h 92"/>
              <a:gd name="T30" fmla="*/ 4 w 9"/>
              <a:gd name="T3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92">
                <a:moveTo>
                  <a:pt x="4" y="0"/>
                </a:move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9" y="89"/>
                </a:lnTo>
                <a:lnTo>
                  <a:pt x="9" y="90"/>
                </a:lnTo>
                <a:lnTo>
                  <a:pt x="7" y="91"/>
                </a:lnTo>
                <a:lnTo>
                  <a:pt x="5" y="92"/>
                </a:lnTo>
                <a:lnTo>
                  <a:pt x="5" y="92"/>
                </a:lnTo>
                <a:lnTo>
                  <a:pt x="4" y="91"/>
                </a:lnTo>
                <a:lnTo>
                  <a:pt x="2" y="90"/>
                </a:lnTo>
                <a:lnTo>
                  <a:pt x="2" y="89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367"/>
          <p:cNvSpPr>
            <a:spLocks/>
          </p:cNvSpPr>
          <p:nvPr/>
        </p:nvSpPr>
        <p:spPr bwMode="auto">
          <a:xfrm>
            <a:off x="4652963" y="4725988"/>
            <a:ext cx="58738" cy="166688"/>
          </a:xfrm>
          <a:custGeom>
            <a:avLst/>
            <a:gdLst>
              <a:gd name="T0" fmla="*/ 31 w 37"/>
              <a:gd name="T1" fmla="*/ 0 h 105"/>
              <a:gd name="T2" fmla="*/ 33 w 37"/>
              <a:gd name="T3" fmla="*/ 0 h 105"/>
              <a:gd name="T4" fmla="*/ 34 w 37"/>
              <a:gd name="T5" fmla="*/ 1 h 105"/>
              <a:gd name="T6" fmla="*/ 35 w 37"/>
              <a:gd name="T7" fmla="*/ 2 h 105"/>
              <a:gd name="T8" fmla="*/ 37 w 37"/>
              <a:gd name="T9" fmla="*/ 101 h 105"/>
              <a:gd name="T10" fmla="*/ 4 w 37"/>
              <a:gd name="T11" fmla="*/ 105 h 105"/>
              <a:gd name="T12" fmla="*/ 3 w 37"/>
              <a:gd name="T13" fmla="*/ 105 h 105"/>
              <a:gd name="T14" fmla="*/ 1 w 37"/>
              <a:gd name="T15" fmla="*/ 105 h 105"/>
              <a:gd name="T16" fmla="*/ 0 w 37"/>
              <a:gd name="T17" fmla="*/ 103 h 105"/>
              <a:gd name="T18" fmla="*/ 0 w 37"/>
              <a:gd name="T19" fmla="*/ 102 h 105"/>
              <a:gd name="T20" fmla="*/ 0 w 37"/>
              <a:gd name="T21" fmla="*/ 99 h 105"/>
              <a:gd name="T22" fmla="*/ 1 w 37"/>
              <a:gd name="T23" fmla="*/ 98 h 105"/>
              <a:gd name="T24" fmla="*/ 3 w 37"/>
              <a:gd name="T25" fmla="*/ 98 h 105"/>
              <a:gd name="T26" fmla="*/ 30 w 37"/>
              <a:gd name="T27" fmla="*/ 94 h 105"/>
              <a:gd name="T28" fmla="*/ 27 w 37"/>
              <a:gd name="T29" fmla="*/ 4 h 105"/>
              <a:gd name="T30" fmla="*/ 27 w 37"/>
              <a:gd name="T31" fmla="*/ 4 h 105"/>
              <a:gd name="T32" fmla="*/ 27 w 37"/>
              <a:gd name="T33" fmla="*/ 1 h 105"/>
              <a:gd name="T34" fmla="*/ 29 w 37"/>
              <a:gd name="T35" fmla="*/ 0 h 105"/>
              <a:gd name="T36" fmla="*/ 31 w 37"/>
              <a:gd name="T3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" h="105">
                <a:moveTo>
                  <a:pt x="31" y="0"/>
                </a:moveTo>
                <a:lnTo>
                  <a:pt x="33" y="0"/>
                </a:lnTo>
                <a:lnTo>
                  <a:pt x="34" y="1"/>
                </a:lnTo>
                <a:lnTo>
                  <a:pt x="35" y="2"/>
                </a:lnTo>
                <a:lnTo>
                  <a:pt x="37" y="101"/>
                </a:lnTo>
                <a:lnTo>
                  <a:pt x="4" y="105"/>
                </a:lnTo>
                <a:lnTo>
                  <a:pt x="3" y="105"/>
                </a:lnTo>
                <a:lnTo>
                  <a:pt x="1" y="105"/>
                </a:lnTo>
                <a:lnTo>
                  <a:pt x="0" y="103"/>
                </a:lnTo>
                <a:lnTo>
                  <a:pt x="0" y="102"/>
                </a:lnTo>
                <a:lnTo>
                  <a:pt x="0" y="99"/>
                </a:lnTo>
                <a:lnTo>
                  <a:pt x="1" y="98"/>
                </a:lnTo>
                <a:lnTo>
                  <a:pt x="3" y="98"/>
                </a:lnTo>
                <a:lnTo>
                  <a:pt x="30" y="94"/>
                </a:lnTo>
                <a:lnTo>
                  <a:pt x="27" y="4"/>
                </a:lnTo>
                <a:lnTo>
                  <a:pt x="27" y="4"/>
                </a:lnTo>
                <a:lnTo>
                  <a:pt x="27" y="1"/>
                </a:lnTo>
                <a:lnTo>
                  <a:pt x="29" y="0"/>
                </a:lnTo>
                <a:lnTo>
                  <a:pt x="3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368"/>
          <p:cNvSpPr>
            <a:spLocks/>
          </p:cNvSpPr>
          <p:nvPr/>
        </p:nvSpPr>
        <p:spPr bwMode="auto">
          <a:xfrm>
            <a:off x="4419601" y="4060826"/>
            <a:ext cx="77788" cy="268288"/>
          </a:xfrm>
          <a:custGeom>
            <a:avLst/>
            <a:gdLst>
              <a:gd name="T0" fmla="*/ 0 w 49"/>
              <a:gd name="T1" fmla="*/ 0 h 169"/>
              <a:gd name="T2" fmla="*/ 6 w 49"/>
              <a:gd name="T3" fmla="*/ 3 h 169"/>
              <a:gd name="T4" fmla="*/ 49 w 49"/>
              <a:gd name="T5" fmla="*/ 123 h 169"/>
              <a:gd name="T6" fmla="*/ 49 w 49"/>
              <a:gd name="T7" fmla="*/ 169 h 169"/>
              <a:gd name="T8" fmla="*/ 27 w 49"/>
              <a:gd name="T9" fmla="*/ 153 h 169"/>
              <a:gd name="T10" fmla="*/ 0 w 49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169">
                <a:moveTo>
                  <a:pt x="0" y="0"/>
                </a:moveTo>
                <a:lnTo>
                  <a:pt x="6" y="3"/>
                </a:lnTo>
                <a:lnTo>
                  <a:pt x="49" y="123"/>
                </a:lnTo>
                <a:lnTo>
                  <a:pt x="49" y="169"/>
                </a:lnTo>
                <a:lnTo>
                  <a:pt x="27" y="153"/>
                </a:lnTo>
                <a:lnTo>
                  <a:pt x="0" y="0"/>
                </a:lnTo>
                <a:close/>
              </a:path>
            </a:pathLst>
          </a:custGeom>
          <a:solidFill>
            <a:srgbClr val="37B0FF"/>
          </a:solidFill>
          <a:ln w="0">
            <a:solidFill>
              <a:srgbClr val="37B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369"/>
          <p:cNvSpPr>
            <a:spLocks noEditPoints="1"/>
          </p:cNvSpPr>
          <p:nvPr/>
        </p:nvSpPr>
        <p:spPr bwMode="auto">
          <a:xfrm>
            <a:off x="4411663" y="4049713"/>
            <a:ext cx="92075" cy="288925"/>
          </a:xfrm>
          <a:custGeom>
            <a:avLst/>
            <a:gdLst>
              <a:gd name="T0" fmla="*/ 11 w 58"/>
              <a:gd name="T1" fmla="*/ 19 h 182"/>
              <a:gd name="T2" fmla="*/ 34 w 58"/>
              <a:gd name="T3" fmla="*/ 158 h 182"/>
              <a:gd name="T4" fmla="*/ 51 w 58"/>
              <a:gd name="T5" fmla="*/ 169 h 182"/>
              <a:gd name="T6" fmla="*/ 51 w 58"/>
              <a:gd name="T7" fmla="*/ 131 h 182"/>
              <a:gd name="T8" fmla="*/ 11 w 58"/>
              <a:gd name="T9" fmla="*/ 19 h 182"/>
              <a:gd name="T10" fmla="*/ 0 w 58"/>
              <a:gd name="T11" fmla="*/ 0 h 182"/>
              <a:gd name="T12" fmla="*/ 12 w 58"/>
              <a:gd name="T13" fmla="*/ 6 h 182"/>
              <a:gd name="T14" fmla="*/ 15 w 58"/>
              <a:gd name="T15" fmla="*/ 7 h 182"/>
              <a:gd name="T16" fmla="*/ 58 w 58"/>
              <a:gd name="T17" fmla="*/ 130 h 182"/>
              <a:gd name="T18" fmla="*/ 58 w 58"/>
              <a:gd name="T19" fmla="*/ 182 h 182"/>
              <a:gd name="T20" fmla="*/ 28 w 58"/>
              <a:gd name="T21" fmla="*/ 161 h 182"/>
              <a:gd name="T22" fmla="*/ 0 w 58"/>
              <a:gd name="T23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82">
                <a:moveTo>
                  <a:pt x="11" y="19"/>
                </a:moveTo>
                <a:lnTo>
                  <a:pt x="34" y="158"/>
                </a:lnTo>
                <a:lnTo>
                  <a:pt x="51" y="169"/>
                </a:lnTo>
                <a:lnTo>
                  <a:pt x="51" y="131"/>
                </a:lnTo>
                <a:lnTo>
                  <a:pt x="11" y="19"/>
                </a:lnTo>
                <a:close/>
                <a:moveTo>
                  <a:pt x="0" y="0"/>
                </a:moveTo>
                <a:lnTo>
                  <a:pt x="12" y="6"/>
                </a:lnTo>
                <a:lnTo>
                  <a:pt x="15" y="7"/>
                </a:lnTo>
                <a:lnTo>
                  <a:pt x="58" y="130"/>
                </a:lnTo>
                <a:lnTo>
                  <a:pt x="58" y="182"/>
                </a:lnTo>
                <a:lnTo>
                  <a:pt x="28" y="161"/>
                </a:lnTo>
                <a:lnTo>
                  <a:pt x="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370"/>
          <p:cNvSpPr>
            <a:spLocks/>
          </p:cNvSpPr>
          <p:nvPr/>
        </p:nvSpPr>
        <p:spPr bwMode="auto">
          <a:xfrm>
            <a:off x="4419601" y="4060826"/>
            <a:ext cx="77788" cy="268288"/>
          </a:xfrm>
          <a:custGeom>
            <a:avLst/>
            <a:gdLst>
              <a:gd name="T0" fmla="*/ 0 w 49"/>
              <a:gd name="T1" fmla="*/ 0 h 169"/>
              <a:gd name="T2" fmla="*/ 6 w 49"/>
              <a:gd name="T3" fmla="*/ 3 h 169"/>
              <a:gd name="T4" fmla="*/ 49 w 49"/>
              <a:gd name="T5" fmla="*/ 123 h 169"/>
              <a:gd name="T6" fmla="*/ 49 w 49"/>
              <a:gd name="T7" fmla="*/ 169 h 169"/>
              <a:gd name="T8" fmla="*/ 27 w 49"/>
              <a:gd name="T9" fmla="*/ 153 h 169"/>
              <a:gd name="T10" fmla="*/ 0 w 49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169">
                <a:moveTo>
                  <a:pt x="0" y="0"/>
                </a:moveTo>
                <a:lnTo>
                  <a:pt x="6" y="3"/>
                </a:lnTo>
                <a:lnTo>
                  <a:pt x="49" y="123"/>
                </a:lnTo>
                <a:lnTo>
                  <a:pt x="49" y="169"/>
                </a:lnTo>
                <a:lnTo>
                  <a:pt x="27" y="153"/>
                </a:lnTo>
                <a:lnTo>
                  <a:pt x="0" y="0"/>
                </a:lnTo>
                <a:close/>
              </a:path>
            </a:pathLst>
          </a:custGeom>
          <a:solidFill>
            <a:srgbClr val="37B0FF"/>
          </a:solidFill>
          <a:ln w="0">
            <a:solidFill>
              <a:srgbClr val="37B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371"/>
          <p:cNvSpPr>
            <a:spLocks noEditPoints="1"/>
          </p:cNvSpPr>
          <p:nvPr/>
        </p:nvSpPr>
        <p:spPr bwMode="auto">
          <a:xfrm>
            <a:off x="4411663" y="4049713"/>
            <a:ext cx="92075" cy="288925"/>
          </a:xfrm>
          <a:custGeom>
            <a:avLst/>
            <a:gdLst>
              <a:gd name="T0" fmla="*/ 11 w 58"/>
              <a:gd name="T1" fmla="*/ 19 h 182"/>
              <a:gd name="T2" fmla="*/ 34 w 58"/>
              <a:gd name="T3" fmla="*/ 158 h 182"/>
              <a:gd name="T4" fmla="*/ 51 w 58"/>
              <a:gd name="T5" fmla="*/ 169 h 182"/>
              <a:gd name="T6" fmla="*/ 51 w 58"/>
              <a:gd name="T7" fmla="*/ 131 h 182"/>
              <a:gd name="T8" fmla="*/ 11 w 58"/>
              <a:gd name="T9" fmla="*/ 19 h 182"/>
              <a:gd name="T10" fmla="*/ 0 w 58"/>
              <a:gd name="T11" fmla="*/ 0 h 182"/>
              <a:gd name="T12" fmla="*/ 12 w 58"/>
              <a:gd name="T13" fmla="*/ 6 h 182"/>
              <a:gd name="T14" fmla="*/ 15 w 58"/>
              <a:gd name="T15" fmla="*/ 7 h 182"/>
              <a:gd name="T16" fmla="*/ 58 w 58"/>
              <a:gd name="T17" fmla="*/ 130 h 182"/>
              <a:gd name="T18" fmla="*/ 58 w 58"/>
              <a:gd name="T19" fmla="*/ 182 h 182"/>
              <a:gd name="T20" fmla="*/ 28 w 58"/>
              <a:gd name="T21" fmla="*/ 161 h 182"/>
              <a:gd name="T22" fmla="*/ 0 w 58"/>
              <a:gd name="T23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82">
                <a:moveTo>
                  <a:pt x="11" y="19"/>
                </a:moveTo>
                <a:lnTo>
                  <a:pt x="34" y="158"/>
                </a:lnTo>
                <a:lnTo>
                  <a:pt x="51" y="169"/>
                </a:lnTo>
                <a:lnTo>
                  <a:pt x="51" y="131"/>
                </a:lnTo>
                <a:lnTo>
                  <a:pt x="11" y="19"/>
                </a:lnTo>
                <a:close/>
                <a:moveTo>
                  <a:pt x="0" y="0"/>
                </a:moveTo>
                <a:lnTo>
                  <a:pt x="12" y="6"/>
                </a:lnTo>
                <a:lnTo>
                  <a:pt x="15" y="7"/>
                </a:lnTo>
                <a:lnTo>
                  <a:pt x="58" y="130"/>
                </a:lnTo>
                <a:lnTo>
                  <a:pt x="58" y="182"/>
                </a:lnTo>
                <a:lnTo>
                  <a:pt x="28" y="161"/>
                </a:lnTo>
                <a:lnTo>
                  <a:pt x="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372"/>
          <p:cNvSpPr>
            <a:spLocks/>
          </p:cNvSpPr>
          <p:nvPr/>
        </p:nvSpPr>
        <p:spPr bwMode="auto">
          <a:xfrm>
            <a:off x="4389438" y="4011613"/>
            <a:ext cx="60325" cy="77788"/>
          </a:xfrm>
          <a:custGeom>
            <a:avLst/>
            <a:gdLst>
              <a:gd name="T0" fmla="*/ 23 w 38"/>
              <a:gd name="T1" fmla="*/ 0 h 49"/>
              <a:gd name="T2" fmla="*/ 31 w 38"/>
              <a:gd name="T3" fmla="*/ 13 h 49"/>
              <a:gd name="T4" fmla="*/ 36 w 38"/>
              <a:gd name="T5" fmla="*/ 23 h 49"/>
              <a:gd name="T6" fmla="*/ 38 w 38"/>
              <a:gd name="T7" fmla="*/ 30 h 49"/>
              <a:gd name="T8" fmla="*/ 35 w 38"/>
              <a:gd name="T9" fmla="*/ 34 h 49"/>
              <a:gd name="T10" fmla="*/ 30 w 38"/>
              <a:gd name="T11" fmla="*/ 34 h 49"/>
              <a:gd name="T12" fmla="*/ 19 w 38"/>
              <a:gd name="T13" fmla="*/ 31 h 49"/>
              <a:gd name="T14" fmla="*/ 21 w 38"/>
              <a:gd name="T15" fmla="*/ 38 h 49"/>
              <a:gd name="T16" fmla="*/ 21 w 38"/>
              <a:gd name="T17" fmla="*/ 43 h 49"/>
              <a:gd name="T18" fmla="*/ 21 w 38"/>
              <a:gd name="T19" fmla="*/ 47 h 49"/>
              <a:gd name="T20" fmla="*/ 21 w 38"/>
              <a:gd name="T21" fmla="*/ 48 h 49"/>
              <a:gd name="T22" fmla="*/ 19 w 38"/>
              <a:gd name="T23" fmla="*/ 49 h 49"/>
              <a:gd name="T24" fmla="*/ 17 w 38"/>
              <a:gd name="T25" fmla="*/ 49 h 49"/>
              <a:gd name="T26" fmla="*/ 14 w 38"/>
              <a:gd name="T27" fmla="*/ 47 h 49"/>
              <a:gd name="T28" fmla="*/ 10 w 38"/>
              <a:gd name="T29" fmla="*/ 44 h 49"/>
              <a:gd name="T30" fmla="*/ 5 w 38"/>
              <a:gd name="T31" fmla="*/ 39 h 49"/>
              <a:gd name="T32" fmla="*/ 0 w 38"/>
              <a:gd name="T33" fmla="*/ 32 h 49"/>
              <a:gd name="T34" fmla="*/ 9 w 38"/>
              <a:gd name="T35" fmla="*/ 35 h 49"/>
              <a:gd name="T36" fmla="*/ 15 w 38"/>
              <a:gd name="T37" fmla="*/ 34 h 49"/>
              <a:gd name="T38" fmla="*/ 21 w 38"/>
              <a:gd name="T39" fmla="*/ 28 h 49"/>
              <a:gd name="T40" fmla="*/ 23 w 38"/>
              <a:gd name="T41" fmla="*/ 17 h 49"/>
              <a:gd name="T42" fmla="*/ 23 w 38"/>
              <a:gd name="T4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49">
                <a:moveTo>
                  <a:pt x="23" y="0"/>
                </a:moveTo>
                <a:lnTo>
                  <a:pt x="31" y="13"/>
                </a:lnTo>
                <a:lnTo>
                  <a:pt x="36" y="23"/>
                </a:lnTo>
                <a:lnTo>
                  <a:pt x="38" y="30"/>
                </a:lnTo>
                <a:lnTo>
                  <a:pt x="35" y="34"/>
                </a:lnTo>
                <a:lnTo>
                  <a:pt x="30" y="34"/>
                </a:lnTo>
                <a:lnTo>
                  <a:pt x="19" y="31"/>
                </a:lnTo>
                <a:lnTo>
                  <a:pt x="21" y="38"/>
                </a:lnTo>
                <a:lnTo>
                  <a:pt x="21" y="43"/>
                </a:lnTo>
                <a:lnTo>
                  <a:pt x="21" y="47"/>
                </a:lnTo>
                <a:lnTo>
                  <a:pt x="21" y="48"/>
                </a:lnTo>
                <a:lnTo>
                  <a:pt x="19" y="49"/>
                </a:lnTo>
                <a:lnTo>
                  <a:pt x="17" y="49"/>
                </a:lnTo>
                <a:lnTo>
                  <a:pt x="14" y="47"/>
                </a:lnTo>
                <a:lnTo>
                  <a:pt x="10" y="44"/>
                </a:lnTo>
                <a:lnTo>
                  <a:pt x="5" y="39"/>
                </a:lnTo>
                <a:lnTo>
                  <a:pt x="0" y="32"/>
                </a:lnTo>
                <a:lnTo>
                  <a:pt x="9" y="35"/>
                </a:lnTo>
                <a:lnTo>
                  <a:pt x="15" y="34"/>
                </a:lnTo>
                <a:lnTo>
                  <a:pt x="21" y="28"/>
                </a:lnTo>
                <a:lnTo>
                  <a:pt x="23" y="17"/>
                </a:lnTo>
                <a:lnTo>
                  <a:pt x="23" y="0"/>
                </a:lnTo>
                <a:close/>
              </a:path>
            </a:pathLst>
          </a:custGeom>
          <a:solidFill>
            <a:srgbClr val="37B0FF"/>
          </a:solidFill>
          <a:ln w="0">
            <a:solidFill>
              <a:srgbClr val="37B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373"/>
          <p:cNvSpPr>
            <a:spLocks noEditPoints="1"/>
          </p:cNvSpPr>
          <p:nvPr/>
        </p:nvSpPr>
        <p:spPr bwMode="auto">
          <a:xfrm>
            <a:off x="4384676" y="3989388"/>
            <a:ext cx="71438" cy="106363"/>
          </a:xfrm>
          <a:custGeom>
            <a:avLst/>
            <a:gdLst>
              <a:gd name="T0" fmla="*/ 20 w 45"/>
              <a:gd name="T1" fmla="*/ 52 h 67"/>
              <a:gd name="T2" fmla="*/ 17 w 45"/>
              <a:gd name="T3" fmla="*/ 53 h 67"/>
              <a:gd name="T4" fmla="*/ 13 w 45"/>
              <a:gd name="T5" fmla="*/ 53 h 67"/>
              <a:gd name="T6" fmla="*/ 13 w 45"/>
              <a:gd name="T7" fmla="*/ 53 h 67"/>
              <a:gd name="T8" fmla="*/ 17 w 45"/>
              <a:gd name="T9" fmla="*/ 55 h 67"/>
              <a:gd name="T10" fmla="*/ 18 w 45"/>
              <a:gd name="T11" fmla="*/ 58 h 67"/>
              <a:gd name="T12" fmla="*/ 21 w 45"/>
              <a:gd name="T13" fmla="*/ 59 h 67"/>
              <a:gd name="T14" fmla="*/ 21 w 45"/>
              <a:gd name="T15" fmla="*/ 58 h 67"/>
              <a:gd name="T16" fmla="*/ 21 w 45"/>
              <a:gd name="T17" fmla="*/ 55 h 67"/>
              <a:gd name="T18" fmla="*/ 20 w 45"/>
              <a:gd name="T19" fmla="*/ 52 h 67"/>
              <a:gd name="T20" fmla="*/ 30 w 45"/>
              <a:gd name="T21" fmla="*/ 25 h 67"/>
              <a:gd name="T22" fmla="*/ 29 w 45"/>
              <a:gd name="T23" fmla="*/ 32 h 67"/>
              <a:gd name="T24" fmla="*/ 29 w 45"/>
              <a:gd name="T25" fmla="*/ 38 h 67"/>
              <a:gd name="T26" fmla="*/ 28 w 45"/>
              <a:gd name="T27" fmla="*/ 42 h 67"/>
              <a:gd name="T28" fmla="*/ 30 w 45"/>
              <a:gd name="T29" fmla="*/ 44 h 67"/>
              <a:gd name="T30" fmla="*/ 33 w 45"/>
              <a:gd name="T31" fmla="*/ 45 h 67"/>
              <a:gd name="T32" fmla="*/ 35 w 45"/>
              <a:gd name="T33" fmla="*/ 45 h 67"/>
              <a:gd name="T34" fmla="*/ 37 w 45"/>
              <a:gd name="T35" fmla="*/ 45 h 67"/>
              <a:gd name="T36" fmla="*/ 37 w 45"/>
              <a:gd name="T37" fmla="*/ 45 h 67"/>
              <a:gd name="T38" fmla="*/ 37 w 45"/>
              <a:gd name="T39" fmla="*/ 44 h 67"/>
              <a:gd name="T40" fmla="*/ 37 w 45"/>
              <a:gd name="T41" fmla="*/ 44 h 67"/>
              <a:gd name="T42" fmla="*/ 37 w 45"/>
              <a:gd name="T43" fmla="*/ 41 h 67"/>
              <a:gd name="T44" fmla="*/ 35 w 45"/>
              <a:gd name="T45" fmla="*/ 37 h 67"/>
              <a:gd name="T46" fmla="*/ 33 w 45"/>
              <a:gd name="T47" fmla="*/ 32 h 67"/>
              <a:gd name="T48" fmla="*/ 30 w 45"/>
              <a:gd name="T49" fmla="*/ 25 h 67"/>
              <a:gd name="T50" fmla="*/ 21 w 45"/>
              <a:gd name="T51" fmla="*/ 0 h 67"/>
              <a:gd name="T52" fmla="*/ 29 w 45"/>
              <a:gd name="T53" fmla="*/ 11 h 67"/>
              <a:gd name="T54" fmla="*/ 37 w 45"/>
              <a:gd name="T55" fmla="*/ 24 h 67"/>
              <a:gd name="T56" fmla="*/ 42 w 45"/>
              <a:gd name="T57" fmla="*/ 34 h 67"/>
              <a:gd name="T58" fmla="*/ 45 w 45"/>
              <a:gd name="T59" fmla="*/ 44 h 67"/>
              <a:gd name="T60" fmla="*/ 45 w 45"/>
              <a:gd name="T61" fmla="*/ 45 h 67"/>
              <a:gd name="T62" fmla="*/ 43 w 45"/>
              <a:gd name="T63" fmla="*/ 48 h 67"/>
              <a:gd name="T64" fmla="*/ 42 w 45"/>
              <a:gd name="T65" fmla="*/ 50 h 67"/>
              <a:gd name="T66" fmla="*/ 39 w 45"/>
              <a:gd name="T67" fmla="*/ 52 h 67"/>
              <a:gd name="T68" fmla="*/ 35 w 45"/>
              <a:gd name="T69" fmla="*/ 52 h 67"/>
              <a:gd name="T70" fmla="*/ 32 w 45"/>
              <a:gd name="T71" fmla="*/ 52 h 67"/>
              <a:gd name="T72" fmla="*/ 28 w 45"/>
              <a:gd name="T73" fmla="*/ 50 h 67"/>
              <a:gd name="T74" fmla="*/ 28 w 45"/>
              <a:gd name="T75" fmla="*/ 54 h 67"/>
              <a:gd name="T76" fmla="*/ 28 w 45"/>
              <a:gd name="T77" fmla="*/ 58 h 67"/>
              <a:gd name="T78" fmla="*/ 28 w 45"/>
              <a:gd name="T79" fmla="*/ 61 h 67"/>
              <a:gd name="T80" fmla="*/ 26 w 45"/>
              <a:gd name="T81" fmla="*/ 63 h 67"/>
              <a:gd name="T82" fmla="*/ 25 w 45"/>
              <a:gd name="T83" fmla="*/ 66 h 67"/>
              <a:gd name="T84" fmla="*/ 21 w 45"/>
              <a:gd name="T85" fmla="*/ 67 h 67"/>
              <a:gd name="T86" fmla="*/ 21 w 45"/>
              <a:gd name="T87" fmla="*/ 67 h 67"/>
              <a:gd name="T88" fmla="*/ 18 w 45"/>
              <a:gd name="T89" fmla="*/ 66 h 67"/>
              <a:gd name="T90" fmla="*/ 16 w 45"/>
              <a:gd name="T91" fmla="*/ 65 h 67"/>
              <a:gd name="T92" fmla="*/ 12 w 45"/>
              <a:gd name="T93" fmla="*/ 62 h 67"/>
              <a:gd name="T94" fmla="*/ 9 w 45"/>
              <a:gd name="T95" fmla="*/ 58 h 67"/>
              <a:gd name="T96" fmla="*/ 5 w 45"/>
              <a:gd name="T97" fmla="*/ 54 h 67"/>
              <a:gd name="T98" fmla="*/ 0 w 45"/>
              <a:gd name="T99" fmla="*/ 49 h 67"/>
              <a:gd name="T100" fmla="*/ 5 w 45"/>
              <a:gd name="T101" fmla="*/ 44 h 67"/>
              <a:gd name="T102" fmla="*/ 8 w 45"/>
              <a:gd name="T103" fmla="*/ 45 h 67"/>
              <a:gd name="T104" fmla="*/ 12 w 45"/>
              <a:gd name="T105" fmla="*/ 46 h 67"/>
              <a:gd name="T106" fmla="*/ 13 w 45"/>
              <a:gd name="T107" fmla="*/ 46 h 67"/>
              <a:gd name="T108" fmla="*/ 16 w 45"/>
              <a:gd name="T109" fmla="*/ 46 h 67"/>
              <a:gd name="T110" fmla="*/ 18 w 45"/>
              <a:gd name="T111" fmla="*/ 45 h 67"/>
              <a:gd name="T112" fmla="*/ 20 w 45"/>
              <a:gd name="T113" fmla="*/ 42 h 67"/>
              <a:gd name="T114" fmla="*/ 21 w 45"/>
              <a:gd name="T115" fmla="*/ 37 h 67"/>
              <a:gd name="T116" fmla="*/ 22 w 45"/>
              <a:gd name="T117" fmla="*/ 32 h 67"/>
              <a:gd name="T118" fmla="*/ 22 w 45"/>
              <a:gd name="T119" fmla="*/ 24 h 67"/>
              <a:gd name="T120" fmla="*/ 22 w 45"/>
              <a:gd name="T121" fmla="*/ 19 h 67"/>
              <a:gd name="T122" fmla="*/ 22 w 45"/>
              <a:gd name="T123" fmla="*/ 14 h 67"/>
              <a:gd name="T124" fmla="*/ 21 w 45"/>
              <a:gd name="T12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" h="67">
                <a:moveTo>
                  <a:pt x="20" y="52"/>
                </a:moveTo>
                <a:lnTo>
                  <a:pt x="17" y="53"/>
                </a:lnTo>
                <a:lnTo>
                  <a:pt x="13" y="53"/>
                </a:lnTo>
                <a:lnTo>
                  <a:pt x="13" y="53"/>
                </a:lnTo>
                <a:lnTo>
                  <a:pt x="17" y="55"/>
                </a:lnTo>
                <a:lnTo>
                  <a:pt x="18" y="58"/>
                </a:lnTo>
                <a:lnTo>
                  <a:pt x="21" y="59"/>
                </a:lnTo>
                <a:lnTo>
                  <a:pt x="21" y="58"/>
                </a:lnTo>
                <a:lnTo>
                  <a:pt x="21" y="55"/>
                </a:lnTo>
                <a:lnTo>
                  <a:pt x="20" y="52"/>
                </a:lnTo>
                <a:close/>
                <a:moveTo>
                  <a:pt x="30" y="25"/>
                </a:moveTo>
                <a:lnTo>
                  <a:pt x="29" y="32"/>
                </a:lnTo>
                <a:lnTo>
                  <a:pt x="29" y="38"/>
                </a:lnTo>
                <a:lnTo>
                  <a:pt x="28" y="42"/>
                </a:lnTo>
                <a:lnTo>
                  <a:pt x="30" y="44"/>
                </a:lnTo>
                <a:lnTo>
                  <a:pt x="33" y="45"/>
                </a:lnTo>
                <a:lnTo>
                  <a:pt x="35" y="45"/>
                </a:lnTo>
                <a:lnTo>
                  <a:pt x="37" y="45"/>
                </a:lnTo>
                <a:lnTo>
                  <a:pt x="37" y="45"/>
                </a:lnTo>
                <a:lnTo>
                  <a:pt x="37" y="44"/>
                </a:lnTo>
                <a:lnTo>
                  <a:pt x="37" y="44"/>
                </a:lnTo>
                <a:lnTo>
                  <a:pt x="37" y="41"/>
                </a:lnTo>
                <a:lnTo>
                  <a:pt x="35" y="37"/>
                </a:lnTo>
                <a:lnTo>
                  <a:pt x="33" y="32"/>
                </a:lnTo>
                <a:lnTo>
                  <a:pt x="30" y="25"/>
                </a:lnTo>
                <a:close/>
                <a:moveTo>
                  <a:pt x="21" y="0"/>
                </a:moveTo>
                <a:lnTo>
                  <a:pt x="29" y="11"/>
                </a:lnTo>
                <a:lnTo>
                  <a:pt x="37" y="24"/>
                </a:lnTo>
                <a:lnTo>
                  <a:pt x="42" y="34"/>
                </a:lnTo>
                <a:lnTo>
                  <a:pt x="45" y="44"/>
                </a:lnTo>
                <a:lnTo>
                  <a:pt x="45" y="45"/>
                </a:lnTo>
                <a:lnTo>
                  <a:pt x="43" y="48"/>
                </a:lnTo>
                <a:lnTo>
                  <a:pt x="42" y="50"/>
                </a:lnTo>
                <a:lnTo>
                  <a:pt x="39" y="52"/>
                </a:lnTo>
                <a:lnTo>
                  <a:pt x="35" y="52"/>
                </a:lnTo>
                <a:lnTo>
                  <a:pt x="32" y="52"/>
                </a:lnTo>
                <a:lnTo>
                  <a:pt x="28" y="50"/>
                </a:lnTo>
                <a:lnTo>
                  <a:pt x="28" y="54"/>
                </a:lnTo>
                <a:lnTo>
                  <a:pt x="28" y="58"/>
                </a:lnTo>
                <a:lnTo>
                  <a:pt x="28" y="61"/>
                </a:lnTo>
                <a:lnTo>
                  <a:pt x="26" y="63"/>
                </a:lnTo>
                <a:lnTo>
                  <a:pt x="25" y="66"/>
                </a:lnTo>
                <a:lnTo>
                  <a:pt x="21" y="67"/>
                </a:lnTo>
                <a:lnTo>
                  <a:pt x="21" y="67"/>
                </a:lnTo>
                <a:lnTo>
                  <a:pt x="18" y="66"/>
                </a:lnTo>
                <a:lnTo>
                  <a:pt x="16" y="65"/>
                </a:lnTo>
                <a:lnTo>
                  <a:pt x="12" y="62"/>
                </a:lnTo>
                <a:lnTo>
                  <a:pt x="9" y="58"/>
                </a:lnTo>
                <a:lnTo>
                  <a:pt x="5" y="54"/>
                </a:lnTo>
                <a:lnTo>
                  <a:pt x="0" y="49"/>
                </a:lnTo>
                <a:lnTo>
                  <a:pt x="5" y="44"/>
                </a:lnTo>
                <a:lnTo>
                  <a:pt x="8" y="45"/>
                </a:lnTo>
                <a:lnTo>
                  <a:pt x="12" y="46"/>
                </a:lnTo>
                <a:lnTo>
                  <a:pt x="13" y="46"/>
                </a:lnTo>
                <a:lnTo>
                  <a:pt x="16" y="46"/>
                </a:lnTo>
                <a:lnTo>
                  <a:pt x="18" y="45"/>
                </a:lnTo>
                <a:lnTo>
                  <a:pt x="20" y="42"/>
                </a:lnTo>
                <a:lnTo>
                  <a:pt x="21" y="37"/>
                </a:lnTo>
                <a:lnTo>
                  <a:pt x="22" y="32"/>
                </a:lnTo>
                <a:lnTo>
                  <a:pt x="22" y="24"/>
                </a:lnTo>
                <a:lnTo>
                  <a:pt x="22" y="19"/>
                </a:lnTo>
                <a:lnTo>
                  <a:pt x="22" y="14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374"/>
          <p:cNvSpPr>
            <a:spLocks noEditPoints="1"/>
          </p:cNvSpPr>
          <p:nvPr/>
        </p:nvSpPr>
        <p:spPr bwMode="auto">
          <a:xfrm>
            <a:off x="4725988" y="4189413"/>
            <a:ext cx="276225" cy="349250"/>
          </a:xfrm>
          <a:custGeom>
            <a:avLst/>
            <a:gdLst>
              <a:gd name="T0" fmla="*/ 0 w 174"/>
              <a:gd name="T1" fmla="*/ 4 h 220"/>
              <a:gd name="T2" fmla="*/ 0 w 174"/>
              <a:gd name="T3" fmla="*/ 4 h 220"/>
              <a:gd name="T4" fmla="*/ 0 w 174"/>
              <a:gd name="T5" fmla="*/ 4 h 220"/>
              <a:gd name="T6" fmla="*/ 0 w 174"/>
              <a:gd name="T7" fmla="*/ 4 h 220"/>
              <a:gd name="T8" fmla="*/ 2 w 174"/>
              <a:gd name="T9" fmla="*/ 0 h 220"/>
              <a:gd name="T10" fmla="*/ 4 w 174"/>
              <a:gd name="T11" fmla="*/ 0 h 220"/>
              <a:gd name="T12" fmla="*/ 6 w 174"/>
              <a:gd name="T13" fmla="*/ 0 h 220"/>
              <a:gd name="T14" fmla="*/ 6 w 174"/>
              <a:gd name="T15" fmla="*/ 3 h 220"/>
              <a:gd name="T16" fmla="*/ 56 w 174"/>
              <a:gd name="T17" fmla="*/ 207 h 220"/>
              <a:gd name="T18" fmla="*/ 80 w 174"/>
              <a:gd name="T19" fmla="*/ 193 h 220"/>
              <a:gd name="T20" fmla="*/ 103 w 174"/>
              <a:gd name="T21" fmla="*/ 183 h 220"/>
              <a:gd name="T22" fmla="*/ 127 w 174"/>
              <a:gd name="T23" fmla="*/ 179 h 220"/>
              <a:gd name="T24" fmla="*/ 149 w 174"/>
              <a:gd name="T25" fmla="*/ 177 h 220"/>
              <a:gd name="T26" fmla="*/ 170 w 174"/>
              <a:gd name="T27" fmla="*/ 173 h 220"/>
              <a:gd name="T28" fmla="*/ 173 w 174"/>
              <a:gd name="T29" fmla="*/ 173 h 220"/>
              <a:gd name="T30" fmla="*/ 174 w 174"/>
              <a:gd name="T31" fmla="*/ 173 h 220"/>
              <a:gd name="T32" fmla="*/ 174 w 174"/>
              <a:gd name="T33" fmla="*/ 176 h 220"/>
              <a:gd name="T34" fmla="*/ 174 w 174"/>
              <a:gd name="T35" fmla="*/ 177 h 220"/>
              <a:gd name="T36" fmla="*/ 174 w 174"/>
              <a:gd name="T37" fmla="*/ 178 h 220"/>
              <a:gd name="T38" fmla="*/ 173 w 174"/>
              <a:gd name="T39" fmla="*/ 179 h 220"/>
              <a:gd name="T40" fmla="*/ 149 w 174"/>
              <a:gd name="T41" fmla="*/ 183 h 220"/>
              <a:gd name="T42" fmla="*/ 125 w 174"/>
              <a:gd name="T43" fmla="*/ 187 h 220"/>
              <a:gd name="T44" fmla="*/ 102 w 174"/>
              <a:gd name="T45" fmla="*/ 191 h 220"/>
              <a:gd name="T46" fmla="*/ 78 w 174"/>
              <a:gd name="T47" fmla="*/ 200 h 220"/>
              <a:gd name="T48" fmla="*/ 56 w 174"/>
              <a:gd name="T49" fmla="*/ 216 h 220"/>
              <a:gd name="T50" fmla="*/ 52 w 174"/>
              <a:gd name="T51" fmla="*/ 220 h 220"/>
              <a:gd name="T52" fmla="*/ 51 w 174"/>
              <a:gd name="T53" fmla="*/ 215 h 220"/>
              <a:gd name="T54" fmla="*/ 0 w 174"/>
              <a:gd name="T55" fmla="*/ 4 h 220"/>
              <a:gd name="T56" fmla="*/ 0 w 174"/>
              <a:gd name="T57" fmla="*/ 3 h 220"/>
              <a:gd name="T58" fmla="*/ 1 w 174"/>
              <a:gd name="T59" fmla="*/ 0 h 220"/>
              <a:gd name="T60" fmla="*/ 2 w 174"/>
              <a:gd name="T6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4" h="22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6" y="3"/>
                </a:lnTo>
                <a:lnTo>
                  <a:pt x="56" y="207"/>
                </a:lnTo>
                <a:lnTo>
                  <a:pt x="80" y="193"/>
                </a:lnTo>
                <a:lnTo>
                  <a:pt x="103" y="183"/>
                </a:lnTo>
                <a:lnTo>
                  <a:pt x="127" y="179"/>
                </a:lnTo>
                <a:lnTo>
                  <a:pt x="149" y="177"/>
                </a:lnTo>
                <a:lnTo>
                  <a:pt x="170" y="173"/>
                </a:lnTo>
                <a:lnTo>
                  <a:pt x="173" y="173"/>
                </a:lnTo>
                <a:lnTo>
                  <a:pt x="174" y="173"/>
                </a:lnTo>
                <a:lnTo>
                  <a:pt x="174" y="176"/>
                </a:lnTo>
                <a:lnTo>
                  <a:pt x="174" y="177"/>
                </a:lnTo>
                <a:lnTo>
                  <a:pt x="174" y="178"/>
                </a:lnTo>
                <a:lnTo>
                  <a:pt x="173" y="179"/>
                </a:lnTo>
                <a:lnTo>
                  <a:pt x="149" y="183"/>
                </a:lnTo>
                <a:lnTo>
                  <a:pt x="125" y="187"/>
                </a:lnTo>
                <a:lnTo>
                  <a:pt x="102" y="191"/>
                </a:lnTo>
                <a:lnTo>
                  <a:pt x="78" y="200"/>
                </a:lnTo>
                <a:lnTo>
                  <a:pt x="56" y="216"/>
                </a:lnTo>
                <a:lnTo>
                  <a:pt x="52" y="220"/>
                </a:lnTo>
                <a:lnTo>
                  <a:pt x="51" y="215"/>
                </a:lnTo>
                <a:lnTo>
                  <a:pt x="0" y="4"/>
                </a:lnTo>
                <a:lnTo>
                  <a:pt x="0" y="3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Freeform 375"/>
          <p:cNvSpPr>
            <a:spLocks/>
          </p:cNvSpPr>
          <p:nvPr/>
        </p:nvSpPr>
        <p:spPr bwMode="auto">
          <a:xfrm>
            <a:off x="4983163" y="4462463"/>
            <a:ext cx="38100" cy="90488"/>
          </a:xfrm>
          <a:custGeom>
            <a:avLst/>
            <a:gdLst>
              <a:gd name="T0" fmla="*/ 12 w 24"/>
              <a:gd name="T1" fmla="*/ 0 h 57"/>
              <a:gd name="T2" fmla="*/ 12 w 24"/>
              <a:gd name="T3" fmla="*/ 4 h 57"/>
              <a:gd name="T4" fmla="*/ 12 w 24"/>
              <a:gd name="T5" fmla="*/ 4 h 57"/>
              <a:gd name="T6" fmla="*/ 24 w 24"/>
              <a:gd name="T7" fmla="*/ 53 h 57"/>
              <a:gd name="T8" fmla="*/ 24 w 24"/>
              <a:gd name="T9" fmla="*/ 55 h 57"/>
              <a:gd name="T10" fmla="*/ 22 w 24"/>
              <a:gd name="T11" fmla="*/ 56 h 57"/>
              <a:gd name="T12" fmla="*/ 21 w 24"/>
              <a:gd name="T13" fmla="*/ 57 h 57"/>
              <a:gd name="T14" fmla="*/ 21 w 24"/>
              <a:gd name="T15" fmla="*/ 57 h 57"/>
              <a:gd name="T16" fmla="*/ 18 w 24"/>
              <a:gd name="T17" fmla="*/ 57 h 57"/>
              <a:gd name="T18" fmla="*/ 17 w 24"/>
              <a:gd name="T19" fmla="*/ 55 h 57"/>
              <a:gd name="T20" fmla="*/ 17 w 24"/>
              <a:gd name="T21" fmla="*/ 55 h 57"/>
              <a:gd name="T22" fmla="*/ 0 w 24"/>
              <a:gd name="T23" fmla="*/ 2 h 57"/>
              <a:gd name="T24" fmla="*/ 12 w 24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57">
                <a:moveTo>
                  <a:pt x="12" y="0"/>
                </a:moveTo>
                <a:lnTo>
                  <a:pt x="12" y="4"/>
                </a:lnTo>
                <a:lnTo>
                  <a:pt x="12" y="4"/>
                </a:lnTo>
                <a:lnTo>
                  <a:pt x="24" y="53"/>
                </a:lnTo>
                <a:lnTo>
                  <a:pt x="24" y="55"/>
                </a:lnTo>
                <a:lnTo>
                  <a:pt x="22" y="56"/>
                </a:lnTo>
                <a:lnTo>
                  <a:pt x="21" y="57"/>
                </a:lnTo>
                <a:lnTo>
                  <a:pt x="21" y="57"/>
                </a:lnTo>
                <a:lnTo>
                  <a:pt x="18" y="57"/>
                </a:lnTo>
                <a:lnTo>
                  <a:pt x="17" y="55"/>
                </a:lnTo>
                <a:lnTo>
                  <a:pt x="17" y="55"/>
                </a:lnTo>
                <a:lnTo>
                  <a:pt x="0" y="2"/>
                </a:lnTo>
                <a:lnTo>
                  <a:pt x="1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Freeform 376"/>
          <p:cNvSpPr>
            <a:spLocks noEditPoints="1"/>
          </p:cNvSpPr>
          <p:nvPr/>
        </p:nvSpPr>
        <p:spPr bwMode="auto">
          <a:xfrm>
            <a:off x="4402138" y="4371976"/>
            <a:ext cx="336550" cy="168275"/>
          </a:xfrm>
          <a:custGeom>
            <a:avLst/>
            <a:gdLst>
              <a:gd name="T0" fmla="*/ 157 w 212"/>
              <a:gd name="T1" fmla="*/ 7 h 106"/>
              <a:gd name="T2" fmla="*/ 108 w 212"/>
              <a:gd name="T3" fmla="*/ 9 h 106"/>
              <a:gd name="T4" fmla="*/ 58 w 212"/>
              <a:gd name="T5" fmla="*/ 19 h 106"/>
              <a:gd name="T6" fmla="*/ 9 w 212"/>
              <a:gd name="T7" fmla="*/ 34 h 106"/>
              <a:gd name="T8" fmla="*/ 31 w 212"/>
              <a:gd name="T9" fmla="*/ 63 h 106"/>
              <a:gd name="T10" fmla="*/ 53 w 212"/>
              <a:gd name="T11" fmla="*/ 83 h 106"/>
              <a:gd name="T12" fmla="*/ 74 w 212"/>
              <a:gd name="T13" fmla="*/ 95 h 106"/>
              <a:gd name="T14" fmla="*/ 95 w 212"/>
              <a:gd name="T15" fmla="*/ 99 h 106"/>
              <a:gd name="T16" fmla="*/ 115 w 212"/>
              <a:gd name="T17" fmla="*/ 95 h 106"/>
              <a:gd name="T18" fmla="*/ 136 w 212"/>
              <a:gd name="T19" fmla="*/ 84 h 106"/>
              <a:gd name="T20" fmla="*/ 157 w 212"/>
              <a:gd name="T21" fmla="*/ 66 h 106"/>
              <a:gd name="T22" fmla="*/ 178 w 212"/>
              <a:gd name="T23" fmla="*/ 41 h 106"/>
              <a:gd name="T24" fmla="*/ 200 w 212"/>
              <a:gd name="T25" fmla="*/ 9 h 106"/>
              <a:gd name="T26" fmla="*/ 157 w 212"/>
              <a:gd name="T27" fmla="*/ 7 h 106"/>
              <a:gd name="T28" fmla="*/ 157 w 212"/>
              <a:gd name="T29" fmla="*/ 0 h 106"/>
              <a:gd name="T30" fmla="*/ 206 w 212"/>
              <a:gd name="T31" fmla="*/ 3 h 106"/>
              <a:gd name="T32" fmla="*/ 212 w 212"/>
              <a:gd name="T33" fmla="*/ 3 h 106"/>
              <a:gd name="T34" fmla="*/ 209 w 212"/>
              <a:gd name="T35" fmla="*/ 8 h 106"/>
              <a:gd name="T36" fmla="*/ 185 w 212"/>
              <a:gd name="T37" fmla="*/ 42 h 106"/>
              <a:gd name="T38" fmla="*/ 163 w 212"/>
              <a:gd name="T39" fmla="*/ 68 h 106"/>
              <a:gd name="T40" fmla="*/ 141 w 212"/>
              <a:gd name="T41" fmla="*/ 89 h 106"/>
              <a:gd name="T42" fmla="*/ 119 w 212"/>
              <a:gd name="T43" fmla="*/ 101 h 106"/>
              <a:gd name="T44" fmla="*/ 95 w 212"/>
              <a:gd name="T45" fmla="*/ 106 h 106"/>
              <a:gd name="T46" fmla="*/ 72 w 212"/>
              <a:gd name="T47" fmla="*/ 101 h 106"/>
              <a:gd name="T48" fmla="*/ 48 w 212"/>
              <a:gd name="T49" fmla="*/ 88 h 106"/>
              <a:gd name="T50" fmla="*/ 24 w 212"/>
              <a:gd name="T51" fmla="*/ 66 h 106"/>
              <a:gd name="T52" fmla="*/ 1 w 212"/>
              <a:gd name="T53" fmla="*/ 36 h 106"/>
              <a:gd name="T54" fmla="*/ 1 w 212"/>
              <a:gd name="T55" fmla="*/ 36 h 106"/>
              <a:gd name="T56" fmla="*/ 1 w 212"/>
              <a:gd name="T57" fmla="*/ 36 h 106"/>
              <a:gd name="T58" fmla="*/ 0 w 212"/>
              <a:gd name="T59" fmla="*/ 33 h 106"/>
              <a:gd name="T60" fmla="*/ 0 w 212"/>
              <a:gd name="T61" fmla="*/ 32 h 106"/>
              <a:gd name="T62" fmla="*/ 1 w 212"/>
              <a:gd name="T63" fmla="*/ 30 h 106"/>
              <a:gd name="T64" fmla="*/ 2 w 212"/>
              <a:gd name="T65" fmla="*/ 30 h 106"/>
              <a:gd name="T66" fmla="*/ 55 w 212"/>
              <a:gd name="T67" fmla="*/ 12 h 106"/>
              <a:gd name="T68" fmla="*/ 106 w 212"/>
              <a:gd name="T69" fmla="*/ 3 h 106"/>
              <a:gd name="T70" fmla="*/ 157 w 212"/>
              <a:gd name="T7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2" h="106">
                <a:moveTo>
                  <a:pt x="157" y="7"/>
                </a:moveTo>
                <a:lnTo>
                  <a:pt x="108" y="9"/>
                </a:lnTo>
                <a:lnTo>
                  <a:pt x="58" y="19"/>
                </a:lnTo>
                <a:lnTo>
                  <a:pt x="9" y="34"/>
                </a:lnTo>
                <a:lnTo>
                  <a:pt x="31" y="63"/>
                </a:lnTo>
                <a:lnTo>
                  <a:pt x="53" y="83"/>
                </a:lnTo>
                <a:lnTo>
                  <a:pt x="74" y="95"/>
                </a:lnTo>
                <a:lnTo>
                  <a:pt x="95" y="99"/>
                </a:lnTo>
                <a:lnTo>
                  <a:pt x="115" y="95"/>
                </a:lnTo>
                <a:lnTo>
                  <a:pt x="136" y="84"/>
                </a:lnTo>
                <a:lnTo>
                  <a:pt x="157" y="66"/>
                </a:lnTo>
                <a:lnTo>
                  <a:pt x="178" y="41"/>
                </a:lnTo>
                <a:lnTo>
                  <a:pt x="200" y="9"/>
                </a:lnTo>
                <a:lnTo>
                  <a:pt x="157" y="7"/>
                </a:lnTo>
                <a:close/>
                <a:moveTo>
                  <a:pt x="157" y="0"/>
                </a:moveTo>
                <a:lnTo>
                  <a:pt x="206" y="3"/>
                </a:lnTo>
                <a:lnTo>
                  <a:pt x="212" y="3"/>
                </a:lnTo>
                <a:lnTo>
                  <a:pt x="209" y="8"/>
                </a:lnTo>
                <a:lnTo>
                  <a:pt x="185" y="42"/>
                </a:lnTo>
                <a:lnTo>
                  <a:pt x="163" y="68"/>
                </a:lnTo>
                <a:lnTo>
                  <a:pt x="141" y="89"/>
                </a:lnTo>
                <a:lnTo>
                  <a:pt x="119" y="101"/>
                </a:lnTo>
                <a:lnTo>
                  <a:pt x="95" y="106"/>
                </a:lnTo>
                <a:lnTo>
                  <a:pt x="72" y="101"/>
                </a:lnTo>
                <a:lnTo>
                  <a:pt x="48" y="88"/>
                </a:lnTo>
                <a:lnTo>
                  <a:pt x="24" y="66"/>
                </a:lnTo>
                <a:lnTo>
                  <a:pt x="1" y="36"/>
                </a:lnTo>
                <a:lnTo>
                  <a:pt x="1" y="36"/>
                </a:lnTo>
                <a:lnTo>
                  <a:pt x="1" y="36"/>
                </a:lnTo>
                <a:lnTo>
                  <a:pt x="0" y="33"/>
                </a:lnTo>
                <a:lnTo>
                  <a:pt x="0" y="32"/>
                </a:lnTo>
                <a:lnTo>
                  <a:pt x="1" y="30"/>
                </a:lnTo>
                <a:lnTo>
                  <a:pt x="2" y="30"/>
                </a:lnTo>
                <a:lnTo>
                  <a:pt x="55" y="12"/>
                </a:lnTo>
                <a:lnTo>
                  <a:pt x="106" y="3"/>
                </a:lnTo>
                <a:lnTo>
                  <a:pt x="15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377"/>
          <p:cNvSpPr>
            <a:spLocks/>
          </p:cNvSpPr>
          <p:nvPr/>
        </p:nvSpPr>
        <p:spPr bwMode="auto">
          <a:xfrm>
            <a:off x="4402138" y="4376738"/>
            <a:ext cx="331788" cy="163513"/>
          </a:xfrm>
          <a:custGeom>
            <a:avLst/>
            <a:gdLst>
              <a:gd name="T0" fmla="*/ 205 w 209"/>
              <a:gd name="T1" fmla="*/ 0 h 103"/>
              <a:gd name="T2" fmla="*/ 208 w 209"/>
              <a:gd name="T3" fmla="*/ 0 h 103"/>
              <a:gd name="T4" fmla="*/ 209 w 209"/>
              <a:gd name="T5" fmla="*/ 1 h 103"/>
              <a:gd name="T6" fmla="*/ 209 w 209"/>
              <a:gd name="T7" fmla="*/ 3 h 103"/>
              <a:gd name="T8" fmla="*/ 209 w 209"/>
              <a:gd name="T9" fmla="*/ 5 h 103"/>
              <a:gd name="T10" fmla="*/ 187 w 209"/>
              <a:gd name="T11" fmla="*/ 39 h 103"/>
              <a:gd name="T12" fmla="*/ 165 w 209"/>
              <a:gd name="T13" fmla="*/ 67 h 103"/>
              <a:gd name="T14" fmla="*/ 142 w 209"/>
              <a:gd name="T15" fmla="*/ 86 h 103"/>
              <a:gd name="T16" fmla="*/ 119 w 209"/>
              <a:gd name="T17" fmla="*/ 99 h 103"/>
              <a:gd name="T18" fmla="*/ 95 w 209"/>
              <a:gd name="T19" fmla="*/ 103 h 103"/>
              <a:gd name="T20" fmla="*/ 72 w 209"/>
              <a:gd name="T21" fmla="*/ 99 h 103"/>
              <a:gd name="T22" fmla="*/ 48 w 209"/>
              <a:gd name="T23" fmla="*/ 85 h 103"/>
              <a:gd name="T24" fmla="*/ 24 w 209"/>
              <a:gd name="T25" fmla="*/ 64 h 103"/>
              <a:gd name="T26" fmla="*/ 1 w 209"/>
              <a:gd name="T27" fmla="*/ 33 h 103"/>
              <a:gd name="T28" fmla="*/ 0 w 209"/>
              <a:gd name="T29" fmla="*/ 30 h 103"/>
              <a:gd name="T30" fmla="*/ 0 w 209"/>
              <a:gd name="T31" fmla="*/ 29 h 103"/>
              <a:gd name="T32" fmla="*/ 1 w 209"/>
              <a:gd name="T33" fmla="*/ 27 h 103"/>
              <a:gd name="T34" fmla="*/ 4 w 209"/>
              <a:gd name="T35" fmla="*/ 26 h 103"/>
              <a:gd name="T36" fmla="*/ 5 w 209"/>
              <a:gd name="T37" fmla="*/ 27 h 103"/>
              <a:gd name="T38" fmla="*/ 6 w 209"/>
              <a:gd name="T39" fmla="*/ 29 h 103"/>
              <a:gd name="T40" fmla="*/ 24 w 209"/>
              <a:gd name="T41" fmla="*/ 54 h 103"/>
              <a:gd name="T42" fmla="*/ 43 w 209"/>
              <a:gd name="T43" fmla="*/ 72 h 103"/>
              <a:gd name="T44" fmla="*/ 61 w 209"/>
              <a:gd name="T45" fmla="*/ 86 h 103"/>
              <a:gd name="T46" fmla="*/ 78 w 209"/>
              <a:gd name="T47" fmla="*/ 94 h 103"/>
              <a:gd name="T48" fmla="*/ 95 w 209"/>
              <a:gd name="T49" fmla="*/ 96 h 103"/>
              <a:gd name="T50" fmla="*/ 116 w 209"/>
              <a:gd name="T51" fmla="*/ 92 h 103"/>
              <a:gd name="T52" fmla="*/ 138 w 209"/>
              <a:gd name="T53" fmla="*/ 81 h 103"/>
              <a:gd name="T54" fmla="*/ 159 w 209"/>
              <a:gd name="T55" fmla="*/ 61 h 103"/>
              <a:gd name="T56" fmla="*/ 182 w 209"/>
              <a:gd name="T57" fmla="*/ 35 h 103"/>
              <a:gd name="T58" fmla="*/ 202 w 209"/>
              <a:gd name="T59" fmla="*/ 1 h 103"/>
              <a:gd name="T60" fmla="*/ 204 w 209"/>
              <a:gd name="T61" fmla="*/ 0 h 103"/>
              <a:gd name="T62" fmla="*/ 205 w 209"/>
              <a:gd name="T6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103">
                <a:moveTo>
                  <a:pt x="205" y="0"/>
                </a:moveTo>
                <a:lnTo>
                  <a:pt x="208" y="0"/>
                </a:lnTo>
                <a:lnTo>
                  <a:pt x="209" y="1"/>
                </a:lnTo>
                <a:lnTo>
                  <a:pt x="209" y="3"/>
                </a:lnTo>
                <a:lnTo>
                  <a:pt x="209" y="5"/>
                </a:lnTo>
                <a:lnTo>
                  <a:pt x="187" y="39"/>
                </a:lnTo>
                <a:lnTo>
                  <a:pt x="165" y="67"/>
                </a:lnTo>
                <a:lnTo>
                  <a:pt x="142" y="86"/>
                </a:lnTo>
                <a:lnTo>
                  <a:pt x="119" y="99"/>
                </a:lnTo>
                <a:lnTo>
                  <a:pt x="95" y="103"/>
                </a:lnTo>
                <a:lnTo>
                  <a:pt x="72" y="99"/>
                </a:lnTo>
                <a:lnTo>
                  <a:pt x="48" y="85"/>
                </a:lnTo>
                <a:lnTo>
                  <a:pt x="24" y="64"/>
                </a:lnTo>
                <a:lnTo>
                  <a:pt x="1" y="33"/>
                </a:lnTo>
                <a:lnTo>
                  <a:pt x="0" y="30"/>
                </a:lnTo>
                <a:lnTo>
                  <a:pt x="0" y="29"/>
                </a:lnTo>
                <a:lnTo>
                  <a:pt x="1" y="27"/>
                </a:lnTo>
                <a:lnTo>
                  <a:pt x="4" y="26"/>
                </a:lnTo>
                <a:lnTo>
                  <a:pt x="5" y="27"/>
                </a:lnTo>
                <a:lnTo>
                  <a:pt x="6" y="29"/>
                </a:lnTo>
                <a:lnTo>
                  <a:pt x="24" y="54"/>
                </a:lnTo>
                <a:lnTo>
                  <a:pt x="43" y="72"/>
                </a:lnTo>
                <a:lnTo>
                  <a:pt x="61" y="86"/>
                </a:lnTo>
                <a:lnTo>
                  <a:pt x="78" y="94"/>
                </a:lnTo>
                <a:lnTo>
                  <a:pt x="95" y="96"/>
                </a:lnTo>
                <a:lnTo>
                  <a:pt x="116" y="92"/>
                </a:lnTo>
                <a:lnTo>
                  <a:pt x="138" y="81"/>
                </a:lnTo>
                <a:lnTo>
                  <a:pt x="159" y="61"/>
                </a:lnTo>
                <a:lnTo>
                  <a:pt x="182" y="35"/>
                </a:lnTo>
                <a:lnTo>
                  <a:pt x="202" y="1"/>
                </a:lnTo>
                <a:lnTo>
                  <a:pt x="204" y="0"/>
                </a:lnTo>
                <a:lnTo>
                  <a:pt x="20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378"/>
          <p:cNvSpPr>
            <a:spLocks/>
          </p:cNvSpPr>
          <p:nvPr/>
        </p:nvSpPr>
        <p:spPr bwMode="auto">
          <a:xfrm>
            <a:off x="4437063" y="4376738"/>
            <a:ext cx="307975" cy="374650"/>
          </a:xfrm>
          <a:custGeom>
            <a:avLst/>
            <a:gdLst>
              <a:gd name="T0" fmla="*/ 183 w 194"/>
              <a:gd name="T1" fmla="*/ 0 h 236"/>
              <a:gd name="T2" fmla="*/ 186 w 194"/>
              <a:gd name="T3" fmla="*/ 0 h 236"/>
              <a:gd name="T4" fmla="*/ 187 w 194"/>
              <a:gd name="T5" fmla="*/ 1 h 236"/>
              <a:gd name="T6" fmla="*/ 187 w 194"/>
              <a:gd name="T7" fmla="*/ 3 h 236"/>
              <a:gd name="T8" fmla="*/ 194 w 194"/>
              <a:gd name="T9" fmla="*/ 226 h 236"/>
              <a:gd name="T10" fmla="*/ 4 w 194"/>
              <a:gd name="T11" fmla="*/ 236 h 236"/>
              <a:gd name="T12" fmla="*/ 4 w 194"/>
              <a:gd name="T13" fmla="*/ 236 h 236"/>
              <a:gd name="T14" fmla="*/ 1 w 194"/>
              <a:gd name="T15" fmla="*/ 236 h 236"/>
              <a:gd name="T16" fmla="*/ 0 w 194"/>
              <a:gd name="T17" fmla="*/ 234 h 236"/>
              <a:gd name="T18" fmla="*/ 0 w 194"/>
              <a:gd name="T19" fmla="*/ 232 h 236"/>
              <a:gd name="T20" fmla="*/ 0 w 194"/>
              <a:gd name="T21" fmla="*/ 230 h 236"/>
              <a:gd name="T22" fmla="*/ 1 w 194"/>
              <a:gd name="T23" fmla="*/ 229 h 236"/>
              <a:gd name="T24" fmla="*/ 4 w 194"/>
              <a:gd name="T25" fmla="*/ 229 h 236"/>
              <a:gd name="T26" fmla="*/ 186 w 194"/>
              <a:gd name="T27" fmla="*/ 220 h 236"/>
              <a:gd name="T28" fmla="*/ 180 w 194"/>
              <a:gd name="T29" fmla="*/ 3 h 236"/>
              <a:gd name="T30" fmla="*/ 180 w 194"/>
              <a:gd name="T31" fmla="*/ 3 h 236"/>
              <a:gd name="T32" fmla="*/ 180 w 194"/>
              <a:gd name="T33" fmla="*/ 1 h 236"/>
              <a:gd name="T34" fmla="*/ 182 w 194"/>
              <a:gd name="T35" fmla="*/ 0 h 236"/>
              <a:gd name="T36" fmla="*/ 183 w 194"/>
              <a:gd name="T37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4" h="236">
                <a:moveTo>
                  <a:pt x="183" y="0"/>
                </a:moveTo>
                <a:lnTo>
                  <a:pt x="186" y="0"/>
                </a:lnTo>
                <a:lnTo>
                  <a:pt x="187" y="1"/>
                </a:lnTo>
                <a:lnTo>
                  <a:pt x="187" y="3"/>
                </a:lnTo>
                <a:lnTo>
                  <a:pt x="194" y="226"/>
                </a:lnTo>
                <a:lnTo>
                  <a:pt x="4" y="236"/>
                </a:lnTo>
                <a:lnTo>
                  <a:pt x="4" y="236"/>
                </a:lnTo>
                <a:lnTo>
                  <a:pt x="1" y="236"/>
                </a:lnTo>
                <a:lnTo>
                  <a:pt x="0" y="234"/>
                </a:lnTo>
                <a:lnTo>
                  <a:pt x="0" y="232"/>
                </a:lnTo>
                <a:lnTo>
                  <a:pt x="0" y="230"/>
                </a:lnTo>
                <a:lnTo>
                  <a:pt x="1" y="229"/>
                </a:lnTo>
                <a:lnTo>
                  <a:pt x="4" y="229"/>
                </a:lnTo>
                <a:lnTo>
                  <a:pt x="186" y="220"/>
                </a:lnTo>
                <a:lnTo>
                  <a:pt x="180" y="3"/>
                </a:lnTo>
                <a:lnTo>
                  <a:pt x="180" y="3"/>
                </a:lnTo>
                <a:lnTo>
                  <a:pt x="180" y="1"/>
                </a:lnTo>
                <a:lnTo>
                  <a:pt x="182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Freeform 379"/>
          <p:cNvSpPr>
            <a:spLocks/>
          </p:cNvSpPr>
          <p:nvPr/>
        </p:nvSpPr>
        <p:spPr bwMode="auto">
          <a:xfrm>
            <a:off x="4402138" y="4418013"/>
            <a:ext cx="44450" cy="333375"/>
          </a:xfrm>
          <a:custGeom>
            <a:avLst/>
            <a:gdLst>
              <a:gd name="T0" fmla="*/ 4 w 28"/>
              <a:gd name="T1" fmla="*/ 0 h 210"/>
              <a:gd name="T2" fmla="*/ 5 w 28"/>
              <a:gd name="T3" fmla="*/ 1 h 210"/>
              <a:gd name="T4" fmla="*/ 6 w 28"/>
              <a:gd name="T5" fmla="*/ 1 h 210"/>
              <a:gd name="T6" fmla="*/ 7 w 28"/>
              <a:gd name="T7" fmla="*/ 4 h 210"/>
              <a:gd name="T8" fmla="*/ 28 w 28"/>
              <a:gd name="T9" fmla="*/ 206 h 210"/>
              <a:gd name="T10" fmla="*/ 28 w 28"/>
              <a:gd name="T11" fmla="*/ 207 h 210"/>
              <a:gd name="T12" fmla="*/ 27 w 28"/>
              <a:gd name="T13" fmla="*/ 208 h 210"/>
              <a:gd name="T14" fmla="*/ 26 w 28"/>
              <a:gd name="T15" fmla="*/ 210 h 210"/>
              <a:gd name="T16" fmla="*/ 26 w 28"/>
              <a:gd name="T17" fmla="*/ 210 h 210"/>
              <a:gd name="T18" fmla="*/ 23 w 28"/>
              <a:gd name="T19" fmla="*/ 210 h 210"/>
              <a:gd name="T20" fmla="*/ 22 w 28"/>
              <a:gd name="T21" fmla="*/ 208 h 210"/>
              <a:gd name="T22" fmla="*/ 22 w 28"/>
              <a:gd name="T23" fmla="*/ 207 h 210"/>
              <a:gd name="T24" fmla="*/ 0 w 28"/>
              <a:gd name="T25" fmla="*/ 4 h 210"/>
              <a:gd name="T26" fmla="*/ 0 w 28"/>
              <a:gd name="T27" fmla="*/ 3 h 210"/>
              <a:gd name="T28" fmla="*/ 1 w 28"/>
              <a:gd name="T29" fmla="*/ 1 h 210"/>
              <a:gd name="T30" fmla="*/ 4 w 28"/>
              <a:gd name="T31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210">
                <a:moveTo>
                  <a:pt x="4" y="0"/>
                </a:moveTo>
                <a:lnTo>
                  <a:pt x="5" y="1"/>
                </a:lnTo>
                <a:lnTo>
                  <a:pt x="6" y="1"/>
                </a:lnTo>
                <a:lnTo>
                  <a:pt x="7" y="4"/>
                </a:lnTo>
                <a:lnTo>
                  <a:pt x="28" y="206"/>
                </a:lnTo>
                <a:lnTo>
                  <a:pt x="28" y="207"/>
                </a:lnTo>
                <a:lnTo>
                  <a:pt x="27" y="208"/>
                </a:lnTo>
                <a:lnTo>
                  <a:pt x="26" y="210"/>
                </a:lnTo>
                <a:lnTo>
                  <a:pt x="26" y="210"/>
                </a:lnTo>
                <a:lnTo>
                  <a:pt x="23" y="210"/>
                </a:lnTo>
                <a:lnTo>
                  <a:pt x="22" y="208"/>
                </a:lnTo>
                <a:lnTo>
                  <a:pt x="22" y="207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380"/>
          <p:cNvSpPr>
            <a:spLocks/>
          </p:cNvSpPr>
          <p:nvPr/>
        </p:nvSpPr>
        <p:spPr bwMode="auto">
          <a:xfrm>
            <a:off x="4727576" y="4381501"/>
            <a:ext cx="44450" cy="347663"/>
          </a:xfrm>
          <a:custGeom>
            <a:avLst/>
            <a:gdLst>
              <a:gd name="T0" fmla="*/ 0 w 28"/>
              <a:gd name="T1" fmla="*/ 0 h 219"/>
              <a:gd name="T2" fmla="*/ 28 w 28"/>
              <a:gd name="T3" fmla="*/ 202 h 219"/>
              <a:gd name="T4" fmla="*/ 7 w 28"/>
              <a:gd name="T5" fmla="*/ 219 h 219"/>
              <a:gd name="T6" fmla="*/ 0 w 28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19">
                <a:moveTo>
                  <a:pt x="0" y="0"/>
                </a:moveTo>
                <a:lnTo>
                  <a:pt x="28" y="202"/>
                </a:lnTo>
                <a:lnTo>
                  <a:pt x="7" y="219"/>
                </a:lnTo>
                <a:lnTo>
                  <a:pt x="0" y="0"/>
                </a:lnTo>
                <a:close/>
              </a:path>
            </a:pathLst>
          </a:custGeom>
          <a:solidFill>
            <a:srgbClr val="6F919A"/>
          </a:solidFill>
          <a:ln w="0">
            <a:solidFill>
              <a:srgbClr val="6F919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381"/>
          <p:cNvSpPr>
            <a:spLocks noEditPoints="1"/>
          </p:cNvSpPr>
          <p:nvPr/>
        </p:nvSpPr>
        <p:spPr bwMode="auto">
          <a:xfrm>
            <a:off x="4722813" y="4381501"/>
            <a:ext cx="55563" cy="360363"/>
          </a:xfrm>
          <a:custGeom>
            <a:avLst/>
            <a:gdLst>
              <a:gd name="T0" fmla="*/ 8 w 35"/>
              <a:gd name="T1" fmla="*/ 66 h 227"/>
              <a:gd name="T2" fmla="*/ 12 w 35"/>
              <a:gd name="T3" fmla="*/ 213 h 227"/>
              <a:gd name="T4" fmla="*/ 27 w 35"/>
              <a:gd name="T5" fmla="*/ 201 h 227"/>
              <a:gd name="T6" fmla="*/ 8 w 35"/>
              <a:gd name="T7" fmla="*/ 66 h 227"/>
              <a:gd name="T8" fmla="*/ 7 w 35"/>
              <a:gd name="T9" fmla="*/ 0 h 227"/>
              <a:gd name="T10" fmla="*/ 35 w 35"/>
              <a:gd name="T11" fmla="*/ 204 h 227"/>
              <a:gd name="T12" fmla="*/ 6 w 35"/>
              <a:gd name="T13" fmla="*/ 227 h 227"/>
              <a:gd name="T14" fmla="*/ 0 w 35"/>
              <a:gd name="T15" fmla="*/ 0 h 227"/>
              <a:gd name="T16" fmla="*/ 7 w 35"/>
              <a:gd name="T1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27">
                <a:moveTo>
                  <a:pt x="8" y="66"/>
                </a:moveTo>
                <a:lnTo>
                  <a:pt x="12" y="213"/>
                </a:lnTo>
                <a:lnTo>
                  <a:pt x="27" y="201"/>
                </a:lnTo>
                <a:lnTo>
                  <a:pt x="8" y="66"/>
                </a:lnTo>
                <a:close/>
                <a:moveTo>
                  <a:pt x="7" y="0"/>
                </a:moveTo>
                <a:lnTo>
                  <a:pt x="35" y="204"/>
                </a:lnTo>
                <a:lnTo>
                  <a:pt x="6" y="227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382"/>
          <p:cNvSpPr>
            <a:spLocks/>
          </p:cNvSpPr>
          <p:nvPr/>
        </p:nvSpPr>
        <p:spPr bwMode="auto">
          <a:xfrm>
            <a:off x="4525963" y="4468813"/>
            <a:ext cx="33338" cy="31750"/>
          </a:xfrm>
          <a:custGeom>
            <a:avLst/>
            <a:gdLst>
              <a:gd name="T0" fmla="*/ 11 w 21"/>
              <a:gd name="T1" fmla="*/ 0 h 20"/>
              <a:gd name="T2" fmla="*/ 15 w 21"/>
              <a:gd name="T3" fmla="*/ 1 h 20"/>
              <a:gd name="T4" fmla="*/ 18 w 21"/>
              <a:gd name="T5" fmla="*/ 2 h 20"/>
              <a:gd name="T6" fmla="*/ 20 w 21"/>
              <a:gd name="T7" fmla="*/ 6 h 20"/>
              <a:gd name="T8" fmla="*/ 21 w 21"/>
              <a:gd name="T9" fmla="*/ 10 h 20"/>
              <a:gd name="T10" fmla="*/ 20 w 21"/>
              <a:gd name="T11" fmla="*/ 14 h 20"/>
              <a:gd name="T12" fmla="*/ 17 w 21"/>
              <a:gd name="T13" fmla="*/ 18 h 20"/>
              <a:gd name="T14" fmla="*/ 15 w 21"/>
              <a:gd name="T15" fmla="*/ 19 h 20"/>
              <a:gd name="T16" fmla="*/ 11 w 21"/>
              <a:gd name="T17" fmla="*/ 20 h 20"/>
              <a:gd name="T18" fmla="*/ 7 w 21"/>
              <a:gd name="T19" fmla="*/ 19 h 20"/>
              <a:gd name="T20" fmla="*/ 3 w 21"/>
              <a:gd name="T21" fmla="*/ 17 h 20"/>
              <a:gd name="T22" fmla="*/ 1 w 21"/>
              <a:gd name="T23" fmla="*/ 14 h 20"/>
              <a:gd name="T24" fmla="*/ 0 w 21"/>
              <a:gd name="T25" fmla="*/ 10 h 20"/>
              <a:gd name="T26" fmla="*/ 1 w 21"/>
              <a:gd name="T27" fmla="*/ 5 h 20"/>
              <a:gd name="T28" fmla="*/ 4 w 21"/>
              <a:gd name="T29" fmla="*/ 2 h 20"/>
              <a:gd name="T30" fmla="*/ 7 w 21"/>
              <a:gd name="T31" fmla="*/ 0 h 20"/>
              <a:gd name="T32" fmla="*/ 11 w 21"/>
              <a:gd name="T3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20">
                <a:moveTo>
                  <a:pt x="11" y="0"/>
                </a:moveTo>
                <a:lnTo>
                  <a:pt x="15" y="1"/>
                </a:lnTo>
                <a:lnTo>
                  <a:pt x="18" y="2"/>
                </a:lnTo>
                <a:lnTo>
                  <a:pt x="20" y="6"/>
                </a:lnTo>
                <a:lnTo>
                  <a:pt x="21" y="10"/>
                </a:lnTo>
                <a:lnTo>
                  <a:pt x="20" y="14"/>
                </a:lnTo>
                <a:lnTo>
                  <a:pt x="17" y="18"/>
                </a:lnTo>
                <a:lnTo>
                  <a:pt x="15" y="19"/>
                </a:lnTo>
                <a:lnTo>
                  <a:pt x="11" y="20"/>
                </a:lnTo>
                <a:lnTo>
                  <a:pt x="7" y="19"/>
                </a:lnTo>
                <a:lnTo>
                  <a:pt x="3" y="17"/>
                </a:lnTo>
                <a:lnTo>
                  <a:pt x="1" y="14"/>
                </a:lnTo>
                <a:lnTo>
                  <a:pt x="0" y="10"/>
                </a:lnTo>
                <a:lnTo>
                  <a:pt x="1" y="5"/>
                </a:lnTo>
                <a:lnTo>
                  <a:pt x="4" y="2"/>
                </a:lnTo>
                <a:lnTo>
                  <a:pt x="7" y="0"/>
                </a:lnTo>
                <a:lnTo>
                  <a:pt x="11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383"/>
          <p:cNvSpPr>
            <a:spLocks noEditPoints="1"/>
          </p:cNvSpPr>
          <p:nvPr/>
        </p:nvSpPr>
        <p:spPr bwMode="auto">
          <a:xfrm>
            <a:off x="4522788" y="4462463"/>
            <a:ext cx="41275" cy="44450"/>
          </a:xfrm>
          <a:custGeom>
            <a:avLst/>
            <a:gdLst>
              <a:gd name="T0" fmla="*/ 13 w 26"/>
              <a:gd name="T1" fmla="*/ 7 h 28"/>
              <a:gd name="T2" fmla="*/ 10 w 26"/>
              <a:gd name="T3" fmla="*/ 7 h 28"/>
              <a:gd name="T4" fmla="*/ 7 w 26"/>
              <a:gd name="T5" fmla="*/ 10 h 28"/>
              <a:gd name="T6" fmla="*/ 6 w 26"/>
              <a:gd name="T7" fmla="*/ 14 h 28"/>
              <a:gd name="T8" fmla="*/ 6 w 26"/>
              <a:gd name="T9" fmla="*/ 14 h 28"/>
              <a:gd name="T10" fmla="*/ 7 w 26"/>
              <a:gd name="T11" fmla="*/ 17 h 28"/>
              <a:gd name="T12" fmla="*/ 9 w 26"/>
              <a:gd name="T13" fmla="*/ 19 h 28"/>
              <a:gd name="T14" fmla="*/ 13 w 26"/>
              <a:gd name="T15" fmla="*/ 21 h 28"/>
              <a:gd name="T16" fmla="*/ 13 w 26"/>
              <a:gd name="T17" fmla="*/ 21 h 28"/>
              <a:gd name="T18" fmla="*/ 13 w 26"/>
              <a:gd name="T19" fmla="*/ 21 h 28"/>
              <a:gd name="T20" fmla="*/ 15 w 26"/>
              <a:gd name="T21" fmla="*/ 19 h 28"/>
              <a:gd name="T22" fmla="*/ 18 w 26"/>
              <a:gd name="T23" fmla="*/ 18 h 28"/>
              <a:gd name="T24" fmla="*/ 19 w 26"/>
              <a:gd name="T25" fmla="*/ 14 h 28"/>
              <a:gd name="T26" fmla="*/ 19 w 26"/>
              <a:gd name="T27" fmla="*/ 14 h 28"/>
              <a:gd name="T28" fmla="*/ 18 w 26"/>
              <a:gd name="T29" fmla="*/ 10 h 28"/>
              <a:gd name="T30" fmla="*/ 17 w 26"/>
              <a:gd name="T31" fmla="*/ 7 h 28"/>
              <a:gd name="T32" fmla="*/ 13 w 26"/>
              <a:gd name="T33" fmla="*/ 7 h 28"/>
              <a:gd name="T34" fmla="*/ 13 w 26"/>
              <a:gd name="T35" fmla="*/ 7 h 28"/>
              <a:gd name="T36" fmla="*/ 13 w 26"/>
              <a:gd name="T37" fmla="*/ 0 h 28"/>
              <a:gd name="T38" fmla="*/ 14 w 26"/>
              <a:gd name="T39" fmla="*/ 0 h 28"/>
              <a:gd name="T40" fmla="*/ 18 w 26"/>
              <a:gd name="T41" fmla="*/ 1 h 28"/>
              <a:gd name="T42" fmla="*/ 20 w 26"/>
              <a:gd name="T43" fmla="*/ 2 h 28"/>
              <a:gd name="T44" fmla="*/ 24 w 26"/>
              <a:gd name="T45" fmla="*/ 6 h 28"/>
              <a:gd name="T46" fmla="*/ 26 w 26"/>
              <a:gd name="T47" fmla="*/ 10 h 28"/>
              <a:gd name="T48" fmla="*/ 26 w 26"/>
              <a:gd name="T49" fmla="*/ 14 h 28"/>
              <a:gd name="T50" fmla="*/ 26 w 26"/>
              <a:gd name="T51" fmla="*/ 14 h 28"/>
              <a:gd name="T52" fmla="*/ 26 w 26"/>
              <a:gd name="T53" fmla="*/ 19 h 28"/>
              <a:gd name="T54" fmla="*/ 23 w 26"/>
              <a:gd name="T55" fmla="*/ 22 h 28"/>
              <a:gd name="T56" fmla="*/ 20 w 26"/>
              <a:gd name="T57" fmla="*/ 26 h 28"/>
              <a:gd name="T58" fmla="*/ 17 w 26"/>
              <a:gd name="T59" fmla="*/ 27 h 28"/>
              <a:gd name="T60" fmla="*/ 13 w 26"/>
              <a:gd name="T61" fmla="*/ 28 h 28"/>
              <a:gd name="T62" fmla="*/ 13 w 26"/>
              <a:gd name="T63" fmla="*/ 28 h 28"/>
              <a:gd name="T64" fmla="*/ 13 w 26"/>
              <a:gd name="T65" fmla="*/ 28 h 28"/>
              <a:gd name="T66" fmla="*/ 7 w 26"/>
              <a:gd name="T67" fmla="*/ 27 h 28"/>
              <a:gd name="T68" fmla="*/ 5 w 26"/>
              <a:gd name="T69" fmla="*/ 24 h 28"/>
              <a:gd name="T70" fmla="*/ 2 w 26"/>
              <a:gd name="T71" fmla="*/ 22 h 28"/>
              <a:gd name="T72" fmla="*/ 0 w 26"/>
              <a:gd name="T73" fmla="*/ 18 h 28"/>
              <a:gd name="T74" fmla="*/ 0 w 26"/>
              <a:gd name="T75" fmla="*/ 14 h 28"/>
              <a:gd name="T76" fmla="*/ 0 w 26"/>
              <a:gd name="T77" fmla="*/ 13 h 28"/>
              <a:gd name="T78" fmla="*/ 0 w 26"/>
              <a:gd name="T79" fmla="*/ 9 h 28"/>
              <a:gd name="T80" fmla="*/ 2 w 26"/>
              <a:gd name="T81" fmla="*/ 5 h 28"/>
              <a:gd name="T82" fmla="*/ 5 w 26"/>
              <a:gd name="T83" fmla="*/ 2 h 28"/>
              <a:gd name="T84" fmla="*/ 9 w 26"/>
              <a:gd name="T85" fmla="*/ 1 h 28"/>
              <a:gd name="T86" fmla="*/ 13 w 26"/>
              <a:gd name="T8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28">
                <a:moveTo>
                  <a:pt x="13" y="7"/>
                </a:moveTo>
                <a:lnTo>
                  <a:pt x="10" y="7"/>
                </a:lnTo>
                <a:lnTo>
                  <a:pt x="7" y="10"/>
                </a:lnTo>
                <a:lnTo>
                  <a:pt x="6" y="14"/>
                </a:lnTo>
                <a:lnTo>
                  <a:pt x="6" y="14"/>
                </a:lnTo>
                <a:lnTo>
                  <a:pt x="7" y="17"/>
                </a:lnTo>
                <a:lnTo>
                  <a:pt x="9" y="19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5" y="19"/>
                </a:lnTo>
                <a:lnTo>
                  <a:pt x="18" y="18"/>
                </a:lnTo>
                <a:lnTo>
                  <a:pt x="19" y="14"/>
                </a:lnTo>
                <a:lnTo>
                  <a:pt x="19" y="14"/>
                </a:lnTo>
                <a:lnTo>
                  <a:pt x="18" y="10"/>
                </a:lnTo>
                <a:lnTo>
                  <a:pt x="17" y="7"/>
                </a:lnTo>
                <a:lnTo>
                  <a:pt x="13" y="7"/>
                </a:lnTo>
                <a:lnTo>
                  <a:pt x="13" y="7"/>
                </a:lnTo>
                <a:close/>
                <a:moveTo>
                  <a:pt x="13" y="0"/>
                </a:move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6"/>
                </a:lnTo>
                <a:lnTo>
                  <a:pt x="26" y="10"/>
                </a:lnTo>
                <a:lnTo>
                  <a:pt x="26" y="14"/>
                </a:lnTo>
                <a:lnTo>
                  <a:pt x="26" y="14"/>
                </a:lnTo>
                <a:lnTo>
                  <a:pt x="26" y="19"/>
                </a:lnTo>
                <a:lnTo>
                  <a:pt x="23" y="22"/>
                </a:lnTo>
                <a:lnTo>
                  <a:pt x="20" y="26"/>
                </a:lnTo>
                <a:lnTo>
                  <a:pt x="17" y="27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7" y="27"/>
                </a:lnTo>
                <a:lnTo>
                  <a:pt x="5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3"/>
                </a:lnTo>
                <a:lnTo>
                  <a:pt x="0" y="9"/>
                </a:lnTo>
                <a:lnTo>
                  <a:pt x="2" y="5"/>
                </a:lnTo>
                <a:lnTo>
                  <a:pt x="5" y="2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384"/>
          <p:cNvSpPr>
            <a:spLocks/>
          </p:cNvSpPr>
          <p:nvPr/>
        </p:nvSpPr>
        <p:spPr bwMode="auto">
          <a:xfrm>
            <a:off x="4251326" y="3995738"/>
            <a:ext cx="117475" cy="71438"/>
          </a:xfrm>
          <a:custGeom>
            <a:avLst/>
            <a:gdLst>
              <a:gd name="T0" fmla="*/ 70 w 74"/>
              <a:gd name="T1" fmla="*/ 0 h 45"/>
              <a:gd name="T2" fmla="*/ 72 w 74"/>
              <a:gd name="T3" fmla="*/ 0 h 45"/>
              <a:gd name="T4" fmla="*/ 74 w 74"/>
              <a:gd name="T5" fmla="*/ 2 h 45"/>
              <a:gd name="T6" fmla="*/ 74 w 74"/>
              <a:gd name="T7" fmla="*/ 3 h 45"/>
              <a:gd name="T8" fmla="*/ 74 w 74"/>
              <a:gd name="T9" fmla="*/ 6 h 45"/>
              <a:gd name="T10" fmla="*/ 72 w 74"/>
              <a:gd name="T11" fmla="*/ 7 h 45"/>
              <a:gd name="T12" fmla="*/ 71 w 74"/>
              <a:gd name="T13" fmla="*/ 8 h 45"/>
              <a:gd name="T14" fmla="*/ 51 w 74"/>
              <a:gd name="T15" fmla="*/ 12 h 45"/>
              <a:gd name="T16" fmla="*/ 34 w 74"/>
              <a:gd name="T17" fmla="*/ 20 h 45"/>
              <a:gd name="T18" fmla="*/ 19 w 74"/>
              <a:gd name="T19" fmla="*/ 29 h 45"/>
              <a:gd name="T20" fmla="*/ 7 w 74"/>
              <a:gd name="T21" fmla="*/ 44 h 45"/>
              <a:gd name="T22" fmla="*/ 6 w 74"/>
              <a:gd name="T23" fmla="*/ 45 h 45"/>
              <a:gd name="T24" fmla="*/ 3 w 74"/>
              <a:gd name="T25" fmla="*/ 45 h 45"/>
              <a:gd name="T26" fmla="*/ 2 w 74"/>
              <a:gd name="T27" fmla="*/ 44 h 45"/>
              <a:gd name="T28" fmla="*/ 0 w 74"/>
              <a:gd name="T29" fmla="*/ 42 h 45"/>
              <a:gd name="T30" fmla="*/ 0 w 74"/>
              <a:gd name="T31" fmla="*/ 41 h 45"/>
              <a:gd name="T32" fmla="*/ 0 w 74"/>
              <a:gd name="T33" fmla="*/ 38 h 45"/>
              <a:gd name="T34" fmla="*/ 15 w 74"/>
              <a:gd name="T35" fmla="*/ 24 h 45"/>
              <a:gd name="T36" fmla="*/ 30 w 74"/>
              <a:gd name="T37" fmla="*/ 13 h 45"/>
              <a:gd name="T38" fmla="*/ 50 w 74"/>
              <a:gd name="T39" fmla="*/ 6 h 45"/>
              <a:gd name="T40" fmla="*/ 70 w 74"/>
              <a:gd name="T4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4" h="45">
                <a:moveTo>
                  <a:pt x="70" y="0"/>
                </a:moveTo>
                <a:lnTo>
                  <a:pt x="72" y="0"/>
                </a:lnTo>
                <a:lnTo>
                  <a:pt x="74" y="2"/>
                </a:lnTo>
                <a:lnTo>
                  <a:pt x="74" y="3"/>
                </a:lnTo>
                <a:lnTo>
                  <a:pt x="74" y="6"/>
                </a:lnTo>
                <a:lnTo>
                  <a:pt x="72" y="7"/>
                </a:lnTo>
                <a:lnTo>
                  <a:pt x="71" y="8"/>
                </a:lnTo>
                <a:lnTo>
                  <a:pt x="51" y="12"/>
                </a:lnTo>
                <a:lnTo>
                  <a:pt x="34" y="20"/>
                </a:lnTo>
                <a:lnTo>
                  <a:pt x="19" y="29"/>
                </a:lnTo>
                <a:lnTo>
                  <a:pt x="7" y="44"/>
                </a:lnTo>
                <a:lnTo>
                  <a:pt x="6" y="45"/>
                </a:lnTo>
                <a:lnTo>
                  <a:pt x="3" y="45"/>
                </a:lnTo>
                <a:lnTo>
                  <a:pt x="2" y="44"/>
                </a:lnTo>
                <a:lnTo>
                  <a:pt x="0" y="42"/>
                </a:lnTo>
                <a:lnTo>
                  <a:pt x="0" y="41"/>
                </a:lnTo>
                <a:lnTo>
                  <a:pt x="0" y="38"/>
                </a:lnTo>
                <a:lnTo>
                  <a:pt x="15" y="24"/>
                </a:lnTo>
                <a:lnTo>
                  <a:pt x="30" y="13"/>
                </a:lnTo>
                <a:lnTo>
                  <a:pt x="50" y="6"/>
                </a:lnTo>
                <a:lnTo>
                  <a:pt x="7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385"/>
          <p:cNvSpPr>
            <a:spLocks/>
          </p:cNvSpPr>
          <p:nvPr/>
        </p:nvSpPr>
        <p:spPr bwMode="auto">
          <a:xfrm>
            <a:off x="4237038" y="3935413"/>
            <a:ext cx="19050" cy="22225"/>
          </a:xfrm>
          <a:custGeom>
            <a:avLst/>
            <a:gdLst>
              <a:gd name="T0" fmla="*/ 7 w 12"/>
              <a:gd name="T1" fmla="*/ 0 h 14"/>
              <a:gd name="T2" fmla="*/ 7 w 12"/>
              <a:gd name="T3" fmla="*/ 0 h 14"/>
              <a:gd name="T4" fmla="*/ 9 w 12"/>
              <a:gd name="T5" fmla="*/ 2 h 14"/>
              <a:gd name="T6" fmla="*/ 12 w 12"/>
              <a:gd name="T7" fmla="*/ 4 h 14"/>
              <a:gd name="T8" fmla="*/ 12 w 12"/>
              <a:gd name="T9" fmla="*/ 7 h 14"/>
              <a:gd name="T10" fmla="*/ 12 w 12"/>
              <a:gd name="T11" fmla="*/ 7 h 14"/>
              <a:gd name="T12" fmla="*/ 12 w 12"/>
              <a:gd name="T13" fmla="*/ 10 h 14"/>
              <a:gd name="T14" fmla="*/ 11 w 12"/>
              <a:gd name="T15" fmla="*/ 11 h 14"/>
              <a:gd name="T16" fmla="*/ 9 w 12"/>
              <a:gd name="T17" fmla="*/ 12 h 14"/>
              <a:gd name="T18" fmla="*/ 7 w 12"/>
              <a:gd name="T19" fmla="*/ 14 h 14"/>
              <a:gd name="T20" fmla="*/ 7 w 12"/>
              <a:gd name="T21" fmla="*/ 14 h 14"/>
              <a:gd name="T22" fmla="*/ 5 w 12"/>
              <a:gd name="T23" fmla="*/ 14 h 14"/>
              <a:gd name="T24" fmla="*/ 3 w 12"/>
              <a:gd name="T25" fmla="*/ 12 h 14"/>
              <a:gd name="T26" fmla="*/ 1 w 12"/>
              <a:gd name="T27" fmla="*/ 10 h 14"/>
              <a:gd name="T28" fmla="*/ 0 w 12"/>
              <a:gd name="T29" fmla="*/ 7 h 14"/>
              <a:gd name="T30" fmla="*/ 0 w 12"/>
              <a:gd name="T31" fmla="*/ 7 h 14"/>
              <a:gd name="T32" fmla="*/ 1 w 12"/>
              <a:gd name="T33" fmla="*/ 4 h 14"/>
              <a:gd name="T34" fmla="*/ 3 w 12"/>
              <a:gd name="T35" fmla="*/ 3 h 14"/>
              <a:gd name="T36" fmla="*/ 4 w 12"/>
              <a:gd name="T37" fmla="*/ 2 h 14"/>
              <a:gd name="T38" fmla="*/ 7 w 12"/>
              <a:gd name="T3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4">
                <a:moveTo>
                  <a:pt x="7" y="0"/>
                </a:moveTo>
                <a:lnTo>
                  <a:pt x="7" y="0"/>
                </a:lnTo>
                <a:lnTo>
                  <a:pt x="9" y="2"/>
                </a:lnTo>
                <a:lnTo>
                  <a:pt x="12" y="4"/>
                </a:lnTo>
                <a:lnTo>
                  <a:pt x="12" y="7"/>
                </a:lnTo>
                <a:lnTo>
                  <a:pt x="12" y="7"/>
                </a:lnTo>
                <a:lnTo>
                  <a:pt x="12" y="10"/>
                </a:lnTo>
                <a:lnTo>
                  <a:pt x="11" y="11"/>
                </a:lnTo>
                <a:lnTo>
                  <a:pt x="9" y="12"/>
                </a:lnTo>
                <a:lnTo>
                  <a:pt x="7" y="14"/>
                </a:lnTo>
                <a:lnTo>
                  <a:pt x="7" y="14"/>
                </a:lnTo>
                <a:lnTo>
                  <a:pt x="5" y="14"/>
                </a:lnTo>
                <a:lnTo>
                  <a:pt x="3" y="12"/>
                </a:lnTo>
                <a:lnTo>
                  <a:pt x="1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2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386"/>
          <p:cNvSpPr>
            <a:spLocks noEditPoints="1"/>
          </p:cNvSpPr>
          <p:nvPr/>
        </p:nvSpPr>
        <p:spPr bwMode="auto">
          <a:xfrm>
            <a:off x="4237038" y="3935413"/>
            <a:ext cx="19050" cy="22225"/>
          </a:xfrm>
          <a:custGeom>
            <a:avLst/>
            <a:gdLst>
              <a:gd name="T0" fmla="*/ 5 w 12"/>
              <a:gd name="T1" fmla="*/ 7 h 14"/>
              <a:gd name="T2" fmla="*/ 5 w 12"/>
              <a:gd name="T3" fmla="*/ 7 h 14"/>
              <a:gd name="T4" fmla="*/ 5 w 12"/>
              <a:gd name="T5" fmla="*/ 7 h 14"/>
              <a:gd name="T6" fmla="*/ 5 w 12"/>
              <a:gd name="T7" fmla="*/ 7 h 14"/>
              <a:gd name="T8" fmla="*/ 7 w 12"/>
              <a:gd name="T9" fmla="*/ 0 h 14"/>
              <a:gd name="T10" fmla="*/ 7 w 12"/>
              <a:gd name="T11" fmla="*/ 0 h 14"/>
              <a:gd name="T12" fmla="*/ 9 w 12"/>
              <a:gd name="T13" fmla="*/ 2 h 14"/>
              <a:gd name="T14" fmla="*/ 12 w 12"/>
              <a:gd name="T15" fmla="*/ 4 h 14"/>
              <a:gd name="T16" fmla="*/ 12 w 12"/>
              <a:gd name="T17" fmla="*/ 7 h 14"/>
              <a:gd name="T18" fmla="*/ 12 w 12"/>
              <a:gd name="T19" fmla="*/ 7 h 14"/>
              <a:gd name="T20" fmla="*/ 12 w 12"/>
              <a:gd name="T21" fmla="*/ 10 h 14"/>
              <a:gd name="T22" fmla="*/ 11 w 12"/>
              <a:gd name="T23" fmla="*/ 11 h 14"/>
              <a:gd name="T24" fmla="*/ 9 w 12"/>
              <a:gd name="T25" fmla="*/ 12 h 14"/>
              <a:gd name="T26" fmla="*/ 7 w 12"/>
              <a:gd name="T27" fmla="*/ 14 h 14"/>
              <a:gd name="T28" fmla="*/ 7 w 12"/>
              <a:gd name="T29" fmla="*/ 14 h 14"/>
              <a:gd name="T30" fmla="*/ 7 w 12"/>
              <a:gd name="T31" fmla="*/ 10 h 14"/>
              <a:gd name="T32" fmla="*/ 7 w 12"/>
              <a:gd name="T33" fmla="*/ 14 h 14"/>
              <a:gd name="T34" fmla="*/ 4 w 12"/>
              <a:gd name="T35" fmla="*/ 12 h 14"/>
              <a:gd name="T36" fmla="*/ 3 w 12"/>
              <a:gd name="T37" fmla="*/ 11 h 14"/>
              <a:gd name="T38" fmla="*/ 1 w 12"/>
              <a:gd name="T39" fmla="*/ 10 h 14"/>
              <a:gd name="T40" fmla="*/ 0 w 12"/>
              <a:gd name="T41" fmla="*/ 7 h 14"/>
              <a:gd name="T42" fmla="*/ 0 w 12"/>
              <a:gd name="T43" fmla="*/ 7 h 14"/>
              <a:gd name="T44" fmla="*/ 1 w 12"/>
              <a:gd name="T45" fmla="*/ 4 h 14"/>
              <a:gd name="T46" fmla="*/ 3 w 12"/>
              <a:gd name="T47" fmla="*/ 3 h 14"/>
              <a:gd name="T48" fmla="*/ 4 w 12"/>
              <a:gd name="T49" fmla="*/ 2 h 14"/>
              <a:gd name="T50" fmla="*/ 7 w 12"/>
              <a:gd name="T5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" h="14">
                <a:moveTo>
                  <a:pt x="5" y="7"/>
                </a:move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9" y="2"/>
                </a:lnTo>
                <a:lnTo>
                  <a:pt x="12" y="4"/>
                </a:lnTo>
                <a:lnTo>
                  <a:pt x="12" y="7"/>
                </a:lnTo>
                <a:lnTo>
                  <a:pt x="12" y="7"/>
                </a:lnTo>
                <a:lnTo>
                  <a:pt x="12" y="10"/>
                </a:lnTo>
                <a:lnTo>
                  <a:pt x="11" y="11"/>
                </a:lnTo>
                <a:lnTo>
                  <a:pt x="9" y="12"/>
                </a:lnTo>
                <a:lnTo>
                  <a:pt x="7" y="14"/>
                </a:lnTo>
                <a:lnTo>
                  <a:pt x="7" y="14"/>
                </a:lnTo>
                <a:lnTo>
                  <a:pt x="7" y="10"/>
                </a:lnTo>
                <a:lnTo>
                  <a:pt x="7" y="14"/>
                </a:lnTo>
                <a:lnTo>
                  <a:pt x="4" y="12"/>
                </a:lnTo>
                <a:lnTo>
                  <a:pt x="3" y="11"/>
                </a:lnTo>
                <a:lnTo>
                  <a:pt x="1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2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387"/>
          <p:cNvSpPr>
            <a:spLocks/>
          </p:cNvSpPr>
          <p:nvPr/>
        </p:nvSpPr>
        <p:spPr bwMode="auto">
          <a:xfrm>
            <a:off x="4175126" y="3952876"/>
            <a:ext cx="15875" cy="19050"/>
          </a:xfrm>
          <a:custGeom>
            <a:avLst/>
            <a:gdLst>
              <a:gd name="T0" fmla="*/ 5 w 10"/>
              <a:gd name="T1" fmla="*/ 0 h 12"/>
              <a:gd name="T2" fmla="*/ 5 w 10"/>
              <a:gd name="T3" fmla="*/ 0 h 12"/>
              <a:gd name="T4" fmla="*/ 5 w 10"/>
              <a:gd name="T5" fmla="*/ 0 h 12"/>
              <a:gd name="T6" fmla="*/ 9 w 10"/>
              <a:gd name="T7" fmla="*/ 1 h 12"/>
              <a:gd name="T8" fmla="*/ 10 w 10"/>
              <a:gd name="T9" fmla="*/ 3 h 12"/>
              <a:gd name="T10" fmla="*/ 10 w 10"/>
              <a:gd name="T11" fmla="*/ 5 h 12"/>
              <a:gd name="T12" fmla="*/ 10 w 10"/>
              <a:gd name="T13" fmla="*/ 6 h 12"/>
              <a:gd name="T14" fmla="*/ 10 w 10"/>
              <a:gd name="T15" fmla="*/ 9 h 12"/>
              <a:gd name="T16" fmla="*/ 8 w 10"/>
              <a:gd name="T17" fmla="*/ 10 h 12"/>
              <a:gd name="T18" fmla="*/ 5 w 10"/>
              <a:gd name="T19" fmla="*/ 12 h 12"/>
              <a:gd name="T20" fmla="*/ 5 w 10"/>
              <a:gd name="T21" fmla="*/ 12 h 12"/>
              <a:gd name="T22" fmla="*/ 5 w 10"/>
              <a:gd name="T23" fmla="*/ 12 h 12"/>
              <a:gd name="T24" fmla="*/ 4 w 10"/>
              <a:gd name="T25" fmla="*/ 12 h 12"/>
              <a:gd name="T26" fmla="*/ 1 w 10"/>
              <a:gd name="T27" fmla="*/ 10 h 12"/>
              <a:gd name="T28" fmla="*/ 0 w 10"/>
              <a:gd name="T29" fmla="*/ 9 h 12"/>
              <a:gd name="T30" fmla="*/ 0 w 10"/>
              <a:gd name="T31" fmla="*/ 6 h 12"/>
              <a:gd name="T32" fmla="*/ 0 w 10"/>
              <a:gd name="T33" fmla="*/ 5 h 12"/>
              <a:gd name="T34" fmla="*/ 0 w 10"/>
              <a:gd name="T35" fmla="*/ 4 h 12"/>
              <a:gd name="T36" fmla="*/ 1 w 10"/>
              <a:gd name="T37" fmla="*/ 1 h 12"/>
              <a:gd name="T38" fmla="*/ 3 w 10"/>
              <a:gd name="T39" fmla="*/ 0 h 12"/>
              <a:gd name="T40" fmla="*/ 5 w 10"/>
              <a:gd name="T4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2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9" y="1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10" y="9"/>
                </a:lnTo>
                <a:lnTo>
                  <a:pt x="8" y="10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4" y="12"/>
                </a:lnTo>
                <a:lnTo>
                  <a:pt x="1" y="10"/>
                </a:lnTo>
                <a:lnTo>
                  <a:pt x="0" y="9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388"/>
          <p:cNvSpPr>
            <a:spLocks noEditPoints="1"/>
          </p:cNvSpPr>
          <p:nvPr/>
        </p:nvSpPr>
        <p:spPr bwMode="auto">
          <a:xfrm>
            <a:off x="4175126" y="3952876"/>
            <a:ext cx="15875" cy="19050"/>
          </a:xfrm>
          <a:custGeom>
            <a:avLst/>
            <a:gdLst>
              <a:gd name="T0" fmla="*/ 4 w 10"/>
              <a:gd name="T1" fmla="*/ 5 h 12"/>
              <a:gd name="T2" fmla="*/ 4 w 10"/>
              <a:gd name="T3" fmla="*/ 5 h 12"/>
              <a:gd name="T4" fmla="*/ 4 w 10"/>
              <a:gd name="T5" fmla="*/ 5 h 12"/>
              <a:gd name="T6" fmla="*/ 4 w 10"/>
              <a:gd name="T7" fmla="*/ 5 h 12"/>
              <a:gd name="T8" fmla="*/ 5 w 10"/>
              <a:gd name="T9" fmla="*/ 0 h 12"/>
              <a:gd name="T10" fmla="*/ 5 w 10"/>
              <a:gd name="T11" fmla="*/ 0 h 12"/>
              <a:gd name="T12" fmla="*/ 5 w 10"/>
              <a:gd name="T13" fmla="*/ 0 h 12"/>
              <a:gd name="T14" fmla="*/ 9 w 10"/>
              <a:gd name="T15" fmla="*/ 1 h 12"/>
              <a:gd name="T16" fmla="*/ 10 w 10"/>
              <a:gd name="T17" fmla="*/ 3 h 12"/>
              <a:gd name="T18" fmla="*/ 10 w 10"/>
              <a:gd name="T19" fmla="*/ 5 h 12"/>
              <a:gd name="T20" fmla="*/ 10 w 10"/>
              <a:gd name="T21" fmla="*/ 6 h 12"/>
              <a:gd name="T22" fmla="*/ 10 w 10"/>
              <a:gd name="T23" fmla="*/ 8 h 12"/>
              <a:gd name="T24" fmla="*/ 9 w 10"/>
              <a:gd name="T25" fmla="*/ 10 h 12"/>
              <a:gd name="T26" fmla="*/ 8 w 10"/>
              <a:gd name="T27" fmla="*/ 12 h 12"/>
              <a:gd name="T28" fmla="*/ 5 w 10"/>
              <a:gd name="T29" fmla="*/ 12 h 12"/>
              <a:gd name="T30" fmla="*/ 5 w 10"/>
              <a:gd name="T31" fmla="*/ 12 h 12"/>
              <a:gd name="T32" fmla="*/ 5 w 10"/>
              <a:gd name="T33" fmla="*/ 8 h 12"/>
              <a:gd name="T34" fmla="*/ 5 w 10"/>
              <a:gd name="T35" fmla="*/ 12 h 12"/>
              <a:gd name="T36" fmla="*/ 3 w 10"/>
              <a:gd name="T37" fmla="*/ 12 h 12"/>
              <a:gd name="T38" fmla="*/ 1 w 10"/>
              <a:gd name="T39" fmla="*/ 10 h 12"/>
              <a:gd name="T40" fmla="*/ 0 w 10"/>
              <a:gd name="T41" fmla="*/ 8 h 12"/>
              <a:gd name="T42" fmla="*/ 0 w 10"/>
              <a:gd name="T43" fmla="*/ 6 h 12"/>
              <a:gd name="T44" fmla="*/ 0 w 10"/>
              <a:gd name="T45" fmla="*/ 5 h 12"/>
              <a:gd name="T46" fmla="*/ 0 w 10"/>
              <a:gd name="T47" fmla="*/ 4 h 12"/>
              <a:gd name="T48" fmla="*/ 1 w 10"/>
              <a:gd name="T49" fmla="*/ 1 h 12"/>
              <a:gd name="T50" fmla="*/ 3 w 10"/>
              <a:gd name="T51" fmla="*/ 0 h 12"/>
              <a:gd name="T52" fmla="*/ 5 w 10"/>
              <a:gd name="T5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" h="12">
                <a:moveTo>
                  <a:pt x="4" y="5"/>
                </a:move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9" y="1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10" y="8"/>
                </a:lnTo>
                <a:lnTo>
                  <a:pt x="9" y="10"/>
                </a:lnTo>
                <a:lnTo>
                  <a:pt x="8" y="12"/>
                </a:lnTo>
                <a:lnTo>
                  <a:pt x="5" y="12"/>
                </a:lnTo>
                <a:lnTo>
                  <a:pt x="5" y="12"/>
                </a:lnTo>
                <a:lnTo>
                  <a:pt x="5" y="8"/>
                </a:lnTo>
                <a:lnTo>
                  <a:pt x="5" y="12"/>
                </a:lnTo>
                <a:lnTo>
                  <a:pt x="3" y="12"/>
                </a:lnTo>
                <a:lnTo>
                  <a:pt x="1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389"/>
          <p:cNvSpPr>
            <a:spLocks/>
          </p:cNvSpPr>
          <p:nvPr/>
        </p:nvSpPr>
        <p:spPr bwMode="auto">
          <a:xfrm>
            <a:off x="4222751" y="3900488"/>
            <a:ext cx="55563" cy="26988"/>
          </a:xfrm>
          <a:custGeom>
            <a:avLst/>
            <a:gdLst>
              <a:gd name="T0" fmla="*/ 7 w 35"/>
              <a:gd name="T1" fmla="*/ 0 h 17"/>
              <a:gd name="T2" fmla="*/ 33 w 35"/>
              <a:gd name="T3" fmla="*/ 11 h 17"/>
              <a:gd name="T4" fmla="*/ 34 w 35"/>
              <a:gd name="T5" fmla="*/ 12 h 17"/>
              <a:gd name="T6" fmla="*/ 35 w 35"/>
              <a:gd name="T7" fmla="*/ 13 h 17"/>
              <a:gd name="T8" fmla="*/ 35 w 35"/>
              <a:gd name="T9" fmla="*/ 16 h 17"/>
              <a:gd name="T10" fmla="*/ 33 w 35"/>
              <a:gd name="T11" fmla="*/ 17 h 17"/>
              <a:gd name="T12" fmla="*/ 31 w 35"/>
              <a:gd name="T13" fmla="*/ 17 h 17"/>
              <a:gd name="T14" fmla="*/ 30 w 35"/>
              <a:gd name="T15" fmla="*/ 17 h 17"/>
              <a:gd name="T16" fmla="*/ 8 w 35"/>
              <a:gd name="T17" fmla="*/ 8 h 17"/>
              <a:gd name="T18" fmla="*/ 7 w 35"/>
              <a:gd name="T19" fmla="*/ 9 h 17"/>
              <a:gd name="T20" fmla="*/ 7 w 35"/>
              <a:gd name="T21" fmla="*/ 9 h 17"/>
              <a:gd name="T22" fmla="*/ 4 w 35"/>
              <a:gd name="T23" fmla="*/ 11 h 17"/>
              <a:gd name="T24" fmla="*/ 3 w 35"/>
              <a:gd name="T25" fmla="*/ 11 h 17"/>
              <a:gd name="T26" fmla="*/ 1 w 35"/>
              <a:gd name="T27" fmla="*/ 9 h 17"/>
              <a:gd name="T28" fmla="*/ 0 w 35"/>
              <a:gd name="T29" fmla="*/ 7 h 17"/>
              <a:gd name="T30" fmla="*/ 0 w 35"/>
              <a:gd name="T31" fmla="*/ 5 h 17"/>
              <a:gd name="T32" fmla="*/ 1 w 35"/>
              <a:gd name="T33" fmla="*/ 4 h 17"/>
              <a:gd name="T34" fmla="*/ 7 w 35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17">
                <a:moveTo>
                  <a:pt x="7" y="0"/>
                </a:moveTo>
                <a:lnTo>
                  <a:pt x="33" y="11"/>
                </a:lnTo>
                <a:lnTo>
                  <a:pt x="34" y="12"/>
                </a:lnTo>
                <a:lnTo>
                  <a:pt x="35" y="13"/>
                </a:lnTo>
                <a:lnTo>
                  <a:pt x="35" y="16"/>
                </a:lnTo>
                <a:lnTo>
                  <a:pt x="33" y="17"/>
                </a:lnTo>
                <a:lnTo>
                  <a:pt x="31" y="17"/>
                </a:lnTo>
                <a:lnTo>
                  <a:pt x="30" y="17"/>
                </a:lnTo>
                <a:lnTo>
                  <a:pt x="8" y="8"/>
                </a:lnTo>
                <a:lnTo>
                  <a:pt x="7" y="9"/>
                </a:lnTo>
                <a:lnTo>
                  <a:pt x="7" y="9"/>
                </a:lnTo>
                <a:lnTo>
                  <a:pt x="4" y="11"/>
                </a:lnTo>
                <a:lnTo>
                  <a:pt x="3" y="11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1" y="4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390"/>
          <p:cNvSpPr>
            <a:spLocks/>
          </p:cNvSpPr>
          <p:nvPr/>
        </p:nvSpPr>
        <p:spPr bwMode="auto">
          <a:xfrm>
            <a:off x="4222751" y="3905251"/>
            <a:ext cx="55563" cy="22225"/>
          </a:xfrm>
          <a:custGeom>
            <a:avLst/>
            <a:gdLst>
              <a:gd name="T0" fmla="*/ 4 w 35"/>
              <a:gd name="T1" fmla="*/ 0 h 14"/>
              <a:gd name="T2" fmla="*/ 7 w 35"/>
              <a:gd name="T3" fmla="*/ 1 h 14"/>
              <a:gd name="T4" fmla="*/ 9 w 35"/>
              <a:gd name="T5" fmla="*/ 1 h 14"/>
              <a:gd name="T6" fmla="*/ 13 w 35"/>
              <a:gd name="T7" fmla="*/ 2 h 14"/>
              <a:gd name="T8" fmla="*/ 18 w 35"/>
              <a:gd name="T9" fmla="*/ 4 h 14"/>
              <a:gd name="T10" fmla="*/ 21 w 35"/>
              <a:gd name="T11" fmla="*/ 5 h 14"/>
              <a:gd name="T12" fmla="*/ 25 w 35"/>
              <a:gd name="T13" fmla="*/ 6 h 14"/>
              <a:gd name="T14" fmla="*/ 28 w 35"/>
              <a:gd name="T15" fmla="*/ 6 h 14"/>
              <a:gd name="T16" fmla="*/ 30 w 35"/>
              <a:gd name="T17" fmla="*/ 8 h 14"/>
              <a:gd name="T18" fmla="*/ 31 w 35"/>
              <a:gd name="T19" fmla="*/ 8 h 14"/>
              <a:gd name="T20" fmla="*/ 31 w 35"/>
              <a:gd name="T21" fmla="*/ 8 h 14"/>
              <a:gd name="T22" fmla="*/ 34 w 35"/>
              <a:gd name="T23" fmla="*/ 8 h 14"/>
              <a:gd name="T24" fmla="*/ 34 w 35"/>
              <a:gd name="T25" fmla="*/ 9 h 14"/>
              <a:gd name="T26" fmla="*/ 35 w 35"/>
              <a:gd name="T27" fmla="*/ 12 h 14"/>
              <a:gd name="T28" fmla="*/ 34 w 35"/>
              <a:gd name="T29" fmla="*/ 13 h 14"/>
              <a:gd name="T30" fmla="*/ 33 w 35"/>
              <a:gd name="T31" fmla="*/ 14 h 14"/>
              <a:gd name="T32" fmla="*/ 31 w 35"/>
              <a:gd name="T33" fmla="*/ 14 h 14"/>
              <a:gd name="T34" fmla="*/ 31 w 35"/>
              <a:gd name="T35" fmla="*/ 14 h 14"/>
              <a:gd name="T36" fmla="*/ 29 w 35"/>
              <a:gd name="T37" fmla="*/ 14 h 14"/>
              <a:gd name="T38" fmla="*/ 26 w 35"/>
              <a:gd name="T39" fmla="*/ 13 h 14"/>
              <a:gd name="T40" fmla="*/ 22 w 35"/>
              <a:gd name="T41" fmla="*/ 13 h 14"/>
              <a:gd name="T42" fmla="*/ 17 w 35"/>
              <a:gd name="T43" fmla="*/ 12 h 14"/>
              <a:gd name="T44" fmla="*/ 13 w 35"/>
              <a:gd name="T45" fmla="*/ 10 h 14"/>
              <a:gd name="T46" fmla="*/ 9 w 35"/>
              <a:gd name="T47" fmla="*/ 9 h 14"/>
              <a:gd name="T48" fmla="*/ 5 w 35"/>
              <a:gd name="T49" fmla="*/ 8 h 14"/>
              <a:gd name="T50" fmla="*/ 4 w 35"/>
              <a:gd name="T51" fmla="*/ 8 h 14"/>
              <a:gd name="T52" fmla="*/ 1 w 35"/>
              <a:gd name="T53" fmla="*/ 6 h 14"/>
              <a:gd name="T54" fmla="*/ 0 w 35"/>
              <a:gd name="T55" fmla="*/ 5 h 14"/>
              <a:gd name="T56" fmla="*/ 0 w 35"/>
              <a:gd name="T57" fmla="*/ 4 h 14"/>
              <a:gd name="T58" fmla="*/ 1 w 35"/>
              <a:gd name="T59" fmla="*/ 2 h 14"/>
              <a:gd name="T60" fmla="*/ 3 w 35"/>
              <a:gd name="T61" fmla="*/ 1 h 14"/>
              <a:gd name="T62" fmla="*/ 4 w 35"/>
              <a:gd name="T6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" h="14">
                <a:moveTo>
                  <a:pt x="4" y="0"/>
                </a:moveTo>
                <a:lnTo>
                  <a:pt x="7" y="1"/>
                </a:lnTo>
                <a:lnTo>
                  <a:pt x="9" y="1"/>
                </a:lnTo>
                <a:lnTo>
                  <a:pt x="13" y="2"/>
                </a:lnTo>
                <a:lnTo>
                  <a:pt x="18" y="4"/>
                </a:lnTo>
                <a:lnTo>
                  <a:pt x="21" y="5"/>
                </a:lnTo>
                <a:lnTo>
                  <a:pt x="25" y="6"/>
                </a:lnTo>
                <a:lnTo>
                  <a:pt x="28" y="6"/>
                </a:lnTo>
                <a:lnTo>
                  <a:pt x="30" y="8"/>
                </a:lnTo>
                <a:lnTo>
                  <a:pt x="31" y="8"/>
                </a:lnTo>
                <a:lnTo>
                  <a:pt x="31" y="8"/>
                </a:lnTo>
                <a:lnTo>
                  <a:pt x="34" y="8"/>
                </a:lnTo>
                <a:lnTo>
                  <a:pt x="34" y="9"/>
                </a:lnTo>
                <a:lnTo>
                  <a:pt x="35" y="12"/>
                </a:lnTo>
                <a:lnTo>
                  <a:pt x="34" y="13"/>
                </a:lnTo>
                <a:lnTo>
                  <a:pt x="33" y="14"/>
                </a:lnTo>
                <a:lnTo>
                  <a:pt x="31" y="14"/>
                </a:lnTo>
                <a:lnTo>
                  <a:pt x="31" y="14"/>
                </a:lnTo>
                <a:lnTo>
                  <a:pt x="29" y="14"/>
                </a:lnTo>
                <a:lnTo>
                  <a:pt x="26" y="13"/>
                </a:lnTo>
                <a:lnTo>
                  <a:pt x="22" y="13"/>
                </a:lnTo>
                <a:lnTo>
                  <a:pt x="17" y="12"/>
                </a:lnTo>
                <a:lnTo>
                  <a:pt x="13" y="10"/>
                </a:lnTo>
                <a:lnTo>
                  <a:pt x="9" y="9"/>
                </a:lnTo>
                <a:lnTo>
                  <a:pt x="5" y="8"/>
                </a:lnTo>
                <a:lnTo>
                  <a:pt x="4" y="8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391"/>
          <p:cNvSpPr>
            <a:spLocks/>
          </p:cNvSpPr>
          <p:nvPr/>
        </p:nvSpPr>
        <p:spPr bwMode="auto">
          <a:xfrm>
            <a:off x="4211638" y="3900488"/>
            <a:ext cx="63500" cy="26988"/>
          </a:xfrm>
          <a:custGeom>
            <a:avLst/>
            <a:gdLst>
              <a:gd name="T0" fmla="*/ 14 w 40"/>
              <a:gd name="T1" fmla="*/ 0 h 17"/>
              <a:gd name="T2" fmla="*/ 40 w 40"/>
              <a:gd name="T3" fmla="*/ 11 h 17"/>
              <a:gd name="T4" fmla="*/ 38 w 40"/>
              <a:gd name="T5" fmla="*/ 17 h 17"/>
              <a:gd name="T6" fmla="*/ 36 w 40"/>
              <a:gd name="T7" fmla="*/ 17 h 17"/>
              <a:gd name="T8" fmla="*/ 33 w 40"/>
              <a:gd name="T9" fmla="*/ 16 h 17"/>
              <a:gd name="T10" fmla="*/ 29 w 40"/>
              <a:gd name="T11" fmla="*/ 16 h 17"/>
              <a:gd name="T12" fmla="*/ 24 w 40"/>
              <a:gd name="T13" fmla="*/ 15 h 17"/>
              <a:gd name="T14" fmla="*/ 20 w 40"/>
              <a:gd name="T15" fmla="*/ 13 h 17"/>
              <a:gd name="T16" fmla="*/ 17 w 40"/>
              <a:gd name="T17" fmla="*/ 12 h 17"/>
              <a:gd name="T18" fmla="*/ 14 w 40"/>
              <a:gd name="T19" fmla="*/ 11 h 17"/>
              <a:gd name="T20" fmla="*/ 12 w 40"/>
              <a:gd name="T21" fmla="*/ 11 h 17"/>
              <a:gd name="T22" fmla="*/ 11 w 40"/>
              <a:gd name="T23" fmla="*/ 11 h 17"/>
              <a:gd name="T24" fmla="*/ 11 w 40"/>
              <a:gd name="T25" fmla="*/ 11 h 17"/>
              <a:gd name="T26" fmla="*/ 0 w 40"/>
              <a:gd name="T27" fmla="*/ 9 h 17"/>
              <a:gd name="T28" fmla="*/ 14 w 40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17">
                <a:moveTo>
                  <a:pt x="14" y="0"/>
                </a:moveTo>
                <a:lnTo>
                  <a:pt x="40" y="11"/>
                </a:lnTo>
                <a:lnTo>
                  <a:pt x="38" y="17"/>
                </a:lnTo>
                <a:lnTo>
                  <a:pt x="36" y="17"/>
                </a:lnTo>
                <a:lnTo>
                  <a:pt x="33" y="16"/>
                </a:lnTo>
                <a:lnTo>
                  <a:pt x="29" y="16"/>
                </a:lnTo>
                <a:lnTo>
                  <a:pt x="24" y="15"/>
                </a:lnTo>
                <a:lnTo>
                  <a:pt x="20" y="13"/>
                </a:lnTo>
                <a:lnTo>
                  <a:pt x="17" y="12"/>
                </a:lnTo>
                <a:lnTo>
                  <a:pt x="14" y="11"/>
                </a:lnTo>
                <a:lnTo>
                  <a:pt x="12" y="11"/>
                </a:lnTo>
                <a:lnTo>
                  <a:pt x="11" y="11"/>
                </a:lnTo>
                <a:lnTo>
                  <a:pt x="11" y="11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392"/>
          <p:cNvSpPr>
            <a:spLocks noEditPoints="1"/>
          </p:cNvSpPr>
          <p:nvPr/>
        </p:nvSpPr>
        <p:spPr bwMode="auto">
          <a:xfrm>
            <a:off x="4135438" y="3810001"/>
            <a:ext cx="293688" cy="80963"/>
          </a:xfrm>
          <a:custGeom>
            <a:avLst/>
            <a:gdLst>
              <a:gd name="T0" fmla="*/ 93 w 185"/>
              <a:gd name="T1" fmla="*/ 7 h 51"/>
              <a:gd name="T2" fmla="*/ 72 w 185"/>
              <a:gd name="T3" fmla="*/ 11 h 51"/>
              <a:gd name="T4" fmla="*/ 75 w 185"/>
              <a:gd name="T5" fmla="*/ 15 h 51"/>
              <a:gd name="T6" fmla="*/ 89 w 185"/>
              <a:gd name="T7" fmla="*/ 28 h 51"/>
              <a:gd name="T8" fmla="*/ 94 w 185"/>
              <a:gd name="T9" fmla="*/ 31 h 51"/>
              <a:gd name="T10" fmla="*/ 96 w 185"/>
              <a:gd name="T11" fmla="*/ 22 h 51"/>
              <a:gd name="T12" fmla="*/ 110 w 185"/>
              <a:gd name="T13" fmla="*/ 34 h 51"/>
              <a:gd name="T14" fmla="*/ 118 w 185"/>
              <a:gd name="T15" fmla="*/ 39 h 51"/>
              <a:gd name="T16" fmla="*/ 123 w 185"/>
              <a:gd name="T17" fmla="*/ 41 h 51"/>
              <a:gd name="T18" fmla="*/ 120 w 185"/>
              <a:gd name="T19" fmla="*/ 35 h 51"/>
              <a:gd name="T20" fmla="*/ 111 w 185"/>
              <a:gd name="T21" fmla="*/ 17 h 51"/>
              <a:gd name="T22" fmla="*/ 143 w 185"/>
              <a:gd name="T23" fmla="*/ 34 h 51"/>
              <a:gd name="T24" fmla="*/ 166 w 185"/>
              <a:gd name="T25" fmla="*/ 36 h 51"/>
              <a:gd name="T26" fmla="*/ 164 w 185"/>
              <a:gd name="T27" fmla="*/ 23 h 51"/>
              <a:gd name="T28" fmla="*/ 132 w 185"/>
              <a:gd name="T29" fmla="*/ 9 h 51"/>
              <a:gd name="T30" fmla="*/ 111 w 185"/>
              <a:gd name="T31" fmla="*/ 0 h 51"/>
              <a:gd name="T32" fmla="*/ 148 w 185"/>
              <a:gd name="T33" fmla="*/ 6 h 51"/>
              <a:gd name="T34" fmla="*/ 173 w 185"/>
              <a:gd name="T35" fmla="*/ 22 h 51"/>
              <a:gd name="T36" fmla="*/ 185 w 185"/>
              <a:gd name="T37" fmla="*/ 36 h 51"/>
              <a:gd name="T38" fmla="*/ 170 w 185"/>
              <a:gd name="T39" fmla="*/ 43 h 51"/>
              <a:gd name="T40" fmla="*/ 144 w 185"/>
              <a:gd name="T41" fmla="*/ 43 h 51"/>
              <a:gd name="T42" fmla="*/ 130 w 185"/>
              <a:gd name="T43" fmla="*/ 40 h 51"/>
              <a:gd name="T44" fmla="*/ 130 w 185"/>
              <a:gd name="T45" fmla="*/ 45 h 51"/>
              <a:gd name="T46" fmla="*/ 127 w 185"/>
              <a:gd name="T47" fmla="*/ 49 h 51"/>
              <a:gd name="T48" fmla="*/ 120 w 185"/>
              <a:gd name="T49" fmla="*/ 48 h 51"/>
              <a:gd name="T50" fmla="*/ 111 w 185"/>
              <a:gd name="T51" fmla="*/ 43 h 51"/>
              <a:gd name="T52" fmla="*/ 111 w 185"/>
              <a:gd name="T53" fmla="*/ 44 h 51"/>
              <a:gd name="T54" fmla="*/ 111 w 185"/>
              <a:gd name="T55" fmla="*/ 48 h 51"/>
              <a:gd name="T56" fmla="*/ 109 w 185"/>
              <a:gd name="T57" fmla="*/ 51 h 51"/>
              <a:gd name="T58" fmla="*/ 107 w 185"/>
              <a:gd name="T59" fmla="*/ 51 h 51"/>
              <a:gd name="T60" fmla="*/ 103 w 185"/>
              <a:gd name="T61" fmla="*/ 49 h 51"/>
              <a:gd name="T62" fmla="*/ 96 w 185"/>
              <a:gd name="T63" fmla="*/ 44 h 51"/>
              <a:gd name="T64" fmla="*/ 80 w 185"/>
              <a:gd name="T65" fmla="*/ 30 h 51"/>
              <a:gd name="T66" fmla="*/ 67 w 185"/>
              <a:gd name="T67" fmla="*/ 19 h 51"/>
              <a:gd name="T68" fmla="*/ 63 w 185"/>
              <a:gd name="T69" fmla="*/ 15 h 51"/>
              <a:gd name="T70" fmla="*/ 48 w 185"/>
              <a:gd name="T71" fmla="*/ 17 h 51"/>
              <a:gd name="T72" fmla="*/ 16 w 185"/>
              <a:gd name="T73" fmla="*/ 13 h 51"/>
              <a:gd name="T74" fmla="*/ 1 w 185"/>
              <a:gd name="T75" fmla="*/ 3 h 51"/>
              <a:gd name="T76" fmla="*/ 46 w 185"/>
              <a:gd name="T77" fmla="*/ 6 h 51"/>
              <a:gd name="T78" fmla="*/ 71 w 185"/>
              <a:gd name="T79" fmla="*/ 5 h 51"/>
              <a:gd name="T80" fmla="*/ 111 w 185"/>
              <a:gd name="T8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5" h="51">
                <a:moveTo>
                  <a:pt x="111" y="7"/>
                </a:moveTo>
                <a:lnTo>
                  <a:pt x="93" y="7"/>
                </a:lnTo>
                <a:lnTo>
                  <a:pt x="72" y="11"/>
                </a:lnTo>
                <a:lnTo>
                  <a:pt x="72" y="11"/>
                </a:lnTo>
                <a:lnTo>
                  <a:pt x="69" y="11"/>
                </a:lnTo>
                <a:lnTo>
                  <a:pt x="75" y="15"/>
                </a:lnTo>
                <a:lnTo>
                  <a:pt x="81" y="21"/>
                </a:lnTo>
                <a:lnTo>
                  <a:pt x="89" y="28"/>
                </a:lnTo>
                <a:lnTo>
                  <a:pt x="97" y="35"/>
                </a:lnTo>
                <a:lnTo>
                  <a:pt x="94" y="31"/>
                </a:lnTo>
                <a:lnTo>
                  <a:pt x="90" y="27"/>
                </a:lnTo>
                <a:lnTo>
                  <a:pt x="96" y="22"/>
                </a:lnTo>
                <a:lnTo>
                  <a:pt x="103" y="28"/>
                </a:lnTo>
                <a:lnTo>
                  <a:pt x="110" y="34"/>
                </a:lnTo>
                <a:lnTo>
                  <a:pt x="115" y="38"/>
                </a:lnTo>
                <a:lnTo>
                  <a:pt x="118" y="39"/>
                </a:lnTo>
                <a:lnTo>
                  <a:pt x="120" y="40"/>
                </a:lnTo>
                <a:lnTo>
                  <a:pt x="123" y="41"/>
                </a:lnTo>
                <a:lnTo>
                  <a:pt x="122" y="39"/>
                </a:lnTo>
                <a:lnTo>
                  <a:pt x="120" y="35"/>
                </a:lnTo>
                <a:lnTo>
                  <a:pt x="117" y="28"/>
                </a:lnTo>
                <a:lnTo>
                  <a:pt x="111" y="17"/>
                </a:lnTo>
                <a:lnTo>
                  <a:pt x="122" y="24"/>
                </a:lnTo>
                <a:lnTo>
                  <a:pt x="143" y="34"/>
                </a:lnTo>
                <a:lnTo>
                  <a:pt x="160" y="38"/>
                </a:lnTo>
                <a:lnTo>
                  <a:pt x="166" y="36"/>
                </a:lnTo>
                <a:lnTo>
                  <a:pt x="174" y="34"/>
                </a:lnTo>
                <a:lnTo>
                  <a:pt x="164" y="23"/>
                </a:lnTo>
                <a:lnTo>
                  <a:pt x="149" y="14"/>
                </a:lnTo>
                <a:lnTo>
                  <a:pt x="132" y="9"/>
                </a:lnTo>
                <a:lnTo>
                  <a:pt x="111" y="7"/>
                </a:lnTo>
                <a:close/>
                <a:moveTo>
                  <a:pt x="111" y="0"/>
                </a:moveTo>
                <a:lnTo>
                  <a:pt x="131" y="1"/>
                </a:lnTo>
                <a:lnTo>
                  <a:pt x="148" y="6"/>
                </a:lnTo>
                <a:lnTo>
                  <a:pt x="161" y="13"/>
                </a:lnTo>
                <a:lnTo>
                  <a:pt x="173" y="22"/>
                </a:lnTo>
                <a:lnTo>
                  <a:pt x="182" y="34"/>
                </a:lnTo>
                <a:lnTo>
                  <a:pt x="185" y="36"/>
                </a:lnTo>
                <a:lnTo>
                  <a:pt x="181" y="39"/>
                </a:lnTo>
                <a:lnTo>
                  <a:pt x="170" y="43"/>
                </a:lnTo>
                <a:lnTo>
                  <a:pt x="160" y="44"/>
                </a:lnTo>
                <a:lnTo>
                  <a:pt x="144" y="43"/>
                </a:lnTo>
                <a:lnTo>
                  <a:pt x="128" y="36"/>
                </a:lnTo>
                <a:lnTo>
                  <a:pt x="130" y="40"/>
                </a:lnTo>
                <a:lnTo>
                  <a:pt x="130" y="43"/>
                </a:lnTo>
                <a:lnTo>
                  <a:pt x="130" y="45"/>
                </a:lnTo>
                <a:lnTo>
                  <a:pt x="128" y="47"/>
                </a:lnTo>
                <a:lnTo>
                  <a:pt x="127" y="49"/>
                </a:lnTo>
                <a:lnTo>
                  <a:pt x="124" y="49"/>
                </a:lnTo>
                <a:lnTo>
                  <a:pt x="120" y="48"/>
                </a:lnTo>
                <a:lnTo>
                  <a:pt x="117" y="47"/>
                </a:lnTo>
                <a:lnTo>
                  <a:pt x="111" y="43"/>
                </a:lnTo>
                <a:lnTo>
                  <a:pt x="110" y="43"/>
                </a:lnTo>
                <a:lnTo>
                  <a:pt x="111" y="44"/>
                </a:lnTo>
                <a:lnTo>
                  <a:pt x="111" y="47"/>
                </a:lnTo>
                <a:lnTo>
                  <a:pt x="111" y="48"/>
                </a:lnTo>
                <a:lnTo>
                  <a:pt x="111" y="49"/>
                </a:lnTo>
                <a:lnTo>
                  <a:pt x="109" y="51"/>
                </a:lnTo>
                <a:lnTo>
                  <a:pt x="107" y="51"/>
                </a:lnTo>
                <a:lnTo>
                  <a:pt x="107" y="51"/>
                </a:lnTo>
                <a:lnTo>
                  <a:pt x="106" y="51"/>
                </a:lnTo>
                <a:lnTo>
                  <a:pt x="103" y="49"/>
                </a:lnTo>
                <a:lnTo>
                  <a:pt x="101" y="47"/>
                </a:lnTo>
                <a:lnTo>
                  <a:pt x="96" y="44"/>
                </a:lnTo>
                <a:lnTo>
                  <a:pt x="92" y="40"/>
                </a:lnTo>
                <a:lnTo>
                  <a:pt x="80" y="30"/>
                </a:lnTo>
                <a:lnTo>
                  <a:pt x="71" y="22"/>
                </a:lnTo>
                <a:lnTo>
                  <a:pt x="67" y="19"/>
                </a:lnTo>
                <a:lnTo>
                  <a:pt x="64" y="17"/>
                </a:lnTo>
                <a:lnTo>
                  <a:pt x="63" y="15"/>
                </a:lnTo>
                <a:lnTo>
                  <a:pt x="55" y="17"/>
                </a:lnTo>
                <a:lnTo>
                  <a:pt x="48" y="17"/>
                </a:lnTo>
                <a:lnTo>
                  <a:pt x="31" y="15"/>
                </a:lnTo>
                <a:lnTo>
                  <a:pt x="16" y="13"/>
                </a:lnTo>
                <a:lnTo>
                  <a:pt x="0" y="11"/>
                </a:lnTo>
                <a:lnTo>
                  <a:pt x="1" y="3"/>
                </a:lnTo>
                <a:lnTo>
                  <a:pt x="24" y="5"/>
                </a:lnTo>
                <a:lnTo>
                  <a:pt x="46" y="6"/>
                </a:lnTo>
                <a:lnTo>
                  <a:pt x="58" y="6"/>
                </a:lnTo>
                <a:lnTo>
                  <a:pt x="71" y="5"/>
                </a:lnTo>
                <a:lnTo>
                  <a:pt x="93" y="1"/>
                </a:lnTo>
                <a:lnTo>
                  <a:pt x="1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393"/>
          <p:cNvSpPr>
            <a:spLocks noEditPoints="1"/>
          </p:cNvSpPr>
          <p:nvPr/>
        </p:nvSpPr>
        <p:spPr bwMode="auto">
          <a:xfrm>
            <a:off x="4135438" y="3810001"/>
            <a:ext cx="293688" cy="80963"/>
          </a:xfrm>
          <a:custGeom>
            <a:avLst/>
            <a:gdLst>
              <a:gd name="T0" fmla="*/ 93 w 185"/>
              <a:gd name="T1" fmla="*/ 7 h 51"/>
              <a:gd name="T2" fmla="*/ 72 w 185"/>
              <a:gd name="T3" fmla="*/ 7 h 51"/>
              <a:gd name="T4" fmla="*/ 69 w 185"/>
              <a:gd name="T5" fmla="*/ 11 h 51"/>
              <a:gd name="T6" fmla="*/ 81 w 185"/>
              <a:gd name="T7" fmla="*/ 21 h 51"/>
              <a:gd name="T8" fmla="*/ 97 w 185"/>
              <a:gd name="T9" fmla="*/ 35 h 51"/>
              <a:gd name="T10" fmla="*/ 90 w 185"/>
              <a:gd name="T11" fmla="*/ 27 h 51"/>
              <a:gd name="T12" fmla="*/ 103 w 185"/>
              <a:gd name="T13" fmla="*/ 28 h 51"/>
              <a:gd name="T14" fmla="*/ 115 w 185"/>
              <a:gd name="T15" fmla="*/ 38 h 51"/>
              <a:gd name="T16" fmla="*/ 120 w 185"/>
              <a:gd name="T17" fmla="*/ 40 h 51"/>
              <a:gd name="T18" fmla="*/ 122 w 185"/>
              <a:gd name="T19" fmla="*/ 39 h 51"/>
              <a:gd name="T20" fmla="*/ 117 w 185"/>
              <a:gd name="T21" fmla="*/ 28 h 51"/>
              <a:gd name="T22" fmla="*/ 122 w 185"/>
              <a:gd name="T23" fmla="*/ 24 h 51"/>
              <a:gd name="T24" fmla="*/ 160 w 185"/>
              <a:gd name="T25" fmla="*/ 38 h 51"/>
              <a:gd name="T26" fmla="*/ 174 w 185"/>
              <a:gd name="T27" fmla="*/ 34 h 51"/>
              <a:gd name="T28" fmla="*/ 149 w 185"/>
              <a:gd name="T29" fmla="*/ 14 h 51"/>
              <a:gd name="T30" fmla="*/ 111 w 185"/>
              <a:gd name="T31" fmla="*/ 7 h 51"/>
              <a:gd name="T32" fmla="*/ 131 w 185"/>
              <a:gd name="T33" fmla="*/ 1 h 51"/>
              <a:gd name="T34" fmla="*/ 161 w 185"/>
              <a:gd name="T35" fmla="*/ 13 h 51"/>
              <a:gd name="T36" fmla="*/ 182 w 185"/>
              <a:gd name="T37" fmla="*/ 34 h 51"/>
              <a:gd name="T38" fmla="*/ 181 w 185"/>
              <a:gd name="T39" fmla="*/ 39 h 51"/>
              <a:gd name="T40" fmla="*/ 160 w 185"/>
              <a:gd name="T41" fmla="*/ 44 h 51"/>
              <a:gd name="T42" fmla="*/ 128 w 185"/>
              <a:gd name="T43" fmla="*/ 36 h 51"/>
              <a:gd name="T44" fmla="*/ 130 w 185"/>
              <a:gd name="T45" fmla="*/ 43 h 51"/>
              <a:gd name="T46" fmla="*/ 128 w 185"/>
              <a:gd name="T47" fmla="*/ 47 h 51"/>
              <a:gd name="T48" fmla="*/ 124 w 185"/>
              <a:gd name="T49" fmla="*/ 49 h 51"/>
              <a:gd name="T50" fmla="*/ 117 w 185"/>
              <a:gd name="T51" fmla="*/ 47 h 51"/>
              <a:gd name="T52" fmla="*/ 110 w 185"/>
              <a:gd name="T53" fmla="*/ 43 h 51"/>
              <a:gd name="T54" fmla="*/ 111 w 185"/>
              <a:gd name="T55" fmla="*/ 47 h 51"/>
              <a:gd name="T56" fmla="*/ 111 w 185"/>
              <a:gd name="T57" fmla="*/ 49 h 51"/>
              <a:gd name="T58" fmla="*/ 107 w 185"/>
              <a:gd name="T59" fmla="*/ 51 h 51"/>
              <a:gd name="T60" fmla="*/ 106 w 185"/>
              <a:gd name="T61" fmla="*/ 51 h 51"/>
              <a:gd name="T62" fmla="*/ 101 w 185"/>
              <a:gd name="T63" fmla="*/ 47 h 51"/>
              <a:gd name="T64" fmla="*/ 92 w 185"/>
              <a:gd name="T65" fmla="*/ 40 h 51"/>
              <a:gd name="T66" fmla="*/ 71 w 185"/>
              <a:gd name="T67" fmla="*/ 22 h 51"/>
              <a:gd name="T68" fmla="*/ 64 w 185"/>
              <a:gd name="T69" fmla="*/ 17 h 51"/>
              <a:gd name="T70" fmla="*/ 55 w 185"/>
              <a:gd name="T71" fmla="*/ 17 h 51"/>
              <a:gd name="T72" fmla="*/ 31 w 185"/>
              <a:gd name="T73" fmla="*/ 15 h 51"/>
              <a:gd name="T74" fmla="*/ 0 w 185"/>
              <a:gd name="T75" fmla="*/ 11 h 51"/>
              <a:gd name="T76" fmla="*/ 24 w 185"/>
              <a:gd name="T77" fmla="*/ 5 h 51"/>
              <a:gd name="T78" fmla="*/ 58 w 185"/>
              <a:gd name="T79" fmla="*/ 6 h 51"/>
              <a:gd name="T80" fmla="*/ 93 w 185"/>
              <a:gd name="T81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5" h="51">
                <a:moveTo>
                  <a:pt x="111" y="7"/>
                </a:moveTo>
                <a:lnTo>
                  <a:pt x="93" y="7"/>
                </a:lnTo>
                <a:lnTo>
                  <a:pt x="72" y="11"/>
                </a:lnTo>
                <a:lnTo>
                  <a:pt x="72" y="7"/>
                </a:lnTo>
                <a:lnTo>
                  <a:pt x="72" y="11"/>
                </a:lnTo>
                <a:lnTo>
                  <a:pt x="69" y="11"/>
                </a:lnTo>
                <a:lnTo>
                  <a:pt x="75" y="15"/>
                </a:lnTo>
                <a:lnTo>
                  <a:pt x="81" y="21"/>
                </a:lnTo>
                <a:lnTo>
                  <a:pt x="89" y="28"/>
                </a:lnTo>
                <a:lnTo>
                  <a:pt x="97" y="35"/>
                </a:lnTo>
                <a:lnTo>
                  <a:pt x="94" y="31"/>
                </a:lnTo>
                <a:lnTo>
                  <a:pt x="90" y="27"/>
                </a:lnTo>
                <a:lnTo>
                  <a:pt x="96" y="22"/>
                </a:lnTo>
                <a:lnTo>
                  <a:pt x="103" y="28"/>
                </a:lnTo>
                <a:lnTo>
                  <a:pt x="110" y="34"/>
                </a:lnTo>
                <a:lnTo>
                  <a:pt x="115" y="38"/>
                </a:lnTo>
                <a:lnTo>
                  <a:pt x="118" y="39"/>
                </a:lnTo>
                <a:lnTo>
                  <a:pt x="120" y="40"/>
                </a:lnTo>
                <a:lnTo>
                  <a:pt x="123" y="41"/>
                </a:lnTo>
                <a:lnTo>
                  <a:pt x="122" y="39"/>
                </a:lnTo>
                <a:lnTo>
                  <a:pt x="120" y="35"/>
                </a:lnTo>
                <a:lnTo>
                  <a:pt x="117" y="28"/>
                </a:lnTo>
                <a:lnTo>
                  <a:pt x="111" y="17"/>
                </a:lnTo>
                <a:lnTo>
                  <a:pt x="122" y="24"/>
                </a:lnTo>
                <a:lnTo>
                  <a:pt x="143" y="34"/>
                </a:lnTo>
                <a:lnTo>
                  <a:pt x="160" y="38"/>
                </a:lnTo>
                <a:lnTo>
                  <a:pt x="166" y="36"/>
                </a:lnTo>
                <a:lnTo>
                  <a:pt x="174" y="34"/>
                </a:lnTo>
                <a:lnTo>
                  <a:pt x="164" y="23"/>
                </a:lnTo>
                <a:lnTo>
                  <a:pt x="149" y="14"/>
                </a:lnTo>
                <a:lnTo>
                  <a:pt x="132" y="9"/>
                </a:lnTo>
                <a:lnTo>
                  <a:pt x="111" y="7"/>
                </a:lnTo>
                <a:close/>
                <a:moveTo>
                  <a:pt x="111" y="0"/>
                </a:moveTo>
                <a:lnTo>
                  <a:pt x="131" y="1"/>
                </a:lnTo>
                <a:lnTo>
                  <a:pt x="148" y="6"/>
                </a:lnTo>
                <a:lnTo>
                  <a:pt x="161" y="13"/>
                </a:lnTo>
                <a:lnTo>
                  <a:pt x="173" y="22"/>
                </a:lnTo>
                <a:lnTo>
                  <a:pt x="182" y="34"/>
                </a:lnTo>
                <a:lnTo>
                  <a:pt x="185" y="36"/>
                </a:lnTo>
                <a:lnTo>
                  <a:pt x="181" y="39"/>
                </a:lnTo>
                <a:lnTo>
                  <a:pt x="170" y="43"/>
                </a:lnTo>
                <a:lnTo>
                  <a:pt x="160" y="44"/>
                </a:lnTo>
                <a:lnTo>
                  <a:pt x="144" y="43"/>
                </a:lnTo>
                <a:lnTo>
                  <a:pt x="128" y="36"/>
                </a:lnTo>
                <a:lnTo>
                  <a:pt x="130" y="40"/>
                </a:lnTo>
                <a:lnTo>
                  <a:pt x="130" y="43"/>
                </a:lnTo>
                <a:lnTo>
                  <a:pt x="130" y="45"/>
                </a:lnTo>
                <a:lnTo>
                  <a:pt x="128" y="47"/>
                </a:lnTo>
                <a:lnTo>
                  <a:pt x="127" y="49"/>
                </a:lnTo>
                <a:lnTo>
                  <a:pt x="124" y="49"/>
                </a:lnTo>
                <a:lnTo>
                  <a:pt x="120" y="48"/>
                </a:lnTo>
                <a:lnTo>
                  <a:pt x="117" y="47"/>
                </a:lnTo>
                <a:lnTo>
                  <a:pt x="111" y="43"/>
                </a:lnTo>
                <a:lnTo>
                  <a:pt x="110" y="43"/>
                </a:lnTo>
                <a:lnTo>
                  <a:pt x="111" y="44"/>
                </a:lnTo>
                <a:lnTo>
                  <a:pt x="111" y="47"/>
                </a:lnTo>
                <a:lnTo>
                  <a:pt x="111" y="48"/>
                </a:lnTo>
                <a:lnTo>
                  <a:pt x="111" y="49"/>
                </a:lnTo>
                <a:lnTo>
                  <a:pt x="109" y="51"/>
                </a:lnTo>
                <a:lnTo>
                  <a:pt x="107" y="51"/>
                </a:lnTo>
                <a:lnTo>
                  <a:pt x="107" y="51"/>
                </a:lnTo>
                <a:lnTo>
                  <a:pt x="106" y="51"/>
                </a:lnTo>
                <a:lnTo>
                  <a:pt x="103" y="49"/>
                </a:lnTo>
                <a:lnTo>
                  <a:pt x="101" y="47"/>
                </a:lnTo>
                <a:lnTo>
                  <a:pt x="96" y="44"/>
                </a:lnTo>
                <a:lnTo>
                  <a:pt x="92" y="40"/>
                </a:lnTo>
                <a:lnTo>
                  <a:pt x="80" y="30"/>
                </a:lnTo>
                <a:lnTo>
                  <a:pt x="71" y="22"/>
                </a:lnTo>
                <a:lnTo>
                  <a:pt x="67" y="19"/>
                </a:lnTo>
                <a:lnTo>
                  <a:pt x="64" y="17"/>
                </a:lnTo>
                <a:lnTo>
                  <a:pt x="63" y="15"/>
                </a:lnTo>
                <a:lnTo>
                  <a:pt x="55" y="17"/>
                </a:lnTo>
                <a:lnTo>
                  <a:pt x="48" y="17"/>
                </a:lnTo>
                <a:lnTo>
                  <a:pt x="31" y="15"/>
                </a:lnTo>
                <a:lnTo>
                  <a:pt x="16" y="13"/>
                </a:lnTo>
                <a:lnTo>
                  <a:pt x="0" y="11"/>
                </a:lnTo>
                <a:lnTo>
                  <a:pt x="1" y="3"/>
                </a:lnTo>
                <a:lnTo>
                  <a:pt x="24" y="5"/>
                </a:lnTo>
                <a:lnTo>
                  <a:pt x="46" y="6"/>
                </a:lnTo>
                <a:lnTo>
                  <a:pt x="58" y="6"/>
                </a:lnTo>
                <a:lnTo>
                  <a:pt x="71" y="5"/>
                </a:lnTo>
                <a:lnTo>
                  <a:pt x="93" y="1"/>
                </a:lnTo>
                <a:lnTo>
                  <a:pt x="1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394"/>
          <p:cNvSpPr>
            <a:spLocks/>
          </p:cNvSpPr>
          <p:nvPr/>
        </p:nvSpPr>
        <p:spPr bwMode="auto">
          <a:xfrm>
            <a:off x="4657726" y="4867276"/>
            <a:ext cx="53975" cy="25400"/>
          </a:xfrm>
          <a:custGeom>
            <a:avLst/>
            <a:gdLst>
              <a:gd name="T0" fmla="*/ 34 w 34"/>
              <a:gd name="T1" fmla="*/ 0 h 16"/>
              <a:gd name="T2" fmla="*/ 34 w 34"/>
              <a:gd name="T3" fmla="*/ 5 h 16"/>
              <a:gd name="T4" fmla="*/ 34 w 34"/>
              <a:gd name="T5" fmla="*/ 8 h 16"/>
              <a:gd name="T6" fmla="*/ 34 w 34"/>
              <a:gd name="T7" fmla="*/ 12 h 16"/>
              <a:gd name="T8" fmla="*/ 1 w 34"/>
              <a:gd name="T9" fmla="*/ 16 h 16"/>
              <a:gd name="T10" fmla="*/ 0 w 34"/>
              <a:gd name="T11" fmla="*/ 9 h 16"/>
              <a:gd name="T12" fmla="*/ 34 w 34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6">
                <a:moveTo>
                  <a:pt x="34" y="0"/>
                </a:moveTo>
                <a:lnTo>
                  <a:pt x="34" y="5"/>
                </a:lnTo>
                <a:lnTo>
                  <a:pt x="34" y="8"/>
                </a:lnTo>
                <a:lnTo>
                  <a:pt x="34" y="12"/>
                </a:lnTo>
                <a:lnTo>
                  <a:pt x="1" y="16"/>
                </a:lnTo>
                <a:lnTo>
                  <a:pt x="0" y="9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395"/>
          <p:cNvSpPr>
            <a:spLocks/>
          </p:cNvSpPr>
          <p:nvPr/>
        </p:nvSpPr>
        <p:spPr bwMode="auto">
          <a:xfrm>
            <a:off x="4657726" y="4867276"/>
            <a:ext cx="53975" cy="25400"/>
          </a:xfrm>
          <a:custGeom>
            <a:avLst/>
            <a:gdLst>
              <a:gd name="T0" fmla="*/ 34 w 34"/>
              <a:gd name="T1" fmla="*/ 0 h 16"/>
              <a:gd name="T2" fmla="*/ 34 w 34"/>
              <a:gd name="T3" fmla="*/ 5 h 16"/>
              <a:gd name="T4" fmla="*/ 34 w 34"/>
              <a:gd name="T5" fmla="*/ 8 h 16"/>
              <a:gd name="T6" fmla="*/ 34 w 34"/>
              <a:gd name="T7" fmla="*/ 12 h 16"/>
              <a:gd name="T8" fmla="*/ 1 w 34"/>
              <a:gd name="T9" fmla="*/ 16 h 16"/>
              <a:gd name="T10" fmla="*/ 0 w 34"/>
              <a:gd name="T11" fmla="*/ 9 h 16"/>
              <a:gd name="T12" fmla="*/ 34 w 34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6">
                <a:moveTo>
                  <a:pt x="34" y="0"/>
                </a:moveTo>
                <a:lnTo>
                  <a:pt x="34" y="5"/>
                </a:lnTo>
                <a:lnTo>
                  <a:pt x="34" y="8"/>
                </a:lnTo>
                <a:lnTo>
                  <a:pt x="34" y="12"/>
                </a:lnTo>
                <a:lnTo>
                  <a:pt x="1" y="16"/>
                </a:lnTo>
                <a:lnTo>
                  <a:pt x="0" y="9"/>
                </a:lnTo>
                <a:lnTo>
                  <a:pt x="3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396"/>
          <p:cNvSpPr>
            <a:spLocks/>
          </p:cNvSpPr>
          <p:nvPr/>
        </p:nvSpPr>
        <p:spPr bwMode="auto">
          <a:xfrm>
            <a:off x="4214813" y="4081463"/>
            <a:ext cx="61913" cy="17463"/>
          </a:xfrm>
          <a:custGeom>
            <a:avLst/>
            <a:gdLst>
              <a:gd name="T0" fmla="*/ 2 w 39"/>
              <a:gd name="T1" fmla="*/ 0 h 11"/>
              <a:gd name="T2" fmla="*/ 4 w 39"/>
              <a:gd name="T3" fmla="*/ 0 h 11"/>
              <a:gd name="T4" fmla="*/ 13 w 39"/>
              <a:gd name="T5" fmla="*/ 3 h 11"/>
              <a:gd name="T6" fmla="*/ 22 w 39"/>
              <a:gd name="T7" fmla="*/ 4 h 11"/>
              <a:gd name="T8" fmla="*/ 29 w 39"/>
              <a:gd name="T9" fmla="*/ 4 h 11"/>
              <a:gd name="T10" fmla="*/ 35 w 39"/>
              <a:gd name="T11" fmla="*/ 3 h 11"/>
              <a:gd name="T12" fmla="*/ 38 w 39"/>
              <a:gd name="T13" fmla="*/ 3 h 11"/>
              <a:gd name="T14" fmla="*/ 39 w 39"/>
              <a:gd name="T15" fmla="*/ 4 h 11"/>
              <a:gd name="T16" fmla="*/ 39 w 39"/>
              <a:gd name="T17" fmla="*/ 5 h 11"/>
              <a:gd name="T18" fmla="*/ 39 w 39"/>
              <a:gd name="T19" fmla="*/ 7 h 11"/>
              <a:gd name="T20" fmla="*/ 39 w 39"/>
              <a:gd name="T21" fmla="*/ 8 h 11"/>
              <a:gd name="T22" fmla="*/ 36 w 39"/>
              <a:gd name="T23" fmla="*/ 9 h 11"/>
              <a:gd name="T24" fmla="*/ 30 w 39"/>
              <a:gd name="T25" fmla="*/ 11 h 11"/>
              <a:gd name="T26" fmla="*/ 22 w 39"/>
              <a:gd name="T27" fmla="*/ 11 h 11"/>
              <a:gd name="T28" fmla="*/ 12 w 39"/>
              <a:gd name="T29" fmla="*/ 9 h 11"/>
              <a:gd name="T30" fmla="*/ 1 w 39"/>
              <a:gd name="T31" fmla="*/ 7 h 11"/>
              <a:gd name="T32" fmla="*/ 1 w 39"/>
              <a:gd name="T33" fmla="*/ 7 h 11"/>
              <a:gd name="T34" fmla="*/ 0 w 39"/>
              <a:gd name="T35" fmla="*/ 7 h 11"/>
              <a:gd name="T36" fmla="*/ 0 w 39"/>
              <a:gd name="T37" fmla="*/ 4 h 11"/>
              <a:gd name="T38" fmla="*/ 0 w 39"/>
              <a:gd name="T39" fmla="*/ 3 h 11"/>
              <a:gd name="T40" fmla="*/ 1 w 39"/>
              <a:gd name="T41" fmla="*/ 1 h 11"/>
              <a:gd name="T42" fmla="*/ 2 w 39"/>
              <a:gd name="T4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11">
                <a:moveTo>
                  <a:pt x="2" y="0"/>
                </a:moveTo>
                <a:lnTo>
                  <a:pt x="4" y="0"/>
                </a:lnTo>
                <a:lnTo>
                  <a:pt x="13" y="3"/>
                </a:lnTo>
                <a:lnTo>
                  <a:pt x="22" y="4"/>
                </a:lnTo>
                <a:lnTo>
                  <a:pt x="29" y="4"/>
                </a:lnTo>
                <a:lnTo>
                  <a:pt x="35" y="3"/>
                </a:lnTo>
                <a:lnTo>
                  <a:pt x="38" y="3"/>
                </a:lnTo>
                <a:lnTo>
                  <a:pt x="39" y="4"/>
                </a:lnTo>
                <a:lnTo>
                  <a:pt x="39" y="5"/>
                </a:lnTo>
                <a:lnTo>
                  <a:pt x="39" y="7"/>
                </a:lnTo>
                <a:lnTo>
                  <a:pt x="39" y="8"/>
                </a:lnTo>
                <a:lnTo>
                  <a:pt x="36" y="9"/>
                </a:lnTo>
                <a:lnTo>
                  <a:pt x="30" y="11"/>
                </a:lnTo>
                <a:lnTo>
                  <a:pt x="22" y="11"/>
                </a:lnTo>
                <a:lnTo>
                  <a:pt x="12" y="9"/>
                </a:lnTo>
                <a:lnTo>
                  <a:pt x="1" y="7"/>
                </a:lnTo>
                <a:lnTo>
                  <a:pt x="1" y="7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397"/>
          <p:cNvSpPr>
            <a:spLocks/>
          </p:cNvSpPr>
          <p:nvPr/>
        </p:nvSpPr>
        <p:spPr bwMode="auto">
          <a:xfrm>
            <a:off x="4214813" y="4081463"/>
            <a:ext cx="61913" cy="25400"/>
          </a:xfrm>
          <a:custGeom>
            <a:avLst/>
            <a:gdLst>
              <a:gd name="T0" fmla="*/ 4 w 39"/>
              <a:gd name="T1" fmla="*/ 0 h 16"/>
              <a:gd name="T2" fmla="*/ 33 w 39"/>
              <a:gd name="T3" fmla="*/ 7 h 16"/>
              <a:gd name="T4" fmla="*/ 33 w 39"/>
              <a:gd name="T5" fmla="*/ 5 h 16"/>
              <a:gd name="T6" fmla="*/ 34 w 39"/>
              <a:gd name="T7" fmla="*/ 4 h 16"/>
              <a:gd name="T8" fmla="*/ 35 w 39"/>
              <a:gd name="T9" fmla="*/ 3 h 16"/>
              <a:gd name="T10" fmla="*/ 36 w 39"/>
              <a:gd name="T11" fmla="*/ 3 h 16"/>
              <a:gd name="T12" fmla="*/ 39 w 39"/>
              <a:gd name="T13" fmla="*/ 3 h 16"/>
              <a:gd name="T14" fmla="*/ 39 w 39"/>
              <a:gd name="T15" fmla="*/ 5 h 16"/>
              <a:gd name="T16" fmla="*/ 39 w 39"/>
              <a:gd name="T17" fmla="*/ 7 h 16"/>
              <a:gd name="T18" fmla="*/ 38 w 39"/>
              <a:gd name="T19" fmla="*/ 16 h 16"/>
              <a:gd name="T20" fmla="*/ 2 w 39"/>
              <a:gd name="T21" fmla="*/ 8 h 16"/>
              <a:gd name="T22" fmla="*/ 1 w 39"/>
              <a:gd name="T23" fmla="*/ 7 h 16"/>
              <a:gd name="T24" fmla="*/ 0 w 39"/>
              <a:gd name="T25" fmla="*/ 5 h 16"/>
              <a:gd name="T26" fmla="*/ 0 w 39"/>
              <a:gd name="T27" fmla="*/ 3 h 16"/>
              <a:gd name="T28" fmla="*/ 0 w 39"/>
              <a:gd name="T29" fmla="*/ 1 h 16"/>
              <a:gd name="T30" fmla="*/ 2 w 39"/>
              <a:gd name="T31" fmla="*/ 0 h 16"/>
              <a:gd name="T32" fmla="*/ 4 w 39"/>
              <a:gd name="T3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16">
                <a:moveTo>
                  <a:pt x="4" y="0"/>
                </a:moveTo>
                <a:lnTo>
                  <a:pt x="33" y="7"/>
                </a:lnTo>
                <a:lnTo>
                  <a:pt x="33" y="5"/>
                </a:lnTo>
                <a:lnTo>
                  <a:pt x="34" y="4"/>
                </a:lnTo>
                <a:lnTo>
                  <a:pt x="35" y="3"/>
                </a:lnTo>
                <a:lnTo>
                  <a:pt x="36" y="3"/>
                </a:lnTo>
                <a:lnTo>
                  <a:pt x="39" y="3"/>
                </a:lnTo>
                <a:lnTo>
                  <a:pt x="39" y="5"/>
                </a:lnTo>
                <a:lnTo>
                  <a:pt x="39" y="7"/>
                </a:lnTo>
                <a:lnTo>
                  <a:pt x="38" y="16"/>
                </a:lnTo>
                <a:lnTo>
                  <a:pt x="2" y="8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398"/>
          <p:cNvSpPr>
            <a:spLocks/>
          </p:cNvSpPr>
          <p:nvPr/>
        </p:nvSpPr>
        <p:spPr bwMode="auto">
          <a:xfrm>
            <a:off x="4216401" y="4081463"/>
            <a:ext cx="61913" cy="25400"/>
          </a:xfrm>
          <a:custGeom>
            <a:avLst/>
            <a:gdLst>
              <a:gd name="T0" fmla="*/ 3 w 39"/>
              <a:gd name="T1" fmla="*/ 0 h 16"/>
              <a:gd name="T2" fmla="*/ 14 w 39"/>
              <a:gd name="T3" fmla="*/ 4 h 16"/>
              <a:gd name="T4" fmla="*/ 21 w 39"/>
              <a:gd name="T5" fmla="*/ 4 h 16"/>
              <a:gd name="T6" fmla="*/ 28 w 39"/>
              <a:gd name="T7" fmla="*/ 4 h 16"/>
              <a:gd name="T8" fmla="*/ 34 w 39"/>
              <a:gd name="T9" fmla="*/ 3 h 16"/>
              <a:gd name="T10" fmla="*/ 39 w 39"/>
              <a:gd name="T11" fmla="*/ 1 h 16"/>
              <a:gd name="T12" fmla="*/ 37 w 39"/>
              <a:gd name="T13" fmla="*/ 16 h 16"/>
              <a:gd name="T14" fmla="*/ 13 w 39"/>
              <a:gd name="T15" fmla="*/ 11 h 16"/>
              <a:gd name="T16" fmla="*/ 7 w 39"/>
              <a:gd name="T17" fmla="*/ 9 h 16"/>
              <a:gd name="T18" fmla="*/ 0 w 39"/>
              <a:gd name="T19" fmla="*/ 7 h 16"/>
              <a:gd name="T20" fmla="*/ 3 w 39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16">
                <a:moveTo>
                  <a:pt x="3" y="0"/>
                </a:moveTo>
                <a:lnTo>
                  <a:pt x="14" y="4"/>
                </a:lnTo>
                <a:lnTo>
                  <a:pt x="21" y="4"/>
                </a:lnTo>
                <a:lnTo>
                  <a:pt x="28" y="4"/>
                </a:lnTo>
                <a:lnTo>
                  <a:pt x="34" y="3"/>
                </a:lnTo>
                <a:lnTo>
                  <a:pt x="39" y="1"/>
                </a:lnTo>
                <a:lnTo>
                  <a:pt x="37" y="16"/>
                </a:lnTo>
                <a:lnTo>
                  <a:pt x="13" y="11"/>
                </a:lnTo>
                <a:lnTo>
                  <a:pt x="7" y="9"/>
                </a:lnTo>
                <a:lnTo>
                  <a:pt x="0" y="7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399"/>
          <p:cNvSpPr>
            <a:spLocks noEditPoints="1"/>
          </p:cNvSpPr>
          <p:nvPr/>
        </p:nvSpPr>
        <p:spPr bwMode="auto">
          <a:xfrm>
            <a:off x="5575301" y="3722688"/>
            <a:ext cx="125413" cy="69850"/>
          </a:xfrm>
          <a:custGeom>
            <a:avLst/>
            <a:gdLst>
              <a:gd name="T0" fmla="*/ 22 w 79"/>
              <a:gd name="T1" fmla="*/ 14 h 44"/>
              <a:gd name="T2" fmla="*/ 21 w 79"/>
              <a:gd name="T3" fmla="*/ 15 h 44"/>
              <a:gd name="T4" fmla="*/ 21 w 79"/>
              <a:gd name="T5" fmla="*/ 17 h 44"/>
              <a:gd name="T6" fmla="*/ 26 w 79"/>
              <a:gd name="T7" fmla="*/ 19 h 44"/>
              <a:gd name="T8" fmla="*/ 32 w 79"/>
              <a:gd name="T9" fmla="*/ 19 h 44"/>
              <a:gd name="T10" fmla="*/ 29 w 79"/>
              <a:gd name="T11" fmla="*/ 15 h 44"/>
              <a:gd name="T12" fmla="*/ 25 w 79"/>
              <a:gd name="T13" fmla="*/ 14 h 44"/>
              <a:gd name="T14" fmla="*/ 75 w 79"/>
              <a:gd name="T15" fmla="*/ 0 h 44"/>
              <a:gd name="T16" fmla="*/ 79 w 79"/>
              <a:gd name="T17" fmla="*/ 1 h 44"/>
              <a:gd name="T18" fmla="*/ 79 w 79"/>
              <a:gd name="T19" fmla="*/ 5 h 44"/>
              <a:gd name="T20" fmla="*/ 62 w 79"/>
              <a:gd name="T21" fmla="*/ 17 h 44"/>
              <a:gd name="T22" fmla="*/ 37 w 79"/>
              <a:gd name="T23" fmla="*/ 26 h 44"/>
              <a:gd name="T24" fmla="*/ 33 w 79"/>
              <a:gd name="T25" fmla="*/ 32 h 44"/>
              <a:gd name="T26" fmla="*/ 25 w 79"/>
              <a:gd name="T27" fmla="*/ 38 h 44"/>
              <a:gd name="T28" fmla="*/ 16 w 79"/>
              <a:gd name="T29" fmla="*/ 41 h 44"/>
              <a:gd name="T30" fmla="*/ 8 w 79"/>
              <a:gd name="T31" fmla="*/ 43 h 44"/>
              <a:gd name="T32" fmla="*/ 4 w 79"/>
              <a:gd name="T33" fmla="*/ 44 h 44"/>
              <a:gd name="T34" fmla="*/ 4 w 79"/>
              <a:gd name="T35" fmla="*/ 44 h 44"/>
              <a:gd name="T36" fmla="*/ 0 w 79"/>
              <a:gd name="T37" fmla="*/ 41 h 44"/>
              <a:gd name="T38" fmla="*/ 0 w 79"/>
              <a:gd name="T39" fmla="*/ 39 h 44"/>
              <a:gd name="T40" fmla="*/ 3 w 79"/>
              <a:gd name="T41" fmla="*/ 36 h 44"/>
              <a:gd name="T42" fmla="*/ 5 w 79"/>
              <a:gd name="T43" fmla="*/ 36 h 44"/>
              <a:gd name="T44" fmla="*/ 13 w 79"/>
              <a:gd name="T45" fmla="*/ 35 h 44"/>
              <a:gd name="T46" fmla="*/ 24 w 79"/>
              <a:gd name="T47" fmla="*/ 31 h 44"/>
              <a:gd name="T48" fmla="*/ 29 w 79"/>
              <a:gd name="T49" fmla="*/ 26 h 44"/>
              <a:gd name="T50" fmla="*/ 20 w 79"/>
              <a:gd name="T51" fmla="*/ 24 h 44"/>
              <a:gd name="T52" fmla="*/ 16 w 79"/>
              <a:gd name="T53" fmla="*/ 22 h 44"/>
              <a:gd name="T54" fmla="*/ 13 w 79"/>
              <a:gd name="T55" fmla="*/ 19 h 44"/>
              <a:gd name="T56" fmla="*/ 13 w 79"/>
              <a:gd name="T57" fmla="*/ 17 h 44"/>
              <a:gd name="T58" fmla="*/ 16 w 79"/>
              <a:gd name="T59" fmla="*/ 9 h 44"/>
              <a:gd name="T60" fmla="*/ 21 w 79"/>
              <a:gd name="T61" fmla="*/ 6 h 44"/>
              <a:gd name="T62" fmla="*/ 28 w 79"/>
              <a:gd name="T63" fmla="*/ 7 h 44"/>
              <a:gd name="T64" fmla="*/ 34 w 79"/>
              <a:gd name="T65" fmla="*/ 10 h 44"/>
              <a:gd name="T66" fmla="*/ 37 w 79"/>
              <a:gd name="T67" fmla="*/ 11 h 44"/>
              <a:gd name="T68" fmla="*/ 38 w 79"/>
              <a:gd name="T69" fmla="*/ 13 h 44"/>
              <a:gd name="T70" fmla="*/ 47 w 79"/>
              <a:gd name="T71" fmla="*/ 15 h 44"/>
              <a:gd name="T72" fmla="*/ 73 w 79"/>
              <a:gd name="T73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" h="44">
                <a:moveTo>
                  <a:pt x="24" y="14"/>
                </a:moveTo>
                <a:lnTo>
                  <a:pt x="22" y="14"/>
                </a:lnTo>
                <a:lnTo>
                  <a:pt x="21" y="14"/>
                </a:lnTo>
                <a:lnTo>
                  <a:pt x="21" y="15"/>
                </a:lnTo>
                <a:lnTo>
                  <a:pt x="20" y="17"/>
                </a:lnTo>
                <a:lnTo>
                  <a:pt x="21" y="17"/>
                </a:lnTo>
                <a:lnTo>
                  <a:pt x="24" y="18"/>
                </a:lnTo>
                <a:lnTo>
                  <a:pt x="26" y="19"/>
                </a:lnTo>
                <a:lnTo>
                  <a:pt x="30" y="19"/>
                </a:lnTo>
                <a:lnTo>
                  <a:pt x="32" y="19"/>
                </a:lnTo>
                <a:lnTo>
                  <a:pt x="32" y="17"/>
                </a:lnTo>
                <a:lnTo>
                  <a:pt x="29" y="15"/>
                </a:lnTo>
                <a:lnTo>
                  <a:pt x="26" y="14"/>
                </a:lnTo>
                <a:lnTo>
                  <a:pt x="25" y="14"/>
                </a:lnTo>
                <a:lnTo>
                  <a:pt x="24" y="14"/>
                </a:lnTo>
                <a:close/>
                <a:moveTo>
                  <a:pt x="75" y="0"/>
                </a:moveTo>
                <a:lnTo>
                  <a:pt x="77" y="1"/>
                </a:lnTo>
                <a:lnTo>
                  <a:pt x="79" y="1"/>
                </a:lnTo>
                <a:lnTo>
                  <a:pt x="79" y="4"/>
                </a:lnTo>
                <a:lnTo>
                  <a:pt x="79" y="5"/>
                </a:lnTo>
                <a:lnTo>
                  <a:pt x="77" y="6"/>
                </a:lnTo>
                <a:lnTo>
                  <a:pt x="62" y="17"/>
                </a:lnTo>
                <a:lnTo>
                  <a:pt x="49" y="23"/>
                </a:lnTo>
                <a:lnTo>
                  <a:pt x="37" y="26"/>
                </a:lnTo>
                <a:lnTo>
                  <a:pt x="35" y="30"/>
                </a:lnTo>
                <a:lnTo>
                  <a:pt x="33" y="32"/>
                </a:lnTo>
                <a:lnTo>
                  <a:pt x="29" y="35"/>
                </a:lnTo>
                <a:lnTo>
                  <a:pt x="25" y="38"/>
                </a:lnTo>
                <a:lnTo>
                  <a:pt x="21" y="39"/>
                </a:lnTo>
                <a:lnTo>
                  <a:pt x="16" y="41"/>
                </a:lnTo>
                <a:lnTo>
                  <a:pt x="11" y="43"/>
                </a:lnTo>
                <a:lnTo>
                  <a:pt x="8" y="43"/>
                </a:lnTo>
                <a:lnTo>
                  <a:pt x="5" y="43"/>
                </a:lnTo>
                <a:lnTo>
                  <a:pt x="4" y="44"/>
                </a:lnTo>
                <a:lnTo>
                  <a:pt x="4" y="44"/>
                </a:lnTo>
                <a:lnTo>
                  <a:pt x="4" y="44"/>
                </a:lnTo>
                <a:lnTo>
                  <a:pt x="1" y="43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1" y="38"/>
                </a:lnTo>
                <a:lnTo>
                  <a:pt x="3" y="36"/>
                </a:lnTo>
                <a:lnTo>
                  <a:pt x="4" y="36"/>
                </a:lnTo>
                <a:lnTo>
                  <a:pt x="5" y="36"/>
                </a:lnTo>
                <a:lnTo>
                  <a:pt x="9" y="35"/>
                </a:lnTo>
                <a:lnTo>
                  <a:pt x="13" y="35"/>
                </a:lnTo>
                <a:lnTo>
                  <a:pt x="18" y="32"/>
                </a:lnTo>
                <a:lnTo>
                  <a:pt x="24" y="31"/>
                </a:lnTo>
                <a:lnTo>
                  <a:pt x="28" y="27"/>
                </a:lnTo>
                <a:lnTo>
                  <a:pt x="29" y="26"/>
                </a:lnTo>
                <a:lnTo>
                  <a:pt x="24" y="26"/>
                </a:lnTo>
                <a:lnTo>
                  <a:pt x="20" y="24"/>
                </a:lnTo>
                <a:lnTo>
                  <a:pt x="17" y="23"/>
                </a:lnTo>
                <a:lnTo>
                  <a:pt x="16" y="22"/>
                </a:lnTo>
                <a:lnTo>
                  <a:pt x="15" y="21"/>
                </a:lnTo>
                <a:lnTo>
                  <a:pt x="13" y="19"/>
                </a:lnTo>
                <a:lnTo>
                  <a:pt x="13" y="18"/>
                </a:lnTo>
                <a:lnTo>
                  <a:pt x="13" y="17"/>
                </a:lnTo>
                <a:lnTo>
                  <a:pt x="15" y="13"/>
                </a:lnTo>
                <a:lnTo>
                  <a:pt x="16" y="9"/>
                </a:lnTo>
                <a:lnTo>
                  <a:pt x="18" y="7"/>
                </a:lnTo>
                <a:lnTo>
                  <a:pt x="21" y="6"/>
                </a:lnTo>
                <a:lnTo>
                  <a:pt x="24" y="6"/>
                </a:lnTo>
                <a:lnTo>
                  <a:pt x="28" y="7"/>
                </a:lnTo>
                <a:lnTo>
                  <a:pt x="30" y="9"/>
                </a:lnTo>
                <a:lnTo>
                  <a:pt x="34" y="10"/>
                </a:lnTo>
                <a:lnTo>
                  <a:pt x="35" y="11"/>
                </a:lnTo>
                <a:lnTo>
                  <a:pt x="37" y="11"/>
                </a:lnTo>
                <a:lnTo>
                  <a:pt x="37" y="13"/>
                </a:lnTo>
                <a:lnTo>
                  <a:pt x="38" y="13"/>
                </a:lnTo>
                <a:lnTo>
                  <a:pt x="38" y="18"/>
                </a:lnTo>
                <a:lnTo>
                  <a:pt x="47" y="15"/>
                </a:lnTo>
                <a:lnTo>
                  <a:pt x="59" y="10"/>
                </a:lnTo>
                <a:lnTo>
                  <a:pt x="73" y="1"/>
                </a:lnTo>
                <a:lnTo>
                  <a:pt x="7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400"/>
          <p:cNvSpPr>
            <a:spLocks noEditPoints="1"/>
          </p:cNvSpPr>
          <p:nvPr/>
        </p:nvSpPr>
        <p:spPr bwMode="auto">
          <a:xfrm>
            <a:off x="5461001" y="3773488"/>
            <a:ext cx="354013" cy="346075"/>
          </a:xfrm>
          <a:custGeom>
            <a:avLst/>
            <a:gdLst>
              <a:gd name="T0" fmla="*/ 111 w 223"/>
              <a:gd name="T1" fmla="*/ 8 h 218"/>
              <a:gd name="T2" fmla="*/ 84 w 223"/>
              <a:gd name="T3" fmla="*/ 11 h 218"/>
              <a:gd name="T4" fmla="*/ 59 w 223"/>
              <a:gd name="T5" fmla="*/ 21 h 218"/>
              <a:gd name="T6" fmla="*/ 37 w 223"/>
              <a:gd name="T7" fmla="*/ 37 h 218"/>
              <a:gd name="T8" fmla="*/ 21 w 223"/>
              <a:gd name="T9" fmla="*/ 58 h 218"/>
              <a:gd name="T10" fmla="*/ 11 w 223"/>
              <a:gd name="T11" fmla="*/ 83 h 218"/>
              <a:gd name="T12" fmla="*/ 7 w 223"/>
              <a:gd name="T13" fmla="*/ 109 h 218"/>
              <a:gd name="T14" fmla="*/ 11 w 223"/>
              <a:gd name="T15" fmla="*/ 136 h 218"/>
              <a:gd name="T16" fmla="*/ 21 w 223"/>
              <a:gd name="T17" fmla="*/ 160 h 218"/>
              <a:gd name="T18" fmla="*/ 37 w 223"/>
              <a:gd name="T19" fmla="*/ 181 h 218"/>
              <a:gd name="T20" fmla="*/ 59 w 223"/>
              <a:gd name="T21" fmla="*/ 197 h 218"/>
              <a:gd name="T22" fmla="*/ 84 w 223"/>
              <a:gd name="T23" fmla="*/ 207 h 218"/>
              <a:gd name="T24" fmla="*/ 111 w 223"/>
              <a:gd name="T25" fmla="*/ 211 h 218"/>
              <a:gd name="T26" fmla="*/ 139 w 223"/>
              <a:gd name="T27" fmla="*/ 207 h 218"/>
              <a:gd name="T28" fmla="*/ 164 w 223"/>
              <a:gd name="T29" fmla="*/ 197 h 218"/>
              <a:gd name="T30" fmla="*/ 185 w 223"/>
              <a:gd name="T31" fmla="*/ 181 h 218"/>
              <a:gd name="T32" fmla="*/ 202 w 223"/>
              <a:gd name="T33" fmla="*/ 160 h 218"/>
              <a:gd name="T34" fmla="*/ 212 w 223"/>
              <a:gd name="T35" fmla="*/ 136 h 218"/>
              <a:gd name="T36" fmla="*/ 216 w 223"/>
              <a:gd name="T37" fmla="*/ 109 h 218"/>
              <a:gd name="T38" fmla="*/ 212 w 223"/>
              <a:gd name="T39" fmla="*/ 83 h 218"/>
              <a:gd name="T40" fmla="*/ 202 w 223"/>
              <a:gd name="T41" fmla="*/ 58 h 218"/>
              <a:gd name="T42" fmla="*/ 185 w 223"/>
              <a:gd name="T43" fmla="*/ 37 h 218"/>
              <a:gd name="T44" fmla="*/ 164 w 223"/>
              <a:gd name="T45" fmla="*/ 21 h 218"/>
              <a:gd name="T46" fmla="*/ 139 w 223"/>
              <a:gd name="T47" fmla="*/ 11 h 218"/>
              <a:gd name="T48" fmla="*/ 111 w 223"/>
              <a:gd name="T49" fmla="*/ 8 h 218"/>
              <a:gd name="T50" fmla="*/ 111 w 223"/>
              <a:gd name="T51" fmla="*/ 0 h 218"/>
              <a:gd name="T52" fmla="*/ 140 w 223"/>
              <a:gd name="T53" fmla="*/ 4 h 218"/>
              <a:gd name="T54" fmla="*/ 168 w 223"/>
              <a:gd name="T55" fmla="*/ 16 h 218"/>
              <a:gd name="T56" fmla="*/ 190 w 223"/>
              <a:gd name="T57" fmla="*/ 33 h 218"/>
              <a:gd name="T58" fmla="*/ 207 w 223"/>
              <a:gd name="T59" fmla="*/ 54 h 218"/>
              <a:gd name="T60" fmla="*/ 219 w 223"/>
              <a:gd name="T61" fmla="*/ 80 h 218"/>
              <a:gd name="T62" fmla="*/ 223 w 223"/>
              <a:gd name="T63" fmla="*/ 109 h 218"/>
              <a:gd name="T64" fmla="*/ 219 w 223"/>
              <a:gd name="T65" fmla="*/ 138 h 218"/>
              <a:gd name="T66" fmla="*/ 207 w 223"/>
              <a:gd name="T67" fmla="*/ 164 h 218"/>
              <a:gd name="T68" fmla="*/ 190 w 223"/>
              <a:gd name="T69" fmla="*/ 186 h 218"/>
              <a:gd name="T70" fmla="*/ 168 w 223"/>
              <a:gd name="T71" fmla="*/ 203 h 218"/>
              <a:gd name="T72" fmla="*/ 140 w 223"/>
              <a:gd name="T73" fmla="*/ 214 h 218"/>
              <a:gd name="T74" fmla="*/ 111 w 223"/>
              <a:gd name="T75" fmla="*/ 218 h 218"/>
              <a:gd name="T76" fmla="*/ 111 w 223"/>
              <a:gd name="T77" fmla="*/ 218 h 218"/>
              <a:gd name="T78" fmla="*/ 111 w 223"/>
              <a:gd name="T79" fmla="*/ 218 h 218"/>
              <a:gd name="T80" fmla="*/ 81 w 223"/>
              <a:gd name="T81" fmla="*/ 214 h 218"/>
              <a:gd name="T82" fmla="*/ 55 w 223"/>
              <a:gd name="T83" fmla="*/ 203 h 218"/>
              <a:gd name="T84" fmla="*/ 33 w 223"/>
              <a:gd name="T85" fmla="*/ 186 h 218"/>
              <a:gd name="T86" fmla="*/ 15 w 223"/>
              <a:gd name="T87" fmla="*/ 164 h 218"/>
              <a:gd name="T88" fmla="*/ 4 w 223"/>
              <a:gd name="T89" fmla="*/ 138 h 218"/>
              <a:gd name="T90" fmla="*/ 0 w 223"/>
              <a:gd name="T91" fmla="*/ 109 h 218"/>
              <a:gd name="T92" fmla="*/ 4 w 223"/>
              <a:gd name="T93" fmla="*/ 80 h 218"/>
              <a:gd name="T94" fmla="*/ 15 w 223"/>
              <a:gd name="T95" fmla="*/ 54 h 218"/>
              <a:gd name="T96" fmla="*/ 33 w 223"/>
              <a:gd name="T97" fmla="*/ 33 h 218"/>
              <a:gd name="T98" fmla="*/ 55 w 223"/>
              <a:gd name="T99" fmla="*/ 16 h 218"/>
              <a:gd name="T100" fmla="*/ 81 w 223"/>
              <a:gd name="T101" fmla="*/ 4 h 218"/>
              <a:gd name="T102" fmla="*/ 111 w 223"/>
              <a:gd name="T103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3" h="218">
                <a:moveTo>
                  <a:pt x="111" y="8"/>
                </a:moveTo>
                <a:lnTo>
                  <a:pt x="84" y="11"/>
                </a:lnTo>
                <a:lnTo>
                  <a:pt x="59" y="21"/>
                </a:lnTo>
                <a:lnTo>
                  <a:pt x="37" y="37"/>
                </a:lnTo>
                <a:lnTo>
                  <a:pt x="21" y="58"/>
                </a:lnTo>
                <a:lnTo>
                  <a:pt x="11" y="83"/>
                </a:lnTo>
                <a:lnTo>
                  <a:pt x="7" y="109"/>
                </a:lnTo>
                <a:lnTo>
                  <a:pt x="11" y="136"/>
                </a:lnTo>
                <a:lnTo>
                  <a:pt x="21" y="160"/>
                </a:lnTo>
                <a:lnTo>
                  <a:pt x="37" y="181"/>
                </a:lnTo>
                <a:lnTo>
                  <a:pt x="59" y="197"/>
                </a:lnTo>
                <a:lnTo>
                  <a:pt x="84" y="207"/>
                </a:lnTo>
                <a:lnTo>
                  <a:pt x="111" y="211"/>
                </a:lnTo>
                <a:lnTo>
                  <a:pt x="139" y="207"/>
                </a:lnTo>
                <a:lnTo>
                  <a:pt x="164" y="197"/>
                </a:lnTo>
                <a:lnTo>
                  <a:pt x="185" y="181"/>
                </a:lnTo>
                <a:lnTo>
                  <a:pt x="202" y="160"/>
                </a:lnTo>
                <a:lnTo>
                  <a:pt x="212" y="136"/>
                </a:lnTo>
                <a:lnTo>
                  <a:pt x="216" y="109"/>
                </a:lnTo>
                <a:lnTo>
                  <a:pt x="212" y="83"/>
                </a:lnTo>
                <a:lnTo>
                  <a:pt x="202" y="58"/>
                </a:lnTo>
                <a:lnTo>
                  <a:pt x="185" y="37"/>
                </a:lnTo>
                <a:lnTo>
                  <a:pt x="164" y="21"/>
                </a:lnTo>
                <a:lnTo>
                  <a:pt x="139" y="11"/>
                </a:lnTo>
                <a:lnTo>
                  <a:pt x="111" y="8"/>
                </a:lnTo>
                <a:close/>
                <a:moveTo>
                  <a:pt x="111" y="0"/>
                </a:moveTo>
                <a:lnTo>
                  <a:pt x="140" y="4"/>
                </a:lnTo>
                <a:lnTo>
                  <a:pt x="168" y="16"/>
                </a:lnTo>
                <a:lnTo>
                  <a:pt x="190" y="33"/>
                </a:lnTo>
                <a:lnTo>
                  <a:pt x="207" y="54"/>
                </a:lnTo>
                <a:lnTo>
                  <a:pt x="219" y="80"/>
                </a:lnTo>
                <a:lnTo>
                  <a:pt x="223" y="109"/>
                </a:lnTo>
                <a:lnTo>
                  <a:pt x="219" y="138"/>
                </a:lnTo>
                <a:lnTo>
                  <a:pt x="207" y="164"/>
                </a:lnTo>
                <a:lnTo>
                  <a:pt x="190" y="186"/>
                </a:lnTo>
                <a:lnTo>
                  <a:pt x="168" y="203"/>
                </a:lnTo>
                <a:lnTo>
                  <a:pt x="140" y="214"/>
                </a:lnTo>
                <a:lnTo>
                  <a:pt x="111" y="218"/>
                </a:lnTo>
                <a:lnTo>
                  <a:pt x="111" y="218"/>
                </a:lnTo>
                <a:lnTo>
                  <a:pt x="111" y="218"/>
                </a:lnTo>
                <a:lnTo>
                  <a:pt x="81" y="214"/>
                </a:lnTo>
                <a:lnTo>
                  <a:pt x="55" y="203"/>
                </a:lnTo>
                <a:lnTo>
                  <a:pt x="33" y="186"/>
                </a:lnTo>
                <a:lnTo>
                  <a:pt x="15" y="164"/>
                </a:lnTo>
                <a:lnTo>
                  <a:pt x="4" y="138"/>
                </a:lnTo>
                <a:lnTo>
                  <a:pt x="0" y="109"/>
                </a:lnTo>
                <a:lnTo>
                  <a:pt x="4" y="80"/>
                </a:lnTo>
                <a:lnTo>
                  <a:pt x="15" y="54"/>
                </a:lnTo>
                <a:lnTo>
                  <a:pt x="33" y="33"/>
                </a:lnTo>
                <a:lnTo>
                  <a:pt x="55" y="16"/>
                </a:lnTo>
                <a:lnTo>
                  <a:pt x="81" y="4"/>
                </a:lnTo>
                <a:lnTo>
                  <a:pt x="1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401"/>
          <p:cNvSpPr>
            <a:spLocks noEditPoints="1"/>
          </p:cNvSpPr>
          <p:nvPr/>
        </p:nvSpPr>
        <p:spPr bwMode="auto">
          <a:xfrm>
            <a:off x="6245226" y="3686176"/>
            <a:ext cx="293688" cy="303213"/>
          </a:xfrm>
          <a:custGeom>
            <a:avLst/>
            <a:gdLst>
              <a:gd name="T0" fmla="*/ 93 w 185"/>
              <a:gd name="T1" fmla="*/ 7 h 191"/>
              <a:gd name="T2" fmla="*/ 70 w 185"/>
              <a:gd name="T3" fmla="*/ 11 h 191"/>
              <a:gd name="T4" fmla="*/ 49 w 185"/>
              <a:gd name="T5" fmla="*/ 19 h 191"/>
              <a:gd name="T6" fmla="*/ 32 w 185"/>
              <a:gd name="T7" fmla="*/ 33 h 191"/>
              <a:gd name="T8" fmla="*/ 18 w 185"/>
              <a:gd name="T9" fmla="*/ 51 h 191"/>
              <a:gd name="T10" fmla="*/ 10 w 185"/>
              <a:gd name="T11" fmla="*/ 72 h 191"/>
              <a:gd name="T12" fmla="*/ 6 w 185"/>
              <a:gd name="T13" fmla="*/ 96 h 191"/>
              <a:gd name="T14" fmla="*/ 10 w 185"/>
              <a:gd name="T15" fmla="*/ 119 h 191"/>
              <a:gd name="T16" fmla="*/ 18 w 185"/>
              <a:gd name="T17" fmla="*/ 140 h 191"/>
              <a:gd name="T18" fmla="*/ 32 w 185"/>
              <a:gd name="T19" fmla="*/ 157 h 191"/>
              <a:gd name="T20" fmla="*/ 49 w 185"/>
              <a:gd name="T21" fmla="*/ 172 h 191"/>
              <a:gd name="T22" fmla="*/ 70 w 185"/>
              <a:gd name="T23" fmla="*/ 181 h 191"/>
              <a:gd name="T24" fmla="*/ 93 w 185"/>
              <a:gd name="T25" fmla="*/ 184 h 191"/>
              <a:gd name="T26" fmla="*/ 93 w 185"/>
              <a:gd name="T27" fmla="*/ 184 h 191"/>
              <a:gd name="T28" fmla="*/ 116 w 185"/>
              <a:gd name="T29" fmla="*/ 181 h 191"/>
              <a:gd name="T30" fmla="*/ 136 w 185"/>
              <a:gd name="T31" fmla="*/ 172 h 191"/>
              <a:gd name="T32" fmla="*/ 154 w 185"/>
              <a:gd name="T33" fmla="*/ 157 h 191"/>
              <a:gd name="T34" fmla="*/ 167 w 185"/>
              <a:gd name="T35" fmla="*/ 140 h 191"/>
              <a:gd name="T36" fmla="*/ 176 w 185"/>
              <a:gd name="T37" fmla="*/ 119 h 191"/>
              <a:gd name="T38" fmla="*/ 179 w 185"/>
              <a:gd name="T39" fmla="*/ 96 h 191"/>
              <a:gd name="T40" fmla="*/ 176 w 185"/>
              <a:gd name="T41" fmla="*/ 72 h 191"/>
              <a:gd name="T42" fmla="*/ 167 w 185"/>
              <a:gd name="T43" fmla="*/ 51 h 191"/>
              <a:gd name="T44" fmla="*/ 154 w 185"/>
              <a:gd name="T45" fmla="*/ 33 h 191"/>
              <a:gd name="T46" fmla="*/ 136 w 185"/>
              <a:gd name="T47" fmla="*/ 19 h 191"/>
              <a:gd name="T48" fmla="*/ 116 w 185"/>
              <a:gd name="T49" fmla="*/ 11 h 191"/>
              <a:gd name="T50" fmla="*/ 93 w 185"/>
              <a:gd name="T51" fmla="*/ 7 h 191"/>
              <a:gd name="T52" fmla="*/ 93 w 185"/>
              <a:gd name="T53" fmla="*/ 0 h 191"/>
              <a:gd name="T54" fmla="*/ 117 w 185"/>
              <a:gd name="T55" fmla="*/ 3 h 191"/>
              <a:gd name="T56" fmla="*/ 140 w 185"/>
              <a:gd name="T57" fmla="*/ 13 h 191"/>
              <a:gd name="T58" fmla="*/ 159 w 185"/>
              <a:gd name="T59" fmla="*/ 28 h 191"/>
              <a:gd name="T60" fmla="*/ 174 w 185"/>
              <a:gd name="T61" fmla="*/ 47 h 191"/>
              <a:gd name="T62" fmla="*/ 183 w 185"/>
              <a:gd name="T63" fmla="*/ 70 h 191"/>
              <a:gd name="T64" fmla="*/ 185 w 185"/>
              <a:gd name="T65" fmla="*/ 96 h 191"/>
              <a:gd name="T66" fmla="*/ 183 w 185"/>
              <a:gd name="T67" fmla="*/ 121 h 191"/>
              <a:gd name="T68" fmla="*/ 174 w 185"/>
              <a:gd name="T69" fmla="*/ 143 h 191"/>
              <a:gd name="T70" fmla="*/ 159 w 185"/>
              <a:gd name="T71" fmla="*/ 163 h 191"/>
              <a:gd name="T72" fmla="*/ 140 w 185"/>
              <a:gd name="T73" fmla="*/ 178 h 191"/>
              <a:gd name="T74" fmla="*/ 117 w 185"/>
              <a:gd name="T75" fmla="*/ 188 h 191"/>
              <a:gd name="T76" fmla="*/ 93 w 185"/>
              <a:gd name="T77" fmla="*/ 191 h 191"/>
              <a:gd name="T78" fmla="*/ 93 w 185"/>
              <a:gd name="T79" fmla="*/ 191 h 191"/>
              <a:gd name="T80" fmla="*/ 93 w 185"/>
              <a:gd name="T81" fmla="*/ 191 h 191"/>
              <a:gd name="T82" fmla="*/ 68 w 185"/>
              <a:gd name="T83" fmla="*/ 188 h 191"/>
              <a:gd name="T84" fmla="*/ 45 w 185"/>
              <a:gd name="T85" fmla="*/ 178 h 191"/>
              <a:gd name="T86" fmla="*/ 27 w 185"/>
              <a:gd name="T87" fmla="*/ 163 h 191"/>
              <a:gd name="T88" fmla="*/ 13 w 185"/>
              <a:gd name="T89" fmla="*/ 143 h 191"/>
              <a:gd name="T90" fmla="*/ 2 w 185"/>
              <a:gd name="T91" fmla="*/ 121 h 191"/>
              <a:gd name="T92" fmla="*/ 0 w 185"/>
              <a:gd name="T93" fmla="*/ 96 h 191"/>
              <a:gd name="T94" fmla="*/ 2 w 185"/>
              <a:gd name="T95" fmla="*/ 70 h 191"/>
              <a:gd name="T96" fmla="*/ 13 w 185"/>
              <a:gd name="T97" fmla="*/ 47 h 191"/>
              <a:gd name="T98" fmla="*/ 27 w 185"/>
              <a:gd name="T99" fmla="*/ 28 h 191"/>
              <a:gd name="T100" fmla="*/ 45 w 185"/>
              <a:gd name="T101" fmla="*/ 13 h 191"/>
              <a:gd name="T102" fmla="*/ 68 w 185"/>
              <a:gd name="T103" fmla="*/ 3 h 191"/>
              <a:gd name="T104" fmla="*/ 93 w 185"/>
              <a:gd name="T10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5" h="191">
                <a:moveTo>
                  <a:pt x="93" y="7"/>
                </a:moveTo>
                <a:lnTo>
                  <a:pt x="70" y="11"/>
                </a:lnTo>
                <a:lnTo>
                  <a:pt x="49" y="19"/>
                </a:lnTo>
                <a:lnTo>
                  <a:pt x="32" y="33"/>
                </a:lnTo>
                <a:lnTo>
                  <a:pt x="18" y="51"/>
                </a:lnTo>
                <a:lnTo>
                  <a:pt x="10" y="72"/>
                </a:lnTo>
                <a:lnTo>
                  <a:pt x="6" y="96"/>
                </a:lnTo>
                <a:lnTo>
                  <a:pt x="10" y="119"/>
                </a:lnTo>
                <a:lnTo>
                  <a:pt x="18" y="140"/>
                </a:lnTo>
                <a:lnTo>
                  <a:pt x="32" y="157"/>
                </a:lnTo>
                <a:lnTo>
                  <a:pt x="49" y="172"/>
                </a:lnTo>
                <a:lnTo>
                  <a:pt x="70" y="181"/>
                </a:lnTo>
                <a:lnTo>
                  <a:pt x="93" y="184"/>
                </a:lnTo>
                <a:lnTo>
                  <a:pt x="93" y="184"/>
                </a:lnTo>
                <a:lnTo>
                  <a:pt x="116" y="181"/>
                </a:lnTo>
                <a:lnTo>
                  <a:pt x="136" y="172"/>
                </a:lnTo>
                <a:lnTo>
                  <a:pt x="154" y="157"/>
                </a:lnTo>
                <a:lnTo>
                  <a:pt x="167" y="140"/>
                </a:lnTo>
                <a:lnTo>
                  <a:pt x="176" y="119"/>
                </a:lnTo>
                <a:lnTo>
                  <a:pt x="179" y="96"/>
                </a:lnTo>
                <a:lnTo>
                  <a:pt x="176" y="72"/>
                </a:lnTo>
                <a:lnTo>
                  <a:pt x="167" y="51"/>
                </a:lnTo>
                <a:lnTo>
                  <a:pt x="154" y="33"/>
                </a:lnTo>
                <a:lnTo>
                  <a:pt x="136" y="19"/>
                </a:lnTo>
                <a:lnTo>
                  <a:pt x="116" y="11"/>
                </a:lnTo>
                <a:lnTo>
                  <a:pt x="93" y="7"/>
                </a:lnTo>
                <a:close/>
                <a:moveTo>
                  <a:pt x="93" y="0"/>
                </a:moveTo>
                <a:lnTo>
                  <a:pt x="117" y="3"/>
                </a:lnTo>
                <a:lnTo>
                  <a:pt x="140" y="13"/>
                </a:lnTo>
                <a:lnTo>
                  <a:pt x="159" y="28"/>
                </a:lnTo>
                <a:lnTo>
                  <a:pt x="174" y="47"/>
                </a:lnTo>
                <a:lnTo>
                  <a:pt x="183" y="70"/>
                </a:lnTo>
                <a:lnTo>
                  <a:pt x="185" y="96"/>
                </a:lnTo>
                <a:lnTo>
                  <a:pt x="183" y="121"/>
                </a:lnTo>
                <a:lnTo>
                  <a:pt x="174" y="143"/>
                </a:lnTo>
                <a:lnTo>
                  <a:pt x="159" y="163"/>
                </a:lnTo>
                <a:lnTo>
                  <a:pt x="140" y="178"/>
                </a:lnTo>
                <a:lnTo>
                  <a:pt x="117" y="188"/>
                </a:lnTo>
                <a:lnTo>
                  <a:pt x="93" y="191"/>
                </a:lnTo>
                <a:lnTo>
                  <a:pt x="93" y="191"/>
                </a:lnTo>
                <a:lnTo>
                  <a:pt x="93" y="191"/>
                </a:lnTo>
                <a:lnTo>
                  <a:pt x="68" y="188"/>
                </a:lnTo>
                <a:lnTo>
                  <a:pt x="45" y="178"/>
                </a:lnTo>
                <a:lnTo>
                  <a:pt x="27" y="163"/>
                </a:lnTo>
                <a:lnTo>
                  <a:pt x="13" y="143"/>
                </a:lnTo>
                <a:lnTo>
                  <a:pt x="2" y="121"/>
                </a:lnTo>
                <a:lnTo>
                  <a:pt x="0" y="96"/>
                </a:lnTo>
                <a:lnTo>
                  <a:pt x="2" y="70"/>
                </a:lnTo>
                <a:lnTo>
                  <a:pt x="13" y="47"/>
                </a:lnTo>
                <a:lnTo>
                  <a:pt x="27" y="28"/>
                </a:lnTo>
                <a:lnTo>
                  <a:pt x="45" y="13"/>
                </a:lnTo>
                <a:lnTo>
                  <a:pt x="68" y="3"/>
                </a:lnTo>
                <a:lnTo>
                  <a:pt x="9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Freeform 402"/>
          <p:cNvSpPr>
            <a:spLocks/>
          </p:cNvSpPr>
          <p:nvPr/>
        </p:nvSpPr>
        <p:spPr bwMode="auto">
          <a:xfrm>
            <a:off x="5549901" y="4110038"/>
            <a:ext cx="244475" cy="381000"/>
          </a:xfrm>
          <a:custGeom>
            <a:avLst/>
            <a:gdLst>
              <a:gd name="T0" fmla="*/ 76 w 154"/>
              <a:gd name="T1" fmla="*/ 0 h 240"/>
              <a:gd name="T2" fmla="*/ 97 w 154"/>
              <a:gd name="T3" fmla="*/ 4 h 240"/>
              <a:gd name="T4" fmla="*/ 116 w 154"/>
              <a:gd name="T5" fmla="*/ 16 h 240"/>
              <a:gd name="T6" fmla="*/ 131 w 154"/>
              <a:gd name="T7" fmla="*/ 36 h 240"/>
              <a:gd name="T8" fmla="*/ 143 w 154"/>
              <a:gd name="T9" fmla="*/ 59 h 240"/>
              <a:gd name="T10" fmla="*/ 151 w 154"/>
              <a:gd name="T11" fmla="*/ 88 h 240"/>
              <a:gd name="T12" fmla="*/ 154 w 154"/>
              <a:gd name="T13" fmla="*/ 120 h 240"/>
              <a:gd name="T14" fmla="*/ 151 w 154"/>
              <a:gd name="T15" fmla="*/ 152 h 240"/>
              <a:gd name="T16" fmla="*/ 143 w 154"/>
              <a:gd name="T17" fmla="*/ 181 h 240"/>
              <a:gd name="T18" fmla="*/ 131 w 154"/>
              <a:gd name="T19" fmla="*/ 205 h 240"/>
              <a:gd name="T20" fmla="*/ 116 w 154"/>
              <a:gd name="T21" fmla="*/ 223 h 240"/>
              <a:gd name="T22" fmla="*/ 97 w 154"/>
              <a:gd name="T23" fmla="*/ 236 h 240"/>
              <a:gd name="T24" fmla="*/ 76 w 154"/>
              <a:gd name="T25" fmla="*/ 240 h 240"/>
              <a:gd name="T26" fmla="*/ 57 w 154"/>
              <a:gd name="T27" fmla="*/ 236 h 240"/>
              <a:gd name="T28" fmla="*/ 38 w 154"/>
              <a:gd name="T29" fmla="*/ 223 h 240"/>
              <a:gd name="T30" fmla="*/ 23 w 154"/>
              <a:gd name="T31" fmla="*/ 205 h 240"/>
              <a:gd name="T32" fmla="*/ 11 w 154"/>
              <a:gd name="T33" fmla="*/ 181 h 240"/>
              <a:gd name="T34" fmla="*/ 3 w 154"/>
              <a:gd name="T35" fmla="*/ 152 h 240"/>
              <a:gd name="T36" fmla="*/ 0 w 154"/>
              <a:gd name="T37" fmla="*/ 120 h 240"/>
              <a:gd name="T38" fmla="*/ 3 w 154"/>
              <a:gd name="T39" fmla="*/ 88 h 240"/>
              <a:gd name="T40" fmla="*/ 11 w 154"/>
              <a:gd name="T41" fmla="*/ 59 h 240"/>
              <a:gd name="T42" fmla="*/ 23 w 154"/>
              <a:gd name="T43" fmla="*/ 36 h 240"/>
              <a:gd name="T44" fmla="*/ 38 w 154"/>
              <a:gd name="T45" fmla="*/ 16 h 240"/>
              <a:gd name="T46" fmla="*/ 57 w 154"/>
              <a:gd name="T47" fmla="*/ 4 h 240"/>
              <a:gd name="T48" fmla="*/ 76 w 154"/>
              <a:gd name="T4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240">
                <a:moveTo>
                  <a:pt x="76" y="0"/>
                </a:moveTo>
                <a:lnTo>
                  <a:pt x="97" y="4"/>
                </a:lnTo>
                <a:lnTo>
                  <a:pt x="116" y="16"/>
                </a:lnTo>
                <a:lnTo>
                  <a:pt x="131" y="36"/>
                </a:lnTo>
                <a:lnTo>
                  <a:pt x="143" y="59"/>
                </a:lnTo>
                <a:lnTo>
                  <a:pt x="151" y="88"/>
                </a:lnTo>
                <a:lnTo>
                  <a:pt x="154" y="120"/>
                </a:lnTo>
                <a:lnTo>
                  <a:pt x="151" y="152"/>
                </a:lnTo>
                <a:lnTo>
                  <a:pt x="143" y="181"/>
                </a:lnTo>
                <a:lnTo>
                  <a:pt x="131" y="205"/>
                </a:lnTo>
                <a:lnTo>
                  <a:pt x="116" y="223"/>
                </a:lnTo>
                <a:lnTo>
                  <a:pt x="97" y="236"/>
                </a:lnTo>
                <a:lnTo>
                  <a:pt x="76" y="240"/>
                </a:lnTo>
                <a:lnTo>
                  <a:pt x="57" y="236"/>
                </a:lnTo>
                <a:lnTo>
                  <a:pt x="38" y="223"/>
                </a:lnTo>
                <a:lnTo>
                  <a:pt x="23" y="205"/>
                </a:lnTo>
                <a:lnTo>
                  <a:pt x="11" y="181"/>
                </a:lnTo>
                <a:lnTo>
                  <a:pt x="3" y="152"/>
                </a:lnTo>
                <a:lnTo>
                  <a:pt x="0" y="120"/>
                </a:lnTo>
                <a:lnTo>
                  <a:pt x="3" y="88"/>
                </a:lnTo>
                <a:lnTo>
                  <a:pt x="11" y="59"/>
                </a:lnTo>
                <a:lnTo>
                  <a:pt x="23" y="36"/>
                </a:lnTo>
                <a:lnTo>
                  <a:pt x="38" y="16"/>
                </a:lnTo>
                <a:lnTo>
                  <a:pt x="57" y="4"/>
                </a:lnTo>
                <a:lnTo>
                  <a:pt x="76" y="0"/>
                </a:lnTo>
                <a:close/>
              </a:path>
            </a:pathLst>
          </a:custGeom>
          <a:solidFill>
            <a:srgbClr val="A7DAF1"/>
          </a:solidFill>
          <a:ln w="0">
            <a:solidFill>
              <a:srgbClr val="A7DAF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403"/>
          <p:cNvSpPr>
            <a:spLocks noEditPoints="1"/>
          </p:cNvSpPr>
          <p:nvPr/>
        </p:nvSpPr>
        <p:spPr bwMode="auto">
          <a:xfrm>
            <a:off x="5543551" y="4103688"/>
            <a:ext cx="254000" cy="393700"/>
          </a:xfrm>
          <a:custGeom>
            <a:avLst/>
            <a:gdLst>
              <a:gd name="T0" fmla="*/ 80 w 160"/>
              <a:gd name="T1" fmla="*/ 8 h 248"/>
              <a:gd name="T2" fmla="*/ 62 w 160"/>
              <a:gd name="T3" fmla="*/ 12 h 248"/>
              <a:gd name="T4" fmla="*/ 45 w 160"/>
              <a:gd name="T5" fmla="*/ 23 h 248"/>
              <a:gd name="T6" fmla="*/ 29 w 160"/>
              <a:gd name="T7" fmla="*/ 41 h 248"/>
              <a:gd name="T8" fmla="*/ 18 w 160"/>
              <a:gd name="T9" fmla="*/ 65 h 248"/>
              <a:gd name="T10" fmla="*/ 10 w 160"/>
              <a:gd name="T11" fmla="*/ 93 h 248"/>
              <a:gd name="T12" fmla="*/ 7 w 160"/>
              <a:gd name="T13" fmla="*/ 124 h 248"/>
              <a:gd name="T14" fmla="*/ 10 w 160"/>
              <a:gd name="T15" fmla="*/ 155 h 248"/>
              <a:gd name="T16" fmla="*/ 18 w 160"/>
              <a:gd name="T17" fmla="*/ 184 h 248"/>
              <a:gd name="T18" fmla="*/ 29 w 160"/>
              <a:gd name="T19" fmla="*/ 207 h 248"/>
              <a:gd name="T20" fmla="*/ 45 w 160"/>
              <a:gd name="T21" fmla="*/ 224 h 248"/>
              <a:gd name="T22" fmla="*/ 62 w 160"/>
              <a:gd name="T23" fmla="*/ 236 h 248"/>
              <a:gd name="T24" fmla="*/ 80 w 160"/>
              <a:gd name="T25" fmla="*/ 240 h 248"/>
              <a:gd name="T26" fmla="*/ 100 w 160"/>
              <a:gd name="T27" fmla="*/ 236 h 248"/>
              <a:gd name="T28" fmla="*/ 117 w 160"/>
              <a:gd name="T29" fmla="*/ 224 h 248"/>
              <a:gd name="T30" fmla="*/ 131 w 160"/>
              <a:gd name="T31" fmla="*/ 207 h 248"/>
              <a:gd name="T32" fmla="*/ 143 w 160"/>
              <a:gd name="T33" fmla="*/ 184 h 248"/>
              <a:gd name="T34" fmla="*/ 151 w 160"/>
              <a:gd name="T35" fmla="*/ 155 h 248"/>
              <a:gd name="T36" fmla="*/ 154 w 160"/>
              <a:gd name="T37" fmla="*/ 124 h 248"/>
              <a:gd name="T38" fmla="*/ 151 w 160"/>
              <a:gd name="T39" fmla="*/ 93 h 248"/>
              <a:gd name="T40" fmla="*/ 143 w 160"/>
              <a:gd name="T41" fmla="*/ 65 h 248"/>
              <a:gd name="T42" fmla="*/ 131 w 160"/>
              <a:gd name="T43" fmla="*/ 41 h 248"/>
              <a:gd name="T44" fmla="*/ 117 w 160"/>
              <a:gd name="T45" fmla="*/ 23 h 248"/>
              <a:gd name="T46" fmla="*/ 100 w 160"/>
              <a:gd name="T47" fmla="*/ 12 h 248"/>
              <a:gd name="T48" fmla="*/ 80 w 160"/>
              <a:gd name="T49" fmla="*/ 8 h 248"/>
              <a:gd name="T50" fmla="*/ 80 w 160"/>
              <a:gd name="T51" fmla="*/ 0 h 248"/>
              <a:gd name="T52" fmla="*/ 97 w 160"/>
              <a:gd name="T53" fmla="*/ 3 h 248"/>
              <a:gd name="T54" fmla="*/ 112 w 160"/>
              <a:gd name="T55" fmla="*/ 11 h 248"/>
              <a:gd name="T56" fmla="*/ 126 w 160"/>
              <a:gd name="T57" fmla="*/ 23 h 248"/>
              <a:gd name="T58" fmla="*/ 138 w 160"/>
              <a:gd name="T59" fmla="*/ 37 h 248"/>
              <a:gd name="T60" fmla="*/ 150 w 160"/>
              <a:gd name="T61" fmla="*/ 62 h 248"/>
              <a:gd name="T62" fmla="*/ 158 w 160"/>
              <a:gd name="T63" fmla="*/ 92 h 248"/>
              <a:gd name="T64" fmla="*/ 160 w 160"/>
              <a:gd name="T65" fmla="*/ 124 h 248"/>
              <a:gd name="T66" fmla="*/ 158 w 160"/>
              <a:gd name="T67" fmla="*/ 156 h 248"/>
              <a:gd name="T68" fmla="*/ 150 w 160"/>
              <a:gd name="T69" fmla="*/ 186 h 248"/>
              <a:gd name="T70" fmla="*/ 138 w 160"/>
              <a:gd name="T71" fmla="*/ 211 h 248"/>
              <a:gd name="T72" fmla="*/ 126 w 160"/>
              <a:gd name="T73" fmla="*/ 226 h 248"/>
              <a:gd name="T74" fmla="*/ 113 w 160"/>
              <a:gd name="T75" fmla="*/ 237 h 248"/>
              <a:gd name="T76" fmla="*/ 97 w 160"/>
              <a:gd name="T77" fmla="*/ 245 h 248"/>
              <a:gd name="T78" fmla="*/ 80 w 160"/>
              <a:gd name="T79" fmla="*/ 248 h 248"/>
              <a:gd name="T80" fmla="*/ 80 w 160"/>
              <a:gd name="T81" fmla="*/ 248 h 248"/>
              <a:gd name="T82" fmla="*/ 65 w 160"/>
              <a:gd name="T83" fmla="*/ 245 h 248"/>
              <a:gd name="T84" fmla="*/ 49 w 160"/>
              <a:gd name="T85" fmla="*/ 237 h 248"/>
              <a:gd name="T86" fmla="*/ 36 w 160"/>
              <a:gd name="T87" fmla="*/ 226 h 248"/>
              <a:gd name="T88" fmla="*/ 24 w 160"/>
              <a:gd name="T89" fmla="*/ 211 h 248"/>
              <a:gd name="T90" fmla="*/ 11 w 160"/>
              <a:gd name="T91" fmla="*/ 186 h 248"/>
              <a:gd name="T92" fmla="*/ 3 w 160"/>
              <a:gd name="T93" fmla="*/ 156 h 248"/>
              <a:gd name="T94" fmla="*/ 0 w 160"/>
              <a:gd name="T95" fmla="*/ 124 h 248"/>
              <a:gd name="T96" fmla="*/ 3 w 160"/>
              <a:gd name="T97" fmla="*/ 92 h 248"/>
              <a:gd name="T98" fmla="*/ 11 w 160"/>
              <a:gd name="T99" fmla="*/ 62 h 248"/>
              <a:gd name="T100" fmla="*/ 24 w 160"/>
              <a:gd name="T101" fmla="*/ 37 h 248"/>
              <a:gd name="T102" fmla="*/ 36 w 160"/>
              <a:gd name="T103" fmla="*/ 23 h 248"/>
              <a:gd name="T104" fmla="*/ 49 w 160"/>
              <a:gd name="T105" fmla="*/ 11 h 248"/>
              <a:gd name="T106" fmla="*/ 65 w 160"/>
              <a:gd name="T107" fmla="*/ 3 h 248"/>
              <a:gd name="T108" fmla="*/ 80 w 160"/>
              <a:gd name="T10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248">
                <a:moveTo>
                  <a:pt x="80" y="8"/>
                </a:moveTo>
                <a:lnTo>
                  <a:pt x="62" y="12"/>
                </a:lnTo>
                <a:lnTo>
                  <a:pt x="45" y="23"/>
                </a:lnTo>
                <a:lnTo>
                  <a:pt x="29" y="41"/>
                </a:lnTo>
                <a:lnTo>
                  <a:pt x="18" y="65"/>
                </a:lnTo>
                <a:lnTo>
                  <a:pt x="10" y="93"/>
                </a:lnTo>
                <a:lnTo>
                  <a:pt x="7" y="124"/>
                </a:lnTo>
                <a:lnTo>
                  <a:pt x="10" y="155"/>
                </a:lnTo>
                <a:lnTo>
                  <a:pt x="18" y="184"/>
                </a:lnTo>
                <a:lnTo>
                  <a:pt x="29" y="207"/>
                </a:lnTo>
                <a:lnTo>
                  <a:pt x="45" y="224"/>
                </a:lnTo>
                <a:lnTo>
                  <a:pt x="62" y="236"/>
                </a:lnTo>
                <a:lnTo>
                  <a:pt x="80" y="240"/>
                </a:lnTo>
                <a:lnTo>
                  <a:pt x="100" y="236"/>
                </a:lnTo>
                <a:lnTo>
                  <a:pt x="117" y="224"/>
                </a:lnTo>
                <a:lnTo>
                  <a:pt x="131" y="207"/>
                </a:lnTo>
                <a:lnTo>
                  <a:pt x="143" y="184"/>
                </a:lnTo>
                <a:lnTo>
                  <a:pt x="151" y="155"/>
                </a:lnTo>
                <a:lnTo>
                  <a:pt x="154" y="124"/>
                </a:lnTo>
                <a:lnTo>
                  <a:pt x="151" y="93"/>
                </a:lnTo>
                <a:lnTo>
                  <a:pt x="143" y="65"/>
                </a:lnTo>
                <a:lnTo>
                  <a:pt x="131" y="41"/>
                </a:lnTo>
                <a:lnTo>
                  <a:pt x="117" y="23"/>
                </a:lnTo>
                <a:lnTo>
                  <a:pt x="100" y="12"/>
                </a:lnTo>
                <a:lnTo>
                  <a:pt x="80" y="8"/>
                </a:lnTo>
                <a:close/>
                <a:moveTo>
                  <a:pt x="80" y="0"/>
                </a:moveTo>
                <a:lnTo>
                  <a:pt x="97" y="3"/>
                </a:lnTo>
                <a:lnTo>
                  <a:pt x="112" y="11"/>
                </a:lnTo>
                <a:lnTo>
                  <a:pt x="126" y="23"/>
                </a:lnTo>
                <a:lnTo>
                  <a:pt x="138" y="37"/>
                </a:lnTo>
                <a:lnTo>
                  <a:pt x="150" y="62"/>
                </a:lnTo>
                <a:lnTo>
                  <a:pt x="158" y="92"/>
                </a:lnTo>
                <a:lnTo>
                  <a:pt x="160" y="124"/>
                </a:lnTo>
                <a:lnTo>
                  <a:pt x="158" y="156"/>
                </a:lnTo>
                <a:lnTo>
                  <a:pt x="150" y="186"/>
                </a:lnTo>
                <a:lnTo>
                  <a:pt x="138" y="211"/>
                </a:lnTo>
                <a:lnTo>
                  <a:pt x="126" y="226"/>
                </a:lnTo>
                <a:lnTo>
                  <a:pt x="113" y="237"/>
                </a:lnTo>
                <a:lnTo>
                  <a:pt x="97" y="245"/>
                </a:lnTo>
                <a:lnTo>
                  <a:pt x="80" y="248"/>
                </a:lnTo>
                <a:lnTo>
                  <a:pt x="80" y="248"/>
                </a:lnTo>
                <a:lnTo>
                  <a:pt x="65" y="245"/>
                </a:lnTo>
                <a:lnTo>
                  <a:pt x="49" y="237"/>
                </a:lnTo>
                <a:lnTo>
                  <a:pt x="36" y="226"/>
                </a:lnTo>
                <a:lnTo>
                  <a:pt x="24" y="211"/>
                </a:lnTo>
                <a:lnTo>
                  <a:pt x="11" y="186"/>
                </a:lnTo>
                <a:lnTo>
                  <a:pt x="3" y="156"/>
                </a:lnTo>
                <a:lnTo>
                  <a:pt x="0" y="124"/>
                </a:lnTo>
                <a:lnTo>
                  <a:pt x="3" y="92"/>
                </a:lnTo>
                <a:lnTo>
                  <a:pt x="11" y="62"/>
                </a:lnTo>
                <a:lnTo>
                  <a:pt x="24" y="37"/>
                </a:lnTo>
                <a:lnTo>
                  <a:pt x="36" y="23"/>
                </a:lnTo>
                <a:lnTo>
                  <a:pt x="49" y="11"/>
                </a:lnTo>
                <a:lnTo>
                  <a:pt x="65" y="3"/>
                </a:lnTo>
                <a:lnTo>
                  <a:pt x="8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Freeform 404"/>
          <p:cNvSpPr>
            <a:spLocks/>
          </p:cNvSpPr>
          <p:nvPr/>
        </p:nvSpPr>
        <p:spPr bwMode="auto">
          <a:xfrm>
            <a:off x="6221413" y="3981451"/>
            <a:ext cx="252413" cy="373063"/>
          </a:xfrm>
          <a:custGeom>
            <a:avLst/>
            <a:gdLst>
              <a:gd name="T0" fmla="*/ 87 w 159"/>
              <a:gd name="T1" fmla="*/ 0 h 235"/>
              <a:gd name="T2" fmla="*/ 108 w 159"/>
              <a:gd name="T3" fmla="*/ 2 h 235"/>
              <a:gd name="T4" fmla="*/ 125 w 159"/>
              <a:gd name="T5" fmla="*/ 8 h 235"/>
              <a:gd name="T6" fmla="*/ 138 w 159"/>
              <a:gd name="T7" fmla="*/ 21 h 235"/>
              <a:gd name="T8" fmla="*/ 148 w 159"/>
              <a:gd name="T9" fmla="*/ 38 h 235"/>
              <a:gd name="T10" fmla="*/ 155 w 159"/>
              <a:gd name="T11" fmla="*/ 59 h 235"/>
              <a:gd name="T12" fmla="*/ 159 w 159"/>
              <a:gd name="T13" fmla="*/ 83 h 235"/>
              <a:gd name="T14" fmla="*/ 159 w 159"/>
              <a:gd name="T15" fmla="*/ 109 h 235"/>
              <a:gd name="T16" fmla="*/ 153 w 159"/>
              <a:gd name="T17" fmla="*/ 136 h 235"/>
              <a:gd name="T18" fmla="*/ 144 w 159"/>
              <a:gd name="T19" fmla="*/ 166 h 235"/>
              <a:gd name="T20" fmla="*/ 130 w 159"/>
              <a:gd name="T21" fmla="*/ 193 h 235"/>
              <a:gd name="T22" fmla="*/ 111 w 159"/>
              <a:gd name="T23" fmla="*/ 214 h 235"/>
              <a:gd name="T24" fmla="*/ 92 w 159"/>
              <a:gd name="T25" fmla="*/ 228 h 235"/>
              <a:gd name="T26" fmla="*/ 72 w 159"/>
              <a:gd name="T27" fmla="*/ 235 h 235"/>
              <a:gd name="T28" fmla="*/ 51 w 159"/>
              <a:gd name="T29" fmla="*/ 235 h 235"/>
              <a:gd name="T30" fmla="*/ 34 w 159"/>
              <a:gd name="T31" fmla="*/ 227 h 235"/>
              <a:gd name="T32" fmla="*/ 21 w 159"/>
              <a:gd name="T33" fmla="*/ 215 h 235"/>
              <a:gd name="T34" fmla="*/ 11 w 159"/>
              <a:gd name="T35" fmla="*/ 198 h 235"/>
              <a:gd name="T36" fmla="*/ 3 w 159"/>
              <a:gd name="T37" fmla="*/ 177 h 235"/>
              <a:gd name="T38" fmla="*/ 0 w 159"/>
              <a:gd name="T39" fmla="*/ 152 h 235"/>
              <a:gd name="T40" fmla="*/ 0 w 159"/>
              <a:gd name="T41" fmla="*/ 127 h 235"/>
              <a:gd name="T42" fmla="*/ 5 w 159"/>
              <a:gd name="T43" fmla="*/ 100 h 235"/>
              <a:gd name="T44" fmla="*/ 15 w 159"/>
              <a:gd name="T45" fmla="*/ 70 h 235"/>
              <a:gd name="T46" fmla="*/ 29 w 159"/>
              <a:gd name="T47" fmla="*/ 43 h 235"/>
              <a:gd name="T48" fmla="*/ 47 w 159"/>
              <a:gd name="T49" fmla="*/ 22 h 235"/>
              <a:gd name="T50" fmla="*/ 67 w 159"/>
              <a:gd name="T51" fmla="*/ 8 h 235"/>
              <a:gd name="T52" fmla="*/ 87 w 159"/>
              <a:gd name="T53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235">
                <a:moveTo>
                  <a:pt x="87" y="0"/>
                </a:moveTo>
                <a:lnTo>
                  <a:pt x="108" y="2"/>
                </a:lnTo>
                <a:lnTo>
                  <a:pt x="125" y="8"/>
                </a:lnTo>
                <a:lnTo>
                  <a:pt x="138" y="21"/>
                </a:lnTo>
                <a:lnTo>
                  <a:pt x="148" y="38"/>
                </a:lnTo>
                <a:lnTo>
                  <a:pt x="155" y="59"/>
                </a:lnTo>
                <a:lnTo>
                  <a:pt x="159" y="83"/>
                </a:lnTo>
                <a:lnTo>
                  <a:pt x="159" y="109"/>
                </a:lnTo>
                <a:lnTo>
                  <a:pt x="153" y="136"/>
                </a:lnTo>
                <a:lnTo>
                  <a:pt x="144" y="166"/>
                </a:lnTo>
                <a:lnTo>
                  <a:pt x="130" y="193"/>
                </a:lnTo>
                <a:lnTo>
                  <a:pt x="111" y="214"/>
                </a:lnTo>
                <a:lnTo>
                  <a:pt x="92" y="228"/>
                </a:lnTo>
                <a:lnTo>
                  <a:pt x="72" y="235"/>
                </a:lnTo>
                <a:lnTo>
                  <a:pt x="51" y="235"/>
                </a:lnTo>
                <a:lnTo>
                  <a:pt x="34" y="227"/>
                </a:lnTo>
                <a:lnTo>
                  <a:pt x="21" y="215"/>
                </a:lnTo>
                <a:lnTo>
                  <a:pt x="11" y="198"/>
                </a:lnTo>
                <a:lnTo>
                  <a:pt x="3" y="177"/>
                </a:lnTo>
                <a:lnTo>
                  <a:pt x="0" y="152"/>
                </a:lnTo>
                <a:lnTo>
                  <a:pt x="0" y="127"/>
                </a:lnTo>
                <a:lnTo>
                  <a:pt x="5" y="100"/>
                </a:lnTo>
                <a:lnTo>
                  <a:pt x="15" y="70"/>
                </a:lnTo>
                <a:lnTo>
                  <a:pt x="29" y="43"/>
                </a:lnTo>
                <a:lnTo>
                  <a:pt x="47" y="22"/>
                </a:lnTo>
                <a:lnTo>
                  <a:pt x="67" y="8"/>
                </a:lnTo>
                <a:lnTo>
                  <a:pt x="87" y="0"/>
                </a:lnTo>
                <a:close/>
              </a:path>
            </a:pathLst>
          </a:custGeom>
          <a:solidFill>
            <a:srgbClr val="67FF31"/>
          </a:solidFill>
          <a:ln w="0">
            <a:solidFill>
              <a:srgbClr val="67FF3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405"/>
          <p:cNvSpPr>
            <a:spLocks noEditPoints="1"/>
          </p:cNvSpPr>
          <p:nvPr/>
        </p:nvSpPr>
        <p:spPr bwMode="auto">
          <a:xfrm>
            <a:off x="6215063" y="3975101"/>
            <a:ext cx="263525" cy="387350"/>
          </a:xfrm>
          <a:custGeom>
            <a:avLst/>
            <a:gdLst>
              <a:gd name="T0" fmla="*/ 79 w 166"/>
              <a:gd name="T1" fmla="*/ 12 h 244"/>
              <a:gd name="T2" fmla="*/ 40 w 166"/>
              <a:gd name="T3" fmla="*/ 46 h 244"/>
              <a:gd name="T4" fmla="*/ 12 w 166"/>
              <a:gd name="T5" fmla="*/ 105 h 244"/>
              <a:gd name="T6" fmla="*/ 7 w 166"/>
              <a:gd name="T7" fmla="*/ 147 h 244"/>
              <a:gd name="T8" fmla="*/ 16 w 166"/>
              <a:gd name="T9" fmla="*/ 195 h 244"/>
              <a:gd name="T10" fmla="*/ 40 w 166"/>
              <a:gd name="T11" fmla="*/ 227 h 244"/>
              <a:gd name="T12" fmla="*/ 62 w 166"/>
              <a:gd name="T13" fmla="*/ 236 h 244"/>
              <a:gd name="T14" fmla="*/ 84 w 166"/>
              <a:gd name="T15" fmla="*/ 233 h 244"/>
              <a:gd name="T16" fmla="*/ 118 w 166"/>
              <a:gd name="T17" fmla="*/ 210 h 244"/>
              <a:gd name="T18" fmla="*/ 146 w 166"/>
              <a:gd name="T19" fmla="*/ 167 h 244"/>
              <a:gd name="T20" fmla="*/ 159 w 166"/>
              <a:gd name="T21" fmla="*/ 118 h 244"/>
              <a:gd name="T22" fmla="*/ 157 w 166"/>
              <a:gd name="T23" fmla="*/ 71 h 244"/>
              <a:gd name="T24" fmla="*/ 140 w 166"/>
              <a:gd name="T25" fmla="*/ 30 h 244"/>
              <a:gd name="T26" fmla="*/ 112 w 166"/>
              <a:gd name="T27" fmla="*/ 9 h 244"/>
              <a:gd name="T28" fmla="*/ 105 w 166"/>
              <a:gd name="T29" fmla="*/ 8 h 244"/>
              <a:gd name="T30" fmla="*/ 100 w 166"/>
              <a:gd name="T31" fmla="*/ 8 h 244"/>
              <a:gd name="T32" fmla="*/ 106 w 166"/>
              <a:gd name="T33" fmla="*/ 0 h 244"/>
              <a:gd name="T34" fmla="*/ 113 w 166"/>
              <a:gd name="T35" fmla="*/ 2 h 244"/>
              <a:gd name="T36" fmla="*/ 142 w 166"/>
              <a:gd name="T37" fmla="*/ 20 h 244"/>
              <a:gd name="T38" fmla="*/ 160 w 166"/>
              <a:gd name="T39" fmla="*/ 54 h 244"/>
              <a:gd name="T40" fmla="*/ 166 w 166"/>
              <a:gd name="T41" fmla="*/ 97 h 244"/>
              <a:gd name="T42" fmla="*/ 161 w 166"/>
              <a:gd name="T43" fmla="*/ 140 h 244"/>
              <a:gd name="T44" fmla="*/ 139 w 166"/>
              <a:gd name="T45" fmla="*/ 194 h 244"/>
              <a:gd name="T46" fmla="*/ 106 w 166"/>
              <a:gd name="T47" fmla="*/ 229 h 244"/>
              <a:gd name="T48" fmla="*/ 67 w 166"/>
              <a:gd name="T49" fmla="*/ 244 h 244"/>
              <a:gd name="T50" fmla="*/ 60 w 166"/>
              <a:gd name="T51" fmla="*/ 242 h 244"/>
              <a:gd name="T52" fmla="*/ 38 w 166"/>
              <a:gd name="T53" fmla="*/ 235 h 244"/>
              <a:gd name="T54" fmla="*/ 15 w 166"/>
              <a:gd name="T55" fmla="*/ 208 h 244"/>
              <a:gd name="T56" fmla="*/ 2 w 166"/>
              <a:gd name="T57" fmla="*/ 169 h 244"/>
              <a:gd name="T58" fmla="*/ 2 w 166"/>
              <a:gd name="T59" fmla="*/ 125 h 244"/>
              <a:gd name="T60" fmla="*/ 15 w 166"/>
              <a:gd name="T61" fmla="*/ 75 h 244"/>
              <a:gd name="T62" fmla="*/ 43 w 166"/>
              <a:gd name="T63" fmla="*/ 29 h 244"/>
              <a:gd name="T64" fmla="*/ 80 w 166"/>
              <a:gd name="T65" fmla="*/ 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6" h="244">
                <a:moveTo>
                  <a:pt x="100" y="8"/>
                </a:moveTo>
                <a:lnTo>
                  <a:pt x="79" y="12"/>
                </a:lnTo>
                <a:lnTo>
                  <a:pt x="58" y="25"/>
                </a:lnTo>
                <a:lnTo>
                  <a:pt x="40" y="46"/>
                </a:lnTo>
                <a:lnTo>
                  <a:pt x="24" y="72"/>
                </a:lnTo>
                <a:lnTo>
                  <a:pt x="12" y="105"/>
                </a:lnTo>
                <a:lnTo>
                  <a:pt x="8" y="126"/>
                </a:lnTo>
                <a:lnTo>
                  <a:pt x="7" y="147"/>
                </a:lnTo>
                <a:lnTo>
                  <a:pt x="9" y="172"/>
                </a:lnTo>
                <a:lnTo>
                  <a:pt x="16" y="195"/>
                </a:lnTo>
                <a:lnTo>
                  <a:pt x="26" y="214"/>
                </a:lnTo>
                <a:lnTo>
                  <a:pt x="40" y="227"/>
                </a:lnTo>
                <a:lnTo>
                  <a:pt x="55" y="235"/>
                </a:lnTo>
                <a:lnTo>
                  <a:pt x="62" y="236"/>
                </a:lnTo>
                <a:lnTo>
                  <a:pt x="67" y="236"/>
                </a:lnTo>
                <a:lnTo>
                  <a:pt x="84" y="233"/>
                </a:lnTo>
                <a:lnTo>
                  <a:pt x="102" y="224"/>
                </a:lnTo>
                <a:lnTo>
                  <a:pt x="118" y="210"/>
                </a:lnTo>
                <a:lnTo>
                  <a:pt x="134" y="190"/>
                </a:lnTo>
                <a:lnTo>
                  <a:pt x="146" y="167"/>
                </a:lnTo>
                <a:lnTo>
                  <a:pt x="155" y="139"/>
                </a:lnTo>
                <a:lnTo>
                  <a:pt x="159" y="118"/>
                </a:lnTo>
                <a:lnTo>
                  <a:pt x="160" y="97"/>
                </a:lnTo>
                <a:lnTo>
                  <a:pt x="157" y="71"/>
                </a:lnTo>
                <a:lnTo>
                  <a:pt x="151" y="49"/>
                </a:lnTo>
                <a:lnTo>
                  <a:pt x="140" y="30"/>
                </a:lnTo>
                <a:lnTo>
                  <a:pt x="127" y="16"/>
                </a:lnTo>
                <a:lnTo>
                  <a:pt x="112" y="9"/>
                </a:lnTo>
                <a:lnTo>
                  <a:pt x="112" y="9"/>
                </a:lnTo>
                <a:lnTo>
                  <a:pt x="105" y="8"/>
                </a:lnTo>
                <a:lnTo>
                  <a:pt x="100" y="8"/>
                </a:lnTo>
                <a:lnTo>
                  <a:pt x="100" y="8"/>
                </a:lnTo>
                <a:close/>
                <a:moveTo>
                  <a:pt x="100" y="0"/>
                </a:moveTo>
                <a:lnTo>
                  <a:pt x="106" y="0"/>
                </a:lnTo>
                <a:lnTo>
                  <a:pt x="113" y="2"/>
                </a:lnTo>
                <a:lnTo>
                  <a:pt x="113" y="2"/>
                </a:lnTo>
                <a:lnTo>
                  <a:pt x="129" y="8"/>
                </a:lnTo>
                <a:lnTo>
                  <a:pt x="142" y="20"/>
                </a:lnTo>
                <a:lnTo>
                  <a:pt x="152" y="36"/>
                </a:lnTo>
                <a:lnTo>
                  <a:pt x="160" y="54"/>
                </a:lnTo>
                <a:lnTo>
                  <a:pt x="165" y="75"/>
                </a:lnTo>
                <a:lnTo>
                  <a:pt x="166" y="97"/>
                </a:lnTo>
                <a:lnTo>
                  <a:pt x="165" y="118"/>
                </a:lnTo>
                <a:lnTo>
                  <a:pt x="161" y="140"/>
                </a:lnTo>
                <a:lnTo>
                  <a:pt x="152" y="169"/>
                </a:lnTo>
                <a:lnTo>
                  <a:pt x="139" y="194"/>
                </a:lnTo>
                <a:lnTo>
                  <a:pt x="123" y="214"/>
                </a:lnTo>
                <a:lnTo>
                  <a:pt x="106" y="229"/>
                </a:lnTo>
                <a:lnTo>
                  <a:pt x="87" y="240"/>
                </a:lnTo>
                <a:lnTo>
                  <a:pt x="67" y="244"/>
                </a:lnTo>
                <a:lnTo>
                  <a:pt x="67" y="244"/>
                </a:lnTo>
                <a:lnTo>
                  <a:pt x="60" y="242"/>
                </a:lnTo>
                <a:lnTo>
                  <a:pt x="54" y="241"/>
                </a:lnTo>
                <a:lnTo>
                  <a:pt x="38" y="235"/>
                </a:lnTo>
                <a:lnTo>
                  <a:pt x="25" y="224"/>
                </a:lnTo>
                <a:lnTo>
                  <a:pt x="15" y="208"/>
                </a:lnTo>
                <a:lnTo>
                  <a:pt x="7" y="190"/>
                </a:lnTo>
                <a:lnTo>
                  <a:pt x="2" y="169"/>
                </a:lnTo>
                <a:lnTo>
                  <a:pt x="0" y="147"/>
                </a:lnTo>
                <a:lnTo>
                  <a:pt x="2" y="125"/>
                </a:lnTo>
                <a:lnTo>
                  <a:pt x="5" y="102"/>
                </a:lnTo>
                <a:lnTo>
                  <a:pt x="15" y="75"/>
                </a:lnTo>
                <a:lnTo>
                  <a:pt x="28" y="50"/>
                </a:lnTo>
                <a:lnTo>
                  <a:pt x="43" y="29"/>
                </a:lnTo>
                <a:lnTo>
                  <a:pt x="60" y="13"/>
                </a:lnTo>
                <a:lnTo>
                  <a:pt x="80" y="4"/>
                </a:lnTo>
                <a:lnTo>
                  <a:pt x="10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407"/>
          <p:cNvSpPr>
            <a:spLocks/>
          </p:cNvSpPr>
          <p:nvPr/>
        </p:nvSpPr>
        <p:spPr bwMode="auto">
          <a:xfrm>
            <a:off x="5461001" y="3890963"/>
            <a:ext cx="52388" cy="61913"/>
          </a:xfrm>
          <a:custGeom>
            <a:avLst/>
            <a:gdLst>
              <a:gd name="T0" fmla="*/ 30 w 33"/>
              <a:gd name="T1" fmla="*/ 0 h 39"/>
              <a:gd name="T2" fmla="*/ 32 w 33"/>
              <a:gd name="T3" fmla="*/ 1 h 39"/>
              <a:gd name="T4" fmla="*/ 33 w 33"/>
              <a:gd name="T5" fmla="*/ 2 h 39"/>
              <a:gd name="T6" fmla="*/ 33 w 33"/>
              <a:gd name="T7" fmla="*/ 4 h 39"/>
              <a:gd name="T8" fmla="*/ 32 w 33"/>
              <a:gd name="T9" fmla="*/ 5 h 39"/>
              <a:gd name="T10" fmla="*/ 5 w 33"/>
              <a:gd name="T11" fmla="*/ 38 h 39"/>
              <a:gd name="T12" fmla="*/ 4 w 33"/>
              <a:gd name="T13" fmla="*/ 39 h 39"/>
              <a:gd name="T14" fmla="*/ 3 w 33"/>
              <a:gd name="T15" fmla="*/ 39 h 39"/>
              <a:gd name="T16" fmla="*/ 1 w 33"/>
              <a:gd name="T17" fmla="*/ 38 h 39"/>
              <a:gd name="T18" fmla="*/ 0 w 33"/>
              <a:gd name="T19" fmla="*/ 36 h 39"/>
              <a:gd name="T20" fmla="*/ 0 w 33"/>
              <a:gd name="T21" fmla="*/ 35 h 39"/>
              <a:gd name="T22" fmla="*/ 0 w 33"/>
              <a:gd name="T23" fmla="*/ 32 h 39"/>
              <a:gd name="T24" fmla="*/ 26 w 33"/>
              <a:gd name="T25" fmla="*/ 1 h 39"/>
              <a:gd name="T26" fmla="*/ 26 w 33"/>
              <a:gd name="T27" fmla="*/ 1 h 39"/>
              <a:gd name="T28" fmla="*/ 28 w 33"/>
              <a:gd name="T29" fmla="*/ 0 h 39"/>
              <a:gd name="T30" fmla="*/ 30 w 33"/>
              <a:gd name="T3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9">
                <a:moveTo>
                  <a:pt x="30" y="0"/>
                </a:moveTo>
                <a:lnTo>
                  <a:pt x="32" y="1"/>
                </a:lnTo>
                <a:lnTo>
                  <a:pt x="33" y="2"/>
                </a:lnTo>
                <a:lnTo>
                  <a:pt x="33" y="4"/>
                </a:lnTo>
                <a:lnTo>
                  <a:pt x="32" y="5"/>
                </a:lnTo>
                <a:lnTo>
                  <a:pt x="5" y="38"/>
                </a:lnTo>
                <a:lnTo>
                  <a:pt x="4" y="39"/>
                </a:lnTo>
                <a:lnTo>
                  <a:pt x="3" y="39"/>
                </a:lnTo>
                <a:lnTo>
                  <a:pt x="1" y="38"/>
                </a:lnTo>
                <a:lnTo>
                  <a:pt x="0" y="36"/>
                </a:lnTo>
                <a:lnTo>
                  <a:pt x="0" y="35"/>
                </a:lnTo>
                <a:lnTo>
                  <a:pt x="0" y="32"/>
                </a:lnTo>
                <a:lnTo>
                  <a:pt x="26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408"/>
          <p:cNvSpPr>
            <a:spLocks noEditPoints="1"/>
          </p:cNvSpPr>
          <p:nvPr/>
        </p:nvSpPr>
        <p:spPr bwMode="auto">
          <a:xfrm>
            <a:off x="5461001" y="3784600"/>
            <a:ext cx="122238" cy="177800"/>
          </a:xfrm>
          <a:custGeom>
            <a:avLst/>
            <a:gdLst>
              <a:gd name="T0" fmla="*/ 70 w 77"/>
              <a:gd name="T1" fmla="*/ 8 h 112"/>
              <a:gd name="T2" fmla="*/ 68 w 77"/>
              <a:gd name="T3" fmla="*/ 10 h 112"/>
              <a:gd name="T4" fmla="*/ 49 w 77"/>
              <a:gd name="T5" fmla="*/ 21 h 112"/>
              <a:gd name="T6" fmla="*/ 33 w 77"/>
              <a:gd name="T7" fmla="*/ 35 h 112"/>
              <a:gd name="T8" fmla="*/ 21 w 77"/>
              <a:gd name="T9" fmla="*/ 52 h 112"/>
              <a:gd name="T10" fmla="*/ 12 w 77"/>
              <a:gd name="T11" fmla="*/ 72 h 112"/>
              <a:gd name="T12" fmla="*/ 7 w 77"/>
              <a:gd name="T13" fmla="*/ 91 h 112"/>
              <a:gd name="T14" fmla="*/ 26 w 77"/>
              <a:gd name="T15" fmla="*/ 68 h 112"/>
              <a:gd name="T16" fmla="*/ 33 w 77"/>
              <a:gd name="T17" fmla="*/ 60 h 112"/>
              <a:gd name="T18" fmla="*/ 33 w 77"/>
              <a:gd name="T19" fmla="*/ 77 h 112"/>
              <a:gd name="T20" fmla="*/ 58 w 77"/>
              <a:gd name="T21" fmla="*/ 25 h 112"/>
              <a:gd name="T22" fmla="*/ 62 w 77"/>
              <a:gd name="T23" fmla="*/ 55 h 112"/>
              <a:gd name="T24" fmla="*/ 70 w 77"/>
              <a:gd name="T25" fmla="*/ 8 h 112"/>
              <a:gd name="T26" fmla="*/ 75 w 77"/>
              <a:gd name="T27" fmla="*/ 0 h 112"/>
              <a:gd name="T28" fmla="*/ 76 w 77"/>
              <a:gd name="T29" fmla="*/ 1 h 112"/>
              <a:gd name="T30" fmla="*/ 77 w 77"/>
              <a:gd name="T31" fmla="*/ 2 h 112"/>
              <a:gd name="T32" fmla="*/ 77 w 77"/>
              <a:gd name="T33" fmla="*/ 4 h 112"/>
              <a:gd name="T34" fmla="*/ 63 w 77"/>
              <a:gd name="T35" fmla="*/ 82 h 112"/>
              <a:gd name="T36" fmla="*/ 56 w 77"/>
              <a:gd name="T37" fmla="*/ 81 h 112"/>
              <a:gd name="T38" fmla="*/ 54 w 77"/>
              <a:gd name="T39" fmla="*/ 51 h 112"/>
              <a:gd name="T40" fmla="*/ 33 w 77"/>
              <a:gd name="T41" fmla="*/ 93 h 112"/>
              <a:gd name="T42" fmla="*/ 26 w 77"/>
              <a:gd name="T43" fmla="*/ 91 h 112"/>
              <a:gd name="T44" fmla="*/ 26 w 77"/>
              <a:gd name="T45" fmla="*/ 80 h 112"/>
              <a:gd name="T46" fmla="*/ 5 w 77"/>
              <a:gd name="T47" fmla="*/ 105 h 112"/>
              <a:gd name="T48" fmla="*/ 0 w 77"/>
              <a:gd name="T49" fmla="*/ 112 h 112"/>
              <a:gd name="T50" fmla="*/ 0 w 77"/>
              <a:gd name="T51" fmla="*/ 102 h 112"/>
              <a:gd name="T52" fmla="*/ 0 w 77"/>
              <a:gd name="T53" fmla="*/ 101 h 112"/>
              <a:gd name="T54" fmla="*/ 3 w 77"/>
              <a:gd name="T55" fmla="*/ 77 h 112"/>
              <a:gd name="T56" fmla="*/ 12 w 77"/>
              <a:gd name="T57" fmla="*/ 54 h 112"/>
              <a:gd name="T58" fmla="*/ 25 w 77"/>
              <a:gd name="T59" fmla="*/ 33 h 112"/>
              <a:gd name="T60" fmla="*/ 43 w 77"/>
              <a:gd name="T61" fmla="*/ 16 h 112"/>
              <a:gd name="T62" fmla="*/ 66 w 77"/>
              <a:gd name="T63" fmla="*/ 4 h 112"/>
              <a:gd name="T64" fmla="*/ 67 w 77"/>
              <a:gd name="T65" fmla="*/ 2 h 112"/>
              <a:gd name="T66" fmla="*/ 68 w 77"/>
              <a:gd name="T67" fmla="*/ 4 h 112"/>
              <a:gd name="T68" fmla="*/ 70 w 77"/>
              <a:gd name="T69" fmla="*/ 5 h 112"/>
              <a:gd name="T70" fmla="*/ 70 w 77"/>
              <a:gd name="T71" fmla="*/ 6 h 112"/>
              <a:gd name="T72" fmla="*/ 71 w 77"/>
              <a:gd name="T73" fmla="*/ 2 h 112"/>
              <a:gd name="T74" fmla="*/ 71 w 77"/>
              <a:gd name="T75" fmla="*/ 2 h 112"/>
              <a:gd name="T76" fmla="*/ 71 w 77"/>
              <a:gd name="T77" fmla="*/ 1 h 112"/>
              <a:gd name="T78" fmla="*/ 73 w 77"/>
              <a:gd name="T79" fmla="*/ 0 h 112"/>
              <a:gd name="T80" fmla="*/ 75 w 77"/>
              <a:gd name="T8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112">
                <a:moveTo>
                  <a:pt x="70" y="8"/>
                </a:moveTo>
                <a:lnTo>
                  <a:pt x="68" y="10"/>
                </a:lnTo>
                <a:lnTo>
                  <a:pt x="49" y="21"/>
                </a:lnTo>
                <a:lnTo>
                  <a:pt x="33" y="35"/>
                </a:lnTo>
                <a:lnTo>
                  <a:pt x="21" y="52"/>
                </a:lnTo>
                <a:lnTo>
                  <a:pt x="12" y="72"/>
                </a:lnTo>
                <a:lnTo>
                  <a:pt x="7" y="91"/>
                </a:lnTo>
                <a:lnTo>
                  <a:pt x="26" y="68"/>
                </a:lnTo>
                <a:lnTo>
                  <a:pt x="33" y="60"/>
                </a:lnTo>
                <a:lnTo>
                  <a:pt x="33" y="77"/>
                </a:lnTo>
                <a:lnTo>
                  <a:pt x="58" y="25"/>
                </a:lnTo>
                <a:lnTo>
                  <a:pt x="62" y="55"/>
                </a:lnTo>
                <a:lnTo>
                  <a:pt x="70" y="8"/>
                </a:lnTo>
                <a:close/>
                <a:moveTo>
                  <a:pt x="75" y="0"/>
                </a:moveTo>
                <a:lnTo>
                  <a:pt x="76" y="1"/>
                </a:lnTo>
                <a:lnTo>
                  <a:pt x="77" y="2"/>
                </a:lnTo>
                <a:lnTo>
                  <a:pt x="77" y="4"/>
                </a:lnTo>
                <a:lnTo>
                  <a:pt x="63" y="82"/>
                </a:lnTo>
                <a:lnTo>
                  <a:pt x="56" y="81"/>
                </a:lnTo>
                <a:lnTo>
                  <a:pt x="54" y="51"/>
                </a:lnTo>
                <a:lnTo>
                  <a:pt x="33" y="93"/>
                </a:lnTo>
                <a:lnTo>
                  <a:pt x="26" y="91"/>
                </a:lnTo>
                <a:lnTo>
                  <a:pt x="26" y="80"/>
                </a:lnTo>
                <a:lnTo>
                  <a:pt x="5" y="105"/>
                </a:lnTo>
                <a:lnTo>
                  <a:pt x="0" y="112"/>
                </a:lnTo>
                <a:lnTo>
                  <a:pt x="0" y="102"/>
                </a:lnTo>
                <a:lnTo>
                  <a:pt x="0" y="101"/>
                </a:lnTo>
                <a:lnTo>
                  <a:pt x="3" y="77"/>
                </a:lnTo>
                <a:lnTo>
                  <a:pt x="12" y="54"/>
                </a:lnTo>
                <a:lnTo>
                  <a:pt x="25" y="33"/>
                </a:lnTo>
                <a:lnTo>
                  <a:pt x="43" y="16"/>
                </a:lnTo>
                <a:lnTo>
                  <a:pt x="66" y="4"/>
                </a:lnTo>
                <a:lnTo>
                  <a:pt x="67" y="2"/>
                </a:lnTo>
                <a:lnTo>
                  <a:pt x="68" y="4"/>
                </a:lnTo>
                <a:lnTo>
                  <a:pt x="70" y="5"/>
                </a:lnTo>
                <a:lnTo>
                  <a:pt x="70" y="6"/>
                </a:lnTo>
                <a:lnTo>
                  <a:pt x="71" y="2"/>
                </a:lnTo>
                <a:lnTo>
                  <a:pt x="71" y="2"/>
                </a:lnTo>
                <a:lnTo>
                  <a:pt x="71" y="1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409"/>
          <p:cNvSpPr>
            <a:spLocks/>
          </p:cNvSpPr>
          <p:nvPr/>
        </p:nvSpPr>
        <p:spPr bwMode="auto">
          <a:xfrm>
            <a:off x="5384801" y="4160838"/>
            <a:ext cx="204788" cy="311150"/>
          </a:xfrm>
          <a:custGeom>
            <a:avLst/>
            <a:gdLst>
              <a:gd name="T0" fmla="*/ 127 w 129"/>
              <a:gd name="T1" fmla="*/ 0 h 196"/>
              <a:gd name="T2" fmla="*/ 128 w 129"/>
              <a:gd name="T3" fmla="*/ 0 h 196"/>
              <a:gd name="T4" fmla="*/ 129 w 129"/>
              <a:gd name="T5" fmla="*/ 1 h 196"/>
              <a:gd name="T6" fmla="*/ 129 w 129"/>
              <a:gd name="T7" fmla="*/ 4 h 196"/>
              <a:gd name="T8" fmla="*/ 129 w 129"/>
              <a:gd name="T9" fmla="*/ 5 h 196"/>
              <a:gd name="T10" fmla="*/ 128 w 129"/>
              <a:gd name="T11" fmla="*/ 6 h 196"/>
              <a:gd name="T12" fmla="*/ 47 w 129"/>
              <a:gd name="T13" fmla="*/ 56 h 196"/>
              <a:gd name="T14" fmla="*/ 8 w 129"/>
              <a:gd name="T15" fmla="*/ 175 h 196"/>
              <a:gd name="T16" fmla="*/ 15 w 129"/>
              <a:gd name="T17" fmla="*/ 192 h 196"/>
              <a:gd name="T18" fmla="*/ 15 w 129"/>
              <a:gd name="T19" fmla="*/ 194 h 196"/>
              <a:gd name="T20" fmla="*/ 15 w 129"/>
              <a:gd name="T21" fmla="*/ 195 h 196"/>
              <a:gd name="T22" fmla="*/ 14 w 129"/>
              <a:gd name="T23" fmla="*/ 196 h 196"/>
              <a:gd name="T24" fmla="*/ 13 w 129"/>
              <a:gd name="T25" fmla="*/ 196 h 196"/>
              <a:gd name="T26" fmla="*/ 10 w 129"/>
              <a:gd name="T27" fmla="*/ 196 h 196"/>
              <a:gd name="T28" fmla="*/ 9 w 129"/>
              <a:gd name="T29" fmla="*/ 195 h 196"/>
              <a:gd name="T30" fmla="*/ 0 w 129"/>
              <a:gd name="T31" fmla="*/ 177 h 196"/>
              <a:gd name="T32" fmla="*/ 42 w 129"/>
              <a:gd name="T33" fmla="*/ 51 h 196"/>
              <a:gd name="T34" fmla="*/ 124 w 129"/>
              <a:gd name="T35" fmla="*/ 0 h 196"/>
              <a:gd name="T36" fmla="*/ 127 w 129"/>
              <a:gd name="T3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" h="196">
                <a:moveTo>
                  <a:pt x="127" y="0"/>
                </a:moveTo>
                <a:lnTo>
                  <a:pt x="128" y="0"/>
                </a:lnTo>
                <a:lnTo>
                  <a:pt x="129" y="1"/>
                </a:lnTo>
                <a:lnTo>
                  <a:pt x="129" y="4"/>
                </a:lnTo>
                <a:lnTo>
                  <a:pt x="129" y="5"/>
                </a:lnTo>
                <a:lnTo>
                  <a:pt x="128" y="6"/>
                </a:lnTo>
                <a:lnTo>
                  <a:pt x="47" y="56"/>
                </a:lnTo>
                <a:lnTo>
                  <a:pt x="8" y="175"/>
                </a:lnTo>
                <a:lnTo>
                  <a:pt x="15" y="192"/>
                </a:lnTo>
                <a:lnTo>
                  <a:pt x="15" y="194"/>
                </a:lnTo>
                <a:lnTo>
                  <a:pt x="15" y="195"/>
                </a:lnTo>
                <a:lnTo>
                  <a:pt x="14" y="196"/>
                </a:lnTo>
                <a:lnTo>
                  <a:pt x="13" y="196"/>
                </a:lnTo>
                <a:lnTo>
                  <a:pt x="10" y="196"/>
                </a:lnTo>
                <a:lnTo>
                  <a:pt x="9" y="195"/>
                </a:lnTo>
                <a:lnTo>
                  <a:pt x="0" y="177"/>
                </a:lnTo>
                <a:lnTo>
                  <a:pt x="42" y="51"/>
                </a:lnTo>
                <a:lnTo>
                  <a:pt x="124" y="0"/>
                </a:lnTo>
                <a:lnTo>
                  <a:pt x="12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410"/>
          <p:cNvSpPr>
            <a:spLocks/>
          </p:cNvSpPr>
          <p:nvPr/>
        </p:nvSpPr>
        <p:spPr bwMode="auto">
          <a:xfrm>
            <a:off x="5384801" y="4435475"/>
            <a:ext cx="41275" cy="9525"/>
          </a:xfrm>
          <a:custGeom>
            <a:avLst/>
            <a:gdLst>
              <a:gd name="T0" fmla="*/ 22 w 26"/>
              <a:gd name="T1" fmla="*/ 0 h 6"/>
              <a:gd name="T2" fmla="*/ 25 w 26"/>
              <a:gd name="T3" fmla="*/ 0 h 6"/>
              <a:gd name="T4" fmla="*/ 26 w 26"/>
              <a:gd name="T5" fmla="*/ 1 h 6"/>
              <a:gd name="T6" fmla="*/ 26 w 26"/>
              <a:gd name="T7" fmla="*/ 2 h 6"/>
              <a:gd name="T8" fmla="*/ 26 w 26"/>
              <a:gd name="T9" fmla="*/ 5 h 6"/>
              <a:gd name="T10" fmla="*/ 25 w 26"/>
              <a:gd name="T11" fmla="*/ 6 h 6"/>
              <a:gd name="T12" fmla="*/ 22 w 26"/>
              <a:gd name="T13" fmla="*/ 6 h 6"/>
              <a:gd name="T14" fmla="*/ 4 w 26"/>
              <a:gd name="T15" fmla="*/ 6 h 6"/>
              <a:gd name="T16" fmla="*/ 4 w 26"/>
              <a:gd name="T17" fmla="*/ 6 h 6"/>
              <a:gd name="T18" fmla="*/ 2 w 26"/>
              <a:gd name="T19" fmla="*/ 6 h 6"/>
              <a:gd name="T20" fmla="*/ 1 w 26"/>
              <a:gd name="T21" fmla="*/ 5 h 6"/>
              <a:gd name="T22" fmla="*/ 0 w 26"/>
              <a:gd name="T23" fmla="*/ 4 h 6"/>
              <a:gd name="T24" fmla="*/ 1 w 26"/>
              <a:gd name="T25" fmla="*/ 1 h 6"/>
              <a:gd name="T26" fmla="*/ 1 w 26"/>
              <a:gd name="T27" fmla="*/ 0 h 6"/>
              <a:gd name="T28" fmla="*/ 4 w 26"/>
              <a:gd name="T29" fmla="*/ 0 h 6"/>
              <a:gd name="T30" fmla="*/ 22 w 26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6">
                <a:moveTo>
                  <a:pt x="22" y="0"/>
                </a:moveTo>
                <a:lnTo>
                  <a:pt x="25" y="0"/>
                </a:lnTo>
                <a:lnTo>
                  <a:pt x="26" y="1"/>
                </a:lnTo>
                <a:lnTo>
                  <a:pt x="26" y="2"/>
                </a:lnTo>
                <a:lnTo>
                  <a:pt x="26" y="5"/>
                </a:lnTo>
                <a:lnTo>
                  <a:pt x="25" y="6"/>
                </a:lnTo>
                <a:lnTo>
                  <a:pt x="22" y="6"/>
                </a:lnTo>
                <a:lnTo>
                  <a:pt x="4" y="6"/>
                </a:lnTo>
                <a:lnTo>
                  <a:pt x="4" y="6"/>
                </a:lnTo>
                <a:lnTo>
                  <a:pt x="2" y="6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1" y="0"/>
                </a:lnTo>
                <a:lnTo>
                  <a:pt x="4" y="0"/>
                </a:lnTo>
                <a:lnTo>
                  <a:pt x="2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411"/>
          <p:cNvSpPr>
            <a:spLocks noEditPoints="1"/>
          </p:cNvSpPr>
          <p:nvPr/>
        </p:nvSpPr>
        <p:spPr bwMode="auto">
          <a:xfrm>
            <a:off x="5715001" y="4121150"/>
            <a:ext cx="338138" cy="168275"/>
          </a:xfrm>
          <a:custGeom>
            <a:avLst/>
            <a:gdLst>
              <a:gd name="T0" fmla="*/ 1 w 213"/>
              <a:gd name="T1" fmla="*/ 6 h 106"/>
              <a:gd name="T2" fmla="*/ 1 w 213"/>
              <a:gd name="T3" fmla="*/ 6 h 106"/>
              <a:gd name="T4" fmla="*/ 1 w 213"/>
              <a:gd name="T5" fmla="*/ 6 h 106"/>
              <a:gd name="T6" fmla="*/ 1 w 213"/>
              <a:gd name="T7" fmla="*/ 6 h 106"/>
              <a:gd name="T8" fmla="*/ 4 w 213"/>
              <a:gd name="T9" fmla="*/ 0 h 106"/>
              <a:gd name="T10" fmla="*/ 5 w 213"/>
              <a:gd name="T11" fmla="*/ 0 h 106"/>
              <a:gd name="T12" fmla="*/ 145 w 213"/>
              <a:gd name="T13" fmla="*/ 98 h 106"/>
              <a:gd name="T14" fmla="*/ 201 w 213"/>
              <a:gd name="T15" fmla="*/ 85 h 106"/>
              <a:gd name="T16" fmla="*/ 208 w 213"/>
              <a:gd name="T17" fmla="*/ 76 h 106"/>
              <a:gd name="T18" fmla="*/ 209 w 213"/>
              <a:gd name="T19" fmla="*/ 75 h 106"/>
              <a:gd name="T20" fmla="*/ 211 w 213"/>
              <a:gd name="T21" fmla="*/ 75 h 106"/>
              <a:gd name="T22" fmla="*/ 212 w 213"/>
              <a:gd name="T23" fmla="*/ 76 h 106"/>
              <a:gd name="T24" fmla="*/ 213 w 213"/>
              <a:gd name="T25" fmla="*/ 77 h 106"/>
              <a:gd name="T26" fmla="*/ 213 w 213"/>
              <a:gd name="T27" fmla="*/ 78 h 106"/>
              <a:gd name="T28" fmla="*/ 213 w 213"/>
              <a:gd name="T29" fmla="*/ 81 h 106"/>
              <a:gd name="T30" fmla="*/ 205 w 213"/>
              <a:gd name="T31" fmla="*/ 92 h 106"/>
              <a:gd name="T32" fmla="*/ 144 w 213"/>
              <a:gd name="T33" fmla="*/ 106 h 106"/>
              <a:gd name="T34" fmla="*/ 1 w 213"/>
              <a:gd name="T35" fmla="*/ 6 h 106"/>
              <a:gd name="T36" fmla="*/ 0 w 213"/>
              <a:gd name="T37" fmla="*/ 5 h 106"/>
              <a:gd name="T38" fmla="*/ 0 w 213"/>
              <a:gd name="T39" fmla="*/ 3 h 106"/>
              <a:gd name="T40" fmla="*/ 1 w 213"/>
              <a:gd name="T41" fmla="*/ 1 h 106"/>
              <a:gd name="T42" fmla="*/ 2 w 213"/>
              <a:gd name="T43" fmla="*/ 0 h 106"/>
              <a:gd name="T44" fmla="*/ 4 w 213"/>
              <a:gd name="T45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3" h="106">
                <a:moveTo>
                  <a:pt x="1" y="6"/>
                </a:move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close/>
                <a:moveTo>
                  <a:pt x="4" y="0"/>
                </a:moveTo>
                <a:lnTo>
                  <a:pt x="5" y="0"/>
                </a:lnTo>
                <a:lnTo>
                  <a:pt x="145" y="98"/>
                </a:lnTo>
                <a:lnTo>
                  <a:pt x="201" y="85"/>
                </a:lnTo>
                <a:lnTo>
                  <a:pt x="208" y="76"/>
                </a:lnTo>
                <a:lnTo>
                  <a:pt x="209" y="75"/>
                </a:lnTo>
                <a:lnTo>
                  <a:pt x="211" y="75"/>
                </a:lnTo>
                <a:lnTo>
                  <a:pt x="212" y="76"/>
                </a:lnTo>
                <a:lnTo>
                  <a:pt x="213" y="77"/>
                </a:lnTo>
                <a:lnTo>
                  <a:pt x="213" y="78"/>
                </a:lnTo>
                <a:lnTo>
                  <a:pt x="213" y="81"/>
                </a:lnTo>
                <a:lnTo>
                  <a:pt x="205" y="92"/>
                </a:lnTo>
                <a:lnTo>
                  <a:pt x="144" y="106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412"/>
          <p:cNvSpPr>
            <a:spLocks/>
          </p:cNvSpPr>
          <p:nvPr/>
        </p:nvSpPr>
        <p:spPr bwMode="auto">
          <a:xfrm>
            <a:off x="6032501" y="4256088"/>
            <a:ext cx="25400" cy="25400"/>
          </a:xfrm>
          <a:custGeom>
            <a:avLst/>
            <a:gdLst>
              <a:gd name="T0" fmla="*/ 3 w 16"/>
              <a:gd name="T1" fmla="*/ 0 h 16"/>
              <a:gd name="T2" fmla="*/ 4 w 16"/>
              <a:gd name="T3" fmla="*/ 0 h 16"/>
              <a:gd name="T4" fmla="*/ 5 w 16"/>
              <a:gd name="T5" fmla="*/ 0 h 16"/>
              <a:gd name="T6" fmla="*/ 14 w 16"/>
              <a:gd name="T7" fmla="*/ 9 h 16"/>
              <a:gd name="T8" fmla="*/ 16 w 16"/>
              <a:gd name="T9" fmla="*/ 12 h 16"/>
              <a:gd name="T10" fmla="*/ 16 w 16"/>
              <a:gd name="T11" fmla="*/ 13 h 16"/>
              <a:gd name="T12" fmla="*/ 14 w 16"/>
              <a:gd name="T13" fmla="*/ 14 h 16"/>
              <a:gd name="T14" fmla="*/ 13 w 16"/>
              <a:gd name="T15" fmla="*/ 16 h 16"/>
              <a:gd name="T16" fmla="*/ 12 w 16"/>
              <a:gd name="T17" fmla="*/ 16 h 16"/>
              <a:gd name="T18" fmla="*/ 11 w 16"/>
              <a:gd name="T19" fmla="*/ 16 h 16"/>
              <a:gd name="T20" fmla="*/ 9 w 16"/>
              <a:gd name="T21" fmla="*/ 14 h 16"/>
              <a:gd name="T22" fmla="*/ 0 w 16"/>
              <a:gd name="T23" fmla="*/ 5 h 16"/>
              <a:gd name="T24" fmla="*/ 0 w 16"/>
              <a:gd name="T25" fmla="*/ 4 h 16"/>
              <a:gd name="T26" fmla="*/ 0 w 16"/>
              <a:gd name="T27" fmla="*/ 3 h 16"/>
              <a:gd name="T28" fmla="*/ 0 w 16"/>
              <a:gd name="T29" fmla="*/ 0 h 16"/>
              <a:gd name="T30" fmla="*/ 3 w 16"/>
              <a:gd name="T3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16">
                <a:moveTo>
                  <a:pt x="3" y="0"/>
                </a:moveTo>
                <a:lnTo>
                  <a:pt x="4" y="0"/>
                </a:lnTo>
                <a:lnTo>
                  <a:pt x="5" y="0"/>
                </a:lnTo>
                <a:lnTo>
                  <a:pt x="14" y="9"/>
                </a:lnTo>
                <a:lnTo>
                  <a:pt x="16" y="12"/>
                </a:lnTo>
                <a:lnTo>
                  <a:pt x="16" y="13"/>
                </a:lnTo>
                <a:lnTo>
                  <a:pt x="14" y="14"/>
                </a:lnTo>
                <a:lnTo>
                  <a:pt x="13" y="16"/>
                </a:lnTo>
                <a:lnTo>
                  <a:pt x="12" y="16"/>
                </a:lnTo>
                <a:lnTo>
                  <a:pt x="11" y="16"/>
                </a:lnTo>
                <a:lnTo>
                  <a:pt x="9" y="14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413"/>
          <p:cNvSpPr>
            <a:spLocks noEditPoints="1"/>
          </p:cNvSpPr>
          <p:nvPr/>
        </p:nvSpPr>
        <p:spPr bwMode="auto">
          <a:xfrm>
            <a:off x="5700713" y="4478338"/>
            <a:ext cx="130175" cy="492125"/>
          </a:xfrm>
          <a:custGeom>
            <a:avLst/>
            <a:gdLst>
              <a:gd name="T0" fmla="*/ 0 w 82"/>
              <a:gd name="T1" fmla="*/ 4 h 310"/>
              <a:gd name="T2" fmla="*/ 0 w 82"/>
              <a:gd name="T3" fmla="*/ 4 h 310"/>
              <a:gd name="T4" fmla="*/ 0 w 82"/>
              <a:gd name="T5" fmla="*/ 4 h 310"/>
              <a:gd name="T6" fmla="*/ 0 w 82"/>
              <a:gd name="T7" fmla="*/ 4 h 310"/>
              <a:gd name="T8" fmla="*/ 2 w 82"/>
              <a:gd name="T9" fmla="*/ 0 h 310"/>
              <a:gd name="T10" fmla="*/ 4 w 82"/>
              <a:gd name="T11" fmla="*/ 0 h 310"/>
              <a:gd name="T12" fmla="*/ 6 w 82"/>
              <a:gd name="T13" fmla="*/ 1 h 310"/>
              <a:gd name="T14" fmla="*/ 6 w 82"/>
              <a:gd name="T15" fmla="*/ 3 h 310"/>
              <a:gd name="T16" fmla="*/ 39 w 82"/>
              <a:gd name="T17" fmla="*/ 301 h 310"/>
              <a:gd name="T18" fmla="*/ 77 w 82"/>
              <a:gd name="T19" fmla="*/ 291 h 310"/>
              <a:gd name="T20" fmla="*/ 79 w 82"/>
              <a:gd name="T21" fmla="*/ 291 h 310"/>
              <a:gd name="T22" fmla="*/ 81 w 82"/>
              <a:gd name="T23" fmla="*/ 292 h 310"/>
              <a:gd name="T24" fmla="*/ 82 w 82"/>
              <a:gd name="T25" fmla="*/ 293 h 310"/>
              <a:gd name="T26" fmla="*/ 82 w 82"/>
              <a:gd name="T27" fmla="*/ 296 h 310"/>
              <a:gd name="T28" fmla="*/ 81 w 82"/>
              <a:gd name="T29" fmla="*/ 297 h 310"/>
              <a:gd name="T30" fmla="*/ 79 w 82"/>
              <a:gd name="T31" fmla="*/ 299 h 310"/>
              <a:gd name="T32" fmla="*/ 32 w 82"/>
              <a:gd name="T33" fmla="*/ 310 h 310"/>
              <a:gd name="T34" fmla="*/ 0 w 82"/>
              <a:gd name="T35" fmla="*/ 4 h 310"/>
              <a:gd name="T36" fmla="*/ 0 w 82"/>
              <a:gd name="T37" fmla="*/ 1 h 310"/>
              <a:gd name="T38" fmla="*/ 1 w 82"/>
              <a:gd name="T39" fmla="*/ 0 h 310"/>
              <a:gd name="T40" fmla="*/ 2 w 82"/>
              <a:gd name="T4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310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  <a:moveTo>
                  <a:pt x="2" y="0"/>
                </a:move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39" y="301"/>
                </a:lnTo>
                <a:lnTo>
                  <a:pt x="77" y="291"/>
                </a:lnTo>
                <a:lnTo>
                  <a:pt x="79" y="291"/>
                </a:lnTo>
                <a:lnTo>
                  <a:pt x="81" y="292"/>
                </a:lnTo>
                <a:lnTo>
                  <a:pt x="82" y="293"/>
                </a:lnTo>
                <a:lnTo>
                  <a:pt x="82" y="296"/>
                </a:lnTo>
                <a:lnTo>
                  <a:pt x="81" y="297"/>
                </a:lnTo>
                <a:lnTo>
                  <a:pt x="79" y="299"/>
                </a:lnTo>
                <a:lnTo>
                  <a:pt x="32" y="310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414"/>
          <p:cNvSpPr>
            <a:spLocks/>
          </p:cNvSpPr>
          <p:nvPr/>
        </p:nvSpPr>
        <p:spPr bwMode="auto">
          <a:xfrm>
            <a:off x="5643563" y="4484688"/>
            <a:ext cx="63500" cy="461963"/>
          </a:xfrm>
          <a:custGeom>
            <a:avLst/>
            <a:gdLst>
              <a:gd name="T0" fmla="*/ 17 w 40"/>
              <a:gd name="T1" fmla="*/ 0 h 291"/>
              <a:gd name="T2" fmla="*/ 19 w 40"/>
              <a:gd name="T3" fmla="*/ 1 h 291"/>
              <a:gd name="T4" fmla="*/ 20 w 40"/>
              <a:gd name="T5" fmla="*/ 1 h 291"/>
              <a:gd name="T6" fmla="*/ 21 w 40"/>
              <a:gd name="T7" fmla="*/ 4 h 291"/>
              <a:gd name="T8" fmla="*/ 40 w 40"/>
              <a:gd name="T9" fmla="*/ 291 h 291"/>
              <a:gd name="T10" fmla="*/ 4 w 40"/>
              <a:gd name="T11" fmla="*/ 289 h 291"/>
              <a:gd name="T12" fmla="*/ 3 w 40"/>
              <a:gd name="T13" fmla="*/ 288 h 291"/>
              <a:gd name="T14" fmla="*/ 2 w 40"/>
              <a:gd name="T15" fmla="*/ 287 h 291"/>
              <a:gd name="T16" fmla="*/ 0 w 40"/>
              <a:gd name="T17" fmla="*/ 285 h 291"/>
              <a:gd name="T18" fmla="*/ 2 w 40"/>
              <a:gd name="T19" fmla="*/ 284 h 291"/>
              <a:gd name="T20" fmla="*/ 3 w 40"/>
              <a:gd name="T21" fmla="*/ 283 h 291"/>
              <a:gd name="T22" fmla="*/ 4 w 40"/>
              <a:gd name="T23" fmla="*/ 281 h 291"/>
              <a:gd name="T24" fmla="*/ 32 w 40"/>
              <a:gd name="T25" fmla="*/ 283 h 291"/>
              <a:gd name="T26" fmla="*/ 13 w 40"/>
              <a:gd name="T27" fmla="*/ 4 h 291"/>
              <a:gd name="T28" fmla="*/ 15 w 40"/>
              <a:gd name="T29" fmla="*/ 3 h 291"/>
              <a:gd name="T30" fmla="*/ 16 w 40"/>
              <a:gd name="T31" fmla="*/ 1 h 291"/>
              <a:gd name="T32" fmla="*/ 17 w 40"/>
              <a:gd name="T33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91">
                <a:moveTo>
                  <a:pt x="17" y="0"/>
                </a:moveTo>
                <a:lnTo>
                  <a:pt x="19" y="1"/>
                </a:lnTo>
                <a:lnTo>
                  <a:pt x="20" y="1"/>
                </a:lnTo>
                <a:lnTo>
                  <a:pt x="21" y="4"/>
                </a:lnTo>
                <a:lnTo>
                  <a:pt x="40" y="291"/>
                </a:lnTo>
                <a:lnTo>
                  <a:pt x="4" y="289"/>
                </a:lnTo>
                <a:lnTo>
                  <a:pt x="3" y="288"/>
                </a:lnTo>
                <a:lnTo>
                  <a:pt x="2" y="287"/>
                </a:lnTo>
                <a:lnTo>
                  <a:pt x="0" y="285"/>
                </a:lnTo>
                <a:lnTo>
                  <a:pt x="2" y="284"/>
                </a:lnTo>
                <a:lnTo>
                  <a:pt x="3" y="283"/>
                </a:lnTo>
                <a:lnTo>
                  <a:pt x="4" y="281"/>
                </a:lnTo>
                <a:lnTo>
                  <a:pt x="32" y="283"/>
                </a:lnTo>
                <a:lnTo>
                  <a:pt x="13" y="4"/>
                </a:lnTo>
                <a:lnTo>
                  <a:pt x="15" y="3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415"/>
          <p:cNvSpPr>
            <a:spLocks/>
          </p:cNvSpPr>
          <p:nvPr/>
        </p:nvSpPr>
        <p:spPr bwMode="auto">
          <a:xfrm>
            <a:off x="6283326" y="4343400"/>
            <a:ext cx="58738" cy="582613"/>
          </a:xfrm>
          <a:custGeom>
            <a:avLst/>
            <a:gdLst>
              <a:gd name="T0" fmla="*/ 3 w 37"/>
              <a:gd name="T1" fmla="*/ 0 h 367"/>
              <a:gd name="T2" fmla="*/ 6 w 37"/>
              <a:gd name="T3" fmla="*/ 0 h 367"/>
              <a:gd name="T4" fmla="*/ 7 w 37"/>
              <a:gd name="T5" fmla="*/ 1 h 367"/>
              <a:gd name="T6" fmla="*/ 7 w 37"/>
              <a:gd name="T7" fmla="*/ 3 h 367"/>
              <a:gd name="T8" fmla="*/ 37 w 37"/>
              <a:gd name="T9" fmla="*/ 364 h 367"/>
              <a:gd name="T10" fmla="*/ 4 w 37"/>
              <a:gd name="T11" fmla="*/ 367 h 367"/>
              <a:gd name="T12" fmla="*/ 4 w 37"/>
              <a:gd name="T13" fmla="*/ 367 h 367"/>
              <a:gd name="T14" fmla="*/ 2 w 37"/>
              <a:gd name="T15" fmla="*/ 365 h 367"/>
              <a:gd name="T16" fmla="*/ 0 w 37"/>
              <a:gd name="T17" fmla="*/ 364 h 367"/>
              <a:gd name="T18" fmla="*/ 0 w 37"/>
              <a:gd name="T19" fmla="*/ 363 h 367"/>
              <a:gd name="T20" fmla="*/ 0 w 37"/>
              <a:gd name="T21" fmla="*/ 361 h 367"/>
              <a:gd name="T22" fmla="*/ 2 w 37"/>
              <a:gd name="T23" fmla="*/ 360 h 367"/>
              <a:gd name="T24" fmla="*/ 3 w 37"/>
              <a:gd name="T25" fmla="*/ 359 h 367"/>
              <a:gd name="T26" fmla="*/ 29 w 37"/>
              <a:gd name="T27" fmla="*/ 357 h 367"/>
              <a:gd name="T28" fmla="*/ 0 w 37"/>
              <a:gd name="T29" fmla="*/ 4 h 367"/>
              <a:gd name="T30" fmla="*/ 0 w 37"/>
              <a:gd name="T31" fmla="*/ 3 h 367"/>
              <a:gd name="T32" fmla="*/ 2 w 37"/>
              <a:gd name="T33" fmla="*/ 0 h 367"/>
              <a:gd name="T34" fmla="*/ 3 w 37"/>
              <a:gd name="T35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367">
                <a:moveTo>
                  <a:pt x="3" y="0"/>
                </a:move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37" y="364"/>
                </a:lnTo>
                <a:lnTo>
                  <a:pt x="4" y="367"/>
                </a:lnTo>
                <a:lnTo>
                  <a:pt x="4" y="367"/>
                </a:lnTo>
                <a:lnTo>
                  <a:pt x="2" y="365"/>
                </a:lnTo>
                <a:lnTo>
                  <a:pt x="0" y="364"/>
                </a:lnTo>
                <a:lnTo>
                  <a:pt x="0" y="363"/>
                </a:lnTo>
                <a:lnTo>
                  <a:pt x="0" y="361"/>
                </a:lnTo>
                <a:lnTo>
                  <a:pt x="2" y="360"/>
                </a:lnTo>
                <a:lnTo>
                  <a:pt x="3" y="359"/>
                </a:lnTo>
                <a:lnTo>
                  <a:pt x="29" y="357"/>
                </a:lnTo>
                <a:lnTo>
                  <a:pt x="0" y="4"/>
                </a:lnTo>
                <a:lnTo>
                  <a:pt x="0" y="3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416"/>
          <p:cNvSpPr>
            <a:spLocks/>
          </p:cNvSpPr>
          <p:nvPr/>
        </p:nvSpPr>
        <p:spPr bwMode="auto">
          <a:xfrm>
            <a:off x="6346826" y="4344988"/>
            <a:ext cx="87313" cy="592138"/>
          </a:xfrm>
          <a:custGeom>
            <a:avLst/>
            <a:gdLst>
              <a:gd name="T0" fmla="*/ 2 w 55"/>
              <a:gd name="T1" fmla="*/ 0 h 373"/>
              <a:gd name="T2" fmla="*/ 4 w 55"/>
              <a:gd name="T3" fmla="*/ 0 h 373"/>
              <a:gd name="T4" fmla="*/ 5 w 55"/>
              <a:gd name="T5" fmla="*/ 2 h 373"/>
              <a:gd name="T6" fmla="*/ 6 w 55"/>
              <a:gd name="T7" fmla="*/ 3 h 373"/>
              <a:gd name="T8" fmla="*/ 17 w 55"/>
              <a:gd name="T9" fmla="*/ 366 h 373"/>
              <a:gd name="T10" fmla="*/ 51 w 55"/>
              <a:gd name="T11" fmla="*/ 360 h 373"/>
              <a:gd name="T12" fmla="*/ 53 w 55"/>
              <a:gd name="T13" fmla="*/ 360 h 373"/>
              <a:gd name="T14" fmla="*/ 55 w 55"/>
              <a:gd name="T15" fmla="*/ 362 h 373"/>
              <a:gd name="T16" fmla="*/ 55 w 55"/>
              <a:gd name="T17" fmla="*/ 363 h 373"/>
              <a:gd name="T18" fmla="*/ 55 w 55"/>
              <a:gd name="T19" fmla="*/ 366 h 373"/>
              <a:gd name="T20" fmla="*/ 53 w 55"/>
              <a:gd name="T21" fmla="*/ 367 h 373"/>
              <a:gd name="T22" fmla="*/ 52 w 55"/>
              <a:gd name="T23" fmla="*/ 368 h 373"/>
              <a:gd name="T24" fmla="*/ 10 w 55"/>
              <a:gd name="T25" fmla="*/ 373 h 373"/>
              <a:gd name="T26" fmla="*/ 0 w 55"/>
              <a:gd name="T27" fmla="*/ 3 h 373"/>
              <a:gd name="T28" fmla="*/ 0 w 55"/>
              <a:gd name="T29" fmla="*/ 2 h 373"/>
              <a:gd name="T30" fmla="*/ 1 w 55"/>
              <a:gd name="T31" fmla="*/ 0 h 373"/>
              <a:gd name="T32" fmla="*/ 2 w 55"/>
              <a:gd name="T33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" h="373">
                <a:moveTo>
                  <a:pt x="2" y="0"/>
                </a:moveTo>
                <a:lnTo>
                  <a:pt x="4" y="0"/>
                </a:lnTo>
                <a:lnTo>
                  <a:pt x="5" y="2"/>
                </a:lnTo>
                <a:lnTo>
                  <a:pt x="6" y="3"/>
                </a:lnTo>
                <a:lnTo>
                  <a:pt x="17" y="366"/>
                </a:lnTo>
                <a:lnTo>
                  <a:pt x="51" y="360"/>
                </a:lnTo>
                <a:lnTo>
                  <a:pt x="53" y="360"/>
                </a:lnTo>
                <a:lnTo>
                  <a:pt x="55" y="362"/>
                </a:lnTo>
                <a:lnTo>
                  <a:pt x="55" y="363"/>
                </a:lnTo>
                <a:lnTo>
                  <a:pt x="55" y="366"/>
                </a:lnTo>
                <a:lnTo>
                  <a:pt x="53" y="367"/>
                </a:lnTo>
                <a:lnTo>
                  <a:pt x="52" y="368"/>
                </a:lnTo>
                <a:lnTo>
                  <a:pt x="10" y="373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417"/>
          <p:cNvSpPr>
            <a:spLocks noEditPoints="1"/>
          </p:cNvSpPr>
          <p:nvPr/>
        </p:nvSpPr>
        <p:spPr bwMode="auto">
          <a:xfrm>
            <a:off x="6424613" y="3998913"/>
            <a:ext cx="274638" cy="325438"/>
          </a:xfrm>
          <a:custGeom>
            <a:avLst/>
            <a:gdLst>
              <a:gd name="T0" fmla="*/ 2 w 173"/>
              <a:gd name="T1" fmla="*/ 6 h 205"/>
              <a:gd name="T2" fmla="*/ 2 w 173"/>
              <a:gd name="T3" fmla="*/ 6 h 205"/>
              <a:gd name="T4" fmla="*/ 2 w 173"/>
              <a:gd name="T5" fmla="*/ 6 h 205"/>
              <a:gd name="T6" fmla="*/ 2 w 173"/>
              <a:gd name="T7" fmla="*/ 6 h 205"/>
              <a:gd name="T8" fmla="*/ 3 w 173"/>
              <a:gd name="T9" fmla="*/ 0 h 205"/>
              <a:gd name="T10" fmla="*/ 6 w 173"/>
              <a:gd name="T11" fmla="*/ 1 h 205"/>
              <a:gd name="T12" fmla="*/ 143 w 173"/>
              <a:gd name="T13" fmla="*/ 82 h 205"/>
              <a:gd name="T14" fmla="*/ 173 w 173"/>
              <a:gd name="T15" fmla="*/ 196 h 205"/>
              <a:gd name="T16" fmla="*/ 138 w 173"/>
              <a:gd name="T17" fmla="*/ 205 h 205"/>
              <a:gd name="T18" fmla="*/ 138 w 173"/>
              <a:gd name="T19" fmla="*/ 205 h 205"/>
              <a:gd name="T20" fmla="*/ 135 w 173"/>
              <a:gd name="T21" fmla="*/ 204 h 205"/>
              <a:gd name="T22" fmla="*/ 134 w 173"/>
              <a:gd name="T23" fmla="*/ 203 h 205"/>
              <a:gd name="T24" fmla="*/ 134 w 173"/>
              <a:gd name="T25" fmla="*/ 200 h 205"/>
              <a:gd name="T26" fmla="*/ 135 w 173"/>
              <a:gd name="T27" fmla="*/ 199 h 205"/>
              <a:gd name="T28" fmla="*/ 137 w 173"/>
              <a:gd name="T29" fmla="*/ 197 h 205"/>
              <a:gd name="T30" fmla="*/ 164 w 173"/>
              <a:gd name="T31" fmla="*/ 191 h 205"/>
              <a:gd name="T32" fmla="*/ 137 w 173"/>
              <a:gd name="T33" fmla="*/ 86 h 205"/>
              <a:gd name="T34" fmla="*/ 2 w 173"/>
              <a:gd name="T35" fmla="*/ 6 h 205"/>
              <a:gd name="T36" fmla="*/ 0 w 173"/>
              <a:gd name="T37" fmla="*/ 5 h 205"/>
              <a:gd name="T38" fmla="*/ 0 w 173"/>
              <a:gd name="T39" fmla="*/ 4 h 205"/>
              <a:gd name="T40" fmla="*/ 0 w 173"/>
              <a:gd name="T41" fmla="*/ 2 h 205"/>
              <a:gd name="T42" fmla="*/ 2 w 173"/>
              <a:gd name="T43" fmla="*/ 1 h 205"/>
              <a:gd name="T44" fmla="*/ 3 w 173"/>
              <a:gd name="T45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3" h="205">
                <a:moveTo>
                  <a:pt x="2" y="6"/>
                </a:move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close/>
                <a:moveTo>
                  <a:pt x="3" y="0"/>
                </a:moveTo>
                <a:lnTo>
                  <a:pt x="6" y="1"/>
                </a:lnTo>
                <a:lnTo>
                  <a:pt x="143" y="82"/>
                </a:lnTo>
                <a:lnTo>
                  <a:pt x="173" y="196"/>
                </a:lnTo>
                <a:lnTo>
                  <a:pt x="138" y="205"/>
                </a:lnTo>
                <a:lnTo>
                  <a:pt x="138" y="205"/>
                </a:lnTo>
                <a:lnTo>
                  <a:pt x="135" y="204"/>
                </a:lnTo>
                <a:lnTo>
                  <a:pt x="134" y="203"/>
                </a:lnTo>
                <a:lnTo>
                  <a:pt x="134" y="200"/>
                </a:lnTo>
                <a:lnTo>
                  <a:pt x="135" y="199"/>
                </a:lnTo>
                <a:lnTo>
                  <a:pt x="137" y="197"/>
                </a:lnTo>
                <a:lnTo>
                  <a:pt x="164" y="191"/>
                </a:lnTo>
                <a:lnTo>
                  <a:pt x="137" y="86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18"/>
          <p:cNvSpPr>
            <a:spLocks/>
          </p:cNvSpPr>
          <p:nvPr/>
        </p:nvSpPr>
        <p:spPr bwMode="auto">
          <a:xfrm>
            <a:off x="6650038" y="4289425"/>
            <a:ext cx="55563" cy="58738"/>
          </a:xfrm>
          <a:custGeom>
            <a:avLst/>
            <a:gdLst>
              <a:gd name="T0" fmla="*/ 35 w 35"/>
              <a:gd name="T1" fmla="*/ 0 h 37"/>
              <a:gd name="T2" fmla="*/ 21 w 35"/>
              <a:gd name="T3" fmla="*/ 35 h 37"/>
              <a:gd name="T4" fmla="*/ 19 w 35"/>
              <a:gd name="T5" fmla="*/ 37 h 37"/>
              <a:gd name="T6" fmla="*/ 18 w 35"/>
              <a:gd name="T7" fmla="*/ 37 h 37"/>
              <a:gd name="T8" fmla="*/ 17 w 35"/>
              <a:gd name="T9" fmla="*/ 37 h 37"/>
              <a:gd name="T10" fmla="*/ 16 w 35"/>
              <a:gd name="T11" fmla="*/ 35 h 37"/>
              <a:gd name="T12" fmla="*/ 14 w 35"/>
              <a:gd name="T13" fmla="*/ 34 h 37"/>
              <a:gd name="T14" fmla="*/ 14 w 35"/>
              <a:gd name="T15" fmla="*/ 33 h 37"/>
              <a:gd name="T16" fmla="*/ 18 w 35"/>
              <a:gd name="T17" fmla="*/ 22 h 37"/>
              <a:gd name="T18" fmla="*/ 5 w 35"/>
              <a:gd name="T19" fmla="*/ 33 h 37"/>
              <a:gd name="T20" fmla="*/ 5 w 35"/>
              <a:gd name="T21" fmla="*/ 33 h 37"/>
              <a:gd name="T22" fmla="*/ 4 w 35"/>
              <a:gd name="T23" fmla="*/ 33 h 37"/>
              <a:gd name="T24" fmla="*/ 1 w 35"/>
              <a:gd name="T25" fmla="*/ 33 h 37"/>
              <a:gd name="T26" fmla="*/ 0 w 35"/>
              <a:gd name="T27" fmla="*/ 31 h 37"/>
              <a:gd name="T28" fmla="*/ 0 w 35"/>
              <a:gd name="T29" fmla="*/ 30 h 37"/>
              <a:gd name="T30" fmla="*/ 0 w 35"/>
              <a:gd name="T31" fmla="*/ 29 h 37"/>
              <a:gd name="T32" fmla="*/ 1 w 35"/>
              <a:gd name="T33" fmla="*/ 27 h 37"/>
              <a:gd name="T34" fmla="*/ 35 w 35"/>
              <a:gd name="T3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7">
                <a:moveTo>
                  <a:pt x="35" y="0"/>
                </a:moveTo>
                <a:lnTo>
                  <a:pt x="21" y="35"/>
                </a:lnTo>
                <a:lnTo>
                  <a:pt x="19" y="37"/>
                </a:lnTo>
                <a:lnTo>
                  <a:pt x="18" y="37"/>
                </a:lnTo>
                <a:lnTo>
                  <a:pt x="17" y="37"/>
                </a:lnTo>
                <a:lnTo>
                  <a:pt x="16" y="35"/>
                </a:lnTo>
                <a:lnTo>
                  <a:pt x="14" y="34"/>
                </a:lnTo>
                <a:lnTo>
                  <a:pt x="14" y="33"/>
                </a:lnTo>
                <a:lnTo>
                  <a:pt x="18" y="22"/>
                </a:lnTo>
                <a:lnTo>
                  <a:pt x="5" y="33"/>
                </a:lnTo>
                <a:lnTo>
                  <a:pt x="5" y="33"/>
                </a:lnTo>
                <a:lnTo>
                  <a:pt x="4" y="33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0" y="29"/>
                </a:lnTo>
                <a:lnTo>
                  <a:pt x="1" y="27"/>
                </a:lnTo>
                <a:lnTo>
                  <a:pt x="3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19"/>
          <p:cNvSpPr>
            <a:spLocks/>
          </p:cNvSpPr>
          <p:nvPr/>
        </p:nvSpPr>
        <p:spPr bwMode="auto">
          <a:xfrm>
            <a:off x="6032501" y="4019550"/>
            <a:ext cx="261938" cy="247650"/>
          </a:xfrm>
          <a:custGeom>
            <a:avLst/>
            <a:gdLst>
              <a:gd name="T0" fmla="*/ 161 w 165"/>
              <a:gd name="T1" fmla="*/ 0 h 156"/>
              <a:gd name="T2" fmla="*/ 162 w 165"/>
              <a:gd name="T3" fmla="*/ 1 h 156"/>
              <a:gd name="T4" fmla="*/ 164 w 165"/>
              <a:gd name="T5" fmla="*/ 2 h 156"/>
              <a:gd name="T6" fmla="*/ 165 w 165"/>
              <a:gd name="T7" fmla="*/ 4 h 156"/>
              <a:gd name="T8" fmla="*/ 164 w 165"/>
              <a:gd name="T9" fmla="*/ 5 h 156"/>
              <a:gd name="T10" fmla="*/ 75 w 165"/>
              <a:gd name="T11" fmla="*/ 152 h 156"/>
              <a:gd name="T12" fmla="*/ 3 w 165"/>
              <a:gd name="T13" fmla="*/ 156 h 156"/>
              <a:gd name="T14" fmla="*/ 3 w 165"/>
              <a:gd name="T15" fmla="*/ 156 h 156"/>
              <a:gd name="T16" fmla="*/ 1 w 165"/>
              <a:gd name="T17" fmla="*/ 156 h 156"/>
              <a:gd name="T18" fmla="*/ 0 w 165"/>
              <a:gd name="T19" fmla="*/ 154 h 156"/>
              <a:gd name="T20" fmla="*/ 0 w 165"/>
              <a:gd name="T21" fmla="*/ 153 h 156"/>
              <a:gd name="T22" fmla="*/ 0 w 165"/>
              <a:gd name="T23" fmla="*/ 150 h 156"/>
              <a:gd name="T24" fmla="*/ 1 w 165"/>
              <a:gd name="T25" fmla="*/ 149 h 156"/>
              <a:gd name="T26" fmla="*/ 3 w 165"/>
              <a:gd name="T27" fmla="*/ 149 h 156"/>
              <a:gd name="T28" fmla="*/ 71 w 165"/>
              <a:gd name="T29" fmla="*/ 145 h 156"/>
              <a:gd name="T30" fmla="*/ 158 w 165"/>
              <a:gd name="T31" fmla="*/ 1 h 156"/>
              <a:gd name="T32" fmla="*/ 158 w 165"/>
              <a:gd name="T33" fmla="*/ 1 h 156"/>
              <a:gd name="T34" fmla="*/ 160 w 165"/>
              <a:gd name="T35" fmla="*/ 1 h 156"/>
              <a:gd name="T36" fmla="*/ 161 w 165"/>
              <a:gd name="T3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5" h="156">
                <a:moveTo>
                  <a:pt x="161" y="0"/>
                </a:moveTo>
                <a:lnTo>
                  <a:pt x="162" y="1"/>
                </a:lnTo>
                <a:lnTo>
                  <a:pt x="164" y="2"/>
                </a:lnTo>
                <a:lnTo>
                  <a:pt x="165" y="4"/>
                </a:lnTo>
                <a:lnTo>
                  <a:pt x="164" y="5"/>
                </a:lnTo>
                <a:lnTo>
                  <a:pt x="75" y="152"/>
                </a:lnTo>
                <a:lnTo>
                  <a:pt x="3" y="156"/>
                </a:lnTo>
                <a:lnTo>
                  <a:pt x="3" y="156"/>
                </a:lnTo>
                <a:lnTo>
                  <a:pt x="1" y="156"/>
                </a:lnTo>
                <a:lnTo>
                  <a:pt x="0" y="154"/>
                </a:lnTo>
                <a:lnTo>
                  <a:pt x="0" y="153"/>
                </a:lnTo>
                <a:lnTo>
                  <a:pt x="0" y="150"/>
                </a:lnTo>
                <a:lnTo>
                  <a:pt x="1" y="149"/>
                </a:lnTo>
                <a:lnTo>
                  <a:pt x="3" y="149"/>
                </a:lnTo>
                <a:lnTo>
                  <a:pt x="71" y="145"/>
                </a:lnTo>
                <a:lnTo>
                  <a:pt x="158" y="1"/>
                </a:lnTo>
                <a:lnTo>
                  <a:pt x="158" y="1"/>
                </a:lnTo>
                <a:lnTo>
                  <a:pt x="160" y="1"/>
                </a:lnTo>
                <a:lnTo>
                  <a:pt x="16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20"/>
          <p:cNvSpPr>
            <a:spLocks/>
          </p:cNvSpPr>
          <p:nvPr/>
        </p:nvSpPr>
        <p:spPr bwMode="auto">
          <a:xfrm>
            <a:off x="5688013" y="4122738"/>
            <a:ext cx="49213" cy="320675"/>
          </a:xfrm>
          <a:custGeom>
            <a:avLst/>
            <a:gdLst>
              <a:gd name="T0" fmla="*/ 1 w 31"/>
              <a:gd name="T1" fmla="*/ 0 h 202"/>
              <a:gd name="T2" fmla="*/ 6 w 31"/>
              <a:gd name="T3" fmla="*/ 2 h 202"/>
              <a:gd name="T4" fmla="*/ 31 w 31"/>
              <a:gd name="T5" fmla="*/ 159 h 202"/>
              <a:gd name="T6" fmla="*/ 19 w 31"/>
              <a:gd name="T7" fmla="*/ 202 h 202"/>
              <a:gd name="T8" fmla="*/ 0 w 31"/>
              <a:gd name="T9" fmla="*/ 176 h 202"/>
              <a:gd name="T10" fmla="*/ 1 w 31"/>
              <a:gd name="T11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202">
                <a:moveTo>
                  <a:pt x="1" y="0"/>
                </a:moveTo>
                <a:lnTo>
                  <a:pt x="6" y="2"/>
                </a:lnTo>
                <a:lnTo>
                  <a:pt x="31" y="159"/>
                </a:lnTo>
                <a:lnTo>
                  <a:pt x="19" y="202"/>
                </a:lnTo>
                <a:lnTo>
                  <a:pt x="0" y="176"/>
                </a:lnTo>
                <a:lnTo>
                  <a:pt x="1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21"/>
          <p:cNvSpPr>
            <a:spLocks noEditPoints="1"/>
          </p:cNvSpPr>
          <p:nvPr/>
        </p:nvSpPr>
        <p:spPr bwMode="auto">
          <a:xfrm>
            <a:off x="5681663" y="4116388"/>
            <a:ext cx="61913" cy="339725"/>
          </a:xfrm>
          <a:custGeom>
            <a:avLst/>
            <a:gdLst>
              <a:gd name="T0" fmla="*/ 8 w 39"/>
              <a:gd name="T1" fmla="*/ 16 h 214"/>
              <a:gd name="T2" fmla="*/ 8 w 39"/>
              <a:gd name="T3" fmla="*/ 178 h 214"/>
              <a:gd name="T4" fmla="*/ 22 w 39"/>
              <a:gd name="T5" fmla="*/ 198 h 214"/>
              <a:gd name="T6" fmla="*/ 31 w 39"/>
              <a:gd name="T7" fmla="*/ 163 h 214"/>
              <a:gd name="T8" fmla="*/ 8 w 39"/>
              <a:gd name="T9" fmla="*/ 16 h 214"/>
              <a:gd name="T10" fmla="*/ 1 w 39"/>
              <a:gd name="T11" fmla="*/ 0 h 214"/>
              <a:gd name="T12" fmla="*/ 13 w 39"/>
              <a:gd name="T13" fmla="*/ 3 h 214"/>
              <a:gd name="T14" fmla="*/ 39 w 39"/>
              <a:gd name="T15" fmla="*/ 163 h 214"/>
              <a:gd name="T16" fmla="*/ 26 w 39"/>
              <a:gd name="T17" fmla="*/ 214 h 214"/>
              <a:gd name="T18" fmla="*/ 0 w 39"/>
              <a:gd name="T19" fmla="*/ 181 h 214"/>
              <a:gd name="T20" fmla="*/ 1 w 39"/>
              <a:gd name="T21" fmla="*/ 4 h 214"/>
              <a:gd name="T22" fmla="*/ 1 w 39"/>
              <a:gd name="T2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214">
                <a:moveTo>
                  <a:pt x="8" y="16"/>
                </a:moveTo>
                <a:lnTo>
                  <a:pt x="8" y="178"/>
                </a:lnTo>
                <a:lnTo>
                  <a:pt x="22" y="198"/>
                </a:lnTo>
                <a:lnTo>
                  <a:pt x="31" y="163"/>
                </a:lnTo>
                <a:lnTo>
                  <a:pt x="8" y="16"/>
                </a:lnTo>
                <a:close/>
                <a:moveTo>
                  <a:pt x="1" y="0"/>
                </a:moveTo>
                <a:lnTo>
                  <a:pt x="13" y="3"/>
                </a:lnTo>
                <a:lnTo>
                  <a:pt x="39" y="163"/>
                </a:lnTo>
                <a:lnTo>
                  <a:pt x="26" y="214"/>
                </a:lnTo>
                <a:lnTo>
                  <a:pt x="0" y="181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22"/>
          <p:cNvSpPr>
            <a:spLocks/>
          </p:cNvSpPr>
          <p:nvPr/>
        </p:nvSpPr>
        <p:spPr bwMode="auto">
          <a:xfrm>
            <a:off x="5688013" y="4122738"/>
            <a:ext cx="49213" cy="320675"/>
          </a:xfrm>
          <a:custGeom>
            <a:avLst/>
            <a:gdLst>
              <a:gd name="T0" fmla="*/ 1 w 31"/>
              <a:gd name="T1" fmla="*/ 0 h 202"/>
              <a:gd name="T2" fmla="*/ 6 w 31"/>
              <a:gd name="T3" fmla="*/ 2 h 202"/>
              <a:gd name="T4" fmla="*/ 31 w 31"/>
              <a:gd name="T5" fmla="*/ 159 h 202"/>
              <a:gd name="T6" fmla="*/ 19 w 31"/>
              <a:gd name="T7" fmla="*/ 202 h 202"/>
              <a:gd name="T8" fmla="*/ 0 w 31"/>
              <a:gd name="T9" fmla="*/ 176 h 202"/>
              <a:gd name="T10" fmla="*/ 1 w 31"/>
              <a:gd name="T11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202">
                <a:moveTo>
                  <a:pt x="1" y="0"/>
                </a:moveTo>
                <a:lnTo>
                  <a:pt x="6" y="2"/>
                </a:lnTo>
                <a:lnTo>
                  <a:pt x="31" y="159"/>
                </a:lnTo>
                <a:lnTo>
                  <a:pt x="19" y="202"/>
                </a:lnTo>
                <a:lnTo>
                  <a:pt x="0" y="176"/>
                </a:lnTo>
                <a:lnTo>
                  <a:pt x="1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423"/>
          <p:cNvSpPr>
            <a:spLocks noEditPoints="1"/>
          </p:cNvSpPr>
          <p:nvPr/>
        </p:nvSpPr>
        <p:spPr bwMode="auto">
          <a:xfrm>
            <a:off x="5681663" y="4116388"/>
            <a:ext cx="61913" cy="339725"/>
          </a:xfrm>
          <a:custGeom>
            <a:avLst/>
            <a:gdLst>
              <a:gd name="T0" fmla="*/ 8 w 39"/>
              <a:gd name="T1" fmla="*/ 16 h 214"/>
              <a:gd name="T2" fmla="*/ 8 w 39"/>
              <a:gd name="T3" fmla="*/ 178 h 214"/>
              <a:gd name="T4" fmla="*/ 22 w 39"/>
              <a:gd name="T5" fmla="*/ 198 h 214"/>
              <a:gd name="T6" fmla="*/ 31 w 39"/>
              <a:gd name="T7" fmla="*/ 163 h 214"/>
              <a:gd name="T8" fmla="*/ 8 w 39"/>
              <a:gd name="T9" fmla="*/ 16 h 214"/>
              <a:gd name="T10" fmla="*/ 1 w 39"/>
              <a:gd name="T11" fmla="*/ 0 h 214"/>
              <a:gd name="T12" fmla="*/ 13 w 39"/>
              <a:gd name="T13" fmla="*/ 3 h 214"/>
              <a:gd name="T14" fmla="*/ 39 w 39"/>
              <a:gd name="T15" fmla="*/ 163 h 214"/>
              <a:gd name="T16" fmla="*/ 26 w 39"/>
              <a:gd name="T17" fmla="*/ 214 h 214"/>
              <a:gd name="T18" fmla="*/ 0 w 39"/>
              <a:gd name="T19" fmla="*/ 181 h 214"/>
              <a:gd name="T20" fmla="*/ 1 w 39"/>
              <a:gd name="T21" fmla="*/ 4 h 214"/>
              <a:gd name="T22" fmla="*/ 1 w 39"/>
              <a:gd name="T2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214">
                <a:moveTo>
                  <a:pt x="8" y="16"/>
                </a:moveTo>
                <a:lnTo>
                  <a:pt x="8" y="178"/>
                </a:lnTo>
                <a:lnTo>
                  <a:pt x="22" y="198"/>
                </a:lnTo>
                <a:lnTo>
                  <a:pt x="31" y="163"/>
                </a:lnTo>
                <a:lnTo>
                  <a:pt x="8" y="16"/>
                </a:lnTo>
                <a:close/>
                <a:moveTo>
                  <a:pt x="1" y="0"/>
                </a:moveTo>
                <a:lnTo>
                  <a:pt x="13" y="3"/>
                </a:lnTo>
                <a:lnTo>
                  <a:pt x="39" y="163"/>
                </a:lnTo>
                <a:lnTo>
                  <a:pt x="26" y="214"/>
                </a:lnTo>
                <a:lnTo>
                  <a:pt x="0" y="181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424"/>
          <p:cNvSpPr>
            <a:spLocks/>
          </p:cNvSpPr>
          <p:nvPr/>
        </p:nvSpPr>
        <p:spPr bwMode="auto">
          <a:xfrm>
            <a:off x="5648326" y="4110038"/>
            <a:ext cx="80963" cy="38100"/>
          </a:xfrm>
          <a:custGeom>
            <a:avLst/>
            <a:gdLst>
              <a:gd name="T0" fmla="*/ 14 w 51"/>
              <a:gd name="T1" fmla="*/ 0 h 24"/>
              <a:gd name="T2" fmla="*/ 25 w 51"/>
              <a:gd name="T3" fmla="*/ 0 h 24"/>
              <a:gd name="T4" fmla="*/ 37 w 51"/>
              <a:gd name="T5" fmla="*/ 6 h 24"/>
              <a:gd name="T6" fmla="*/ 51 w 51"/>
              <a:gd name="T7" fmla="*/ 15 h 24"/>
              <a:gd name="T8" fmla="*/ 50 w 51"/>
              <a:gd name="T9" fmla="*/ 17 h 24"/>
              <a:gd name="T10" fmla="*/ 48 w 51"/>
              <a:gd name="T11" fmla="*/ 20 h 24"/>
              <a:gd name="T12" fmla="*/ 47 w 51"/>
              <a:gd name="T13" fmla="*/ 21 h 24"/>
              <a:gd name="T14" fmla="*/ 44 w 51"/>
              <a:gd name="T15" fmla="*/ 23 h 24"/>
              <a:gd name="T16" fmla="*/ 42 w 51"/>
              <a:gd name="T17" fmla="*/ 24 h 24"/>
              <a:gd name="T18" fmla="*/ 41 w 51"/>
              <a:gd name="T19" fmla="*/ 24 h 24"/>
              <a:gd name="T20" fmla="*/ 38 w 51"/>
              <a:gd name="T21" fmla="*/ 23 h 24"/>
              <a:gd name="T22" fmla="*/ 35 w 51"/>
              <a:gd name="T23" fmla="*/ 20 h 24"/>
              <a:gd name="T24" fmla="*/ 33 w 51"/>
              <a:gd name="T25" fmla="*/ 16 h 24"/>
              <a:gd name="T26" fmla="*/ 31 w 51"/>
              <a:gd name="T27" fmla="*/ 10 h 24"/>
              <a:gd name="T28" fmla="*/ 26 w 51"/>
              <a:gd name="T29" fmla="*/ 8 h 24"/>
              <a:gd name="T30" fmla="*/ 21 w 51"/>
              <a:gd name="T31" fmla="*/ 19 h 24"/>
              <a:gd name="T32" fmla="*/ 16 w 51"/>
              <a:gd name="T33" fmla="*/ 21 h 24"/>
              <a:gd name="T34" fmla="*/ 8 w 51"/>
              <a:gd name="T35" fmla="*/ 16 h 24"/>
              <a:gd name="T36" fmla="*/ 0 w 51"/>
              <a:gd name="T37" fmla="*/ 3 h 24"/>
              <a:gd name="T38" fmla="*/ 6 w 51"/>
              <a:gd name="T39" fmla="*/ 2 h 24"/>
              <a:gd name="T40" fmla="*/ 14 w 51"/>
              <a:gd name="T4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24">
                <a:moveTo>
                  <a:pt x="14" y="0"/>
                </a:moveTo>
                <a:lnTo>
                  <a:pt x="25" y="0"/>
                </a:lnTo>
                <a:lnTo>
                  <a:pt x="37" y="6"/>
                </a:lnTo>
                <a:lnTo>
                  <a:pt x="51" y="15"/>
                </a:lnTo>
                <a:lnTo>
                  <a:pt x="50" y="17"/>
                </a:lnTo>
                <a:lnTo>
                  <a:pt x="48" y="20"/>
                </a:lnTo>
                <a:lnTo>
                  <a:pt x="47" y="21"/>
                </a:lnTo>
                <a:lnTo>
                  <a:pt x="44" y="23"/>
                </a:lnTo>
                <a:lnTo>
                  <a:pt x="42" y="24"/>
                </a:lnTo>
                <a:lnTo>
                  <a:pt x="41" y="24"/>
                </a:lnTo>
                <a:lnTo>
                  <a:pt x="38" y="23"/>
                </a:lnTo>
                <a:lnTo>
                  <a:pt x="35" y="20"/>
                </a:lnTo>
                <a:lnTo>
                  <a:pt x="33" y="16"/>
                </a:lnTo>
                <a:lnTo>
                  <a:pt x="31" y="10"/>
                </a:lnTo>
                <a:lnTo>
                  <a:pt x="26" y="8"/>
                </a:lnTo>
                <a:lnTo>
                  <a:pt x="21" y="19"/>
                </a:lnTo>
                <a:lnTo>
                  <a:pt x="16" y="21"/>
                </a:lnTo>
                <a:lnTo>
                  <a:pt x="8" y="16"/>
                </a:lnTo>
                <a:lnTo>
                  <a:pt x="0" y="3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41F3BA"/>
          </a:solidFill>
          <a:ln w="0">
            <a:solidFill>
              <a:srgbClr val="41F3B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425"/>
          <p:cNvSpPr>
            <a:spLocks noEditPoints="1"/>
          </p:cNvSpPr>
          <p:nvPr/>
        </p:nvSpPr>
        <p:spPr bwMode="auto">
          <a:xfrm>
            <a:off x="5640388" y="4103688"/>
            <a:ext cx="95250" cy="50800"/>
          </a:xfrm>
          <a:custGeom>
            <a:avLst/>
            <a:gdLst>
              <a:gd name="T0" fmla="*/ 39 w 60"/>
              <a:gd name="T1" fmla="*/ 12 h 32"/>
              <a:gd name="T2" fmla="*/ 39 w 60"/>
              <a:gd name="T3" fmla="*/ 14 h 32"/>
              <a:gd name="T4" fmla="*/ 40 w 60"/>
              <a:gd name="T5" fmla="*/ 14 h 32"/>
              <a:gd name="T6" fmla="*/ 43 w 60"/>
              <a:gd name="T7" fmla="*/ 20 h 32"/>
              <a:gd name="T8" fmla="*/ 46 w 60"/>
              <a:gd name="T9" fmla="*/ 24 h 32"/>
              <a:gd name="T10" fmla="*/ 47 w 60"/>
              <a:gd name="T11" fmla="*/ 24 h 32"/>
              <a:gd name="T12" fmla="*/ 49 w 60"/>
              <a:gd name="T13" fmla="*/ 23 h 32"/>
              <a:gd name="T14" fmla="*/ 46 w 60"/>
              <a:gd name="T15" fmla="*/ 15 h 32"/>
              <a:gd name="T16" fmla="*/ 21 w 60"/>
              <a:gd name="T17" fmla="*/ 7 h 32"/>
              <a:gd name="T18" fmla="*/ 10 w 60"/>
              <a:gd name="T19" fmla="*/ 10 h 32"/>
              <a:gd name="T20" fmla="*/ 15 w 60"/>
              <a:gd name="T21" fmla="*/ 17 h 32"/>
              <a:gd name="T22" fmla="*/ 19 w 60"/>
              <a:gd name="T23" fmla="*/ 21 h 32"/>
              <a:gd name="T24" fmla="*/ 22 w 60"/>
              <a:gd name="T25" fmla="*/ 21 h 32"/>
              <a:gd name="T26" fmla="*/ 23 w 60"/>
              <a:gd name="T27" fmla="*/ 20 h 32"/>
              <a:gd name="T28" fmla="*/ 27 w 60"/>
              <a:gd name="T29" fmla="*/ 12 h 32"/>
              <a:gd name="T30" fmla="*/ 31 w 60"/>
              <a:gd name="T31" fmla="*/ 10 h 32"/>
              <a:gd name="T32" fmla="*/ 30 w 60"/>
              <a:gd name="T33" fmla="*/ 8 h 32"/>
              <a:gd name="T34" fmla="*/ 21 w 60"/>
              <a:gd name="T35" fmla="*/ 7 h 32"/>
              <a:gd name="T36" fmla="*/ 31 w 60"/>
              <a:gd name="T37" fmla="*/ 2 h 32"/>
              <a:gd name="T38" fmla="*/ 57 w 60"/>
              <a:gd name="T39" fmla="*/ 15 h 32"/>
              <a:gd name="T40" fmla="*/ 59 w 60"/>
              <a:gd name="T41" fmla="*/ 19 h 32"/>
              <a:gd name="T42" fmla="*/ 56 w 60"/>
              <a:gd name="T43" fmla="*/ 25 h 32"/>
              <a:gd name="T44" fmla="*/ 51 w 60"/>
              <a:gd name="T45" fmla="*/ 31 h 32"/>
              <a:gd name="T46" fmla="*/ 47 w 60"/>
              <a:gd name="T47" fmla="*/ 32 h 32"/>
              <a:gd name="T48" fmla="*/ 40 w 60"/>
              <a:gd name="T49" fmla="*/ 29 h 32"/>
              <a:gd name="T50" fmla="*/ 35 w 60"/>
              <a:gd name="T51" fmla="*/ 23 h 32"/>
              <a:gd name="T52" fmla="*/ 32 w 60"/>
              <a:gd name="T53" fmla="*/ 17 h 32"/>
              <a:gd name="T54" fmla="*/ 30 w 60"/>
              <a:gd name="T55" fmla="*/ 24 h 32"/>
              <a:gd name="T56" fmla="*/ 25 w 60"/>
              <a:gd name="T57" fmla="*/ 28 h 32"/>
              <a:gd name="T58" fmla="*/ 17 w 60"/>
              <a:gd name="T59" fmla="*/ 28 h 32"/>
              <a:gd name="T60" fmla="*/ 9 w 60"/>
              <a:gd name="T61" fmla="*/ 20 h 32"/>
              <a:gd name="T62" fmla="*/ 1 w 60"/>
              <a:gd name="T63" fmla="*/ 8 h 32"/>
              <a:gd name="T64" fmla="*/ 4 w 60"/>
              <a:gd name="T65" fmla="*/ 3 h 32"/>
              <a:gd name="T66" fmla="*/ 14 w 60"/>
              <a:gd name="T6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32">
                <a:moveTo>
                  <a:pt x="39" y="12"/>
                </a:moveTo>
                <a:lnTo>
                  <a:pt x="39" y="12"/>
                </a:lnTo>
                <a:lnTo>
                  <a:pt x="39" y="14"/>
                </a:lnTo>
                <a:lnTo>
                  <a:pt x="39" y="14"/>
                </a:lnTo>
                <a:lnTo>
                  <a:pt x="40" y="14"/>
                </a:lnTo>
                <a:lnTo>
                  <a:pt x="40" y="14"/>
                </a:lnTo>
                <a:lnTo>
                  <a:pt x="42" y="17"/>
                </a:lnTo>
                <a:lnTo>
                  <a:pt x="43" y="20"/>
                </a:lnTo>
                <a:lnTo>
                  <a:pt x="44" y="23"/>
                </a:lnTo>
                <a:lnTo>
                  <a:pt x="46" y="24"/>
                </a:lnTo>
                <a:lnTo>
                  <a:pt x="46" y="24"/>
                </a:lnTo>
                <a:lnTo>
                  <a:pt x="47" y="24"/>
                </a:lnTo>
                <a:lnTo>
                  <a:pt x="48" y="24"/>
                </a:lnTo>
                <a:lnTo>
                  <a:pt x="49" y="23"/>
                </a:lnTo>
                <a:lnTo>
                  <a:pt x="52" y="20"/>
                </a:lnTo>
                <a:lnTo>
                  <a:pt x="46" y="15"/>
                </a:lnTo>
                <a:lnTo>
                  <a:pt x="39" y="12"/>
                </a:lnTo>
                <a:close/>
                <a:moveTo>
                  <a:pt x="21" y="7"/>
                </a:moveTo>
                <a:lnTo>
                  <a:pt x="15" y="8"/>
                </a:lnTo>
                <a:lnTo>
                  <a:pt x="10" y="10"/>
                </a:lnTo>
                <a:lnTo>
                  <a:pt x="13" y="14"/>
                </a:lnTo>
                <a:lnTo>
                  <a:pt x="15" y="17"/>
                </a:lnTo>
                <a:lnTo>
                  <a:pt x="18" y="20"/>
                </a:lnTo>
                <a:lnTo>
                  <a:pt x="19" y="21"/>
                </a:lnTo>
                <a:lnTo>
                  <a:pt x="21" y="21"/>
                </a:lnTo>
                <a:lnTo>
                  <a:pt x="22" y="21"/>
                </a:lnTo>
                <a:lnTo>
                  <a:pt x="22" y="21"/>
                </a:lnTo>
                <a:lnTo>
                  <a:pt x="23" y="20"/>
                </a:lnTo>
                <a:lnTo>
                  <a:pt x="26" y="16"/>
                </a:lnTo>
                <a:lnTo>
                  <a:pt x="27" y="12"/>
                </a:lnTo>
                <a:lnTo>
                  <a:pt x="28" y="8"/>
                </a:lnTo>
                <a:lnTo>
                  <a:pt x="31" y="10"/>
                </a:lnTo>
                <a:lnTo>
                  <a:pt x="35" y="10"/>
                </a:lnTo>
                <a:lnTo>
                  <a:pt x="30" y="8"/>
                </a:lnTo>
                <a:lnTo>
                  <a:pt x="26" y="8"/>
                </a:lnTo>
                <a:lnTo>
                  <a:pt x="21" y="7"/>
                </a:lnTo>
                <a:close/>
                <a:moveTo>
                  <a:pt x="21" y="0"/>
                </a:moveTo>
                <a:lnTo>
                  <a:pt x="31" y="2"/>
                </a:lnTo>
                <a:lnTo>
                  <a:pt x="44" y="6"/>
                </a:lnTo>
                <a:lnTo>
                  <a:pt x="57" y="15"/>
                </a:lnTo>
                <a:lnTo>
                  <a:pt x="60" y="17"/>
                </a:lnTo>
                <a:lnTo>
                  <a:pt x="59" y="19"/>
                </a:lnTo>
                <a:lnTo>
                  <a:pt x="57" y="23"/>
                </a:lnTo>
                <a:lnTo>
                  <a:pt x="56" y="25"/>
                </a:lnTo>
                <a:lnTo>
                  <a:pt x="53" y="29"/>
                </a:lnTo>
                <a:lnTo>
                  <a:pt x="51" y="31"/>
                </a:lnTo>
                <a:lnTo>
                  <a:pt x="47" y="32"/>
                </a:lnTo>
                <a:lnTo>
                  <a:pt x="47" y="32"/>
                </a:lnTo>
                <a:lnTo>
                  <a:pt x="43" y="31"/>
                </a:lnTo>
                <a:lnTo>
                  <a:pt x="40" y="29"/>
                </a:lnTo>
                <a:lnTo>
                  <a:pt x="39" y="27"/>
                </a:lnTo>
                <a:lnTo>
                  <a:pt x="35" y="23"/>
                </a:lnTo>
                <a:lnTo>
                  <a:pt x="34" y="17"/>
                </a:lnTo>
                <a:lnTo>
                  <a:pt x="32" y="17"/>
                </a:lnTo>
                <a:lnTo>
                  <a:pt x="31" y="21"/>
                </a:lnTo>
                <a:lnTo>
                  <a:pt x="30" y="24"/>
                </a:lnTo>
                <a:lnTo>
                  <a:pt x="27" y="27"/>
                </a:lnTo>
                <a:lnTo>
                  <a:pt x="25" y="28"/>
                </a:lnTo>
                <a:lnTo>
                  <a:pt x="21" y="29"/>
                </a:lnTo>
                <a:lnTo>
                  <a:pt x="17" y="28"/>
                </a:lnTo>
                <a:lnTo>
                  <a:pt x="13" y="25"/>
                </a:lnTo>
                <a:lnTo>
                  <a:pt x="9" y="20"/>
                </a:lnTo>
                <a:lnTo>
                  <a:pt x="5" y="15"/>
                </a:lnTo>
                <a:lnTo>
                  <a:pt x="1" y="8"/>
                </a:lnTo>
                <a:lnTo>
                  <a:pt x="0" y="4"/>
                </a:lnTo>
                <a:lnTo>
                  <a:pt x="4" y="3"/>
                </a:lnTo>
                <a:lnTo>
                  <a:pt x="9" y="2"/>
                </a:lnTo>
                <a:lnTo>
                  <a:pt x="14" y="0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426"/>
          <p:cNvSpPr>
            <a:spLocks/>
          </p:cNvSpPr>
          <p:nvPr/>
        </p:nvSpPr>
        <p:spPr bwMode="auto">
          <a:xfrm>
            <a:off x="6296026" y="3994150"/>
            <a:ext cx="73025" cy="309563"/>
          </a:xfrm>
          <a:custGeom>
            <a:avLst/>
            <a:gdLst>
              <a:gd name="T0" fmla="*/ 46 w 46"/>
              <a:gd name="T1" fmla="*/ 0 h 195"/>
              <a:gd name="T2" fmla="*/ 41 w 46"/>
              <a:gd name="T3" fmla="*/ 148 h 195"/>
              <a:gd name="T4" fmla="*/ 16 w 46"/>
              <a:gd name="T5" fmla="*/ 195 h 195"/>
              <a:gd name="T6" fmla="*/ 0 w 46"/>
              <a:gd name="T7" fmla="*/ 166 h 195"/>
              <a:gd name="T8" fmla="*/ 41 w 46"/>
              <a:gd name="T9" fmla="*/ 1 h 195"/>
              <a:gd name="T10" fmla="*/ 46 w 46"/>
              <a:gd name="T1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195">
                <a:moveTo>
                  <a:pt x="46" y="0"/>
                </a:moveTo>
                <a:lnTo>
                  <a:pt x="41" y="148"/>
                </a:lnTo>
                <a:lnTo>
                  <a:pt x="16" y="195"/>
                </a:lnTo>
                <a:lnTo>
                  <a:pt x="0" y="166"/>
                </a:lnTo>
                <a:lnTo>
                  <a:pt x="41" y="1"/>
                </a:lnTo>
                <a:lnTo>
                  <a:pt x="46" y="0"/>
                </a:lnTo>
                <a:close/>
              </a:path>
            </a:pathLst>
          </a:custGeom>
          <a:solidFill>
            <a:srgbClr val="A74DFF"/>
          </a:solidFill>
          <a:ln w="0">
            <a:solidFill>
              <a:srgbClr val="A74D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427"/>
          <p:cNvSpPr>
            <a:spLocks noEditPoints="1"/>
          </p:cNvSpPr>
          <p:nvPr/>
        </p:nvSpPr>
        <p:spPr bwMode="auto">
          <a:xfrm>
            <a:off x="6289676" y="3987800"/>
            <a:ext cx="85725" cy="328613"/>
          </a:xfrm>
          <a:custGeom>
            <a:avLst/>
            <a:gdLst>
              <a:gd name="T0" fmla="*/ 46 w 54"/>
              <a:gd name="T1" fmla="*/ 12 h 207"/>
              <a:gd name="T2" fmla="*/ 8 w 54"/>
              <a:gd name="T3" fmla="*/ 169 h 207"/>
              <a:gd name="T4" fmla="*/ 20 w 54"/>
              <a:gd name="T5" fmla="*/ 191 h 207"/>
              <a:gd name="T6" fmla="*/ 41 w 54"/>
              <a:gd name="T7" fmla="*/ 151 h 207"/>
              <a:gd name="T8" fmla="*/ 46 w 54"/>
              <a:gd name="T9" fmla="*/ 12 h 207"/>
              <a:gd name="T10" fmla="*/ 54 w 54"/>
              <a:gd name="T11" fmla="*/ 0 h 207"/>
              <a:gd name="T12" fmla="*/ 49 w 54"/>
              <a:gd name="T13" fmla="*/ 153 h 207"/>
              <a:gd name="T14" fmla="*/ 20 w 54"/>
              <a:gd name="T15" fmla="*/ 207 h 207"/>
              <a:gd name="T16" fmla="*/ 0 w 54"/>
              <a:gd name="T17" fmla="*/ 170 h 207"/>
              <a:gd name="T18" fmla="*/ 41 w 54"/>
              <a:gd name="T19" fmla="*/ 4 h 207"/>
              <a:gd name="T20" fmla="*/ 42 w 54"/>
              <a:gd name="T21" fmla="*/ 1 h 207"/>
              <a:gd name="T22" fmla="*/ 54 w 54"/>
              <a:gd name="T23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207">
                <a:moveTo>
                  <a:pt x="46" y="12"/>
                </a:moveTo>
                <a:lnTo>
                  <a:pt x="8" y="169"/>
                </a:lnTo>
                <a:lnTo>
                  <a:pt x="20" y="191"/>
                </a:lnTo>
                <a:lnTo>
                  <a:pt x="41" y="151"/>
                </a:lnTo>
                <a:lnTo>
                  <a:pt x="46" y="12"/>
                </a:lnTo>
                <a:close/>
                <a:moveTo>
                  <a:pt x="54" y="0"/>
                </a:moveTo>
                <a:lnTo>
                  <a:pt x="49" y="153"/>
                </a:lnTo>
                <a:lnTo>
                  <a:pt x="20" y="207"/>
                </a:lnTo>
                <a:lnTo>
                  <a:pt x="0" y="170"/>
                </a:lnTo>
                <a:lnTo>
                  <a:pt x="41" y="4"/>
                </a:lnTo>
                <a:lnTo>
                  <a:pt x="42" y="1"/>
                </a:lnTo>
                <a:lnTo>
                  <a:pt x="5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28"/>
          <p:cNvSpPr>
            <a:spLocks/>
          </p:cNvSpPr>
          <p:nvPr/>
        </p:nvSpPr>
        <p:spPr bwMode="auto">
          <a:xfrm>
            <a:off x="6296026" y="3994150"/>
            <a:ext cx="73025" cy="309563"/>
          </a:xfrm>
          <a:custGeom>
            <a:avLst/>
            <a:gdLst>
              <a:gd name="T0" fmla="*/ 46 w 46"/>
              <a:gd name="T1" fmla="*/ 0 h 195"/>
              <a:gd name="T2" fmla="*/ 41 w 46"/>
              <a:gd name="T3" fmla="*/ 148 h 195"/>
              <a:gd name="T4" fmla="*/ 16 w 46"/>
              <a:gd name="T5" fmla="*/ 195 h 195"/>
              <a:gd name="T6" fmla="*/ 0 w 46"/>
              <a:gd name="T7" fmla="*/ 166 h 195"/>
              <a:gd name="T8" fmla="*/ 41 w 46"/>
              <a:gd name="T9" fmla="*/ 1 h 195"/>
              <a:gd name="T10" fmla="*/ 46 w 46"/>
              <a:gd name="T1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195">
                <a:moveTo>
                  <a:pt x="46" y="0"/>
                </a:moveTo>
                <a:lnTo>
                  <a:pt x="41" y="148"/>
                </a:lnTo>
                <a:lnTo>
                  <a:pt x="16" y="195"/>
                </a:lnTo>
                <a:lnTo>
                  <a:pt x="0" y="166"/>
                </a:lnTo>
                <a:lnTo>
                  <a:pt x="41" y="1"/>
                </a:lnTo>
                <a:lnTo>
                  <a:pt x="46" y="0"/>
                </a:lnTo>
                <a:close/>
              </a:path>
            </a:pathLst>
          </a:custGeom>
          <a:solidFill>
            <a:srgbClr val="A74DFF"/>
          </a:solidFill>
          <a:ln w="0">
            <a:solidFill>
              <a:srgbClr val="A74D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429"/>
          <p:cNvSpPr>
            <a:spLocks noEditPoints="1"/>
          </p:cNvSpPr>
          <p:nvPr/>
        </p:nvSpPr>
        <p:spPr bwMode="auto">
          <a:xfrm>
            <a:off x="6289676" y="3987800"/>
            <a:ext cx="85725" cy="328613"/>
          </a:xfrm>
          <a:custGeom>
            <a:avLst/>
            <a:gdLst>
              <a:gd name="T0" fmla="*/ 46 w 54"/>
              <a:gd name="T1" fmla="*/ 12 h 207"/>
              <a:gd name="T2" fmla="*/ 8 w 54"/>
              <a:gd name="T3" fmla="*/ 169 h 207"/>
              <a:gd name="T4" fmla="*/ 20 w 54"/>
              <a:gd name="T5" fmla="*/ 191 h 207"/>
              <a:gd name="T6" fmla="*/ 41 w 54"/>
              <a:gd name="T7" fmla="*/ 151 h 207"/>
              <a:gd name="T8" fmla="*/ 46 w 54"/>
              <a:gd name="T9" fmla="*/ 12 h 207"/>
              <a:gd name="T10" fmla="*/ 54 w 54"/>
              <a:gd name="T11" fmla="*/ 0 h 207"/>
              <a:gd name="T12" fmla="*/ 49 w 54"/>
              <a:gd name="T13" fmla="*/ 153 h 207"/>
              <a:gd name="T14" fmla="*/ 20 w 54"/>
              <a:gd name="T15" fmla="*/ 207 h 207"/>
              <a:gd name="T16" fmla="*/ 0 w 54"/>
              <a:gd name="T17" fmla="*/ 170 h 207"/>
              <a:gd name="T18" fmla="*/ 41 w 54"/>
              <a:gd name="T19" fmla="*/ 4 h 207"/>
              <a:gd name="T20" fmla="*/ 42 w 54"/>
              <a:gd name="T21" fmla="*/ 1 h 207"/>
              <a:gd name="T22" fmla="*/ 54 w 54"/>
              <a:gd name="T23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207">
                <a:moveTo>
                  <a:pt x="46" y="12"/>
                </a:moveTo>
                <a:lnTo>
                  <a:pt x="8" y="169"/>
                </a:lnTo>
                <a:lnTo>
                  <a:pt x="20" y="191"/>
                </a:lnTo>
                <a:lnTo>
                  <a:pt x="41" y="151"/>
                </a:lnTo>
                <a:lnTo>
                  <a:pt x="46" y="12"/>
                </a:lnTo>
                <a:close/>
                <a:moveTo>
                  <a:pt x="54" y="0"/>
                </a:moveTo>
                <a:lnTo>
                  <a:pt x="49" y="153"/>
                </a:lnTo>
                <a:lnTo>
                  <a:pt x="20" y="207"/>
                </a:lnTo>
                <a:lnTo>
                  <a:pt x="0" y="170"/>
                </a:lnTo>
                <a:lnTo>
                  <a:pt x="41" y="4"/>
                </a:lnTo>
                <a:lnTo>
                  <a:pt x="42" y="1"/>
                </a:lnTo>
                <a:lnTo>
                  <a:pt x="5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30"/>
          <p:cNvSpPr>
            <a:spLocks/>
          </p:cNvSpPr>
          <p:nvPr/>
        </p:nvSpPr>
        <p:spPr bwMode="auto">
          <a:xfrm>
            <a:off x="6316663" y="3981450"/>
            <a:ext cx="98425" cy="44450"/>
          </a:xfrm>
          <a:custGeom>
            <a:avLst/>
            <a:gdLst>
              <a:gd name="T0" fmla="*/ 32 w 62"/>
              <a:gd name="T1" fmla="*/ 0 h 28"/>
              <a:gd name="T2" fmla="*/ 46 w 62"/>
              <a:gd name="T3" fmla="*/ 0 h 28"/>
              <a:gd name="T4" fmla="*/ 62 w 62"/>
              <a:gd name="T5" fmla="*/ 7 h 28"/>
              <a:gd name="T6" fmla="*/ 59 w 62"/>
              <a:gd name="T7" fmla="*/ 12 h 28"/>
              <a:gd name="T8" fmla="*/ 55 w 62"/>
              <a:gd name="T9" fmla="*/ 16 h 28"/>
              <a:gd name="T10" fmla="*/ 50 w 62"/>
              <a:gd name="T11" fmla="*/ 21 h 28"/>
              <a:gd name="T12" fmla="*/ 45 w 62"/>
              <a:gd name="T13" fmla="*/ 22 h 28"/>
              <a:gd name="T14" fmla="*/ 40 w 62"/>
              <a:gd name="T15" fmla="*/ 22 h 28"/>
              <a:gd name="T16" fmla="*/ 36 w 62"/>
              <a:gd name="T17" fmla="*/ 19 h 28"/>
              <a:gd name="T18" fmla="*/ 33 w 62"/>
              <a:gd name="T19" fmla="*/ 8 h 28"/>
              <a:gd name="T20" fmla="*/ 28 w 62"/>
              <a:gd name="T21" fmla="*/ 9 h 28"/>
              <a:gd name="T22" fmla="*/ 27 w 62"/>
              <a:gd name="T23" fmla="*/ 17 h 28"/>
              <a:gd name="T24" fmla="*/ 24 w 62"/>
              <a:gd name="T25" fmla="*/ 24 h 28"/>
              <a:gd name="T26" fmla="*/ 19 w 62"/>
              <a:gd name="T27" fmla="*/ 28 h 28"/>
              <a:gd name="T28" fmla="*/ 12 w 62"/>
              <a:gd name="T29" fmla="*/ 28 h 28"/>
              <a:gd name="T30" fmla="*/ 7 w 62"/>
              <a:gd name="T31" fmla="*/ 22 h 28"/>
              <a:gd name="T32" fmla="*/ 0 w 62"/>
              <a:gd name="T33" fmla="*/ 12 h 28"/>
              <a:gd name="T34" fmla="*/ 8 w 62"/>
              <a:gd name="T35" fmla="*/ 8 h 28"/>
              <a:gd name="T36" fmla="*/ 19 w 62"/>
              <a:gd name="T37" fmla="*/ 3 h 28"/>
              <a:gd name="T38" fmla="*/ 32 w 62"/>
              <a:gd name="T3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28">
                <a:moveTo>
                  <a:pt x="32" y="0"/>
                </a:moveTo>
                <a:lnTo>
                  <a:pt x="46" y="0"/>
                </a:lnTo>
                <a:lnTo>
                  <a:pt x="62" y="7"/>
                </a:lnTo>
                <a:lnTo>
                  <a:pt x="59" y="12"/>
                </a:lnTo>
                <a:lnTo>
                  <a:pt x="55" y="16"/>
                </a:lnTo>
                <a:lnTo>
                  <a:pt x="50" y="21"/>
                </a:lnTo>
                <a:lnTo>
                  <a:pt x="45" y="22"/>
                </a:lnTo>
                <a:lnTo>
                  <a:pt x="40" y="22"/>
                </a:lnTo>
                <a:lnTo>
                  <a:pt x="36" y="19"/>
                </a:lnTo>
                <a:lnTo>
                  <a:pt x="33" y="8"/>
                </a:lnTo>
                <a:lnTo>
                  <a:pt x="28" y="9"/>
                </a:lnTo>
                <a:lnTo>
                  <a:pt x="27" y="17"/>
                </a:lnTo>
                <a:lnTo>
                  <a:pt x="24" y="24"/>
                </a:lnTo>
                <a:lnTo>
                  <a:pt x="19" y="28"/>
                </a:lnTo>
                <a:lnTo>
                  <a:pt x="12" y="28"/>
                </a:lnTo>
                <a:lnTo>
                  <a:pt x="7" y="22"/>
                </a:lnTo>
                <a:lnTo>
                  <a:pt x="0" y="12"/>
                </a:lnTo>
                <a:lnTo>
                  <a:pt x="8" y="8"/>
                </a:lnTo>
                <a:lnTo>
                  <a:pt x="19" y="3"/>
                </a:lnTo>
                <a:lnTo>
                  <a:pt x="32" y="0"/>
                </a:lnTo>
                <a:close/>
              </a:path>
            </a:pathLst>
          </a:custGeom>
          <a:solidFill>
            <a:srgbClr val="A74DFF"/>
          </a:solidFill>
          <a:ln w="0">
            <a:solidFill>
              <a:srgbClr val="A74D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31"/>
          <p:cNvSpPr>
            <a:spLocks noEditPoints="1"/>
          </p:cNvSpPr>
          <p:nvPr/>
        </p:nvSpPr>
        <p:spPr bwMode="auto">
          <a:xfrm>
            <a:off x="6310313" y="3975100"/>
            <a:ext cx="112713" cy="57150"/>
          </a:xfrm>
          <a:custGeom>
            <a:avLst/>
            <a:gdLst>
              <a:gd name="T0" fmla="*/ 28 w 71"/>
              <a:gd name="T1" fmla="*/ 9 h 36"/>
              <a:gd name="T2" fmla="*/ 10 w 71"/>
              <a:gd name="T3" fmla="*/ 17 h 36"/>
              <a:gd name="T4" fmla="*/ 15 w 71"/>
              <a:gd name="T5" fmla="*/ 25 h 36"/>
              <a:gd name="T6" fmla="*/ 19 w 71"/>
              <a:gd name="T7" fmla="*/ 28 h 36"/>
              <a:gd name="T8" fmla="*/ 23 w 71"/>
              <a:gd name="T9" fmla="*/ 28 h 36"/>
              <a:gd name="T10" fmla="*/ 27 w 71"/>
              <a:gd name="T11" fmla="*/ 23 h 36"/>
              <a:gd name="T12" fmla="*/ 28 w 71"/>
              <a:gd name="T13" fmla="*/ 15 h 36"/>
              <a:gd name="T14" fmla="*/ 28 w 71"/>
              <a:gd name="T15" fmla="*/ 9 h 36"/>
              <a:gd name="T16" fmla="*/ 37 w 71"/>
              <a:gd name="T17" fmla="*/ 9 h 36"/>
              <a:gd name="T18" fmla="*/ 38 w 71"/>
              <a:gd name="T19" fmla="*/ 9 h 36"/>
              <a:gd name="T20" fmla="*/ 38 w 71"/>
              <a:gd name="T21" fmla="*/ 9 h 36"/>
              <a:gd name="T22" fmla="*/ 38 w 71"/>
              <a:gd name="T23" fmla="*/ 9 h 36"/>
              <a:gd name="T24" fmla="*/ 41 w 71"/>
              <a:gd name="T25" fmla="*/ 12 h 36"/>
              <a:gd name="T26" fmla="*/ 42 w 71"/>
              <a:gd name="T27" fmla="*/ 20 h 36"/>
              <a:gd name="T28" fmla="*/ 45 w 71"/>
              <a:gd name="T29" fmla="*/ 23 h 36"/>
              <a:gd name="T30" fmla="*/ 46 w 71"/>
              <a:gd name="T31" fmla="*/ 24 h 36"/>
              <a:gd name="T32" fmla="*/ 50 w 71"/>
              <a:gd name="T33" fmla="*/ 23 h 36"/>
              <a:gd name="T34" fmla="*/ 55 w 71"/>
              <a:gd name="T35" fmla="*/ 19 h 36"/>
              <a:gd name="T36" fmla="*/ 61 w 71"/>
              <a:gd name="T37" fmla="*/ 12 h 36"/>
              <a:gd name="T38" fmla="*/ 48 w 71"/>
              <a:gd name="T39" fmla="*/ 8 h 36"/>
              <a:gd name="T40" fmla="*/ 41 w 71"/>
              <a:gd name="T41" fmla="*/ 0 h 36"/>
              <a:gd name="T42" fmla="*/ 69 w 71"/>
              <a:gd name="T43" fmla="*/ 8 h 36"/>
              <a:gd name="T44" fmla="*/ 70 w 71"/>
              <a:gd name="T45" fmla="*/ 13 h 36"/>
              <a:gd name="T46" fmla="*/ 65 w 71"/>
              <a:gd name="T47" fmla="*/ 20 h 36"/>
              <a:gd name="T48" fmla="*/ 57 w 71"/>
              <a:gd name="T49" fmla="*/ 28 h 36"/>
              <a:gd name="T50" fmla="*/ 46 w 71"/>
              <a:gd name="T51" fmla="*/ 30 h 36"/>
              <a:gd name="T52" fmla="*/ 40 w 71"/>
              <a:gd name="T53" fmla="*/ 29 h 36"/>
              <a:gd name="T54" fmla="*/ 36 w 71"/>
              <a:gd name="T55" fmla="*/ 23 h 36"/>
              <a:gd name="T56" fmla="*/ 33 w 71"/>
              <a:gd name="T57" fmla="*/ 24 h 36"/>
              <a:gd name="T58" fmla="*/ 28 w 71"/>
              <a:gd name="T59" fmla="*/ 32 h 36"/>
              <a:gd name="T60" fmla="*/ 20 w 71"/>
              <a:gd name="T61" fmla="*/ 36 h 36"/>
              <a:gd name="T62" fmla="*/ 12 w 71"/>
              <a:gd name="T63" fmla="*/ 33 h 36"/>
              <a:gd name="T64" fmla="*/ 4 w 71"/>
              <a:gd name="T65" fmla="*/ 24 h 36"/>
              <a:gd name="T66" fmla="*/ 0 w 71"/>
              <a:gd name="T67" fmla="*/ 13 h 36"/>
              <a:gd name="T68" fmla="*/ 11 w 71"/>
              <a:gd name="T69" fmla="*/ 8 h 36"/>
              <a:gd name="T70" fmla="*/ 41 w 71"/>
              <a:gd name="T7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36">
                <a:moveTo>
                  <a:pt x="41" y="7"/>
                </a:moveTo>
                <a:lnTo>
                  <a:pt x="28" y="9"/>
                </a:lnTo>
                <a:lnTo>
                  <a:pt x="17" y="13"/>
                </a:lnTo>
                <a:lnTo>
                  <a:pt x="10" y="17"/>
                </a:lnTo>
                <a:lnTo>
                  <a:pt x="12" y="21"/>
                </a:lnTo>
                <a:lnTo>
                  <a:pt x="15" y="25"/>
                </a:lnTo>
                <a:lnTo>
                  <a:pt x="16" y="28"/>
                </a:lnTo>
                <a:lnTo>
                  <a:pt x="19" y="28"/>
                </a:lnTo>
                <a:lnTo>
                  <a:pt x="20" y="29"/>
                </a:lnTo>
                <a:lnTo>
                  <a:pt x="23" y="28"/>
                </a:lnTo>
                <a:lnTo>
                  <a:pt x="25" y="25"/>
                </a:lnTo>
                <a:lnTo>
                  <a:pt x="27" y="23"/>
                </a:lnTo>
                <a:lnTo>
                  <a:pt x="28" y="19"/>
                </a:lnTo>
                <a:lnTo>
                  <a:pt x="28" y="15"/>
                </a:lnTo>
                <a:lnTo>
                  <a:pt x="28" y="13"/>
                </a:lnTo>
                <a:lnTo>
                  <a:pt x="28" y="9"/>
                </a:lnTo>
                <a:lnTo>
                  <a:pt x="32" y="9"/>
                </a:lnTo>
                <a:lnTo>
                  <a:pt x="37" y="9"/>
                </a:lnTo>
                <a:lnTo>
                  <a:pt x="37" y="9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40" y="11"/>
                </a:lnTo>
                <a:lnTo>
                  <a:pt x="41" y="12"/>
                </a:lnTo>
                <a:lnTo>
                  <a:pt x="41" y="17"/>
                </a:lnTo>
                <a:lnTo>
                  <a:pt x="42" y="20"/>
                </a:lnTo>
                <a:lnTo>
                  <a:pt x="44" y="23"/>
                </a:lnTo>
                <a:lnTo>
                  <a:pt x="45" y="23"/>
                </a:lnTo>
                <a:lnTo>
                  <a:pt x="45" y="24"/>
                </a:lnTo>
                <a:lnTo>
                  <a:pt x="46" y="24"/>
                </a:lnTo>
                <a:lnTo>
                  <a:pt x="49" y="24"/>
                </a:lnTo>
                <a:lnTo>
                  <a:pt x="50" y="23"/>
                </a:lnTo>
                <a:lnTo>
                  <a:pt x="53" y="21"/>
                </a:lnTo>
                <a:lnTo>
                  <a:pt x="55" y="19"/>
                </a:lnTo>
                <a:lnTo>
                  <a:pt x="59" y="16"/>
                </a:lnTo>
                <a:lnTo>
                  <a:pt x="61" y="12"/>
                </a:lnTo>
                <a:lnTo>
                  <a:pt x="54" y="9"/>
                </a:lnTo>
                <a:lnTo>
                  <a:pt x="48" y="8"/>
                </a:lnTo>
                <a:lnTo>
                  <a:pt x="41" y="7"/>
                </a:lnTo>
                <a:close/>
                <a:moveTo>
                  <a:pt x="41" y="0"/>
                </a:moveTo>
                <a:lnTo>
                  <a:pt x="54" y="2"/>
                </a:lnTo>
                <a:lnTo>
                  <a:pt x="69" y="8"/>
                </a:lnTo>
                <a:lnTo>
                  <a:pt x="71" y="11"/>
                </a:lnTo>
                <a:lnTo>
                  <a:pt x="70" y="13"/>
                </a:lnTo>
                <a:lnTo>
                  <a:pt x="67" y="16"/>
                </a:lnTo>
                <a:lnTo>
                  <a:pt x="65" y="20"/>
                </a:lnTo>
                <a:lnTo>
                  <a:pt x="61" y="24"/>
                </a:lnTo>
                <a:lnTo>
                  <a:pt x="57" y="28"/>
                </a:lnTo>
                <a:lnTo>
                  <a:pt x="52" y="29"/>
                </a:lnTo>
                <a:lnTo>
                  <a:pt x="46" y="30"/>
                </a:lnTo>
                <a:lnTo>
                  <a:pt x="44" y="30"/>
                </a:lnTo>
                <a:lnTo>
                  <a:pt x="40" y="29"/>
                </a:lnTo>
                <a:lnTo>
                  <a:pt x="37" y="26"/>
                </a:lnTo>
                <a:lnTo>
                  <a:pt x="36" y="23"/>
                </a:lnTo>
                <a:lnTo>
                  <a:pt x="35" y="19"/>
                </a:lnTo>
                <a:lnTo>
                  <a:pt x="33" y="24"/>
                </a:lnTo>
                <a:lnTo>
                  <a:pt x="32" y="29"/>
                </a:lnTo>
                <a:lnTo>
                  <a:pt x="28" y="32"/>
                </a:lnTo>
                <a:lnTo>
                  <a:pt x="24" y="34"/>
                </a:lnTo>
                <a:lnTo>
                  <a:pt x="20" y="36"/>
                </a:lnTo>
                <a:lnTo>
                  <a:pt x="16" y="34"/>
                </a:lnTo>
                <a:lnTo>
                  <a:pt x="12" y="33"/>
                </a:lnTo>
                <a:lnTo>
                  <a:pt x="8" y="29"/>
                </a:lnTo>
                <a:lnTo>
                  <a:pt x="4" y="24"/>
                </a:lnTo>
                <a:lnTo>
                  <a:pt x="2" y="17"/>
                </a:lnTo>
                <a:lnTo>
                  <a:pt x="0" y="13"/>
                </a:lnTo>
                <a:lnTo>
                  <a:pt x="3" y="12"/>
                </a:lnTo>
                <a:lnTo>
                  <a:pt x="11" y="8"/>
                </a:lnTo>
                <a:lnTo>
                  <a:pt x="24" y="3"/>
                </a:lnTo>
                <a:lnTo>
                  <a:pt x="4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432"/>
          <p:cNvSpPr>
            <a:spLocks noEditPoints="1"/>
          </p:cNvSpPr>
          <p:nvPr/>
        </p:nvSpPr>
        <p:spPr bwMode="auto">
          <a:xfrm>
            <a:off x="6283326" y="3810000"/>
            <a:ext cx="147638" cy="136525"/>
          </a:xfrm>
          <a:custGeom>
            <a:avLst/>
            <a:gdLst>
              <a:gd name="T0" fmla="*/ 80 w 93"/>
              <a:gd name="T1" fmla="*/ 28 h 86"/>
              <a:gd name="T2" fmla="*/ 66 w 93"/>
              <a:gd name="T3" fmla="*/ 40 h 86"/>
              <a:gd name="T4" fmla="*/ 50 w 93"/>
              <a:gd name="T5" fmla="*/ 48 h 86"/>
              <a:gd name="T6" fmla="*/ 36 w 93"/>
              <a:gd name="T7" fmla="*/ 51 h 86"/>
              <a:gd name="T8" fmla="*/ 40 w 93"/>
              <a:gd name="T9" fmla="*/ 64 h 86"/>
              <a:gd name="T10" fmla="*/ 44 w 93"/>
              <a:gd name="T11" fmla="*/ 73 h 86"/>
              <a:gd name="T12" fmla="*/ 46 w 93"/>
              <a:gd name="T13" fmla="*/ 75 h 86"/>
              <a:gd name="T14" fmla="*/ 48 w 93"/>
              <a:gd name="T15" fmla="*/ 78 h 86"/>
              <a:gd name="T16" fmla="*/ 49 w 93"/>
              <a:gd name="T17" fmla="*/ 79 h 86"/>
              <a:gd name="T18" fmla="*/ 50 w 93"/>
              <a:gd name="T19" fmla="*/ 79 h 86"/>
              <a:gd name="T20" fmla="*/ 53 w 93"/>
              <a:gd name="T21" fmla="*/ 79 h 86"/>
              <a:gd name="T22" fmla="*/ 55 w 93"/>
              <a:gd name="T23" fmla="*/ 77 h 86"/>
              <a:gd name="T24" fmla="*/ 58 w 93"/>
              <a:gd name="T25" fmla="*/ 74 h 86"/>
              <a:gd name="T26" fmla="*/ 62 w 93"/>
              <a:gd name="T27" fmla="*/ 70 h 86"/>
              <a:gd name="T28" fmla="*/ 65 w 93"/>
              <a:gd name="T29" fmla="*/ 64 h 86"/>
              <a:gd name="T30" fmla="*/ 72 w 93"/>
              <a:gd name="T31" fmla="*/ 48 h 86"/>
              <a:gd name="T32" fmla="*/ 80 w 93"/>
              <a:gd name="T33" fmla="*/ 28 h 86"/>
              <a:gd name="T34" fmla="*/ 3 w 93"/>
              <a:gd name="T35" fmla="*/ 0 h 86"/>
              <a:gd name="T36" fmla="*/ 6 w 93"/>
              <a:gd name="T37" fmla="*/ 0 h 86"/>
              <a:gd name="T38" fmla="*/ 7 w 93"/>
              <a:gd name="T39" fmla="*/ 1 h 86"/>
              <a:gd name="T40" fmla="*/ 7 w 93"/>
              <a:gd name="T41" fmla="*/ 3 h 86"/>
              <a:gd name="T42" fmla="*/ 11 w 93"/>
              <a:gd name="T43" fmla="*/ 22 h 86"/>
              <a:gd name="T44" fmla="*/ 16 w 93"/>
              <a:gd name="T45" fmla="*/ 34 h 86"/>
              <a:gd name="T46" fmla="*/ 25 w 93"/>
              <a:gd name="T47" fmla="*/ 40 h 86"/>
              <a:gd name="T48" fmla="*/ 36 w 93"/>
              <a:gd name="T49" fmla="*/ 43 h 86"/>
              <a:gd name="T50" fmla="*/ 52 w 93"/>
              <a:gd name="T51" fmla="*/ 40 h 86"/>
              <a:gd name="T52" fmla="*/ 69 w 93"/>
              <a:gd name="T53" fmla="*/ 30 h 86"/>
              <a:gd name="T54" fmla="*/ 87 w 93"/>
              <a:gd name="T55" fmla="*/ 13 h 86"/>
              <a:gd name="T56" fmla="*/ 93 w 93"/>
              <a:gd name="T57" fmla="*/ 15 h 86"/>
              <a:gd name="T58" fmla="*/ 82 w 93"/>
              <a:gd name="T59" fmla="*/ 45 h 86"/>
              <a:gd name="T60" fmla="*/ 71 w 93"/>
              <a:gd name="T61" fmla="*/ 68 h 86"/>
              <a:gd name="T62" fmla="*/ 67 w 93"/>
              <a:gd name="T63" fmla="*/ 74 h 86"/>
              <a:gd name="T64" fmla="*/ 63 w 93"/>
              <a:gd name="T65" fmla="*/ 79 h 86"/>
              <a:gd name="T66" fmla="*/ 59 w 93"/>
              <a:gd name="T67" fmla="*/ 83 h 86"/>
              <a:gd name="T68" fmla="*/ 55 w 93"/>
              <a:gd name="T69" fmla="*/ 86 h 86"/>
              <a:gd name="T70" fmla="*/ 50 w 93"/>
              <a:gd name="T71" fmla="*/ 86 h 86"/>
              <a:gd name="T72" fmla="*/ 46 w 93"/>
              <a:gd name="T73" fmla="*/ 86 h 86"/>
              <a:gd name="T74" fmla="*/ 42 w 93"/>
              <a:gd name="T75" fmla="*/ 83 h 86"/>
              <a:gd name="T76" fmla="*/ 40 w 93"/>
              <a:gd name="T77" fmla="*/ 81 h 86"/>
              <a:gd name="T78" fmla="*/ 37 w 93"/>
              <a:gd name="T79" fmla="*/ 75 h 86"/>
              <a:gd name="T80" fmla="*/ 33 w 93"/>
              <a:gd name="T81" fmla="*/ 65 h 86"/>
              <a:gd name="T82" fmla="*/ 29 w 93"/>
              <a:gd name="T83" fmla="*/ 49 h 86"/>
              <a:gd name="T84" fmla="*/ 17 w 93"/>
              <a:gd name="T85" fmla="*/ 44 h 86"/>
              <a:gd name="T86" fmla="*/ 10 w 93"/>
              <a:gd name="T87" fmla="*/ 35 h 86"/>
              <a:gd name="T88" fmla="*/ 3 w 93"/>
              <a:gd name="T89" fmla="*/ 22 h 86"/>
              <a:gd name="T90" fmla="*/ 0 w 93"/>
              <a:gd name="T91" fmla="*/ 3 h 86"/>
              <a:gd name="T92" fmla="*/ 0 w 93"/>
              <a:gd name="T93" fmla="*/ 2 h 86"/>
              <a:gd name="T94" fmla="*/ 2 w 93"/>
              <a:gd name="T95" fmla="*/ 1 h 86"/>
              <a:gd name="T96" fmla="*/ 3 w 93"/>
              <a:gd name="T9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" h="86">
                <a:moveTo>
                  <a:pt x="80" y="28"/>
                </a:moveTo>
                <a:lnTo>
                  <a:pt x="66" y="40"/>
                </a:lnTo>
                <a:lnTo>
                  <a:pt x="50" y="48"/>
                </a:lnTo>
                <a:lnTo>
                  <a:pt x="36" y="51"/>
                </a:lnTo>
                <a:lnTo>
                  <a:pt x="40" y="64"/>
                </a:lnTo>
                <a:lnTo>
                  <a:pt x="44" y="73"/>
                </a:lnTo>
                <a:lnTo>
                  <a:pt x="46" y="75"/>
                </a:lnTo>
                <a:lnTo>
                  <a:pt x="48" y="78"/>
                </a:lnTo>
                <a:lnTo>
                  <a:pt x="49" y="79"/>
                </a:lnTo>
                <a:lnTo>
                  <a:pt x="50" y="79"/>
                </a:lnTo>
                <a:lnTo>
                  <a:pt x="53" y="79"/>
                </a:lnTo>
                <a:lnTo>
                  <a:pt x="55" y="77"/>
                </a:lnTo>
                <a:lnTo>
                  <a:pt x="58" y="74"/>
                </a:lnTo>
                <a:lnTo>
                  <a:pt x="62" y="70"/>
                </a:lnTo>
                <a:lnTo>
                  <a:pt x="65" y="64"/>
                </a:lnTo>
                <a:lnTo>
                  <a:pt x="72" y="48"/>
                </a:lnTo>
                <a:lnTo>
                  <a:pt x="80" y="28"/>
                </a:lnTo>
                <a:close/>
                <a:moveTo>
                  <a:pt x="3" y="0"/>
                </a:move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11" y="22"/>
                </a:lnTo>
                <a:lnTo>
                  <a:pt x="16" y="34"/>
                </a:lnTo>
                <a:lnTo>
                  <a:pt x="25" y="40"/>
                </a:lnTo>
                <a:lnTo>
                  <a:pt x="36" y="43"/>
                </a:lnTo>
                <a:lnTo>
                  <a:pt x="52" y="40"/>
                </a:lnTo>
                <a:lnTo>
                  <a:pt x="69" y="30"/>
                </a:lnTo>
                <a:lnTo>
                  <a:pt x="87" y="13"/>
                </a:lnTo>
                <a:lnTo>
                  <a:pt x="93" y="15"/>
                </a:lnTo>
                <a:lnTo>
                  <a:pt x="82" y="45"/>
                </a:lnTo>
                <a:lnTo>
                  <a:pt x="71" y="68"/>
                </a:lnTo>
                <a:lnTo>
                  <a:pt x="67" y="74"/>
                </a:lnTo>
                <a:lnTo>
                  <a:pt x="63" y="79"/>
                </a:lnTo>
                <a:lnTo>
                  <a:pt x="59" y="83"/>
                </a:lnTo>
                <a:lnTo>
                  <a:pt x="55" y="86"/>
                </a:lnTo>
                <a:lnTo>
                  <a:pt x="50" y="86"/>
                </a:lnTo>
                <a:lnTo>
                  <a:pt x="46" y="86"/>
                </a:lnTo>
                <a:lnTo>
                  <a:pt x="42" y="83"/>
                </a:lnTo>
                <a:lnTo>
                  <a:pt x="40" y="81"/>
                </a:lnTo>
                <a:lnTo>
                  <a:pt x="37" y="75"/>
                </a:lnTo>
                <a:lnTo>
                  <a:pt x="33" y="65"/>
                </a:lnTo>
                <a:lnTo>
                  <a:pt x="29" y="49"/>
                </a:lnTo>
                <a:lnTo>
                  <a:pt x="17" y="44"/>
                </a:lnTo>
                <a:lnTo>
                  <a:pt x="10" y="35"/>
                </a:lnTo>
                <a:lnTo>
                  <a:pt x="3" y="22"/>
                </a:lnTo>
                <a:lnTo>
                  <a:pt x="0" y="3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433"/>
          <p:cNvSpPr>
            <a:spLocks/>
          </p:cNvSpPr>
          <p:nvPr/>
        </p:nvSpPr>
        <p:spPr bwMode="auto">
          <a:xfrm>
            <a:off x="6410326" y="3821113"/>
            <a:ext cx="30163" cy="22225"/>
          </a:xfrm>
          <a:custGeom>
            <a:avLst/>
            <a:gdLst>
              <a:gd name="T0" fmla="*/ 3 w 19"/>
              <a:gd name="T1" fmla="*/ 0 h 14"/>
              <a:gd name="T2" fmla="*/ 6 w 19"/>
              <a:gd name="T3" fmla="*/ 2 h 14"/>
              <a:gd name="T4" fmla="*/ 17 w 19"/>
              <a:gd name="T5" fmla="*/ 7 h 14"/>
              <a:gd name="T6" fmla="*/ 19 w 19"/>
              <a:gd name="T7" fmla="*/ 8 h 14"/>
              <a:gd name="T8" fmla="*/ 19 w 19"/>
              <a:gd name="T9" fmla="*/ 10 h 14"/>
              <a:gd name="T10" fmla="*/ 19 w 19"/>
              <a:gd name="T11" fmla="*/ 12 h 14"/>
              <a:gd name="T12" fmla="*/ 17 w 19"/>
              <a:gd name="T13" fmla="*/ 14 h 14"/>
              <a:gd name="T14" fmla="*/ 16 w 19"/>
              <a:gd name="T15" fmla="*/ 14 h 14"/>
              <a:gd name="T16" fmla="*/ 13 w 19"/>
              <a:gd name="T17" fmla="*/ 14 h 14"/>
              <a:gd name="T18" fmla="*/ 2 w 19"/>
              <a:gd name="T19" fmla="*/ 8 h 14"/>
              <a:gd name="T20" fmla="*/ 0 w 19"/>
              <a:gd name="T21" fmla="*/ 7 h 14"/>
              <a:gd name="T22" fmla="*/ 0 w 19"/>
              <a:gd name="T23" fmla="*/ 4 h 14"/>
              <a:gd name="T24" fmla="*/ 0 w 19"/>
              <a:gd name="T25" fmla="*/ 3 h 14"/>
              <a:gd name="T26" fmla="*/ 2 w 19"/>
              <a:gd name="T27" fmla="*/ 2 h 14"/>
              <a:gd name="T28" fmla="*/ 3 w 19"/>
              <a:gd name="T2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" h="14">
                <a:moveTo>
                  <a:pt x="3" y="0"/>
                </a:moveTo>
                <a:lnTo>
                  <a:pt x="6" y="2"/>
                </a:lnTo>
                <a:lnTo>
                  <a:pt x="17" y="7"/>
                </a:lnTo>
                <a:lnTo>
                  <a:pt x="19" y="8"/>
                </a:lnTo>
                <a:lnTo>
                  <a:pt x="19" y="10"/>
                </a:lnTo>
                <a:lnTo>
                  <a:pt x="19" y="12"/>
                </a:lnTo>
                <a:lnTo>
                  <a:pt x="17" y="14"/>
                </a:lnTo>
                <a:lnTo>
                  <a:pt x="16" y="14"/>
                </a:lnTo>
                <a:lnTo>
                  <a:pt x="13" y="14"/>
                </a:lnTo>
                <a:lnTo>
                  <a:pt x="2" y="8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34"/>
          <p:cNvSpPr>
            <a:spLocks noEditPoints="1"/>
          </p:cNvSpPr>
          <p:nvPr/>
        </p:nvSpPr>
        <p:spPr bwMode="auto">
          <a:xfrm>
            <a:off x="6294438" y="3763963"/>
            <a:ext cx="22225" cy="23813"/>
          </a:xfrm>
          <a:custGeom>
            <a:avLst/>
            <a:gdLst>
              <a:gd name="T0" fmla="*/ 8 w 14"/>
              <a:gd name="T1" fmla="*/ 8 h 15"/>
              <a:gd name="T2" fmla="*/ 7 w 14"/>
              <a:gd name="T3" fmla="*/ 8 h 15"/>
              <a:gd name="T4" fmla="*/ 8 w 14"/>
              <a:gd name="T5" fmla="*/ 9 h 15"/>
              <a:gd name="T6" fmla="*/ 8 w 14"/>
              <a:gd name="T7" fmla="*/ 8 h 15"/>
              <a:gd name="T8" fmla="*/ 8 w 14"/>
              <a:gd name="T9" fmla="*/ 8 h 15"/>
              <a:gd name="T10" fmla="*/ 8 w 14"/>
              <a:gd name="T11" fmla="*/ 0 h 15"/>
              <a:gd name="T12" fmla="*/ 10 w 14"/>
              <a:gd name="T13" fmla="*/ 1 h 15"/>
              <a:gd name="T14" fmla="*/ 13 w 14"/>
              <a:gd name="T15" fmla="*/ 2 h 15"/>
              <a:gd name="T16" fmla="*/ 14 w 14"/>
              <a:gd name="T17" fmla="*/ 5 h 15"/>
              <a:gd name="T18" fmla="*/ 14 w 14"/>
              <a:gd name="T19" fmla="*/ 8 h 15"/>
              <a:gd name="T20" fmla="*/ 14 w 14"/>
              <a:gd name="T21" fmla="*/ 12 h 15"/>
              <a:gd name="T22" fmla="*/ 13 w 14"/>
              <a:gd name="T23" fmla="*/ 13 h 15"/>
              <a:gd name="T24" fmla="*/ 10 w 14"/>
              <a:gd name="T25" fmla="*/ 15 h 15"/>
              <a:gd name="T26" fmla="*/ 8 w 14"/>
              <a:gd name="T27" fmla="*/ 15 h 15"/>
              <a:gd name="T28" fmla="*/ 8 w 14"/>
              <a:gd name="T29" fmla="*/ 15 h 15"/>
              <a:gd name="T30" fmla="*/ 8 w 14"/>
              <a:gd name="T31" fmla="*/ 15 h 15"/>
              <a:gd name="T32" fmla="*/ 7 w 14"/>
              <a:gd name="T33" fmla="*/ 15 h 15"/>
              <a:gd name="T34" fmla="*/ 4 w 14"/>
              <a:gd name="T35" fmla="*/ 15 h 15"/>
              <a:gd name="T36" fmla="*/ 1 w 14"/>
              <a:gd name="T37" fmla="*/ 13 h 15"/>
              <a:gd name="T38" fmla="*/ 0 w 14"/>
              <a:gd name="T39" fmla="*/ 12 h 15"/>
              <a:gd name="T40" fmla="*/ 0 w 14"/>
              <a:gd name="T41" fmla="*/ 8 h 15"/>
              <a:gd name="T42" fmla="*/ 0 w 14"/>
              <a:gd name="T43" fmla="*/ 5 h 15"/>
              <a:gd name="T44" fmla="*/ 3 w 14"/>
              <a:gd name="T45" fmla="*/ 2 h 15"/>
              <a:gd name="T46" fmla="*/ 4 w 14"/>
              <a:gd name="T47" fmla="*/ 1 h 15"/>
              <a:gd name="T48" fmla="*/ 8 w 14"/>
              <a:gd name="T4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" h="15">
                <a:moveTo>
                  <a:pt x="8" y="8"/>
                </a:moveTo>
                <a:lnTo>
                  <a:pt x="7" y="8"/>
                </a:lnTo>
                <a:lnTo>
                  <a:pt x="8" y="9"/>
                </a:lnTo>
                <a:lnTo>
                  <a:pt x="8" y="8"/>
                </a:lnTo>
                <a:lnTo>
                  <a:pt x="8" y="8"/>
                </a:lnTo>
                <a:close/>
                <a:moveTo>
                  <a:pt x="8" y="0"/>
                </a:moveTo>
                <a:lnTo>
                  <a:pt x="10" y="1"/>
                </a:lnTo>
                <a:lnTo>
                  <a:pt x="13" y="2"/>
                </a:lnTo>
                <a:lnTo>
                  <a:pt x="14" y="5"/>
                </a:lnTo>
                <a:lnTo>
                  <a:pt x="14" y="8"/>
                </a:lnTo>
                <a:lnTo>
                  <a:pt x="14" y="12"/>
                </a:lnTo>
                <a:lnTo>
                  <a:pt x="13" y="13"/>
                </a:lnTo>
                <a:lnTo>
                  <a:pt x="10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7" y="15"/>
                </a:lnTo>
                <a:lnTo>
                  <a:pt x="4" y="15"/>
                </a:lnTo>
                <a:lnTo>
                  <a:pt x="1" y="13"/>
                </a:lnTo>
                <a:lnTo>
                  <a:pt x="0" y="12"/>
                </a:lnTo>
                <a:lnTo>
                  <a:pt x="0" y="8"/>
                </a:lnTo>
                <a:lnTo>
                  <a:pt x="0" y="5"/>
                </a:lnTo>
                <a:lnTo>
                  <a:pt x="3" y="2"/>
                </a:lnTo>
                <a:lnTo>
                  <a:pt x="4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435"/>
          <p:cNvSpPr>
            <a:spLocks noEditPoints="1"/>
          </p:cNvSpPr>
          <p:nvPr/>
        </p:nvSpPr>
        <p:spPr bwMode="auto">
          <a:xfrm>
            <a:off x="6294438" y="3763963"/>
            <a:ext cx="22225" cy="23813"/>
          </a:xfrm>
          <a:custGeom>
            <a:avLst/>
            <a:gdLst>
              <a:gd name="T0" fmla="*/ 8 w 14"/>
              <a:gd name="T1" fmla="*/ 8 h 15"/>
              <a:gd name="T2" fmla="*/ 7 w 14"/>
              <a:gd name="T3" fmla="*/ 8 h 15"/>
              <a:gd name="T4" fmla="*/ 8 w 14"/>
              <a:gd name="T5" fmla="*/ 9 h 15"/>
              <a:gd name="T6" fmla="*/ 8 w 14"/>
              <a:gd name="T7" fmla="*/ 8 h 15"/>
              <a:gd name="T8" fmla="*/ 8 w 14"/>
              <a:gd name="T9" fmla="*/ 8 h 15"/>
              <a:gd name="T10" fmla="*/ 8 w 14"/>
              <a:gd name="T11" fmla="*/ 0 h 15"/>
              <a:gd name="T12" fmla="*/ 10 w 14"/>
              <a:gd name="T13" fmla="*/ 1 h 15"/>
              <a:gd name="T14" fmla="*/ 13 w 14"/>
              <a:gd name="T15" fmla="*/ 2 h 15"/>
              <a:gd name="T16" fmla="*/ 14 w 14"/>
              <a:gd name="T17" fmla="*/ 5 h 15"/>
              <a:gd name="T18" fmla="*/ 14 w 14"/>
              <a:gd name="T19" fmla="*/ 8 h 15"/>
              <a:gd name="T20" fmla="*/ 14 w 14"/>
              <a:gd name="T21" fmla="*/ 12 h 15"/>
              <a:gd name="T22" fmla="*/ 13 w 14"/>
              <a:gd name="T23" fmla="*/ 13 h 15"/>
              <a:gd name="T24" fmla="*/ 10 w 14"/>
              <a:gd name="T25" fmla="*/ 15 h 15"/>
              <a:gd name="T26" fmla="*/ 8 w 14"/>
              <a:gd name="T27" fmla="*/ 15 h 15"/>
              <a:gd name="T28" fmla="*/ 4 w 14"/>
              <a:gd name="T29" fmla="*/ 15 h 15"/>
              <a:gd name="T30" fmla="*/ 3 w 14"/>
              <a:gd name="T31" fmla="*/ 13 h 15"/>
              <a:gd name="T32" fmla="*/ 0 w 14"/>
              <a:gd name="T33" fmla="*/ 12 h 15"/>
              <a:gd name="T34" fmla="*/ 0 w 14"/>
              <a:gd name="T35" fmla="*/ 8 h 15"/>
              <a:gd name="T36" fmla="*/ 0 w 14"/>
              <a:gd name="T37" fmla="*/ 5 h 15"/>
              <a:gd name="T38" fmla="*/ 3 w 14"/>
              <a:gd name="T39" fmla="*/ 2 h 15"/>
              <a:gd name="T40" fmla="*/ 4 w 14"/>
              <a:gd name="T41" fmla="*/ 1 h 15"/>
              <a:gd name="T42" fmla="*/ 8 w 14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5">
                <a:moveTo>
                  <a:pt x="8" y="8"/>
                </a:moveTo>
                <a:lnTo>
                  <a:pt x="7" y="8"/>
                </a:lnTo>
                <a:lnTo>
                  <a:pt x="8" y="9"/>
                </a:lnTo>
                <a:lnTo>
                  <a:pt x="8" y="8"/>
                </a:lnTo>
                <a:lnTo>
                  <a:pt x="8" y="8"/>
                </a:lnTo>
                <a:close/>
                <a:moveTo>
                  <a:pt x="8" y="0"/>
                </a:moveTo>
                <a:lnTo>
                  <a:pt x="10" y="1"/>
                </a:lnTo>
                <a:lnTo>
                  <a:pt x="13" y="2"/>
                </a:lnTo>
                <a:lnTo>
                  <a:pt x="14" y="5"/>
                </a:lnTo>
                <a:lnTo>
                  <a:pt x="14" y="8"/>
                </a:lnTo>
                <a:lnTo>
                  <a:pt x="14" y="12"/>
                </a:lnTo>
                <a:lnTo>
                  <a:pt x="13" y="13"/>
                </a:lnTo>
                <a:lnTo>
                  <a:pt x="10" y="15"/>
                </a:lnTo>
                <a:lnTo>
                  <a:pt x="8" y="15"/>
                </a:lnTo>
                <a:lnTo>
                  <a:pt x="4" y="15"/>
                </a:lnTo>
                <a:lnTo>
                  <a:pt x="3" y="13"/>
                </a:lnTo>
                <a:lnTo>
                  <a:pt x="0" y="12"/>
                </a:lnTo>
                <a:lnTo>
                  <a:pt x="0" y="8"/>
                </a:lnTo>
                <a:lnTo>
                  <a:pt x="0" y="5"/>
                </a:lnTo>
                <a:lnTo>
                  <a:pt x="3" y="2"/>
                </a:lnTo>
                <a:lnTo>
                  <a:pt x="4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436"/>
          <p:cNvSpPr>
            <a:spLocks noEditPoints="1"/>
          </p:cNvSpPr>
          <p:nvPr/>
        </p:nvSpPr>
        <p:spPr bwMode="auto">
          <a:xfrm>
            <a:off x="6392863" y="3779838"/>
            <a:ext cx="22225" cy="25400"/>
          </a:xfrm>
          <a:custGeom>
            <a:avLst/>
            <a:gdLst>
              <a:gd name="T0" fmla="*/ 7 w 14"/>
              <a:gd name="T1" fmla="*/ 8 h 16"/>
              <a:gd name="T2" fmla="*/ 6 w 14"/>
              <a:gd name="T3" fmla="*/ 8 h 16"/>
              <a:gd name="T4" fmla="*/ 7 w 14"/>
              <a:gd name="T5" fmla="*/ 9 h 16"/>
              <a:gd name="T6" fmla="*/ 7 w 14"/>
              <a:gd name="T7" fmla="*/ 9 h 16"/>
              <a:gd name="T8" fmla="*/ 7 w 14"/>
              <a:gd name="T9" fmla="*/ 8 h 16"/>
              <a:gd name="T10" fmla="*/ 7 w 14"/>
              <a:gd name="T11" fmla="*/ 8 h 16"/>
              <a:gd name="T12" fmla="*/ 7 w 14"/>
              <a:gd name="T13" fmla="*/ 0 h 16"/>
              <a:gd name="T14" fmla="*/ 10 w 14"/>
              <a:gd name="T15" fmla="*/ 2 h 16"/>
              <a:gd name="T16" fmla="*/ 13 w 14"/>
              <a:gd name="T17" fmla="*/ 3 h 16"/>
              <a:gd name="T18" fmla="*/ 14 w 14"/>
              <a:gd name="T19" fmla="*/ 5 h 16"/>
              <a:gd name="T20" fmla="*/ 14 w 14"/>
              <a:gd name="T21" fmla="*/ 8 h 16"/>
              <a:gd name="T22" fmla="*/ 14 w 14"/>
              <a:gd name="T23" fmla="*/ 11 h 16"/>
              <a:gd name="T24" fmla="*/ 13 w 14"/>
              <a:gd name="T25" fmla="*/ 13 h 16"/>
              <a:gd name="T26" fmla="*/ 10 w 14"/>
              <a:gd name="T27" fmla="*/ 15 h 16"/>
              <a:gd name="T28" fmla="*/ 7 w 14"/>
              <a:gd name="T29" fmla="*/ 16 h 16"/>
              <a:gd name="T30" fmla="*/ 7 w 14"/>
              <a:gd name="T31" fmla="*/ 16 h 16"/>
              <a:gd name="T32" fmla="*/ 7 w 14"/>
              <a:gd name="T33" fmla="*/ 16 h 16"/>
              <a:gd name="T34" fmla="*/ 6 w 14"/>
              <a:gd name="T35" fmla="*/ 16 h 16"/>
              <a:gd name="T36" fmla="*/ 3 w 14"/>
              <a:gd name="T37" fmla="*/ 15 h 16"/>
              <a:gd name="T38" fmla="*/ 1 w 14"/>
              <a:gd name="T39" fmla="*/ 13 h 16"/>
              <a:gd name="T40" fmla="*/ 0 w 14"/>
              <a:gd name="T41" fmla="*/ 11 h 16"/>
              <a:gd name="T42" fmla="*/ 0 w 14"/>
              <a:gd name="T43" fmla="*/ 8 h 16"/>
              <a:gd name="T44" fmla="*/ 0 w 14"/>
              <a:gd name="T45" fmla="*/ 5 h 16"/>
              <a:gd name="T46" fmla="*/ 1 w 14"/>
              <a:gd name="T47" fmla="*/ 3 h 16"/>
              <a:gd name="T48" fmla="*/ 3 w 14"/>
              <a:gd name="T49" fmla="*/ 2 h 16"/>
              <a:gd name="T50" fmla="*/ 7 w 14"/>
              <a:gd name="T5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" h="16">
                <a:moveTo>
                  <a:pt x="7" y="8"/>
                </a:moveTo>
                <a:lnTo>
                  <a:pt x="6" y="8"/>
                </a:lnTo>
                <a:lnTo>
                  <a:pt x="7" y="9"/>
                </a:lnTo>
                <a:lnTo>
                  <a:pt x="7" y="9"/>
                </a:lnTo>
                <a:lnTo>
                  <a:pt x="7" y="8"/>
                </a:lnTo>
                <a:lnTo>
                  <a:pt x="7" y="8"/>
                </a:lnTo>
                <a:close/>
                <a:moveTo>
                  <a:pt x="7" y="0"/>
                </a:moveTo>
                <a:lnTo>
                  <a:pt x="10" y="2"/>
                </a:lnTo>
                <a:lnTo>
                  <a:pt x="13" y="3"/>
                </a:lnTo>
                <a:lnTo>
                  <a:pt x="14" y="5"/>
                </a:lnTo>
                <a:lnTo>
                  <a:pt x="14" y="8"/>
                </a:lnTo>
                <a:lnTo>
                  <a:pt x="14" y="11"/>
                </a:lnTo>
                <a:lnTo>
                  <a:pt x="13" y="13"/>
                </a:lnTo>
                <a:lnTo>
                  <a:pt x="10" y="15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6" y="16"/>
                </a:lnTo>
                <a:lnTo>
                  <a:pt x="3" y="15"/>
                </a:lnTo>
                <a:lnTo>
                  <a:pt x="1" y="13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437"/>
          <p:cNvSpPr>
            <a:spLocks noEditPoints="1"/>
          </p:cNvSpPr>
          <p:nvPr/>
        </p:nvSpPr>
        <p:spPr bwMode="auto">
          <a:xfrm>
            <a:off x="6392863" y="3779838"/>
            <a:ext cx="22225" cy="25400"/>
          </a:xfrm>
          <a:custGeom>
            <a:avLst/>
            <a:gdLst>
              <a:gd name="T0" fmla="*/ 7 w 14"/>
              <a:gd name="T1" fmla="*/ 8 h 16"/>
              <a:gd name="T2" fmla="*/ 6 w 14"/>
              <a:gd name="T3" fmla="*/ 8 h 16"/>
              <a:gd name="T4" fmla="*/ 7 w 14"/>
              <a:gd name="T5" fmla="*/ 9 h 16"/>
              <a:gd name="T6" fmla="*/ 7 w 14"/>
              <a:gd name="T7" fmla="*/ 8 h 16"/>
              <a:gd name="T8" fmla="*/ 7 w 14"/>
              <a:gd name="T9" fmla="*/ 8 h 16"/>
              <a:gd name="T10" fmla="*/ 7 w 14"/>
              <a:gd name="T11" fmla="*/ 0 h 16"/>
              <a:gd name="T12" fmla="*/ 10 w 14"/>
              <a:gd name="T13" fmla="*/ 2 h 16"/>
              <a:gd name="T14" fmla="*/ 13 w 14"/>
              <a:gd name="T15" fmla="*/ 3 h 16"/>
              <a:gd name="T16" fmla="*/ 14 w 14"/>
              <a:gd name="T17" fmla="*/ 5 h 16"/>
              <a:gd name="T18" fmla="*/ 14 w 14"/>
              <a:gd name="T19" fmla="*/ 8 h 16"/>
              <a:gd name="T20" fmla="*/ 14 w 14"/>
              <a:gd name="T21" fmla="*/ 11 h 16"/>
              <a:gd name="T22" fmla="*/ 13 w 14"/>
              <a:gd name="T23" fmla="*/ 13 h 16"/>
              <a:gd name="T24" fmla="*/ 10 w 14"/>
              <a:gd name="T25" fmla="*/ 15 h 16"/>
              <a:gd name="T26" fmla="*/ 7 w 14"/>
              <a:gd name="T27" fmla="*/ 16 h 16"/>
              <a:gd name="T28" fmla="*/ 3 w 14"/>
              <a:gd name="T29" fmla="*/ 15 h 16"/>
              <a:gd name="T30" fmla="*/ 1 w 14"/>
              <a:gd name="T31" fmla="*/ 13 h 16"/>
              <a:gd name="T32" fmla="*/ 0 w 14"/>
              <a:gd name="T33" fmla="*/ 11 h 16"/>
              <a:gd name="T34" fmla="*/ 0 w 14"/>
              <a:gd name="T35" fmla="*/ 8 h 16"/>
              <a:gd name="T36" fmla="*/ 0 w 14"/>
              <a:gd name="T37" fmla="*/ 5 h 16"/>
              <a:gd name="T38" fmla="*/ 1 w 14"/>
              <a:gd name="T39" fmla="*/ 3 h 16"/>
              <a:gd name="T40" fmla="*/ 3 w 14"/>
              <a:gd name="T41" fmla="*/ 2 h 16"/>
              <a:gd name="T42" fmla="*/ 7 w 14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6">
                <a:moveTo>
                  <a:pt x="7" y="8"/>
                </a:moveTo>
                <a:lnTo>
                  <a:pt x="6" y="8"/>
                </a:lnTo>
                <a:lnTo>
                  <a:pt x="7" y="9"/>
                </a:lnTo>
                <a:lnTo>
                  <a:pt x="7" y="8"/>
                </a:lnTo>
                <a:lnTo>
                  <a:pt x="7" y="8"/>
                </a:lnTo>
                <a:close/>
                <a:moveTo>
                  <a:pt x="7" y="0"/>
                </a:moveTo>
                <a:lnTo>
                  <a:pt x="10" y="2"/>
                </a:lnTo>
                <a:lnTo>
                  <a:pt x="13" y="3"/>
                </a:lnTo>
                <a:lnTo>
                  <a:pt x="14" y="5"/>
                </a:lnTo>
                <a:lnTo>
                  <a:pt x="14" y="8"/>
                </a:lnTo>
                <a:lnTo>
                  <a:pt x="14" y="11"/>
                </a:lnTo>
                <a:lnTo>
                  <a:pt x="13" y="13"/>
                </a:lnTo>
                <a:lnTo>
                  <a:pt x="10" y="15"/>
                </a:lnTo>
                <a:lnTo>
                  <a:pt x="7" y="16"/>
                </a:lnTo>
                <a:lnTo>
                  <a:pt x="3" y="15"/>
                </a:lnTo>
                <a:lnTo>
                  <a:pt x="1" y="13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438"/>
          <p:cNvSpPr>
            <a:spLocks/>
          </p:cNvSpPr>
          <p:nvPr/>
        </p:nvSpPr>
        <p:spPr bwMode="auto">
          <a:xfrm>
            <a:off x="6375401" y="3657600"/>
            <a:ext cx="31750" cy="39688"/>
          </a:xfrm>
          <a:custGeom>
            <a:avLst/>
            <a:gdLst>
              <a:gd name="T0" fmla="*/ 4 w 20"/>
              <a:gd name="T1" fmla="*/ 0 h 25"/>
              <a:gd name="T2" fmla="*/ 5 w 20"/>
              <a:gd name="T3" fmla="*/ 0 h 25"/>
              <a:gd name="T4" fmla="*/ 7 w 20"/>
              <a:gd name="T5" fmla="*/ 1 h 25"/>
              <a:gd name="T6" fmla="*/ 20 w 20"/>
              <a:gd name="T7" fmla="*/ 20 h 25"/>
              <a:gd name="T8" fmla="*/ 20 w 20"/>
              <a:gd name="T9" fmla="*/ 21 h 25"/>
              <a:gd name="T10" fmla="*/ 20 w 20"/>
              <a:gd name="T11" fmla="*/ 24 h 25"/>
              <a:gd name="T12" fmla="*/ 18 w 20"/>
              <a:gd name="T13" fmla="*/ 25 h 25"/>
              <a:gd name="T14" fmla="*/ 16 w 20"/>
              <a:gd name="T15" fmla="*/ 25 h 25"/>
              <a:gd name="T16" fmla="*/ 14 w 20"/>
              <a:gd name="T17" fmla="*/ 25 h 25"/>
              <a:gd name="T18" fmla="*/ 13 w 20"/>
              <a:gd name="T19" fmla="*/ 24 h 25"/>
              <a:gd name="T20" fmla="*/ 1 w 20"/>
              <a:gd name="T21" fmla="*/ 5 h 25"/>
              <a:gd name="T22" fmla="*/ 0 w 20"/>
              <a:gd name="T23" fmla="*/ 4 h 25"/>
              <a:gd name="T24" fmla="*/ 1 w 20"/>
              <a:gd name="T25" fmla="*/ 1 h 25"/>
              <a:gd name="T26" fmla="*/ 3 w 20"/>
              <a:gd name="T27" fmla="*/ 0 h 25"/>
              <a:gd name="T28" fmla="*/ 4 w 20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25">
                <a:moveTo>
                  <a:pt x="4" y="0"/>
                </a:moveTo>
                <a:lnTo>
                  <a:pt x="5" y="0"/>
                </a:lnTo>
                <a:lnTo>
                  <a:pt x="7" y="1"/>
                </a:lnTo>
                <a:lnTo>
                  <a:pt x="20" y="20"/>
                </a:lnTo>
                <a:lnTo>
                  <a:pt x="20" y="21"/>
                </a:lnTo>
                <a:lnTo>
                  <a:pt x="20" y="24"/>
                </a:lnTo>
                <a:lnTo>
                  <a:pt x="18" y="25"/>
                </a:lnTo>
                <a:lnTo>
                  <a:pt x="16" y="25"/>
                </a:lnTo>
                <a:lnTo>
                  <a:pt x="14" y="25"/>
                </a:lnTo>
                <a:lnTo>
                  <a:pt x="13" y="24"/>
                </a:lnTo>
                <a:lnTo>
                  <a:pt x="1" y="5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39"/>
          <p:cNvSpPr>
            <a:spLocks noEditPoints="1"/>
          </p:cNvSpPr>
          <p:nvPr/>
        </p:nvSpPr>
        <p:spPr bwMode="auto">
          <a:xfrm>
            <a:off x="6242051" y="3657600"/>
            <a:ext cx="180975" cy="98425"/>
          </a:xfrm>
          <a:custGeom>
            <a:avLst/>
            <a:gdLst>
              <a:gd name="T0" fmla="*/ 100 w 114"/>
              <a:gd name="T1" fmla="*/ 25 h 62"/>
              <a:gd name="T2" fmla="*/ 81 w 114"/>
              <a:gd name="T3" fmla="*/ 27 h 62"/>
              <a:gd name="T4" fmla="*/ 64 w 114"/>
              <a:gd name="T5" fmla="*/ 31 h 62"/>
              <a:gd name="T6" fmla="*/ 49 w 114"/>
              <a:gd name="T7" fmla="*/ 39 h 62"/>
              <a:gd name="T8" fmla="*/ 33 w 114"/>
              <a:gd name="T9" fmla="*/ 52 h 62"/>
              <a:gd name="T10" fmla="*/ 66 w 114"/>
              <a:gd name="T11" fmla="*/ 42 h 62"/>
              <a:gd name="T12" fmla="*/ 100 w 114"/>
              <a:gd name="T13" fmla="*/ 25 h 62"/>
              <a:gd name="T14" fmla="*/ 88 w 114"/>
              <a:gd name="T15" fmla="*/ 0 h 62"/>
              <a:gd name="T16" fmla="*/ 89 w 114"/>
              <a:gd name="T17" fmla="*/ 0 h 62"/>
              <a:gd name="T18" fmla="*/ 95 w 114"/>
              <a:gd name="T19" fmla="*/ 3 h 62"/>
              <a:gd name="T20" fmla="*/ 98 w 114"/>
              <a:gd name="T21" fmla="*/ 4 h 62"/>
              <a:gd name="T22" fmla="*/ 104 w 114"/>
              <a:gd name="T23" fmla="*/ 7 h 62"/>
              <a:gd name="T24" fmla="*/ 106 w 114"/>
              <a:gd name="T25" fmla="*/ 9 h 62"/>
              <a:gd name="T26" fmla="*/ 110 w 114"/>
              <a:gd name="T27" fmla="*/ 13 h 62"/>
              <a:gd name="T28" fmla="*/ 113 w 114"/>
              <a:gd name="T29" fmla="*/ 17 h 62"/>
              <a:gd name="T30" fmla="*/ 114 w 114"/>
              <a:gd name="T31" fmla="*/ 22 h 62"/>
              <a:gd name="T32" fmla="*/ 114 w 114"/>
              <a:gd name="T33" fmla="*/ 25 h 62"/>
              <a:gd name="T34" fmla="*/ 112 w 114"/>
              <a:gd name="T35" fmla="*/ 26 h 62"/>
              <a:gd name="T36" fmla="*/ 78 w 114"/>
              <a:gd name="T37" fmla="*/ 46 h 62"/>
              <a:gd name="T38" fmla="*/ 43 w 114"/>
              <a:gd name="T39" fmla="*/ 56 h 62"/>
              <a:gd name="T40" fmla="*/ 11 w 114"/>
              <a:gd name="T41" fmla="*/ 62 h 62"/>
              <a:gd name="T42" fmla="*/ 0 w 114"/>
              <a:gd name="T43" fmla="*/ 62 h 62"/>
              <a:gd name="T44" fmla="*/ 9 w 114"/>
              <a:gd name="T45" fmla="*/ 55 h 62"/>
              <a:gd name="T46" fmla="*/ 12 w 114"/>
              <a:gd name="T47" fmla="*/ 54 h 62"/>
              <a:gd name="T48" fmla="*/ 16 w 114"/>
              <a:gd name="T49" fmla="*/ 52 h 62"/>
              <a:gd name="T50" fmla="*/ 20 w 114"/>
              <a:gd name="T51" fmla="*/ 51 h 62"/>
              <a:gd name="T52" fmla="*/ 23 w 114"/>
              <a:gd name="T53" fmla="*/ 51 h 62"/>
              <a:gd name="T54" fmla="*/ 24 w 114"/>
              <a:gd name="T55" fmla="*/ 50 h 62"/>
              <a:gd name="T56" fmla="*/ 25 w 114"/>
              <a:gd name="T57" fmla="*/ 50 h 62"/>
              <a:gd name="T58" fmla="*/ 42 w 114"/>
              <a:gd name="T59" fmla="*/ 34 h 62"/>
              <a:gd name="T60" fmla="*/ 60 w 114"/>
              <a:gd name="T61" fmla="*/ 25 h 62"/>
              <a:gd name="T62" fmla="*/ 80 w 114"/>
              <a:gd name="T63" fmla="*/ 20 h 62"/>
              <a:gd name="T64" fmla="*/ 100 w 114"/>
              <a:gd name="T65" fmla="*/ 18 h 62"/>
              <a:gd name="T66" fmla="*/ 100 w 114"/>
              <a:gd name="T67" fmla="*/ 18 h 62"/>
              <a:gd name="T68" fmla="*/ 102 w 114"/>
              <a:gd name="T69" fmla="*/ 18 h 62"/>
              <a:gd name="T70" fmla="*/ 104 w 114"/>
              <a:gd name="T71" fmla="*/ 20 h 62"/>
              <a:gd name="T72" fmla="*/ 104 w 114"/>
              <a:gd name="T73" fmla="*/ 22 h 62"/>
              <a:gd name="T74" fmla="*/ 104 w 114"/>
              <a:gd name="T75" fmla="*/ 24 h 62"/>
              <a:gd name="T76" fmla="*/ 106 w 114"/>
              <a:gd name="T77" fmla="*/ 21 h 62"/>
              <a:gd name="T78" fmla="*/ 105 w 114"/>
              <a:gd name="T79" fmla="*/ 17 h 62"/>
              <a:gd name="T80" fmla="*/ 102 w 114"/>
              <a:gd name="T81" fmla="*/ 14 h 62"/>
              <a:gd name="T82" fmla="*/ 100 w 114"/>
              <a:gd name="T83" fmla="*/ 13 h 62"/>
              <a:gd name="T84" fmla="*/ 96 w 114"/>
              <a:gd name="T85" fmla="*/ 10 h 62"/>
              <a:gd name="T86" fmla="*/ 91 w 114"/>
              <a:gd name="T87" fmla="*/ 9 h 62"/>
              <a:gd name="T88" fmla="*/ 87 w 114"/>
              <a:gd name="T89" fmla="*/ 7 h 62"/>
              <a:gd name="T90" fmla="*/ 85 w 114"/>
              <a:gd name="T91" fmla="*/ 5 h 62"/>
              <a:gd name="T92" fmla="*/ 84 w 114"/>
              <a:gd name="T93" fmla="*/ 3 h 62"/>
              <a:gd name="T94" fmla="*/ 85 w 114"/>
              <a:gd name="T95" fmla="*/ 1 h 62"/>
              <a:gd name="T96" fmla="*/ 87 w 114"/>
              <a:gd name="T97" fmla="*/ 0 h 62"/>
              <a:gd name="T98" fmla="*/ 88 w 114"/>
              <a:gd name="T9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" h="62">
                <a:moveTo>
                  <a:pt x="100" y="25"/>
                </a:moveTo>
                <a:lnTo>
                  <a:pt x="81" y="27"/>
                </a:lnTo>
                <a:lnTo>
                  <a:pt x="64" y="31"/>
                </a:lnTo>
                <a:lnTo>
                  <a:pt x="49" y="39"/>
                </a:lnTo>
                <a:lnTo>
                  <a:pt x="33" y="52"/>
                </a:lnTo>
                <a:lnTo>
                  <a:pt x="66" y="42"/>
                </a:lnTo>
                <a:lnTo>
                  <a:pt x="100" y="25"/>
                </a:lnTo>
                <a:close/>
                <a:moveTo>
                  <a:pt x="88" y="0"/>
                </a:moveTo>
                <a:lnTo>
                  <a:pt x="89" y="0"/>
                </a:lnTo>
                <a:lnTo>
                  <a:pt x="95" y="3"/>
                </a:lnTo>
                <a:lnTo>
                  <a:pt x="98" y="4"/>
                </a:lnTo>
                <a:lnTo>
                  <a:pt x="104" y="7"/>
                </a:lnTo>
                <a:lnTo>
                  <a:pt x="106" y="9"/>
                </a:lnTo>
                <a:lnTo>
                  <a:pt x="110" y="13"/>
                </a:lnTo>
                <a:lnTo>
                  <a:pt x="113" y="17"/>
                </a:lnTo>
                <a:lnTo>
                  <a:pt x="114" y="22"/>
                </a:lnTo>
                <a:lnTo>
                  <a:pt x="114" y="25"/>
                </a:lnTo>
                <a:lnTo>
                  <a:pt x="112" y="26"/>
                </a:lnTo>
                <a:lnTo>
                  <a:pt x="78" y="46"/>
                </a:lnTo>
                <a:lnTo>
                  <a:pt x="43" y="56"/>
                </a:lnTo>
                <a:lnTo>
                  <a:pt x="11" y="62"/>
                </a:lnTo>
                <a:lnTo>
                  <a:pt x="0" y="62"/>
                </a:lnTo>
                <a:lnTo>
                  <a:pt x="9" y="55"/>
                </a:lnTo>
                <a:lnTo>
                  <a:pt x="12" y="54"/>
                </a:lnTo>
                <a:lnTo>
                  <a:pt x="16" y="52"/>
                </a:lnTo>
                <a:lnTo>
                  <a:pt x="20" y="51"/>
                </a:lnTo>
                <a:lnTo>
                  <a:pt x="23" y="51"/>
                </a:lnTo>
                <a:lnTo>
                  <a:pt x="24" y="50"/>
                </a:lnTo>
                <a:lnTo>
                  <a:pt x="25" y="50"/>
                </a:lnTo>
                <a:lnTo>
                  <a:pt x="42" y="34"/>
                </a:lnTo>
                <a:lnTo>
                  <a:pt x="60" y="25"/>
                </a:lnTo>
                <a:lnTo>
                  <a:pt x="80" y="20"/>
                </a:lnTo>
                <a:lnTo>
                  <a:pt x="100" y="18"/>
                </a:lnTo>
                <a:lnTo>
                  <a:pt x="100" y="18"/>
                </a:lnTo>
                <a:lnTo>
                  <a:pt x="102" y="18"/>
                </a:lnTo>
                <a:lnTo>
                  <a:pt x="104" y="20"/>
                </a:lnTo>
                <a:lnTo>
                  <a:pt x="104" y="22"/>
                </a:lnTo>
                <a:lnTo>
                  <a:pt x="104" y="24"/>
                </a:lnTo>
                <a:lnTo>
                  <a:pt x="106" y="21"/>
                </a:lnTo>
                <a:lnTo>
                  <a:pt x="105" y="17"/>
                </a:lnTo>
                <a:lnTo>
                  <a:pt x="102" y="14"/>
                </a:lnTo>
                <a:lnTo>
                  <a:pt x="100" y="13"/>
                </a:lnTo>
                <a:lnTo>
                  <a:pt x="96" y="10"/>
                </a:lnTo>
                <a:lnTo>
                  <a:pt x="91" y="9"/>
                </a:lnTo>
                <a:lnTo>
                  <a:pt x="87" y="7"/>
                </a:lnTo>
                <a:lnTo>
                  <a:pt x="85" y="5"/>
                </a:lnTo>
                <a:lnTo>
                  <a:pt x="84" y="3"/>
                </a:lnTo>
                <a:lnTo>
                  <a:pt x="85" y="1"/>
                </a:lnTo>
                <a:lnTo>
                  <a:pt x="87" y="0"/>
                </a:lnTo>
                <a:lnTo>
                  <a:pt x="8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40"/>
          <p:cNvSpPr>
            <a:spLocks noEditPoints="1"/>
          </p:cNvSpPr>
          <p:nvPr/>
        </p:nvSpPr>
        <p:spPr bwMode="auto">
          <a:xfrm>
            <a:off x="6242051" y="3657600"/>
            <a:ext cx="180975" cy="98425"/>
          </a:xfrm>
          <a:custGeom>
            <a:avLst/>
            <a:gdLst>
              <a:gd name="T0" fmla="*/ 100 w 114"/>
              <a:gd name="T1" fmla="*/ 25 h 62"/>
              <a:gd name="T2" fmla="*/ 81 w 114"/>
              <a:gd name="T3" fmla="*/ 27 h 62"/>
              <a:gd name="T4" fmla="*/ 64 w 114"/>
              <a:gd name="T5" fmla="*/ 31 h 62"/>
              <a:gd name="T6" fmla="*/ 49 w 114"/>
              <a:gd name="T7" fmla="*/ 39 h 62"/>
              <a:gd name="T8" fmla="*/ 33 w 114"/>
              <a:gd name="T9" fmla="*/ 52 h 62"/>
              <a:gd name="T10" fmla="*/ 66 w 114"/>
              <a:gd name="T11" fmla="*/ 42 h 62"/>
              <a:gd name="T12" fmla="*/ 100 w 114"/>
              <a:gd name="T13" fmla="*/ 25 h 62"/>
              <a:gd name="T14" fmla="*/ 98 w 114"/>
              <a:gd name="T15" fmla="*/ 12 h 62"/>
              <a:gd name="T16" fmla="*/ 105 w 114"/>
              <a:gd name="T17" fmla="*/ 22 h 62"/>
              <a:gd name="T18" fmla="*/ 106 w 114"/>
              <a:gd name="T19" fmla="*/ 21 h 62"/>
              <a:gd name="T20" fmla="*/ 105 w 114"/>
              <a:gd name="T21" fmla="*/ 17 h 62"/>
              <a:gd name="T22" fmla="*/ 102 w 114"/>
              <a:gd name="T23" fmla="*/ 14 h 62"/>
              <a:gd name="T24" fmla="*/ 100 w 114"/>
              <a:gd name="T25" fmla="*/ 13 h 62"/>
              <a:gd name="T26" fmla="*/ 98 w 114"/>
              <a:gd name="T27" fmla="*/ 12 h 62"/>
              <a:gd name="T28" fmla="*/ 89 w 114"/>
              <a:gd name="T29" fmla="*/ 0 h 62"/>
              <a:gd name="T30" fmla="*/ 95 w 114"/>
              <a:gd name="T31" fmla="*/ 3 h 62"/>
              <a:gd name="T32" fmla="*/ 98 w 114"/>
              <a:gd name="T33" fmla="*/ 4 h 62"/>
              <a:gd name="T34" fmla="*/ 104 w 114"/>
              <a:gd name="T35" fmla="*/ 7 h 62"/>
              <a:gd name="T36" fmla="*/ 106 w 114"/>
              <a:gd name="T37" fmla="*/ 9 h 62"/>
              <a:gd name="T38" fmla="*/ 110 w 114"/>
              <a:gd name="T39" fmla="*/ 13 h 62"/>
              <a:gd name="T40" fmla="*/ 113 w 114"/>
              <a:gd name="T41" fmla="*/ 17 h 62"/>
              <a:gd name="T42" fmla="*/ 114 w 114"/>
              <a:gd name="T43" fmla="*/ 22 h 62"/>
              <a:gd name="T44" fmla="*/ 114 w 114"/>
              <a:gd name="T45" fmla="*/ 25 h 62"/>
              <a:gd name="T46" fmla="*/ 112 w 114"/>
              <a:gd name="T47" fmla="*/ 26 h 62"/>
              <a:gd name="T48" fmla="*/ 78 w 114"/>
              <a:gd name="T49" fmla="*/ 46 h 62"/>
              <a:gd name="T50" fmla="*/ 43 w 114"/>
              <a:gd name="T51" fmla="*/ 56 h 62"/>
              <a:gd name="T52" fmla="*/ 11 w 114"/>
              <a:gd name="T53" fmla="*/ 62 h 62"/>
              <a:gd name="T54" fmla="*/ 0 w 114"/>
              <a:gd name="T55" fmla="*/ 62 h 62"/>
              <a:gd name="T56" fmla="*/ 9 w 114"/>
              <a:gd name="T57" fmla="*/ 55 h 62"/>
              <a:gd name="T58" fmla="*/ 12 w 114"/>
              <a:gd name="T59" fmla="*/ 54 h 62"/>
              <a:gd name="T60" fmla="*/ 16 w 114"/>
              <a:gd name="T61" fmla="*/ 52 h 62"/>
              <a:gd name="T62" fmla="*/ 20 w 114"/>
              <a:gd name="T63" fmla="*/ 51 h 62"/>
              <a:gd name="T64" fmla="*/ 23 w 114"/>
              <a:gd name="T65" fmla="*/ 51 h 62"/>
              <a:gd name="T66" fmla="*/ 24 w 114"/>
              <a:gd name="T67" fmla="*/ 50 h 62"/>
              <a:gd name="T68" fmla="*/ 25 w 114"/>
              <a:gd name="T69" fmla="*/ 50 h 62"/>
              <a:gd name="T70" fmla="*/ 41 w 114"/>
              <a:gd name="T71" fmla="*/ 35 h 62"/>
              <a:gd name="T72" fmla="*/ 58 w 114"/>
              <a:gd name="T73" fmla="*/ 26 h 62"/>
              <a:gd name="T74" fmla="*/ 75 w 114"/>
              <a:gd name="T75" fmla="*/ 21 h 62"/>
              <a:gd name="T76" fmla="*/ 95 w 114"/>
              <a:gd name="T77" fmla="*/ 18 h 62"/>
              <a:gd name="T78" fmla="*/ 85 w 114"/>
              <a:gd name="T79" fmla="*/ 5 h 62"/>
              <a:gd name="T80" fmla="*/ 89 w 114"/>
              <a:gd name="T8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62">
                <a:moveTo>
                  <a:pt x="100" y="25"/>
                </a:moveTo>
                <a:lnTo>
                  <a:pt x="81" y="27"/>
                </a:lnTo>
                <a:lnTo>
                  <a:pt x="64" y="31"/>
                </a:lnTo>
                <a:lnTo>
                  <a:pt x="49" y="39"/>
                </a:lnTo>
                <a:lnTo>
                  <a:pt x="33" y="52"/>
                </a:lnTo>
                <a:lnTo>
                  <a:pt x="66" y="42"/>
                </a:lnTo>
                <a:lnTo>
                  <a:pt x="100" y="25"/>
                </a:lnTo>
                <a:close/>
                <a:moveTo>
                  <a:pt x="98" y="12"/>
                </a:moveTo>
                <a:lnTo>
                  <a:pt x="105" y="22"/>
                </a:lnTo>
                <a:lnTo>
                  <a:pt x="106" y="21"/>
                </a:lnTo>
                <a:lnTo>
                  <a:pt x="105" y="17"/>
                </a:lnTo>
                <a:lnTo>
                  <a:pt x="102" y="14"/>
                </a:lnTo>
                <a:lnTo>
                  <a:pt x="100" y="13"/>
                </a:lnTo>
                <a:lnTo>
                  <a:pt x="98" y="12"/>
                </a:lnTo>
                <a:close/>
                <a:moveTo>
                  <a:pt x="89" y="0"/>
                </a:moveTo>
                <a:lnTo>
                  <a:pt x="95" y="3"/>
                </a:lnTo>
                <a:lnTo>
                  <a:pt x="98" y="4"/>
                </a:lnTo>
                <a:lnTo>
                  <a:pt x="104" y="7"/>
                </a:lnTo>
                <a:lnTo>
                  <a:pt x="106" y="9"/>
                </a:lnTo>
                <a:lnTo>
                  <a:pt x="110" y="13"/>
                </a:lnTo>
                <a:lnTo>
                  <a:pt x="113" y="17"/>
                </a:lnTo>
                <a:lnTo>
                  <a:pt x="114" y="22"/>
                </a:lnTo>
                <a:lnTo>
                  <a:pt x="114" y="25"/>
                </a:lnTo>
                <a:lnTo>
                  <a:pt x="112" y="26"/>
                </a:lnTo>
                <a:lnTo>
                  <a:pt x="78" y="46"/>
                </a:lnTo>
                <a:lnTo>
                  <a:pt x="43" y="56"/>
                </a:lnTo>
                <a:lnTo>
                  <a:pt x="11" y="62"/>
                </a:lnTo>
                <a:lnTo>
                  <a:pt x="0" y="62"/>
                </a:lnTo>
                <a:lnTo>
                  <a:pt x="9" y="55"/>
                </a:lnTo>
                <a:lnTo>
                  <a:pt x="12" y="54"/>
                </a:lnTo>
                <a:lnTo>
                  <a:pt x="16" y="52"/>
                </a:lnTo>
                <a:lnTo>
                  <a:pt x="20" y="51"/>
                </a:lnTo>
                <a:lnTo>
                  <a:pt x="23" y="51"/>
                </a:lnTo>
                <a:lnTo>
                  <a:pt x="24" y="50"/>
                </a:lnTo>
                <a:lnTo>
                  <a:pt x="25" y="50"/>
                </a:lnTo>
                <a:lnTo>
                  <a:pt x="41" y="35"/>
                </a:lnTo>
                <a:lnTo>
                  <a:pt x="58" y="26"/>
                </a:lnTo>
                <a:lnTo>
                  <a:pt x="75" y="21"/>
                </a:lnTo>
                <a:lnTo>
                  <a:pt x="95" y="18"/>
                </a:lnTo>
                <a:lnTo>
                  <a:pt x="85" y="5"/>
                </a:lnTo>
                <a:lnTo>
                  <a:pt x="8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41"/>
          <p:cNvSpPr>
            <a:spLocks/>
          </p:cNvSpPr>
          <p:nvPr/>
        </p:nvSpPr>
        <p:spPr bwMode="auto">
          <a:xfrm>
            <a:off x="6434138" y="3695700"/>
            <a:ext cx="104775" cy="147638"/>
          </a:xfrm>
          <a:custGeom>
            <a:avLst/>
            <a:gdLst>
              <a:gd name="T0" fmla="*/ 4 w 66"/>
              <a:gd name="T1" fmla="*/ 0 h 93"/>
              <a:gd name="T2" fmla="*/ 18 w 66"/>
              <a:gd name="T3" fmla="*/ 5 h 93"/>
              <a:gd name="T4" fmla="*/ 32 w 66"/>
              <a:gd name="T5" fmla="*/ 13 h 93"/>
              <a:gd name="T6" fmla="*/ 44 w 66"/>
              <a:gd name="T7" fmla="*/ 26 h 93"/>
              <a:gd name="T8" fmla="*/ 53 w 66"/>
              <a:gd name="T9" fmla="*/ 41 h 93"/>
              <a:gd name="T10" fmla="*/ 61 w 66"/>
              <a:gd name="T11" fmla="*/ 62 h 93"/>
              <a:gd name="T12" fmla="*/ 66 w 66"/>
              <a:gd name="T13" fmla="*/ 89 h 93"/>
              <a:gd name="T14" fmla="*/ 66 w 66"/>
              <a:gd name="T15" fmla="*/ 91 h 93"/>
              <a:gd name="T16" fmla="*/ 65 w 66"/>
              <a:gd name="T17" fmla="*/ 93 h 93"/>
              <a:gd name="T18" fmla="*/ 64 w 66"/>
              <a:gd name="T19" fmla="*/ 93 h 93"/>
              <a:gd name="T20" fmla="*/ 64 w 66"/>
              <a:gd name="T21" fmla="*/ 93 h 93"/>
              <a:gd name="T22" fmla="*/ 61 w 66"/>
              <a:gd name="T23" fmla="*/ 93 h 93"/>
              <a:gd name="T24" fmla="*/ 61 w 66"/>
              <a:gd name="T25" fmla="*/ 91 h 93"/>
              <a:gd name="T26" fmla="*/ 60 w 66"/>
              <a:gd name="T27" fmla="*/ 90 h 93"/>
              <a:gd name="T28" fmla="*/ 55 w 66"/>
              <a:gd name="T29" fmla="*/ 65 h 93"/>
              <a:gd name="T30" fmla="*/ 48 w 66"/>
              <a:gd name="T31" fmla="*/ 45 h 93"/>
              <a:gd name="T32" fmla="*/ 39 w 66"/>
              <a:gd name="T33" fmla="*/ 30 h 93"/>
              <a:gd name="T34" fmla="*/ 27 w 66"/>
              <a:gd name="T35" fmla="*/ 19 h 93"/>
              <a:gd name="T36" fmla="*/ 15 w 66"/>
              <a:gd name="T37" fmla="*/ 11 h 93"/>
              <a:gd name="T38" fmla="*/ 1 w 66"/>
              <a:gd name="T39" fmla="*/ 6 h 93"/>
              <a:gd name="T40" fmla="*/ 1 w 66"/>
              <a:gd name="T41" fmla="*/ 6 h 93"/>
              <a:gd name="T42" fmla="*/ 0 w 66"/>
              <a:gd name="T43" fmla="*/ 5 h 93"/>
              <a:gd name="T44" fmla="*/ 0 w 66"/>
              <a:gd name="T45" fmla="*/ 3 h 93"/>
              <a:gd name="T46" fmla="*/ 0 w 66"/>
              <a:gd name="T47" fmla="*/ 2 h 93"/>
              <a:gd name="T48" fmla="*/ 0 w 66"/>
              <a:gd name="T49" fmla="*/ 0 h 93"/>
              <a:gd name="T50" fmla="*/ 1 w 66"/>
              <a:gd name="T51" fmla="*/ 0 h 93"/>
              <a:gd name="T52" fmla="*/ 4 w 66"/>
              <a:gd name="T53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" h="93">
                <a:moveTo>
                  <a:pt x="4" y="0"/>
                </a:moveTo>
                <a:lnTo>
                  <a:pt x="18" y="5"/>
                </a:lnTo>
                <a:lnTo>
                  <a:pt x="32" y="13"/>
                </a:lnTo>
                <a:lnTo>
                  <a:pt x="44" y="26"/>
                </a:lnTo>
                <a:lnTo>
                  <a:pt x="53" y="41"/>
                </a:lnTo>
                <a:lnTo>
                  <a:pt x="61" y="62"/>
                </a:lnTo>
                <a:lnTo>
                  <a:pt x="66" y="89"/>
                </a:lnTo>
                <a:lnTo>
                  <a:pt x="66" y="91"/>
                </a:lnTo>
                <a:lnTo>
                  <a:pt x="65" y="93"/>
                </a:lnTo>
                <a:lnTo>
                  <a:pt x="64" y="93"/>
                </a:lnTo>
                <a:lnTo>
                  <a:pt x="64" y="93"/>
                </a:lnTo>
                <a:lnTo>
                  <a:pt x="61" y="93"/>
                </a:lnTo>
                <a:lnTo>
                  <a:pt x="61" y="91"/>
                </a:lnTo>
                <a:lnTo>
                  <a:pt x="60" y="90"/>
                </a:lnTo>
                <a:lnTo>
                  <a:pt x="55" y="65"/>
                </a:lnTo>
                <a:lnTo>
                  <a:pt x="48" y="45"/>
                </a:lnTo>
                <a:lnTo>
                  <a:pt x="39" y="30"/>
                </a:lnTo>
                <a:lnTo>
                  <a:pt x="27" y="19"/>
                </a:lnTo>
                <a:lnTo>
                  <a:pt x="15" y="11"/>
                </a:lnTo>
                <a:lnTo>
                  <a:pt x="1" y="6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42"/>
          <p:cNvSpPr>
            <a:spLocks/>
          </p:cNvSpPr>
          <p:nvPr/>
        </p:nvSpPr>
        <p:spPr bwMode="auto">
          <a:xfrm>
            <a:off x="6508751" y="3792538"/>
            <a:ext cx="69850" cy="50800"/>
          </a:xfrm>
          <a:custGeom>
            <a:avLst/>
            <a:gdLst>
              <a:gd name="T0" fmla="*/ 2 w 44"/>
              <a:gd name="T1" fmla="*/ 0 h 32"/>
              <a:gd name="T2" fmla="*/ 4 w 44"/>
              <a:gd name="T3" fmla="*/ 0 h 32"/>
              <a:gd name="T4" fmla="*/ 5 w 44"/>
              <a:gd name="T5" fmla="*/ 1 h 32"/>
              <a:gd name="T6" fmla="*/ 17 w 44"/>
              <a:gd name="T7" fmla="*/ 14 h 32"/>
              <a:gd name="T8" fmla="*/ 26 w 44"/>
              <a:gd name="T9" fmla="*/ 8 h 32"/>
              <a:gd name="T10" fmla="*/ 44 w 44"/>
              <a:gd name="T11" fmla="*/ 26 h 32"/>
              <a:gd name="T12" fmla="*/ 17 w 44"/>
              <a:gd name="T13" fmla="*/ 32 h 32"/>
              <a:gd name="T14" fmla="*/ 17 w 44"/>
              <a:gd name="T15" fmla="*/ 32 h 32"/>
              <a:gd name="T16" fmla="*/ 14 w 44"/>
              <a:gd name="T17" fmla="*/ 32 h 32"/>
              <a:gd name="T18" fmla="*/ 13 w 44"/>
              <a:gd name="T19" fmla="*/ 29 h 32"/>
              <a:gd name="T20" fmla="*/ 13 w 44"/>
              <a:gd name="T21" fmla="*/ 28 h 32"/>
              <a:gd name="T22" fmla="*/ 14 w 44"/>
              <a:gd name="T23" fmla="*/ 26 h 32"/>
              <a:gd name="T24" fmla="*/ 16 w 44"/>
              <a:gd name="T25" fmla="*/ 25 h 32"/>
              <a:gd name="T26" fmla="*/ 30 w 44"/>
              <a:gd name="T27" fmla="*/ 22 h 32"/>
              <a:gd name="T28" fmla="*/ 26 w 44"/>
              <a:gd name="T29" fmla="*/ 17 h 32"/>
              <a:gd name="T30" fmla="*/ 16 w 44"/>
              <a:gd name="T31" fmla="*/ 24 h 32"/>
              <a:gd name="T32" fmla="*/ 0 w 44"/>
              <a:gd name="T33" fmla="*/ 5 h 32"/>
              <a:gd name="T34" fmla="*/ 0 w 44"/>
              <a:gd name="T35" fmla="*/ 4 h 32"/>
              <a:gd name="T36" fmla="*/ 0 w 44"/>
              <a:gd name="T37" fmla="*/ 1 h 32"/>
              <a:gd name="T38" fmla="*/ 1 w 44"/>
              <a:gd name="T39" fmla="*/ 0 h 32"/>
              <a:gd name="T40" fmla="*/ 2 w 44"/>
              <a:gd name="T4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" h="32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17" y="14"/>
                </a:lnTo>
                <a:lnTo>
                  <a:pt x="26" y="8"/>
                </a:lnTo>
                <a:lnTo>
                  <a:pt x="44" y="26"/>
                </a:lnTo>
                <a:lnTo>
                  <a:pt x="17" y="32"/>
                </a:lnTo>
                <a:lnTo>
                  <a:pt x="17" y="32"/>
                </a:lnTo>
                <a:lnTo>
                  <a:pt x="14" y="32"/>
                </a:lnTo>
                <a:lnTo>
                  <a:pt x="13" y="29"/>
                </a:lnTo>
                <a:lnTo>
                  <a:pt x="13" y="28"/>
                </a:lnTo>
                <a:lnTo>
                  <a:pt x="14" y="26"/>
                </a:lnTo>
                <a:lnTo>
                  <a:pt x="16" y="25"/>
                </a:lnTo>
                <a:lnTo>
                  <a:pt x="30" y="22"/>
                </a:lnTo>
                <a:lnTo>
                  <a:pt x="26" y="17"/>
                </a:lnTo>
                <a:lnTo>
                  <a:pt x="16" y="24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43"/>
          <p:cNvSpPr>
            <a:spLocks/>
          </p:cNvSpPr>
          <p:nvPr/>
        </p:nvSpPr>
        <p:spPr bwMode="auto">
          <a:xfrm>
            <a:off x="6419851" y="3690938"/>
            <a:ext cx="98425" cy="128588"/>
          </a:xfrm>
          <a:custGeom>
            <a:avLst/>
            <a:gdLst>
              <a:gd name="T0" fmla="*/ 2 w 62"/>
              <a:gd name="T1" fmla="*/ 0 h 81"/>
              <a:gd name="T2" fmla="*/ 5 w 62"/>
              <a:gd name="T3" fmla="*/ 0 h 81"/>
              <a:gd name="T4" fmla="*/ 6 w 62"/>
              <a:gd name="T5" fmla="*/ 0 h 81"/>
              <a:gd name="T6" fmla="*/ 6 w 62"/>
              <a:gd name="T7" fmla="*/ 3 h 81"/>
              <a:gd name="T8" fmla="*/ 11 w 62"/>
              <a:gd name="T9" fmla="*/ 25 h 81"/>
              <a:gd name="T10" fmla="*/ 17 w 62"/>
              <a:gd name="T11" fmla="*/ 42 h 81"/>
              <a:gd name="T12" fmla="*/ 19 w 62"/>
              <a:gd name="T13" fmla="*/ 48 h 81"/>
              <a:gd name="T14" fmla="*/ 20 w 62"/>
              <a:gd name="T15" fmla="*/ 52 h 81"/>
              <a:gd name="T16" fmla="*/ 23 w 62"/>
              <a:gd name="T17" fmla="*/ 55 h 81"/>
              <a:gd name="T18" fmla="*/ 24 w 62"/>
              <a:gd name="T19" fmla="*/ 58 h 81"/>
              <a:gd name="T20" fmla="*/ 24 w 62"/>
              <a:gd name="T21" fmla="*/ 58 h 81"/>
              <a:gd name="T22" fmla="*/ 26 w 62"/>
              <a:gd name="T23" fmla="*/ 58 h 81"/>
              <a:gd name="T24" fmla="*/ 26 w 62"/>
              <a:gd name="T25" fmla="*/ 56 h 81"/>
              <a:gd name="T26" fmla="*/ 27 w 62"/>
              <a:gd name="T27" fmla="*/ 55 h 81"/>
              <a:gd name="T28" fmla="*/ 30 w 62"/>
              <a:gd name="T29" fmla="*/ 51 h 81"/>
              <a:gd name="T30" fmla="*/ 31 w 62"/>
              <a:gd name="T31" fmla="*/ 46 h 81"/>
              <a:gd name="T32" fmla="*/ 32 w 62"/>
              <a:gd name="T33" fmla="*/ 38 h 81"/>
              <a:gd name="T34" fmla="*/ 40 w 62"/>
              <a:gd name="T35" fmla="*/ 38 h 81"/>
              <a:gd name="T36" fmla="*/ 44 w 62"/>
              <a:gd name="T37" fmla="*/ 55 h 81"/>
              <a:gd name="T38" fmla="*/ 48 w 62"/>
              <a:gd name="T39" fmla="*/ 68 h 81"/>
              <a:gd name="T40" fmla="*/ 52 w 62"/>
              <a:gd name="T41" fmla="*/ 73 h 81"/>
              <a:gd name="T42" fmla="*/ 52 w 62"/>
              <a:gd name="T43" fmla="*/ 73 h 81"/>
              <a:gd name="T44" fmla="*/ 53 w 62"/>
              <a:gd name="T45" fmla="*/ 73 h 81"/>
              <a:gd name="T46" fmla="*/ 55 w 62"/>
              <a:gd name="T47" fmla="*/ 71 h 81"/>
              <a:gd name="T48" fmla="*/ 56 w 62"/>
              <a:gd name="T49" fmla="*/ 67 h 81"/>
              <a:gd name="T50" fmla="*/ 56 w 62"/>
              <a:gd name="T51" fmla="*/ 67 h 81"/>
              <a:gd name="T52" fmla="*/ 57 w 62"/>
              <a:gd name="T53" fmla="*/ 64 h 81"/>
              <a:gd name="T54" fmla="*/ 58 w 62"/>
              <a:gd name="T55" fmla="*/ 64 h 81"/>
              <a:gd name="T56" fmla="*/ 60 w 62"/>
              <a:gd name="T57" fmla="*/ 64 h 81"/>
              <a:gd name="T58" fmla="*/ 61 w 62"/>
              <a:gd name="T59" fmla="*/ 65 h 81"/>
              <a:gd name="T60" fmla="*/ 62 w 62"/>
              <a:gd name="T61" fmla="*/ 67 h 81"/>
              <a:gd name="T62" fmla="*/ 62 w 62"/>
              <a:gd name="T63" fmla="*/ 68 h 81"/>
              <a:gd name="T64" fmla="*/ 61 w 62"/>
              <a:gd name="T65" fmla="*/ 73 h 81"/>
              <a:gd name="T66" fmla="*/ 58 w 62"/>
              <a:gd name="T67" fmla="*/ 77 h 81"/>
              <a:gd name="T68" fmla="*/ 57 w 62"/>
              <a:gd name="T69" fmla="*/ 78 h 81"/>
              <a:gd name="T70" fmla="*/ 55 w 62"/>
              <a:gd name="T71" fmla="*/ 81 h 81"/>
              <a:gd name="T72" fmla="*/ 52 w 62"/>
              <a:gd name="T73" fmla="*/ 81 h 81"/>
              <a:gd name="T74" fmla="*/ 49 w 62"/>
              <a:gd name="T75" fmla="*/ 81 h 81"/>
              <a:gd name="T76" fmla="*/ 48 w 62"/>
              <a:gd name="T77" fmla="*/ 78 h 81"/>
              <a:gd name="T78" fmla="*/ 45 w 62"/>
              <a:gd name="T79" fmla="*/ 77 h 81"/>
              <a:gd name="T80" fmla="*/ 43 w 62"/>
              <a:gd name="T81" fmla="*/ 73 h 81"/>
              <a:gd name="T82" fmla="*/ 41 w 62"/>
              <a:gd name="T83" fmla="*/ 68 h 81"/>
              <a:gd name="T84" fmla="*/ 39 w 62"/>
              <a:gd name="T85" fmla="*/ 61 h 81"/>
              <a:gd name="T86" fmla="*/ 36 w 62"/>
              <a:gd name="T87" fmla="*/ 52 h 81"/>
              <a:gd name="T88" fmla="*/ 34 w 62"/>
              <a:gd name="T89" fmla="*/ 58 h 81"/>
              <a:gd name="T90" fmla="*/ 32 w 62"/>
              <a:gd name="T91" fmla="*/ 60 h 81"/>
              <a:gd name="T92" fmla="*/ 30 w 62"/>
              <a:gd name="T93" fmla="*/ 63 h 81"/>
              <a:gd name="T94" fmla="*/ 28 w 62"/>
              <a:gd name="T95" fmla="*/ 64 h 81"/>
              <a:gd name="T96" fmla="*/ 24 w 62"/>
              <a:gd name="T97" fmla="*/ 65 h 81"/>
              <a:gd name="T98" fmla="*/ 22 w 62"/>
              <a:gd name="T99" fmla="*/ 64 h 81"/>
              <a:gd name="T100" fmla="*/ 20 w 62"/>
              <a:gd name="T101" fmla="*/ 63 h 81"/>
              <a:gd name="T102" fmla="*/ 18 w 62"/>
              <a:gd name="T103" fmla="*/ 61 h 81"/>
              <a:gd name="T104" fmla="*/ 17 w 62"/>
              <a:gd name="T105" fmla="*/ 59 h 81"/>
              <a:gd name="T106" fmla="*/ 14 w 62"/>
              <a:gd name="T107" fmla="*/ 54 h 81"/>
              <a:gd name="T108" fmla="*/ 11 w 62"/>
              <a:gd name="T109" fmla="*/ 47 h 81"/>
              <a:gd name="T110" fmla="*/ 5 w 62"/>
              <a:gd name="T111" fmla="*/ 27 h 81"/>
              <a:gd name="T112" fmla="*/ 0 w 62"/>
              <a:gd name="T113" fmla="*/ 4 h 81"/>
              <a:gd name="T114" fmla="*/ 0 w 62"/>
              <a:gd name="T115" fmla="*/ 1 h 81"/>
              <a:gd name="T116" fmla="*/ 1 w 62"/>
              <a:gd name="T117" fmla="*/ 0 h 81"/>
              <a:gd name="T118" fmla="*/ 2 w 62"/>
              <a:gd name="T11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81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6" y="3"/>
                </a:lnTo>
                <a:lnTo>
                  <a:pt x="11" y="25"/>
                </a:lnTo>
                <a:lnTo>
                  <a:pt x="17" y="42"/>
                </a:lnTo>
                <a:lnTo>
                  <a:pt x="19" y="48"/>
                </a:lnTo>
                <a:lnTo>
                  <a:pt x="20" y="52"/>
                </a:lnTo>
                <a:lnTo>
                  <a:pt x="23" y="55"/>
                </a:lnTo>
                <a:lnTo>
                  <a:pt x="24" y="58"/>
                </a:lnTo>
                <a:lnTo>
                  <a:pt x="24" y="58"/>
                </a:lnTo>
                <a:lnTo>
                  <a:pt x="26" y="58"/>
                </a:lnTo>
                <a:lnTo>
                  <a:pt x="26" y="56"/>
                </a:lnTo>
                <a:lnTo>
                  <a:pt x="27" y="55"/>
                </a:lnTo>
                <a:lnTo>
                  <a:pt x="30" y="51"/>
                </a:lnTo>
                <a:lnTo>
                  <a:pt x="31" y="46"/>
                </a:lnTo>
                <a:lnTo>
                  <a:pt x="32" y="38"/>
                </a:lnTo>
                <a:lnTo>
                  <a:pt x="40" y="38"/>
                </a:lnTo>
                <a:lnTo>
                  <a:pt x="44" y="55"/>
                </a:lnTo>
                <a:lnTo>
                  <a:pt x="48" y="68"/>
                </a:lnTo>
                <a:lnTo>
                  <a:pt x="52" y="73"/>
                </a:lnTo>
                <a:lnTo>
                  <a:pt x="52" y="73"/>
                </a:lnTo>
                <a:lnTo>
                  <a:pt x="53" y="73"/>
                </a:lnTo>
                <a:lnTo>
                  <a:pt x="55" y="71"/>
                </a:lnTo>
                <a:lnTo>
                  <a:pt x="56" y="67"/>
                </a:lnTo>
                <a:lnTo>
                  <a:pt x="56" y="67"/>
                </a:lnTo>
                <a:lnTo>
                  <a:pt x="57" y="64"/>
                </a:lnTo>
                <a:lnTo>
                  <a:pt x="58" y="64"/>
                </a:lnTo>
                <a:lnTo>
                  <a:pt x="60" y="64"/>
                </a:lnTo>
                <a:lnTo>
                  <a:pt x="61" y="65"/>
                </a:lnTo>
                <a:lnTo>
                  <a:pt x="62" y="67"/>
                </a:lnTo>
                <a:lnTo>
                  <a:pt x="62" y="68"/>
                </a:lnTo>
                <a:lnTo>
                  <a:pt x="61" y="73"/>
                </a:lnTo>
                <a:lnTo>
                  <a:pt x="58" y="77"/>
                </a:lnTo>
                <a:lnTo>
                  <a:pt x="57" y="78"/>
                </a:lnTo>
                <a:lnTo>
                  <a:pt x="55" y="81"/>
                </a:lnTo>
                <a:lnTo>
                  <a:pt x="52" y="81"/>
                </a:lnTo>
                <a:lnTo>
                  <a:pt x="49" y="81"/>
                </a:lnTo>
                <a:lnTo>
                  <a:pt x="48" y="78"/>
                </a:lnTo>
                <a:lnTo>
                  <a:pt x="45" y="77"/>
                </a:lnTo>
                <a:lnTo>
                  <a:pt x="43" y="73"/>
                </a:lnTo>
                <a:lnTo>
                  <a:pt x="41" y="68"/>
                </a:lnTo>
                <a:lnTo>
                  <a:pt x="39" y="61"/>
                </a:lnTo>
                <a:lnTo>
                  <a:pt x="36" y="52"/>
                </a:lnTo>
                <a:lnTo>
                  <a:pt x="34" y="58"/>
                </a:lnTo>
                <a:lnTo>
                  <a:pt x="32" y="60"/>
                </a:lnTo>
                <a:lnTo>
                  <a:pt x="30" y="63"/>
                </a:lnTo>
                <a:lnTo>
                  <a:pt x="28" y="64"/>
                </a:lnTo>
                <a:lnTo>
                  <a:pt x="24" y="65"/>
                </a:lnTo>
                <a:lnTo>
                  <a:pt x="22" y="64"/>
                </a:lnTo>
                <a:lnTo>
                  <a:pt x="20" y="63"/>
                </a:lnTo>
                <a:lnTo>
                  <a:pt x="18" y="61"/>
                </a:lnTo>
                <a:lnTo>
                  <a:pt x="17" y="59"/>
                </a:lnTo>
                <a:lnTo>
                  <a:pt x="14" y="54"/>
                </a:lnTo>
                <a:lnTo>
                  <a:pt x="11" y="47"/>
                </a:lnTo>
                <a:lnTo>
                  <a:pt x="5" y="27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4"/>
          <p:cNvSpPr>
            <a:spLocks/>
          </p:cNvSpPr>
          <p:nvPr/>
        </p:nvSpPr>
        <p:spPr bwMode="auto">
          <a:xfrm>
            <a:off x="6419851" y="3652838"/>
            <a:ext cx="23813" cy="52388"/>
          </a:xfrm>
          <a:custGeom>
            <a:avLst/>
            <a:gdLst>
              <a:gd name="T0" fmla="*/ 6 w 15"/>
              <a:gd name="T1" fmla="*/ 0 h 33"/>
              <a:gd name="T2" fmla="*/ 15 w 15"/>
              <a:gd name="T3" fmla="*/ 28 h 33"/>
              <a:gd name="T4" fmla="*/ 15 w 15"/>
              <a:gd name="T5" fmla="*/ 30 h 33"/>
              <a:gd name="T6" fmla="*/ 14 w 15"/>
              <a:gd name="T7" fmla="*/ 32 h 33"/>
              <a:gd name="T8" fmla="*/ 13 w 15"/>
              <a:gd name="T9" fmla="*/ 33 h 33"/>
              <a:gd name="T10" fmla="*/ 11 w 15"/>
              <a:gd name="T11" fmla="*/ 33 h 33"/>
              <a:gd name="T12" fmla="*/ 10 w 15"/>
              <a:gd name="T13" fmla="*/ 32 h 33"/>
              <a:gd name="T14" fmla="*/ 9 w 15"/>
              <a:gd name="T15" fmla="*/ 30 h 33"/>
              <a:gd name="T16" fmla="*/ 6 w 15"/>
              <a:gd name="T17" fmla="*/ 25 h 33"/>
              <a:gd name="T18" fmla="*/ 6 w 15"/>
              <a:gd name="T19" fmla="*/ 27 h 33"/>
              <a:gd name="T20" fmla="*/ 6 w 15"/>
              <a:gd name="T21" fmla="*/ 27 h 33"/>
              <a:gd name="T22" fmla="*/ 6 w 15"/>
              <a:gd name="T23" fmla="*/ 29 h 33"/>
              <a:gd name="T24" fmla="*/ 5 w 15"/>
              <a:gd name="T25" fmla="*/ 30 h 33"/>
              <a:gd name="T26" fmla="*/ 3 w 15"/>
              <a:gd name="T27" fmla="*/ 30 h 33"/>
              <a:gd name="T28" fmla="*/ 1 w 15"/>
              <a:gd name="T29" fmla="*/ 30 h 33"/>
              <a:gd name="T30" fmla="*/ 0 w 15"/>
              <a:gd name="T31" fmla="*/ 29 h 33"/>
              <a:gd name="T32" fmla="*/ 0 w 15"/>
              <a:gd name="T33" fmla="*/ 27 h 33"/>
              <a:gd name="T34" fmla="*/ 0 w 15"/>
              <a:gd name="T35" fmla="*/ 0 h 33"/>
              <a:gd name="T36" fmla="*/ 6 w 15"/>
              <a:gd name="T3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33">
                <a:moveTo>
                  <a:pt x="6" y="0"/>
                </a:moveTo>
                <a:lnTo>
                  <a:pt x="15" y="28"/>
                </a:lnTo>
                <a:lnTo>
                  <a:pt x="15" y="30"/>
                </a:lnTo>
                <a:lnTo>
                  <a:pt x="14" y="32"/>
                </a:lnTo>
                <a:lnTo>
                  <a:pt x="13" y="33"/>
                </a:lnTo>
                <a:lnTo>
                  <a:pt x="11" y="33"/>
                </a:lnTo>
                <a:lnTo>
                  <a:pt x="10" y="32"/>
                </a:lnTo>
                <a:lnTo>
                  <a:pt x="9" y="30"/>
                </a:lnTo>
                <a:lnTo>
                  <a:pt x="6" y="25"/>
                </a:lnTo>
                <a:lnTo>
                  <a:pt x="6" y="27"/>
                </a:lnTo>
                <a:lnTo>
                  <a:pt x="6" y="27"/>
                </a:lnTo>
                <a:lnTo>
                  <a:pt x="6" y="29"/>
                </a:lnTo>
                <a:lnTo>
                  <a:pt x="5" y="30"/>
                </a:lnTo>
                <a:lnTo>
                  <a:pt x="3" y="30"/>
                </a:lnTo>
                <a:lnTo>
                  <a:pt x="1" y="30"/>
                </a:lnTo>
                <a:lnTo>
                  <a:pt x="0" y="29"/>
                </a:lnTo>
                <a:lnTo>
                  <a:pt x="0" y="27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45"/>
          <p:cNvSpPr>
            <a:spLocks noEditPoints="1"/>
          </p:cNvSpPr>
          <p:nvPr/>
        </p:nvSpPr>
        <p:spPr bwMode="auto">
          <a:xfrm>
            <a:off x="6419851" y="3652838"/>
            <a:ext cx="158750" cy="192088"/>
          </a:xfrm>
          <a:custGeom>
            <a:avLst/>
            <a:gdLst>
              <a:gd name="T0" fmla="*/ 75 w 100"/>
              <a:gd name="T1" fmla="*/ 109 h 121"/>
              <a:gd name="T2" fmla="*/ 86 w 100"/>
              <a:gd name="T3" fmla="*/ 110 h 121"/>
              <a:gd name="T4" fmla="*/ 6 w 100"/>
              <a:gd name="T5" fmla="*/ 25 h 121"/>
              <a:gd name="T6" fmla="*/ 11 w 100"/>
              <a:gd name="T7" fmla="*/ 49 h 121"/>
              <a:gd name="T8" fmla="*/ 19 w 100"/>
              <a:gd name="T9" fmla="*/ 71 h 121"/>
              <a:gd name="T10" fmla="*/ 23 w 100"/>
              <a:gd name="T11" fmla="*/ 79 h 121"/>
              <a:gd name="T12" fmla="*/ 24 w 100"/>
              <a:gd name="T13" fmla="*/ 82 h 121"/>
              <a:gd name="T14" fmla="*/ 26 w 100"/>
              <a:gd name="T15" fmla="*/ 80 h 121"/>
              <a:gd name="T16" fmla="*/ 30 w 100"/>
              <a:gd name="T17" fmla="*/ 75 h 121"/>
              <a:gd name="T18" fmla="*/ 32 w 100"/>
              <a:gd name="T19" fmla="*/ 62 h 121"/>
              <a:gd name="T20" fmla="*/ 44 w 100"/>
              <a:gd name="T21" fmla="*/ 79 h 121"/>
              <a:gd name="T22" fmla="*/ 52 w 100"/>
              <a:gd name="T23" fmla="*/ 97 h 121"/>
              <a:gd name="T24" fmla="*/ 53 w 100"/>
              <a:gd name="T25" fmla="*/ 97 h 121"/>
              <a:gd name="T26" fmla="*/ 56 w 100"/>
              <a:gd name="T27" fmla="*/ 91 h 121"/>
              <a:gd name="T28" fmla="*/ 64 w 100"/>
              <a:gd name="T29" fmla="*/ 92 h 121"/>
              <a:gd name="T30" fmla="*/ 47 w 100"/>
              <a:gd name="T31" fmla="*/ 57 h 121"/>
              <a:gd name="T32" fmla="*/ 24 w 100"/>
              <a:gd name="T33" fmla="*/ 38 h 121"/>
              <a:gd name="T34" fmla="*/ 9 w 100"/>
              <a:gd name="T35" fmla="*/ 32 h 121"/>
              <a:gd name="T36" fmla="*/ 6 w 100"/>
              <a:gd name="T37" fmla="*/ 0 h 121"/>
              <a:gd name="T38" fmla="*/ 30 w 100"/>
              <a:gd name="T39" fmla="*/ 33 h 121"/>
              <a:gd name="T40" fmla="*/ 57 w 100"/>
              <a:gd name="T41" fmla="*/ 58 h 121"/>
              <a:gd name="T42" fmla="*/ 74 w 100"/>
              <a:gd name="T43" fmla="*/ 102 h 121"/>
              <a:gd name="T44" fmla="*/ 100 w 100"/>
              <a:gd name="T45" fmla="*/ 114 h 121"/>
              <a:gd name="T46" fmla="*/ 69 w 100"/>
              <a:gd name="T47" fmla="*/ 117 h 121"/>
              <a:gd name="T48" fmla="*/ 60 w 100"/>
              <a:gd name="T49" fmla="*/ 99 h 121"/>
              <a:gd name="T50" fmla="*/ 57 w 100"/>
              <a:gd name="T51" fmla="*/ 102 h 121"/>
              <a:gd name="T52" fmla="*/ 52 w 100"/>
              <a:gd name="T53" fmla="*/ 105 h 121"/>
              <a:gd name="T54" fmla="*/ 48 w 100"/>
              <a:gd name="T55" fmla="*/ 102 h 121"/>
              <a:gd name="T56" fmla="*/ 43 w 100"/>
              <a:gd name="T57" fmla="*/ 97 h 121"/>
              <a:gd name="T58" fmla="*/ 39 w 100"/>
              <a:gd name="T59" fmla="*/ 85 h 121"/>
              <a:gd name="T60" fmla="*/ 34 w 100"/>
              <a:gd name="T61" fmla="*/ 82 h 121"/>
              <a:gd name="T62" fmla="*/ 30 w 100"/>
              <a:gd name="T63" fmla="*/ 87 h 121"/>
              <a:gd name="T64" fmla="*/ 24 w 100"/>
              <a:gd name="T65" fmla="*/ 89 h 121"/>
              <a:gd name="T66" fmla="*/ 20 w 100"/>
              <a:gd name="T67" fmla="*/ 87 h 121"/>
              <a:gd name="T68" fmla="*/ 17 w 100"/>
              <a:gd name="T69" fmla="*/ 83 h 121"/>
              <a:gd name="T70" fmla="*/ 11 w 100"/>
              <a:gd name="T71" fmla="*/ 71 h 121"/>
              <a:gd name="T72" fmla="*/ 0 w 100"/>
              <a:gd name="T73" fmla="*/ 28 h 121"/>
              <a:gd name="T74" fmla="*/ 0 w 100"/>
              <a:gd name="T7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121">
                <a:moveTo>
                  <a:pt x="82" y="105"/>
                </a:moveTo>
                <a:lnTo>
                  <a:pt x="75" y="109"/>
                </a:lnTo>
                <a:lnTo>
                  <a:pt x="75" y="112"/>
                </a:lnTo>
                <a:lnTo>
                  <a:pt x="86" y="110"/>
                </a:lnTo>
                <a:lnTo>
                  <a:pt x="82" y="105"/>
                </a:lnTo>
                <a:close/>
                <a:moveTo>
                  <a:pt x="6" y="25"/>
                </a:moveTo>
                <a:lnTo>
                  <a:pt x="6" y="27"/>
                </a:lnTo>
                <a:lnTo>
                  <a:pt x="11" y="49"/>
                </a:lnTo>
                <a:lnTo>
                  <a:pt x="17" y="66"/>
                </a:lnTo>
                <a:lnTo>
                  <a:pt x="19" y="71"/>
                </a:lnTo>
                <a:lnTo>
                  <a:pt x="20" y="76"/>
                </a:lnTo>
                <a:lnTo>
                  <a:pt x="23" y="79"/>
                </a:lnTo>
                <a:lnTo>
                  <a:pt x="24" y="82"/>
                </a:lnTo>
                <a:lnTo>
                  <a:pt x="24" y="82"/>
                </a:lnTo>
                <a:lnTo>
                  <a:pt x="26" y="82"/>
                </a:lnTo>
                <a:lnTo>
                  <a:pt x="26" y="80"/>
                </a:lnTo>
                <a:lnTo>
                  <a:pt x="27" y="79"/>
                </a:lnTo>
                <a:lnTo>
                  <a:pt x="30" y="75"/>
                </a:lnTo>
                <a:lnTo>
                  <a:pt x="31" y="70"/>
                </a:lnTo>
                <a:lnTo>
                  <a:pt x="32" y="62"/>
                </a:lnTo>
                <a:lnTo>
                  <a:pt x="40" y="62"/>
                </a:lnTo>
                <a:lnTo>
                  <a:pt x="44" y="79"/>
                </a:lnTo>
                <a:lnTo>
                  <a:pt x="48" y="92"/>
                </a:lnTo>
                <a:lnTo>
                  <a:pt x="52" y="97"/>
                </a:lnTo>
                <a:lnTo>
                  <a:pt x="52" y="97"/>
                </a:lnTo>
                <a:lnTo>
                  <a:pt x="53" y="97"/>
                </a:lnTo>
                <a:lnTo>
                  <a:pt x="55" y="95"/>
                </a:lnTo>
                <a:lnTo>
                  <a:pt x="56" y="91"/>
                </a:lnTo>
                <a:lnTo>
                  <a:pt x="57" y="84"/>
                </a:lnTo>
                <a:lnTo>
                  <a:pt x="64" y="92"/>
                </a:lnTo>
                <a:lnTo>
                  <a:pt x="56" y="71"/>
                </a:lnTo>
                <a:lnTo>
                  <a:pt x="47" y="57"/>
                </a:lnTo>
                <a:lnTo>
                  <a:pt x="36" y="45"/>
                </a:lnTo>
                <a:lnTo>
                  <a:pt x="24" y="38"/>
                </a:lnTo>
                <a:lnTo>
                  <a:pt x="10" y="33"/>
                </a:lnTo>
                <a:lnTo>
                  <a:pt x="9" y="32"/>
                </a:lnTo>
                <a:lnTo>
                  <a:pt x="6" y="25"/>
                </a:lnTo>
                <a:close/>
                <a:moveTo>
                  <a:pt x="6" y="0"/>
                </a:moveTo>
                <a:lnTo>
                  <a:pt x="14" y="27"/>
                </a:lnTo>
                <a:lnTo>
                  <a:pt x="30" y="33"/>
                </a:lnTo>
                <a:lnTo>
                  <a:pt x="44" y="44"/>
                </a:lnTo>
                <a:lnTo>
                  <a:pt x="57" y="58"/>
                </a:lnTo>
                <a:lnTo>
                  <a:pt x="66" y="78"/>
                </a:lnTo>
                <a:lnTo>
                  <a:pt x="74" y="102"/>
                </a:lnTo>
                <a:lnTo>
                  <a:pt x="82" y="96"/>
                </a:lnTo>
                <a:lnTo>
                  <a:pt x="100" y="114"/>
                </a:lnTo>
                <a:lnTo>
                  <a:pt x="69" y="121"/>
                </a:lnTo>
                <a:lnTo>
                  <a:pt x="69" y="117"/>
                </a:lnTo>
                <a:lnTo>
                  <a:pt x="68" y="108"/>
                </a:lnTo>
                <a:lnTo>
                  <a:pt x="60" y="99"/>
                </a:lnTo>
                <a:lnTo>
                  <a:pt x="58" y="101"/>
                </a:lnTo>
                <a:lnTo>
                  <a:pt x="57" y="102"/>
                </a:lnTo>
                <a:lnTo>
                  <a:pt x="55" y="105"/>
                </a:lnTo>
                <a:lnTo>
                  <a:pt x="52" y="105"/>
                </a:lnTo>
                <a:lnTo>
                  <a:pt x="49" y="105"/>
                </a:lnTo>
                <a:lnTo>
                  <a:pt x="48" y="102"/>
                </a:lnTo>
                <a:lnTo>
                  <a:pt x="45" y="101"/>
                </a:lnTo>
                <a:lnTo>
                  <a:pt x="43" y="97"/>
                </a:lnTo>
                <a:lnTo>
                  <a:pt x="41" y="92"/>
                </a:lnTo>
                <a:lnTo>
                  <a:pt x="39" y="85"/>
                </a:lnTo>
                <a:lnTo>
                  <a:pt x="36" y="76"/>
                </a:lnTo>
                <a:lnTo>
                  <a:pt x="34" y="82"/>
                </a:lnTo>
                <a:lnTo>
                  <a:pt x="32" y="84"/>
                </a:lnTo>
                <a:lnTo>
                  <a:pt x="30" y="87"/>
                </a:lnTo>
                <a:lnTo>
                  <a:pt x="28" y="88"/>
                </a:lnTo>
                <a:lnTo>
                  <a:pt x="24" y="89"/>
                </a:lnTo>
                <a:lnTo>
                  <a:pt x="22" y="88"/>
                </a:lnTo>
                <a:lnTo>
                  <a:pt x="20" y="87"/>
                </a:lnTo>
                <a:lnTo>
                  <a:pt x="18" y="85"/>
                </a:lnTo>
                <a:lnTo>
                  <a:pt x="17" y="83"/>
                </a:lnTo>
                <a:lnTo>
                  <a:pt x="14" y="78"/>
                </a:lnTo>
                <a:lnTo>
                  <a:pt x="11" y="71"/>
                </a:lnTo>
                <a:lnTo>
                  <a:pt x="5" y="51"/>
                </a:lnTo>
                <a:lnTo>
                  <a:pt x="0" y="28"/>
                </a:lnTo>
                <a:lnTo>
                  <a:pt x="0" y="28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46"/>
          <p:cNvSpPr>
            <a:spLocks/>
          </p:cNvSpPr>
          <p:nvPr/>
        </p:nvSpPr>
        <p:spPr bwMode="auto">
          <a:xfrm>
            <a:off x="5670551" y="3911600"/>
            <a:ext cx="144463" cy="49213"/>
          </a:xfrm>
          <a:custGeom>
            <a:avLst/>
            <a:gdLst>
              <a:gd name="T0" fmla="*/ 4 w 91"/>
              <a:gd name="T1" fmla="*/ 0 h 31"/>
              <a:gd name="T2" fmla="*/ 6 w 91"/>
              <a:gd name="T3" fmla="*/ 1 h 31"/>
              <a:gd name="T4" fmla="*/ 23 w 91"/>
              <a:gd name="T5" fmla="*/ 14 h 31"/>
              <a:gd name="T6" fmla="*/ 38 w 91"/>
              <a:gd name="T7" fmla="*/ 21 h 31"/>
              <a:gd name="T8" fmla="*/ 55 w 91"/>
              <a:gd name="T9" fmla="*/ 23 h 31"/>
              <a:gd name="T10" fmla="*/ 70 w 91"/>
              <a:gd name="T11" fmla="*/ 22 h 31"/>
              <a:gd name="T12" fmla="*/ 85 w 91"/>
              <a:gd name="T13" fmla="*/ 14 h 31"/>
              <a:gd name="T14" fmla="*/ 87 w 91"/>
              <a:gd name="T15" fmla="*/ 14 h 31"/>
              <a:gd name="T16" fmla="*/ 89 w 91"/>
              <a:gd name="T17" fmla="*/ 14 h 31"/>
              <a:gd name="T18" fmla="*/ 91 w 91"/>
              <a:gd name="T19" fmla="*/ 15 h 31"/>
              <a:gd name="T20" fmla="*/ 91 w 91"/>
              <a:gd name="T21" fmla="*/ 18 h 31"/>
              <a:gd name="T22" fmla="*/ 91 w 91"/>
              <a:gd name="T23" fmla="*/ 19 h 31"/>
              <a:gd name="T24" fmla="*/ 89 w 91"/>
              <a:gd name="T25" fmla="*/ 21 h 31"/>
              <a:gd name="T26" fmla="*/ 72 w 91"/>
              <a:gd name="T27" fmla="*/ 29 h 31"/>
              <a:gd name="T28" fmla="*/ 55 w 91"/>
              <a:gd name="T29" fmla="*/ 31 h 31"/>
              <a:gd name="T30" fmla="*/ 55 w 91"/>
              <a:gd name="T31" fmla="*/ 31 h 31"/>
              <a:gd name="T32" fmla="*/ 37 w 91"/>
              <a:gd name="T33" fmla="*/ 29 h 31"/>
              <a:gd name="T34" fmla="*/ 19 w 91"/>
              <a:gd name="T35" fmla="*/ 19 h 31"/>
              <a:gd name="T36" fmla="*/ 2 w 91"/>
              <a:gd name="T37" fmla="*/ 6 h 31"/>
              <a:gd name="T38" fmla="*/ 0 w 91"/>
              <a:gd name="T39" fmla="*/ 5 h 31"/>
              <a:gd name="T40" fmla="*/ 0 w 91"/>
              <a:gd name="T41" fmla="*/ 4 h 31"/>
              <a:gd name="T42" fmla="*/ 2 w 91"/>
              <a:gd name="T43" fmla="*/ 1 h 31"/>
              <a:gd name="T44" fmla="*/ 3 w 91"/>
              <a:gd name="T45" fmla="*/ 1 h 31"/>
              <a:gd name="T46" fmla="*/ 4 w 91"/>
              <a:gd name="T4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31">
                <a:moveTo>
                  <a:pt x="4" y="0"/>
                </a:moveTo>
                <a:lnTo>
                  <a:pt x="6" y="1"/>
                </a:lnTo>
                <a:lnTo>
                  <a:pt x="23" y="14"/>
                </a:lnTo>
                <a:lnTo>
                  <a:pt x="38" y="21"/>
                </a:lnTo>
                <a:lnTo>
                  <a:pt x="55" y="23"/>
                </a:lnTo>
                <a:lnTo>
                  <a:pt x="70" y="22"/>
                </a:lnTo>
                <a:lnTo>
                  <a:pt x="85" y="14"/>
                </a:lnTo>
                <a:lnTo>
                  <a:pt x="87" y="14"/>
                </a:lnTo>
                <a:lnTo>
                  <a:pt x="89" y="14"/>
                </a:lnTo>
                <a:lnTo>
                  <a:pt x="91" y="15"/>
                </a:lnTo>
                <a:lnTo>
                  <a:pt x="91" y="18"/>
                </a:lnTo>
                <a:lnTo>
                  <a:pt x="91" y="19"/>
                </a:lnTo>
                <a:lnTo>
                  <a:pt x="89" y="21"/>
                </a:lnTo>
                <a:lnTo>
                  <a:pt x="72" y="29"/>
                </a:lnTo>
                <a:lnTo>
                  <a:pt x="55" y="31"/>
                </a:lnTo>
                <a:lnTo>
                  <a:pt x="55" y="31"/>
                </a:lnTo>
                <a:lnTo>
                  <a:pt x="37" y="29"/>
                </a:lnTo>
                <a:lnTo>
                  <a:pt x="19" y="19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47"/>
          <p:cNvSpPr>
            <a:spLocks/>
          </p:cNvSpPr>
          <p:nvPr/>
        </p:nvSpPr>
        <p:spPr bwMode="auto">
          <a:xfrm>
            <a:off x="5657851" y="3894138"/>
            <a:ext cx="44450" cy="41275"/>
          </a:xfrm>
          <a:custGeom>
            <a:avLst/>
            <a:gdLst>
              <a:gd name="T0" fmla="*/ 23 w 28"/>
              <a:gd name="T1" fmla="*/ 0 h 26"/>
              <a:gd name="T2" fmla="*/ 23 w 28"/>
              <a:gd name="T3" fmla="*/ 0 h 26"/>
              <a:gd name="T4" fmla="*/ 23 w 28"/>
              <a:gd name="T5" fmla="*/ 0 h 26"/>
              <a:gd name="T6" fmla="*/ 28 w 28"/>
              <a:gd name="T7" fmla="*/ 5 h 26"/>
              <a:gd name="T8" fmla="*/ 6 w 28"/>
              <a:gd name="T9" fmla="*/ 25 h 26"/>
              <a:gd name="T10" fmla="*/ 4 w 28"/>
              <a:gd name="T11" fmla="*/ 26 h 26"/>
              <a:gd name="T12" fmla="*/ 3 w 28"/>
              <a:gd name="T13" fmla="*/ 26 h 26"/>
              <a:gd name="T14" fmla="*/ 2 w 28"/>
              <a:gd name="T15" fmla="*/ 26 h 26"/>
              <a:gd name="T16" fmla="*/ 0 w 28"/>
              <a:gd name="T17" fmla="*/ 25 h 26"/>
              <a:gd name="T18" fmla="*/ 0 w 28"/>
              <a:gd name="T19" fmla="*/ 24 h 26"/>
              <a:gd name="T20" fmla="*/ 0 w 28"/>
              <a:gd name="T21" fmla="*/ 21 h 26"/>
              <a:gd name="T22" fmla="*/ 0 w 28"/>
              <a:gd name="T23" fmla="*/ 20 h 26"/>
              <a:gd name="T24" fmla="*/ 10 w 28"/>
              <a:gd name="T25" fmla="*/ 12 h 26"/>
              <a:gd name="T26" fmla="*/ 10 w 28"/>
              <a:gd name="T27" fmla="*/ 12 h 26"/>
              <a:gd name="T28" fmla="*/ 17 w 28"/>
              <a:gd name="T29" fmla="*/ 4 h 26"/>
              <a:gd name="T30" fmla="*/ 23 w 28"/>
              <a:gd name="T3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26">
                <a:moveTo>
                  <a:pt x="23" y="0"/>
                </a:moveTo>
                <a:lnTo>
                  <a:pt x="23" y="0"/>
                </a:lnTo>
                <a:lnTo>
                  <a:pt x="23" y="0"/>
                </a:lnTo>
                <a:lnTo>
                  <a:pt x="28" y="5"/>
                </a:lnTo>
                <a:lnTo>
                  <a:pt x="6" y="25"/>
                </a:lnTo>
                <a:lnTo>
                  <a:pt x="4" y="26"/>
                </a:lnTo>
                <a:lnTo>
                  <a:pt x="3" y="26"/>
                </a:lnTo>
                <a:lnTo>
                  <a:pt x="2" y="26"/>
                </a:lnTo>
                <a:lnTo>
                  <a:pt x="0" y="25"/>
                </a:lnTo>
                <a:lnTo>
                  <a:pt x="0" y="24"/>
                </a:lnTo>
                <a:lnTo>
                  <a:pt x="0" y="21"/>
                </a:lnTo>
                <a:lnTo>
                  <a:pt x="0" y="20"/>
                </a:lnTo>
                <a:lnTo>
                  <a:pt x="10" y="12"/>
                </a:lnTo>
                <a:lnTo>
                  <a:pt x="10" y="12"/>
                </a:lnTo>
                <a:lnTo>
                  <a:pt x="17" y="4"/>
                </a:lnTo>
                <a:lnTo>
                  <a:pt x="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48"/>
          <p:cNvSpPr>
            <a:spLocks/>
          </p:cNvSpPr>
          <p:nvPr/>
        </p:nvSpPr>
        <p:spPr bwMode="auto">
          <a:xfrm>
            <a:off x="5670551" y="3911600"/>
            <a:ext cx="101600" cy="115888"/>
          </a:xfrm>
          <a:custGeom>
            <a:avLst/>
            <a:gdLst>
              <a:gd name="T0" fmla="*/ 4 w 64"/>
              <a:gd name="T1" fmla="*/ 0 h 73"/>
              <a:gd name="T2" fmla="*/ 6 w 64"/>
              <a:gd name="T3" fmla="*/ 1 h 73"/>
              <a:gd name="T4" fmla="*/ 7 w 64"/>
              <a:gd name="T5" fmla="*/ 2 h 73"/>
              <a:gd name="T6" fmla="*/ 8 w 64"/>
              <a:gd name="T7" fmla="*/ 5 h 73"/>
              <a:gd name="T8" fmla="*/ 11 w 64"/>
              <a:gd name="T9" fmla="*/ 8 h 73"/>
              <a:gd name="T10" fmla="*/ 13 w 64"/>
              <a:gd name="T11" fmla="*/ 9 h 73"/>
              <a:gd name="T12" fmla="*/ 17 w 64"/>
              <a:gd name="T13" fmla="*/ 10 h 73"/>
              <a:gd name="T14" fmla="*/ 21 w 64"/>
              <a:gd name="T15" fmla="*/ 10 h 73"/>
              <a:gd name="T16" fmla="*/ 25 w 64"/>
              <a:gd name="T17" fmla="*/ 13 h 73"/>
              <a:gd name="T18" fmla="*/ 28 w 64"/>
              <a:gd name="T19" fmla="*/ 14 h 73"/>
              <a:gd name="T20" fmla="*/ 29 w 64"/>
              <a:gd name="T21" fmla="*/ 17 h 73"/>
              <a:gd name="T22" fmla="*/ 30 w 64"/>
              <a:gd name="T23" fmla="*/ 19 h 73"/>
              <a:gd name="T24" fmla="*/ 34 w 64"/>
              <a:gd name="T25" fmla="*/ 39 h 73"/>
              <a:gd name="T26" fmla="*/ 37 w 64"/>
              <a:gd name="T27" fmla="*/ 53 h 73"/>
              <a:gd name="T28" fmla="*/ 40 w 64"/>
              <a:gd name="T29" fmla="*/ 59 h 73"/>
              <a:gd name="T30" fmla="*/ 41 w 64"/>
              <a:gd name="T31" fmla="*/ 63 h 73"/>
              <a:gd name="T32" fmla="*/ 42 w 64"/>
              <a:gd name="T33" fmla="*/ 65 h 73"/>
              <a:gd name="T34" fmla="*/ 44 w 64"/>
              <a:gd name="T35" fmla="*/ 65 h 73"/>
              <a:gd name="T36" fmla="*/ 44 w 64"/>
              <a:gd name="T37" fmla="*/ 66 h 73"/>
              <a:gd name="T38" fmla="*/ 45 w 64"/>
              <a:gd name="T39" fmla="*/ 66 h 73"/>
              <a:gd name="T40" fmla="*/ 45 w 64"/>
              <a:gd name="T41" fmla="*/ 66 h 73"/>
              <a:gd name="T42" fmla="*/ 45 w 64"/>
              <a:gd name="T43" fmla="*/ 65 h 73"/>
              <a:gd name="T44" fmla="*/ 46 w 64"/>
              <a:gd name="T45" fmla="*/ 64 h 73"/>
              <a:gd name="T46" fmla="*/ 47 w 64"/>
              <a:gd name="T47" fmla="*/ 61 h 73"/>
              <a:gd name="T48" fmla="*/ 50 w 64"/>
              <a:gd name="T49" fmla="*/ 57 h 73"/>
              <a:gd name="T50" fmla="*/ 54 w 64"/>
              <a:gd name="T51" fmla="*/ 44 h 73"/>
              <a:gd name="T52" fmla="*/ 57 w 64"/>
              <a:gd name="T53" fmla="*/ 27 h 73"/>
              <a:gd name="T54" fmla="*/ 58 w 64"/>
              <a:gd name="T55" fmla="*/ 25 h 73"/>
              <a:gd name="T56" fmla="*/ 59 w 64"/>
              <a:gd name="T57" fmla="*/ 23 h 73"/>
              <a:gd name="T58" fmla="*/ 61 w 64"/>
              <a:gd name="T59" fmla="*/ 23 h 73"/>
              <a:gd name="T60" fmla="*/ 63 w 64"/>
              <a:gd name="T61" fmla="*/ 25 h 73"/>
              <a:gd name="T62" fmla="*/ 64 w 64"/>
              <a:gd name="T63" fmla="*/ 26 h 73"/>
              <a:gd name="T64" fmla="*/ 64 w 64"/>
              <a:gd name="T65" fmla="*/ 27 h 73"/>
              <a:gd name="T66" fmla="*/ 61 w 64"/>
              <a:gd name="T67" fmla="*/ 46 h 73"/>
              <a:gd name="T68" fmla="*/ 57 w 64"/>
              <a:gd name="T69" fmla="*/ 60 h 73"/>
              <a:gd name="T70" fmla="*/ 51 w 64"/>
              <a:gd name="T71" fmla="*/ 69 h 73"/>
              <a:gd name="T72" fmla="*/ 50 w 64"/>
              <a:gd name="T73" fmla="*/ 70 h 73"/>
              <a:gd name="T74" fmla="*/ 47 w 64"/>
              <a:gd name="T75" fmla="*/ 73 h 73"/>
              <a:gd name="T76" fmla="*/ 45 w 64"/>
              <a:gd name="T77" fmla="*/ 73 h 73"/>
              <a:gd name="T78" fmla="*/ 41 w 64"/>
              <a:gd name="T79" fmla="*/ 73 h 73"/>
              <a:gd name="T80" fmla="*/ 38 w 64"/>
              <a:gd name="T81" fmla="*/ 70 h 73"/>
              <a:gd name="T82" fmla="*/ 37 w 64"/>
              <a:gd name="T83" fmla="*/ 69 h 73"/>
              <a:gd name="T84" fmla="*/ 34 w 64"/>
              <a:gd name="T85" fmla="*/ 64 h 73"/>
              <a:gd name="T86" fmla="*/ 32 w 64"/>
              <a:gd name="T87" fmla="*/ 59 h 73"/>
              <a:gd name="T88" fmla="*/ 28 w 64"/>
              <a:gd name="T89" fmla="*/ 43 h 73"/>
              <a:gd name="T90" fmla="*/ 24 w 64"/>
              <a:gd name="T91" fmla="*/ 21 h 73"/>
              <a:gd name="T92" fmla="*/ 23 w 64"/>
              <a:gd name="T93" fmla="*/ 19 h 73"/>
              <a:gd name="T94" fmla="*/ 21 w 64"/>
              <a:gd name="T95" fmla="*/ 18 h 73"/>
              <a:gd name="T96" fmla="*/ 19 w 64"/>
              <a:gd name="T97" fmla="*/ 18 h 73"/>
              <a:gd name="T98" fmla="*/ 16 w 64"/>
              <a:gd name="T99" fmla="*/ 17 h 73"/>
              <a:gd name="T100" fmla="*/ 12 w 64"/>
              <a:gd name="T101" fmla="*/ 15 h 73"/>
              <a:gd name="T102" fmla="*/ 9 w 64"/>
              <a:gd name="T103" fmla="*/ 14 h 73"/>
              <a:gd name="T104" fmla="*/ 6 w 64"/>
              <a:gd name="T105" fmla="*/ 11 h 73"/>
              <a:gd name="T106" fmla="*/ 3 w 64"/>
              <a:gd name="T107" fmla="*/ 9 h 73"/>
              <a:gd name="T108" fmla="*/ 0 w 64"/>
              <a:gd name="T109" fmla="*/ 5 h 73"/>
              <a:gd name="T110" fmla="*/ 0 w 64"/>
              <a:gd name="T111" fmla="*/ 5 h 73"/>
              <a:gd name="T112" fmla="*/ 0 w 64"/>
              <a:gd name="T113" fmla="*/ 4 h 73"/>
              <a:gd name="T114" fmla="*/ 2 w 64"/>
              <a:gd name="T115" fmla="*/ 1 h 73"/>
              <a:gd name="T116" fmla="*/ 3 w 64"/>
              <a:gd name="T117" fmla="*/ 1 h 73"/>
              <a:gd name="T118" fmla="*/ 4 w 64"/>
              <a:gd name="T11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" h="73">
                <a:moveTo>
                  <a:pt x="4" y="0"/>
                </a:moveTo>
                <a:lnTo>
                  <a:pt x="6" y="1"/>
                </a:lnTo>
                <a:lnTo>
                  <a:pt x="7" y="2"/>
                </a:lnTo>
                <a:lnTo>
                  <a:pt x="8" y="5"/>
                </a:lnTo>
                <a:lnTo>
                  <a:pt x="11" y="8"/>
                </a:lnTo>
                <a:lnTo>
                  <a:pt x="13" y="9"/>
                </a:lnTo>
                <a:lnTo>
                  <a:pt x="17" y="10"/>
                </a:lnTo>
                <a:lnTo>
                  <a:pt x="21" y="10"/>
                </a:lnTo>
                <a:lnTo>
                  <a:pt x="25" y="13"/>
                </a:lnTo>
                <a:lnTo>
                  <a:pt x="28" y="14"/>
                </a:lnTo>
                <a:lnTo>
                  <a:pt x="29" y="17"/>
                </a:lnTo>
                <a:lnTo>
                  <a:pt x="30" y="19"/>
                </a:lnTo>
                <a:lnTo>
                  <a:pt x="34" y="39"/>
                </a:lnTo>
                <a:lnTo>
                  <a:pt x="37" y="53"/>
                </a:lnTo>
                <a:lnTo>
                  <a:pt x="40" y="59"/>
                </a:lnTo>
                <a:lnTo>
                  <a:pt x="41" y="63"/>
                </a:lnTo>
                <a:lnTo>
                  <a:pt x="42" y="65"/>
                </a:lnTo>
                <a:lnTo>
                  <a:pt x="44" y="65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5"/>
                </a:lnTo>
                <a:lnTo>
                  <a:pt x="46" y="64"/>
                </a:lnTo>
                <a:lnTo>
                  <a:pt x="47" y="61"/>
                </a:lnTo>
                <a:lnTo>
                  <a:pt x="50" y="57"/>
                </a:lnTo>
                <a:lnTo>
                  <a:pt x="54" y="44"/>
                </a:lnTo>
                <a:lnTo>
                  <a:pt x="57" y="27"/>
                </a:lnTo>
                <a:lnTo>
                  <a:pt x="58" y="25"/>
                </a:lnTo>
                <a:lnTo>
                  <a:pt x="59" y="23"/>
                </a:lnTo>
                <a:lnTo>
                  <a:pt x="61" y="23"/>
                </a:lnTo>
                <a:lnTo>
                  <a:pt x="63" y="25"/>
                </a:lnTo>
                <a:lnTo>
                  <a:pt x="64" y="26"/>
                </a:lnTo>
                <a:lnTo>
                  <a:pt x="64" y="27"/>
                </a:lnTo>
                <a:lnTo>
                  <a:pt x="61" y="46"/>
                </a:lnTo>
                <a:lnTo>
                  <a:pt x="57" y="60"/>
                </a:lnTo>
                <a:lnTo>
                  <a:pt x="51" y="69"/>
                </a:lnTo>
                <a:lnTo>
                  <a:pt x="50" y="70"/>
                </a:lnTo>
                <a:lnTo>
                  <a:pt x="47" y="73"/>
                </a:lnTo>
                <a:lnTo>
                  <a:pt x="45" y="73"/>
                </a:lnTo>
                <a:lnTo>
                  <a:pt x="41" y="73"/>
                </a:lnTo>
                <a:lnTo>
                  <a:pt x="38" y="70"/>
                </a:lnTo>
                <a:lnTo>
                  <a:pt x="37" y="69"/>
                </a:lnTo>
                <a:lnTo>
                  <a:pt x="34" y="64"/>
                </a:lnTo>
                <a:lnTo>
                  <a:pt x="32" y="59"/>
                </a:lnTo>
                <a:lnTo>
                  <a:pt x="28" y="43"/>
                </a:lnTo>
                <a:lnTo>
                  <a:pt x="24" y="21"/>
                </a:lnTo>
                <a:lnTo>
                  <a:pt x="23" y="19"/>
                </a:lnTo>
                <a:lnTo>
                  <a:pt x="21" y="18"/>
                </a:lnTo>
                <a:lnTo>
                  <a:pt x="19" y="18"/>
                </a:lnTo>
                <a:lnTo>
                  <a:pt x="16" y="17"/>
                </a:lnTo>
                <a:lnTo>
                  <a:pt x="12" y="15"/>
                </a:lnTo>
                <a:lnTo>
                  <a:pt x="9" y="14"/>
                </a:lnTo>
                <a:lnTo>
                  <a:pt x="6" y="11"/>
                </a:lnTo>
                <a:lnTo>
                  <a:pt x="3" y="9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49"/>
          <p:cNvSpPr>
            <a:spLocks/>
          </p:cNvSpPr>
          <p:nvPr/>
        </p:nvSpPr>
        <p:spPr bwMode="auto">
          <a:xfrm>
            <a:off x="5688013" y="3824288"/>
            <a:ext cx="42863" cy="23813"/>
          </a:xfrm>
          <a:custGeom>
            <a:avLst/>
            <a:gdLst>
              <a:gd name="T0" fmla="*/ 12 w 27"/>
              <a:gd name="T1" fmla="*/ 0 h 15"/>
              <a:gd name="T2" fmla="*/ 16 w 27"/>
              <a:gd name="T3" fmla="*/ 0 h 15"/>
              <a:gd name="T4" fmla="*/ 19 w 27"/>
              <a:gd name="T5" fmla="*/ 2 h 15"/>
              <a:gd name="T6" fmla="*/ 26 w 27"/>
              <a:gd name="T7" fmla="*/ 5 h 15"/>
              <a:gd name="T8" fmla="*/ 27 w 27"/>
              <a:gd name="T9" fmla="*/ 6 h 15"/>
              <a:gd name="T10" fmla="*/ 27 w 27"/>
              <a:gd name="T11" fmla="*/ 8 h 15"/>
              <a:gd name="T12" fmla="*/ 27 w 27"/>
              <a:gd name="T13" fmla="*/ 9 h 15"/>
              <a:gd name="T14" fmla="*/ 26 w 27"/>
              <a:gd name="T15" fmla="*/ 10 h 15"/>
              <a:gd name="T16" fmla="*/ 25 w 27"/>
              <a:gd name="T17" fmla="*/ 12 h 15"/>
              <a:gd name="T18" fmla="*/ 22 w 27"/>
              <a:gd name="T19" fmla="*/ 10 h 15"/>
              <a:gd name="T20" fmla="*/ 17 w 27"/>
              <a:gd name="T21" fmla="*/ 9 h 15"/>
              <a:gd name="T22" fmla="*/ 13 w 27"/>
              <a:gd name="T23" fmla="*/ 6 h 15"/>
              <a:gd name="T24" fmla="*/ 12 w 27"/>
              <a:gd name="T25" fmla="*/ 6 h 15"/>
              <a:gd name="T26" fmla="*/ 10 w 27"/>
              <a:gd name="T27" fmla="*/ 6 h 15"/>
              <a:gd name="T28" fmla="*/ 9 w 27"/>
              <a:gd name="T29" fmla="*/ 8 h 15"/>
              <a:gd name="T30" fmla="*/ 8 w 27"/>
              <a:gd name="T31" fmla="*/ 9 h 15"/>
              <a:gd name="T32" fmla="*/ 6 w 27"/>
              <a:gd name="T33" fmla="*/ 13 h 15"/>
              <a:gd name="T34" fmla="*/ 5 w 27"/>
              <a:gd name="T35" fmla="*/ 14 h 15"/>
              <a:gd name="T36" fmla="*/ 4 w 27"/>
              <a:gd name="T37" fmla="*/ 15 h 15"/>
              <a:gd name="T38" fmla="*/ 2 w 27"/>
              <a:gd name="T39" fmla="*/ 15 h 15"/>
              <a:gd name="T40" fmla="*/ 1 w 27"/>
              <a:gd name="T41" fmla="*/ 14 h 15"/>
              <a:gd name="T42" fmla="*/ 0 w 27"/>
              <a:gd name="T43" fmla="*/ 13 h 15"/>
              <a:gd name="T44" fmla="*/ 0 w 27"/>
              <a:gd name="T45" fmla="*/ 10 h 15"/>
              <a:gd name="T46" fmla="*/ 1 w 27"/>
              <a:gd name="T47" fmla="*/ 6 h 15"/>
              <a:gd name="T48" fmla="*/ 4 w 27"/>
              <a:gd name="T49" fmla="*/ 2 h 15"/>
              <a:gd name="T50" fmla="*/ 5 w 27"/>
              <a:gd name="T51" fmla="*/ 1 h 15"/>
              <a:gd name="T52" fmla="*/ 8 w 27"/>
              <a:gd name="T53" fmla="*/ 0 h 15"/>
              <a:gd name="T54" fmla="*/ 12 w 27"/>
              <a:gd name="T5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15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6" y="5"/>
                </a:lnTo>
                <a:lnTo>
                  <a:pt x="27" y="6"/>
                </a:lnTo>
                <a:lnTo>
                  <a:pt x="27" y="8"/>
                </a:lnTo>
                <a:lnTo>
                  <a:pt x="27" y="9"/>
                </a:lnTo>
                <a:lnTo>
                  <a:pt x="26" y="10"/>
                </a:lnTo>
                <a:lnTo>
                  <a:pt x="25" y="12"/>
                </a:lnTo>
                <a:lnTo>
                  <a:pt x="22" y="10"/>
                </a:lnTo>
                <a:lnTo>
                  <a:pt x="17" y="9"/>
                </a:lnTo>
                <a:lnTo>
                  <a:pt x="13" y="6"/>
                </a:lnTo>
                <a:lnTo>
                  <a:pt x="12" y="6"/>
                </a:lnTo>
                <a:lnTo>
                  <a:pt x="10" y="6"/>
                </a:lnTo>
                <a:lnTo>
                  <a:pt x="9" y="8"/>
                </a:lnTo>
                <a:lnTo>
                  <a:pt x="8" y="9"/>
                </a:lnTo>
                <a:lnTo>
                  <a:pt x="6" y="13"/>
                </a:lnTo>
                <a:lnTo>
                  <a:pt x="5" y="14"/>
                </a:lnTo>
                <a:lnTo>
                  <a:pt x="4" y="15"/>
                </a:lnTo>
                <a:lnTo>
                  <a:pt x="2" y="15"/>
                </a:lnTo>
                <a:lnTo>
                  <a:pt x="1" y="14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2"/>
                </a:lnTo>
                <a:lnTo>
                  <a:pt x="5" y="1"/>
                </a:lnTo>
                <a:lnTo>
                  <a:pt x="8" y="0"/>
                </a:lnTo>
                <a:lnTo>
                  <a:pt x="1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50"/>
          <p:cNvSpPr>
            <a:spLocks/>
          </p:cNvSpPr>
          <p:nvPr/>
        </p:nvSpPr>
        <p:spPr bwMode="auto">
          <a:xfrm>
            <a:off x="5784851" y="3863975"/>
            <a:ext cx="39688" cy="26988"/>
          </a:xfrm>
          <a:custGeom>
            <a:avLst/>
            <a:gdLst>
              <a:gd name="T0" fmla="*/ 21 w 25"/>
              <a:gd name="T1" fmla="*/ 0 h 17"/>
              <a:gd name="T2" fmla="*/ 24 w 25"/>
              <a:gd name="T3" fmla="*/ 0 h 17"/>
              <a:gd name="T4" fmla="*/ 25 w 25"/>
              <a:gd name="T5" fmla="*/ 1 h 17"/>
              <a:gd name="T6" fmla="*/ 25 w 25"/>
              <a:gd name="T7" fmla="*/ 4 h 17"/>
              <a:gd name="T8" fmla="*/ 24 w 25"/>
              <a:gd name="T9" fmla="*/ 5 h 17"/>
              <a:gd name="T10" fmla="*/ 23 w 25"/>
              <a:gd name="T11" fmla="*/ 6 h 17"/>
              <a:gd name="T12" fmla="*/ 6 w 25"/>
              <a:gd name="T13" fmla="*/ 15 h 17"/>
              <a:gd name="T14" fmla="*/ 4 w 25"/>
              <a:gd name="T15" fmla="*/ 17 h 17"/>
              <a:gd name="T16" fmla="*/ 3 w 25"/>
              <a:gd name="T17" fmla="*/ 15 h 17"/>
              <a:gd name="T18" fmla="*/ 2 w 25"/>
              <a:gd name="T19" fmla="*/ 14 h 17"/>
              <a:gd name="T20" fmla="*/ 0 w 25"/>
              <a:gd name="T21" fmla="*/ 13 h 17"/>
              <a:gd name="T22" fmla="*/ 2 w 25"/>
              <a:gd name="T23" fmla="*/ 11 h 17"/>
              <a:gd name="T24" fmla="*/ 3 w 25"/>
              <a:gd name="T25" fmla="*/ 10 h 17"/>
              <a:gd name="T26" fmla="*/ 20 w 25"/>
              <a:gd name="T27" fmla="*/ 0 h 17"/>
              <a:gd name="T28" fmla="*/ 21 w 25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17">
                <a:moveTo>
                  <a:pt x="21" y="0"/>
                </a:moveTo>
                <a:lnTo>
                  <a:pt x="24" y="0"/>
                </a:lnTo>
                <a:lnTo>
                  <a:pt x="25" y="1"/>
                </a:lnTo>
                <a:lnTo>
                  <a:pt x="25" y="4"/>
                </a:lnTo>
                <a:lnTo>
                  <a:pt x="24" y="5"/>
                </a:lnTo>
                <a:lnTo>
                  <a:pt x="23" y="6"/>
                </a:lnTo>
                <a:lnTo>
                  <a:pt x="6" y="15"/>
                </a:lnTo>
                <a:lnTo>
                  <a:pt x="4" y="17"/>
                </a:lnTo>
                <a:lnTo>
                  <a:pt x="3" y="15"/>
                </a:lnTo>
                <a:lnTo>
                  <a:pt x="2" y="14"/>
                </a:lnTo>
                <a:lnTo>
                  <a:pt x="0" y="13"/>
                </a:lnTo>
                <a:lnTo>
                  <a:pt x="2" y="11"/>
                </a:lnTo>
                <a:lnTo>
                  <a:pt x="3" y="10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51"/>
          <p:cNvSpPr>
            <a:spLocks/>
          </p:cNvSpPr>
          <p:nvPr/>
        </p:nvSpPr>
        <p:spPr bwMode="auto">
          <a:xfrm>
            <a:off x="6022976" y="4243388"/>
            <a:ext cx="22225" cy="38100"/>
          </a:xfrm>
          <a:custGeom>
            <a:avLst/>
            <a:gdLst>
              <a:gd name="T0" fmla="*/ 2 w 14"/>
              <a:gd name="T1" fmla="*/ 0 h 24"/>
              <a:gd name="T2" fmla="*/ 3 w 14"/>
              <a:gd name="T3" fmla="*/ 0 h 24"/>
              <a:gd name="T4" fmla="*/ 5 w 14"/>
              <a:gd name="T5" fmla="*/ 1 h 24"/>
              <a:gd name="T6" fmla="*/ 14 w 14"/>
              <a:gd name="T7" fmla="*/ 11 h 24"/>
              <a:gd name="T8" fmla="*/ 6 w 14"/>
              <a:gd name="T9" fmla="*/ 22 h 24"/>
              <a:gd name="T10" fmla="*/ 5 w 14"/>
              <a:gd name="T11" fmla="*/ 24 h 24"/>
              <a:gd name="T12" fmla="*/ 3 w 14"/>
              <a:gd name="T13" fmla="*/ 24 h 24"/>
              <a:gd name="T14" fmla="*/ 1 w 14"/>
              <a:gd name="T15" fmla="*/ 24 h 24"/>
              <a:gd name="T16" fmla="*/ 0 w 14"/>
              <a:gd name="T17" fmla="*/ 22 h 24"/>
              <a:gd name="T18" fmla="*/ 0 w 14"/>
              <a:gd name="T19" fmla="*/ 21 h 24"/>
              <a:gd name="T20" fmla="*/ 0 w 14"/>
              <a:gd name="T21" fmla="*/ 18 h 24"/>
              <a:gd name="T22" fmla="*/ 5 w 14"/>
              <a:gd name="T23" fmla="*/ 12 h 24"/>
              <a:gd name="T24" fmla="*/ 0 w 14"/>
              <a:gd name="T25" fmla="*/ 7 h 24"/>
              <a:gd name="T26" fmla="*/ 0 w 14"/>
              <a:gd name="T27" fmla="*/ 4 h 24"/>
              <a:gd name="T28" fmla="*/ 0 w 14"/>
              <a:gd name="T29" fmla="*/ 3 h 24"/>
              <a:gd name="T30" fmla="*/ 1 w 14"/>
              <a:gd name="T31" fmla="*/ 1 h 24"/>
              <a:gd name="T32" fmla="*/ 2 w 14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" h="24">
                <a:moveTo>
                  <a:pt x="2" y="0"/>
                </a:moveTo>
                <a:lnTo>
                  <a:pt x="3" y="0"/>
                </a:lnTo>
                <a:lnTo>
                  <a:pt x="5" y="1"/>
                </a:lnTo>
                <a:lnTo>
                  <a:pt x="14" y="11"/>
                </a:lnTo>
                <a:lnTo>
                  <a:pt x="6" y="22"/>
                </a:lnTo>
                <a:lnTo>
                  <a:pt x="5" y="24"/>
                </a:lnTo>
                <a:lnTo>
                  <a:pt x="3" y="24"/>
                </a:lnTo>
                <a:lnTo>
                  <a:pt x="1" y="24"/>
                </a:lnTo>
                <a:lnTo>
                  <a:pt x="0" y="22"/>
                </a:lnTo>
                <a:lnTo>
                  <a:pt x="0" y="21"/>
                </a:lnTo>
                <a:lnTo>
                  <a:pt x="0" y="18"/>
                </a:lnTo>
                <a:lnTo>
                  <a:pt x="5" y="12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52"/>
          <p:cNvSpPr>
            <a:spLocks/>
          </p:cNvSpPr>
          <p:nvPr/>
        </p:nvSpPr>
        <p:spPr bwMode="auto">
          <a:xfrm>
            <a:off x="4538663" y="5594350"/>
            <a:ext cx="244475" cy="361950"/>
          </a:xfrm>
          <a:custGeom>
            <a:avLst/>
            <a:gdLst>
              <a:gd name="T0" fmla="*/ 94 w 154"/>
              <a:gd name="T1" fmla="*/ 0 h 228"/>
              <a:gd name="T2" fmla="*/ 106 w 154"/>
              <a:gd name="T3" fmla="*/ 0 h 228"/>
              <a:gd name="T4" fmla="*/ 119 w 154"/>
              <a:gd name="T5" fmla="*/ 5 h 228"/>
              <a:gd name="T6" fmla="*/ 132 w 154"/>
              <a:gd name="T7" fmla="*/ 17 h 228"/>
              <a:gd name="T8" fmla="*/ 141 w 154"/>
              <a:gd name="T9" fmla="*/ 34 h 228"/>
              <a:gd name="T10" fmla="*/ 149 w 154"/>
              <a:gd name="T11" fmla="*/ 55 h 228"/>
              <a:gd name="T12" fmla="*/ 154 w 154"/>
              <a:gd name="T13" fmla="*/ 79 h 228"/>
              <a:gd name="T14" fmla="*/ 154 w 154"/>
              <a:gd name="T15" fmla="*/ 105 h 228"/>
              <a:gd name="T16" fmla="*/ 151 w 154"/>
              <a:gd name="T17" fmla="*/ 131 h 228"/>
              <a:gd name="T18" fmla="*/ 141 w 154"/>
              <a:gd name="T19" fmla="*/ 161 h 228"/>
              <a:gd name="T20" fmla="*/ 127 w 154"/>
              <a:gd name="T21" fmla="*/ 186 h 228"/>
              <a:gd name="T22" fmla="*/ 110 w 154"/>
              <a:gd name="T23" fmla="*/ 206 h 228"/>
              <a:gd name="T24" fmla="*/ 92 w 154"/>
              <a:gd name="T25" fmla="*/ 220 h 228"/>
              <a:gd name="T26" fmla="*/ 72 w 154"/>
              <a:gd name="T27" fmla="*/ 228 h 228"/>
              <a:gd name="T28" fmla="*/ 51 w 154"/>
              <a:gd name="T29" fmla="*/ 227 h 228"/>
              <a:gd name="T30" fmla="*/ 38 w 154"/>
              <a:gd name="T31" fmla="*/ 220 h 228"/>
              <a:gd name="T32" fmla="*/ 25 w 154"/>
              <a:gd name="T33" fmla="*/ 207 h 228"/>
              <a:gd name="T34" fmla="*/ 16 w 154"/>
              <a:gd name="T35" fmla="*/ 190 h 228"/>
              <a:gd name="T36" fmla="*/ 8 w 154"/>
              <a:gd name="T37" fmla="*/ 169 h 228"/>
              <a:gd name="T38" fmla="*/ 3 w 154"/>
              <a:gd name="T39" fmla="*/ 147 h 228"/>
              <a:gd name="T40" fmla="*/ 0 w 154"/>
              <a:gd name="T41" fmla="*/ 122 h 228"/>
              <a:gd name="T42" fmla="*/ 0 w 154"/>
              <a:gd name="T43" fmla="*/ 97 h 228"/>
              <a:gd name="T44" fmla="*/ 4 w 154"/>
              <a:gd name="T45" fmla="*/ 72 h 228"/>
              <a:gd name="T46" fmla="*/ 12 w 154"/>
              <a:gd name="T47" fmla="*/ 51 h 228"/>
              <a:gd name="T48" fmla="*/ 22 w 154"/>
              <a:gd name="T49" fmla="*/ 34 h 228"/>
              <a:gd name="T50" fmla="*/ 35 w 154"/>
              <a:gd name="T51" fmla="*/ 21 h 228"/>
              <a:gd name="T52" fmla="*/ 50 w 154"/>
              <a:gd name="T53" fmla="*/ 12 h 228"/>
              <a:gd name="T54" fmla="*/ 64 w 154"/>
              <a:gd name="T55" fmla="*/ 5 h 228"/>
              <a:gd name="T56" fmla="*/ 80 w 154"/>
              <a:gd name="T57" fmla="*/ 1 h 228"/>
              <a:gd name="T58" fmla="*/ 94 w 154"/>
              <a:gd name="T59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228">
                <a:moveTo>
                  <a:pt x="94" y="0"/>
                </a:moveTo>
                <a:lnTo>
                  <a:pt x="106" y="0"/>
                </a:lnTo>
                <a:lnTo>
                  <a:pt x="119" y="5"/>
                </a:lnTo>
                <a:lnTo>
                  <a:pt x="132" y="17"/>
                </a:lnTo>
                <a:lnTo>
                  <a:pt x="141" y="34"/>
                </a:lnTo>
                <a:lnTo>
                  <a:pt x="149" y="55"/>
                </a:lnTo>
                <a:lnTo>
                  <a:pt x="154" y="79"/>
                </a:lnTo>
                <a:lnTo>
                  <a:pt x="154" y="105"/>
                </a:lnTo>
                <a:lnTo>
                  <a:pt x="151" y="131"/>
                </a:lnTo>
                <a:lnTo>
                  <a:pt x="141" y="161"/>
                </a:lnTo>
                <a:lnTo>
                  <a:pt x="127" y="186"/>
                </a:lnTo>
                <a:lnTo>
                  <a:pt x="110" y="206"/>
                </a:lnTo>
                <a:lnTo>
                  <a:pt x="92" y="220"/>
                </a:lnTo>
                <a:lnTo>
                  <a:pt x="72" y="228"/>
                </a:lnTo>
                <a:lnTo>
                  <a:pt x="51" y="227"/>
                </a:lnTo>
                <a:lnTo>
                  <a:pt x="38" y="220"/>
                </a:lnTo>
                <a:lnTo>
                  <a:pt x="25" y="207"/>
                </a:lnTo>
                <a:lnTo>
                  <a:pt x="16" y="190"/>
                </a:lnTo>
                <a:lnTo>
                  <a:pt x="8" y="169"/>
                </a:lnTo>
                <a:lnTo>
                  <a:pt x="3" y="147"/>
                </a:lnTo>
                <a:lnTo>
                  <a:pt x="0" y="122"/>
                </a:lnTo>
                <a:lnTo>
                  <a:pt x="0" y="97"/>
                </a:lnTo>
                <a:lnTo>
                  <a:pt x="4" y="72"/>
                </a:lnTo>
                <a:lnTo>
                  <a:pt x="12" y="51"/>
                </a:lnTo>
                <a:lnTo>
                  <a:pt x="22" y="34"/>
                </a:lnTo>
                <a:lnTo>
                  <a:pt x="35" y="21"/>
                </a:lnTo>
                <a:lnTo>
                  <a:pt x="50" y="12"/>
                </a:lnTo>
                <a:lnTo>
                  <a:pt x="64" y="5"/>
                </a:lnTo>
                <a:lnTo>
                  <a:pt x="80" y="1"/>
                </a:lnTo>
                <a:lnTo>
                  <a:pt x="94" y="0"/>
                </a:lnTo>
                <a:close/>
              </a:path>
            </a:pathLst>
          </a:custGeom>
          <a:solidFill>
            <a:srgbClr val="37B0FF"/>
          </a:solidFill>
          <a:ln w="0">
            <a:solidFill>
              <a:srgbClr val="37B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53"/>
          <p:cNvSpPr>
            <a:spLocks noEditPoints="1"/>
          </p:cNvSpPr>
          <p:nvPr/>
        </p:nvSpPr>
        <p:spPr bwMode="auto">
          <a:xfrm>
            <a:off x="4532313" y="5588000"/>
            <a:ext cx="257175" cy="374650"/>
          </a:xfrm>
          <a:custGeom>
            <a:avLst/>
            <a:gdLst>
              <a:gd name="T0" fmla="*/ 85 w 162"/>
              <a:gd name="T1" fmla="*/ 8 h 236"/>
              <a:gd name="T2" fmla="*/ 56 w 162"/>
              <a:gd name="T3" fmla="*/ 17 h 236"/>
              <a:gd name="T4" fmla="*/ 30 w 162"/>
              <a:gd name="T5" fmla="*/ 39 h 236"/>
              <a:gd name="T6" fmla="*/ 12 w 162"/>
              <a:gd name="T7" fmla="*/ 77 h 236"/>
              <a:gd name="T8" fmla="*/ 7 w 162"/>
              <a:gd name="T9" fmla="*/ 118 h 236"/>
              <a:gd name="T10" fmla="*/ 13 w 162"/>
              <a:gd name="T11" fmla="*/ 168 h 236"/>
              <a:gd name="T12" fmla="*/ 31 w 162"/>
              <a:gd name="T13" fmla="*/ 208 h 236"/>
              <a:gd name="T14" fmla="*/ 56 w 162"/>
              <a:gd name="T15" fmla="*/ 228 h 236"/>
              <a:gd name="T16" fmla="*/ 67 w 162"/>
              <a:gd name="T17" fmla="*/ 229 h 236"/>
              <a:gd name="T18" fmla="*/ 107 w 162"/>
              <a:gd name="T19" fmla="*/ 212 h 236"/>
              <a:gd name="T20" fmla="*/ 141 w 162"/>
              <a:gd name="T21" fmla="*/ 165 h 236"/>
              <a:gd name="T22" fmla="*/ 156 w 162"/>
              <a:gd name="T23" fmla="*/ 100 h 236"/>
              <a:gd name="T24" fmla="*/ 149 w 162"/>
              <a:gd name="T25" fmla="*/ 55 h 236"/>
              <a:gd name="T26" fmla="*/ 132 w 162"/>
              <a:gd name="T27" fmla="*/ 22 h 236"/>
              <a:gd name="T28" fmla="*/ 110 w 162"/>
              <a:gd name="T29" fmla="*/ 8 h 236"/>
              <a:gd name="T30" fmla="*/ 105 w 162"/>
              <a:gd name="T31" fmla="*/ 7 h 236"/>
              <a:gd name="T32" fmla="*/ 100 w 162"/>
              <a:gd name="T33" fmla="*/ 0 h 236"/>
              <a:gd name="T34" fmla="*/ 111 w 162"/>
              <a:gd name="T35" fmla="*/ 0 h 236"/>
              <a:gd name="T36" fmla="*/ 124 w 162"/>
              <a:gd name="T37" fmla="*/ 7 h 236"/>
              <a:gd name="T38" fmla="*/ 148 w 162"/>
              <a:gd name="T39" fmla="*/ 33 h 236"/>
              <a:gd name="T40" fmla="*/ 161 w 162"/>
              <a:gd name="T41" fmla="*/ 75 h 236"/>
              <a:gd name="T42" fmla="*/ 158 w 162"/>
              <a:gd name="T43" fmla="*/ 136 h 236"/>
              <a:gd name="T44" fmla="*/ 131 w 162"/>
              <a:gd name="T45" fmla="*/ 197 h 236"/>
              <a:gd name="T46" fmla="*/ 90 w 162"/>
              <a:gd name="T47" fmla="*/ 231 h 236"/>
              <a:gd name="T48" fmla="*/ 67 w 162"/>
              <a:gd name="T49" fmla="*/ 236 h 236"/>
              <a:gd name="T50" fmla="*/ 55 w 162"/>
              <a:gd name="T51" fmla="*/ 234 h 236"/>
              <a:gd name="T52" fmla="*/ 25 w 162"/>
              <a:gd name="T53" fmla="*/ 212 h 236"/>
              <a:gd name="T54" fmla="*/ 7 w 162"/>
              <a:gd name="T55" fmla="*/ 170 h 236"/>
              <a:gd name="T56" fmla="*/ 0 w 162"/>
              <a:gd name="T57" fmla="*/ 118 h 236"/>
              <a:gd name="T58" fmla="*/ 5 w 162"/>
              <a:gd name="T59" fmla="*/ 76 h 236"/>
              <a:gd name="T60" fmla="*/ 24 w 162"/>
              <a:gd name="T61" fmla="*/ 35 h 236"/>
              <a:gd name="T62" fmla="*/ 52 w 162"/>
              <a:gd name="T63" fmla="*/ 12 h 236"/>
              <a:gd name="T64" fmla="*/ 85 w 162"/>
              <a:gd name="T65" fmla="*/ 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236">
                <a:moveTo>
                  <a:pt x="100" y="7"/>
                </a:moveTo>
                <a:lnTo>
                  <a:pt x="85" y="8"/>
                </a:lnTo>
                <a:lnTo>
                  <a:pt x="71" y="12"/>
                </a:lnTo>
                <a:lnTo>
                  <a:pt x="56" y="17"/>
                </a:lnTo>
                <a:lnTo>
                  <a:pt x="42" y="28"/>
                </a:lnTo>
                <a:lnTo>
                  <a:pt x="30" y="39"/>
                </a:lnTo>
                <a:lnTo>
                  <a:pt x="20" y="56"/>
                </a:lnTo>
                <a:lnTo>
                  <a:pt x="12" y="77"/>
                </a:lnTo>
                <a:lnTo>
                  <a:pt x="8" y="97"/>
                </a:lnTo>
                <a:lnTo>
                  <a:pt x="7" y="118"/>
                </a:lnTo>
                <a:lnTo>
                  <a:pt x="9" y="144"/>
                </a:lnTo>
                <a:lnTo>
                  <a:pt x="13" y="168"/>
                </a:lnTo>
                <a:lnTo>
                  <a:pt x="21" y="190"/>
                </a:lnTo>
                <a:lnTo>
                  <a:pt x="31" y="208"/>
                </a:lnTo>
                <a:lnTo>
                  <a:pt x="43" y="220"/>
                </a:lnTo>
                <a:lnTo>
                  <a:pt x="56" y="228"/>
                </a:lnTo>
                <a:lnTo>
                  <a:pt x="62" y="228"/>
                </a:lnTo>
                <a:lnTo>
                  <a:pt x="67" y="229"/>
                </a:lnTo>
                <a:lnTo>
                  <a:pt x="88" y="224"/>
                </a:lnTo>
                <a:lnTo>
                  <a:pt x="107" y="212"/>
                </a:lnTo>
                <a:lnTo>
                  <a:pt x="126" y="191"/>
                </a:lnTo>
                <a:lnTo>
                  <a:pt x="141" y="165"/>
                </a:lnTo>
                <a:lnTo>
                  <a:pt x="152" y="135"/>
                </a:lnTo>
                <a:lnTo>
                  <a:pt x="156" y="100"/>
                </a:lnTo>
                <a:lnTo>
                  <a:pt x="153" y="76"/>
                </a:lnTo>
                <a:lnTo>
                  <a:pt x="149" y="55"/>
                </a:lnTo>
                <a:lnTo>
                  <a:pt x="141" y="37"/>
                </a:lnTo>
                <a:lnTo>
                  <a:pt x="132" y="22"/>
                </a:lnTo>
                <a:lnTo>
                  <a:pt x="120" y="12"/>
                </a:lnTo>
                <a:lnTo>
                  <a:pt x="110" y="8"/>
                </a:lnTo>
                <a:lnTo>
                  <a:pt x="110" y="8"/>
                </a:lnTo>
                <a:lnTo>
                  <a:pt x="105" y="7"/>
                </a:lnTo>
                <a:lnTo>
                  <a:pt x="100" y="7"/>
                </a:lnTo>
                <a:close/>
                <a:moveTo>
                  <a:pt x="100" y="0"/>
                </a:move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24" y="7"/>
                </a:lnTo>
                <a:lnTo>
                  <a:pt x="137" y="17"/>
                </a:lnTo>
                <a:lnTo>
                  <a:pt x="148" y="33"/>
                </a:lnTo>
                <a:lnTo>
                  <a:pt x="156" y="53"/>
                </a:lnTo>
                <a:lnTo>
                  <a:pt x="161" y="75"/>
                </a:lnTo>
                <a:lnTo>
                  <a:pt x="162" y="100"/>
                </a:lnTo>
                <a:lnTo>
                  <a:pt x="158" y="136"/>
                </a:lnTo>
                <a:lnTo>
                  <a:pt x="147" y="169"/>
                </a:lnTo>
                <a:lnTo>
                  <a:pt x="131" y="197"/>
                </a:lnTo>
                <a:lnTo>
                  <a:pt x="113" y="217"/>
                </a:lnTo>
                <a:lnTo>
                  <a:pt x="90" y="231"/>
                </a:lnTo>
                <a:lnTo>
                  <a:pt x="67" y="236"/>
                </a:lnTo>
                <a:lnTo>
                  <a:pt x="67" y="236"/>
                </a:lnTo>
                <a:lnTo>
                  <a:pt x="60" y="236"/>
                </a:lnTo>
                <a:lnTo>
                  <a:pt x="55" y="234"/>
                </a:lnTo>
                <a:lnTo>
                  <a:pt x="39" y="227"/>
                </a:lnTo>
                <a:lnTo>
                  <a:pt x="25" y="212"/>
                </a:lnTo>
                <a:lnTo>
                  <a:pt x="14" y="193"/>
                </a:lnTo>
                <a:lnTo>
                  <a:pt x="7" y="170"/>
                </a:lnTo>
                <a:lnTo>
                  <a:pt x="1" y="145"/>
                </a:lnTo>
                <a:lnTo>
                  <a:pt x="0" y="118"/>
                </a:lnTo>
                <a:lnTo>
                  <a:pt x="1" y="97"/>
                </a:lnTo>
                <a:lnTo>
                  <a:pt x="5" y="76"/>
                </a:lnTo>
                <a:lnTo>
                  <a:pt x="13" y="54"/>
                </a:lnTo>
                <a:lnTo>
                  <a:pt x="24" y="35"/>
                </a:lnTo>
                <a:lnTo>
                  <a:pt x="38" y="21"/>
                </a:lnTo>
                <a:lnTo>
                  <a:pt x="52" y="12"/>
                </a:lnTo>
                <a:lnTo>
                  <a:pt x="68" y="5"/>
                </a:lnTo>
                <a:lnTo>
                  <a:pt x="85" y="1"/>
                </a:lnTo>
                <a:lnTo>
                  <a:pt x="10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454"/>
          <p:cNvSpPr>
            <a:spLocks noEditPoints="1"/>
          </p:cNvSpPr>
          <p:nvPr/>
        </p:nvSpPr>
        <p:spPr bwMode="auto">
          <a:xfrm>
            <a:off x="4640263" y="5599113"/>
            <a:ext cx="34925" cy="225425"/>
          </a:xfrm>
          <a:custGeom>
            <a:avLst/>
            <a:gdLst>
              <a:gd name="T0" fmla="*/ 12 w 22"/>
              <a:gd name="T1" fmla="*/ 44 h 142"/>
              <a:gd name="T2" fmla="*/ 0 w 22"/>
              <a:gd name="T3" fmla="*/ 142 h 142"/>
              <a:gd name="T4" fmla="*/ 3 w 22"/>
              <a:gd name="T5" fmla="*/ 106 h 142"/>
              <a:gd name="T6" fmla="*/ 7 w 22"/>
              <a:gd name="T7" fmla="*/ 73 h 142"/>
              <a:gd name="T8" fmla="*/ 12 w 22"/>
              <a:gd name="T9" fmla="*/ 47 h 142"/>
              <a:gd name="T10" fmla="*/ 12 w 22"/>
              <a:gd name="T11" fmla="*/ 44 h 142"/>
              <a:gd name="T12" fmla="*/ 17 w 22"/>
              <a:gd name="T13" fmla="*/ 0 h 142"/>
              <a:gd name="T14" fmla="*/ 18 w 22"/>
              <a:gd name="T15" fmla="*/ 0 h 142"/>
              <a:gd name="T16" fmla="*/ 21 w 22"/>
              <a:gd name="T17" fmla="*/ 2 h 142"/>
              <a:gd name="T18" fmla="*/ 22 w 22"/>
              <a:gd name="T19" fmla="*/ 8 h 142"/>
              <a:gd name="T20" fmla="*/ 17 w 22"/>
              <a:gd name="T21" fmla="*/ 25 h 142"/>
              <a:gd name="T22" fmla="*/ 12 w 22"/>
              <a:gd name="T23" fmla="*/ 44 h 142"/>
              <a:gd name="T24" fmla="*/ 17 w 22"/>
              <a:gd name="T25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42">
                <a:moveTo>
                  <a:pt x="12" y="44"/>
                </a:moveTo>
                <a:lnTo>
                  <a:pt x="0" y="142"/>
                </a:lnTo>
                <a:lnTo>
                  <a:pt x="3" y="106"/>
                </a:lnTo>
                <a:lnTo>
                  <a:pt x="7" y="73"/>
                </a:lnTo>
                <a:lnTo>
                  <a:pt x="12" y="47"/>
                </a:lnTo>
                <a:lnTo>
                  <a:pt x="12" y="44"/>
                </a:lnTo>
                <a:close/>
                <a:moveTo>
                  <a:pt x="17" y="0"/>
                </a:moveTo>
                <a:lnTo>
                  <a:pt x="18" y="0"/>
                </a:lnTo>
                <a:lnTo>
                  <a:pt x="21" y="2"/>
                </a:lnTo>
                <a:lnTo>
                  <a:pt x="22" y="8"/>
                </a:lnTo>
                <a:lnTo>
                  <a:pt x="17" y="25"/>
                </a:lnTo>
                <a:lnTo>
                  <a:pt x="12" y="44"/>
                </a:lnTo>
                <a:lnTo>
                  <a:pt x="17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455"/>
          <p:cNvSpPr>
            <a:spLocks/>
          </p:cNvSpPr>
          <p:nvPr/>
        </p:nvSpPr>
        <p:spPr bwMode="auto">
          <a:xfrm>
            <a:off x="4635501" y="5592763"/>
            <a:ext cx="46038" cy="236538"/>
          </a:xfrm>
          <a:custGeom>
            <a:avLst/>
            <a:gdLst>
              <a:gd name="T0" fmla="*/ 20 w 29"/>
              <a:gd name="T1" fmla="*/ 0 h 149"/>
              <a:gd name="T2" fmla="*/ 24 w 29"/>
              <a:gd name="T3" fmla="*/ 1 h 149"/>
              <a:gd name="T4" fmla="*/ 25 w 29"/>
              <a:gd name="T5" fmla="*/ 4 h 149"/>
              <a:gd name="T6" fmla="*/ 28 w 29"/>
              <a:gd name="T7" fmla="*/ 6 h 149"/>
              <a:gd name="T8" fmla="*/ 29 w 29"/>
              <a:gd name="T9" fmla="*/ 10 h 149"/>
              <a:gd name="T10" fmla="*/ 29 w 29"/>
              <a:gd name="T11" fmla="*/ 12 h 149"/>
              <a:gd name="T12" fmla="*/ 29 w 29"/>
              <a:gd name="T13" fmla="*/ 13 h 149"/>
              <a:gd name="T14" fmla="*/ 23 w 29"/>
              <a:gd name="T15" fmla="*/ 29 h 149"/>
              <a:gd name="T16" fmla="*/ 18 w 29"/>
              <a:gd name="T17" fmla="*/ 51 h 149"/>
              <a:gd name="T18" fmla="*/ 14 w 29"/>
              <a:gd name="T19" fmla="*/ 78 h 149"/>
              <a:gd name="T20" fmla="*/ 10 w 29"/>
              <a:gd name="T21" fmla="*/ 110 h 149"/>
              <a:gd name="T22" fmla="*/ 7 w 29"/>
              <a:gd name="T23" fmla="*/ 146 h 149"/>
              <a:gd name="T24" fmla="*/ 7 w 29"/>
              <a:gd name="T25" fmla="*/ 148 h 149"/>
              <a:gd name="T26" fmla="*/ 6 w 29"/>
              <a:gd name="T27" fmla="*/ 149 h 149"/>
              <a:gd name="T28" fmla="*/ 3 w 29"/>
              <a:gd name="T29" fmla="*/ 149 h 149"/>
              <a:gd name="T30" fmla="*/ 3 w 29"/>
              <a:gd name="T31" fmla="*/ 149 h 149"/>
              <a:gd name="T32" fmla="*/ 2 w 29"/>
              <a:gd name="T33" fmla="*/ 149 h 149"/>
              <a:gd name="T34" fmla="*/ 0 w 29"/>
              <a:gd name="T35" fmla="*/ 148 h 149"/>
              <a:gd name="T36" fmla="*/ 0 w 29"/>
              <a:gd name="T37" fmla="*/ 146 h 149"/>
              <a:gd name="T38" fmla="*/ 2 w 29"/>
              <a:gd name="T39" fmla="*/ 110 h 149"/>
              <a:gd name="T40" fmla="*/ 6 w 29"/>
              <a:gd name="T41" fmla="*/ 77 h 149"/>
              <a:gd name="T42" fmla="*/ 11 w 29"/>
              <a:gd name="T43" fmla="*/ 51 h 149"/>
              <a:gd name="T44" fmla="*/ 16 w 29"/>
              <a:gd name="T45" fmla="*/ 29 h 149"/>
              <a:gd name="T46" fmla="*/ 21 w 29"/>
              <a:gd name="T47" fmla="*/ 12 h 149"/>
              <a:gd name="T48" fmla="*/ 20 w 29"/>
              <a:gd name="T49" fmla="*/ 9 h 149"/>
              <a:gd name="T50" fmla="*/ 20 w 29"/>
              <a:gd name="T51" fmla="*/ 8 h 149"/>
              <a:gd name="T52" fmla="*/ 19 w 29"/>
              <a:gd name="T53" fmla="*/ 6 h 149"/>
              <a:gd name="T54" fmla="*/ 18 w 29"/>
              <a:gd name="T55" fmla="*/ 6 h 149"/>
              <a:gd name="T56" fmla="*/ 16 w 29"/>
              <a:gd name="T57" fmla="*/ 4 h 149"/>
              <a:gd name="T58" fmla="*/ 16 w 29"/>
              <a:gd name="T59" fmla="*/ 2 h 149"/>
              <a:gd name="T60" fmla="*/ 18 w 29"/>
              <a:gd name="T61" fmla="*/ 1 h 149"/>
              <a:gd name="T62" fmla="*/ 19 w 29"/>
              <a:gd name="T63" fmla="*/ 0 h 149"/>
              <a:gd name="T64" fmla="*/ 20 w 29"/>
              <a:gd name="T65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149">
                <a:moveTo>
                  <a:pt x="20" y="0"/>
                </a:moveTo>
                <a:lnTo>
                  <a:pt x="24" y="1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2"/>
                </a:lnTo>
                <a:lnTo>
                  <a:pt x="29" y="13"/>
                </a:lnTo>
                <a:lnTo>
                  <a:pt x="23" y="29"/>
                </a:lnTo>
                <a:lnTo>
                  <a:pt x="18" y="51"/>
                </a:lnTo>
                <a:lnTo>
                  <a:pt x="14" y="78"/>
                </a:lnTo>
                <a:lnTo>
                  <a:pt x="10" y="110"/>
                </a:lnTo>
                <a:lnTo>
                  <a:pt x="7" y="146"/>
                </a:lnTo>
                <a:lnTo>
                  <a:pt x="7" y="148"/>
                </a:lnTo>
                <a:lnTo>
                  <a:pt x="6" y="149"/>
                </a:lnTo>
                <a:lnTo>
                  <a:pt x="3" y="149"/>
                </a:lnTo>
                <a:lnTo>
                  <a:pt x="3" y="149"/>
                </a:lnTo>
                <a:lnTo>
                  <a:pt x="2" y="149"/>
                </a:lnTo>
                <a:lnTo>
                  <a:pt x="0" y="148"/>
                </a:lnTo>
                <a:lnTo>
                  <a:pt x="0" y="146"/>
                </a:lnTo>
                <a:lnTo>
                  <a:pt x="2" y="110"/>
                </a:lnTo>
                <a:lnTo>
                  <a:pt x="6" y="77"/>
                </a:lnTo>
                <a:lnTo>
                  <a:pt x="11" y="51"/>
                </a:lnTo>
                <a:lnTo>
                  <a:pt x="16" y="29"/>
                </a:lnTo>
                <a:lnTo>
                  <a:pt x="21" y="12"/>
                </a:lnTo>
                <a:lnTo>
                  <a:pt x="20" y="9"/>
                </a:lnTo>
                <a:lnTo>
                  <a:pt x="20" y="8"/>
                </a:lnTo>
                <a:lnTo>
                  <a:pt x="19" y="6"/>
                </a:lnTo>
                <a:lnTo>
                  <a:pt x="18" y="6"/>
                </a:lnTo>
                <a:lnTo>
                  <a:pt x="16" y="4"/>
                </a:lnTo>
                <a:lnTo>
                  <a:pt x="16" y="2"/>
                </a:lnTo>
                <a:lnTo>
                  <a:pt x="18" y="1"/>
                </a:lnTo>
                <a:lnTo>
                  <a:pt x="19" y="0"/>
                </a:lnTo>
                <a:lnTo>
                  <a:pt x="2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456"/>
          <p:cNvSpPr>
            <a:spLocks/>
          </p:cNvSpPr>
          <p:nvPr/>
        </p:nvSpPr>
        <p:spPr bwMode="auto">
          <a:xfrm>
            <a:off x="4598988" y="5824538"/>
            <a:ext cx="41275" cy="69850"/>
          </a:xfrm>
          <a:custGeom>
            <a:avLst/>
            <a:gdLst>
              <a:gd name="T0" fmla="*/ 26 w 26"/>
              <a:gd name="T1" fmla="*/ 0 h 44"/>
              <a:gd name="T2" fmla="*/ 17 w 26"/>
              <a:gd name="T3" fmla="*/ 44 h 44"/>
              <a:gd name="T4" fmla="*/ 0 w 26"/>
              <a:gd name="T5" fmla="*/ 25 h 44"/>
              <a:gd name="T6" fmla="*/ 26 w 2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4">
                <a:moveTo>
                  <a:pt x="26" y="0"/>
                </a:moveTo>
                <a:lnTo>
                  <a:pt x="17" y="44"/>
                </a:lnTo>
                <a:lnTo>
                  <a:pt x="0" y="25"/>
                </a:lnTo>
                <a:lnTo>
                  <a:pt x="26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457"/>
          <p:cNvSpPr>
            <a:spLocks/>
          </p:cNvSpPr>
          <p:nvPr/>
        </p:nvSpPr>
        <p:spPr bwMode="auto">
          <a:xfrm>
            <a:off x="4592638" y="5818188"/>
            <a:ext cx="53975" cy="87313"/>
          </a:xfrm>
          <a:custGeom>
            <a:avLst/>
            <a:gdLst>
              <a:gd name="T0" fmla="*/ 31 w 34"/>
              <a:gd name="T1" fmla="*/ 0 h 55"/>
              <a:gd name="T2" fmla="*/ 33 w 34"/>
              <a:gd name="T3" fmla="*/ 2 h 55"/>
              <a:gd name="T4" fmla="*/ 34 w 34"/>
              <a:gd name="T5" fmla="*/ 3 h 55"/>
              <a:gd name="T6" fmla="*/ 34 w 34"/>
              <a:gd name="T7" fmla="*/ 4 h 55"/>
              <a:gd name="T8" fmla="*/ 22 w 34"/>
              <a:gd name="T9" fmla="*/ 55 h 55"/>
              <a:gd name="T10" fmla="*/ 1 w 34"/>
              <a:gd name="T11" fmla="*/ 32 h 55"/>
              <a:gd name="T12" fmla="*/ 0 w 34"/>
              <a:gd name="T13" fmla="*/ 29 h 55"/>
              <a:gd name="T14" fmla="*/ 0 w 34"/>
              <a:gd name="T15" fmla="*/ 28 h 55"/>
              <a:gd name="T16" fmla="*/ 1 w 34"/>
              <a:gd name="T17" fmla="*/ 27 h 55"/>
              <a:gd name="T18" fmla="*/ 3 w 34"/>
              <a:gd name="T19" fmla="*/ 25 h 55"/>
              <a:gd name="T20" fmla="*/ 5 w 34"/>
              <a:gd name="T21" fmla="*/ 25 h 55"/>
              <a:gd name="T22" fmla="*/ 7 w 34"/>
              <a:gd name="T23" fmla="*/ 27 h 55"/>
              <a:gd name="T24" fmla="*/ 18 w 34"/>
              <a:gd name="T25" fmla="*/ 40 h 55"/>
              <a:gd name="T26" fmla="*/ 27 w 34"/>
              <a:gd name="T27" fmla="*/ 3 h 55"/>
              <a:gd name="T28" fmla="*/ 27 w 34"/>
              <a:gd name="T29" fmla="*/ 2 h 55"/>
              <a:gd name="T30" fmla="*/ 30 w 34"/>
              <a:gd name="T31" fmla="*/ 0 h 55"/>
              <a:gd name="T32" fmla="*/ 31 w 34"/>
              <a:gd name="T3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55">
                <a:moveTo>
                  <a:pt x="31" y="0"/>
                </a:moveTo>
                <a:lnTo>
                  <a:pt x="33" y="2"/>
                </a:lnTo>
                <a:lnTo>
                  <a:pt x="34" y="3"/>
                </a:lnTo>
                <a:lnTo>
                  <a:pt x="34" y="4"/>
                </a:lnTo>
                <a:lnTo>
                  <a:pt x="22" y="55"/>
                </a:lnTo>
                <a:lnTo>
                  <a:pt x="1" y="32"/>
                </a:lnTo>
                <a:lnTo>
                  <a:pt x="0" y="29"/>
                </a:lnTo>
                <a:lnTo>
                  <a:pt x="0" y="28"/>
                </a:lnTo>
                <a:lnTo>
                  <a:pt x="1" y="27"/>
                </a:lnTo>
                <a:lnTo>
                  <a:pt x="3" y="25"/>
                </a:lnTo>
                <a:lnTo>
                  <a:pt x="5" y="25"/>
                </a:lnTo>
                <a:lnTo>
                  <a:pt x="7" y="27"/>
                </a:lnTo>
                <a:lnTo>
                  <a:pt x="18" y="40"/>
                </a:lnTo>
                <a:lnTo>
                  <a:pt x="27" y="3"/>
                </a:lnTo>
                <a:lnTo>
                  <a:pt x="27" y="2"/>
                </a:lnTo>
                <a:lnTo>
                  <a:pt x="30" y="0"/>
                </a:lnTo>
                <a:lnTo>
                  <a:pt x="3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458"/>
          <p:cNvSpPr>
            <a:spLocks noEditPoints="1"/>
          </p:cNvSpPr>
          <p:nvPr/>
        </p:nvSpPr>
        <p:spPr bwMode="auto">
          <a:xfrm>
            <a:off x="4598988" y="5599113"/>
            <a:ext cx="68263" cy="265113"/>
          </a:xfrm>
          <a:custGeom>
            <a:avLst/>
            <a:gdLst>
              <a:gd name="T0" fmla="*/ 41 w 43"/>
              <a:gd name="T1" fmla="*/ 8 h 167"/>
              <a:gd name="T2" fmla="*/ 0 w 43"/>
              <a:gd name="T3" fmla="*/ 167 h 167"/>
              <a:gd name="T4" fmla="*/ 0 w 43"/>
              <a:gd name="T5" fmla="*/ 141 h 167"/>
              <a:gd name="T6" fmla="*/ 1 w 43"/>
              <a:gd name="T7" fmla="*/ 114 h 167"/>
              <a:gd name="T8" fmla="*/ 5 w 43"/>
              <a:gd name="T9" fmla="*/ 86 h 167"/>
              <a:gd name="T10" fmla="*/ 10 w 43"/>
              <a:gd name="T11" fmla="*/ 60 h 167"/>
              <a:gd name="T12" fmla="*/ 21 w 43"/>
              <a:gd name="T13" fmla="*/ 36 h 167"/>
              <a:gd name="T14" fmla="*/ 34 w 43"/>
              <a:gd name="T15" fmla="*/ 17 h 167"/>
              <a:gd name="T16" fmla="*/ 38 w 43"/>
              <a:gd name="T17" fmla="*/ 11 h 167"/>
              <a:gd name="T18" fmla="*/ 41 w 43"/>
              <a:gd name="T19" fmla="*/ 8 h 167"/>
              <a:gd name="T20" fmla="*/ 43 w 43"/>
              <a:gd name="T21" fmla="*/ 0 h 167"/>
              <a:gd name="T22" fmla="*/ 42 w 43"/>
              <a:gd name="T23" fmla="*/ 4 h 167"/>
              <a:gd name="T24" fmla="*/ 41 w 43"/>
              <a:gd name="T25" fmla="*/ 8 h 167"/>
              <a:gd name="T26" fmla="*/ 41 w 43"/>
              <a:gd name="T27" fmla="*/ 8 h 167"/>
              <a:gd name="T28" fmla="*/ 43 w 43"/>
              <a:gd name="T2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167">
                <a:moveTo>
                  <a:pt x="41" y="8"/>
                </a:moveTo>
                <a:lnTo>
                  <a:pt x="0" y="167"/>
                </a:lnTo>
                <a:lnTo>
                  <a:pt x="0" y="141"/>
                </a:lnTo>
                <a:lnTo>
                  <a:pt x="1" y="114"/>
                </a:lnTo>
                <a:lnTo>
                  <a:pt x="5" y="86"/>
                </a:lnTo>
                <a:lnTo>
                  <a:pt x="10" y="60"/>
                </a:lnTo>
                <a:lnTo>
                  <a:pt x="21" y="36"/>
                </a:lnTo>
                <a:lnTo>
                  <a:pt x="34" y="17"/>
                </a:lnTo>
                <a:lnTo>
                  <a:pt x="38" y="11"/>
                </a:lnTo>
                <a:lnTo>
                  <a:pt x="41" y="8"/>
                </a:lnTo>
                <a:close/>
                <a:moveTo>
                  <a:pt x="43" y="0"/>
                </a:moveTo>
                <a:lnTo>
                  <a:pt x="42" y="4"/>
                </a:lnTo>
                <a:lnTo>
                  <a:pt x="41" y="8"/>
                </a:lnTo>
                <a:lnTo>
                  <a:pt x="41" y="8"/>
                </a:lnTo>
                <a:lnTo>
                  <a:pt x="43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459"/>
          <p:cNvSpPr>
            <a:spLocks/>
          </p:cNvSpPr>
          <p:nvPr/>
        </p:nvSpPr>
        <p:spPr bwMode="auto">
          <a:xfrm>
            <a:off x="4592638" y="5592763"/>
            <a:ext cx="80963" cy="276225"/>
          </a:xfrm>
          <a:custGeom>
            <a:avLst/>
            <a:gdLst>
              <a:gd name="T0" fmla="*/ 47 w 51"/>
              <a:gd name="T1" fmla="*/ 0 h 174"/>
              <a:gd name="T2" fmla="*/ 48 w 51"/>
              <a:gd name="T3" fmla="*/ 0 h 174"/>
              <a:gd name="T4" fmla="*/ 50 w 51"/>
              <a:gd name="T5" fmla="*/ 1 h 174"/>
              <a:gd name="T6" fmla="*/ 51 w 51"/>
              <a:gd name="T7" fmla="*/ 4 h 174"/>
              <a:gd name="T8" fmla="*/ 50 w 51"/>
              <a:gd name="T9" fmla="*/ 8 h 174"/>
              <a:gd name="T10" fmla="*/ 48 w 51"/>
              <a:gd name="T11" fmla="*/ 13 h 174"/>
              <a:gd name="T12" fmla="*/ 45 w 51"/>
              <a:gd name="T13" fmla="*/ 18 h 174"/>
              <a:gd name="T14" fmla="*/ 41 w 51"/>
              <a:gd name="T15" fmla="*/ 22 h 174"/>
              <a:gd name="T16" fmla="*/ 27 w 51"/>
              <a:gd name="T17" fmla="*/ 42 h 174"/>
              <a:gd name="T18" fmla="*/ 18 w 51"/>
              <a:gd name="T19" fmla="*/ 64 h 174"/>
              <a:gd name="T20" fmla="*/ 13 w 51"/>
              <a:gd name="T21" fmla="*/ 87 h 174"/>
              <a:gd name="T22" fmla="*/ 9 w 51"/>
              <a:gd name="T23" fmla="*/ 114 h 174"/>
              <a:gd name="T24" fmla="*/ 8 w 51"/>
              <a:gd name="T25" fmla="*/ 140 h 174"/>
              <a:gd name="T26" fmla="*/ 8 w 51"/>
              <a:gd name="T27" fmla="*/ 165 h 174"/>
              <a:gd name="T28" fmla="*/ 8 w 51"/>
              <a:gd name="T29" fmla="*/ 171 h 174"/>
              <a:gd name="T30" fmla="*/ 7 w 51"/>
              <a:gd name="T31" fmla="*/ 173 h 174"/>
              <a:gd name="T32" fmla="*/ 5 w 51"/>
              <a:gd name="T33" fmla="*/ 174 h 174"/>
              <a:gd name="T34" fmla="*/ 4 w 51"/>
              <a:gd name="T35" fmla="*/ 174 h 174"/>
              <a:gd name="T36" fmla="*/ 3 w 51"/>
              <a:gd name="T37" fmla="*/ 174 h 174"/>
              <a:gd name="T38" fmla="*/ 1 w 51"/>
              <a:gd name="T39" fmla="*/ 173 h 174"/>
              <a:gd name="T40" fmla="*/ 0 w 51"/>
              <a:gd name="T41" fmla="*/ 171 h 174"/>
              <a:gd name="T42" fmla="*/ 0 w 51"/>
              <a:gd name="T43" fmla="*/ 165 h 174"/>
              <a:gd name="T44" fmla="*/ 0 w 51"/>
              <a:gd name="T45" fmla="*/ 140 h 174"/>
              <a:gd name="T46" fmla="*/ 3 w 51"/>
              <a:gd name="T47" fmla="*/ 112 h 174"/>
              <a:gd name="T48" fmla="*/ 5 w 51"/>
              <a:gd name="T49" fmla="*/ 86 h 174"/>
              <a:gd name="T50" fmla="*/ 12 w 51"/>
              <a:gd name="T51" fmla="*/ 61 h 174"/>
              <a:gd name="T52" fmla="*/ 22 w 51"/>
              <a:gd name="T53" fmla="*/ 38 h 174"/>
              <a:gd name="T54" fmla="*/ 35 w 51"/>
              <a:gd name="T55" fmla="*/ 18 h 174"/>
              <a:gd name="T56" fmla="*/ 39 w 51"/>
              <a:gd name="T57" fmla="*/ 14 h 174"/>
              <a:gd name="T58" fmla="*/ 42 w 51"/>
              <a:gd name="T59" fmla="*/ 10 h 174"/>
              <a:gd name="T60" fmla="*/ 43 w 51"/>
              <a:gd name="T61" fmla="*/ 8 h 174"/>
              <a:gd name="T62" fmla="*/ 43 w 51"/>
              <a:gd name="T63" fmla="*/ 5 h 174"/>
              <a:gd name="T64" fmla="*/ 43 w 51"/>
              <a:gd name="T65" fmla="*/ 2 h 174"/>
              <a:gd name="T66" fmla="*/ 45 w 51"/>
              <a:gd name="T67" fmla="*/ 1 h 174"/>
              <a:gd name="T68" fmla="*/ 46 w 51"/>
              <a:gd name="T69" fmla="*/ 0 h 174"/>
              <a:gd name="T70" fmla="*/ 47 w 51"/>
              <a:gd name="T7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" h="174">
                <a:moveTo>
                  <a:pt x="47" y="0"/>
                </a:moveTo>
                <a:lnTo>
                  <a:pt x="48" y="0"/>
                </a:lnTo>
                <a:lnTo>
                  <a:pt x="50" y="1"/>
                </a:lnTo>
                <a:lnTo>
                  <a:pt x="51" y="4"/>
                </a:lnTo>
                <a:lnTo>
                  <a:pt x="50" y="8"/>
                </a:lnTo>
                <a:lnTo>
                  <a:pt x="48" y="13"/>
                </a:lnTo>
                <a:lnTo>
                  <a:pt x="45" y="18"/>
                </a:lnTo>
                <a:lnTo>
                  <a:pt x="41" y="22"/>
                </a:lnTo>
                <a:lnTo>
                  <a:pt x="27" y="42"/>
                </a:lnTo>
                <a:lnTo>
                  <a:pt x="18" y="64"/>
                </a:lnTo>
                <a:lnTo>
                  <a:pt x="13" y="87"/>
                </a:lnTo>
                <a:lnTo>
                  <a:pt x="9" y="114"/>
                </a:lnTo>
                <a:lnTo>
                  <a:pt x="8" y="140"/>
                </a:lnTo>
                <a:lnTo>
                  <a:pt x="8" y="165"/>
                </a:lnTo>
                <a:lnTo>
                  <a:pt x="8" y="171"/>
                </a:lnTo>
                <a:lnTo>
                  <a:pt x="7" y="173"/>
                </a:lnTo>
                <a:lnTo>
                  <a:pt x="5" y="174"/>
                </a:lnTo>
                <a:lnTo>
                  <a:pt x="4" y="174"/>
                </a:lnTo>
                <a:lnTo>
                  <a:pt x="3" y="174"/>
                </a:lnTo>
                <a:lnTo>
                  <a:pt x="1" y="173"/>
                </a:lnTo>
                <a:lnTo>
                  <a:pt x="0" y="171"/>
                </a:lnTo>
                <a:lnTo>
                  <a:pt x="0" y="165"/>
                </a:lnTo>
                <a:lnTo>
                  <a:pt x="0" y="140"/>
                </a:lnTo>
                <a:lnTo>
                  <a:pt x="3" y="112"/>
                </a:lnTo>
                <a:lnTo>
                  <a:pt x="5" y="86"/>
                </a:lnTo>
                <a:lnTo>
                  <a:pt x="12" y="61"/>
                </a:lnTo>
                <a:lnTo>
                  <a:pt x="22" y="38"/>
                </a:lnTo>
                <a:lnTo>
                  <a:pt x="35" y="18"/>
                </a:lnTo>
                <a:lnTo>
                  <a:pt x="39" y="14"/>
                </a:lnTo>
                <a:lnTo>
                  <a:pt x="42" y="10"/>
                </a:lnTo>
                <a:lnTo>
                  <a:pt x="43" y="8"/>
                </a:lnTo>
                <a:lnTo>
                  <a:pt x="43" y="5"/>
                </a:lnTo>
                <a:lnTo>
                  <a:pt x="43" y="2"/>
                </a:lnTo>
                <a:lnTo>
                  <a:pt x="45" y="1"/>
                </a:lnTo>
                <a:lnTo>
                  <a:pt x="46" y="0"/>
                </a:lnTo>
                <a:lnTo>
                  <a:pt x="4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460"/>
          <p:cNvSpPr>
            <a:spLocks/>
          </p:cNvSpPr>
          <p:nvPr/>
        </p:nvSpPr>
        <p:spPr bwMode="auto">
          <a:xfrm>
            <a:off x="4598988" y="5599113"/>
            <a:ext cx="76200" cy="295275"/>
          </a:xfrm>
          <a:custGeom>
            <a:avLst/>
            <a:gdLst>
              <a:gd name="T0" fmla="*/ 43 w 48"/>
              <a:gd name="T1" fmla="*/ 0 h 186"/>
              <a:gd name="T2" fmla="*/ 44 w 48"/>
              <a:gd name="T3" fmla="*/ 0 h 186"/>
              <a:gd name="T4" fmla="*/ 47 w 48"/>
              <a:gd name="T5" fmla="*/ 2 h 186"/>
              <a:gd name="T6" fmla="*/ 48 w 48"/>
              <a:gd name="T7" fmla="*/ 8 h 186"/>
              <a:gd name="T8" fmla="*/ 43 w 48"/>
              <a:gd name="T9" fmla="*/ 25 h 186"/>
              <a:gd name="T10" fmla="*/ 38 w 48"/>
              <a:gd name="T11" fmla="*/ 47 h 186"/>
              <a:gd name="T12" fmla="*/ 33 w 48"/>
              <a:gd name="T13" fmla="*/ 73 h 186"/>
              <a:gd name="T14" fmla="*/ 29 w 48"/>
              <a:gd name="T15" fmla="*/ 106 h 186"/>
              <a:gd name="T16" fmla="*/ 26 w 48"/>
              <a:gd name="T17" fmla="*/ 142 h 186"/>
              <a:gd name="T18" fmla="*/ 17 w 48"/>
              <a:gd name="T19" fmla="*/ 186 h 186"/>
              <a:gd name="T20" fmla="*/ 0 w 48"/>
              <a:gd name="T21" fmla="*/ 167 h 186"/>
              <a:gd name="T22" fmla="*/ 0 w 48"/>
              <a:gd name="T23" fmla="*/ 141 h 186"/>
              <a:gd name="T24" fmla="*/ 1 w 48"/>
              <a:gd name="T25" fmla="*/ 114 h 186"/>
              <a:gd name="T26" fmla="*/ 5 w 48"/>
              <a:gd name="T27" fmla="*/ 86 h 186"/>
              <a:gd name="T28" fmla="*/ 10 w 48"/>
              <a:gd name="T29" fmla="*/ 60 h 186"/>
              <a:gd name="T30" fmla="*/ 21 w 48"/>
              <a:gd name="T31" fmla="*/ 36 h 186"/>
              <a:gd name="T32" fmla="*/ 34 w 48"/>
              <a:gd name="T33" fmla="*/ 17 h 186"/>
              <a:gd name="T34" fmla="*/ 38 w 48"/>
              <a:gd name="T35" fmla="*/ 11 h 186"/>
              <a:gd name="T36" fmla="*/ 41 w 48"/>
              <a:gd name="T37" fmla="*/ 8 h 186"/>
              <a:gd name="T38" fmla="*/ 42 w 48"/>
              <a:gd name="T39" fmla="*/ 4 h 186"/>
              <a:gd name="T40" fmla="*/ 43 w 48"/>
              <a:gd name="T4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186">
                <a:moveTo>
                  <a:pt x="43" y="0"/>
                </a:moveTo>
                <a:lnTo>
                  <a:pt x="44" y="0"/>
                </a:lnTo>
                <a:lnTo>
                  <a:pt x="47" y="2"/>
                </a:lnTo>
                <a:lnTo>
                  <a:pt x="48" y="8"/>
                </a:lnTo>
                <a:lnTo>
                  <a:pt x="43" y="25"/>
                </a:lnTo>
                <a:lnTo>
                  <a:pt x="38" y="47"/>
                </a:lnTo>
                <a:lnTo>
                  <a:pt x="33" y="73"/>
                </a:lnTo>
                <a:lnTo>
                  <a:pt x="29" y="106"/>
                </a:lnTo>
                <a:lnTo>
                  <a:pt x="26" y="142"/>
                </a:lnTo>
                <a:lnTo>
                  <a:pt x="17" y="186"/>
                </a:lnTo>
                <a:lnTo>
                  <a:pt x="0" y="167"/>
                </a:lnTo>
                <a:lnTo>
                  <a:pt x="0" y="141"/>
                </a:lnTo>
                <a:lnTo>
                  <a:pt x="1" y="114"/>
                </a:lnTo>
                <a:lnTo>
                  <a:pt x="5" y="86"/>
                </a:lnTo>
                <a:lnTo>
                  <a:pt x="10" y="60"/>
                </a:lnTo>
                <a:lnTo>
                  <a:pt x="21" y="36"/>
                </a:lnTo>
                <a:lnTo>
                  <a:pt x="34" y="17"/>
                </a:lnTo>
                <a:lnTo>
                  <a:pt x="38" y="11"/>
                </a:lnTo>
                <a:lnTo>
                  <a:pt x="41" y="8"/>
                </a:lnTo>
                <a:lnTo>
                  <a:pt x="42" y="4"/>
                </a:lnTo>
                <a:lnTo>
                  <a:pt x="43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461"/>
          <p:cNvSpPr>
            <a:spLocks noEditPoints="1"/>
          </p:cNvSpPr>
          <p:nvPr/>
        </p:nvSpPr>
        <p:spPr bwMode="auto">
          <a:xfrm>
            <a:off x="4592638" y="5589588"/>
            <a:ext cx="88900" cy="315913"/>
          </a:xfrm>
          <a:custGeom>
            <a:avLst/>
            <a:gdLst>
              <a:gd name="T0" fmla="*/ 47 w 56"/>
              <a:gd name="T1" fmla="*/ 16 h 199"/>
              <a:gd name="T2" fmla="*/ 45 w 56"/>
              <a:gd name="T3" fmla="*/ 20 h 199"/>
              <a:gd name="T4" fmla="*/ 41 w 56"/>
              <a:gd name="T5" fmla="*/ 24 h 199"/>
              <a:gd name="T6" fmla="*/ 27 w 56"/>
              <a:gd name="T7" fmla="*/ 44 h 199"/>
              <a:gd name="T8" fmla="*/ 18 w 56"/>
              <a:gd name="T9" fmla="*/ 66 h 199"/>
              <a:gd name="T10" fmla="*/ 13 w 56"/>
              <a:gd name="T11" fmla="*/ 89 h 199"/>
              <a:gd name="T12" fmla="*/ 9 w 56"/>
              <a:gd name="T13" fmla="*/ 116 h 199"/>
              <a:gd name="T14" fmla="*/ 8 w 56"/>
              <a:gd name="T15" fmla="*/ 142 h 199"/>
              <a:gd name="T16" fmla="*/ 8 w 56"/>
              <a:gd name="T17" fmla="*/ 167 h 199"/>
              <a:gd name="T18" fmla="*/ 8 w 56"/>
              <a:gd name="T19" fmla="*/ 172 h 199"/>
              <a:gd name="T20" fmla="*/ 18 w 56"/>
              <a:gd name="T21" fmla="*/ 184 h 199"/>
              <a:gd name="T22" fmla="*/ 27 w 56"/>
              <a:gd name="T23" fmla="*/ 147 h 199"/>
              <a:gd name="T24" fmla="*/ 30 w 56"/>
              <a:gd name="T25" fmla="*/ 104 h 199"/>
              <a:gd name="T26" fmla="*/ 34 w 56"/>
              <a:gd name="T27" fmla="*/ 69 h 199"/>
              <a:gd name="T28" fmla="*/ 41 w 56"/>
              <a:gd name="T29" fmla="*/ 38 h 199"/>
              <a:gd name="T30" fmla="*/ 47 w 56"/>
              <a:gd name="T31" fmla="*/ 16 h 199"/>
              <a:gd name="T32" fmla="*/ 43 w 56"/>
              <a:gd name="T33" fmla="*/ 0 h 199"/>
              <a:gd name="T34" fmla="*/ 47 w 56"/>
              <a:gd name="T35" fmla="*/ 2 h 199"/>
              <a:gd name="T36" fmla="*/ 51 w 56"/>
              <a:gd name="T37" fmla="*/ 3 h 199"/>
              <a:gd name="T38" fmla="*/ 52 w 56"/>
              <a:gd name="T39" fmla="*/ 6 h 199"/>
              <a:gd name="T40" fmla="*/ 55 w 56"/>
              <a:gd name="T41" fmla="*/ 8 h 199"/>
              <a:gd name="T42" fmla="*/ 56 w 56"/>
              <a:gd name="T43" fmla="*/ 12 h 199"/>
              <a:gd name="T44" fmla="*/ 56 w 56"/>
              <a:gd name="T45" fmla="*/ 14 h 199"/>
              <a:gd name="T46" fmla="*/ 56 w 56"/>
              <a:gd name="T47" fmla="*/ 15 h 199"/>
              <a:gd name="T48" fmla="*/ 50 w 56"/>
              <a:gd name="T49" fmla="*/ 31 h 199"/>
              <a:gd name="T50" fmla="*/ 45 w 56"/>
              <a:gd name="T51" fmla="*/ 53 h 199"/>
              <a:gd name="T52" fmla="*/ 41 w 56"/>
              <a:gd name="T53" fmla="*/ 80 h 199"/>
              <a:gd name="T54" fmla="*/ 37 w 56"/>
              <a:gd name="T55" fmla="*/ 112 h 199"/>
              <a:gd name="T56" fmla="*/ 34 w 56"/>
              <a:gd name="T57" fmla="*/ 148 h 199"/>
              <a:gd name="T58" fmla="*/ 34 w 56"/>
              <a:gd name="T59" fmla="*/ 148 h 199"/>
              <a:gd name="T60" fmla="*/ 22 w 56"/>
              <a:gd name="T61" fmla="*/ 199 h 199"/>
              <a:gd name="T62" fmla="*/ 0 w 56"/>
              <a:gd name="T63" fmla="*/ 175 h 199"/>
              <a:gd name="T64" fmla="*/ 0 w 56"/>
              <a:gd name="T65" fmla="*/ 173 h 199"/>
              <a:gd name="T66" fmla="*/ 0 w 56"/>
              <a:gd name="T67" fmla="*/ 167 h 199"/>
              <a:gd name="T68" fmla="*/ 0 w 56"/>
              <a:gd name="T69" fmla="*/ 142 h 199"/>
              <a:gd name="T70" fmla="*/ 3 w 56"/>
              <a:gd name="T71" fmla="*/ 114 h 199"/>
              <a:gd name="T72" fmla="*/ 5 w 56"/>
              <a:gd name="T73" fmla="*/ 88 h 199"/>
              <a:gd name="T74" fmla="*/ 12 w 56"/>
              <a:gd name="T75" fmla="*/ 63 h 199"/>
              <a:gd name="T76" fmla="*/ 22 w 56"/>
              <a:gd name="T77" fmla="*/ 40 h 199"/>
              <a:gd name="T78" fmla="*/ 35 w 56"/>
              <a:gd name="T79" fmla="*/ 20 h 199"/>
              <a:gd name="T80" fmla="*/ 39 w 56"/>
              <a:gd name="T81" fmla="*/ 16 h 199"/>
              <a:gd name="T82" fmla="*/ 42 w 56"/>
              <a:gd name="T83" fmla="*/ 12 h 199"/>
              <a:gd name="T84" fmla="*/ 43 w 56"/>
              <a:gd name="T85" fmla="*/ 10 h 199"/>
              <a:gd name="T86" fmla="*/ 43 w 56"/>
              <a:gd name="T87" fmla="*/ 7 h 199"/>
              <a:gd name="T88" fmla="*/ 43 w 56"/>
              <a:gd name="T89" fmla="*/ 4 h 199"/>
              <a:gd name="T90" fmla="*/ 43 w 56"/>
              <a:gd name="T9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199">
                <a:moveTo>
                  <a:pt x="47" y="16"/>
                </a:moveTo>
                <a:lnTo>
                  <a:pt x="45" y="20"/>
                </a:lnTo>
                <a:lnTo>
                  <a:pt x="41" y="24"/>
                </a:lnTo>
                <a:lnTo>
                  <a:pt x="27" y="44"/>
                </a:lnTo>
                <a:lnTo>
                  <a:pt x="18" y="66"/>
                </a:lnTo>
                <a:lnTo>
                  <a:pt x="13" y="89"/>
                </a:lnTo>
                <a:lnTo>
                  <a:pt x="9" y="116"/>
                </a:lnTo>
                <a:lnTo>
                  <a:pt x="8" y="142"/>
                </a:lnTo>
                <a:lnTo>
                  <a:pt x="8" y="167"/>
                </a:lnTo>
                <a:lnTo>
                  <a:pt x="8" y="172"/>
                </a:lnTo>
                <a:lnTo>
                  <a:pt x="18" y="184"/>
                </a:lnTo>
                <a:lnTo>
                  <a:pt x="27" y="147"/>
                </a:lnTo>
                <a:lnTo>
                  <a:pt x="30" y="104"/>
                </a:lnTo>
                <a:lnTo>
                  <a:pt x="34" y="69"/>
                </a:lnTo>
                <a:lnTo>
                  <a:pt x="41" y="38"/>
                </a:lnTo>
                <a:lnTo>
                  <a:pt x="47" y="16"/>
                </a:lnTo>
                <a:close/>
                <a:moveTo>
                  <a:pt x="43" y="0"/>
                </a:moveTo>
                <a:lnTo>
                  <a:pt x="47" y="2"/>
                </a:lnTo>
                <a:lnTo>
                  <a:pt x="51" y="3"/>
                </a:lnTo>
                <a:lnTo>
                  <a:pt x="52" y="6"/>
                </a:lnTo>
                <a:lnTo>
                  <a:pt x="55" y="8"/>
                </a:lnTo>
                <a:lnTo>
                  <a:pt x="56" y="12"/>
                </a:lnTo>
                <a:lnTo>
                  <a:pt x="56" y="14"/>
                </a:lnTo>
                <a:lnTo>
                  <a:pt x="56" y="15"/>
                </a:lnTo>
                <a:lnTo>
                  <a:pt x="50" y="31"/>
                </a:lnTo>
                <a:lnTo>
                  <a:pt x="45" y="53"/>
                </a:lnTo>
                <a:lnTo>
                  <a:pt x="41" y="80"/>
                </a:lnTo>
                <a:lnTo>
                  <a:pt x="37" y="112"/>
                </a:lnTo>
                <a:lnTo>
                  <a:pt x="34" y="148"/>
                </a:lnTo>
                <a:lnTo>
                  <a:pt x="34" y="148"/>
                </a:lnTo>
                <a:lnTo>
                  <a:pt x="22" y="199"/>
                </a:lnTo>
                <a:lnTo>
                  <a:pt x="0" y="175"/>
                </a:lnTo>
                <a:lnTo>
                  <a:pt x="0" y="173"/>
                </a:lnTo>
                <a:lnTo>
                  <a:pt x="0" y="167"/>
                </a:lnTo>
                <a:lnTo>
                  <a:pt x="0" y="142"/>
                </a:lnTo>
                <a:lnTo>
                  <a:pt x="3" y="114"/>
                </a:lnTo>
                <a:lnTo>
                  <a:pt x="5" y="88"/>
                </a:lnTo>
                <a:lnTo>
                  <a:pt x="12" y="63"/>
                </a:lnTo>
                <a:lnTo>
                  <a:pt x="22" y="40"/>
                </a:lnTo>
                <a:lnTo>
                  <a:pt x="35" y="20"/>
                </a:lnTo>
                <a:lnTo>
                  <a:pt x="39" y="16"/>
                </a:lnTo>
                <a:lnTo>
                  <a:pt x="42" y="12"/>
                </a:lnTo>
                <a:lnTo>
                  <a:pt x="43" y="10"/>
                </a:lnTo>
                <a:lnTo>
                  <a:pt x="43" y="7"/>
                </a:lnTo>
                <a:lnTo>
                  <a:pt x="43" y="4"/>
                </a:lnTo>
                <a:lnTo>
                  <a:pt x="4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462"/>
          <p:cNvSpPr>
            <a:spLocks noEditPoints="1"/>
          </p:cNvSpPr>
          <p:nvPr/>
        </p:nvSpPr>
        <p:spPr bwMode="auto">
          <a:xfrm>
            <a:off x="4318001" y="6015038"/>
            <a:ext cx="107950" cy="98425"/>
          </a:xfrm>
          <a:custGeom>
            <a:avLst/>
            <a:gdLst>
              <a:gd name="T0" fmla="*/ 38 w 68"/>
              <a:gd name="T1" fmla="*/ 11 h 62"/>
              <a:gd name="T2" fmla="*/ 36 w 68"/>
              <a:gd name="T3" fmla="*/ 14 h 62"/>
              <a:gd name="T4" fmla="*/ 29 w 68"/>
              <a:gd name="T5" fmla="*/ 17 h 62"/>
              <a:gd name="T6" fmla="*/ 21 w 68"/>
              <a:gd name="T7" fmla="*/ 13 h 62"/>
              <a:gd name="T8" fmla="*/ 19 w 68"/>
              <a:gd name="T9" fmla="*/ 19 h 62"/>
              <a:gd name="T10" fmla="*/ 13 w 68"/>
              <a:gd name="T11" fmla="*/ 24 h 62"/>
              <a:gd name="T12" fmla="*/ 20 w 68"/>
              <a:gd name="T13" fmla="*/ 28 h 62"/>
              <a:gd name="T14" fmla="*/ 22 w 68"/>
              <a:gd name="T15" fmla="*/ 35 h 62"/>
              <a:gd name="T16" fmla="*/ 21 w 68"/>
              <a:gd name="T17" fmla="*/ 41 h 62"/>
              <a:gd name="T18" fmla="*/ 28 w 68"/>
              <a:gd name="T19" fmla="*/ 44 h 62"/>
              <a:gd name="T20" fmla="*/ 33 w 68"/>
              <a:gd name="T21" fmla="*/ 49 h 62"/>
              <a:gd name="T22" fmla="*/ 37 w 68"/>
              <a:gd name="T23" fmla="*/ 47 h 62"/>
              <a:gd name="T24" fmla="*/ 45 w 68"/>
              <a:gd name="T25" fmla="*/ 48 h 62"/>
              <a:gd name="T26" fmla="*/ 46 w 68"/>
              <a:gd name="T27" fmla="*/ 34 h 62"/>
              <a:gd name="T28" fmla="*/ 49 w 68"/>
              <a:gd name="T29" fmla="*/ 22 h 62"/>
              <a:gd name="T30" fmla="*/ 43 w 68"/>
              <a:gd name="T31" fmla="*/ 17 h 62"/>
              <a:gd name="T32" fmla="*/ 41 w 68"/>
              <a:gd name="T33" fmla="*/ 9 h 62"/>
              <a:gd name="T34" fmla="*/ 46 w 68"/>
              <a:gd name="T35" fmla="*/ 2 h 62"/>
              <a:gd name="T36" fmla="*/ 49 w 68"/>
              <a:gd name="T37" fmla="*/ 10 h 62"/>
              <a:gd name="T38" fmla="*/ 51 w 68"/>
              <a:gd name="T39" fmla="*/ 14 h 62"/>
              <a:gd name="T40" fmla="*/ 54 w 68"/>
              <a:gd name="T41" fmla="*/ 15 h 62"/>
              <a:gd name="T42" fmla="*/ 60 w 68"/>
              <a:gd name="T43" fmla="*/ 17 h 62"/>
              <a:gd name="T44" fmla="*/ 63 w 68"/>
              <a:gd name="T45" fmla="*/ 22 h 62"/>
              <a:gd name="T46" fmla="*/ 51 w 68"/>
              <a:gd name="T47" fmla="*/ 44 h 62"/>
              <a:gd name="T48" fmla="*/ 55 w 68"/>
              <a:gd name="T49" fmla="*/ 54 h 62"/>
              <a:gd name="T50" fmla="*/ 46 w 68"/>
              <a:gd name="T51" fmla="*/ 56 h 62"/>
              <a:gd name="T52" fmla="*/ 41 w 68"/>
              <a:gd name="T53" fmla="*/ 54 h 62"/>
              <a:gd name="T54" fmla="*/ 38 w 68"/>
              <a:gd name="T55" fmla="*/ 54 h 62"/>
              <a:gd name="T56" fmla="*/ 36 w 68"/>
              <a:gd name="T57" fmla="*/ 57 h 62"/>
              <a:gd name="T58" fmla="*/ 32 w 68"/>
              <a:gd name="T59" fmla="*/ 60 h 62"/>
              <a:gd name="T60" fmla="*/ 26 w 68"/>
              <a:gd name="T61" fmla="*/ 57 h 62"/>
              <a:gd name="T62" fmla="*/ 25 w 68"/>
              <a:gd name="T63" fmla="*/ 51 h 62"/>
              <a:gd name="T64" fmla="*/ 22 w 68"/>
              <a:gd name="T65" fmla="*/ 49 h 62"/>
              <a:gd name="T66" fmla="*/ 17 w 68"/>
              <a:gd name="T67" fmla="*/ 48 h 62"/>
              <a:gd name="T68" fmla="*/ 12 w 68"/>
              <a:gd name="T69" fmla="*/ 48 h 62"/>
              <a:gd name="T70" fmla="*/ 12 w 68"/>
              <a:gd name="T71" fmla="*/ 47 h 62"/>
              <a:gd name="T72" fmla="*/ 11 w 68"/>
              <a:gd name="T73" fmla="*/ 45 h 62"/>
              <a:gd name="T74" fmla="*/ 11 w 68"/>
              <a:gd name="T75" fmla="*/ 45 h 62"/>
              <a:gd name="T76" fmla="*/ 11 w 68"/>
              <a:gd name="T77" fmla="*/ 45 h 62"/>
              <a:gd name="T78" fmla="*/ 11 w 68"/>
              <a:gd name="T79" fmla="*/ 44 h 62"/>
              <a:gd name="T80" fmla="*/ 15 w 68"/>
              <a:gd name="T81" fmla="*/ 39 h 62"/>
              <a:gd name="T82" fmla="*/ 16 w 68"/>
              <a:gd name="T83" fmla="*/ 35 h 62"/>
              <a:gd name="T84" fmla="*/ 15 w 68"/>
              <a:gd name="T85" fmla="*/ 34 h 62"/>
              <a:gd name="T86" fmla="*/ 9 w 68"/>
              <a:gd name="T87" fmla="*/ 30 h 62"/>
              <a:gd name="T88" fmla="*/ 0 w 68"/>
              <a:gd name="T89" fmla="*/ 27 h 62"/>
              <a:gd name="T90" fmla="*/ 2 w 68"/>
              <a:gd name="T91" fmla="*/ 19 h 62"/>
              <a:gd name="T92" fmla="*/ 8 w 68"/>
              <a:gd name="T93" fmla="*/ 19 h 62"/>
              <a:gd name="T94" fmla="*/ 11 w 68"/>
              <a:gd name="T95" fmla="*/ 17 h 62"/>
              <a:gd name="T96" fmla="*/ 13 w 68"/>
              <a:gd name="T97" fmla="*/ 13 h 62"/>
              <a:gd name="T98" fmla="*/ 16 w 68"/>
              <a:gd name="T99" fmla="*/ 7 h 62"/>
              <a:gd name="T100" fmla="*/ 21 w 68"/>
              <a:gd name="T101" fmla="*/ 2 h 62"/>
              <a:gd name="T102" fmla="*/ 26 w 68"/>
              <a:gd name="T103" fmla="*/ 7 h 62"/>
              <a:gd name="T104" fmla="*/ 29 w 68"/>
              <a:gd name="T105" fmla="*/ 9 h 62"/>
              <a:gd name="T106" fmla="*/ 30 w 68"/>
              <a:gd name="T107" fmla="*/ 9 h 62"/>
              <a:gd name="T108" fmla="*/ 33 w 68"/>
              <a:gd name="T109" fmla="*/ 6 h 62"/>
              <a:gd name="T110" fmla="*/ 37 w 68"/>
              <a:gd name="T111" fmla="*/ 2 h 62"/>
              <a:gd name="T112" fmla="*/ 42 w 68"/>
              <a:gd name="T1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2">
                <a:moveTo>
                  <a:pt x="41" y="9"/>
                </a:moveTo>
                <a:lnTo>
                  <a:pt x="38" y="11"/>
                </a:lnTo>
                <a:lnTo>
                  <a:pt x="37" y="13"/>
                </a:lnTo>
                <a:lnTo>
                  <a:pt x="36" y="14"/>
                </a:lnTo>
                <a:lnTo>
                  <a:pt x="33" y="15"/>
                </a:lnTo>
                <a:lnTo>
                  <a:pt x="29" y="17"/>
                </a:lnTo>
                <a:lnTo>
                  <a:pt x="25" y="15"/>
                </a:lnTo>
                <a:lnTo>
                  <a:pt x="21" y="13"/>
                </a:lnTo>
                <a:lnTo>
                  <a:pt x="20" y="15"/>
                </a:lnTo>
                <a:lnTo>
                  <a:pt x="19" y="19"/>
                </a:lnTo>
                <a:lnTo>
                  <a:pt x="16" y="22"/>
                </a:lnTo>
                <a:lnTo>
                  <a:pt x="13" y="24"/>
                </a:lnTo>
                <a:lnTo>
                  <a:pt x="16" y="26"/>
                </a:lnTo>
                <a:lnTo>
                  <a:pt x="20" y="28"/>
                </a:lnTo>
                <a:lnTo>
                  <a:pt x="22" y="31"/>
                </a:lnTo>
                <a:lnTo>
                  <a:pt x="22" y="35"/>
                </a:lnTo>
                <a:lnTo>
                  <a:pt x="22" y="39"/>
                </a:lnTo>
                <a:lnTo>
                  <a:pt x="21" y="41"/>
                </a:lnTo>
                <a:lnTo>
                  <a:pt x="25" y="43"/>
                </a:lnTo>
                <a:lnTo>
                  <a:pt x="28" y="44"/>
                </a:lnTo>
                <a:lnTo>
                  <a:pt x="30" y="47"/>
                </a:lnTo>
                <a:lnTo>
                  <a:pt x="33" y="49"/>
                </a:lnTo>
                <a:lnTo>
                  <a:pt x="34" y="48"/>
                </a:lnTo>
                <a:lnTo>
                  <a:pt x="37" y="47"/>
                </a:lnTo>
                <a:lnTo>
                  <a:pt x="40" y="47"/>
                </a:lnTo>
                <a:lnTo>
                  <a:pt x="45" y="48"/>
                </a:lnTo>
                <a:lnTo>
                  <a:pt x="45" y="44"/>
                </a:lnTo>
                <a:lnTo>
                  <a:pt x="46" y="34"/>
                </a:lnTo>
                <a:lnTo>
                  <a:pt x="53" y="23"/>
                </a:lnTo>
                <a:lnTo>
                  <a:pt x="49" y="22"/>
                </a:lnTo>
                <a:lnTo>
                  <a:pt x="46" y="19"/>
                </a:lnTo>
                <a:lnTo>
                  <a:pt x="43" y="17"/>
                </a:lnTo>
                <a:lnTo>
                  <a:pt x="42" y="13"/>
                </a:lnTo>
                <a:lnTo>
                  <a:pt x="41" y="9"/>
                </a:lnTo>
                <a:close/>
                <a:moveTo>
                  <a:pt x="45" y="0"/>
                </a:moveTo>
                <a:lnTo>
                  <a:pt x="46" y="2"/>
                </a:lnTo>
                <a:lnTo>
                  <a:pt x="47" y="6"/>
                </a:lnTo>
                <a:lnTo>
                  <a:pt x="49" y="10"/>
                </a:lnTo>
                <a:lnTo>
                  <a:pt x="50" y="13"/>
                </a:lnTo>
                <a:lnTo>
                  <a:pt x="51" y="14"/>
                </a:lnTo>
                <a:lnTo>
                  <a:pt x="53" y="15"/>
                </a:lnTo>
                <a:lnTo>
                  <a:pt x="54" y="15"/>
                </a:lnTo>
                <a:lnTo>
                  <a:pt x="57" y="17"/>
                </a:lnTo>
                <a:lnTo>
                  <a:pt x="60" y="17"/>
                </a:lnTo>
                <a:lnTo>
                  <a:pt x="68" y="17"/>
                </a:lnTo>
                <a:lnTo>
                  <a:pt x="63" y="22"/>
                </a:lnTo>
                <a:lnTo>
                  <a:pt x="54" y="35"/>
                </a:lnTo>
                <a:lnTo>
                  <a:pt x="51" y="44"/>
                </a:lnTo>
                <a:lnTo>
                  <a:pt x="53" y="49"/>
                </a:lnTo>
                <a:lnTo>
                  <a:pt x="55" y="54"/>
                </a:lnTo>
                <a:lnTo>
                  <a:pt x="50" y="58"/>
                </a:lnTo>
                <a:lnTo>
                  <a:pt x="46" y="56"/>
                </a:lnTo>
                <a:lnTo>
                  <a:pt x="43" y="54"/>
                </a:lnTo>
                <a:lnTo>
                  <a:pt x="41" y="54"/>
                </a:lnTo>
                <a:lnTo>
                  <a:pt x="40" y="53"/>
                </a:lnTo>
                <a:lnTo>
                  <a:pt x="38" y="54"/>
                </a:lnTo>
                <a:lnTo>
                  <a:pt x="37" y="56"/>
                </a:lnTo>
                <a:lnTo>
                  <a:pt x="36" y="57"/>
                </a:lnTo>
                <a:lnTo>
                  <a:pt x="34" y="58"/>
                </a:lnTo>
                <a:lnTo>
                  <a:pt x="32" y="60"/>
                </a:lnTo>
                <a:lnTo>
                  <a:pt x="28" y="62"/>
                </a:lnTo>
                <a:lnTo>
                  <a:pt x="26" y="57"/>
                </a:lnTo>
                <a:lnTo>
                  <a:pt x="26" y="53"/>
                </a:lnTo>
                <a:lnTo>
                  <a:pt x="25" y="51"/>
                </a:lnTo>
                <a:lnTo>
                  <a:pt x="24" y="49"/>
                </a:lnTo>
                <a:lnTo>
                  <a:pt x="22" y="49"/>
                </a:lnTo>
                <a:lnTo>
                  <a:pt x="20" y="49"/>
                </a:lnTo>
                <a:lnTo>
                  <a:pt x="17" y="48"/>
                </a:lnTo>
                <a:lnTo>
                  <a:pt x="13" y="48"/>
                </a:lnTo>
                <a:lnTo>
                  <a:pt x="12" y="48"/>
                </a:lnTo>
                <a:lnTo>
                  <a:pt x="12" y="48"/>
                </a:lnTo>
                <a:lnTo>
                  <a:pt x="12" y="47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5"/>
                </a:lnTo>
                <a:lnTo>
                  <a:pt x="11" y="44"/>
                </a:lnTo>
                <a:lnTo>
                  <a:pt x="12" y="43"/>
                </a:lnTo>
                <a:lnTo>
                  <a:pt x="15" y="39"/>
                </a:lnTo>
                <a:lnTo>
                  <a:pt x="15" y="37"/>
                </a:lnTo>
                <a:lnTo>
                  <a:pt x="16" y="35"/>
                </a:lnTo>
                <a:lnTo>
                  <a:pt x="16" y="35"/>
                </a:lnTo>
                <a:lnTo>
                  <a:pt x="15" y="34"/>
                </a:lnTo>
                <a:lnTo>
                  <a:pt x="12" y="31"/>
                </a:lnTo>
                <a:lnTo>
                  <a:pt x="9" y="30"/>
                </a:lnTo>
                <a:lnTo>
                  <a:pt x="5" y="28"/>
                </a:lnTo>
                <a:lnTo>
                  <a:pt x="0" y="27"/>
                </a:lnTo>
                <a:lnTo>
                  <a:pt x="0" y="19"/>
                </a:lnTo>
                <a:lnTo>
                  <a:pt x="2" y="19"/>
                </a:lnTo>
                <a:lnTo>
                  <a:pt x="5" y="19"/>
                </a:lnTo>
                <a:lnTo>
                  <a:pt x="8" y="19"/>
                </a:lnTo>
                <a:lnTo>
                  <a:pt x="9" y="18"/>
                </a:lnTo>
                <a:lnTo>
                  <a:pt x="11" y="17"/>
                </a:lnTo>
                <a:lnTo>
                  <a:pt x="12" y="15"/>
                </a:lnTo>
                <a:lnTo>
                  <a:pt x="13" y="13"/>
                </a:lnTo>
                <a:lnTo>
                  <a:pt x="15" y="10"/>
                </a:lnTo>
                <a:lnTo>
                  <a:pt x="16" y="7"/>
                </a:lnTo>
                <a:lnTo>
                  <a:pt x="19" y="5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2" y="7"/>
                </a:lnTo>
                <a:lnTo>
                  <a:pt x="33" y="6"/>
                </a:lnTo>
                <a:lnTo>
                  <a:pt x="36" y="5"/>
                </a:lnTo>
                <a:lnTo>
                  <a:pt x="37" y="2"/>
                </a:lnTo>
                <a:lnTo>
                  <a:pt x="40" y="1"/>
                </a:lnTo>
                <a:lnTo>
                  <a:pt x="42" y="0"/>
                </a:lnTo>
                <a:lnTo>
                  <a:pt x="4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463"/>
          <p:cNvSpPr>
            <a:spLocks noEditPoints="1"/>
          </p:cNvSpPr>
          <p:nvPr/>
        </p:nvSpPr>
        <p:spPr bwMode="auto">
          <a:xfrm>
            <a:off x="4318001" y="6015038"/>
            <a:ext cx="107950" cy="98425"/>
          </a:xfrm>
          <a:custGeom>
            <a:avLst/>
            <a:gdLst>
              <a:gd name="T0" fmla="*/ 38 w 68"/>
              <a:gd name="T1" fmla="*/ 11 h 62"/>
              <a:gd name="T2" fmla="*/ 36 w 68"/>
              <a:gd name="T3" fmla="*/ 14 h 62"/>
              <a:gd name="T4" fmla="*/ 29 w 68"/>
              <a:gd name="T5" fmla="*/ 17 h 62"/>
              <a:gd name="T6" fmla="*/ 21 w 68"/>
              <a:gd name="T7" fmla="*/ 13 h 62"/>
              <a:gd name="T8" fmla="*/ 19 w 68"/>
              <a:gd name="T9" fmla="*/ 19 h 62"/>
              <a:gd name="T10" fmla="*/ 13 w 68"/>
              <a:gd name="T11" fmla="*/ 24 h 62"/>
              <a:gd name="T12" fmla="*/ 20 w 68"/>
              <a:gd name="T13" fmla="*/ 28 h 62"/>
              <a:gd name="T14" fmla="*/ 22 w 68"/>
              <a:gd name="T15" fmla="*/ 35 h 62"/>
              <a:gd name="T16" fmla="*/ 21 w 68"/>
              <a:gd name="T17" fmla="*/ 41 h 62"/>
              <a:gd name="T18" fmla="*/ 28 w 68"/>
              <a:gd name="T19" fmla="*/ 44 h 62"/>
              <a:gd name="T20" fmla="*/ 33 w 68"/>
              <a:gd name="T21" fmla="*/ 49 h 62"/>
              <a:gd name="T22" fmla="*/ 37 w 68"/>
              <a:gd name="T23" fmla="*/ 47 h 62"/>
              <a:gd name="T24" fmla="*/ 45 w 68"/>
              <a:gd name="T25" fmla="*/ 48 h 62"/>
              <a:gd name="T26" fmla="*/ 46 w 68"/>
              <a:gd name="T27" fmla="*/ 34 h 62"/>
              <a:gd name="T28" fmla="*/ 49 w 68"/>
              <a:gd name="T29" fmla="*/ 22 h 62"/>
              <a:gd name="T30" fmla="*/ 43 w 68"/>
              <a:gd name="T31" fmla="*/ 17 h 62"/>
              <a:gd name="T32" fmla="*/ 41 w 68"/>
              <a:gd name="T33" fmla="*/ 9 h 62"/>
              <a:gd name="T34" fmla="*/ 46 w 68"/>
              <a:gd name="T35" fmla="*/ 2 h 62"/>
              <a:gd name="T36" fmla="*/ 49 w 68"/>
              <a:gd name="T37" fmla="*/ 10 h 62"/>
              <a:gd name="T38" fmla="*/ 51 w 68"/>
              <a:gd name="T39" fmla="*/ 14 h 62"/>
              <a:gd name="T40" fmla="*/ 54 w 68"/>
              <a:gd name="T41" fmla="*/ 15 h 62"/>
              <a:gd name="T42" fmla="*/ 60 w 68"/>
              <a:gd name="T43" fmla="*/ 17 h 62"/>
              <a:gd name="T44" fmla="*/ 63 w 68"/>
              <a:gd name="T45" fmla="*/ 22 h 62"/>
              <a:gd name="T46" fmla="*/ 51 w 68"/>
              <a:gd name="T47" fmla="*/ 44 h 62"/>
              <a:gd name="T48" fmla="*/ 55 w 68"/>
              <a:gd name="T49" fmla="*/ 54 h 62"/>
              <a:gd name="T50" fmla="*/ 46 w 68"/>
              <a:gd name="T51" fmla="*/ 56 h 62"/>
              <a:gd name="T52" fmla="*/ 41 w 68"/>
              <a:gd name="T53" fmla="*/ 54 h 62"/>
              <a:gd name="T54" fmla="*/ 38 w 68"/>
              <a:gd name="T55" fmla="*/ 54 h 62"/>
              <a:gd name="T56" fmla="*/ 36 w 68"/>
              <a:gd name="T57" fmla="*/ 57 h 62"/>
              <a:gd name="T58" fmla="*/ 32 w 68"/>
              <a:gd name="T59" fmla="*/ 60 h 62"/>
              <a:gd name="T60" fmla="*/ 26 w 68"/>
              <a:gd name="T61" fmla="*/ 57 h 62"/>
              <a:gd name="T62" fmla="*/ 25 w 68"/>
              <a:gd name="T63" fmla="*/ 51 h 62"/>
              <a:gd name="T64" fmla="*/ 22 w 68"/>
              <a:gd name="T65" fmla="*/ 49 h 62"/>
              <a:gd name="T66" fmla="*/ 17 w 68"/>
              <a:gd name="T67" fmla="*/ 48 h 62"/>
              <a:gd name="T68" fmla="*/ 7 w 68"/>
              <a:gd name="T69" fmla="*/ 47 h 62"/>
              <a:gd name="T70" fmla="*/ 15 w 68"/>
              <a:gd name="T71" fmla="*/ 39 h 62"/>
              <a:gd name="T72" fmla="*/ 16 w 68"/>
              <a:gd name="T73" fmla="*/ 35 h 62"/>
              <a:gd name="T74" fmla="*/ 15 w 68"/>
              <a:gd name="T75" fmla="*/ 34 h 62"/>
              <a:gd name="T76" fmla="*/ 9 w 68"/>
              <a:gd name="T77" fmla="*/ 30 h 62"/>
              <a:gd name="T78" fmla="*/ 0 w 68"/>
              <a:gd name="T79" fmla="*/ 27 h 62"/>
              <a:gd name="T80" fmla="*/ 2 w 68"/>
              <a:gd name="T81" fmla="*/ 19 h 62"/>
              <a:gd name="T82" fmla="*/ 8 w 68"/>
              <a:gd name="T83" fmla="*/ 19 h 62"/>
              <a:gd name="T84" fmla="*/ 11 w 68"/>
              <a:gd name="T85" fmla="*/ 17 h 62"/>
              <a:gd name="T86" fmla="*/ 13 w 68"/>
              <a:gd name="T87" fmla="*/ 13 h 62"/>
              <a:gd name="T88" fmla="*/ 16 w 68"/>
              <a:gd name="T89" fmla="*/ 7 h 62"/>
              <a:gd name="T90" fmla="*/ 21 w 68"/>
              <a:gd name="T91" fmla="*/ 2 h 62"/>
              <a:gd name="T92" fmla="*/ 26 w 68"/>
              <a:gd name="T93" fmla="*/ 7 h 62"/>
              <a:gd name="T94" fmla="*/ 29 w 68"/>
              <a:gd name="T95" fmla="*/ 9 h 62"/>
              <a:gd name="T96" fmla="*/ 30 w 68"/>
              <a:gd name="T97" fmla="*/ 9 h 62"/>
              <a:gd name="T98" fmla="*/ 33 w 68"/>
              <a:gd name="T99" fmla="*/ 6 h 62"/>
              <a:gd name="T100" fmla="*/ 37 w 68"/>
              <a:gd name="T101" fmla="*/ 2 h 62"/>
              <a:gd name="T102" fmla="*/ 42 w 68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" h="62">
                <a:moveTo>
                  <a:pt x="41" y="9"/>
                </a:moveTo>
                <a:lnTo>
                  <a:pt x="38" y="11"/>
                </a:lnTo>
                <a:lnTo>
                  <a:pt x="37" y="13"/>
                </a:lnTo>
                <a:lnTo>
                  <a:pt x="36" y="14"/>
                </a:lnTo>
                <a:lnTo>
                  <a:pt x="33" y="15"/>
                </a:lnTo>
                <a:lnTo>
                  <a:pt x="29" y="17"/>
                </a:lnTo>
                <a:lnTo>
                  <a:pt x="25" y="15"/>
                </a:lnTo>
                <a:lnTo>
                  <a:pt x="21" y="13"/>
                </a:lnTo>
                <a:lnTo>
                  <a:pt x="20" y="15"/>
                </a:lnTo>
                <a:lnTo>
                  <a:pt x="19" y="19"/>
                </a:lnTo>
                <a:lnTo>
                  <a:pt x="16" y="22"/>
                </a:lnTo>
                <a:lnTo>
                  <a:pt x="13" y="24"/>
                </a:lnTo>
                <a:lnTo>
                  <a:pt x="16" y="26"/>
                </a:lnTo>
                <a:lnTo>
                  <a:pt x="20" y="28"/>
                </a:lnTo>
                <a:lnTo>
                  <a:pt x="22" y="31"/>
                </a:lnTo>
                <a:lnTo>
                  <a:pt x="22" y="35"/>
                </a:lnTo>
                <a:lnTo>
                  <a:pt x="22" y="39"/>
                </a:lnTo>
                <a:lnTo>
                  <a:pt x="21" y="41"/>
                </a:lnTo>
                <a:lnTo>
                  <a:pt x="25" y="43"/>
                </a:lnTo>
                <a:lnTo>
                  <a:pt x="28" y="44"/>
                </a:lnTo>
                <a:lnTo>
                  <a:pt x="30" y="47"/>
                </a:lnTo>
                <a:lnTo>
                  <a:pt x="33" y="49"/>
                </a:lnTo>
                <a:lnTo>
                  <a:pt x="34" y="48"/>
                </a:lnTo>
                <a:lnTo>
                  <a:pt x="37" y="47"/>
                </a:lnTo>
                <a:lnTo>
                  <a:pt x="40" y="47"/>
                </a:lnTo>
                <a:lnTo>
                  <a:pt x="45" y="48"/>
                </a:lnTo>
                <a:lnTo>
                  <a:pt x="45" y="44"/>
                </a:lnTo>
                <a:lnTo>
                  <a:pt x="46" y="34"/>
                </a:lnTo>
                <a:lnTo>
                  <a:pt x="53" y="23"/>
                </a:lnTo>
                <a:lnTo>
                  <a:pt x="49" y="22"/>
                </a:lnTo>
                <a:lnTo>
                  <a:pt x="46" y="19"/>
                </a:lnTo>
                <a:lnTo>
                  <a:pt x="43" y="17"/>
                </a:lnTo>
                <a:lnTo>
                  <a:pt x="42" y="13"/>
                </a:lnTo>
                <a:lnTo>
                  <a:pt x="41" y="9"/>
                </a:lnTo>
                <a:close/>
                <a:moveTo>
                  <a:pt x="45" y="0"/>
                </a:moveTo>
                <a:lnTo>
                  <a:pt x="46" y="2"/>
                </a:lnTo>
                <a:lnTo>
                  <a:pt x="47" y="6"/>
                </a:lnTo>
                <a:lnTo>
                  <a:pt x="49" y="10"/>
                </a:lnTo>
                <a:lnTo>
                  <a:pt x="50" y="13"/>
                </a:lnTo>
                <a:lnTo>
                  <a:pt x="51" y="14"/>
                </a:lnTo>
                <a:lnTo>
                  <a:pt x="53" y="15"/>
                </a:lnTo>
                <a:lnTo>
                  <a:pt x="54" y="15"/>
                </a:lnTo>
                <a:lnTo>
                  <a:pt x="57" y="17"/>
                </a:lnTo>
                <a:lnTo>
                  <a:pt x="60" y="17"/>
                </a:lnTo>
                <a:lnTo>
                  <a:pt x="68" y="17"/>
                </a:lnTo>
                <a:lnTo>
                  <a:pt x="63" y="22"/>
                </a:lnTo>
                <a:lnTo>
                  <a:pt x="54" y="35"/>
                </a:lnTo>
                <a:lnTo>
                  <a:pt x="51" y="44"/>
                </a:lnTo>
                <a:lnTo>
                  <a:pt x="53" y="49"/>
                </a:lnTo>
                <a:lnTo>
                  <a:pt x="55" y="54"/>
                </a:lnTo>
                <a:lnTo>
                  <a:pt x="50" y="58"/>
                </a:lnTo>
                <a:lnTo>
                  <a:pt x="46" y="56"/>
                </a:lnTo>
                <a:lnTo>
                  <a:pt x="43" y="54"/>
                </a:lnTo>
                <a:lnTo>
                  <a:pt x="41" y="54"/>
                </a:lnTo>
                <a:lnTo>
                  <a:pt x="40" y="53"/>
                </a:lnTo>
                <a:lnTo>
                  <a:pt x="38" y="54"/>
                </a:lnTo>
                <a:lnTo>
                  <a:pt x="37" y="56"/>
                </a:lnTo>
                <a:lnTo>
                  <a:pt x="36" y="57"/>
                </a:lnTo>
                <a:lnTo>
                  <a:pt x="34" y="58"/>
                </a:lnTo>
                <a:lnTo>
                  <a:pt x="32" y="60"/>
                </a:lnTo>
                <a:lnTo>
                  <a:pt x="28" y="62"/>
                </a:lnTo>
                <a:lnTo>
                  <a:pt x="26" y="57"/>
                </a:lnTo>
                <a:lnTo>
                  <a:pt x="26" y="53"/>
                </a:lnTo>
                <a:lnTo>
                  <a:pt x="25" y="51"/>
                </a:lnTo>
                <a:lnTo>
                  <a:pt x="24" y="49"/>
                </a:lnTo>
                <a:lnTo>
                  <a:pt x="22" y="49"/>
                </a:lnTo>
                <a:lnTo>
                  <a:pt x="20" y="49"/>
                </a:lnTo>
                <a:lnTo>
                  <a:pt x="17" y="48"/>
                </a:lnTo>
                <a:lnTo>
                  <a:pt x="13" y="48"/>
                </a:lnTo>
                <a:lnTo>
                  <a:pt x="7" y="47"/>
                </a:lnTo>
                <a:lnTo>
                  <a:pt x="12" y="43"/>
                </a:lnTo>
                <a:lnTo>
                  <a:pt x="15" y="39"/>
                </a:lnTo>
                <a:lnTo>
                  <a:pt x="15" y="37"/>
                </a:lnTo>
                <a:lnTo>
                  <a:pt x="16" y="35"/>
                </a:lnTo>
                <a:lnTo>
                  <a:pt x="16" y="35"/>
                </a:lnTo>
                <a:lnTo>
                  <a:pt x="15" y="34"/>
                </a:lnTo>
                <a:lnTo>
                  <a:pt x="12" y="31"/>
                </a:lnTo>
                <a:lnTo>
                  <a:pt x="9" y="30"/>
                </a:lnTo>
                <a:lnTo>
                  <a:pt x="5" y="28"/>
                </a:lnTo>
                <a:lnTo>
                  <a:pt x="0" y="27"/>
                </a:lnTo>
                <a:lnTo>
                  <a:pt x="0" y="19"/>
                </a:lnTo>
                <a:lnTo>
                  <a:pt x="2" y="19"/>
                </a:lnTo>
                <a:lnTo>
                  <a:pt x="5" y="19"/>
                </a:lnTo>
                <a:lnTo>
                  <a:pt x="8" y="19"/>
                </a:lnTo>
                <a:lnTo>
                  <a:pt x="9" y="18"/>
                </a:lnTo>
                <a:lnTo>
                  <a:pt x="11" y="17"/>
                </a:lnTo>
                <a:lnTo>
                  <a:pt x="12" y="15"/>
                </a:lnTo>
                <a:lnTo>
                  <a:pt x="13" y="13"/>
                </a:lnTo>
                <a:lnTo>
                  <a:pt x="15" y="10"/>
                </a:lnTo>
                <a:lnTo>
                  <a:pt x="16" y="7"/>
                </a:lnTo>
                <a:lnTo>
                  <a:pt x="19" y="5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9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2" y="7"/>
                </a:lnTo>
                <a:lnTo>
                  <a:pt x="33" y="6"/>
                </a:lnTo>
                <a:lnTo>
                  <a:pt x="36" y="5"/>
                </a:lnTo>
                <a:lnTo>
                  <a:pt x="37" y="2"/>
                </a:lnTo>
                <a:lnTo>
                  <a:pt x="40" y="1"/>
                </a:lnTo>
                <a:lnTo>
                  <a:pt x="42" y="0"/>
                </a:lnTo>
                <a:lnTo>
                  <a:pt x="4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464"/>
          <p:cNvSpPr>
            <a:spLocks noEditPoints="1"/>
          </p:cNvSpPr>
          <p:nvPr/>
        </p:nvSpPr>
        <p:spPr bwMode="auto">
          <a:xfrm>
            <a:off x="4527551" y="5245100"/>
            <a:ext cx="333375" cy="341313"/>
          </a:xfrm>
          <a:custGeom>
            <a:avLst/>
            <a:gdLst>
              <a:gd name="T0" fmla="*/ 105 w 210"/>
              <a:gd name="T1" fmla="*/ 7 h 215"/>
              <a:gd name="T2" fmla="*/ 79 w 210"/>
              <a:gd name="T3" fmla="*/ 11 h 215"/>
              <a:gd name="T4" fmla="*/ 55 w 210"/>
              <a:gd name="T5" fmla="*/ 21 h 215"/>
              <a:gd name="T6" fmla="*/ 36 w 210"/>
              <a:gd name="T7" fmla="*/ 37 h 215"/>
              <a:gd name="T8" fmla="*/ 20 w 210"/>
              <a:gd name="T9" fmla="*/ 56 h 215"/>
              <a:gd name="T10" fmla="*/ 11 w 210"/>
              <a:gd name="T11" fmla="*/ 80 h 215"/>
              <a:gd name="T12" fmla="*/ 7 w 210"/>
              <a:gd name="T13" fmla="*/ 107 h 215"/>
              <a:gd name="T14" fmla="*/ 11 w 210"/>
              <a:gd name="T15" fmla="*/ 134 h 215"/>
              <a:gd name="T16" fmla="*/ 20 w 210"/>
              <a:gd name="T17" fmla="*/ 157 h 215"/>
              <a:gd name="T18" fmla="*/ 36 w 210"/>
              <a:gd name="T19" fmla="*/ 178 h 215"/>
              <a:gd name="T20" fmla="*/ 55 w 210"/>
              <a:gd name="T21" fmla="*/ 194 h 215"/>
              <a:gd name="T22" fmla="*/ 79 w 210"/>
              <a:gd name="T23" fmla="*/ 204 h 215"/>
              <a:gd name="T24" fmla="*/ 105 w 210"/>
              <a:gd name="T25" fmla="*/ 207 h 215"/>
              <a:gd name="T26" fmla="*/ 105 w 210"/>
              <a:gd name="T27" fmla="*/ 207 h 215"/>
              <a:gd name="T28" fmla="*/ 131 w 210"/>
              <a:gd name="T29" fmla="*/ 204 h 215"/>
              <a:gd name="T30" fmla="*/ 154 w 210"/>
              <a:gd name="T31" fmla="*/ 194 h 215"/>
              <a:gd name="T32" fmla="*/ 175 w 210"/>
              <a:gd name="T33" fmla="*/ 178 h 215"/>
              <a:gd name="T34" fmla="*/ 189 w 210"/>
              <a:gd name="T35" fmla="*/ 157 h 215"/>
              <a:gd name="T36" fmla="*/ 199 w 210"/>
              <a:gd name="T37" fmla="*/ 134 h 215"/>
              <a:gd name="T38" fmla="*/ 202 w 210"/>
              <a:gd name="T39" fmla="*/ 107 h 215"/>
              <a:gd name="T40" fmla="*/ 199 w 210"/>
              <a:gd name="T41" fmla="*/ 80 h 215"/>
              <a:gd name="T42" fmla="*/ 189 w 210"/>
              <a:gd name="T43" fmla="*/ 56 h 215"/>
              <a:gd name="T44" fmla="*/ 175 w 210"/>
              <a:gd name="T45" fmla="*/ 37 h 215"/>
              <a:gd name="T46" fmla="*/ 154 w 210"/>
              <a:gd name="T47" fmla="*/ 21 h 215"/>
              <a:gd name="T48" fmla="*/ 131 w 210"/>
              <a:gd name="T49" fmla="*/ 11 h 215"/>
              <a:gd name="T50" fmla="*/ 105 w 210"/>
              <a:gd name="T51" fmla="*/ 7 h 215"/>
              <a:gd name="T52" fmla="*/ 105 w 210"/>
              <a:gd name="T53" fmla="*/ 0 h 215"/>
              <a:gd name="T54" fmla="*/ 133 w 210"/>
              <a:gd name="T55" fmla="*/ 4 h 215"/>
              <a:gd name="T56" fmla="*/ 158 w 210"/>
              <a:gd name="T57" fmla="*/ 15 h 215"/>
              <a:gd name="T58" fmla="*/ 178 w 210"/>
              <a:gd name="T59" fmla="*/ 32 h 215"/>
              <a:gd name="T60" fmla="*/ 195 w 210"/>
              <a:gd name="T61" fmla="*/ 53 h 215"/>
              <a:gd name="T62" fmla="*/ 206 w 210"/>
              <a:gd name="T63" fmla="*/ 79 h 215"/>
              <a:gd name="T64" fmla="*/ 210 w 210"/>
              <a:gd name="T65" fmla="*/ 107 h 215"/>
              <a:gd name="T66" fmla="*/ 206 w 210"/>
              <a:gd name="T67" fmla="*/ 136 h 215"/>
              <a:gd name="T68" fmla="*/ 195 w 210"/>
              <a:gd name="T69" fmla="*/ 161 h 215"/>
              <a:gd name="T70" fmla="*/ 178 w 210"/>
              <a:gd name="T71" fmla="*/ 183 h 215"/>
              <a:gd name="T72" fmla="*/ 158 w 210"/>
              <a:gd name="T73" fmla="*/ 200 h 215"/>
              <a:gd name="T74" fmla="*/ 133 w 210"/>
              <a:gd name="T75" fmla="*/ 211 h 215"/>
              <a:gd name="T76" fmla="*/ 105 w 210"/>
              <a:gd name="T77" fmla="*/ 215 h 215"/>
              <a:gd name="T78" fmla="*/ 105 w 210"/>
              <a:gd name="T79" fmla="*/ 215 h 215"/>
              <a:gd name="T80" fmla="*/ 105 w 210"/>
              <a:gd name="T81" fmla="*/ 215 h 215"/>
              <a:gd name="T82" fmla="*/ 76 w 210"/>
              <a:gd name="T83" fmla="*/ 211 h 215"/>
              <a:gd name="T84" fmla="*/ 51 w 210"/>
              <a:gd name="T85" fmla="*/ 199 h 215"/>
              <a:gd name="T86" fmla="*/ 31 w 210"/>
              <a:gd name="T87" fmla="*/ 183 h 215"/>
              <a:gd name="T88" fmla="*/ 15 w 210"/>
              <a:gd name="T89" fmla="*/ 161 h 215"/>
              <a:gd name="T90" fmla="*/ 3 w 210"/>
              <a:gd name="T91" fmla="*/ 136 h 215"/>
              <a:gd name="T92" fmla="*/ 0 w 210"/>
              <a:gd name="T93" fmla="*/ 107 h 215"/>
              <a:gd name="T94" fmla="*/ 3 w 210"/>
              <a:gd name="T95" fmla="*/ 79 h 215"/>
              <a:gd name="T96" fmla="*/ 15 w 210"/>
              <a:gd name="T97" fmla="*/ 53 h 215"/>
              <a:gd name="T98" fmla="*/ 31 w 210"/>
              <a:gd name="T99" fmla="*/ 32 h 215"/>
              <a:gd name="T100" fmla="*/ 51 w 210"/>
              <a:gd name="T101" fmla="*/ 15 h 215"/>
              <a:gd name="T102" fmla="*/ 76 w 210"/>
              <a:gd name="T103" fmla="*/ 4 h 215"/>
              <a:gd name="T104" fmla="*/ 105 w 210"/>
              <a:gd name="T105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" h="215">
                <a:moveTo>
                  <a:pt x="105" y="7"/>
                </a:moveTo>
                <a:lnTo>
                  <a:pt x="79" y="11"/>
                </a:lnTo>
                <a:lnTo>
                  <a:pt x="55" y="21"/>
                </a:lnTo>
                <a:lnTo>
                  <a:pt x="36" y="37"/>
                </a:lnTo>
                <a:lnTo>
                  <a:pt x="20" y="56"/>
                </a:lnTo>
                <a:lnTo>
                  <a:pt x="11" y="80"/>
                </a:lnTo>
                <a:lnTo>
                  <a:pt x="7" y="107"/>
                </a:lnTo>
                <a:lnTo>
                  <a:pt x="11" y="134"/>
                </a:lnTo>
                <a:lnTo>
                  <a:pt x="20" y="157"/>
                </a:lnTo>
                <a:lnTo>
                  <a:pt x="36" y="178"/>
                </a:lnTo>
                <a:lnTo>
                  <a:pt x="55" y="194"/>
                </a:lnTo>
                <a:lnTo>
                  <a:pt x="79" y="204"/>
                </a:lnTo>
                <a:lnTo>
                  <a:pt x="105" y="207"/>
                </a:lnTo>
                <a:lnTo>
                  <a:pt x="105" y="207"/>
                </a:lnTo>
                <a:lnTo>
                  <a:pt x="131" y="204"/>
                </a:lnTo>
                <a:lnTo>
                  <a:pt x="154" y="194"/>
                </a:lnTo>
                <a:lnTo>
                  <a:pt x="175" y="178"/>
                </a:lnTo>
                <a:lnTo>
                  <a:pt x="189" y="157"/>
                </a:lnTo>
                <a:lnTo>
                  <a:pt x="199" y="134"/>
                </a:lnTo>
                <a:lnTo>
                  <a:pt x="202" y="107"/>
                </a:lnTo>
                <a:lnTo>
                  <a:pt x="199" y="80"/>
                </a:lnTo>
                <a:lnTo>
                  <a:pt x="189" y="56"/>
                </a:lnTo>
                <a:lnTo>
                  <a:pt x="175" y="37"/>
                </a:lnTo>
                <a:lnTo>
                  <a:pt x="154" y="21"/>
                </a:lnTo>
                <a:lnTo>
                  <a:pt x="131" y="11"/>
                </a:lnTo>
                <a:lnTo>
                  <a:pt x="105" y="7"/>
                </a:lnTo>
                <a:close/>
                <a:moveTo>
                  <a:pt x="105" y="0"/>
                </a:moveTo>
                <a:lnTo>
                  <a:pt x="133" y="4"/>
                </a:lnTo>
                <a:lnTo>
                  <a:pt x="158" y="15"/>
                </a:lnTo>
                <a:lnTo>
                  <a:pt x="178" y="32"/>
                </a:lnTo>
                <a:lnTo>
                  <a:pt x="195" y="53"/>
                </a:lnTo>
                <a:lnTo>
                  <a:pt x="206" y="79"/>
                </a:lnTo>
                <a:lnTo>
                  <a:pt x="210" y="107"/>
                </a:lnTo>
                <a:lnTo>
                  <a:pt x="206" y="136"/>
                </a:lnTo>
                <a:lnTo>
                  <a:pt x="195" y="161"/>
                </a:lnTo>
                <a:lnTo>
                  <a:pt x="178" y="183"/>
                </a:lnTo>
                <a:lnTo>
                  <a:pt x="158" y="200"/>
                </a:lnTo>
                <a:lnTo>
                  <a:pt x="133" y="211"/>
                </a:lnTo>
                <a:lnTo>
                  <a:pt x="105" y="215"/>
                </a:lnTo>
                <a:lnTo>
                  <a:pt x="105" y="215"/>
                </a:lnTo>
                <a:lnTo>
                  <a:pt x="105" y="215"/>
                </a:lnTo>
                <a:lnTo>
                  <a:pt x="76" y="211"/>
                </a:lnTo>
                <a:lnTo>
                  <a:pt x="51" y="199"/>
                </a:lnTo>
                <a:lnTo>
                  <a:pt x="31" y="183"/>
                </a:lnTo>
                <a:lnTo>
                  <a:pt x="15" y="161"/>
                </a:lnTo>
                <a:lnTo>
                  <a:pt x="3" y="136"/>
                </a:lnTo>
                <a:lnTo>
                  <a:pt x="0" y="107"/>
                </a:lnTo>
                <a:lnTo>
                  <a:pt x="3" y="79"/>
                </a:lnTo>
                <a:lnTo>
                  <a:pt x="15" y="53"/>
                </a:lnTo>
                <a:lnTo>
                  <a:pt x="31" y="32"/>
                </a:lnTo>
                <a:lnTo>
                  <a:pt x="51" y="15"/>
                </a:lnTo>
                <a:lnTo>
                  <a:pt x="76" y="4"/>
                </a:lnTo>
                <a:lnTo>
                  <a:pt x="10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465"/>
          <p:cNvSpPr>
            <a:spLocks/>
          </p:cNvSpPr>
          <p:nvPr/>
        </p:nvSpPr>
        <p:spPr bwMode="auto">
          <a:xfrm>
            <a:off x="4614863" y="5487988"/>
            <a:ext cx="93663" cy="31750"/>
          </a:xfrm>
          <a:custGeom>
            <a:avLst/>
            <a:gdLst>
              <a:gd name="T0" fmla="*/ 23 w 59"/>
              <a:gd name="T1" fmla="*/ 0 h 20"/>
              <a:gd name="T2" fmla="*/ 40 w 59"/>
              <a:gd name="T3" fmla="*/ 3 h 20"/>
              <a:gd name="T4" fmla="*/ 58 w 59"/>
              <a:gd name="T5" fmla="*/ 13 h 20"/>
              <a:gd name="T6" fmla="*/ 59 w 59"/>
              <a:gd name="T7" fmla="*/ 15 h 20"/>
              <a:gd name="T8" fmla="*/ 59 w 59"/>
              <a:gd name="T9" fmla="*/ 16 h 20"/>
              <a:gd name="T10" fmla="*/ 59 w 59"/>
              <a:gd name="T11" fmla="*/ 17 h 20"/>
              <a:gd name="T12" fmla="*/ 58 w 59"/>
              <a:gd name="T13" fmla="*/ 19 h 20"/>
              <a:gd name="T14" fmla="*/ 57 w 59"/>
              <a:gd name="T15" fmla="*/ 20 h 20"/>
              <a:gd name="T16" fmla="*/ 54 w 59"/>
              <a:gd name="T17" fmla="*/ 19 h 20"/>
              <a:gd name="T18" fmla="*/ 37 w 59"/>
              <a:gd name="T19" fmla="*/ 11 h 20"/>
              <a:gd name="T20" fmla="*/ 23 w 59"/>
              <a:gd name="T21" fmla="*/ 7 h 20"/>
              <a:gd name="T22" fmla="*/ 17 w 59"/>
              <a:gd name="T23" fmla="*/ 8 h 20"/>
              <a:gd name="T24" fmla="*/ 11 w 59"/>
              <a:gd name="T25" fmla="*/ 9 h 20"/>
              <a:gd name="T26" fmla="*/ 7 w 59"/>
              <a:gd name="T27" fmla="*/ 12 h 20"/>
              <a:gd name="T28" fmla="*/ 4 w 59"/>
              <a:gd name="T29" fmla="*/ 13 h 20"/>
              <a:gd name="T30" fmla="*/ 3 w 59"/>
              <a:gd name="T31" fmla="*/ 12 h 20"/>
              <a:gd name="T32" fmla="*/ 2 w 59"/>
              <a:gd name="T33" fmla="*/ 11 h 20"/>
              <a:gd name="T34" fmla="*/ 0 w 59"/>
              <a:gd name="T35" fmla="*/ 9 h 20"/>
              <a:gd name="T36" fmla="*/ 2 w 59"/>
              <a:gd name="T37" fmla="*/ 8 h 20"/>
              <a:gd name="T38" fmla="*/ 3 w 59"/>
              <a:gd name="T39" fmla="*/ 7 h 20"/>
              <a:gd name="T40" fmla="*/ 8 w 59"/>
              <a:gd name="T41" fmla="*/ 3 h 20"/>
              <a:gd name="T42" fmla="*/ 16 w 59"/>
              <a:gd name="T43" fmla="*/ 0 h 20"/>
              <a:gd name="T44" fmla="*/ 23 w 59"/>
              <a:gd name="T4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20">
                <a:moveTo>
                  <a:pt x="23" y="0"/>
                </a:moveTo>
                <a:lnTo>
                  <a:pt x="40" y="3"/>
                </a:lnTo>
                <a:lnTo>
                  <a:pt x="58" y="13"/>
                </a:lnTo>
                <a:lnTo>
                  <a:pt x="59" y="15"/>
                </a:lnTo>
                <a:lnTo>
                  <a:pt x="59" y="16"/>
                </a:lnTo>
                <a:lnTo>
                  <a:pt x="59" y="17"/>
                </a:lnTo>
                <a:lnTo>
                  <a:pt x="58" y="19"/>
                </a:lnTo>
                <a:lnTo>
                  <a:pt x="57" y="20"/>
                </a:lnTo>
                <a:lnTo>
                  <a:pt x="54" y="19"/>
                </a:lnTo>
                <a:lnTo>
                  <a:pt x="37" y="11"/>
                </a:lnTo>
                <a:lnTo>
                  <a:pt x="23" y="7"/>
                </a:lnTo>
                <a:lnTo>
                  <a:pt x="17" y="8"/>
                </a:lnTo>
                <a:lnTo>
                  <a:pt x="11" y="9"/>
                </a:lnTo>
                <a:lnTo>
                  <a:pt x="7" y="12"/>
                </a:lnTo>
                <a:lnTo>
                  <a:pt x="4" y="13"/>
                </a:lnTo>
                <a:lnTo>
                  <a:pt x="3" y="12"/>
                </a:lnTo>
                <a:lnTo>
                  <a:pt x="2" y="11"/>
                </a:lnTo>
                <a:lnTo>
                  <a:pt x="0" y="9"/>
                </a:lnTo>
                <a:lnTo>
                  <a:pt x="2" y="8"/>
                </a:lnTo>
                <a:lnTo>
                  <a:pt x="3" y="7"/>
                </a:lnTo>
                <a:lnTo>
                  <a:pt x="8" y="3"/>
                </a:lnTo>
                <a:lnTo>
                  <a:pt x="16" y="0"/>
                </a:lnTo>
                <a:lnTo>
                  <a:pt x="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466"/>
          <p:cNvSpPr>
            <a:spLocks/>
          </p:cNvSpPr>
          <p:nvPr/>
        </p:nvSpPr>
        <p:spPr bwMode="auto">
          <a:xfrm>
            <a:off x="4598988" y="5383213"/>
            <a:ext cx="14288" cy="14288"/>
          </a:xfrm>
          <a:custGeom>
            <a:avLst/>
            <a:gdLst>
              <a:gd name="T0" fmla="*/ 5 w 9"/>
              <a:gd name="T1" fmla="*/ 0 h 9"/>
              <a:gd name="T2" fmla="*/ 8 w 9"/>
              <a:gd name="T3" fmla="*/ 0 h 9"/>
              <a:gd name="T4" fmla="*/ 9 w 9"/>
              <a:gd name="T5" fmla="*/ 2 h 9"/>
              <a:gd name="T6" fmla="*/ 9 w 9"/>
              <a:gd name="T7" fmla="*/ 3 h 9"/>
              <a:gd name="T8" fmla="*/ 9 w 9"/>
              <a:gd name="T9" fmla="*/ 6 h 9"/>
              <a:gd name="T10" fmla="*/ 8 w 9"/>
              <a:gd name="T11" fmla="*/ 7 h 9"/>
              <a:gd name="T12" fmla="*/ 5 w 9"/>
              <a:gd name="T13" fmla="*/ 9 h 9"/>
              <a:gd name="T14" fmla="*/ 3 w 9"/>
              <a:gd name="T15" fmla="*/ 7 h 9"/>
              <a:gd name="T16" fmla="*/ 1 w 9"/>
              <a:gd name="T17" fmla="*/ 6 h 9"/>
              <a:gd name="T18" fmla="*/ 0 w 9"/>
              <a:gd name="T19" fmla="*/ 3 h 9"/>
              <a:gd name="T20" fmla="*/ 1 w 9"/>
              <a:gd name="T21" fmla="*/ 2 h 9"/>
              <a:gd name="T22" fmla="*/ 3 w 9"/>
              <a:gd name="T23" fmla="*/ 0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6"/>
                </a:lnTo>
                <a:lnTo>
                  <a:pt x="8" y="7"/>
                </a:lnTo>
                <a:lnTo>
                  <a:pt x="5" y="9"/>
                </a:lnTo>
                <a:lnTo>
                  <a:pt x="3" y="7"/>
                </a:lnTo>
                <a:lnTo>
                  <a:pt x="1" y="6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467"/>
          <p:cNvSpPr>
            <a:spLocks noEditPoints="1"/>
          </p:cNvSpPr>
          <p:nvPr/>
        </p:nvSpPr>
        <p:spPr bwMode="auto">
          <a:xfrm>
            <a:off x="4594226" y="5376863"/>
            <a:ext cx="25400" cy="26988"/>
          </a:xfrm>
          <a:custGeom>
            <a:avLst/>
            <a:gdLst>
              <a:gd name="T0" fmla="*/ 8 w 16"/>
              <a:gd name="T1" fmla="*/ 7 h 17"/>
              <a:gd name="T2" fmla="*/ 7 w 16"/>
              <a:gd name="T3" fmla="*/ 7 h 17"/>
              <a:gd name="T4" fmla="*/ 7 w 16"/>
              <a:gd name="T5" fmla="*/ 7 h 17"/>
              <a:gd name="T6" fmla="*/ 7 w 16"/>
              <a:gd name="T7" fmla="*/ 9 h 17"/>
              <a:gd name="T8" fmla="*/ 8 w 16"/>
              <a:gd name="T9" fmla="*/ 9 h 17"/>
              <a:gd name="T10" fmla="*/ 8 w 16"/>
              <a:gd name="T11" fmla="*/ 9 h 17"/>
              <a:gd name="T12" fmla="*/ 9 w 16"/>
              <a:gd name="T13" fmla="*/ 7 h 17"/>
              <a:gd name="T14" fmla="*/ 8 w 16"/>
              <a:gd name="T15" fmla="*/ 7 h 17"/>
              <a:gd name="T16" fmla="*/ 8 w 16"/>
              <a:gd name="T17" fmla="*/ 7 h 17"/>
              <a:gd name="T18" fmla="*/ 8 w 16"/>
              <a:gd name="T19" fmla="*/ 0 h 17"/>
              <a:gd name="T20" fmla="*/ 11 w 16"/>
              <a:gd name="T21" fmla="*/ 1 h 17"/>
              <a:gd name="T22" fmla="*/ 13 w 16"/>
              <a:gd name="T23" fmla="*/ 2 h 17"/>
              <a:gd name="T24" fmla="*/ 16 w 16"/>
              <a:gd name="T25" fmla="*/ 5 h 17"/>
              <a:gd name="T26" fmla="*/ 16 w 16"/>
              <a:gd name="T27" fmla="*/ 7 h 17"/>
              <a:gd name="T28" fmla="*/ 16 w 16"/>
              <a:gd name="T29" fmla="*/ 11 h 17"/>
              <a:gd name="T30" fmla="*/ 13 w 16"/>
              <a:gd name="T31" fmla="*/ 14 h 17"/>
              <a:gd name="T32" fmla="*/ 11 w 16"/>
              <a:gd name="T33" fmla="*/ 15 h 17"/>
              <a:gd name="T34" fmla="*/ 8 w 16"/>
              <a:gd name="T35" fmla="*/ 17 h 17"/>
              <a:gd name="T36" fmla="*/ 8 w 16"/>
              <a:gd name="T37" fmla="*/ 17 h 17"/>
              <a:gd name="T38" fmla="*/ 4 w 16"/>
              <a:gd name="T39" fmla="*/ 15 h 17"/>
              <a:gd name="T40" fmla="*/ 2 w 16"/>
              <a:gd name="T41" fmla="*/ 14 h 17"/>
              <a:gd name="T42" fmla="*/ 0 w 16"/>
              <a:gd name="T43" fmla="*/ 11 h 17"/>
              <a:gd name="T44" fmla="*/ 0 w 16"/>
              <a:gd name="T45" fmla="*/ 7 h 17"/>
              <a:gd name="T46" fmla="*/ 0 w 16"/>
              <a:gd name="T47" fmla="*/ 5 h 17"/>
              <a:gd name="T48" fmla="*/ 3 w 16"/>
              <a:gd name="T49" fmla="*/ 2 h 17"/>
              <a:gd name="T50" fmla="*/ 4 w 16"/>
              <a:gd name="T51" fmla="*/ 1 h 17"/>
              <a:gd name="T52" fmla="*/ 8 w 16"/>
              <a:gd name="T5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" h="17">
                <a:moveTo>
                  <a:pt x="8" y="7"/>
                </a:moveTo>
                <a:lnTo>
                  <a:pt x="7" y="7"/>
                </a:lnTo>
                <a:lnTo>
                  <a:pt x="7" y="7"/>
                </a:lnTo>
                <a:lnTo>
                  <a:pt x="7" y="9"/>
                </a:lnTo>
                <a:lnTo>
                  <a:pt x="8" y="9"/>
                </a:lnTo>
                <a:lnTo>
                  <a:pt x="8" y="9"/>
                </a:lnTo>
                <a:lnTo>
                  <a:pt x="9" y="7"/>
                </a:lnTo>
                <a:lnTo>
                  <a:pt x="8" y="7"/>
                </a:lnTo>
                <a:lnTo>
                  <a:pt x="8" y="7"/>
                </a:lnTo>
                <a:close/>
                <a:moveTo>
                  <a:pt x="8" y="0"/>
                </a:moveTo>
                <a:lnTo>
                  <a:pt x="11" y="1"/>
                </a:lnTo>
                <a:lnTo>
                  <a:pt x="13" y="2"/>
                </a:lnTo>
                <a:lnTo>
                  <a:pt x="16" y="5"/>
                </a:lnTo>
                <a:lnTo>
                  <a:pt x="16" y="7"/>
                </a:lnTo>
                <a:lnTo>
                  <a:pt x="16" y="11"/>
                </a:lnTo>
                <a:lnTo>
                  <a:pt x="13" y="14"/>
                </a:lnTo>
                <a:lnTo>
                  <a:pt x="11" y="15"/>
                </a:lnTo>
                <a:lnTo>
                  <a:pt x="8" y="17"/>
                </a:lnTo>
                <a:lnTo>
                  <a:pt x="8" y="17"/>
                </a:lnTo>
                <a:lnTo>
                  <a:pt x="4" y="15"/>
                </a:lnTo>
                <a:lnTo>
                  <a:pt x="2" y="14"/>
                </a:lnTo>
                <a:lnTo>
                  <a:pt x="0" y="11"/>
                </a:lnTo>
                <a:lnTo>
                  <a:pt x="0" y="7"/>
                </a:lnTo>
                <a:lnTo>
                  <a:pt x="0" y="5"/>
                </a:lnTo>
                <a:lnTo>
                  <a:pt x="3" y="2"/>
                </a:lnTo>
                <a:lnTo>
                  <a:pt x="4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468"/>
          <p:cNvSpPr>
            <a:spLocks/>
          </p:cNvSpPr>
          <p:nvPr/>
        </p:nvSpPr>
        <p:spPr bwMode="auto">
          <a:xfrm>
            <a:off x="4598988" y="5383213"/>
            <a:ext cx="14288" cy="14288"/>
          </a:xfrm>
          <a:custGeom>
            <a:avLst/>
            <a:gdLst>
              <a:gd name="T0" fmla="*/ 5 w 9"/>
              <a:gd name="T1" fmla="*/ 0 h 9"/>
              <a:gd name="T2" fmla="*/ 8 w 9"/>
              <a:gd name="T3" fmla="*/ 0 h 9"/>
              <a:gd name="T4" fmla="*/ 9 w 9"/>
              <a:gd name="T5" fmla="*/ 2 h 9"/>
              <a:gd name="T6" fmla="*/ 9 w 9"/>
              <a:gd name="T7" fmla="*/ 3 h 9"/>
              <a:gd name="T8" fmla="*/ 9 w 9"/>
              <a:gd name="T9" fmla="*/ 6 h 9"/>
              <a:gd name="T10" fmla="*/ 8 w 9"/>
              <a:gd name="T11" fmla="*/ 7 h 9"/>
              <a:gd name="T12" fmla="*/ 5 w 9"/>
              <a:gd name="T13" fmla="*/ 9 h 9"/>
              <a:gd name="T14" fmla="*/ 3 w 9"/>
              <a:gd name="T15" fmla="*/ 7 h 9"/>
              <a:gd name="T16" fmla="*/ 1 w 9"/>
              <a:gd name="T17" fmla="*/ 6 h 9"/>
              <a:gd name="T18" fmla="*/ 0 w 9"/>
              <a:gd name="T19" fmla="*/ 3 h 9"/>
              <a:gd name="T20" fmla="*/ 1 w 9"/>
              <a:gd name="T21" fmla="*/ 2 h 9"/>
              <a:gd name="T22" fmla="*/ 3 w 9"/>
              <a:gd name="T23" fmla="*/ 0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6"/>
                </a:lnTo>
                <a:lnTo>
                  <a:pt x="8" y="7"/>
                </a:lnTo>
                <a:lnTo>
                  <a:pt x="5" y="9"/>
                </a:lnTo>
                <a:lnTo>
                  <a:pt x="3" y="7"/>
                </a:lnTo>
                <a:lnTo>
                  <a:pt x="1" y="6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469"/>
          <p:cNvSpPr>
            <a:spLocks noEditPoints="1"/>
          </p:cNvSpPr>
          <p:nvPr/>
        </p:nvSpPr>
        <p:spPr bwMode="auto">
          <a:xfrm>
            <a:off x="4594226" y="5376863"/>
            <a:ext cx="25400" cy="26988"/>
          </a:xfrm>
          <a:custGeom>
            <a:avLst/>
            <a:gdLst>
              <a:gd name="T0" fmla="*/ 8 w 16"/>
              <a:gd name="T1" fmla="*/ 7 h 17"/>
              <a:gd name="T2" fmla="*/ 7 w 16"/>
              <a:gd name="T3" fmla="*/ 7 h 17"/>
              <a:gd name="T4" fmla="*/ 7 w 16"/>
              <a:gd name="T5" fmla="*/ 7 h 17"/>
              <a:gd name="T6" fmla="*/ 7 w 16"/>
              <a:gd name="T7" fmla="*/ 9 h 17"/>
              <a:gd name="T8" fmla="*/ 8 w 16"/>
              <a:gd name="T9" fmla="*/ 9 h 17"/>
              <a:gd name="T10" fmla="*/ 8 w 16"/>
              <a:gd name="T11" fmla="*/ 9 h 17"/>
              <a:gd name="T12" fmla="*/ 9 w 16"/>
              <a:gd name="T13" fmla="*/ 7 h 17"/>
              <a:gd name="T14" fmla="*/ 8 w 16"/>
              <a:gd name="T15" fmla="*/ 7 h 17"/>
              <a:gd name="T16" fmla="*/ 8 w 16"/>
              <a:gd name="T17" fmla="*/ 7 h 17"/>
              <a:gd name="T18" fmla="*/ 8 w 16"/>
              <a:gd name="T19" fmla="*/ 0 h 17"/>
              <a:gd name="T20" fmla="*/ 11 w 16"/>
              <a:gd name="T21" fmla="*/ 1 h 17"/>
              <a:gd name="T22" fmla="*/ 13 w 16"/>
              <a:gd name="T23" fmla="*/ 2 h 17"/>
              <a:gd name="T24" fmla="*/ 16 w 16"/>
              <a:gd name="T25" fmla="*/ 5 h 17"/>
              <a:gd name="T26" fmla="*/ 16 w 16"/>
              <a:gd name="T27" fmla="*/ 7 h 17"/>
              <a:gd name="T28" fmla="*/ 16 w 16"/>
              <a:gd name="T29" fmla="*/ 11 h 17"/>
              <a:gd name="T30" fmla="*/ 13 w 16"/>
              <a:gd name="T31" fmla="*/ 14 h 17"/>
              <a:gd name="T32" fmla="*/ 11 w 16"/>
              <a:gd name="T33" fmla="*/ 15 h 17"/>
              <a:gd name="T34" fmla="*/ 8 w 16"/>
              <a:gd name="T35" fmla="*/ 17 h 17"/>
              <a:gd name="T36" fmla="*/ 4 w 16"/>
              <a:gd name="T37" fmla="*/ 15 h 17"/>
              <a:gd name="T38" fmla="*/ 3 w 16"/>
              <a:gd name="T39" fmla="*/ 14 h 17"/>
              <a:gd name="T40" fmla="*/ 0 w 16"/>
              <a:gd name="T41" fmla="*/ 11 h 17"/>
              <a:gd name="T42" fmla="*/ 0 w 16"/>
              <a:gd name="T43" fmla="*/ 7 h 17"/>
              <a:gd name="T44" fmla="*/ 0 w 16"/>
              <a:gd name="T45" fmla="*/ 5 h 17"/>
              <a:gd name="T46" fmla="*/ 3 w 16"/>
              <a:gd name="T47" fmla="*/ 2 h 17"/>
              <a:gd name="T48" fmla="*/ 4 w 16"/>
              <a:gd name="T49" fmla="*/ 1 h 17"/>
              <a:gd name="T50" fmla="*/ 8 w 16"/>
              <a:gd name="T5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" h="17">
                <a:moveTo>
                  <a:pt x="8" y="7"/>
                </a:moveTo>
                <a:lnTo>
                  <a:pt x="7" y="7"/>
                </a:lnTo>
                <a:lnTo>
                  <a:pt x="7" y="7"/>
                </a:lnTo>
                <a:lnTo>
                  <a:pt x="7" y="9"/>
                </a:lnTo>
                <a:lnTo>
                  <a:pt x="8" y="9"/>
                </a:lnTo>
                <a:lnTo>
                  <a:pt x="8" y="9"/>
                </a:lnTo>
                <a:lnTo>
                  <a:pt x="9" y="7"/>
                </a:lnTo>
                <a:lnTo>
                  <a:pt x="8" y="7"/>
                </a:lnTo>
                <a:lnTo>
                  <a:pt x="8" y="7"/>
                </a:lnTo>
                <a:close/>
                <a:moveTo>
                  <a:pt x="8" y="0"/>
                </a:moveTo>
                <a:lnTo>
                  <a:pt x="11" y="1"/>
                </a:lnTo>
                <a:lnTo>
                  <a:pt x="13" y="2"/>
                </a:lnTo>
                <a:lnTo>
                  <a:pt x="16" y="5"/>
                </a:lnTo>
                <a:lnTo>
                  <a:pt x="16" y="7"/>
                </a:lnTo>
                <a:lnTo>
                  <a:pt x="16" y="11"/>
                </a:lnTo>
                <a:lnTo>
                  <a:pt x="13" y="14"/>
                </a:lnTo>
                <a:lnTo>
                  <a:pt x="11" y="15"/>
                </a:lnTo>
                <a:lnTo>
                  <a:pt x="8" y="17"/>
                </a:lnTo>
                <a:lnTo>
                  <a:pt x="4" y="15"/>
                </a:lnTo>
                <a:lnTo>
                  <a:pt x="3" y="14"/>
                </a:lnTo>
                <a:lnTo>
                  <a:pt x="0" y="11"/>
                </a:lnTo>
                <a:lnTo>
                  <a:pt x="0" y="7"/>
                </a:lnTo>
                <a:lnTo>
                  <a:pt x="0" y="5"/>
                </a:lnTo>
                <a:lnTo>
                  <a:pt x="3" y="2"/>
                </a:lnTo>
                <a:lnTo>
                  <a:pt x="4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470"/>
          <p:cNvSpPr>
            <a:spLocks/>
          </p:cNvSpPr>
          <p:nvPr/>
        </p:nvSpPr>
        <p:spPr bwMode="auto">
          <a:xfrm>
            <a:off x="4749801" y="5357813"/>
            <a:ext cx="15875" cy="14288"/>
          </a:xfrm>
          <a:custGeom>
            <a:avLst/>
            <a:gdLst>
              <a:gd name="T0" fmla="*/ 6 w 10"/>
              <a:gd name="T1" fmla="*/ 0 h 9"/>
              <a:gd name="T2" fmla="*/ 8 w 10"/>
              <a:gd name="T3" fmla="*/ 1 h 9"/>
              <a:gd name="T4" fmla="*/ 10 w 10"/>
              <a:gd name="T5" fmla="*/ 2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9 h 9"/>
              <a:gd name="T12" fmla="*/ 6 w 10"/>
              <a:gd name="T13" fmla="*/ 9 h 9"/>
              <a:gd name="T14" fmla="*/ 3 w 10"/>
              <a:gd name="T15" fmla="*/ 9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2 h 9"/>
              <a:gd name="T22" fmla="*/ 3 w 10"/>
              <a:gd name="T23" fmla="*/ 1 h 9"/>
              <a:gd name="T24" fmla="*/ 6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6" y="0"/>
                </a:moveTo>
                <a:lnTo>
                  <a:pt x="8" y="1"/>
                </a:lnTo>
                <a:lnTo>
                  <a:pt x="10" y="2"/>
                </a:lnTo>
                <a:lnTo>
                  <a:pt x="10" y="5"/>
                </a:lnTo>
                <a:lnTo>
                  <a:pt x="10" y="6"/>
                </a:lnTo>
                <a:lnTo>
                  <a:pt x="8" y="9"/>
                </a:lnTo>
                <a:lnTo>
                  <a:pt x="6" y="9"/>
                </a:lnTo>
                <a:lnTo>
                  <a:pt x="3" y="9"/>
                </a:lnTo>
                <a:lnTo>
                  <a:pt x="2" y="6"/>
                </a:lnTo>
                <a:lnTo>
                  <a:pt x="0" y="5"/>
                </a:lnTo>
                <a:lnTo>
                  <a:pt x="2" y="2"/>
                </a:lnTo>
                <a:lnTo>
                  <a:pt x="3" y="1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471"/>
          <p:cNvSpPr>
            <a:spLocks noEditPoints="1"/>
          </p:cNvSpPr>
          <p:nvPr/>
        </p:nvSpPr>
        <p:spPr bwMode="auto">
          <a:xfrm>
            <a:off x="4746626" y="5351463"/>
            <a:ext cx="25400" cy="26988"/>
          </a:xfrm>
          <a:custGeom>
            <a:avLst/>
            <a:gdLst>
              <a:gd name="T0" fmla="*/ 8 w 16"/>
              <a:gd name="T1" fmla="*/ 8 h 17"/>
              <a:gd name="T2" fmla="*/ 6 w 16"/>
              <a:gd name="T3" fmla="*/ 8 h 17"/>
              <a:gd name="T4" fmla="*/ 6 w 16"/>
              <a:gd name="T5" fmla="*/ 9 h 17"/>
              <a:gd name="T6" fmla="*/ 6 w 16"/>
              <a:gd name="T7" fmla="*/ 9 h 17"/>
              <a:gd name="T8" fmla="*/ 8 w 16"/>
              <a:gd name="T9" fmla="*/ 9 h 17"/>
              <a:gd name="T10" fmla="*/ 8 w 16"/>
              <a:gd name="T11" fmla="*/ 9 h 17"/>
              <a:gd name="T12" fmla="*/ 9 w 16"/>
              <a:gd name="T13" fmla="*/ 9 h 17"/>
              <a:gd name="T14" fmla="*/ 9 w 16"/>
              <a:gd name="T15" fmla="*/ 9 h 17"/>
              <a:gd name="T16" fmla="*/ 9 w 16"/>
              <a:gd name="T17" fmla="*/ 8 h 17"/>
              <a:gd name="T18" fmla="*/ 8 w 16"/>
              <a:gd name="T19" fmla="*/ 8 h 17"/>
              <a:gd name="T20" fmla="*/ 8 w 16"/>
              <a:gd name="T21" fmla="*/ 0 h 17"/>
              <a:gd name="T22" fmla="*/ 10 w 16"/>
              <a:gd name="T23" fmla="*/ 1 h 17"/>
              <a:gd name="T24" fmla="*/ 13 w 16"/>
              <a:gd name="T25" fmla="*/ 3 h 17"/>
              <a:gd name="T26" fmla="*/ 16 w 16"/>
              <a:gd name="T27" fmla="*/ 5 h 17"/>
              <a:gd name="T28" fmla="*/ 16 w 16"/>
              <a:gd name="T29" fmla="*/ 9 h 17"/>
              <a:gd name="T30" fmla="*/ 16 w 16"/>
              <a:gd name="T31" fmla="*/ 12 h 17"/>
              <a:gd name="T32" fmla="*/ 13 w 16"/>
              <a:gd name="T33" fmla="*/ 14 h 17"/>
              <a:gd name="T34" fmla="*/ 10 w 16"/>
              <a:gd name="T35" fmla="*/ 16 h 17"/>
              <a:gd name="T36" fmla="*/ 8 w 16"/>
              <a:gd name="T37" fmla="*/ 17 h 17"/>
              <a:gd name="T38" fmla="*/ 8 w 16"/>
              <a:gd name="T39" fmla="*/ 17 h 17"/>
              <a:gd name="T40" fmla="*/ 8 w 16"/>
              <a:gd name="T41" fmla="*/ 17 h 17"/>
              <a:gd name="T42" fmla="*/ 8 w 16"/>
              <a:gd name="T43" fmla="*/ 17 h 17"/>
              <a:gd name="T44" fmla="*/ 4 w 16"/>
              <a:gd name="T45" fmla="*/ 16 h 17"/>
              <a:gd name="T46" fmla="*/ 1 w 16"/>
              <a:gd name="T47" fmla="*/ 14 h 17"/>
              <a:gd name="T48" fmla="*/ 0 w 16"/>
              <a:gd name="T49" fmla="*/ 12 h 17"/>
              <a:gd name="T50" fmla="*/ 0 w 16"/>
              <a:gd name="T51" fmla="*/ 9 h 17"/>
              <a:gd name="T52" fmla="*/ 0 w 16"/>
              <a:gd name="T53" fmla="*/ 5 h 17"/>
              <a:gd name="T54" fmla="*/ 2 w 16"/>
              <a:gd name="T55" fmla="*/ 3 h 17"/>
              <a:gd name="T56" fmla="*/ 5 w 16"/>
              <a:gd name="T57" fmla="*/ 1 h 17"/>
              <a:gd name="T58" fmla="*/ 8 w 16"/>
              <a:gd name="T5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17">
                <a:moveTo>
                  <a:pt x="8" y="8"/>
                </a:moveTo>
                <a:lnTo>
                  <a:pt x="6" y="8"/>
                </a:lnTo>
                <a:lnTo>
                  <a:pt x="6" y="9"/>
                </a:lnTo>
                <a:lnTo>
                  <a:pt x="6" y="9"/>
                </a:lnTo>
                <a:lnTo>
                  <a:pt x="8" y="9"/>
                </a:lnTo>
                <a:lnTo>
                  <a:pt x="8" y="9"/>
                </a:lnTo>
                <a:lnTo>
                  <a:pt x="9" y="9"/>
                </a:lnTo>
                <a:lnTo>
                  <a:pt x="9" y="9"/>
                </a:lnTo>
                <a:lnTo>
                  <a:pt x="9" y="8"/>
                </a:lnTo>
                <a:lnTo>
                  <a:pt x="8" y="8"/>
                </a:lnTo>
                <a:close/>
                <a:moveTo>
                  <a:pt x="8" y="0"/>
                </a:moveTo>
                <a:lnTo>
                  <a:pt x="10" y="1"/>
                </a:lnTo>
                <a:lnTo>
                  <a:pt x="13" y="3"/>
                </a:lnTo>
                <a:lnTo>
                  <a:pt x="16" y="5"/>
                </a:lnTo>
                <a:lnTo>
                  <a:pt x="16" y="9"/>
                </a:lnTo>
                <a:lnTo>
                  <a:pt x="16" y="12"/>
                </a:lnTo>
                <a:lnTo>
                  <a:pt x="13" y="14"/>
                </a:lnTo>
                <a:lnTo>
                  <a:pt x="10" y="16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4" y="16"/>
                </a:lnTo>
                <a:lnTo>
                  <a:pt x="1" y="14"/>
                </a:lnTo>
                <a:lnTo>
                  <a:pt x="0" y="12"/>
                </a:lnTo>
                <a:lnTo>
                  <a:pt x="0" y="9"/>
                </a:lnTo>
                <a:lnTo>
                  <a:pt x="0" y="5"/>
                </a:lnTo>
                <a:lnTo>
                  <a:pt x="2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472"/>
          <p:cNvSpPr>
            <a:spLocks/>
          </p:cNvSpPr>
          <p:nvPr/>
        </p:nvSpPr>
        <p:spPr bwMode="auto">
          <a:xfrm>
            <a:off x="4749801" y="5357813"/>
            <a:ext cx="15875" cy="14288"/>
          </a:xfrm>
          <a:custGeom>
            <a:avLst/>
            <a:gdLst>
              <a:gd name="T0" fmla="*/ 6 w 10"/>
              <a:gd name="T1" fmla="*/ 0 h 9"/>
              <a:gd name="T2" fmla="*/ 8 w 10"/>
              <a:gd name="T3" fmla="*/ 1 h 9"/>
              <a:gd name="T4" fmla="*/ 10 w 10"/>
              <a:gd name="T5" fmla="*/ 2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9 h 9"/>
              <a:gd name="T12" fmla="*/ 6 w 10"/>
              <a:gd name="T13" fmla="*/ 9 h 9"/>
              <a:gd name="T14" fmla="*/ 3 w 10"/>
              <a:gd name="T15" fmla="*/ 9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2 h 9"/>
              <a:gd name="T22" fmla="*/ 3 w 10"/>
              <a:gd name="T23" fmla="*/ 1 h 9"/>
              <a:gd name="T24" fmla="*/ 6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6" y="0"/>
                </a:moveTo>
                <a:lnTo>
                  <a:pt x="8" y="1"/>
                </a:lnTo>
                <a:lnTo>
                  <a:pt x="10" y="2"/>
                </a:lnTo>
                <a:lnTo>
                  <a:pt x="10" y="5"/>
                </a:lnTo>
                <a:lnTo>
                  <a:pt x="10" y="6"/>
                </a:lnTo>
                <a:lnTo>
                  <a:pt x="8" y="9"/>
                </a:lnTo>
                <a:lnTo>
                  <a:pt x="6" y="9"/>
                </a:lnTo>
                <a:lnTo>
                  <a:pt x="3" y="9"/>
                </a:lnTo>
                <a:lnTo>
                  <a:pt x="2" y="6"/>
                </a:lnTo>
                <a:lnTo>
                  <a:pt x="0" y="5"/>
                </a:lnTo>
                <a:lnTo>
                  <a:pt x="2" y="2"/>
                </a:lnTo>
                <a:lnTo>
                  <a:pt x="3" y="1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473"/>
          <p:cNvSpPr>
            <a:spLocks noEditPoints="1"/>
          </p:cNvSpPr>
          <p:nvPr/>
        </p:nvSpPr>
        <p:spPr bwMode="auto">
          <a:xfrm>
            <a:off x="4746626" y="5351463"/>
            <a:ext cx="25400" cy="26988"/>
          </a:xfrm>
          <a:custGeom>
            <a:avLst/>
            <a:gdLst>
              <a:gd name="T0" fmla="*/ 8 w 16"/>
              <a:gd name="T1" fmla="*/ 8 h 17"/>
              <a:gd name="T2" fmla="*/ 6 w 16"/>
              <a:gd name="T3" fmla="*/ 8 h 17"/>
              <a:gd name="T4" fmla="*/ 6 w 16"/>
              <a:gd name="T5" fmla="*/ 9 h 17"/>
              <a:gd name="T6" fmla="*/ 6 w 16"/>
              <a:gd name="T7" fmla="*/ 9 h 17"/>
              <a:gd name="T8" fmla="*/ 8 w 16"/>
              <a:gd name="T9" fmla="*/ 9 h 17"/>
              <a:gd name="T10" fmla="*/ 9 w 16"/>
              <a:gd name="T11" fmla="*/ 9 h 17"/>
              <a:gd name="T12" fmla="*/ 9 w 16"/>
              <a:gd name="T13" fmla="*/ 9 h 17"/>
              <a:gd name="T14" fmla="*/ 9 w 16"/>
              <a:gd name="T15" fmla="*/ 8 h 17"/>
              <a:gd name="T16" fmla="*/ 8 w 16"/>
              <a:gd name="T17" fmla="*/ 8 h 17"/>
              <a:gd name="T18" fmla="*/ 8 w 16"/>
              <a:gd name="T19" fmla="*/ 0 h 17"/>
              <a:gd name="T20" fmla="*/ 10 w 16"/>
              <a:gd name="T21" fmla="*/ 1 h 17"/>
              <a:gd name="T22" fmla="*/ 13 w 16"/>
              <a:gd name="T23" fmla="*/ 3 h 17"/>
              <a:gd name="T24" fmla="*/ 16 w 16"/>
              <a:gd name="T25" fmla="*/ 5 h 17"/>
              <a:gd name="T26" fmla="*/ 16 w 16"/>
              <a:gd name="T27" fmla="*/ 9 h 17"/>
              <a:gd name="T28" fmla="*/ 16 w 16"/>
              <a:gd name="T29" fmla="*/ 12 h 17"/>
              <a:gd name="T30" fmla="*/ 13 w 16"/>
              <a:gd name="T31" fmla="*/ 14 h 17"/>
              <a:gd name="T32" fmla="*/ 10 w 16"/>
              <a:gd name="T33" fmla="*/ 16 h 17"/>
              <a:gd name="T34" fmla="*/ 8 w 16"/>
              <a:gd name="T35" fmla="*/ 17 h 17"/>
              <a:gd name="T36" fmla="*/ 8 w 16"/>
              <a:gd name="T37" fmla="*/ 17 h 17"/>
              <a:gd name="T38" fmla="*/ 5 w 16"/>
              <a:gd name="T39" fmla="*/ 16 h 17"/>
              <a:gd name="T40" fmla="*/ 2 w 16"/>
              <a:gd name="T41" fmla="*/ 14 h 17"/>
              <a:gd name="T42" fmla="*/ 0 w 16"/>
              <a:gd name="T43" fmla="*/ 12 h 17"/>
              <a:gd name="T44" fmla="*/ 0 w 16"/>
              <a:gd name="T45" fmla="*/ 9 h 17"/>
              <a:gd name="T46" fmla="*/ 0 w 16"/>
              <a:gd name="T47" fmla="*/ 5 h 17"/>
              <a:gd name="T48" fmla="*/ 2 w 16"/>
              <a:gd name="T49" fmla="*/ 3 h 17"/>
              <a:gd name="T50" fmla="*/ 5 w 16"/>
              <a:gd name="T51" fmla="*/ 1 h 17"/>
              <a:gd name="T52" fmla="*/ 8 w 16"/>
              <a:gd name="T5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" h="17">
                <a:moveTo>
                  <a:pt x="8" y="8"/>
                </a:moveTo>
                <a:lnTo>
                  <a:pt x="6" y="8"/>
                </a:lnTo>
                <a:lnTo>
                  <a:pt x="6" y="9"/>
                </a:lnTo>
                <a:lnTo>
                  <a:pt x="6" y="9"/>
                </a:lnTo>
                <a:lnTo>
                  <a:pt x="8" y="9"/>
                </a:lnTo>
                <a:lnTo>
                  <a:pt x="9" y="9"/>
                </a:lnTo>
                <a:lnTo>
                  <a:pt x="9" y="9"/>
                </a:lnTo>
                <a:lnTo>
                  <a:pt x="9" y="8"/>
                </a:lnTo>
                <a:lnTo>
                  <a:pt x="8" y="8"/>
                </a:lnTo>
                <a:close/>
                <a:moveTo>
                  <a:pt x="8" y="0"/>
                </a:moveTo>
                <a:lnTo>
                  <a:pt x="10" y="1"/>
                </a:lnTo>
                <a:lnTo>
                  <a:pt x="13" y="3"/>
                </a:lnTo>
                <a:lnTo>
                  <a:pt x="16" y="5"/>
                </a:lnTo>
                <a:lnTo>
                  <a:pt x="16" y="9"/>
                </a:lnTo>
                <a:lnTo>
                  <a:pt x="16" y="12"/>
                </a:lnTo>
                <a:lnTo>
                  <a:pt x="13" y="14"/>
                </a:lnTo>
                <a:lnTo>
                  <a:pt x="10" y="16"/>
                </a:lnTo>
                <a:lnTo>
                  <a:pt x="8" y="17"/>
                </a:lnTo>
                <a:lnTo>
                  <a:pt x="8" y="17"/>
                </a:lnTo>
                <a:lnTo>
                  <a:pt x="5" y="16"/>
                </a:lnTo>
                <a:lnTo>
                  <a:pt x="2" y="14"/>
                </a:lnTo>
                <a:lnTo>
                  <a:pt x="0" y="12"/>
                </a:lnTo>
                <a:lnTo>
                  <a:pt x="0" y="9"/>
                </a:lnTo>
                <a:lnTo>
                  <a:pt x="0" y="5"/>
                </a:lnTo>
                <a:lnTo>
                  <a:pt x="2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474"/>
          <p:cNvSpPr>
            <a:spLocks noEditPoints="1"/>
          </p:cNvSpPr>
          <p:nvPr/>
        </p:nvSpPr>
        <p:spPr bwMode="auto">
          <a:xfrm>
            <a:off x="4614863" y="5205413"/>
            <a:ext cx="234950" cy="153988"/>
          </a:xfrm>
          <a:custGeom>
            <a:avLst/>
            <a:gdLst>
              <a:gd name="T0" fmla="*/ 59 w 148"/>
              <a:gd name="T1" fmla="*/ 37 h 97"/>
              <a:gd name="T2" fmla="*/ 67 w 148"/>
              <a:gd name="T3" fmla="*/ 57 h 97"/>
              <a:gd name="T4" fmla="*/ 75 w 148"/>
              <a:gd name="T5" fmla="*/ 72 h 97"/>
              <a:gd name="T6" fmla="*/ 78 w 148"/>
              <a:gd name="T7" fmla="*/ 72 h 97"/>
              <a:gd name="T8" fmla="*/ 79 w 148"/>
              <a:gd name="T9" fmla="*/ 60 h 97"/>
              <a:gd name="T10" fmla="*/ 80 w 148"/>
              <a:gd name="T11" fmla="*/ 43 h 97"/>
              <a:gd name="T12" fmla="*/ 100 w 148"/>
              <a:gd name="T13" fmla="*/ 66 h 97"/>
              <a:gd name="T14" fmla="*/ 121 w 148"/>
              <a:gd name="T15" fmla="*/ 84 h 97"/>
              <a:gd name="T16" fmla="*/ 138 w 148"/>
              <a:gd name="T17" fmla="*/ 91 h 97"/>
              <a:gd name="T18" fmla="*/ 126 w 148"/>
              <a:gd name="T19" fmla="*/ 70 h 97"/>
              <a:gd name="T20" fmla="*/ 89 w 148"/>
              <a:gd name="T21" fmla="*/ 41 h 97"/>
              <a:gd name="T22" fmla="*/ 57 w 148"/>
              <a:gd name="T23" fmla="*/ 32 h 97"/>
              <a:gd name="T24" fmla="*/ 33 w 148"/>
              <a:gd name="T25" fmla="*/ 26 h 97"/>
              <a:gd name="T26" fmla="*/ 40 w 148"/>
              <a:gd name="T27" fmla="*/ 29 h 97"/>
              <a:gd name="T28" fmla="*/ 45 w 148"/>
              <a:gd name="T29" fmla="*/ 29 h 97"/>
              <a:gd name="T30" fmla="*/ 29 w 148"/>
              <a:gd name="T31" fmla="*/ 23 h 97"/>
              <a:gd name="T32" fmla="*/ 6 w 148"/>
              <a:gd name="T33" fmla="*/ 0 h 97"/>
              <a:gd name="T34" fmla="*/ 28 w 148"/>
              <a:gd name="T35" fmla="*/ 15 h 97"/>
              <a:gd name="T36" fmla="*/ 48 w 148"/>
              <a:gd name="T37" fmla="*/ 23 h 97"/>
              <a:gd name="T38" fmla="*/ 88 w 148"/>
              <a:gd name="T39" fmla="*/ 33 h 97"/>
              <a:gd name="T40" fmla="*/ 125 w 148"/>
              <a:gd name="T41" fmla="*/ 57 h 97"/>
              <a:gd name="T42" fmla="*/ 147 w 148"/>
              <a:gd name="T43" fmla="*/ 92 h 97"/>
              <a:gd name="T44" fmla="*/ 144 w 148"/>
              <a:gd name="T45" fmla="*/ 96 h 97"/>
              <a:gd name="T46" fmla="*/ 126 w 148"/>
              <a:gd name="T47" fmla="*/ 95 h 97"/>
              <a:gd name="T48" fmla="*/ 101 w 148"/>
              <a:gd name="T49" fmla="*/ 78 h 97"/>
              <a:gd name="T50" fmla="*/ 85 w 148"/>
              <a:gd name="T51" fmla="*/ 68 h 97"/>
              <a:gd name="T52" fmla="*/ 83 w 148"/>
              <a:gd name="T53" fmla="*/ 78 h 97"/>
              <a:gd name="T54" fmla="*/ 80 w 148"/>
              <a:gd name="T55" fmla="*/ 81 h 97"/>
              <a:gd name="T56" fmla="*/ 76 w 148"/>
              <a:gd name="T57" fmla="*/ 83 h 97"/>
              <a:gd name="T58" fmla="*/ 72 w 148"/>
              <a:gd name="T59" fmla="*/ 81 h 97"/>
              <a:gd name="T60" fmla="*/ 70 w 148"/>
              <a:gd name="T61" fmla="*/ 78 h 97"/>
              <a:gd name="T62" fmla="*/ 65 w 148"/>
              <a:gd name="T63" fmla="*/ 66 h 97"/>
              <a:gd name="T64" fmla="*/ 53 w 148"/>
              <a:gd name="T65" fmla="*/ 41 h 97"/>
              <a:gd name="T66" fmla="*/ 50 w 148"/>
              <a:gd name="T67" fmla="*/ 34 h 97"/>
              <a:gd name="T68" fmla="*/ 42 w 148"/>
              <a:gd name="T69" fmla="*/ 37 h 97"/>
              <a:gd name="T70" fmla="*/ 17 w 148"/>
              <a:gd name="T71" fmla="*/ 23 h 97"/>
              <a:gd name="T72" fmla="*/ 2 w 148"/>
              <a:gd name="T73" fmla="*/ 6 h 97"/>
              <a:gd name="T74" fmla="*/ 2 w 148"/>
              <a:gd name="T75" fmla="*/ 6 h 97"/>
              <a:gd name="T76" fmla="*/ 2 w 148"/>
              <a:gd name="T77" fmla="*/ 6 h 97"/>
              <a:gd name="T78" fmla="*/ 2 w 148"/>
              <a:gd name="T79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8" h="97">
                <a:moveTo>
                  <a:pt x="57" y="32"/>
                </a:moveTo>
                <a:lnTo>
                  <a:pt x="59" y="37"/>
                </a:lnTo>
                <a:lnTo>
                  <a:pt x="62" y="43"/>
                </a:lnTo>
                <a:lnTo>
                  <a:pt x="67" y="57"/>
                </a:lnTo>
                <a:lnTo>
                  <a:pt x="72" y="68"/>
                </a:lnTo>
                <a:lnTo>
                  <a:pt x="75" y="72"/>
                </a:lnTo>
                <a:lnTo>
                  <a:pt x="76" y="75"/>
                </a:lnTo>
                <a:lnTo>
                  <a:pt x="78" y="72"/>
                </a:lnTo>
                <a:lnTo>
                  <a:pt x="78" y="68"/>
                </a:lnTo>
                <a:lnTo>
                  <a:pt x="79" y="60"/>
                </a:lnTo>
                <a:lnTo>
                  <a:pt x="79" y="53"/>
                </a:lnTo>
                <a:lnTo>
                  <a:pt x="80" y="43"/>
                </a:lnTo>
                <a:lnTo>
                  <a:pt x="85" y="50"/>
                </a:lnTo>
                <a:lnTo>
                  <a:pt x="100" y="66"/>
                </a:lnTo>
                <a:lnTo>
                  <a:pt x="110" y="78"/>
                </a:lnTo>
                <a:lnTo>
                  <a:pt x="121" y="84"/>
                </a:lnTo>
                <a:lnTo>
                  <a:pt x="130" y="89"/>
                </a:lnTo>
                <a:lnTo>
                  <a:pt x="138" y="91"/>
                </a:lnTo>
                <a:lnTo>
                  <a:pt x="139" y="91"/>
                </a:lnTo>
                <a:lnTo>
                  <a:pt x="126" y="70"/>
                </a:lnTo>
                <a:lnTo>
                  <a:pt x="110" y="53"/>
                </a:lnTo>
                <a:lnTo>
                  <a:pt x="89" y="41"/>
                </a:lnTo>
                <a:lnTo>
                  <a:pt x="63" y="33"/>
                </a:lnTo>
                <a:lnTo>
                  <a:pt x="57" y="32"/>
                </a:lnTo>
                <a:close/>
                <a:moveTo>
                  <a:pt x="29" y="23"/>
                </a:moveTo>
                <a:lnTo>
                  <a:pt x="33" y="26"/>
                </a:lnTo>
                <a:lnTo>
                  <a:pt x="37" y="28"/>
                </a:lnTo>
                <a:lnTo>
                  <a:pt x="40" y="29"/>
                </a:lnTo>
                <a:lnTo>
                  <a:pt x="42" y="29"/>
                </a:lnTo>
                <a:lnTo>
                  <a:pt x="45" y="29"/>
                </a:lnTo>
                <a:lnTo>
                  <a:pt x="36" y="26"/>
                </a:lnTo>
                <a:lnTo>
                  <a:pt x="29" y="2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19" y="8"/>
                </a:lnTo>
                <a:lnTo>
                  <a:pt x="28" y="15"/>
                </a:lnTo>
                <a:lnTo>
                  <a:pt x="36" y="19"/>
                </a:lnTo>
                <a:lnTo>
                  <a:pt x="48" y="23"/>
                </a:lnTo>
                <a:lnTo>
                  <a:pt x="65" y="26"/>
                </a:lnTo>
                <a:lnTo>
                  <a:pt x="88" y="33"/>
                </a:lnTo>
                <a:lnTo>
                  <a:pt x="108" y="42"/>
                </a:lnTo>
                <a:lnTo>
                  <a:pt x="125" y="57"/>
                </a:lnTo>
                <a:lnTo>
                  <a:pt x="138" y="74"/>
                </a:lnTo>
                <a:lnTo>
                  <a:pt x="147" y="92"/>
                </a:lnTo>
                <a:lnTo>
                  <a:pt x="148" y="96"/>
                </a:lnTo>
                <a:lnTo>
                  <a:pt x="144" y="96"/>
                </a:lnTo>
                <a:lnTo>
                  <a:pt x="138" y="97"/>
                </a:lnTo>
                <a:lnTo>
                  <a:pt x="126" y="95"/>
                </a:lnTo>
                <a:lnTo>
                  <a:pt x="114" y="88"/>
                </a:lnTo>
                <a:lnTo>
                  <a:pt x="101" y="78"/>
                </a:lnTo>
                <a:lnTo>
                  <a:pt x="85" y="62"/>
                </a:lnTo>
                <a:lnTo>
                  <a:pt x="85" y="68"/>
                </a:lnTo>
                <a:lnTo>
                  <a:pt x="84" y="74"/>
                </a:lnTo>
                <a:lnTo>
                  <a:pt x="83" y="78"/>
                </a:lnTo>
                <a:lnTo>
                  <a:pt x="82" y="80"/>
                </a:lnTo>
                <a:lnTo>
                  <a:pt x="80" y="81"/>
                </a:lnTo>
                <a:lnTo>
                  <a:pt x="79" y="83"/>
                </a:lnTo>
                <a:lnTo>
                  <a:pt x="76" y="83"/>
                </a:lnTo>
                <a:lnTo>
                  <a:pt x="74" y="83"/>
                </a:lnTo>
                <a:lnTo>
                  <a:pt x="72" y="81"/>
                </a:lnTo>
                <a:lnTo>
                  <a:pt x="71" y="79"/>
                </a:lnTo>
                <a:lnTo>
                  <a:pt x="70" y="78"/>
                </a:lnTo>
                <a:lnTo>
                  <a:pt x="67" y="72"/>
                </a:lnTo>
                <a:lnTo>
                  <a:pt x="65" y="66"/>
                </a:lnTo>
                <a:lnTo>
                  <a:pt x="58" y="53"/>
                </a:lnTo>
                <a:lnTo>
                  <a:pt x="53" y="41"/>
                </a:lnTo>
                <a:lnTo>
                  <a:pt x="51" y="37"/>
                </a:lnTo>
                <a:lnTo>
                  <a:pt x="50" y="34"/>
                </a:lnTo>
                <a:lnTo>
                  <a:pt x="46" y="36"/>
                </a:lnTo>
                <a:lnTo>
                  <a:pt x="42" y="37"/>
                </a:lnTo>
                <a:lnTo>
                  <a:pt x="31" y="33"/>
                </a:lnTo>
                <a:lnTo>
                  <a:pt x="17" y="23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475"/>
          <p:cNvSpPr>
            <a:spLocks noEditPoints="1"/>
          </p:cNvSpPr>
          <p:nvPr/>
        </p:nvSpPr>
        <p:spPr bwMode="auto">
          <a:xfrm>
            <a:off x="4618038" y="5205413"/>
            <a:ext cx="231775" cy="153988"/>
          </a:xfrm>
          <a:custGeom>
            <a:avLst/>
            <a:gdLst>
              <a:gd name="T0" fmla="*/ 57 w 146"/>
              <a:gd name="T1" fmla="*/ 37 h 97"/>
              <a:gd name="T2" fmla="*/ 65 w 146"/>
              <a:gd name="T3" fmla="*/ 57 h 97"/>
              <a:gd name="T4" fmla="*/ 73 w 146"/>
              <a:gd name="T5" fmla="*/ 72 h 97"/>
              <a:gd name="T6" fmla="*/ 76 w 146"/>
              <a:gd name="T7" fmla="*/ 72 h 97"/>
              <a:gd name="T8" fmla="*/ 77 w 146"/>
              <a:gd name="T9" fmla="*/ 60 h 97"/>
              <a:gd name="T10" fmla="*/ 78 w 146"/>
              <a:gd name="T11" fmla="*/ 43 h 97"/>
              <a:gd name="T12" fmla="*/ 98 w 146"/>
              <a:gd name="T13" fmla="*/ 66 h 97"/>
              <a:gd name="T14" fmla="*/ 119 w 146"/>
              <a:gd name="T15" fmla="*/ 84 h 97"/>
              <a:gd name="T16" fmla="*/ 136 w 146"/>
              <a:gd name="T17" fmla="*/ 91 h 97"/>
              <a:gd name="T18" fmla="*/ 124 w 146"/>
              <a:gd name="T19" fmla="*/ 70 h 97"/>
              <a:gd name="T20" fmla="*/ 87 w 146"/>
              <a:gd name="T21" fmla="*/ 41 h 97"/>
              <a:gd name="T22" fmla="*/ 55 w 146"/>
              <a:gd name="T23" fmla="*/ 32 h 97"/>
              <a:gd name="T24" fmla="*/ 31 w 146"/>
              <a:gd name="T25" fmla="*/ 26 h 97"/>
              <a:gd name="T26" fmla="*/ 38 w 146"/>
              <a:gd name="T27" fmla="*/ 29 h 97"/>
              <a:gd name="T28" fmla="*/ 43 w 146"/>
              <a:gd name="T29" fmla="*/ 29 h 97"/>
              <a:gd name="T30" fmla="*/ 27 w 146"/>
              <a:gd name="T31" fmla="*/ 23 h 97"/>
              <a:gd name="T32" fmla="*/ 17 w 146"/>
              <a:gd name="T33" fmla="*/ 8 h 97"/>
              <a:gd name="T34" fmla="*/ 34 w 146"/>
              <a:gd name="T35" fmla="*/ 19 h 97"/>
              <a:gd name="T36" fmla="*/ 63 w 146"/>
              <a:gd name="T37" fmla="*/ 26 h 97"/>
              <a:gd name="T38" fmla="*/ 106 w 146"/>
              <a:gd name="T39" fmla="*/ 42 h 97"/>
              <a:gd name="T40" fmla="*/ 136 w 146"/>
              <a:gd name="T41" fmla="*/ 74 h 97"/>
              <a:gd name="T42" fmla="*/ 146 w 146"/>
              <a:gd name="T43" fmla="*/ 96 h 97"/>
              <a:gd name="T44" fmla="*/ 136 w 146"/>
              <a:gd name="T45" fmla="*/ 97 h 97"/>
              <a:gd name="T46" fmla="*/ 112 w 146"/>
              <a:gd name="T47" fmla="*/ 88 h 97"/>
              <a:gd name="T48" fmla="*/ 83 w 146"/>
              <a:gd name="T49" fmla="*/ 62 h 97"/>
              <a:gd name="T50" fmla="*/ 82 w 146"/>
              <a:gd name="T51" fmla="*/ 74 h 97"/>
              <a:gd name="T52" fmla="*/ 80 w 146"/>
              <a:gd name="T53" fmla="*/ 80 h 97"/>
              <a:gd name="T54" fmla="*/ 77 w 146"/>
              <a:gd name="T55" fmla="*/ 83 h 97"/>
              <a:gd name="T56" fmla="*/ 72 w 146"/>
              <a:gd name="T57" fmla="*/ 83 h 97"/>
              <a:gd name="T58" fmla="*/ 69 w 146"/>
              <a:gd name="T59" fmla="*/ 79 h 97"/>
              <a:gd name="T60" fmla="*/ 65 w 146"/>
              <a:gd name="T61" fmla="*/ 72 h 97"/>
              <a:gd name="T62" fmla="*/ 56 w 146"/>
              <a:gd name="T63" fmla="*/ 53 h 97"/>
              <a:gd name="T64" fmla="*/ 49 w 146"/>
              <a:gd name="T65" fmla="*/ 37 h 97"/>
              <a:gd name="T66" fmla="*/ 44 w 146"/>
              <a:gd name="T67" fmla="*/ 36 h 97"/>
              <a:gd name="T68" fmla="*/ 29 w 146"/>
              <a:gd name="T69" fmla="*/ 33 h 97"/>
              <a:gd name="T70" fmla="*/ 0 w 146"/>
              <a:gd name="T71" fmla="*/ 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97">
                <a:moveTo>
                  <a:pt x="55" y="32"/>
                </a:moveTo>
                <a:lnTo>
                  <a:pt x="57" y="37"/>
                </a:lnTo>
                <a:lnTo>
                  <a:pt x="60" y="43"/>
                </a:lnTo>
                <a:lnTo>
                  <a:pt x="65" y="57"/>
                </a:lnTo>
                <a:lnTo>
                  <a:pt x="70" y="68"/>
                </a:lnTo>
                <a:lnTo>
                  <a:pt x="73" y="72"/>
                </a:lnTo>
                <a:lnTo>
                  <a:pt x="74" y="75"/>
                </a:lnTo>
                <a:lnTo>
                  <a:pt x="76" y="72"/>
                </a:lnTo>
                <a:lnTo>
                  <a:pt x="76" y="68"/>
                </a:lnTo>
                <a:lnTo>
                  <a:pt x="77" y="60"/>
                </a:lnTo>
                <a:lnTo>
                  <a:pt x="77" y="53"/>
                </a:lnTo>
                <a:lnTo>
                  <a:pt x="78" y="43"/>
                </a:lnTo>
                <a:lnTo>
                  <a:pt x="83" y="50"/>
                </a:lnTo>
                <a:lnTo>
                  <a:pt x="98" y="66"/>
                </a:lnTo>
                <a:lnTo>
                  <a:pt x="108" y="78"/>
                </a:lnTo>
                <a:lnTo>
                  <a:pt x="119" y="84"/>
                </a:lnTo>
                <a:lnTo>
                  <a:pt x="128" y="89"/>
                </a:lnTo>
                <a:lnTo>
                  <a:pt x="136" y="91"/>
                </a:lnTo>
                <a:lnTo>
                  <a:pt x="137" y="91"/>
                </a:lnTo>
                <a:lnTo>
                  <a:pt x="124" y="70"/>
                </a:lnTo>
                <a:lnTo>
                  <a:pt x="108" y="53"/>
                </a:lnTo>
                <a:lnTo>
                  <a:pt x="87" y="41"/>
                </a:lnTo>
                <a:lnTo>
                  <a:pt x="61" y="33"/>
                </a:lnTo>
                <a:lnTo>
                  <a:pt x="55" y="32"/>
                </a:lnTo>
                <a:close/>
                <a:moveTo>
                  <a:pt x="27" y="23"/>
                </a:moveTo>
                <a:lnTo>
                  <a:pt x="31" y="26"/>
                </a:lnTo>
                <a:lnTo>
                  <a:pt x="35" y="28"/>
                </a:lnTo>
                <a:lnTo>
                  <a:pt x="38" y="29"/>
                </a:lnTo>
                <a:lnTo>
                  <a:pt x="40" y="29"/>
                </a:lnTo>
                <a:lnTo>
                  <a:pt x="43" y="29"/>
                </a:lnTo>
                <a:lnTo>
                  <a:pt x="34" y="26"/>
                </a:lnTo>
                <a:lnTo>
                  <a:pt x="27" y="23"/>
                </a:lnTo>
                <a:close/>
                <a:moveTo>
                  <a:pt x="4" y="0"/>
                </a:moveTo>
                <a:lnTo>
                  <a:pt x="17" y="8"/>
                </a:lnTo>
                <a:lnTo>
                  <a:pt x="26" y="15"/>
                </a:lnTo>
                <a:lnTo>
                  <a:pt x="34" y="19"/>
                </a:lnTo>
                <a:lnTo>
                  <a:pt x="46" y="23"/>
                </a:lnTo>
                <a:lnTo>
                  <a:pt x="63" y="26"/>
                </a:lnTo>
                <a:lnTo>
                  <a:pt x="86" y="33"/>
                </a:lnTo>
                <a:lnTo>
                  <a:pt x="106" y="42"/>
                </a:lnTo>
                <a:lnTo>
                  <a:pt x="123" y="57"/>
                </a:lnTo>
                <a:lnTo>
                  <a:pt x="136" y="74"/>
                </a:lnTo>
                <a:lnTo>
                  <a:pt x="145" y="92"/>
                </a:lnTo>
                <a:lnTo>
                  <a:pt x="146" y="96"/>
                </a:lnTo>
                <a:lnTo>
                  <a:pt x="142" y="96"/>
                </a:lnTo>
                <a:lnTo>
                  <a:pt x="136" y="97"/>
                </a:lnTo>
                <a:lnTo>
                  <a:pt x="124" y="95"/>
                </a:lnTo>
                <a:lnTo>
                  <a:pt x="112" y="88"/>
                </a:lnTo>
                <a:lnTo>
                  <a:pt x="99" y="78"/>
                </a:lnTo>
                <a:lnTo>
                  <a:pt x="83" y="62"/>
                </a:lnTo>
                <a:lnTo>
                  <a:pt x="83" y="68"/>
                </a:lnTo>
                <a:lnTo>
                  <a:pt x="82" y="74"/>
                </a:lnTo>
                <a:lnTo>
                  <a:pt x="81" y="78"/>
                </a:lnTo>
                <a:lnTo>
                  <a:pt x="80" y="80"/>
                </a:lnTo>
                <a:lnTo>
                  <a:pt x="78" y="81"/>
                </a:lnTo>
                <a:lnTo>
                  <a:pt x="77" y="83"/>
                </a:lnTo>
                <a:lnTo>
                  <a:pt x="74" y="83"/>
                </a:lnTo>
                <a:lnTo>
                  <a:pt x="72" y="83"/>
                </a:lnTo>
                <a:lnTo>
                  <a:pt x="70" y="81"/>
                </a:lnTo>
                <a:lnTo>
                  <a:pt x="69" y="79"/>
                </a:lnTo>
                <a:lnTo>
                  <a:pt x="68" y="78"/>
                </a:lnTo>
                <a:lnTo>
                  <a:pt x="65" y="72"/>
                </a:lnTo>
                <a:lnTo>
                  <a:pt x="63" y="66"/>
                </a:lnTo>
                <a:lnTo>
                  <a:pt x="56" y="53"/>
                </a:lnTo>
                <a:lnTo>
                  <a:pt x="51" y="41"/>
                </a:lnTo>
                <a:lnTo>
                  <a:pt x="49" y="37"/>
                </a:lnTo>
                <a:lnTo>
                  <a:pt x="48" y="34"/>
                </a:lnTo>
                <a:lnTo>
                  <a:pt x="44" y="36"/>
                </a:lnTo>
                <a:lnTo>
                  <a:pt x="40" y="37"/>
                </a:lnTo>
                <a:lnTo>
                  <a:pt x="29" y="33"/>
                </a:lnTo>
                <a:lnTo>
                  <a:pt x="15" y="23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476"/>
          <p:cNvSpPr>
            <a:spLocks/>
          </p:cNvSpPr>
          <p:nvPr/>
        </p:nvSpPr>
        <p:spPr bwMode="auto">
          <a:xfrm>
            <a:off x="4518026" y="5259388"/>
            <a:ext cx="115888" cy="179388"/>
          </a:xfrm>
          <a:custGeom>
            <a:avLst/>
            <a:gdLst>
              <a:gd name="T0" fmla="*/ 69 w 73"/>
              <a:gd name="T1" fmla="*/ 0 h 113"/>
              <a:gd name="T2" fmla="*/ 72 w 73"/>
              <a:gd name="T3" fmla="*/ 0 h 113"/>
              <a:gd name="T4" fmla="*/ 72 w 73"/>
              <a:gd name="T5" fmla="*/ 2 h 113"/>
              <a:gd name="T6" fmla="*/ 73 w 73"/>
              <a:gd name="T7" fmla="*/ 4 h 113"/>
              <a:gd name="T8" fmla="*/ 72 w 73"/>
              <a:gd name="T9" fmla="*/ 6 h 113"/>
              <a:gd name="T10" fmla="*/ 71 w 73"/>
              <a:gd name="T11" fmla="*/ 7 h 113"/>
              <a:gd name="T12" fmla="*/ 55 w 73"/>
              <a:gd name="T13" fmla="*/ 16 h 113"/>
              <a:gd name="T14" fmla="*/ 42 w 73"/>
              <a:gd name="T15" fmla="*/ 28 h 113"/>
              <a:gd name="T16" fmla="*/ 30 w 73"/>
              <a:gd name="T17" fmla="*/ 44 h 113"/>
              <a:gd name="T18" fmla="*/ 21 w 73"/>
              <a:gd name="T19" fmla="*/ 62 h 113"/>
              <a:gd name="T20" fmla="*/ 34 w 73"/>
              <a:gd name="T21" fmla="*/ 45 h 113"/>
              <a:gd name="T22" fmla="*/ 48 w 73"/>
              <a:gd name="T23" fmla="*/ 32 h 113"/>
              <a:gd name="T24" fmla="*/ 65 w 73"/>
              <a:gd name="T25" fmla="*/ 24 h 113"/>
              <a:gd name="T26" fmla="*/ 67 w 73"/>
              <a:gd name="T27" fmla="*/ 24 h 113"/>
              <a:gd name="T28" fmla="*/ 68 w 73"/>
              <a:gd name="T29" fmla="*/ 25 h 113"/>
              <a:gd name="T30" fmla="*/ 69 w 73"/>
              <a:gd name="T31" fmla="*/ 26 h 113"/>
              <a:gd name="T32" fmla="*/ 69 w 73"/>
              <a:gd name="T33" fmla="*/ 29 h 113"/>
              <a:gd name="T34" fmla="*/ 68 w 73"/>
              <a:gd name="T35" fmla="*/ 30 h 113"/>
              <a:gd name="T36" fmla="*/ 67 w 73"/>
              <a:gd name="T37" fmla="*/ 32 h 113"/>
              <a:gd name="T38" fmla="*/ 51 w 73"/>
              <a:gd name="T39" fmla="*/ 38 h 113"/>
              <a:gd name="T40" fmla="*/ 38 w 73"/>
              <a:gd name="T41" fmla="*/ 50 h 113"/>
              <a:gd name="T42" fmla="*/ 26 w 73"/>
              <a:gd name="T43" fmla="*/ 67 h 113"/>
              <a:gd name="T44" fmla="*/ 16 w 73"/>
              <a:gd name="T45" fmla="*/ 88 h 113"/>
              <a:gd name="T46" fmla="*/ 6 w 73"/>
              <a:gd name="T47" fmla="*/ 113 h 113"/>
              <a:gd name="T48" fmla="*/ 0 w 73"/>
              <a:gd name="T49" fmla="*/ 112 h 113"/>
              <a:gd name="T50" fmla="*/ 6 w 73"/>
              <a:gd name="T51" fmla="*/ 80 h 113"/>
              <a:gd name="T52" fmla="*/ 17 w 73"/>
              <a:gd name="T53" fmla="*/ 54 h 113"/>
              <a:gd name="T54" fmla="*/ 30 w 73"/>
              <a:gd name="T55" fmla="*/ 30 h 113"/>
              <a:gd name="T56" fmla="*/ 47 w 73"/>
              <a:gd name="T57" fmla="*/ 13 h 113"/>
              <a:gd name="T58" fmla="*/ 68 w 73"/>
              <a:gd name="T59" fmla="*/ 0 h 113"/>
              <a:gd name="T60" fmla="*/ 68 w 73"/>
              <a:gd name="T61" fmla="*/ 0 h 113"/>
              <a:gd name="T62" fmla="*/ 69 w 73"/>
              <a:gd name="T6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" h="113">
                <a:moveTo>
                  <a:pt x="69" y="0"/>
                </a:moveTo>
                <a:lnTo>
                  <a:pt x="72" y="0"/>
                </a:lnTo>
                <a:lnTo>
                  <a:pt x="72" y="2"/>
                </a:lnTo>
                <a:lnTo>
                  <a:pt x="73" y="4"/>
                </a:lnTo>
                <a:lnTo>
                  <a:pt x="72" y="6"/>
                </a:lnTo>
                <a:lnTo>
                  <a:pt x="71" y="7"/>
                </a:lnTo>
                <a:lnTo>
                  <a:pt x="55" y="16"/>
                </a:lnTo>
                <a:lnTo>
                  <a:pt x="42" y="28"/>
                </a:lnTo>
                <a:lnTo>
                  <a:pt x="30" y="44"/>
                </a:lnTo>
                <a:lnTo>
                  <a:pt x="21" y="62"/>
                </a:lnTo>
                <a:lnTo>
                  <a:pt x="34" y="45"/>
                </a:lnTo>
                <a:lnTo>
                  <a:pt x="48" y="32"/>
                </a:lnTo>
                <a:lnTo>
                  <a:pt x="65" y="24"/>
                </a:lnTo>
                <a:lnTo>
                  <a:pt x="67" y="24"/>
                </a:lnTo>
                <a:lnTo>
                  <a:pt x="68" y="25"/>
                </a:lnTo>
                <a:lnTo>
                  <a:pt x="69" y="26"/>
                </a:lnTo>
                <a:lnTo>
                  <a:pt x="69" y="29"/>
                </a:lnTo>
                <a:lnTo>
                  <a:pt x="68" y="30"/>
                </a:lnTo>
                <a:lnTo>
                  <a:pt x="67" y="32"/>
                </a:lnTo>
                <a:lnTo>
                  <a:pt x="51" y="38"/>
                </a:lnTo>
                <a:lnTo>
                  <a:pt x="38" y="50"/>
                </a:lnTo>
                <a:lnTo>
                  <a:pt x="26" y="67"/>
                </a:lnTo>
                <a:lnTo>
                  <a:pt x="16" y="88"/>
                </a:lnTo>
                <a:lnTo>
                  <a:pt x="6" y="113"/>
                </a:lnTo>
                <a:lnTo>
                  <a:pt x="0" y="112"/>
                </a:lnTo>
                <a:lnTo>
                  <a:pt x="6" y="80"/>
                </a:lnTo>
                <a:lnTo>
                  <a:pt x="17" y="54"/>
                </a:lnTo>
                <a:lnTo>
                  <a:pt x="30" y="30"/>
                </a:lnTo>
                <a:lnTo>
                  <a:pt x="47" y="13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477"/>
          <p:cNvSpPr>
            <a:spLocks/>
          </p:cNvSpPr>
          <p:nvPr/>
        </p:nvSpPr>
        <p:spPr bwMode="auto">
          <a:xfrm>
            <a:off x="4570413" y="5246688"/>
            <a:ext cx="134938" cy="104775"/>
          </a:xfrm>
          <a:custGeom>
            <a:avLst/>
            <a:gdLst>
              <a:gd name="T0" fmla="*/ 85 w 85"/>
              <a:gd name="T1" fmla="*/ 0 h 66"/>
              <a:gd name="T2" fmla="*/ 26 w 85"/>
              <a:gd name="T3" fmla="*/ 66 h 66"/>
              <a:gd name="T4" fmla="*/ 30 w 85"/>
              <a:gd name="T5" fmla="*/ 36 h 66"/>
              <a:gd name="T6" fmla="*/ 30 w 85"/>
              <a:gd name="T7" fmla="*/ 33 h 66"/>
              <a:gd name="T8" fmla="*/ 31 w 85"/>
              <a:gd name="T9" fmla="*/ 32 h 66"/>
              <a:gd name="T10" fmla="*/ 34 w 85"/>
              <a:gd name="T11" fmla="*/ 32 h 66"/>
              <a:gd name="T12" fmla="*/ 35 w 85"/>
              <a:gd name="T13" fmla="*/ 33 h 66"/>
              <a:gd name="T14" fmla="*/ 36 w 85"/>
              <a:gd name="T15" fmla="*/ 34 h 66"/>
              <a:gd name="T16" fmla="*/ 36 w 85"/>
              <a:gd name="T17" fmla="*/ 36 h 66"/>
              <a:gd name="T18" fmla="*/ 35 w 85"/>
              <a:gd name="T19" fmla="*/ 45 h 66"/>
              <a:gd name="T20" fmla="*/ 68 w 85"/>
              <a:gd name="T21" fmla="*/ 8 h 66"/>
              <a:gd name="T22" fmla="*/ 4 w 85"/>
              <a:gd name="T23" fmla="*/ 11 h 66"/>
              <a:gd name="T24" fmla="*/ 2 w 85"/>
              <a:gd name="T25" fmla="*/ 10 h 66"/>
              <a:gd name="T26" fmla="*/ 1 w 85"/>
              <a:gd name="T27" fmla="*/ 8 h 66"/>
              <a:gd name="T28" fmla="*/ 0 w 85"/>
              <a:gd name="T29" fmla="*/ 7 h 66"/>
              <a:gd name="T30" fmla="*/ 1 w 85"/>
              <a:gd name="T31" fmla="*/ 6 h 66"/>
              <a:gd name="T32" fmla="*/ 1 w 85"/>
              <a:gd name="T33" fmla="*/ 4 h 66"/>
              <a:gd name="T34" fmla="*/ 4 w 85"/>
              <a:gd name="T35" fmla="*/ 3 h 66"/>
              <a:gd name="T36" fmla="*/ 85 w 85"/>
              <a:gd name="T3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" h="66">
                <a:moveTo>
                  <a:pt x="85" y="0"/>
                </a:moveTo>
                <a:lnTo>
                  <a:pt x="26" y="66"/>
                </a:lnTo>
                <a:lnTo>
                  <a:pt x="30" y="36"/>
                </a:lnTo>
                <a:lnTo>
                  <a:pt x="30" y="33"/>
                </a:lnTo>
                <a:lnTo>
                  <a:pt x="31" y="32"/>
                </a:lnTo>
                <a:lnTo>
                  <a:pt x="34" y="32"/>
                </a:lnTo>
                <a:lnTo>
                  <a:pt x="35" y="33"/>
                </a:lnTo>
                <a:lnTo>
                  <a:pt x="36" y="34"/>
                </a:lnTo>
                <a:lnTo>
                  <a:pt x="36" y="36"/>
                </a:lnTo>
                <a:lnTo>
                  <a:pt x="35" y="45"/>
                </a:lnTo>
                <a:lnTo>
                  <a:pt x="68" y="8"/>
                </a:lnTo>
                <a:lnTo>
                  <a:pt x="4" y="11"/>
                </a:lnTo>
                <a:lnTo>
                  <a:pt x="2" y="10"/>
                </a:lnTo>
                <a:lnTo>
                  <a:pt x="1" y="8"/>
                </a:lnTo>
                <a:lnTo>
                  <a:pt x="0" y="7"/>
                </a:lnTo>
                <a:lnTo>
                  <a:pt x="1" y="6"/>
                </a:lnTo>
                <a:lnTo>
                  <a:pt x="1" y="4"/>
                </a:lnTo>
                <a:lnTo>
                  <a:pt x="4" y="3"/>
                </a:lnTo>
                <a:lnTo>
                  <a:pt x="8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478"/>
          <p:cNvSpPr>
            <a:spLocks/>
          </p:cNvSpPr>
          <p:nvPr/>
        </p:nvSpPr>
        <p:spPr bwMode="auto">
          <a:xfrm>
            <a:off x="4570413" y="5251450"/>
            <a:ext cx="63500" cy="19050"/>
          </a:xfrm>
          <a:custGeom>
            <a:avLst/>
            <a:gdLst>
              <a:gd name="T0" fmla="*/ 4 w 40"/>
              <a:gd name="T1" fmla="*/ 0 h 12"/>
              <a:gd name="T2" fmla="*/ 36 w 40"/>
              <a:gd name="T3" fmla="*/ 5 h 12"/>
              <a:gd name="T4" fmla="*/ 39 w 40"/>
              <a:gd name="T5" fmla="*/ 5 h 12"/>
              <a:gd name="T6" fmla="*/ 39 w 40"/>
              <a:gd name="T7" fmla="*/ 7 h 12"/>
              <a:gd name="T8" fmla="*/ 40 w 40"/>
              <a:gd name="T9" fmla="*/ 9 h 12"/>
              <a:gd name="T10" fmla="*/ 39 w 40"/>
              <a:gd name="T11" fmla="*/ 12 h 12"/>
              <a:gd name="T12" fmla="*/ 36 w 40"/>
              <a:gd name="T13" fmla="*/ 12 h 12"/>
              <a:gd name="T14" fmla="*/ 36 w 40"/>
              <a:gd name="T15" fmla="*/ 12 h 12"/>
              <a:gd name="T16" fmla="*/ 4 w 40"/>
              <a:gd name="T17" fmla="*/ 8 h 12"/>
              <a:gd name="T18" fmla="*/ 4 w 40"/>
              <a:gd name="T19" fmla="*/ 8 h 12"/>
              <a:gd name="T20" fmla="*/ 1 w 40"/>
              <a:gd name="T21" fmla="*/ 7 h 12"/>
              <a:gd name="T22" fmla="*/ 0 w 40"/>
              <a:gd name="T23" fmla="*/ 5 h 12"/>
              <a:gd name="T24" fmla="*/ 0 w 40"/>
              <a:gd name="T25" fmla="*/ 4 h 12"/>
              <a:gd name="T26" fmla="*/ 1 w 40"/>
              <a:gd name="T27" fmla="*/ 1 h 12"/>
              <a:gd name="T28" fmla="*/ 2 w 40"/>
              <a:gd name="T29" fmla="*/ 0 h 12"/>
              <a:gd name="T30" fmla="*/ 4 w 40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12">
                <a:moveTo>
                  <a:pt x="4" y="0"/>
                </a:moveTo>
                <a:lnTo>
                  <a:pt x="36" y="5"/>
                </a:lnTo>
                <a:lnTo>
                  <a:pt x="39" y="5"/>
                </a:lnTo>
                <a:lnTo>
                  <a:pt x="39" y="7"/>
                </a:lnTo>
                <a:lnTo>
                  <a:pt x="40" y="9"/>
                </a:lnTo>
                <a:lnTo>
                  <a:pt x="39" y="12"/>
                </a:lnTo>
                <a:lnTo>
                  <a:pt x="36" y="12"/>
                </a:lnTo>
                <a:lnTo>
                  <a:pt x="36" y="12"/>
                </a:lnTo>
                <a:lnTo>
                  <a:pt x="4" y="8"/>
                </a:lnTo>
                <a:lnTo>
                  <a:pt x="4" y="8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479"/>
          <p:cNvSpPr>
            <a:spLocks noEditPoints="1"/>
          </p:cNvSpPr>
          <p:nvPr/>
        </p:nvSpPr>
        <p:spPr bwMode="auto">
          <a:xfrm>
            <a:off x="4518026" y="5246688"/>
            <a:ext cx="187325" cy="192088"/>
          </a:xfrm>
          <a:custGeom>
            <a:avLst/>
            <a:gdLst>
              <a:gd name="T0" fmla="*/ 101 w 118"/>
              <a:gd name="T1" fmla="*/ 8 h 121"/>
              <a:gd name="T2" fmla="*/ 76 w 118"/>
              <a:gd name="T3" fmla="*/ 8 h 121"/>
              <a:gd name="T4" fmla="*/ 82 w 118"/>
              <a:gd name="T5" fmla="*/ 10 h 121"/>
              <a:gd name="T6" fmla="*/ 71 w 118"/>
              <a:gd name="T7" fmla="*/ 15 h 121"/>
              <a:gd name="T8" fmla="*/ 55 w 118"/>
              <a:gd name="T9" fmla="*/ 24 h 121"/>
              <a:gd name="T10" fmla="*/ 42 w 118"/>
              <a:gd name="T11" fmla="*/ 36 h 121"/>
              <a:gd name="T12" fmla="*/ 30 w 118"/>
              <a:gd name="T13" fmla="*/ 52 h 121"/>
              <a:gd name="T14" fmla="*/ 21 w 118"/>
              <a:gd name="T15" fmla="*/ 70 h 121"/>
              <a:gd name="T16" fmla="*/ 34 w 118"/>
              <a:gd name="T17" fmla="*/ 53 h 121"/>
              <a:gd name="T18" fmla="*/ 48 w 118"/>
              <a:gd name="T19" fmla="*/ 40 h 121"/>
              <a:gd name="T20" fmla="*/ 65 w 118"/>
              <a:gd name="T21" fmla="*/ 32 h 121"/>
              <a:gd name="T22" fmla="*/ 71 w 118"/>
              <a:gd name="T23" fmla="*/ 31 h 121"/>
              <a:gd name="T24" fmla="*/ 68 w 118"/>
              <a:gd name="T25" fmla="*/ 45 h 121"/>
              <a:gd name="T26" fmla="*/ 101 w 118"/>
              <a:gd name="T27" fmla="*/ 8 h 121"/>
              <a:gd name="T28" fmla="*/ 118 w 118"/>
              <a:gd name="T29" fmla="*/ 0 h 121"/>
              <a:gd name="T30" fmla="*/ 59 w 118"/>
              <a:gd name="T31" fmla="*/ 66 h 121"/>
              <a:gd name="T32" fmla="*/ 61 w 118"/>
              <a:gd name="T33" fmla="*/ 41 h 121"/>
              <a:gd name="T34" fmla="*/ 44 w 118"/>
              <a:gd name="T35" fmla="*/ 52 h 121"/>
              <a:gd name="T36" fmla="*/ 30 w 118"/>
              <a:gd name="T37" fmla="*/ 69 h 121"/>
              <a:gd name="T38" fmla="*/ 17 w 118"/>
              <a:gd name="T39" fmla="*/ 92 h 121"/>
              <a:gd name="T40" fmla="*/ 6 w 118"/>
              <a:gd name="T41" fmla="*/ 121 h 121"/>
              <a:gd name="T42" fmla="*/ 0 w 118"/>
              <a:gd name="T43" fmla="*/ 120 h 121"/>
              <a:gd name="T44" fmla="*/ 6 w 118"/>
              <a:gd name="T45" fmla="*/ 91 h 121"/>
              <a:gd name="T46" fmla="*/ 14 w 118"/>
              <a:gd name="T47" fmla="*/ 66 h 121"/>
              <a:gd name="T48" fmla="*/ 26 w 118"/>
              <a:gd name="T49" fmla="*/ 45 h 121"/>
              <a:gd name="T50" fmla="*/ 40 w 118"/>
              <a:gd name="T51" fmla="*/ 27 h 121"/>
              <a:gd name="T52" fmla="*/ 57 w 118"/>
              <a:gd name="T53" fmla="*/ 14 h 121"/>
              <a:gd name="T54" fmla="*/ 37 w 118"/>
              <a:gd name="T55" fmla="*/ 11 h 121"/>
              <a:gd name="T56" fmla="*/ 37 w 118"/>
              <a:gd name="T57" fmla="*/ 3 h 121"/>
              <a:gd name="T58" fmla="*/ 118 w 118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8" h="121">
                <a:moveTo>
                  <a:pt x="101" y="8"/>
                </a:moveTo>
                <a:lnTo>
                  <a:pt x="76" y="8"/>
                </a:lnTo>
                <a:lnTo>
                  <a:pt x="82" y="10"/>
                </a:lnTo>
                <a:lnTo>
                  <a:pt x="71" y="15"/>
                </a:lnTo>
                <a:lnTo>
                  <a:pt x="55" y="24"/>
                </a:lnTo>
                <a:lnTo>
                  <a:pt x="42" y="36"/>
                </a:lnTo>
                <a:lnTo>
                  <a:pt x="30" y="52"/>
                </a:lnTo>
                <a:lnTo>
                  <a:pt x="21" y="70"/>
                </a:lnTo>
                <a:lnTo>
                  <a:pt x="34" y="53"/>
                </a:lnTo>
                <a:lnTo>
                  <a:pt x="48" y="40"/>
                </a:lnTo>
                <a:lnTo>
                  <a:pt x="65" y="32"/>
                </a:lnTo>
                <a:lnTo>
                  <a:pt x="71" y="31"/>
                </a:lnTo>
                <a:lnTo>
                  <a:pt x="68" y="45"/>
                </a:lnTo>
                <a:lnTo>
                  <a:pt x="101" y="8"/>
                </a:lnTo>
                <a:close/>
                <a:moveTo>
                  <a:pt x="118" y="0"/>
                </a:moveTo>
                <a:lnTo>
                  <a:pt x="59" y="66"/>
                </a:lnTo>
                <a:lnTo>
                  <a:pt x="61" y="41"/>
                </a:lnTo>
                <a:lnTo>
                  <a:pt x="44" y="52"/>
                </a:lnTo>
                <a:lnTo>
                  <a:pt x="30" y="69"/>
                </a:lnTo>
                <a:lnTo>
                  <a:pt x="17" y="92"/>
                </a:lnTo>
                <a:lnTo>
                  <a:pt x="6" y="121"/>
                </a:lnTo>
                <a:lnTo>
                  <a:pt x="0" y="120"/>
                </a:lnTo>
                <a:lnTo>
                  <a:pt x="6" y="91"/>
                </a:lnTo>
                <a:lnTo>
                  <a:pt x="14" y="66"/>
                </a:lnTo>
                <a:lnTo>
                  <a:pt x="26" y="45"/>
                </a:lnTo>
                <a:lnTo>
                  <a:pt x="40" y="27"/>
                </a:lnTo>
                <a:lnTo>
                  <a:pt x="57" y="14"/>
                </a:lnTo>
                <a:lnTo>
                  <a:pt x="37" y="11"/>
                </a:lnTo>
                <a:lnTo>
                  <a:pt x="37" y="3"/>
                </a:lnTo>
                <a:lnTo>
                  <a:pt x="11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480"/>
          <p:cNvSpPr>
            <a:spLocks/>
          </p:cNvSpPr>
          <p:nvPr/>
        </p:nvSpPr>
        <p:spPr bwMode="auto">
          <a:xfrm>
            <a:off x="4687888" y="5573713"/>
            <a:ext cx="11113" cy="26988"/>
          </a:xfrm>
          <a:custGeom>
            <a:avLst/>
            <a:gdLst>
              <a:gd name="T0" fmla="*/ 4 w 7"/>
              <a:gd name="T1" fmla="*/ 0 h 17"/>
              <a:gd name="T2" fmla="*/ 5 w 7"/>
              <a:gd name="T3" fmla="*/ 1 h 17"/>
              <a:gd name="T4" fmla="*/ 7 w 7"/>
              <a:gd name="T5" fmla="*/ 3 h 17"/>
              <a:gd name="T6" fmla="*/ 7 w 7"/>
              <a:gd name="T7" fmla="*/ 4 h 17"/>
              <a:gd name="T8" fmla="*/ 7 w 7"/>
              <a:gd name="T9" fmla="*/ 13 h 17"/>
              <a:gd name="T10" fmla="*/ 7 w 7"/>
              <a:gd name="T11" fmla="*/ 14 h 17"/>
              <a:gd name="T12" fmla="*/ 5 w 7"/>
              <a:gd name="T13" fmla="*/ 16 h 17"/>
              <a:gd name="T14" fmla="*/ 4 w 7"/>
              <a:gd name="T15" fmla="*/ 17 h 17"/>
              <a:gd name="T16" fmla="*/ 4 w 7"/>
              <a:gd name="T17" fmla="*/ 17 h 17"/>
              <a:gd name="T18" fmla="*/ 2 w 7"/>
              <a:gd name="T19" fmla="*/ 16 h 17"/>
              <a:gd name="T20" fmla="*/ 0 w 7"/>
              <a:gd name="T21" fmla="*/ 14 h 17"/>
              <a:gd name="T22" fmla="*/ 0 w 7"/>
              <a:gd name="T23" fmla="*/ 13 h 17"/>
              <a:gd name="T24" fmla="*/ 0 w 7"/>
              <a:gd name="T25" fmla="*/ 4 h 17"/>
              <a:gd name="T26" fmla="*/ 0 w 7"/>
              <a:gd name="T27" fmla="*/ 3 h 17"/>
              <a:gd name="T28" fmla="*/ 2 w 7"/>
              <a:gd name="T29" fmla="*/ 1 h 17"/>
              <a:gd name="T30" fmla="*/ 4 w 7"/>
              <a:gd name="T3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17">
                <a:moveTo>
                  <a:pt x="4" y="0"/>
                </a:moveTo>
                <a:lnTo>
                  <a:pt x="5" y="1"/>
                </a:lnTo>
                <a:lnTo>
                  <a:pt x="7" y="3"/>
                </a:lnTo>
                <a:lnTo>
                  <a:pt x="7" y="4"/>
                </a:lnTo>
                <a:lnTo>
                  <a:pt x="7" y="13"/>
                </a:lnTo>
                <a:lnTo>
                  <a:pt x="7" y="14"/>
                </a:lnTo>
                <a:lnTo>
                  <a:pt x="5" y="16"/>
                </a:lnTo>
                <a:lnTo>
                  <a:pt x="4" y="17"/>
                </a:lnTo>
                <a:lnTo>
                  <a:pt x="4" y="17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481"/>
          <p:cNvSpPr>
            <a:spLocks noEditPoints="1"/>
          </p:cNvSpPr>
          <p:nvPr/>
        </p:nvSpPr>
        <p:spPr bwMode="auto">
          <a:xfrm>
            <a:off x="4618038" y="5594350"/>
            <a:ext cx="101600" cy="41275"/>
          </a:xfrm>
          <a:custGeom>
            <a:avLst/>
            <a:gdLst>
              <a:gd name="T0" fmla="*/ 31 w 64"/>
              <a:gd name="T1" fmla="*/ 3 h 26"/>
              <a:gd name="T2" fmla="*/ 30 w 64"/>
              <a:gd name="T3" fmla="*/ 8 h 26"/>
              <a:gd name="T4" fmla="*/ 26 w 64"/>
              <a:gd name="T5" fmla="*/ 14 h 26"/>
              <a:gd name="T6" fmla="*/ 21 w 64"/>
              <a:gd name="T7" fmla="*/ 21 h 26"/>
              <a:gd name="T8" fmla="*/ 15 w 64"/>
              <a:gd name="T9" fmla="*/ 25 h 26"/>
              <a:gd name="T10" fmla="*/ 9 w 64"/>
              <a:gd name="T11" fmla="*/ 26 h 26"/>
              <a:gd name="T12" fmla="*/ 4 w 64"/>
              <a:gd name="T13" fmla="*/ 25 h 26"/>
              <a:gd name="T14" fmla="*/ 1 w 64"/>
              <a:gd name="T15" fmla="*/ 21 h 26"/>
              <a:gd name="T16" fmla="*/ 0 w 64"/>
              <a:gd name="T17" fmla="*/ 12 h 26"/>
              <a:gd name="T18" fmla="*/ 8 w 64"/>
              <a:gd name="T19" fmla="*/ 8 h 26"/>
              <a:gd name="T20" fmla="*/ 21 w 64"/>
              <a:gd name="T21" fmla="*/ 4 h 26"/>
              <a:gd name="T22" fmla="*/ 31 w 64"/>
              <a:gd name="T23" fmla="*/ 3 h 26"/>
              <a:gd name="T24" fmla="*/ 31 w 64"/>
              <a:gd name="T25" fmla="*/ 3 h 26"/>
              <a:gd name="T26" fmla="*/ 31 w 64"/>
              <a:gd name="T27" fmla="*/ 3 h 26"/>
              <a:gd name="T28" fmla="*/ 31 w 64"/>
              <a:gd name="T29" fmla="*/ 3 h 26"/>
              <a:gd name="T30" fmla="*/ 31 w 64"/>
              <a:gd name="T31" fmla="*/ 3 h 26"/>
              <a:gd name="T32" fmla="*/ 52 w 64"/>
              <a:gd name="T33" fmla="*/ 0 h 26"/>
              <a:gd name="T34" fmla="*/ 64 w 64"/>
              <a:gd name="T35" fmla="*/ 3 h 26"/>
              <a:gd name="T36" fmla="*/ 56 w 64"/>
              <a:gd name="T37" fmla="*/ 13 h 26"/>
              <a:gd name="T38" fmla="*/ 49 w 64"/>
              <a:gd name="T39" fmla="*/ 18 h 26"/>
              <a:gd name="T40" fmla="*/ 44 w 64"/>
              <a:gd name="T41" fmla="*/ 21 h 26"/>
              <a:gd name="T42" fmla="*/ 42 w 64"/>
              <a:gd name="T43" fmla="*/ 20 h 26"/>
              <a:gd name="T44" fmla="*/ 39 w 64"/>
              <a:gd name="T45" fmla="*/ 16 h 26"/>
              <a:gd name="T46" fmla="*/ 36 w 64"/>
              <a:gd name="T47" fmla="*/ 11 h 26"/>
              <a:gd name="T48" fmla="*/ 35 w 64"/>
              <a:gd name="T49" fmla="*/ 7 h 26"/>
              <a:gd name="T50" fmla="*/ 34 w 64"/>
              <a:gd name="T51" fmla="*/ 3 h 26"/>
              <a:gd name="T52" fmla="*/ 31 w 64"/>
              <a:gd name="T53" fmla="*/ 3 h 26"/>
              <a:gd name="T54" fmla="*/ 36 w 64"/>
              <a:gd name="T55" fmla="*/ 1 h 26"/>
              <a:gd name="T56" fmla="*/ 52 w 64"/>
              <a:gd name="T5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26">
                <a:moveTo>
                  <a:pt x="31" y="3"/>
                </a:moveTo>
                <a:lnTo>
                  <a:pt x="30" y="8"/>
                </a:lnTo>
                <a:lnTo>
                  <a:pt x="26" y="14"/>
                </a:lnTo>
                <a:lnTo>
                  <a:pt x="21" y="21"/>
                </a:lnTo>
                <a:lnTo>
                  <a:pt x="15" y="25"/>
                </a:lnTo>
                <a:lnTo>
                  <a:pt x="9" y="26"/>
                </a:lnTo>
                <a:lnTo>
                  <a:pt x="4" y="25"/>
                </a:lnTo>
                <a:lnTo>
                  <a:pt x="1" y="21"/>
                </a:lnTo>
                <a:lnTo>
                  <a:pt x="0" y="12"/>
                </a:lnTo>
                <a:lnTo>
                  <a:pt x="8" y="8"/>
                </a:lnTo>
                <a:lnTo>
                  <a:pt x="21" y="4"/>
                </a:lnTo>
                <a:lnTo>
                  <a:pt x="31" y="3"/>
                </a:lnTo>
                <a:close/>
                <a:moveTo>
                  <a:pt x="31" y="3"/>
                </a:moveTo>
                <a:lnTo>
                  <a:pt x="31" y="3"/>
                </a:lnTo>
                <a:lnTo>
                  <a:pt x="31" y="3"/>
                </a:lnTo>
                <a:lnTo>
                  <a:pt x="31" y="3"/>
                </a:lnTo>
                <a:close/>
                <a:moveTo>
                  <a:pt x="52" y="0"/>
                </a:moveTo>
                <a:lnTo>
                  <a:pt x="64" y="3"/>
                </a:lnTo>
                <a:lnTo>
                  <a:pt x="56" y="13"/>
                </a:lnTo>
                <a:lnTo>
                  <a:pt x="49" y="18"/>
                </a:lnTo>
                <a:lnTo>
                  <a:pt x="44" y="21"/>
                </a:lnTo>
                <a:lnTo>
                  <a:pt x="42" y="20"/>
                </a:lnTo>
                <a:lnTo>
                  <a:pt x="39" y="16"/>
                </a:lnTo>
                <a:lnTo>
                  <a:pt x="36" y="11"/>
                </a:lnTo>
                <a:lnTo>
                  <a:pt x="35" y="7"/>
                </a:lnTo>
                <a:lnTo>
                  <a:pt x="34" y="3"/>
                </a:lnTo>
                <a:lnTo>
                  <a:pt x="31" y="3"/>
                </a:lnTo>
                <a:lnTo>
                  <a:pt x="36" y="1"/>
                </a:lnTo>
                <a:lnTo>
                  <a:pt x="52" y="0"/>
                </a:lnTo>
                <a:close/>
              </a:path>
            </a:pathLst>
          </a:custGeom>
          <a:solidFill>
            <a:srgbClr val="F8F923"/>
          </a:solidFill>
          <a:ln w="0">
            <a:solidFill>
              <a:srgbClr val="F8F92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482"/>
          <p:cNvSpPr>
            <a:spLocks noEditPoints="1"/>
          </p:cNvSpPr>
          <p:nvPr/>
        </p:nvSpPr>
        <p:spPr bwMode="auto">
          <a:xfrm>
            <a:off x="4611688" y="5588000"/>
            <a:ext cx="115888" cy="53975"/>
          </a:xfrm>
          <a:custGeom>
            <a:avLst/>
            <a:gdLst>
              <a:gd name="T0" fmla="*/ 17 w 73"/>
              <a:gd name="T1" fmla="*/ 15 h 34"/>
              <a:gd name="T2" fmla="*/ 8 w 73"/>
              <a:gd name="T3" fmla="*/ 21 h 34"/>
              <a:gd name="T4" fmla="*/ 9 w 73"/>
              <a:gd name="T5" fmla="*/ 25 h 34"/>
              <a:gd name="T6" fmla="*/ 13 w 73"/>
              <a:gd name="T7" fmla="*/ 28 h 34"/>
              <a:gd name="T8" fmla="*/ 18 w 73"/>
              <a:gd name="T9" fmla="*/ 25 h 34"/>
              <a:gd name="T10" fmla="*/ 25 w 73"/>
              <a:gd name="T11" fmla="*/ 20 h 34"/>
              <a:gd name="T12" fmla="*/ 31 w 73"/>
              <a:gd name="T13" fmla="*/ 11 h 34"/>
              <a:gd name="T14" fmla="*/ 48 w 73"/>
              <a:gd name="T15" fmla="*/ 8 h 34"/>
              <a:gd name="T16" fmla="*/ 43 w 73"/>
              <a:gd name="T17" fmla="*/ 11 h 34"/>
              <a:gd name="T18" fmla="*/ 46 w 73"/>
              <a:gd name="T19" fmla="*/ 17 h 34"/>
              <a:gd name="T20" fmla="*/ 48 w 73"/>
              <a:gd name="T21" fmla="*/ 21 h 34"/>
              <a:gd name="T22" fmla="*/ 50 w 73"/>
              <a:gd name="T23" fmla="*/ 21 h 34"/>
              <a:gd name="T24" fmla="*/ 55 w 73"/>
              <a:gd name="T25" fmla="*/ 17 h 34"/>
              <a:gd name="T26" fmla="*/ 63 w 73"/>
              <a:gd name="T27" fmla="*/ 8 h 34"/>
              <a:gd name="T28" fmla="*/ 55 w 73"/>
              <a:gd name="T29" fmla="*/ 8 h 34"/>
              <a:gd name="T30" fmla="*/ 60 w 73"/>
              <a:gd name="T31" fmla="*/ 0 h 34"/>
              <a:gd name="T32" fmla="*/ 69 w 73"/>
              <a:gd name="T33" fmla="*/ 3 h 34"/>
              <a:gd name="T34" fmla="*/ 70 w 73"/>
              <a:gd name="T35" fmla="*/ 8 h 34"/>
              <a:gd name="T36" fmla="*/ 56 w 73"/>
              <a:gd name="T37" fmla="*/ 26 h 34"/>
              <a:gd name="T38" fmla="*/ 46 w 73"/>
              <a:gd name="T39" fmla="*/ 28 h 34"/>
              <a:gd name="T40" fmla="*/ 42 w 73"/>
              <a:gd name="T41" fmla="*/ 25 h 34"/>
              <a:gd name="T42" fmla="*/ 38 w 73"/>
              <a:gd name="T43" fmla="*/ 18 h 34"/>
              <a:gd name="T44" fmla="*/ 34 w 73"/>
              <a:gd name="T45" fmla="*/ 20 h 34"/>
              <a:gd name="T46" fmla="*/ 26 w 73"/>
              <a:gd name="T47" fmla="*/ 29 h 34"/>
              <a:gd name="T48" fmla="*/ 17 w 73"/>
              <a:gd name="T49" fmla="*/ 33 h 34"/>
              <a:gd name="T50" fmla="*/ 12 w 73"/>
              <a:gd name="T51" fmla="*/ 34 h 34"/>
              <a:gd name="T52" fmla="*/ 6 w 73"/>
              <a:gd name="T53" fmla="*/ 32 h 34"/>
              <a:gd name="T54" fmla="*/ 1 w 73"/>
              <a:gd name="T55" fmla="*/ 26 h 34"/>
              <a:gd name="T56" fmla="*/ 0 w 73"/>
              <a:gd name="T57" fmla="*/ 16 h 34"/>
              <a:gd name="T58" fmla="*/ 0 w 73"/>
              <a:gd name="T59" fmla="*/ 13 h 34"/>
              <a:gd name="T60" fmla="*/ 10 w 73"/>
              <a:gd name="T61" fmla="*/ 8 h 34"/>
              <a:gd name="T62" fmla="*/ 39 w 73"/>
              <a:gd name="T63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" h="34">
                <a:moveTo>
                  <a:pt x="31" y="11"/>
                </a:moveTo>
                <a:lnTo>
                  <a:pt x="17" y="15"/>
                </a:lnTo>
                <a:lnTo>
                  <a:pt x="8" y="1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10" y="26"/>
                </a:lnTo>
                <a:lnTo>
                  <a:pt x="13" y="28"/>
                </a:lnTo>
                <a:lnTo>
                  <a:pt x="15" y="26"/>
                </a:lnTo>
                <a:lnTo>
                  <a:pt x="18" y="25"/>
                </a:lnTo>
                <a:lnTo>
                  <a:pt x="22" y="22"/>
                </a:lnTo>
                <a:lnTo>
                  <a:pt x="25" y="20"/>
                </a:lnTo>
                <a:lnTo>
                  <a:pt x="29" y="16"/>
                </a:lnTo>
                <a:lnTo>
                  <a:pt x="31" y="11"/>
                </a:lnTo>
                <a:close/>
                <a:moveTo>
                  <a:pt x="55" y="8"/>
                </a:moveTo>
                <a:lnTo>
                  <a:pt x="48" y="8"/>
                </a:lnTo>
                <a:lnTo>
                  <a:pt x="42" y="8"/>
                </a:lnTo>
                <a:lnTo>
                  <a:pt x="43" y="11"/>
                </a:lnTo>
                <a:lnTo>
                  <a:pt x="44" y="15"/>
                </a:lnTo>
                <a:lnTo>
                  <a:pt x="46" y="17"/>
                </a:lnTo>
                <a:lnTo>
                  <a:pt x="47" y="20"/>
                </a:lnTo>
                <a:lnTo>
                  <a:pt x="48" y="21"/>
                </a:lnTo>
                <a:lnTo>
                  <a:pt x="50" y="21"/>
                </a:lnTo>
                <a:lnTo>
                  <a:pt x="50" y="21"/>
                </a:lnTo>
                <a:lnTo>
                  <a:pt x="52" y="20"/>
                </a:lnTo>
                <a:lnTo>
                  <a:pt x="55" y="17"/>
                </a:lnTo>
                <a:lnTo>
                  <a:pt x="57" y="13"/>
                </a:lnTo>
                <a:lnTo>
                  <a:pt x="63" y="8"/>
                </a:lnTo>
                <a:lnTo>
                  <a:pt x="59" y="8"/>
                </a:lnTo>
                <a:lnTo>
                  <a:pt x="55" y="8"/>
                </a:lnTo>
                <a:close/>
                <a:moveTo>
                  <a:pt x="55" y="0"/>
                </a:moveTo>
                <a:lnTo>
                  <a:pt x="60" y="0"/>
                </a:lnTo>
                <a:lnTo>
                  <a:pt x="64" y="1"/>
                </a:lnTo>
                <a:lnTo>
                  <a:pt x="69" y="3"/>
                </a:lnTo>
                <a:lnTo>
                  <a:pt x="73" y="4"/>
                </a:lnTo>
                <a:lnTo>
                  <a:pt x="70" y="8"/>
                </a:lnTo>
                <a:lnTo>
                  <a:pt x="63" y="20"/>
                </a:lnTo>
                <a:lnTo>
                  <a:pt x="56" y="26"/>
                </a:lnTo>
                <a:lnTo>
                  <a:pt x="50" y="28"/>
                </a:lnTo>
                <a:lnTo>
                  <a:pt x="46" y="28"/>
                </a:lnTo>
                <a:lnTo>
                  <a:pt x="44" y="26"/>
                </a:lnTo>
                <a:lnTo>
                  <a:pt x="42" y="25"/>
                </a:lnTo>
                <a:lnTo>
                  <a:pt x="40" y="21"/>
                </a:lnTo>
                <a:lnTo>
                  <a:pt x="38" y="18"/>
                </a:lnTo>
                <a:lnTo>
                  <a:pt x="36" y="15"/>
                </a:lnTo>
                <a:lnTo>
                  <a:pt x="34" y="20"/>
                </a:lnTo>
                <a:lnTo>
                  <a:pt x="30" y="25"/>
                </a:lnTo>
                <a:lnTo>
                  <a:pt x="26" y="29"/>
                </a:lnTo>
                <a:lnTo>
                  <a:pt x="22" y="32"/>
                </a:lnTo>
                <a:lnTo>
                  <a:pt x="17" y="33"/>
                </a:lnTo>
                <a:lnTo>
                  <a:pt x="13" y="34"/>
                </a:lnTo>
                <a:lnTo>
                  <a:pt x="12" y="34"/>
                </a:lnTo>
                <a:lnTo>
                  <a:pt x="9" y="34"/>
                </a:lnTo>
                <a:lnTo>
                  <a:pt x="6" y="32"/>
                </a:lnTo>
                <a:lnTo>
                  <a:pt x="4" y="29"/>
                </a:lnTo>
                <a:lnTo>
                  <a:pt x="1" y="26"/>
                </a:lnTo>
                <a:lnTo>
                  <a:pt x="0" y="21"/>
                </a:lnTo>
                <a:lnTo>
                  <a:pt x="0" y="16"/>
                </a:lnTo>
                <a:lnTo>
                  <a:pt x="0" y="15"/>
                </a:lnTo>
                <a:lnTo>
                  <a:pt x="0" y="13"/>
                </a:lnTo>
                <a:lnTo>
                  <a:pt x="1" y="12"/>
                </a:lnTo>
                <a:lnTo>
                  <a:pt x="10" y="8"/>
                </a:lnTo>
                <a:lnTo>
                  <a:pt x="23" y="5"/>
                </a:lnTo>
                <a:lnTo>
                  <a:pt x="39" y="1"/>
                </a:lnTo>
                <a:lnTo>
                  <a:pt x="5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483"/>
          <p:cNvSpPr>
            <a:spLocks/>
          </p:cNvSpPr>
          <p:nvPr/>
        </p:nvSpPr>
        <p:spPr bwMode="auto">
          <a:xfrm>
            <a:off x="4537076" y="5594350"/>
            <a:ext cx="219075" cy="222250"/>
          </a:xfrm>
          <a:custGeom>
            <a:avLst/>
            <a:gdLst>
              <a:gd name="T0" fmla="*/ 124 w 138"/>
              <a:gd name="T1" fmla="*/ 0 h 140"/>
              <a:gd name="T2" fmla="*/ 125 w 138"/>
              <a:gd name="T3" fmla="*/ 0 h 140"/>
              <a:gd name="T4" fmla="*/ 137 w 138"/>
              <a:gd name="T5" fmla="*/ 9 h 140"/>
              <a:gd name="T6" fmla="*/ 138 w 138"/>
              <a:gd name="T7" fmla="*/ 11 h 140"/>
              <a:gd name="T8" fmla="*/ 138 w 138"/>
              <a:gd name="T9" fmla="*/ 13 h 140"/>
              <a:gd name="T10" fmla="*/ 127 w 138"/>
              <a:gd name="T11" fmla="*/ 47 h 140"/>
              <a:gd name="T12" fmla="*/ 117 w 138"/>
              <a:gd name="T13" fmla="*/ 76 h 140"/>
              <a:gd name="T14" fmla="*/ 111 w 138"/>
              <a:gd name="T15" fmla="*/ 100 h 140"/>
              <a:gd name="T16" fmla="*/ 104 w 138"/>
              <a:gd name="T17" fmla="*/ 118 h 140"/>
              <a:gd name="T18" fmla="*/ 99 w 138"/>
              <a:gd name="T19" fmla="*/ 131 h 140"/>
              <a:gd name="T20" fmla="*/ 97 w 138"/>
              <a:gd name="T21" fmla="*/ 135 h 140"/>
              <a:gd name="T22" fmla="*/ 93 w 138"/>
              <a:gd name="T23" fmla="*/ 138 h 140"/>
              <a:gd name="T24" fmla="*/ 89 w 138"/>
              <a:gd name="T25" fmla="*/ 139 h 140"/>
              <a:gd name="T26" fmla="*/ 85 w 138"/>
              <a:gd name="T27" fmla="*/ 140 h 140"/>
              <a:gd name="T28" fmla="*/ 85 w 138"/>
              <a:gd name="T29" fmla="*/ 140 h 140"/>
              <a:gd name="T30" fmla="*/ 76 w 138"/>
              <a:gd name="T31" fmla="*/ 138 h 140"/>
              <a:gd name="T32" fmla="*/ 66 w 138"/>
              <a:gd name="T33" fmla="*/ 131 h 140"/>
              <a:gd name="T34" fmla="*/ 55 w 138"/>
              <a:gd name="T35" fmla="*/ 121 h 140"/>
              <a:gd name="T36" fmla="*/ 39 w 138"/>
              <a:gd name="T37" fmla="*/ 107 h 140"/>
              <a:gd name="T38" fmla="*/ 22 w 138"/>
              <a:gd name="T39" fmla="*/ 89 h 140"/>
              <a:gd name="T40" fmla="*/ 1 w 138"/>
              <a:gd name="T41" fmla="*/ 67 h 140"/>
              <a:gd name="T42" fmla="*/ 0 w 138"/>
              <a:gd name="T43" fmla="*/ 64 h 140"/>
              <a:gd name="T44" fmla="*/ 0 w 138"/>
              <a:gd name="T45" fmla="*/ 63 h 140"/>
              <a:gd name="T46" fmla="*/ 1 w 138"/>
              <a:gd name="T47" fmla="*/ 62 h 140"/>
              <a:gd name="T48" fmla="*/ 2 w 138"/>
              <a:gd name="T49" fmla="*/ 60 h 140"/>
              <a:gd name="T50" fmla="*/ 4 w 138"/>
              <a:gd name="T51" fmla="*/ 60 h 140"/>
              <a:gd name="T52" fmla="*/ 6 w 138"/>
              <a:gd name="T53" fmla="*/ 62 h 140"/>
              <a:gd name="T54" fmla="*/ 27 w 138"/>
              <a:gd name="T55" fmla="*/ 84 h 140"/>
              <a:gd name="T56" fmla="*/ 44 w 138"/>
              <a:gd name="T57" fmla="*/ 102 h 140"/>
              <a:gd name="T58" fmla="*/ 59 w 138"/>
              <a:gd name="T59" fmla="*/ 117 h 140"/>
              <a:gd name="T60" fmla="*/ 70 w 138"/>
              <a:gd name="T61" fmla="*/ 126 h 140"/>
              <a:gd name="T62" fmla="*/ 78 w 138"/>
              <a:gd name="T63" fmla="*/ 131 h 140"/>
              <a:gd name="T64" fmla="*/ 85 w 138"/>
              <a:gd name="T65" fmla="*/ 134 h 140"/>
              <a:gd name="T66" fmla="*/ 87 w 138"/>
              <a:gd name="T67" fmla="*/ 132 h 140"/>
              <a:gd name="T68" fmla="*/ 89 w 138"/>
              <a:gd name="T69" fmla="*/ 132 h 140"/>
              <a:gd name="T70" fmla="*/ 91 w 138"/>
              <a:gd name="T71" fmla="*/ 130 h 140"/>
              <a:gd name="T72" fmla="*/ 93 w 138"/>
              <a:gd name="T73" fmla="*/ 127 h 140"/>
              <a:gd name="T74" fmla="*/ 98 w 138"/>
              <a:gd name="T75" fmla="*/ 118 h 140"/>
              <a:gd name="T76" fmla="*/ 102 w 138"/>
              <a:gd name="T77" fmla="*/ 103 h 140"/>
              <a:gd name="T78" fmla="*/ 107 w 138"/>
              <a:gd name="T79" fmla="*/ 86 h 140"/>
              <a:gd name="T80" fmla="*/ 114 w 138"/>
              <a:gd name="T81" fmla="*/ 66 h 140"/>
              <a:gd name="T82" fmla="*/ 121 w 138"/>
              <a:gd name="T83" fmla="*/ 41 h 140"/>
              <a:gd name="T84" fmla="*/ 131 w 138"/>
              <a:gd name="T85" fmla="*/ 13 h 140"/>
              <a:gd name="T86" fmla="*/ 121 w 138"/>
              <a:gd name="T87" fmla="*/ 7 h 140"/>
              <a:gd name="T88" fmla="*/ 121 w 138"/>
              <a:gd name="T89" fmla="*/ 7 h 140"/>
              <a:gd name="T90" fmla="*/ 120 w 138"/>
              <a:gd name="T91" fmla="*/ 5 h 140"/>
              <a:gd name="T92" fmla="*/ 120 w 138"/>
              <a:gd name="T93" fmla="*/ 3 h 140"/>
              <a:gd name="T94" fmla="*/ 121 w 138"/>
              <a:gd name="T95" fmla="*/ 1 h 140"/>
              <a:gd name="T96" fmla="*/ 123 w 138"/>
              <a:gd name="T97" fmla="*/ 0 h 140"/>
              <a:gd name="T98" fmla="*/ 124 w 138"/>
              <a:gd name="T9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40">
                <a:moveTo>
                  <a:pt x="124" y="0"/>
                </a:moveTo>
                <a:lnTo>
                  <a:pt x="125" y="0"/>
                </a:lnTo>
                <a:lnTo>
                  <a:pt x="137" y="9"/>
                </a:lnTo>
                <a:lnTo>
                  <a:pt x="138" y="11"/>
                </a:lnTo>
                <a:lnTo>
                  <a:pt x="138" y="13"/>
                </a:lnTo>
                <a:lnTo>
                  <a:pt x="127" y="47"/>
                </a:lnTo>
                <a:lnTo>
                  <a:pt x="117" y="76"/>
                </a:lnTo>
                <a:lnTo>
                  <a:pt x="111" y="100"/>
                </a:lnTo>
                <a:lnTo>
                  <a:pt x="104" y="118"/>
                </a:lnTo>
                <a:lnTo>
                  <a:pt x="99" y="131"/>
                </a:lnTo>
                <a:lnTo>
                  <a:pt x="97" y="135"/>
                </a:lnTo>
                <a:lnTo>
                  <a:pt x="93" y="138"/>
                </a:lnTo>
                <a:lnTo>
                  <a:pt x="89" y="139"/>
                </a:lnTo>
                <a:lnTo>
                  <a:pt x="85" y="140"/>
                </a:lnTo>
                <a:lnTo>
                  <a:pt x="85" y="140"/>
                </a:lnTo>
                <a:lnTo>
                  <a:pt x="76" y="138"/>
                </a:lnTo>
                <a:lnTo>
                  <a:pt x="66" y="131"/>
                </a:lnTo>
                <a:lnTo>
                  <a:pt x="55" y="121"/>
                </a:lnTo>
                <a:lnTo>
                  <a:pt x="39" y="107"/>
                </a:lnTo>
                <a:lnTo>
                  <a:pt x="22" y="89"/>
                </a:lnTo>
                <a:lnTo>
                  <a:pt x="1" y="67"/>
                </a:lnTo>
                <a:lnTo>
                  <a:pt x="0" y="64"/>
                </a:lnTo>
                <a:lnTo>
                  <a:pt x="0" y="63"/>
                </a:lnTo>
                <a:lnTo>
                  <a:pt x="1" y="62"/>
                </a:lnTo>
                <a:lnTo>
                  <a:pt x="2" y="60"/>
                </a:lnTo>
                <a:lnTo>
                  <a:pt x="4" y="60"/>
                </a:lnTo>
                <a:lnTo>
                  <a:pt x="6" y="62"/>
                </a:lnTo>
                <a:lnTo>
                  <a:pt x="27" y="84"/>
                </a:lnTo>
                <a:lnTo>
                  <a:pt x="44" y="102"/>
                </a:lnTo>
                <a:lnTo>
                  <a:pt x="59" y="117"/>
                </a:lnTo>
                <a:lnTo>
                  <a:pt x="70" y="126"/>
                </a:lnTo>
                <a:lnTo>
                  <a:pt x="78" y="131"/>
                </a:lnTo>
                <a:lnTo>
                  <a:pt x="85" y="134"/>
                </a:lnTo>
                <a:lnTo>
                  <a:pt x="87" y="132"/>
                </a:lnTo>
                <a:lnTo>
                  <a:pt x="89" y="132"/>
                </a:lnTo>
                <a:lnTo>
                  <a:pt x="91" y="130"/>
                </a:lnTo>
                <a:lnTo>
                  <a:pt x="93" y="127"/>
                </a:lnTo>
                <a:lnTo>
                  <a:pt x="98" y="118"/>
                </a:lnTo>
                <a:lnTo>
                  <a:pt x="102" y="103"/>
                </a:lnTo>
                <a:lnTo>
                  <a:pt x="107" y="86"/>
                </a:lnTo>
                <a:lnTo>
                  <a:pt x="114" y="66"/>
                </a:lnTo>
                <a:lnTo>
                  <a:pt x="121" y="41"/>
                </a:lnTo>
                <a:lnTo>
                  <a:pt x="131" y="13"/>
                </a:lnTo>
                <a:lnTo>
                  <a:pt x="121" y="7"/>
                </a:lnTo>
                <a:lnTo>
                  <a:pt x="121" y="7"/>
                </a:lnTo>
                <a:lnTo>
                  <a:pt x="120" y="5"/>
                </a:lnTo>
                <a:lnTo>
                  <a:pt x="120" y="3"/>
                </a:lnTo>
                <a:lnTo>
                  <a:pt x="121" y="1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484"/>
          <p:cNvSpPr>
            <a:spLocks/>
          </p:cNvSpPr>
          <p:nvPr/>
        </p:nvSpPr>
        <p:spPr bwMode="auto">
          <a:xfrm>
            <a:off x="4500563" y="5689600"/>
            <a:ext cx="46038" cy="50800"/>
          </a:xfrm>
          <a:custGeom>
            <a:avLst/>
            <a:gdLst>
              <a:gd name="T0" fmla="*/ 27 w 29"/>
              <a:gd name="T1" fmla="*/ 0 h 32"/>
              <a:gd name="T2" fmla="*/ 29 w 29"/>
              <a:gd name="T3" fmla="*/ 2 h 32"/>
              <a:gd name="T4" fmla="*/ 29 w 29"/>
              <a:gd name="T5" fmla="*/ 3 h 32"/>
              <a:gd name="T6" fmla="*/ 29 w 29"/>
              <a:gd name="T7" fmla="*/ 4 h 32"/>
              <a:gd name="T8" fmla="*/ 29 w 29"/>
              <a:gd name="T9" fmla="*/ 7 h 32"/>
              <a:gd name="T10" fmla="*/ 6 w 29"/>
              <a:gd name="T11" fmla="*/ 30 h 32"/>
              <a:gd name="T12" fmla="*/ 4 w 29"/>
              <a:gd name="T13" fmla="*/ 30 h 32"/>
              <a:gd name="T14" fmla="*/ 3 w 29"/>
              <a:gd name="T15" fmla="*/ 32 h 32"/>
              <a:gd name="T16" fmla="*/ 2 w 29"/>
              <a:gd name="T17" fmla="*/ 30 h 32"/>
              <a:gd name="T18" fmla="*/ 0 w 29"/>
              <a:gd name="T19" fmla="*/ 30 h 32"/>
              <a:gd name="T20" fmla="*/ 0 w 29"/>
              <a:gd name="T21" fmla="*/ 29 h 32"/>
              <a:gd name="T22" fmla="*/ 0 w 29"/>
              <a:gd name="T23" fmla="*/ 26 h 32"/>
              <a:gd name="T24" fmla="*/ 0 w 29"/>
              <a:gd name="T25" fmla="*/ 25 h 32"/>
              <a:gd name="T26" fmla="*/ 24 w 29"/>
              <a:gd name="T27" fmla="*/ 2 h 32"/>
              <a:gd name="T28" fmla="*/ 25 w 29"/>
              <a:gd name="T29" fmla="*/ 0 h 32"/>
              <a:gd name="T30" fmla="*/ 27 w 29"/>
              <a:gd name="T3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32">
                <a:moveTo>
                  <a:pt x="27" y="0"/>
                </a:moveTo>
                <a:lnTo>
                  <a:pt x="29" y="2"/>
                </a:lnTo>
                <a:lnTo>
                  <a:pt x="29" y="3"/>
                </a:lnTo>
                <a:lnTo>
                  <a:pt x="29" y="4"/>
                </a:lnTo>
                <a:lnTo>
                  <a:pt x="29" y="7"/>
                </a:lnTo>
                <a:lnTo>
                  <a:pt x="6" y="30"/>
                </a:lnTo>
                <a:lnTo>
                  <a:pt x="4" y="30"/>
                </a:lnTo>
                <a:lnTo>
                  <a:pt x="3" y="32"/>
                </a:lnTo>
                <a:lnTo>
                  <a:pt x="2" y="30"/>
                </a:lnTo>
                <a:lnTo>
                  <a:pt x="0" y="30"/>
                </a:lnTo>
                <a:lnTo>
                  <a:pt x="0" y="29"/>
                </a:lnTo>
                <a:lnTo>
                  <a:pt x="0" y="26"/>
                </a:lnTo>
                <a:lnTo>
                  <a:pt x="0" y="25"/>
                </a:lnTo>
                <a:lnTo>
                  <a:pt x="24" y="2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485"/>
          <p:cNvSpPr>
            <a:spLocks/>
          </p:cNvSpPr>
          <p:nvPr/>
        </p:nvSpPr>
        <p:spPr bwMode="auto">
          <a:xfrm>
            <a:off x="4513263" y="5692775"/>
            <a:ext cx="33338" cy="57150"/>
          </a:xfrm>
          <a:custGeom>
            <a:avLst/>
            <a:gdLst>
              <a:gd name="T0" fmla="*/ 15 w 21"/>
              <a:gd name="T1" fmla="*/ 0 h 36"/>
              <a:gd name="T2" fmla="*/ 21 w 21"/>
              <a:gd name="T3" fmla="*/ 2 h 36"/>
              <a:gd name="T4" fmla="*/ 16 w 21"/>
              <a:gd name="T5" fmla="*/ 34 h 36"/>
              <a:gd name="T6" fmla="*/ 15 w 21"/>
              <a:gd name="T7" fmla="*/ 36 h 36"/>
              <a:gd name="T8" fmla="*/ 12 w 21"/>
              <a:gd name="T9" fmla="*/ 36 h 36"/>
              <a:gd name="T10" fmla="*/ 12 w 21"/>
              <a:gd name="T11" fmla="*/ 36 h 36"/>
              <a:gd name="T12" fmla="*/ 9 w 21"/>
              <a:gd name="T13" fmla="*/ 36 h 36"/>
              <a:gd name="T14" fmla="*/ 9 w 21"/>
              <a:gd name="T15" fmla="*/ 34 h 36"/>
              <a:gd name="T16" fmla="*/ 8 w 21"/>
              <a:gd name="T17" fmla="*/ 32 h 36"/>
              <a:gd name="T18" fmla="*/ 11 w 21"/>
              <a:gd name="T19" fmla="*/ 23 h 36"/>
              <a:gd name="T20" fmla="*/ 7 w 21"/>
              <a:gd name="T21" fmla="*/ 30 h 36"/>
              <a:gd name="T22" fmla="*/ 7 w 21"/>
              <a:gd name="T23" fmla="*/ 30 h 36"/>
              <a:gd name="T24" fmla="*/ 6 w 21"/>
              <a:gd name="T25" fmla="*/ 31 h 36"/>
              <a:gd name="T26" fmla="*/ 4 w 21"/>
              <a:gd name="T27" fmla="*/ 31 h 36"/>
              <a:gd name="T28" fmla="*/ 3 w 21"/>
              <a:gd name="T29" fmla="*/ 31 h 36"/>
              <a:gd name="T30" fmla="*/ 2 w 21"/>
              <a:gd name="T31" fmla="*/ 30 h 36"/>
              <a:gd name="T32" fmla="*/ 0 w 21"/>
              <a:gd name="T33" fmla="*/ 27 h 36"/>
              <a:gd name="T34" fmla="*/ 2 w 21"/>
              <a:gd name="T35" fmla="*/ 26 h 36"/>
              <a:gd name="T36" fmla="*/ 15 w 21"/>
              <a:gd name="T3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36">
                <a:moveTo>
                  <a:pt x="15" y="0"/>
                </a:moveTo>
                <a:lnTo>
                  <a:pt x="21" y="2"/>
                </a:lnTo>
                <a:lnTo>
                  <a:pt x="16" y="34"/>
                </a:lnTo>
                <a:lnTo>
                  <a:pt x="15" y="36"/>
                </a:lnTo>
                <a:lnTo>
                  <a:pt x="12" y="36"/>
                </a:lnTo>
                <a:lnTo>
                  <a:pt x="12" y="36"/>
                </a:lnTo>
                <a:lnTo>
                  <a:pt x="9" y="36"/>
                </a:lnTo>
                <a:lnTo>
                  <a:pt x="9" y="34"/>
                </a:lnTo>
                <a:lnTo>
                  <a:pt x="8" y="32"/>
                </a:lnTo>
                <a:lnTo>
                  <a:pt x="11" y="23"/>
                </a:lnTo>
                <a:lnTo>
                  <a:pt x="7" y="30"/>
                </a:lnTo>
                <a:lnTo>
                  <a:pt x="7" y="30"/>
                </a:lnTo>
                <a:lnTo>
                  <a:pt x="6" y="31"/>
                </a:lnTo>
                <a:lnTo>
                  <a:pt x="4" y="31"/>
                </a:lnTo>
                <a:lnTo>
                  <a:pt x="3" y="31"/>
                </a:lnTo>
                <a:lnTo>
                  <a:pt x="2" y="30"/>
                </a:lnTo>
                <a:lnTo>
                  <a:pt x="0" y="27"/>
                </a:lnTo>
                <a:lnTo>
                  <a:pt x="2" y="26"/>
                </a:lnTo>
                <a:lnTo>
                  <a:pt x="1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486"/>
          <p:cNvSpPr>
            <a:spLocks/>
          </p:cNvSpPr>
          <p:nvPr/>
        </p:nvSpPr>
        <p:spPr bwMode="auto">
          <a:xfrm>
            <a:off x="4633913" y="5734050"/>
            <a:ext cx="44450" cy="33338"/>
          </a:xfrm>
          <a:custGeom>
            <a:avLst/>
            <a:gdLst>
              <a:gd name="T0" fmla="*/ 4 w 28"/>
              <a:gd name="T1" fmla="*/ 0 h 21"/>
              <a:gd name="T2" fmla="*/ 5 w 28"/>
              <a:gd name="T3" fmla="*/ 1 h 21"/>
              <a:gd name="T4" fmla="*/ 26 w 28"/>
              <a:gd name="T5" fmla="*/ 14 h 21"/>
              <a:gd name="T6" fmla="*/ 26 w 28"/>
              <a:gd name="T7" fmla="*/ 17 h 21"/>
              <a:gd name="T8" fmla="*/ 28 w 28"/>
              <a:gd name="T9" fmla="*/ 18 h 21"/>
              <a:gd name="T10" fmla="*/ 26 w 28"/>
              <a:gd name="T11" fmla="*/ 19 h 21"/>
              <a:gd name="T12" fmla="*/ 25 w 28"/>
              <a:gd name="T13" fmla="*/ 21 h 21"/>
              <a:gd name="T14" fmla="*/ 24 w 28"/>
              <a:gd name="T15" fmla="*/ 21 h 21"/>
              <a:gd name="T16" fmla="*/ 21 w 28"/>
              <a:gd name="T17" fmla="*/ 21 h 21"/>
              <a:gd name="T18" fmla="*/ 1 w 28"/>
              <a:gd name="T19" fmla="*/ 6 h 21"/>
              <a:gd name="T20" fmla="*/ 0 w 28"/>
              <a:gd name="T21" fmla="*/ 5 h 21"/>
              <a:gd name="T22" fmla="*/ 0 w 28"/>
              <a:gd name="T23" fmla="*/ 4 h 21"/>
              <a:gd name="T24" fmla="*/ 0 w 28"/>
              <a:gd name="T25" fmla="*/ 1 h 21"/>
              <a:gd name="T26" fmla="*/ 1 w 28"/>
              <a:gd name="T27" fmla="*/ 0 h 21"/>
              <a:gd name="T28" fmla="*/ 4 w 28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1">
                <a:moveTo>
                  <a:pt x="4" y="0"/>
                </a:moveTo>
                <a:lnTo>
                  <a:pt x="5" y="1"/>
                </a:lnTo>
                <a:lnTo>
                  <a:pt x="26" y="14"/>
                </a:lnTo>
                <a:lnTo>
                  <a:pt x="26" y="17"/>
                </a:lnTo>
                <a:lnTo>
                  <a:pt x="28" y="18"/>
                </a:lnTo>
                <a:lnTo>
                  <a:pt x="26" y="19"/>
                </a:lnTo>
                <a:lnTo>
                  <a:pt x="25" y="21"/>
                </a:lnTo>
                <a:lnTo>
                  <a:pt x="24" y="21"/>
                </a:lnTo>
                <a:lnTo>
                  <a:pt x="21" y="21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487"/>
          <p:cNvSpPr>
            <a:spLocks/>
          </p:cNvSpPr>
          <p:nvPr/>
        </p:nvSpPr>
        <p:spPr bwMode="auto">
          <a:xfrm>
            <a:off x="4492626" y="5616575"/>
            <a:ext cx="152400" cy="196850"/>
          </a:xfrm>
          <a:custGeom>
            <a:avLst/>
            <a:gdLst>
              <a:gd name="T0" fmla="*/ 62 w 96"/>
              <a:gd name="T1" fmla="*/ 0 h 124"/>
              <a:gd name="T2" fmla="*/ 63 w 96"/>
              <a:gd name="T3" fmla="*/ 2 h 124"/>
              <a:gd name="T4" fmla="*/ 64 w 96"/>
              <a:gd name="T5" fmla="*/ 3 h 124"/>
              <a:gd name="T6" fmla="*/ 66 w 96"/>
              <a:gd name="T7" fmla="*/ 4 h 124"/>
              <a:gd name="T8" fmla="*/ 64 w 96"/>
              <a:gd name="T9" fmla="*/ 6 h 124"/>
              <a:gd name="T10" fmla="*/ 46 w 96"/>
              <a:gd name="T11" fmla="*/ 33 h 124"/>
              <a:gd name="T12" fmla="*/ 32 w 96"/>
              <a:gd name="T13" fmla="*/ 57 h 124"/>
              <a:gd name="T14" fmla="*/ 21 w 96"/>
              <a:gd name="T15" fmla="*/ 76 h 124"/>
              <a:gd name="T16" fmla="*/ 13 w 96"/>
              <a:gd name="T17" fmla="*/ 92 h 124"/>
              <a:gd name="T18" fmla="*/ 9 w 96"/>
              <a:gd name="T19" fmla="*/ 104 h 124"/>
              <a:gd name="T20" fmla="*/ 8 w 96"/>
              <a:gd name="T21" fmla="*/ 112 h 124"/>
              <a:gd name="T22" fmla="*/ 8 w 96"/>
              <a:gd name="T23" fmla="*/ 114 h 124"/>
              <a:gd name="T24" fmla="*/ 8 w 96"/>
              <a:gd name="T25" fmla="*/ 116 h 124"/>
              <a:gd name="T26" fmla="*/ 9 w 96"/>
              <a:gd name="T27" fmla="*/ 116 h 124"/>
              <a:gd name="T28" fmla="*/ 11 w 96"/>
              <a:gd name="T29" fmla="*/ 116 h 124"/>
              <a:gd name="T30" fmla="*/ 19 w 96"/>
              <a:gd name="T31" fmla="*/ 114 h 124"/>
              <a:gd name="T32" fmla="*/ 30 w 96"/>
              <a:gd name="T33" fmla="*/ 109 h 124"/>
              <a:gd name="T34" fmla="*/ 45 w 96"/>
              <a:gd name="T35" fmla="*/ 100 h 124"/>
              <a:gd name="T36" fmla="*/ 62 w 96"/>
              <a:gd name="T37" fmla="*/ 87 h 124"/>
              <a:gd name="T38" fmla="*/ 71 w 96"/>
              <a:gd name="T39" fmla="*/ 82 h 124"/>
              <a:gd name="T40" fmla="*/ 81 w 96"/>
              <a:gd name="T41" fmla="*/ 79 h 124"/>
              <a:gd name="T42" fmla="*/ 90 w 96"/>
              <a:gd name="T43" fmla="*/ 75 h 124"/>
              <a:gd name="T44" fmla="*/ 92 w 96"/>
              <a:gd name="T45" fmla="*/ 74 h 124"/>
              <a:gd name="T46" fmla="*/ 94 w 96"/>
              <a:gd name="T47" fmla="*/ 75 h 124"/>
              <a:gd name="T48" fmla="*/ 96 w 96"/>
              <a:gd name="T49" fmla="*/ 75 h 124"/>
              <a:gd name="T50" fmla="*/ 96 w 96"/>
              <a:gd name="T51" fmla="*/ 78 h 124"/>
              <a:gd name="T52" fmla="*/ 96 w 96"/>
              <a:gd name="T53" fmla="*/ 79 h 124"/>
              <a:gd name="T54" fmla="*/ 94 w 96"/>
              <a:gd name="T55" fmla="*/ 80 h 124"/>
              <a:gd name="T56" fmla="*/ 83 w 96"/>
              <a:gd name="T57" fmla="*/ 86 h 124"/>
              <a:gd name="T58" fmla="*/ 73 w 96"/>
              <a:gd name="T59" fmla="*/ 88 h 124"/>
              <a:gd name="T60" fmla="*/ 66 w 96"/>
              <a:gd name="T61" fmla="*/ 92 h 124"/>
              <a:gd name="T62" fmla="*/ 49 w 96"/>
              <a:gd name="T63" fmla="*/ 105 h 124"/>
              <a:gd name="T64" fmla="*/ 34 w 96"/>
              <a:gd name="T65" fmla="*/ 114 h 124"/>
              <a:gd name="T66" fmla="*/ 21 w 96"/>
              <a:gd name="T67" fmla="*/ 121 h 124"/>
              <a:gd name="T68" fmla="*/ 11 w 96"/>
              <a:gd name="T69" fmla="*/ 124 h 124"/>
              <a:gd name="T70" fmla="*/ 11 w 96"/>
              <a:gd name="T71" fmla="*/ 124 h 124"/>
              <a:gd name="T72" fmla="*/ 8 w 96"/>
              <a:gd name="T73" fmla="*/ 124 h 124"/>
              <a:gd name="T74" fmla="*/ 5 w 96"/>
              <a:gd name="T75" fmla="*/ 122 h 124"/>
              <a:gd name="T76" fmla="*/ 3 w 96"/>
              <a:gd name="T77" fmla="*/ 120 h 124"/>
              <a:gd name="T78" fmla="*/ 1 w 96"/>
              <a:gd name="T79" fmla="*/ 118 h 124"/>
              <a:gd name="T80" fmla="*/ 0 w 96"/>
              <a:gd name="T81" fmla="*/ 114 h 124"/>
              <a:gd name="T82" fmla="*/ 0 w 96"/>
              <a:gd name="T83" fmla="*/ 112 h 124"/>
              <a:gd name="T84" fmla="*/ 1 w 96"/>
              <a:gd name="T85" fmla="*/ 103 h 124"/>
              <a:gd name="T86" fmla="*/ 7 w 96"/>
              <a:gd name="T87" fmla="*/ 89 h 124"/>
              <a:gd name="T88" fmla="*/ 15 w 96"/>
              <a:gd name="T89" fmla="*/ 72 h 124"/>
              <a:gd name="T90" fmla="*/ 25 w 96"/>
              <a:gd name="T91" fmla="*/ 53 h 124"/>
              <a:gd name="T92" fmla="*/ 41 w 96"/>
              <a:gd name="T93" fmla="*/ 29 h 124"/>
              <a:gd name="T94" fmla="*/ 59 w 96"/>
              <a:gd name="T95" fmla="*/ 2 h 124"/>
              <a:gd name="T96" fmla="*/ 60 w 96"/>
              <a:gd name="T97" fmla="*/ 0 h 124"/>
              <a:gd name="T98" fmla="*/ 62 w 96"/>
              <a:gd name="T9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6" h="124">
                <a:moveTo>
                  <a:pt x="62" y="0"/>
                </a:moveTo>
                <a:lnTo>
                  <a:pt x="63" y="2"/>
                </a:lnTo>
                <a:lnTo>
                  <a:pt x="64" y="3"/>
                </a:lnTo>
                <a:lnTo>
                  <a:pt x="66" y="4"/>
                </a:lnTo>
                <a:lnTo>
                  <a:pt x="64" y="6"/>
                </a:lnTo>
                <a:lnTo>
                  <a:pt x="46" y="33"/>
                </a:lnTo>
                <a:lnTo>
                  <a:pt x="32" y="57"/>
                </a:lnTo>
                <a:lnTo>
                  <a:pt x="21" y="76"/>
                </a:lnTo>
                <a:lnTo>
                  <a:pt x="13" y="92"/>
                </a:lnTo>
                <a:lnTo>
                  <a:pt x="9" y="104"/>
                </a:lnTo>
                <a:lnTo>
                  <a:pt x="8" y="112"/>
                </a:lnTo>
                <a:lnTo>
                  <a:pt x="8" y="114"/>
                </a:lnTo>
                <a:lnTo>
                  <a:pt x="8" y="116"/>
                </a:lnTo>
                <a:lnTo>
                  <a:pt x="9" y="116"/>
                </a:lnTo>
                <a:lnTo>
                  <a:pt x="11" y="116"/>
                </a:lnTo>
                <a:lnTo>
                  <a:pt x="19" y="114"/>
                </a:lnTo>
                <a:lnTo>
                  <a:pt x="30" y="109"/>
                </a:lnTo>
                <a:lnTo>
                  <a:pt x="45" y="100"/>
                </a:lnTo>
                <a:lnTo>
                  <a:pt x="62" y="87"/>
                </a:lnTo>
                <a:lnTo>
                  <a:pt x="71" y="82"/>
                </a:lnTo>
                <a:lnTo>
                  <a:pt x="81" y="79"/>
                </a:lnTo>
                <a:lnTo>
                  <a:pt x="90" y="75"/>
                </a:lnTo>
                <a:lnTo>
                  <a:pt x="92" y="74"/>
                </a:lnTo>
                <a:lnTo>
                  <a:pt x="94" y="75"/>
                </a:lnTo>
                <a:lnTo>
                  <a:pt x="96" y="75"/>
                </a:lnTo>
                <a:lnTo>
                  <a:pt x="96" y="78"/>
                </a:lnTo>
                <a:lnTo>
                  <a:pt x="96" y="79"/>
                </a:lnTo>
                <a:lnTo>
                  <a:pt x="94" y="80"/>
                </a:lnTo>
                <a:lnTo>
                  <a:pt x="83" y="86"/>
                </a:lnTo>
                <a:lnTo>
                  <a:pt x="73" y="88"/>
                </a:lnTo>
                <a:lnTo>
                  <a:pt x="66" y="92"/>
                </a:lnTo>
                <a:lnTo>
                  <a:pt x="49" y="105"/>
                </a:lnTo>
                <a:lnTo>
                  <a:pt x="34" y="114"/>
                </a:lnTo>
                <a:lnTo>
                  <a:pt x="21" y="121"/>
                </a:lnTo>
                <a:lnTo>
                  <a:pt x="11" y="124"/>
                </a:lnTo>
                <a:lnTo>
                  <a:pt x="11" y="124"/>
                </a:lnTo>
                <a:lnTo>
                  <a:pt x="8" y="124"/>
                </a:lnTo>
                <a:lnTo>
                  <a:pt x="5" y="122"/>
                </a:lnTo>
                <a:lnTo>
                  <a:pt x="3" y="120"/>
                </a:lnTo>
                <a:lnTo>
                  <a:pt x="1" y="118"/>
                </a:lnTo>
                <a:lnTo>
                  <a:pt x="0" y="114"/>
                </a:lnTo>
                <a:lnTo>
                  <a:pt x="0" y="112"/>
                </a:lnTo>
                <a:lnTo>
                  <a:pt x="1" y="103"/>
                </a:lnTo>
                <a:lnTo>
                  <a:pt x="7" y="89"/>
                </a:lnTo>
                <a:lnTo>
                  <a:pt x="15" y="72"/>
                </a:lnTo>
                <a:lnTo>
                  <a:pt x="25" y="53"/>
                </a:lnTo>
                <a:lnTo>
                  <a:pt x="41" y="29"/>
                </a:lnTo>
                <a:lnTo>
                  <a:pt x="59" y="2"/>
                </a:lnTo>
                <a:lnTo>
                  <a:pt x="60" y="0"/>
                </a:lnTo>
                <a:lnTo>
                  <a:pt x="6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488"/>
          <p:cNvSpPr>
            <a:spLocks/>
          </p:cNvSpPr>
          <p:nvPr/>
        </p:nvSpPr>
        <p:spPr bwMode="auto">
          <a:xfrm>
            <a:off x="4391026" y="5937250"/>
            <a:ext cx="301625" cy="376238"/>
          </a:xfrm>
          <a:custGeom>
            <a:avLst/>
            <a:gdLst>
              <a:gd name="T0" fmla="*/ 186 w 190"/>
              <a:gd name="T1" fmla="*/ 0 h 237"/>
              <a:gd name="T2" fmla="*/ 189 w 190"/>
              <a:gd name="T3" fmla="*/ 1 h 237"/>
              <a:gd name="T4" fmla="*/ 189 w 190"/>
              <a:gd name="T5" fmla="*/ 3 h 237"/>
              <a:gd name="T6" fmla="*/ 190 w 190"/>
              <a:gd name="T7" fmla="*/ 4 h 237"/>
              <a:gd name="T8" fmla="*/ 189 w 190"/>
              <a:gd name="T9" fmla="*/ 5 h 237"/>
              <a:gd name="T10" fmla="*/ 5 w 190"/>
              <a:gd name="T11" fmla="*/ 236 h 237"/>
              <a:gd name="T12" fmla="*/ 5 w 190"/>
              <a:gd name="T13" fmla="*/ 237 h 237"/>
              <a:gd name="T14" fmla="*/ 3 w 190"/>
              <a:gd name="T15" fmla="*/ 237 h 237"/>
              <a:gd name="T16" fmla="*/ 1 w 190"/>
              <a:gd name="T17" fmla="*/ 236 h 237"/>
              <a:gd name="T18" fmla="*/ 0 w 190"/>
              <a:gd name="T19" fmla="*/ 234 h 237"/>
              <a:gd name="T20" fmla="*/ 0 w 190"/>
              <a:gd name="T21" fmla="*/ 233 h 237"/>
              <a:gd name="T22" fmla="*/ 0 w 190"/>
              <a:gd name="T23" fmla="*/ 232 h 237"/>
              <a:gd name="T24" fmla="*/ 183 w 190"/>
              <a:gd name="T25" fmla="*/ 1 h 237"/>
              <a:gd name="T26" fmla="*/ 185 w 190"/>
              <a:gd name="T27" fmla="*/ 0 h 237"/>
              <a:gd name="T28" fmla="*/ 186 w 190"/>
              <a:gd name="T2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" h="237">
                <a:moveTo>
                  <a:pt x="186" y="0"/>
                </a:moveTo>
                <a:lnTo>
                  <a:pt x="189" y="1"/>
                </a:lnTo>
                <a:lnTo>
                  <a:pt x="189" y="3"/>
                </a:lnTo>
                <a:lnTo>
                  <a:pt x="190" y="4"/>
                </a:lnTo>
                <a:lnTo>
                  <a:pt x="189" y="5"/>
                </a:lnTo>
                <a:lnTo>
                  <a:pt x="5" y="236"/>
                </a:lnTo>
                <a:lnTo>
                  <a:pt x="5" y="237"/>
                </a:lnTo>
                <a:lnTo>
                  <a:pt x="3" y="237"/>
                </a:lnTo>
                <a:lnTo>
                  <a:pt x="1" y="236"/>
                </a:lnTo>
                <a:lnTo>
                  <a:pt x="0" y="234"/>
                </a:lnTo>
                <a:lnTo>
                  <a:pt x="0" y="233"/>
                </a:lnTo>
                <a:lnTo>
                  <a:pt x="0" y="232"/>
                </a:lnTo>
                <a:lnTo>
                  <a:pt x="183" y="1"/>
                </a:lnTo>
                <a:lnTo>
                  <a:pt x="185" y="0"/>
                </a:lnTo>
                <a:lnTo>
                  <a:pt x="18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489"/>
          <p:cNvSpPr>
            <a:spLocks/>
          </p:cNvSpPr>
          <p:nvPr/>
        </p:nvSpPr>
        <p:spPr bwMode="auto">
          <a:xfrm>
            <a:off x="4349751" y="6257925"/>
            <a:ext cx="55563" cy="55563"/>
          </a:xfrm>
          <a:custGeom>
            <a:avLst/>
            <a:gdLst>
              <a:gd name="T0" fmla="*/ 6 w 35"/>
              <a:gd name="T1" fmla="*/ 0 h 35"/>
              <a:gd name="T2" fmla="*/ 14 w 35"/>
              <a:gd name="T3" fmla="*/ 11 h 35"/>
              <a:gd name="T4" fmla="*/ 22 w 35"/>
              <a:gd name="T5" fmla="*/ 19 h 35"/>
              <a:gd name="T6" fmla="*/ 33 w 35"/>
              <a:gd name="T7" fmla="*/ 25 h 35"/>
              <a:gd name="T8" fmla="*/ 34 w 35"/>
              <a:gd name="T9" fmla="*/ 26 h 35"/>
              <a:gd name="T10" fmla="*/ 35 w 35"/>
              <a:gd name="T11" fmla="*/ 27 h 35"/>
              <a:gd name="T12" fmla="*/ 35 w 35"/>
              <a:gd name="T13" fmla="*/ 28 h 35"/>
              <a:gd name="T14" fmla="*/ 34 w 35"/>
              <a:gd name="T15" fmla="*/ 31 h 35"/>
              <a:gd name="T16" fmla="*/ 33 w 35"/>
              <a:gd name="T17" fmla="*/ 31 h 35"/>
              <a:gd name="T18" fmla="*/ 33 w 35"/>
              <a:gd name="T19" fmla="*/ 32 h 35"/>
              <a:gd name="T20" fmla="*/ 33 w 35"/>
              <a:gd name="T21" fmla="*/ 34 h 35"/>
              <a:gd name="T22" fmla="*/ 31 w 35"/>
              <a:gd name="T23" fmla="*/ 35 h 35"/>
              <a:gd name="T24" fmla="*/ 29 w 35"/>
              <a:gd name="T25" fmla="*/ 35 h 35"/>
              <a:gd name="T26" fmla="*/ 29 w 35"/>
              <a:gd name="T27" fmla="*/ 35 h 35"/>
              <a:gd name="T28" fmla="*/ 16 w 35"/>
              <a:gd name="T29" fmla="*/ 30 h 35"/>
              <a:gd name="T30" fmla="*/ 6 w 35"/>
              <a:gd name="T31" fmla="*/ 18 h 35"/>
              <a:gd name="T32" fmla="*/ 0 w 35"/>
              <a:gd name="T33" fmla="*/ 2 h 35"/>
              <a:gd name="T34" fmla="*/ 6 w 35"/>
              <a:gd name="T3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5">
                <a:moveTo>
                  <a:pt x="6" y="0"/>
                </a:moveTo>
                <a:lnTo>
                  <a:pt x="14" y="11"/>
                </a:lnTo>
                <a:lnTo>
                  <a:pt x="22" y="19"/>
                </a:lnTo>
                <a:lnTo>
                  <a:pt x="33" y="25"/>
                </a:lnTo>
                <a:lnTo>
                  <a:pt x="34" y="26"/>
                </a:lnTo>
                <a:lnTo>
                  <a:pt x="35" y="27"/>
                </a:lnTo>
                <a:lnTo>
                  <a:pt x="35" y="28"/>
                </a:lnTo>
                <a:lnTo>
                  <a:pt x="34" y="31"/>
                </a:lnTo>
                <a:lnTo>
                  <a:pt x="33" y="31"/>
                </a:lnTo>
                <a:lnTo>
                  <a:pt x="33" y="32"/>
                </a:lnTo>
                <a:lnTo>
                  <a:pt x="33" y="34"/>
                </a:lnTo>
                <a:lnTo>
                  <a:pt x="31" y="35"/>
                </a:lnTo>
                <a:lnTo>
                  <a:pt x="29" y="35"/>
                </a:lnTo>
                <a:lnTo>
                  <a:pt x="29" y="35"/>
                </a:lnTo>
                <a:lnTo>
                  <a:pt x="16" y="30"/>
                </a:lnTo>
                <a:lnTo>
                  <a:pt x="6" y="18"/>
                </a:lnTo>
                <a:lnTo>
                  <a:pt x="0" y="2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490"/>
          <p:cNvSpPr>
            <a:spLocks/>
          </p:cNvSpPr>
          <p:nvPr/>
        </p:nvSpPr>
        <p:spPr bwMode="auto">
          <a:xfrm>
            <a:off x="4391026" y="6297613"/>
            <a:ext cx="14288" cy="15875"/>
          </a:xfrm>
          <a:custGeom>
            <a:avLst/>
            <a:gdLst>
              <a:gd name="T0" fmla="*/ 7 w 9"/>
              <a:gd name="T1" fmla="*/ 0 h 10"/>
              <a:gd name="T2" fmla="*/ 8 w 9"/>
              <a:gd name="T3" fmla="*/ 1 h 10"/>
              <a:gd name="T4" fmla="*/ 9 w 9"/>
              <a:gd name="T5" fmla="*/ 2 h 10"/>
              <a:gd name="T6" fmla="*/ 9 w 9"/>
              <a:gd name="T7" fmla="*/ 3 h 10"/>
              <a:gd name="T8" fmla="*/ 9 w 9"/>
              <a:gd name="T9" fmla="*/ 5 h 10"/>
              <a:gd name="T10" fmla="*/ 5 w 9"/>
              <a:gd name="T11" fmla="*/ 9 h 10"/>
              <a:gd name="T12" fmla="*/ 5 w 9"/>
              <a:gd name="T13" fmla="*/ 10 h 10"/>
              <a:gd name="T14" fmla="*/ 3 w 9"/>
              <a:gd name="T15" fmla="*/ 10 h 10"/>
              <a:gd name="T16" fmla="*/ 1 w 9"/>
              <a:gd name="T17" fmla="*/ 9 h 10"/>
              <a:gd name="T18" fmla="*/ 0 w 9"/>
              <a:gd name="T19" fmla="*/ 7 h 10"/>
              <a:gd name="T20" fmla="*/ 0 w 9"/>
              <a:gd name="T21" fmla="*/ 6 h 10"/>
              <a:gd name="T22" fmla="*/ 0 w 9"/>
              <a:gd name="T23" fmla="*/ 5 h 10"/>
              <a:gd name="T24" fmla="*/ 3 w 9"/>
              <a:gd name="T25" fmla="*/ 1 h 10"/>
              <a:gd name="T26" fmla="*/ 4 w 9"/>
              <a:gd name="T27" fmla="*/ 0 h 10"/>
              <a:gd name="T28" fmla="*/ 7 w 9"/>
              <a:gd name="T2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0">
                <a:moveTo>
                  <a:pt x="7" y="0"/>
                </a:moveTo>
                <a:lnTo>
                  <a:pt x="8" y="1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5" y="9"/>
                </a:lnTo>
                <a:lnTo>
                  <a:pt x="5" y="10"/>
                </a:lnTo>
                <a:lnTo>
                  <a:pt x="3" y="10"/>
                </a:lnTo>
                <a:lnTo>
                  <a:pt x="1" y="9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491"/>
          <p:cNvSpPr>
            <a:spLocks/>
          </p:cNvSpPr>
          <p:nvPr/>
        </p:nvSpPr>
        <p:spPr bwMode="auto">
          <a:xfrm>
            <a:off x="4586288" y="5949950"/>
            <a:ext cx="134938" cy="385763"/>
          </a:xfrm>
          <a:custGeom>
            <a:avLst/>
            <a:gdLst>
              <a:gd name="T0" fmla="*/ 22 w 85"/>
              <a:gd name="T1" fmla="*/ 0 h 243"/>
              <a:gd name="T2" fmla="*/ 24 w 85"/>
              <a:gd name="T3" fmla="*/ 0 h 243"/>
              <a:gd name="T4" fmla="*/ 25 w 85"/>
              <a:gd name="T5" fmla="*/ 1 h 243"/>
              <a:gd name="T6" fmla="*/ 25 w 85"/>
              <a:gd name="T7" fmla="*/ 4 h 243"/>
              <a:gd name="T8" fmla="*/ 7 w 85"/>
              <a:gd name="T9" fmla="*/ 140 h 243"/>
              <a:gd name="T10" fmla="*/ 79 w 85"/>
              <a:gd name="T11" fmla="*/ 212 h 243"/>
              <a:gd name="T12" fmla="*/ 80 w 85"/>
              <a:gd name="T13" fmla="*/ 212 h 243"/>
              <a:gd name="T14" fmla="*/ 85 w 85"/>
              <a:gd name="T15" fmla="*/ 217 h 243"/>
              <a:gd name="T16" fmla="*/ 60 w 85"/>
              <a:gd name="T17" fmla="*/ 243 h 243"/>
              <a:gd name="T18" fmla="*/ 55 w 85"/>
              <a:gd name="T19" fmla="*/ 238 h 243"/>
              <a:gd name="T20" fmla="*/ 72 w 85"/>
              <a:gd name="T21" fmla="*/ 215 h 243"/>
              <a:gd name="T22" fmla="*/ 0 w 85"/>
              <a:gd name="T23" fmla="*/ 143 h 243"/>
              <a:gd name="T24" fmla="*/ 18 w 85"/>
              <a:gd name="T25" fmla="*/ 3 h 243"/>
              <a:gd name="T26" fmla="*/ 18 w 85"/>
              <a:gd name="T27" fmla="*/ 1 h 243"/>
              <a:gd name="T28" fmla="*/ 20 w 85"/>
              <a:gd name="T29" fmla="*/ 0 h 243"/>
              <a:gd name="T30" fmla="*/ 22 w 85"/>
              <a:gd name="T3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243">
                <a:moveTo>
                  <a:pt x="22" y="0"/>
                </a:moveTo>
                <a:lnTo>
                  <a:pt x="24" y="0"/>
                </a:lnTo>
                <a:lnTo>
                  <a:pt x="25" y="1"/>
                </a:lnTo>
                <a:lnTo>
                  <a:pt x="25" y="4"/>
                </a:lnTo>
                <a:lnTo>
                  <a:pt x="7" y="140"/>
                </a:lnTo>
                <a:lnTo>
                  <a:pt x="79" y="212"/>
                </a:lnTo>
                <a:lnTo>
                  <a:pt x="80" y="212"/>
                </a:lnTo>
                <a:lnTo>
                  <a:pt x="85" y="217"/>
                </a:lnTo>
                <a:lnTo>
                  <a:pt x="60" y="243"/>
                </a:lnTo>
                <a:lnTo>
                  <a:pt x="55" y="238"/>
                </a:lnTo>
                <a:lnTo>
                  <a:pt x="72" y="215"/>
                </a:lnTo>
                <a:lnTo>
                  <a:pt x="0" y="143"/>
                </a:lnTo>
                <a:lnTo>
                  <a:pt x="18" y="3"/>
                </a:lnTo>
                <a:lnTo>
                  <a:pt x="18" y="1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492"/>
          <p:cNvSpPr>
            <a:spLocks/>
          </p:cNvSpPr>
          <p:nvPr/>
        </p:nvSpPr>
        <p:spPr bwMode="auto">
          <a:xfrm>
            <a:off x="4262438" y="6059488"/>
            <a:ext cx="88900" cy="23813"/>
          </a:xfrm>
          <a:custGeom>
            <a:avLst/>
            <a:gdLst>
              <a:gd name="T0" fmla="*/ 52 w 56"/>
              <a:gd name="T1" fmla="*/ 0 h 15"/>
              <a:gd name="T2" fmla="*/ 54 w 56"/>
              <a:gd name="T3" fmla="*/ 0 h 15"/>
              <a:gd name="T4" fmla="*/ 55 w 56"/>
              <a:gd name="T5" fmla="*/ 2 h 15"/>
              <a:gd name="T6" fmla="*/ 56 w 56"/>
              <a:gd name="T7" fmla="*/ 3 h 15"/>
              <a:gd name="T8" fmla="*/ 56 w 56"/>
              <a:gd name="T9" fmla="*/ 6 h 15"/>
              <a:gd name="T10" fmla="*/ 55 w 56"/>
              <a:gd name="T11" fmla="*/ 7 h 15"/>
              <a:gd name="T12" fmla="*/ 54 w 56"/>
              <a:gd name="T13" fmla="*/ 7 h 15"/>
              <a:gd name="T14" fmla="*/ 4 w 56"/>
              <a:gd name="T15" fmla="*/ 15 h 15"/>
              <a:gd name="T16" fmla="*/ 3 w 56"/>
              <a:gd name="T17" fmla="*/ 15 h 15"/>
              <a:gd name="T18" fmla="*/ 1 w 56"/>
              <a:gd name="T19" fmla="*/ 15 h 15"/>
              <a:gd name="T20" fmla="*/ 0 w 56"/>
              <a:gd name="T21" fmla="*/ 13 h 15"/>
              <a:gd name="T22" fmla="*/ 0 w 56"/>
              <a:gd name="T23" fmla="*/ 12 h 15"/>
              <a:gd name="T24" fmla="*/ 0 w 56"/>
              <a:gd name="T25" fmla="*/ 11 h 15"/>
              <a:gd name="T26" fmla="*/ 1 w 56"/>
              <a:gd name="T27" fmla="*/ 9 h 15"/>
              <a:gd name="T28" fmla="*/ 3 w 56"/>
              <a:gd name="T29" fmla="*/ 8 h 15"/>
              <a:gd name="T30" fmla="*/ 52 w 56"/>
              <a:gd name="T3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15">
                <a:moveTo>
                  <a:pt x="52" y="0"/>
                </a:moveTo>
                <a:lnTo>
                  <a:pt x="54" y="0"/>
                </a:lnTo>
                <a:lnTo>
                  <a:pt x="55" y="2"/>
                </a:lnTo>
                <a:lnTo>
                  <a:pt x="56" y="3"/>
                </a:lnTo>
                <a:lnTo>
                  <a:pt x="56" y="6"/>
                </a:lnTo>
                <a:lnTo>
                  <a:pt x="55" y="7"/>
                </a:lnTo>
                <a:lnTo>
                  <a:pt x="54" y="7"/>
                </a:lnTo>
                <a:lnTo>
                  <a:pt x="4" y="15"/>
                </a:lnTo>
                <a:lnTo>
                  <a:pt x="3" y="15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3" y="8"/>
                </a:lnTo>
                <a:lnTo>
                  <a:pt x="5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493"/>
          <p:cNvSpPr>
            <a:spLocks/>
          </p:cNvSpPr>
          <p:nvPr/>
        </p:nvSpPr>
        <p:spPr bwMode="auto">
          <a:xfrm>
            <a:off x="4341813" y="6059488"/>
            <a:ext cx="23813" cy="23813"/>
          </a:xfrm>
          <a:custGeom>
            <a:avLst/>
            <a:gdLst>
              <a:gd name="T0" fmla="*/ 4 w 15"/>
              <a:gd name="T1" fmla="*/ 0 h 15"/>
              <a:gd name="T2" fmla="*/ 7 w 15"/>
              <a:gd name="T3" fmla="*/ 2 h 15"/>
              <a:gd name="T4" fmla="*/ 11 w 15"/>
              <a:gd name="T5" fmla="*/ 3 h 15"/>
              <a:gd name="T6" fmla="*/ 14 w 15"/>
              <a:gd name="T7" fmla="*/ 6 h 15"/>
              <a:gd name="T8" fmla="*/ 15 w 15"/>
              <a:gd name="T9" fmla="*/ 11 h 15"/>
              <a:gd name="T10" fmla="*/ 15 w 15"/>
              <a:gd name="T11" fmla="*/ 12 h 15"/>
              <a:gd name="T12" fmla="*/ 14 w 15"/>
              <a:gd name="T13" fmla="*/ 13 h 15"/>
              <a:gd name="T14" fmla="*/ 13 w 15"/>
              <a:gd name="T15" fmla="*/ 15 h 15"/>
              <a:gd name="T16" fmla="*/ 13 w 15"/>
              <a:gd name="T17" fmla="*/ 15 h 15"/>
              <a:gd name="T18" fmla="*/ 10 w 15"/>
              <a:gd name="T19" fmla="*/ 13 h 15"/>
              <a:gd name="T20" fmla="*/ 9 w 15"/>
              <a:gd name="T21" fmla="*/ 12 h 15"/>
              <a:gd name="T22" fmla="*/ 7 w 15"/>
              <a:gd name="T23" fmla="*/ 9 h 15"/>
              <a:gd name="T24" fmla="*/ 6 w 15"/>
              <a:gd name="T25" fmla="*/ 8 h 15"/>
              <a:gd name="T26" fmla="*/ 4 w 15"/>
              <a:gd name="T27" fmla="*/ 7 h 15"/>
              <a:gd name="T28" fmla="*/ 4 w 15"/>
              <a:gd name="T29" fmla="*/ 7 h 15"/>
              <a:gd name="T30" fmla="*/ 1 w 15"/>
              <a:gd name="T31" fmla="*/ 7 h 15"/>
              <a:gd name="T32" fmla="*/ 0 w 15"/>
              <a:gd name="T33" fmla="*/ 7 h 15"/>
              <a:gd name="T34" fmla="*/ 0 w 15"/>
              <a:gd name="T35" fmla="*/ 4 h 15"/>
              <a:gd name="T36" fmla="*/ 0 w 15"/>
              <a:gd name="T37" fmla="*/ 3 h 15"/>
              <a:gd name="T38" fmla="*/ 0 w 15"/>
              <a:gd name="T39" fmla="*/ 2 h 15"/>
              <a:gd name="T40" fmla="*/ 2 w 15"/>
              <a:gd name="T41" fmla="*/ 0 h 15"/>
              <a:gd name="T42" fmla="*/ 4 w 15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4" y="0"/>
                </a:moveTo>
                <a:lnTo>
                  <a:pt x="7" y="2"/>
                </a:lnTo>
                <a:lnTo>
                  <a:pt x="11" y="3"/>
                </a:lnTo>
                <a:lnTo>
                  <a:pt x="14" y="6"/>
                </a:lnTo>
                <a:lnTo>
                  <a:pt x="15" y="11"/>
                </a:lnTo>
                <a:lnTo>
                  <a:pt x="15" y="12"/>
                </a:lnTo>
                <a:lnTo>
                  <a:pt x="14" y="13"/>
                </a:lnTo>
                <a:lnTo>
                  <a:pt x="13" y="15"/>
                </a:lnTo>
                <a:lnTo>
                  <a:pt x="13" y="15"/>
                </a:lnTo>
                <a:lnTo>
                  <a:pt x="10" y="13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4" y="7"/>
                </a:lnTo>
                <a:lnTo>
                  <a:pt x="4" y="7"/>
                </a:lnTo>
                <a:lnTo>
                  <a:pt x="1" y="7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494"/>
          <p:cNvSpPr>
            <a:spLocks/>
          </p:cNvSpPr>
          <p:nvPr/>
        </p:nvSpPr>
        <p:spPr bwMode="auto">
          <a:xfrm>
            <a:off x="4356101" y="6070600"/>
            <a:ext cx="33338" cy="127000"/>
          </a:xfrm>
          <a:custGeom>
            <a:avLst/>
            <a:gdLst>
              <a:gd name="T0" fmla="*/ 2 w 21"/>
              <a:gd name="T1" fmla="*/ 0 h 80"/>
              <a:gd name="T2" fmla="*/ 5 w 21"/>
              <a:gd name="T3" fmla="*/ 0 h 80"/>
              <a:gd name="T4" fmla="*/ 6 w 21"/>
              <a:gd name="T5" fmla="*/ 1 h 80"/>
              <a:gd name="T6" fmla="*/ 6 w 21"/>
              <a:gd name="T7" fmla="*/ 4 h 80"/>
              <a:gd name="T8" fmla="*/ 21 w 21"/>
              <a:gd name="T9" fmla="*/ 76 h 80"/>
              <a:gd name="T10" fmla="*/ 21 w 21"/>
              <a:gd name="T11" fmla="*/ 77 h 80"/>
              <a:gd name="T12" fmla="*/ 19 w 21"/>
              <a:gd name="T13" fmla="*/ 80 h 80"/>
              <a:gd name="T14" fmla="*/ 18 w 21"/>
              <a:gd name="T15" fmla="*/ 80 h 80"/>
              <a:gd name="T16" fmla="*/ 17 w 21"/>
              <a:gd name="T17" fmla="*/ 80 h 80"/>
              <a:gd name="T18" fmla="*/ 14 w 21"/>
              <a:gd name="T19" fmla="*/ 80 h 80"/>
              <a:gd name="T20" fmla="*/ 13 w 21"/>
              <a:gd name="T21" fmla="*/ 77 h 80"/>
              <a:gd name="T22" fmla="*/ 0 w 21"/>
              <a:gd name="T23" fmla="*/ 5 h 80"/>
              <a:gd name="T24" fmla="*/ 0 w 21"/>
              <a:gd name="T25" fmla="*/ 2 h 80"/>
              <a:gd name="T26" fmla="*/ 1 w 21"/>
              <a:gd name="T27" fmla="*/ 1 h 80"/>
              <a:gd name="T28" fmla="*/ 2 w 21"/>
              <a:gd name="T2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80">
                <a:moveTo>
                  <a:pt x="2" y="0"/>
                </a:moveTo>
                <a:lnTo>
                  <a:pt x="5" y="0"/>
                </a:lnTo>
                <a:lnTo>
                  <a:pt x="6" y="1"/>
                </a:lnTo>
                <a:lnTo>
                  <a:pt x="6" y="4"/>
                </a:lnTo>
                <a:lnTo>
                  <a:pt x="21" y="76"/>
                </a:lnTo>
                <a:lnTo>
                  <a:pt x="21" y="77"/>
                </a:lnTo>
                <a:lnTo>
                  <a:pt x="19" y="80"/>
                </a:lnTo>
                <a:lnTo>
                  <a:pt x="18" y="80"/>
                </a:lnTo>
                <a:lnTo>
                  <a:pt x="17" y="80"/>
                </a:lnTo>
                <a:lnTo>
                  <a:pt x="14" y="80"/>
                </a:lnTo>
                <a:lnTo>
                  <a:pt x="13" y="77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495"/>
          <p:cNvSpPr>
            <a:spLocks/>
          </p:cNvSpPr>
          <p:nvPr/>
        </p:nvSpPr>
        <p:spPr bwMode="auto">
          <a:xfrm>
            <a:off x="4365626" y="6186488"/>
            <a:ext cx="23813" cy="25400"/>
          </a:xfrm>
          <a:custGeom>
            <a:avLst/>
            <a:gdLst>
              <a:gd name="T0" fmla="*/ 11 w 15"/>
              <a:gd name="T1" fmla="*/ 0 h 16"/>
              <a:gd name="T2" fmla="*/ 12 w 15"/>
              <a:gd name="T3" fmla="*/ 0 h 16"/>
              <a:gd name="T4" fmla="*/ 13 w 15"/>
              <a:gd name="T5" fmla="*/ 1 h 16"/>
              <a:gd name="T6" fmla="*/ 15 w 15"/>
              <a:gd name="T7" fmla="*/ 3 h 16"/>
              <a:gd name="T8" fmla="*/ 15 w 15"/>
              <a:gd name="T9" fmla="*/ 5 h 16"/>
              <a:gd name="T10" fmla="*/ 13 w 15"/>
              <a:gd name="T11" fmla="*/ 9 h 16"/>
              <a:gd name="T12" fmla="*/ 12 w 15"/>
              <a:gd name="T13" fmla="*/ 12 h 16"/>
              <a:gd name="T14" fmla="*/ 8 w 15"/>
              <a:gd name="T15" fmla="*/ 15 h 16"/>
              <a:gd name="T16" fmla="*/ 4 w 15"/>
              <a:gd name="T17" fmla="*/ 16 h 16"/>
              <a:gd name="T18" fmla="*/ 4 w 15"/>
              <a:gd name="T19" fmla="*/ 16 h 16"/>
              <a:gd name="T20" fmla="*/ 2 w 15"/>
              <a:gd name="T21" fmla="*/ 16 h 16"/>
              <a:gd name="T22" fmla="*/ 0 w 15"/>
              <a:gd name="T23" fmla="*/ 13 h 16"/>
              <a:gd name="T24" fmla="*/ 2 w 15"/>
              <a:gd name="T25" fmla="*/ 12 h 16"/>
              <a:gd name="T26" fmla="*/ 2 w 15"/>
              <a:gd name="T27" fmla="*/ 11 h 16"/>
              <a:gd name="T28" fmla="*/ 4 w 15"/>
              <a:gd name="T29" fmla="*/ 9 h 16"/>
              <a:gd name="T30" fmla="*/ 6 w 15"/>
              <a:gd name="T31" fmla="*/ 8 h 16"/>
              <a:gd name="T32" fmla="*/ 7 w 15"/>
              <a:gd name="T33" fmla="*/ 7 h 16"/>
              <a:gd name="T34" fmla="*/ 7 w 15"/>
              <a:gd name="T35" fmla="*/ 5 h 16"/>
              <a:gd name="T36" fmla="*/ 7 w 15"/>
              <a:gd name="T37" fmla="*/ 4 h 16"/>
              <a:gd name="T38" fmla="*/ 8 w 15"/>
              <a:gd name="T39" fmla="*/ 3 h 16"/>
              <a:gd name="T40" fmla="*/ 8 w 15"/>
              <a:gd name="T41" fmla="*/ 0 h 16"/>
              <a:gd name="T42" fmla="*/ 11 w 15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6">
                <a:moveTo>
                  <a:pt x="11" y="0"/>
                </a:moveTo>
                <a:lnTo>
                  <a:pt x="12" y="0"/>
                </a:lnTo>
                <a:lnTo>
                  <a:pt x="13" y="1"/>
                </a:lnTo>
                <a:lnTo>
                  <a:pt x="15" y="3"/>
                </a:lnTo>
                <a:lnTo>
                  <a:pt x="15" y="5"/>
                </a:lnTo>
                <a:lnTo>
                  <a:pt x="13" y="9"/>
                </a:lnTo>
                <a:lnTo>
                  <a:pt x="12" y="12"/>
                </a:lnTo>
                <a:lnTo>
                  <a:pt x="8" y="15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0" y="13"/>
                </a:lnTo>
                <a:lnTo>
                  <a:pt x="2" y="12"/>
                </a:lnTo>
                <a:lnTo>
                  <a:pt x="2" y="11"/>
                </a:lnTo>
                <a:lnTo>
                  <a:pt x="4" y="9"/>
                </a:lnTo>
                <a:lnTo>
                  <a:pt x="6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8" y="3"/>
                </a:lnTo>
                <a:lnTo>
                  <a:pt x="8" y="0"/>
                </a:lnTo>
                <a:lnTo>
                  <a:pt x="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496"/>
          <p:cNvSpPr>
            <a:spLocks/>
          </p:cNvSpPr>
          <p:nvPr/>
        </p:nvSpPr>
        <p:spPr bwMode="auto">
          <a:xfrm>
            <a:off x="4287838" y="6200775"/>
            <a:ext cx="90488" cy="23813"/>
          </a:xfrm>
          <a:custGeom>
            <a:avLst/>
            <a:gdLst>
              <a:gd name="T0" fmla="*/ 53 w 57"/>
              <a:gd name="T1" fmla="*/ 0 h 15"/>
              <a:gd name="T2" fmla="*/ 55 w 57"/>
              <a:gd name="T3" fmla="*/ 0 h 15"/>
              <a:gd name="T4" fmla="*/ 56 w 57"/>
              <a:gd name="T5" fmla="*/ 2 h 15"/>
              <a:gd name="T6" fmla="*/ 57 w 57"/>
              <a:gd name="T7" fmla="*/ 3 h 15"/>
              <a:gd name="T8" fmla="*/ 57 w 57"/>
              <a:gd name="T9" fmla="*/ 6 h 15"/>
              <a:gd name="T10" fmla="*/ 56 w 57"/>
              <a:gd name="T11" fmla="*/ 7 h 15"/>
              <a:gd name="T12" fmla="*/ 53 w 57"/>
              <a:gd name="T13" fmla="*/ 7 h 15"/>
              <a:gd name="T14" fmla="*/ 5 w 57"/>
              <a:gd name="T15" fmla="*/ 15 h 15"/>
              <a:gd name="T16" fmla="*/ 4 w 57"/>
              <a:gd name="T17" fmla="*/ 15 h 15"/>
              <a:gd name="T18" fmla="*/ 2 w 57"/>
              <a:gd name="T19" fmla="*/ 15 h 15"/>
              <a:gd name="T20" fmla="*/ 1 w 57"/>
              <a:gd name="T21" fmla="*/ 13 h 15"/>
              <a:gd name="T22" fmla="*/ 0 w 57"/>
              <a:gd name="T23" fmla="*/ 12 h 15"/>
              <a:gd name="T24" fmla="*/ 1 w 57"/>
              <a:gd name="T25" fmla="*/ 9 h 15"/>
              <a:gd name="T26" fmla="*/ 1 w 57"/>
              <a:gd name="T27" fmla="*/ 8 h 15"/>
              <a:gd name="T28" fmla="*/ 4 w 57"/>
              <a:gd name="T29" fmla="*/ 8 h 15"/>
              <a:gd name="T30" fmla="*/ 53 w 57"/>
              <a:gd name="T3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15">
                <a:moveTo>
                  <a:pt x="53" y="0"/>
                </a:moveTo>
                <a:lnTo>
                  <a:pt x="55" y="0"/>
                </a:lnTo>
                <a:lnTo>
                  <a:pt x="56" y="2"/>
                </a:lnTo>
                <a:lnTo>
                  <a:pt x="57" y="3"/>
                </a:lnTo>
                <a:lnTo>
                  <a:pt x="57" y="6"/>
                </a:lnTo>
                <a:lnTo>
                  <a:pt x="56" y="7"/>
                </a:lnTo>
                <a:lnTo>
                  <a:pt x="53" y="7"/>
                </a:lnTo>
                <a:lnTo>
                  <a:pt x="5" y="15"/>
                </a:lnTo>
                <a:lnTo>
                  <a:pt x="4" y="15"/>
                </a:lnTo>
                <a:lnTo>
                  <a:pt x="2" y="15"/>
                </a:lnTo>
                <a:lnTo>
                  <a:pt x="1" y="13"/>
                </a:lnTo>
                <a:lnTo>
                  <a:pt x="0" y="12"/>
                </a:lnTo>
                <a:lnTo>
                  <a:pt x="1" y="9"/>
                </a:lnTo>
                <a:lnTo>
                  <a:pt x="1" y="8"/>
                </a:lnTo>
                <a:lnTo>
                  <a:pt x="4" y="8"/>
                </a:lnTo>
                <a:lnTo>
                  <a:pt x="5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497"/>
          <p:cNvSpPr>
            <a:spLocks/>
          </p:cNvSpPr>
          <p:nvPr/>
        </p:nvSpPr>
        <p:spPr bwMode="auto">
          <a:xfrm>
            <a:off x="4271963" y="6203950"/>
            <a:ext cx="26988" cy="20638"/>
          </a:xfrm>
          <a:custGeom>
            <a:avLst/>
            <a:gdLst>
              <a:gd name="T0" fmla="*/ 3 w 17"/>
              <a:gd name="T1" fmla="*/ 0 h 13"/>
              <a:gd name="T2" fmla="*/ 6 w 17"/>
              <a:gd name="T3" fmla="*/ 0 h 13"/>
              <a:gd name="T4" fmla="*/ 7 w 17"/>
              <a:gd name="T5" fmla="*/ 0 h 13"/>
              <a:gd name="T6" fmla="*/ 7 w 17"/>
              <a:gd name="T7" fmla="*/ 2 h 13"/>
              <a:gd name="T8" fmla="*/ 8 w 17"/>
              <a:gd name="T9" fmla="*/ 4 h 13"/>
              <a:gd name="T10" fmla="*/ 10 w 17"/>
              <a:gd name="T11" fmla="*/ 5 h 13"/>
              <a:gd name="T12" fmla="*/ 12 w 17"/>
              <a:gd name="T13" fmla="*/ 6 h 13"/>
              <a:gd name="T14" fmla="*/ 14 w 17"/>
              <a:gd name="T15" fmla="*/ 6 h 13"/>
              <a:gd name="T16" fmla="*/ 15 w 17"/>
              <a:gd name="T17" fmla="*/ 6 h 13"/>
              <a:gd name="T18" fmla="*/ 16 w 17"/>
              <a:gd name="T19" fmla="*/ 7 h 13"/>
              <a:gd name="T20" fmla="*/ 17 w 17"/>
              <a:gd name="T21" fmla="*/ 9 h 13"/>
              <a:gd name="T22" fmla="*/ 17 w 17"/>
              <a:gd name="T23" fmla="*/ 10 h 13"/>
              <a:gd name="T24" fmla="*/ 16 w 17"/>
              <a:gd name="T25" fmla="*/ 13 h 13"/>
              <a:gd name="T26" fmla="*/ 15 w 17"/>
              <a:gd name="T27" fmla="*/ 13 h 13"/>
              <a:gd name="T28" fmla="*/ 12 w 17"/>
              <a:gd name="T29" fmla="*/ 13 h 13"/>
              <a:gd name="T30" fmla="*/ 8 w 17"/>
              <a:gd name="T31" fmla="*/ 13 h 13"/>
              <a:gd name="T32" fmla="*/ 4 w 17"/>
              <a:gd name="T33" fmla="*/ 10 h 13"/>
              <a:gd name="T34" fmla="*/ 2 w 17"/>
              <a:gd name="T35" fmla="*/ 7 h 13"/>
              <a:gd name="T36" fmla="*/ 0 w 17"/>
              <a:gd name="T37" fmla="*/ 4 h 13"/>
              <a:gd name="T38" fmla="*/ 0 w 17"/>
              <a:gd name="T39" fmla="*/ 1 h 13"/>
              <a:gd name="T40" fmla="*/ 2 w 17"/>
              <a:gd name="T41" fmla="*/ 0 h 13"/>
              <a:gd name="T42" fmla="*/ 3 w 17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3">
                <a:moveTo>
                  <a:pt x="3" y="0"/>
                </a:moveTo>
                <a:lnTo>
                  <a:pt x="6" y="0"/>
                </a:lnTo>
                <a:lnTo>
                  <a:pt x="7" y="0"/>
                </a:lnTo>
                <a:lnTo>
                  <a:pt x="7" y="2"/>
                </a:lnTo>
                <a:lnTo>
                  <a:pt x="8" y="4"/>
                </a:lnTo>
                <a:lnTo>
                  <a:pt x="10" y="5"/>
                </a:lnTo>
                <a:lnTo>
                  <a:pt x="12" y="6"/>
                </a:lnTo>
                <a:lnTo>
                  <a:pt x="14" y="6"/>
                </a:lnTo>
                <a:lnTo>
                  <a:pt x="15" y="6"/>
                </a:lnTo>
                <a:lnTo>
                  <a:pt x="16" y="7"/>
                </a:lnTo>
                <a:lnTo>
                  <a:pt x="17" y="9"/>
                </a:lnTo>
                <a:lnTo>
                  <a:pt x="17" y="10"/>
                </a:lnTo>
                <a:lnTo>
                  <a:pt x="16" y="13"/>
                </a:lnTo>
                <a:lnTo>
                  <a:pt x="15" y="13"/>
                </a:lnTo>
                <a:lnTo>
                  <a:pt x="12" y="13"/>
                </a:lnTo>
                <a:lnTo>
                  <a:pt x="8" y="13"/>
                </a:lnTo>
                <a:lnTo>
                  <a:pt x="4" y="10"/>
                </a:lnTo>
                <a:lnTo>
                  <a:pt x="2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498"/>
          <p:cNvSpPr>
            <a:spLocks/>
          </p:cNvSpPr>
          <p:nvPr/>
        </p:nvSpPr>
        <p:spPr bwMode="auto">
          <a:xfrm>
            <a:off x="4251326" y="6086475"/>
            <a:ext cx="31750" cy="127000"/>
          </a:xfrm>
          <a:custGeom>
            <a:avLst/>
            <a:gdLst>
              <a:gd name="T0" fmla="*/ 3 w 20"/>
              <a:gd name="T1" fmla="*/ 0 h 80"/>
              <a:gd name="T2" fmla="*/ 4 w 20"/>
              <a:gd name="T3" fmla="*/ 0 h 80"/>
              <a:gd name="T4" fmla="*/ 6 w 20"/>
              <a:gd name="T5" fmla="*/ 2 h 80"/>
              <a:gd name="T6" fmla="*/ 7 w 20"/>
              <a:gd name="T7" fmla="*/ 3 h 80"/>
              <a:gd name="T8" fmla="*/ 20 w 20"/>
              <a:gd name="T9" fmla="*/ 76 h 80"/>
              <a:gd name="T10" fmla="*/ 20 w 20"/>
              <a:gd name="T11" fmla="*/ 78 h 80"/>
              <a:gd name="T12" fmla="*/ 20 w 20"/>
              <a:gd name="T13" fmla="*/ 79 h 80"/>
              <a:gd name="T14" fmla="*/ 17 w 20"/>
              <a:gd name="T15" fmla="*/ 80 h 80"/>
              <a:gd name="T16" fmla="*/ 17 w 20"/>
              <a:gd name="T17" fmla="*/ 80 h 80"/>
              <a:gd name="T18" fmla="*/ 15 w 20"/>
              <a:gd name="T19" fmla="*/ 79 h 80"/>
              <a:gd name="T20" fmla="*/ 13 w 20"/>
              <a:gd name="T21" fmla="*/ 78 h 80"/>
              <a:gd name="T22" fmla="*/ 0 w 20"/>
              <a:gd name="T23" fmla="*/ 4 h 80"/>
              <a:gd name="T24" fmla="*/ 0 w 20"/>
              <a:gd name="T25" fmla="*/ 3 h 80"/>
              <a:gd name="T26" fmla="*/ 0 w 20"/>
              <a:gd name="T27" fmla="*/ 2 h 80"/>
              <a:gd name="T28" fmla="*/ 3 w 20"/>
              <a:gd name="T2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80">
                <a:moveTo>
                  <a:pt x="3" y="0"/>
                </a:moveTo>
                <a:lnTo>
                  <a:pt x="4" y="0"/>
                </a:lnTo>
                <a:lnTo>
                  <a:pt x="6" y="2"/>
                </a:lnTo>
                <a:lnTo>
                  <a:pt x="7" y="3"/>
                </a:lnTo>
                <a:lnTo>
                  <a:pt x="20" y="76"/>
                </a:lnTo>
                <a:lnTo>
                  <a:pt x="20" y="78"/>
                </a:lnTo>
                <a:lnTo>
                  <a:pt x="20" y="79"/>
                </a:lnTo>
                <a:lnTo>
                  <a:pt x="17" y="80"/>
                </a:lnTo>
                <a:lnTo>
                  <a:pt x="17" y="80"/>
                </a:lnTo>
                <a:lnTo>
                  <a:pt x="15" y="79"/>
                </a:lnTo>
                <a:lnTo>
                  <a:pt x="13" y="78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499"/>
          <p:cNvSpPr>
            <a:spLocks/>
          </p:cNvSpPr>
          <p:nvPr/>
        </p:nvSpPr>
        <p:spPr bwMode="auto">
          <a:xfrm>
            <a:off x="4249738" y="6072188"/>
            <a:ext cx="22225" cy="25400"/>
          </a:xfrm>
          <a:custGeom>
            <a:avLst/>
            <a:gdLst>
              <a:gd name="T0" fmla="*/ 11 w 14"/>
              <a:gd name="T1" fmla="*/ 0 h 16"/>
              <a:gd name="T2" fmla="*/ 12 w 14"/>
              <a:gd name="T3" fmla="*/ 0 h 16"/>
              <a:gd name="T4" fmla="*/ 13 w 14"/>
              <a:gd name="T5" fmla="*/ 1 h 16"/>
              <a:gd name="T6" fmla="*/ 14 w 14"/>
              <a:gd name="T7" fmla="*/ 3 h 16"/>
              <a:gd name="T8" fmla="*/ 14 w 14"/>
              <a:gd name="T9" fmla="*/ 5 h 16"/>
              <a:gd name="T10" fmla="*/ 13 w 14"/>
              <a:gd name="T11" fmla="*/ 7 h 16"/>
              <a:gd name="T12" fmla="*/ 12 w 14"/>
              <a:gd name="T13" fmla="*/ 7 h 16"/>
              <a:gd name="T14" fmla="*/ 9 w 14"/>
              <a:gd name="T15" fmla="*/ 8 h 16"/>
              <a:gd name="T16" fmla="*/ 8 w 14"/>
              <a:gd name="T17" fmla="*/ 9 h 16"/>
              <a:gd name="T18" fmla="*/ 8 w 14"/>
              <a:gd name="T19" fmla="*/ 12 h 16"/>
              <a:gd name="T20" fmla="*/ 8 w 14"/>
              <a:gd name="T21" fmla="*/ 12 h 16"/>
              <a:gd name="T22" fmla="*/ 8 w 14"/>
              <a:gd name="T23" fmla="*/ 12 h 16"/>
              <a:gd name="T24" fmla="*/ 8 w 14"/>
              <a:gd name="T25" fmla="*/ 15 h 16"/>
              <a:gd name="T26" fmla="*/ 7 w 14"/>
              <a:gd name="T27" fmla="*/ 16 h 16"/>
              <a:gd name="T28" fmla="*/ 5 w 14"/>
              <a:gd name="T29" fmla="*/ 16 h 16"/>
              <a:gd name="T30" fmla="*/ 4 w 14"/>
              <a:gd name="T31" fmla="*/ 16 h 16"/>
              <a:gd name="T32" fmla="*/ 3 w 14"/>
              <a:gd name="T33" fmla="*/ 16 h 16"/>
              <a:gd name="T34" fmla="*/ 1 w 14"/>
              <a:gd name="T35" fmla="*/ 13 h 16"/>
              <a:gd name="T36" fmla="*/ 0 w 14"/>
              <a:gd name="T37" fmla="*/ 12 h 16"/>
              <a:gd name="T38" fmla="*/ 1 w 14"/>
              <a:gd name="T39" fmla="*/ 8 h 16"/>
              <a:gd name="T40" fmla="*/ 4 w 14"/>
              <a:gd name="T41" fmla="*/ 4 h 16"/>
              <a:gd name="T42" fmla="*/ 7 w 14"/>
              <a:gd name="T43" fmla="*/ 1 h 16"/>
              <a:gd name="T44" fmla="*/ 11 w 14"/>
              <a:gd name="T4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6">
                <a:moveTo>
                  <a:pt x="11" y="0"/>
                </a:moveTo>
                <a:lnTo>
                  <a:pt x="12" y="0"/>
                </a:lnTo>
                <a:lnTo>
                  <a:pt x="13" y="1"/>
                </a:lnTo>
                <a:lnTo>
                  <a:pt x="14" y="3"/>
                </a:lnTo>
                <a:lnTo>
                  <a:pt x="14" y="5"/>
                </a:lnTo>
                <a:lnTo>
                  <a:pt x="13" y="7"/>
                </a:lnTo>
                <a:lnTo>
                  <a:pt x="12" y="7"/>
                </a:lnTo>
                <a:lnTo>
                  <a:pt x="9" y="8"/>
                </a:lnTo>
                <a:lnTo>
                  <a:pt x="8" y="9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5"/>
                </a:lnTo>
                <a:lnTo>
                  <a:pt x="7" y="16"/>
                </a:lnTo>
                <a:lnTo>
                  <a:pt x="5" y="16"/>
                </a:lnTo>
                <a:lnTo>
                  <a:pt x="4" y="16"/>
                </a:lnTo>
                <a:lnTo>
                  <a:pt x="3" y="16"/>
                </a:lnTo>
                <a:lnTo>
                  <a:pt x="1" y="13"/>
                </a:lnTo>
                <a:lnTo>
                  <a:pt x="0" y="12"/>
                </a:lnTo>
                <a:lnTo>
                  <a:pt x="1" y="8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500"/>
          <p:cNvSpPr>
            <a:spLocks noEditPoints="1"/>
          </p:cNvSpPr>
          <p:nvPr/>
        </p:nvSpPr>
        <p:spPr bwMode="auto">
          <a:xfrm>
            <a:off x="4249738" y="6059488"/>
            <a:ext cx="139700" cy="165100"/>
          </a:xfrm>
          <a:custGeom>
            <a:avLst/>
            <a:gdLst>
              <a:gd name="T0" fmla="*/ 62 w 88"/>
              <a:gd name="T1" fmla="*/ 7 h 104"/>
              <a:gd name="T2" fmla="*/ 62 w 88"/>
              <a:gd name="T3" fmla="*/ 7 h 104"/>
              <a:gd name="T4" fmla="*/ 12 w 88"/>
              <a:gd name="T5" fmla="*/ 15 h 104"/>
              <a:gd name="T6" fmla="*/ 11 w 88"/>
              <a:gd name="T7" fmla="*/ 12 h 104"/>
              <a:gd name="T8" fmla="*/ 12 w 88"/>
              <a:gd name="T9" fmla="*/ 15 h 104"/>
              <a:gd name="T10" fmla="*/ 9 w 88"/>
              <a:gd name="T11" fmla="*/ 16 h 104"/>
              <a:gd name="T12" fmla="*/ 8 w 88"/>
              <a:gd name="T13" fmla="*/ 17 h 104"/>
              <a:gd name="T14" fmla="*/ 8 w 88"/>
              <a:gd name="T15" fmla="*/ 20 h 104"/>
              <a:gd name="T16" fmla="*/ 8 w 88"/>
              <a:gd name="T17" fmla="*/ 20 h 104"/>
              <a:gd name="T18" fmla="*/ 21 w 88"/>
              <a:gd name="T19" fmla="*/ 93 h 104"/>
              <a:gd name="T20" fmla="*/ 22 w 88"/>
              <a:gd name="T21" fmla="*/ 95 h 104"/>
              <a:gd name="T22" fmla="*/ 24 w 88"/>
              <a:gd name="T23" fmla="*/ 96 h 104"/>
              <a:gd name="T24" fmla="*/ 26 w 88"/>
              <a:gd name="T25" fmla="*/ 97 h 104"/>
              <a:gd name="T26" fmla="*/ 28 w 88"/>
              <a:gd name="T27" fmla="*/ 97 h 104"/>
              <a:gd name="T28" fmla="*/ 77 w 88"/>
              <a:gd name="T29" fmla="*/ 89 h 104"/>
              <a:gd name="T30" fmla="*/ 79 w 88"/>
              <a:gd name="T31" fmla="*/ 88 h 104"/>
              <a:gd name="T32" fmla="*/ 80 w 88"/>
              <a:gd name="T33" fmla="*/ 87 h 104"/>
              <a:gd name="T34" fmla="*/ 80 w 88"/>
              <a:gd name="T35" fmla="*/ 85 h 104"/>
              <a:gd name="T36" fmla="*/ 80 w 88"/>
              <a:gd name="T37" fmla="*/ 84 h 104"/>
              <a:gd name="T38" fmla="*/ 67 w 88"/>
              <a:gd name="T39" fmla="*/ 12 h 104"/>
              <a:gd name="T40" fmla="*/ 65 w 88"/>
              <a:gd name="T41" fmla="*/ 9 h 104"/>
              <a:gd name="T42" fmla="*/ 64 w 88"/>
              <a:gd name="T43" fmla="*/ 8 h 104"/>
              <a:gd name="T44" fmla="*/ 62 w 88"/>
              <a:gd name="T45" fmla="*/ 7 h 104"/>
              <a:gd name="T46" fmla="*/ 62 w 88"/>
              <a:gd name="T47" fmla="*/ 0 h 104"/>
              <a:gd name="T48" fmla="*/ 65 w 88"/>
              <a:gd name="T49" fmla="*/ 2 h 104"/>
              <a:gd name="T50" fmla="*/ 69 w 88"/>
              <a:gd name="T51" fmla="*/ 3 h 104"/>
              <a:gd name="T52" fmla="*/ 72 w 88"/>
              <a:gd name="T53" fmla="*/ 6 h 104"/>
              <a:gd name="T54" fmla="*/ 73 w 88"/>
              <a:gd name="T55" fmla="*/ 11 h 104"/>
              <a:gd name="T56" fmla="*/ 88 w 88"/>
              <a:gd name="T57" fmla="*/ 83 h 104"/>
              <a:gd name="T58" fmla="*/ 88 w 88"/>
              <a:gd name="T59" fmla="*/ 85 h 104"/>
              <a:gd name="T60" fmla="*/ 86 w 88"/>
              <a:gd name="T61" fmla="*/ 89 h 104"/>
              <a:gd name="T62" fmla="*/ 85 w 88"/>
              <a:gd name="T63" fmla="*/ 92 h 104"/>
              <a:gd name="T64" fmla="*/ 81 w 88"/>
              <a:gd name="T65" fmla="*/ 95 h 104"/>
              <a:gd name="T66" fmla="*/ 77 w 88"/>
              <a:gd name="T67" fmla="*/ 96 h 104"/>
              <a:gd name="T68" fmla="*/ 29 w 88"/>
              <a:gd name="T69" fmla="*/ 104 h 104"/>
              <a:gd name="T70" fmla="*/ 26 w 88"/>
              <a:gd name="T71" fmla="*/ 104 h 104"/>
              <a:gd name="T72" fmla="*/ 22 w 88"/>
              <a:gd name="T73" fmla="*/ 104 h 104"/>
              <a:gd name="T74" fmla="*/ 18 w 88"/>
              <a:gd name="T75" fmla="*/ 101 h 104"/>
              <a:gd name="T76" fmla="*/ 16 w 88"/>
              <a:gd name="T77" fmla="*/ 98 h 104"/>
              <a:gd name="T78" fmla="*/ 14 w 88"/>
              <a:gd name="T79" fmla="*/ 95 h 104"/>
              <a:gd name="T80" fmla="*/ 1 w 88"/>
              <a:gd name="T81" fmla="*/ 21 h 104"/>
              <a:gd name="T82" fmla="*/ 0 w 88"/>
              <a:gd name="T83" fmla="*/ 20 h 104"/>
              <a:gd name="T84" fmla="*/ 1 w 88"/>
              <a:gd name="T85" fmla="*/ 16 h 104"/>
              <a:gd name="T86" fmla="*/ 4 w 88"/>
              <a:gd name="T87" fmla="*/ 12 h 104"/>
              <a:gd name="T88" fmla="*/ 7 w 88"/>
              <a:gd name="T89" fmla="*/ 9 h 104"/>
              <a:gd name="T90" fmla="*/ 11 w 88"/>
              <a:gd name="T91" fmla="*/ 8 h 104"/>
              <a:gd name="T92" fmla="*/ 60 w 88"/>
              <a:gd name="T93" fmla="*/ 0 h 104"/>
              <a:gd name="T94" fmla="*/ 62 w 88"/>
              <a:gd name="T9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8" h="104">
                <a:moveTo>
                  <a:pt x="62" y="7"/>
                </a:moveTo>
                <a:lnTo>
                  <a:pt x="62" y="7"/>
                </a:lnTo>
                <a:lnTo>
                  <a:pt x="12" y="15"/>
                </a:lnTo>
                <a:lnTo>
                  <a:pt x="11" y="12"/>
                </a:lnTo>
                <a:lnTo>
                  <a:pt x="12" y="15"/>
                </a:lnTo>
                <a:lnTo>
                  <a:pt x="9" y="16"/>
                </a:lnTo>
                <a:lnTo>
                  <a:pt x="8" y="17"/>
                </a:lnTo>
                <a:lnTo>
                  <a:pt x="8" y="20"/>
                </a:lnTo>
                <a:lnTo>
                  <a:pt x="8" y="20"/>
                </a:lnTo>
                <a:lnTo>
                  <a:pt x="21" y="93"/>
                </a:lnTo>
                <a:lnTo>
                  <a:pt x="22" y="95"/>
                </a:lnTo>
                <a:lnTo>
                  <a:pt x="24" y="96"/>
                </a:lnTo>
                <a:lnTo>
                  <a:pt x="26" y="97"/>
                </a:lnTo>
                <a:lnTo>
                  <a:pt x="28" y="97"/>
                </a:lnTo>
                <a:lnTo>
                  <a:pt x="77" y="89"/>
                </a:lnTo>
                <a:lnTo>
                  <a:pt x="79" y="88"/>
                </a:lnTo>
                <a:lnTo>
                  <a:pt x="80" y="87"/>
                </a:lnTo>
                <a:lnTo>
                  <a:pt x="80" y="85"/>
                </a:lnTo>
                <a:lnTo>
                  <a:pt x="80" y="84"/>
                </a:lnTo>
                <a:lnTo>
                  <a:pt x="67" y="12"/>
                </a:lnTo>
                <a:lnTo>
                  <a:pt x="65" y="9"/>
                </a:lnTo>
                <a:lnTo>
                  <a:pt x="64" y="8"/>
                </a:lnTo>
                <a:lnTo>
                  <a:pt x="62" y="7"/>
                </a:lnTo>
                <a:close/>
                <a:moveTo>
                  <a:pt x="62" y="0"/>
                </a:moveTo>
                <a:lnTo>
                  <a:pt x="65" y="2"/>
                </a:lnTo>
                <a:lnTo>
                  <a:pt x="69" y="3"/>
                </a:lnTo>
                <a:lnTo>
                  <a:pt x="72" y="6"/>
                </a:lnTo>
                <a:lnTo>
                  <a:pt x="73" y="11"/>
                </a:lnTo>
                <a:lnTo>
                  <a:pt x="88" y="83"/>
                </a:lnTo>
                <a:lnTo>
                  <a:pt x="88" y="85"/>
                </a:lnTo>
                <a:lnTo>
                  <a:pt x="86" y="89"/>
                </a:lnTo>
                <a:lnTo>
                  <a:pt x="85" y="92"/>
                </a:lnTo>
                <a:lnTo>
                  <a:pt x="81" y="95"/>
                </a:lnTo>
                <a:lnTo>
                  <a:pt x="77" y="96"/>
                </a:lnTo>
                <a:lnTo>
                  <a:pt x="29" y="104"/>
                </a:lnTo>
                <a:lnTo>
                  <a:pt x="26" y="104"/>
                </a:lnTo>
                <a:lnTo>
                  <a:pt x="22" y="104"/>
                </a:lnTo>
                <a:lnTo>
                  <a:pt x="18" y="101"/>
                </a:lnTo>
                <a:lnTo>
                  <a:pt x="16" y="98"/>
                </a:lnTo>
                <a:lnTo>
                  <a:pt x="14" y="95"/>
                </a:lnTo>
                <a:lnTo>
                  <a:pt x="1" y="21"/>
                </a:lnTo>
                <a:lnTo>
                  <a:pt x="0" y="20"/>
                </a:lnTo>
                <a:lnTo>
                  <a:pt x="1" y="16"/>
                </a:lnTo>
                <a:lnTo>
                  <a:pt x="4" y="12"/>
                </a:lnTo>
                <a:lnTo>
                  <a:pt x="7" y="9"/>
                </a:lnTo>
                <a:lnTo>
                  <a:pt x="11" y="8"/>
                </a:lnTo>
                <a:lnTo>
                  <a:pt x="60" y="0"/>
                </a:lnTo>
                <a:lnTo>
                  <a:pt x="6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501"/>
          <p:cNvSpPr>
            <a:spLocks noEditPoints="1"/>
          </p:cNvSpPr>
          <p:nvPr/>
        </p:nvSpPr>
        <p:spPr bwMode="auto">
          <a:xfrm>
            <a:off x="5756276" y="5367338"/>
            <a:ext cx="277813" cy="282575"/>
          </a:xfrm>
          <a:custGeom>
            <a:avLst/>
            <a:gdLst>
              <a:gd name="T0" fmla="*/ 99 w 175"/>
              <a:gd name="T1" fmla="*/ 7 h 178"/>
              <a:gd name="T2" fmla="*/ 94 w 175"/>
              <a:gd name="T3" fmla="*/ 7 h 178"/>
              <a:gd name="T4" fmla="*/ 89 w 175"/>
              <a:gd name="T5" fmla="*/ 8 h 178"/>
              <a:gd name="T6" fmla="*/ 67 w 175"/>
              <a:gd name="T7" fmla="*/ 17 h 178"/>
              <a:gd name="T8" fmla="*/ 47 w 175"/>
              <a:gd name="T9" fmla="*/ 30 h 178"/>
              <a:gd name="T10" fmla="*/ 30 w 175"/>
              <a:gd name="T11" fmla="*/ 48 h 178"/>
              <a:gd name="T12" fmla="*/ 17 w 175"/>
              <a:gd name="T13" fmla="*/ 67 h 178"/>
              <a:gd name="T14" fmla="*/ 8 w 175"/>
              <a:gd name="T15" fmla="*/ 91 h 178"/>
              <a:gd name="T16" fmla="*/ 7 w 175"/>
              <a:gd name="T17" fmla="*/ 96 h 178"/>
              <a:gd name="T18" fmla="*/ 7 w 175"/>
              <a:gd name="T19" fmla="*/ 102 h 178"/>
              <a:gd name="T20" fmla="*/ 9 w 175"/>
              <a:gd name="T21" fmla="*/ 120 h 178"/>
              <a:gd name="T22" fmla="*/ 18 w 175"/>
              <a:gd name="T23" fmla="*/ 135 h 178"/>
              <a:gd name="T24" fmla="*/ 33 w 175"/>
              <a:gd name="T25" fmla="*/ 150 h 178"/>
              <a:gd name="T26" fmla="*/ 50 w 175"/>
              <a:gd name="T27" fmla="*/ 161 h 178"/>
              <a:gd name="T28" fmla="*/ 68 w 175"/>
              <a:gd name="T29" fmla="*/ 168 h 178"/>
              <a:gd name="T30" fmla="*/ 88 w 175"/>
              <a:gd name="T31" fmla="*/ 171 h 178"/>
              <a:gd name="T32" fmla="*/ 109 w 175"/>
              <a:gd name="T33" fmla="*/ 168 h 178"/>
              <a:gd name="T34" fmla="*/ 128 w 175"/>
              <a:gd name="T35" fmla="*/ 160 h 178"/>
              <a:gd name="T36" fmla="*/ 144 w 175"/>
              <a:gd name="T37" fmla="*/ 147 h 178"/>
              <a:gd name="T38" fmla="*/ 157 w 175"/>
              <a:gd name="T39" fmla="*/ 131 h 178"/>
              <a:gd name="T40" fmla="*/ 165 w 175"/>
              <a:gd name="T41" fmla="*/ 112 h 178"/>
              <a:gd name="T42" fmla="*/ 168 w 175"/>
              <a:gd name="T43" fmla="*/ 89 h 178"/>
              <a:gd name="T44" fmla="*/ 165 w 175"/>
              <a:gd name="T45" fmla="*/ 70 h 178"/>
              <a:gd name="T46" fmla="*/ 157 w 175"/>
              <a:gd name="T47" fmla="*/ 50 h 178"/>
              <a:gd name="T48" fmla="*/ 147 w 175"/>
              <a:gd name="T49" fmla="*/ 33 h 178"/>
              <a:gd name="T50" fmla="*/ 132 w 175"/>
              <a:gd name="T51" fmla="*/ 19 h 178"/>
              <a:gd name="T52" fmla="*/ 116 w 175"/>
              <a:gd name="T53" fmla="*/ 10 h 178"/>
              <a:gd name="T54" fmla="*/ 99 w 175"/>
              <a:gd name="T55" fmla="*/ 7 h 178"/>
              <a:gd name="T56" fmla="*/ 99 w 175"/>
              <a:gd name="T57" fmla="*/ 0 h 178"/>
              <a:gd name="T58" fmla="*/ 119 w 175"/>
              <a:gd name="T59" fmla="*/ 3 h 178"/>
              <a:gd name="T60" fmla="*/ 136 w 175"/>
              <a:gd name="T61" fmla="*/ 13 h 178"/>
              <a:gd name="T62" fmla="*/ 152 w 175"/>
              <a:gd name="T63" fmla="*/ 29 h 178"/>
              <a:gd name="T64" fmla="*/ 164 w 175"/>
              <a:gd name="T65" fmla="*/ 48 h 178"/>
              <a:gd name="T66" fmla="*/ 171 w 175"/>
              <a:gd name="T67" fmla="*/ 68 h 178"/>
              <a:gd name="T68" fmla="*/ 175 w 175"/>
              <a:gd name="T69" fmla="*/ 89 h 178"/>
              <a:gd name="T70" fmla="*/ 171 w 175"/>
              <a:gd name="T71" fmla="*/ 113 h 178"/>
              <a:gd name="T72" fmla="*/ 162 w 175"/>
              <a:gd name="T73" fmla="*/ 134 h 178"/>
              <a:gd name="T74" fmla="*/ 149 w 175"/>
              <a:gd name="T75" fmla="*/ 152 h 178"/>
              <a:gd name="T76" fmla="*/ 132 w 175"/>
              <a:gd name="T77" fmla="*/ 165 h 178"/>
              <a:gd name="T78" fmla="*/ 111 w 175"/>
              <a:gd name="T79" fmla="*/ 174 h 178"/>
              <a:gd name="T80" fmla="*/ 88 w 175"/>
              <a:gd name="T81" fmla="*/ 178 h 178"/>
              <a:gd name="T82" fmla="*/ 67 w 175"/>
              <a:gd name="T83" fmla="*/ 174 h 178"/>
              <a:gd name="T84" fmla="*/ 46 w 175"/>
              <a:gd name="T85" fmla="*/ 167 h 178"/>
              <a:gd name="T86" fmla="*/ 27 w 175"/>
              <a:gd name="T87" fmla="*/ 155 h 178"/>
              <a:gd name="T88" fmla="*/ 13 w 175"/>
              <a:gd name="T89" fmla="*/ 139 h 178"/>
              <a:gd name="T90" fmla="*/ 3 w 175"/>
              <a:gd name="T91" fmla="*/ 122 h 178"/>
              <a:gd name="T92" fmla="*/ 0 w 175"/>
              <a:gd name="T93" fmla="*/ 102 h 178"/>
              <a:gd name="T94" fmla="*/ 0 w 175"/>
              <a:gd name="T95" fmla="*/ 96 h 178"/>
              <a:gd name="T96" fmla="*/ 1 w 175"/>
              <a:gd name="T97" fmla="*/ 89 h 178"/>
              <a:gd name="T98" fmla="*/ 10 w 175"/>
              <a:gd name="T99" fmla="*/ 65 h 178"/>
              <a:gd name="T100" fmla="*/ 25 w 175"/>
              <a:gd name="T101" fmla="*/ 44 h 178"/>
              <a:gd name="T102" fmla="*/ 43 w 175"/>
              <a:gd name="T103" fmla="*/ 25 h 178"/>
              <a:gd name="T104" fmla="*/ 64 w 175"/>
              <a:gd name="T105" fmla="*/ 11 h 178"/>
              <a:gd name="T106" fmla="*/ 86 w 175"/>
              <a:gd name="T107" fmla="*/ 2 h 178"/>
              <a:gd name="T108" fmla="*/ 86 w 175"/>
              <a:gd name="T109" fmla="*/ 2 h 178"/>
              <a:gd name="T110" fmla="*/ 93 w 175"/>
              <a:gd name="T111" fmla="*/ 0 h 178"/>
              <a:gd name="T112" fmla="*/ 99 w 175"/>
              <a:gd name="T1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5" h="178">
                <a:moveTo>
                  <a:pt x="99" y="7"/>
                </a:moveTo>
                <a:lnTo>
                  <a:pt x="94" y="7"/>
                </a:lnTo>
                <a:lnTo>
                  <a:pt x="89" y="8"/>
                </a:lnTo>
                <a:lnTo>
                  <a:pt x="67" y="17"/>
                </a:lnTo>
                <a:lnTo>
                  <a:pt x="47" y="30"/>
                </a:lnTo>
                <a:lnTo>
                  <a:pt x="30" y="48"/>
                </a:lnTo>
                <a:lnTo>
                  <a:pt x="17" y="67"/>
                </a:lnTo>
                <a:lnTo>
                  <a:pt x="8" y="91"/>
                </a:lnTo>
                <a:lnTo>
                  <a:pt x="7" y="96"/>
                </a:lnTo>
                <a:lnTo>
                  <a:pt x="7" y="102"/>
                </a:lnTo>
                <a:lnTo>
                  <a:pt x="9" y="120"/>
                </a:lnTo>
                <a:lnTo>
                  <a:pt x="18" y="135"/>
                </a:lnTo>
                <a:lnTo>
                  <a:pt x="33" y="150"/>
                </a:lnTo>
                <a:lnTo>
                  <a:pt x="50" y="161"/>
                </a:lnTo>
                <a:lnTo>
                  <a:pt x="68" y="168"/>
                </a:lnTo>
                <a:lnTo>
                  <a:pt x="88" y="171"/>
                </a:lnTo>
                <a:lnTo>
                  <a:pt x="109" y="168"/>
                </a:lnTo>
                <a:lnTo>
                  <a:pt x="128" y="160"/>
                </a:lnTo>
                <a:lnTo>
                  <a:pt x="144" y="147"/>
                </a:lnTo>
                <a:lnTo>
                  <a:pt x="157" y="131"/>
                </a:lnTo>
                <a:lnTo>
                  <a:pt x="165" y="112"/>
                </a:lnTo>
                <a:lnTo>
                  <a:pt x="168" y="89"/>
                </a:lnTo>
                <a:lnTo>
                  <a:pt x="165" y="70"/>
                </a:lnTo>
                <a:lnTo>
                  <a:pt x="157" y="50"/>
                </a:lnTo>
                <a:lnTo>
                  <a:pt x="147" y="33"/>
                </a:lnTo>
                <a:lnTo>
                  <a:pt x="132" y="19"/>
                </a:lnTo>
                <a:lnTo>
                  <a:pt x="116" y="10"/>
                </a:lnTo>
                <a:lnTo>
                  <a:pt x="99" y="7"/>
                </a:lnTo>
                <a:close/>
                <a:moveTo>
                  <a:pt x="99" y="0"/>
                </a:moveTo>
                <a:lnTo>
                  <a:pt x="119" y="3"/>
                </a:lnTo>
                <a:lnTo>
                  <a:pt x="136" y="13"/>
                </a:lnTo>
                <a:lnTo>
                  <a:pt x="152" y="29"/>
                </a:lnTo>
                <a:lnTo>
                  <a:pt x="164" y="48"/>
                </a:lnTo>
                <a:lnTo>
                  <a:pt x="171" y="68"/>
                </a:lnTo>
                <a:lnTo>
                  <a:pt x="175" y="89"/>
                </a:lnTo>
                <a:lnTo>
                  <a:pt x="171" y="113"/>
                </a:lnTo>
                <a:lnTo>
                  <a:pt x="162" y="134"/>
                </a:lnTo>
                <a:lnTo>
                  <a:pt x="149" y="152"/>
                </a:lnTo>
                <a:lnTo>
                  <a:pt x="132" y="165"/>
                </a:lnTo>
                <a:lnTo>
                  <a:pt x="111" y="174"/>
                </a:lnTo>
                <a:lnTo>
                  <a:pt x="88" y="178"/>
                </a:lnTo>
                <a:lnTo>
                  <a:pt x="67" y="174"/>
                </a:lnTo>
                <a:lnTo>
                  <a:pt x="46" y="167"/>
                </a:lnTo>
                <a:lnTo>
                  <a:pt x="27" y="155"/>
                </a:lnTo>
                <a:lnTo>
                  <a:pt x="13" y="139"/>
                </a:lnTo>
                <a:lnTo>
                  <a:pt x="3" y="122"/>
                </a:lnTo>
                <a:lnTo>
                  <a:pt x="0" y="102"/>
                </a:lnTo>
                <a:lnTo>
                  <a:pt x="0" y="96"/>
                </a:lnTo>
                <a:lnTo>
                  <a:pt x="1" y="89"/>
                </a:lnTo>
                <a:lnTo>
                  <a:pt x="10" y="65"/>
                </a:lnTo>
                <a:lnTo>
                  <a:pt x="25" y="44"/>
                </a:lnTo>
                <a:lnTo>
                  <a:pt x="43" y="25"/>
                </a:lnTo>
                <a:lnTo>
                  <a:pt x="64" y="11"/>
                </a:lnTo>
                <a:lnTo>
                  <a:pt x="86" y="2"/>
                </a:lnTo>
                <a:lnTo>
                  <a:pt x="86" y="2"/>
                </a:lnTo>
                <a:lnTo>
                  <a:pt x="93" y="0"/>
                </a:lnTo>
                <a:lnTo>
                  <a:pt x="9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502"/>
          <p:cNvSpPr>
            <a:spLocks noEditPoints="1"/>
          </p:cNvSpPr>
          <p:nvPr/>
        </p:nvSpPr>
        <p:spPr bwMode="auto">
          <a:xfrm>
            <a:off x="5922963" y="5370513"/>
            <a:ext cx="109538" cy="130175"/>
          </a:xfrm>
          <a:custGeom>
            <a:avLst/>
            <a:gdLst>
              <a:gd name="T0" fmla="*/ 9 w 69"/>
              <a:gd name="T1" fmla="*/ 25 h 82"/>
              <a:gd name="T2" fmla="*/ 8 w 69"/>
              <a:gd name="T3" fmla="*/ 42 h 82"/>
              <a:gd name="T4" fmla="*/ 9 w 69"/>
              <a:gd name="T5" fmla="*/ 48 h 82"/>
              <a:gd name="T6" fmla="*/ 11 w 69"/>
              <a:gd name="T7" fmla="*/ 51 h 82"/>
              <a:gd name="T8" fmla="*/ 13 w 69"/>
              <a:gd name="T9" fmla="*/ 51 h 82"/>
              <a:gd name="T10" fmla="*/ 15 w 69"/>
              <a:gd name="T11" fmla="*/ 48 h 82"/>
              <a:gd name="T12" fmla="*/ 19 w 69"/>
              <a:gd name="T13" fmla="*/ 42 h 82"/>
              <a:gd name="T14" fmla="*/ 22 w 69"/>
              <a:gd name="T15" fmla="*/ 36 h 82"/>
              <a:gd name="T16" fmla="*/ 22 w 69"/>
              <a:gd name="T17" fmla="*/ 36 h 82"/>
              <a:gd name="T18" fmla="*/ 23 w 69"/>
              <a:gd name="T19" fmla="*/ 34 h 82"/>
              <a:gd name="T20" fmla="*/ 23 w 69"/>
              <a:gd name="T21" fmla="*/ 34 h 82"/>
              <a:gd name="T22" fmla="*/ 23 w 69"/>
              <a:gd name="T23" fmla="*/ 34 h 82"/>
              <a:gd name="T24" fmla="*/ 26 w 69"/>
              <a:gd name="T25" fmla="*/ 34 h 82"/>
              <a:gd name="T26" fmla="*/ 26 w 69"/>
              <a:gd name="T27" fmla="*/ 34 h 82"/>
              <a:gd name="T28" fmla="*/ 26 w 69"/>
              <a:gd name="T29" fmla="*/ 34 h 82"/>
              <a:gd name="T30" fmla="*/ 27 w 69"/>
              <a:gd name="T31" fmla="*/ 35 h 82"/>
              <a:gd name="T32" fmla="*/ 29 w 69"/>
              <a:gd name="T33" fmla="*/ 36 h 82"/>
              <a:gd name="T34" fmla="*/ 36 w 69"/>
              <a:gd name="T35" fmla="*/ 66 h 82"/>
              <a:gd name="T36" fmla="*/ 42 w 69"/>
              <a:gd name="T37" fmla="*/ 73 h 82"/>
              <a:gd name="T38" fmla="*/ 49 w 69"/>
              <a:gd name="T39" fmla="*/ 76 h 82"/>
              <a:gd name="T40" fmla="*/ 61 w 69"/>
              <a:gd name="T41" fmla="*/ 73 h 82"/>
              <a:gd name="T42" fmla="*/ 46 w 69"/>
              <a:gd name="T43" fmla="*/ 38 h 82"/>
              <a:gd name="T44" fmla="*/ 13 w 69"/>
              <a:gd name="T45" fmla="*/ 9 h 82"/>
              <a:gd name="T46" fmla="*/ 13 w 69"/>
              <a:gd name="T47" fmla="*/ 1 h 82"/>
              <a:gd name="T48" fmla="*/ 51 w 69"/>
              <a:gd name="T49" fmla="*/ 32 h 82"/>
              <a:gd name="T50" fmla="*/ 69 w 69"/>
              <a:gd name="T51" fmla="*/ 74 h 82"/>
              <a:gd name="T52" fmla="*/ 66 w 69"/>
              <a:gd name="T53" fmla="*/ 78 h 82"/>
              <a:gd name="T54" fmla="*/ 55 w 69"/>
              <a:gd name="T55" fmla="*/ 82 h 82"/>
              <a:gd name="T56" fmla="*/ 49 w 69"/>
              <a:gd name="T57" fmla="*/ 82 h 82"/>
              <a:gd name="T58" fmla="*/ 38 w 69"/>
              <a:gd name="T59" fmla="*/ 80 h 82"/>
              <a:gd name="T60" fmla="*/ 30 w 69"/>
              <a:gd name="T61" fmla="*/ 70 h 82"/>
              <a:gd name="T62" fmla="*/ 25 w 69"/>
              <a:gd name="T63" fmla="*/ 59 h 82"/>
              <a:gd name="T64" fmla="*/ 19 w 69"/>
              <a:gd name="T65" fmla="*/ 55 h 82"/>
              <a:gd name="T66" fmla="*/ 11 w 69"/>
              <a:gd name="T67" fmla="*/ 59 h 82"/>
              <a:gd name="T68" fmla="*/ 6 w 69"/>
              <a:gd name="T69" fmla="*/ 56 h 82"/>
              <a:gd name="T70" fmla="*/ 2 w 69"/>
              <a:gd name="T71" fmla="*/ 51 h 82"/>
              <a:gd name="T72" fmla="*/ 1 w 69"/>
              <a:gd name="T73" fmla="*/ 42 h 82"/>
              <a:gd name="T74" fmla="*/ 2 w 69"/>
              <a:gd name="T75" fmla="*/ 21 h 82"/>
              <a:gd name="T76" fmla="*/ 9 w 69"/>
              <a:gd name="T7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" h="82">
                <a:moveTo>
                  <a:pt x="13" y="9"/>
                </a:moveTo>
                <a:lnTo>
                  <a:pt x="9" y="25"/>
                </a:lnTo>
                <a:lnTo>
                  <a:pt x="8" y="36"/>
                </a:lnTo>
                <a:lnTo>
                  <a:pt x="8" y="42"/>
                </a:lnTo>
                <a:lnTo>
                  <a:pt x="8" y="46"/>
                </a:lnTo>
                <a:lnTo>
                  <a:pt x="9" y="48"/>
                </a:lnTo>
                <a:lnTo>
                  <a:pt x="10" y="51"/>
                </a:lnTo>
                <a:lnTo>
                  <a:pt x="11" y="51"/>
                </a:lnTo>
                <a:lnTo>
                  <a:pt x="11" y="51"/>
                </a:lnTo>
                <a:lnTo>
                  <a:pt x="13" y="51"/>
                </a:lnTo>
                <a:lnTo>
                  <a:pt x="14" y="51"/>
                </a:lnTo>
                <a:lnTo>
                  <a:pt x="15" y="48"/>
                </a:lnTo>
                <a:lnTo>
                  <a:pt x="18" y="46"/>
                </a:lnTo>
                <a:lnTo>
                  <a:pt x="19" y="42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2" y="35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3" y="34"/>
                </a:lnTo>
                <a:lnTo>
                  <a:pt x="25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6" y="34"/>
                </a:lnTo>
                <a:lnTo>
                  <a:pt x="27" y="35"/>
                </a:lnTo>
                <a:lnTo>
                  <a:pt x="29" y="36"/>
                </a:lnTo>
                <a:lnTo>
                  <a:pt x="29" y="36"/>
                </a:lnTo>
                <a:lnTo>
                  <a:pt x="31" y="55"/>
                </a:lnTo>
                <a:lnTo>
                  <a:pt x="36" y="66"/>
                </a:lnTo>
                <a:lnTo>
                  <a:pt x="39" y="70"/>
                </a:lnTo>
                <a:lnTo>
                  <a:pt x="42" y="73"/>
                </a:lnTo>
                <a:lnTo>
                  <a:pt x="46" y="74"/>
                </a:lnTo>
                <a:lnTo>
                  <a:pt x="49" y="76"/>
                </a:lnTo>
                <a:lnTo>
                  <a:pt x="55" y="74"/>
                </a:lnTo>
                <a:lnTo>
                  <a:pt x="61" y="73"/>
                </a:lnTo>
                <a:lnTo>
                  <a:pt x="56" y="55"/>
                </a:lnTo>
                <a:lnTo>
                  <a:pt x="46" y="38"/>
                </a:lnTo>
                <a:lnTo>
                  <a:pt x="31" y="22"/>
                </a:lnTo>
                <a:lnTo>
                  <a:pt x="13" y="9"/>
                </a:lnTo>
                <a:close/>
                <a:moveTo>
                  <a:pt x="9" y="0"/>
                </a:moveTo>
                <a:lnTo>
                  <a:pt x="13" y="1"/>
                </a:lnTo>
                <a:lnTo>
                  <a:pt x="34" y="15"/>
                </a:lnTo>
                <a:lnTo>
                  <a:pt x="51" y="32"/>
                </a:lnTo>
                <a:lnTo>
                  <a:pt x="63" y="52"/>
                </a:lnTo>
                <a:lnTo>
                  <a:pt x="69" y="74"/>
                </a:lnTo>
                <a:lnTo>
                  <a:pt x="69" y="77"/>
                </a:lnTo>
                <a:lnTo>
                  <a:pt x="66" y="78"/>
                </a:lnTo>
                <a:lnTo>
                  <a:pt x="61" y="81"/>
                </a:lnTo>
                <a:lnTo>
                  <a:pt x="55" y="82"/>
                </a:lnTo>
                <a:lnTo>
                  <a:pt x="49" y="82"/>
                </a:lnTo>
                <a:lnTo>
                  <a:pt x="49" y="82"/>
                </a:lnTo>
                <a:lnTo>
                  <a:pt x="43" y="82"/>
                </a:lnTo>
                <a:lnTo>
                  <a:pt x="38" y="80"/>
                </a:lnTo>
                <a:lnTo>
                  <a:pt x="34" y="76"/>
                </a:lnTo>
                <a:lnTo>
                  <a:pt x="30" y="70"/>
                </a:lnTo>
                <a:lnTo>
                  <a:pt x="27" y="65"/>
                </a:lnTo>
                <a:lnTo>
                  <a:pt x="25" y="59"/>
                </a:lnTo>
                <a:lnTo>
                  <a:pt x="23" y="51"/>
                </a:lnTo>
                <a:lnTo>
                  <a:pt x="19" y="55"/>
                </a:lnTo>
                <a:lnTo>
                  <a:pt x="17" y="57"/>
                </a:lnTo>
                <a:lnTo>
                  <a:pt x="11" y="59"/>
                </a:lnTo>
                <a:lnTo>
                  <a:pt x="9" y="57"/>
                </a:lnTo>
                <a:lnTo>
                  <a:pt x="6" y="56"/>
                </a:lnTo>
                <a:lnTo>
                  <a:pt x="5" y="55"/>
                </a:lnTo>
                <a:lnTo>
                  <a:pt x="2" y="51"/>
                </a:lnTo>
                <a:lnTo>
                  <a:pt x="1" y="47"/>
                </a:lnTo>
                <a:lnTo>
                  <a:pt x="1" y="42"/>
                </a:lnTo>
                <a:lnTo>
                  <a:pt x="0" y="36"/>
                </a:lnTo>
                <a:lnTo>
                  <a:pt x="2" y="21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503"/>
          <p:cNvSpPr>
            <a:spLocks noEditPoints="1"/>
          </p:cNvSpPr>
          <p:nvPr/>
        </p:nvSpPr>
        <p:spPr bwMode="auto">
          <a:xfrm>
            <a:off x="5922963" y="5370513"/>
            <a:ext cx="109538" cy="130175"/>
          </a:xfrm>
          <a:custGeom>
            <a:avLst/>
            <a:gdLst>
              <a:gd name="T0" fmla="*/ 13 w 69"/>
              <a:gd name="T1" fmla="*/ 9 h 82"/>
              <a:gd name="T2" fmla="*/ 9 w 69"/>
              <a:gd name="T3" fmla="*/ 25 h 82"/>
              <a:gd name="T4" fmla="*/ 8 w 69"/>
              <a:gd name="T5" fmla="*/ 36 h 82"/>
              <a:gd name="T6" fmla="*/ 8 w 69"/>
              <a:gd name="T7" fmla="*/ 42 h 82"/>
              <a:gd name="T8" fmla="*/ 8 w 69"/>
              <a:gd name="T9" fmla="*/ 46 h 82"/>
              <a:gd name="T10" fmla="*/ 9 w 69"/>
              <a:gd name="T11" fmla="*/ 48 h 82"/>
              <a:gd name="T12" fmla="*/ 10 w 69"/>
              <a:gd name="T13" fmla="*/ 51 h 82"/>
              <a:gd name="T14" fmla="*/ 11 w 69"/>
              <a:gd name="T15" fmla="*/ 51 h 82"/>
              <a:gd name="T16" fmla="*/ 11 w 69"/>
              <a:gd name="T17" fmla="*/ 51 h 82"/>
              <a:gd name="T18" fmla="*/ 13 w 69"/>
              <a:gd name="T19" fmla="*/ 51 h 82"/>
              <a:gd name="T20" fmla="*/ 14 w 69"/>
              <a:gd name="T21" fmla="*/ 51 h 82"/>
              <a:gd name="T22" fmla="*/ 15 w 69"/>
              <a:gd name="T23" fmla="*/ 48 h 82"/>
              <a:gd name="T24" fmla="*/ 18 w 69"/>
              <a:gd name="T25" fmla="*/ 46 h 82"/>
              <a:gd name="T26" fmla="*/ 19 w 69"/>
              <a:gd name="T27" fmla="*/ 42 h 82"/>
              <a:gd name="T28" fmla="*/ 22 w 69"/>
              <a:gd name="T29" fmla="*/ 36 h 82"/>
              <a:gd name="T30" fmla="*/ 29 w 69"/>
              <a:gd name="T31" fmla="*/ 36 h 82"/>
              <a:gd name="T32" fmla="*/ 31 w 69"/>
              <a:gd name="T33" fmla="*/ 55 h 82"/>
              <a:gd name="T34" fmla="*/ 36 w 69"/>
              <a:gd name="T35" fmla="*/ 66 h 82"/>
              <a:gd name="T36" fmla="*/ 39 w 69"/>
              <a:gd name="T37" fmla="*/ 70 h 82"/>
              <a:gd name="T38" fmla="*/ 42 w 69"/>
              <a:gd name="T39" fmla="*/ 73 h 82"/>
              <a:gd name="T40" fmla="*/ 46 w 69"/>
              <a:gd name="T41" fmla="*/ 74 h 82"/>
              <a:gd name="T42" fmla="*/ 49 w 69"/>
              <a:gd name="T43" fmla="*/ 76 h 82"/>
              <a:gd name="T44" fmla="*/ 55 w 69"/>
              <a:gd name="T45" fmla="*/ 74 h 82"/>
              <a:gd name="T46" fmla="*/ 61 w 69"/>
              <a:gd name="T47" fmla="*/ 73 h 82"/>
              <a:gd name="T48" fmla="*/ 56 w 69"/>
              <a:gd name="T49" fmla="*/ 55 h 82"/>
              <a:gd name="T50" fmla="*/ 46 w 69"/>
              <a:gd name="T51" fmla="*/ 38 h 82"/>
              <a:gd name="T52" fmla="*/ 31 w 69"/>
              <a:gd name="T53" fmla="*/ 22 h 82"/>
              <a:gd name="T54" fmla="*/ 13 w 69"/>
              <a:gd name="T55" fmla="*/ 9 h 82"/>
              <a:gd name="T56" fmla="*/ 9 w 69"/>
              <a:gd name="T57" fmla="*/ 0 h 82"/>
              <a:gd name="T58" fmla="*/ 13 w 69"/>
              <a:gd name="T59" fmla="*/ 1 h 82"/>
              <a:gd name="T60" fmla="*/ 34 w 69"/>
              <a:gd name="T61" fmla="*/ 15 h 82"/>
              <a:gd name="T62" fmla="*/ 51 w 69"/>
              <a:gd name="T63" fmla="*/ 32 h 82"/>
              <a:gd name="T64" fmla="*/ 63 w 69"/>
              <a:gd name="T65" fmla="*/ 52 h 82"/>
              <a:gd name="T66" fmla="*/ 69 w 69"/>
              <a:gd name="T67" fmla="*/ 74 h 82"/>
              <a:gd name="T68" fmla="*/ 69 w 69"/>
              <a:gd name="T69" fmla="*/ 77 h 82"/>
              <a:gd name="T70" fmla="*/ 66 w 69"/>
              <a:gd name="T71" fmla="*/ 78 h 82"/>
              <a:gd name="T72" fmla="*/ 61 w 69"/>
              <a:gd name="T73" fmla="*/ 81 h 82"/>
              <a:gd name="T74" fmla="*/ 55 w 69"/>
              <a:gd name="T75" fmla="*/ 82 h 82"/>
              <a:gd name="T76" fmla="*/ 49 w 69"/>
              <a:gd name="T77" fmla="*/ 82 h 82"/>
              <a:gd name="T78" fmla="*/ 49 w 69"/>
              <a:gd name="T79" fmla="*/ 82 h 82"/>
              <a:gd name="T80" fmla="*/ 43 w 69"/>
              <a:gd name="T81" fmla="*/ 82 h 82"/>
              <a:gd name="T82" fmla="*/ 38 w 69"/>
              <a:gd name="T83" fmla="*/ 80 h 82"/>
              <a:gd name="T84" fmla="*/ 34 w 69"/>
              <a:gd name="T85" fmla="*/ 76 h 82"/>
              <a:gd name="T86" fmla="*/ 30 w 69"/>
              <a:gd name="T87" fmla="*/ 70 h 82"/>
              <a:gd name="T88" fmla="*/ 27 w 69"/>
              <a:gd name="T89" fmla="*/ 65 h 82"/>
              <a:gd name="T90" fmla="*/ 25 w 69"/>
              <a:gd name="T91" fmla="*/ 59 h 82"/>
              <a:gd name="T92" fmla="*/ 23 w 69"/>
              <a:gd name="T93" fmla="*/ 51 h 82"/>
              <a:gd name="T94" fmla="*/ 19 w 69"/>
              <a:gd name="T95" fmla="*/ 55 h 82"/>
              <a:gd name="T96" fmla="*/ 17 w 69"/>
              <a:gd name="T97" fmla="*/ 57 h 82"/>
              <a:gd name="T98" fmla="*/ 11 w 69"/>
              <a:gd name="T99" fmla="*/ 59 h 82"/>
              <a:gd name="T100" fmla="*/ 9 w 69"/>
              <a:gd name="T101" fmla="*/ 57 h 82"/>
              <a:gd name="T102" fmla="*/ 6 w 69"/>
              <a:gd name="T103" fmla="*/ 56 h 82"/>
              <a:gd name="T104" fmla="*/ 5 w 69"/>
              <a:gd name="T105" fmla="*/ 55 h 82"/>
              <a:gd name="T106" fmla="*/ 2 w 69"/>
              <a:gd name="T107" fmla="*/ 51 h 82"/>
              <a:gd name="T108" fmla="*/ 1 w 69"/>
              <a:gd name="T109" fmla="*/ 47 h 82"/>
              <a:gd name="T110" fmla="*/ 1 w 69"/>
              <a:gd name="T111" fmla="*/ 42 h 82"/>
              <a:gd name="T112" fmla="*/ 0 w 69"/>
              <a:gd name="T113" fmla="*/ 36 h 82"/>
              <a:gd name="T114" fmla="*/ 2 w 69"/>
              <a:gd name="T115" fmla="*/ 21 h 82"/>
              <a:gd name="T116" fmla="*/ 8 w 69"/>
              <a:gd name="T117" fmla="*/ 2 h 82"/>
              <a:gd name="T118" fmla="*/ 9 w 69"/>
              <a:gd name="T11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" h="82">
                <a:moveTo>
                  <a:pt x="13" y="9"/>
                </a:moveTo>
                <a:lnTo>
                  <a:pt x="9" y="25"/>
                </a:lnTo>
                <a:lnTo>
                  <a:pt x="8" y="36"/>
                </a:lnTo>
                <a:lnTo>
                  <a:pt x="8" y="42"/>
                </a:lnTo>
                <a:lnTo>
                  <a:pt x="8" y="46"/>
                </a:lnTo>
                <a:lnTo>
                  <a:pt x="9" y="48"/>
                </a:lnTo>
                <a:lnTo>
                  <a:pt x="10" y="51"/>
                </a:lnTo>
                <a:lnTo>
                  <a:pt x="11" y="51"/>
                </a:lnTo>
                <a:lnTo>
                  <a:pt x="11" y="51"/>
                </a:lnTo>
                <a:lnTo>
                  <a:pt x="13" y="51"/>
                </a:lnTo>
                <a:lnTo>
                  <a:pt x="14" y="51"/>
                </a:lnTo>
                <a:lnTo>
                  <a:pt x="15" y="48"/>
                </a:lnTo>
                <a:lnTo>
                  <a:pt x="18" y="46"/>
                </a:lnTo>
                <a:lnTo>
                  <a:pt x="19" y="42"/>
                </a:lnTo>
                <a:lnTo>
                  <a:pt x="22" y="36"/>
                </a:lnTo>
                <a:lnTo>
                  <a:pt x="29" y="36"/>
                </a:lnTo>
                <a:lnTo>
                  <a:pt x="31" y="55"/>
                </a:lnTo>
                <a:lnTo>
                  <a:pt x="36" y="66"/>
                </a:lnTo>
                <a:lnTo>
                  <a:pt x="39" y="70"/>
                </a:lnTo>
                <a:lnTo>
                  <a:pt x="42" y="73"/>
                </a:lnTo>
                <a:lnTo>
                  <a:pt x="46" y="74"/>
                </a:lnTo>
                <a:lnTo>
                  <a:pt x="49" y="76"/>
                </a:lnTo>
                <a:lnTo>
                  <a:pt x="55" y="74"/>
                </a:lnTo>
                <a:lnTo>
                  <a:pt x="61" y="73"/>
                </a:lnTo>
                <a:lnTo>
                  <a:pt x="56" y="55"/>
                </a:lnTo>
                <a:lnTo>
                  <a:pt x="46" y="38"/>
                </a:lnTo>
                <a:lnTo>
                  <a:pt x="31" y="22"/>
                </a:lnTo>
                <a:lnTo>
                  <a:pt x="13" y="9"/>
                </a:lnTo>
                <a:close/>
                <a:moveTo>
                  <a:pt x="9" y="0"/>
                </a:moveTo>
                <a:lnTo>
                  <a:pt x="13" y="1"/>
                </a:lnTo>
                <a:lnTo>
                  <a:pt x="34" y="15"/>
                </a:lnTo>
                <a:lnTo>
                  <a:pt x="51" y="32"/>
                </a:lnTo>
                <a:lnTo>
                  <a:pt x="63" y="52"/>
                </a:lnTo>
                <a:lnTo>
                  <a:pt x="69" y="74"/>
                </a:lnTo>
                <a:lnTo>
                  <a:pt x="69" y="77"/>
                </a:lnTo>
                <a:lnTo>
                  <a:pt x="66" y="78"/>
                </a:lnTo>
                <a:lnTo>
                  <a:pt x="61" y="81"/>
                </a:lnTo>
                <a:lnTo>
                  <a:pt x="55" y="82"/>
                </a:lnTo>
                <a:lnTo>
                  <a:pt x="49" y="82"/>
                </a:lnTo>
                <a:lnTo>
                  <a:pt x="49" y="82"/>
                </a:lnTo>
                <a:lnTo>
                  <a:pt x="43" y="82"/>
                </a:lnTo>
                <a:lnTo>
                  <a:pt x="38" y="80"/>
                </a:lnTo>
                <a:lnTo>
                  <a:pt x="34" y="76"/>
                </a:lnTo>
                <a:lnTo>
                  <a:pt x="30" y="70"/>
                </a:lnTo>
                <a:lnTo>
                  <a:pt x="27" y="65"/>
                </a:lnTo>
                <a:lnTo>
                  <a:pt x="25" y="59"/>
                </a:lnTo>
                <a:lnTo>
                  <a:pt x="23" y="51"/>
                </a:lnTo>
                <a:lnTo>
                  <a:pt x="19" y="55"/>
                </a:lnTo>
                <a:lnTo>
                  <a:pt x="17" y="57"/>
                </a:lnTo>
                <a:lnTo>
                  <a:pt x="11" y="59"/>
                </a:lnTo>
                <a:lnTo>
                  <a:pt x="9" y="57"/>
                </a:lnTo>
                <a:lnTo>
                  <a:pt x="6" y="56"/>
                </a:lnTo>
                <a:lnTo>
                  <a:pt x="5" y="55"/>
                </a:lnTo>
                <a:lnTo>
                  <a:pt x="2" y="51"/>
                </a:lnTo>
                <a:lnTo>
                  <a:pt x="1" y="47"/>
                </a:lnTo>
                <a:lnTo>
                  <a:pt x="1" y="42"/>
                </a:lnTo>
                <a:lnTo>
                  <a:pt x="0" y="36"/>
                </a:lnTo>
                <a:lnTo>
                  <a:pt x="2" y="21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504"/>
          <p:cNvSpPr>
            <a:spLocks noEditPoints="1"/>
          </p:cNvSpPr>
          <p:nvPr/>
        </p:nvSpPr>
        <p:spPr bwMode="auto">
          <a:xfrm>
            <a:off x="5832476" y="5289550"/>
            <a:ext cx="84138" cy="96838"/>
          </a:xfrm>
          <a:custGeom>
            <a:avLst/>
            <a:gdLst>
              <a:gd name="T0" fmla="*/ 23 w 53"/>
              <a:gd name="T1" fmla="*/ 35 h 61"/>
              <a:gd name="T2" fmla="*/ 19 w 53"/>
              <a:gd name="T3" fmla="*/ 36 h 61"/>
              <a:gd name="T4" fmla="*/ 19 w 53"/>
              <a:gd name="T5" fmla="*/ 39 h 61"/>
              <a:gd name="T6" fmla="*/ 23 w 53"/>
              <a:gd name="T7" fmla="*/ 40 h 61"/>
              <a:gd name="T8" fmla="*/ 29 w 53"/>
              <a:gd name="T9" fmla="*/ 40 h 61"/>
              <a:gd name="T10" fmla="*/ 31 w 53"/>
              <a:gd name="T11" fmla="*/ 40 h 61"/>
              <a:gd name="T12" fmla="*/ 31 w 53"/>
              <a:gd name="T13" fmla="*/ 39 h 61"/>
              <a:gd name="T14" fmla="*/ 28 w 53"/>
              <a:gd name="T15" fmla="*/ 35 h 61"/>
              <a:gd name="T16" fmla="*/ 25 w 53"/>
              <a:gd name="T17" fmla="*/ 35 h 61"/>
              <a:gd name="T18" fmla="*/ 11 w 53"/>
              <a:gd name="T19" fmla="*/ 0 h 61"/>
              <a:gd name="T20" fmla="*/ 14 w 53"/>
              <a:gd name="T21" fmla="*/ 4 h 61"/>
              <a:gd name="T22" fmla="*/ 10 w 53"/>
              <a:gd name="T23" fmla="*/ 11 h 61"/>
              <a:gd name="T24" fmla="*/ 7 w 53"/>
              <a:gd name="T25" fmla="*/ 22 h 61"/>
              <a:gd name="T26" fmla="*/ 10 w 53"/>
              <a:gd name="T27" fmla="*/ 31 h 61"/>
              <a:gd name="T28" fmla="*/ 14 w 53"/>
              <a:gd name="T29" fmla="*/ 32 h 61"/>
              <a:gd name="T30" fmla="*/ 21 w 53"/>
              <a:gd name="T31" fmla="*/ 28 h 61"/>
              <a:gd name="T32" fmla="*/ 28 w 53"/>
              <a:gd name="T33" fmla="*/ 28 h 61"/>
              <a:gd name="T34" fmla="*/ 33 w 53"/>
              <a:gd name="T35" fmla="*/ 30 h 61"/>
              <a:gd name="T36" fmla="*/ 37 w 53"/>
              <a:gd name="T37" fmla="*/ 36 h 61"/>
              <a:gd name="T38" fmla="*/ 37 w 53"/>
              <a:gd name="T39" fmla="*/ 43 h 61"/>
              <a:gd name="T40" fmla="*/ 34 w 53"/>
              <a:gd name="T41" fmla="*/ 47 h 61"/>
              <a:gd name="T42" fmla="*/ 37 w 53"/>
              <a:gd name="T43" fmla="*/ 49 h 61"/>
              <a:gd name="T44" fmla="*/ 50 w 53"/>
              <a:gd name="T45" fmla="*/ 55 h 61"/>
              <a:gd name="T46" fmla="*/ 53 w 53"/>
              <a:gd name="T47" fmla="*/ 57 h 61"/>
              <a:gd name="T48" fmla="*/ 51 w 53"/>
              <a:gd name="T49" fmla="*/ 60 h 61"/>
              <a:gd name="T50" fmla="*/ 49 w 53"/>
              <a:gd name="T51" fmla="*/ 61 h 61"/>
              <a:gd name="T52" fmla="*/ 20 w 53"/>
              <a:gd name="T53" fmla="*/ 49 h 61"/>
              <a:gd name="T54" fmla="*/ 12 w 53"/>
              <a:gd name="T55" fmla="*/ 44 h 61"/>
              <a:gd name="T56" fmla="*/ 6 w 53"/>
              <a:gd name="T57" fmla="*/ 39 h 61"/>
              <a:gd name="T58" fmla="*/ 0 w 53"/>
              <a:gd name="T59" fmla="*/ 28 h 61"/>
              <a:gd name="T60" fmla="*/ 0 w 53"/>
              <a:gd name="T61" fmla="*/ 17 h 61"/>
              <a:gd name="T62" fmla="*/ 6 w 53"/>
              <a:gd name="T63" fmla="*/ 2 h 61"/>
              <a:gd name="T64" fmla="*/ 10 w 53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" h="61">
                <a:moveTo>
                  <a:pt x="25" y="35"/>
                </a:moveTo>
                <a:lnTo>
                  <a:pt x="23" y="35"/>
                </a:lnTo>
                <a:lnTo>
                  <a:pt x="20" y="36"/>
                </a:lnTo>
                <a:lnTo>
                  <a:pt x="19" y="36"/>
                </a:lnTo>
                <a:lnTo>
                  <a:pt x="19" y="38"/>
                </a:lnTo>
                <a:lnTo>
                  <a:pt x="19" y="39"/>
                </a:lnTo>
                <a:lnTo>
                  <a:pt x="20" y="40"/>
                </a:lnTo>
                <a:lnTo>
                  <a:pt x="23" y="40"/>
                </a:lnTo>
                <a:lnTo>
                  <a:pt x="27" y="40"/>
                </a:lnTo>
                <a:lnTo>
                  <a:pt x="29" y="40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31" y="39"/>
                </a:lnTo>
                <a:lnTo>
                  <a:pt x="31" y="38"/>
                </a:lnTo>
                <a:lnTo>
                  <a:pt x="28" y="35"/>
                </a:lnTo>
                <a:lnTo>
                  <a:pt x="27" y="35"/>
                </a:lnTo>
                <a:lnTo>
                  <a:pt x="25" y="35"/>
                </a:lnTo>
                <a:close/>
                <a:moveTo>
                  <a:pt x="10" y="0"/>
                </a:moveTo>
                <a:lnTo>
                  <a:pt x="11" y="0"/>
                </a:lnTo>
                <a:lnTo>
                  <a:pt x="12" y="1"/>
                </a:lnTo>
                <a:lnTo>
                  <a:pt x="14" y="4"/>
                </a:lnTo>
                <a:lnTo>
                  <a:pt x="12" y="5"/>
                </a:lnTo>
                <a:lnTo>
                  <a:pt x="10" y="11"/>
                </a:lnTo>
                <a:lnTo>
                  <a:pt x="8" y="18"/>
                </a:lnTo>
                <a:lnTo>
                  <a:pt x="7" y="22"/>
                </a:lnTo>
                <a:lnTo>
                  <a:pt x="8" y="27"/>
                </a:lnTo>
                <a:lnTo>
                  <a:pt x="10" y="31"/>
                </a:lnTo>
                <a:lnTo>
                  <a:pt x="12" y="35"/>
                </a:lnTo>
                <a:lnTo>
                  <a:pt x="14" y="32"/>
                </a:lnTo>
                <a:lnTo>
                  <a:pt x="16" y="30"/>
                </a:lnTo>
                <a:lnTo>
                  <a:pt x="21" y="28"/>
                </a:lnTo>
                <a:lnTo>
                  <a:pt x="25" y="27"/>
                </a:lnTo>
                <a:lnTo>
                  <a:pt x="28" y="28"/>
                </a:lnTo>
                <a:lnTo>
                  <a:pt x="31" y="28"/>
                </a:lnTo>
                <a:lnTo>
                  <a:pt x="33" y="30"/>
                </a:lnTo>
                <a:lnTo>
                  <a:pt x="36" y="34"/>
                </a:lnTo>
                <a:lnTo>
                  <a:pt x="37" y="36"/>
                </a:lnTo>
                <a:lnTo>
                  <a:pt x="38" y="40"/>
                </a:lnTo>
                <a:lnTo>
                  <a:pt x="37" y="43"/>
                </a:lnTo>
                <a:lnTo>
                  <a:pt x="36" y="44"/>
                </a:lnTo>
                <a:lnTo>
                  <a:pt x="34" y="47"/>
                </a:lnTo>
                <a:lnTo>
                  <a:pt x="32" y="47"/>
                </a:lnTo>
                <a:lnTo>
                  <a:pt x="37" y="49"/>
                </a:lnTo>
                <a:lnTo>
                  <a:pt x="44" y="52"/>
                </a:lnTo>
                <a:lnTo>
                  <a:pt x="50" y="55"/>
                </a:lnTo>
                <a:lnTo>
                  <a:pt x="51" y="55"/>
                </a:lnTo>
                <a:lnTo>
                  <a:pt x="53" y="57"/>
                </a:lnTo>
                <a:lnTo>
                  <a:pt x="53" y="59"/>
                </a:lnTo>
                <a:lnTo>
                  <a:pt x="51" y="60"/>
                </a:lnTo>
                <a:lnTo>
                  <a:pt x="49" y="61"/>
                </a:lnTo>
                <a:lnTo>
                  <a:pt x="49" y="61"/>
                </a:lnTo>
                <a:lnTo>
                  <a:pt x="32" y="55"/>
                </a:lnTo>
                <a:lnTo>
                  <a:pt x="20" y="49"/>
                </a:lnTo>
                <a:lnTo>
                  <a:pt x="16" y="45"/>
                </a:lnTo>
                <a:lnTo>
                  <a:pt x="12" y="44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0" y="28"/>
                </a:lnTo>
                <a:lnTo>
                  <a:pt x="0" y="22"/>
                </a:lnTo>
                <a:lnTo>
                  <a:pt x="0" y="17"/>
                </a:lnTo>
                <a:lnTo>
                  <a:pt x="3" y="9"/>
                </a:lnTo>
                <a:lnTo>
                  <a:pt x="6" y="2"/>
                </a:lnTo>
                <a:lnTo>
                  <a:pt x="7" y="1"/>
                </a:lnTo>
                <a:lnTo>
                  <a:pt x="1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505"/>
          <p:cNvSpPr>
            <a:spLocks/>
          </p:cNvSpPr>
          <p:nvPr/>
        </p:nvSpPr>
        <p:spPr bwMode="auto">
          <a:xfrm>
            <a:off x="5805488" y="5438775"/>
            <a:ext cx="42863" cy="26988"/>
          </a:xfrm>
          <a:custGeom>
            <a:avLst/>
            <a:gdLst>
              <a:gd name="T0" fmla="*/ 16 w 27"/>
              <a:gd name="T1" fmla="*/ 0 h 17"/>
              <a:gd name="T2" fmla="*/ 19 w 27"/>
              <a:gd name="T3" fmla="*/ 0 h 17"/>
              <a:gd name="T4" fmla="*/ 20 w 27"/>
              <a:gd name="T5" fmla="*/ 1 h 17"/>
              <a:gd name="T6" fmla="*/ 23 w 27"/>
              <a:gd name="T7" fmla="*/ 3 h 17"/>
              <a:gd name="T8" fmla="*/ 24 w 27"/>
              <a:gd name="T9" fmla="*/ 6 h 17"/>
              <a:gd name="T10" fmla="*/ 27 w 27"/>
              <a:gd name="T11" fmla="*/ 12 h 17"/>
              <a:gd name="T12" fmla="*/ 27 w 27"/>
              <a:gd name="T13" fmla="*/ 14 h 17"/>
              <a:gd name="T14" fmla="*/ 25 w 27"/>
              <a:gd name="T15" fmla="*/ 16 h 17"/>
              <a:gd name="T16" fmla="*/ 24 w 27"/>
              <a:gd name="T17" fmla="*/ 17 h 17"/>
              <a:gd name="T18" fmla="*/ 21 w 27"/>
              <a:gd name="T19" fmla="*/ 17 h 17"/>
              <a:gd name="T20" fmla="*/ 20 w 27"/>
              <a:gd name="T21" fmla="*/ 16 h 17"/>
              <a:gd name="T22" fmla="*/ 19 w 27"/>
              <a:gd name="T23" fmla="*/ 14 h 17"/>
              <a:gd name="T24" fmla="*/ 17 w 27"/>
              <a:gd name="T25" fmla="*/ 10 h 17"/>
              <a:gd name="T26" fmla="*/ 16 w 27"/>
              <a:gd name="T27" fmla="*/ 8 h 17"/>
              <a:gd name="T28" fmla="*/ 16 w 27"/>
              <a:gd name="T29" fmla="*/ 6 h 17"/>
              <a:gd name="T30" fmla="*/ 15 w 27"/>
              <a:gd name="T31" fmla="*/ 8 h 17"/>
              <a:gd name="T32" fmla="*/ 13 w 27"/>
              <a:gd name="T33" fmla="*/ 9 h 17"/>
              <a:gd name="T34" fmla="*/ 12 w 27"/>
              <a:gd name="T35" fmla="*/ 10 h 17"/>
              <a:gd name="T36" fmla="*/ 11 w 27"/>
              <a:gd name="T37" fmla="*/ 12 h 17"/>
              <a:gd name="T38" fmla="*/ 10 w 27"/>
              <a:gd name="T39" fmla="*/ 14 h 17"/>
              <a:gd name="T40" fmla="*/ 7 w 27"/>
              <a:gd name="T41" fmla="*/ 16 h 17"/>
              <a:gd name="T42" fmla="*/ 3 w 27"/>
              <a:gd name="T43" fmla="*/ 17 h 17"/>
              <a:gd name="T44" fmla="*/ 3 w 27"/>
              <a:gd name="T45" fmla="*/ 17 h 17"/>
              <a:gd name="T46" fmla="*/ 2 w 27"/>
              <a:gd name="T47" fmla="*/ 16 h 17"/>
              <a:gd name="T48" fmla="*/ 0 w 27"/>
              <a:gd name="T49" fmla="*/ 14 h 17"/>
              <a:gd name="T50" fmla="*/ 0 w 27"/>
              <a:gd name="T51" fmla="*/ 13 h 17"/>
              <a:gd name="T52" fmla="*/ 0 w 27"/>
              <a:gd name="T53" fmla="*/ 12 h 17"/>
              <a:gd name="T54" fmla="*/ 2 w 27"/>
              <a:gd name="T55" fmla="*/ 10 h 17"/>
              <a:gd name="T56" fmla="*/ 3 w 27"/>
              <a:gd name="T57" fmla="*/ 9 h 17"/>
              <a:gd name="T58" fmla="*/ 3 w 27"/>
              <a:gd name="T59" fmla="*/ 9 h 17"/>
              <a:gd name="T60" fmla="*/ 4 w 27"/>
              <a:gd name="T61" fmla="*/ 9 h 17"/>
              <a:gd name="T62" fmla="*/ 6 w 27"/>
              <a:gd name="T63" fmla="*/ 8 h 17"/>
              <a:gd name="T64" fmla="*/ 7 w 27"/>
              <a:gd name="T65" fmla="*/ 5 h 17"/>
              <a:gd name="T66" fmla="*/ 8 w 27"/>
              <a:gd name="T67" fmla="*/ 4 h 17"/>
              <a:gd name="T68" fmla="*/ 11 w 27"/>
              <a:gd name="T69" fmla="*/ 1 h 17"/>
              <a:gd name="T70" fmla="*/ 12 w 27"/>
              <a:gd name="T71" fmla="*/ 0 h 17"/>
              <a:gd name="T72" fmla="*/ 16 w 27"/>
              <a:gd name="T7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" h="17">
                <a:moveTo>
                  <a:pt x="16" y="0"/>
                </a:moveTo>
                <a:lnTo>
                  <a:pt x="19" y="0"/>
                </a:lnTo>
                <a:lnTo>
                  <a:pt x="20" y="1"/>
                </a:lnTo>
                <a:lnTo>
                  <a:pt x="23" y="3"/>
                </a:lnTo>
                <a:lnTo>
                  <a:pt x="24" y="6"/>
                </a:lnTo>
                <a:lnTo>
                  <a:pt x="27" y="12"/>
                </a:lnTo>
                <a:lnTo>
                  <a:pt x="27" y="14"/>
                </a:lnTo>
                <a:lnTo>
                  <a:pt x="25" y="16"/>
                </a:lnTo>
                <a:lnTo>
                  <a:pt x="24" y="17"/>
                </a:lnTo>
                <a:lnTo>
                  <a:pt x="21" y="17"/>
                </a:lnTo>
                <a:lnTo>
                  <a:pt x="20" y="16"/>
                </a:lnTo>
                <a:lnTo>
                  <a:pt x="19" y="14"/>
                </a:lnTo>
                <a:lnTo>
                  <a:pt x="17" y="10"/>
                </a:lnTo>
                <a:lnTo>
                  <a:pt x="16" y="8"/>
                </a:lnTo>
                <a:lnTo>
                  <a:pt x="16" y="6"/>
                </a:lnTo>
                <a:lnTo>
                  <a:pt x="15" y="8"/>
                </a:lnTo>
                <a:lnTo>
                  <a:pt x="13" y="9"/>
                </a:lnTo>
                <a:lnTo>
                  <a:pt x="12" y="10"/>
                </a:lnTo>
                <a:lnTo>
                  <a:pt x="11" y="12"/>
                </a:lnTo>
                <a:lnTo>
                  <a:pt x="10" y="14"/>
                </a:lnTo>
                <a:lnTo>
                  <a:pt x="7" y="16"/>
                </a:lnTo>
                <a:lnTo>
                  <a:pt x="3" y="17"/>
                </a:lnTo>
                <a:lnTo>
                  <a:pt x="3" y="17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2" y="10"/>
                </a:lnTo>
                <a:lnTo>
                  <a:pt x="3" y="9"/>
                </a:lnTo>
                <a:lnTo>
                  <a:pt x="3" y="9"/>
                </a:lnTo>
                <a:lnTo>
                  <a:pt x="4" y="9"/>
                </a:lnTo>
                <a:lnTo>
                  <a:pt x="6" y="8"/>
                </a:lnTo>
                <a:lnTo>
                  <a:pt x="7" y="5"/>
                </a:lnTo>
                <a:lnTo>
                  <a:pt x="8" y="4"/>
                </a:lnTo>
                <a:lnTo>
                  <a:pt x="11" y="1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506"/>
          <p:cNvSpPr>
            <a:spLocks/>
          </p:cNvSpPr>
          <p:nvPr/>
        </p:nvSpPr>
        <p:spPr bwMode="auto">
          <a:xfrm>
            <a:off x="5727701" y="5487988"/>
            <a:ext cx="44450" cy="23813"/>
          </a:xfrm>
          <a:custGeom>
            <a:avLst/>
            <a:gdLst>
              <a:gd name="T0" fmla="*/ 14 w 28"/>
              <a:gd name="T1" fmla="*/ 0 h 15"/>
              <a:gd name="T2" fmla="*/ 21 w 28"/>
              <a:gd name="T3" fmla="*/ 2 h 15"/>
              <a:gd name="T4" fmla="*/ 26 w 28"/>
              <a:gd name="T5" fmla="*/ 4 h 15"/>
              <a:gd name="T6" fmla="*/ 26 w 28"/>
              <a:gd name="T7" fmla="*/ 4 h 15"/>
              <a:gd name="T8" fmla="*/ 27 w 28"/>
              <a:gd name="T9" fmla="*/ 6 h 15"/>
              <a:gd name="T10" fmla="*/ 28 w 28"/>
              <a:gd name="T11" fmla="*/ 7 h 15"/>
              <a:gd name="T12" fmla="*/ 27 w 28"/>
              <a:gd name="T13" fmla="*/ 8 h 15"/>
              <a:gd name="T14" fmla="*/ 27 w 28"/>
              <a:gd name="T15" fmla="*/ 9 h 15"/>
              <a:gd name="T16" fmla="*/ 25 w 28"/>
              <a:gd name="T17" fmla="*/ 11 h 15"/>
              <a:gd name="T18" fmla="*/ 23 w 28"/>
              <a:gd name="T19" fmla="*/ 9 h 15"/>
              <a:gd name="T20" fmla="*/ 19 w 28"/>
              <a:gd name="T21" fmla="*/ 8 h 15"/>
              <a:gd name="T22" fmla="*/ 17 w 28"/>
              <a:gd name="T23" fmla="*/ 8 h 15"/>
              <a:gd name="T24" fmla="*/ 14 w 28"/>
              <a:gd name="T25" fmla="*/ 7 h 15"/>
              <a:gd name="T26" fmla="*/ 11 w 28"/>
              <a:gd name="T27" fmla="*/ 8 h 15"/>
              <a:gd name="T28" fmla="*/ 9 w 28"/>
              <a:gd name="T29" fmla="*/ 9 h 15"/>
              <a:gd name="T30" fmla="*/ 8 w 28"/>
              <a:gd name="T31" fmla="*/ 11 h 15"/>
              <a:gd name="T32" fmla="*/ 6 w 28"/>
              <a:gd name="T33" fmla="*/ 12 h 15"/>
              <a:gd name="T34" fmla="*/ 6 w 28"/>
              <a:gd name="T35" fmla="*/ 12 h 15"/>
              <a:gd name="T36" fmla="*/ 6 w 28"/>
              <a:gd name="T37" fmla="*/ 13 h 15"/>
              <a:gd name="T38" fmla="*/ 5 w 28"/>
              <a:gd name="T39" fmla="*/ 15 h 15"/>
              <a:gd name="T40" fmla="*/ 2 w 28"/>
              <a:gd name="T41" fmla="*/ 15 h 15"/>
              <a:gd name="T42" fmla="*/ 1 w 28"/>
              <a:gd name="T43" fmla="*/ 15 h 15"/>
              <a:gd name="T44" fmla="*/ 0 w 28"/>
              <a:gd name="T45" fmla="*/ 13 h 15"/>
              <a:gd name="T46" fmla="*/ 0 w 28"/>
              <a:gd name="T47" fmla="*/ 12 h 15"/>
              <a:gd name="T48" fmla="*/ 0 w 28"/>
              <a:gd name="T49" fmla="*/ 9 h 15"/>
              <a:gd name="T50" fmla="*/ 0 w 28"/>
              <a:gd name="T51" fmla="*/ 9 h 15"/>
              <a:gd name="T52" fmla="*/ 1 w 28"/>
              <a:gd name="T53" fmla="*/ 7 h 15"/>
              <a:gd name="T54" fmla="*/ 4 w 28"/>
              <a:gd name="T55" fmla="*/ 6 h 15"/>
              <a:gd name="T56" fmla="*/ 6 w 28"/>
              <a:gd name="T57" fmla="*/ 3 h 15"/>
              <a:gd name="T58" fmla="*/ 10 w 28"/>
              <a:gd name="T59" fmla="*/ 2 h 15"/>
              <a:gd name="T60" fmla="*/ 14 w 28"/>
              <a:gd name="T6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5">
                <a:moveTo>
                  <a:pt x="14" y="0"/>
                </a:moveTo>
                <a:lnTo>
                  <a:pt x="21" y="2"/>
                </a:lnTo>
                <a:lnTo>
                  <a:pt x="26" y="4"/>
                </a:lnTo>
                <a:lnTo>
                  <a:pt x="26" y="4"/>
                </a:lnTo>
                <a:lnTo>
                  <a:pt x="27" y="6"/>
                </a:lnTo>
                <a:lnTo>
                  <a:pt x="28" y="7"/>
                </a:lnTo>
                <a:lnTo>
                  <a:pt x="27" y="8"/>
                </a:lnTo>
                <a:lnTo>
                  <a:pt x="27" y="9"/>
                </a:lnTo>
                <a:lnTo>
                  <a:pt x="25" y="11"/>
                </a:lnTo>
                <a:lnTo>
                  <a:pt x="23" y="9"/>
                </a:lnTo>
                <a:lnTo>
                  <a:pt x="19" y="8"/>
                </a:lnTo>
                <a:lnTo>
                  <a:pt x="17" y="8"/>
                </a:lnTo>
                <a:lnTo>
                  <a:pt x="14" y="7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6" y="12"/>
                </a:lnTo>
                <a:lnTo>
                  <a:pt x="6" y="12"/>
                </a:lnTo>
                <a:lnTo>
                  <a:pt x="6" y="13"/>
                </a:lnTo>
                <a:lnTo>
                  <a:pt x="5" y="15"/>
                </a:lnTo>
                <a:lnTo>
                  <a:pt x="2" y="15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9"/>
                </a:lnTo>
                <a:lnTo>
                  <a:pt x="0" y="9"/>
                </a:lnTo>
                <a:lnTo>
                  <a:pt x="1" y="7"/>
                </a:lnTo>
                <a:lnTo>
                  <a:pt x="4" y="6"/>
                </a:lnTo>
                <a:lnTo>
                  <a:pt x="6" y="3"/>
                </a:lnTo>
                <a:lnTo>
                  <a:pt x="10" y="2"/>
                </a:lnTo>
                <a:lnTo>
                  <a:pt x="1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507"/>
          <p:cNvSpPr>
            <a:spLocks/>
          </p:cNvSpPr>
          <p:nvPr/>
        </p:nvSpPr>
        <p:spPr bwMode="auto">
          <a:xfrm>
            <a:off x="5757863" y="5487988"/>
            <a:ext cx="171450" cy="92075"/>
          </a:xfrm>
          <a:custGeom>
            <a:avLst/>
            <a:gdLst>
              <a:gd name="T0" fmla="*/ 76 w 108"/>
              <a:gd name="T1" fmla="*/ 0 h 58"/>
              <a:gd name="T2" fmla="*/ 80 w 108"/>
              <a:gd name="T3" fmla="*/ 2 h 58"/>
              <a:gd name="T4" fmla="*/ 106 w 108"/>
              <a:gd name="T5" fmla="*/ 16 h 58"/>
              <a:gd name="T6" fmla="*/ 108 w 108"/>
              <a:gd name="T7" fmla="*/ 17 h 58"/>
              <a:gd name="T8" fmla="*/ 108 w 108"/>
              <a:gd name="T9" fmla="*/ 19 h 58"/>
              <a:gd name="T10" fmla="*/ 108 w 108"/>
              <a:gd name="T11" fmla="*/ 21 h 58"/>
              <a:gd name="T12" fmla="*/ 106 w 108"/>
              <a:gd name="T13" fmla="*/ 23 h 58"/>
              <a:gd name="T14" fmla="*/ 104 w 108"/>
              <a:gd name="T15" fmla="*/ 23 h 58"/>
              <a:gd name="T16" fmla="*/ 102 w 108"/>
              <a:gd name="T17" fmla="*/ 23 h 58"/>
              <a:gd name="T18" fmla="*/ 80 w 108"/>
              <a:gd name="T19" fmla="*/ 9 h 58"/>
              <a:gd name="T20" fmla="*/ 72 w 108"/>
              <a:gd name="T21" fmla="*/ 29 h 58"/>
              <a:gd name="T22" fmla="*/ 62 w 108"/>
              <a:gd name="T23" fmla="*/ 44 h 58"/>
              <a:gd name="T24" fmla="*/ 50 w 108"/>
              <a:gd name="T25" fmla="*/ 54 h 58"/>
              <a:gd name="T26" fmla="*/ 36 w 108"/>
              <a:gd name="T27" fmla="*/ 58 h 58"/>
              <a:gd name="T28" fmla="*/ 36 w 108"/>
              <a:gd name="T29" fmla="*/ 58 h 58"/>
              <a:gd name="T30" fmla="*/ 19 w 108"/>
              <a:gd name="T31" fmla="*/ 54 h 58"/>
              <a:gd name="T32" fmla="*/ 2 w 108"/>
              <a:gd name="T33" fmla="*/ 44 h 58"/>
              <a:gd name="T34" fmla="*/ 0 w 108"/>
              <a:gd name="T35" fmla="*/ 42 h 58"/>
              <a:gd name="T36" fmla="*/ 0 w 108"/>
              <a:gd name="T37" fmla="*/ 40 h 58"/>
              <a:gd name="T38" fmla="*/ 2 w 108"/>
              <a:gd name="T39" fmla="*/ 38 h 58"/>
              <a:gd name="T40" fmla="*/ 3 w 108"/>
              <a:gd name="T41" fmla="*/ 37 h 58"/>
              <a:gd name="T42" fmla="*/ 4 w 108"/>
              <a:gd name="T43" fmla="*/ 37 h 58"/>
              <a:gd name="T44" fmla="*/ 7 w 108"/>
              <a:gd name="T45" fmla="*/ 38 h 58"/>
              <a:gd name="T46" fmla="*/ 21 w 108"/>
              <a:gd name="T47" fmla="*/ 47 h 58"/>
              <a:gd name="T48" fmla="*/ 36 w 108"/>
              <a:gd name="T49" fmla="*/ 51 h 58"/>
              <a:gd name="T50" fmla="*/ 46 w 108"/>
              <a:gd name="T51" fmla="*/ 47 h 58"/>
              <a:gd name="T52" fmla="*/ 57 w 108"/>
              <a:gd name="T53" fmla="*/ 40 h 58"/>
              <a:gd name="T54" fmla="*/ 66 w 108"/>
              <a:gd name="T55" fmla="*/ 24 h 58"/>
              <a:gd name="T56" fmla="*/ 75 w 108"/>
              <a:gd name="T57" fmla="*/ 4 h 58"/>
              <a:gd name="T58" fmla="*/ 76 w 108"/>
              <a:gd name="T5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8" h="58">
                <a:moveTo>
                  <a:pt x="76" y="0"/>
                </a:moveTo>
                <a:lnTo>
                  <a:pt x="80" y="2"/>
                </a:lnTo>
                <a:lnTo>
                  <a:pt x="106" y="16"/>
                </a:lnTo>
                <a:lnTo>
                  <a:pt x="108" y="17"/>
                </a:lnTo>
                <a:lnTo>
                  <a:pt x="108" y="19"/>
                </a:lnTo>
                <a:lnTo>
                  <a:pt x="108" y="21"/>
                </a:lnTo>
                <a:lnTo>
                  <a:pt x="106" y="23"/>
                </a:lnTo>
                <a:lnTo>
                  <a:pt x="104" y="23"/>
                </a:lnTo>
                <a:lnTo>
                  <a:pt x="102" y="23"/>
                </a:lnTo>
                <a:lnTo>
                  <a:pt x="80" y="9"/>
                </a:lnTo>
                <a:lnTo>
                  <a:pt x="72" y="29"/>
                </a:lnTo>
                <a:lnTo>
                  <a:pt x="62" y="44"/>
                </a:lnTo>
                <a:lnTo>
                  <a:pt x="50" y="54"/>
                </a:lnTo>
                <a:lnTo>
                  <a:pt x="36" y="58"/>
                </a:lnTo>
                <a:lnTo>
                  <a:pt x="36" y="58"/>
                </a:lnTo>
                <a:lnTo>
                  <a:pt x="19" y="54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2" y="38"/>
                </a:lnTo>
                <a:lnTo>
                  <a:pt x="3" y="37"/>
                </a:lnTo>
                <a:lnTo>
                  <a:pt x="4" y="37"/>
                </a:lnTo>
                <a:lnTo>
                  <a:pt x="7" y="38"/>
                </a:lnTo>
                <a:lnTo>
                  <a:pt x="21" y="47"/>
                </a:lnTo>
                <a:lnTo>
                  <a:pt x="36" y="51"/>
                </a:lnTo>
                <a:lnTo>
                  <a:pt x="46" y="47"/>
                </a:lnTo>
                <a:lnTo>
                  <a:pt x="57" y="40"/>
                </a:lnTo>
                <a:lnTo>
                  <a:pt x="66" y="24"/>
                </a:lnTo>
                <a:lnTo>
                  <a:pt x="75" y="4"/>
                </a:lnTo>
                <a:lnTo>
                  <a:pt x="7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508"/>
          <p:cNvSpPr>
            <a:spLocks/>
          </p:cNvSpPr>
          <p:nvPr/>
        </p:nvSpPr>
        <p:spPr bwMode="auto">
          <a:xfrm>
            <a:off x="5903913" y="5492750"/>
            <a:ext cx="25400" cy="36513"/>
          </a:xfrm>
          <a:custGeom>
            <a:avLst/>
            <a:gdLst>
              <a:gd name="T0" fmla="*/ 12 w 16"/>
              <a:gd name="T1" fmla="*/ 0 h 23"/>
              <a:gd name="T2" fmla="*/ 13 w 16"/>
              <a:gd name="T3" fmla="*/ 0 h 23"/>
              <a:gd name="T4" fmla="*/ 14 w 16"/>
              <a:gd name="T5" fmla="*/ 1 h 23"/>
              <a:gd name="T6" fmla="*/ 16 w 16"/>
              <a:gd name="T7" fmla="*/ 3 h 23"/>
              <a:gd name="T8" fmla="*/ 16 w 16"/>
              <a:gd name="T9" fmla="*/ 5 h 23"/>
              <a:gd name="T10" fmla="*/ 6 w 16"/>
              <a:gd name="T11" fmla="*/ 22 h 23"/>
              <a:gd name="T12" fmla="*/ 5 w 16"/>
              <a:gd name="T13" fmla="*/ 23 h 23"/>
              <a:gd name="T14" fmla="*/ 4 w 16"/>
              <a:gd name="T15" fmla="*/ 23 h 23"/>
              <a:gd name="T16" fmla="*/ 1 w 16"/>
              <a:gd name="T17" fmla="*/ 23 h 23"/>
              <a:gd name="T18" fmla="*/ 0 w 16"/>
              <a:gd name="T19" fmla="*/ 22 h 23"/>
              <a:gd name="T20" fmla="*/ 0 w 16"/>
              <a:gd name="T21" fmla="*/ 21 h 23"/>
              <a:gd name="T22" fmla="*/ 0 w 16"/>
              <a:gd name="T23" fmla="*/ 18 h 23"/>
              <a:gd name="T24" fmla="*/ 9 w 16"/>
              <a:gd name="T25" fmla="*/ 1 h 23"/>
              <a:gd name="T26" fmla="*/ 10 w 16"/>
              <a:gd name="T27" fmla="*/ 0 h 23"/>
              <a:gd name="T28" fmla="*/ 12 w 16"/>
              <a:gd name="T2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3">
                <a:moveTo>
                  <a:pt x="12" y="0"/>
                </a:moveTo>
                <a:lnTo>
                  <a:pt x="13" y="0"/>
                </a:lnTo>
                <a:lnTo>
                  <a:pt x="14" y="1"/>
                </a:lnTo>
                <a:lnTo>
                  <a:pt x="16" y="3"/>
                </a:lnTo>
                <a:lnTo>
                  <a:pt x="16" y="5"/>
                </a:lnTo>
                <a:lnTo>
                  <a:pt x="6" y="22"/>
                </a:lnTo>
                <a:lnTo>
                  <a:pt x="5" y="23"/>
                </a:lnTo>
                <a:lnTo>
                  <a:pt x="4" y="23"/>
                </a:lnTo>
                <a:lnTo>
                  <a:pt x="1" y="23"/>
                </a:lnTo>
                <a:lnTo>
                  <a:pt x="0" y="22"/>
                </a:lnTo>
                <a:lnTo>
                  <a:pt x="0" y="21"/>
                </a:lnTo>
                <a:lnTo>
                  <a:pt x="0" y="18"/>
                </a:lnTo>
                <a:lnTo>
                  <a:pt x="9" y="1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509"/>
          <p:cNvSpPr>
            <a:spLocks/>
          </p:cNvSpPr>
          <p:nvPr/>
        </p:nvSpPr>
        <p:spPr bwMode="auto">
          <a:xfrm>
            <a:off x="5556251" y="5675313"/>
            <a:ext cx="415925" cy="65088"/>
          </a:xfrm>
          <a:custGeom>
            <a:avLst/>
            <a:gdLst>
              <a:gd name="T0" fmla="*/ 258 w 262"/>
              <a:gd name="T1" fmla="*/ 0 h 41"/>
              <a:gd name="T2" fmla="*/ 260 w 262"/>
              <a:gd name="T3" fmla="*/ 0 h 41"/>
              <a:gd name="T4" fmla="*/ 262 w 262"/>
              <a:gd name="T5" fmla="*/ 1 h 41"/>
              <a:gd name="T6" fmla="*/ 262 w 262"/>
              <a:gd name="T7" fmla="*/ 3 h 41"/>
              <a:gd name="T8" fmla="*/ 262 w 262"/>
              <a:gd name="T9" fmla="*/ 5 h 41"/>
              <a:gd name="T10" fmla="*/ 261 w 262"/>
              <a:gd name="T11" fmla="*/ 7 h 41"/>
              <a:gd name="T12" fmla="*/ 260 w 262"/>
              <a:gd name="T13" fmla="*/ 7 h 41"/>
              <a:gd name="T14" fmla="*/ 16 w 262"/>
              <a:gd name="T15" fmla="*/ 41 h 41"/>
              <a:gd name="T16" fmla="*/ 2 w 262"/>
              <a:gd name="T17" fmla="*/ 21 h 41"/>
              <a:gd name="T18" fmla="*/ 0 w 262"/>
              <a:gd name="T19" fmla="*/ 20 h 41"/>
              <a:gd name="T20" fmla="*/ 0 w 262"/>
              <a:gd name="T21" fmla="*/ 18 h 41"/>
              <a:gd name="T22" fmla="*/ 2 w 262"/>
              <a:gd name="T23" fmla="*/ 17 h 41"/>
              <a:gd name="T24" fmla="*/ 3 w 262"/>
              <a:gd name="T25" fmla="*/ 16 h 41"/>
              <a:gd name="T26" fmla="*/ 6 w 262"/>
              <a:gd name="T27" fmla="*/ 16 h 41"/>
              <a:gd name="T28" fmla="*/ 7 w 262"/>
              <a:gd name="T29" fmla="*/ 17 h 41"/>
              <a:gd name="T30" fmla="*/ 20 w 262"/>
              <a:gd name="T31" fmla="*/ 33 h 41"/>
              <a:gd name="T32" fmla="*/ 258 w 262"/>
              <a:gd name="T3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41">
                <a:moveTo>
                  <a:pt x="258" y="0"/>
                </a:moveTo>
                <a:lnTo>
                  <a:pt x="260" y="0"/>
                </a:lnTo>
                <a:lnTo>
                  <a:pt x="262" y="1"/>
                </a:lnTo>
                <a:lnTo>
                  <a:pt x="262" y="3"/>
                </a:lnTo>
                <a:lnTo>
                  <a:pt x="262" y="5"/>
                </a:lnTo>
                <a:lnTo>
                  <a:pt x="261" y="7"/>
                </a:lnTo>
                <a:lnTo>
                  <a:pt x="260" y="7"/>
                </a:lnTo>
                <a:lnTo>
                  <a:pt x="16" y="41"/>
                </a:lnTo>
                <a:lnTo>
                  <a:pt x="2" y="21"/>
                </a:lnTo>
                <a:lnTo>
                  <a:pt x="0" y="20"/>
                </a:lnTo>
                <a:lnTo>
                  <a:pt x="0" y="18"/>
                </a:lnTo>
                <a:lnTo>
                  <a:pt x="2" y="17"/>
                </a:lnTo>
                <a:lnTo>
                  <a:pt x="3" y="16"/>
                </a:lnTo>
                <a:lnTo>
                  <a:pt x="6" y="16"/>
                </a:lnTo>
                <a:lnTo>
                  <a:pt x="7" y="17"/>
                </a:lnTo>
                <a:lnTo>
                  <a:pt x="20" y="33"/>
                </a:lnTo>
                <a:lnTo>
                  <a:pt x="25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510"/>
          <p:cNvSpPr>
            <a:spLocks/>
          </p:cNvSpPr>
          <p:nvPr/>
        </p:nvSpPr>
        <p:spPr bwMode="auto">
          <a:xfrm>
            <a:off x="5538788" y="5703888"/>
            <a:ext cx="60325" cy="42863"/>
          </a:xfrm>
          <a:custGeom>
            <a:avLst/>
            <a:gdLst>
              <a:gd name="T0" fmla="*/ 3 w 38"/>
              <a:gd name="T1" fmla="*/ 0 h 27"/>
              <a:gd name="T2" fmla="*/ 5 w 38"/>
              <a:gd name="T3" fmla="*/ 0 h 27"/>
              <a:gd name="T4" fmla="*/ 38 w 38"/>
              <a:gd name="T5" fmla="*/ 19 h 27"/>
              <a:gd name="T6" fmla="*/ 15 w 38"/>
              <a:gd name="T7" fmla="*/ 27 h 27"/>
              <a:gd name="T8" fmla="*/ 14 w 38"/>
              <a:gd name="T9" fmla="*/ 27 h 27"/>
              <a:gd name="T10" fmla="*/ 11 w 38"/>
              <a:gd name="T11" fmla="*/ 27 h 27"/>
              <a:gd name="T12" fmla="*/ 10 w 38"/>
              <a:gd name="T13" fmla="*/ 24 h 27"/>
              <a:gd name="T14" fmla="*/ 10 w 38"/>
              <a:gd name="T15" fmla="*/ 23 h 27"/>
              <a:gd name="T16" fmla="*/ 11 w 38"/>
              <a:gd name="T17" fmla="*/ 21 h 27"/>
              <a:gd name="T18" fmla="*/ 13 w 38"/>
              <a:gd name="T19" fmla="*/ 20 h 27"/>
              <a:gd name="T20" fmla="*/ 21 w 38"/>
              <a:gd name="T21" fmla="*/ 17 h 27"/>
              <a:gd name="T22" fmla="*/ 2 w 38"/>
              <a:gd name="T23" fmla="*/ 7 h 27"/>
              <a:gd name="T24" fmla="*/ 2 w 38"/>
              <a:gd name="T25" fmla="*/ 7 h 27"/>
              <a:gd name="T26" fmla="*/ 1 w 38"/>
              <a:gd name="T27" fmla="*/ 6 h 27"/>
              <a:gd name="T28" fmla="*/ 0 w 38"/>
              <a:gd name="T29" fmla="*/ 3 h 27"/>
              <a:gd name="T30" fmla="*/ 1 w 38"/>
              <a:gd name="T31" fmla="*/ 2 h 27"/>
              <a:gd name="T32" fmla="*/ 2 w 38"/>
              <a:gd name="T33" fmla="*/ 0 h 27"/>
              <a:gd name="T34" fmla="*/ 3 w 38"/>
              <a:gd name="T3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" h="27">
                <a:moveTo>
                  <a:pt x="3" y="0"/>
                </a:moveTo>
                <a:lnTo>
                  <a:pt x="5" y="0"/>
                </a:lnTo>
                <a:lnTo>
                  <a:pt x="38" y="19"/>
                </a:lnTo>
                <a:lnTo>
                  <a:pt x="15" y="27"/>
                </a:lnTo>
                <a:lnTo>
                  <a:pt x="14" y="27"/>
                </a:lnTo>
                <a:lnTo>
                  <a:pt x="11" y="27"/>
                </a:lnTo>
                <a:lnTo>
                  <a:pt x="10" y="24"/>
                </a:lnTo>
                <a:lnTo>
                  <a:pt x="10" y="23"/>
                </a:lnTo>
                <a:lnTo>
                  <a:pt x="11" y="21"/>
                </a:lnTo>
                <a:lnTo>
                  <a:pt x="13" y="20"/>
                </a:lnTo>
                <a:lnTo>
                  <a:pt x="21" y="17"/>
                </a:lnTo>
                <a:lnTo>
                  <a:pt x="2" y="7"/>
                </a:lnTo>
                <a:lnTo>
                  <a:pt x="2" y="7"/>
                </a:lnTo>
                <a:lnTo>
                  <a:pt x="1" y="6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511"/>
          <p:cNvSpPr>
            <a:spLocks/>
          </p:cNvSpPr>
          <p:nvPr/>
        </p:nvSpPr>
        <p:spPr bwMode="auto">
          <a:xfrm>
            <a:off x="5535613" y="5715000"/>
            <a:ext cx="52388" cy="26988"/>
          </a:xfrm>
          <a:custGeom>
            <a:avLst/>
            <a:gdLst>
              <a:gd name="T0" fmla="*/ 13 w 33"/>
              <a:gd name="T1" fmla="*/ 0 h 17"/>
              <a:gd name="T2" fmla="*/ 20 w 33"/>
              <a:gd name="T3" fmla="*/ 1 h 17"/>
              <a:gd name="T4" fmla="*/ 26 w 33"/>
              <a:gd name="T5" fmla="*/ 4 h 17"/>
              <a:gd name="T6" fmla="*/ 33 w 33"/>
              <a:gd name="T7" fmla="*/ 9 h 17"/>
              <a:gd name="T8" fmla="*/ 29 w 33"/>
              <a:gd name="T9" fmla="*/ 14 h 17"/>
              <a:gd name="T10" fmla="*/ 25 w 33"/>
              <a:gd name="T11" fmla="*/ 12 h 17"/>
              <a:gd name="T12" fmla="*/ 21 w 33"/>
              <a:gd name="T13" fmla="*/ 10 h 17"/>
              <a:gd name="T14" fmla="*/ 19 w 33"/>
              <a:gd name="T15" fmla="*/ 10 h 17"/>
              <a:gd name="T16" fmla="*/ 17 w 33"/>
              <a:gd name="T17" fmla="*/ 10 h 17"/>
              <a:gd name="T18" fmla="*/ 16 w 33"/>
              <a:gd name="T19" fmla="*/ 12 h 17"/>
              <a:gd name="T20" fmla="*/ 15 w 33"/>
              <a:gd name="T21" fmla="*/ 14 h 17"/>
              <a:gd name="T22" fmla="*/ 13 w 33"/>
              <a:gd name="T23" fmla="*/ 16 h 17"/>
              <a:gd name="T24" fmla="*/ 12 w 33"/>
              <a:gd name="T25" fmla="*/ 17 h 17"/>
              <a:gd name="T26" fmla="*/ 11 w 33"/>
              <a:gd name="T27" fmla="*/ 17 h 17"/>
              <a:gd name="T28" fmla="*/ 9 w 33"/>
              <a:gd name="T29" fmla="*/ 16 h 17"/>
              <a:gd name="T30" fmla="*/ 8 w 33"/>
              <a:gd name="T31" fmla="*/ 14 h 17"/>
              <a:gd name="T32" fmla="*/ 8 w 33"/>
              <a:gd name="T33" fmla="*/ 12 h 17"/>
              <a:gd name="T34" fmla="*/ 9 w 33"/>
              <a:gd name="T35" fmla="*/ 9 h 17"/>
              <a:gd name="T36" fmla="*/ 11 w 33"/>
              <a:gd name="T37" fmla="*/ 8 h 17"/>
              <a:gd name="T38" fmla="*/ 4 w 33"/>
              <a:gd name="T39" fmla="*/ 9 h 17"/>
              <a:gd name="T40" fmla="*/ 3 w 33"/>
              <a:gd name="T41" fmla="*/ 9 h 17"/>
              <a:gd name="T42" fmla="*/ 2 w 33"/>
              <a:gd name="T43" fmla="*/ 9 h 17"/>
              <a:gd name="T44" fmla="*/ 0 w 33"/>
              <a:gd name="T45" fmla="*/ 7 h 17"/>
              <a:gd name="T46" fmla="*/ 0 w 33"/>
              <a:gd name="T47" fmla="*/ 5 h 17"/>
              <a:gd name="T48" fmla="*/ 0 w 33"/>
              <a:gd name="T49" fmla="*/ 4 h 17"/>
              <a:gd name="T50" fmla="*/ 2 w 33"/>
              <a:gd name="T51" fmla="*/ 3 h 17"/>
              <a:gd name="T52" fmla="*/ 8 w 33"/>
              <a:gd name="T53" fmla="*/ 1 h 17"/>
              <a:gd name="T54" fmla="*/ 13 w 33"/>
              <a:gd name="T5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" h="17">
                <a:moveTo>
                  <a:pt x="13" y="0"/>
                </a:moveTo>
                <a:lnTo>
                  <a:pt x="20" y="1"/>
                </a:lnTo>
                <a:lnTo>
                  <a:pt x="26" y="4"/>
                </a:lnTo>
                <a:lnTo>
                  <a:pt x="33" y="9"/>
                </a:lnTo>
                <a:lnTo>
                  <a:pt x="29" y="14"/>
                </a:lnTo>
                <a:lnTo>
                  <a:pt x="25" y="12"/>
                </a:lnTo>
                <a:lnTo>
                  <a:pt x="21" y="10"/>
                </a:lnTo>
                <a:lnTo>
                  <a:pt x="19" y="10"/>
                </a:lnTo>
                <a:lnTo>
                  <a:pt x="17" y="10"/>
                </a:lnTo>
                <a:lnTo>
                  <a:pt x="16" y="12"/>
                </a:lnTo>
                <a:lnTo>
                  <a:pt x="15" y="14"/>
                </a:lnTo>
                <a:lnTo>
                  <a:pt x="13" y="16"/>
                </a:lnTo>
                <a:lnTo>
                  <a:pt x="12" y="17"/>
                </a:lnTo>
                <a:lnTo>
                  <a:pt x="11" y="17"/>
                </a:lnTo>
                <a:lnTo>
                  <a:pt x="9" y="16"/>
                </a:lnTo>
                <a:lnTo>
                  <a:pt x="8" y="14"/>
                </a:lnTo>
                <a:lnTo>
                  <a:pt x="8" y="12"/>
                </a:lnTo>
                <a:lnTo>
                  <a:pt x="9" y="9"/>
                </a:lnTo>
                <a:lnTo>
                  <a:pt x="11" y="8"/>
                </a:lnTo>
                <a:lnTo>
                  <a:pt x="4" y="9"/>
                </a:lnTo>
                <a:lnTo>
                  <a:pt x="3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3"/>
                </a:lnTo>
                <a:lnTo>
                  <a:pt x="8" y="1"/>
                </a:lnTo>
                <a:lnTo>
                  <a:pt x="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512"/>
          <p:cNvSpPr>
            <a:spLocks/>
          </p:cNvSpPr>
          <p:nvPr/>
        </p:nvSpPr>
        <p:spPr bwMode="auto">
          <a:xfrm>
            <a:off x="5565776" y="5662613"/>
            <a:ext cx="339725" cy="39688"/>
          </a:xfrm>
          <a:custGeom>
            <a:avLst/>
            <a:gdLst>
              <a:gd name="T0" fmla="*/ 2 w 214"/>
              <a:gd name="T1" fmla="*/ 0 h 25"/>
              <a:gd name="T2" fmla="*/ 5 w 214"/>
              <a:gd name="T3" fmla="*/ 0 h 25"/>
              <a:gd name="T4" fmla="*/ 6 w 214"/>
              <a:gd name="T5" fmla="*/ 2 h 25"/>
              <a:gd name="T6" fmla="*/ 18 w 214"/>
              <a:gd name="T7" fmla="*/ 17 h 25"/>
              <a:gd name="T8" fmla="*/ 212 w 214"/>
              <a:gd name="T9" fmla="*/ 2 h 25"/>
              <a:gd name="T10" fmla="*/ 213 w 214"/>
              <a:gd name="T11" fmla="*/ 2 h 25"/>
              <a:gd name="T12" fmla="*/ 214 w 214"/>
              <a:gd name="T13" fmla="*/ 3 h 25"/>
              <a:gd name="T14" fmla="*/ 214 w 214"/>
              <a:gd name="T15" fmla="*/ 6 h 25"/>
              <a:gd name="T16" fmla="*/ 214 w 214"/>
              <a:gd name="T17" fmla="*/ 7 h 25"/>
              <a:gd name="T18" fmla="*/ 213 w 214"/>
              <a:gd name="T19" fmla="*/ 8 h 25"/>
              <a:gd name="T20" fmla="*/ 212 w 214"/>
              <a:gd name="T21" fmla="*/ 8 h 25"/>
              <a:gd name="T22" fmla="*/ 14 w 214"/>
              <a:gd name="T23" fmla="*/ 25 h 25"/>
              <a:gd name="T24" fmla="*/ 0 w 214"/>
              <a:gd name="T25" fmla="*/ 6 h 25"/>
              <a:gd name="T26" fmla="*/ 0 w 214"/>
              <a:gd name="T27" fmla="*/ 3 h 25"/>
              <a:gd name="T28" fmla="*/ 0 w 214"/>
              <a:gd name="T29" fmla="*/ 2 h 25"/>
              <a:gd name="T30" fmla="*/ 1 w 214"/>
              <a:gd name="T31" fmla="*/ 0 h 25"/>
              <a:gd name="T32" fmla="*/ 2 w 214"/>
              <a:gd name="T3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4" h="25">
                <a:moveTo>
                  <a:pt x="2" y="0"/>
                </a:moveTo>
                <a:lnTo>
                  <a:pt x="5" y="0"/>
                </a:lnTo>
                <a:lnTo>
                  <a:pt x="6" y="2"/>
                </a:lnTo>
                <a:lnTo>
                  <a:pt x="18" y="17"/>
                </a:lnTo>
                <a:lnTo>
                  <a:pt x="212" y="2"/>
                </a:lnTo>
                <a:lnTo>
                  <a:pt x="213" y="2"/>
                </a:lnTo>
                <a:lnTo>
                  <a:pt x="214" y="3"/>
                </a:lnTo>
                <a:lnTo>
                  <a:pt x="214" y="6"/>
                </a:lnTo>
                <a:lnTo>
                  <a:pt x="214" y="7"/>
                </a:lnTo>
                <a:lnTo>
                  <a:pt x="213" y="8"/>
                </a:lnTo>
                <a:lnTo>
                  <a:pt x="212" y="8"/>
                </a:lnTo>
                <a:lnTo>
                  <a:pt x="14" y="25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513"/>
          <p:cNvSpPr>
            <a:spLocks/>
          </p:cNvSpPr>
          <p:nvPr/>
        </p:nvSpPr>
        <p:spPr bwMode="auto">
          <a:xfrm>
            <a:off x="5546726" y="5662613"/>
            <a:ext cx="57150" cy="46038"/>
          </a:xfrm>
          <a:custGeom>
            <a:avLst/>
            <a:gdLst>
              <a:gd name="T0" fmla="*/ 4 w 36"/>
              <a:gd name="T1" fmla="*/ 0 h 29"/>
              <a:gd name="T2" fmla="*/ 5 w 36"/>
              <a:gd name="T3" fmla="*/ 2 h 29"/>
              <a:gd name="T4" fmla="*/ 36 w 36"/>
              <a:gd name="T5" fmla="*/ 23 h 29"/>
              <a:gd name="T6" fmla="*/ 13 w 36"/>
              <a:gd name="T7" fmla="*/ 29 h 29"/>
              <a:gd name="T8" fmla="*/ 13 w 36"/>
              <a:gd name="T9" fmla="*/ 29 h 29"/>
              <a:gd name="T10" fmla="*/ 10 w 36"/>
              <a:gd name="T11" fmla="*/ 28 h 29"/>
              <a:gd name="T12" fmla="*/ 9 w 36"/>
              <a:gd name="T13" fmla="*/ 26 h 29"/>
              <a:gd name="T14" fmla="*/ 9 w 36"/>
              <a:gd name="T15" fmla="*/ 24 h 29"/>
              <a:gd name="T16" fmla="*/ 10 w 36"/>
              <a:gd name="T17" fmla="*/ 23 h 29"/>
              <a:gd name="T18" fmla="*/ 12 w 36"/>
              <a:gd name="T19" fmla="*/ 21 h 29"/>
              <a:gd name="T20" fmla="*/ 19 w 36"/>
              <a:gd name="T21" fmla="*/ 20 h 29"/>
              <a:gd name="T22" fmla="*/ 1 w 36"/>
              <a:gd name="T23" fmla="*/ 7 h 29"/>
              <a:gd name="T24" fmla="*/ 0 w 36"/>
              <a:gd name="T25" fmla="*/ 6 h 29"/>
              <a:gd name="T26" fmla="*/ 0 w 36"/>
              <a:gd name="T27" fmla="*/ 4 h 29"/>
              <a:gd name="T28" fmla="*/ 1 w 36"/>
              <a:gd name="T29" fmla="*/ 3 h 29"/>
              <a:gd name="T30" fmla="*/ 2 w 36"/>
              <a:gd name="T31" fmla="*/ 2 h 29"/>
              <a:gd name="T32" fmla="*/ 4 w 36"/>
              <a:gd name="T3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29">
                <a:moveTo>
                  <a:pt x="4" y="0"/>
                </a:moveTo>
                <a:lnTo>
                  <a:pt x="5" y="2"/>
                </a:lnTo>
                <a:lnTo>
                  <a:pt x="36" y="23"/>
                </a:lnTo>
                <a:lnTo>
                  <a:pt x="13" y="29"/>
                </a:lnTo>
                <a:lnTo>
                  <a:pt x="13" y="29"/>
                </a:lnTo>
                <a:lnTo>
                  <a:pt x="10" y="28"/>
                </a:lnTo>
                <a:lnTo>
                  <a:pt x="9" y="26"/>
                </a:lnTo>
                <a:lnTo>
                  <a:pt x="9" y="24"/>
                </a:lnTo>
                <a:lnTo>
                  <a:pt x="10" y="23"/>
                </a:lnTo>
                <a:lnTo>
                  <a:pt x="12" y="21"/>
                </a:lnTo>
                <a:lnTo>
                  <a:pt x="19" y="20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514"/>
          <p:cNvSpPr>
            <a:spLocks/>
          </p:cNvSpPr>
          <p:nvPr/>
        </p:nvSpPr>
        <p:spPr bwMode="auto">
          <a:xfrm>
            <a:off x="5541963" y="5675313"/>
            <a:ext cx="52388" cy="26988"/>
          </a:xfrm>
          <a:custGeom>
            <a:avLst/>
            <a:gdLst>
              <a:gd name="T0" fmla="*/ 12 w 33"/>
              <a:gd name="T1" fmla="*/ 0 h 17"/>
              <a:gd name="T2" fmla="*/ 22 w 33"/>
              <a:gd name="T3" fmla="*/ 3 h 17"/>
              <a:gd name="T4" fmla="*/ 33 w 33"/>
              <a:gd name="T5" fmla="*/ 11 h 17"/>
              <a:gd name="T6" fmla="*/ 29 w 33"/>
              <a:gd name="T7" fmla="*/ 16 h 17"/>
              <a:gd name="T8" fmla="*/ 24 w 33"/>
              <a:gd name="T9" fmla="*/ 13 h 17"/>
              <a:gd name="T10" fmla="*/ 21 w 33"/>
              <a:gd name="T11" fmla="*/ 12 h 17"/>
              <a:gd name="T12" fmla="*/ 19 w 33"/>
              <a:gd name="T13" fmla="*/ 12 h 17"/>
              <a:gd name="T14" fmla="*/ 17 w 33"/>
              <a:gd name="T15" fmla="*/ 12 h 17"/>
              <a:gd name="T16" fmla="*/ 16 w 33"/>
              <a:gd name="T17" fmla="*/ 13 h 17"/>
              <a:gd name="T18" fmla="*/ 15 w 33"/>
              <a:gd name="T19" fmla="*/ 15 h 17"/>
              <a:gd name="T20" fmla="*/ 13 w 33"/>
              <a:gd name="T21" fmla="*/ 17 h 17"/>
              <a:gd name="T22" fmla="*/ 12 w 33"/>
              <a:gd name="T23" fmla="*/ 17 h 17"/>
              <a:gd name="T24" fmla="*/ 11 w 33"/>
              <a:gd name="T25" fmla="*/ 17 h 17"/>
              <a:gd name="T26" fmla="*/ 8 w 33"/>
              <a:gd name="T27" fmla="*/ 16 h 17"/>
              <a:gd name="T28" fmla="*/ 8 w 33"/>
              <a:gd name="T29" fmla="*/ 15 h 17"/>
              <a:gd name="T30" fmla="*/ 8 w 33"/>
              <a:gd name="T31" fmla="*/ 12 h 17"/>
              <a:gd name="T32" fmla="*/ 9 w 33"/>
              <a:gd name="T33" fmla="*/ 9 h 17"/>
              <a:gd name="T34" fmla="*/ 11 w 33"/>
              <a:gd name="T35" fmla="*/ 8 h 17"/>
              <a:gd name="T36" fmla="*/ 4 w 33"/>
              <a:gd name="T37" fmla="*/ 9 h 17"/>
              <a:gd name="T38" fmla="*/ 4 w 33"/>
              <a:gd name="T39" fmla="*/ 9 h 17"/>
              <a:gd name="T40" fmla="*/ 3 w 33"/>
              <a:gd name="T41" fmla="*/ 9 h 17"/>
              <a:gd name="T42" fmla="*/ 1 w 33"/>
              <a:gd name="T43" fmla="*/ 8 h 17"/>
              <a:gd name="T44" fmla="*/ 0 w 33"/>
              <a:gd name="T45" fmla="*/ 7 h 17"/>
              <a:gd name="T46" fmla="*/ 0 w 33"/>
              <a:gd name="T47" fmla="*/ 4 h 17"/>
              <a:gd name="T48" fmla="*/ 1 w 33"/>
              <a:gd name="T49" fmla="*/ 3 h 17"/>
              <a:gd name="T50" fmla="*/ 3 w 33"/>
              <a:gd name="T51" fmla="*/ 1 h 17"/>
              <a:gd name="T52" fmla="*/ 7 w 33"/>
              <a:gd name="T53" fmla="*/ 1 h 17"/>
              <a:gd name="T54" fmla="*/ 12 w 33"/>
              <a:gd name="T5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" h="17">
                <a:moveTo>
                  <a:pt x="12" y="0"/>
                </a:moveTo>
                <a:lnTo>
                  <a:pt x="22" y="3"/>
                </a:lnTo>
                <a:lnTo>
                  <a:pt x="33" y="11"/>
                </a:lnTo>
                <a:lnTo>
                  <a:pt x="29" y="16"/>
                </a:lnTo>
                <a:lnTo>
                  <a:pt x="24" y="13"/>
                </a:lnTo>
                <a:lnTo>
                  <a:pt x="21" y="12"/>
                </a:lnTo>
                <a:lnTo>
                  <a:pt x="19" y="12"/>
                </a:lnTo>
                <a:lnTo>
                  <a:pt x="17" y="12"/>
                </a:lnTo>
                <a:lnTo>
                  <a:pt x="16" y="13"/>
                </a:lnTo>
                <a:lnTo>
                  <a:pt x="15" y="15"/>
                </a:lnTo>
                <a:lnTo>
                  <a:pt x="13" y="17"/>
                </a:lnTo>
                <a:lnTo>
                  <a:pt x="12" y="17"/>
                </a:lnTo>
                <a:lnTo>
                  <a:pt x="11" y="17"/>
                </a:lnTo>
                <a:lnTo>
                  <a:pt x="8" y="16"/>
                </a:lnTo>
                <a:lnTo>
                  <a:pt x="8" y="15"/>
                </a:lnTo>
                <a:lnTo>
                  <a:pt x="8" y="12"/>
                </a:lnTo>
                <a:lnTo>
                  <a:pt x="9" y="9"/>
                </a:lnTo>
                <a:lnTo>
                  <a:pt x="11" y="8"/>
                </a:lnTo>
                <a:lnTo>
                  <a:pt x="4" y="9"/>
                </a:lnTo>
                <a:lnTo>
                  <a:pt x="4" y="9"/>
                </a:lnTo>
                <a:lnTo>
                  <a:pt x="3" y="9"/>
                </a:lnTo>
                <a:lnTo>
                  <a:pt x="1" y="8"/>
                </a:lnTo>
                <a:lnTo>
                  <a:pt x="0" y="7"/>
                </a:lnTo>
                <a:lnTo>
                  <a:pt x="0" y="4"/>
                </a:lnTo>
                <a:lnTo>
                  <a:pt x="1" y="3"/>
                </a:lnTo>
                <a:lnTo>
                  <a:pt x="3" y="1"/>
                </a:lnTo>
                <a:lnTo>
                  <a:pt x="7" y="1"/>
                </a:lnTo>
                <a:lnTo>
                  <a:pt x="1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515"/>
          <p:cNvSpPr>
            <a:spLocks noEditPoints="1"/>
          </p:cNvSpPr>
          <p:nvPr/>
        </p:nvSpPr>
        <p:spPr bwMode="auto">
          <a:xfrm>
            <a:off x="5851526" y="5638800"/>
            <a:ext cx="269875" cy="330200"/>
          </a:xfrm>
          <a:custGeom>
            <a:avLst/>
            <a:gdLst>
              <a:gd name="T0" fmla="*/ 70 w 170"/>
              <a:gd name="T1" fmla="*/ 7 h 208"/>
              <a:gd name="T2" fmla="*/ 60 w 170"/>
              <a:gd name="T3" fmla="*/ 7 h 208"/>
              <a:gd name="T4" fmla="*/ 53 w 170"/>
              <a:gd name="T5" fmla="*/ 10 h 208"/>
              <a:gd name="T6" fmla="*/ 53 w 170"/>
              <a:gd name="T7" fmla="*/ 10 h 208"/>
              <a:gd name="T8" fmla="*/ 53 w 170"/>
              <a:gd name="T9" fmla="*/ 11 h 208"/>
              <a:gd name="T10" fmla="*/ 39 w 170"/>
              <a:gd name="T11" fmla="*/ 18 h 208"/>
              <a:gd name="T12" fmla="*/ 28 w 170"/>
              <a:gd name="T13" fmla="*/ 30 h 208"/>
              <a:gd name="T14" fmla="*/ 17 w 170"/>
              <a:gd name="T15" fmla="*/ 43 h 208"/>
              <a:gd name="T16" fmla="*/ 11 w 170"/>
              <a:gd name="T17" fmla="*/ 58 h 208"/>
              <a:gd name="T18" fmla="*/ 8 w 170"/>
              <a:gd name="T19" fmla="*/ 78 h 208"/>
              <a:gd name="T20" fmla="*/ 9 w 170"/>
              <a:gd name="T21" fmla="*/ 93 h 208"/>
              <a:gd name="T22" fmla="*/ 15 w 170"/>
              <a:gd name="T23" fmla="*/ 110 h 208"/>
              <a:gd name="T24" fmla="*/ 25 w 170"/>
              <a:gd name="T25" fmla="*/ 127 h 208"/>
              <a:gd name="T26" fmla="*/ 43 w 170"/>
              <a:gd name="T27" fmla="*/ 154 h 208"/>
              <a:gd name="T28" fmla="*/ 62 w 170"/>
              <a:gd name="T29" fmla="*/ 174 h 208"/>
              <a:gd name="T30" fmla="*/ 79 w 170"/>
              <a:gd name="T31" fmla="*/ 189 h 208"/>
              <a:gd name="T32" fmla="*/ 96 w 170"/>
              <a:gd name="T33" fmla="*/ 197 h 208"/>
              <a:gd name="T34" fmla="*/ 114 w 170"/>
              <a:gd name="T35" fmla="*/ 201 h 208"/>
              <a:gd name="T36" fmla="*/ 123 w 170"/>
              <a:gd name="T37" fmla="*/ 200 h 208"/>
              <a:gd name="T38" fmla="*/ 134 w 170"/>
              <a:gd name="T39" fmla="*/ 199 h 208"/>
              <a:gd name="T40" fmla="*/ 147 w 170"/>
              <a:gd name="T41" fmla="*/ 192 h 208"/>
              <a:gd name="T42" fmla="*/ 156 w 170"/>
              <a:gd name="T43" fmla="*/ 182 h 208"/>
              <a:gd name="T44" fmla="*/ 161 w 170"/>
              <a:gd name="T45" fmla="*/ 168 h 208"/>
              <a:gd name="T46" fmla="*/ 164 w 170"/>
              <a:gd name="T47" fmla="*/ 151 h 208"/>
              <a:gd name="T48" fmla="*/ 161 w 170"/>
              <a:gd name="T49" fmla="*/ 128 h 208"/>
              <a:gd name="T50" fmla="*/ 155 w 170"/>
              <a:gd name="T51" fmla="*/ 103 h 208"/>
              <a:gd name="T52" fmla="*/ 144 w 170"/>
              <a:gd name="T53" fmla="*/ 77 h 208"/>
              <a:gd name="T54" fmla="*/ 131 w 170"/>
              <a:gd name="T55" fmla="*/ 52 h 208"/>
              <a:gd name="T56" fmla="*/ 115 w 170"/>
              <a:gd name="T57" fmla="*/ 32 h 208"/>
              <a:gd name="T58" fmla="*/ 101 w 170"/>
              <a:gd name="T59" fmla="*/ 19 h 208"/>
              <a:gd name="T60" fmla="*/ 85 w 170"/>
              <a:gd name="T61" fmla="*/ 10 h 208"/>
              <a:gd name="T62" fmla="*/ 70 w 170"/>
              <a:gd name="T63" fmla="*/ 7 h 208"/>
              <a:gd name="T64" fmla="*/ 70 w 170"/>
              <a:gd name="T65" fmla="*/ 0 h 208"/>
              <a:gd name="T66" fmla="*/ 92 w 170"/>
              <a:gd name="T67" fmla="*/ 5 h 208"/>
              <a:gd name="T68" fmla="*/ 113 w 170"/>
              <a:gd name="T69" fmla="*/ 19 h 208"/>
              <a:gd name="T70" fmla="*/ 132 w 170"/>
              <a:gd name="T71" fmla="*/ 43 h 208"/>
              <a:gd name="T72" fmla="*/ 151 w 170"/>
              <a:gd name="T73" fmla="*/ 74 h 208"/>
              <a:gd name="T74" fmla="*/ 161 w 170"/>
              <a:gd name="T75" fmla="*/ 100 h 208"/>
              <a:gd name="T76" fmla="*/ 168 w 170"/>
              <a:gd name="T77" fmla="*/ 127 h 208"/>
              <a:gd name="T78" fmla="*/ 170 w 170"/>
              <a:gd name="T79" fmla="*/ 151 h 208"/>
              <a:gd name="T80" fmla="*/ 169 w 170"/>
              <a:gd name="T81" fmla="*/ 166 h 208"/>
              <a:gd name="T82" fmla="*/ 165 w 170"/>
              <a:gd name="T83" fmla="*/ 179 h 208"/>
              <a:gd name="T84" fmla="*/ 159 w 170"/>
              <a:gd name="T85" fmla="*/ 191 h 208"/>
              <a:gd name="T86" fmla="*/ 149 w 170"/>
              <a:gd name="T87" fmla="*/ 199 h 208"/>
              <a:gd name="T88" fmla="*/ 135 w 170"/>
              <a:gd name="T89" fmla="*/ 205 h 208"/>
              <a:gd name="T90" fmla="*/ 114 w 170"/>
              <a:gd name="T91" fmla="*/ 208 h 208"/>
              <a:gd name="T92" fmla="*/ 94 w 170"/>
              <a:gd name="T93" fmla="*/ 205 h 208"/>
              <a:gd name="T94" fmla="*/ 75 w 170"/>
              <a:gd name="T95" fmla="*/ 195 h 208"/>
              <a:gd name="T96" fmla="*/ 56 w 170"/>
              <a:gd name="T97" fmla="*/ 179 h 208"/>
              <a:gd name="T98" fmla="*/ 38 w 170"/>
              <a:gd name="T99" fmla="*/ 158 h 208"/>
              <a:gd name="T100" fmla="*/ 19 w 170"/>
              <a:gd name="T101" fmla="*/ 130 h 208"/>
              <a:gd name="T102" fmla="*/ 8 w 170"/>
              <a:gd name="T103" fmla="*/ 112 h 208"/>
              <a:gd name="T104" fmla="*/ 3 w 170"/>
              <a:gd name="T105" fmla="*/ 94 h 208"/>
              <a:gd name="T106" fmla="*/ 0 w 170"/>
              <a:gd name="T107" fmla="*/ 78 h 208"/>
              <a:gd name="T108" fmla="*/ 4 w 170"/>
              <a:gd name="T109" fmla="*/ 57 h 208"/>
              <a:gd name="T110" fmla="*/ 12 w 170"/>
              <a:gd name="T111" fmla="*/ 39 h 208"/>
              <a:gd name="T112" fmla="*/ 22 w 170"/>
              <a:gd name="T113" fmla="*/ 24 h 208"/>
              <a:gd name="T114" fmla="*/ 36 w 170"/>
              <a:gd name="T115" fmla="*/ 13 h 208"/>
              <a:gd name="T116" fmla="*/ 50 w 170"/>
              <a:gd name="T117" fmla="*/ 5 h 208"/>
              <a:gd name="T118" fmla="*/ 50 w 170"/>
              <a:gd name="T119" fmla="*/ 5 h 208"/>
              <a:gd name="T120" fmla="*/ 56 w 170"/>
              <a:gd name="T121" fmla="*/ 2 h 208"/>
              <a:gd name="T122" fmla="*/ 63 w 170"/>
              <a:gd name="T123" fmla="*/ 1 h 208"/>
              <a:gd name="T124" fmla="*/ 70 w 170"/>
              <a:gd name="T12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" h="208">
                <a:moveTo>
                  <a:pt x="70" y="7"/>
                </a:moveTo>
                <a:lnTo>
                  <a:pt x="60" y="7"/>
                </a:lnTo>
                <a:lnTo>
                  <a:pt x="53" y="10"/>
                </a:lnTo>
                <a:lnTo>
                  <a:pt x="53" y="10"/>
                </a:lnTo>
                <a:lnTo>
                  <a:pt x="53" y="11"/>
                </a:lnTo>
                <a:lnTo>
                  <a:pt x="39" y="18"/>
                </a:lnTo>
                <a:lnTo>
                  <a:pt x="28" y="30"/>
                </a:lnTo>
                <a:lnTo>
                  <a:pt x="17" y="43"/>
                </a:lnTo>
                <a:lnTo>
                  <a:pt x="11" y="58"/>
                </a:lnTo>
                <a:lnTo>
                  <a:pt x="8" y="78"/>
                </a:lnTo>
                <a:lnTo>
                  <a:pt x="9" y="93"/>
                </a:lnTo>
                <a:lnTo>
                  <a:pt x="15" y="110"/>
                </a:lnTo>
                <a:lnTo>
                  <a:pt x="25" y="127"/>
                </a:lnTo>
                <a:lnTo>
                  <a:pt x="43" y="154"/>
                </a:lnTo>
                <a:lnTo>
                  <a:pt x="62" y="174"/>
                </a:lnTo>
                <a:lnTo>
                  <a:pt x="79" y="189"/>
                </a:lnTo>
                <a:lnTo>
                  <a:pt x="96" y="197"/>
                </a:lnTo>
                <a:lnTo>
                  <a:pt x="114" y="201"/>
                </a:lnTo>
                <a:lnTo>
                  <a:pt x="123" y="200"/>
                </a:lnTo>
                <a:lnTo>
                  <a:pt x="134" y="199"/>
                </a:lnTo>
                <a:lnTo>
                  <a:pt x="147" y="192"/>
                </a:lnTo>
                <a:lnTo>
                  <a:pt x="156" y="182"/>
                </a:lnTo>
                <a:lnTo>
                  <a:pt x="161" y="168"/>
                </a:lnTo>
                <a:lnTo>
                  <a:pt x="164" y="151"/>
                </a:lnTo>
                <a:lnTo>
                  <a:pt x="161" y="128"/>
                </a:lnTo>
                <a:lnTo>
                  <a:pt x="155" y="103"/>
                </a:lnTo>
                <a:lnTo>
                  <a:pt x="144" y="77"/>
                </a:lnTo>
                <a:lnTo>
                  <a:pt x="131" y="52"/>
                </a:lnTo>
                <a:lnTo>
                  <a:pt x="115" y="32"/>
                </a:lnTo>
                <a:lnTo>
                  <a:pt x="101" y="19"/>
                </a:lnTo>
                <a:lnTo>
                  <a:pt x="85" y="10"/>
                </a:lnTo>
                <a:lnTo>
                  <a:pt x="70" y="7"/>
                </a:lnTo>
                <a:close/>
                <a:moveTo>
                  <a:pt x="70" y="0"/>
                </a:moveTo>
                <a:lnTo>
                  <a:pt x="92" y="5"/>
                </a:lnTo>
                <a:lnTo>
                  <a:pt x="113" y="19"/>
                </a:lnTo>
                <a:lnTo>
                  <a:pt x="132" y="43"/>
                </a:lnTo>
                <a:lnTo>
                  <a:pt x="151" y="74"/>
                </a:lnTo>
                <a:lnTo>
                  <a:pt x="161" y="100"/>
                </a:lnTo>
                <a:lnTo>
                  <a:pt x="168" y="127"/>
                </a:lnTo>
                <a:lnTo>
                  <a:pt x="170" y="151"/>
                </a:lnTo>
                <a:lnTo>
                  <a:pt x="169" y="166"/>
                </a:lnTo>
                <a:lnTo>
                  <a:pt x="165" y="179"/>
                </a:lnTo>
                <a:lnTo>
                  <a:pt x="159" y="191"/>
                </a:lnTo>
                <a:lnTo>
                  <a:pt x="149" y="199"/>
                </a:lnTo>
                <a:lnTo>
                  <a:pt x="135" y="205"/>
                </a:lnTo>
                <a:lnTo>
                  <a:pt x="114" y="208"/>
                </a:lnTo>
                <a:lnTo>
                  <a:pt x="94" y="205"/>
                </a:lnTo>
                <a:lnTo>
                  <a:pt x="75" y="195"/>
                </a:lnTo>
                <a:lnTo>
                  <a:pt x="56" y="179"/>
                </a:lnTo>
                <a:lnTo>
                  <a:pt x="38" y="158"/>
                </a:lnTo>
                <a:lnTo>
                  <a:pt x="19" y="130"/>
                </a:lnTo>
                <a:lnTo>
                  <a:pt x="8" y="112"/>
                </a:lnTo>
                <a:lnTo>
                  <a:pt x="3" y="94"/>
                </a:lnTo>
                <a:lnTo>
                  <a:pt x="0" y="78"/>
                </a:lnTo>
                <a:lnTo>
                  <a:pt x="4" y="57"/>
                </a:lnTo>
                <a:lnTo>
                  <a:pt x="12" y="39"/>
                </a:lnTo>
                <a:lnTo>
                  <a:pt x="22" y="24"/>
                </a:lnTo>
                <a:lnTo>
                  <a:pt x="36" y="13"/>
                </a:lnTo>
                <a:lnTo>
                  <a:pt x="50" y="5"/>
                </a:lnTo>
                <a:lnTo>
                  <a:pt x="50" y="5"/>
                </a:lnTo>
                <a:lnTo>
                  <a:pt x="56" y="2"/>
                </a:lnTo>
                <a:lnTo>
                  <a:pt x="63" y="1"/>
                </a:lnTo>
                <a:lnTo>
                  <a:pt x="7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16"/>
          <p:cNvSpPr>
            <a:spLocks/>
          </p:cNvSpPr>
          <p:nvPr/>
        </p:nvSpPr>
        <p:spPr bwMode="auto">
          <a:xfrm>
            <a:off x="6064251" y="6270625"/>
            <a:ext cx="34925" cy="61913"/>
          </a:xfrm>
          <a:custGeom>
            <a:avLst/>
            <a:gdLst>
              <a:gd name="T0" fmla="*/ 18 w 22"/>
              <a:gd name="T1" fmla="*/ 0 h 39"/>
              <a:gd name="T2" fmla="*/ 21 w 22"/>
              <a:gd name="T3" fmla="*/ 0 h 39"/>
              <a:gd name="T4" fmla="*/ 22 w 22"/>
              <a:gd name="T5" fmla="*/ 1 h 39"/>
              <a:gd name="T6" fmla="*/ 22 w 22"/>
              <a:gd name="T7" fmla="*/ 2 h 39"/>
              <a:gd name="T8" fmla="*/ 22 w 22"/>
              <a:gd name="T9" fmla="*/ 3 h 39"/>
              <a:gd name="T10" fmla="*/ 6 w 22"/>
              <a:gd name="T11" fmla="*/ 36 h 39"/>
              <a:gd name="T12" fmla="*/ 5 w 22"/>
              <a:gd name="T13" fmla="*/ 37 h 39"/>
              <a:gd name="T14" fmla="*/ 2 w 22"/>
              <a:gd name="T15" fmla="*/ 39 h 39"/>
              <a:gd name="T16" fmla="*/ 1 w 22"/>
              <a:gd name="T17" fmla="*/ 37 h 39"/>
              <a:gd name="T18" fmla="*/ 0 w 22"/>
              <a:gd name="T19" fmla="*/ 36 h 39"/>
              <a:gd name="T20" fmla="*/ 0 w 22"/>
              <a:gd name="T21" fmla="*/ 35 h 39"/>
              <a:gd name="T22" fmla="*/ 0 w 22"/>
              <a:gd name="T23" fmla="*/ 34 h 39"/>
              <a:gd name="T24" fmla="*/ 15 w 22"/>
              <a:gd name="T25" fmla="*/ 1 h 39"/>
              <a:gd name="T26" fmla="*/ 17 w 22"/>
              <a:gd name="T27" fmla="*/ 0 h 39"/>
              <a:gd name="T28" fmla="*/ 18 w 22"/>
              <a:gd name="T2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9">
                <a:moveTo>
                  <a:pt x="18" y="0"/>
                </a:moveTo>
                <a:lnTo>
                  <a:pt x="21" y="0"/>
                </a:lnTo>
                <a:lnTo>
                  <a:pt x="22" y="1"/>
                </a:lnTo>
                <a:lnTo>
                  <a:pt x="22" y="2"/>
                </a:lnTo>
                <a:lnTo>
                  <a:pt x="22" y="3"/>
                </a:lnTo>
                <a:lnTo>
                  <a:pt x="6" y="36"/>
                </a:lnTo>
                <a:lnTo>
                  <a:pt x="5" y="37"/>
                </a:lnTo>
                <a:lnTo>
                  <a:pt x="2" y="39"/>
                </a:lnTo>
                <a:lnTo>
                  <a:pt x="1" y="37"/>
                </a:lnTo>
                <a:lnTo>
                  <a:pt x="0" y="36"/>
                </a:lnTo>
                <a:lnTo>
                  <a:pt x="0" y="35"/>
                </a:lnTo>
                <a:lnTo>
                  <a:pt x="0" y="34"/>
                </a:lnTo>
                <a:lnTo>
                  <a:pt x="15" y="1"/>
                </a:lnTo>
                <a:lnTo>
                  <a:pt x="17" y="0"/>
                </a:lnTo>
                <a:lnTo>
                  <a:pt x="1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17"/>
          <p:cNvSpPr>
            <a:spLocks/>
          </p:cNvSpPr>
          <p:nvPr/>
        </p:nvSpPr>
        <p:spPr bwMode="auto">
          <a:xfrm>
            <a:off x="5908676" y="6165850"/>
            <a:ext cx="203200" cy="166688"/>
          </a:xfrm>
          <a:custGeom>
            <a:avLst/>
            <a:gdLst>
              <a:gd name="T0" fmla="*/ 2 w 128"/>
              <a:gd name="T1" fmla="*/ 0 h 105"/>
              <a:gd name="T2" fmla="*/ 5 w 128"/>
              <a:gd name="T3" fmla="*/ 0 h 105"/>
              <a:gd name="T4" fmla="*/ 35 w 128"/>
              <a:gd name="T5" fmla="*/ 16 h 105"/>
              <a:gd name="T6" fmla="*/ 65 w 128"/>
              <a:gd name="T7" fmla="*/ 30 h 105"/>
              <a:gd name="T8" fmla="*/ 96 w 128"/>
              <a:gd name="T9" fmla="*/ 47 h 105"/>
              <a:gd name="T10" fmla="*/ 125 w 128"/>
              <a:gd name="T11" fmla="*/ 69 h 105"/>
              <a:gd name="T12" fmla="*/ 128 w 128"/>
              <a:gd name="T13" fmla="*/ 72 h 105"/>
              <a:gd name="T14" fmla="*/ 127 w 128"/>
              <a:gd name="T15" fmla="*/ 75 h 105"/>
              <a:gd name="T16" fmla="*/ 104 w 128"/>
              <a:gd name="T17" fmla="*/ 103 h 105"/>
              <a:gd name="T18" fmla="*/ 104 w 128"/>
              <a:gd name="T19" fmla="*/ 103 h 105"/>
              <a:gd name="T20" fmla="*/ 103 w 128"/>
              <a:gd name="T21" fmla="*/ 103 h 105"/>
              <a:gd name="T22" fmla="*/ 100 w 128"/>
              <a:gd name="T23" fmla="*/ 105 h 105"/>
              <a:gd name="T24" fmla="*/ 99 w 128"/>
              <a:gd name="T25" fmla="*/ 103 h 105"/>
              <a:gd name="T26" fmla="*/ 98 w 128"/>
              <a:gd name="T27" fmla="*/ 102 h 105"/>
              <a:gd name="T28" fmla="*/ 98 w 128"/>
              <a:gd name="T29" fmla="*/ 101 h 105"/>
              <a:gd name="T30" fmla="*/ 98 w 128"/>
              <a:gd name="T31" fmla="*/ 98 h 105"/>
              <a:gd name="T32" fmla="*/ 119 w 128"/>
              <a:gd name="T33" fmla="*/ 72 h 105"/>
              <a:gd name="T34" fmla="*/ 90 w 128"/>
              <a:gd name="T35" fmla="*/ 52 h 105"/>
              <a:gd name="T36" fmla="*/ 61 w 128"/>
              <a:gd name="T37" fmla="*/ 37 h 105"/>
              <a:gd name="T38" fmla="*/ 31 w 128"/>
              <a:gd name="T39" fmla="*/ 22 h 105"/>
              <a:gd name="T40" fmla="*/ 1 w 128"/>
              <a:gd name="T41" fmla="*/ 7 h 105"/>
              <a:gd name="T42" fmla="*/ 0 w 128"/>
              <a:gd name="T43" fmla="*/ 5 h 105"/>
              <a:gd name="T44" fmla="*/ 0 w 128"/>
              <a:gd name="T45" fmla="*/ 3 h 105"/>
              <a:gd name="T46" fmla="*/ 0 w 128"/>
              <a:gd name="T47" fmla="*/ 1 h 105"/>
              <a:gd name="T48" fmla="*/ 1 w 128"/>
              <a:gd name="T49" fmla="*/ 0 h 105"/>
              <a:gd name="T50" fmla="*/ 2 w 128"/>
              <a:gd name="T51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05">
                <a:moveTo>
                  <a:pt x="2" y="0"/>
                </a:moveTo>
                <a:lnTo>
                  <a:pt x="5" y="0"/>
                </a:lnTo>
                <a:lnTo>
                  <a:pt x="35" y="16"/>
                </a:lnTo>
                <a:lnTo>
                  <a:pt x="65" y="30"/>
                </a:lnTo>
                <a:lnTo>
                  <a:pt x="96" y="47"/>
                </a:lnTo>
                <a:lnTo>
                  <a:pt x="125" y="69"/>
                </a:lnTo>
                <a:lnTo>
                  <a:pt x="128" y="72"/>
                </a:lnTo>
                <a:lnTo>
                  <a:pt x="127" y="75"/>
                </a:lnTo>
                <a:lnTo>
                  <a:pt x="104" y="103"/>
                </a:lnTo>
                <a:lnTo>
                  <a:pt x="104" y="103"/>
                </a:lnTo>
                <a:lnTo>
                  <a:pt x="103" y="103"/>
                </a:lnTo>
                <a:lnTo>
                  <a:pt x="100" y="105"/>
                </a:lnTo>
                <a:lnTo>
                  <a:pt x="99" y="103"/>
                </a:lnTo>
                <a:lnTo>
                  <a:pt x="98" y="102"/>
                </a:lnTo>
                <a:lnTo>
                  <a:pt x="98" y="101"/>
                </a:lnTo>
                <a:lnTo>
                  <a:pt x="98" y="98"/>
                </a:lnTo>
                <a:lnTo>
                  <a:pt x="119" y="72"/>
                </a:lnTo>
                <a:lnTo>
                  <a:pt x="90" y="52"/>
                </a:lnTo>
                <a:lnTo>
                  <a:pt x="61" y="37"/>
                </a:lnTo>
                <a:lnTo>
                  <a:pt x="31" y="22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518"/>
          <p:cNvSpPr>
            <a:spLocks/>
          </p:cNvSpPr>
          <p:nvPr/>
        </p:nvSpPr>
        <p:spPr bwMode="auto">
          <a:xfrm>
            <a:off x="5908676" y="5956300"/>
            <a:ext cx="144463" cy="220663"/>
          </a:xfrm>
          <a:custGeom>
            <a:avLst/>
            <a:gdLst>
              <a:gd name="T0" fmla="*/ 87 w 91"/>
              <a:gd name="T1" fmla="*/ 0 h 139"/>
              <a:gd name="T2" fmla="*/ 90 w 91"/>
              <a:gd name="T3" fmla="*/ 1 h 139"/>
              <a:gd name="T4" fmla="*/ 91 w 91"/>
              <a:gd name="T5" fmla="*/ 2 h 139"/>
              <a:gd name="T6" fmla="*/ 91 w 91"/>
              <a:gd name="T7" fmla="*/ 4 h 139"/>
              <a:gd name="T8" fmla="*/ 91 w 91"/>
              <a:gd name="T9" fmla="*/ 5 h 139"/>
              <a:gd name="T10" fmla="*/ 6 w 91"/>
              <a:gd name="T11" fmla="*/ 137 h 139"/>
              <a:gd name="T12" fmla="*/ 5 w 91"/>
              <a:gd name="T13" fmla="*/ 139 h 139"/>
              <a:gd name="T14" fmla="*/ 2 w 91"/>
              <a:gd name="T15" fmla="*/ 139 h 139"/>
              <a:gd name="T16" fmla="*/ 1 w 91"/>
              <a:gd name="T17" fmla="*/ 139 h 139"/>
              <a:gd name="T18" fmla="*/ 0 w 91"/>
              <a:gd name="T19" fmla="*/ 137 h 139"/>
              <a:gd name="T20" fmla="*/ 0 w 91"/>
              <a:gd name="T21" fmla="*/ 135 h 139"/>
              <a:gd name="T22" fmla="*/ 0 w 91"/>
              <a:gd name="T23" fmla="*/ 133 h 139"/>
              <a:gd name="T24" fmla="*/ 85 w 91"/>
              <a:gd name="T25" fmla="*/ 1 h 139"/>
              <a:gd name="T26" fmla="*/ 86 w 91"/>
              <a:gd name="T27" fmla="*/ 0 h 139"/>
              <a:gd name="T28" fmla="*/ 87 w 91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39">
                <a:moveTo>
                  <a:pt x="87" y="0"/>
                </a:moveTo>
                <a:lnTo>
                  <a:pt x="90" y="1"/>
                </a:lnTo>
                <a:lnTo>
                  <a:pt x="91" y="2"/>
                </a:lnTo>
                <a:lnTo>
                  <a:pt x="91" y="4"/>
                </a:lnTo>
                <a:lnTo>
                  <a:pt x="91" y="5"/>
                </a:lnTo>
                <a:lnTo>
                  <a:pt x="6" y="137"/>
                </a:lnTo>
                <a:lnTo>
                  <a:pt x="5" y="139"/>
                </a:lnTo>
                <a:lnTo>
                  <a:pt x="2" y="139"/>
                </a:lnTo>
                <a:lnTo>
                  <a:pt x="1" y="139"/>
                </a:lnTo>
                <a:lnTo>
                  <a:pt x="0" y="137"/>
                </a:lnTo>
                <a:lnTo>
                  <a:pt x="0" y="135"/>
                </a:lnTo>
                <a:lnTo>
                  <a:pt x="0" y="133"/>
                </a:lnTo>
                <a:lnTo>
                  <a:pt x="85" y="1"/>
                </a:lnTo>
                <a:lnTo>
                  <a:pt x="86" y="0"/>
                </a:lnTo>
                <a:lnTo>
                  <a:pt x="8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519"/>
          <p:cNvSpPr>
            <a:spLocks/>
          </p:cNvSpPr>
          <p:nvPr/>
        </p:nvSpPr>
        <p:spPr bwMode="auto">
          <a:xfrm>
            <a:off x="6107113" y="5867400"/>
            <a:ext cx="228600" cy="249238"/>
          </a:xfrm>
          <a:custGeom>
            <a:avLst/>
            <a:gdLst>
              <a:gd name="T0" fmla="*/ 140 w 144"/>
              <a:gd name="T1" fmla="*/ 0 h 157"/>
              <a:gd name="T2" fmla="*/ 142 w 144"/>
              <a:gd name="T3" fmla="*/ 0 h 157"/>
              <a:gd name="T4" fmla="*/ 143 w 144"/>
              <a:gd name="T5" fmla="*/ 1 h 157"/>
              <a:gd name="T6" fmla="*/ 144 w 144"/>
              <a:gd name="T7" fmla="*/ 2 h 157"/>
              <a:gd name="T8" fmla="*/ 144 w 144"/>
              <a:gd name="T9" fmla="*/ 5 h 157"/>
              <a:gd name="T10" fmla="*/ 143 w 144"/>
              <a:gd name="T11" fmla="*/ 6 h 157"/>
              <a:gd name="T12" fmla="*/ 113 w 144"/>
              <a:gd name="T13" fmla="*/ 38 h 157"/>
              <a:gd name="T14" fmla="*/ 85 w 144"/>
              <a:gd name="T15" fmla="*/ 72 h 157"/>
              <a:gd name="T16" fmla="*/ 62 w 144"/>
              <a:gd name="T17" fmla="*/ 107 h 157"/>
              <a:gd name="T18" fmla="*/ 43 w 144"/>
              <a:gd name="T19" fmla="*/ 146 h 157"/>
              <a:gd name="T20" fmla="*/ 41 w 144"/>
              <a:gd name="T21" fmla="*/ 157 h 157"/>
              <a:gd name="T22" fmla="*/ 37 w 144"/>
              <a:gd name="T23" fmla="*/ 146 h 157"/>
              <a:gd name="T24" fmla="*/ 0 w 144"/>
              <a:gd name="T25" fmla="*/ 28 h 157"/>
              <a:gd name="T26" fmla="*/ 0 w 144"/>
              <a:gd name="T27" fmla="*/ 27 h 157"/>
              <a:gd name="T28" fmla="*/ 2 w 144"/>
              <a:gd name="T29" fmla="*/ 26 h 157"/>
              <a:gd name="T30" fmla="*/ 3 w 144"/>
              <a:gd name="T31" fmla="*/ 24 h 157"/>
              <a:gd name="T32" fmla="*/ 4 w 144"/>
              <a:gd name="T33" fmla="*/ 24 h 157"/>
              <a:gd name="T34" fmla="*/ 5 w 144"/>
              <a:gd name="T35" fmla="*/ 24 h 157"/>
              <a:gd name="T36" fmla="*/ 7 w 144"/>
              <a:gd name="T37" fmla="*/ 27 h 157"/>
              <a:gd name="T38" fmla="*/ 41 w 144"/>
              <a:gd name="T39" fmla="*/ 134 h 157"/>
              <a:gd name="T40" fmla="*/ 59 w 144"/>
              <a:gd name="T41" fmla="*/ 98 h 157"/>
              <a:gd name="T42" fmla="*/ 83 w 144"/>
              <a:gd name="T43" fmla="*/ 64 h 157"/>
              <a:gd name="T44" fmla="*/ 109 w 144"/>
              <a:gd name="T45" fmla="*/ 31 h 157"/>
              <a:gd name="T46" fmla="*/ 139 w 144"/>
              <a:gd name="T47" fmla="*/ 1 h 157"/>
              <a:gd name="T48" fmla="*/ 140 w 144"/>
              <a:gd name="T4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57">
                <a:moveTo>
                  <a:pt x="140" y="0"/>
                </a:moveTo>
                <a:lnTo>
                  <a:pt x="142" y="0"/>
                </a:lnTo>
                <a:lnTo>
                  <a:pt x="143" y="1"/>
                </a:lnTo>
                <a:lnTo>
                  <a:pt x="144" y="2"/>
                </a:lnTo>
                <a:lnTo>
                  <a:pt x="144" y="5"/>
                </a:lnTo>
                <a:lnTo>
                  <a:pt x="143" y="6"/>
                </a:lnTo>
                <a:lnTo>
                  <a:pt x="113" y="38"/>
                </a:lnTo>
                <a:lnTo>
                  <a:pt x="85" y="72"/>
                </a:lnTo>
                <a:lnTo>
                  <a:pt x="62" y="107"/>
                </a:lnTo>
                <a:lnTo>
                  <a:pt x="43" y="146"/>
                </a:lnTo>
                <a:lnTo>
                  <a:pt x="41" y="157"/>
                </a:lnTo>
                <a:lnTo>
                  <a:pt x="37" y="146"/>
                </a:lnTo>
                <a:lnTo>
                  <a:pt x="0" y="28"/>
                </a:lnTo>
                <a:lnTo>
                  <a:pt x="0" y="27"/>
                </a:lnTo>
                <a:lnTo>
                  <a:pt x="2" y="26"/>
                </a:lnTo>
                <a:lnTo>
                  <a:pt x="3" y="24"/>
                </a:lnTo>
                <a:lnTo>
                  <a:pt x="4" y="24"/>
                </a:lnTo>
                <a:lnTo>
                  <a:pt x="5" y="24"/>
                </a:lnTo>
                <a:lnTo>
                  <a:pt x="7" y="27"/>
                </a:lnTo>
                <a:lnTo>
                  <a:pt x="41" y="134"/>
                </a:lnTo>
                <a:lnTo>
                  <a:pt x="59" y="98"/>
                </a:lnTo>
                <a:lnTo>
                  <a:pt x="83" y="64"/>
                </a:lnTo>
                <a:lnTo>
                  <a:pt x="109" y="31"/>
                </a:lnTo>
                <a:lnTo>
                  <a:pt x="139" y="1"/>
                </a:lnTo>
                <a:lnTo>
                  <a:pt x="140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520"/>
          <p:cNvSpPr>
            <a:spLocks/>
          </p:cNvSpPr>
          <p:nvPr/>
        </p:nvSpPr>
        <p:spPr bwMode="auto">
          <a:xfrm>
            <a:off x="6319838" y="5867400"/>
            <a:ext cx="84138" cy="49213"/>
          </a:xfrm>
          <a:custGeom>
            <a:avLst/>
            <a:gdLst>
              <a:gd name="T0" fmla="*/ 6 w 53"/>
              <a:gd name="T1" fmla="*/ 0 h 31"/>
              <a:gd name="T2" fmla="*/ 9 w 53"/>
              <a:gd name="T3" fmla="*/ 1 h 31"/>
              <a:gd name="T4" fmla="*/ 53 w 53"/>
              <a:gd name="T5" fmla="*/ 24 h 31"/>
              <a:gd name="T6" fmla="*/ 49 w 53"/>
              <a:gd name="T7" fmla="*/ 31 h 31"/>
              <a:gd name="T8" fmla="*/ 2 w 53"/>
              <a:gd name="T9" fmla="*/ 11 h 31"/>
              <a:gd name="T10" fmla="*/ 1 w 53"/>
              <a:gd name="T11" fmla="*/ 10 h 31"/>
              <a:gd name="T12" fmla="*/ 0 w 53"/>
              <a:gd name="T13" fmla="*/ 9 h 31"/>
              <a:gd name="T14" fmla="*/ 0 w 53"/>
              <a:gd name="T15" fmla="*/ 7 h 31"/>
              <a:gd name="T16" fmla="*/ 1 w 53"/>
              <a:gd name="T17" fmla="*/ 5 h 31"/>
              <a:gd name="T18" fmla="*/ 4 w 53"/>
              <a:gd name="T19" fmla="*/ 5 h 31"/>
              <a:gd name="T20" fmla="*/ 4 w 53"/>
              <a:gd name="T21" fmla="*/ 3 h 31"/>
              <a:gd name="T22" fmla="*/ 4 w 53"/>
              <a:gd name="T23" fmla="*/ 2 h 31"/>
              <a:gd name="T24" fmla="*/ 5 w 53"/>
              <a:gd name="T25" fmla="*/ 1 h 31"/>
              <a:gd name="T26" fmla="*/ 6 w 53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1">
                <a:moveTo>
                  <a:pt x="6" y="0"/>
                </a:moveTo>
                <a:lnTo>
                  <a:pt x="9" y="1"/>
                </a:lnTo>
                <a:lnTo>
                  <a:pt x="53" y="24"/>
                </a:lnTo>
                <a:lnTo>
                  <a:pt x="49" y="31"/>
                </a:lnTo>
                <a:lnTo>
                  <a:pt x="2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521"/>
          <p:cNvSpPr>
            <a:spLocks/>
          </p:cNvSpPr>
          <p:nvPr/>
        </p:nvSpPr>
        <p:spPr bwMode="auto">
          <a:xfrm>
            <a:off x="6396038" y="6018213"/>
            <a:ext cx="107950" cy="107950"/>
          </a:xfrm>
          <a:custGeom>
            <a:avLst/>
            <a:gdLst>
              <a:gd name="T0" fmla="*/ 30 w 68"/>
              <a:gd name="T1" fmla="*/ 3 h 68"/>
              <a:gd name="T2" fmla="*/ 47 w 68"/>
              <a:gd name="T3" fmla="*/ 9 h 68"/>
              <a:gd name="T4" fmla="*/ 55 w 68"/>
              <a:gd name="T5" fmla="*/ 7 h 68"/>
              <a:gd name="T6" fmla="*/ 62 w 68"/>
              <a:gd name="T7" fmla="*/ 9 h 68"/>
              <a:gd name="T8" fmla="*/ 66 w 68"/>
              <a:gd name="T9" fmla="*/ 13 h 68"/>
              <a:gd name="T10" fmla="*/ 66 w 68"/>
              <a:gd name="T11" fmla="*/ 20 h 68"/>
              <a:gd name="T12" fmla="*/ 64 w 68"/>
              <a:gd name="T13" fmla="*/ 29 h 68"/>
              <a:gd name="T14" fmla="*/ 64 w 68"/>
              <a:gd name="T15" fmla="*/ 35 h 68"/>
              <a:gd name="T16" fmla="*/ 67 w 68"/>
              <a:gd name="T17" fmla="*/ 41 h 68"/>
              <a:gd name="T18" fmla="*/ 64 w 68"/>
              <a:gd name="T19" fmla="*/ 52 h 68"/>
              <a:gd name="T20" fmla="*/ 41 w 68"/>
              <a:gd name="T21" fmla="*/ 63 h 68"/>
              <a:gd name="T22" fmla="*/ 32 w 68"/>
              <a:gd name="T23" fmla="*/ 66 h 68"/>
              <a:gd name="T24" fmla="*/ 25 w 68"/>
              <a:gd name="T25" fmla="*/ 68 h 68"/>
              <a:gd name="T26" fmla="*/ 20 w 68"/>
              <a:gd name="T27" fmla="*/ 67 h 68"/>
              <a:gd name="T28" fmla="*/ 16 w 68"/>
              <a:gd name="T29" fmla="*/ 63 h 68"/>
              <a:gd name="T30" fmla="*/ 13 w 68"/>
              <a:gd name="T31" fmla="*/ 58 h 68"/>
              <a:gd name="T32" fmla="*/ 11 w 68"/>
              <a:gd name="T33" fmla="*/ 54 h 68"/>
              <a:gd name="T34" fmla="*/ 8 w 68"/>
              <a:gd name="T35" fmla="*/ 52 h 68"/>
              <a:gd name="T36" fmla="*/ 7 w 68"/>
              <a:gd name="T37" fmla="*/ 49 h 68"/>
              <a:gd name="T38" fmla="*/ 9 w 68"/>
              <a:gd name="T39" fmla="*/ 47 h 68"/>
              <a:gd name="T40" fmla="*/ 15 w 68"/>
              <a:gd name="T41" fmla="*/ 49 h 68"/>
              <a:gd name="T42" fmla="*/ 18 w 68"/>
              <a:gd name="T43" fmla="*/ 54 h 68"/>
              <a:gd name="T44" fmla="*/ 24 w 68"/>
              <a:gd name="T45" fmla="*/ 60 h 68"/>
              <a:gd name="T46" fmla="*/ 25 w 68"/>
              <a:gd name="T47" fmla="*/ 62 h 68"/>
              <a:gd name="T48" fmla="*/ 26 w 68"/>
              <a:gd name="T49" fmla="*/ 60 h 68"/>
              <a:gd name="T50" fmla="*/ 30 w 68"/>
              <a:gd name="T51" fmla="*/ 56 h 68"/>
              <a:gd name="T52" fmla="*/ 34 w 68"/>
              <a:gd name="T53" fmla="*/ 55 h 68"/>
              <a:gd name="T54" fmla="*/ 41 w 68"/>
              <a:gd name="T55" fmla="*/ 56 h 68"/>
              <a:gd name="T56" fmla="*/ 51 w 68"/>
              <a:gd name="T57" fmla="*/ 54 h 68"/>
              <a:gd name="T58" fmla="*/ 59 w 68"/>
              <a:gd name="T59" fmla="*/ 49 h 68"/>
              <a:gd name="T60" fmla="*/ 60 w 68"/>
              <a:gd name="T61" fmla="*/ 43 h 68"/>
              <a:gd name="T62" fmla="*/ 60 w 68"/>
              <a:gd name="T63" fmla="*/ 41 h 68"/>
              <a:gd name="T64" fmla="*/ 56 w 68"/>
              <a:gd name="T65" fmla="*/ 39 h 68"/>
              <a:gd name="T66" fmla="*/ 45 w 68"/>
              <a:gd name="T67" fmla="*/ 39 h 68"/>
              <a:gd name="T68" fmla="*/ 55 w 68"/>
              <a:gd name="T69" fmla="*/ 30 h 68"/>
              <a:gd name="T70" fmla="*/ 59 w 68"/>
              <a:gd name="T71" fmla="*/ 22 h 68"/>
              <a:gd name="T72" fmla="*/ 59 w 68"/>
              <a:gd name="T73" fmla="*/ 17 h 68"/>
              <a:gd name="T74" fmla="*/ 56 w 68"/>
              <a:gd name="T75" fmla="*/ 15 h 68"/>
              <a:gd name="T76" fmla="*/ 52 w 68"/>
              <a:gd name="T77" fmla="*/ 15 h 68"/>
              <a:gd name="T78" fmla="*/ 43 w 68"/>
              <a:gd name="T79" fmla="*/ 18 h 68"/>
              <a:gd name="T80" fmla="*/ 39 w 68"/>
              <a:gd name="T81" fmla="*/ 17 h 68"/>
              <a:gd name="T82" fmla="*/ 28 w 68"/>
              <a:gd name="T83" fmla="*/ 9 h 68"/>
              <a:gd name="T84" fmla="*/ 18 w 68"/>
              <a:gd name="T85" fmla="*/ 8 h 68"/>
              <a:gd name="T86" fmla="*/ 12 w 68"/>
              <a:gd name="T87" fmla="*/ 9 h 68"/>
              <a:gd name="T88" fmla="*/ 8 w 68"/>
              <a:gd name="T89" fmla="*/ 16 h 68"/>
              <a:gd name="T90" fmla="*/ 8 w 68"/>
              <a:gd name="T91" fmla="*/ 25 h 68"/>
              <a:gd name="T92" fmla="*/ 12 w 68"/>
              <a:gd name="T93" fmla="*/ 35 h 68"/>
              <a:gd name="T94" fmla="*/ 12 w 68"/>
              <a:gd name="T95" fmla="*/ 39 h 68"/>
              <a:gd name="T96" fmla="*/ 9 w 68"/>
              <a:gd name="T97" fmla="*/ 42 h 68"/>
              <a:gd name="T98" fmla="*/ 7 w 68"/>
              <a:gd name="T99" fmla="*/ 39 h 68"/>
              <a:gd name="T100" fmla="*/ 0 w 68"/>
              <a:gd name="T101" fmla="*/ 26 h 68"/>
              <a:gd name="T102" fmla="*/ 0 w 68"/>
              <a:gd name="T103" fmla="*/ 16 h 68"/>
              <a:gd name="T104" fmla="*/ 5 w 68"/>
              <a:gd name="T105" fmla="*/ 7 h 68"/>
              <a:gd name="T106" fmla="*/ 13 w 68"/>
              <a:gd name="T107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8">
                <a:moveTo>
                  <a:pt x="18" y="0"/>
                </a:moveTo>
                <a:lnTo>
                  <a:pt x="30" y="3"/>
                </a:lnTo>
                <a:lnTo>
                  <a:pt x="42" y="11"/>
                </a:lnTo>
                <a:lnTo>
                  <a:pt x="47" y="9"/>
                </a:lnTo>
                <a:lnTo>
                  <a:pt x="51" y="8"/>
                </a:lnTo>
                <a:lnTo>
                  <a:pt x="55" y="7"/>
                </a:lnTo>
                <a:lnTo>
                  <a:pt x="58" y="8"/>
                </a:lnTo>
                <a:lnTo>
                  <a:pt x="62" y="9"/>
                </a:lnTo>
                <a:lnTo>
                  <a:pt x="63" y="11"/>
                </a:lnTo>
                <a:lnTo>
                  <a:pt x="66" y="13"/>
                </a:lnTo>
                <a:lnTo>
                  <a:pt x="66" y="16"/>
                </a:lnTo>
                <a:lnTo>
                  <a:pt x="66" y="20"/>
                </a:lnTo>
                <a:lnTo>
                  <a:pt x="66" y="24"/>
                </a:lnTo>
                <a:lnTo>
                  <a:pt x="64" y="29"/>
                </a:lnTo>
                <a:lnTo>
                  <a:pt x="62" y="34"/>
                </a:lnTo>
                <a:lnTo>
                  <a:pt x="64" y="35"/>
                </a:lnTo>
                <a:lnTo>
                  <a:pt x="67" y="38"/>
                </a:lnTo>
                <a:lnTo>
                  <a:pt x="67" y="41"/>
                </a:lnTo>
                <a:lnTo>
                  <a:pt x="68" y="43"/>
                </a:lnTo>
                <a:lnTo>
                  <a:pt x="64" y="52"/>
                </a:lnTo>
                <a:lnTo>
                  <a:pt x="55" y="60"/>
                </a:lnTo>
                <a:lnTo>
                  <a:pt x="41" y="63"/>
                </a:lnTo>
                <a:lnTo>
                  <a:pt x="34" y="63"/>
                </a:lnTo>
                <a:lnTo>
                  <a:pt x="32" y="66"/>
                </a:lnTo>
                <a:lnTo>
                  <a:pt x="29" y="68"/>
                </a:lnTo>
                <a:lnTo>
                  <a:pt x="25" y="68"/>
                </a:lnTo>
                <a:lnTo>
                  <a:pt x="22" y="68"/>
                </a:lnTo>
                <a:lnTo>
                  <a:pt x="20" y="67"/>
                </a:lnTo>
                <a:lnTo>
                  <a:pt x="17" y="64"/>
                </a:lnTo>
                <a:lnTo>
                  <a:pt x="16" y="63"/>
                </a:lnTo>
                <a:lnTo>
                  <a:pt x="15" y="60"/>
                </a:lnTo>
                <a:lnTo>
                  <a:pt x="13" y="58"/>
                </a:lnTo>
                <a:lnTo>
                  <a:pt x="12" y="55"/>
                </a:lnTo>
                <a:lnTo>
                  <a:pt x="11" y="54"/>
                </a:lnTo>
                <a:lnTo>
                  <a:pt x="9" y="54"/>
                </a:lnTo>
                <a:lnTo>
                  <a:pt x="8" y="52"/>
                </a:lnTo>
                <a:lnTo>
                  <a:pt x="7" y="51"/>
                </a:lnTo>
                <a:lnTo>
                  <a:pt x="7" y="49"/>
                </a:lnTo>
                <a:lnTo>
                  <a:pt x="8" y="47"/>
                </a:lnTo>
                <a:lnTo>
                  <a:pt x="9" y="47"/>
                </a:lnTo>
                <a:lnTo>
                  <a:pt x="12" y="47"/>
                </a:lnTo>
                <a:lnTo>
                  <a:pt x="15" y="49"/>
                </a:lnTo>
                <a:lnTo>
                  <a:pt x="17" y="51"/>
                </a:lnTo>
                <a:lnTo>
                  <a:pt x="18" y="54"/>
                </a:lnTo>
                <a:lnTo>
                  <a:pt x="21" y="58"/>
                </a:lnTo>
                <a:lnTo>
                  <a:pt x="24" y="60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6" y="60"/>
                </a:lnTo>
                <a:lnTo>
                  <a:pt x="29" y="59"/>
                </a:lnTo>
                <a:lnTo>
                  <a:pt x="30" y="56"/>
                </a:lnTo>
                <a:lnTo>
                  <a:pt x="32" y="55"/>
                </a:lnTo>
                <a:lnTo>
                  <a:pt x="34" y="55"/>
                </a:lnTo>
                <a:lnTo>
                  <a:pt x="38" y="56"/>
                </a:lnTo>
                <a:lnTo>
                  <a:pt x="41" y="56"/>
                </a:lnTo>
                <a:lnTo>
                  <a:pt x="47" y="56"/>
                </a:lnTo>
                <a:lnTo>
                  <a:pt x="51" y="54"/>
                </a:lnTo>
                <a:lnTo>
                  <a:pt x="55" y="51"/>
                </a:lnTo>
                <a:lnTo>
                  <a:pt x="59" y="49"/>
                </a:lnTo>
                <a:lnTo>
                  <a:pt x="60" y="46"/>
                </a:lnTo>
                <a:lnTo>
                  <a:pt x="60" y="43"/>
                </a:lnTo>
                <a:lnTo>
                  <a:pt x="60" y="42"/>
                </a:lnTo>
                <a:lnTo>
                  <a:pt x="60" y="41"/>
                </a:lnTo>
                <a:lnTo>
                  <a:pt x="59" y="41"/>
                </a:lnTo>
                <a:lnTo>
                  <a:pt x="56" y="39"/>
                </a:lnTo>
                <a:lnTo>
                  <a:pt x="54" y="39"/>
                </a:lnTo>
                <a:lnTo>
                  <a:pt x="45" y="39"/>
                </a:lnTo>
                <a:lnTo>
                  <a:pt x="52" y="33"/>
                </a:lnTo>
                <a:lnTo>
                  <a:pt x="55" y="30"/>
                </a:lnTo>
                <a:lnTo>
                  <a:pt x="58" y="26"/>
                </a:lnTo>
                <a:lnTo>
                  <a:pt x="59" y="22"/>
                </a:lnTo>
                <a:lnTo>
                  <a:pt x="59" y="20"/>
                </a:lnTo>
                <a:lnTo>
                  <a:pt x="59" y="17"/>
                </a:lnTo>
                <a:lnTo>
                  <a:pt x="58" y="16"/>
                </a:lnTo>
                <a:lnTo>
                  <a:pt x="56" y="15"/>
                </a:lnTo>
                <a:lnTo>
                  <a:pt x="55" y="15"/>
                </a:lnTo>
                <a:lnTo>
                  <a:pt x="52" y="15"/>
                </a:lnTo>
                <a:lnTo>
                  <a:pt x="49" y="16"/>
                </a:lnTo>
                <a:lnTo>
                  <a:pt x="43" y="18"/>
                </a:lnTo>
                <a:lnTo>
                  <a:pt x="42" y="20"/>
                </a:lnTo>
                <a:lnTo>
                  <a:pt x="39" y="17"/>
                </a:lnTo>
                <a:lnTo>
                  <a:pt x="34" y="13"/>
                </a:lnTo>
                <a:lnTo>
                  <a:pt x="28" y="9"/>
                </a:lnTo>
                <a:lnTo>
                  <a:pt x="24" y="8"/>
                </a:lnTo>
                <a:lnTo>
                  <a:pt x="18" y="8"/>
                </a:lnTo>
                <a:lnTo>
                  <a:pt x="15" y="8"/>
                </a:lnTo>
                <a:lnTo>
                  <a:pt x="12" y="9"/>
                </a:lnTo>
                <a:lnTo>
                  <a:pt x="9" y="12"/>
                </a:lnTo>
                <a:lnTo>
                  <a:pt x="8" y="16"/>
                </a:lnTo>
                <a:lnTo>
                  <a:pt x="7" y="21"/>
                </a:lnTo>
                <a:lnTo>
                  <a:pt x="8" y="25"/>
                </a:lnTo>
                <a:lnTo>
                  <a:pt x="9" y="30"/>
                </a:lnTo>
                <a:lnTo>
                  <a:pt x="12" y="35"/>
                </a:lnTo>
                <a:lnTo>
                  <a:pt x="13" y="38"/>
                </a:lnTo>
                <a:lnTo>
                  <a:pt x="12" y="39"/>
                </a:lnTo>
                <a:lnTo>
                  <a:pt x="11" y="41"/>
                </a:lnTo>
                <a:lnTo>
                  <a:pt x="9" y="42"/>
                </a:lnTo>
                <a:lnTo>
                  <a:pt x="8" y="41"/>
                </a:lnTo>
                <a:lnTo>
                  <a:pt x="7" y="39"/>
                </a:lnTo>
                <a:lnTo>
                  <a:pt x="3" y="33"/>
                </a:lnTo>
                <a:lnTo>
                  <a:pt x="0" y="26"/>
                </a:lnTo>
                <a:lnTo>
                  <a:pt x="0" y="21"/>
                </a:lnTo>
                <a:lnTo>
                  <a:pt x="0" y="16"/>
                </a:lnTo>
                <a:lnTo>
                  <a:pt x="3" y="11"/>
                </a:lnTo>
                <a:lnTo>
                  <a:pt x="5" y="7"/>
                </a:lnTo>
                <a:lnTo>
                  <a:pt x="9" y="3"/>
                </a:lnTo>
                <a:lnTo>
                  <a:pt x="13" y="1"/>
                </a:lnTo>
                <a:lnTo>
                  <a:pt x="1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522"/>
          <p:cNvSpPr>
            <a:spLocks/>
          </p:cNvSpPr>
          <p:nvPr/>
        </p:nvSpPr>
        <p:spPr bwMode="auto">
          <a:xfrm>
            <a:off x="6310313" y="6092825"/>
            <a:ext cx="109538" cy="33338"/>
          </a:xfrm>
          <a:custGeom>
            <a:avLst/>
            <a:gdLst>
              <a:gd name="T0" fmla="*/ 63 w 69"/>
              <a:gd name="T1" fmla="*/ 0 h 21"/>
              <a:gd name="T2" fmla="*/ 66 w 69"/>
              <a:gd name="T3" fmla="*/ 0 h 21"/>
              <a:gd name="T4" fmla="*/ 67 w 69"/>
              <a:gd name="T5" fmla="*/ 2 h 21"/>
              <a:gd name="T6" fmla="*/ 69 w 69"/>
              <a:gd name="T7" fmla="*/ 3 h 21"/>
              <a:gd name="T8" fmla="*/ 69 w 69"/>
              <a:gd name="T9" fmla="*/ 4 h 21"/>
              <a:gd name="T10" fmla="*/ 67 w 69"/>
              <a:gd name="T11" fmla="*/ 5 h 21"/>
              <a:gd name="T12" fmla="*/ 66 w 69"/>
              <a:gd name="T13" fmla="*/ 7 h 21"/>
              <a:gd name="T14" fmla="*/ 6 w 69"/>
              <a:gd name="T15" fmla="*/ 21 h 21"/>
              <a:gd name="T16" fmla="*/ 4 w 69"/>
              <a:gd name="T17" fmla="*/ 21 h 21"/>
              <a:gd name="T18" fmla="*/ 2 w 69"/>
              <a:gd name="T19" fmla="*/ 20 h 21"/>
              <a:gd name="T20" fmla="*/ 0 w 69"/>
              <a:gd name="T21" fmla="*/ 17 h 21"/>
              <a:gd name="T22" fmla="*/ 0 w 69"/>
              <a:gd name="T23" fmla="*/ 16 h 21"/>
              <a:gd name="T24" fmla="*/ 2 w 69"/>
              <a:gd name="T25" fmla="*/ 15 h 21"/>
              <a:gd name="T26" fmla="*/ 3 w 69"/>
              <a:gd name="T27" fmla="*/ 13 h 21"/>
              <a:gd name="T28" fmla="*/ 63 w 69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21">
                <a:moveTo>
                  <a:pt x="63" y="0"/>
                </a:moveTo>
                <a:lnTo>
                  <a:pt x="66" y="0"/>
                </a:lnTo>
                <a:lnTo>
                  <a:pt x="67" y="2"/>
                </a:lnTo>
                <a:lnTo>
                  <a:pt x="69" y="3"/>
                </a:lnTo>
                <a:lnTo>
                  <a:pt x="69" y="4"/>
                </a:lnTo>
                <a:lnTo>
                  <a:pt x="67" y="5"/>
                </a:lnTo>
                <a:lnTo>
                  <a:pt x="66" y="7"/>
                </a:lnTo>
                <a:lnTo>
                  <a:pt x="6" y="21"/>
                </a:lnTo>
                <a:lnTo>
                  <a:pt x="4" y="21"/>
                </a:lnTo>
                <a:lnTo>
                  <a:pt x="2" y="20"/>
                </a:lnTo>
                <a:lnTo>
                  <a:pt x="0" y="17"/>
                </a:lnTo>
                <a:lnTo>
                  <a:pt x="0" y="16"/>
                </a:lnTo>
                <a:lnTo>
                  <a:pt x="2" y="15"/>
                </a:lnTo>
                <a:lnTo>
                  <a:pt x="3" y="13"/>
                </a:lnTo>
                <a:lnTo>
                  <a:pt x="6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523"/>
          <p:cNvSpPr>
            <a:spLocks/>
          </p:cNvSpPr>
          <p:nvPr/>
        </p:nvSpPr>
        <p:spPr bwMode="auto">
          <a:xfrm>
            <a:off x="6307138" y="6083300"/>
            <a:ext cx="96838" cy="23813"/>
          </a:xfrm>
          <a:custGeom>
            <a:avLst/>
            <a:gdLst>
              <a:gd name="T0" fmla="*/ 42 w 61"/>
              <a:gd name="T1" fmla="*/ 0 h 15"/>
              <a:gd name="T2" fmla="*/ 47 w 61"/>
              <a:gd name="T3" fmla="*/ 0 h 15"/>
              <a:gd name="T4" fmla="*/ 52 w 61"/>
              <a:gd name="T5" fmla="*/ 1 h 15"/>
              <a:gd name="T6" fmla="*/ 59 w 61"/>
              <a:gd name="T7" fmla="*/ 2 h 15"/>
              <a:gd name="T8" fmla="*/ 60 w 61"/>
              <a:gd name="T9" fmla="*/ 4 h 15"/>
              <a:gd name="T10" fmla="*/ 61 w 61"/>
              <a:gd name="T11" fmla="*/ 5 h 15"/>
              <a:gd name="T12" fmla="*/ 61 w 61"/>
              <a:gd name="T13" fmla="*/ 6 h 15"/>
              <a:gd name="T14" fmla="*/ 60 w 61"/>
              <a:gd name="T15" fmla="*/ 8 h 15"/>
              <a:gd name="T16" fmla="*/ 59 w 61"/>
              <a:gd name="T17" fmla="*/ 9 h 15"/>
              <a:gd name="T18" fmla="*/ 56 w 61"/>
              <a:gd name="T19" fmla="*/ 9 h 15"/>
              <a:gd name="T20" fmla="*/ 51 w 61"/>
              <a:gd name="T21" fmla="*/ 8 h 15"/>
              <a:gd name="T22" fmla="*/ 46 w 61"/>
              <a:gd name="T23" fmla="*/ 6 h 15"/>
              <a:gd name="T24" fmla="*/ 42 w 61"/>
              <a:gd name="T25" fmla="*/ 6 h 15"/>
              <a:gd name="T26" fmla="*/ 31 w 61"/>
              <a:gd name="T27" fmla="*/ 8 h 15"/>
              <a:gd name="T28" fmla="*/ 21 w 61"/>
              <a:gd name="T29" fmla="*/ 11 h 15"/>
              <a:gd name="T30" fmla="*/ 4 w 61"/>
              <a:gd name="T31" fmla="*/ 15 h 15"/>
              <a:gd name="T32" fmla="*/ 2 w 61"/>
              <a:gd name="T33" fmla="*/ 15 h 15"/>
              <a:gd name="T34" fmla="*/ 1 w 61"/>
              <a:gd name="T35" fmla="*/ 15 h 15"/>
              <a:gd name="T36" fmla="*/ 0 w 61"/>
              <a:gd name="T37" fmla="*/ 13 h 15"/>
              <a:gd name="T38" fmla="*/ 0 w 61"/>
              <a:gd name="T39" fmla="*/ 10 h 15"/>
              <a:gd name="T40" fmla="*/ 1 w 61"/>
              <a:gd name="T41" fmla="*/ 9 h 15"/>
              <a:gd name="T42" fmla="*/ 2 w 61"/>
              <a:gd name="T43" fmla="*/ 9 h 15"/>
              <a:gd name="T44" fmla="*/ 18 w 61"/>
              <a:gd name="T45" fmla="*/ 5 h 15"/>
              <a:gd name="T46" fmla="*/ 30 w 61"/>
              <a:gd name="T47" fmla="*/ 1 h 15"/>
              <a:gd name="T48" fmla="*/ 42 w 61"/>
              <a:gd name="T4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15">
                <a:moveTo>
                  <a:pt x="42" y="0"/>
                </a:moveTo>
                <a:lnTo>
                  <a:pt x="47" y="0"/>
                </a:lnTo>
                <a:lnTo>
                  <a:pt x="52" y="1"/>
                </a:lnTo>
                <a:lnTo>
                  <a:pt x="59" y="2"/>
                </a:lnTo>
                <a:lnTo>
                  <a:pt x="60" y="4"/>
                </a:lnTo>
                <a:lnTo>
                  <a:pt x="61" y="5"/>
                </a:lnTo>
                <a:lnTo>
                  <a:pt x="61" y="6"/>
                </a:lnTo>
                <a:lnTo>
                  <a:pt x="60" y="8"/>
                </a:lnTo>
                <a:lnTo>
                  <a:pt x="59" y="9"/>
                </a:lnTo>
                <a:lnTo>
                  <a:pt x="56" y="9"/>
                </a:lnTo>
                <a:lnTo>
                  <a:pt x="51" y="8"/>
                </a:lnTo>
                <a:lnTo>
                  <a:pt x="46" y="6"/>
                </a:lnTo>
                <a:lnTo>
                  <a:pt x="42" y="6"/>
                </a:lnTo>
                <a:lnTo>
                  <a:pt x="31" y="8"/>
                </a:lnTo>
                <a:lnTo>
                  <a:pt x="21" y="11"/>
                </a:lnTo>
                <a:lnTo>
                  <a:pt x="4" y="15"/>
                </a:lnTo>
                <a:lnTo>
                  <a:pt x="2" y="15"/>
                </a:lnTo>
                <a:lnTo>
                  <a:pt x="1" y="15"/>
                </a:lnTo>
                <a:lnTo>
                  <a:pt x="0" y="13"/>
                </a:lnTo>
                <a:lnTo>
                  <a:pt x="0" y="10"/>
                </a:lnTo>
                <a:lnTo>
                  <a:pt x="1" y="9"/>
                </a:lnTo>
                <a:lnTo>
                  <a:pt x="2" y="9"/>
                </a:lnTo>
                <a:lnTo>
                  <a:pt x="18" y="5"/>
                </a:lnTo>
                <a:lnTo>
                  <a:pt x="30" y="1"/>
                </a:lnTo>
                <a:lnTo>
                  <a:pt x="4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524"/>
          <p:cNvSpPr>
            <a:spLocks/>
          </p:cNvSpPr>
          <p:nvPr/>
        </p:nvSpPr>
        <p:spPr bwMode="auto">
          <a:xfrm>
            <a:off x="7008813" y="5457825"/>
            <a:ext cx="355600" cy="249238"/>
          </a:xfrm>
          <a:custGeom>
            <a:avLst/>
            <a:gdLst>
              <a:gd name="T0" fmla="*/ 4 w 224"/>
              <a:gd name="T1" fmla="*/ 0 h 157"/>
              <a:gd name="T2" fmla="*/ 5 w 224"/>
              <a:gd name="T3" fmla="*/ 0 h 157"/>
              <a:gd name="T4" fmla="*/ 221 w 224"/>
              <a:gd name="T5" fmla="*/ 152 h 157"/>
              <a:gd name="T6" fmla="*/ 223 w 224"/>
              <a:gd name="T7" fmla="*/ 153 h 157"/>
              <a:gd name="T8" fmla="*/ 224 w 224"/>
              <a:gd name="T9" fmla="*/ 154 h 157"/>
              <a:gd name="T10" fmla="*/ 223 w 224"/>
              <a:gd name="T11" fmla="*/ 155 h 157"/>
              <a:gd name="T12" fmla="*/ 221 w 224"/>
              <a:gd name="T13" fmla="*/ 157 h 157"/>
              <a:gd name="T14" fmla="*/ 220 w 224"/>
              <a:gd name="T15" fmla="*/ 157 h 157"/>
              <a:gd name="T16" fmla="*/ 218 w 224"/>
              <a:gd name="T17" fmla="*/ 157 h 157"/>
              <a:gd name="T18" fmla="*/ 2 w 224"/>
              <a:gd name="T19" fmla="*/ 6 h 157"/>
              <a:gd name="T20" fmla="*/ 0 w 224"/>
              <a:gd name="T21" fmla="*/ 5 h 157"/>
              <a:gd name="T22" fmla="*/ 0 w 224"/>
              <a:gd name="T23" fmla="*/ 2 h 157"/>
              <a:gd name="T24" fmla="*/ 2 w 224"/>
              <a:gd name="T25" fmla="*/ 1 h 157"/>
              <a:gd name="T26" fmla="*/ 3 w 224"/>
              <a:gd name="T27" fmla="*/ 0 h 157"/>
              <a:gd name="T28" fmla="*/ 4 w 224"/>
              <a:gd name="T2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4" h="157">
                <a:moveTo>
                  <a:pt x="4" y="0"/>
                </a:moveTo>
                <a:lnTo>
                  <a:pt x="5" y="0"/>
                </a:lnTo>
                <a:lnTo>
                  <a:pt x="221" y="152"/>
                </a:lnTo>
                <a:lnTo>
                  <a:pt x="223" y="153"/>
                </a:lnTo>
                <a:lnTo>
                  <a:pt x="224" y="154"/>
                </a:lnTo>
                <a:lnTo>
                  <a:pt x="223" y="155"/>
                </a:lnTo>
                <a:lnTo>
                  <a:pt x="221" y="157"/>
                </a:lnTo>
                <a:lnTo>
                  <a:pt x="220" y="157"/>
                </a:lnTo>
                <a:lnTo>
                  <a:pt x="218" y="157"/>
                </a:lnTo>
                <a:lnTo>
                  <a:pt x="2" y="6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525"/>
          <p:cNvSpPr>
            <a:spLocks/>
          </p:cNvSpPr>
          <p:nvPr/>
        </p:nvSpPr>
        <p:spPr bwMode="auto">
          <a:xfrm>
            <a:off x="7450138" y="5553075"/>
            <a:ext cx="285750" cy="188913"/>
          </a:xfrm>
          <a:custGeom>
            <a:avLst/>
            <a:gdLst>
              <a:gd name="T0" fmla="*/ 167 w 180"/>
              <a:gd name="T1" fmla="*/ 0 h 119"/>
              <a:gd name="T2" fmla="*/ 169 w 180"/>
              <a:gd name="T3" fmla="*/ 0 h 119"/>
              <a:gd name="T4" fmla="*/ 170 w 180"/>
              <a:gd name="T5" fmla="*/ 1 h 119"/>
              <a:gd name="T6" fmla="*/ 171 w 180"/>
              <a:gd name="T7" fmla="*/ 3 h 119"/>
              <a:gd name="T8" fmla="*/ 173 w 180"/>
              <a:gd name="T9" fmla="*/ 17 h 119"/>
              <a:gd name="T10" fmla="*/ 176 w 180"/>
              <a:gd name="T11" fmla="*/ 34 h 119"/>
              <a:gd name="T12" fmla="*/ 179 w 180"/>
              <a:gd name="T13" fmla="*/ 52 h 119"/>
              <a:gd name="T14" fmla="*/ 180 w 180"/>
              <a:gd name="T15" fmla="*/ 72 h 119"/>
              <a:gd name="T16" fmla="*/ 179 w 180"/>
              <a:gd name="T17" fmla="*/ 90 h 119"/>
              <a:gd name="T18" fmla="*/ 175 w 180"/>
              <a:gd name="T19" fmla="*/ 111 h 119"/>
              <a:gd name="T20" fmla="*/ 175 w 180"/>
              <a:gd name="T21" fmla="*/ 112 h 119"/>
              <a:gd name="T22" fmla="*/ 173 w 180"/>
              <a:gd name="T23" fmla="*/ 114 h 119"/>
              <a:gd name="T24" fmla="*/ 157 w 180"/>
              <a:gd name="T25" fmla="*/ 118 h 119"/>
              <a:gd name="T26" fmla="*/ 137 w 180"/>
              <a:gd name="T27" fmla="*/ 119 h 119"/>
              <a:gd name="T28" fmla="*/ 118 w 180"/>
              <a:gd name="T29" fmla="*/ 118 h 119"/>
              <a:gd name="T30" fmla="*/ 94 w 180"/>
              <a:gd name="T31" fmla="*/ 115 h 119"/>
              <a:gd name="T32" fmla="*/ 68 w 180"/>
              <a:gd name="T33" fmla="*/ 110 h 119"/>
              <a:gd name="T34" fmla="*/ 36 w 180"/>
              <a:gd name="T35" fmla="*/ 102 h 119"/>
              <a:gd name="T36" fmla="*/ 2 w 180"/>
              <a:gd name="T37" fmla="*/ 93 h 119"/>
              <a:gd name="T38" fmla="*/ 1 w 180"/>
              <a:gd name="T39" fmla="*/ 92 h 119"/>
              <a:gd name="T40" fmla="*/ 0 w 180"/>
              <a:gd name="T41" fmla="*/ 90 h 119"/>
              <a:gd name="T42" fmla="*/ 0 w 180"/>
              <a:gd name="T43" fmla="*/ 88 h 119"/>
              <a:gd name="T44" fmla="*/ 1 w 180"/>
              <a:gd name="T45" fmla="*/ 86 h 119"/>
              <a:gd name="T46" fmla="*/ 2 w 180"/>
              <a:gd name="T47" fmla="*/ 85 h 119"/>
              <a:gd name="T48" fmla="*/ 4 w 180"/>
              <a:gd name="T49" fmla="*/ 85 h 119"/>
              <a:gd name="T50" fmla="*/ 39 w 180"/>
              <a:gd name="T51" fmla="*/ 95 h 119"/>
              <a:gd name="T52" fmla="*/ 69 w 180"/>
              <a:gd name="T53" fmla="*/ 103 h 119"/>
              <a:gd name="T54" fmla="*/ 95 w 180"/>
              <a:gd name="T55" fmla="*/ 109 h 119"/>
              <a:gd name="T56" fmla="*/ 118 w 180"/>
              <a:gd name="T57" fmla="*/ 111 h 119"/>
              <a:gd name="T58" fmla="*/ 137 w 180"/>
              <a:gd name="T59" fmla="*/ 112 h 119"/>
              <a:gd name="T60" fmla="*/ 156 w 180"/>
              <a:gd name="T61" fmla="*/ 111 h 119"/>
              <a:gd name="T62" fmla="*/ 169 w 180"/>
              <a:gd name="T63" fmla="*/ 107 h 119"/>
              <a:gd name="T64" fmla="*/ 173 w 180"/>
              <a:gd name="T65" fmla="*/ 89 h 119"/>
              <a:gd name="T66" fmla="*/ 174 w 180"/>
              <a:gd name="T67" fmla="*/ 72 h 119"/>
              <a:gd name="T68" fmla="*/ 173 w 180"/>
              <a:gd name="T69" fmla="*/ 52 h 119"/>
              <a:gd name="T70" fmla="*/ 169 w 180"/>
              <a:gd name="T71" fmla="*/ 35 h 119"/>
              <a:gd name="T72" fmla="*/ 166 w 180"/>
              <a:gd name="T73" fmla="*/ 18 h 119"/>
              <a:gd name="T74" fmla="*/ 163 w 180"/>
              <a:gd name="T75" fmla="*/ 3 h 119"/>
              <a:gd name="T76" fmla="*/ 165 w 180"/>
              <a:gd name="T77" fmla="*/ 1 h 119"/>
              <a:gd name="T78" fmla="*/ 166 w 180"/>
              <a:gd name="T79" fmla="*/ 0 h 119"/>
              <a:gd name="T80" fmla="*/ 167 w 180"/>
              <a:gd name="T8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19">
                <a:moveTo>
                  <a:pt x="167" y="0"/>
                </a:moveTo>
                <a:lnTo>
                  <a:pt x="169" y="0"/>
                </a:lnTo>
                <a:lnTo>
                  <a:pt x="170" y="1"/>
                </a:lnTo>
                <a:lnTo>
                  <a:pt x="171" y="3"/>
                </a:lnTo>
                <a:lnTo>
                  <a:pt x="173" y="17"/>
                </a:lnTo>
                <a:lnTo>
                  <a:pt x="176" y="34"/>
                </a:lnTo>
                <a:lnTo>
                  <a:pt x="179" y="52"/>
                </a:lnTo>
                <a:lnTo>
                  <a:pt x="180" y="72"/>
                </a:lnTo>
                <a:lnTo>
                  <a:pt x="179" y="90"/>
                </a:lnTo>
                <a:lnTo>
                  <a:pt x="175" y="111"/>
                </a:lnTo>
                <a:lnTo>
                  <a:pt x="175" y="112"/>
                </a:lnTo>
                <a:lnTo>
                  <a:pt x="173" y="114"/>
                </a:lnTo>
                <a:lnTo>
                  <a:pt x="157" y="118"/>
                </a:lnTo>
                <a:lnTo>
                  <a:pt x="137" y="119"/>
                </a:lnTo>
                <a:lnTo>
                  <a:pt x="118" y="118"/>
                </a:lnTo>
                <a:lnTo>
                  <a:pt x="94" y="115"/>
                </a:lnTo>
                <a:lnTo>
                  <a:pt x="68" y="110"/>
                </a:lnTo>
                <a:lnTo>
                  <a:pt x="36" y="102"/>
                </a:lnTo>
                <a:lnTo>
                  <a:pt x="2" y="93"/>
                </a:lnTo>
                <a:lnTo>
                  <a:pt x="1" y="92"/>
                </a:lnTo>
                <a:lnTo>
                  <a:pt x="0" y="90"/>
                </a:lnTo>
                <a:lnTo>
                  <a:pt x="0" y="88"/>
                </a:lnTo>
                <a:lnTo>
                  <a:pt x="1" y="86"/>
                </a:lnTo>
                <a:lnTo>
                  <a:pt x="2" y="85"/>
                </a:lnTo>
                <a:lnTo>
                  <a:pt x="4" y="85"/>
                </a:lnTo>
                <a:lnTo>
                  <a:pt x="39" y="95"/>
                </a:lnTo>
                <a:lnTo>
                  <a:pt x="69" y="103"/>
                </a:lnTo>
                <a:lnTo>
                  <a:pt x="95" y="109"/>
                </a:lnTo>
                <a:lnTo>
                  <a:pt x="118" y="111"/>
                </a:lnTo>
                <a:lnTo>
                  <a:pt x="137" y="112"/>
                </a:lnTo>
                <a:lnTo>
                  <a:pt x="156" y="111"/>
                </a:lnTo>
                <a:lnTo>
                  <a:pt x="169" y="107"/>
                </a:lnTo>
                <a:lnTo>
                  <a:pt x="173" y="89"/>
                </a:lnTo>
                <a:lnTo>
                  <a:pt x="174" y="72"/>
                </a:lnTo>
                <a:lnTo>
                  <a:pt x="173" y="52"/>
                </a:lnTo>
                <a:lnTo>
                  <a:pt x="169" y="35"/>
                </a:lnTo>
                <a:lnTo>
                  <a:pt x="166" y="18"/>
                </a:lnTo>
                <a:lnTo>
                  <a:pt x="163" y="3"/>
                </a:lnTo>
                <a:lnTo>
                  <a:pt x="165" y="1"/>
                </a:lnTo>
                <a:lnTo>
                  <a:pt x="166" y="0"/>
                </a:lnTo>
                <a:lnTo>
                  <a:pt x="16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526"/>
          <p:cNvSpPr>
            <a:spLocks/>
          </p:cNvSpPr>
          <p:nvPr/>
        </p:nvSpPr>
        <p:spPr bwMode="auto">
          <a:xfrm>
            <a:off x="7688263" y="5546725"/>
            <a:ext cx="33338" cy="15875"/>
          </a:xfrm>
          <a:custGeom>
            <a:avLst/>
            <a:gdLst>
              <a:gd name="T0" fmla="*/ 3 w 21"/>
              <a:gd name="T1" fmla="*/ 0 h 10"/>
              <a:gd name="T2" fmla="*/ 4 w 21"/>
              <a:gd name="T3" fmla="*/ 0 h 10"/>
              <a:gd name="T4" fmla="*/ 19 w 21"/>
              <a:gd name="T5" fmla="*/ 4 h 10"/>
              <a:gd name="T6" fmla="*/ 20 w 21"/>
              <a:gd name="T7" fmla="*/ 5 h 10"/>
              <a:gd name="T8" fmla="*/ 21 w 21"/>
              <a:gd name="T9" fmla="*/ 7 h 10"/>
              <a:gd name="T10" fmla="*/ 21 w 21"/>
              <a:gd name="T11" fmla="*/ 8 h 10"/>
              <a:gd name="T12" fmla="*/ 20 w 21"/>
              <a:gd name="T13" fmla="*/ 10 h 10"/>
              <a:gd name="T14" fmla="*/ 17 w 21"/>
              <a:gd name="T15" fmla="*/ 10 h 10"/>
              <a:gd name="T16" fmla="*/ 16 w 21"/>
              <a:gd name="T17" fmla="*/ 10 h 10"/>
              <a:gd name="T18" fmla="*/ 2 w 21"/>
              <a:gd name="T19" fmla="*/ 7 h 10"/>
              <a:gd name="T20" fmla="*/ 0 w 21"/>
              <a:gd name="T21" fmla="*/ 5 h 10"/>
              <a:gd name="T22" fmla="*/ 0 w 21"/>
              <a:gd name="T23" fmla="*/ 4 h 10"/>
              <a:gd name="T24" fmla="*/ 0 w 21"/>
              <a:gd name="T25" fmla="*/ 1 h 10"/>
              <a:gd name="T26" fmla="*/ 0 w 21"/>
              <a:gd name="T27" fmla="*/ 0 h 10"/>
              <a:gd name="T28" fmla="*/ 3 w 21"/>
              <a:gd name="T2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10">
                <a:moveTo>
                  <a:pt x="3" y="0"/>
                </a:moveTo>
                <a:lnTo>
                  <a:pt x="4" y="0"/>
                </a:lnTo>
                <a:lnTo>
                  <a:pt x="19" y="4"/>
                </a:lnTo>
                <a:lnTo>
                  <a:pt x="20" y="5"/>
                </a:lnTo>
                <a:lnTo>
                  <a:pt x="21" y="7"/>
                </a:lnTo>
                <a:lnTo>
                  <a:pt x="21" y="8"/>
                </a:lnTo>
                <a:lnTo>
                  <a:pt x="20" y="10"/>
                </a:lnTo>
                <a:lnTo>
                  <a:pt x="17" y="10"/>
                </a:lnTo>
                <a:lnTo>
                  <a:pt x="16" y="10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527"/>
          <p:cNvSpPr>
            <a:spLocks noEditPoints="1"/>
          </p:cNvSpPr>
          <p:nvPr/>
        </p:nvSpPr>
        <p:spPr bwMode="auto">
          <a:xfrm>
            <a:off x="7245351" y="5688013"/>
            <a:ext cx="280988" cy="385763"/>
          </a:xfrm>
          <a:custGeom>
            <a:avLst/>
            <a:gdLst>
              <a:gd name="T0" fmla="*/ 91 w 177"/>
              <a:gd name="T1" fmla="*/ 9 h 243"/>
              <a:gd name="T2" fmla="*/ 45 w 177"/>
              <a:gd name="T3" fmla="*/ 22 h 243"/>
              <a:gd name="T4" fmla="*/ 17 w 177"/>
              <a:gd name="T5" fmla="*/ 44 h 243"/>
              <a:gd name="T6" fmla="*/ 7 w 177"/>
              <a:gd name="T7" fmla="*/ 80 h 243"/>
              <a:gd name="T8" fmla="*/ 14 w 177"/>
              <a:gd name="T9" fmla="*/ 131 h 243"/>
              <a:gd name="T10" fmla="*/ 29 w 177"/>
              <a:gd name="T11" fmla="*/ 182 h 243"/>
              <a:gd name="T12" fmla="*/ 52 w 177"/>
              <a:gd name="T13" fmla="*/ 221 h 243"/>
              <a:gd name="T14" fmla="*/ 78 w 177"/>
              <a:gd name="T15" fmla="*/ 236 h 243"/>
              <a:gd name="T16" fmla="*/ 108 w 177"/>
              <a:gd name="T17" fmla="*/ 224 h 243"/>
              <a:gd name="T18" fmla="*/ 138 w 177"/>
              <a:gd name="T19" fmla="*/ 191 h 243"/>
              <a:gd name="T20" fmla="*/ 161 w 177"/>
              <a:gd name="T21" fmla="*/ 145 h 243"/>
              <a:gd name="T22" fmla="*/ 171 w 177"/>
              <a:gd name="T23" fmla="*/ 99 h 243"/>
              <a:gd name="T24" fmla="*/ 164 w 177"/>
              <a:gd name="T25" fmla="*/ 48 h 243"/>
              <a:gd name="T26" fmla="*/ 146 w 177"/>
              <a:gd name="T27" fmla="*/ 17 h 243"/>
              <a:gd name="T28" fmla="*/ 113 w 177"/>
              <a:gd name="T29" fmla="*/ 8 h 243"/>
              <a:gd name="T30" fmla="*/ 113 w 177"/>
              <a:gd name="T31" fmla="*/ 0 h 243"/>
              <a:gd name="T32" fmla="*/ 134 w 177"/>
              <a:gd name="T33" fmla="*/ 3 h 243"/>
              <a:gd name="T34" fmla="*/ 161 w 177"/>
              <a:gd name="T35" fmla="*/ 26 h 243"/>
              <a:gd name="T36" fmla="*/ 176 w 177"/>
              <a:gd name="T37" fmla="*/ 69 h 243"/>
              <a:gd name="T38" fmla="*/ 175 w 177"/>
              <a:gd name="T39" fmla="*/ 123 h 243"/>
              <a:gd name="T40" fmla="*/ 158 w 177"/>
              <a:gd name="T41" fmla="*/ 173 h 243"/>
              <a:gd name="T42" fmla="*/ 129 w 177"/>
              <a:gd name="T43" fmla="*/ 213 h 243"/>
              <a:gd name="T44" fmla="*/ 95 w 177"/>
              <a:gd name="T45" fmla="*/ 240 h 243"/>
              <a:gd name="T46" fmla="*/ 65 w 177"/>
              <a:gd name="T47" fmla="*/ 240 h 243"/>
              <a:gd name="T48" fmla="*/ 41 w 177"/>
              <a:gd name="T49" fmla="*/ 219 h 243"/>
              <a:gd name="T50" fmla="*/ 23 w 177"/>
              <a:gd name="T51" fmla="*/ 185 h 243"/>
              <a:gd name="T52" fmla="*/ 6 w 177"/>
              <a:gd name="T53" fmla="*/ 132 h 243"/>
              <a:gd name="T54" fmla="*/ 0 w 177"/>
              <a:gd name="T55" fmla="*/ 80 h 243"/>
              <a:gd name="T56" fmla="*/ 8 w 177"/>
              <a:gd name="T57" fmla="*/ 47 h 243"/>
              <a:gd name="T58" fmla="*/ 28 w 177"/>
              <a:gd name="T59" fmla="*/ 24 h 243"/>
              <a:gd name="T60" fmla="*/ 66 w 177"/>
              <a:gd name="T61" fmla="*/ 7 h 243"/>
              <a:gd name="T62" fmla="*/ 113 w 177"/>
              <a:gd name="T6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7" h="243">
                <a:moveTo>
                  <a:pt x="113" y="8"/>
                </a:moveTo>
                <a:lnTo>
                  <a:pt x="91" y="9"/>
                </a:lnTo>
                <a:lnTo>
                  <a:pt x="67" y="13"/>
                </a:lnTo>
                <a:lnTo>
                  <a:pt x="45" y="22"/>
                </a:lnTo>
                <a:lnTo>
                  <a:pt x="31" y="31"/>
                </a:lnTo>
                <a:lnTo>
                  <a:pt x="17" y="44"/>
                </a:lnTo>
                <a:lnTo>
                  <a:pt x="10" y="60"/>
                </a:lnTo>
                <a:lnTo>
                  <a:pt x="7" y="80"/>
                </a:lnTo>
                <a:lnTo>
                  <a:pt x="8" y="105"/>
                </a:lnTo>
                <a:lnTo>
                  <a:pt x="14" y="131"/>
                </a:lnTo>
                <a:lnTo>
                  <a:pt x="20" y="157"/>
                </a:lnTo>
                <a:lnTo>
                  <a:pt x="29" y="182"/>
                </a:lnTo>
                <a:lnTo>
                  <a:pt x="40" y="204"/>
                </a:lnTo>
                <a:lnTo>
                  <a:pt x="52" y="221"/>
                </a:lnTo>
                <a:lnTo>
                  <a:pt x="65" y="233"/>
                </a:lnTo>
                <a:lnTo>
                  <a:pt x="78" y="236"/>
                </a:lnTo>
                <a:lnTo>
                  <a:pt x="92" y="233"/>
                </a:lnTo>
                <a:lnTo>
                  <a:pt x="108" y="224"/>
                </a:lnTo>
                <a:lnTo>
                  <a:pt x="124" y="209"/>
                </a:lnTo>
                <a:lnTo>
                  <a:pt x="138" y="191"/>
                </a:lnTo>
                <a:lnTo>
                  <a:pt x="151" y="169"/>
                </a:lnTo>
                <a:lnTo>
                  <a:pt x="161" y="145"/>
                </a:lnTo>
                <a:lnTo>
                  <a:pt x="168" y="122"/>
                </a:lnTo>
                <a:lnTo>
                  <a:pt x="171" y="99"/>
                </a:lnTo>
                <a:lnTo>
                  <a:pt x="168" y="71"/>
                </a:lnTo>
                <a:lnTo>
                  <a:pt x="164" y="48"/>
                </a:lnTo>
                <a:lnTo>
                  <a:pt x="156" y="30"/>
                </a:lnTo>
                <a:lnTo>
                  <a:pt x="146" y="17"/>
                </a:lnTo>
                <a:lnTo>
                  <a:pt x="131" y="10"/>
                </a:lnTo>
                <a:lnTo>
                  <a:pt x="113" y="8"/>
                </a:lnTo>
                <a:lnTo>
                  <a:pt x="113" y="8"/>
                </a:lnTo>
                <a:close/>
                <a:moveTo>
                  <a:pt x="113" y="0"/>
                </a:moveTo>
                <a:lnTo>
                  <a:pt x="113" y="0"/>
                </a:lnTo>
                <a:lnTo>
                  <a:pt x="134" y="3"/>
                </a:lnTo>
                <a:lnTo>
                  <a:pt x="150" y="12"/>
                </a:lnTo>
                <a:lnTo>
                  <a:pt x="161" y="26"/>
                </a:lnTo>
                <a:lnTo>
                  <a:pt x="171" y="46"/>
                </a:lnTo>
                <a:lnTo>
                  <a:pt x="176" y="69"/>
                </a:lnTo>
                <a:lnTo>
                  <a:pt x="177" y="99"/>
                </a:lnTo>
                <a:lnTo>
                  <a:pt x="175" y="123"/>
                </a:lnTo>
                <a:lnTo>
                  <a:pt x="168" y="148"/>
                </a:lnTo>
                <a:lnTo>
                  <a:pt x="158" y="173"/>
                </a:lnTo>
                <a:lnTo>
                  <a:pt x="144" y="195"/>
                </a:lnTo>
                <a:lnTo>
                  <a:pt x="129" y="213"/>
                </a:lnTo>
                <a:lnTo>
                  <a:pt x="112" y="229"/>
                </a:lnTo>
                <a:lnTo>
                  <a:pt x="95" y="240"/>
                </a:lnTo>
                <a:lnTo>
                  <a:pt x="78" y="243"/>
                </a:lnTo>
                <a:lnTo>
                  <a:pt x="65" y="240"/>
                </a:lnTo>
                <a:lnTo>
                  <a:pt x="52" y="232"/>
                </a:lnTo>
                <a:lnTo>
                  <a:pt x="41" y="219"/>
                </a:lnTo>
                <a:lnTo>
                  <a:pt x="31" y="203"/>
                </a:lnTo>
                <a:lnTo>
                  <a:pt x="23" y="185"/>
                </a:lnTo>
                <a:lnTo>
                  <a:pt x="14" y="158"/>
                </a:lnTo>
                <a:lnTo>
                  <a:pt x="6" y="132"/>
                </a:lnTo>
                <a:lnTo>
                  <a:pt x="2" y="105"/>
                </a:lnTo>
                <a:lnTo>
                  <a:pt x="0" y="80"/>
                </a:lnTo>
                <a:lnTo>
                  <a:pt x="2" y="62"/>
                </a:lnTo>
                <a:lnTo>
                  <a:pt x="8" y="47"/>
                </a:lnTo>
                <a:lnTo>
                  <a:pt x="17" y="34"/>
                </a:lnTo>
                <a:lnTo>
                  <a:pt x="28" y="24"/>
                </a:lnTo>
                <a:lnTo>
                  <a:pt x="41" y="16"/>
                </a:lnTo>
                <a:lnTo>
                  <a:pt x="66" y="7"/>
                </a:lnTo>
                <a:lnTo>
                  <a:pt x="91" y="1"/>
                </a:lnTo>
                <a:lnTo>
                  <a:pt x="1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528"/>
          <p:cNvSpPr>
            <a:spLocks/>
          </p:cNvSpPr>
          <p:nvPr/>
        </p:nvSpPr>
        <p:spPr bwMode="auto">
          <a:xfrm>
            <a:off x="7143751" y="6037263"/>
            <a:ext cx="184150" cy="330200"/>
          </a:xfrm>
          <a:custGeom>
            <a:avLst/>
            <a:gdLst>
              <a:gd name="T0" fmla="*/ 113 w 116"/>
              <a:gd name="T1" fmla="*/ 0 h 208"/>
              <a:gd name="T2" fmla="*/ 114 w 116"/>
              <a:gd name="T3" fmla="*/ 0 h 208"/>
              <a:gd name="T4" fmla="*/ 116 w 116"/>
              <a:gd name="T5" fmla="*/ 1 h 208"/>
              <a:gd name="T6" fmla="*/ 116 w 116"/>
              <a:gd name="T7" fmla="*/ 3 h 208"/>
              <a:gd name="T8" fmla="*/ 116 w 116"/>
              <a:gd name="T9" fmla="*/ 5 h 208"/>
              <a:gd name="T10" fmla="*/ 114 w 116"/>
              <a:gd name="T11" fmla="*/ 6 h 208"/>
              <a:gd name="T12" fmla="*/ 10 w 116"/>
              <a:gd name="T13" fmla="*/ 68 h 208"/>
              <a:gd name="T14" fmla="*/ 55 w 116"/>
              <a:gd name="T15" fmla="*/ 203 h 208"/>
              <a:gd name="T16" fmla="*/ 55 w 116"/>
              <a:gd name="T17" fmla="*/ 205 h 208"/>
              <a:gd name="T18" fmla="*/ 54 w 116"/>
              <a:gd name="T19" fmla="*/ 207 h 208"/>
              <a:gd name="T20" fmla="*/ 53 w 116"/>
              <a:gd name="T21" fmla="*/ 208 h 208"/>
              <a:gd name="T22" fmla="*/ 51 w 116"/>
              <a:gd name="T23" fmla="*/ 208 h 208"/>
              <a:gd name="T24" fmla="*/ 50 w 116"/>
              <a:gd name="T25" fmla="*/ 207 h 208"/>
              <a:gd name="T26" fmla="*/ 49 w 116"/>
              <a:gd name="T27" fmla="*/ 205 h 208"/>
              <a:gd name="T28" fmla="*/ 0 w 116"/>
              <a:gd name="T29" fmla="*/ 65 h 208"/>
              <a:gd name="T30" fmla="*/ 110 w 116"/>
              <a:gd name="T31" fmla="*/ 0 h 208"/>
              <a:gd name="T32" fmla="*/ 110 w 116"/>
              <a:gd name="T33" fmla="*/ 0 h 208"/>
              <a:gd name="T34" fmla="*/ 113 w 116"/>
              <a:gd name="T3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6" h="208">
                <a:moveTo>
                  <a:pt x="113" y="0"/>
                </a:moveTo>
                <a:lnTo>
                  <a:pt x="114" y="0"/>
                </a:lnTo>
                <a:lnTo>
                  <a:pt x="116" y="1"/>
                </a:lnTo>
                <a:lnTo>
                  <a:pt x="116" y="3"/>
                </a:lnTo>
                <a:lnTo>
                  <a:pt x="116" y="5"/>
                </a:lnTo>
                <a:lnTo>
                  <a:pt x="114" y="6"/>
                </a:lnTo>
                <a:lnTo>
                  <a:pt x="10" y="68"/>
                </a:lnTo>
                <a:lnTo>
                  <a:pt x="55" y="203"/>
                </a:lnTo>
                <a:lnTo>
                  <a:pt x="55" y="205"/>
                </a:lnTo>
                <a:lnTo>
                  <a:pt x="54" y="207"/>
                </a:lnTo>
                <a:lnTo>
                  <a:pt x="53" y="208"/>
                </a:lnTo>
                <a:lnTo>
                  <a:pt x="51" y="208"/>
                </a:lnTo>
                <a:lnTo>
                  <a:pt x="50" y="207"/>
                </a:lnTo>
                <a:lnTo>
                  <a:pt x="49" y="205"/>
                </a:lnTo>
                <a:lnTo>
                  <a:pt x="0" y="65"/>
                </a:lnTo>
                <a:lnTo>
                  <a:pt x="110" y="0"/>
                </a:lnTo>
                <a:lnTo>
                  <a:pt x="110" y="0"/>
                </a:lnTo>
                <a:lnTo>
                  <a:pt x="11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529"/>
          <p:cNvSpPr>
            <a:spLocks/>
          </p:cNvSpPr>
          <p:nvPr/>
        </p:nvSpPr>
        <p:spPr bwMode="auto">
          <a:xfrm>
            <a:off x="7177088" y="6354763"/>
            <a:ext cx="53975" cy="17463"/>
          </a:xfrm>
          <a:custGeom>
            <a:avLst/>
            <a:gdLst>
              <a:gd name="T0" fmla="*/ 28 w 34"/>
              <a:gd name="T1" fmla="*/ 0 h 11"/>
              <a:gd name="T2" fmla="*/ 32 w 34"/>
              <a:gd name="T3" fmla="*/ 0 h 11"/>
              <a:gd name="T4" fmla="*/ 33 w 34"/>
              <a:gd name="T5" fmla="*/ 2 h 11"/>
              <a:gd name="T6" fmla="*/ 34 w 34"/>
              <a:gd name="T7" fmla="*/ 3 h 11"/>
              <a:gd name="T8" fmla="*/ 34 w 34"/>
              <a:gd name="T9" fmla="*/ 5 h 11"/>
              <a:gd name="T10" fmla="*/ 33 w 34"/>
              <a:gd name="T11" fmla="*/ 7 h 11"/>
              <a:gd name="T12" fmla="*/ 32 w 34"/>
              <a:gd name="T13" fmla="*/ 8 h 11"/>
              <a:gd name="T14" fmla="*/ 30 w 34"/>
              <a:gd name="T15" fmla="*/ 8 h 11"/>
              <a:gd name="T16" fmla="*/ 28 w 34"/>
              <a:gd name="T17" fmla="*/ 7 h 11"/>
              <a:gd name="T18" fmla="*/ 20 w 34"/>
              <a:gd name="T19" fmla="*/ 8 h 11"/>
              <a:gd name="T20" fmla="*/ 11 w 34"/>
              <a:gd name="T21" fmla="*/ 9 h 11"/>
              <a:gd name="T22" fmla="*/ 4 w 34"/>
              <a:gd name="T23" fmla="*/ 11 h 11"/>
              <a:gd name="T24" fmla="*/ 2 w 34"/>
              <a:gd name="T25" fmla="*/ 11 h 11"/>
              <a:gd name="T26" fmla="*/ 0 w 34"/>
              <a:gd name="T27" fmla="*/ 9 h 11"/>
              <a:gd name="T28" fmla="*/ 0 w 34"/>
              <a:gd name="T29" fmla="*/ 8 h 11"/>
              <a:gd name="T30" fmla="*/ 0 w 34"/>
              <a:gd name="T31" fmla="*/ 5 h 11"/>
              <a:gd name="T32" fmla="*/ 2 w 34"/>
              <a:gd name="T33" fmla="*/ 4 h 11"/>
              <a:gd name="T34" fmla="*/ 4 w 34"/>
              <a:gd name="T35" fmla="*/ 4 h 11"/>
              <a:gd name="T36" fmla="*/ 9 w 34"/>
              <a:gd name="T37" fmla="*/ 3 h 11"/>
              <a:gd name="T38" fmla="*/ 19 w 34"/>
              <a:gd name="T39" fmla="*/ 2 h 11"/>
              <a:gd name="T40" fmla="*/ 28 w 3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" h="11">
                <a:moveTo>
                  <a:pt x="28" y="0"/>
                </a:moveTo>
                <a:lnTo>
                  <a:pt x="32" y="0"/>
                </a:lnTo>
                <a:lnTo>
                  <a:pt x="33" y="2"/>
                </a:lnTo>
                <a:lnTo>
                  <a:pt x="34" y="3"/>
                </a:lnTo>
                <a:lnTo>
                  <a:pt x="34" y="5"/>
                </a:lnTo>
                <a:lnTo>
                  <a:pt x="33" y="7"/>
                </a:lnTo>
                <a:lnTo>
                  <a:pt x="32" y="8"/>
                </a:lnTo>
                <a:lnTo>
                  <a:pt x="30" y="8"/>
                </a:lnTo>
                <a:lnTo>
                  <a:pt x="28" y="7"/>
                </a:lnTo>
                <a:lnTo>
                  <a:pt x="20" y="8"/>
                </a:lnTo>
                <a:lnTo>
                  <a:pt x="11" y="9"/>
                </a:lnTo>
                <a:lnTo>
                  <a:pt x="4" y="11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4"/>
                </a:lnTo>
                <a:lnTo>
                  <a:pt x="4" y="4"/>
                </a:lnTo>
                <a:lnTo>
                  <a:pt x="9" y="3"/>
                </a:lnTo>
                <a:lnTo>
                  <a:pt x="19" y="2"/>
                </a:lnTo>
                <a:lnTo>
                  <a:pt x="2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530"/>
          <p:cNvSpPr>
            <a:spLocks/>
          </p:cNvSpPr>
          <p:nvPr/>
        </p:nvSpPr>
        <p:spPr bwMode="auto">
          <a:xfrm>
            <a:off x="7416801" y="6022975"/>
            <a:ext cx="268288" cy="371475"/>
          </a:xfrm>
          <a:custGeom>
            <a:avLst/>
            <a:gdLst>
              <a:gd name="T0" fmla="*/ 16 w 169"/>
              <a:gd name="T1" fmla="*/ 0 h 234"/>
              <a:gd name="T2" fmla="*/ 18 w 169"/>
              <a:gd name="T3" fmla="*/ 0 h 234"/>
              <a:gd name="T4" fmla="*/ 19 w 169"/>
              <a:gd name="T5" fmla="*/ 1 h 234"/>
              <a:gd name="T6" fmla="*/ 19 w 169"/>
              <a:gd name="T7" fmla="*/ 4 h 234"/>
              <a:gd name="T8" fmla="*/ 8 w 169"/>
              <a:gd name="T9" fmla="*/ 135 h 234"/>
              <a:gd name="T10" fmla="*/ 169 w 169"/>
              <a:gd name="T11" fmla="*/ 208 h 234"/>
              <a:gd name="T12" fmla="*/ 153 w 169"/>
              <a:gd name="T13" fmla="*/ 233 h 234"/>
              <a:gd name="T14" fmla="*/ 152 w 169"/>
              <a:gd name="T15" fmla="*/ 234 h 234"/>
              <a:gd name="T16" fmla="*/ 150 w 169"/>
              <a:gd name="T17" fmla="*/ 234 h 234"/>
              <a:gd name="T18" fmla="*/ 149 w 169"/>
              <a:gd name="T19" fmla="*/ 234 h 234"/>
              <a:gd name="T20" fmla="*/ 148 w 169"/>
              <a:gd name="T21" fmla="*/ 233 h 234"/>
              <a:gd name="T22" fmla="*/ 146 w 169"/>
              <a:gd name="T23" fmla="*/ 231 h 234"/>
              <a:gd name="T24" fmla="*/ 148 w 169"/>
              <a:gd name="T25" fmla="*/ 229 h 234"/>
              <a:gd name="T26" fmla="*/ 159 w 169"/>
              <a:gd name="T27" fmla="*/ 211 h 234"/>
              <a:gd name="T28" fmla="*/ 0 w 169"/>
              <a:gd name="T29" fmla="*/ 139 h 234"/>
              <a:gd name="T30" fmla="*/ 13 w 169"/>
              <a:gd name="T31" fmla="*/ 2 h 234"/>
              <a:gd name="T32" fmla="*/ 13 w 169"/>
              <a:gd name="T33" fmla="*/ 1 h 234"/>
              <a:gd name="T34" fmla="*/ 14 w 169"/>
              <a:gd name="T35" fmla="*/ 0 h 234"/>
              <a:gd name="T36" fmla="*/ 16 w 169"/>
              <a:gd name="T3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" h="234">
                <a:moveTo>
                  <a:pt x="16" y="0"/>
                </a:moveTo>
                <a:lnTo>
                  <a:pt x="18" y="0"/>
                </a:lnTo>
                <a:lnTo>
                  <a:pt x="19" y="1"/>
                </a:lnTo>
                <a:lnTo>
                  <a:pt x="19" y="4"/>
                </a:lnTo>
                <a:lnTo>
                  <a:pt x="8" y="135"/>
                </a:lnTo>
                <a:lnTo>
                  <a:pt x="169" y="208"/>
                </a:lnTo>
                <a:lnTo>
                  <a:pt x="153" y="233"/>
                </a:lnTo>
                <a:lnTo>
                  <a:pt x="152" y="234"/>
                </a:lnTo>
                <a:lnTo>
                  <a:pt x="150" y="234"/>
                </a:lnTo>
                <a:lnTo>
                  <a:pt x="149" y="234"/>
                </a:lnTo>
                <a:lnTo>
                  <a:pt x="148" y="233"/>
                </a:lnTo>
                <a:lnTo>
                  <a:pt x="146" y="231"/>
                </a:lnTo>
                <a:lnTo>
                  <a:pt x="148" y="229"/>
                </a:lnTo>
                <a:lnTo>
                  <a:pt x="159" y="211"/>
                </a:lnTo>
                <a:lnTo>
                  <a:pt x="0" y="139"/>
                </a:lnTo>
                <a:lnTo>
                  <a:pt x="13" y="2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531"/>
          <p:cNvSpPr>
            <a:spLocks noEditPoints="1"/>
          </p:cNvSpPr>
          <p:nvPr/>
        </p:nvSpPr>
        <p:spPr bwMode="auto">
          <a:xfrm>
            <a:off x="7258051" y="5372100"/>
            <a:ext cx="342900" cy="315913"/>
          </a:xfrm>
          <a:custGeom>
            <a:avLst/>
            <a:gdLst>
              <a:gd name="T0" fmla="*/ 109 w 216"/>
              <a:gd name="T1" fmla="*/ 7 h 199"/>
              <a:gd name="T2" fmla="*/ 81 w 216"/>
              <a:gd name="T3" fmla="*/ 10 h 199"/>
              <a:gd name="T4" fmla="*/ 58 w 216"/>
              <a:gd name="T5" fmla="*/ 20 h 199"/>
              <a:gd name="T6" fmla="*/ 37 w 216"/>
              <a:gd name="T7" fmla="*/ 34 h 199"/>
              <a:gd name="T8" fmla="*/ 21 w 216"/>
              <a:gd name="T9" fmla="*/ 54 h 199"/>
              <a:gd name="T10" fmla="*/ 12 w 216"/>
              <a:gd name="T11" fmla="*/ 75 h 199"/>
              <a:gd name="T12" fmla="*/ 8 w 216"/>
              <a:gd name="T13" fmla="*/ 99 h 199"/>
              <a:gd name="T14" fmla="*/ 12 w 216"/>
              <a:gd name="T15" fmla="*/ 124 h 199"/>
              <a:gd name="T16" fmla="*/ 21 w 216"/>
              <a:gd name="T17" fmla="*/ 147 h 199"/>
              <a:gd name="T18" fmla="*/ 37 w 216"/>
              <a:gd name="T19" fmla="*/ 165 h 199"/>
              <a:gd name="T20" fmla="*/ 58 w 216"/>
              <a:gd name="T21" fmla="*/ 179 h 199"/>
              <a:gd name="T22" fmla="*/ 81 w 216"/>
              <a:gd name="T23" fmla="*/ 189 h 199"/>
              <a:gd name="T24" fmla="*/ 109 w 216"/>
              <a:gd name="T25" fmla="*/ 192 h 199"/>
              <a:gd name="T26" fmla="*/ 135 w 216"/>
              <a:gd name="T27" fmla="*/ 189 h 199"/>
              <a:gd name="T28" fmla="*/ 159 w 216"/>
              <a:gd name="T29" fmla="*/ 179 h 199"/>
              <a:gd name="T30" fmla="*/ 180 w 216"/>
              <a:gd name="T31" fmla="*/ 165 h 199"/>
              <a:gd name="T32" fmla="*/ 195 w 216"/>
              <a:gd name="T33" fmla="*/ 147 h 199"/>
              <a:gd name="T34" fmla="*/ 206 w 216"/>
              <a:gd name="T35" fmla="*/ 124 h 199"/>
              <a:gd name="T36" fmla="*/ 208 w 216"/>
              <a:gd name="T37" fmla="*/ 99 h 199"/>
              <a:gd name="T38" fmla="*/ 206 w 216"/>
              <a:gd name="T39" fmla="*/ 75 h 199"/>
              <a:gd name="T40" fmla="*/ 195 w 216"/>
              <a:gd name="T41" fmla="*/ 54 h 199"/>
              <a:gd name="T42" fmla="*/ 180 w 216"/>
              <a:gd name="T43" fmla="*/ 34 h 199"/>
              <a:gd name="T44" fmla="*/ 159 w 216"/>
              <a:gd name="T45" fmla="*/ 20 h 199"/>
              <a:gd name="T46" fmla="*/ 135 w 216"/>
              <a:gd name="T47" fmla="*/ 10 h 199"/>
              <a:gd name="T48" fmla="*/ 109 w 216"/>
              <a:gd name="T49" fmla="*/ 7 h 199"/>
              <a:gd name="T50" fmla="*/ 109 w 216"/>
              <a:gd name="T51" fmla="*/ 0 h 199"/>
              <a:gd name="T52" fmla="*/ 136 w 216"/>
              <a:gd name="T53" fmla="*/ 4 h 199"/>
              <a:gd name="T54" fmla="*/ 163 w 216"/>
              <a:gd name="T55" fmla="*/ 13 h 199"/>
              <a:gd name="T56" fmla="*/ 185 w 216"/>
              <a:gd name="T57" fmla="*/ 29 h 199"/>
              <a:gd name="T58" fmla="*/ 201 w 216"/>
              <a:gd name="T59" fmla="*/ 50 h 199"/>
              <a:gd name="T60" fmla="*/ 212 w 216"/>
              <a:gd name="T61" fmla="*/ 73 h 199"/>
              <a:gd name="T62" fmla="*/ 216 w 216"/>
              <a:gd name="T63" fmla="*/ 99 h 199"/>
              <a:gd name="T64" fmla="*/ 212 w 216"/>
              <a:gd name="T65" fmla="*/ 126 h 199"/>
              <a:gd name="T66" fmla="*/ 201 w 216"/>
              <a:gd name="T67" fmla="*/ 149 h 199"/>
              <a:gd name="T68" fmla="*/ 185 w 216"/>
              <a:gd name="T69" fmla="*/ 170 h 199"/>
              <a:gd name="T70" fmla="*/ 163 w 216"/>
              <a:gd name="T71" fmla="*/ 186 h 199"/>
              <a:gd name="T72" fmla="*/ 136 w 216"/>
              <a:gd name="T73" fmla="*/ 195 h 199"/>
              <a:gd name="T74" fmla="*/ 109 w 216"/>
              <a:gd name="T75" fmla="*/ 199 h 199"/>
              <a:gd name="T76" fmla="*/ 108 w 216"/>
              <a:gd name="T77" fmla="*/ 199 h 199"/>
              <a:gd name="T78" fmla="*/ 80 w 216"/>
              <a:gd name="T79" fmla="*/ 195 h 199"/>
              <a:gd name="T80" fmla="*/ 54 w 216"/>
              <a:gd name="T81" fmla="*/ 186 h 199"/>
              <a:gd name="T82" fmla="*/ 32 w 216"/>
              <a:gd name="T83" fmla="*/ 170 h 199"/>
              <a:gd name="T84" fmla="*/ 16 w 216"/>
              <a:gd name="T85" fmla="*/ 149 h 199"/>
              <a:gd name="T86" fmla="*/ 4 w 216"/>
              <a:gd name="T87" fmla="*/ 126 h 199"/>
              <a:gd name="T88" fmla="*/ 0 w 216"/>
              <a:gd name="T89" fmla="*/ 99 h 199"/>
              <a:gd name="T90" fmla="*/ 4 w 216"/>
              <a:gd name="T91" fmla="*/ 73 h 199"/>
              <a:gd name="T92" fmla="*/ 16 w 216"/>
              <a:gd name="T93" fmla="*/ 50 h 199"/>
              <a:gd name="T94" fmla="*/ 33 w 216"/>
              <a:gd name="T95" fmla="*/ 29 h 199"/>
              <a:gd name="T96" fmla="*/ 54 w 216"/>
              <a:gd name="T97" fmla="*/ 13 h 199"/>
              <a:gd name="T98" fmla="*/ 80 w 216"/>
              <a:gd name="T99" fmla="*/ 4 h 199"/>
              <a:gd name="T100" fmla="*/ 109 w 216"/>
              <a:gd name="T10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6" h="199">
                <a:moveTo>
                  <a:pt x="109" y="7"/>
                </a:moveTo>
                <a:lnTo>
                  <a:pt x="81" y="10"/>
                </a:lnTo>
                <a:lnTo>
                  <a:pt x="58" y="20"/>
                </a:lnTo>
                <a:lnTo>
                  <a:pt x="37" y="34"/>
                </a:lnTo>
                <a:lnTo>
                  <a:pt x="21" y="54"/>
                </a:lnTo>
                <a:lnTo>
                  <a:pt x="12" y="75"/>
                </a:lnTo>
                <a:lnTo>
                  <a:pt x="8" y="99"/>
                </a:lnTo>
                <a:lnTo>
                  <a:pt x="12" y="124"/>
                </a:lnTo>
                <a:lnTo>
                  <a:pt x="21" y="147"/>
                </a:lnTo>
                <a:lnTo>
                  <a:pt x="37" y="165"/>
                </a:lnTo>
                <a:lnTo>
                  <a:pt x="58" y="179"/>
                </a:lnTo>
                <a:lnTo>
                  <a:pt x="81" y="189"/>
                </a:lnTo>
                <a:lnTo>
                  <a:pt x="109" y="192"/>
                </a:lnTo>
                <a:lnTo>
                  <a:pt x="135" y="189"/>
                </a:lnTo>
                <a:lnTo>
                  <a:pt x="159" y="179"/>
                </a:lnTo>
                <a:lnTo>
                  <a:pt x="180" y="165"/>
                </a:lnTo>
                <a:lnTo>
                  <a:pt x="195" y="147"/>
                </a:lnTo>
                <a:lnTo>
                  <a:pt x="206" y="124"/>
                </a:lnTo>
                <a:lnTo>
                  <a:pt x="208" y="99"/>
                </a:lnTo>
                <a:lnTo>
                  <a:pt x="206" y="75"/>
                </a:lnTo>
                <a:lnTo>
                  <a:pt x="195" y="54"/>
                </a:lnTo>
                <a:lnTo>
                  <a:pt x="180" y="34"/>
                </a:lnTo>
                <a:lnTo>
                  <a:pt x="159" y="20"/>
                </a:lnTo>
                <a:lnTo>
                  <a:pt x="135" y="10"/>
                </a:lnTo>
                <a:lnTo>
                  <a:pt x="109" y="7"/>
                </a:lnTo>
                <a:close/>
                <a:moveTo>
                  <a:pt x="109" y="0"/>
                </a:moveTo>
                <a:lnTo>
                  <a:pt x="136" y="4"/>
                </a:lnTo>
                <a:lnTo>
                  <a:pt x="163" y="13"/>
                </a:lnTo>
                <a:lnTo>
                  <a:pt x="185" y="29"/>
                </a:lnTo>
                <a:lnTo>
                  <a:pt x="201" y="50"/>
                </a:lnTo>
                <a:lnTo>
                  <a:pt x="212" y="73"/>
                </a:lnTo>
                <a:lnTo>
                  <a:pt x="216" y="99"/>
                </a:lnTo>
                <a:lnTo>
                  <a:pt x="212" y="126"/>
                </a:lnTo>
                <a:lnTo>
                  <a:pt x="201" y="149"/>
                </a:lnTo>
                <a:lnTo>
                  <a:pt x="185" y="170"/>
                </a:lnTo>
                <a:lnTo>
                  <a:pt x="163" y="186"/>
                </a:lnTo>
                <a:lnTo>
                  <a:pt x="136" y="195"/>
                </a:lnTo>
                <a:lnTo>
                  <a:pt x="109" y="199"/>
                </a:lnTo>
                <a:lnTo>
                  <a:pt x="108" y="199"/>
                </a:lnTo>
                <a:lnTo>
                  <a:pt x="80" y="195"/>
                </a:lnTo>
                <a:lnTo>
                  <a:pt x="54" y="186"/>
                </a:lnTo>
                <a:lnTo>
                  <a:pt x="32" y="170"/>
                </a:lnTo>
                <a:lnTo>
                  <a:pt x="16" y="149"/>
                </a:lnTo>
                <a:lnTo>
                  <a:pt x="4" y="126"/>
                </a:lnTo>
                <a:lnTo>
                  <a:pt x="0" y="99"/>
                </a:lnTo>
                <a:lnTo>
                  <a:pt x="4" y="73"/>
                </a:lnTo>
                <a:lnTo>
                  <a:pt x="16" y="50"/>
                </a:lnTo>
                <a:lnTo>
                  <a:pt x="33" y="29"/>
                </a:lnTo>
                <a:lnTo>
                  <a:pt x="54" y="13"/>
                </a:lnTo>
                <a:lnTo>
                  <a:pt x="80" y="4"/>
                </a:lnTo>
                <a:lnTo>
                  <a:pt x="109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532"/>
          <p:cNvSpPr>
            <a:spLocks/>
          </p:cNvSpPr>
          <p:nvPr/>
        </p:nvSpPr>
        <p:spPr bwMode="auto">
          <a:xfrm>
            <a:off x="7288213" y="5538788"/>
            <a:ext cx="30163" cy="33338"/>
          </a:xfrm>
          <a:custGeom>
            <a:avLst/>
            <a:gdLst>
              <a:gd name="T0" fmla="*/ 17 w 19"/>
              <a:gd name="T1" fmla="*/ 0 h 21"/>
              <a:gd name="T2" fmla="*/ 18 w 19"/>
              <a:gd name="T3" fmla="*/ 1 h 21"/>
              <a:gd name="T4" fmla="*/ 19 w 19"/>
              <a:gd name="T5" fmla="*/ 2 h 21"/>
              <a:gd name="T6" fmla="*/ 19 w 19"/>
              <a:gd name="T7" fmla="*/ 4 h 21"/>
              <a:gd name="T8" fmla="*/ 18 w 19"/>
              <a:gd name="T9" fmla="*/ 6 h 21"/>
              <a:gd name="T10" fmla="*/ 6 w 19"/>
              <a:gd name="T11" fmla="*/ 19 h 21"/>
              <a:gd name="T12" fmla="*/ 5 w 19"/>
              <a:gd name="T13" fmla="*/ 21 h 21"/>
              <a:gd name="T14" fmla="*/ 4 w 19"/>
              <a:gd name="T15" fmla="*/ 21 h 21"/>
              <a:gd name="T16" fmla="*/ 2 w 19"/>
              <a:gd name="T17" fmla="*/ 21 h 21"/>
              <a:gd name="T18" fmla="*/ 1 w 19"/>
              <a:gd name="T19" fmla="*/ 19 h 21"/>
              <a:gd name="T20" fmla="*/ 0 w 19"/>
              <a:gd name="T21" fmla="*/ 18 h 21"/>
              <a:gd name="T22" fmla="*/ 0 w 19"/>
              <a:gd name="T23" fmla="*/ 17 h 21"/>
              <a:gd name="T24" fmla="*/ 1 w 19"/>
              <a:gd name="T25" fmla="*/ 15 h 21"/>
              <a:gd name="T26" fmla="*/ 13 w 19"/>
              <a:gd name="T27" fmla="*/ 1 h 21"/>
              <a:gd name="T28" fmla="*/ 15 w 19"/>
              <a:gd name="T29" fmla="*/ 0 h 21"/>
              <a:gd name="T30" fmla="*/ 17 w 19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21">
                <a:moveTo>
                  <a:pt x="17" y="0"/>
                </a:moveTo>
                <a:lnTo>
                  <a:pt x="18" y="1"/>
                </a:lnTo>
                <a:lnTo>
                  <a:pt x="19" y="2"/>
                </a:lnTo>
                <a:lnTo>
                  <a:pt x="19" y="4"/>
                </a:lnTo>
                <a:lnTo>
                  <a:pt x="18" y="6"/>
                </a:lnTo>
                <a:lnTo>
                  <a:pt x="6" y="19"/>
                </a:lnTo>
                <a:lnTo>
                  <a:pt x="5" y="21"/>
                </a:lnTo>
                <a:lnTo>
                  <a:pt x="4" y="21"/>
                </a:lnTo>
                <a:lnTo>
                  <a:pt x="2" y="21"/>
                </a:lnTo>
                <a:lnTo>
                  <a:pt x="1" y="19"/>
                </a:lnTo>
                <a:lnTo>
                  <a:pt x="0" y="18"/>
                </a:lnTo>
                <a:lnTo>
                  <a:pt x="0" y="17"/>
                </a:lnTo>
                <a:lnTo>
                  <a:pt x="1" y="15"/>
                </a:lnTo>
                <a:lnTo>
                  <a:pt x="13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533"/>
          <p:cNvSpPr>
            <a:spLocks/>
          </p:cNvSpPr>
          <p:nvPr/>
        </p:nvSpPr>
        <p:spPr bwMode="auto">
          <a:xfrm>
            <a:off x="7297738" y="5524500"/>
            <a:ext cx="207963" cy="87313"/>
          </a:xfrm>
          <a:custGeom>
            <a:avLst/>
            <a:gdLst>
              <a:gd name="T0" fmla="*/ 127 w 131"/>
              <a:gd name="T1" fmla="*/ 0 h 55"/>
              <a:gd name="T2" fmla="*/ 128 w 131"/>
              <a:gd name="T3" fmla="*/ 1 h 55"/>
              <a:gd name="T4" fmla="*/ 130 w 131"/>
              <a:gd name="T5" fmla="*/ 2 h 55"/>
              <a:gd name="T6" fmla="*/ 131 w 131"/>
              <a:gd name="T7" fmla="*/ 3 h 55"/>
              <a:gd name="T8" fmla="*/ 130 w 131"/>
              <a:gd name="T9" fmla="*/ 5 h 55"/>
              <a:gd name="T10" fmla="*/ 117 w 131"/>
              <a:gd name="T11" fmla="*/ 27 h 55"/>
              <a:gd name="T12" fmla="*/ 102 w 131"/>
              <a:gd name="T13" fmla="*/ 43 h 55"/>
              <a:gd name="T14" fmla="*/ 85 w 131"/>
              <a:gd name="T15" fmla="*/ 52 h 55"/>
              <a:gd name="T16" fmla="*/ 67 w 131"/>
              <a:gd name="T17" fmla="*/ 55 h 55"/>
              <a:gd name="T18" fmla="*/ 67 w 131"/>
              <a:gd name="T19" fmla="*/ 55 h 55"/>
              <a:gd name="T20" fmla="*/ 46 w 131"/>
              <a:gd name="T21" fmla="*/ 51 h 55"/>
              <a:gd name="T22" fmla="*/ 24 w 131"/>
              <a:gd name="T23" fmla="*/ 40 h 55"/>
              <a:gd name="T24" fmla="*/ 2 w 131"/>
              <a:gd name="T25" fmla="*/ 22 h 55"/>
              <a:gd name="T26" fmla="*/ 0 w 131"/>
              <a:gd name="T27" fmla="*/ 21 h 55"/>
              <a:gd name="T28" fmla="*/ 0 w 131"/>
              <a:gd name="T29" fmla="*/ 19 h 55"/>
              <a:gd name="T30" fmla="*/ 2 w 131"/>
              <a:gd name="T31" fmla="*/ 17 h 55"/>
              <a:gd name="T32" fmla="*/ 3 w 131"/>
              <a:gd name="T33" fmla="*/ 17 h 55"/>
              <a:gd name="T34" fmla="*/ 4 w 131"/>
              <a:gd name="T35" fmla="*/ 15 h 55"/>
              <a:gd name="T36" fmla="*/ 5 w 131"/>
              <a:gd name="T37" fmla="*/ 17 h 55"/>
              <a:gd name="T38" fmla="*/ 28 w 131"/>
              <a:gd name="T39" fmla="*/ 34 h 55"/>
              <a:gd name="T40" fmla="*/ 49 w 131"/>
              <a:gd name="T41" fmla="*/ 44 h 55"/>
              <a:gd name="T42" fmla="*/ 67 w 131"/>
              <a:gd name="T43" fmla="*/ 48 h 55"/>
              <a:gd name="T44" fmla="*/ 83 w 131"/>
              <a:gd name="T45" fmla="*/ 45 h 55"/>
              <a:gd name="T46" fmla="*/ 97 w 131"/>
              <a:gd name="T47" fmla="*/ 38 h 55"/>
              <a:gd name="T48" fmla="*/ 111 w 131"/>
              <a:gd name="T49" fmla="*/ 23 h 55"/>
              <a:gd name="T50" fmla="*/ 125 w 131"/>
              <a:gd name="T51" fmla="*/ 2 h 55"/>
              <a:gd name="T52" fmla="*/ 125 w 131"/>
              <a:gd name="T53" fmla="*/ 2 h 55"/>
              <a:gd name="T54" fmla="*/ 126 w 131"/>
              <a:gd name="T55" fmla="*/ 1 h 55"/>
              <a:gd name="T56" fmla="*/ 127 w 131"/>
              <a:gd name="T5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" h="55">
                <a:moveTo>
                  <a:pt x="127" y="0"/>
                </a:moveTo>
                <a:lnTo>
                  <a:pt x="128" y="1"/>
                </a:lnTo>
                <a:lnTo>
                  <a:pt x="130" y="2"/>
                </a:lnTo>
                <a:lnTo>
                  <a:pt x="131" y="3"/>
                </a:lnTo>
                <a:lnTo>
                  <a:pt x="130" y="5"/>
                </a:lnTo>
                <a:lnTo>
                  <a:pt x="117" y="27"/>
                </a:lnTo>
                <a:lnTo>
                  <a:pt x="102" y="43"/>
                </a:lnTo>
                <a:lnTo>
                  <a:pt x="85" y="52"/>
                </a:lnTo>
                <a:lnTo>
                  <a:pt x="67" y="55"/>
                </a:lnTo>
                <a:lnTo>
                  <a:pt x="67" y="55"/>
                </a:lnTo>
                <a:lnTo>
                  <a:pt x="46" y="51"/>
                </a:lnTo>
                <a:lnTo>
                  <a:pt x="24" y="40"/>
                </a:lnTo>
                <a:lnTo>
                  <a:pt x="2" y="22"/>
                </a:lnTo>
                <a:lnTo>
                  <a:pt x="0" y="21"/>
                </a:lnTo>
                <a:lnTo>
                  <a:pt x="0" y="19"/>
                </a:lnTo>
                <a:lnTo>
                  <a:pt x="2" y="17"/>
                </a:lnTo>
                <a:lnTo>
                  <a:pt x="3" y="17"/>
                </a:lnTo>
                <a:lnTo>
                  <a:pt x="4" y="15"/>
                </a:lnTo>
                <a:lnTo>
                  <a:pt x="5" y="17"/>
                </a:lnTo>
                <a:lnTo>
                  <a:pt x="28" y="34"/>
                </a:lnTo>
                <a:lnTo>
                  <a:pt x="49" y="44"/>
                </a:lnTo>
                <a:lnTo>
                  <a:pt x="67" y="48"/>
                </a:lnTo>
                <a:lnTo>
                  <a:pt x="83" y="45"/>
                </a:lnTo>
                <a:lnTo>
                  <a:pt x="97" y="38"/>
                </a:lnTo>
                <a:lnTo>
                  <a:pt x="111" y="23"/>
                </a:lnTo>
                <a:lnTo>
                  <a:pt x="125" y="2"/>
                </a:lnTo>
                <a:lnTo>
                  <a:pt x="125" y="2"/>
                </a:lnTo>
                <a:lnTo>
                  <a:pt x="126" y="1"/>
                </a:lnTo>
                <a:lnTo>
                  <a:pt x="127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534"/>
          <p:cNvSpPr>
            <a:spLocks/>
          </p:cNvSpPr>
          <p:nvPr/>
        </p:nvSpPr>
        <p:spPr bwMode="auto">
          <a:xfrm>
            <a:off x="7483476" y="5521325"/>
            <a:ext cx="33338" cy="14288"/>
          </a:xfrm>
          <a:custGeom>
            <a:avLst/>
            <a:gdLst>
              <a:gd name="T0" fmla="*/ 4 w 21"/>
              <a:gd name="T1" fmla="*/ 0 h 9"/>
              <a:gd name="T2" fmla="*/ 18 w 21"/>
              <a:gd name="T3" fmla="*/ 3 h 9"/>
              <a:gd name="T4" fmla="*/ 19 w 21"/>
              <a:gd name="T5" fmla="*/ 4 h 9"/>
              <a:gd name="T6" fmla="*/ 21 w 21"/>
              <a:gd name="T7" fmla="*/ 5 h 9"/>
              <a:gd name="T8" fmla="*/ 21 w 21"/>
              <a:gd name="T9" fmla="*/ 7 h 9"/>
              <a:gd name="T10" fmla="*/ 19 w 21"/>
              <a:gd name="T11" fmla="*/ 9 h 9"/>
              <a:gd name="T12" fmla="*/ 17 w 21"/>
              <a:gd name="T13" fmla="*/ 9 h 9"/>
              <a:gd name="T14" fmla="*/ 15 w 21"/>
              <a:gd name="T15" fmla="*/ 9 h 9"/>
              <a:gd name="T16" fmla="*/ 2 w 21"/>
              <a:gd name="T17" fmla="*/ 7 h 9"/>
              <a:gd name="T18" fmla="*/ 0 w 21"/>
              <a:gd name="T19" fmla="*/ 5 h 9"/>
              <a:gd name="T20" fmla="*/ 0 w 21"/>
              <a:gd name="T21" fmla="*/ 4 h 9"/>
              <a:gd name="T22" fmla="*/ 0 w 21"/>
              <a:gd name="T23" fmla="*/ 3 h 9"/>
              <a:gd name="T24" fmla="*/ 0 w 21"/>
              <a:gd name="T25" fmla="*/ 0 h 9"/>
              <a:gd name="T26" fmla="*/ 2 w 21"/>
              <a:gd name="T27" fmla="*/ 0 h 9"/>
              <a:gd name="T28" fmla="*/ 4 w 21"/>
              <a:gd name="T2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9">
                <a:moveTo>
                  <a:pt x="4" y="0"/>
                </a:moveTo>
                <a:lnTo>
                  <a:pt x="18" y="3"/>
                </a:lnTo>
                <a:lnTo>
                  <a:pt x="19" y="4"/>
                </a:lnTo>
                <a:lnTo>
                  <a:pt x="21" y="5"/>
                </a:lnTo>
                <a:lnTo>
                  <a:pt x="21" y="7"/>
                </a:lnTo>
                <a:lnTo>
                  <a:pt x="19" y="9"/>
                </a:lnTo>
                <a:lnTo>
                  <a:pt x="17" y="9"/>
                </a:lnTo>
                <a:lnTo>
                  <a:pt x="1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535"/>
          <p:cNvSpPr>
            <a:spLocks/>
          </p:cNvSpPr>
          <p:nvPr/>
        </p:nvSpPr>
        <p:spPr bwMode="auto">
          <a:xfrm>
            <a:off x="7329488" y="5445125"/>
            <a:ext cx="20638" cy="22225"/>
          </a:xfrm>
          <a:custGeom>
            <a:avLst/>
            <a:gdLst>
              <a:gd name="T0" fmla="*/ 8 w 13"/>
              <a:gd name="T1" fmla="*/ 0 h 14"/>
              <a:gd name="T2" fmla="*/ 10 w 13"/>
              <a:gd name="T3" fmla="*/ 1 h 14"/>
              <a:gd name="T4" fmla="*/ 10 w 13"/>
              <a:gd name="T5" fmla="*/ 1 h 14"/>
              <a:gd name="T6" fmla="*/ 12 w 13"/>
              <a:gd name="T7" fmla="*/ 2 h 14"/>
              <a:gd name="T8" fmla="*/ 13 w 13"/>
              <a:gd name="T9" fmla="*/ 5 h 14"/>
              <a:gd name="T10" fmla="*/ 13 w 13"/>
              <a:gd name="T11" fmla="*/ 6 h 14"/>
              <a:gd name="T12" fmla="*/ 13 w 13"/>
              <a:gd name="T13" fmla="*/ 10 h 14"/>
              <a:gd name="T14" fmla="*/ 10 w 13"/>
              <a:gd name="T15" fmla="*/ 13 h 14"/>
              <a:gd name="T16" fmla="*/ 9 w 13"/>
              <a:gd name="T17" fmla="*/ 14 h 14"/>
              <a:gd name="T18" fmla="*/ 6 w 13"/>
              <a:gd name="T19" fmla="*/ 14 h 14"/>
              <a:gd name="T20" fmla="*/ 6 w 13"/>
              <a:gd name="T21" fmla="*/ 14 h 14"/>
              <a:gd name="T22" fmla="*/ 4 w 13"/>
              <a:gd name="T23" fmla="*/ 14 h 14"/>
              <a:gd name="T24" fmla="*/ 1 w 13"/>
              <a:gd name="T25" fmla="*/ 13 h 14"/>
              <a:gd name="T26" fmla="*/ 0 w 13"/>
              <a:gd name="T27" fmla="*/ 10 h 14"/>
              <a:gd name="T28" fmla="*/ 0 w 13"/>
              <a:gd name="T29" fmla="*/ 8 h 14"/>
              <a:gd name="T30" fmla="*/ 0 w 13"/>
              <a:gd name="T31" fmla="*/ 6 h 14"/>
              <a:gd name="T32" fmla="*/ 1 w 13"/>
              <a:gd name="T33" fmla="*/ 4 h 14"/>
              <a:gd name="T34" fmla="*/ 2 w 13"/>
              <a:gd name="T35" fmla="*/ 2 h 14"/>
              <a:gd name="T36" fmla="*/ 5 w 13"/>
              <a:gd name="T37" fmla="*/ 1 h 14"/>
              <a:gd name="T38" fmla="*/ 8 w 13"/>
              <a:gd name="T3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4">
                <a:moveTo>
                  <a:pt x="8" y="0"/>
                </a:moveTo>
                <a:lnTo>
                  <a:pt x="10" y="1"/>
                </a:lnTo>
                <a:lnTo>
                  <a:pt x="10" y="1"/>
                </a:lnTo>
                <a:lnTo>
                  <a:pt x="12" y="2"/>
                </a:lnTo>
                <a:lnTo>
                  <a:pt x="13" y="5"/>
                </a:lnTo>
                <a:lnTo>
                  <a:pt x="13" y="6"/>
                </a:lnTo>
                <a:lnTo>
                  <a:pt x="13" y="10"/>
                </a:lnTo>
                <a:lnTo>
                  <a:pt x="10" y="13"/>
                </a:lnTo>
                <a:lnTo>
                  <a:pt x="9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1" y="13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536"/>
          <p:cNvSpPr>
            <a:spLocks noEditPoints="1"/>
          </p:cNvSpPr>
          <p:nvPr/>
        </p:nvSpPr>
        <p:spPr bwMode="auto">
          <a:xfrm>
            <a:off x="7329488" y="5445125"/>
            <a:ext cx="20638" cy="22225"/>
          </a:xfrm>
          <a:custGeom>
            <a:avLst/>
            <a:gdLst>
              <a:gd name="T0" fmla="*/ 9 w 13"/>
              <a:gd name="T1" fmla="*/ 4 h 14"/>
              <a:gd name="T2" fmla="*/ 8 w 13"/>
              <a:gd name="T3" fmla="*/ 6 h 14"/>
              <a:gd name="T4" fmla="*/ 8 w 13"/>
              <a:gd name="T5" fmla="*/ 6 h 14"/>
              <a:gd name="T6" fmla="*/ 8 w 13"/>
              <a:gd name="T7" fmla="*/ 6 h 14"/>
              <a:gd name="T8" fmla="*/ 8 w 13"/>
              <a:gd name="T9" fmla="*/ 6 h 14"/>
              <a:gd name="T10" fmla="*/ 8 w 13"/>
              <a:gd name="T11" fmla="*/ 6 h 14"/>
              <a:gd name="T12" fmla="*/ 9 w 13"/>
              <a:gd name="T13" fmla="*/ 4 h 14"/>
              <a:gd name="T14" fmla="*/ 8 w 13"/>
              <a:gd name="T15" fmla="*/ 0 h 14"/>
              <a:gd name="T16" fmla="*/ 10 w 13"/>
              <a:gd name="T17" fmla="*/ 1 h 14"/>
              <a:gd name="T18" fmla="*/ 10 w 13"/>
              <a:gd name="T19" fmla="*/ 1 h 14"/>
              <a:gd name="T20" fmla="*/ 12 w 13"/>
              <a:gd name="T21" fmla="*/ 2 h 14"/>
              <a:gd name="T22" fmla="*/ 13 w 13"/>
              <a:gd name="T23" fmla="*/ 5 h 14"/>
              <a:gd name="T24" fmla="*/ 13 w 13"/>
              <a:gd name="T25" fmla="*/ 6 h 14"/>
              <a:gd name="T26" fmla="*/ 13 w 13"/>
              <a:gd name="T27" fmla="*/ 10 h 14"/>
              <a:gd name="T28" fmla="*/ 10 w 13"/>
              <a:gd name="T29" fmla="*/ 13 h 14"/>
              <a:gd name="T30" fmla="*/ 9 w 13"/>
              <a:gd name="T31" fmla="*/ 14 h 14"/>
              <a:gd name="T32" fmla="*/ 6 w 13"/>
              <a:gd name="T33" fmla="*/ 14 h 14"/>
              <a:gd name="T34" fmla="*/ 6 w 13"/>
              <a:gd name="T35" fmla="*/ 14 h 14"/>
              <a:gd name="T36" fmla="*/ 4 w 13"/>
              <a:gd name="T37" fmla="*/ 14 h 14"/>
              <a:gd name="T38" fmla="*/ 1 w 13"/>
              <a:gd name="T39" fmla="*/ 13 h 14"/>
              <a:gd name="T40" fmla="*/ 0 w 13"/>
              <a:gd name="T41" fmla="*/ 10 h 14"/>
              <a:gd name="T42" fmla="*/ 0 w 13"/>
              <a:gd name="T43" fmla="*/ 8 h 14"/>
              <a:gd name="T44" fmla="*/ 0 w 13"/>
              <a:gd name="T45" fmla="*/ 6 h 14"/>
              <a:gd name="T46" fmla="*/ 1 w 13"/>
              <a:gd name="T47" fmla="*/ 4 h 14"/>
              <a:gd name="T48" fmla="*/ 2 w 13"/>
              <a:gd name="T49" fmla="*/ 2 h 14"/>
              <a:gd name="T50" fmla="*/ 5 w 13"/>
              <a:gd name="T51" fmla="*/ 1 h 14"/>
              <a:gd name="T52" fmla="*/ 8 w 13"/>
              <a:gd name="T5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" h="14">
                <a:moveTo>
                  <a:pt x="9" y="4"/>
                </a:move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9" y="4"/>
                </a:lnTo>
                <a:close/>
                <a:moveTo>
                  <a:pt x="8" y="0"/>
                </a:moveTo>
                <a:lnTo>
                  <a:pt x="10" y="1"/>
                </a:lnTo>
                <a:lnTo>
                  <a:pt x="10" y="1"/>
                </a:lnTo>
                <a:lnTo>
                  <a:pt x="12" y="2"/>
                </a:lnTo>
                <a:lnTo>
                  <a:pt x="13" y="5"/>
                </a:lnTo>
                <a:lnTo>
                  <a:pt x="13" y="6"/>
                </a:lnTo>
                <a:lnTo>
                  <a:pt x="13" y="10"/>
                </a:lnTo>
                <a:lnTo>
                  <a:pt x="10" y="13"/>
                </a:lnTo>
                <a:lnTo>
                  <a:pt x="9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1" y="13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537"/>
          <p:cNvSpPr>
            <a:spLocks/>
          </p:cNvSpPr>
          <p:nvPr/>
        </p:nvSpPr>
        <p:spPr bwMode="auto">
          <a:xfrm>
            <a:off x="7419976" y="5432425"/>
            <a:ext cx="23813" cy="22225"/>
          </a:xfrm>
          <a:custGeom>
            <a:avLst/>
            <a:gdLst>
              <a:gd name="T0" fmla="*/ 8 w 15"/>
              <a:gd name="T1" fmla="*/ 0 h 14"/>
              <a:gd name="T2" fmla="*/ 11 w 15"/>
              <a:gd name="T3" fmla="*/ 1 h 14"/>
              <a:gd name="T4" fmla="*/ 11 w 15"/>
              <a:gd name="T5" fmla="*/ 1 h 14"/>
              <a:gd name="T6" fmla="*/ 14 w 15"/>
              <a:gd name="T7" fmla="*/ 3 h 14"/>
              <a:gd name="T8" fmla="*/ 14 w 15"/>
              <a:gd name="T9" fmla="*/ 5 h 14"/>
              <a:gd name="T10" fmla="*/ 15 w 15"/>
              <a:gd name="T11" fmla="*/ 7 h 14"/>
              <a:gd name="T12" fmla="*/ 14 w 15"/>
              <a:gd name="T13" fmla="*/ 10 h 14"/>
              <a:gd name="T14" fmla="*/ 12 w 15"/>
              <a:gd name="T15" fmla="*/ 13 h 14"/>
              <a:gd name="T16" fmla="*/ 10 w 15"/>
              <a:gd name="T17" fmla="*/ 14 h 14"/>
              <a:gd name="T18" fmla="*/ 7 w 15"/>
              <a:gd name="T19" fmla="*/ 14 h 14"/>
              <a:gd name="T20" fmla="*/ 4 w 15"/>
              <a:gd name="T21" fmla="*/ 14 h 14"/>
              <a:gd name="T22" fmla="*/ 2 w 15"/>
              <a:gd name="T23" fmla="*/ 13 h 14"/>
              <a:gd name="T24" fmla="*/ 2 w 15"/>
              <a:gd name="T25" fmla="*/ 10 h 14"/>
              <a:gd name="T26" fmla="*/ 0 w 15"/>
              <a:gd name="T27" fmla="*/ 8 h 14"/>
              <a:gd name="T28" fmla="*/ 0 w 15"/>
              <a:gd name="T29" fmla="*/ 7 h 14"/>
              <a:gd name="T30" fmla="*/ 2 w 15"/>
              <a:gd name="T31" fmla="*/ 4 h 14"/>
              <a:gd name="T32" fmla="*/ 3 w 15"/>
              <a:gd name="T33" fmla="*/ 3 h 14"/>
              <a:gd name="T34" fmla="*/ 6 w 15"/>
              <a:gd name="T35" fmla="*/ 1 h 14"/>
              <a:gd name="T36" fmla="*/ 8 w 15"/>
              <a:gd name="T3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11" y="1"/>
                </a:lnTo>
                <a:lnTo>
                  <a:pt x="11" y="1"/>
                </a:lnTo>
                <a:lnTo>
                  <a:pt x="14" y="3"/>
                </a:lnTo>
                <a:lnTo>
                  <a:pt x="14" y="5"/>
                </a:lnTo>
                <a:lnTo>
                  <a:pt x="15" y="7"/>
                </a:lnTo>
                <a:lnTo>
                  <a:pt x="14" y="10"/>
                </a:lnTo>
                <a:lnTo>
                  <a:pt x="12" y="13"/>
                </a:lnTo>
                <a:lnTo>
                  <a:pt x="10" y="14"/>
                </a:lnTo>
                <a:lnTo>
                  <a:pt x="7" y="14"/>
                </a:lnTo>
                <a:lnTo>
                  <a:pt x="4" y="14"/>
                </a:lnTo>
                <a:lnTo>
                  <a:pt x="2" y="13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538"/>
          <p:cNvSpPr>
            <a:spLocks noEditPoints="1"/>
          </p:cNvSpPr>
          <p:nvPr/>
        </p:nvSpPr>
        <p:spPr bwMode="auto">
          <a:xfrm>
            <a:off x="7419976" y="5432425"/>
            <a:ext cx="23813" cy="22225"/>
          </a:xfrm>
          <a:custGeom>
            <a:avLst/>
            <a:gdLst>
              <a:gd name="T0" fmla="*/ 10 w 15"/>
              <a:gd name="T1" fmla="*/ 4 h 14"/>
              <a:gd name="T2" fmla="*/ 8 w 15"/>
              <a:gd name="T3" fmla="*/ 7 h 14"/>
              <a:gd name="T4" fmla="*/ 8 w 15"/>
              <a:gd name="T5" fmla="*/ 7 h 14"/>
              <a:gd name="T6" fmla="*/ 10 w 15"/>
              <a:gd name="T7" fmla="*/ 4 h 14"/>
              <a:gd name="T8" fmla="*/ 8 w 15"/>
              <a:gd name="T9" fmla="*/ 0 h 14"/>
              <a:gd name="T10" fmla="*/ 11 w 15"/>
              <a:gd name="T11" fmla="*/ 1 h 14"/>
              <a:gd name="T12" fmla="*/ 11 w 15"/>
              <a:gd name="T13" fmla="*/ 1 h 14"/>
              <a:gd name="T14" fmla="*/ 14 w 15"/>
              <a:gd name="T15" fmla="*/ 3 h 14"/>
              <a:gd name="T16" fmla="*/ 14 w 15"/>
              <a:gd name="T17" fmla="*/ 5 h 14"/>
              <a:gd name="T18" fmla="*/ 15 w 15"/>
              <a:gd name="T19" fmla="*/ 7 h 14"/>
              <a:gd name="T20" fmla="*/ 14 w 15"/>
              <a:gd name="T21" fmla="*/ 10 h 14"/>
              <a:gd name="T22" fmla="*/ 12 w 15"/>
              <a:gd name="T23" fmla="*/ 13 h 14"/>
              <a:gd name="T24" fmla="*/ 10 w 15"/>
              <a:gd name="T25" fmla="*/ 14 h 14"/>
              <a:gd name="T26" fmla="*/ 7 w 15"/>
              <a:gd name="T27" fmla="*/ 14 h 14"/>
              <a:gd name="T28" fmla="*/ 4 w 15"/>
              <a:gd name="T29" fmla="*/ 14 h 14"/>
              <a:gd name="T30" fmla="*/ 2 w 15"/>
              <a:gd name="T31" fmla="*/ 13 h 14"/>
              <a:gd name="T32" fmla="*/ 2 w 15"/>
              <a:gd name="T33" fmla="*/ 10 h 14"/>
              <a:gd name="T34" fmla="*/ 0 w 15"/>
              <a:gd name="T35" fmla="*/ 8 h 14"/>
              <a:gd name="T36" fmla="*/ 0 w 15"/>
              <a:gd name="T37" fmla="*/ 7 h 14"/>
              <a:gd name="T38" fmla="*/ 2 w 15"/>
              <a:gd name="T39" fmla="*/ 4 h 14"/>
              <a:gd name="T40" fmla="*/ 3 w 15"/>
              <a:gd name="T41" fmla="*/ 3 h 14"/>
              <a:gd name="T42" fmla="*/ 6 w 15"/>
              <a:gd name="T43" fmla="*/ 1 h 14"/>
              <a:gd name="T44" fmla="*/ 8 w 15"/>
              <a:gd name="T4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4">
                <a:moveTo>
                  <a:pt x="10" y="4"/>
                </a:moveTo>
                <a:lnTo>
                  <a:pt x="8" y="7"/>
                </a:lnTo>
                <a:lnTo>
                  <a:pt x="8" y="7"/>
                </a:lnTo>
                <a:lnTo>
                  <a:pt x="10" y="4"/>
                </a:lnTo>
                <a:close/>
                <a:moveTo>
                  <a:pt x="8" y="0"/>
                </a:moveTo>
                <a:lnTo>
                  <a:pt x="11" y="1"/>
                </a:lnTo>
                <a:lnTo>
                  <a:pt x="11" y="1"/>
                </a:lnTo>
                <a:lnTo>
                  <a:pt x="14" y="3"/>
                </a:lnTo>
                <a:lnTo>
                  <a:pt x="14" y="5"/>
                </a:lnTo>
                <a:lnTo>
                  <a:pt x="15" y="7"/>
                </a:lnTo>
                <a:lnTo>
                  <a:pt x="14" y="10"/>
                </a:lnTo>
                <a:lnTo>
                  <a:pt x="12" y="13"/>
                </a:lnTo>
                <a:lnTo>
                  <a:pt x="10" y="14"/>
                </a:lnTo>
                <a:lnTo>
                  <a:pt x="7" y="14"/>
                </a:lnTo>
                <a:lnTo>
                  <a:pt x="4" y="14"/>
                </a:lnTo>
                <a:lnTo>
                  <a:pt x="2" y="13"/>
                </a:lnTo>
                <a:lnTo>
                  <a:pt x="2" y="10"/>
                </a:lnTo>
                <a:lnTo>
                  <a:pt x="0" y="8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1"/>
                </a:lnTo>
                <a:lnTo>
                  <a:pt x="8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539"/>
          <p:cNvSpPr>
            <a:spLocks noEditPoints="1"/>
          </p:cNvSpPr>
          <p:nvPr/>
        </p:nvSpPr>
        <p:spPr bwMode="auto">
          <a:xfrm>
            <a:off x="7331076" y="5307013"/>
            <a:ext cx="255588" cy="157163"/>
          </a:xfrm>
          <a:custGeom>
            <a:avLst/>
            <a:gdLst>
              <a:gd name="T0" fmla="*/ 89 w 161"/>
              <a:gd name="T1" fmla="*/ 63 h 99"/>
              <a:gd name="T2" fmla="*/ 97 w 161"/>
              <a:gd name="T3" fmla="*/ 76 h 99"/>
              <a:gd name="T4" fmla="*/ 101 w 161"/>
              <a:gd name="T5" fmla="*/ 82 h 99"/>
              <a:gd name="T6" fmla="*/ 104 w 161"/>
              <a:gd name="T7" fmla="*/ 82 h 99"/>
              <a:gd name="T8" fmla="*/ 104 w 161"/>
              <a:gd name="T9" fmla="*/ 74 h 99"/>
              <a:gd name="T10" fmla="*/ 104 w 161"/>
              <a:gd name="T11" fmla="*/ 66 h 99"/>
              <a:gd name="T12" fmla="*/ 121 w 161"/>
              <a:gd name="T13" fmla="*/ 79 h 99"/>
              <a:gd name="T14" fmla="*/ 147 w 161"/>
              <a:gd name="T15" fmla="*/ 92 h 99"/>
              <a:gd name="T16" fmla="*/ 121 w 161"/>
              <a:gd name="T17" fmla="*/ 66 h 99"/>
              <a:gd name="T18" fmla="*/ 83 w 161"/>
              <a:gd name="T19" fmla="*/ 50 h 99"/>
              <a:gd name="T20" fmla="*/ 5 w 161"/>
              <a:gd name="T21" fmla="*/ 0 h 99"/>
              <a:gd name="T22" fmla="*/ 18 w 161"/>
              <a:gd name="T23" fmla="*/ 15 h 99"/>
              <a:gd name="T24" fmla="*/ 32 w 161"/>
              <a:gd name="T25" fmla="*/ 28 h 99"/>
              <a:gd name="T26" fmla="*/ 55 w 161"/>
              <a:gd name="T27" fmla="*/ 37 h 99"/>
              <a:gd name="T28" fmla="*/ 77 w 161"/>
              <a:gd name="T29" fmla="*/ 41 h 99"/>
              <a:gd name="T30" fmla="*/ 79 w 161"/>
              <a:gd name="T31" fmla="*/ 42 h 99"/>
              <a:gd name="T32" fmla="*/ 110 w 161"/>
              <a:gd name="T33" fmla="*/ 51 h 99"/>
              <a:gd name="T34" fmla="*/ 143 w 161"/>
              <a:gd name="T35" fmla="*/ 75 h 99"/>
              <a:gd name="T36" fmla="*/ 161 w 161"/>
              <a:gd name="T37" fmla="*/ 99 h 99"/>
              <a:gd name="T38" fmla="*/ 151 w 161"/>
              <a:gd name="T39" fmla="*/ 99 h 99"/>
              <a:gd name="T40" fmla="*/ 135 w 161"/>
              <a:gd name="T41" fmla="*/ 97 h 99"/>
              <a:gd name="T42" fmla="*/ 110 w 161"/>
              <a:gd name="T43" fmla="*/ 79 h 99"/>
              <a:gd name="T44" fmla="*/ 109 w 161"/>
              <a:gd name="T45" fmla="*/ 86 h 99"/>
              <a:gd name="T46" fmla="*/ 106 w 161"/>
              <a:gd name="T47" fmla="*/ 89 h 99"/>
              <a:gd name="T48" fmla="*/ 101 w 161"/>
              <a:gd name="T49" fmla="*/ 89 h 99"/>
              <a:gd name="T50" fmla="*/ 96 w 161"/>
              <a:gd name="T51" fmla="*/ 86 h 99"/>
              <a:gd name="T52" fmla="*/ 89 w 161"/>
              <a:gd name="T53" fmla="*/ 78 h 99"/>
              <a:gd name="T54" fmla="*/ 73 w 161"/>
              <a:gd name="T55" fmla="*/ 49 h 99"/>
              <a:gd name="T56" fmla="*/ 46 w 161"/>
              <a:gd name="T57" fmla="*/ 46 h 99"/>
              <a:gd name="T58" fmla="*/ 13 w 161"/>
              <a:gd name="T59" fmla="*/ 24 h 99"/>
              <a:gd name="T60" fmla="*/ 0 w 161"/>
              <a:gd name="T61" fmla="*/ 6 h 99"/>
              <a:gd name="T62" fmla="*/ 0 w 161"/>
              <a:gd name="T63" fmla="*/ 6 h 99"/>
              <a:gd name="T64" fmla="*/ 0 w 161"/>
              <a:gd name="T65" fmla="*/ 6 h 99"/>
              <a:gd name="T66" fmla="*/ 0 w 161"/>
              <a:gd name="T67" fmla="*/ 6 h 99"/>
              <a:gd name="T68" fmla="*/ 0 w 161"/>
              <a:gd name="T69" fmla="*/ 6 h 99"/>
              <a:gd name="T70" fmla="*/ 0 w 161"/>
              <a:gd name="T71" fmla="*/ 6 h 99"/>
              <a:gd name="T72" fmla="*/ 0 w 161"/>
              <a:gd name="T73" fmla="*/ 6 h 99"/>
              <a:gd name="T74" fmla="*/ 0 w 161"/>
              <a:gd name="T75" fmla="*/ 2 h 99"/>
              <a:gd name="T76" fmla="*/ 0 w 161"/>
              <a:gd name="T77" fmla="*/ 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99">
                <a:moveTo>
                  <a:pt x="83" y="50"/>
                </a:moveTo>
                <a:lnTo>
                  <a:pt x="89" y="63"/>
                </a:lnTo>
                <a:lnTo>
                  <a:pt x="94" y="72"/>
                </a:lnTo>
                <a:lnTo>
                  <a:pt x="97" y="76"/>
                </a:lnTo>
                <a:lnTo>
                  <a:pt x="100" y="79"/>
                </a:lnTo>
                <a:lnTo>
                  <a:pt x="101" y="82"/>
                </a:lnTo>
                <a:lnTo>
                  <a:pt x="102" y="83"/>
                </a:lnTo>
                <a:lnTo>
                  <a:pt x="104" y="82"/>
                </a:lnTo>
                <a:lnTo>
                  <a:pt x="104" y="79"/>
                </a:lnTo>
                <a:lnTo>
                  <a:pt x="104" y="74"/>
                </a:lnTo>
                <a:lnTo>
                  <a:pt x="104" y="70"/>
                </a:lnTo>
                <a:lnTo>
                  <a:pt x="104" y="66"/>
                </a:lnTo>
                <a:lnTo>
                  <a:pt x="110" y="63"/>
                </a:lnTo>
                <a:lnTo>
                  <a:pt x="121" y="79"/>
                </a:lnTo>
                <a:lnTo>
                  <a:pt x="132" y="88"/>
                </a:lnTo>
                <a:lnTo>
                  <a:pt x="147" y="92"/>
                </a:lnTo>
                <a:lnTo>
                  <a:pt x="135" y="78"/>
                </a:lnTo>
                <a:lnTo>
                  <a:pt x="121" y="66"/>
                </a:lnTo>
                <a:lnTo>
                  <a:pt x="102" y="57"/>
                </a:lnTo>
                <a:lnTo>
                  <a:pt x="83" y="50"/>
                </a:lnTo>
                <a:close/>
                <a:moveTo>
                  <a:pt x="3" y="0"/>
                </a:moveTo>
                <a:lnTo>
                  <a:pt x="5" y="0"/>
                </a:lnTo>
                <a:lnTo>
                  <a:pt x="13" y="8"/>
                </a:lnTo>
                <a:lnTo>
                  <a:pt x="18" y="15"/>
                </a:lnTo>
                <a:lnTo>
                  <a:pt x="25" y="23"/>
                </a:lnTo>
                <a:lnTo>
                  <a:pt x="32" y="28"/>
                </a:lnTo>
                <a:lnTo>
                  <a:pt x="41" y="33"/>
                </a:lnTo>
                <a:lnTo>
                  <a:pt x="55" y="37"/>
                </a:lnTo>
                <a:lnTo>
                  <a:pt x="76" y="42"/>
                </a:lnTo>
                <a:lnTo>
                  <a:pt x="77" y="41"/>
                </a:lnTo>
                <a:lnTo>
                  <a:pt x="77" y="42"/>
                </a:lnTo>
                <a:lnTo>
                  <a:pt x="79" y="42"/>
                </a:lnTo>
                <a:lnTo>
                  <a:pt x="94" y="46"/>
                </a:lnTo>
                <a:lnTo>
                  <a:pt x="110" y="51"/>
                </a:lnTo>
                <a:lnTo>
                  <a:pt x="124" y="59"/>
                </a:lnTo>
                <a:lnTo>
                  <a:pt x="143" y="75"/>
                </a:lnTo>
                <a:lnTo>
                  <a:pt x="157" y="93"/>
                </a:lnTo>
                <a:lnTo>
                  <a:pt x="161" y="99"/>
                </a:lnTo>
                <a:lnTo>
                  <a:pt x="155" y="99"/>
                </a:lnTo>
                <a:lnTo>
                  <a:pt x="151" y="99"/>
                </a:lnTo>
                <a:lnTo>
                  <a:pt x="149" y="99"/>
                </a:lnTo>
                <a:lnTo>
                  <a:pt x="135" y="97"/>
                </a:lnTo>
                <a:lnTo>
                  <a:pt x="122" y="91"/>
                </a:lnTo>
                <a:lnTo>
                  <a:pt x="110" y="79"/>
                </a:lnTo>
                <a:lnTo>
                  <a:pt x="110" y="84"/>
                </a:lnTo>
                <a:lnTo>
                  <a:pt x="109" y="86"/>
                </a:lnTo>
                <a:lnTo>
                  <a:pt x="107" y="88"/>
                </a:lnTo>
                <a:lnTo>
                  <a:pt x="106" y="89"/>
                </a:lnTo>
                <a:lnTo>
                  <a:pt x="104" y="89"/>
                </a:lnTo>
                <a:lnTo>
                  <a:pt x="101" y="89"/>
                </a:lnTo>
                <a:lnTo>
                  <a:pt x="98" y="88"/>
                </a:lnTo>
                <a:lnTo>
                  <a:pt x="96" y="86"/>
                </a:lnTo>
                <a:lnTo>
                  <a:pt x="93" y="83"/>
                </a:lnTo>
                <a:lnTo>
                  <a:pt x="89" y="78"/>
                </a:lnTo>
                <a:lnTo>
                  <a:pt x="83" y="66"/>
                </a:lnTo>
                <a:lnTo>
                  <a:pt x="73" y="49"/>
                </a:lnTo>
                <a:lnTo>
                  <a:pt x="67" y="49"/>
                </a:lnTo>
                <a:lnTo>
                  <a:pt x="46" y="46"/>
                </a:lnTo>
                <a:lnTo>
                  <a:pt x="29" y="37"/>
                </a:lnTo>
                <a:lnTo>
                  <a:pt x="13" y="24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540"/>
          <p:cNvSpPr>
            <a:spLocks noEditPoints="1"/>
          </p:cNvSpPr>
          <p:nvPr/>
        </p:nvSpPr>
        <p:spPr bwMode="auto">
          <a:xfrm>
            <a:off x="7331076" y="5307013"/>
            <a:ext cx="255588" cy="157163"/>
          </a:xfrm>
          <a:custGeom>
            <a:avLst/>
            <a:gdLst>
              <a:gd name="T0" fmla="*/ 83 w 161"/>
              <a:gd name="T1" fmla="*/ 50 h 99"/>
              <a:gd name="T2" fmla="*/ 89 w 161"/>
              <a:gd name="T3" fmla="*/ 63 h 99"/>
              <a:gd name="T4" fmla="*/ 94 w 161"/>
              <a:gd name="T5" fmla="*/ 72 h 99"/>
              <a:gd name="T6" fmla="*/ 97 w 161"/>
              <a:gd name="T7" fmla="*/ 76 h 99"/>
              <a:gd name="T8" fmla="*/ 100 w 161"/>
              <a:gd name="T9" fmla="*/ 79 h 99"/>
              <a:gd name="T10" fmla="*/ 101 w 161"/>
              <a:gd name="T11" fmla="*/ 82 h 99"/>
              <a:gd name="T12" fmla="*/ 102 w 161"/>
              <a:gd name="T13" fmla="*/ 83 h 99"/>
              <a:gd name="T14" fmla="*/ 104 w 161"/>
              <a:gd name="T15" fmla="*/ 82 h 99"/>
              <a:gd name="T16" fmla="*/ 104 w 161"/>
              <a:gd name="T17" fmla="*/ 79 h 99"/>
              <a:gd name="T18" fmla="*/ 104 w 161"/>
              <a:gd name="T19" fmla="*/ 74 h 99"/>
              <a:gd name="T20" fmla="*/ 104 w 161"/>
              <a:gd name="T21" fmla="*/ 70 h 99"/>
              <a:gd name="T22" fmla="*/ 104 w 161"/>
              <a:gd name="T23" fmla="*/ 66 h 99"/>
              <a:gd name="T24" fmla="*/ 110 w 161"/>
              <a:gd name="T25" fmla="*/ 63 h 99"/>
              <a:gd name="T26" fmla="*/ 121 w 161"/>
              <a:gd name="T27" fmla="*/ 79 h 99"/>
              <a:gd name="T28" fmla="*/ 132 w 161"/>
              <a:gd name="T29" fmla="*/ 88 h 99"/>
              <a:gd name="T30" fmla="*/ 147 w 161"/>
              <a:gd name="T31" fmla="*/ 92 h 99"/>
              <a:gd name="T32" fmla="*/ 135 w 161"/>
              <a:gd name="T33" fmla="*/ 78 h 99"/>
              <a:gd name="T34" fmla="*/ 121 w 161"/>
              <a:gd name="T35" fmla="*/ 66 h 99"/>
              <a:gd name="T36" fmla="*/ 102 w 161"/>
              <a:gd name="T37" fmla="*/ 57 h 99"/>
              <a:gd name="T38" fmla="*/ 83 w 161"/>
              <a:gd name="T39" fmla="*/ 50 h 99"/>
              <a:gd name="T40" fmla="*/ 5 w 161"/>
              <a:gd name="T41" fmla="*/ 0 h 99"/>
              <a:gd name="T42" fmla="*/ 13 w 161"/>
              <a:gd name="T43" fmla="*/ 8 h 99"/>
              <a:gd name="T44" fmla="*/ 18 w 161"/>
              <a:gd name="T45" fmla="*/ 15 h 99"/>
              <a:gd name="T46" fmla="*/ 25 w 161"/>
              <a:gd name="T47" fmla="*/ 23 h 99"/>
              <a:gd name="T48" fmla="*/ 32 w 161"/>
              <a:gd name="T49" fmla="*/ 28 h 99"/>
              <a:gd name="T50" fmla="*/ 41 w 161"/>
              <a:gd name="T51" fmla="*/ 33 h 99"/>
              <a:gd name="T52" fmla="*/ 55 w 161"/>
              <a:gd name="T53" fmla="*/ 37 h 99"/>
              <a:gd name="T54" fmla="*/ 76 w 161"/>
              <a:gd name="T55" fmla="*/ 42 h 99"/>
              <a:gd name="T56" fmla="*/ 77 w 161"/>
              <a:gd name="T57" fmla="*/ 41 h 99"/>
              <a:gd name="T58" fmla="*/ 77 w 161"/>
              <a:gd name="T59" fmla="*/ 42 h 99"/>
              <a:gd name="T60" fmla="*/ 79 w 161"/>
              <a:gd name="T61" fmla="*/ 42 h 99"/>
              <a:gd name="T62" fmla="*/ 94 w 161"/>
              <a:gd name="T63" fmla="*/ 46 h 99"/>
              <a:gd name="T64" fmla="*/ 110 w 161"/>
              <a:gd name="T65" fmla="*/ 51 h 99"/>
              <a:gd name="T66" fmla="*/ 124 w 161"/>
              <a:gd name="T67" fmla="*/ 59 h 99"/>
              <a:gd name="T68" fmla="*/ 143 w 161"/>
              <a:gd name="T69" fmla="*/ 75 h 99"/>
              <a:gd name="T70" fmla="*/ 157 w 161"/>
              <a:gd name="T71" fmla="*/ 93 h 99"/>
              <a:gd name="T72" fmla="*/ 161 w 161"/>
              <a:gd name="T73" fmla="*/ 99 h 99"/>
              <a:gd name="T74" fmla="*/ 155 w 161"/>
              <a:gd name="T75" fmla="*/ 99 h 99"/>
              <a:gd name="T76" fmla="*/ 151 w 161"/>
              <a:gd name="T77" fmla="*/ 99 h 99"/>
              <a:gd name="T78" fmla="*/ 149 w 161"/>
              <a:gd name="T79" fmla="*/ 99 h 99"/>
              <a:gd name="T80" fmla="*/ 135 w 161"/>
              <a:gd name="T81" fmla="*/ 97 h 99"/>
              <a:gd name="T82" fmla="*/ 122 w 161"/>
              <a:gd name="T83" fmla="*/ 91 h 99"/>
              <a:gd name="T84" fmla="*/ 110 w 161"/>
              <a:gd name="T85" fmla="*/ 79 h 99"/>
              <a:gd name="T86" fmla="*/ 110 w 161"/>
              <a:gd name="T87" fmla="*/ 84 h 99"/>
              <a:gd name="T88" fmla="*/ 109 w 161"/>
              <a:gd name="T89" fmla="*/ 86 h 99"/>
              <a:gd name="T90" fmla="*/ 107 w 161"/>
              <a:gd name="T91" fmla="*/ 88 h 99"/>
              <a:gd name="T92" fmla="*/ 106 w 161"/>
              <a:gd name="T93" fmla="*/ 89 h 99"/>
              <a:gd name="T94" fmla="*/ 104 w 161"/>
              <a:gd name="T95" fmla="*/ 89 h 99"/>
              <a:gd name="T96" fmla="*/ 101 w 161"/>
              <a:gd name="T97" fmla="*/ 89 h 99"/>
              <a:gd name="T98" fmla="*/ 98 w 161"/>
              <a:gd name="T99" fmla="*/ 88 h 99"/>
              <a:gd name="T100" fmla="*/ 96 w 161"/>
              <a:gd name="T101" fmla="*/ 86 h 99"/>
              <a:gd name="T102" fmla="*/ 93 w 161"/>
              <a:gd name="T103" fmla="*/ 83 h 99"/>
              <a:gd name="T104" fmla="*/ 89 w 161"/>
              <a:gd name="T105" fmla="*/ 78 h 99"/>
              <a:gd name="T106" fmla="*/ 83 w 161"/>
              <a:gd name="T107" fmla="*/ 66 h 99"/>
              <a:gd name="T108" fmla="*/ 73 w 161"/>
              <a:gd name="T109" fmla="*/ 49 h 99"/>
              <a:gd name="T110" fmla="*/ 67 w 161"/>
              <a:gd name="T111" fmla="*/ 49 h 99"/>
              <a:gd name="T112" fmla="*/ 46 w 161"/>
              <a:gd name="T113" fmla="*/ 46 h 99"/>
              <a:gd name="T114" fmla="*/ 29 w 161"/>
              <a:gd name="T115" fmla="*/ 37 h 99"/>
              <a:gd name="T116" fmla="*/ 13 w 161"/>
              <a:gd name="T117" fmla="*/ 24 h 99"/>
              <a:gd name="T118" fmla="*/ 0 w 161"/>
              <a:gd name="T119" fmla="*/ 6 h 99"/>
              <a:gd name="T120" fmla="*/ 5 w 161"/>
              <a:gd name="T12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" h="99">
                <a:moveTo>
                  <a:pt x="83" y="50"/>
                </a:moveTo>
                <a:lnTo>
                  <a:pt x="89" y="63"/>
                </a:lnTo>
                <a:lnTo>
                  <a:pt x="94" y="72"/>
                </a:lnTo>
                <a:lnTo>
                  <a:pt x="97" y="76"/>
                </a:lnTo>
                <a:lnTo>
                  <a:pt x="100" y="79"/>
                </a:lnTo>
                <a:lnTo>
                  <a:pt x="101" y="82"/>
                </a:lnTo>
                <a:lnTo>
                  <a:pt x="102" y="83"/>
                </a:lnTo>
                <a:lnTo>
                  <a:pt x="104" y="82"/>
                </a:lnTo>
                <a:lnTo>
                  <a:pt x="104" y="79"/>
                </a:lnTo>
                <a:lnTo>
                  <a:pt x="104" y="74"/>
                </a:lnTo>
                <a:lnTo>
                  <a:pt x="104" y="70"/>
                </a:lnTo>
                <a:lnTo>
                  <a:pt x="104" y="66"/>
                </a:lnTo>
                <a:lnTo>
                  <a:pt x="110" y="63"/>
                </a:lnTo>
                <a:lnTo>
                  <a:pt x="121" y="79"/>
                </a:lnTo>
                <a:lnTo>
                  <a:pt x="132" y="88"/>
                </a:lnTo>
                <a:lnTo>
                  <a:pt x="147" y="92"/>
                </a:lnTo>
                <a:lnTo>
                  <a:pt x="135" y="78"/>
                </a:lnTo>
                <a:lnTo>
                  <a:pt x="121" y="66"/>
                </a:lnTo>
                <a:lnTo>
                  <a:pt x="102" y="57"/>
                </a:lnTo>
                <a:lnTo>
                  <a:pt x="83" y="50"/>
                </a:lnTo>
                <a:close/>
                <a:moveTo>
                  <a:pt x="5" y="0"/>
                </a:moveTo>
                <a:lnTo>
                  <a:pt x="13" y="8"/>
                </a:lnTo>
                <a:lnTo>
                  <a:pt x="18" y="15"/>
                </a:lnTo>
                <a:lnTo>
                  <a:pt x="25" y="23"/>
                </a:lnTo>
                <a:lnTo>
                  <a:pt x="32" y="28"/>
                </a:lnTo>
                <a:lnTo>
                  <a:pt x="41" y="33"/>
                </a:lnTo>
                <a:lnTo>
                  <a:pt x="55" y="37"/>
                </a:lnTo>
                <a:lnTo>
                  <a:pt x="76" y="42"/>
                </a:lnTo>
                <a:lnTo>
                  <a:pt x="77" y="41"/>
                </a:lnTo>
                <a:lnTo>
                  <a:pt x="77" y="42"/>
                </a:lnTo>
                <a:lnTo>
                  <a:pt x="79" y="42"/>
                </a:lnTo>
                <a:lnTo>
                  <a:pt x="94" y="46"/>
                </a:lnTo>
                <a:lnTo>
                  <a:pt x="110" y="51"/>
                </a:lnTo>
                <a:lnTo>
                  <a:pt x="124" y="59"/>
                </a:lnTo>
                <a:lnTo>
                  <a:pt x="143" y="75"/>
                </a:lnTo>
                <a:lnTo>
                  <a:pt x="157" y="93"/>
                </a:lnTo>
                <a:lnTo>
                  <a:pt x="161" y="99"/>
                </a:lnTo>
                <a:lnTo>
                  <a:pt x="155" y="99"/>
                </a:lnTo>
                <a:lnTo>
                  <a:pt x="151" y="99"/>
                </a:lnTo>
                <a:lnTo>
                  <a:pt x="149" y="99"/>
                </a:lnTo>
                <a:lnTo>
                  <a:pt x="135" y="97"/>
                </a:lnTo>
                <a:lnTo>
                  <a:pt x="122" y="91"/>
                </a:lnTo>
                <a:lnTo>
                  <a:pt x="110" y="79"/>
                </a:lnTo>
                <a:lnTo>
                  <a:pt x="110" y="84"/>
                </a:lnTo>
                <a:lnTo>
                  <a:pt x="109" y="86"/>
                </a:lnTo>
                <a:lnTo>
                  <a:pt x="107" y="88"/>
                </a:lnTo>
                <a:lnTo>
                  <a:pt x="106" y="89"/>
                </a:lnTo>
                <a:lnTo>
                  <a:pt x="104" y="89"/>
                </a:lnTo>
                <a:lnTo>
                  <a:pt x="101" y="89"/>
                </a:lnTo>
                <a:lnTo>
                  <a:pt x="98" y="88"/>
                </a:lnTo>
                <a:lnTo>
                  <a:pt x="96" y="86"/>
                </a:lnTo>
                <a:lnTo>
                  <a:pt x="93" y="83"/>
                </a:lnTo>
                <a:lnTo>
                  <a:pt x="89" y="78"/>
                </a:lnTo>
                <a:lnTo>
                  <a:pt x="83" y="66"/>
                </a:lnTo>
                <a:lnTo>
                  <a:pt x="73" y="49"/>
                </a:lnTo>
                <a:lnTo>
                  <a:pt x="67" y="49"/>
                </a:lnTo>
                <a:lnTo>
                  <a:pt x="46" y="46"/>
                </a:lnTo>
                <a:lnTo>
                  <a:pt x="29" y="37"/>
                </a:lnTo>
                <a:lnTo>
                  <a:pt x="13" y="24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541"/>
          <p:cNvSpPr>
            <a:spLocks/>
          </p:cNvSpPr>
          <p:nvPr/>
        </p:nvSpPr>
        <p:spPr bwMode="auto">
          <a:xfrm>
            <a:off x="6989763" y="5427663"/>
            <a:ext cx="44450" cy="38100"/>
          </a:xfrm>
          <a:custGeom>
            <a:avLst/>
            <a:gdLst>
              <a:gd name="T0" fmla="*/ 4 w 28"/>
              <a:gd name="T1" fmla="*/ 0 h 24"/>
              <a:gd name="T2" fmla="*/ 6 w 28"/>
              <a:gd name="T3" fmla="*/ 0 h 24"/>
              <a:gd name="T4" fmla="*/ 27 w 28"/>
              <a:gd name="T5" fmla="*/ 19 h 24"/>
              <a:gd name="T6" fmla="*/ 28 w 28"/>
              <a:gd name="T7" fmla="*/ 20 h 24"/>
              <a:gd name="T8" fmla="*/ 28 w 28"/>
              <a:gd name="T9" fmla="*/ 21 h 24"/>
              <a:gd name="T10" fmla="*/ 27 w 28"/>
              <a:gd name="T11" fmla="*/ 23 h 24"/>
              <a:gd name="T12" fmla="*/ 25 w 28"/>
              <a:gd name="T13" fmla="*/ 24 h 24"/>
              <a:gd name="T14" fmla="*/ 24 w 28"/>
              <a:gd name="T15" fmla="*/ 24 h 24"/>
              <a:gd name="T16" fmla="*/ 23 w 28"/>
              <a:gd name="T17" fmla="*/ 24 h 24"/>
              <a:gd name="T18" fmla="*/ 2 w 28"/>
              <a:gd name="T19" fmla="*/ 6 h 24"/>
              <a:gd name="T20" fmla="*/ 0 w 28"/>
              <a:gd name="T21" fmla="*/ 4 h 24"/>
              <a:gd name="T22" fmla="*/ 0 w 28"/>
              <a:gd name="T23" fmla="*/ 3 h 24"/>
              <a:gd name="T24" fmla="*/ 2 w 28"/>
              <a:gd name="T25" fmla="*/ 2 h 24"/>
              <a:gd name="T26" fmla="*/ 3 w 28"/>
              <a:gd name="T27" fmla="*/ 0 h 24"/>
              <a:gd name="T28" fmla="*/ 4 w 28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4">
                <a:moveTo>
                  <a:pt x="4" y="0"/>
                </a:moveTo>
                <a:lnTo>
                  <a:pt x="6" y="0"/>
                </a:lnTo>
                <a:lnTo>
                  <a:pt x="27" y="19"/>
                </a:lnTo>
                <a:lnTo>
                  <a:pt x="28" y="20"/>
                </a:lnTo>
                <a:lnTo>
                  <a:pt x="28" y="21"/>
                </a:lnTo>
                <a:lnTo>
                  <a:pt x="27" y="23"/>
                </a:lnTo>
                <a:lnTo>
                  <a:pt x="25" y="24"/>
                </a:lnTo>
                <a:lnTo>
                  <a:pt x="24" y="24"/>
                </a:lnTo>
                <a:lnTo>
                  <a:pt x="23" y="24"/>
                </a:lnTo>
                <a:lnTo>
                  <a:pt x="2" y="6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542"/>
          <p:cNvSpPr>
            <a:spLocks/>
          </p:cNvSpPr>
          <p:nvPr/>
        </p:nvSpPr>
        <p:spPr bwMode="auto">
          <a:xfrm>
            <a:off x="5521326" y="677863"/>
            <a:ext cx="320675" cy="20638"/>
          </a:xfrm>
          <a:custGeom>
            <a:avLst/>
            <a:gdLst>
              <a:gd name="T0" fmla="*/ 4 w 202"/>
              <a:gd name="T1" fmla="*/ 0 h 13"/>
              <a:gd name="T2" fmla="*/ 114 w 202"/>
              <a:gd name="T3" fmla="*/ 0 h 13"/>
              <a:gd name="T4" fmla="*/ 198 w 202"/>
              <a:gd name="T5" fmla="*/ 5 h 13"/>
              <a:gd name="T6" fmla="*/ 199 w 202"/>
              <a:gd name="T7" fmla="*/ 6 h 13"/>
              <a:gd name="T8" fmla="*/ 200 w 202"/>
              <a:gd name="T9" fmla="*/ 8 h 13"/>
              <a:gd name="T10" fmla="*/ 202 w 202"/>
              <a:gd name="T11" fmla="*/ 9 h 13"/>
              <a:gd name="T12" fmla="*/ 200 w 202"/>
              <a:gd name="T13" fmla="*/ 12 h 13"/>
              <a:gd name="T14" fmla="*/ 199 w 202"/>
              <a:gd name="T15" fmla="*/ 13 h 13"/>
              <a:gd name="T16" fmla="*/ 198 w 202"/>
              <a:gd name="T17" fmla="*/ 13 h 13"/>
              <a:gd name="T18" fmla="*/ 198 w 202"/>
              <a:gd name="T19" fmla="*/ 13 h 13"/>
              <a:gd name="T20" fmla="*/ 114 w 202"/>
              <a:gd name="T21" fmla="*/ 6 h 13"/>
              <a:gd name="T22" fmla="*/ 4 w 202"/>
              <a:gd name="T23" fmla="*/ 6 h 13"/>
              <a:gd name="T24" fmla="*/ 3 w 202"/>
              <a:gd name="T25" fmla="*/ 6 h 13"/>
              <a:gd name="T26" fmla="*/ 1 w 202"/>
              <a:gd name="T27" fmla="*/ 5 h 13"/>
              <a:gd name="T28" fmla="*/ 0 w 202"/>
              <a:gd name="T29" fmla="*/ 2 h 13"/>
              <a:gd name="T30" fmla="*/ 1 w 202"/>
              <a:gd name="T31" fmla="*/ 1 h 13"/>
              <a:gd name="T32" fmla="*/ 3 w 202"/>
              <a:gd name="T33" fmla="*/ 0 h 13"/>
              <a:gd name="T34" fmla="*/ 4 w 202"/>
              <a:gd name="T3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13">
                <a:moveTo>
                  <a:pt x="4" y="0"/>
                </a:moveTo>
                <a:lnTo>
                  <a:pt x="114" y="0"/>
                </a:lnTo>
                <a:lnTo>
                  <a:pt x="198" y="5"/>
                </a:lnTo>
                <a:lnTo>
                  <a:pt x="199" y="6"/>
                </a:lnTo>
                <a:lnTo>
                  <a:pt x="200" y="8"/>
                </a:lnTo>
                <a:lnTo>
                  <a:pt x="202" y="9"/>
                </a:lnTo>
                <a:lnTo>
                  <a:pt x="200" y="12"/>
                </a:lnTo>
                <a:lnTo>
                  <a:pt x="199" y="13"/>
                </a:lnTo>
                <a:lnTo>
                  <a:pt x="198" y="13"/>
                </a:lnTo>
                <a:lnTo>
                  <a:pt x="198" y="13"/>
                </a:lnTo>
                <a:lnTo>
                  <a:pt x="114" y="6"/>
                </a:lnTo>
                <a:lnTo>
                  <a:pt x="4" y="6"/>
                </a:lnTo>
                <a:lnTo>
                  <a:pt x="3" y="6"/>
                </a:lnTo>
                <a:lnTo>
                  <a:pt x="1" y="5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543"/>
          <p:cNvSpPr>
            <a:spLocks/>
          </p:cNvSpPr>
          <p:nvPr/>
        </p:nvSpPr>
        <p:spPr bwMode="auto">
          <a:xfrm>
            <a:off x="5527676" y="728663"/>
            <a:ext cx="317500" cy="22225"/>
          </a:xfrm>
          <a:custGeom>
            <a:avLst/>
            <a:gdLst>
              <a:gd name="T0" fmla="*/ 4 w 200"/>
              <a:gd name="T1" fmla="*/ 0 h 14"/>
              <a:gd name="T2" fmla="*/ 113 w 200"/>
              <a:gd name="T3" fmla="*/ 0 h 14"/>
              <a:gd name="T4" fmla="*/ 198 w 200"/>
              <a:gd name="T5" fmla="*/ 7 h 14"/>
              <a:gd name="T6" fmla="*/ 199 w 200"/>
              <a:gd name="T7" fmla="*/ 7 h 14"/>
              <a:gd name="T8" fmla="*/ 200 w 200"/>
              <a:gd name="T9" fmla="*/ 8 h 14"/>
              <a:gd name="T10" fmla="*/ 200 w 200"/>
              <a:gd name="T11" fmla="*/ 11 h 14"/>
              <a:gd name="T12" fmla="*/ 200 w 200"/>
              <a:gd name="T13" fmla="*/ 12 h 14"/>
              <a:gd name="T14" fmla="*/ 199 w 200"/>
              <a:gd name="T15" fmla="*/ 14 h 14"/>
              <a:gd name="T16" fmla="*/ 196 w 200"/>
              <a:gd name="T17" fmla="*/ 14 h 14"/>
              <a:gd name="T18" fmla="*/ 196 w 200"/>
              <a:gd name="T19" fmla="*/ 14 h 14"/>
              <a:gd name="T20" fmla="*/ 113 w 200"/>
              <a:gd name="T21" fmla="*/ 7 h 14"/>
              <a:gd name="T22" fmla="*/ 4 w 200"/>
              <a:gd name="T23" fmla="*/ 7 h 14"/>
              <a:gd name="T24" fmla="*/ 1 w 200"/>
              <a:gd name="T25" fmla="*/ 7 h 14"/>
              <a:gd name="T26" fmla="*/ 0 w 200"/>
              <a:gd name="T27" fmla="*/ 6 h 14"/>
              <a:gd name="T28" fmla="*/ 0 w 200"/>
              <a:gd name="T29" fmla="*/ 4 h 14"/>
              <a:gd name="T30" fmla="*/ 0 w 200"/>
              <a:gd name="T31" fmla="*/ 2 h 14"/>
              <a:gd name="T32" fmla="*/ 1 w 200"/>
              <a:gd name="T33" fmla="*/ 0 h 14"/>
              <a:gd name="T34" fmla="*/ 4 w 200"/>
              <a:gd name="T3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0" h="14">
                <a:moveTo>
                  <a:pt x="4" y="0"/>
                </a:moveTo>
                <a:lnTo>
                  <a:pt x="113" y="0"/>
                </a:lnTo>
                <a:lnTo>
                  <a:pt x="198" y="7"/>
                </a:lnTo>
                <a:lnTo>
                  <a:pt x="199" y="7"/>
                </a:lnTo>
                <a:lnTo>
                  <a:pt x="200" y="8"/>
                </a:lnTo>
                <a:lnTo>
                  <a:pt x="200" y="11"/>
                </a:lnTo>
                <a:lnTo>
                  <a:pt x="200" y="12"/>
                </a:lnTo>
                <a:lnTo>
                  <a:pt x="199" y="14"/>
                </a:lnTo>
                <a:lnTo>
                  <a:pt x="196" y="14"/>
                </a:lnTo>
                <a:lnTo>
                  <a:pt x="196" y="14"/>
                </a:lnTo>
                <a:lnTo>
                  <a:pt x="113" y="7"/>
                </a:lnTo>
                <a:lnTo>
                  <a:pt x="4" y="7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544"/>
          <p:cNvSpPr>
            <a:spLocks/>
          </p:cNvSpPr>
          <p:nvPr/>
        </p:nvSpPr>
        <p:spPr bwMode="auto">
          <a:xfrm>
            <a:off x="5532438" y="787400"/>
            <a:ext cx="317500" cy="23813"/>
          </a:xfrm>
          <a:custGeom>
            <a:avLst/>
            <a:gdLst>
              <a:gd name="T0" fmla="*/ 2 w 200"/>
              <a:gd name="T1" fmla="*/ 0 h 15"/>
              <a:gd name="T2" fmla="*/ 112 w 200"/>
              <a:gd name="T3" fmla="*/ 0 h 15"/>
              <a:gd name="T4" fmla="*/ 196 w 200"/>
              <a:gd name="T5" fmla="*/ 7 h 15"/>
              <a:gd name="T6" fmla="*/ 197 w 200"/>
              <a:gd name="T7" fmla="*/ 8 h 15"/>
              <a:gd name="T8" fmla="*/ 199 w 200"/>
              <a:gd name="T9" fmla="*/ 9 h 15"/>
              <a:gd name="T10" fmla="*/ 200 w 200"/>
              <a:gd name="T11" fmla="*/ 11 h 15"/>
              <a:gd name="T12" fmla="*/ 199 w 200"/>
              <a:gd name="T13" fmla="*/ 12 h 15"/>
              <a:gd name="T14" fmla="*/ 197 w 200"/>
              <a:gd name="T15" fmla="*/ 13 h 15"/>
              <a:gd name="T16" fmla="*/ 196 w 200"/>
              <a:gd name="T17" fmla="*/ 15 h 15"/>
              <a:gd name="T18" fmla="*/ 196 w 200"/>
              <a:gd name="T19" fmla="*/ 15 h 15"/>
              <a:gd name="T20" fmla="*/ 112 w 200"/>
              <a:gd name="T21" fmla="*/ 8 h 15"/>
              <a:gd name="T22" fmla="*/ 2 w 200"/>
              <a:gd name="T23" fmla="*/ 8 h 15"/>
              <a:gd name="T24" fmla="*/ 1 w 200"/>
              <a:gd name="T25" fmla="*/ 7 h 15"/>
              <a:gd name="T26" fmla="*/ 0 w 200"/>
              <a:gd name="T27" fmla="*/ 5 h 15"/>
              <a:gd name="T28" fmla="*/ 0 w 200"/>
              <a:gd name="T29" fmla="*/ 4 h 15"/>
              <a:gd name="T30" fmla="*/ 0 w 200"/>
              <a:gd name="T31" fmla="*/ 3 h 15"/>
              <a:gd name="T32" fmla="*/ 1 w 200"/>
              <a:gd name="T33" fmla="*/ 1 h 15"/>
              <a:gd name="T34" fmla="*/ 2 w 200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0" h="15">
                <a:moveTo>
                  <a:pt x="2" y="0"/>
                </a:moveTo>
                <a:lnTo>
                  <a:pt x="112" y="0"/>
                </a:lnTo>
                <a:lnTo>
                  <a:pt x="196" y="7"/>
                </a:lnTo>
                <a:lnTo>
                  <a:pt x="197" y="8"/>
                </a:lnTo>
                <a:lnTo>
                  <a:pt x="199" y="9"/>
                </a:lnTo>
                <a:lnTo>
                  <a:pt x="200" y="11"/>
                </a:lnTo>
                <a:lnTo>
                  <a:pt x="199" y="12"/>
                </a:lnTo>
                <a:lnTo>
                  <a:pt x="197" y="13"/>
                </a:lnTo>
                <a:lnTo>
                  <a:pt x="196" y="15"/>
                </a:lnTo>
                <a:lnTo>
                  <a:pt x="196" y="15"/>
                </a:lnTo>
                <a:lnTo>
                  <a:pt x="112" y="8"/>
                </a:lnTo>
                <a:lnTo>
                  <a:pt x="2" y="8"/>
                </a:lnTo>
                <a:lnTo>
                  <a:pt x="1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545"/>
          <p:cNvSpPr>
            <a:spLocks/>
          </p:cNvSpPr>
          <p:nvPr/>
        </p:nvSpPr>
        <p:spPr bwMode="auto">
          <a:xfrm>
            <a:off x="6319838" y="2635250"/>
            <a:ext cx="201613" cy="155575"/>
          </a:xfrm>
          <a:custGeom>
            <a:avLst/>
            <a:gdLst>
              <a:gd name="T0" fmla="*/ 124 w 127"/>
              <a:gd name="T1" fmla="*/ 1 h 98"/>
              <a:gd name="T2" fmla="*/ 127 w 127"/>
              <a:gd name="T3" fmla="*/ 4 h 98"/>
              <a:gd name="T4" fmla="*/ 123 w 127"/>
              <a:gd name="T5" fmla="*/ 76 h 98"/>
              <a:gd name="T6" fmla="*/ 124 w 127"/>
              <a:gd name="T7" fmla="*/ 82 h 98"/>
              <a:gd name="T8" fmla="*/ 121 w 127"/>
              <a:gd name="T9" fmla="*/ 92 h 98"/>
              <a:gd name="T10" fmla="*/ 119 w 127"/>
              <a:gd name="T11" fmla="*/ 95 h 98"/>
              <a:gd name="T12" fmla="*/ 114 w 127"/>
              <a:gd name="T13" fmla="*/ 98 h 98"/>
              <a:gd name="T14" fmla="*/ 110 w 127"/>
              <a:gd name="T15" fmla="*/ 98 h 98"/>
              <a:gd name="T16" fmla="*/ 102 w 127"/>
              <a:gd name="T17" fmla="*/ 94 h 98"/>
              <a:gd name="T18" fmla="*/ 22 w 127"/>
              <a:gd name="T19" fmla="*/ 43 h 98"/>
              <a:gd name="T20" fmla="*/ 22 w 127"/>
              <a:gd name="T21" fmla="*/ 42 h 98"/>
              <a:gd name="T22" fmla="*/ 18 w 127"/>
              <a:gd name="T23" fmla="*/ 39 h 98"/>
              <a:gd name="T24" fmla="*/ 14 w 127"/>
              <a:gd name="T25" fmla="*/ 39 h 98"/>
              <a:gd name="T26" fmla="*/ 11 w 127"/>
              <a:gd name="T27" fmla="*/ 42 h 98"/>
              <a:gd name="T28" fmla="*/ 9 w 127"/>
              <a:gd name="T29" fmla="*/ 48 h 98"/>
              <a:gd name="T30" fmla="*/ 6 w 127"/>
              <a:gd name="T31" fmla="*/ 59 h 98"/>
              <a:gd name="T32" fmla="*/ 5 w 127"/>
              <a:gd name="T33" fmla="*/ 61 h 98"/>
              <a:gd name="T34" fmla="*/ 1 w 127"/>
              <a:gd name="T35" fmla="*/ 61 h 98"/>
              <a:gd name="T36" fmla="*/ 0 w 127"/>
              <a:gd name="T37" fmla="*/ 58 h 98"/>
              <a:gd name="T38" fmla="*/ 4 w 127"/>
              <a:gd name="T39" fmla="*/ 43 h 98"/>
              <a:gd name="T40" fmla="*/ 9 w 127"/>
              <a:gd name="T41" fmla="*/ 34 h 98"/>
              <a:gd name="T42" fmla="*/ 15 w 127"/>
              <a:gd name="T43" fmla="*/ 31 h 98"/>
              <a:gd name="T44" fmla="*/ 23 w 127"/>
              <a:gd name="T45" fmla="*/ 34 h 98"/>
              <a:gd name="T46" fmla="*/ 27 w 127"/>
              <a:gd name="T47" fmla="*/ 38 h 98"/>
              <a:gd name="T48" fmla="*/ 108 w 127"/>
              <a:gd name="T49" fmla="*/ 90 h 98"/>
              <a:gd name="T50" fmla="*/ 114 w 127"/>
              <a:gd name="T51" fmla="*/ 92 h 98"/>
              <a:gd name="T52" fmla="*/ 115 w 127"/>
              <a:gd name="T53" fmla="*/ 90 h 98"/>
              <a:gd name="T54" fmla="*/ 116 w 127"/>
              <a:gd name="T55" fmla="*/ 86 h 98"/>
              <a:gd name="T56" fmla="*/ 116 w 127"/>
              <a:gd name="T57" fmla="*/ 78 h 98"/>
              <a:gd name="T58" fmla="*/ 116 w 127"/>
              <a:gd name="T59" fmla="*/ 76 h 98"/>
              <a:gd name="T60" fmla="*/ 119 w 127"/>
              <a:gd name="T61" fmla="*/ 4 h 98"/>
              <a:gd name="T62" fmla="*/ 121 w 127"/>
              <a:gd name="T63" fmla="*/ 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98">
                <a:moveTo>
                  <a:pt x="123" y="0"/>
                </a:moveTo>
                <a:lnTo>
                  <a:pt x="124" y="1"/>
                </a:lnTo>
                <a:lnTo>
                  <a:pt x="125" y="3"/>
                </a:lnTo>
                <a:lnTo>
                  <a:pt x="127" y="4"/>
                </a:lnTo>
                <a:lnTo>
                  <a:pt x="123" y="75"/>
                </a:lnTo>
                <a:lnTo>
                  <a:pt x="123" y="76"/>
                </a:lnTo>
                <a:lnTo>
                  <a:pt x="124" y="78"/>
                </a:lnTo>
                <a:lnTo>
                  <a:pt x="124" y="82"/>
                </a:lnTo>
                <a:lnTo>
                  <a:pt x="123" y="86"/>
                </a:lnTo>
                <a:lnTo>
                  <a:pt x="121" y="92"/>
                </a:lnTo>
                <a:lnTo>
                  <a:pt x="120" y="94"/>
                </a:lnTo>
                <a:lnTo>
                  <a:pt x="119" y="95"/>
                </a:lnTo>
                <a:lnTo>
                  <a:pt x="116" y="98"/>
                </a:lnTo>
                <a:lnTo>
                  <a:pt x="114" y="98"/>
                </a:lnTo>
                <a:lnTo>
                  <a:pt x="114" y="98"/>
                </a:lnTo>
                <a:lnTo>
                  <a:pt x="110" y="98"/>
                </a:lnTo>
                <a:lnTo>
                  <a:pt x="106" y="95"/>
                </a:lnTo>
                <a:lnTo>
                  <a:pt x="102" y="94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2" y="42"/>
                </a:lnTo>
                <a:lnTo>
                  <a:pt x="19" y="41"/>
                </a:lnTo>
                <a:lnTo>
                  <a:pt x="18" y="39"/>
                </a:lnTo>
                <a:lnTo>
                  <a:pt x="15" y="38"/>
                </a:lnTo>
                <a:lnTo>
                  <a:pt x="14" y="39"/>
                </a:lnTo>
                <a:lnTo>
                  <a:pt x="13" y="39"/>
                </a:lnTo>
                <a:lnTo>
                  <a:pt x="11" y="42"/>
                </a:lnTo>
                <a:lnTo>
                  <a:pt x="10" y="44"/>
                </a:lnTo>
                <a:lnTo>
                  <a:pt x="9" y="48"/>
                </a:lnTo>
                <a:lnTo>
                  <a:pt x="8" y="52"/>
                </a:lnTo>
                <a:lnTo>
                  <a:pt x="6" y="59"/>
                </a:lnTo>
                <a:lnTo>
                  <a:pt x="6" y="60"/>
                </a:lnTo>
                <a:lnTo>
                  <a:pt x="5" y="61"/>
                </a:lnTo>
                <a:lnTo>
                  <a:pt x="2" y="61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1" y="50"/>
                </a:lnTo>
                <a:lnTo>
                  <a:pt x="4" y="43"/>
                </a:lnTo>
                <a:lnTo>
                  <a:pt x="6" y="38"/>
                </a:lnTo>
                <a:lnTo>
                  <a:pt x="9" y="34"/>
                </a:lnTo>
                <a:lnTo>
                  <a:pt x="11" y="33"/>
                </a:lnTo>
                <a:lnTo>
                  <a:pt x="15" y="31"/>
                </a:lnTo>
                <a:lnTo>
                  <a:pt x="19" y="33"/>
                </a:lnTo>
                <a:lnTo>
                  <a:pt x="23" y="34"/>
                </a:lnTo>
                <a:lnTo>
                  <a:pt x="26" y="37"/>
                </a:lnTo>
                <a:lnTo>
                  <a:pt x="27" y="38"/>
                </a:lnTo>
                <a:lnTo>
                  <a:pt x="106" y="88"/>
                </a:lnTo>
                <a:lnTo>
                  <a:pt x="108" y="90"/>
                </a:lnTo>
                <a:lnTo>
                  <a:pt x="111" y="90"/>
                </a:lnTo>
                <a:lnTo>
                  <a:pt x="114" y="92"/>
                </a:lnTo>
                <a:lnTo>
                  <a:pt x="114" y="90"/>
                </a:lnTo>
                <a:lnTo>
                  <a:pt x="115" y="90"/>
                </a:lnTo>
                <a:lnTo>
                  <a:pt x="115" y="89"/>
                </a:lnTo>
                <a:lnTo>
                  <a:pt x="116" y="86"/>
                </a:lnTo>
                <a:lnTo>
                  <a:pt x="116" y="82"/>
                </a:lnTo>
                <a:lnTo>
                  <a:pt x="116" y="78"/>
                </a:lnTo>
                <a:lnTo>
                  <a:pt x="116" y="76"/>
                </a:lnTo>
                <a:lnTo>
                  <a:pt x="116" y="76"/>
                </a:lnTo>
                <a:lnTo>
                  <a:pt x="116" y="76"/>
                </a:lnTo>
                <a:lnTo>
                  <a:pt x="119" y="4"/>
                </a:lnTo>
                <a:lnTo>
                  <a:pt x="120" y="3"/>
                </a:lnTo>
                <a:lnTo>
                  <a:pt x="121" y="1"/>
                </a:lnTo>
                <a:lnTo>
                  <a:pt x="123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546"/>
          <p:cNvSpPr>
            <a:spLocks/>
          </p:cNvSpPr>
          <p:nvPr/>
        </p:nvSpPr>
        <p:spPr bwMode="auto">
          <a:xfrm>
            <a:off x="6286501" y="2689225"/>
            <a:ext cx="214313" cy="88900"/>
          </a:xfrm>
          <a:custGeom>
            <a:avLst/>
            <a:gdLst>
              <a:gd name="T0" fmla="*/ 112 w 135"/>
              <a:gd name="T1" fmla="*/ 0 h 56"/>
              <a:gd name="T2" fmla="*/ 115 w 135"/>
              <a:gd name="T3" fmla="*/ 0 h 56"/>
              <a:gd name="T4" fmla="*/ 118 w 135"/>
              <a:gd name="T5" fmla="*/ 1 h 56"/>
              <a:gd name="T6" fmla="*/ 120 w 135"/>
              <a:gd name="T7" fmla="*/ 3 h 56"/>
              <a:gd name="T8" fmla="*/ 121 w 135"/>
              <a:gd name="T9" fmla="*/ 5 h 56"/>
              <a:gd name="T10" fmla="*/ 135 w 135"/>
              <a:gd name="T11" fmla="*/ 20 h 56"/>
              <a:gd name="T12" fmla="*/ 135 w 135"/>
              <a:gd name="T13" fmla="*/ 22 h 56"/>
              <a:gd name="T14" fmla="*/ 135 w 135"/>
              <a:gd name="T15" fmla="*/ 24 h 56"/>
              <a:gd name="T16" fmla="*/ 135 w 135"/>
              <a:gd name="T17" fmla="*/ 25 h 56"/>
              <a:gd name="T18" fmla="*/ 132 w 135"/>
              <a:gd name="T19" fmla="*/ 26 h 56"/>
              <a:gd name="T20" fmla="*/ 131 w 135"/>
              <a:gd name="T21" fmla="*/ 26 h 56"/>
              <a:gd name="T22" fmla="*/ 129 w 135"/>
              <a:gd name="T23" fmla="*/ 25 h 56"/>
              <a:gd name="T24" fmla="*/ 116 w 135"/>
              <a:gd name="T25" fmla="*/ 9 h 56"/>
              <a:gd name="T26" fmla="*/ 116 w 135"/>
              <a:gd name="T27" fmla="*/ 9 h 56"/>
              <a:gd name="T28" fmla="*/ 115 w 135"/>
              <a:gd name="T29" fmla="*/ 8 h 56"/>
              <a:gd name="T30" fmla="*/ 114 w 135"/>
              <a:gd name="T31" fmla="*/ 7 h 56"/>
              <a:gd name="T32" fmla="*/ 112 w 135"/>
              <a:gd name="T33" fmla="*/ 7 h 56"/>
              <a:gd name="T34" fmla="*/ 111 w 135"/>
              <a:gd name="T35" fmla="*/ 8 h 56"/>
              <a:gd name="T36" fmla="*/ 110 w 135"/>
              <a:gd name="T37" fmla="*/ 8 h 56"/>
              <a:gd name="T38" fmla="*/ 99 w 135"/>
              <a:gd name="T39" fmla="*/ 17 h 56"/>
              <a:gd name="T40" fmla="*/ 67 w 135"/>
              <a:gd name="T41" fmla="*/ 30 h 56"/>
              <a:gd name="T42" fmla="*/ 15 w 135"/>
              <a:gd name="T43" fmla="*/ 54 h 56"/>
              <a:gd name="T44" fmla="*/ 12 w 135"/>
              <a:gd name="T45" fmla="*/ 55 h 56"/>
              <a:gd name="T46" fmla="*/ 8 w 135"/>
              <a:gd name="T47" fmla="*/ 56 h 56"/>
              <a:gd name="T48" fmla="*/ 5 w 135"/>
              <a:gd name="T49" fmla="*/ 56 h 56"/>
              <a:gd name="T50" fmla="*/ 5 w 135"/>
              <a:gd name="T51" fmla="*/ 56 h 56"/>
              <a:gd name="T52" fmla="*/ 4 w 135"/>
              <a:gd name="T53" fmla="*/ 56 h 56"/>
              <a:gd name="T54" fmla="*/ 1 w 135"/>
              <a:gd name="T55" fmla="*/ 55 h 56"/>
              <a:gd name="T56" fmla="*/ 0 w 135"/>
              <a:gd name="T57" fmla="*/ 54 h 56"/>
              <a:gd name="T58" fmla="*/ 0 w 135"/>
              <a:gd name="T59" fmla="*/ 52 h 56"/>
              <a:gd name="T60" fmla="*/ 0 w 135"/>
              <a:gd name="T61" fmla="*/ 50 h 56"/>
              <a:gd name="T62" fmla="*/ 1 w 135"/>
              <a:gd name="T63" fmla="*/ 47 h 56"/>
              <a:gd name="T64" fmla="*/ 2 w 135"/>
              <a:gd name="T65" fmla="*/ 46 h 56"/>
              <a:gd name="T66" fmla="*/ 2 w 135"/>
              <a:gd name="T67" fmla="*/ 44 h 56"/>
              <a:gd name="T68" fmla="*/ 4 w 135"/>
              <a:gd name="T69" fmla="*/ 43 h 56"/>
              <a:gd name="T70" fmla="*/ 23 w 135"/>
              <a:gd name="T71" fmla="*/ 7 h 56"/>
              <a:gd name="T72" fmla="*/ 25 w 135"/>
              <a:gd name="T73" fmla="*/ 5 h 56"/>
              <a:gd name="T74" fmla="*/ 26 w 135"/>
              <a:gd name="T75" fmla="*/ 5 h 56"/>
              <a:gd name="T76" fmla="*/ 27 w 135"/>
              <a:gd name="T77" fmla="*/ 5 h 56"/>
              <a:gd name="T78" fmla="*/ 29 w 135"/>
              <a:gd name="T79" fmla="*/ 7 h 56"/>
              <a:gd name="T80" fmla="*/ 30 w 135"/>
              <a:gd name="T81" fmla="*/ 8 h 56"/>
              <a:gd name="T82" fmla="*/ 30 w 135"/>
              <a:gd name="T83" fmla="*/ 10 h 56"/>
              <a:gd name="T84" fmla="*/ 9 w 135"/>
              <a:gd name="T85" fmla="*/ 47 h 56"/>
              <a:gd name="T86" fmla="*/ 9 w 135"/>
              <a:gd name="T87" fmla="*/ 47 h 56"/>
              <a:gd name="T88" fmla="*/ 9 w 135"/>
              <a:gd name="T89" fmla="*/ 47 h 56"/>
              <a:gd name="T90" fmla="*/ 9 w 135"/>
              <a:gd name="T91" fmla="*/ 48 h 56"/>
              <a:gd name="T92" fmla="*/ 8 w 135"/>
              <a:gd name="T93" fmla="*/ 48 h 56"/>
              <a:gd name="T94" fmla="*/ 10 w 135"/>
              <a:gd name="T95" fmla="*/ 48 h 56"/>
              <a:gd name="T96" fmla="*/ 13 w 135"/>
              <a:gd name="T97" fmla="*/ 47 h 56"/>
              <a:gd name="T98" fmla="*/ 64 w 135"/>
              <a:gd name="T99" fmla="*/ 24 h 56"/>
              <a:gd name="T100" fmla="*/ 95 w 135"/>
              <a:gd name="T101" fmla="*/ 10 h 56"/>
              <a:gd name="T102" fmla="*/ 106 w 135"/>
              <a:gd name="T103" fmla="*/ 1 h 56"/>
              <a:gd name="T104" fmla="*/ 106 w 135"/>
              <a:gd name="T105" fmla="*/ 1 h 56"/>
              <a:gd name="T106" fmla="*/ 107 w 135"/>
              <a:gd name="T107" fmla="*/ 1 h 56"/>
              <a:gd name="T108" fmla="*/ 110 w 135"/>
              <a:gd name="T109" fmla="*/ 0 h 56"/>
              <a:gd name="T110" fmla="*/ 112 w 135"/>
              <a:gd name="T1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" h="56">
                <a:moveTo>
                  <a:pt x="112" y="0"/>
                </a:moveTo>
                <a:lnTo>
                  <a:pt x="115" y="0"/>
                </a:lnTo>
                <a:lnTo>
                  <a:pt x="118" y="1"/>
                </a:lnTo>
                <a:lnTo>
                  <a:pt x="120" y="3"/>
                </a:lnTo>
                <a:lnTo>
                  <a:pt x="121" y="5"/>
                </a:lnTo>
                <a:lnTo>
                  <a:pt x="135" y="20"/>
                </a:lnTo>
                <a:lnTo>
                  <a:pt x="135" y="22"/>
                </a:lnTo>
                <a:lnTo>
                  <a:pt x="135" y="24"/>
                </a:lnTo>
                <a:lnTo>
                  <a:pt x="135" y="25"/>
                </a:lnTo>
                <a:lnTo>
                  <a:pt x="132" y="26"/>
                </a:lnTo>
                <a:lnTo>
                  <a:pt x="131" y="26"/>
                </a:lnTo>
                <a:lnTo>
                  <a:pt x="129" y="25"/>
                </a:lnTo>
                <a:lnTo>
                  <a:pt x="116" y="9"/>
                </a:lnTo>
                <a:lnTo>
                  <a:pt x="116" y="9"/>
                </a:lnTo>
                <a:lnTo>
                  <a:pt x="115" y="8"/>
                </a:lnTo>
                <a:lnTo>
                  <a:pt x="114" y="7"/>
                </a:lnTo>
                <a:lnTo>
                  <a:pt x="112" y="7"/>
                </a:lnTo>
                <a:lnTo>
                  <a:pt x="111" y="8"/>
                </a:lnTo>
                <a:lnTo>
                  <a:pt x="110" y="8"/>
                </a:lnTo>
                <a:lnTo>
                  <a:pt x="99" y="17"/>
                </a:lnTo>
                <a:lnTo>
                  <a:pt x="67" y="30"/>
                </a:lnTo>
                <a:lnTo>
                  <a:pt x="15" y="54"/>
                </a:lnTo>
                <a:lnTo>
                  <a:pt x="12" y="55"/>
                </a:lnTo>
                <a:lnTo>
                  <a:pt x="8" y="56"/>
                </a:lnTo>
                <a:lnTo>
                  <a:pt x="5" y="56"/>
                </a:lnTo>
                <a:lnTo>
                  <a:pt x="5" y="56"/>
                </a:lnTo>
                <a:lnTo>
                  <a:pt x="4" y="56"/>
                </a:lnTo>
                <a:lnTo>
                  <a:pt x="1" y="55"/>
                </a:lnTo>
                <a:lnTo>
                  <a:pt x="0" y="54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2" y="46"/>
                </a:lnTo>
                <a:lnTo>
                  <a:pt x="2" y="44"/>
                </a:lnTo>
                <a:lnTo>
                  <a:pt x="4" y="43"/>
                </a:lnTo>
                <a:lnTo>
                  <a:pt x="23" y="7"/>
                </a:lnTo>
                <a:lnTo>
                  <a:pt x="25" y="5"/>
                </a:lnTo>
                <a:lnTo>
                  <a:pt x="26" y="5"/>
                </a:lnTo>
                <a:lnTo>
                  <a:pt x="27" y="5"/>
                </a:lnTo>
                <a:lnTo>
                  <a:pt x="29" y="7"/>
                </a:lnTo>
                <a:lnTo>
                  <a:pt x="30" y="8"/>
                </a:lnTo>
                <a:lnTo>
                  <a:pt x="30" y="10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8" y="48"/>
                </a:lnTo>
                <a:lnTo>
                  <a:pt x="10" y="48"/>
                </a:lnTo>
                <a:lnTo>
                  <a:pt x="13" y="47"/>
                </a:lnTo>
                <a:lnTo>
                  <a:pt x="64" y="24"/>
                </a:lnTo>
                <a:lnTo>
                  <a:pt x="95" y="10"/>
                </a:lnTo>
                <a:lnTo>
                  <a:pt x="106" y="1"/>
                </a:lnTo>
                <a:lnTo>
                  <a:pt x="106" y="1"/>
                </a:lnTo>
                <a:lnTo>
                  <a:pt x="107" y="1"/>
                </a:lnTo>
                <a:lnTo>
                  <a:pt x="11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010000"/>
          </a:solidFill>
          <a:ln w="0">
            <a:solidFill>
              <a:srgbClr val="01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7885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429625" y="6151563"/>
            <a:ext cx="1050925" cy="706438"/>
          </a:xfrm>
          <a:custGeom>
            <a:avLst/>
            <a:gdLst>
              <a:gd name="T0" fmla="*/ 489 w 662"/>
              <a:gd name="T1" fmla="*/ 410 h 445"/>
              <a:gd name="T2" fmla="*/ 483 w 662"/>
              <a:gd name="T3" fmla="*/ 398 h 445"/>
              <a:gd name="T4" fmla="*/ 489 w 662"/>
              <a:gd name="T5" fmla="*/ 373 h 445"/>
              <a:gd name="T6" fmla="*/ 470 w 662"/>
              <a:gd name="T7" fmla="*/ 407 h 445"/>
              <a:gd name="T8" fmla="*/ 595 w 662"/>
              <a:gd name="T9" fmla="*/ 221 h 445"/>
              <a:gd name="T10" fmla="*/ 554 w 662"/>
              <a:gd name="T11" fmla="*/ 280 h 445"/>
              <a:gd name="T12" fmla="*/ 566 w 662"/>
              <a:gd name="T13" fmla="*/ 264 h 445"/>
              <a:gd name="T14" fmla="*/ 622 w 662"/>
              <a:gd name="T15" fmla="*/ 215 h 445"/>
              <a:gd name="T16" fmla="*/ 596 w 662"/>
              <a:gd name="T17" fmla="*/ 204 h 445"/>
              <a:gd name="T18" fmla="*/ 603 w 662"/>
              <a:gd name="T19" fmla="*/ 202 h 445"/>
              <a:gd name="T20" fmla="*/ 607 w 662"/>
              <a:gd name="T21" fmla="*/ 202 h 445"/>
              <a:gd name="T22" fmla="*/ 601 w 662"/>
              <a:gd name="T23" fmla="*/ 198 h 445"/>
              <a:gd name="T24" fmla="*/ 612 w 662"/>
              <a:gd name="T25" fmla="*/ 197 h 445"/>
              <a:gd name="T26" fmla="*/ 608 w 662"/>
              <a:gd name="T27" fmla="*/ 193 h 445"/>
              <a:gd name="T28" fmla="*/ 489 w 662"/>
              <a:gd name="T29" fmla="*/ 99 h 445"/>
              <a:gd name="T30" fmla="*/ 590 w 662"/>
              <a:gd name="T31" fmla="*/ 160 h 445"/>
              <a:gd name="T32" fmla="*/ 453 w 662"/>
              <a:gd name="T33" fmla="*/ 63 h 445"/>
              <a:gd name="T34" fmla="*/ 556 w 662"/>
              <a:gd name="T35" fmla="*/ 101 h 445"/>
              <a:gd name="T36" fmla="*/ 503 w 662"/>
              <a:gd name="T37" fmla="*/ 49 h 445"/>
              <a:gd name="T38" fmla="*/ 456 w 662"/>
              <a:gd name="T39" fmla="*/ 4 h 445"/>
              <a:gd name="T40" fmla="*/ 540 w 662"/>
              <a:gd name="T41" fmla="*/ 74 h 445"/>
              <a:gd name="T42" fmla="*/ 574 w 662"/>
              <a:gd name="T43" fmla="*/ 94 h 445"/>
              <a:gd name="T44" fmla="*/ 514 w 662"/>
              <a:gd name="T45" fmla="*/ 17 h 445"/>
              <a:gd name="T46" fmla="*/ 517 w 662"/>
              <a:gd name="T47" fmla="*/ 16 h 445"/>
              <a:gd name="T48" fmla="*/ 577 w 662"/>
              <a:gd name="T49" fmla="*/ 87 h 445"/>
              <a:gd name="T50" fmla="*/ 638 w 662"/>
              <a:gd name="T51" fmla="*/ 137 h 445"/>
              <a:gd name="T52" fmla="*/ 633 w 662"/>
              <a:gd name="T53" fmla="*/ 141 h 445"/>
              <a:gd name="T54" fmla="*/ 662 w 662"/>
              <a:gd name="T55" fmla="*/ 181 h 445"/>
              <a:gd name="T56" fmla="*/ 632 w 662"/>
              <a:gd name="T57" fmla="*/ 179 h 445"/>
              <a:gd name="T58" fmla="*/ 625 w 662"/>
              <a:gd name="T59" fmla="*/ 205 h 445"/>
              <a:gd name="T60" fmla="*/ 634 w 662"/>
              <a:gd name="T61" fmla="*/ 219 h 445"/>
              <a:gd name="T62" fmla="*/ 624 w 662"/>
              <a:gd name="T63" fmla="*/ 218 h 445"/>
              <a:gd name="T64" fmla="*/ 588 w 662"/>
              <a:gd name="T65" fmla="*/ 250 h 445"/>
              <a:gd name="T66" fmla="*/ 594 w 662"/>
              <a:gd name="T67" fmla="*/ 248 h 445"/>
              <a:gd name="T68" fmla="*/ 536 w 662"/>
              <a:gd name="T69" fmla="*/ 326 h 445"/>
              <a:gd name="T70" fmla="*/ 468 w 662"/>
              <a:gd name="T71" fmla="*/ 442 h 445"/>
              <a:gd name="T72" fmla="*/ 469 w 662"/>
              <a:gd name="T73" fmla="*/ 420 h 445"/>
              <a:gd name="T74" fmla="*/ 441 w 662"/>
              <a:gd name="T75" fmla="*/ 445 h 445"/>
              <a:gd name="T76" fmla="*/ 490 w 662"/>
              <a:gd name="T77" fmla="*/ 366 h 445"/>
              <a:gd name="T78" fmla="*/ 573 w 662"/>
              <a:gd name="T79" fmla="*/ 235 h 445"/>
              <a:gd name="T80" fmla="*/ 406 w 662"/>
              <a:gd name="T81" fmla="*/ 231 h 445"/>
              <a:gd name="T82" fmla="*/ 3 w 662"/>
              <a:gd name="T83" fmla="*/ 231 h 445"/>
              <a:gd name="T84" fmla="*/ 6 w 662"/>
              <a:gd name="T85" fmla="*/ 226 h 445"/>
              <a:gd name="T86" fmla="*/ 349 w 662"/>
              <a:gd name="T87" fmla="*/ 225 h 445"/>
              <a:gd name="T88" fmla="*/ 594 w 662"/>
              <a:gd name="T89" fmla="*/ 205 h 445"/>
              <a:gd name="T90" fmla="*/ 386 w 662"/>
              <a:gd name="T91" fmla="*/ 210 h 445"/>
              <a:gd name="T92" fmla="*/ 188 w 662"/>
              <a:gd name="T93" fmla="*/ 213 h 445"/>
              <a:gd name="T94" fmla="*/ 0 w 662"/>
              <a:gd name="T95" fmla="*/ 215 h 445"/>
              <a:gd name="T96" fmla="*/ 82 w 662"/>
              <a:gd name="T97" fmla="*/ 208 h 445"/>
              <a:gd name="T98" fmla="*/ 300 w 662"/>
              <a:gd name="T99" fmla="*/ 209 h 445"/>
              <a:gd name="T100" fmla="*/ 537 w 662"/>
              <a:gd name="T101" fmla="*/ 204 h 445"/>
              <a:gd name="T102" fmla="*/ 553 w 662"/>
              <a:gd name="T103" fmla="*/ 166 h 445"/>
              <a:gd name="T104" fmla="*/ 430 w 662"/>
              <a:gd name="T105" fmla="*/ 49 h 445"/>
              <a:gd name="T106" fmla="*/ 464 w 662"/>
              <a:gd name="T107" fmla="*/ 58 h 445"/>
              <a:gd name="T108" fmla="*/ 600 w 662"/>
              <a:gd name="T109" fmla="*/ 155 h 445"/>
              <a:gd name="T110" fmla="*/ 638 w 662"/>
              <a:gd name="T111" fmla="*/ 171 h 445"/>
              <a:gd name="T112" fmla="*/ 586 w 662"/>
              <a:gd name="T113" fmla="*/ 122 h 445"/>
              <a:gd name="T114" fmla="*/ 528 w 662"/>
              <a:gd name="T115" fmla="*/ 92 h 445"/>
              <a:gd name="T116" fmla="*/ 430 w 662"/>
              <a:gd name="T117" fmla="*/ 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62" h="445">
                <a:moveTo>
                  <a:pt x="520" y="352"/>
                </a:moveTo>
                <a:lnTo>
                  <a:pt x="499" y="383"/>
                </a:lnTo>
                <a:lnTo>
                  <a:pt x="477" y="412"/>
                </a:lnTo>
                <a:lnTo>
                  <a:pt x="470" y="436"/>
                </a:lnTo>
                <a:lnTo>
                  <a:pt x="489" y="410"/>
                </a:lnTo>
                <a:lnTo>
                  <a:pt x="506" y="382"/>
                </a:lnTo>
                <a:lnTo>
                  <a:pt x="520" y="352"/>
                </a:lnTo>
                <a:close/>
                <a:moveTo>
                  <a:pt x="521" y="341"/>
                </a:moveTo>
                <a:lnTo>
                  <a:pt x="515" y="351"/>
                </a:lnTo>
                <a:lnTo>
                  <a:pt x="483" y="398"/>
                </a:lnTo>
                <a:lnTo>
                  <a:pt x="483" y="399"/>
                </a:lnTo>
                <a:lnTo>
                  <a:pt x="503" y="370"/>
                </a:lnTo>
                <a:lnTo>
                  <a:pt x="521" y="341"/>
                </a:lnTo>
                <a:close/>
                <a:moveTo>
                  <a:pt x="538" y="298"/>
                </a:moveTo>
                <a:lnTo>
                  <a:pt x="489" y="373"/>
                </a:lnTo>
                <a:lnTo>
                  <a:pt x="478" y="387"/>
                </a:lnTo>
                <a:lnTo>
                  <a:pt x="465" y="402"/>
                </a:lnTo>
                <a:lnTo>
                  <a:pt x="454" y="417"/>
                </a:lnTo>
                <a:lnTo>
                  <a:pt x="448" y="435"/>
                </a:lnTo>
                <a:lnTo>
                  <a:pt x="470" y="407"/>
                </a:lnTo>
                <a:lnTo>
                  <a:pt x="490" y="378"/>
                </a:lnTo>
                <a:lnTo>
                  <a:pt x="511" y="343"/>
                </a:lnTo>
                <a:lnTo>
                  <a:pt x="533" y="309"/>
                </a:lnTo>
                <a:lnTo>
                  <a:pt x="538" y="298"/>
                </a:lnTo>
                <a:close/>
                <a:moveTo>
                  <a:pt x="595" y="221"/>
                </a:moveTo>
                <a:lnTo>
                  <a:pt x="588" y="221"/>
                </a:lnTo>
                <a:lnTo>
                  <a:pt x="582" y="229"/>
                </a:lnTo>
                <a:lnTo>
                  <a:pt x="567" y="252"/>
                </a:lnTo>
                <a:lnTo>
                  <a:pt x="561" y="265"/>
                </a:lnTo>
                <a:lnTo>
                  <a:pt x="554" y="280"/>
                </a:lnTo>
                <a:lnTo>
                  <a:pt x="531" y="318"/>
                </a:lnTo>
                <a:lnTo>
                  <a:pt x="514" y="344"/>
                </a:lnTo>
                <a:lnTo>
                  <a:pt x="538" y="313"/>
                </a:lnTo>
                <a:lnTo>
                  <a:pt x="541" y="309"/>
                </a:lnTo>
                <a:lnTo>
                  <a:pt x="566" y="264"/>
                </a:lnTo>
                <a:lnTo>
                  <a:pt x="595" y="221"/>
                </a:lnTo>
                <a:close/>
                <a:moveTo>
                  <a:pt x="609" y="205"/>
                </a:moveTo>
                <a:lnTo>
                  <a:pt x="601" y="214"/>
                </a:lnTo>
                <a:lnTo>
                  <a:pt x="621" y="215"/>
                </a:lnTo>
                <a:lnTo>
                  <a:pt x="622" y="215"/>
                </a:lnTo>
                <a:lnTo>
                  <a:pt x="624" y="214"/>
                </a:lnTo>
                <a:lnTo>
                  <a:pt x="624" y="213"/>
                </a:lnTo>
                <a:lnTo>
                  <a:pt x="609" y="205"/>
                </a:lnTo>
                <a:close/>
                <a:moveTo>
                  <a:pt x="598" y="204"/>
                </a:moveTo>
                <a:lnTo>
                  <a:pt x="596" y="204"/>
                </a:lnTo>
                <a:lnTo>
                  <a:pt x="588" y="214"/>
                </a:lnTo>
                <a:lnTo>
                  <a:pt x="590" y="214"/>
                </a:lnTo>
                <a:lnTo>
                  <a:pt x="598" y="204"/>
                </a:lnTo>
                <a:close/>
                <a:moveTo>
                  <a:pt x="607" y="202"/>
                </a:moveTo>
                <a:lnTo>
                  <a:pt x="603" y="202"/>
                </a:lnTo>
                <a:lnTo>
                  <a:pt x="594" y="214"/>
                </a:lnTo>
                <a:lnTo>
                  <a:pt x="595" y="214"/>
                </a:lnTo>
                <a:lnTo>
                  <a:pt x="599" y="214"/>
                </a:lnTo>
                <a:lnTo>
                  <a:pt x="607" y="202"/>
                </a:lnTo>
                <a:lnTo>
                  <a:pt x="607" y="202"/>
                </a:lnTo>
                <a:close/>
                <a:moveTo>
                  <a:pt x="601" y="198"/>
                </a:moveTo>
                <a:lnTo>
                  <a:pt x="600" y="200"/>
                </a:lnTo>
                <a:lnTo>
                  <a:pt x="601" y="200"/>
                </a:lnTo>
                <a:lnTo>
                  <a:pt x="601" y="200"/>
                </a:lnTo>
                <a:lnTo>
                  <a:pt x="601" y="198"/>
                </a:lnTo>
                <a:close/>
                <a:moveTo>
                  <a:pt x="622" y="184"/>
                </a:moveTo>
                <a:lnTo>
                  <a:pt x="622" y="184"/>
                </a:lnTo>
                <a:lnTo>
                  <a:pt x="617" y="188"/>
                </a:lnTo>
                <a:lnTo>
                  <a:pt x="611" y="196"/>
                </a:lnTo>
                <a:lnTo>
                  <a:pt x="612" y="197"/>
                </a:lnTo>
                <a:lnTo>
                  <a:pt x="620" y="188"/>
                </a:lnTo>
                <a:lnTo>
                  <a:pt x="622" y="184"/>
                </a:lnTo>
                <a:close/>
                <a:moveTo>
                  <a:pt x="621" y="176"/>
                </a:moveTo>
                <a:lnTo>
                  <a:pt x="607" y="192"/>
                </a:lnTo>
                <a:lnTo>
                  <a:pt x="608" y="193"/>
                </a:lnTo>
                <a:lnTo>
                  <a:pt x="616" y="185"/>
                </a:lnTo>
                <a:lnTo>
                  <a:pt x="625" y="177"/>
                </a:lnTo>
                <a:lnTo>
                  <a:pt x="621" y="176"/>
                </a:lnTo>
                <a:close/>
                <a:moveTo>
                  <a:pt x="453" y="63"/>
                </a:moveTo>
                <a:lnTo>
                  <a:pt x="489" y="99"/>
                </a:lnTo>
                <a:lnTo>
                  <a:pt x="527" y="132"/>
                </a:lnTo>
                <a:lnTo>
                  <a:pt x="565" y="162"/>
                </a:lnTo>
                <a:lnTo>
                  <a:pt x="605" y="192"/>
                </a:lnTo>
                <a:lnTo>
                  <a:pt x="620" y="175"/>
                </a:lnTo>
                <a:lnTo>
                  <a:pt x="590" y="160"/>
                </a:lnTo>
                <a:lnTo>
                  <a:pt x="561" y="143"/>
                </a:lnTo>
                <a:lnTo>
                  <a:pt x="533" y="125"/>
                </a:lnTo>
                <a:lnTo>
                  <a:pt x="507" y="104"/>
                </a:lnTo>
                <a:lnTo>
                  <a:pt x="481" y="83"/>
                </a:lnTo>
                <a:lnTo>
                  <a:pt x="453" y="63"/>
                </a:lnTo>
                <a:close/>
                <a:moveTo>
                  <a:pt x="443" y="8"/>
                </a:moveTo>
                <a:lnTo>
                  <a:pt x="469" y="36"/>
                </a:lnTo>
                <a:lnTo>
                  <a:pt x="498" y="61"/>
                </a:lnTo>
                <a:lnTo>
                  <a:pt x="529" y="83"/>
                </a:lnTo>
                <a:lnTo>
                  <a:pt x="556" y="101"/>
                </a:lnTo>
                <a:lnTo>
                  <a:pt x="559" y="105"/>
                </a:lnTo>
                <a:lnTo>
                  <a:pt x="565" y="108"/>
                </a:lnTo>
                <a:lnTo>
                  <a:pt x="536" y="83"/>
                </a:lnTo>
                <a:lnTo>
                  <a:pt x="520" y="66"/>
                </a:lnTo>
                <a:lnTo>
                  <a:pt x="503" y="49"/>
                </a:lnTo>
                <a:lnTo>
                  <a:pt x="485" y="32"/>
                </a:lnTo>
                <a:lnTo>
                  <a:pt x="464" y="17"/>
                </a:lnTo>
                <a:lnTo>
                  <a:pt x="443" y="8"/>
                </a:lnTo>
                <a:close/>
                <a:moveTo>
                  <a:pt x="436" y="0"/>
                </a:moveTo>
                <a:lnTo>
                  <a:pt x="456" y="4"/>
                </a:lnTo>
                <a:lnTo>
                  <a:pt x="475" y="15"/>
                </a:lnTo>
                <a:lnTo>
                  <a:pt x="493" y="28"/>
                </a:lnTo>
                <a:lnTo>
                  <a:pt x="510" y="44"/>
                </a:lnTo>
                <a:lnTo>
                  <a:pt x="525" y="59"/>
                </a:lnTo>
                <a:lnTo>
                  <a:pt x="540" y="74"/>
                </a:lnTo>
                <a:lnTo>
                  <a:pt x="570" y="100"/>
                </a:lnTo>
                <a:lnTo>
                  <a:pt x="603" y="124"/>
                </a:lnTo>
                <a:lnTo>
                  <a:pt x="607" y="126"/>
                </a:lnTo>
                <a:lnTo>
                  <a:pt x="590" y="111"/>
                </a:lnTo>
                <a:lnTo>
                  <a:pt x="574" y="94"/>
                </a:lnTo>
                <a:lnTo>
                  <a:pt x="558" y="76"/>
                </a:lnTo>
                <a:lnTo>
                  <a:pt x="542" y="58"/>
                </a:lnTo>
                <a:lnTo>
                  <a:pt x="528" y="38"/>
                </a:lnTo>
                <a:lnTo>
                  <a:pt x="520" y="28"/>
                </a:lnTo>
                <a:lnTo>
                  <a:pt x="514" y="17"/>
                </a:lnTo>
                <a:lnTo>
                  <a:pt x="511" y="4"/>
                </a:lnTo>
                <a:lnTo>
                  <a:pt x="511" y="3"/>
                </a:lnTo>
                <a:lnTo>
                  <a:pt x="512" y="3"/>
                </a:lnTo>
                <a:lnTo>
                  <a:pt x="512" y="3"/>
                </a:lnTo>
                <a:lnTo>
                  <a:pt x="517" y="16"/>
                </a:lnTo>
                <a:lnTo>
                  <a:pt x="525" y="29"/>
                </a:lnTo>
                <a:lnTo>
                  <a:pt x="536" y="40"/>
                </a:lnTo>
                <a:lnTo>
                  <a:pt x="549" y="57"/>
                </a:lnTo>
                <a:lnTo>
                  <a:pt x="562" y="73"/>
                </a:lnTo>
                <a:lnTo>
                  <a:pt x="577" y="87"/>
                </a:lnTo>
                <a:lnTo>
                  <a:pt x="590" y="101"/>
                </a:lnTo>
                <a:lnTo>
                  <a:pt x="604" y="116"/>
                </a:lnTo>
                <a:lnTo>
                  <a:pt x="620" y="128"/>
                </a:lnTo>
                <a:lnTo>
                  <a:pt x="638" y="135"/>
                </a:lnTo>
                <a:lnTo>
                  <a:pt x="638" y="137"/>
                </a:lnTo>
                <a:lnTo>
                  <a:pt x="638" y="137"/>
                </a:lnTo>
                <a:lnTo>
                  <a:pt x="637" y="138"/>
                </a:lnTo>
                <a:lnTo>
                  <a:pt x="636" y="139"/>
                </a:lnTo>
                <a:lnTo>
                  <a:pt x="634" y="141"/>
                </a:lnTo>
                <a:lnTo>
                  <a:pt x="633" y="141"/>
                </a:lnTo>
                <a:lnTo>
                  <a:pt x="628" y="141"/>
                </a:lnTo>
                <a:lnTo>
                  <a:pt x="622" y="139"/>
                </a:lnTo>
                <a:lnTo>
                  <a:pt x="643" y="158"/>
                </a:lnTo>
                <a:lnTo>
                  <a:pt x="662" y="180"/>
                </a:lnTo>
                <a:lnTo>
                  <a:pt x="662" y="181"/>
                </a:lnTo>
                <a:lnTo>
                  <a:pt x="661" y="184"/>
                </a:lnTo>
                <a:lnTo>
                  <a:pt x="659" y="185"/>
                </a:lnTo>
                <a:lnTo>
                  <a:pt x="657" y="187"/>
                </a:lnTo>
                <a:lnTo>
                  <a:pt x="654" y="187"/>
                </a:lnTo>
                <a:lnTo>
                  <a:pt x="632" y="179"/>
                </a:lnTo>
                <a:lnTo>
                  <a:pt x="629" y="181"/>
                </a:lnTo>
                <a:lnTo>
                  <a:pt x="615" y="198"/>
                </a:lnTo>
                <a:lnTo>
                  <a:pt x="624" y="205"/>
                </a:lnTo>
                <a:lnTo>
                  <a:pt x="625" y="205"/>
                </a:lnTo>
                <a:lnTo>
                  <a:pt x="625" y="205"/>
                </a:lnTo>
                <a:lnTo>
                  <a:pt x="638" y="215"/>
                </a:lnTo>
                <a:lnTo>
                  <a:pt x="638" y="215"/>
                </a:lnTo>
                <a:lnTo>
                  <a:pt x="637" y="217"/>
                </a:lnTo>
                <a:lnTo>
                  <a:pt x="636" y="218"/>
                </a:lnTo>
                <a:lnTo>
                  <a:pt x="634" y="219"/>
                </a:lnTo>
                <a:lnTo>
                  <a:pt x="633" y="219"/>
                </a:lnTo>
                <a:lnTo>
                  <a:pt x="625" y="214"/>
                </a:lnTo>
                <a:lnTo>
                  <a:pt x="625" y="217"/>
                </a:lnTo>
                <a:lnTo>
                  <a:pt x="625" y="218"/>
                </a:lnTo>
                <a:lnTo>
                  <a:pt x="624" y="218"/>
                </a:lnTo>
                <a:lnTo>
                  <a:pt x="598" y="219"/>
                </a:lnTo>
                <a:lnTo>
                  <a:pt x="574" y="256"/>
                </a:lnTo>
                <a:lnTo>
                  <a:pt x="553" y="293"/>
                </a:lnTo>
                <a:lnTo>
                  <a:pt x="570" y="271"/>
                </a:lnTo>
                <a:lnTo>
                  <a:pt x="588" y="250"/>
                </a:lnTo>
                <a:lnTo>
                  <a:pt x="590" y="250"/>
                </a:lnTo>
                <a:lnTo>
                  <a:pt x="590" y="250"/>
                </a:lnTo>
                <a:lnTo>
                  <a:pt x="592" y="248"/>
                </a:lnTo>
                <a:lnTo>
                  <a:pt x="594" y="248"/>
                </a:lnTo>
                <a:lnTo>
                  <a:pt x="594" y="248"/>
                </a:lnTo>
                <a:lnTo>
                  <a:pt x="595" y="248"/>
                </a:lnTo>
                <a:lnTo>
                  <a:pt x="594" y="250"/>
                </a:lnTo>
                <a:lnTo>
                  <a:pt x="571" y="278"/>
                </a:lnTo>
                <a:lnTo>
                  <a:pt x="549" y="307"/>
                </a:lnTo>
                <a:lnTo>
                  <a:pt x="536" y="326"/>
                </a:lnTo>
                <a:lnTo>
                  <a:pt x="521" y="356"/>
                </a:lnTo>
                <a:lnTo>
                  <a:pt x="507" y="387"/>
                </a:lnTo>
                <a:lnTo>
                  <a:pt x="489" y="416"/>
                </a:lnTo>
                <a:lnTo>
                  <a:pt x="468" y="442"/>
                </a:lnTo>
                <a:lnTo>
                  <a:pt x="468" y="442"/>
                </a:lnTo>
                <a:lnTo>
                  <a:pt x="466" y="444"/>
                </a:lnTo>
                <a:lnTo>
                  <a:pt x="465" y="444"/>
                </a:lnTo>
                <a:lnTo>
                  <a:pt x="464" y="445"/>
                </a:lnTo>
                <a:lnTo>
                  <a:pt x="464" y="444"/>
                </a:lnTo>
                <a:lnTo>
                  <a:pt x="469" y="420"/>
                </a:lnTo>
                <a:lnTo>
                  <a:pt x="445" y="444"/>
                </a:lnTo>
                <a:lnTo>
                  <a:pt x="444" y="444"/>
                </a:lnTo>
                <a:lnTo>
                  <a:pt x="443" y="445"/>
                </a:lnTo>
                <a:lnTo>
                  <a:pt x="441" y="445"/>
                </a:lnTo>
                <a:lnTo>
                  <a:pt x="441" y="445"/>
                </a:lnTo>
                <a:lnTo>
                  <a:pt x="440" y="445"/>
                </a:lnTo>
                <a:lnTo>
                  <a:pt x="445" y="425"/>
                </a:lnTo>
                <a:lnTo>
                  <a:pt x="456" y="407"/>
                </a:lnTo>
                <a:lnTo>
                  <a:pt x="469" y="391"/>
                </a:lnTo>
                <a:lnTo>
                  <a:pt x="490" y="366"/>
                </a:lnTo>
                <a:lnTo>
                  <a:pt x="508" y="337"/>
                </a:lnTo>
                <a:lnTo>
                  <a:pt x="525" y="310"/>
                </a:lnTo>
                <a:lnTo>
                  <a:pt x="548" y="276"/>
                </a:lnTo>
                <a:lnTo>
                  <a:pt x="570" y="242"/>
                </a:lnTo>
                <a:lnTo>
                  <a:pt x="573" y="235"/>
                </a:lnTo>
                <a:lnTo>
                  <a:pt x="578" y="227"/>
                </a:lnTo>
                <a:lnTo>
                  <a:pt x="582" y="221"/>
                </a:lnTo>
                <a:lnTo>
                  <a:pt x="533" y="223"/>
                </a:lnTo>
                <a:lnTo>
                  <a:pt x="485" y="227"/>
                </a:lnTo>
                <a:lnTo>
                  <a:pt x="406" y="231"/>
                </a:lnTo>
                <a:lnTo>
                  <a:pt x="327" y="233"/>
                </a:lnTo>
                <a:lnTo>
                  <a:pt x="160" y="233"/>
                </a:lnTo>
                <a:lnTo>
                  <a:pt x="108" y="234"/>
                </a:lnTo>
                <a:lnTo>
                  <a:pt x="55" y="234"/>
                </a:lnTo>
                <a:lnTo>
                  <a:pt x="3" y="231"/>
                </a:lnTo>
                <a:lnTo>
                  <a:pt x="2" y="230"/>
                </a:lnTo>
                <a:lnTo>
                  <a:pt x="2" y="230"/>
                </a:lnTo>
                <a:lnTo>
                  <a:pt x="3" y="229"/>
                </a:lnTo>
                <a:lnTo>
                  <a:pt x="4" y="227"/>
                </a:lnTo>
                <a:lnTo>
                  <a:pt x="6" y="226"/>
                </a:lnTo>
                <a:lnTo>
                  <a:pt x="7" y="226"/>
                </a:lnTo>
                <a:lnTo>
                  <a:pt x="66" y="222"/>
                </a:lnTo>
                <a:lnTo>
                  <a:pt x="124" y="223"/>
                </a:lnTo>
                <a:lnTo>
                  <a:pt x="183" y="225"/>
                </a:lnTo>
                <a:lnTo>
                  <a:pt x="349" y="225"/>
                </a:lnTo>
                <a:lnTo>
                  <a:pt x="435" y="222"/>
                </a:lnTo>
                <a:lnTo>
                  <a:pt x="520" y="217"/>
                </a:lnTo>
                <a:lnTo>
                  <a:pt x="553" y="214"/>
                </a:lnTo>
                <a:lnTo>
                  <a:pt x="587" y="214"/>
                </a:lnTo>
                <a:lnTo>
                  <a:pt x="594" y="205"/>
                </a:lnTo>
                <a:lnTo>
                  <a:pt x="590" y="205"/>
                </a:lnTo>
                <a:lnTo>
                  <a:pt x="548" y="208"/>
                </a:lnTo>
                <a:lnTo>
                  <a:pt x="511" y="212"/>
                </a:lnTo>
                <a:lnTo>
                  <a:pt x="473" y="213"/>
                </a:lnTo>
                <a:lnTo>
                  <a:pt x="386" y="210"/>
                </a:lnTo>
                <a:lnTo>
                  <a:pt x="349" y="214"/>
                </a:lnTo>
                <a:lnTo>
                  <a:pt x="313" y="217"/>
                </a:lnTo>
                <a:lnTo>
                  <a:pt x="271" y="215"/>
                </a:lnTo>
                <a:lnTo>
                  <a:pt x="230" y="213"/>
                </a:lnTo>
                <a:lnTo>
                  <a:pt x="188" y="213"/>
                </a:lnTo>
                <a:lnTo>
                  <a:pt x="147" y="214"/>
                </a:lnTo>
                <a:lnTo>
                  <a:pt x="74" y="217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2" y="213"/>
                </a:lnTo>
                <a:lnTo>
                  <a:pt x="3" y="212"/>
                </a:lnTo>
                <a:lnTo>
                  <a:pt x="4" y="210"/>
                </a:lnTo>
                <a:lnTo>
                  <a:pt x="6" y="210"/>
                </a:lnTo>
                <a:lnTo>
                  <a:pt x="82" y="208"/>
                </a:lnTo>
                <a:lnTo>
                  <a:pt x="159" y="206"/>
                </a:lnTo>
                <a:lnTo>
                  <a:pt x="204" y="205"/>
                </a:lnTo>
                <a:lnTo>
                  <a:pt x="248" y="205"/>
                </a:lnTo>
                <a:lnTo>
                  <a:pt x="273" y="206"/>
                </a:lnTo>
                <a:lnTo>
                  <a:pt x="300" y="209"/>
                </a:lnTo>
                <a:lnTo>
                  <a:pt x="324" y="209"/>
                </a:lnTo>
                <a:lnTo>
                  <a:pt x="403" y="204"/>
                </a:lnTo>
                <a:lnTo>
                  <a:pt x="483" y="206"/>
                </a:lnTo>
                <a:lnTo>
                  <a:pt x="511" y="206"/>
                </a:lnTo>
                <a:lnTo>
                  <a:pt x="537" y="204"/>
                </a:lnTo>
                <a:lnTo>
                  <a:pt x="565" y="201"/>
                </a:lnTo>
                <a:lnTo>
                  <a:pt x="580" y="201"/>
                </a:lnTo>
                <a:lnTo>
                  <a:pt x="598" y="201"/>
                </a:lnTo>
                <a:lnTo>
                  <a:pt x="600" y="197"/>
                </a:lnTo>
                <a:lnTo>
                  <a:pt x="553" y="166"/>
                </a:lnTo>
                <a:lnTo>
                  <a:pt x="510" y="130"/>
                </a:lnTo>
                <a:lnTo>
                  <a:pt x="468" y="94"/>
                </a:lnTo>
                <a:lnTo>
                  <a:pt x="430" y="52"/>
                </a:lnTo>
                <a:lnTo>
                  <a:pt x="428" y="50"/>
                </a:lnTo>
                <a:lnTo>
                  <a:pt x="430" y="49"/>
                </a:lnTo>
                <a:lnTo>
                  <a:pt x="431" y="48"/>
                </a:lnTo>
                <a:lnTo>
                  <a:pt x="432" y="45"/>
                </a:lnTo>
                <a:lnTo>
                  <a:pt x="435" y="45"/>
                </a:lnTo>
                <a:lnTo>
                  <a:pt x="436" y="45"/>
                </a:lnTo>
                <a:lnTo>
                  <a:pt x="464" y="58"/>
                </a:lnTo>
                <a:lnTo>
                  <a:pt x="489" y="76"/>
                </a:lnTo>
                <a:lnTo>
                  <a:pt x="512" y="95"/>
                </a:lnTo>
                <a:lnTo>
                  <a:pt x="536" y="115"/>
                </a:lnTo>
                <a:lnTo>
                  <a:pt x="567" y="135"/>
                </a:lnTo>
                <a:lnTo>
                  <a:pt x="600" y="155"/>
                </a:lnTo>
                <a:lnTo>
                  <a:pt x="634" y="171"/>
                </a:lnTo>
                <a:lnTo>
                  <a:pt x="636" y="170"/>
                </a:lnTo>
                <a:lnTo>
                  <a:pt x="637" y="170"/>
                </a:lnTo>
                <a:lnTo>
                  <a:pt x="638" y="170"/>
                </a:lnTo>
                <a:lnTo>
                  <a:pt x="638" y="171"/>
                </a:lnTo>
                <a:lnTo>
                  <a:pt x="637" y="172"/>
                </a:lnTo>
                <a:lnTo>
                  <a:pt x="645" y="175"/>
                </a:lnTo>
                <a:lnTo>
                  <a:pt x="626" y="155"/>
                </a:lnTo>
                <a:lnTo>
                  <a:pt x="607" y="139"/>
                </a:lnTo>
                <a:lnTo>
                  <a:pt x="586" y="122"/>
                </a:lnTo>
                <a:lnTo>
                  <a:pt x="577" y="120"/>
                </a:lnTo>
                <a:lnTo>
                  <a:pt x="569" y="118"/>
                </a:lnTo>
                <a:lnTo>
                  <a:pt x="562" y="116"/>
                </a:lnTo>
                <a:lnTo>
                  <a:pt x="554" y="111"/>
                </a:lnTo>
                <a:lnTo>
                  <a:pt x="528" y="92"/>
                </a:lnTo>
                <a:lnTo>
                  <a:pt x="502" y="73"/>
                </a:lnTo>
                <a:lnTo>
                  <a:pt x="475" y="53"/>
                </a:lnTo>
                <a:lnTo>
                  <a:pt x="452" y="31"/>
                </a:lnTo>
                <a:lnTo>
                  <a:pt x="430" y="6"/>
                </a:lnTo>
                <a:lnTo>
                  <a:pt x="430" y="4"/>
                </a:lnTo>
                <a:lnTo>
                  <a:pt x="431" y="3"/>
                </a:lnTo>
                <a:lnTo>
                  <a:pt x="432" y="2"/>
                </a:lnTo>
                <a:lnTo>
                  <a:pt x="433" y="0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7627938" y="6184900"/>
            <a:ext cx="649288" cy="504825"/>
          </a:xfrm>
          <a:custGeom>
            <a:avLst/>
            <a:gdLst>
              <a:gd name="T0" fmla="*/ 90 w 409"/>
              <a:gd name="T1" fmla="*/ 188 h 318"/>
              <a:gd name="T2" fmla="*/ 79 w 409"/>
              <a:gd name="T3" fmla="*/ 192 h 318"/>
              <a:gd name="T4" fmla="*/ 71 w 409"/>
              <a:gd name="T5" fmla="*/ 208 h 318"/>
              <a:gd name="T6" fmla="*/ 43 w 409"/>
              <a:gd name="T7" fmla="*/ 251 h 318"/>
              <a:gd name="T8" fmla="*/ 48 w 409"/>
              <a:gd name="T9" fmla="*/ 214 h 318"/>
              <a:gd name="T10" fmla="*/ 79 w 409"/>
              <a:gd name="T11" fmla="*/ 170 h 318"/>
              <a:gd name="T12" fmla="*/ 20 w 409"/>
              <a:gd name="T13" fmla="*/ 257 h 318"/>
              <a:gd name="T14" fmla="*/ 64 w 409"/>
              <a:gd name="T15" fmla="*/ 168 h 318"/>
              <a:gd name="T16" fmla="*/ 30 w 409"/>
              <a:gd name="T17" fmla="*/ 252 h 318"/>
              <a:gd name="T18" fmla="*/ 190 w 409"/>
              <a:gd name="T19" fmla="*/ 168 h 318"/>
              <a:gd name="T20" fmla="*/ 171 w 409"/>
              <a:gd name="T21" fmla="*/ 239 h 318"/>
              <a:gd name="T22" fmla="*/ 153 w 409"/>
              <a:gd name="T23" fmla="*/ 235 h 318"/>
              <a:gd name="T24" fmla="*/ 215 w 409"/>
              <a:gd name="T25" fmla="*/ 174 h 318"/>
              <a:gd name="T26" fmla="*/ 202 w 409"/>
              <a:gd name="T27" fmla="*/ 229 h 318"/>
              <a:gd name="T28" fmla="*/ 194 w 409"/>
              <a:gd name="T29" fmla="*/ 208 h 318"/>
              <a:gd name="T30" fmla="*/ 211 w 409"/>
              <a:gd name="T31" fmla="*/ 167 h 318"/>
              <a:gd name="T32" fmla="*/ 83 w 409"/>
              <a:gd name="T33" fmla="*/ 251 h 318"/>
              <a:gd name="T34" fmla="*/ 106 w 409"/>
              <a:gd name="T35" fmla="*/ 166 h 318"/>
              <a:gd name="T36" fmla="*/ 247 w 409"/>
              <a:gd name="T37" fmla="*/ 196 h 318"/>
              <a:gd name="T38" fmla="*/ 234 w 409"/>
              <a:gd name="T39" fmla="*/ 197 h 318"/>
              <a:gd name="T40" fmla="*/ 220 w 409"/>
              <a:gd name="T41" fmla="*/ 194 h 318"/>
              <a:gd name="T42" fmla="*/ 155 w 409"/>
              <a:gd name="T43" fmla="*/ 212 h 318"/>
              <a:gd name="T44" fmla="*/ 146 w 409"/>
              <a:gd name="T45" fmla="*/ 204 h 318"/>
              <a:gd name="T46" fmla="*/ 121 w 409"/>
              <a:gd name="T47" fmla="*/ 230 h 318"/>
              <a:gd name="T48" fmla="*/ 132 w 409"/>
              <a:gd name="T49" fmla="*/ 163 h 318"/>
              <a:gd name="T50" fmla="*/ 12 w 409"/>
              <a:gd name="T51" fmla="*/ 192 h 318"/>
              <a:gd name="T52" fmla="*/ 5 w 409"/>
              <a:gd name="T53" fmla="*/ 180 h 318"/>
              <a:gd name="T54" fmla="*/ 157 w 409"/>
              <a:gd name="T55" fmla="*/ 167 h 318"/>
              <a:gd name="T56" fmla="*/ 142 w 409"/>
              <a:gd name="T57" fmla="*/ 183 h 318"/>
              <a:gd name="T58" fmla="*/ 43 w 409"/>
              <a:gd name="T59" fmla="*/ 163 h 318"/>
              <a:gd name="T60" fmla="*/ 5 w 409"/>
              <a:gd name="T61" fmla="*/ 247 h 318"/>
              <a:gd name="T62" fmla="*/ 13 w 409"/>
              <a:gd name="T63" fmla="*/ 200 h 318"/>
              <a:gd name="T64" fmla="*/ 41 w 409"/>
              <a:gd name="T65" fmla="*/ 158 h 318"/>
              <a:gd name="T66" fmla="*/ 110 w 409"/>
              <a:gd name="T67" fmla="*/ 209 h 318"/>
              <a:gd name="T68" fmla="*/ 127 w 409"/>
              <a:gd name="T69" fmla="*/ 156 h 318"/>
              <a:gd name="T70" fmla="*/ 252 w 409"/>
              <a:gd name="T71" fmla="*/ 221 h 318"/>
              <a:gd name="T72" fmla="*/ 409 w 409"/>
              <a:gd name="T73" fmla="*/ 137 h 318"/>
              <a:gd name="T74" fmla="*/ 390 w 409"/>
              <a:gd name="T75" fmla="*/ 180 h 318"/>
              <a:gd name="T76" fmla="*/ 388 w 409"/>
              <a:gd name="T77" fmla="*/ 126 h 318"/>
              <a:gd name="T78" fmla="*/ 392 w 409"/>
              <a:gd name="T79" fmla="*/ 151 h 318"/>
              <a:gd name="T80" fmla="*/ 341 w 409"/>
              <a:gd name="T81" fmla="*/ 288 h 318"/>
              <a:gd name="T82" fmla="*/ 307 w 409"/>
              <a:gd name="T83" fmla="*/ 318 h 318"/>
              <a:gd name="T84" fmla="*/ 378 w 409"/>
              <a:gd name="T85" fmla="*/ 126 h 318"/>
              <a:gd name="T86" fmla="*/ 370 w 409"/>
              <a:gd name="T87" fmla="*/ 108 h 318"/>
              <a:gd name="T88" fmla="*/ 302 w 409"/>
              <a:gd name="T89" fmla="*/ 284 h 318"/>
              <a:gd name="T90" fmla="*/ 303 w 409"/>
              <a:gd name="T91" fmla="*/ 221 h 318"/>
              <a:gd name="T92" fmla="*/ 346 w 409"/>
              <a:gd name="T93" fmla="*/ 71 h 318"/>
              <a:gd name="T94" fmla="*/ 289 w 409"/>
              <a:gd name="T95" fmla="*/ 235 h 318"/>
              <a:gd name="T96" fmla="*/ 345 w 409"/>
              <a:gd name="T97" fmla="*/ 70 h 318"/>
              <a:gd name="T98" fmla="*/ 327 w 409"/>
              <a:gd name="T99" fmla="*/ 82 h 318"/>
              <a:gd name="T100" fmla="*/ 279 w 409"/>
              <a:gd name="T101" fmla="*/ 227 h 318"/>
              <a:gd name="T102" fmla="*/ 304 w 409"/>
              <a:gd name="T103" fmla="*/ 121 h 318"/>
              <a:gd name="T104" fmla="*/ 325 w 409"/>
              <a:gd name="T105" fmla="*/ 46 h 318"/>
              <a:gd name="T106" fmla="*/ 319 w 409"/>
              <a:gd name="T107" fmla="*/ 27 h 318"/>
              <a:gd name="T108" fmla="*/ 295 w 409"/>
              <a:gd name="T109" fmla="*/ 94 h 318"/>
              <a:gd name="T110" fmla="*/ 290 w 409"/>
              <a:gd name="T111" fmla="*/ 53 h 318"/>
              <a:gd name="T112" fmla="*/ 311 w 409"/>
              <a:gd name="T113" fmla="*/ 2 h 318"/>
              <a:gd name="T114" fmla="*/ 295 w 409"/>
              <a:gd name="T115" fmla="*/ 1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9" h="318">
                <a:moveTo>
                  <a:pt x="65" y="201"/>
                </a:moveTo>
                <a:lnTo>
                  <a:pt x="60" y="215"/>
                </a:lnTo>
                <a:lnTo>
                  <a:pt x="63" y="208"/>
                </a:lnTo>
                <a:lnTo>
                  <a:pt x="65" y="201"/>
                </a:lnTo>
                <a:close/>
                <a:moveTo>
                  <a:pt x="94" y="171"/>
                </a:moveTo>
                <a:lnTo>
                  <a:pt x="96" y="171"/>
                </a:lnTo>
                <a:lnTo>
                  <a:pt x="97" y="172"/>
                </a:lnTo>
                <a:lnTo>
                  <a:pt x="96" y="176"/>
                </a:lnTo>
                <a:lnTo>
                  <a:pt x="94" y="180"/>
                </a:lnTo>
                <a:lnTo>
                  <a:pt x="93" y="184"/>
                </a:lnTo>
                <a:lnTo>
                  <a:pt x="90" y="188"/>
                </a:lnTo>
                <a:lnTo>
                  <a:pt x="86" y="198"/>
                </a:lnTo>
                <a:lnTo>
                  <a:pt x="83" y="208"/>
                </a:lnTo>
                <a:lnTo>
                  <a:pt x="73" y="229"/>
                </a:lnTo>
                <a:lnTo>
                  <a:pt x="63" y="247"/>
                </a:lnTo>
                <a:lnTo>
                  <a:pt x="62" y="248"/>
                </a:lnTo>
                <a:lnTo>
                  <a:pt x="60" y="248"/>
                </a:lnTo>
                <a:lnTo>
                  <a:pt x="60" y="248"/>
                </a:lnTo>
                <a:lnTo>
                  <a:pt x="59" y="247"/>
                </a:lnTo>
                <a:lnTo>
                  <a:pt x="67" y="225"/>
                </a:lnTo>
                <a:lnTo>
                  <a:pt x="75" y="202"/>
                </a:lnTo>
                <a:lnTo>
                  <a:pt x="79" y="192"/>
                </a:lnTo>
                <a:lnTo>
                  <a:pt x="84" y="181"/>
                </a:lnTo>
                <a:lnTo>
                  <a:pt x="90" y="172"/>
                </a:lnTo>
                <a:lnTo>
                  <a:pt x="92" y="171"/>
                </a:lnTo>
                <a:lnTo>
                  <a:pt x="93" y="171"/>
                </a:lnTo>
                <a:lnTo>
                  <a:pt x="94" y="171"/>
                </a:lnTo>
                <a:close/>
                <a:moveTo>
                  <a:pt x="79" y="170"/>
                </a:moveTo>
                <a:lnTo>
                  <a:pt x="80" y="170"/>
                </a:lnTo>
                <a:lnTo>
                  <a:pt x="81" y="170"/>
                </a:lnTo>
                <a:lnTo>
                  <a:pt x="80" y="183"/>
                </a:lnTo>
                <a:lnTo>
                  <a:pt x="75" y="196"/>
                </a:lnTo>
                <a:lnTo>
                  <a:pt x="71" y="208"/>
                </a:lnTo>
                <a:lnTo>
                  <a:pt x="64" y="227"/>
                </a:lnTo>
                <a:lnTo>
                  <a:pt x="58" y="246"/>
                </a:lnTo>
                <a:lnTo>
                  <a:pt x="56" y="246"/>
                </a:lnTo>
                <a:lnTo>
                  <a:pt x="55" y="247"/>
                </a:lnTo>
                <a:lnTo>
                  <a:pt x="54" y="247"/>
                </a:lnTo>
                <a:lnTo>
                  <a:pt x="52" y="246"/>
                </a:lnTo>
                <a:lnTo>
                  <a:pt x="54" y="235"/>
                </a:lnTo>
                <a:lnTo>
                  <a:pt x="58" y="225"/>
                </a:lnTo>
                <a:lnTo>
                  <a:pt x="51" y="238"/>
                </a:lnTo>
                <a:lnTo>
                  <a:pt x="43" y="251"/>
                </a:lnTo>
                <a:lnTo>
                  <a:pt x="43" y="251"/>
                </a:lnTo>
                <a:lnTo>
                  <a:pt x="42" y="251"/>
                </a:lnTo>
                <a:lnTo>
                  <a:pt x="41" y="251"/>
                </a:lnTo>
                <a:lnTo>
                  <a:pt x="41" y="251"/>
                </a:lnTo>
                <a:lnTo>
                  <a:pt x="41" y="251"/>
                </a:lnTo>
                <a:lnTo>
                  <a:pt x="42" y="250"/>
                </a:lnTo>
                <a:lnTo>
                  <a:pt x="41" y="248"/>
                </a:lnTo>
                <a:lnTo>
                  <a:pt x="42" y="242"/>
                </a:lnTo>
                <a:lnTo>
                  <a:pt x="43" y="233"/>
                </a:lnTo>
                <a:lnTo>
                  <a:pt x="46" y="225"/>
                </a:lnTo>
                <a:lnTo>
                  <a:pt x="47" y="217"/>
                </a:lnTo>
                <a:lnTo>
                  <a:pt x="48" y="214"/>
                </a:lnTo>
                <a:lnTo>
                  <a:pt x="54" y="201"/>
                </a:lnTo>
                <a:lnTo>
                  <a:pt x="58" y="187"/>
                </a:lnTo>
                <a:lnTo>
                  <a:pt x="64" y="175"/>
                </a:lnTo>
                <a:lnTo>
                  <a:pt x="65" y="175"/>
                </a:lnTo>
                <a:lnTo>
                  <a:pt x="68" y="174"/>
                </a:lnTo>
                <a:lnTo>
                  <a:pt x="71" y="174"/>
                </a:lnTo>
                <a:lnTo>
                  <a:pt x="73" y="174"/>
                </a:lnTo>
                <a:lnTo>
                  <a:pt x="76" y="174"/>
                </a:lnTo>
                <a:lnTo>
                  <a:pt x="77" y="171"/>
                </a:lnTo>
                <a:lnTo>
                  <a:pt x="77" y="170"/>
                </a:lnTo>
                <a:lnTo>
                  <a:pt x="79" y="170"/>
                </a:lnTo>
                <a:close/>
                <a:moveTo>
                  <a:pt x="48" y="168"/>
                </a:moveTo>
                <a:lnTo>
                  <a:pt x="48" y="170"/>
                </a:lnTo>
                <a:lnTo>
                  <a:pt x="47" y="183"/>
                </a:lnTo>
                <a:lnTo>
                  <a:pt x="42" y="197"/>
                </a:lnTo>
                <a:lnTo>
                  <a:pt x="37" y="212"/>
                </a:lnTo>
                <a:lnTo>
                  <a:pt x="30" y="234"/>
                </a:lnTo>
                <a:lnTo>
                  <a:pt x="25" y="256"/>
                </a:lnTo>
                <a:lnTo>
                  <a:pt x="23" y="257"/>
                </a:lnTo>
                <a:lnTo>
                  <a:pt x="22" y="257"/>
                </a:lnTo>
                <a:lnTo>
                  <a:pt x="21" y="257"/>
                </a:lnTo>
                <a:lnTo>
                  <a:pt x="20" y="257"/>
                </a:lnTo>
                <a:lnTo>
                  <a:pt x="18" y="257"/>
                </a:lnTo>
                <a:lnTo>
                  <a:pt x="20" y="242"/>
                </a:lnTo>
                <a:lnTo>
                  <a:pt x="23" y="226"/>
                </a:lnTo>
                <a:lnTo>
                  <a:pt x="29" y="212"/>
                </a:lnTo>
                <a:lnTo>
                  <a:pt x="37" y="191"/>
                </a:lnTo>
                <a:lnTo>
                  <a:pt x="47" y="170"/>
                </a:lnTo>
                <a:lnTo>
                  <a:pt x="47" y="168"/>
                </a:lnTo>
                <a:lnTo>
                  <a:pt x="48" y="168"/>
                </a:lnTo>
                <a:close/>
                <a:moveTo>
                  <a:pt x="63" y="168"/>
                </a:moveTo>
                <a:lnTo>
                  <a:pt x="64" y="168"/>
                </a:lnTo>
                <a:lnTo>
                  <a:pt x="64" y="168"/>
                </a:lnTo>
                <a:lnTo>
                  <a:pt x="64" y="172"/>
                </a:lnTo>
                <a:lnTo>
                  <a:pt x="63" y="175"/>
                </a:lnTo>
                <a:lnTo>
                  <a:pt x="60" y="179"/>
                </a:lnTo>
                <a:lnTo>
                  <a:pt x="59" y="181"/>
                </a:lnTo>
                <a:lnTo>
                  <a:pt x="56" y="185"/>
                </a:lnTo>
                <a:lnTo>
                  <a:pt x="48" y="206"/>
                </a:lnTo>
                <a:lnTo>
                  <a:pt x="43" y="222"/>
                </a:lnTo>
                <a:lnTo>
                  <a:pt x="39" y="238"/>
                </a:lnTo>
                <a:lnTo>
                  <a:pt x="33" y="252"/>
                </a:lnTo>
                <a:lnTo>
                  <a:pt x="31" y="252"/>
                </a:lnTo>
                <a:lnTo>
                  <a:pt x="30" y="252"/>
                </a:lnTo>
                <a:lnTo>
                  <a:pt x="30" y="252"/>
                </a:lnTo>
                <a:lnTo>
                  <a:pt x="33" y="231"/>
                </a:lnTo>
                <a:lnTo>
                  <a:pt x="38" y="209"/>
                </a:lnTo>
                <a:lnTo>
                  <a:pt x="47" y="187"/>
                </a:lnTo>
                <a:lnTo>
                  <a:pt x="59" y="170"/>
                </a:lnTo>
                <a:lnTo>
                  <a:pt x="59" y="168"/>
                </a:lnTo>
                <a:lnTo>
                  <a:pt x="60" y="168"/>
                </a:lnTo>
                <a:lnTo>
                  <a:pt x="63" y="168"/>
                </a:lnTo>
                <a:close/>
                <a:moveTo>
                  <a:pt x="188" y="167"/>
                </a:moveTo>
                <a:lnTo>
                  <a:pt x="189" y="167"/>
                </a:lnTo>
                <a:lnTo>
                  <a:pt x="190" y="168"/>
                </a:lnTo>
                <a:lnTo>
                  <a:pt x="189" y="172"/>
                </a:lnTo>
                <a:lnTo>
                  <a:pt x="190" y="172"/>
                </a:lnTo>
                <a:lnTo>
                  <a:pt x="190" y="172"/>
                </a:lnTo>
                <a:lnTo>
                  <a:pt x="189" y="188"/>
                </a:lnTo>
                <a:lnTo>
                  <a:pt x="185" y="204"/>
                </a:lnTo>
                <a:lnTo>
                  <a:pt x="181" y="221"/>
                </a:lnTo>
                <a:lnTo>
                  <a:pt x="176" y="238"/>
                </a:lnTo>
                <a:lnTo>
                  <a:pt x="174" y="238"/>
                </a:lnTo>
                <a:lnTo>
                  <a:pt x="173" y="239"/>
                </a:lnTo>
                <a:lnTo>
                  <a:pt x="172" y="239"/>
                </a:lnTo>
                <a:lnTo>
                  <a:pt x="171" y="239"/>
                </a:lnTo>
                <a:lnTo>
                  <a:pt x="169" y="238"/>
                </a:lnTo>
                <a:lnTo>
                  <a:pt x="168" y="227"/>
                </a:lnTo>
                <a:lnTo>
                  <a:pt x="171" y="215"/>
                </a:lnTo>
                <a:lnTo>
                  <a:pt x="174" y="204"/>
                </a:lnTo>
                <a:lnTo>
                  <a:pt x="174" y="204"/>
                </a:lnTo>
                <a:lnTo>
                  <a:pt x="165" y="219"/>
                </a:lnTo>
                <a:lnTo>
                  <a:pt x="156" y="234"/>
                </a:lnTo>
                <a:lnTo>
                  <a:pt x="156" y="235"/>
                </a:lnTo>
                <a:lnTo>
                  <a:pt x="155" y="235"/>
                </a:lnTo>
                <a:lnTo>
                  <a:pt x="153" y="235"/>
                </a:lnTo>
                <a:lnTo>
                  <a:pt x="153" y="235"/>
                </a:lnTo>
                <a:lnTo>
                  <a:pt x="160" y="218"/>
                </a:lnTo>
                <a:lnTo>
                  <a:pt x="165" y="200"/>
                </a:lnTo>
                <a:lnTo>
                  <a:pt x="173" y="184"/>
                </a:lnTo>
                <a:lnTo>
                  <a:pt x="184" y="168"/>
                </a:lnTo>
                <a:lnTo>
                  <a:pt x="184" y="168"/>
                </a:lnTo>
                <a:lnTo>
                  <a:pt x="186" y="168"/>
                </a:lnTo>
                <a:lnTo>
                  <a:pt x="188" y="167"/>
                </a:lnTo>
                <a:close/>
                <a:moveTo>
                  <a:pt x="215" y="167"/>
                </a:moveTo>
                <a:lnTo>
                  <a:pt x="216" y="167"/>
                </a:lnTo>
                <a:lnTo>
                  <a:pt x="216" y="168"/>
                </a:lnTo>
                <a:lnTo>
                  <a:pt x="215" y="174"/>
                </a:lnTo>
                <a:lnTo>
                  <a:pt x="216" y="174"/>
                </a:lnTo>
                <a:lnTo>
                  <a:pt x="218" y="174"/>
                </a:lnTo>
                <a:lnTo>
                  <a:pt x="218" y="175"/>
                </a:lnTo>
                <a:lnTo>
                  <a:pt x="218" y="183"/>
                </a:lnTo>
                <a:lnTo>
                  <a:pt x="215" y="191"/>
                </a:lnTo>
                <a:lnTo>
                  <a:pt x="213" y="198"/>
                </a:lnTo>
                <a:lnTo>
                  <a:pt x="211" y="209"/>
                </a:lnTo>
                <a:lnTo>
                  <a:pt x="209" y="218"/>
                </a:lnTo>
                <a:lnTo>
                  <a:pt x="205" y="227"/>
                </a:lnTo>
                <a:lnTo>
                  <a:pt x="203" y="229"/>
                </a:lnTo>
                <a:lnTo>
                  <a:pt x="202" y="229"/>
                </a:lnTo>
                <a:lnTo>
                  <a:pt x="201" y="230"/>
                </a:lnTo>
                <a:lnTo>
                  <a:pt x="198" y="230"/>
                </a:lnTo>
                <a:lnTo>
                  <a:pt x="198" y="229"/>
                </a:lnTo>
                <a:lnTo>
                  <a:pt x="195" y="221"/>
                </a:lnTo>
                <a:lnTo>
                  <a:pt x="197" y="212"/>
                </a:lnTo>
                <a:lnTo>
                  <a:pt x="199" y="202"/>
                </a:lnTo>
                <a:lnTo>
                  <a:pt x="202" y="196"/>
                </a:lnTo>
                <a:lnTo>
                  <a:pt x="205" y="191"/>
                </a:lnTo>
                <a:lnTo>
                  <a:pt x="202" y="194"/>
                </a:lnTo>
                <a:lnTo>
                  <a:pt x="199" y="198"/>
                </a:lnTo>
                <a:lnTo>
                  <a:pt x="194" y="208"/>
                </a:lnTo>
                <a:lnTo>
                  <a:pt x="189" y="218"/>
                </a:lnTo>
                <a:lnTo>
                  <a:pt x="182" y="226"/>
                </a:lnTo>
                <a:lnTo>
                  <a:pt x="181" y="226"/>
                </a:lnTo>
                <a:lnTo>
                  <a:pt x="181" y="226"/>
                </a:lnTo>
                <a:lnTo>
                  <a:pt x="180" y="226"/>
                </a:lnTo>
                <a:lnTo>
                  <a:pt x="185" y="210"/>
                </a:lnTo>
                <a:lnTo>
                  <a:pt x="190" y="196"/>
                </a:lnTo>
                <a:lnTo>
                  <a:pt x="198" y="181"/>
                </a:lnTo>
                <a:lnTo>
                  <a:pt x="207" y="168"/>
                </a:lnTo>
                <a:lnTo>
                  <a:pt x="209" y="168"/>
                </a:lnTo>
                <a:lnTo>
                  <a:pt x="211" y="167"/>
                </a:lnTo>
                <a:lnTo>
                  <a:pt x="213" y="167"/>
                </a:lnTo>
                <a:lnTo>
                  <a:pt x="215" y="167"/>
                </a:lnTo>
                <a:close/>
                <a:moveTo>
                  <a:pt x="106" y="166"/>
                </a:moveTo>
                <a:lnTo>
                  <a:pt x="106" y="167"/>
                </a:lnTo>
                <a:lnTo>
                  <a:pt x="107" y="167"/>
                </a:lnTo>
                <a:lnTo>
                  <a:pt x="102" y="189"/>
                </a:lnTo>
                <a:lnTo>
                  <a:pt x="97" y="210"/>
                </a:lnTo>
                <a:lnTo>
                  <a:pt x="93" y="230"/>
                </a:lnTo>
                <a:lnTo>
                  <a:pt x="85" y="250"/>
                </a:lnTo>
                <a:lnTo>
                  <a:pt x="85" y="251"/>
                </a:lnTo>
                <a:lnTo>
                  <a:pt x="83" y="251"/>
                </a:lnTo>
                <a:lnTo>
                  <a:pt x="81" y="251"/>
                </a:lnTo>
                <a:lnTo>
                  <a:pt x="80" y="251"/>
                </a:lnTo>
                <a:lnTo>
                  <a:pt x="79" y="250"/>
                </a:lnTo>
                <a:lnTo>
                  <a:pt x="80" y="236"/>
                </a:lnTo>
                <a:lnTo>
                  <a:pt x="84" y="223"/>
                </a:lnTo>
                <a:lnTo>
                  <a:pt x="88" y="210"/>
                </a:lnTo>
                <a:lnTo>
                  <a:pt x="92" y="196"/>
                </a:lnTo>
                <a:lnTo>
                  <a:pt x="97" y="180"/>
                </a:lnTo>
                <a:lnTo>
                  <a:pt x="104" y="167"/>
                </a:lnTo>
                <a:lnTo>
                  <a:pt x="105" y="167"/>
                </a:lnTo>
                <a:lnTo>
                  <a:pt x="106" y="166"/>
                </a:lnTo>
                <a:close/>
                <a:moveTo>
                  <a:pt x="244" y="166"/>
                </a:moveTo>
                <a:lnTo>
                  <a:pt x="245" y="166"/>
                </a:lnTo>
                <a:lnTo>
                  <a:pt x="247" y="167"/>
                </a:lnTo>
                <a:lnTo>
                  <a:pt x="245" y="168"/>
                </a:lnTo>
                <a:lnTo>
                  <a:pt x="248" y="167"/>
                </a:lnTo>
                <a:lnTo>
                  <a:pt x="249" y="167"/>
                </a:lnTo>
                <a:lnTo>
                  <a:pt x="251" y="167"/>
                </a:lnTo>
                <a:lnTo>
                  <a:pt x="252" y="168"/>
                </a:lnTo>
                <a:lnTo>
                  <a:pt x="252" y="177"/>
                </a:lnTo>
                <a:lnTo>
                  <a:pt x="249" y="187"/>
                </a:lnTo>
                <a:lnTo>
                  <a:pt x="247" y="196"/>
                </a:lnTo>
                <a:lnTo>
                  <a:pt x="245" y="206"/>
                </a:lnTo>
                <a:lnTo>
                  <a:pt x="244" y="217"/>
                </a:lnTo>
                <a:lnTo>
                  <a:pt x="240" y="227"/>
                </a:lnTo>
                <a:lnTo>
                  <a:pt x="239" y="229"/>
                </a:lnTo>
                <a:lnTo>
                  <a:pt x="237" y="229"/>
                </a:lnTo>
                <a:lnTo>
                  <a:pt x="235" y="230"/>
                </a:lnTo>
                <a:lnTo>
                  <a:pt x="234" y="230"/>
                </a:lnTo>
                <a:lnTo>
                  <a:pt x="232" y="229"/>
                </a:lnTo>
                <a:lnTo>
                  <a:pt x="230" y="219"/>
                </a:lnTo>
                <a:lnTo>
                  <a:pt x="231" y="208"/>
                </a:lnTo>
                <a:lnTo>
                  <a:pt x="234" y="197"/>
                </a:lnTo>
                <a:lnTo>
                  <a:pt x="237" y="185"/>
                </a:lnTo>
                <a:lnTo>
                  <a:pt x="232" y="193"/>
                </a:lnTo>
                <a:lnTo>
                  <a:pt x="228" y="200"/>
                </a:lnTo>
                <a:lnTo>
                  <a:pt x="222" y="214"/>
                </a:lnTo>
                <a:lnTo>
                  <a:pt x="214" y="227"/>
                </a:lnTo>
                <a:lnTo>
                  <a:pt x="214" y="227"/>
                </a:lnTo>
                <a:lnTo>
                  <a:pt x="213" y="229"/>
                </a:lnTo>
                <a:lnTo>
                  <a:pt x="211" y="229"/>
                </a:lnTo>
                <a:lnTo>
                  <a:pt x="211" y="227"/>
                </a:lnTo>
                <a:lnTo>
                  <a:pt x="214" y="212"/>
                </a:lnTo>
                <a:lnTo>
                  <a:pt x="220" y="194"/>
                </a:lnTo>
                <a:lnTo>
                  <a:pt x="228" y="179"/>
                </a:lnTo>
                <a:lnTo>
                  <a:pt x="240" y="167"/>
                </a:lnTo>
                <a:lnTo>
                  <a:pt x="240" y="167"/>
                </a:lnTo>
                <a:lnTo>
                  <a:pt x="243" y="166"/>
                </a:lnTo>
                <a:lnTo>
                  <a:pt x="244" y="166"/>
                </a:lnTo>
                <a:close/>
                <a:moveTo>
                  <a:pt x="167" y="163"/>
                </a:moveTo>
                <a:lnTo>
                  <a:pt x="168" y="164"/>
                </a:lnTo>
                <a:lnTo>
                  <a:pt x="168" y="164"/>
                </a:lnTo>
                <a:lnTo>
                  <a:pt x="164" y="181"/>
                </a:lnTo>
                <a:lnTo>
                  <a:pt x="157" y="198"/>
                </a:lnTo>
                <a:lnTo>
                  <a:pt x="155" y="212"/>
                </a:lnTo>
                <a:lnTo>
                  <a:pt x="151" y="225"/>
                </a:lnTo>
                <a:lnTo>
                  <a:pt x="147" y="238"/>
                </a:lnTo>
                <a:lnTo>
                  <a:pt x="146" y="239"/>
                </a:lnTo>
                <a:lnTo>
                  <a:pt x="144" y="239"/>
                </a:lnTo>
                <a:lnTo>
                  <a:pt x="142" y="239"/>
                </a:lnTo>
                <a:lnTo>
                  <a:pt x="140" y="239"/>
                </a:lnTo>
                <a:lnTo>
                  <a:pt x="139" y="239"/>
                </a:lnTo>
                <a:lnTo>
                  <a:pt x="138" y="230"/>
                </a:lnTo>
                <a:lnTo>
                  <a:pt x="139" y="221"/>
                </a:lnTo>
                <a:lnTo>
                  <a:pt x="142" y="212"/>
                </a:lnTo>
                <a:lnTo>
                  <a:pt x="146" y="204"/>
                </a:lnTo>
                <a:lnTo>
                  <a:pt x="155" y="184"/>
                </a:lnTo>
                <a:lnTo>
                  <a:pt x="164" y="164"/>
                </a:lnTo>
                <a:lnTo>
                  <a:pt x="165" y="164"/>
                </a:lnTo>
                <a:lnTo>
                  <a:pt x="167" y="163"/>
                </a:lnTo>
                <a:close/>
                <a:moveTo>
                  <a:pt x="138" y="162"/>
                </a:moveTo>
                <a:lnTo>
                  <a:pt x="139" y="163"/>
                </a:lnTo>
                <a:lnTo>
                  <a:pt x="139" y="163"/>
                </a:lnTo>
                <a:lnTo>
                  <a:pt x="132" y="184"/>
                </a:lnTo>
                <a:lnTo>
                  <a:pt x="126" y="206"/>
                </a:lnTo>
                <a:lnTo>
                  <a:pt x="123" y="218"/>
                </a:lnTo>
                <a:lnTo>
                  <a:pt x="121" y="230"/>
                </a:lnTo>
                <a:lnTo>
                  <a:pt x="115" y="242"/>
                </a:lnTo>
                <a:lnTo>
                  <a:pt x="114" y="242"/>
                </a:lnTo>
                <a:lnTo>
                  <a:pt x="113" y="243"/>
                </a:lnTo>
                <a:lnTo>
                  <a:pt x="111" y="243"/>
                </a:lnTo>
                <a:lnTo>
                  <a:pt x="110" y="243"/>
                </a:lnTo>
                <a:lnTo>
                  <a:pt x="109" y="242"/>
                </a:lnTo>
                <a:lnTo>
                  <a:pt x="109" y="230"/>
                </a:lnTo>
                <a:lnTo>
                  <a:pt x="111" y="218"/>
                </a:lnTo>
                <a:lnTo>
                  <a:pt x="114" y="206"/>
                </a:lnTo>
                <a:lnTo>
                  <a:pt x="122" y="184"/>
                </a:lnTo>
                <a:lnTo>
                  <a:pt x="132" y="163"/>
                </a:lnTo>
                <a:lnTo>
                  <a:pt x="134" y="163"/>
                </a:lnTo>
                <a:lnTo>
                  <a:pt x="135" y="163"/>
                </a:lnTo>
                <a:lnTo>
                  <a:pt x="138" y="162"/>
                </a:lnTo>
                <a:close/>
                <a:moveTo>
                  <a:pt x="23" y="162"/>
                </a:moveTo>
                <a:lnTo>
                  <a:pt x="25" y="162"/>
                </a:lnTo>
                <a:lnTo>
                  <a:pt x="25" y="163"/>
                </a:lnTo>
                <a:lnTo>
                  <a:pt x="23" y="168"/>
                </a:lnTo>
                <a:lnTo>
                  <a:pt x="22" y="172"/>
                </a:lnTo>
                <a:lnTo>
                  <a:pt x="20" y="177"/>
                </a:lnTo>
                <a:lnTo>
                  <a:pt x="17" y="181"/>
                </a:lnTo>
                <a:lnTo>
                  <a:pt x="12" y="192"/>
                </a:lnTo>
                <a:lnTo>
                  <a:pt x="6" y="201"/>
                </a:lnTo>
                <a:lnTo>
                  <a:pt x="6" y="202"/>
                </a:lnTo>
                <a:lnTo>
                  <a:pt x="5" y="202"/>
                </a:lnTo>
                <a:lnTo>
                  <a:pt x="2" y="204"/>
                </a:lnTo>
                <a:lnTo>
                  <a:pt x="1" y="204"/>
                </a:lnTo>
                <a:lnTo>
                  <a:pt x="1" y="202"/>
                </a:lnTo>
                <a:lnTo>
                  <a:pt x="0" y="198"/>
                </a:lnTo>
                <a:lnTo>
                  <a:pt x="0" y="196"/>
                </a:lnTo>
                <a:lnTo>
                  <a:pt x="1" y="192"/>
                </a:lnTo>
                <a:lnTo>
                  <a:pt x="4" y="187"/>
                </a:lnTo>
                <a:lnTo>
                  <a:pt x="5" y="180"/>
                </a:lnTo>
                <a:lnTo>
                  <a:pt x="9" y="174"/>
                </a:lnTo>
                <a:lnTo>
                  <a:pt x="13" y="168"/>
                </a:lnTo>
                <a:lnTo>
                  <a:pt x="18" y="163"/>
                </a:lnTo>
                <a:lnTo>
                  <a:pt x="20" y="163"/>
                </a:lnTo>
                <a:lnTo>
                  <a:pt x="22" y="162"/>
                </a:lnTo>
                <a:lnTo>
                  <a:pt x="23" y="162"/>
                </a:lnTo>
                <a:close/>
                <a:moveTo>
                  <a:pt x="157" y="159"/>
                </a:moveTo>
                <a:lnTo>
                  <a:pt x="159" y="159"/>
                </a:lnTo>
                <a:lnTo>
                  <a:pt x="159" y="160"/>
                </a:lnTo>
                <a:lnTo>
                  <a:pt x="159" y="163"/>
                </a:lnTo>
                <a:lnTo>
                  <a:pt x="157" y="167"/>
                </a:lnTo>
                <a:lnTo>
                  <a:pt x="156" y="171"/>
                </a:lnTo>
                <a:lnTo>
                  <a:pt x="153" y="174"/>
                </a:lnTo>
                <a:lnTo>
                  <a:pt x="150" y="183"/>
                </a:lnTo>
                <a:lnTo>
                  <a:pt x="146" y="193"/>
                </a:lnTo>
                <a:lnTo>
                  <a:pt x="136" y="213"/>
                </a:lnTo>
                <a:lnTo>
                  <a:pt x="127" y="231"/>
                </a:lnTo>
                <a:lnTo>
                  <a:pt x="126" y="231"/>
                </a:lnTo>
                <a:lnTo>
                  <a:pt x="125" y="231"/>
                </a:lnTo>
                <a:lnTo>
                  <a:pt x="125" y="231"/>
                </a:lnTo>
                <a:lnTo>
                  <a:pt x="132" y="206"/>
                </a:lnTo>
                <a:lnTo>
                  <a:pt x="142" y="183"/>
                </a:lnTo>
                <a:lnTo>
                  <a:pt x="153" y="160"/>
                </a:lnTo>
                <a:lnTo>
                  <a:pt x="155" y="159"/>
                </a:lnTo>
                <a:lnTo>
                  <a:pt x="157" y="159"/>
                </a:lnTo>
                <a:close/>
                <a:moveTo>
                  <a:pt x="44" y="158"/>
                </a:moveTo>
                <a:lnTo>
                  <a:pt x="47" y="158"/>
                </a:lnTo>
                <a:lnTo>
                  <a:pt x="48" y="158"/>
                </a:lnTo>
                <a:lnTo>
                  <a:pt x="48" y="159"/>
                </a:lnTo>
                <a:lnTo>
                  <a:pt x="48" y="160"/>
                </a:lnTo>
                <a:lnTo>
                  <a:pt x="46" y="162"/>
                </a:lnTo>
                <a:lnTo>
                  <a:pt x="44" y="163"/>
                </a:lnTo>
                <a:lnTo>
                  <a:pt x="43" y="163"/>
                </a:lnTo>
                <a:lnTo>
                  <a:pt x="37" y="174"/>
                </a:lnTo>
                <a:lnTo>
                  <a:pt x="31" y="185"/>
                </a:lnTo>
                <a:lnTo>
                  <a:pt x="27" y="198"/>
                </a:lnTo>
                <a:lnTo>
                  <a:pt x="23" y="209"/>
                </a:lnTo>
                <a:lnTo>
                  <a:pt x="21" y="218"/>
                </a:lnTo>
                <a:lnTo>
                  <a:pt x="17" y="229"/>
                </a:lnTo>
                <a:lnTo>
                  <a:pt x="13" y="239"/>
                </a:lnTo>
                <a:lnTo>
                  <a:pt x="8" y="247"/>
                </a:lnTo>
                <a:lnTo>
                  <a:pt x="6" y="247"/>
                </a:lnTo>
                <a:lnTo>
                  <a:pt x="5" y="247"/>
                </a:lnTo>
                <a:lnTo>
                  <a:pt x="5" y="247"/>
                </a:lnTo>
                <a:lnTo>
                  <a:pt x="6" y="242"/>
                </a:lnTo>
                <a:lnTo>
                  <a:pt x="8" y="236"/>
                </a:lnTo>
                <a:lnTo>
                  <a:pt x="8" y="231"/>
                </a:lnTo>
                <a:lnTo>
                  <a:pt x="6" y="234"/>
                </a:lnTo>
                <a:lnTo>
                  <a:pt x="5" y="234"/>
                </a:lnTo>
                <a:lnTo>
                  <a:pt x="4" y="234"/>
                </a:lnTo>
                <a:lnTo>
                  <a:pt x="2" y="234"/>
                </a:lnTo>
                <a:lnTo>
                  <a:pt x="1" y="234"/>
                </a:lnTo>
                <a:lnTo>
                  <a:pt x="1" y="234"/>
                </a:lnTo>
                <a:lnTo>
                  <a:pt x="6" y="215"/>
                </a:lnTo>
                <a:lnTo>
                  <a:pt x="13" y="200"/>
                </a:lnTo>
                <a:lnTo>
                  <a:pt x="16" y="193"/>
                </a:lnTo>
                <a:lnTo>
                  <a:pt x="18" y="187"/>
                </a:lnTo>
                <a:lnTo>
                  <a:pt x="21" y="181"/>
                </a:lnTo>
                <a:lnTo>
                  <a:pt x="23" y="177"/>
                </a:lnTo>
                <a:lnTo>
                  <a:pt x="26" y="174"/>
                </a:lnTo>
                <a:lnTo>
                  <a:pt x="27" y="170"/>
                </a:lnTo>
                <a:lnTo>
                  <a:pt x="29" y="168"/>
                </a:lnTo>
                <a:lnTo>
                  <a:pt x="30" y="168"/>
                </a:lnTo>
                <a:lnTo>
                  <a:pt x="33" y="164"/>
                </a:lnTo>
                <a:lnTo>
                  <a:pt x="37" y="160"/>
                </a:lnTo>
                <a:lnTo>
                  <a:pt x="41" y="158"/>
                </a:lnTo>
                <a:lnTo>
                  <a:pt x="42" y="158"/>
                </a:lnTo>
                <a:lnTo>
                  <a:pt x="43" y="158"/>
                </a:lnTo>
                <a:lnTo>
                  <a:pt x="44" y="158"/>
                </a:lnTo>
                <a:close/>
                <a:moveTo>
                  <a:pt x="127" y="156"/>
                </a:moveTo>
                <a:lnTo>
                  <a:pt x="129" y="158"/>
                </a:lnTo>
                <a:lnTo>
                  <a:pt x="130" y="158"/>
                </a:lnTo>
                <a:lnTo>
                  <a:pt x="129" y="167"/>
                </a:lnTo>
                <a:lnTo>
                  <a:pt x="126" y="176"/>
                </a:lnTo>
                <a:lnTo>
                  <a:pt x="121" y="185"/>
                </a:lnTo>
                <a:lnTo>
                  <a:pt x="117" y="193"/>
                </a:lnTo>
                <a:lnTo>
                  <a:pt x="110" y="209"/>
                </a:lnTo>
                <a:lnTo>
                  <a:pt x="104" y="225"/>
                </a:lnTo>
                <a:lnTo>
                  <a:pt x="94" y="240"/>
                </a:lnTo>
                <a:lnTo>
                  <a:pt x="93" y="240"/>
                </a:lnTo>
                <a:lnTo>
                  <a:pt x="93" y="240"/>
                </a:lnTo>
                <a:lnTo>
                  <a:pt x="93" y="240"/>
                </a:lnTo>
                <a:lnTo>
                  <a:pt x="100" y="213"/>
                </a:lnTo>
                <a:lnTo>
                  <a:pt x="109" y="184"/>
                </a:lnTo>
                <a:lnTo>
                  <a:pt x="122" y="158"/>
                </a:lnTo>
                <a:lnTo>
                  <a:pt x="123" y="158"/>
                </a:lnTo>
                <a:lnTo>
                  <a:pt x="125" y="156"/>
                </a:lnTo>
                <a:lnTo>
                  <a:pt x="127" y="156"/>
                </a:lnTo>
                <a:close/>
                <a:moveTo>
                  <a:pt x="287" y="151"/>
                </a:moveTo>
                <a:lnTo>
                  <a:pt x="289" y="151"/>
                </a:lnTo>
                <a:lnTo>
                  <a:pt x="289" y="153"/>
                </a:lnTo>
                <a:lnTo>
                  <a:pt x="282" y="170"/>
                </a:lnTo>
                <a:lnTo>
                  <a:pt x="273" y="187"/>
                </a:lnTo>
                <a:lnTo>
                  <a:pt x="265" y="204"/>
                </a:lnTo>
                <a:lnTo>
                  <a:pt x="256" y="221"/>
                </a:lnTo>
                <a:lnTo>
                  <a:pt x="255" y="221"/>
                </a:lnTo>
                <a:lnTo>
                  <a:pt x="253" y="222"/>
                </a:lnTo>
                <a:lnTo>
                  <a:pt x="252" y="222"/>
                </a:lnTo>
                <a:lnTo>
                  <a:pt x="252" y="221"/>
                </a:lnTo>
                <a:lnTo>
                  <a:pt x="256" y="204"/>
                </a:lnTo>
                <a:lnTo>
                  <a:pt x="262" y="188"/>
                </a:lnTo>
                <a:lnTo>
                  <a:pt x="268" y="175"/>
                </a:lnTo>
                <a:lnTo>
                  <a:pt x="273" y="163"/>
                </a:lnTo>
                <a:lnTo>
                  <a:pt x="282" y="153"/>
                </a:lnTo>
                <a:lnTo>
                  <a:pt x="283" y="151"/>
                </a:lnTo>
                <a:lnTo>
                  <a:pt x="285" y="151"/>
                </a:lnTo>
                <a:lnTo>
                  <a:pt x="287" y="151"/>
                </a:lnTo>
                <a:close/>
                <a:moveTo>
                  <a:pt x="407" y="135"/>
                </a:moveTo>
                <a:lnTo>
                  <a:pt x="409" y="135"/>
                </a:lnTo>
                <a:lnTo>
                  <a:pt x="409" y="137"/>
                </a:lnTo>
                <a:lnTo>
                  <a:pt x="409" y="142"/>
                </a:lnTo>
                <a:lnTo>
                  <a:pt x="408" y="147"/>
                </a:lnTo>
                <a:lnTo>
                  <a:pt x="405" y="153"/>
                </a:lnTo>
                <a:lnTo>
                  <a:pt x="404" y="158"/>
                </a:lnTo>
                <a:lnTo>
                  <a:pt x="400" y="170"/>
                </a:lnTo>
                <a:lnTo>
                  <a:pt x="396" y="180"/>
                </a:lnTo>
                <a:lnTo>
                  <a:pt x="395" y="180"/>
                </a:lnTo>
                <a:lnTo>
                  <a:pt x="394" y="181"/>
                </a:lnTo>
                <a:lnTo>
                  <a:pt x="392" y="181"/>
                </a:lnTo>
                <a:lnTo>
                  <a:pt x="390" y="181"/>
                </a:lnTo>
                <a:lnTo>
                  <a:pt x="390" y="180"/>
                </a:lnTo>
                <a:lnTo>
                  <a:pt x="390" y="170"/>
                </a:lnTo>
                <a:lnTo>
                  <a:pt x="392" y="158"/>
                </a:lnTo>
                <a:lnTo>
                  <a:pt x="395" y="146"/>
                </a:lnTo>
                <a:lnTo>
                  <a:pt x="402" y="137"/>
                </a:lnTo>
                <a:lnTo>
                  <a:pt x="403" y="137"/>
                </a:lnTo>
                <a:lnTo>
                  <a:pt x="405" y="135"/>
                </a:lnTo>
                <a:lnTo>
                  <a:pt x="407" y="135"/>
                </a:lnTo>
                <a:close/>
                <a:moveTo>
                  <a:pt x="383" y="125"/>
                </a:moveTo>
                <a:lnTo>
                  <a:pt x="386" y="125"/>
                </a:lnTo>
                <a:lnTo>
                  <a:pt x="387" y="126"/>
                </a:lnTo>
                <a:lnTo>
                  <a:pt x="388" y="126"/>
                </a:lnTo>
                <a:lnTo>
                  <a:pt x="388" y="129"/>
                </a:lnTo>
                <a:lnTo>
                  <a:pt x="381" y="149"/>
                </a:lnTo>
                <a:lnTo>
                  <a:pt x="382" y="146"/>
                </a:lnTo>
                <a:lnTo>
                  <a:pt x="384" y="142"/>
                </a:lnTo>
                <a:lnTo>
                  <a:pt x="387" y="138"/>
                </a:lnTo>
                <a:lnTo>
                  <a:pt x="388" y="135"/>
                </a:lnTo>
                <a:lnTo>
                  <a:pt x="388" y="133"/>
                </a:lnTo>
                <a:lnTo>
                  <a:pt x="390" y="133"/>
                </a:lnTo>
                <a:lnTo>
                  <a:pt x="390" y="133"/>
                </a:lnTo>
                <a:lnTo>
                  <a:pt x="394" y="141"/>
                </a:lnTo>
                <a:lnTo>
                  <a:pt x="392" y="151"/>
                </a:lnTo>
                <a:lnTo>
                  <a:pt x="387" y="163"/>
                </a:lnTo>
                <a:lnTo>
                  <a:pt x="382" y="175"/>
                </a:lnTo>
                <a:lnTo>
                  <a:pt x="377" y="185"/>
                </a:lnTo>
                <a:lnTo>
                  <a:pt x="374" y="193"/>
                </a:lnTo>
                <a:lnTo>
                  <a:pt x="366" y="215"/>
                </a:lnTo>
                <a:lnTo>
                  <a:pt x="361" y="240"/>
                </a:lnTo>
                <a:lnTo>
                  <a:pt x="354" y="264"/>
                </a:lnTo>
                <a:lnTo>
                  <a:pt x="345" y="286"/>
                </a:lnTo>
                <a:lnTo>
                  <a:pt x="344" y="286"/>
                </a:lnTo>
                <a:lnTo>
                  <a:pt x="342" y="288"/>
                </a:lnTo>
                <a:lnTo>
                  <a:pt x="341" y="288"/>
                </a:lnTo>
                <a:lnTo>
                  <a:pt x="339" y="289"/>
                </a:lnTo>
                <a:lnTo>
                  <a:pt x="337" y="289"/>
                </a:lnTo>
                <a:lnTo>
                  <a:pt x="337" y="288"/>
                </a:lnTo>
                <a:lnTo>
                  <a:pt x="336" y="271"/>
                </a:lnTo>
                <a:lnTo>
                  <a:pt x="339" y="252"/>
                </a:lnTo>
                <a:lnTo>
                  <a:pt x="344" y="234"/>
                </a:lnTo>
                <a:lnTo>
                  <a:pt x="350" y="215"/>
                </a:lnTo>
                <a:lnTo>
                  <a:pt x="349" y="219"/>
                </a:lnTo>
                <a:lnTo>
                  <a:pt x="308" y="316"/>
                </a:lnTo>
                <a:lnTo>
                  <a:pt x="308" y="318"/>
                </a:lnTo>
                <a:lnTo>
                  <a:pt x="307" y="318"/>
                </a:lnTo>
                <a:lnTo>
                  <a:pt x="306" y="318"/>
                </a:lnTo>
                <a:lnTo>
                  <a:pt x="304" y="318"/>
                </a:lnTo>
                <a:lnTo>
                  <a:pt x="308" y="293"/>
                </a:lnTo>
                <a:lnTo>
                  <a:pt x="316" y="268"/>
                </a:lnTo>
                <a:lnTo>
                  <a:pt x="325" y="244"/>
                </a:lnTo>
                <a:lnTo>
                  <a:pt x="335" y="221"/>
                </a:lnTo>
                <a:lnTo>
                  <a:pt x="344" y="197"/>
                </a:lnTo>
                <a:lnTo>
                  <a:pt x="353" y="172"/>
                </a:lnTo>
                <a:lnTo>
                  <a:pt x="363" y="149"/>
                </a:lnTo>
                <a:lnTo>
                  <a:pt x="377" y="128"/>
                </a:lnTo>
                <a:lnTo>
                  <a:pt x="378" y="126"/>
                </a:lnTo>
                <a:lnTo>
                  <a:pt x="381" y="126"/>
                </a:lnTo>
                <a:lnTo>
                  <a:pt x="383" y="125"/>
                </a:lnTo>
                <a:close/>
                <a:moveTo>
                  <a:pt x="363" y="97"/>
                </a:moveTo>
                <a:lnTo>
                  <a:pt x="366" y="97"/>
                </a:lnTo>
                <a:lnTo>
                  <a:pt x="367" y="97"/>
                </a:lnTo>
                <a:lnTo>
                  <a:pt x="369" y="99"/>
                </a:lnTo>
                <a:lnTo>
                  <a:pt x="365" y="107"/>
                </a:lnTo>
                <a:lnTo>
                  <a:pt x="366" y="107"/>
                </a:lnTo>
                <a:lnTo>
                  <a:pt x="367" y="107"/>
                </a:lnTo>
                <a:lnTo>
                  <a:pt x="370" y="107"/>
                </a:lnTo>
                <a:lnTo>
                  <a:pt x="370" y="108"/>
                </a:lnTo>
                <a:lnTo>
                  <a:pt x="370" y="118"/>
                </a:lnTo>
                <a:lnTo>
                  <a:pt x="366" y="128"/>
                </a:lnTo>
                <a:lnTo>
                  <a:pt x="361" y="138"/>
                </a:lnTo>
                <a:lnTo>
                  <a:pt x="340" y="192"/>
                </a:lnTo>
                <a:lnTo>
                  <a:pt x="331" y="222"/>
                </a:lnTo>
                <a:lnTo>
                  <a:pt x="320" y="252"/>
                </a:lnTo>
                <a:lnTo>
                  <a:pt x="308" y="281"/>
                </a:lnTo>
                <a:lnTo>
                  <a:pt x="307" y="281"/>
                </a:lnTo>
                <a:lnTo>
                  <a:pt x="306" y="282"/>
                </a:lnTo>
                <a:lnTo>
                  <a:pt x="303" y="284"/>
                </a:lnTo>
                <a:lnTo>
                  <a:pt x="302" y="284"/>
                </a:lnTo>
                <a:lnTo>
                  <a:pt x="300" y="282"/>
                </a:lnTo>
                <a:lnTo>
                  <a:pt x="300" y="282"/>
                </a:lnTo>
                <a:lnTo>
                  <a:pt x="304" y="257"/>
                </a:lnTo>
                <a:lnTo>
                  <a:pt x="310" y="233"/>
                </a:lnTo>
                <a:lnTo>
                  <a:pt x="306" y="239"/>
                </a:lnTo>
                <a:lnTo>
                  <a:pt x="300" y="246"/>
                </a:lnTo>
                <a:lnTo>
                  <a:pt x="299" y="246"/>
                </a:lnTo>
                <a:lnTo>
                  <a:pt x="298" y="247"/>
                </a:lnTo>
                <a:lnTo>
                  <a:pt x="297" y="247"/>
                </a:lnTo>
                <a:lnTo>
                  <a:pt x="297" y="246"/>
                </a:lnTo>
                <a:lnTo>
                  <a:pt x="303" y="221"/>
                </a:lnTo>
                <a:lnTo>
                  <a:pt x="314" y="196"/>
                </a:lnTo>
                <a:lnTo>
                  <a:pt x="325" y="171"/>
                </a:lnTo>
                <a:lnTo>
                  <a:pt x="335" y="147"/>
                </a:lnTo>
                <a:lnTo>
                  <a:pt x="345" y="121"/>
                </a:lnTo>
                <a:lnTo>
                  <a:pt x="358" y="99"/>
                </a:lnTo>
                <a:lnTo>
                  <a:pt x="360" y="97"/>
                </a:lnTo>
                <a:lnTo>
                  <a:pt x="362" y="97"/>
                </a:lnTo>
                <a:lnTo>
                  <a:pt x="363" y="97"/>
                </a:lnTo>
                <a:close/>
                <a:moveTo>
                  <a:pt x="345" y="70"/>
                </a:moveTo>
                <a:lnTo>
                  <a:pt x="346" y="70"/>
                </a:lnTo>
                <a:lnTo>
                  <a:pt x="346" y="71"/>
                </a:lnTo>
                <a:lnTo>
                  <a:pt x="342" y="94"/>
                </a:lnTo>
                <a:lnTo>
                  <a:pt x="335" y="117"/>
                </a:lnTo>
                <a:lnTo>
                  <a:pt x="324" y="141"/>
                </a:lnTo>
                <a:lnTo>
                  <a:pt x="315" y="163"/>
                </a:lnTo>
                <a:lnTo>
                  <a:pt x="310" y="187"/>
                </a:lnTo>
                <a:lnTo>
                  <a:pt x="304" y="210"/>
                </a:lnTo>
                <a:lnTo>
                  <a:pt x="295" y="234"/>
                </a:lnTo>
                <a:lnTo>
                  <a:pt x="294" y="234"/>
                </a:lnTo>
                <a:lnTo>
                  <a:pt x="293" y="235"/>
                </a:lnTo>
                <a:lnTo>
                  <a:pt x="290" y="235"/>
                </a:lnTo>
                <a:lnTo>
                  <a:pt x="289" y="235"/>
                </a:lnTo>
                <a:lnTo>
                  <a:pt x="287" y="234"/>
                </a:lnTo>
                <a:lnTo>
                  <a:pt x="286" y="221"/>
                </a:lnTo>
                <a:lnTo>
                  <a:pt x="289" y="205"/>
                </a:lnTo>
                <a:lnTo>
                  <a:pt x="294" y="189"/>
                </a:lnTo>
                <a:lnTo>
                  <a:pt x="299" y="175"/>
                </a:lnTo>
                <a:lnTo>
                  <a:pt x="303" y="162"/>
                </a:lnTo>
                <a:lnTo>
                  <a:pt x="315" y="130"/>
                </a:lnTo>
                <a:lnTo>
                  <a:pt x="328" y="100"/>
                </a:lnTo>
                <a:lnTo>
                  <a:pt x="342" y="70"/>
                </a:lnTo>
                <a:lnTo>
                  <a:pt x="342" y="70"/>
                </a:lnTo>
                <a:lnTo>
                  <a:pt x="345" y="70"/>
                </a:lnTo>
                <a:close/>
                <a:moveTo>
                  <a:pt x="325" y="46"/>
                </a:moveTo>
                <a:lnTo>
                  <a:pt x="327" y="48"/>
                </a:lnTo>
                <a:lnTo>
                  <a:pt x="328" y="48"/>
                </a:lnTo>
                <a:lnTo>
                  <a:pt x="328" y="52"/>
                </a:lnTo>
                <a:lnTo>
                  <a:pt x="329" y="50"/>
                </a:lnTo>
                <a:lnTo>
                  <a:pt x="332" y="50"/>
                </a:lnTo>
                <a:lnTo>
                  <a:pt x="335" y="52"/>
                </a:lnTo>
                <a:lnTo>
                  <a:pt x="336" y="52"/>
                </a:lnTo>
                <a:lnTo>
                  <a:pt x="337" y="53"/>
                </a:lnTo>
                <a:lnTo>
                  <a:pt x="333" y="67"/>
                </a:lnTo>
                <a:lnTo>
                  <a:pt x="327" y="82"/>
                </a:lnTo>
                <a:lnTo>
                  <a:pt x="321" y="96"/>
                </a:lnTo>
                <a:lnTo>
                  <a:pt x="312" y="125"/>
                </a:lnTo>
                <a:lnTo>
                  <a:pt x="299" y="153"/>
                </a:lnTo>
                <a:lnTo>
                  <a:pt x="298" y="167"/>
                </a:lnTo>
                <a:lnTo>
                  <a:pt x="294" y="181"/>
                </a:lnTo>
                <a:lnTo>
                  <a:pt x="290" y="192"/>
                </a:lnTo>
                <a:lnTo>
                  <a:pt x="287" y="202"/>
                </a:lnTo>
                <a:lnTo>
                  <a:pt x="286" y="214"/>
                </a:lnTo>
                <a:lnTo>
                  <a:pt x="282" y="225"/>
                </a:lnTo>
                <a:lnTo>
                  <a:pt x="281" y="226"/>
                </a:lnTo>
                <a:lnTo>
                  <a:pt x="279" y="227"/>
                </a:lnTo>
                <a:lnTo>
                  <a:pt x="277" y="227"/>
                </a:lnTo>
                <a:lnTo>
                  <a:pt x="274" y="227"/>
                </a:lnTo>
                <a:lnTo>
                  <a:pt x="273" y="226"/>
                </a:lnTo>
                <a:lnTo>
                  <a:pt x="270" y="215"/>
                </a:lnTo>
                <a:lnTo>
                  <a:pt x="273" y="204"/>
                </a:lnTo>
                <a:lnTo>
                  <a:pt x="277" y="192"/>
                </a:lnTo>
                <a:lnTo>
                  <a:pt x="279" y="183"/>
                </a:lnTo>
                <a:lnTo>
                  <a:pt x="294" y="146"/>
                </a:lnTo>
                <a:lnTo>
                  <a:pt x="295" y="145"/>
                </a:lnTo>
                <a:lnTo>
                  <a:pt x="297" y="145"/>
                </a:lnTo>
                <a:lnTo>
                  <a:pt x="304" y="121"/>
                </a:lnTo>
                <a:lnTo>
                  <a:pt x="302" y="121"/>
                </a:lnTo>
                <a:lnTo>
                  <a:pt x="299" y="121"/>
                </a:lnTo>
                <a:lnTo>
                  <a:pt x="298" y="121"/>
                </a:lnTo>
                <a:lnTo>
                  <a:pt x="297" y="120"/>
                </a:lnTo>
                <a:lnTo>
                  <a:pt x="297" y="107"/>
                </a:lnTo>
                <a:lnTo>
                  <a:pt x="302" y="94"/>
                </a:lnTo>
                <a:lnTo>
                  <a:pt x="307" y="82"/>
                </a:lnTo>
                <a:lnTo>
                  <a:pt x="315" y="63"/>
                </a:lnTo>
                <a:lnTo>
                  <a:pt x="323" y="48"/>
                </a:lnTo>
                <a:lnTo>
                  <a:pt x="324" y="46"/>
                </a:lnTo>
                <a:lnTo>
                  <a:pt x="325" y="46"/>
                </a:lnTo>
                <a:close/>
                <a:moveTo>
                  <a:pt x="310" y="17"/>
                </a:moveTo>
                <a:lnTo>
                  <a:pt x="311" y="17"/>
                </a:lnTo>
                <a:lnTo>
                  <a:pt x="312" y="17"/>
                </a:lnTo>
                <a:lnTo>
                  <a:pt x="314" y="19"/>
                </a:lnTo>
                <a:lnTo>
                  <a:pt x="310" y="28"/>
                </a:lnTo>
                <a:lnTo>
                  <a:pt x="307" y="37"/>
                </a:lnTo>
                <a:lnTo>
                  <a:pt x="310" y="32"/>
                </a:lnTo>
                <a:lnTo>
                  <a:pt x="314" y="28"/>
                </a:lnTo>
                <a:lnTo>
                  <a:pt x="315" y="27"/>
                </a:lnTo>
                <a:lnTo>
                  <a:pt x="316" y="27"/>
                </a:lnTo>
                <a:lnTo>
                  <a:pt x="319" y="27"/>
                </a:lnTo>
                <a:lnTo>
                  <a:pt x="320" y="27"/>
                </a:lnTo>
                <a:lnTo>
                  <a:pt x="320" y="28"/>
                </a:lnTo>
                <a:lnTo>
                  <a:pt x="320" y="40"/>
                </a:lnTo>
                <a:lnTo>
                  <a:pt x="316" y="52"/>
                </a:lnTo>
                <a:lnTo>
                  <a:pt x="312" y="62"/>
                </a:lnTo>
                <a:lnTo>
                  <a:pt x="307" y="78"/>
                </a:lnTo>
                <a:lnTo>
                  <a:pt x="300" y="94"/>
                </a:lnTo>
                <a:lnTo>
                  <a:pt x="299" y="94"/>
                </a:lnTo>
                <a:lnTo>
                  <a:pt x="297" y="94"/>
                </a:lnTo>
                <a:lnTo>
                  <a:pt x="295" y="94"/>
                </a:lnTo>
                <a:lnTo>
                  <a:pt x="295" y="94"/>
                </a:lnTo>
                <a:lnTo>
                  <a:pt x="297" y="75"/>
                </a:lnTo>
                <a:lnTo>
                  <a:pt x="300" y="58"/>
                </a:lnTo>
                <a:lnTo>
                  <a:pt x="302" y="52"/>
                </a:lnTo>
                <a:lnTo>
                  <a:pt x="300" y="55"/>
                </a:lnTo>
                <a:lnTo>
                  <a:pt x="298" y="59"/>
                </a:lnTo>
                <a:lnTo>
                  <a:pt x="297" y="59"/>
                </a:lnTo>
                <a:lnTo>
                  <a:pt x="294" y="61"/>
                </a:lnTo>
                <a:lnTo>
                  <a:pt x="293" y="61"/>
                </a:lnTo>
                <a:lnTo>
                  <a:pt x="291" y="59"/>
                </a:lnTo>
                <a:lnTo>
                  <a:pt x="290" y="58"/>
                </a:lnTo>
                <a:lnTo>
                  <a:pt x="290" y="53"/>
                </a:lnTo>
                <a:lnTo>
                  <a:pt x="291" y="49"/>
                </a:lnTo>
                <a:lnTo>
                  <a:pt x="294" y="44"/>
                </a:lnTo>
                <a:lnTo>
                  <a:pt x="295" y="38"/>
                </a:lnTo>
                <a:lnTo>
                  <a:pt x="299" y="32"/>
                </a:lnTo>
                <a:lnTo>
                  <a:pt x="303" y="24"/>
                </a:lnTo>
                <a:lnTo>
                  <a:pt x="307" y="19"/>
                </a:lnTo>
                <a:lnTo>
                  <a:pt x="308" y="17"/>
                </a:lnTo>
                <a:lnTo>
                  <a:pt x="310" y="17"/>
                </a:lnTo>
                <a:close/>
                <a:moveTo>
                  <a:pt x="307" y="0"/>
                </a:moveTo>
                <a:lnTo>
                  <a:pt x="310" y="0"/>
                </a:lnTo>
                <a:lnTo>
                  <a:pt x="311" y="2"/>
                </a:lnTo>
                <a:lnTo>
                  <a:pt x="311" y="3"/>
                </a:lnTo>
                <a:lnTo>
                  <a:pt x="310" y="8"/>
                </a:lnTo>
                <a:lnTo>
                  <a:pt x="307" y="14"/>
                </a:lnTo>
                <a:lnTo>
                  <a:pt x="303" y="19"/>
                </a:lnTo>
                <a:lnTo>
                  <a:pt x="299" y="24"/>
                </a:lnTo>
                <a:lnTo>
                  <a:pt x="298" y="24"/>
                </a:lnTo>
                <a:lnTo>
                  <a:pt x="297" y="24"/>
                </a:lnTo>
                <a:lnTo>
                  <a:pt x="295" y="24"/>
                </a:lnTo>
                <a:lnTo>
                  <a:pt x="294" y="24"/>
                </a:lnTo>
                <a:lnTo>
                  <a:pt x="294" y="23"/>
                </a:lnTo>
                <a:lnTo>
                  <a:pt x="295" y="17"/>
                </a:lnTo>
                <a:lnTo>
                  <a:pt x="297" y="12"/>
                </a:lnTo>
                <a:lnTo>
                  <a:pt x="299" y="7"/>
                </a:lnTo>
                <a:lnTo>
                  <a:pt x="302" y="4"/>
                </a:lnTo>
                <a:lnTo>
                  <a:pt x="304" y="2"/>
                </a:lnTo>
                <a:lnTo>
                  <a:pt x="306" y="2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7577138" y="6161088"/>
            <a:ext cx="725488" cy="584200"/>
          </a:xfrm>
          <a:custGeom>
            <a:avLst/>
            <a:gdLst>
              <a:gd name="T0" fmla="*/ 332 w 457"/>
              <a:gd name="T1" fmla="*/ 164 h 368"/>
              <a:gd name="T2" fmla="*/ 315 w 457"/>
              <a:gd name="T3" fmla="*/ 182 h 368"/>
              <a:gd name="T4" fmla="*/ 268 w 457"/>
              <a:gd name="T5" fmla="*/ 187 h 368"/>
              <a:gd name="T6" fmla="*/ 175 w 457"/>
              <a:gd name="T7" fmla="*/ 182 h 368"/>
              <a:gd name="T8" fmla="*/ 92 w 457"/>
              <a:gd name="T9" fmla="*/ 182 h 368"/>
              <a:gd name="T10" fmla="*/ 38 w 457"/>
              <a:gd name="T11" fmla="*/ 229 h 368"/>
              <a:gd name="T12" fmla="*/ 48 w 457"/>
              <a:gd name="T13" fmla="*/ 272 h 368"/>
              <a:gd name="T14" fmla="*/ 80 w 457"/>
              <a:gd name="T15" fmla="*/ 266 h 368"/>
              <a:gd name="T16" fmla="*/ 104 w 457"/>
              <a:gd name="T17" fmla="*/ 258 h 368"/>
              <a:gd name="T18" fmla="*/ 269 w 457"/>
              <a:gd name="T19" fmla="*/ 236 h 368"/>
              <a:gd name="T20" fmla="*/ 301 w 457"/>
              <a:gd name="T21" fmla="*/ 230 h 368"/>
              <a:gd name="T22" fmla="*/ 329 w 457"/>
              <a:gd name="T23" fmla="*/ 242 h 368"/>
              <a:gd name="T24" fmla="*/ 335 w 457"/>
              <a:gd name="T25" fmla="*/ 283 h 368"/>
              <a:gd name="T26" fmla="*/ 339 w 457"/>
              <a:gd name="T27" fmla="*/ 346 h 368"/>
              <a:gd name="T28" fmla="*/ 394 w 457"/>
              <a:gd name="T29" fmla="*/ 242 h 368"/>
              <a:gd name="T30" fmla="*/ 423 w 457"/>
              <a:gd name="T31" fmla="*/ 190 h 368"/>
              <a:gd name="T32" fmla="*/ 439 w 457"/>
              <a:gd name="T33" fmla="*/ 166 h 368"/>
              <a:gd name="T34" fmla="*/ 413 w 457"/>
              <a:gd name="T35" fmla="*/ 137 h 368"/>
              <a:gd name="T36" fmla="*/ 361 w 457"/>
              <a:gd name="T37" fmla="*/ 72 h 368"/>
              <a:gd name="T38" fmla="*/ 330 w 457"/>
              <a:gd name="T39" fmla="*/ 0 h 368"/>
              <a:gd name="T40" fmla="*/ 336 w 457"/>
              <a:gd name="T41" fmla="*/ 1 h 368"/>
              <a:gd name="T42" fmla="*/ 376 w 457"/>
              <a:gd name="T43" fmla="*/ 64 h 368"/>
              <a:gd name="T44" fmla="*/ 416 w 457"/>
              <a:gd name="T45" fmla="*/ 124 h 368"/>
              <a:gd name="T46" fmla="*/ 457 w 457"/>
              <a:gd name="T47" fmla="*/ 153 h 368"/>
              <a:gd name="T48" fmla="*/ 451 w 457"/>
              <a:gd name="T49" fmla="*/ 170 h 368"/>
              <a:gd name="T50" fmla="*/ 427 w 457"/>
              <a:gd name="T51" fmla="*/ 212 h 368"/>
              <a:gd name="T52" fmla="*/ 399 w 457"/>
              <a:gd name="T53" fmla="*/ 258 h 368"/>
              <a:gd name="T54" fmla="*/ 380 w 457"/>
              <a:gd name="T55" fmla="*/ 305 h 368"/>
              <a:gd name="T56" fmla="*/ 343 w 457"/>
              <a:gd name="T57" fmla="*/ 366 h 368"/>
              <a:gd name="T58" fmla="*/ 336 w 457"/>
              <a:gd name="T59" fmla="*/ 368 h 368"/>
              <a:gd name="T60" fmla="*/ 331 w 457"/>
              <a:gd name="T61" fmla="*/ 366 h 368"/>
              <a:gd name="T62" fmla="*/ 323 w 457"/>
              <a:gd name="T63" fmla="*/ 271 h 368"/>
              <a:gd name="T64" fmla="*/ 310 w 457"/>
              <a:gd name="T65" fmla="*/ 242 h 368"/>
              <a:gd name="T66" fmla="*/ 273 w 457"/>
              <a:gd name="T67" fmla="*/ 241 h 368"/>
              <a:gd name="T68" fmla="*/ 179 w 457"/>
              <a:gd name="T69" fmla="*/ 253 h 368"/>
              <a:gd name="T70" fmla="*/ 75 w 457"/>
              <a:gd name="T71" fmla="*/ 274 h 368"/>
              <a:gd name="T72" fmla="*/ 31 w 457"/>
              <a:gd name="T73" fmla="*/ 287 h 368"/>
              <a:gd name="T74" fmla="*/ 27 w 457"/>
              <a:gd name="T75" fmla="*/ 286 h 368"/>
              <a:gd name="T76" fmla="*/ 31 w 457"/>
              <a:gd name="T77" fmla="*/ 195 h 368"/>
              <a:gd name="T78" fmla="*/ 12 w 457"/>
              <a:gd name="T79" fmla="*/ 206 h 368"/>
              <a:gd name="T80" fmla="*/ 6 w 457"/>
              <a:gd name="T81" fmla="*/ 207 h 368"/>
              <a:gd name="T82" fmla="*/ 0 w 457"/>
              <a:gd name="T83" fmla="*/ 204 h 368"/>
              <a:gd name="T84" fmla="*/ 3 w 457"/>
              <a:gd name="T85" fmla="*/ 192 h 368"/>
              <a:gd name="T86" fmla="*/ 12 w 457"/>
              <a:gd name="T87" fmla="*/ 192 h 368"/>
              <a:gd name="T88" fmla="*/ 32 w 457"/>
              <a:gd name="T89" fmla="*/ 186 h 368"/>
              <a:gd name="T90" fmla="*/ 25 w 457"/>
              <a:gd name="T91" fmla="*/ 171 h 368"/>
              <a:gd name="T92" fmla="*/ 23 w 457"/>
              <a:gd name="T93" fmla="*/ 171 h 368"/>
              <a:gd name="T94" fmla="*/ 25 w 457"/>
              <a:gd name="T95" fmla="*/ 164 h 368"/>
              <a:gd name="T96" fmla="*/ 32 w 457"/>
              <a:gd name="T97" fmla="*/ 162 h 368"/>
              <a:gd name="T98" fmla="*/ 36 w 457"/>
              <a:gd name="T99" fmla="*/ 164 h 368"/>
              <a:gd name="T100" fmla="*/ 66 w 457"/>
              <a:gd name="T101" fmla="*/ 178 h 368"/>
              <a:gd name="T102" fmla="*/ 151 w 457"/>
              <a:gd name="T103" fmla="*/ 175 h 368"/>
              <a:gd name="T104" fmla="*/ 246 w 457"/>
              <a:gd name="T105" fmla="*/ 177 h 368"/>
              <a:gd name="T106" fmla="*/ 283 w 457"/>
              <a:gd name="T107" fmla="*/ 179 h 368"/>
              <a:gd name="T108" fmla="*/ 315 w 457"/>
              <a:gd name="T109" fmla="*/ 170 h 368"/>
              <a:gd name="T110" fmla="*/ 322 w 457"/>
              <a:gd name="T111" fmla="*/ 76 h 368"/>
              <a:gd name="T112" fmla="*/ 325 w 457"/>
              <a:gd name="T113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7" h="368">
                <a:moveTo>
                  <a:pt x="334" y="25"/>
                </a:moveTo>
                <a:lnTo>
                  <a:pt x="334" y="94"/>
                </a:lnTo>
                <a:lnTo>
                  <a:pt x="332" y="164"/>
                </a:lnTo>
                <a:lnTo>
                  <a:pt x="330" y="173"/>
                </a:lnTo>
                <a:lnTo>
                  <a:pt x="325" y="179"/>
                </a:lnTo>
                <a:lnTo>
                  <a:pt x="315" y="182"/>
                </a:lnTo>
                <a:lnTo>
                  <a:pt x="306" y="185"/>
                </a:lnTo>
                <a:lnTo>
                  <a:pt x="298" y="186"/>
                </a:lnTo>
                <a:lnTo>
                  <a:pt x="268" y="187"/>
                </a:lnTo>
                <a:lnTo>
                  <a:pt x="237" y="186"/>
                </a:lnTo>
                <a:lnTo>
                  <a:pt x="205" y="183"/>
                </a:lnTo>
                <a:lnTo>
                  <a:pt x="175" y="182"/>
                </a:lnTo>
                <a:lnTo>
                  <a:pt x="149" y="182"/>
                </a:lnTo>
                <a:lnTo>
                  <a:pt x="121" y="181"/>
                </a:lnTo>
                <a:lnTo>
                  <a:pt x="92" y="182"/>
                </a:lnTo>
                <a:lnTo>
                  <a:pt x="65" y="185"/>
                </a:lnTo>
                <a:lnTo>
                  <a:pt x="38" y="191"/>
                </a:lnTo>
                <a:lnTo>
                  <a:pt x="38" y="229"/>
                </a:lnTo>
                <a:lnTo>
                  <a:pt x="37" y="269"/>
                </a:lnTo>
                <a:lnTo>
                  <a:pt x="40" y="272"/>
                </a:lnTo>
                <a:lnTo>
                  <a:pt x="48" y="272"/>
                </a:lnTo>
                <a:lnTo>
                  <a:pt x="57" y="271"/>
                </a:lnTo>
                <a:lnTo>
                  <a:pt x="69" y="269"/>
                </a:lnTo>
                <a:lnTo>
                  <a:pt x="80" y="266"/>
                </a:lnTo>
                <a:lnTo>
                  <a:pt x="91" y="262"/>
                </a:lnTo>
                <a:lnTo>
                  <a:pt x="100" y="259"/>
                </a:lnTo>
                <a:lnTo>
                  <a:pt x="104" y="258"/>
                </a:lnTo>
                <a:lnTo>
                  <a:pt x="159" y="249"/>
                </a:lnTo>
                <a:lnTo>
                  <a:pt x="214" y="242"/>
                </a:lnTo>
                <a:lnTo>
                  <a:pt x="269" y="236"/>
                </a:lnTo>
                <a:lnTo>
                  <a:pt x="279" y="234"/>
                </a:lnTo>
                <a:lnTo>
                  <a:pt x="290" y="232"/>
                </a:lnTo>
                <a:lnTo>
                  <a:pt x="301" y="230"/>
                </a:lnTo>
                <a:lnTo>
                  <a:pt x="311" y="232"/>
                </a:lnTo>
                <a:lnTo>
                  <a:pt x="321" y="234"/>
                </a:lnTo>
                <a:lnTo>
                  <a:pt x="329" y="242"/>
                </a:lnTo>
                <a:lnTo>
                  <a:pt x="332" y="253"/>
                </a:lnTo>
                <a:lnTo>
                  <a:pt x="335" y="269"/>
                </a:lnTo>
                <a:lnTo>
                  <a:pt x="335" y="283"/>
                </a:lnTo>
                <a:lnTo>
                  <a:pt x="335" y="296"/>
                </a:lnTo>
                <a:lnTo>
                  <a:pt x="336" y="321"/>
                </a:lnTo>
                <a:lnTo>
                  <a:pt x="339" y="346"/>
                </a:lnTo>
                <a:lnTo>
                  <a:pt x="357" y="312"/>
                </a:lnTo>
                <a:lnTo>
                  <a:pt x="376" y="276"/>
                </a:lnTo>
                <a:lnTo>
                  <a:pt x="394" y="242"/>
                </a:lnTo>
                <a:lnTo>
                  <a:pt x="407" y="219"/>
                </a:lnTo>
                <a:lnTo>
                  <a:pt x="419" y="195"/>
                </a:lnTo>
                <a:lnTo>
                  <a:pt x="423" y="190"/>
                </a:lnTo>
                <a:lnTo>
                  <a:pt x="430" y="182"/>
                </a:lnTo>
                <a:lnTo>
                  <a:pt x="435" y="174"/>
                </a:lnTo>
                <a:lnTo>
                  <a:pt x="439" y="166"/>
                </a:lnTo>
                <a:lnTo>
                  <a:pt x="440" y="158"/>
                </a:lnTo>
                <a:lnTo>
                  <a:pt x="435" y="153"/>
                </a:lnTo>
                <a:lnTo>
                  <a:pt x="413" y="137"/>
                </a:lnTo>
                <a:lnTo>
                  <a:pt x="393" y="118"/>
                </a:lnTo>
                <a:lnTo>
                  <a:pt x="377" y="95"/>
                </a:lnTo>
                <a:lnTo>
                  <a:pt x="361" y="72"/>
                </a:lnTo>
                <a:lnTo>
                  <a:pt x="348" y="48"/>
                </a:lnTo>
                <a:lnTo>
                  <a:pt x="334" y="25"/>
                </a:lnTo>
                <a:close/>
                <a:moveTo>
                  <a:pt x="330" y="0"/>
                </a:moveTo>
                <a:lnTo>
                  <a:pt x="332" y="0"/>
                </a:lnTo>
                <a:lnTo>
                  <a:pt x="335" y="0"/>
                </a:lnTo>
                <a:lnTo>
                  <a:pt x="336" y="1"/>
                </a:lnTo>
                <a:lnTo>
                  <a:pt x="351" y="21"/>
                </a:lnTo>
                <a:lnTo>
                  <a:pt x="363" y="42"/>
                </a:lnTo>
                <a:lnTo>
                  <a:pt x="376" y="64"/>
                </a:lnTo>
                <a:lnTo>
                  <a:pt x="388" y="85"/>
                </a:lnTo>
                <a:lnTo>
                  <a:pt x="401" y="106"/>
                </a:lnTo>
                <a:lnTo>
                  <a:pt x="416" y="124"/>
                </a:lnTo>
                <a:lnTo>
                  <a:pt x="434" y="140"/>
                </a:lnTo>
                <a:lnTo>
                  <a:pt x="456" y="153"/>
                </a:lnTo>
                <a:lnTo>
                  <a:pt x="457" y="153"/>
                </a:lnTo>
                <a:lnTo>
                  <a:pt x="457" y="154"/>
                </a:lnTo>
                <a:lnTo>
                  <a:pt x="457" y="156"/>
                </a:lnTo>
                <a:lnTo>
                  <a:pt x="451" y="170"/>
                </a:lnTo>
                <a:lnTo>
                  <a:pt x="441" y="182"/>
                </a:lnTo>
                <a:lnTo>
                  <a:pt x="434" y="196"/>
                </a:lnTo>
                <a:lnTo>
                  <a:pt x="427" y="212"/>
                </a:lnTo>
                <a:lnTo>
                  <a:pt x="419" y="229"/>
                </a:lnTo>
                <a:lnTo>
                  <a:pt x="409" y="244"/>
                </a:lnTo>
                <a:lnTo>
                  <a:pt x="399" y="258"/>
                </a:lnTo>
                <a:lnTo>
                  <a:pt x="392" y="272"/>
                </a:lnTo>
                <a:lnTo>
                  <a:pt x="386" y="289"/>
                </a:lnTo>
                <a:lnTo>
                  <a:pt x="380" y="305"/>
                </a:lnTo>
                <a:lnTo>
                  <a:pt x="364" y="335"/>
                </a:lnTo>
                <a:lnTo>
                  <a:pt x="344" y="364"/>
                </a:lnTo>
                <a:lnTo>
                  <a:pt x="343" y="366"/>
                </a:lnTo>
                <a:lnTo>
                  <a:pt x="342" y="367"/>
                </a:lnTo>
                <a:lnTo>
                  <a:pt x="339" y="367"/>
                </a:lnTo>
                <a:lnTo>
                  <a:pt x="336" y="368"/>
                </a:lnTo>
                <a:lnTo>
                  <a:pt x="334" y="367"/>
                </a:lnTo>
                <a:lnTo>
                  <a:pt x="331" y="367"/>
                </a:lnTo>
                <a:lnTo>
                  <a:pt x="331" y="366"/>
                </a:lnTo>
                <a:lnTo>
                  <a:pt x="327" y="334"/>
                </a:lnTo>
                <a:lnTo>
                  <a:pt x="323" y="303"/>
                </a:lnTo>
                <a:lnTo>
                  <a:pt x="323" y="271"/>
                </a:lnTo>
                <a:lnTo>
                  <a:pt x="321" y="258"/>
                </a:lnTo>
                <a:lnTo>
                  <a:pt x="317" y="248"/>
                </a:lnTo>
                <a:lnTo>
                  <a:pt x="310" y="242"/>
                </a:lnTo>
                <a:lnTo>
                  <a:pt x="301" y="240"/>
                </a:lnTo>
                <a:lnTo>
                  <a:pt x="288" y="240"/>
                </a:lnTo>
                <a:lnTo>
                  <a:pt x="273" y="241"/>
                </a:lnTo>
                <a:lnTo>
                  <a:pt x="247" y="245"/>
                </a:lnTo>
                <a:lnTo>
                  <a:pt x="220" y="249"/>
                </a:lnTo>
                <a:lnTo>
                  <a:pt x="179" y="253"/>
                </a:lnTo>
                <a:lnTo>
                  <a:pt x="137" y="258"/>
                </a:lnTo>
                <a:lnTo>
                  <a:pt x="97" y="266"/>
                </a:lnTo>
                <a:lnTo>
                  <a:pt x="75" y="274"/>
                </a:lnTo>
                <a:lnTo>
                  <a:pt x="54" y="282"/>
                </a:lnTo>
                <a:lnTo>
                  <a:pt x="32" y="287"/>
                </a:lnTo>
                <a:lnTo>
                  <a:pt x="31" y="287"/>
                </a:lnTo>
                <a:lnTo>
                  <a:pt x="29" y="287"/>
                </a:lnTo>
                <a:lnTo>
                  <a:pt x="28" y="287"/>
                </a:lnTo>
                <a:lnTo>
                  <a:pt x="27" y="286"/>
                </a:lnTo>
                <a:lnTo>
                  <a:pt x="25" y="284"/>
                </a:lnTo>
                <a:lnTo>
                  <a:pt x="31" y="224"/>
                </a:lnTo>
                <a:lnTo>
                  <a:pt x="31" y="195"/>
                </a:lnTo>
                <a:lnTo>
                  <a:pt x="23" y="199"/>
                </a:lnTo>
                <a:lnTo>
                  <a:pt x="15" y="204"/>
                </a:lnTo>
                <a:lnTo>
                  <a:pt x="12" y="206"/>
                </a:lnTo>
                <a:lnTo>
                  <a:pt x="11" y="206"/>
                </a:lnTo>
                <a:lnTo>
                  <a:pt x="8" y="207"/>
                </a:lnTo>
                <a:lnTo>
                  <a:pt x="6" y="207"/>
                </a:lnTo>
                <a:lnTo>
                  <a:pt x="3" y="207"/>
                </a:lnTo>
                <a:lnTo>
                  <a:pt x="0" y="206"/>
                </a:lnTo>
                <a:lnTo>
                  <a:pt x="0" y="204"/>
                </a:lnTo>
                <a:lnTo>
                  <a:pt x="0" y="196"/>
                </a:lnTo>
                <a:lnTo>
                  <a:pt x="2" y="194"/>
                </a:lnTo>
                <a:lnTo>
                  <a:pt x="3" y="192"/>
                </a:lnTo>
                <a:lnTo>
                  <a:pt x="7" y="192"/>
                </a:lnTo>
                <a:lnTo>
                  <a:pt x="10" y="192"/>
                </a:lnTo>
                <a:lnTo>
                  <a:pt x="12" y="192"/>
                </a:lnTo>
                <a:lnTo>
                  <a:pt x="15" y="194"/>
                </a:lnTo>
                <a:lnTo>
                  <a:pt x="23" y="190"/>
                </a:lnTo>
                <a:lnTo>
                  <a:pt x="32" y="186"/>
                </a:lnTo>
                <a:lnTo>
                  <a:pt x="31" y="181"/>
                </a:lnTo>
                <a:lnTo>
                  <a:pt x="28" y="175"/>
                </a:lnTo>
                <a:lnTo>
                  <a:pt x="25" y="171"/>
                </a:lnTo>
                <a:lnTo>
                  <a:pt x="24" y="171"/>
                </a:lnTo>
                <a:lnTo>
                  <a:pt x="23" y="171"/>
                </a:lnTo>
                <a:lnTo>
                  <a:pt x="23" y="171"/>
                </a:lnTo>
                <a:lnTo>
                  <a:pt x="23" y="168"/>
                </a:lnTo>
                <a:lnTo>
                  <a:pt x="24" y="165"/>
                </a:lnTo>
                <a:lnTo>
                  <a:pt x="25" y="164"/>
                </a:lnTo>
                <a:lnTo>
                  <a:pt x="27" y="162"/>
                </a:lnTo>
                <a:lnTo>
                  <a:pt x="31" y="162"/>
                </a:lnTo>
                <a:lnTo>
                  <a:pt x="32" y="162"/>
                </a:lnTo>
                <a:lnTo>
                  <a:pt x="33" y="162"/>
                </a:lnTo>
                <a:lnTo>
                  <a:pt x="34" y="162"/>
                </a:lnTo>
                <a:lnTo>
                  <a:pt x="36" y="164"/>
                </a:lnTo>
                <a:lnTo>
                  <a:pt x="37" y="174"/>
                </a:lnTo>
                <a:lnTo>
                  <a:pt x="38" y="183"/>
                </a:lnTo>
                <a:lnTo>
                  <a:pt x="66" y="178"/>
                </a:lnTo>
                <a:lnTo>
                  <a:pt x="95" y="175"/>
                </a:lnTo>
                <a:lnTo>
                  <a:pt x="124" y="175"/>
                </a:lnTo>
                <a:lnTo>
                  <a:pt x="151" y="175"/>
                </a:lnTo>
                <a:lnTo>
                  <a:pt x="178" y="177"/>
                </a:lnTo>
                <a:lnTo>
                  <a:pt x="212" y="175"/>
                </a:lnTo>
                <a:lnTo>
                  <a:pt x="246" y="177"/>
                </a:lnTo>
                <a:lnTo>
                  <a:pt x="256" y="178"/>
                </a:lnTo>
                <a:lnTo>
                  <a:pt x="269" y="179"/>
                </a:lnTo>
                <a:lnTo>
                  <a:pt x="283" y="179"/>
                </a:lnTo>
                <a:lnTo>
                  <a:pt x="294" y="178"/>
                </a:lnTo>
                <a:lnTo>
                  <a:pt x="306" y="175"/>
                </a:lnTo>
                <a:lnTo>
                  <a:pt x="315" y="170"/>
                </a:lnTo>
                <a:lnTo>
                  <a:pt x="322" y="161"/>
                </a:lnTo>
                <a:lnTo>
                  <a:pt x="323" y="148"/>
                </a:lnTo>
                <a:lnTo>
                  <a:pt x="322" y="76"/>
                </a:lnTo>
                <a:lnTo>
                  <a:pt x="322" y="2"/>
                </a:lnTo>
                <a:lnTo>
                  <a:pt x="323" y="1"/>
                </a:lnTo>
                <a:lnTo>
                  <a:pt x="325" y="0"/>
                </a:lnTo>
                <a:lnTo>
                  <a:pt x="327" y="0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7108825" y="6383338"/>
            <a:ext cx="350838" cy="242888"/>
          </a:xfrm>
          <a:custGeom>
            <a:avLst/>
            <a:gdLst>
              <a:gd name="T0" fmla="*/ 137 w 221"/>
              <a:gd name="T1" fmla="*/ 114 h 153"/>
              <a:gd name="T2" fmla="*/ 190 w 221"/>
              <a:gd name="T3" fmla="*/ 79 h 153"/>
              <a:gd name="T4" fmla="*/ 34 w 221"/>
              <a:gd name="T5" fmla="*/ 76 h 153"/>
              <a:gd name="T6" fmla="*/ 72 w 221"/>
              <a:gd name="T7" fmla="*/ 79 h 153"/>
              <a:gd name="T8" fmla="*/ 188 w 221"/>
              <a:gd name="T9" fmla="*/ 73 h 153"/>
              <a:gd name="T10" fmla="*/ 184 w 221"/>
              <a:gd name="T11" fmla="*/ 75 h 153"/>
              <a:gd name="T12" fmla="*/ 172 w 221"/>
              <a:gd name="T13" fmla="*/ 18 h 153"/>
              <a:gd name="T14" fmla="*/ 182 w 221"/>
              <a:gd name="T15" fmla="*/ 29 h 153"/>
              <a:gd name="T16" fmla="*/ 194 w 221"/>
              <a:gd name="T17" fmla="*/ 33 h 153"/>
              <a:gd name="T18" fmla="*/ 179 w 221"/>
              <a:gd name="T19" fmla="*/ 20 h 153"/>
              <a:gd name="T20" fmla="*/ 138 w 221"/>
              <a:gd name="T21" fmla="*/ 5 h 153"/>
              <a:gd name="T22" fmla="*/ 158 w 221"/>
              <a:gd name="T23" fmla="*/ 12 h 153"/>
              <a:gd name="T24" fmla="*/ 200 w 221"/>
              <a:gd name="T25" fmla="*/ 29 h 153"/>
              <a:gd name="T26" fmla="*/ 221 w 221"/>
              <a:gd name="T27" fmla="*/ 54 h 153"/>
              <a:gd name="T28" fmla="*/ 207 w 221"/>
              <a:gd name="T29" fmla="*/ 66 h 153"/>
              <a:gd name="T30" fmla="*/ 211 w 221"/>
              <a:gd name="T31" fmla="*/ 68 h 153"/>
              <a:gd name="T32" fmla="*/ 154 w 221"/>
              <a:gd name="T33" fmla="*/ 111 h 153"/>
              <a:gd name="T34" fmla="*/ 117 w 221"/>
              <a:gd name="T35" fmla="*/ 134 h 153"/>
              <a:gd name="T36" fmla="*/ 114 w 221"/>
              <a:gd name="T37" fmla="*/ 142 h 153"/>
              <a:gd name="T38" fmla="*/ 116 w 221"/>
              <a:gd name="T39" fmla="*/ 146 h 153"/>
              <a:gd name="T40" fmla="*/ 109 w 221"/>
              <a:gd name="T41" fmla="*/ 139 h 153"/>
              <a:gd name="T42" fmla="*/ 81 w 221"/>
              <a:gd name="T43" fmla="*/ 153 h 153"/>
              <a:gd name="T44" fmla="*/ 76 w 221"/>
              <a:gd name="T45" fmla="*/ 151 h 153"/>
              <a:gd name="T46" fmla="*/ 146 w 221"/>
              <a:gd name="T47" fmla="*/ 96 h 153"/>
              <a:gd name="T48" fmla="*/ 197 w 221"/>
              <a:gd name="T49" fmla="*/ 67 h 153"/>
              <a:gd name="T50" fmla="*/ 209 w 221"/>
              <a:gd name="T51" fmla="*/ 55 h 153"/>
              <a:gd name="T52" fmla="*/ 197 w 221"/>
              <a:gd name="T53" fmla="*/ 43 h 153"/>
              <a:gd name="T54" fmla="*/ 202 w 221"/>
              <a:gd name="T55" fmla="*/ 52 h 153"/>
              <a:gd name="T56" fmla="*/ 200 w 221"/>
              <a:gd name="T57" fmla="*/ 59 h 153"/>
              <a:gd name="T58" fmla="*/ 189 w 221"/>
              <a:gd name="T59" fmla="*/ 67 h 153"/>
              <a:gd name="T60" fmla="*/ 176 w 221"/>
              <a:gd name="T61" fmla="*/ 69 h 153"/>
              <a:gd name="T62" fmla="*/ 71 w 221"/>
              <a:gd name="T63" fmla="*/ 84 h 153"/>
              <a:gd name="T64" fmla="*/ 4 w 221"/>
              <a:gd name="T65" fmla="*/ 89 h 153"/>
              <a:gd name="T66" fmla="*/ 0 w 221"/>
              <a:gd name="T67" fmla="*/ 88 h 153"/>
              <a:gd name="T68" fmla="*/ 9 w 221"/>
              <a:gd name="T69" fmla="*/ 85 h 153"/>
              <a:gd name="T70" fmla="*/ 5 w 221"/>
              <a:gd name="T71" fmla="*/ 83 h 153"/>
              <a:gd name="T72" fmla="*/ 9 w 221"/>
              <a:gd name="T73" fmla="*/ 77 h 153"/>
              <a:gd name="T74" fmla="*/ 5 w 221"/>
              <a:gd name="T75" fmla="*/ 76 h 153"/>
              <a:gd name="T76" fmla="*/ 20 w 221"/>
              <a:gd name="T77" fmla="*/ 75 h 153"/>
              <a:gd name="T78" fmla="*/ 79 w 221"/>
              <a:gd name="T79" fmla="*/ 71 h 153"/>
              <a:gd name="T80" fmla="*/ 116 w 221"/>
              <a:gd name="T81" fmla="*/ 67 h 153"/>
              <a:gd name="T82" fmla="*/ 167 w 221"/>
              <a:gd name="T83" fmla="*/ 66 h 153"/>
              <a:gd name="T84" fmla="*/ 186 w 221"/>
              <a:gd name="T85" fmla="*/ 60 h 153"/>
              <a:gd name="T86" fmla="*/ 193 w 221"/>
              <a:gd name="T87" fmla="*/ 55 h 153"/>
              <a:gd name="T88" fmla="*/ 190 w 221"/>
              <a:gd name="T89" fmla="*/ 46 h 153"/>
              <a:gd name="T90" fmla="*/ 176 w 221"/>
              <a:gd name="T91" fmla="*/ 31 h 153"/>
              <a:gd name="T92" fmla="*/ 117 w 221"/>
              <a:gd name="T93" fmla="*/ 3 h 153"/>
              <a:gd name="T94" fmla="*/ 119 w 221"/>
              <a:gd name="T9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1" h="153">
                <a:moveTo>
                  <a:pt x="190" y="79"/>
                </a:moveTo>
                <a:lnTo>
                  <a:pt x="164" y="96"/>
                </a:lnTo>
                <a:lnTo>
                  <a:pt x="137" y="114"/>
                </a:lnTo>
                <a:lnTo>
                  <a:pt x="135" y="115"/>
                </a:lnTo>
                <a:lnTo>
                  <a:pt x="164" y="98"/>
                </a:lnTo>
                <a:lnTo>
                  <a:pt x="190" y="79"/>
                </a:lnTo>
                <a:close/>
                <a:moveTo>
                  <a:pt x="68" y="73"/>
                </a:moveTo>
                <a:lnTo>
                  <a:pt x="51" y="75"/>
                </a:lnTo>
                <a:lnTo>
                  <a:pt x="34" y="76"/>
                </a:lnTo>
                <a:lnTo>
                  <a:pt x="18" y="83"/>
                </a:lnTo>
                <a:lnTo>
                  <a:pt x="31" y="83"/>
                </a:lnTo>
                <a:lnTo>
                  <a:pt x="72" y="79"/>
                </a:lnTo>
                <a:lnTo>
                  <a:pt x="85" y="75"/>
                </a:lnTo>
                <a:lnTo>
                  <a:pt x="68" y="73"/>
                </a:lnTo>
                <a:close/>
                <a:moveTo>
                  <a:pt x="188" y="73"/>
                </a:moveTo>
                <a:lnTo>
                  <a:pt x="169" y="83"/>
                </a:lnTo>
                <a:lnTo>
                  <a:pt x="154" y="97"/>
                </a:lnTo>
                <a:lnTo>
                  <a:pt x="184" y="75"/>
                </a:lnTo>
                <a:lnTo>
                  <a:pt x="188" y="73"/>
                </a:lnTo>
                <a:close/>
                <a:moveTo>
                  <a:pt x="176" y="18"/>
                </a:moveTo>
                <a:lnTo>
                  <a:pt x="172" y="18"/>
                </a:lnTo>
                <a:lnTo>
                  <a:pt x="169" y="21"/>
                </a:lnTo>
                <a:lnTo>
                  <a:pt x="169" y="21"/>
                </a:lnTo>
                <a:lnTo>
                  <a:pt x="182" y="29"/>
                </a:lnTo>
                <a:lnTo>
                  <a:pt x="193" y="34"/>
                </a:lnTo>
                <a:lnTo>
                  <a:pt x="202" y="39"/>
                </a:lnTo>
                <a:lnTo>
                  <a:pt x="194" y="33"/>
                </a:lnTo>
                <a:lnTo>
                  <a:pt x="188" y="28"/>
                </a:lnTo>
                <a:lnTo>
                  <a:pt x="182" y="22"/>
                </a:lnTo>
                <a:lnTo>
                  <a:pt x="179" y="20"/>
                </a:lnTo>
                <a:lnTo>
                  <a:pt x="176" y="18"/>
                </a:lnTo>
                <a:close/>
                <a:moveTo>
                  <a:pt x="119" y="0"/>
                </a:moveTo>
                <a:lnTo>
                  <a:pt x="138" y="5"/>
                </a:lnTo>
                <a:lnTo>
                  <a:pt x="155" y="13"/>
                </a:lnTo>
                <a:lnTo>
                  <a:pt x="156" y="12"/>
                </a:lnTo>
                <a:lnTo>
                  <a:pt x="158" y="12"/>
                </a:lnTo>
                <a:lnTo>
                  <a:pt x="172" y="13"/>
                </a:lnTo>
                <a:lnTo>
                  <a:pt x="186" y="20"/>
                </a:lnTo>
                <a:lnTo>
                  <a:pt x="200" y="29"/>
                </a:lnTo>
                <a:lnTo>
                  <a:pt x="210" y="41"/>
                </a:lnTo>
                <a:lnTo>
                  <a:pt x="221" y="52"/>
                </a:lnTo>
                <a:lnTo>
                  <a:pt x="221" y="54"/>
                </a:lnTo>
                <a:lnTo>
                  <a:pt x="219" y="54"/>
                </a:lnTo>
                <a:lnTo>
                  <a:pt x="214" y="60"/>
                </a:lnTo>
                <a:lnTo>
                  <a:pt x="207" y="66"/>
                </a:lnTo>
                <a:lnTo>
                  <a:pt x="209" y="67"/>
                </a:lnTo>
                <a:lnTo>
                  <a:pt x="210" y="67"/>
                </a:lnTo>
                <a:lnTo>
                  <a:pt x="211" y="68"/>
                </a:lnTo>
                <a:lnTo>
                  <a:pt x="211" y="69"/>
                </a:lnTo>
                <a:lnTo>
                  <a:pt x="184" y="92"/>
                </a:lnTo>
                <a:lnTo>
                  <a:pt x="154" y="111"/>
                </a:lnTo>
                <a:lnTo>
                  <a:pt x="122" y="129"/>
                </a:lnTo>
                <a:lnTo>
                  <a:pt x="119" y="131"/>
                </a:lnTo>
                <a:lnTo>
                  <a:pt x="117" y="134"/>
                </a:lnTo>
                <a:lnTo>
                  <a:pt x="116" y="136"/>
                </a:lnTo>
                <a:lnTo>
                  <a:pt x="114" y="139"/>
                </a:lnTo>
                <a:lnTo>
                  <a:pt x="114" y="142"/>
                </a:lnTo>
                <a:lnTo>
                  <a:pt x="117" y="146"/>
                </a:lnTo>
                <a:lnTo>
                  <a:pt x="116" y="146"/>
                </a:lnTo>
                <a:lnTo>
                  <a:pt x="116" y="146"/>
                </a:lnTo>
                <a:lnTo>
                  <a:pt x="114" y="146"/>
                </a:lnTo>
                <a:lnTo>
                  <a:pt x="109" y="139"/>
                </a:lnTo>
                <a:lnTo>
                  <a:pt x="109" y="139"/>
                </a:lnTo>
                <a:lnTo>
                  <a:pt x="113" y="134"/>
                </a:lnTo>
                <a:lnTo>
                  <a:pt x="83" y="153"/>
                </a:lnTo>
                <a:lnTo>
                  <a:pt x="81" y="153"/>
                </a:lnTo>
                <a:lnTo>
                  <a:pt x="80" y="153"/>
                </a:lnTo>
                <a:lnTo>
                  <a:pt x="77" y="152"/>
                </a:lnTo>
                <a:lnTo>
                  <a:pt x="76" y="151"/>
                </a:lnTo>
                <a:lnTo>
                  <a:pt x="76" y="151"/>
                </a:lnTo>
                <a:lnTo>
                  <a:pt x="131" y="111"/>
                </a:lnTo>
                <a:lnTo>
                  <a:pt x="146" y="96"/>
                </a:lnTo>
                <a:lnTo>
                  <a:pt x="161" y="83"/>
                </a:lnTo>
                <a:lnTo>
                  <a:pt x="179" y="72"/>
                </a:lnTo>
                <a:lnTo>
                  <a:pt x="197" y="67"/>
                </a:lnTo>
                <a:lnTo>
                  <a:pt x="202" y="63"/>
                </a:lnTo>
                <a:lnTo>
                  <a:pt x="206" y="58"/>
                </a:lnTo>
                <a:lnTo>
                  <a:pt x="209" y="55"/>
                </a:lnTo>
                <a:lnTo>
                  <a:pt x="209" y="52"/>
                </a:lnTo>
                <a:lnTo>
                  <a:pt x="207" y="50"/>
                </a:lnTo>
                <a:lnTo>
                  <a:pt x="197" y="43"/>
                </a:lnTo>
                <a:lnTo>
                  <a:pt x="198" y="46"/>
                </a:lnTo>
                <a:lnTo>
                  <a:pt x="201" y="50"/>
                </a:lnTo>
                <a:lnTo>
                  <a:pt x="202" y="52"/>
                </a:lnTo>
                <a:lnTo>
                  <a:pt x="202" y="55"/>
                </a:lnTo>
                <a:lnTo>
                  <a:pt x="202" y="58"/>
                </a:lnTo>
                <a:lnTo>
                  <a:pt x="200" y="59"/>
                </a:lnTo>
                <a:lnTo>
                  <a:pt x="197" y="62"/>
                </a:lnTo>
                <a:lnTo>
                  <a:pt x="189" y="66"/>
                </a:lnTo>
                <a:lnTo>
                  <a:pt x="189" y="67"/>
                </a:lnTo>
                <a:lnTo>
                  <a:pt x="188" y="67"/>
                </a:lnTo>
                <a:lnTo>
                  <a:pt x="184" y="68"/>
                </a:lnTo>
                <a:lnTo>
                  <a:pt x="176" y="69"/>
                </a:lnTo>
                <a:lnTo>
                  <a:pt x="168" y="71"/>
                </a:lnTo>
                <a:lnTo>
                  <a:pt x="119" y="79"/>
                </a:lnTo>
                <a:lnTo>
                  <a:pt x="71" y="84"/>
                </a:lnTo>
                <a:lnTo>
                  <a:pt x="35" y="87"/>
                </a:lnTo>
                <a:lnTo>
                  <a:pt x="5" y="89"/>
                </a:lnTo>
                <a:lnTo>
                  <a:pt x="4" y="89"/>
                </a:lnTo>
                <a:lnTo>
                  <a:pt x="3" y="89"/>
                </a:lnTo>
                <a:lnTo>
                  <a:pt x="1" y="88"/>
                </a:lnTo>
                <a:lnTo>
                  <a:pt x="0" y="88"/>
                </a:lnTo>
                <a:lnTo>
                  <a:pt x="0" y="87"/>
                </a:lnTo>
                <a:lnTo>
                  <a:pt x="1" y="87"/>
                </a:lnTo>
                <a:lnTo>
                  <a:pt x="9" y="85"/>
                </a:lnTo>
                <a:lnTo>
                  <a:pt x="8" y="85"/>
                </a:lnTo>
                <a:lnTo>
                  <a:pt x="7" y="84"/>
                </a:lnTo>
                <a:lnTo>
                  <a:pt x="5" y="83"/>
                </a:lnTo>
                <a:lnTo>
                  <a:pt x="5" y="81"/>
                </a:lnTo>
                <a:lnTo>
                  <a:pt x="13" y="77"/>
                </a:lnTo>
                <a:lnTo>
                  <a:pt x="9" y="77"/>
                </a:lnTo>
                <a:lnTo>
                  <a:pt x="7" y="76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13" y="75"/>
                </a:lnTo>
                <a:lnTo>
                  <a:pt x="20" y="75"/>
                </a:lnTo>
                <a:lnTo>
                  <a:pt x="39" y="71"/>
                </a:lnTo>
                <a:lnTo>
                  <a:pt x="59" y="69"/>
                </a:lnTo>
                <a:lnTo>
                  <a:pt x="79" y="71"/>
                </a:lnTo>
                <a:lnTo>
                  <a:pt x="98" y="71"/>
                </a:lnTo>
                <a:lnTo>
                  <a:pt x="106" y="68"/>
                </a:lnTo>
                <a:lnTo>
                  <a:pt x="116" y="67"/>
                </a:lnTo>
                <a:lnTo>
                  <a:pt x="127" y="67"/>
                </a:lnTo>
                <a:lnTo>
                  <a:pt x="138" y="67"/>
                </a:lnTo>
                <a:lnTo>
                  <a:pt x="167" y="66"/>
                </a:lnTo>
                <a:lnTo>
                  <a:pt x="181" y="63"/>
                </a:lnTo>
                <a:lnTo>
                  <a:pt x="184" y="62"/>
                </a:lnTo>
                <a:lnTo>
                  <a:pt x="186" y="60"/>
                </a:lnTo>
                <a:lnTo>
                  <a:pt x="189" y="59"/>
                </a:lnTo>
                <a:lnTo>
                  <a:pt x="192" y="58"/>
                </a:lnTo>
                <a:lnTo>
                  <a:pt x="193" y="55"/>
                </a:lnTo>
                <a:lnTo>
                  <a:pt x="193" y="52"/>
                </a:lnTo>
                <a:lnTo>
                  <a:pt x="193" y="50"/>
                </a:lnTo>
                <a:lnTo>
                  <a:pt x="190" y="46"/>
                </a:lnTo>
                <a:lnTo>
                  <a:pt x="186" y="41"/>
                </a:lnTo>
                <a:lnTo>
                  <a:pt x="181" y="35"/>
                </a:lnTo>
                <a:lnTo>
                  <a:pt x="176" y="31"/>
                </a:lnTo>
                <a:lnTo>
                  <a:pt x="169" y="28"/>
                </a:lnTo>
                <a:lnTo>
                  <a:pt x="118" y="4"/>
                </a:lnTo>
                <a:lnTo>
                  <a:pt x="117" y="3"/>
                </a:lnTo>
                <a:lnTo>
                  <a:pt x="117" y="1"/>
                </a:lnTo>
                <a:lnTo>
                  <a:pt x="118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716588" y="6442075"/>
            <a:ext cx="1241425" cy="176213"/>
          </a:xfrm>
          <a:custGeom>
            <a:avLst/>
            <a:gdLst>
              <a:gd name="T0" fmla="*/ 9 w 782"/>
              <a:gd name="T1" fmla="*/ 90 h 111"/>
              <a:gd name="T2" fmla="*/ 113 w 782"/>
              <a:gd name="T3" fmla="*/ 73 h 111"/>
              <a:gd name="T4" fmla="*/ 759 w 782"/>
              <a:gd name="T5" fmla="*/ 43 h 111"/>
              <a:gd name="T6" fmla="*/ 15 w 782"/>
              <a:gd name="T7" fmla="*/ 14 h 111"/>
              <a:gd name="T8" fmla="*/ 4 w 782"/>
              <a:gd name="T9" fmla="*/ 51 h 111"/>
              <a:gd name="T10" fmla="*/ 8 w 782"/>
              <a:gd name="T11" fmla="*/ 38 h 111"/>
              <a:gd name="T12" fmla="*/ 127 w 782"/>
              <a:gd name="T13" fmla="*/ 10 h 111"/>
              <a:gd name="T14" fmla="*/ 123 w 782"/>
              <a:gd name="T15" fmla="*/ 14 h 111"/>
              <a:gd name="T16" fmla="*/ 92 w 782"/>
              <a:gd name="T17" fmla="*/ 71 h 111"/>
              <a:gd name="T18" fmla="*/ 112 w 782"/>
              <a:gd name="T19" fmla="*/ 97 h 111"/>
              <a:gd name="T20" fmla="*/ 116 w 782"/>
              <a:gd name="T21" fmla="*/ 22 h 111"/>
              <a:gd name="T22" fmla="*/ 95 w 782"/>
              <a:gd name="T23" fmla="*/ 9 h 111"/>
              <a:gd name="T24" fmla="*/ 80 w 782"/>
              <a:gd name="T25" fmla="*/ 93 h 111"/>
              <a:gd name="T26" fmla="*/ 89 w 782"/>
              <a:gd name="T27" fmla="*/ 51 h 111"/>
              <a:gd name="T28" fmla="*/ 106 w 782"/>
              <a:gd name="T29" fmla="*/ 9 h 111"/>
              <a:gd name="T30" fmla="*/ 81 w 782"/>
              <a:gd name="T31" fmla="*/ 35 h 111"/>
              <a:gd name="T32" fmla="*/ 91 w 782"/>
              <a:gd name="T33" fmla="*/ 6 h 111"/>
              <a:gd name="T34" fmla="*/ 129 w 782"/>
              <a:gd name="T35" fmla="*/ 10 h 111"/>
              <a:gd name="T36" fmla="*/ 120 w 782"/>
              <a:gd name="T37" fmla="*/ 94 h 111"/>
              <a:gd name="T38" fmla="*/ 570 w 782"/>
              <a:gd name="T39" fmla="*/ 97 h 111"/>
              <a:gd name="T40" fmla="*/ 634 w 782"/>
              <a:gd name="T41" fmla="*/ 78 h 111"/>
              <a:gd name="T42" fmla="*/ 633 w 782"/>
              <a:gd name="T43" fmla="*/ 74 h 111"/>
              <a:gd name="T44" fmla="*/ 656 w 782"/>
              <a:gd name="T45" fmla="*/ 63 h 111"/>
              <a:gd name="T46" fmla="*/ 641 w 782"/>
              <a:gd name="T47" fmla="*/ 35 h 111"/>
              <a:gd name="T48" fmla="*/ 650 w 782"/>
              <a:gd name="T49" fmla="*/ 10 h 111"/>
              <a:gd name="T50" fmla="*/ 667 w 782"/>
              <a:gd name="T51" fmla="*/ 26 h 111"/>
              <a:gd name="T52" fmla="*/ 643 w 782"/>
              <a:gd name="T53" fmla="*/ 36 h 111"/>
              <a:gd name="T54" fmla="*/ 641 w 782"/>
              <a:gd name="T55" fmla="*/ 77 h 111"/>
              <a:gd name="T56" fmla="*/ 725 w 782"/>
              <a:gd name="T57" fmla="*/ 60 h 111"/>
              <a:gd name="T58" fmla="*/ 734 w 782"/>
              <a:gd name="T59" fmla="*/ 53 h 111"/>
              <a:gd name="T60" fmla="*/ 725 w 782"/>
              <a:gd name="T61" fmla="*/ 53 h 111"/>
              <a:gd name="T62" fmla="*/ 733 w 782"/>
              <a:gd name="T63" fmla="*/ 42 h 111"/>
              <a:gd name="T64" fmla="*/ 733 w 782"/>
              <a:gd name="T65" fmla="*/ 36 h 111"/>
              <a:gd name="T66" fmla="*/ 735 w 782"/>
              <a:gd name="T67" fmla="*/ 36 h 111"/>
              <a:gd name="T68" fmla="*/ 647 w 782"/>
              <a:gd name="T69" fmla="*/ 0 h 111"/>
              <a:gd name="T70" fmla="*/ 748 w 782"/>
              <a:gd name="T71" fmla="*/ 31 h 111"/>
              <a:gd name="T72" fmla="*/ 768 w 782"/>
              <a:gd name="T73" fmla="*/ 42 h 111"/>
              <a:gd name="T74" fmla="*/ 667 w 782"/>
              <a:gd name="T75" fmla="*/ 92 h 111"/>
              <a:gd name="T76" fmla="*/ 597 w 782"/>
              <a:gd name="T77" fmla="*/ 103 h 111"/>
              <a:gd name="T78" fmla="*/ 96 w 782"/>
              <a:gd name="T79" fmla="*/ 101 h 111"/>
              <a:gd name="T80" fmla="*/ 93 w 782"/>
              <a:gd name="T81" fmla="*/ 106 h 111"/>
              <a:gd name="T82" fmla="*/ 83 w 782"/>
              <a:gd name="T83" fmla="*/ 107 h 111"/>
              <a:gd name="T84" fmla="*/ 18 w 782"/>
              <a:gd name="T85" fmla="*/ 107 h 111"/>
              <a:gd name="T86" fmla="*/ 12 w 782"/>
              <a:gd name="T87" fmla="*/ 106 h 111"/>
              <a:gd name="T88" fmla="*/ 3 w 782"/>
              <a:gd name="T89" fmla="*/ 32 h 111"/>
              <a:gd name="T90" fmla="*/ 18 w 782"/>
              <a:gd name="T91" fmla="*/ 4 h 111"/>
              <a:gd name="T92" fmla="*/ 12 w 782"/>
              <a:gd name="T93" fmla="*/ 18 h 111"/>
              <a:gd name="T94" fmla="*/ 38 w 782"/>
              <a:gd name="T95" fmla="*/ 6 h 111"/>
              <a:gd name="T96" fmla="*/ 89 w 782"/>
              <a:gd name="T97" fmla="*/ 4 h 111"/>
              <a:gd name="T98" fmla="*/ 72 w 782"/>
              <a:gd name="T99" fmla="*/ 9 h 111"/>
              <a:gd name="T100" fmla="*/ 13 w 782"/>
              <a:gd name="T101" fmla="*/ 22 h 111"/>
              <a:gd name="T102" fmla="*/ 24 w 782"/>
              <a:gd name="T103" fmla="*/ 101 h 111"/>
              <a:gd name="T104" fmla="*/ 70 w 782"/>
              <a:gd name="T105" fmla="*/ 65 h 111"/>
              <a:gd name="T106" fmla="*/ 93 w 782"/>
              <a:gd name="T107" fmla="*/ 2 h 111"/>
              <a:gd name="T108" fmla="*/ 95 w 782"/>
              <a:gd name="T109" fmla="*/ 5 h 111"/>
              <a:gd name="T110" fmla="*/ 263 w 782"/>
              <a:gd name="T111" fmla="*/ 2 h 111"/>
              <a:gd name="T112" fmla="*/ 646 w 782"/>
              <a:gd name="T1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2" h="111">
                <a:moveTo>
                  <a:pt x="7" y="64"/>
                </a:moveTo>
                <a:lnTo>
                  <a:pt x="7" y="71"/>
                </a:lnTo>
                <a:lnTo>
                  <a:pt x="7" y="77"/>
                </a:lnTo>
                <a:lnTo>
                  <a:pt x="8" y="84"/>
                </a:lnTo>
                <a:lnTo>
                  <a:pt x="8" y="89"/>
                </a:lnTo>
                <a:lnTo>
                  <a:pt x="8" y="89"/>
                </a:lnTo>
                <a:lnTo>
                  <a:pt x="9" y="90"/>
                </a:lnTo>
                <a:lnTo>
                  <a:pt x="11" y="93"/>
                </a:lnTo>
                <a:lnTo>
                  <a:pt x="12" y="97"/>
                </a:lnTo>
                <a:lnTo>
                  <a:pt x="15" y="101"/>
                </a:lnTo>
                <a:lnTo>
                  <a:pt x="9" y="82"/>
                </a:lnTo>
                <a:lnTo>
                  <a:pt x="7" y="64"/>
                </a:lnTo>
                <a:close/>
                <a:moveTo>
                  <a:pt x="113" y="63"/>
                </a:moveTo>
                <a:lnTo>
                  <a:pt x="113" y="73"/>
                </a:lnTo>
                <a:lnTo>
                  <a:pt x="114" y="84"/>
                </a:lnTo>
                <a:lnTo>
                  <a:pt x="118" y="92"/>
                </a:lnTo>
                <a:lnTo>
                  <a:pt x="116" y="77"/>
                </a:lnTo>
                <a:lnTo>
                  <a:pt x="113" y="63"/>
                </a:lnTo>
                <a:close/>
                <a:moveTo>
                  <a:pt x="763" y="42"/>
                </a:moveTo>
                <a:lnTo>
                  <a:pt x="761" y="42"/>
                </a:lnTo>
                <a:lnTo>
                  <a:pt x="759" y="43"/>
                </a:lnTo>
                <a:lnTo>
                  <a:pt x="756" y="46"/>
                </a:lnTo>
                <a:lnTo>
                  <a:pt x="754" y="47"/>
                </a:lnTo>
                <a:lnTo>
                  <a:pt x="751" y="50"/>
                </a:lnTo>
                <a:lnTo>
                  <a:pt x="763" y="42"/>
                </a:lnTo>
                <a:lnTo>
                  <a:pt x="763" y="42"/>
                </a:lnTo>
                <a:close/>
                <a:moveTo>
                  <a:pt x="17" y="10"/>
                </a:moveTo>
                <a:lnTo>
                  <a:pt x="15" y="14"/>
                </a:lnTo>
                <a:lnTo>
                  <a:pt x="12" y="19"/>
                </a:lnTo>
                <a:lnTo>
                  <a:pt x="11" y="25"/>
                </a:lnTo>
                <a:lnTo>
                  <a:pt x="9" y="30"/>
                </a:lnTo>
                <a:lnTo>
                  <a:pt x="7" y="39"/>
                </a:lnTo>
                <a:lnTo>
                  <a:pt x="5" y="50"/>
                </a:lnTo>
                <a:lnTo>
                  <a:pt x="5" y="50"/>
                </a:lnTo>
                <a:lnTo>
                  <a:pt x="4" y="51"/>
                </a:lnTo>
                <a:lnTo>
                  <a:pt x="4" y="53"/>
                </a:lnTo>
                <a:lnTo>
                  <a:pt x="5" y="76"/>
                </a:lnTo>
                <a:lnTo>
                  <a:pt x="5" y="69"/>
                </a:lnTo>
                <a:lnTo>
                  <a:pt x="7" y="63"/>
                </a:lnTo>
                <a:lnTo>
                  <a:pt x="7" y="63"/>
                </a:lnTo>
                <a:lnTo>
                  <a:pt x="7" y="51"/>
                </a:lnTo>
                <a:lnTo>
                  <a:pt x="8" y="38"/>
                </a:lnTo>
                <a:lnTo>
                  <a:pt x="11" y="30"/>
                </a:lnTo>
                <a:lnTo>
                  <a:pt x="13" y="19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close/>
                <a:moveTo>
                  <a:pt x="127" y="10"/>
                </a:moveTo>
                <a:lnTo>
                  <a:pt x="127" y="10"/>
                </a:lnTo>
                <a:lnTo>
                  <a:pt x="127" y="10"/>
                </a:lnTo>
                <a:lnTo>
                  <a:pt x="127" y="10"/>
                </a:lnTo>
                <a:close/>
                <a:moveTo>
                  <a:pt x="123" y="10"/>
                </a:moveTo>
                <a:lnTo>
                  <a:pt x="120" y="18"/>
                </a:lnTo>
                <a:lnTo>
                  <a:pt x="118" y="26"/>
                </a:lnTo>
                <a:lnTo>
                  <a:pt x="122" y="15"/>
                </a:lnTo>
                <a:lnTo>
                  <a:pt x="123" y="14"/>
                </a:lnTo>
                <a:lnTo>
                  <a:pt x="125" y="13"/>
                </a:lnTo>
                <a:lnTo>
                  <a:pt x="126" y="10"/>
                </a:lnTo>
                <a:lnTo>
                  <a:pt x="123" y="10"/>
                </a:lnTo>
                <a:close/>
                <a:moveTo>
                  <a:pt x="113" y="10"/>
                </a:moveTo>
                <a:lnTo>
                  <a:pt x="101" y="29"/>
                </a:lnTo>
                <a:lnTo>
                  <a:pt x="95" y="48"/>
                </a:lnTo>
                <a:lnTo>
                  <a:pt x="92" y="71"/>
                </a:lnTo>
                <a:lnTo>
                  <a:pt x="92" y="81"/>
                </a:lnTo>
                <a:lnTo>
                  <a:pt x="93" y="93"/>
                </a:lnTo>
                <a:lnTo>
                  <a:pt x="95" y="97"/>
                </a:lnTo>
                <a:lnTo>
                  <a:pt x="100" y="97"/>
                </a:lnTo>
                <a:lnTo>
                  <a:pt x="105" y="97"/>
                </a:lnTo>
                <a:lnTo>
                  <a:pt x="109" y="97"/>
                </a:lnTo>
                <a:lnTo>
                  <a:pt x="112" y="97"/>
                </a:lnTo>
                <a:lnTo>
                  <a:pt x="116" y="97"/>
                </a:lnTo>
                <a:lnTo>
                  <a:pt x="110" y="86"/>
                </a:lnTo>
                <a:lnTo>
                  <a:pt x="109" y="74"/>
                </a:lnTo>
                <a:lnTo>
                  <a:pt x="109" y="61"/>
                </a:lnTo>
                <a:lnTo>
                  <a:pt x="110" y="51"/>
                </a:lnTo>
                <a:lnTo>
                  <a:pt x="113" y="36"/>
                </a:lnTo>
                <a:lnTo>
                  <a:pt x="116" y="22"/>
                </a:lnTo>
                <a:lnTo>
                  <a:pt x="122" y="10"/>
                </a:lnTo>
                <a:lnTo>
                  <a:pt x="113" y="10"/>
                </a:lnTo>
                <a:close/>
                <a:moveTo>
                  <a:pt x="109" y="9"/>
                </a:moveTo>
                <a:lnTo>
                  <a:pt x="106" y="14"/>
                </a:lnTo>
                <a:lnTo>
                  <a:pt x="110" y="10"/>
                </a:lnTo>
                <a:lnTo>
                  <a:pt x="109" y="9"/>
                </a:lnTo>
                <a:close/>
                <a:moveTo>
                  <a:pt x="95" y="9"/>
                </a:moveTo>
                <a:lnTo>
                  <a:pt x="85" y="32"/>
                </a:lnTo>
                <a:lnTo>
                  <a:pt x="79" y="57"/>
                </a:lnTo>
                <a:lnTo>
                  <a:pt x="76" y="82"/>
                </a:lnTo>
                <a:lnTo>
                  <a:pt x="78" y="88"/>
                </a:lnTo>
                <a:lnTo>
                  <a:pt x="80" y="93"/>
                </a:lnTo>
                <a:lnTo>
                  <a:pt x="80" y="93"/>
                </a:lnTo>
                <a:lnTo>
                  <a:pt x="80" y="93"/>
                </a:lnTo>
                <a:lnTo>
                  <a:pt x="83" y="94"/>
                </a:lnTo>
                <a:lnTo>
                  <a:pt x="87" y="95"/>
                </a:lnTo>
                <a:lnTo>
                  <a:pt x="92" y="95"/>
                </a:lnTo>
                <a:lnTo>
                  <a:pt x="88" y="82"/>
                </a:lnTo>
                <a:lnTo>
                  <a:pt x="87" y="68"/>
                </a:lnTo>
                <a:lnTo>
                  <a:pt x="88" y="55"/>
                </a:lnTo>
                <a:lnTo>
                  <a:pt x="89" y="51"/>
                </a:lnTo>
                <a:lnTo>
                  <a:pt x="89" y="44"/>
                </a:lnTo>
                <a:lnTo>
                  <a:pt x="92" y="38"/>
                </a:lnTo>
                <a:lnTo>
                  <a:pt x="95" y="32"/>
                </a:lnTo>
                <a:lnTo>
                  <a:pt x="96" y="30"/>
                </a:lnTo>
                <a:lnTo>
                  <a:pt x="99" y="23"/>
                </a:lnTo>
                <a:lnTo>
                  <a:pt x="102" y="15"/>
                </a:lnTo>
                <a:lnTo>
                  <a:pt x="106" y="9"/>
                </a:lnTo>
                <a:lnTo>
                  <a:pt x="95" y="9"/>
                </a:lnTo>
                <a:close/>
                <a:moveTo>
                  <a:pt x="91" y="6"/>
                </a:moveTo>
                <a:lnTo>
                  <a:pt x="84" y="18"/>
                </a:lnTo>
                <a:lnTo>
                  <a:pt x="80" y="31"/>
                </a:lnTo>
                <a:lnTo>
                  <a:pt x="76" y="46"/>
                </a:lnTo>
                <a:lnTo>
                  <a:pt x="75" y="59"/>
                </a:lnTo>
                <a:lnTo>
                  <a:pt x="81" y="35"/>
                </a:lnTo>
                <a:lnTo>
                  <a:pt x="83" y="29"/>
                </a:lnTo>
                <a:lnTo>
                  <a:pt x="85" y="22"/>
                </a:lnTo>
                <a:lnTo>
                  <a:pt x="85" y="18"/>
                </a:lnTo>
                <a:lnTo>
                  <a:pt x="87" y="15"/>
                </a:lnTo>
                <a:lnTo>
                  <a:pt x="88" y="12"/>
                </a:lnTo>
                <a:lnTo>
                  <a:pt x="89" y="9"/>
                </a:lnTo>
                <a:lnTo>
                  <a:pt x="91" y="6"/>
                </a:lnTo>
                <a:lnTo>
                  <a:pt x="91" y="6"/>
                </a:lnTo>
                <a:close/>
                <a:moveTo>
                  <a:pt x="646" y="2"/>
                </a:moveTo>
                <a:lnTo>
                  <a:pt x="547" y="6"/>
                </a:lnTo>
                <a:lnTo>
                  <a:pt x="450" y="9"/>
                </a:lnTo>
                <a:lnTo>
                  <a:pt x="337" y="8"/>
                </a:lnTo>
                <a:lnTo>
                  <a:pt x="232" y="9"/>
                </a:lnTo>
                <a:lnTo>
                  <a:pt x="129" y="10"/>
                </a:lnTo>
                <a:lnTo>
                  <a:pt x="126" y="15"/>
                </a:lnTo>
                <a:lnTo>
                  <a:pt x="123" y="22"/>
                </a:lnTo>
                <a:lnTo>
                  <a:pt x="121" y="29"/>
                </a:lnTo>
                <a:lnTo>
                  <a:pt x="118" y="36"/>
                </a:lnTo>
                <a:lnTo>
                  <a:pt x="117" y="52"/>
                </a:lnTo>
                <a:lnTo>
                  <a:pt x="117" y="68"/>
                </a:lnTo>
                <a:lnTo>
                  <a:pt x="120" y="94"/>
                </a:lnTo>
                <a:lnTo>
                  <a:pt x="123" y="97"/>
                </a:lnTo>
                <a:lnTo>
                  <a:pt x="144" y="97"/>
                </a:lnTo>
                <a:lnTo>
                  <a:pt x="147" y="97"/>
                </a:lnTo>
                <a:lnTo>
                  <a:pt x="214" y="97"/>
                </a:lnTo>
                <a:lnTo>
                  <a:pt x="362" y="97"/>
                </a:lnTo>
                <a:lnTo>
                  <a:pt x="492" y="95"/>
                </a:lnTo>
                <a:lnTo>
                  <a:pt x="570" y="97"/>
                </a:lnTo>
                <a:lnTo>
                  <a:pt x="597" y="98"/>
                </a:lnTo>
                <a:lnTo>
                  <a:pt x="625" y="95"/>
                </a:lnTo>
                <a:lnTo>
                  <a:pt x="654" y="92"/>
                </a:lnTo>
                <a:lnTo>
                  <a:pt x="649" y="89"/>
                </a:lnTo>
                <a:lnTo>
                  <a:pt x="643" y="85"/>
                </a:lnTo>
                <a:lnTo>
                  <a:pt x="638" y="82"/>
                </a:lnTo>
                <a:lnTo>
                  <a:pt x="634" y="78"/>
                </a:lnTo>
                <a:lnTo>
                  <a:pt x="632" y="80"/>
                </a:lnTo>
                <a:lnTo>
                  <a:pt x="630" y="80"/>
                </a:lnTo>
                <a:lnTo>
                  <a:pt x="630" y="78"/>
                </a:lnTo>
                <a:lnTo>
                  <a:pt x="630" y="78"/>
                </a:lnTo>
                <a:lnTo>
                  <a:pt x="632" y="77"/>
                </a:lnTo>
                <a:lnTo>
                  <a:pt x="633" y="76"/>
                </a:lnTo>
                <a:lnTo>
                  <a:pt x="633" y="74"/>
                </a:lnTo>
                <a:lnTo>
                  <a:pt x="634" y="73"/>
                </a:lnTo>
                <a:lnTo>
                  <a:pt x="635" y="73"/>
                </a:lnTo>
                <a:lnTo>
                  <a:pt x="637" y="73"/>
                </a:lnTo>
                <a:lnTo>
                  <a:pt x="638" y="73"/>
                </a:lnTo>
                <a:lnTo>
                  <a:pt x="643" y="71"/>
                </a:lnTo>
                <a:lnTo>
                  <a:pt x="650" y="67"/>
                </a:lnTo>
                <a:lnTo>
                  <a:pt x="656" y="63"/>
                </a:lnTo>
                <a:lnTo>
                  <a:pt x="660" y="59"/>
                </a:lnTo>
                <a:lnTo>
                  <a:pt x="659" y="56"/>
                </a:lnTo>
                <a:lnTo>
                  <a:pt x="637" y="39"/>
                </a:lnTo>
                <a:lnTo>
                  <a:pt x="637" y="38"/>
                </a:lnTo>
                <a:lnTo>
                  <a:pt x="638" y="38"/>
                </a:lnTo>
                <a:lnTo>
                  <a:pt x="639" y="36"/>
                </a:lnTo>
                <a:lnTo>
                  <a:pt x="641" y="35"/>
                </a:lnTo>
                <a:lnTo>
                  <a:pt x="642" y="35"/>
                </a:lnTo>
                <a:lnTo>
                  <a:pt x="647" y="32"/>
                </a:lnTo>
                <a:lnTo>
                  <a:pt x="653" y="30"/>
                </a:lnTo>
                <a:lnTo>
                  <a:pt x="658" y="27"/>
                </a:lnTo>
                <a:lnTo>
                  <a:pt x="663" y="25"/>
                </a:lnTo>
                <a:lnTo>
                  <a:pt x="656" y="18"/>
                </a:lnTo>
                <a:lnTo>
                  <a:pt x="650" y="10"/>
                </a:lnTo>
                <a:lnTo>
                  <a:pt x="646" y="2"/>
                </a:lnTo>
                <a:close/>
                <a:moveTo>
                  <a:pt x="649" y="2"/>
                </a:moveTo>
                <a:lnTo>
                  <a:pt x="649" y="2"/>
                </a:lnTo>
                <a:lnTo>
                  <a:pt x="658" y="14"/>
                </a:lnTo>
                <a:lnTo>
                  <a:pt x="668" y="25"/>
                </a:lnTo>
                <a:lnTo>
                  <a:pt x="668" y="25"/>
                </a:lnTo>
                <a:lnTo>
                  <a:pt x="667" y="26"/>
                </a:lnTo>
                <a:lnTo>
                  <a:pt x="666" y="27"/>
                </a:lnTo>
                <a:lnTo>
                  <a:pt x="666" y="27"/>
                </a:lnTo>
                <a:lnTo>
                  <a:pt x="662" y="29"/>
                </a:lnTo>
                <a:lnTo>
                  <a:pt x="656" y="31"/>
                </a:lnTo>
                <a:lnTo>
                  <a:pt x="650" y="34"/>
                </a:lnTo>
                <a:lnTo>
                  <a:pt x="646" y="36"/>
                </a:lnTo>
                <a:lnTo>
                  <a:pt x="643" y="36"/>
                </a:lnTo>
                <a:lnTo>
                  <a:pt x="643" y="36"/>
                </a:lnTo>
                <a:lnTo>
                  <a:pt x="670" y="56"/>
                </a:lnTo>
                <a:lnTo>
                  <a:pt x="670" y="56"/>
                </a:lnTo>
                <a:lnTo>
                  <a:pt x="668" y="57"/>
                </a:lnTo>
                <a:lnTo>
                  <a:pt x="668" y="57"/>
                </a:lnTo>
                <a:lnTo>
                  <a:pt x="656" y="68"/>
                </a:lnTo>
                <a:lnTo>
                  <a:pt x="641" y="77"/>
                </a:lnTo>
                <a:lnTo>
                  <a:pt x="653" y="82"/>
                </a:lnTo>
                <a:lnTo>
                  <a:pt x="663" y="89"/>
                </a:lnTo>
                <a:lnTo>
                  <a:pt x="693" y="76"/>
                </a:lnTo>
                <a:lnTo>
                  <a:pt x="725" y="63"/>
                </a:lnTo>
                <a:lnTo>
                  <a:pt x="725" y="61"/>
                </a:lnTo>
                <a:lnTo>
                  <a:pt x="725" y="60"/>
                </a:lnTo>
                <a:lnTo>
                  <a:pt x="725" y="60"/>
                </a:lnTo>
                <a:lnTo>
                  <a:pt x="729" y="57"/>
                </a:lnTo>
                <a:lnTo>
                  <a:pt x="733" y="55"/>
                </a:lnTo>
                <a:lnTo>
                  <a:pt x="737" y="53"/>
                </a:lnTo>
                <a:lnTo>
                  <a:pt x="742" y="51"/>
                </a:lnTo>
                <a:lnTo>
                  <a:pt x="742" y="51"/>
                </a:lnTo>
                <a:lnTo>
                  <a:pt x="744" y="50"/>
                </a:lnTo>
                <a:lnTo>
                  <a:pt x="734" y="53"/>
                </a:lnTo>
                <a:lnTo>
                  <a:pt x="725" y="57"/>
                </a:lnTo>
                <a:lnTo>
                  <a:pt x="723" y="57"/>
                </a:lnTo>
                <a:lnTo>
                  <a:pt x="722" y="56"/>
                </a:lnTo>
                <a:lnTo>
                  <a:pt x="722" y="56"/>
                </a:lnTo>
                <a:lnTo>
                  <a:pt x="723" y="55"/>
                </a:lnTo>
                <a:lnTo>
                  <a:pt x="725" y="53"/>
                </a:lnTo>
                <a:lnTo>
                  <a:pt x="725" y="53"/>
                </a:lnTo>
                <a:lnTo>
                  <a:pt x="731" y="50"/>
                </a:lnTo>
                <a:lnTo>
                  <a:pt x="738" y="46"/>
                </a:lnTo>
                <a:lnTo>
                  <a:pt x="744" y="43"/>
                </a:lnTo>
                <a:lnTo>
                  <a:pt x="746" y="43"/>
                </a:lnTo>
                <a:lnTo>
                  <a:pt x="740" y="43"/>
                </a:lnTo>
                <a:lnTo>
                  <a:pt x="734" y="42"/>
                </a:lnTo>
                <a:lnTo>
                  <a:pt x="733" y="42"/>
                </a:lnTo>
                <a:lnTo>
                  <a:pt x="733" y="40"/>
                </a:lnTo>
                <a:lnTo>
                  <a:pt x="734" y="39"/>
                </a:lnTo>
                <a:lnTo>
                  <a:pt x="735" y="39"/>
                </a:lnTo>
                <a:lnTo>
                  <a:pt x="737" y="39"/>
                </a:lnTo>
                <a:lnTo>
                  <a:pt x="739" y="39"/>
                </a:lnTo>
                <a:lnTo>
                  <a:pt x="733" y="38"/>
                </a:lnTo>
                <a:lnTo>
                  <a:pt x="733" y="36"/>
                </a:lnTo>
                <a:lnTo>
                  <a:pt x="733" y="36"/>
                </a:lnTo>
                <a:lnTo>
                  <a:pt x="734" y="35"/>
                </a:lnTo>
                <a:lnTo>
                  <a:pt x="735" y="35"/>
                </a:lnTo>
                <a:lnTo>
                  <a:pt x="735" y="35"/>
                </a:lnTo>
                <a:lnTo>
                  <a:pt x="735" y="35"/>
                </a:lnTo>
                <a:lnTo>
                  <a:pt x="735" y="35"/>
                </a:lnTo>
                <a:lnTo>
                  <a:pt x="735" y="36"/>
                </a:lnTo>
                <a:lnTo>
                  <a:pt x="738" y="35"/>
                </a:lnTo>
                <a:lnTo>
                  <a:pt x="718" y="29"/>
                </a:lnTo>
                <a:lnTo>
                  <a:pt x="695" y="21"/>
                </a:lnTo>
                <a:lnTo>
                  <a:pt x="671" y="13"/>
                </a:lnTo>
                <a:lnTo>
                  <a:pt x="649" y="2"/>
                </a:lnTo>
                <a:lnTo>
                  <a:pt x="649" y="2"/>
                </a:lnTo>
                <a:close/>
                <a:moveTo>
                  <a:pt x="647" y="0"/>
                </a:moveTo>
                <a:lnTo>
                  <a:pt x="647" y="1"/>
                </a:lnTo>
                <a:lnTo>
                  <a:pt x="650" y="1"/>
                </a:lnTo>
                <a:lnTo>
                  <a:pt x="650" y="1"/>
                </a:lnTo>
                <a:lnTo>
                  <a:pt x="651" y="1"/>
                </a:lnTo>
                <a:lnTo>
                  <a:pt x="683" y="12"/>
                </a:lnTo>
                <a:lnTo>
                  <a:pt x="716" y="22"/>
                </a:lnTo>
                <a:lnTo>
                  <a:pt x="748" y="31"/>
                </a:lnTo>
                <a:lnTo>
                  <a:pt x="781" y="38"/>
                </a:lnTo>
                <a:lnTo>
                  <a:pt x="782" y="38"/>
                </a:lnTo>
                <a:lnTo>
                  <a:pt x="781" y="39"/>
                </a:lnTo>
                <a:lnTo>
                  <a:pt x="780" y="40"/>
                </a:lnTo>
                <a:lnTo>
                  <a:pt x="779" y="42"/>
                </a:lnTo>
                <a:lnTo>
                  <a:pt x="777" y="42"/>
                </a:lnTo>
                <a:lnTo>
                  <a:pt x="768" y="42"/>
                </a:lnTo>
                <a:lnTo>
                  <a:pt x="737" y="61"/>
                </a:lnTo>
                <a:lnTo>
                  <a:pt x="701" y="78"/>
                </a:lnTo>
                <a:lnTo>
                  <a:pt x="664" y="90"/>
                </a:lnTo>
                <a:lnTo>
                  <a:pt x="666" y="92"/>
                </a:lnTo>
                <a:lnTo>
                  <a:pt x="667" y="90"/>
                </a:lnTo>
                <a:lnTo>
                  <a:pt x="667" y="92"/>
                </a:lnTo>
                <a:lnTo>
                  <a:pt x="667" y="92"/>
                </a:lnTo>
                <a:lnTo>
                  <a:pt x="667" y="92"/>
                </a:lnTo>
                <a:lnTo>
                  <a:pt x="667" y="93"/>
                </a:lnTo>
                <a:lnTo>
                  <a:pt x="666" y="94"/>
                </a:lnTo>
                <a:lnTo>
                  <a:pt x="664" y="95"/>
                </a:lnTo>
                <a:lnTo>
                  <a:pt x="663" y="97"/>
                </a:lnTo>
                <a:lnTo>
                  <a:pt x="630" y="101"/>
                </a:lnTo>
                <a:lnTo>
                  <a:pt x="597" y="103"/>
                </a:lnTo>
                <a:lnTo>
                  <a:pt x="565" y="103"/>
                </a:lnTo>
                <a:lnTo>
                  <a:pt x="483" y="102"/>
                </a:lnTo>
                <a:lnTo>
                  <a:pt x="347" y="102"/>
                </a:lnTo>
                <a:lnTo>
                  <a:pt x="196" y="102"/>
                </a:lnTo>
                <a:lnTo>
                  <a:pt x="127" y="101"/>
                </a:lnTo>
                <a:lnTo>
                  <a:pt x="112" y="101"/>
                </a:lnTo>
                <a:lnTo>
                  <a:pt x="96" y="101"/>
                </a:lnTo>
                <a:lnTo>
                  <a:pt x="95" y="101"/>
                </a:lnTo>
                <a:lnTo>
                  <a:pt x="95" y="101"/>
                </a:lnTo>
                <a:lnTo>
                  <a:pt x="95" y="101"/>
                </a:lnTo>
                <a:lnTo>
                  <a:pt x="91" y="99"/>
                </a:lnTo>
                <a:lnTo>
                  <a:pt x="85" y="99"/>
                </a:lnTo>
                <a:lnTo>
                  <a:pt x="89" y="103"/>
                </a:lnTo>
                <a:lnTo>
                  <a:pt x="93" y="106"/>
                </a:lnTo>
                <a:lnTo>
                  <a:pt x="93" y="107"/>
                </a:lnTo>
                <a:lnTo>
                  <a:pt x="93" y="109"/>
                </a:lnTo>
                <a:lnTo>
                  <a:pt x="92" y="109"/>
                </a:lnTo>
                <a:lnTo>
                  <a:pt x="92" y="110"/>
                </a:lnTo>
                <a:lnTo>
                  <a:pt x="91" y="110"/>
                </a:lnTo>
                <a:lnTo>
                  <a:pt x="87" y="110"/>
                </a:lnTo>
                <a:lnTo>
                  <a:pt x="83" y="107"/>
                </a:lnTo>
                <a:lnTo>
                  <a:pt x="79" y="105"/>
                </a:lnTo>
                <a:lnTo>
                  <a:pt x="66" y="107"/>
                </a:lnTo>
                <a:lnTo>
                  <a:pt x="51" y="107"/>
                </a:lnTo>
                <a:lnTo>
                  <a:pt x="37" y="107"/>
                </a:lnTo>
                <a:lnTo>
                  <a:pt x="18" y="106"/>
                </a:lnTo>
                <a:lnTo>
                  <a:pt x="18" y="107"/>
                </a:lnTo>
                <a:lnTo>
                  <a:pt x="18" y="107"/>
                </a:lnTo>
                <a:lnTo>
                  <a:pt x="18" y="107"/>
                </a:lnTo>
                <a:lnTo>
                  <a:pt x="18" y="109"/>
                </a:lnTo>
                <a:lnTo>
                  <a:pt x="17" y="110"/>
                </a:lnTo>
                <a:lnTo>
                  <a:pt x="16" y="111"/>
                </a:lnTo>
                <a:lnTo>
                  <a:pt x="15" y="111"/>
                </a:lnTo>
                <a:lnTo>
                  <a:pt x="15" y="111"/>
                </a:lnTo>
                <a:lnTo>
                  <a:pt x="12" y="106"/>
                </a:lnTo>
                <a:lnTo>
                  <a:pt x="7" y="106"/>
                </a:lnTo>
                <a:lnTo>
                  <a:pt x="7" y="105"/>
                </a:lnTo>
                <a:lnTo>
                  <a:pt x="7" y="105"/>
                </a:lnTo>
                <a:lnTo>
                  <a:pt x="9" y="103"/>
                </a:lnTo>
                <a:lnTo>
                  <a:pt x="1" y="81"/>
                </a:lnTo>
                <a:lnTo>
                  <a:pt x="0" y="57"/>
                </a:lnTo>
                <a:lnTo>
                  <a:pt x="3" y="32"/>
                </a:lnTo>
                <a:lnTo>
                  <a:pt x="5" y="25"/>
                </a:lnTo>
                <a:lnTo>
                  <a:pt x="8" y="15"/>
                </a:lnTo>
                <a:lnTo>
                  <a:pt x="12" y="8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18" y="4"/>
                </a:lnTo>
                <a:lnTo>
                  <a:pt x="13" y="9"/>
                </a:lnTo>
                <a:lnTo>
                  <a:pt x="9" y="15"/>
                </a:lnTo>
                <a:lnTo>
                  <a:pt x="7" y="26"/>
                </a:lnTo>
                <a:lnTo>
                  <a:pt x="5" y="35"/>
                </a:lnTo>
                <a:lnTo>
                  <a:pt x="7" y="30"/>
                </a:lnTo>
                <a:lnTo>
                  <a:pt x="9" y="23"/>
                </a:lnTo>
                <a:lnTo>
                  <a:pt x="12" y="18"/>
                </a:lnTo>
                <a:lnTo>
                  <a:pt x="13" y="14"/>
                </a:lnTo>
                <a:lnTo>
                  <a:pt x="17" y="10"/>
                </a:lnTo>
                <a:lnTo>
                  <a:pt x="17" y="9"/>
                </a:lnTo>
                <a:lnTo>
                  <a:pt x="18" y="6"/>
                </a:lnTo>
                <a:lnTo>
                  <a:pt x="20" y="5"/>
                </a:lnTo>
                <a:lnTo>
                  <a:pt x="21" y="5"/>
                </a:lnTo>
                <a:lnTo>
                  <a:pt x="38" y="6"/>
                </a:lnTo>
                <a:lnTo>
                  <a:pt x="55" y="6"/>
                </a:lnTo>
                <a:lnTo>
                  <a:pt x="76" y="5"/>
                </a:lnTo>
                <a:lnTo>
                  <a:pt x="79" y="5"/>
                </a:lnTo>
                <a:lnTo>
                  <a:pt x="81" y="5"/>
                </a:lnTo>
                <a:lnTo>
                  <a:pt x="84" y="5"/>
                </a:lnTo>
                <a:lnTo>
                  <a:pt x="87" y="5"/>
                </a:lnTo>
                <a:lnTo>
                  <a:pt x="89" y="4"/>
                </a:lnTo>
                <a:lnTo>
                  <a:pt x="89" y="4"/>
                </a:lnTo>
                <a:lnTo>
                  <a:pt x="89" y="5"/>
                </a:lnTo>
                <a:lnTo>
                  <a:pt x="87" y="6"/>
                </a:lnTo>
                <a:lnTo>
                  <a:pt x="83" y="8"/>
                </a:lnTo>
                <a:lnTo>
                  <a:pt x="79" y="9"/>
                </a:lnTo>
                <a:lnTo>
                  <a:pt x="76" y="9"/>
                </a:lnTo>
                <a:lnTo>
                  <a:pt x="72" y="9"/>
                </a:lnTo>
                <a:lnTo>
                  <a:pt x="68" y="9"/>
                </a:lnTo>
                <a:lnTo>
                  <a:pt x="37" y="13"/>
                </a:lnTo>
                <a:lnTo>
                  <a:pt x="29" y="12"/>
                </a:lnTo>
                <a:lnTo>
                  <a:pt x="20" y="10"/>
                </a:lnTo>
                <a:lnTo>
                  <a:pt x="18" y="12"/>
                </a:lnTo>
                <a:lnTo>
                  <a:pt x="18" y="12"/>
                </a:lnTo>
                <a:lnTo>
                  <a:pt x="13" y="22"/>
                </a:lnTo>
                <a:lnTo>
                  <a:pt x="11" y="35"/>
                </a:lnTo>
                <a:lnTo>
                  <a:pt x="11" y="48"/>
                </a:lnTo>
                <a:lnTo>
                  <a:pt x="9" y="60"/>
                </a:lnTo>
                <a:lnTo>
                  <a:pt x="11" y="74"/>
                </a:lnTo>
                <a:lnTo>
                  <a:pt x="13" y="88"/>
                </a:lnTo>
                <a:lnTo>
                  <a:pt x="17" y="101"/>
                </a:lnTo>
                <a:lnTo>
                  <a:pt x="24" y="101"/>
                </a:lnTo>
                <a:lnTo>
                  <a:pt x="30" y="101"/>
                </a:lnTo>
                <a:lnTo>
                  <a:pt x="37" y="101"/>
                </a:lnTo>
                <a:lnTo>
                  <a:pt x="57" y="102"/>
                </a:lnTo>
                <a:lnTo>
                  <a:pt x="76" y="101"/>
                </a:lnTo>
                <a:lnTo>
                  <a:pt x="72" y="89"/>
                </a:lnTo>
                <a:lnTo>
                  <a:pt x="70" y="77"/>
                </a:lnTo>
                <a:lnTo>
                  <a:pt x="70" y="65"/>
                </a:lnTo>
                <a:lnTo>
                  <a:pt x="71" y="56"/>
                </a:lnTo>
                <a:lnTo>
                  <a:pt x="74" y="42"/>
                </a:lnTo>
                <a:lnTo>
                  <a:pt x="78" y="29"/>
                </a:lnTo>
                <a:lnTo>
                  <a:pt x="83" y="15"/>
                </a:lnTo>
                <a:lnTo>
                  <a:pt x="92" y="4"/>
                </a:lnTo>
                <a:lnTo>
                  <a:pt x="92" y="4"/>
                </a:lnTo>
                <a:lnTo>
                  <a:pt x="93" y="2"/>
                </a:lnTo>
                <a:lnTo>
                  <a:pt x="95" y="1"/>
                </a:lnTo>
                <a:lnTo>
                  <a:pt x="96" y="1"/>
                </a:lnTo>
                <a:lnTo>
                  <a:pt x="96" y="2"/>
                </a:lnTo>
                <a:lnTo>
                  <a:pt x="95" y="4"/>
                </a:lnTo>
                <a:lnTo>
                  <a:pt x="95" y="5"/>
                </a:lnTo>
                <a:lnTo>
                  <a:pt x="93" y="6"/>
                </a:lnTo>
                <a:lnTo>
                  <a:pt x="95" y="5"/>
                </a:lnTo>
                <a:lnTo>
                  <a:pt x="95" y="5"/>
                </a:lnTo>
                <a:lnTo>
                  <a:pt x="95" y="5"/>
                </a:lnTo>
                <a:lnTo>
                  <a:pt x="96" y="5"/>
                </a:lnTo>
                <a:lnTo>
                  <a:pt x="96" y="5"/>
                </a:lnTo>
                <a:lnTo>
                  <a:pt x="96" y="6"/>
                </a:lnTo>
                <a:lnTo>
                  <a:pt x="179" y="2"/>
                </a:lnTo>
                <a:lnTo>
                  <a:pt x="263" y="2"/>
                </a:lnTo>
                <a:lnTo>
                  <a:pt x="347" y="2"/>
                </a:lnTo>
                <a:lnTo>
                  <a:pt x="457" y="4"/>
                </a:lnTo>
                <a:lnTo>
                  <a:pt x="520" y="4"/>
                </a:lnTo>
                <a:lnTo>
                  <a:pt x="583" y="1"/>
                </a:lnTo>
                <a:lnTo>
                  <a:pt x="646" y="1"/>
                </a:lnTo>
                <a:lnTo>
                  <a:pt x="646" y="1"/>
                </a:lnTo>
                <a:lnTo>
                  <a:pt x="646" y="0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89650" y="6477000"/>
            <a:ext cx="571500" cy="14288"/>
          </a:xfrm>
          <a:custGeom>
            <a:avLst/>
            <a:gdLst>
              <a:gd name="T0" fmla="*/ 0 w 360"/>
              <a:gd name="T1" fmla="*/ 0 h 9"/>
              <a:gd name="T2" fmla="*/ 89 w 360"/>
              <a:gd name="T3" fmla="*/ 3 h 9"/>
              <a:gd name="T4" fmla="*/ 179 w 360"/>
              <a:gd name="T5" fmla="*/ 3 h 9"/>
              <a:gd name="T6" fmla="*/ 223 w 360"/>
              <a:gd name="T7" fmla="*/ 4 h 9"/>
              <a:gd name="T8" fmla="*/ 269 w 360"/>
              <a:gd name="T9" fmla="*/ 7 h 9"/>
              <a:gd name="T10" fmla="*/ 314 w 360"/>
              <a:gd name="T11" fmla="*/ 5 h 9"/>
              <a:gd name="T12" fmla="*/ 360 w 360"/>
              <a:gd name="T13" fmla="*/ 4 h 9"/>
              <a:gd name="T14" fmla="*/ 360 w 360"/>
              <a:gd name="T15" fmla="*/ 4 h 9"/>
              <a:gd name="T16" fmla="*/ 358 w 360"/>
              <a:gd name="T17" fmla="*/ 5 h 9"/>
              <a:gd name="T18" fmla="*/ 358 w 360"/>
              <a:gd name="T19" fmla="*/ 5 h 9"/>
              <a:gd name="T20" fmla="*/ 326 w 360"/>
              <a:gd name="T21" fmla="*/ 8 h 9"/>
              <a:gd name="T22" fmla="*/ 293 w 360"/>
              <a:gd name="T23" fmla="*/ 9 h 9"/>
              <a:gd name="T24" fmla="*/ 261 w 360"/>
              <a:gd name="T25" fmla="*/ 9 h 9"/>
              <a:gd name="T26" fmla="*/ 215 w 360"/>
              <a:gd name="T27" fmla="*/ 7 h 9"/>
              <a:gd name="T28" fmla="*/ 171 w 360"/>
              <a:gd name="T29" fmla="*/ 4 h 9"/>
              <a:gd name="T30" fmla="*/ 113 w 360"/>
              <a:gd name="T31" fmla="*/ 5 h 9"/>
              <a:gd name="T32" fmla="*/ 57 w 360"/>
              <a:gd name="T33" fmla="*/ 5 h 9"/>
              <a:gd name="T34" fmla="*/ 0 w 360"/>
              <a:gd name="T35" fmla="*/ 1 h 9"/>
              <a:gd name="T36" fmla="*/ 0 w 360"/>
              <a:gd name="T37" fmla="*/ 0 h 9"/>
              <a:gd name="T38" fmla="*/ 0 w 360"/>
              <a:gd name="T3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0" h="9">
                <a:moveTo>
                  <a:pt x="0" y="0"/>
                </a:moveTo>
                <a:lnTo>
                  <a:pt x="89" y="3"/>
                </a:lnTo>
                <a:lnTo>
                  <a:pt x="179" y="3"/>
                </a:lnTo>
                <a:lnTo>
                  <a:pt x="223" y="4"/>
                </a:lnTo>
                <a:lnTo>
                  <a:pt x="269" y="7"/>
                </a:lnTo>
                <a:lnTo>
                  <a:pt x="314" y="5"/>
                </a:lnTo>
                <a:lnTo>
                  <a:pt x="360" y="4"/>
                </a:lnTo>
                <a:lnTo>
                  <a:pt x="360" y="4"/>
                </a:lnTo>
                <a:lnTo>
                  <a:pt x="358" y="5"/>
                </a:lnTo>
                <a:lnTo>
                  <a:pt x="358" y="5"/>
                </a:lnTo>
                <a:lnTo>
                  <a:pt x="326" y="8"/>
                </a:lnTo>
                <a:lnTo>
                  <a:pt x="293" y="9"/>
                </a:lnTo>
                <a:lnTo>
                  <a:pt x="261" y="9"/>
                </a:lnTo>
                <a:lnTo>
                  <a:pt x="215" y="7"/>
                </a:lnTo>
                <a:lnTo>
                  <a:pt x="171" y="4"/>
                </a:lnTo>
                <a:lnTo>
                  <a:pt x="113" y="5"/>
                </a:lnTo>
                <a:lnTo>
                  <a:pt x="57" y="5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995988" y="6518275"/>
            <a:ext cx="601663" cy="14288"/>
          </a:xfrm>
          <a:custGeom>
            <a:avLst/>
            <a:gdLst>
              <a:gd name="T0" fmla="*/ 344 w 379"/>
              <a:gd name="T1" fmla="*/ 0 h 9"/>
              <a:gd name="T2" fmla="*/ 362 w 379"/>
              <a:gd name="T3" fmla="*/ 0 h 9"/>
              <a:gd name="T4" fmla="*/ 379 w 379"/>
              <a:gd name="T5" fmla="*/ 0 h 9"/>
              <a:gd name="T6" fmla="*/ 379 w 379"/>
              <a:gd name="T7" fmla="*/ 0 h 9"/>
              <a:gd name="T8" fmla="*/ 379 w 379"/>
              <a:gd name="T9" fmla="*/ 0 h 9"/>
              <a:gd name="T10" fmla="*/ 356 w 379"/>
              <a:gd name="T11" fmla="*/ 3 h 9"/>
              <a:gd name="T12" fmla="*/ 331 w 379"/>
              <a:gd name="T13" fmla="*/ 3 h 9"/>
              <a:gd name="T14" fmla="*/ 281 w 379"/>
              <a:gd name="T15" fmla="*/ 8 h 9"/>
              <a:gd name="T16" fmla="*/ 232 w 379"/>
              <a:gd name="T17" fmla="*/ 8 h 9"/>
              <a:gd name="T18" fmla="*/ 185 w 379"/>
              <a:gd name="T19" fmla="*/ 8 h 9"/>
              <a:gd name="T20" fmla="*/ 137 w 379"/>
              <a:gd name="T21" fmla="*/ 8 h 9"/>
              <a:gd name="T22" fmla="*/ 88 w 379"/>
              <a:gd name="T23" fmla="*/ 9 h 9"/>
              <a:gd name="T24" fmla="*/ 34 w 379"/>
              <a:gd name="T25" fmla="*/ 9 h 9"/>
              <a:gd name="T26" fmla="*/ 24 w 379"/>
              <a:gd name="T27" fmla="*/ 9 h 9"/>
              <a:gd name="T28" fmla="*/ 10 w 379"/>
              <a:gd name="T29" fmla="*/ 8 h 9"/>
              <a:gd name="T30" fmla="*/ 0 w 379"/>
              <a:gd name="T31" fmla="*/ 5 h 9"/>
              <a:gd name="T32" fmla="*/ 0 w 379"/>
              <a:gd name="T33" fmla="*/ 4 h 9"/>
              <a:gd name="T34" fmla="*/ 0 w 379"/>
              <a:gd name="T35" fmla="*/ 4 h 9"/>
              <a:gd name="T36" fmla="*/ 1 w 379"/>
              <a:gd name="T37" fmla="*/ 3 h 9"/>
              <a:gd name="T38" fmla="*/ 1 w 379"/>
              <a:gd name="T39" fmla="*/ 3 h 9"/>
              <a:gd name="T40" fmla="*/ 14 w 379"/>
              <a:gd name="T41" fmla="*/ 5 h 9"/>
              <a:gd name="T42" fmla="*/ 29 w 379"/>
              <a:gd name="T43" fmla="*/ 7 h 9"/>
              <a:gd name="T44" fmla="*/ 43 w 379"/>
              <a:gd name="T45" fmla="*/ 7 h 9"/>
              <a:gd name="T46" fmla="*/ 97 w 379"/>
              <a:gd name="T47" fmla="*/ 7 h 9"/>
              <a:gd name="T48" fmla="*/ 142 w 379"/>
              <a:gd name="T49" fmla="*/ 5 h 9"/>
              <a:gd name="T50" fmla="*/ 188 w 379"/>
              <a:gd name="T51" fmla="*/ 5 h 9"/>
              <a:gd name="T52" fmla="*/ 242 w 379"/>
              <a:gd name="T53" fmla="*/ 7 h 9"/>
              <a:gd name="T54" fmla="*/ 295 w 379"/>
              <a:gd name="T55" fmla="*/ 4 h 9"/>
              <a:gd name="T56" fmla="*/ 319 w 379"/>
              <a:gd name="T57" fmla="*/ 2 h 9"/>
              <a:gd name="T58" fmla="*/ 344 w 379"/>
              <a:gd name="T5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9" h="9">
                <a:moveTo>
                  <a:pt x="344" y="0"/>
                </a:moveTo>
                <a:lnTo>
                  <a:pt x="362" y="0"/>
                </a:lnTo>
                <a:lnTo>
                  <a:pt x="379" y="0"/>
                </a:lnTo>
                <a:lnTo>
                  <a:pt x="379" y="0"/>
                </a:lnTo>
                <a:lnTo>
                  <a:pt x="379" y="0"/>
                </a:lnTo>
                <a:lnTo>
                  <a:pt x="356" y="3"/>
                </a:lnTo>
                <a:lnTo>
                  <a:pt x="331" y="3"/>
                </a:lnTo>
                <a:lnTo>
                  <a:pt x="281" y="8"/>
                </a:lnTo>
                <a:lnTo>
                  <a:pt x="232" y="8"/>
                </a:lnTo>
                <a:lnTo>
                  <a:pt x="185" y="8"/>
                </a:lnTo>
                <a:lnTo>
                  <a:pt x="137" y="8"/>
                </a:lnTo>
                <a:lnTo>
                  <a:pt x="88" y="9"/>
                </a:lnTo>
                <a:lnTo>
                  <a:pt x="34" y="9"/>
                </a:lnTo>
                <a:lnTo>
                  <a:pt x="24" y="9"/>
                </a:lnTo>
                <a:lnTo>
                  <a:pt x="10" y="8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1" y="3"/>
                </a:lnTo>
                <a:lnTo>
                  <a:pt x="1" y="3"/>
                </a:lnTo>
                <a:lnTo>
                  <a:pt x="14" y="5"/>
                </a:lnTo>
                <a:lnTo>
                  <a:pt x="29" y="7"/>
                </a:lnTo>
                <a:lnTo>
                  <a:pt x="43" y="7"/>
                </a:lnTo>
                <a:lnTo>
                  <a:pt x="97" y="7"/>
                </a:lnTo>
                <a:lnTo>
                  <a:pt x="142" y="5"/>
                </a:lnTo>
                <a:lnTo>
                  <a:pt x="188" y="5"/>
                </a:lnTo>
                <a:lnTo>
                  <a:pt x="242" y="7"/>
                </a:lnTo>
                <a:lnTo>
                  <a:pt x="295" y="4"/>
                </a:lnTo>
                <a:lnTo>
                  <a:pt x="319" y="2"/>
                </a:lnTo>
                <a:lnTo>
                  <a:pt x="34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167438" y="6569075"/>
            <a:ext cx="473075" cy="7938"/>
          </a:xfrm>
          <a:custGeom>
            <a:avLst/>
            <a:gdLst>
              <a:gd name="T0" fmla="*/ 149 w 298"/>
              <a:gd name="T1" fmla="*/ 0 h 5"/>
              <a:gd name="T2" fmla="*/ 224 w 298"/>
              <a:gd name="T3" fmla="*/ 1 h 5"/>
              <a:gd name="T4" fmla="*/ 298 w 298"/>
              <a:gd name="T5" fmla="*/ 4 h 5"/>
              <a:gd name="T6" fmla="*/ 298 w 298"/>
              <a:gd name="T7" fmla="*/ 4 h 5"/>
              <a:gd name="T8" fmla="*/ 298 w 298"/>
              <a:gd name="T9" fmla="*/ 5 h 5"/>
              <a:gd name="T10" fmla="*/ 296 w 298"/>
              <a:gd name="T11" fmla="*/ 5 h 5"/>
              <a:gd name="T12" fmla="*/ 260 w 298"/>
              <a:gd name="T13" fmla="*/ 4 h 5"/>
              <a:gd name="T14" fmla="*/ 224 w 298"/>
              <a:gd name="T15" fmla="*/ 1 h 5"/>
              <a:gd name="T16" fmla="*/ 148 w 298"/>
              <a:gd name="T17" fmla="*/ 1 h 5"/>
              <a:gd name="T18" fmla="*/ 110 w 298"/>
              <a:gd name="T19" fmla="*/ 2 h 5"/>
              <a:gd name="T20" fmla="*/ 71 w 298"/>
              <a:gd name="T21" fmla="*/ 4 h 5"/>
              <a:gd name="T22" fmla="*/ 35 w 298"/>
              <a:gd name="T23" fmla="*/ 2 h 5"/>
              <a:gd name="T24" fmla="*/ 0 w 298"/>
              <a:gd name="T25" fmla="*/ 1 h 5"/>
              <a:gd name="T26" fmla="*/ 0 w 298"/>
              <a:gd name="T27" fmla="*/ 0 h 5"/>
              <a:gd name="T28" fmla="*/ 0 w 298"/>
              <a:gd name="T29" fmla="*/ 0 h 5"/>
              <a:gd name="T30" fmla="*/ 35 w 298"/>
              <a:gd name="T31" fmla="*/ 1 h 5"/>
              <a:gd name="T32" fmla="*/ 72 w 298"/>
              <a:gd name="T33" fmla="*/ 2 h 5"/>
              <a:gd name="T34" fmla="*/ 111 w 298"/>
              <a:gd name="T35" fmla="*/ 1 h 5"/>
              <a:gd name="T36" fmla="*/ 149 w 298"/>
              <a:gd name="T3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8" h="5">
                <a:moveTo>
                  <a:pt x="149" y="0"/>
                </a:moveTo>
                <a:lnTo>
                  <a:pt x="224" y="1"/>
                </a:lnTo>
                <a:lnTo>
                  <a:pt x="298" y="4"/>
                </a:lnTo>
                <a:lnTo>
                  <a:pt x="298" y="4"/>
                </a:lnTo>
                <a:lnTo>
                  <a:pt x="298" y="5"/>
                </a:lnTo>
                <a:lnTo>
                  <a:pt x="296" y="5"/>
                </a:lnTo>
                <a:lnTo>
                  <a:pt x="260" y="4"/>
                </a:lnTo>
                <a:lnTo>
                  <a:pt x="224" y="1"/>
                </a:lnTo>
                <a:lnTo>
                  <a:pt x="148" y="1"/>
                </a:lnTo>
                <a:lnTo>
                  <a:pt x="110" y="2"/>
                </a:lnTo>
                <a:lnTo>
                  <a:pt x="71" y="4"/>
                </a:lnTo>
                <a:lnTo>
                  <a:pt x="35" y="2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35" y="1"/>
                </a:lnTo>
                <a:lnTo>
                  <a:pt x="72" y="2"/>
                </a:lnTo>
                <a:lnTo>
                  <a:pt x="111" y="1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727575" y="6316663"/>
            <a:ext cx="869950" cy="303213"/>
          </a:xfrm>
          <a:custGeom>
            <a:avLst/>
            <a:gdLst>
              <a:gd name="T0" fmla="*/ 311 w 548"/>
              <a:gd name="T1" fmla="*/ 14 h 191"/>
              <a:gd name="T2" fmla="*/ 392 w 548"/>
              <a:gd name="T3" fmla="*/ 50 h 191"/>
              <a:gd name="T4" fmla="*/ 458 w 548"/>
              <a:gd name="T5" fmla="*/ 72 h 191"/>
              <a:gd name="T6" fmla="*/ 504 w 548"/>
              <a:gd name="T7" fmla="*/ 88 h 191"/>
              <a:gd name="T8" fmla="*/ 531 w 548"/>
              <a:gd name="T9" fmla="*/ 106 h 191"/>
              <a:gd name="T10" fmla="*/ 544 w 548"/>
              <a:gd name="T11" fmla="*/ 121 h 191"/>
              <a:gd name="T12" fmla="*/ 547 w 548"/>
              <a:gd name="T13" fmla="*/ 127 h 191"/>
              <a:gd name="T14" fmla="*/ 548 w 548"/>
              <a:gd name="T15" fmla="*/ 134 h 191"/>
              <a:gd name="T16" fmla="*/ 546 w 548"/>
              <a:gd name="T17" fmla="*/ 139 h 191"/>
              <a:gd name="T18" fmla="*/ 504 w 548"/>
              <a:gd name="T19" fmla="*/ 156 h 191"/>
              <a:gd name="T20" fmla="*/ 459 w 548"/>
              <a:gd name="T21" fmla="*/ 168 h 191"/>
              <a:gd name="T22" fmla="*/ 430 w 548"/>
              <a:gd name="T23" fmla="*/ 174 h 191"/>
              <a:gd name="T24" fmla="*/ 396 w 548"/>
              <a:gd name="T25" fmla="*/ 185 h 191"/>
              <a:gd name="T26" fmla="*/ 375 w 548"/>
              <a:gd name="T27" fmla="*/ 190 h 191"/>
              <a:gd name="T28" fmla="*/ 374 w 548"/>
              <a:gd name="T29" fmla="*/ 185 h 191"/>
              <a:gd name="T30" fmla="*/ 375 w 548"/>
              <a:gd name="T31" fmla="*/ 182 h 191"/>
              <a:gd name="T32" fmla="*/ 400 w 548"/>
              <a:gd name="T33" fmla="*/ 168 h 191"/>
              <a:gd name="T34" fmla="*/ 435 w 548"/>
              <a:gd name="T35" fmla="*/ 156 h 191"/>
              <a:gd name="T36" fmla="*/ 480 w 548"/>
              <a:gd name="T37" fmla="*/ 143 h 191"/>
              <a:gd name="T38" fmla="*/ 525 w 548"/>
              <a:gd name="T39" fmla="*/ 129 h 191"/>
              <a:gd name="T40" fmla="*/ 489 w 548"/>
              <a:gd name="T41" fmla="*/ 126 h 191"/>
              <a:gd name="T42" fmla="*/ 399 w 548"/>
              <a:gd name="T43" fmla="*/ 129 h 191"/>
              <a:gd name="T44" fmla="*/ 265 w 548"/>
              <a:gd name="T45" fmla="*/ 138 h 191"/>
              <a:gd name="T46" fmla="*/ 164 w 548"/>
              <a:gd name="T47" fmla="*/ 147 h 191"/>
              <a:gd name="T48" fmla="*/ 86 w 548"/>
              <a:gd name="T49" fmla="*/ 147 h 191"/>
              <a:gd name="T50" fmla="*/ 31 w 548"/>
              <a:gd name="T51" fmla="*/ 146 h 191"/>
              <a:gd name="T52" fmla="*/ 3 w 548"/>
              <a:gd name="T53" fmla="*/ 138 h 191"/>
              <a:gd name="T54" fmla="*/ 1 w 548"/>
              <a:gd name="T55" fmla="*/ 132 h 191"/>
              <a:gd name="T56" fmla="*/ 0 w 548"/>
              <a:gd name="T57" fmla="*/ 129 h 191"/>
              <a:gd name="T58" fmla="*/ 2 w 548"/>
              <a:gd name="T59" fmla="*/ 126 h 191"/>
              <a:gd name="T60" fmla="*/ 182 w 548"/>
              <a:gd name="T61" fmla="*/ 122 h 191"/>
              <a:gd name="T62" fmla="*/ 340 w 548"/>
              <a:gd name="T63" fmla="*/ 111 h 191"/>
              <a:gd name="T64" fmla="*/ 479 w 548"/>
              <a:gd name="T65" fmla="*/ 110 h 191"/>
              <a:gd name="T66" fmla="*/ 517 w 548"/>
              <a:gd name="T67" fmla="*/ 117 h 191"/>
              <a:gd name="T68" fmla="*/ 488 w 548"/>
              <a:gd name="T69" fmla="*/ 104 h 191"/>
              <a:gd name="T70" fmla="*/ 424 w 548"/>
              <a:gd name="T71" fmla="*/ 83 h 191"/>
              <a:gd name="T72" fmla="*/ 320 w 548"/>
              <a:gd name="T73" fmla="*/ 38 h 191"/>
              <a:gd name="T74" fmla="*/ 267 w 548"/>
              <a:gd name="T75" fmla="*/ 12 h 191"/>
              <a:gd name="T76" fmla="*/ 266 w 548"/>
              <a:gd name="T77" fmla="*/ 7 h 191"/>
              <a:gd name="T78" fmla="*/ 266 w 548"/>
              <a:gd name="T79" fmla="*/ 1 h 191"/>
              <a:gd name="T80" fmla="*/ 269 w 548"/>
              <a:gd name="T8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48" h="191">
                <a:moveTo>
                  <a:pt x="269" y="0"/>
                </a:moveTo>
                <a:lnTo>
                  <a:pt x="311" y="14"/>
                </a:lnTo>
                <a:lnTo>
                  <a:pt x="351" y="33"/>
                </a:lnTo>
                <a:lnTo>
                  <a:pt x="392" y="50"/>
                </a:lnTo>
                <a:lnTo>
                  <a:pt x="434" y="66"/>
                </a:lnTo>
                <a:lnTo>
                  <a:pt x="458" y="72"/>
                </a:lnTo>
                <a:lnTo>
                  <a:pt x="481" y="79"/>
                </a:lnTo>
                <a:lnTo>
                  <a:pt x="504" y="88"/>
                </a:lnTo>
                <a:lnTo>
                  <a:pt x="519" y="96"/>
                </a:lnTo>
                <a:lnTo>
                  <a:pt x="531" y="106"/>
                </a:lnTo>
                <a:lnTo>
                  <a:pt x="543" y="119"/>
                </a:lnTo>
                <a:lnTo>
                  <a:pt x="544" y="121"/>
                </a:lnTo>
                <a:lnTo>
                  <a:pt x="546" y="123"/>
                </a:lnTo>
                <a:lnTo>
                  <a:pt x="547" y="127"/>
                </a:lnTo>
                <a:lnTo>
                  <a:pt x="548" y="130"/>
                </a:lnTo>
                <a:lnTo>
                  <a:pt x="548" y="134"/>
                </a:lnTo>
                <a:lnTo>
                  <a:pt x="547" y="136"/>
                </a:lnTo>
                <a:lnTo>
                  <a:pt x="546" y="139"/>
                </a:lnTo>
                <a:lnTo>
                  <a:pt x="526" y="150"/>
                </a:lnTo>
                <a:lnTo>
                  <a:pt x="504" y="156"/>
                </a:lnTo>
                <a:lnTo>
                  <a:pt x="481" y="161"/>
                </a:lnTo>
                <a:lnTo>
                  <a:pt x="459" y="168"/>
                </a:lnTo>
                <a:lnTo>
                  <a:pt x="446" y="172"/>
                </a:lnTo>
                <a:lnTo>
                  <a:pt x="430" y="174"/>
                </a:lnTo>
                <a:lnTo>
                  <a:pt x="416" y="177"/>
                </a:lnTo>
                <a:lnTo>
                  <a:pt x="396" y="185"/>
                </a:lnTo>
                <a:lnTo>
                  <a:pt x="376" y="191"/>
                </a:lnTo>
                <a:lnTo>
                  <a:pt x="375" y="190"/>
                </a:lnTo>
                <a:lnTo>
                  <a:pt x="374" y="188"/>
                </a:lnTo>
                <a:lnTo>
                  <a:pt x="374" y="185"/>
                </a:lnTo>
                <a:lnTo>
                  <a:pt x="374" y="184"/>
                </a:lnTo>
                <a:lnTo>
                  <a:pt x="375" y="182"/>
                </a:lnTo>
                <a:lnTo>
                  <a:pt x="388" y="174"/>
                </a:lnTo>
                <a:lnTo>
                  <a:pt x="400" y="168"/>
                </a:lnTo>
                <a:lnTo>
                  <a:pt x="413" y="161"/>
                </a:lnTo>
                <a:lnTo>
                  <a:pt x="435" y="156"/>
                </a:lnTo>
                <a:lnTo>
                  <a:pt x="456" y="151"/>
                </a:lnTo>
                <a:lnTo>
                  <a:pt x="480" y="143"/>
                </a:lnTo>
                <a:lnTo>
                  <a:pt x="502" y="136"/>
                </a:lnTo>
                <a:lnTo>
                  <a:pt x="525" y="129"/>
                </a:lnTo>
                <a:lnTo>
                  <a:pt x="506" y="127"/>
                </a:lnTo>
                <a:lnTo>
                  <a:pt x="489" y="126"/>
                </a:lnTo>
                <a:lnTo>
                  <a:pt x="471" y="125"/>
                </a:lnTo>
                <a:lnTo>
                  <a:pt x="399" y="129"/>
                </a:lnTo>
                <a:lnTo>
                  <a:pt x="332" y="131"/>
                </a:lnTo>
                <a:lnTo>
                  <a:pt x="265" y="138"/>
                </a:lnTo>
                <a:lnTo>
                  <a:pt x="215" y="143"/>
                </a:lnTo>
                <a:lnTo>
                  <a:pt x="164" y="147"/>
                </a:lnTo>
                <a:lnTo>
                  <a:pt x="114" y="147"/>
                </a:lnTo>
                <a:lnTo>
                  <a:pt x="86" y="147"/>
                </a:lnTo>
                <a:lnTo>
                  <a:pt x="59" y="148"/>
                </a:lnTo>
                <a:lnTo>
                  <a:pt x="31" y="146"/>
                </a:lnTo>
                <a:lnTo>
                  <a:pt x="3" y="139"/>
                </a:lnTo>
                <a:lnTo>
                  <a:pt x="3" y="138"/>
                </a:lnTo>
                <a:lnTo>
                  <a:pt x="2" y="135"/>
                </a:lnTo>
                <a:lnTo>
                  <a:pt x="1" y="132"/>
                </a:lnTo>
                <a:lnTo>
                  <a:pt x="0" y="131"/>
                </a:lnTo>
                <a:lnTo>
                  <a:pt x="0" y="129"/>
                </a:lnTo>
                <a:lnTo>
                  <a:pt x="1" y="127"/>
                </a:lnTo>
                <a:lnTo>
                  <a:pt x="2" y="126"/>
                </a:lnTo>
                <a:lnTo>
                  <a:pt x="93" y="123"/>
                </a:lnTo>
                <a:lnTo>
                  <a:pt x="182" y="122"/>
                </a:lnTo>
                <a:lnTo>
                  <a:pt x="273" y="117"/>
                </a:lnTo>
                <a:lnTo>
                  <a:pt x="340" y="111"/>
                </a:lnTo>
                <a:lnTo>
                  <a:pt x="406" y="110"/>
                </a:lnTo>
                <a:lnTo>
                  <a:pt x="479" y="110"/>
                </a:lnTo>
                <a:lnTo>
                  <a:pt x="497" y="113"/>
                </a:lnTo>
                <a:lnTo>
                  <a:pt x="517" y="117"/>
                </a:lnTo>
                <a:lnTo>
                  <a:pt x="504" y="109"/>
                </a:lnTo>
                <a:lnTo>
                  <a:pt x="488" y="104"/>
                </a:lnTo>
                <a:lnTo>
                  <a:pt x="455" y="94"/>
                </a:lnTo>
                <a:lnTo>
                  <a:pt x="424" y="83"/>
                </a:lnTo>
                <a:lnTo>
                  <a:pt x="371" y="60"/>
                </a:lnTo>
                <a:lnTo>
                  <a:pt x="320" y="38"/>
                </a:lnTo>
                <a:lnTo>
                  <a:pt x="269" y="13"/>
                </a:lnTo>
                <a:lnTo>
                  <a:pt x="267" y="12"/>
                </a:lnTo>
                <a:lnTo>
                  <a:pt x="267" y="9"/>
                </a:lnTo>
                <a:lnTo>
                  <a:pt x="266" y="7"/>
                </a:lnTo>
                <a:lnTo>
                  <a:pt x="266" y="4"/>
                </a:lnTo>
                <a:lnTo>
                  <a:pt x="266" y="1"/>
                </a:lnTo>
                <a:lnTo>
                  <a:pt x="267" y="0"/>
                </a:lnTo>
                <a:lnTo>
                  <a:pt x="26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3543300" y="6570663"/>
            <a:ext cx="833438" cy="155575"/>
          </a:xfrm>
          <a:custGeom>
            <a:avLst/>
            <a:gdLst>
              <a:gd name="T0" fmla="*/ 318 w 525"/>
              <a:gd name="T1" fmla="*/ 83 h 98"/>
              <a:gd name="T2" fmla="*/ 346 w 525"/>
              <a:gd name="T3" fmla="*/ 81 h 98"/>
              <a:gd name="T4" fmla="*/ 100 w 525"/>
              <a:gd name="T5" fmla="*/ 81 h 98"/>
              <a:gd name="T6" fmla="*/ 304 w 525"/>
              <a:gd name="T7" fmla="*/ 81 h 98"/>
              <a:gd name="T8" fmla="*/ 278 w 525"/>
              <a:gd name="T9" fmla="*/ 80 h 98"/>
              <a:gd name="T10" fmla="*/ 42 w 525"/>
              <a:gd name="T11" fmla="*/ 73 h 98"/>
              <a:gd name="T12" fmla="*/ 16 w 525"/>
              <a:gd name="T13" fmla="*/ 81 h 98"/>
              <a:gd name="T14" fmla="*/ 227 w 525"/>
              <a:gd name="T15" fmla="*/ 70 h 98"/>
              <a:gd name="T16" fmla="*/ 509 w 525"/>
              <a:gd name="T17" fmla="*/ 77 h 98"/>
              <a:gd name="T18" fmla="*/ 236 w 525"/>
              <a:gd name="T19" fmla="*/ 67 h 98"/>
              <a:gd name="T20" fmla="*/ 90 w 525"/>
              <a:gd name="T21" fmla="*/ 67 h 98"/>
              <a:gd name="T22" fmla="*/ 482 w 525"/>
              <a:gd name="T23" fmla="*/ 72 h 98"/>
              <a:gd name="T24" fmla="*/ 293 w 525"/>
              <a:gd name="T25" fmla="*/ 64 h 98"/>
              <a:gd name="T26" fmla="*/ 235 w 525"/>
              <a:gd name="T27" fmla="*/ 66 h 98"/>
              <a:gd name="T28" fmla="*/ 152 w 525"/>
              <a:gd name="T29" fmla="*/ 62 h 98"/>
              <a:gd name="T30" fmla="*/ 89 w 525"/>
              <a:gd name="T31" fmla="*/ 60 h 98"/>
              <a:gd name="T32" fmla="*/ 434 w 525"/>
              <a:gd name="T33" fmla="*/ 70 h 98"/>
              <a:gd name="T34" fmla="*/ 75 w 525"/>
              <a:gd name="T35" fmla="*/ 59 h 98"/>
              <a:gd name="T36" fmla="*/ 247 w 525"/>
              <a:gd name="T37" fmla="*/ 58 h 98"/>
              <a:gd name="T38" fmla="*/ 118 w 525"/>
              <a:gd name="T39" fmla="*/ 60 h 98"/>
              <a:gd name="T40" fmla="*/ 495 w 525"/>
              <a:gd name="T41" fmla="*/ 54 h 98"/>
              <a:gd name="T42" fmla="*/ 226 w 525"/>
              <a:gd name="T43" fmla="*/ 54 h 98"/>
              <a:gd name="T44" fmla="*/ 180 w 525"/>
              <a:gd name="T45" fmla="*/ 52 h 98"/>
              <a:gd name="T46" fmla="*/ 151 w 525"/>
              <a:gd name="T47" fmla="*/ 51 h 98"/>
              <a:gd name="T48" fmla="*/ 277 w 525"/>
              <a:gd name="T49" fmla="*/ 50 h 98"/>
              <a:gd name="T50" fmla="*/ 18 w 525"/>
              <a:gd name="T51" fmla="*/ 50 h 98"/>
              <a:gd name="T52" fmla="*/ 335 w 525"/>
              <a:gd name="T53" fmla="*/ 59 h 98"/>
              <a:gd name="T54" fmla="*/ 350 w 525"/>
              <a:gd name="T55" fmla="*/ 58 h 98"/>
              <a:gd name="T56" fmla="*/ 164 w 525"/>
              <a:gd name="T57" fmla="*/ 46 h 98"/>
              <a:gd name="T58" fmla="*/ 27 w 525"/>
              <a:gd name="T59" fmla="*/ 51 h 98"/>
              <a:gd name="T60" fmla="*/ 471 w 525"/>
              <a:gd name="T61" fmla="*/ 55 h 98"/>
              <a:gd name="T62" fmla="*/ 175 w 525"/>
              <a:gd name="T63" fmla="*/ 47 h 98"/>
              <a:gd name="T64" fmla="*/ 213 w 525"/>
              <a:gd name="T65" fmla="*/ 51 h 98"/>
              <a:gd name="T66" fmla="*/ 256 w 525"/>
              <a:gd name="T67" fmla="*/ 46 h 98"/>
              <a:gd name="T68" fmla="*/ 39 w 525"/>
              <a:gd name="T69" fmla="*/ 39 h 98"/>
              <a:gd name="T70" fmla="*/ 223 w 525"/>
              <a:gd name="T71" fmla="*/ 43 h 98"/>
              <a:gd name="T72" fmla="*/ 382 w 525"/>
              <a:gd name="T73" fmla="*/ 38 h 98"/>
              <a:gd name="T74" fmla="*/ 400 w 525"/>
              <a:gd name="T75" fmla="*/ 43 h 98"/>
              <a:gd name="T76" fmla="*/ 252 w 525"/>
              <a:gd name="T77" fmla="*/ 39 h 98"/>
              <a:gd name="T78" fmla="*/ 303 w 525"/>
              <a:gd name="T79" fmla="*/ 66 h 98"/>
              <a:gd name="T80" fmla="*/ 176 w 525"/>
              <a:gd name="T81" fmla="*/ 33 h 98"/>
              <a:gd name="T82" fmla="*/ 253 w 525"/>
              <a:gd name="T83" fmla="*/ 31 h 98"/>
              <a:gd name="T84" fmla="*/ 181 w 525"/>
              <a:gd name="T85" fmla="*/ 31 h 98"/>
              <a:gd name="T86" fmla="*/ 210 w 525"/>
              <a:gd name="T87" fmla="*/ 31 h 98"/>
              <a:gd name="T88" fmla="*/ 371 w 525"/>
              <a:gd name="T89" fmla="*/ 29 h 98"/>
              <a:gd name="T90" fmla="*/ 227 w 525"/>
              <a:gd name="T91" fmla="*/ 28 h 98"/>
              <a:gd name="T92" fmla="*/ 224 w 525"/>
              <a:gd name="T93" fmla="*/ 28 h 98"/>
              <a:gd name="T94" fmla="*/ 493 w 525"/>
              <a:gd name="T95" fmla="*/ 39 h 98"/>
              <a:gd name="T96" fmla="*/ 231 w 525"/>
              <a:gd name="T97" fmla="*/ 28 h 98"/>
              <a:gd name="T98" fmla="*/ 248 w 525"/>
              <a:gd name="T99" fmla="*/ 22 h 98"/>
              <a:gd name="T100" fmla="*/ 29 w 525"/>
              <a:gd name="T101" fmla="*/ 20 h 98"/>
              <a:gd name="T102" fmla="*/ 465 w 525"/>
              <a:gd name="T103" fmla="*/ 21 h 98"/>
              <a:gd name="T104" fmla="*/ 140 w 525"/>
              <a:gd name="T105" fmla="*/ 17 h 98"/>
              <a:gd name="T106" fmla="*/ 379 w 525"/>
              <a:gd name="T107" fmla="*/ 16 h 98"/>
              <a:gd name="T108" fmla="*/ 148 w 525"/>
              <a:gd name="T109" fmla="*/ 13 h 98"/>
              <a:gd name="T110" fmla="*/ 14 w 525"/>
              <a:gd name="T111" fmla="*/ 13 h 98"/>
              <a:gd name="T112" fmla="*/ 282 w 525"/>
              <a:gd name="T113" fmla="*/ 24 h 98"/>
              <a:gd name="T114" fmla="*/ 301 w 525"/>
              <a:gd name="T115" fmla="*/ 11 h 98"/>
              <a:gd name="T116" fmla="*/ 265 w 525"/>
              <a:gd name="T117" fmla="*/ 8 h 98"/>
              <a:gd name="T118" fmla="*/ 483 w 525"/>
              <a:gd name="T119" fmla="*/ 11 h 98"/>
              <a:gd name="T120" fmla="*/ 520 w 525"/>
              <a:gd name="T121" fmla="*/ 22 h 98"/>
              <a:gd name="T122" fmla="*/ 14 w 525"/>
              <a:gd name="T123" fmla="*/ 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5" h="98">
                <a:moveTo>
                  <a:pt x="54" y="88"/>
                </a:moveTo>
                <a:lnTo>
                  <a:pt x="48" y="98"/>
                </a:lnTo>
                <a:lnTo>
                  <a:pt x="58" y="92"/>
                </a:lnTo>
                <a:lnTo>
                  <a:pt x="54" y="88"/>
                </a:lnTo>
                <a:close/>
                <a:moveTo>
                  <a:pt x="34" y="85"/>
                </a:moveTo>
                <a:lnTo>
                  <a:pt x="33" y="87"/>
                </a:lnTo>
                <a:lnTo>
                  <a:pt x="33" y="89"/>
                </a:lnTo>
                <a:lnTo>
                  <a:pt x="34" y="87"/>
                </a:lnTo>
                <a:lnTo>
                  <a:pt x="34" y="85"/>
                </a:lnTo>
                <a:close/>
                <a:moveTo>
                  <a:pt x="69" y="84"/>
                </a:moveTo>
                <a:lnTo>
                  <a:pt x="60" y="88"/>
                </a:lnTo>
                <a:lnTo>
                  <a:pt x="60" y="89"/>
                </a:lnTo>
                <a:lnTo>
                  <a:pt x="60" y="91"/>
                </a:lnTo>
                <a:lnTo>
                  <a:pt x="60" y="91"/>
                </a:lnTo>
                <a:lnTo>
                  <a:pt x="71" y="87"/>
                </a:lnTo>
                <a:lnTo>
                  <a:pt x="69" y="84"/>
                </a:lnTo>
                <a:close/>
                <a:moveTo>
                  <a:pt x="314" y="83"/>
                </a:moveTo>
                <a:lnTo>
                  <a:pt x="312" y="84"/>
                </a:lnTo>
                <a:lnTo>
                  <a:pt x="312" y="84"/>
                </a:lnTo>
                <a:lnTo>
                  <a:pt x="314" y="84"/>
                </a:lnTo>
                <a:lnTo>
                  <a:pt x="314" y="83"/>
                </a:lnTo>
                <a:close/>
                <a:moveTo>
                  <a:pt x="90" y="83"/>
                </a:moveTo>
                <a:lnTo>
                  <a:pt x="79" y="87"/>
                </a:lnTo>
                <a:lnTo>
                  <a:pt x="79" y="89"/>
                </a:lnTo>
                <a:lnTo>
                  <a:pt x="79" y="89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lnTo>
                  <a:pt x="90" y="85"/>
                </a:lnTo>
                <a:lnTo>
                  <a:pt x="90" y="83"/>
                </a:lnTo>
                <a:close/>
                <a:moveTo>
                  <a:pt x="322" y="83"/>
                </a:moveTo>
                <a:lnTo>
                  <a:pt x="318" y="83"/>
                </a:lnTo>
                <a:lnTo>
                  <a:pt x="318" y="84"/>
                </a:lnTo>
                <a:lnTo>
                  <a:pt x="322" y="83"/>
                </a:lnTo>
                <a:lnTo>
                  <a:pt x="322" y="83"/>
                </a:lnTo>
                <a:close/>
                <a:moveTo>
                  <a:pt x="328" y="81"/>
                </a:moveTo>
                <a:lnTo>
                  <a:pt x="327" y="81"/>
                </a:lnTo>
                <a:lnTo>
                  <a:pt x="327" y="83"/>
                </a:lnTo>
                <a:lnTo>
                  <a:pt x="328" y="83"/>
                </a:lnTo>
                <a:lnTo>
                  <a:pt x="328" y="81"/>
                </a:lnTo>
                <a:close/>
                <a:moveTo>
                  <a:pt x="336" y="81"/>
                </a:moveTo>
                <a:lnTo>
                  <a:pt x="331" y="81"/>
                </a:lnTo>
                <a:lnTo>
                  <a:pt x="331" y="83"/>
                </a:lnTo>
                <a:lnTo>
                  <a:pt x="336" y="83"/>
                </a:lnTo>
                <a:lnTo>
                  <a:pt x="336" y="81"/>
                </a:lnTo>
                <a:close/>
                <a:moveTo>
                  <a:pt x="76" y="81"/>
                </a:moveTo>
                <a:lnTo>
                  <a:pt x="76" y="81"/>
                </a:lnTo>
                <a:lnTo>
                  <a:pt x="76" y="84"/>
                </a:lnTo>
                <a:lnTo>
                  <a:pt x="77" y="84"/>
                </a:lnTo>
                <a:lnTo>
                  <a:pt x="76" y="81"/>
                </a:lnTo>
                <a:close/>
                <a:moveTo>
                  <a:pt x="343" y="81"/>
                </a:moveTo>
                <a:lnTo>
                  <a:pt x="343" y="81"/>
                </a:lnTo>
                <a:lnTo>
                  <a:pt x="343" y="81"/>
                </a:lnTo>
                <a:lnTo>
                  <a:pt x="344" y="81"/>
                </a:lnTo>
                <a:lnTo>
                  <a:pt x="343" y="81"/>
                </a:lnTo>
                <a:close/>
                <a:moveTo>
                  <a:pt x="58" y="81"/>
                </a:moveTo>
                <a:lnTo>
                  <a:pt x="58" y="81"/>
                </a:lnTo>
                <a:lnTo>
                  <a:pt x="58" y="81"/>
                </a:lnTo>
                <a:lnTo>
                  <a:pt x="59" y="85"/>
                </a:lnTo>
                <a:lnTo>
                  <a:pt x="58" y="81"/>
                </a:lnTo>
                <a:close/>
                <a:moveTo>
                  <a:pt x="357" y="81"/>
                </a:moveTo>
                <a:lnTo>
                  <a:pt x="348" y="81"/>
                </a:lnTo>
                <a:lnTo>
                  <a:pt x="346" y="81"/>
                </a:lnTo>
                <a:lnTo>
                  <a:pt x="346" y="81"/>
                </a:lnTo>
                <a:lnTo>
                  <a:pt x="357" y="81"/>
                </a:lnTo>
                <a:lnTo>
                  <a:pt x="357" y="81"/>
                </a:lnTo>
                <a:close/>
                <a:moveTo>
                  <a:pt x="377" y="80"/>
                </a:moveTo>
                <a:lnTo>
                  <a:pt x="365" y="80"/>
                </a:lnTo>
                <a:lnTo>
                  <a:pt x="366" y="81"/>
                </a:lnTo>
                <a:lnTo>
                  <a:pt x="378" y="83"/>
                </a:lnTo>
                <a:lnTo>
                  <a:pt x="377" y="80"/>
                </a:lnTo>
                <a:close/>
                <a:moveTo>
                  <a:pt x="177" y="79"/>
                </a:moveTo>
                <a:lnTo>
                  <a:pt x="173" y="80"/>
                </a:lnTo>
                <a:lnTo>
                  <a:pt x="173" y="84"/>
                </a:lnTo>
                <a:lnTo>
                  <a:pt x="178" y="83"/>
                </a:lnTo>
                <a:lnTo>
                  <a:pt x="177" y="79"/>
                </a:lnTo>
                <a:close/>
                <a:moveTo>
                  <a:pt x="26" y="79"/>
                </a:moveTo>
                <a:lnTo>
                  <a:pt x="17" y="84"/>
                </a:lnTo>
                <a:lnTo>
                  <a:pt x="14" y="92"/>
                </a:lnTo>
                <a:lnTo>
                  <a:pt x="14" y="92"/>
                </a:lnTo>
                <a:lnTo>
                  <a:pt x="14" y="92"/>
                </a:lnTo>
                <a:lnTo>
                  <a:pt x="14" y="88"/>
                </a:lnTo>
                <a:lnTo>
                  <a:pt x="14" y="85"/>
                </a:lnTo>
                <a:lnTo>
                  <a:pt x="13" y="85"/>
                </a:lnTo>
                <a:lnTo>
                  <a:pt x="13" y="89"/>
                </a:lnTo>
                <a:lnTo>
                  <a:pt x="13" y="93"/>
                </a:lnTo>
                <a:lnTo>
                  <a:pt x="27" y="85"/>
                </a:lnTo>
                <a:lnTo>
                  <a:pt x="26" y="79"/>
                </a:lnTo>
                <a:close/>
                <a:moveTo>
                  <a:pt x="385" y="79"/>
                </a:moveTo>
                <a:lnTo>
                  <a:pt x="383" y="79"/>
                </a:lnTo>
                <a:lnTo>
                  <a:pt x="385" y="83"/>
                </a:lnTo>
                <a:lnTo>
                  <a:pt x="385" y="83"/>
                </a:lnTo>
                <a:lnTo>
                  <a:pt x="385" y="79"/>
                </a:lnTo>
                <a:close/>
                <a:moveTo>
                  <a:pt x="105" y="79"/>
                </a:moveTo>
                <a:lnTo>
                  <a:pt x="98" y="80"/>
                </a:lnTo>
                <a:lnTo>
                  <a:pt x="100" y="81"/>
                </a:lnTo>
                <a:lnTo>
                  <a:pt x="105" y="80"/>
                </a:lnTo>
                <a:lnTo>
                  <a:pt x="105" y="79"/>
                </a:lnTo>
                <a:close/>
                <a:moveTo>
                  <a:pt x="51" y="77"/>
                </a:moveTo>
                <a:lnTo>
                  <a:pt x="42" y="83"/>
                </a:lnTo>
                <a:lnTo>
                  <a:pt x="41" y="84"/>
                </a:lnTo>
                <a:lnTo>
                  <a:pt x="46" y="81"/>
                </a:lnTo>
                <a:lnTo>
                  <a:pt x="51" y="80"/>
                </a:lnTo>
                <a:lnTo>
                  <a:pt x="51" y="77"/>
                </a:lnTo>
                <a:close/>
                <a:moveTo>
                  <a:pt x="130" y="76"/>
                </a:moveTo>
                <a:lnTo>
                  <a:pt x="126" y="79"/>
                </a:lnTo>
                <a:lnTo>
                  <a:pt x="129" y="87"/>
                </a:lnTo>
                <a:lnTo>
                  <a:pt x="131" y="85"/>
                </a:lnTo>
                <a:lnTo>
                  <a:pt x="130" y="76"/>
                </a:lnTo>
                <a:close/>
                <a:moveTo>
                  <a:pt x="230" y="76"/>
                </a:moveTo>
                <a:lnTo>
                  <a:pt x="228" y="77"/>
                </a:lnTo>
                <a:lnTo>
                  <a:pt x="228" y="80"/>
                </a:lnTo>
                <a:lnTo>
                  <a:pt x="230" y="79"/>
                </a:lnTo>
                <a:lnTo>
                  <a:pt x="230" y="76"/>
                </a:lnTo>
                <a:close/>
                <a:moveTo>
                  <a:pt x="68" y="76"/>
                </a:moveTo>
                <a:lnTo>
                  <a:pt x="60" y="80"/>
                </a:lnTo>
                <a:lnTo>
                  <a:pt x="60" y="88"/>
                </a:lnTo>
                <a:lnTo>
                  <a:pt x="64" y="84"/>
                </a:lnTo>
                <a:lnTo>
                  <a:pt x="69" y="81"/>
                </a:lnTo>
                <a:lnTo>
                  <a:pt x="68" y="76"/>
                </a:lnTo>
                <a:close/>
                <a:moveTo>
                  <a:pt x="189" y="76"/>
                </a:moveTo>
                <a:lnTo>
                  <a:pt x="182" y="77"/>
                </a:lnTo>
                <a:lnTo>
                  <a:pt x="184" y="83"/>
                </a:lnTo>
                <a:lnTo>
                  <a:pt x="190" y="81"/>
                </a:lnTo>
                <a:lnTo>
                  <a:pt x="189" y="76"/>
                </a:lnTo>
                <a:close/>
                <a:moveTo>
                  <a:pt x="301" y="76"/>
                </a:moveTo>
                <a:lnTo>
                  <a:pt x="294" y="84"/>
                </a:lnTo>
                <a:lnTo>
                  <a:pt x="304" y="81"/>
                </a:lnTo>
                <a:lnTo>
                  <a:pt x="301" y="76"/>
                </a:lnTo>
                <a:close/>
                <a:moveTo>
                  <a:pt x="90" y="76"/>
                </a:moveTo>
                <a:lnTo>
                  <a:pt x="80" y="80"/>
                </a:lnTo>
                <a:lnTo>
                  <a:pt x="80" y="83"/>
                </a:lnTo>
                <a:lnTo>
                  <a:pt x="80" y="83"/>
                </a:lnTo>
                <a:lnTo>
                  <a:pt x="90" y="80"/>
                </a:lnTo>
                <a:lnTo>
                  <a:pt x="90" y="76"/>
                </a:lnTo>
                <a:close/>
                <a:moveTo>
                  <a:pt x="35" y="76"/>
                </a:moveTo>
                <a:lnTo>
                  <a:pt x="30" y="77"/>
                </a:lnTo>
                <a:lnTo>
                  <a:pt x="31" y="84"/>
                </a:lnTo>
                <a:lnTo>
                  <a:pt x="34" y="81"/>
                </a:lnTo>
                <a:lnTo>
                  <a:pt x="35" y="76"/>
                </a:lnTo>
                <a:close/>
                <a:moveTo>
                  <a:pt x="262" y="76"/>
                </a:moveTo>
                <a:lnTo>
                  <a:pt x="260" y="80"/>
                </a:lnTo>
                <a:lnTo>
                  <a:pt x="261" y="81"/>
                </a:lnTo>
                <a:lnTo>
                  <a:pt x="264" y="83"/>
                </a:lnTo>
                <a:lnTo>
                  <a:pt x="266" y="85"/>
                </a:lnTo>
                <a:lnTo>
                  <a:pt x="268" y="81"/>
                </a:lnTo>
                <a:lnTo>
                  <a:pt x="262" y="76"/>
                </a:lnTo>
                <a:close/>
                <a:moveTo>
                  <a:pt x="56" y="75"/>
                </a:moveTo>
                <a:lnTo>
                  <a:pt x="55" y="76"/>
                </a:lnTo>
                <a:lnTo>
                  <a:pt x="55" y="76"/>
                </a:lnTo>
                <a:lnTo>
                  <a:pt x="56" y="75"/>
                </a:lnTo>
                <a:close/>
                <a:moveTo>
                  <a:pt x="285" y="75"/>
                </a:moveTo>
                <a:lnTo>
                  <a:pt x="283" y="77"/>
                </a:lnTo>
                <a:lnTo>
                  <a:pt x="283" y="77"/>
                </a:lnTo>
                <a:lnTo>
                  <a:pt x="285" y="75"/>
                </a:lnTo>
                <a:lnTo>
                  <a:pt x="285" y="75"/>
                </a:lnTo>
                <a:close/>
                <a:moveTo>
                  <a:pt x="274" y="75"/>
                </a:moveTo>
                <a:lnTo>
                  <a:pt x="273" y="77"/>
                </a:lnTo>
                <a:lnTo>
                  <a:pt x="277" y="83"/>
                </a:lnTo>
                <a:lnTo>
                  <a:pt x="278" y="80"/>
                </a:lnTo>
                <a:lnTo>
                  <a:pt x="274" y="75"/>
                </a:lnTo>
                <a:close/>
                <a:moveTo>
                  <a:pt x="236" y="75"/>
                </a:moveTo>
                <a:lnTo>
                  <a:pt x="232" y="76"/>
                </a:lnTo>
                <a:lnTo>
                  <a:pt x="232" y="76"/>
                </a:lnTo>
                <a:lnTo>
                  <a:pt x="234" y="81"/>
                </a:lnTo>
                <a:lnTo>
                  <a:pt x="236" y="75"/>
                </a:lnTo>
                <a:close/>
                <a:moveTo>
                  <a:pt x="198" y="75"/>
                </a:moveTo>
                <a:lnTo>
                  <a:pt x="192" y="76"/>
                </a:lnTo>
                <a:lnTo>
                  <a:pt x="192" y="81"/>
                </a:lnTo>
                <a:lnTo>
                  <a:pt x="199" y="80"/>
                </a:lnTo>
                <a:lnTo>
                  <a:pt x="198" y="79"/>
                </a:lnTo>
                <a:lnTo>
                  <a:pt x="198" y="75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203" y="73"/>
                </a:moveTo>
                <a:lnTo>
                  <a:pt x="202" y="73"/>
                </a:lnTo>
                <a:lnTo>
                  <a:pt x="203" y="79"/>
                </a:lnTo>
                <a:lnTo>
                  <a:pt x="205" y="79"/>
                </a:lnTo>
                <a:lnTo>
                  <a:pt x="203" y="73"/>
                </a:lnTo>
                <a:close/>
                <a:moveTo>
                  <a:pt x="260" y="73"/>
                </a:moveTo>
                <a:lnTo>
                  <a:pt x="257" y="77"/>
                </a:lnTo>
                <a:lnTo>
                  <a:pt x="257" y="77"/>
                </a:lnTo>
                <a:lnTo>
                  <a:pt x="260" y="73"/>
                </a:lnTo>
                <a:lnTo>
                  <a:pt x="260" y="73"/>
                </a:lnTo>
                <a:close/>
                <a:moveTo>
                  <a:pt x="76" y="73"/>
                </a:moveTo>
                <a:lnTo>
                  <a:pt x="73" y="75"/>
                </a:lnTo>
                <a:lnTo>
                  <a:pt x="75" y="79"/>
                </a:lnTo>
                <a:lnTo>
                  <a:pt x="76" y="79"/>
                </a:lnTo>
                <a:lnTo>
                  <a:pt x="76" y="73"/>
                </a:lnTo>
                <a:close/>
                <a:moveTo>
                  <a:pt x="42" y="73"/>
                </a:moveTo>
                <a:lnTo>
                  <a:pt x="38" y="75"/>
                </a:lnTo>
                <a:lnTo>
                  <a:pt x="37" y="80"/>
                </a:lnTo>
                <a:lnTo>
                  <a:pt x="38" y="80"/>
                </a:lnTo>
                <a:lnTo>
                  <a:pt x="42" y="73"/>
                </a:lnTo>
                <a:close/>
                <a:moveTo>
                  <a:pt x="119" y="73"/>
                </a:moveTo>
                <a:lnTo>
                  <a:pt x="108" y="77"/>
                </a:lnTo>
                <a:lnTo>
                  <a:pt x="108" y="79"/>
                </a:lnTo>
                <a:lnTo>
                  <a:pt x="119" y="75"/>
                </a:lnTo>
                <a:lnTo>
                  <a:pt x="119" y="73"/>
                </a:lnTo>
                <a:close/>
                <a:moveTo>
                  <a:pt x="143" y="72"/>
                </a:moveTo>
                <a:lnTo>
                  <a:pt x="134" y="76"/>
                </a:lnTo>
                <a:lnTo>
                  <a:pt x="134" y="85"/>
                </a:lnTo>
                <a:lnTo>
                  <a:pt x="147" y="81"/>
                </a:lnTo>
                <a:lnTo>
                  <a:pt x="144" y="77"/>
                </a:lnTo>
                <a:lnTo>
                  <a:pt x="143" y="72"/>
                </a:lnTo>
                <a:close/>
                <a:moveTo>
                  <a:pt x="228" y="72"/>
                </a:moveTo>
                <a:lnTo>
                  <a:pt x="227" y="72"/>
                </a:lnTo>
                <a:lnTo>
                  <a:pt x="227" y="73"/>
                </a:lnTo>
                <a:lnTo>
                  <a:pt x="227" y="75"/>
                </a:lnTo>
                <a:lnTo>
                  <a:pt x="228" y="75"/>
                </a:lnTo>
                <a:lnTo>
                  <a:pt x="228" y="72"/>
                </a:lnTo>
                <a:close/>
                <a:moveTo>
                  <a:pt x="214" y="72"/>
                </a:moveTo>
                <a:lnTo>
                  <a:pt x="207" y="73"/>
                </a:lnTo>
                <a:lnTo>
                  <a:pt x="207" y="79"/>
                </a:lnTo>
                <a:lnTo>
                  <a:pt x="214" y="77"/>
                </a:lnTo>
                <a:lnTo>
                  <a:pt x="214" y="72"/>
                </a:lnTo>
                <a:close/>
                <a:moveTo>
                  <a:pt x="18" y="71"/>
                </a:moveTo>
                <a:lnTo>
                  <a:pt x="16" y="72"/>
                </a:lnTo>
                <a:lnTo>
                  <a:pt x="12" y="80"/>
                </a:lnTo>
                <a:lnTo>
                  <a:pt x="12" y="83"/>
                </a:lnTo>
                <a:lnTo>
                  <a:pt x="12" y="83"/>
                </a:lnTo>
                <a:lnTo>
                  <a:pt x="16" y="81"/>
                </a:lnTo>
                <a:lnTo>
                  <a:pt x="16" y="79"/>
                </a:lnTo>
                <a:lnTo>
                  <a:pt x="18" y="71"/>
                </a:lnTo>
                <a:close/>
                <a:moveTo>
                  <a:pt x="66" y="71"/>
                </a:moveTo>
                <a:lnTo>
                  <a:pt x="62" y="72"/>
                </a:lnTo>
                <a:lnTo>
                  <a:pt x="60" y="75"/>
                </a:lnTo>
                <a:lnTo>
                  <a:pt x="60" y="76"/>
                </a:lnTo>
                <a:lnTo>
                  <a:pt x="67" y="73"/>
                </a:lnTo>
                <a:lnTo>
                  <a:pt x="66" y="71"/>
                </a:lnTo>
                <a:close/>
                <a:moveTo>
                  <a:pt x="104" y="71"/>
                </a:moveTo>
                <a:lnTo>
                  <a:pt x="97" y="73"/>
                </a:lnTo>
                <a:lnTo>
                  <a:pt x="97" y="73"/>
                </a:lnTo>
                <a:lnTo>
                  <a:pt x="98" y="77"/>
                </a:lnTo>
                <a:lnTo>
                  <a:pt x="104" y="75"/>
                </a:lnTo>
                <a:lnTo>
                  <a:pt x="104" y="71"/>
                </a:lnTo>
                <a:close/>
                <a:moveTo>
                  <a:pt x="220" y="71"/>
                </a:moveTo>
                <a:lnTo>
                  <a:pt x="217" y="71"/>
                </a:lnTo>
                <a:lnTo>
                  <a:pt x="217" y="77"/>
                </a:lnTo>
                <a:lnTo>
                  <a:pt x="222" y="76"/>
                </a:lnTo>
                <a:lnTo>
                  <a:pt x="220" y="71"/>
                </a:lnTo>
                <a:close/>
                <a:moveTo>
                  <a:pt x="48" y="70"/>
                </a:moveTo>
                <a:lnTo>
                  <a:pt x="46" y="71"/>
                </a:lnTo>
                <a:lnTo>
                  <a:pt x="43" y="77"/>
                </a:lnTo>
                <a:lnTo>
                  <a:pt x="50" y="75"/>
                </a:lnTo>
                <a:lnTo>
                  <a:pt x="48" y="70"/>
                </a:lnTo>
                <a:close/>
                <a:moveTo>
                  <a:pt x="129" y="70"/>
                </a:moveTo>
                <a:lnTo>
                  <a:pt x="125" y="71"/>
                </a:lnTo>
                <a:lnTo>
                  <a:pt x="125" y="73"/>
                </a:lnTo>
                <a:lnTo>
                  <a:pt x="129" y="72"/>
                </a:lnTo>
                <a:lnTo>
                  <a:pt x="129" y="70"/>
                </a:lnTo>
                <a:close/>
                <a:moveTo>
                  <a:pt x="227" y="70"/>
                </a:moveTo>
                <a:lnTo>
                  <a:pt x="227" y="70"/>
                </a:lnTo>
                <a:lnTo>
                  <a:pt x="227" y="70"/>
                </a:lnTo>
                <a:lnTo>
                  <a:pt x="227" y="72"/>
                </a:lnTo>
                <a:lnTo>
                  <a:pt x="228" y="71"/>
                </a:lnTo>
                <a:lnTo>
                  <a:pt x="227" y="70"/>
                </a:lnTo>
                <a:close/>
                <a:moveTo>
                  <a:pt x="458" y="70"/>
                </a:moveTo>
                <a:lnTo>
                  <a:pt x="451" y="73"/>
                </a:lnTo>
                <a:lnTo>
                  <a:pt x="455" y="80"/>
                </a:lnTo>
                <a:lnTo>
                  <a:pt x="462" y="75"/>
                </a:lnTo>
                <a:lnTo>
                  <a:pt x="458" y="70"/>
                </a:lnTo>
                <a:close/>
                <a:moveTo>
                  <a:pt x="153" y="68"/>
                </a:moveTo>
                <a:lnTo>
                  <a:pt x="150" y="70"/>
                </a:lnTo>
                <a:lnTo>
                  <a:pt x="152" y="80"/>
                </a:lnTo>
                <a:lnTo>
                  <a:pt x="156" y="79"/>
                </a:lnTo>
                <a:lnTo>
                  <a:pt x="153" y="68"/>
                </a:lnTo>
                <a:close/>
                <a:moveTo>
                  <a:pt x="278" y="68"/>
                </a:moveTo>
                <a:lnTo>
                  <a:pt x="277" y="71"/>
                </a:lnTo>
                <a:lnTo>
                  <a:pt x="282" y="76"/>
                </a:lnTo>
                <a:lnTo>
                  <a:pt x="283" y="73"/>
                </a:lnTo>
                <a:lnTo>
                  <a:pt x="278" y="68"/>
                </a:lnTo>
                <a:close/>
                <a:moveTo>
                  <a:pt x="239" y="68"/>
                </a:moveTo>
                <a:lnTo>
                  <a:pt x="235" y="73"/>
                </a:lnTo>
                <a:lnTo>
                  <a:pt x="238" y="73"/>
                </a:lnTo>
                <a:lnTo>
                  <a:pt x="240" y="70"/>
                </a:lnTo>
                <a:lnTo>
                  <a:pt x="239" y="68"/>
                </a:lnTo>
                <a:close/>
                <a:moveTo>
                  <a:pt x="441" y="68"/>
                </a:moveTo>
                <a:lnTo>
                  <a:pt x="436" y="72"/>
                </a:lnTo>
                <a:lnTo>
                  <a:pt x="441" y="79"/>
                </a:lnTo>
                <a:lnTo>
                  <a:pt x="445" y="76"/>
                </a:lnTo>
                <a:lnTo>
                  <a:pt x="441" y="68"/>
                </a:lnTo>
                <a:close/>
                <a:moveTo>
                  <a:pt x="504" y="68"/>
                </a:moveTo>
                <a:lnTo>
                  <a:pt x="501" y="70"/>
                </a:lnTo>
                <a:lnTo>
                  <a:pt x="507" y="80"/>
                </a:lnTo>
                <a:lnTo>
                  <a:pt x="509" y="77"/>
                </a:lnTo>
                <a:lnTo>
                  <a:pt x="504" y="68"/>
                </a:lnTo>
                <a:close/>
                <a:moveTo>
                  <a:pt x="428" y="68"/>
                </a:moveTo>
                <a:lnTo>
                  <a:pt x="421" y="72"/>
                </a:lnTo>
                <a:lnTo>
                  <a:pt x="425" y="77"/>
                </a:lnTo>
                <a:lnTo>
                  <a:pt x="430" y="73"/>
                </a:lnTo>
                <a:lnTo>
                  <a:pt x="429" y="71"/>
                </a:lnTo>
                <a:lnTo>
                  <a:pt x="428" y="68"/>
                </a:lnTo>
                <a:close/>
                <a:moveTo>
                  <a:pt x="25" y="68"/>
                </a:moveTo>
                <a:lnTo>
                  <a:pt x="21" y="70"/>
                </a:lnTo>
                <a:lnTo>
                  <a:pt x="18" y="80"/>
                </a:lnTo>
                <a:lnTo>
                  <a:pt x="26" y="76"/>
                </a:lnTo>
                <a:lnTo>
                  <a:pt x="25" y="68"/>
                </a:lnTo>
                <a:close/>
                <a:moveTo>
                  <a:pt x="268" y="67"/>
                </a:moveTo>
                <a:lnTo>
                  <a:pt x="265" y="71"/>
                </a:lnTo>
                <a:lnTo>
                  <a:pt x="270" y="75"/>
                </a:lnTo>
                <a:lnTo>
                  <a:pt x="272" y="72"/>
                </a:lnTo>
                <a:lnTo>
                  <a:pt x="268" y="67"/>
                </a:lnTo>
                <a:close/>
                <a:moveTo>
                  <a:pt x="308" y="67"/>
                </a:moveTo>
                <a:lnTo>
                  <a:pt x="304" y="72"/>
                </a:lnTo>
                <a:lnTo>
                  <a:pt x="306" y="76"/>
                </a:lnTo>
                <a:lnTo>
                  <a:pt x="308" y="79"/>
                </a:lnTo>
                <a:lnTo>
                  <a:pt x="310" y="80"/>
                </a:lnTo>
                <a:lnTo>
                  <a:pt x="312" y="80"/>
                </a:lnTo>
                <a:lnTo>
                  <a:pt x="310" y="73"/>
                </a:lnTo>
                <a:lnTo>
                  <a:pt x="308" y="67"/>
                </a:lnTo>
                <a:close/>
                <a:moveTo>
                  <a:pt x="236" y="67"/>
                </a:moveTo>
                <a:lnTo>
                  <a:pt x="235" y="68"/>
                </a:lnTo>
                <a:lnTo>
                  <a:pt x="234" y="68"/>
                </a:lnTo>
                <a:lnTo>
                  <a:pt x="231" y="68"/>
                </a:lnTo>
                <a:lnTo>
                  <a:pt x="232" y="75"/>
                </a:lnTo>
                <a:lnTo>
                  <a:pt x="236" y="67"/>
                </a:lnTo>
                <a:lnTo>
                  <a:pt x="236" y="67"/>
                </a:lnTo>
                <a:close/>
                <a:moveTo>
                  <a:pt x="56" y="67"/>
                </a:moveTo>
                <a:lnTo>
                  <a:pt x="52" y="68"/>
                </a:lnTo>
                <a:lnTo>
                  <a:pt x="54" y="72"/>
                </a:lnTo>
                <a:lnTo>
                  <a:pt x="58" y="71"/>
                </a:lnTo>
                <a:lnTo>
                  <a:pt x="56" y="67"/>
                </a:lnTo>
                <a:close/>
                <a:moveTo>
                  <a:pt x="75" y="67"/>
                </a:moveTo>
                <a:lnTo>
                  <a:pt x="71" y="68"/>
                </a:lnTo>
                <a:lnTo>
                  <a:pt x="72" y="71"/>
                </a:lnTo>
                <a:lnTo>
                  <a:pt x="75" y="70"/>
                </a:lnTo>
                <a:lnTo>
                  <a:pt x="75" y="67"/>
                </a:lnTo>
                <a:close/>
                <a:moveTo>
                  <a:pt x="385" y="67"/>
                </a:moveTo>
                <a:lnTo>
                  <a:pt x="386" y="76"/>
                </a:lnTo>
                <a:lnTo>
                  <a:pt x="398" y="73"/>
                </a:lnTo>
                <a:lnTo>
                  <a:pt x="396" y="68"/>
                </a:lnTo>
                <a:lnTo>
                  <a:pt x="385" y="67"/>
                </a:lnTo>
                <a:close/>
                <a:moveTo>
                  <a:pt x="314" y="67"/>
                </a:moveTo>
                <a:lnTo>
                  <a:pt x="311" y="67"/>
                </a:lnTo>
                <a:lnTo>
                  <a:pt x="315" y="79"/>
                </a:lnTo>
                <a:lnTo>
                  <a:pt x="315" y="79"/>
                </a:lnTo>
                <a:lnTo>
                  <a:pt x="319" y="79"/>
                </a:lnTo>
                <a:lnTo>
                  <a:pt x="319" y="77"/>
                </a:lnTo>
                <a:lnTo>
                  <a:pt x="314" y="67"/>
                </a:lnTo>
                <a:close/>
                <a:moveTo>
                  <a:pt x="255" y="67"/>
                </a:moveTo>
                <a:lnTo>
                  <a:pt x="251" y="72"/>
                </a:lnTo>
                <a:lnTo>
                  <a:pt x="256" y="76"/>
                </a:lnTo>
                <a:lnTo>
                  <a:pt x="259" y="72"/>
                </a:lnTo>
                <a:lnTo>
                  <a:pt x="255" y="67"/>
                </a:lnTo>
                <a:close/>
                <a:moveTo>
                  <a:pt x="66" y="67"/>
                </a:moveTo>
                <a:lnTo>
                  <a:pt x="64" y="67"/>
                </a:lnTo>
                <a:lnTo>
                  <a:pt x="66" y="67"/>
                </a:lnTo>
                <a:lnTo>
                  <a:pt x="66" y="67"/>
                </a:lnTo>
                <a:close/>
                <a:moveTo>
                  <a:pt x="90" y="67"/>
                </a:moveTo>
                <a:lnTo>
                  <a:pt x="80" y="71"/>
                </a:lnTo>
                <a:lnTo>
                  <a:pt x="80" y="77"/>
                </a:lnTo>
                <a:lnTo>
                  <a:pt x="90" y="72"/>
                </a:lnTo>
                <a:lnTo>
                  <a:pt x="90" y="70"/>
                </a:lnTo>
                <a:lnTo>
                  <a:pt x="90" y="67"/>
                </a:lnTo>
                <a:close/>
                <a:moveTo>
                  <a:pt x="164" y="66"/>
                </a:moveTo>
                <a:lnTo>
                  <a:pt x="160" y="67"/>
                </a:lnTo>
                <a:lnTo>
                  <a:pt x="159" y="67"/>
                </a:lnTo>
                <a:lnTo>
                  <a:pt x="161" y="77"/>
                </a:lnTo>
                <a:lnTo>
                  <a:pt x="161" y="79"/>
                </a:lnTo>
                <a:lnTo>
                  <a:pt x="167" y="77"/>
                </a:lnTo>
                <a:lnTo>
                  <a:pt x="165" y="72"/>
                </a:lnTo>
                <a:lnTo>
                  <a:pt x="164" y="66"/>
                </a:lnTo>
                <a:close/>
                <a:moveTo>
                  <a:pt x="48" y="66"/>
                </a:moveTo>
                <a:lnTo>
                  <a:pt x="47" y="67"/>
                </a:lnTo>
                <a:lnTo>
                  <a:pt x="48" y="67"/>
                </a:lnTo>
                <a:lnTo>
                  <a:pt x="48" y="66"/>
                </a:lnTo>
                <a:close/>
                <a:moveTo>
                  <a:pt x="323" y="66"/>
                </a:moveTo>
                <a:lnTo>
                  <a:pt x="318" y="67"/>
                </a:lnTo>
                <a:lnTo>
                  <a:pt x="322" y="73"/>
                </a:lnTo>
                <a:lnTo>
                  <a:pt x="324" y="79"/>
                </a:lnTo>
                <a:lnTo>
                  <a:pt x="325" y="79"/>
                </a:lnTo>
                <a:lnTo>
                  <a:pt x="324" y="72"/>
                </a:lnTo>
                <a:lnTo>
                  <a:pt x="323" y="66"/>
                </a:lnTo>
                <a:close/>
                <a:moveTo>
                  <a:pt x="478" y="66"/>
                </a:moveTo>
                <a:lnTo>
                  <a:pt x="476" y="67"/>
                </a:lnTo>
                <a:lnTo>
                  <a:pt x="478" y="73"/>
                </a:lnTo>
                <a:lnTo>
                  <a:pt x="480" y="80"/>
                </a:lnTo>
                <a:lnTo>
                  <a:pt x="479" y="81"/>
                </a:lnTo>
                <a:lnTo>
                  <a:pt x="479" y="83"/>
                </a:lnTo>
                <a:lnTo>
                  <a:pt x="484" y="77"/>
                </a:lnTo>
                <a:lnTo>
                  <a:pt x="482" y="72"/>
                </a:lnTo>
                <a:lnTo>
                  <a:pt x="478" y="66"/>
                </a:lnTo>
                <a:close/>
                <a:moveTo>
                  <a:pt x="379" y="66"/>
                </a:moveTo>
                <a:lnTo>
                  <a:pt x="382" y="76"/>
                </a:lnTo>
                <a:lnTo>
                  <a:pt x="383" y="76"/>
                </a:lnTo>
                <a:lnTo>
                  <a:pt x="382" y="66"/>
                </a:lnTo>
                <a:lnTo>
                  <a:pt x="379" y="66"/>
                </a:lnTo>
                <a:close/>
                <a:moveTo>
                  <a:pt x="331" y="66"/>
                </a:moveTo>
                <a:lnTo>
                  <a:pt x="328" y="66"/>
                </a:lnTo>
                <a:lnTo>
                  <a:pt x="329" y="77"/>
                </a:lnTo>
                <a:lnTo>
                  <a:pt x="333" y="77"/>
                </a:lnTo>
                <a:lnTo>
                  <a:pt x="332" y="72"/>
                </a:lnTo>
                <a:lnTo>
                  <a:pt x="331" y="66"/>
                </a:lnTo>
                <a:close/>
                <a:moveTo>
                  <a:pt x="266" y="66"/>
                </a:moveTo>
                <a:lnTo>
                  <a:pt x="264" y="68"/>
                </a:lnTo>
                <a:lnTo>
                  <a:pt x="264" y="68"/>
                </a:lnTo>
                <a:lnTo>
                  <a:pt x="266" y="66"/>
                </a:lnTo>
                <a:lnTo>
                  <a:pt x="266" y="66"/>
                </a:lnTo>
                <a:close/>
                <a:moveTo>
                  <a:pt x="339" y="66"/>
                </a:moveTo>
                <a:lnTo>
                  <a:pt x="336" y="66"/>
                </a:lnTo>
                <a:lnTo>
                  <a:pt x="341" y="77"/>
                </a:lnTo>
                <a:lnTo>
                  <a:pt x="341" y="77"/>
                </a:lnTo>
                <a:lnTo>
                  <a:pt x="340" y="71"/>
                </a:lnTo>
                <a:lnTo>
                  <a:pt x="339" y="66"/>
                </a:lnTo>
                <a:close/>
                <a:moveTo>
                  <a:pt x="62" y="64"/>
                </a:moveTo>
                <a:lnTo>
                  <a:pt x="60" y="66"/>
                </a:lnTo>
                <a:lnTo>
                  <a:pt x="60" y="67"/>
                </a:lnTo>
                <a:lnTo>
                  <a:pt x="62" y="64"/>
                </a:lnTo>
                <a:close/>
                <a:moveTo>
                  <a:pt x="293" y="64"/>
                </a:moveTo>
                <a:lnTo>
                  <a:pt x="287" y="72"/>
                </a:lnTo>
                <a:lnTo>
                  <a:pt x="287" y="72"/>
                </a:lnTo>
                <a:lnTo>
                  <a:pt x="293" y="64"/>
                </a:lnTo>
                <a:lnTo>
                  <a:pt x="293" y="64"/>
                </a:lnTo>
                <a:close/>
                <a:moveTo>
                  <a:pt x="143" y="64"/>
                </a:moveTo>
                <a:lnTo>
                  <a:pt x="132" y="68"/>
                </a:lnTo>
                <a:lnTo>
                  <a:pt x="132" y="71"/>
                </a:lnTo>
                <a:lnTo>
                  <a:pt x="143" y="68"/>
                </a:lnTo>
                <a:lnTo>
                  <a:pt x="143" y="64"/>
                </a:lnTo>
                <a:close/>
                <a:moveTo>
                  <a:pt x="352" y="64"/>
                </a:moveTo>
                <a:lnTo>
                  <a:pt x="346" y="64"/>
                </a:lnTo>
                <a:lnTo>
                  <a:pt x="343" y="64"/>
                </a:lnTo>
                <a:lnTo>
                  <a:pt x="343" y="66"/>
                </a:lnTo>
                <a:lnTo>
                  <a:pt x="344" y="71"/>
                </a:lnTo>
                <a:lnTo>
                  <a:pt x="345" y="77"/>
                </a:lnTo>
                <a:lnTo>
                  <a:pt x="356" y="77"/>
                </a:lnTo>
                <a:lnTo>
                  <a:pt x="353" y="71"/>
                </a:lnTo>
                <a:lnTo>
                  <a:pt x="352" y="64"/>
                </a:lnTo>
                <a:close/>
                <a:moveTo>
                  <a:pt x="172" y="64"/>
                </a:moveTo>
                <a:lnTo>
                  <a:pt x="169" y="64"/>
                </a:lnTo>
                <a:lnTo>
                  <a:pt x="172" y="76"/>
                </a:lnTo>
                <a:lnTo>
                  <a:pt x="172" y="76"/>
                </a:lnTo>
                <a:lnTo>
                  <a:pt x="176" y="76"/>
                </a:lnTo>
                <a:lnTo>
                  <a:pt x="173" y="70"/>
                </a:lnTo>
                <a:lnTo>
                  <a:pt x="172" y="64"/>
                </a:lnTo>
                <a:close/>
                <a:moveTo>
                  <a:pt x="118" y="64"/>
                </a:moveTo>
                <a:lnTo>
                  <a:pt x="106" y="70"/>
                </a:lnTo>
                <a:lnTo>
                  <a:pt x="108" y="73"/>
                </a:lnTo>
                <a:lnTo>
                  <a:pt x="119" y="70"/>
                </a:lnTo>
                <a:lnTo>
                  <a:pt x="119" y="68"/>
                </a:lnTo>
                <a:lnTo>
                  <a:pt x="118" y="64"/>
                </a:lnTo>
                <a:close/>
                <a:moveTo>
                  <a:pt x="234" y="64"/>
                </a:moveTo>
                <a:lnTo>
                  <a:pt x="232" y="66"/>
                </a:lnTo>
                <a:lnTo>
                  <a:pt x="235" y="66"/>
                </a:lnTo>
                <a:lnTo>
                  <a:pt x="236" y="66"/>
                </a:lnTo>
                <a:lnTo>
                  <a:pt x="235" y="66"/>
                </a:lnTo>
                <a:lnTo>
                  <a:pt x="234" y="64"/>
                </a:lnTo>
                <a:close/>
                <a:moveTo>
                  <a:pt x="361" y="64"/>
                </a:moveTo>
                <a:lnTo>
                  <a:pt x="364" y="77"/>
                </a:lnTo>
                <a:lnTo>
                  <a:pt x="375" y="76"/>
                </a:lnTo>
                <a:lnTo>
                  <a:pt x="374" y="71"/>
                </a:lnTo>
                <a:lnTo>
                  <a:pt x="371" y="64"/>
                </a:lnTo>
                <a:lnTo>
                  <a:pt x="361" y="64"/>
                </a:lnTo>
                <a:close/>
                <a:moveTo>
                  <a:pt x="466" y="63"/>
                </a:moveTo>
                <a:lnTo>
                  <a:pt x="462" y="66"/>
                </a:lnTo>
                <a:lnTo>
                  <a:pt x="466" y="72"/>
                </a:lnTo>
                <a:lnTo>
                  <a:pt x="469" y="70"/>
                </a:lnTo>
                <a:lnTo>
                  <a:pt x="466" y="63"/>
                </a:lnTo>
                <a:close/>
                <a:moveTo>
                  <a:pt x="232" y="62"/>
                </a:moveTo>
                <a:lnTo>
                  <a:pt x="231" y="64"/>
                </a:lnTo>
                <a:lnTo>
                  <a:pt x="231" y="66"/>
                </a:lnTo>
                <a:lnTo>
                  <a:pt x="232" y="63"/>
                </a:lnTo>
                <a:lnTo>
                  <a:pt x="232" y="62"/>
                </a:lnTo>
                <a:close/>
                <a:moveTo>
                  <a:pt x="312" y="62"/>
                </a:moveTo>
                <a:lnTo>
                  <a:pt x="312" y="63"/>
                </a:lnTo>
                <a:lnTo>
                  <a:pt x="312" y="63"/>
                </a:lnTo>
                <a:lnTo>
                  <a:pt x="312" y="62"/>
                </a:lnTo>
                <a:close/>
                <a:moveTo>
                  <a:pt x="37" y="62"/>
                </a:moveTo>
                <a:lnTo>
                  <a:pt x="27" y="66"/>
                </a:lnTo>
                <a:lnTo>
                  <a:pt x="29" y="75"/>
                </a:lnTo>
                <a:lnTo>
                  <a:pt x="35" y="72"/>
                </a:lnTo>
                <a:lnTo>
                  <a:pt x="37" y="62"/>
                </a:lnTo>
                <a:close/>
                <a:moveTo>
                  <a:pt x="273" y="62"/>
                </a:moveTo>
                <a:lnTo>
                  <a:pt x="270" y="63"/>
                </a:lnTo>
                <a:lnTo>
                  <a:pt x="274" y="68"/>
                </a:lnTo>
                <a:lnTo>
                  <a:pt x="277" y="66"/>
                </a:lnTo>
                <a:lnTo>
                  <a:pt x="273" y="62"/>
                </a:lnTo>
                <a:close/>
                <a:moveTo>
                  <a:pt x="152" y="62"/>
                </a:moveTo>
                <a:lnTo>
                  <a:pt x="148" y="63"/>
                </a:lnTo>
                <a:lnTo>
                  <a:pt x="150" y="66"/>
                </a:lnTo>
                <a:lnTo>
                  <a:pt x="153" y="66"/>
                </a:lnTo>
                <a:lnTo>
                  <a:pt x="152" y="62"/>
                </a:lnTo>
                <a:close/>
                <a:moveTo>
                  <a:pt x="249" y="62"/>
                </a:moveTo>
                <a:lnTo>
                  <a:pt x="245" y="67"/>
                </a:lnTo>
                <a:lnTo>
                  <a:pt x="248" y="70"/>
                </a:lnTo>
                <a:lnTo>
                  <a:pt x="252" y="64"/>
                </a:lnTo>
                <a:lnTo>
                  <a:pt x="249" y="62"/>
                </a:lnTo>
                <a:close/>
                <a:moveTo>
                  <a:pt x="102" y="60"/>
                </a:moveTo>
                <a:lnTo>
                  <a:pt x="98" y="63"/>
                </a:lnTo>
                <a:lnTo>
                  <a:pt x="97" y="70"/>
                </a:lnTo>
                <a:lnTo>
                  <a:pt x="104" y="67"/>
                </a:lnTo>
                <a:lnTo>
                  <a:pt x="102" y="60"/>
                </a:lnTo>
                <a:close/>
                <a:moveTo>
                  <a:pt x="514" y="60"/>
                </a:moveTo>
                <a:lnTo>
                  <a:pt x="509" y="64"/>
                </a:lnTo>
                <a:lnTo>
                  <a:pt x="514" y="72"/>
                </a:lnTo>
                <a:lnTo>
                  <a:pt x="520" y="67"/>
                </a:lnTo>
                <a:lnTo>
                  <a:pt x="520" y="67"/>
                </a:lnTo>
                <a:lnTo>
                  <a:pt x="514" y="60"/>
                </a:lnTo>
                <a:close/>
                <a:moveTo>
                  <a:pt x="186" y="60"/>
                </a:moveTo>
                <a:lnTo>
                  <a:pt x="181" y="62"/>
                </a:lnTo>
                <a:lnTo>
                  <a:pt x="181" y="63"/>
                </a:lnTo>
                <a:lnTo>
                  <a:pt x="181" y="68"/>
                </a:lnTo>
                <a:lnTo>
                  <a:pt x="182" y="75"/>
                </a:lnTo>
                <a:lnTo>
                  <a:pt x="189" y="73"/>
                </a:lnTo>
                <a:lnTo>
                  <a:pt x="186" y="60"/>
                </a:lnTo>
                <a:close/>
                <a:moveTo>
                  <a:pt x="89" y="60"/>
                </a:moveTo>
                <a:lnTo>
                  <a:pt x="80" y="64"/>
                </a:lnTo>
                <a:lnTo>
                  <a:pt x="80" y="67"/>
                </a:lnTo>
                <a:lnTo>
                  <a:pt x="90" y="63"/>
                </a:lnTo>
                <a:lnTo>
                  <a:pt x="89" y="60"/>
                </a:lnTo>
                <a:close/>
                <a:moveTo>
                  <a:pt x="424" y="60"/>
                </a:moveTo>
                <a:lnTo>
                  <a:pt x="417" y="67"/>
                </a:lnTo>
                <a:lnTo>
                  <a:pt x="419" y="67"/>
                </a:lnTo>
                <a:lnTo>
                  <a:pt x="421" y="66"/>
                </a:lnTo>
                <a:lnTo>
                  <a:pt x="421" y="64"/>
                </a:lnTo>
                <a:lnTo>
                  <a:pt x="423" y="64"/>
                </a:lnTo>
                <a:lnTo>
                  <a:pt x="423" y="64"/>
                </a:lnTo>
                <a:lnTo>
                  <a:pt x="423" y="66"/>
                </a:lnTo>
                <a:lnTo>
                  <a:pt x="419" y="70"/>
                </a:lnTo>
                <a:lnTo>
                  <a:pt x="420" y="70"/>
                </a:lnTo>
                <a:lnTo>
                  <a:pt x="423" y="67"/>
                </a:lnTo>
                <a:lnTo>
                  <a:pt x="425" y="64"/>
                </a:lnTo>
                <a:lnTo>
                  <a:pt x="424" y="60"/>
                </a:lnTo>
                <a:close/>
                <a:moveTo>
                  <a:pt x="127" y="60"/>
                </a:moveTo>
                <a:lnTo>
                  <a:pt x="122" y="62"/>
                </a:lnTo>
                <a:lnTo>
                  <a:pt x="123" y="68"/>
                </a:lnTo>
                <a:lnTo>
                  <a:pt x="129" y="66"/>
                </a:lnTo>
                <a:lnTo>
                  <a:pt x="127" y="60"/>
                </a:lnTo>
                <a:close/>
                <a:moveTo>
                  <a:pt x="230" y="60"/>
                </a:moveTo>
                <a:lnTo>
                  <a:pt x="230" y="60"/>
                </a:lnTo>
                <a:lnTo>
                  <a:pt x="231" y="60"/>
                </a:lnTo>
                <a:lnTo>
                  <a:pt x="230" y="60"/>
                </a:lnTo>
                <a:close/>
                <a:moveTo>
                  <a:pt x="226" y="60"/>
                </a:moveTo>
                <a:lnTo>
                  <a:pt x="226" y="60"/>
                </a:lnTo>
                <a:lnTo>
                  <a:pt x="226" y="60"/>
                </a:lnTo>
                <a:lnTo>
                  <a:pt x="224" y="60"/>
                </a:lnTo>
                <a:lnTo>
                  <a:pt x="226" y="67"/>
                </a:lnTo>
                <a:lnTo>
                  <a:pt x="227" y="66"/>
                </a:lnTo>
                <a:lnTo>
                  <a:pt x="226" y="60"/>
                </a:lnTo>
                <a:close/>
                <a:moveTo>
                  <a:pt x="436" y="59"/>
                </a:moveTo>
                <a:lnTo>
                  <a:pt x="432" y="64"/>
                </a:lnTo>
                <a:lnTo>
                  <a:pt x="434" y="70"/>
                </a:lnTo>
                <a:lnTo>
                  <a:pt x="438" y="66"/>
                </a:lnTo>
                <a:lnTo>
                  <a:pt x="437" y="63"/>
                </a:lnTo>
                <a:lnTo>
                  <a:pt x="436" y="59"/>
                </a:lnTo>
                <a:close/>
                <a:moveTo>
                  <a:pt x="487" y="59"/>
                </a:moveTo>
                <a:lnTo>
                  <a:pt x="483" y="62"/>
                </a:lnTo>
                <a:lnTo>
                  <a:pt x="488" y="75"/>
                </a:lnTo>
                <a:lnTo>
                  <a:pt x="493" y="71"/>
                </a:lnTo>
                <a:lnTo>
                  <a:pt x="487" y="59"/>
                </a:lnTo>
                <a:close/>
                <a:moveTo>
                  <a:pt x="21" y="59"/>
                </a:moveTo>
                <a:lnTo>
                  <a:pt x="18" y="68"/>
                </a:lnTo>
                <a:lnTo>
                  <a:pt x="18" y="67"/>
                </a:lnTo>
                <a:lnTo>
                  <a:pt x="21" y="59"/>
                </a:lnTo>
                <a:close/>
                <a:moveTo>
                  <a:pt x="286" y="59"/>
                </a:moveTo>
                <a:lnTo>
                  <a:pt x="281" y="66"/>
                </a:lnTo>
                <a:lnTo>
                  <a:pt x="285" y="70"/>
                </a:lnTo>
                <a:lnTo>
                  <a:pt x="290" y="63"/>
                </a:lnTo>
                <a:lnTo>
                  <a:pt x="286" y="59"/>
                </a:lnTo>
                <a:close/>
                <a:moveTo>
                  <a:pt x="193" y="59"/>
                </a:moveTo>
                <a:lnTo>
                  <a:pt x="190" y="59"/>
                </a:lnTo>
                <a:lnTo>
                  <a:pt x="192" y="72"/>
                </a:lnTo>
                <a:lnTo>
                  <a:pt x="197" y="71"/>
                </a:lnTo>
                <a:lnTo>
                  <a:pt x="193" y="59"/>
                </a:lnTo>
                <a:close/>
                <a:moveTo>
                  <a:pt x="270" y="59"/>
                </a:moveTo>
                <a:lnTo>
                  <a:pt x="269" y="62"/>
                </a:lnTo>
                <a:lnTo>
                  <a:pt x="269" y="62"/>
                </a:lnTo>
                <a:lnTo>
                  <a:pt x="270" y="59"/>
                </a:lnTo>
                <a:lnTo>
                  <a:pt x="270" y="59"/>
                </a:lnTo>
                <a:close/>
                <a:moveTo>
                  <a:pt x="75" y="59"/>
                </a:moveTo>
                <a:lnTo>
                  <a:pt x="69" y="62"/>
                </a:lnTo>
                <a:lnTo>
                  <a:pt x="71" y="64"/>
                </a:lnTo>
                <a:lnTo>
                  <a:pt x="75" y="63"/>
                </a:lnTo>
                <a:lnTo>
                  <a:pt x="75" y="59"/>
                </a:lnTo>
                <a:close/>
                <a:moveTo>
                  <a:pt x="24" y="58"/>
                </a:moveTo>
                <a:lnTo>
                  <a:pt x="22" y="66"/>
                </a:lnTo>
                <a:lnTo>
                  <a:pt x="24" y="64"/>
                </a:lnTo>
                <a:lnTo>
                  <a:pt x="24" y="58"/>
                </a:lnTo>
                <a:close/>
                <a:moveTo>
                  <a:pt x="451" y="58"/>
                </a:moveTo>
                <a:lnTo>
                  <a:pt x="449" y="60"/>
                </a:lnTo>
                <a:lnTo>
                  <a:pt x="448" y="62"/>
                </a:lnTo>
                <a:lnTo>
                  <a:pt x="445" y="64"/>
                </a:lnTo>
                <a:lnTo>
                  <a:pt x="445" y="64"/>
                </a:lnTo>
                <a:lnTo>
                  <a:pt x="450" y="72"/>
                </a:lnTo>
                <a:lnTo>
                  <a:pt x="457" y="67"/>
                </a:lnTo>
                <a:lnTo>
                  <a:pt x="451" y="58"/>
                </a:lnTo>
                <a:close/>
                <a:moveTo>
                  <a:pt x="260" y="58"/>
                </a:moveTo>
                <a:lnTo>
                  <a:pt x="257" y="62"/>
                </a:lnTo>
                <a:lnTo>
                  <a:pt x="262" y="66"/>
                </a:lnTo>
                <a:lnTo>
                  <a:pt x="264" y="63"/>
                </a:lnTo>
                <a:lnTo>
                  <a:pt x="260" y="58"/>
                </a:lnTo>
                <a:close/>
                <a:moveTo>
                  <a:pt x="164" y="58"/>
                </a:moveTo>
                <a:lnTo>
                  <a:pt x="157" y="59"/>
                </a:lnTo>
                <a:lnTo>
                  <a:pt x="159" y="63"/>
                </a:lnTo>
                <a:lnTo>
                  <a:pt x="164" y="62"/>
                </a:lnTo>
                <a:lnTo>
                  <a:pt x="164" y="58"/>
                </a:lnTo>
                <a:close/>
                <a:moveTo>
                  <a:pt x="381" y="58"/>
                </a:moveTo>
                <a:lnTo>
                  <a:pt x="377" y="58"/>
                </a:lnTo>
                <a:lnTo>
                  <a:pt x="377" y="59"/>
                </a:lnTo>
                <a:lnTo>
                  <a:pt x="381" y="59"/>
                </a:lnTo>
                <a:lnTo>
                  <a:pt x="381" y="58"/>
                </a:lnTo>
                <a:close/>
                <a:moveTo>
                  <a:pt x="247" y="58"/>
                </a:moveTo>
                <a:lnTo>
                  <a:pt x="241" y="64"/>
                </a:lnTo>
                <a:lnTo>
                  <a:pt x="243" y="66"/>
                </a:lnTo>
                <a:lnTo>
                  <a:pt x="247" y="59"/>
                </a:lnTo>
                <a:lnTo>
                  <a:pt x="247" y="58"/>
                </a:lnTo>
                <a:close/>
                <a:moveTo>
                  <a:pt x="46" y="56"/>
                </a:moveTo>
                <a:lnTo>
                  <a:pt x="41" y="59"/>
                </a:lnTo>
                <a:lnTo>
                  <a:pt x="39" y="71"/>
                </a:lnTo>
                <a:lnTo>
                  <a:pt x="43" y="68"/>
                </a:lnTo>
                <a:lnTo>
                  <a:pt x="45" y="66"/>
                </a:lnTo>
                <a:lnTo>
                  <a:pt x="47" y="62"/>
                </a:lnTo>
                <a:lnTo>
                  <a:pt x="46" y="56"/>
                </a:lnTo>
                <a:close/>
                <a:moveTo>
                  <a:pt x="475" y="56"/>
                </a:moveTo>
                <a:lnTo>
                  <a:pt x="472" y="58"/>
                </a:lnTo>
                <a:lnTo>
                  <a:pt x="475" y="64"/>
                </a:lnTo>
                <a:lnTo>
                  <a:pt x="478" y="63"/>
                </a:lnTo>
                <a:lnTo>
                  <a:pt x="475" y="56"/>
                </a:lnTo>
                <a:close/>
                <a:moveTo>
                  <a:pt x="202" y="56"/>
                </a:moveTo>
                <a:lnTo>
                  <a:pt x="198" y="56"/>
                </a:lnTo>
                <a:lnTo>
                  <a:pt x="198" y="58"/>
                </a:lnTo>
                <a:lnTo>
                  <a:pt x="201" y="71"/>
                </a:lnTo>
                <a:lnTo>
                  <a:pt x="203" y="70"/>
                </a:lnTo>
                <a:lnTo>
                  <a:pt x="202" y="56"/>
                </a:lnTo>
                <a:close/>
                <a:moveTo>
                  <a:pt x="171" y="55"/>
                </a:moveTo>
                <a:lnTo>
                  <a:pt x="168" y="56"/>
                </a:lnTo>
                <a:lnTo>
                  <a:pt x="169" y="60"/>
                </a:lnTo>
                <a:lnTo>
                  <a:pt x="171" y="60"/>
                </a:lnTo>
                <a:lnTo>
                  <a:pt x="171" y="55"/>
                </a:lnTo>
                <a:close/>
                <a:moveTo>
                  <a:pt x="224" y="55"/>
                </a:moveTo>
                <a:lnTo>
                  <a:pt x="224" y="60"/>
                </a:lnTo>
                <a:lnTo>
                  <a:pt x="226" y="58"/>
                </a:lnTo>
                <a:lnTo>
                  <a:pt x="226" y="56"/>
                </a:lnTo>
                <a:lnTo>
                  <a:pt x="224" y="55"/>
                </a:lnTo>
                <a:close/>
                <a:moveTo>
                  <a:pt x="117" y="55"/>
                </a:moveTo>
                <a:lnTo>
                  <a:pt x="108" y="59"/>
                </a:lnTo>
                <a:lnTo>
                  <a:pt x="106" y="66"/>
                </a:lnTo>
                <a:lnTo>
                  <a:pt x="118" y="60"/>
                </a:lnTo>
                <a:lnTo>
                  <a:pt x="117" y="55"/>
                </a:lnTo>
                <a:close/>
                <a:moveTo>
                  <a:pt x="102" y="55"/>
                </a:moveTo>
                <a:lnTo>
                  <a:pt x="98" y="56"/>
                </a:lnTo>
                <a:lnTo>
                  <a:pt x="98" y="59"/>
                </a:lnTo>
                <a:lnTo>
                  <a:pt x="98" y="59"/>
                </a:lnTo>
                <a:lnTo>
                  <a:pt x="102" y="58"/>
                </a:lnTo>
                <a:lnTo>
                  <a:pt x="102" y="55"/>
                </a:lnTo>
                <a:close/>
                <a:moveTo>
                  <a:pt x="50" y="55"/>
                </a:moveTo>
                <a:lnTo>
                  <a:pt x="48" y="55"/>
                </a:lnTo>
                <a:lnTo>
                  <a:pt x="50" y="55"/>
                </a:lnTo>
                <a:lnTo>
                  <a:pt x="50" y="55"/>
                </a:lnTo>
                <a:close/>
                <a:moveTo>
                  <a:pt x="290" y="54"/>
                </a:moveTo>
                <a:lnTo>
                  <a:pt x="290" y="54"/>
                </a:lnTo>
                <a:lnTo>
                  <a:pt x="294" y="59"/>
                </a:lnTo>
                <a:lnTo>
                  <a:pt x="294" y="59"/>
                </a:lnTo>
                <a:lnTo>
                  <a:pt x="290" y="54"/>
                </a:lnTo>
                <a:close/>
                <a:moveTo>
                  <a:pt x="210" y="54"/>
                </a:moveTo>
                <a:lnTo>
                  <a:pt x="205" y="55"/>
                </a:lnTo>
                <a:lnTo>
                  <a:pt x="206" y="70"/>
                </a:lnTo>
                <a:lnTo>
                  <a:pt x="213" y="68"/>
                </a:lnTo>
                <a:lnTo>
                  <a:pt x="210" y="54"/>
                </a:lnTo>
                <a:close/>
                <a:moveTo>
                  <a:pt x="142" y="54"/>
                </a:moveTo>
                <a:lnTo>
                  <a:pt x="132" y="58"/>
                </a:lnTo>
                <a:lnTo>
                  <a:pt x="132" y="64"/>
                </a:lnTo>
                <a:lnTo>
                  <a:pt x="142" y="62"/>
                </a:lnTo>
                <a:lnTo>
                  <a:pt x="142" y="54"/>
                </a:lnTo>
                <a:close/>
                <a:moveTo>
                  <a:pt x="394" y="54"/>
                </a:moveTo>
                <a:lnTo>
                  <a:pt x="383" y="56"/>
                </a:lnTo>
                <a:lnTo>
                  <a:pt x="383" y="59"/>
                </a:lnTo>
                <a:lnTo>
                  <a:pt x="395" y="62"/>
                </a:lnTo>
                <a:lnTo>
                  <a:pt x="394" y="54"/>
                </a:lnTo>
                <a:close/>
                <a:moveTo>
                  <a:pt x="495" y="54"/>
                </a:moveTo>
                <a:lnTo>
                  <a:pt x="492" y="55"/>
                </a:lnTo>
                <a:lnTo>
                  <a:pt x="499" y="67"/>
                </a:lnTo>
                <a:lnTo>
                  <a:pt x="501" y="64"/>
                </a:lnTo>
                <a:lnTo>
                  <a:pt x="495" y="54"/>
                </a:lnTo>
                <a:close/>
                <a:moveTo>
                  <a:pt x="176" y="54"/>
                </a:moveTo>
                <a:lnTo>
                  <a:pt x="176" y="54"/>
                </a:lnTo>
                <a:lnTo>
                  <a:pt x="176" y="59"/>
                </a:lnTo>
                <a:lnTo>
                  <a:pt x="177" y="59"/>
                </a:lnTo>
                <a:lnTo>
                  <a:pt x="176" y="54"/>
                </a:lnTo>
                <a:close/>
                <a:moveTo>
                  <a:pt x="243" y="52"/>
                </a:moveTo>
                <a:lnTo>
                  <a:pt x="236" y="60"/>
                </a:lnTo>
                <a:lnTo>
                  <a:pt x="239" y="63"/>
                </a:lnTo>
                <a:lnTo>
                  <a:pt x="244" y="55"/>
                </a:lnTo>
                <a:lnTo>
                  <a:pt x="243" y="52"/>
                </a:lnTo>
                <a:close/>
                <a:moveTo>
                  <a:pt x="280" y="52"/>
                </a:moveTo>
                <a:lnTo>
                  <a:pt x="276" y="58"/>
                </a:lnTo>
                <a:lnTo>
                  <a:pt x="280" y="63"/>
                </a:lnTo>
                <a:lnTo>
                  <a:pt x="283" y="56"/>
                </a:lnTo>
                <a:lnTo>
                  <a:pt x="280" y="52"/>
                </a:lnTo>
                <a:close/>
                <a:moveTo>
                  <a:pt x="256" y="52"/>
                </a:moveTo>
                <a:lnTo>
                  <a:pt x="253" y="56"/>
                </a:lnTo>
                <a:lnTo>
                  <a:pt x="256" y="59"/>
                </a:lnTo>
                <a:lnTo>
                  <a:pt x="259" y="55"/>
                </a:lnTo>
                <a:lnTo>
                  <a:pt x="256" y="52"/>
                </a:lnTo>
                <a:close/>
                <a:moveTo>
                  <a:pt x="433" y="52"/>
                </a:moveTo>
                <a:lnTo>
                  <a:pt x="427" y="58"/>
                </a:lnTo>
                <a:lnTo>
                  <a:pt x="429" y="62"/>
                </a:lnTo>
                <a:lnTo>
                  <a:pt x="434" y="56"/>
                </a:lnTo>
                <a:lnTo>
                  <a:pt x="433" y="52"/>
                </a:lnTo>
                <a:close/>
                <a:moveTo>
                  <a:pt x="226" y="52"/>
                </a:moveTo>
                <a:lnTo>
                  <a:pt x="224" y="54"/>
                </a:lnTo>
                <a:lnTo>
                  <a:pt x="226" y="54"/>
                </a:lnTo>
                <a:lnTo>
                  <a:pt x="226" y="52"/>
                </a:lnTo>
                <a:close/>
                <a:moveTo>
                  <a:pt x="302" y="52"/>
                </a:moveTo>
                <a:lnTo>
                  <a:pt x="297" y="59"/>
                </a:lnTo>
                <a:lnTo>
                  <a:pt x="295" y="60"/>
                </a:lnTo>
                <a:lnTo>
                  <a:pt x="295" y="60"/>
                </a:lnTo>
                <a:lnTo>
                  <a:pt x="295" y="60"/>
                </a:lnTo>
                <a:lnTo>
                  <a:pt x="303" y="52"/>
                </a:lnTo>
                <a:lnTo>
                  <a:pt x="302" y="52"/>
                </a:lnTo>
                <a:close/>
                <a:moveTo>
                  <a:pt x="399" y="52"/>
                </a:moveTo>
                <a:lnTo>
                  <a:pt x="399" y="52"/>
                </a:lnTo>
                <a:lnTo>
                  <a:pt x="399" y="54"/>
                </a:lnTo>
                <a:lnTo>
                  <a:pt x="399" y="52"/>
                </a:lnTo>
                <a:close/>
                <a:moveTo>
                  <a:pt x="219" y="52"/>
                </a:moveTo>
                <a:lnTo>
                  <a:pt x="213" y="54"/>
                </a:lnTo>
                <a:lnTo>
                  <a:pt x="213" y="58"/>
                </a:lnTo>
                <a:lnTo>
                  <a:pt x="215" y="68"/>
                </a:lnTo>
                <a:lnTo>
                  <a:pt x="220" y="67"/>
                </a:lnTo>
                <a:lnTo>
                  <a:pt x="219" y="52"/>
                </a:lnTo>
                <a:close/>
                <a:moveTo>
                  <a:pt x="88" y="52"/>
                </a:moveTo>
                <a:lnTo>
                  <a:pt x="80" y="56"/>
                </a:lnTo>
                <a:lnTo>
                  <a:pt x="80" y="59"/>
                </a:lnTo>
                <a:lnTo>
                  <a:pt x="80" y="60"/>
                </a:lnTo>
                <a:lnTo>
                  <a:pt x="89" y="56"/>
                </a:lnTo>
                <a:lnTo>
                  <a:pt x="88" y="52"/>
                </a:lnTo>
                <a:close/>
                <a:moveTo>
                  <a:pt x="265" y="51"/>
                </a:moveTo>
                <a:lnTo>
                  <a:pt x="264" y="55"/>
                </a:lnTo>
                <a:lnTo>
                  <a:pt x="266" y="59"/>
                </a:lnTo>
                <a:lnTo>
                  <a:pt x="269" y="56"/>
                </a:lnTo>
                <a:lnTo>
                  <a:pt x="268" y="54"/>
                </a:lnTo>
                <a:lnTo>
                  <a:pt x="265" y="51"/>
                </a:lnTo>
                <a:close/>
                <a:moveTo>
                  <a:pt x="185" y="51"/>
                </a:moveTo>
                <a:lnTo>
                  <a:pt x="180" y="52"/>
                </a:lnTo>
                <a:lnTo>
                  <a:pt x="180" y="58"/>
                </a:lnTo>
                <a:lnTo>
                  <a:pt x="186" y="56"/>
                </a:lnTo>
                <a:lnTo>
                  <a:pt x="185" y="51"/>
                </a:lnTo>
                <a:close/>
                <a:moveTo>
                  <a:pt x="483" y="51"/>
                </a:moveTo>
                <a:lnTo>
                  <a:pt x="479" y="52"/>
                </a:lnTo>
                <a:lnTo>
                  <a:pt x="482" y="59"/>
                </a:lnTo>
                <a:lnTo>
                  <a:pt x="486" y="56"/>
                </a:lnTo>
                <a:lnTo>
                  <a:pt x="483" y="51"/>
                </a:lnTo>
                <a:close/>
                <a:moveTo>
                  <a:pt x="58" y="51"/>
                </a:moveTo>
                <a:lnTo>
                  <a:pt x="52" y="52"/>
                </a:lnTo>
                <a:lnTo>
                  <a:pt x="50" y="60"/>
                </a:lnTo>
                <a:lnTo>
                  <a:pt x="51" y="66"/>
                </a:lnTo>
                <a:lnTo>
                  <a:pt x="51" y="66"/>
                </a:lnTo>
                <a:lnTo>
                  <a:pt x="56" y="63"/>
                </a:lnTo>
                <a:lnTo>
                  <a:pt x="58" y="51"/>
                </a:lnTo>
                <a:close/>
                <a:moveTo>
                  <a:pt x="461" y="51"/>
                </a:moveTo>
                <a:lnTo>
                  <a:pt x="457" y="55"/>
                </a:lnTo>
                <a:lnTo>
                  <a:pt x="458" y="59"/>
                </a:lnTo>
                <a:lnTo>
                  <a:pt x="461" y="63"/>
                </a:lnTo>
                <a:lnTo>
                  <a:pt x="465" y="60"/>
                </a:lnTo>
                <a:lnTo>
                  <a:pt x="461" y="51"/>
                </a:lnTo>
                <a:close/>
                <a:moveTo>
                  <a:pt x="127" y="51"/>
                </a:moveTo>
                <a:lnTo>
                  <a:pt x="121" y="52"/>
                </a:lnTo>
                <a:lnTo>
                  <a:pt x="122" y="59"/>
                </a:lnTo>
                <a:lnTo>
                  <a:pt x="127" y="56"/>
                </a:lnTo>
                <a:lnTo>
                  <a:pt x="127" y="51"/>
                </a:lnTo>
                <a:close/>
                <a:moveTo>
                  <a:pt x="151" y="51"/>
                </a:moveTo>
                <a:lnTo>
                  <a:pt x="147" y="52"/>
                </a:lnTo>
                <a:lnTo>
                  <a:pt x="148" y="59"/>
                </a:lnTo>
                <a:lnTo>
                  <a:pt x="151" y="59"/>
                </a:lnTo>
                <a:lnTo>
                  <a:pt x="151" y="52"/>
                </a:lnTo>
                <a:lnTo>
                  <a:pt x="151" y="51"/>
                </a:lnTo>
                <a:close/>
                <a:moveTo>
                  <a:pt x="224" y="50"/>
                </a:moveTo>
                <a:lnTo>
                  <a:pt x="223" y="51"/>
                </a:lnTo>
                <a:lnTo>
                  <a:pt x="224" y="52"/>
                </a:lnTo>
                <a:lnTo>
                  <a:pt x="224" y="50"/>
                </a:lnTo>
                <a:close/>
                <a:moveTo>
                  <a:pt x="240" y="50"/>
                </a:moveTo>
                <a:lnTo>
                  <a:pt x="234" y="59"/>
                </a:lnTo>
                <a:lnTo>
                  <a:pt x="235" y="59"/>
                </a:lnTo>
                <a:lnTo>
                  <a:pt x="240" y="51"/>
                </a:lnTo>
                <a:lnTo>
                  <a:pt x="240" y="50"/>
                </a:lnTo>
                <a:close/>
                <a:moveTo>
                  <a:pt x="93" y="50"/>
                </a:moveTo>
                <a:lnTo>
                  <a:pt x="93" y="50"/>
                </a:lnTo>
                <a:lnTo>
                  <a:pt x="93" y="50"/>
                </a:lnTo>
                <a:lnTo>
                  <a:pt x="93" y="50"/>
                </a:lnTo>
                <a:close/>
                <a:moveTo>
                  <a:pt x="39" y="50"/>
                </a:moveTo>
                <a:lnTo>
                  <a:pt x="38" y="50"/>
                </a:lnTo>
                <a:lnTo>
                  <a:pt x="34" y="52"/>
                </a:lnTo>
                <a:lnTo>
                  <a:pt x="34" y="54"/>
                </a:lnTo>
                <a:lnTo>
                  <a:pt x="34" y="54"/>
                </a:lnTo>
                <a:lnTo>
                  <a:pt x="34" y="55"/>
                </a:lnTo>
                <a:lnTo>
                  <a:pt x="33" y="55"/>
                </a:lnTo>
                <a:lnTo>
                  <a:pt x="33" y="55"/>
                </a:lnTo>
                <a:lnTo>
                  <a:pt x="31" y="54"/>
                </a:lnTo>
                <a:lnTo>
                  <a:pt x="25" y="56"/>
                </a:lnTo>
                <a:lnTo>
                  <a:pt x="26" y="62"/>
                </a:lnTo>
                <a:lnTo>
                  <a:pt x="38" y="56"/>
                </a:lnTo>
                <a:lnTo>
                  <a:pt x="39" y="50"/>
                </a:lnTo>
                <a:close/>
                <a:moveTo>
                  <a:pt x="190" y="50"/>
                </a:moveTo>
                <a:lnTo>
                  <a:pt x="189" y="50"/>
                </a:lnTo>
                <a:lnTo>
                  <a:pt x="190" y="56"/>
                </a:lnTo>
                <a:lnTo>
                  <a:pt x="192" y="55"/>
                </a:lnTo>
                <a:lnTo>
                  <a:pt x="190" y="50"/>
                </a:lnTo>
                <a:close/>
                <a:moveTo>
                  <a:pt x="277" y="50"/>
                </a:moveTo>
                <a:lnTo>
                  <a:pt x="273" y="55"/>
                </a:lnTo>
                <a:lnTo>
                  <a:pt x="274" y="55"/>
                </a:lnTo>
                <a:lnTo>
                  <a:pt x="278" y="51"/>
                </a:lnTo>
                <a:lnTo>
                  <a:pt x="277" y="50"/>
                </a:lnTo>
                <a:close/>
                <a:moveTo>
                  <a:pt x="117" y="50"/>
                </a:moveTo>
                <a:lnTo>
                  <a:pt x="108" y="52"/>
                </a:lnTo>
                <a:lnTo>
                  <a:pt x="108" y="55"/>
                </a:lnTo>
                <a:lnTo>
                  <a:pt x="117" y="51"/>
                </a:lnTo>
                <a:lnTo>
                  <a:pt x="117" y="50"/>
                </a:lnTo>
                <a:close/>
                <a:moveTo>
                  <a:pt x="323" y="49"/>
                </a:moveTo>
                <a:lnTo>
                  <a:pt x="314" y="59"/>
                </a:lnTo>
                <a:lnTo>
                  <a:pt x="315" y="62"/>
                </a:lnTo>
                <a:lnTo>
                  <a:pt x="323" y="60"/>
                </a:lnTo>
                <a:lnTo>
                  <a:pt x="323" y="49"/>
                </a:lnTo>
                <a:close/>
                <a:moveTo>
                  <a:pt x="399" y="49"/>
                </a:moveTo>
                <a:lnTo>
                  <a:pt x="399" y="51"/>
                </a:lnTo>
                <a:lnTo>
                  <a:pt x="399" y="51"/>
                </a:lnTo>
                <a:lnTo>
                  <a:pt x="399" y="49"/>
                </a:lnTo>
                <a:lnTo>
                  <a:pt x="399" y="49"/>
                </a:lnTo>
                <a:close/>
                <a:moveTo>
                  <a:pt x="448" y="49"/>
                </a:moveTo>
                <a:lnTo>
                  <a:pt x="440" y="55"/>
                </a:lnTo>
                <a:lnTo>
                  <a:pt x="444" y="62"/>
                </a:lnTo>
                <a:lnTo>
                  <a:pt x="450" y="55"/>
                </a:lnTo>
                <a:lnTo>
                  <a:pt x="449" y="52"/>
                </a:lnTo>
                <a:lnTo>
                  <a:pt x="448" y="49"/>
                </a:lnTo>
                <a:close/>
                <a:moveTo>
                  <a:pt x="26" y="49"/>
                </a:moveTo>
                <a:lnTo>
                  <a:pt x="25" y="52"/>
                </a:lnTo>
                <a:lnTo>
                  <a:pt x="27" y="51"/>
                </a:lnTo>
                <a:lnTo>
                  <a:pt x="26" y="51"/>
                </a:lnTo>
                <a:lnTo>
                  <a:pt x="26" y="49"/>
                </a:lnTo>
                <a:close/>
                <a:moveTo>
                  <a:pt x="22" y="49"/>
                </a:moveTo>
                <a:lnTo>
                  <a:pt x="18" y="50"/>
                </a:lnTo>
                <a:lnTo>
                  <a:pt x="18" y="54"/>
                </a:lnTo>
                <a:lnTo>
                  <a:pt x="18" y="55"/>
                </a:lnTo>
                <a:lnTo>
                  <a:pt x="17" y="56"/>
                </a:lnTo>
                <a:lnTo>
                  <a:pt x="20" y="55"/>
                </a:lnTo>
                <a:lnTo>
                  <a:pt x="22" y="49"/>
                </a:lnTo>
                <a:lnTo>
                  <a:pt x="22" y="49"/>
                </a:lnTo>
                <a:close/>
                <a:moveTo>
                  <a:pt x="63" y="49"/>
                </a:moveTo>
                <a:lnTo>
                  <a:pt x="62" y="49"/>
                </a:lnTo>
                <a:lnTo>
                  <a:pt x="60" y="62"/>
                </a:lnTo>
                <a:lnTo>
                  <a:pt x="64" y="60"/>
                </a:lnTo>
                <a:lnTo>
                  <a:pt x="64" y="59"/>
                </a:lnTo>
                <a:lnTo>
                  <a:pt x="63" y="49"/>
                </a:lnTo>
                <a:close/>
                <a:moveTo>
                  <a:pt x="283" y="49"/>
                </a:moveTo>
                <a:lnTo>
                  <a:pt x="283" y="49"/>
                </a:lnTo>
                <a:lnTo>
                  <a:pt x="287" y="52"/>
                </a:lnTo>
                <a:lnTo>
                  <a:pt x="287" y="52"/>
                </a:lnTo>
                <a:lnTo>
                  <a:pt x="283" y="49"/>
                </a:lnTo>
                <a:close/>
                <a:moveTo>
                  <a:pt x="382" y="47"/>
                </a:moveTo>
                <a:lnTo>
                  <a:pt x="383" y="52"/>
                </a:lnTo>
                <a:lnTo>
                  <a:pt x="392" y="51"/>
                </a:lnTo>
                <a:lnTo>
                  <a:pt x="392" y="49"/>
                </a:lnTo>
                <a:lnTo>
                  <a:pt x="382" y="47"/>
                </a:lnTo>
                <a:close/>
                <a:moveTo>
                  <a:pt x="253" y="47"/>
                </a:moveTo>
                <a:lnTo>
                  <a:pt x="249" y="52"/>
                </a:lnTo>
                <a:lnTo>
                  <a:pt x="251" y="54"/>
                </a:lnTo>
                <a:lnTo>
                  <a:pt x="255" y="50"/>
                </a:lnTo>
                <a:lnTo>
                  <a:pt x="253" y="47"/>
                </a:lnTo>
                <a:close/>
                <a:moveTo>
                  <a:pt x="337" y="47"/>
                </a:moveTo>
                <a:lnTo>
                  <a:pt x="332" y="47"/>
                </a:lnTo>
                <a:lnTo>
                  <a:pt x="333" y="54"/>
                </a:lnTo>
                <a:lnTo>
                  <a:pt x="335" y="59"/>
                </a:lnTo>
                <a:lnTo>
                  <a:pt x="335" y="59"/>
                </a:lnTo>
                <a:lnTo>
                  <a:pt x="337" y="59"/>
                </a:lnTo>
                <a:lnTo>
                  <a:pt x="337" y="47"/>
                </a:lnTo>
                <a:close/>
                <a:moveTo>
                  <a:pt x="327" y="47"/>
                </a:moveTo>
                <a:lnTo>
                  <a:pt x="328" y="60"/>
                </a:lnTo>
                <a:lnTo>
                  <a:pt x="329" y="60"/>
                </a:lnTo>
                <a:lnTo>
                  <a:pt x="328" y="47"/>
                </a:lnTo>
                <a:lnTo>
                  <a:pt x="327" y="47"/>
                </a:lnTo>
                <a:close/>
                <a:moveTo>
                  <a:pt x="45" y="47"/>
                </a:moveTo>
                <a:lnTo>
                  <a:pt x="43" y="47"/>
                </a:lnTo>
                <a:lnTo>
                  <a:pt x="42" y="54"/>
                </a:lnTo>
                <a:lnTo>
                  <a:pt x="45" y="52"/>
                </a:lnTo>
                <a:lnTo>
                  <a:pt x="45" y="47"/>
                </a:lnTo>
                <a:close/>
                <a:moveTo>
                  <a:pt x="504" y="47"/>
                </a:moveTo>
                <a:lnTo>
                  <a:pt x="501" y="50"/>
                </a:lnTo>
                <a:lnTo>
                  <a:pt x="508" y="60"/>
                </a:lnTo>
                <a:lnTo>
                  <a:pt x="512" y="58"/>
                </a:lnTo>
                <a:lnTo>
                  <a:pt x="504" y="47"/>
                </a:lnTo>
                <a:close/>
                <a:moveTo>
                  <a:pt x="295" y="47"/>
                </a:moveTo>
                <a:lnTo>
                  <a:pt x="291" y="52"/>
                </a:lnTo>
                <a:lnTo>
                  <a:pt x="295" y="56"/>
                </a:lnTo>
                <a:lnTo>
                  <a:pt x="299" y="51"/>
                </a:lnTo>
                <a:lnTo>
                  <a:pt x="295" y="47"/>
                </a:lnTo>
                <a:close/>
                <a:moveTo>
                  <a:pt x="374" y="47"/>
                </a:moveTo>
                <a:lnTo>
                  <a:pt x="375" y="54"/>
                </a:lnTo>
                <a:lnTo>
                  <a:pt x="379" y="52"/>
                </a:lnTo>
                <a:lnTo>
                  <a:pt x="379" y="47"/>
                </a:lnTo>
                <a:lnTo>
                  <a:pt x="374" y="47"/>
                </a:lnTo>
                <a:close/>
                <a:moveTo>
                  <a:pt x="348" y="47"/>
                </a:moveTo>
                <a:lnTo>
                  <a:pt x="341" y="47"/>
                </a:lnTo>
                <a:lnTo>
                  <a:pt x="341" y="52"/>
                </a:lnTo>
                <a:lnTo>
                  <a:pt x="341" y="59"/>
                </a:lnTo>
                <a:lnTo>
                  <a:pt x="350" y="58"/>
                </a:lnTo>
                <a:lnTo>
                  <a:pt x="348" y="47"/>
                </a:lnTo>
                <a:close/>
                <a:moveTo>
                  <a:pt x="354" y="47"/>
                </a:moveTo>
                <a:lnTo>
                  <a:pt x="353" y="47"/>
                </a:lnTo>
                <a:lnTo>
                  <a:pt x="356" y="58"/>
                </a:lnTo>
                <a:lnTo>
                  <a:pt x="356" y="58"/>
                </a:lnTo>
                <a:lnTo>
                  <a:pt x="354" y="47"/>
                </a:lnTo>
                <a:close/>
                <a:moveTo>
                  <a:pt x="364" y="46"/>
                </a:moveTo>
                <a:lnTo>
                  <a:pt x="360" y="47"/>
                </a:lnTo>
                <a:lnTo>
                  <a:pt x="360" y="56"/>
                </a:lnTo>
                <a:lnTo>
                  <a:pt x="369" y="55"/>
                </a:lnTo>
                <a:lnTo>
                  <a:pt x="370" y="55"/>
                </a:lnTo>
                <a:lnTo>
                  <a:pt x="369" y="49"/>
                </a:lnTo>
                <a:lnTo>
                  <a:pt x="369" y="47"/>
                </a:lnTo>
                <a:lnTo>
                  <a:pt x="364" y="46"/>
                </a:lnTo>
                <a:close/>
                <a:moveTo>
                  <a:pt x="201" y="46"/>
                </a:moveTo>
                <a:lnTo>
                  <a:pt x="196" y="47"/>
                </a:lnTo>
                <a:lnTo>
                  <a:pt x="196" y="49"/>
                </a:lnTo>
                <a:lnTo>
                  <a:pt x="197" y="54"/>
                </a:lnTo>
                <a:lnTo>
                  <a:pt x="201" y="54"/>
                </a:lnTo>
                <a:lnTo>
                  <a:pt x="201" y="46"/>
                </a:lnTo>
                <a:close/>
                <a:moveTo>
                  <a:pt x="491" y="46"/>
                </a:moveTo>
                <a:lnTo>
                  <a:pt x="488" y="47"/>
                </a:lnTo>
                <a:lnTo>
                  <a:pt x="488" y="49"/>
                </a:lnTo>
                <a:lnTo>
                  <a:pt x="491" y="52"/>
                </a:lnTo>
                <a:lnTo>
                  <a:pt x="493" y="50"/>
                </a:lnTo>
                <a:lnTo>
                  <a:pt x="491" y="46"/>
                </a:lnTo>
                <a:close/>
                <a:moveTo>
                  <a:pt x="164" y="46"/>
                </a:moveTo>
                <a:lnTo>
                  <a:pt x="156" y="49"/>
                </a:lnTo>
                <a:lnTo>
                  <a:pt x="157" y="56"/>
                </a:lnTo>
                <a:lnTo>
                  <a:pt x="164" y="55"/>
                </a:lnTo>
                <a:lnTo>
                  <a:pt x="164" y="52"/>
                </a:lnTo>
                <a:lnTo>
                  <a:pt x="164" y="46"/>
                </a:lnTo>
                <a:close/>
                <a:moveTo>
                  <a:pt x="236" y="46"/>
                </a:moveTo>
                <a:lnTo>
                  <a:pt x="230" y="55"/>
                </a:lnTo>
                <a:lnTo>
                  <a:pt x="230" y="55"/>
                </a:lnTo>
                <a:lnTo>
                  <a:pt x="232" y="58"/>
                </a:lnTo>
                <a:lnTo>
                  <a:pt x="239" y="49"/>
                </a:lnTo>
                <a:lnTo>
                  <a:pt x="236" y="46"/>
                </a:lnTo>
                <a:close/>
                <a:moveTo>
                  <a:pt x="261" y="46"/>
                </a:moveTo>
                <a:lnTo>
                  <a:pt x="259" y="49"/>
                </a:lnTo>
                <a:lnTo>
                  <a:pt x="261" y="52"/>
                </a:lnTo>
                <a:lnTo>
                  <a:pt x="264" y="49"/>
                </a:lnTo>
                <a:lnTo>
                  <a:pt x="261" y="46"/>
                </a:lnTo>
                <a:close/>
                <a:moveTo>
                  <a:pt x="140" y="45"/>
                </a:moveTo>
                <a:lnTo>
                  <a:pt x="132" y="49"/>
                </a:lnTo>
                <a:lnTo>
                  <a:pt x="132" y="54"/>
                </a:lnTo>
                <a:lnTo>
                  <a:pt x="142" y="51"/>
                </a:lnTo>
                <a:lnTo>
                  <a:pt x="140" y="45"/>
                </a:lnTo>
                <a:close/>
                <a:moveTo>
                  <a:pt x="127" y="45"/>
                </a:moveTo>
                <a:lnTo>
                  <a:pt x="122" y="47"/>
                </a:lnTo>
                <a:lnTo>
                  <a:pt x="121" y="47"/>
                </a:lnTo>
                <a:lnTo>
                  <a:pt x="121" y="50"/>
                </a:lnTo>
                <a:lnTo>
                  <a:pt x="127" y="47"/>
                </a:lnTo>
                <a:lnTo>
                  <a:pt x="127" y="45"/>
                </a:lnTo>
                <a:close/>
                <a:moveTo>
                  <a:pt x="104" y="45"/>
                </a:moveTo>
                <a:lnTo>
                  <a:pt x="98" y="47"/>
                </a:lnTo>
                <a:lnTo>
                  <a:pt x="98" y="52"/>
                </a:lnTo>
                <a:lnTo>
                  <a:pt x="102" y="51"/>
                </a:lnTo>
                <a:lnTo>
                  <a:pt x="104" y="45"/>
                </a:lnTo>
                <a:close/>
                <a:moveTo>
                  <a:pt x="30" y="45"/>
                </a:moveTo>
                <a:lnTo>
                  <a:pt x="27" y="46"/>
                </a:lnTo>
                <a:lnTo>
                  <a:pt x="27" y="50"/>
                </a:lnTo>
                <a:lnTo>
                  <a:pt x="27" y="50"/>
                </a:lnTo>
                <a:lnTo>
                  <a:pt x="27" y="51"/>
                </a:lnTo>
                <a:lnTo>
                  <a:pt x="30" y="50"/>
                </a:lnTo>
                <a:lnTo>
                  <a:pt x="30" y="45"/>
                </a:lnTo>
                <a:close/>
                <a:moveTo>
                  <a:pt x="71" y="45"/>
                </a:moveTo>
                <a:lnTo>
                  <a:pt x="67" y="46"/>
                </a:lnTo>
                <a:lnTo>
                  <a:pt x="68" y="51"/>
                </a:lnTo>
                <a:lnTo>
                  <a:pt x="71" y="45"/>
                </a:lnTo>
                <a:close/>
                <a:moveTo>
                  <a:pt x="308" y="45"/>
                </a:moveTo>
                <a:lnTo>
                  <a:pt x="306" y="49"/>
                </a:lnTo>
                <a:lnTo>
                  <a:pt x="304" y="49"/>
                </a:lnTo>
                <a:lnTo>
                  <a:pt x="304" y="50"/>
                </a:lnTo>
                <a:lnTo>
                  <a:pt x="310" y="46"/>
                </a:lnTo>
                <a:lnTo>
                  <a:pt x="310" y="45"/>
                </a:lnTo>
                <a:lnTo>
                  <a:pt x="308" y="45"/>
                </a:lnTo>
                <a:close/>
                <a:moveTo>
                  <a:pt x="169" y="45"/>
                </a:moveTo>
                <a:lnTo>
                  <a:pt x="167" y="45"/>
                </a:lnTo>
                <a:lnTo>
                  <a:pt x="168" y="54"/>
                </a:lnTo>
                <a:lnTo>
                  <a:pt x="171" y="52"/>
                </a:lnTo>
                <a:lnTo>
                  <a:pt x="169" y="45"/>
                </a:lnTo>
                <a:close/>
                <a:moveTo>
                  <a:pt x="207" y="45"/>
                </a:moveTo>
                <a:lnTo>
                  <a:pt x="205" y="45"/>
                </a:lnTo>
                <a:lnTo>
                  <a:pt x="205" y="46"/>
                </a:lnTo>
                <a:lnTo>
                  <a:pt x="205" y="52"/>
                </a:lnTo>
                <a:lnTo>
                  <a:pt x="210" y="51"/>
                </a:lnTo>
                <a:lnTo>
                  <a:pt x="207" y="45"/>
                </a:lnTo>
                <a:close/>
                <a:moveTo>
                  <a:pt x="281" y="43"/>
                </a:moveTo>
                <a:lnTo>
                  <a:pt x="280" y="45"/>
                </a:lnTo>
                <a:lnTo>
                  <a:pt x="282" y="46"/>
                </a:lnTo>
                <a:lnTo>
                  <a:pt x="282" y="46"/>
                </a:lnTo>
                <a:lnTo>
                  <a:pt x="281" y="43"/>
                </a:lnTo>
                <a:close/>
                <a:moveTo>
                  <a:pt x="469" y="43"/>
                </a:moveTo>
                <a:lnTo>
                  <a:pt x="466" y="46"/>
                </a:lnTo>
                <a:lnTo>
                  <a:pt x="471" y="55"/>
                </a:lnTo>
                <a:lnTo>
                  <a:pt x="474" y="54"/>
                </a:lnTo>
                <a:lnTo>
                  <a:pt x="471" y="47"/>
                </a:lnTo>
                <a:lnTo>
                  <a:pt x="470" y="46"/>
                </a:lnTo>
                <a:lnTo>
                  <a:pt x="469" y="43"/>
                </a:lnTo>
                <a:close/>
                <a:moveTo>
                  <a:pt x="331" y="43"/>
                </a:moveTo>
                <a:lnTo>
                  <a:pt x="331" y="43"/>
                </a:lnTo>
                <a:lnTo>
                  <a:pt x="332" y="43"/>
                </a:lnTo>
                <a:lnTo>
                  <a:pt x="331" y="43"/>
                </a:lnTo>
                <a:close/>
                <a:moveTo>
                  <a:pt x="272" y="43"/>
                </a:moveTo>
                <a:lnTo>
                  <a:pt x="269" y="47"/>
                </a:lnTo>
                <a:lnTo>
                  <a:pt x="272" y="52"/>
                </a:lnTo>
                <a:lnTo>
                  <a:pt x="276" y="47"/>
                </a:lnTo>
                <a:lnTo>
                  <a:pt x="272" y="43"/>
                </a:lnTo>
                <a:close/>
                <a:moveTo>
                  <a:pt x="327" y="43"/>
                </a:moveTo>
                <a:lnTo>
                  <a:pt x="327" y="43"/>
                </a:lnTo>
                <a:lnTo>
                  <a:pt x="327" y="45"/>
                </a:lnTo>
                <a:lnTo>
                  <a:pt x="327" y="45"/>
                </a:lnTo>
                <a:lnTo>
                  <a:pt x="327" y="43"/>
                </a:lnTo>
                <a:lnTo>
                  <a:pt x="327" y="43"/>
                </a:lnTo>
                <a:close/>
                <a:moveTo>
                  <a:pt x="249" y="42"/>
                </a:moveTo>
                <a:lnTo>
                  <a:pt x="245" y="49"/>
                </a:lnTo>
                <a:lnTo>
                  <a:pt x="248" y="50"/>
                </a:lnTo>
                <a:lnTo>
                  <a:pt x="251" y="45"/>
                </a:lnTo>
                <a:lnTo>
                  <a:pt x="249" y="42"/>
                </a:lnTo>
                <a:close/>
                <a:moveTo>
                  <a:pt x="77" y="42"/>
                </a:moveTo>
                <a:lnTo>
                  <a:pt x="75" y="43"/>
                </a:lnTo>
                <a:lnTo>
                  <a:pt x="69" y="58"/>
                </a:lnTo>
                <a:lnTo>
                  <a:pt x="75" y="55"/>
                </a:lnTo>
                <a:lnTo>
                  <a:pt x="77" y="42"/>
                </a:lnTo>
                <a:close/>
                <a:moveTo>
                  <a:pt x="176" y="42"/>
                </a:moveTo>
                <a:lnTo>
                  <a:pt x="173" y="43"/>
                </a:lnTo>
                <a:lnTo>
                  <a:pt x="175" y="47"/>
                </a:lnTo>
                <a:lnTo>
                  <a:pt x="175" y="51"/>
                </a:lnTo>
                <a:lnTo>
                  <a:pt x="176" y="51"/>
                </a:lnTo>
                <a:lnTo>
                  <a:pt x="176" y="45"/>
                </a:lnTo>
                <a:lnTo>
                  <a:pt x="176" y="42"/>
                </a:lnTo>
                <a:close/>
                <a:moveTo>
                  <a:pt x="56" y="42"/>
                </a:moveTo>
                <a:lnTo>
                  <a:pt x="47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8" y="51"/>
                </a:lnTo>
                <a:lnTo>
                  <a:pt x="52" y="49"/>
                </a:lnTo>
                <a:lnTo>
                  <a:pt x="56" y="42"/>
                </a:lnTo>
                <a:close/>
                <a:moveTo>
                  <a:pt x="444" y="42"/>
                </a:moveTo>
                <a:lnTo>
                  <a:pt x="437" y="49"/>
                </a:lnTo>
                <a:lnTo>
                  <a:pt x="438" y="52"/>
                </a:lnTo>
                <a:lnTo>
                  <a:pt x="445" y="46"/>
                </a:lnTo>
                <a:lnTo>
                  <a:pt x="445" y="46"/>
                </a:lnTo>
                <a:lnTo>
                  <a:pt x="444" y="42"/>
                </a:lnTo>
                <a:close/>
                <a:moveTo>
                  <a:pt x="151" y="42"/>
                </a:moveTo>
                <a:lnTo>
                  <a:pt x="146" y="43"/>
                </a:lnTo>
                <a:lnTo>
                  <a:pt x="146" y="49"/>
                </a:lnTo>
                <a:lnTo>
                  <a:pt x="151" y="47"/>
                </a:lnTo>
                <a:lnTo>
                  <a:pt x="151" y="46"/>
                </a:lnTo>
                <a:lnTo>
                  <a:pt x="151" y="42"/>
                </a:lnTo>
                <a:close/>
                <a:moveTo>
                  <a:pt x="290" y="41"/>
                </a:moveTo>
                <a:lnTo>
                  <a:pt x="286" y="45"/>
                </a:lnTo>
                <a:lnTo>
                  <a:pt x="290" y="50"/>
                </a:lnTo>
                <a:lnTo>
                  <a:pt x="294" y="45"/>
                </a:lnTo>
                <a:lnTo>
                  <a:pt x="290" y="41"/>
                </a:lnTo>
                <a:close/>
                <a:moveTo>
                  <a:pt x="218" y="41"/>
                </a:moveTo>
                <a:lnTo>
                  <a:pt x="211" y="43"/>
                </a:lnTo>
                <a:lnTo>
                  <a:pt x="213" y="51"/>
                </a:lnTo>
                <a:lnTo>
                  <a:pt x="219" y="50"/>
                </a:lnTo>
                <a:lnTo>
                  <a:pt x="218" y="42"/>
                </a:lnTo>
                <a:lnTo>
                  <a:pt x="218" y="41"/>
                </a:lnTo>
                <a:close/>
                <a:moveTo>
                  <a:pt x="234" y="41"/>
                </a:moveTo>
                <a:lnTo>
                  <a:pt x="230" y="46"/>
                </a:lnTo>
                <a:lnTo>
                  <a:pt x="230" y="47"/>
                </a:lnTo>
                <a:lnTo>
                  <a:pt x="230" y="47"/>
                </a:lnTo>
                <a:lnTo>
                  <a:pt x="231" y="47"/>
                </a:lnTo>
                <a:lnTo>
                  <a:pt x="230" y="49"/>
                </a:lnTo>
                <a:lnTo>
                  <a:pt x="230" y="49"/>
                </a:lnTo>
                <a:lnTo>
                  <a:pt x="230" y="51"/>
                </a:lnTo>
                <a:lnTo>
                  <a:pt x="235" y="43"/>
                </a:lnTo>
                <a:lnTo>
                  <a:pt x="234" y="41"/>
                </a:lnTo>
                <a:close/>
                <a:moveTo>
                  <a:pt x="457" y="41"/>
                </a:moveTo>
                <a:lnTo>
                  <a:pt x="451" y="45"/>
                </a:lnTo>
                <a:lnTo>
                  <a:pt x="451" y="46"/>
                </a:lnTo>
                <a:lnTo>
                  <a:pt x="455" y="52"/>
                </a:lnTo>
                <a:lnTo>
                  <a:pt x="459" y="49"/>
                </a:lnTo>
                <a:lnTo>
                  <a:pt x="459" y="46"/>
                </a:lnTo>
                <a:lnTo>
                  <a:pt x="457" y="41"/>
                </a:lnTo>
                <a:close/>
                <a:moveTo>
                  <a:pt x="63" y="41"/>
                </a:moveTo>
                <a:lnTo>
                  <a:pt x="62" y="45"/>
                </a:lnTo>
                <a:lnTo>
                  <a:pt x="63" y="45"/>
                </a:lnTo>
                <a:lnTo>
                  <a:pt x="63" y="41"/>
                </a:lnTo>
                <a:close/>
                <a:moveTo>
                  <a:pt x="59" y="41"/>
                </a:moveTo>
                <a:lnTo>
                  <a:pt x="58" y="41"/>
                </a:lnTo>
                <a:lnTo>
                  <a:pt x="55" y="49"/>
                </a:lnTo>
                <a:lnTo>
                  <a:pt x="58" y="47"/>
                </a:lnTo>
                <a:lnTo>
                  <a:pt x="59" y="41"/>
                </a:lnTo>
                <a:close/>
                <a:moveTo>
                  <a:pt x="259" y="41"/>
                </a:moveTo>
                <a:lnTo>
                  <a:pt x="255" y="45"/>
                </a:lnTo>
                <a:lnTo>
                  <a:pt x="256" y="46"/>
                </a:lnTo>
                <a:lnTo>
                  <a:pt x="260" y="42"/>
                </a:lnTo>
                <a:lnTo>
                  <a:pt x="259" y="41"/>
                </a:lnTo>
                <a:close/>
                <a:moveTo>
                  <a:pt x="500" y="41"/>
                </a:moveTo>
                <a:lnTo>
                  <a:pt x="496" y="42"/>
                </a:lnTo>
                <a:lnTo>
                  <a:pt x="499" y="46"/>
                </a:lnTo>
                <a:lnTo>
                  <a:pt x="503" y="45"/>
                </a:lnTo>
                <a:lnTo>
                  <a:pt x="500" y="41"/>
                </a:lnTo>
                <a:close/>
                <a:moveTo>
                  <a:pt x="182" y="39"/>
                </a:moveTo>
                <a:lnTo>
                  <a:pt x="180" y="41"/>
                </a:lnTo>
                <a:lnTo>
                  <a:pt x="180" y="50"/>
                </a:lnTo>
                <a:lnTo>
                  <a:pt x="184" y="49"/>
                </a:lnTo>
                <a:lnTo>
                  <a:pt x="182" y="39"/>
                </a:lnTo>
                <a:close/>
                <a:moveTo>
                  <a:pt x="188" y="39"/>
                </a:moveTo>
                <a:lnTo>
                  <a:pt x="189" y="47"/>
                </a:lnTo>
                <a:lnTo>
                  <a:pt x="189" y="47"/>
                </a:lnTo>
                <a:lnTo>
                  <a:pt x="188" y="39"/>
                </a:lnTo>
                <a:close/>
                <a:moveTo>
                  <a:pt x="140" y="39"/>
                </a:moveTo>
                <a:lnTo>
                  <a:pt x="132" y="43"/>
                </a:lnTo>
                <a:lnTo>
                  <a:pt x="132" y="45"/>
                </a:lnTo>
                <a:lnTo>
                  <a:pt x="140" y="42"/>
                </a:lnTo>
                <a:lnTo>
                  <a:pt x="140" y="39"/>
                </a:lnTo>
                <a:close/>
                <a:moveTo>
                  <a:pt x="14" y="39"/>
                </a:moveTo>
                <a:lnTo>
                  <a:pt x="8" y="42"/>
                </a:lnTo>
                <a:lnTo>
                  <a:pt x="9" y="51"/>
                </a:lnTo>
                <a:lnTo>
                  <a:pt x="14" y="47"/>
                </a:lnTo>
                <a:lnTo>
                  <a:pt x="14" y="39"/>
                </a:lnTo>
                <a:close/>
                <a:moveTo>
                  <a:pt x="248" y="39"/>
                </a:moveTo>
                <a:lnTo>
                  <a:pt x="243" y="46"/>
                </a:lnTo>
                <a:lnTo>
                  <a:pt x="244" y="46"/>
                </a:lnTo>
                <a:lnTo>
                  <a:pt x="248" y="39"/>
                </a:lnTo>
                <a:lnTo>
                  <a:pt x="248" y="39"/>
                </a:lnTo>
                <a:close/>
                <a:moveTo>
                  <a:pt x="39" y="39"/>
                </a:moveTo>
                <a:lnTo>
                  <a:pt x="33" y="43"/>
                </a:lnTo>
                <a:lnTo>
                  <a:pt x="34" y="49"/>
                </a:lnTo>
                <a:lnTo>
                  <a:pt x="41" y="45"/>
                </a:lnTo>
                <a:lnTo>
                  <a:pt x="39" y="39"/>
                </a:lnTo>
                <a:close/>
                <a:moveTo>
                  <a:pt x="367" y="39"/>
                </a:moveTo>
                <a:lnTo>
                  <a:pt x="361" y="41"/>
                </a:lnTo>
                <a:lnTo>
                  <a:pt x="358" y="41"/>
                </a:lnTo>
                <a:lnTo>
                  <a:pt x="358" y="41"/>
                </a:lnTo>
                <a:lnTo>
                  <a:pt x="367" y="41"/>
                </a:lnTo>
                <a:lnTo>
                  <a:pt x="367" y="39"/>
                </a:lnTo>
                <a:close/>
                <a:moveTo>
                  <a:pt x="514" y="39"/>
                </a:moveTo>
                <a:lnTo>
                  <a:pt x="511" y="43"/>
                </a:lnTo>
                <a:lnTo>
                  <a:pt x="517" y="54"/>
                </a:lnTo>
                <a:lnTo>
                  <a:pt x="525" y="50"/>
                </a:lnTo>
                <a:lnTo>
                  <a:pt x="522" y="47"/>
                </a:lnTo>
                <a:lnTo>
                  <a:pt x="522" y="47"/>
                </a:lnTo>
                <a:lnTo>
                  <a:pt x="514" y="39"/>
                </a:lnTo>
                <a:close/>
                <a:moveTo>
                  <a:pt x="115" y="39"/>
                </a:moveTo>
                <a:lnTo>
                  <a:pt x="109" y="42"/>
                </a:lnTo>
                <a:lnTo>
                  <a:pt x="108" y="50"/>
                </a:lnTo>
                <a:lnTo>
                  <a:pt x="117" y="46"/>
                </a:lnTo>
                <a:lnTo>
                  <a:pt x="115" y="39"/>
                </a:lnTo>
                <a:close/>
                <a:moveTo>
                  <a:pt x="226" y="39"/>
                </a:moveTo>
                <a:lnTo>
                  <a:pt x="222" y="39"/>
                </a:lnTo>
                <a:lnTo>
                  <a:pt x="223" y="43"/>
                </a:lnTo>
                <a:lnTo>
                  <a:pt x="223" y="49"/>
                </a:lnTo>
                <a:lnTo>
                  <a:pt x="226" y="49"/>
                </a:lnTo>
                <a:lnTo>
                  <a:pt x="226" y="42"/>
                </a:lnTo>
                <a:lnTo>
                  <a:pt x="224" y="43"/>
                </a:lnTo>
                <a:lnTo>
                  <a:pt x="224" y="43"/>
                </a:lnTo>
                <a:lnTo>
                  <a:pt x="223" y="43"/>
                </a:lnTo>
                <a:lnTo>
                  <a:pt x="223" y="43"/>
                </a:lnTo>
                <a:lnTo>
                  <a:pt x="226" y="39"/>
                </a:lnTo>
                <a:close/>
                <a:moveTo>
                  <a:pt x="378" y="38"/>
                </a:moveTo>
                <a:lnTo>
                  <a:pt x="373" y="39"/>
                </a:lnTo>
                <a:lnTo>
                  <a:pt x="373" y="41"/>
                </a:lnTo>
                <a:lnTo>
                  <a:pt x="378" y="41"/>
                </a:lnTo>
                <a:lnTo>
                  <a:pt x="378" y="38"/>
                </a:lnTo>
                <a:close/>
                <a:moveTo>
                  <a:pt x="87" y="38"/>
                </a:moveTo>
                <a:lnTo>
                  <a:pt x="83" y="41"/>
                </a:lnTo>
                <a:lnTo>
                  <a:pt x="80" y="52"/>
                </a:lnTo>
                <a:lnTo>
                  <a:pt x="84" y="51"/>
                </a:lnTo>
                <a:lnTo>
                  <a:pt x="88" y="49"/>
                </a:lnTo>
                <a:lnTo>
                  <a:pt x="87" y="38"/>
                </a:lnTo>
                <a:close/>
                <a:moveTo>
                  <a:pt x="476" y="38"/>
                </a:moveTo>
                <a:lnTo>
                  <a:pt x="474" y="41"/>
                </a:lnTo>
                <a:lnTo>
                  <a:pt x="475" y="45"/>
                </a:lnTo>
                <a:lnTo>
                  <a:pt x="478" y="50"/>
                </a:lnTo>
                <a:lnTo>
                  <a:pt x="482" y="49"/>
                </a:lnTo>
                <a:lnTo>
                  <a:pt x="479" y="43"/>
                </a:lnTo>
                <a:lnTo>
                  <a:pt x="476" y="38"/>
                </a:lnTo>
                <a:close/>
                <a:moveTo>
                  <a:pt x="277" y="38"/>
                </a:moveTo>
                <a:lnTo>
                  <a:pt x="276" y="39"/>
                </a:lnTo>
                <a:lnTo>
                  <a:pt x="278" y="43"/>
                </a:lnTo>
                <a:lnTo>
                  <a:pt x="280" y="42"/>
                </a:lnTo>
                <a:lnTo>
                  <a:pt x="277" y="38"/>
                </a:lnTo>
                <a:close/>
                <a:moveTo>
                  <a:pt x="268" y="38"/>
                </a:moveTo>
                <a:lnTo>
                  <a:pt x="265" y="41"/>
                </a:lnTo>
                <a:lnTo>
                  <a:pt x="268" y="45"/>
                </a:lnTo>
                <a:lnTo>
                  <a:pt x="270" y="41"/>
                </a:lnTo>
                <a:lnTo>
                  <a:pt x="268" y="38"/>
                </a:lnTo>
                <a:lnTo>
                  <a:pt x="268" y="38"/>
                </a:lnTo>
                <a:close/>
                <a:moveTo>
                  <a:pt x="391" y="38"/>
                </a:moveTo>
                <a:lnTo>
                  <a:pt x="382" y="38"/>
                </a:lnTo>
                <a:lnTo>
                  <a:pt x="382" y="41"/>
                </a:lnTo>
                <a:lnTo>
                  <a:pt x="391" y="42"/>
                </a:lnTo>
                <a:lnTo>
                  <a:pt x="391" y="38"/>
                </a:lnTo>
                <a:close/>
                <a:moveTo>
                  <a:pt x="163" y="38"/>
                </a:moveTo>
                <a:lnTo>
                  <a:pt x="155" y="41"/>
                </a:lnTo>
                <a:lnTo>
                  <a:pt x="155" y="43"/>
                </a:lnTo>
                <a:lnTo>
                  <a:pt x="155" y="45"/>
                </a:lnTo>
                <a:lnTo>
                  <a:pt x="163" y="42"/>
                </a:lnTo>
                <a:lnTo>
                  <a:pt x="163" y="38"/>
                </a:lnTo>
                <a:close/>
                <a:moveTo>
                  <a:pt x="24" y="37"/>
                </a:moveTo>
                <a:lnTo>
                  <a:pt x="18" y="39"/>
                </a:lnTo>
                <a:lnTo>
                  <a:pt x="18" y="45"/>
                </a:lnTo>
                <a:lnTo>
                  <a:pt x="20" y="45"/>
                </a:lnTo>
                <a:lnTo>
                  <a:pt x="24" y="42"/>
                </a:lnTo>
                <a:lnTo>
                  <a:pt x="24" y="37"/>
                </a:lnTo>
                <a:close/>
                <a:moveTo>
                  <a:pt x="231" y="37"/>
                </a:moveTo>
                <a:lnTo>
                  <a:pt x="230" y="38"/>
                </a:lnTo>
                <a:lnTo>
                  <a:pt x="230" y="43"/>
                </a:lnTo>
                <a:lnTo>
                  <a:pt x="231" y="41"/>
                </a:lnTo>
                <a:lnTo>
                  <a:pt x="232" y="39"/>
                </a:lnTo>
                <a:lnTo>
                  <a:pt x="231" y="37"/>
                </a:lnTo>
                <a:close/>
                <a:moveTo>
                  <a:pt x="304" y="37"/>
                </a:moveTo>
                <a:lnTo>
                  <a:pt x="302" y="39"/>
                </a:lnTo>
                <a:lnTo>
                  <a:pt x="299" y="43"/>
                </a:lnTo>
                <a:lnTo>
                  <a:pt x="302" y="47"/>
                </a:lnTo>
                <a:lnTo>
                  <a:pt x="307" y="42"/>
                </a:lnTo>
                <a:lnTo>
                  <a:pt x="304" y="37"/>
                </a:lnTo>
                <a:close/>
                <a:moveTo>
                  <a:pt x="400" y="37"/>
                </a:moveTo>
                <a:lnTo>
                  <a:pt x="398" y="37"/>
                </a:lnTo>
                <a:lnTo>
                  <a:pt x="398" y="38"/>
                </a:lnTo>
                <a:lnTo>
                  <a:pt x="398" y="43"/>
                </a:lnTo>
                <a:lnTo>
                  <a:pt x="400" y="43"/>
                </a:lnTo>
                <a:lnTo>
                  <a:pt x="400" y="37"/>
                </a:lnTo>
                <a:close/>
                <a:moveTo>
                  <a:pt x="286" y="37"/>
                </a:moveTo>
                <a:lnTo>
                  <a:pt x="283" y="41"/>
                </a:lnTo>
                <a:lnTo>
                  <a:pt x="285" y="43"/>
                </a:lnTo>
                <a:lnTo>
                  <a:pt x="287" y="39"/>
                </a:lnTo>
                <a:lnTo>
                  <a:pt x="286" y="37"/>
                </a:lnTo>
                <a:close/>
                <a:moveTo>
                  <a:pt x="94" y="35"/>
                </a:moveTo>
                <a:lnTo>
                  <a:pt x="92" y="37"/>
                </a:lnTo>
                <a:lnTo>
                  <a:pt x="92" y="42"/>
                </a:lnTo>
                <a:lnTo>
                  <a:pt x="93" y="47"/>
                </a:lnTo>
                <a:lnTo>
                  <a:pt x="93" y="47"/>
                </a:lnTo>
                <a:lnTo>
                  <a:pt x="93" y="46"/>
                </a:lnTo>
                <a:lnTo>
                  <a:pt x="94" y="35"/>
                </a:lnTo>
                <a:close/>
                <a:moveTo>
                  <a:pt x="151" y="35"/>
                </a:moveTo>
                <a:lnTo>
                  <a:pt x="144" y="38"/>
                </a:lnTo>
                <a:lnTo>
                  <a:pt x="144" y="38"/>
                </a:lnTo>
                <a:lnTo>
                  <a:pt x="144" y="41"/>
                </a:lnTo>
                <a:lnTo>
                  <a:pt x="151" y="38"/>
                </a:lnTo>
                <a:lnTo>
                  <a:pt x="151" y="35"/>
                </a:lnTo>
                <a:close/>
                <a:moveTo>
                  <a:pt x="169" y="35"/>
                </a:moveTo>
                <a:lnTo>
                  <a:pt x="167" y="37"/>
                </a:lnTo>
                <a:lnTo>
                  <a:pt x="167" y="41"/>
                </a:lnTo>
                <a:lnTo>
                  <a:pt x="169" y="41"/>
                </a:lnTo>
                <a:lnTo>
                  <a:pt x="169" y="35"/>
                </a:lnTo>
                <a:close/>
                <a:moveTo>
                  <a:pt x="244" y="35"/>
                </a:moveTo>
                <a:lnTo>
                  <a:pt x="240" y="42"/>
                </a:lnTo>
                <a:lnTo>
                  <a:pt x="241" y="43"/>
                </a:lnTo>
                <a:lnTo>
                  <a:pt x="245" y="37"/>
                </a:lnTo>
                <a:lnTo>
                  <a:pt x="244" y="35"/>
                </a:lnTo>
                <a:close/>
                <a:moveTo>
                  <a:pt x="255" y="35"/>
                </a:moveTo>
                <a:lnTo>
                  <a:pt x="253" y="37"/>
                </a:lnTo>
                <a:lnTo>
                  <a:pt x="252" y="39"/>
                </a:lnTo>
                <a:lnTo>
                  <a:pt x="253" y="42"/>
                </a:lnTo>
                <a:lnTo>
                  <a:pt x="256" y="38"/>
                </a:lnTo>
                <a:lnTo>
                  <a:pt x="255" y="35"/>
                </a:lnTo>
                <a:close/>
                <a:moveTo>
                  <a:pt x="30" y="35"/>
                </a:moveTo>
                <a:lnTo>
                  <a:pt x="26" y="35"/>
                </a:lnTo>
                <a:lnTo>
                  <a:pt x="27" y="41"/>
                </a:lnTo>
                <a:lnTo>
                  <a:pt x="30" y="39"/>
                </a:lnTo>
                <a:lnTo>
                  <a:pt x="30" y="35"/>
                </a:lnTo>
                <a:close/>
                <a:moveTo>
                  <a:pt x="46" y="35"/>
                </a:moveTo>
                <a:lnTo>
                  <a:pt x="42" y="38"/>
                </a:lnTo>
                <a:lnTo>
                  <a:pt x="42" y="43"/>
                </a:lnTo>
                <a:lnTo>
                  <a:pt x="42" y="41"/>
                </a:lnTo>
                <a:lnTo>
                  <a:pt x="43" y="41"/>
                </a:lnTo>
                <a:lnTo>
                  <a:pt x="43" y="41"/>
                </a:lnTo>
                <a:lnTo>
                  <a:pt x="45" y="39"/>
                </a:lnTo>
                <a:lnTo>
                  <a:pt x="45" y="41"/>
                </a:lnTo>
                <a:lnTo>
                  <a:pt x="45" y="42"/>
                </a:lnTo>
                <a:lnTo>
                  <a:pt x="45" y="43"/>
                </a:lnTo>
                <a:lnTo>
                  <a:pt x="46" y="42"/>
                </a:lnTo>
                <a:lnTo>
                  <a:pt x="46" y="35"/>
                </a:lnTo>
                <a:close/>
                <a:moveTo>
                  <a:pt x="201" y="35"/>
                </a:moveTo>
                <a:lnTo>
                  <a:pt x="193" y="37"/>
                </a:lnTo>
                <a:lnTo>
                  <a:pt x="194" y="46"/>
                </a:lnTo>
                <a:lnTo>
                  <a:pt x="201" y="43"/>
                </a:lnTo>
                <a:lnTo>
                  <a:pt x="201" y="35"/>
                </a:lnTo>
                <a:close/>
                <a:moveTo>
                  <a:pt x="323" y="34"/>
                </a:moveTo>
                <a:lnTo>
                  <a:pt x="298" y="63"/>
                </a:lnTo>
                <a:lnTo>
                  <a:pt x="302" y="68"/>
                </a:lnTo>
                <a:lnTo>
                  <a:pt x="303" y="67"/>
                </a:lnTo>
                <a:lnTo>
                  <a:pt x="303" y="67"/>
                </a:lnTo>
                <a:lnTo>
                  <a:pt x="303" y="67"/>
                </a:lnTo>
                <a:lnTo>
                  <a:pt x="303" y="66"/>
                </a:lnTo>
                <a:lnTo>
                  <a:pt x="303" y="66"/>
                </a:lnTo>
                <a:lnTo>
                  <a:pt x="303" y="66"/>
                </a:lnTo>
                <a:lnTo>
                  <a:pt x="304" y="64"/>
                </a:lnTo>
                <a:lnTo>
                  <a:pt x="306" y="64"/>
                </a:lnTo>
                <a:lnTo>
                  <a:pt x="311" y="56"/>
                </a:lnTo>
                <a:lnTo>
                  <a:pt x="310" y="54"/>
                </a:lnTo>
                <a:lnTo>
                  <a:pt x="310" y="52"/>
                </a:lnTo>
                <a:lnTo>
                  <a:pt x="310" y="52"/>
                </a:lnTo>
                <a:lnTo>
                  <a:pt x="312" y="55"/>
                </a:lnTo>
                <a:lnTo>
                  <a:pt x="316" y="50"/>
                </a:lnTo>
                <a:lnTo>
                  <a:pt x="324" y="39"/>
                </a:lnTo>
                <a:lnTo>
                  <a:pt x="324" y="38"/>
                </a:lnTo>
                <a:lnTo>
                  <a:pt x="325" y="37"/>
                </a:lnTo>
                <a:lnTo>
                  <a:pt x="323" y="34"/>
                </a:lnTo>
                <a:close/>
                <a:moveTo>
                  <a:pt x="463" y="33"/>
                </a:moveTo>
                <a:lnTo>
                  <a:pt x="461" y="35"/>
                </a:lnTo>
                <a:lnTo>
                  <a:pt x="465" y="43"/>
                </a:lnTo>
                <a:lnTo>
                  <a:pt x="467" y="41"/>
                </a:lnTo>
                <a:lnTo>
                  <a:pt x="463" y="33"/>
                </a:lnTo>
                <a:close/>
                <a:moveTo>
                  <a:pt x="127" y="33"/>
                </a:moveTo>
                <a:lnTo>
                  <a:pt x="121" y="37"/>
                </a:lnTo>
                <a:lnTo>
                  <a:pt x="121" y="45"/>
                </a:lnTo>
                <a:lnTo>
                  <a:pt x="126" y="42"/>
                </a:lnTo>
                <a:lnTo>
                  <a:pt x="127" y="42"/>
                </a:lnTo>
                <a:lnTo>
                  <a:pt x="127" y="33"/>
                </a:lnTo>
                <a:close/>
                <a:moveTo>
                  <a:pt x="453" y="33"/>
                </a:moveTo>
                <a:lnTo>
                  <a:pt x="451" y="34"/>
                </a:lnTo>
                <a:lnTo>
                  <a:pt x="448" y="39"/>
                </a:lnTo>
                <a:lnTo>
                  <a:pt x="449" y="42"/>
                </a:lnTo>
                <a:lnTo>
                  <a:pt x="454" y="37"/>
                </a:lnTo>
                <a:lnTo>
                  <a:pt x="453" y="33"/>
                </a:lnTo>
                <a:close/>
                <a:moveTo>
                  <a:pt x="176" y="33"/>
                </a:moveTo>
                <a:lnTo>
                  <a:pt x="173" y="34"/>
                </a:lnTo>
                <a:lnTo>
                  <a:pt x="173" y="39"/>
                </a:lnTo>
                <a:lnTo>
                  <a:pt x="176" y="38"/>
                </a:lnTo>
                <a:lnTo>
                  <a:pt x="176" y="33"/>
                </a:lnTo>
                <a:close/>
                <a:moveTo>
                  <a:pt x="206" y="33"/>
                </a:moveTo>
                <a:lnTo>
                  <a:pt x="205" y="34"/>
                </a:lnTo>
                <a:lnTo>
                  <a:pt x="205" y="43"/>
                </a:lnTo>
                <a:lnTo>
                  <a:pt x="207" y="42"/>
                </a:lnTo>
                <a:lnTo>
                  <a:pt x="206" y="33"/>
                </a:lnTo>
                <a:close/>
                <a:moveTo>
                  <a:pt x="509" y="33"/>
                </a:moveTo>
                <a:lnTo>
                  <a:pt x="505" y="35"/>
                </a:lnTo>
                <a:lnTo>
                  <a:pt x="508" y="39"/>
                </a:lnTo>
                <a:lnTo>
                  <a:pt x="513" y="37"/>
                </a:lnTo>
                <a:lnTo>
                  <a:pt x="509" y="33"/>
                </a:lnTo>
                <a:close/>
                <a:moveTo>
                  <a:pt x="264" y="33"/>
                </a:moveTo>
                <a:lnTo>
                  <a:pt x="262" y="34"/>
                </a:lnTo>
                <a:lnTo>
                  <a:pt x="261" y="35"/>
                </a:lnTo>
                <a:lnTo>
                  <a:pt x="262" y="38"/>
                </a:lnTo>
                <a:lnTo>
                  <a:pt x="265" y="35"/>
                </a:lnTo>
                <a:lnTo>
                  <a:pt x="264" y="33"/>
                </a:lnTo>
                <a:close/>
                <a:moveTo>
                  <a:pt x="483" y="33"/>
                </a:moveTo>
                <a:lnTo>
                  <a:pt x="482" y="34"/>
                </a:lnTo>
                <a:lnTo>
                  <a:pt x="484" y="39"/>
                </a:lnTo>
                <a:lnTo>
                  <a:pt x="487" y="45"/>
                </a:lnTo>
                <a:lnTo>
                  <a:pt x="488" y="43"/>
                </a:lnTo>
                <a:lnTo>
                  <a:pt x="488" y="43"/>
                </a:lnTo>
                <a:lnTo>
                  <a:pt x="483" y="33"/>
                </a:lnTo>
                <a:close/>
                <a:moveTo>
                  <a:pt x="253" y="31"/>
                </a:moveTo>
                <a:lnTo>
                  <a:pt x="249" y="37"/>
                </a:lnTo>
                <a:lnTo>
                  <a:pt x="249" y="37"/>
                </a:lnTo>
                <a:lnTo>
                  <a:pt x="253" y="31"/>
                </a:lnTo>
                <a:lnTo>
                  <a:pt x="253" y="31"/>
                </a:lnTo>
                <a:close/>
                <a:moveTo>
                  <a:pt x="38" y="31"/>
                </a:moveTo>
                <a:lnTo>
                  <a:pt x="33" y="34"/>
                </a:lnTo>
                <a:lnTo>
                  <a:pt x="33" y="38"/>
                </a:lnTo>
                <a:lnTo>
                  <a:pt x="38" y="34"/>
                </a:lnTo>
                <a:lnTo>
                  <a:pt x="38" y="31"/>
                </a:lnTo>
                <a:close/>
                <a:moveTo>
                  <a:pt x="106" y="31"/>
                </a:moveTo>
                <a:lnTo>
                  <a:pt x="100" y="34"/>
                </a:lnTo>
                <a:lnTo>
                  <a:pt x="98" y="43"/>
                </a:lnTo>
                <a:lnTo>
                  <a:pt x="104" y="42"/>
                </a:lnTo>
                <a:lnTo>
                  <a:pt x="106" y="31"/>
                </a:lnTo>
                <a:close/>
                <a:moveTo>
                  <a:pt x="272" y="31"/>
                </a:moveTo>
                <a:lnTo>
                  <a:pt x="270" y="33"/>
                </a:lnTo>
                <a:lnTo>
                  <a:pt x="270" y="34"/>
                </a:lnTo>
                <a:lnTo>
                  <a:pt x="270" y="34"/>
                </a:lnTo>
                <a:lnTo>
                  <a:pt x="273" y="38"/>
                </a:lnTo>
                <a:lnTo>
                  <a:pt x="273" y="37"/>
                </a:lnTo>
                <a:lnTo>
                  <a:pt x="274" y="35"/>
                </a:lnTo>
                <a:lnTo>
                  <a:pt x="272" y="31"/>
                </a:lnTo>
                <a:close/>
                <a:moveTo>
                  <a:pt x="339" y="31"/>
                </a:moveTo>
                <a:lnTo>
                  <a:pt x="337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1"/>
                </a:lnTo>
                <a:lnTo>
                  <a:pt x="336" y="31"/>
                </a:lnTo>
                <a:lnTo>
                  <a:pt x="332" y="37"/>
                </a:lnTo>
                <a:lnTo>
                  <a:pt x="332" y="37"/>
                </a:lnTo>
                <a:lnTo>
                  <a:pt x="332" y="38"/>
                </a:lnTo>
                <a:lnTo>
                  <a:pt x="331" y="39"/>
                </a:lnTo>
                <a:lnTo>
                  <a:pt x="337" y="38"/>
                </a:lnTo>
                <a:lnTo>
                  <a:pt x="339" y="31"/>
                </a:lnTo>
                <a:close/>
                <a:moveTo>
                  <a:pt x="181" y="31"/>
                </a:moveTo>
                <a:lnTo>
                  <a:pt x="181" y="31"/>
                </a:lnTo>
                <a:lnTo>
                  <a:pt x="180" y="37"/>
                </a:lnTo>
                <a:lnTo>
                  <a:pt x="182" y="35"/>
                </a:lnTo>
                <a:lnTo>
                  <a:pt x="181" y="31"/>
                </a:lnTo>
                <a:close/>
                <a:moveTo>
                  <a:pt x="346" y="31"/>
                </a:moveTo>
                <a:lnTo>
                  <a:pt x="343" y="31"/>
                </a:lnTo>
                <a:lnTo>
                  <a:pt x="341" y="38"/>
                </a:lnTo>
                <a:lnTo>
                  <a:pt x="346" y="37"/>
                </a:lnTo>
                <a:lnTo>
                  <a:pt x="346" y="31"/>
                </a:lnTo>
                <a:close/>
                <a:moveTo>
                  <a:pt x="319" y="31"/>
                </a:moveTo>
                <a:lnTo>
                  <a:pt x="310" y="42"/>
                </a:lnTo>
                <a:lnTo>
                  <a:pt x="310" y="45"/>
                </a:lnTo>
                <a:lnTo>
                  <a:pt x="310" y="45"/>
                </a:lnTo>
                <a:lnTo>
                  <a:pt x="314" y="41"/>
                </a:lnTo>
                <a:lnTo>
                  <a:pt x="320" y="31"/>
                </a:lnTo>
                <a:lnTo>
                  <a:pt x="319" y="31"/>
                </a:lnTo>
                <a:close/>
                <a:moveTo>
                  <a:pt x="282" y="30"/>
                </a:moveTo>
                <a:lnTo>
                  <a:pt x="280" y="34"/>
                </a:lnTo>
                <a:lnTo>
                  <a:pt x="282" y="38"/>
                </a:lnTo>
                <a:lnTo>
                  <a:pt x="285" y="34"/>
                </a:lnTo>
                <a:lnTo>
                  <a:pt x="282" y="30"/>
                </a:lnTo>
                <a:close/>
                <a:moveTo>
                  <a:pt x="163" y="30"/>
                </a:moveTo>
                <a:lnTo>
                  <a:pt x="156" y="34"/>
                </a:lnTo>
                <a:lnTo>
                  <a:pt x="155" y="37"/>
                </a:lnTo>
                <a:lnTo>
                  <a:pt x="163" y="34"/>
                </a:lnTo>
                <a:lnTo>
                  <a:pt x="163" y="30"/>
                </a:lnTo>
                <a:close/>
                <a:moveTo>
                  <a:pt x="354" y="30"/>
                </a:moveTo>
                <a:lnTo>
                  <a:pt x="349" y="30"/>
                </a:lnTo>
                <a:lnTo>
                  <a:pt x="350" y="37"/>
                </a:lnTo>
                <a:lnTo>
                  <a:pt x="354" y="37"/>
                </a:lnTo>
                <a:lnTo>
                  <a:pt x="354" y="30"/>
                </a:lnTo>
                <a:close/>
                <a:moveTo>
                  <a:pt x="217" y="30"/>
                </a:moveTo>
                <a:lnTo>
                  <a:pt x="210" y="31"/>
                </a:lnTo>
                <a:lnTo>
                  <a:pt x="211" y="41"/>
                </a:lnTo>
                <a:lnTo>
                  <a:pt x="218" y="38"/>
                </a:lnTo>
                <a:lnTo>
                  <a:pt x="217" y="30"/>
                </a:lnTo>
                <a:close/>
                <a:moveTo>
                  <a:pt x="299" y="30"/>
                </a:moveTo>
                <a:lnTo>
                  <a:pt x="294" y="37"/>
                </a:lnTo>
                <a:lnTo>
                  <a:pt x="297" y="41"/>
                </a:lnTo>
                <a:lnTo>
                  <a:pt x="298" y="39"/>
                </a:lnTo>
                <a:lnTo>
                  <a:pt x="302" y="34"/>
                </a:lnTo>
                <a:lnTo>
                  <a:pt x="299" y="30"/>
                </a:lnTo>
                <a:close/>
                <a:moveTo>
                  <a:pt x="241" y="30"/>
                </a:moveTo>
                <a:lnTo>
                  <a:pt x="240" y="31"/>
                </a:lnTo>
                <a:lnTo>
                  <a:pt x="241" y="31"/>
                </a:lnTo>
                <a:lnTo>
                  <a:pt x="243" y="33"/>
                </a:lnTo>
                <a:lnTo>
                  <a:pt x="243" y="33"/>
                </a:lnTo>
                <a:lnTo>
                  <a:pt x="241" y="34"/>
                </a:lnTo>
                <a:lnTo>
                  <a:pt x="238" y="35"/>
                </a:lnTo>
                <a:lnTo>
                  <a:pt x="236" y="37"/>
                </a:lnTo>
                <a:lnTo>
                  <a:pt x="238" y="39"/>
                </a:lnTo>
                <a:lnTo>
                  <a:pt x="243" y="33"/>
                </a:lnTo>
                <a:lnTo>
                  <a:pt x="241" y="30"/>
                </a:lnTo>
                <a:close/>
                <a:moveTo>
                  <a:pt x="366" y="29"/>
                </a:moveTo>
                <a:lnTo>
                  <a:pt x="360" y="30"/>
                </a:lnTo>
                <a:lnTo>
                  <a:pt x="358" y="35"/>
                </a:lnTo>
                <a:lnTo>
                  <a:pt x="366" y="34"/>
                </a:lnTo>
                <a:lnTo>
                  <a:pt x="366" y="29"/>
                </a:lnTo>
                <a:close/>
                <a:moveTo>
                  <a:pt x="46" y="29"/>
                </a:moveTo>
                <a:lnTo>
                  <a:pt x="42" y="30"/>
                </a:lnTo>
                <a:lnTo>
                  <a:pt x="42" y="33"/>
                </a:lnTo>
                <a:lnTo>
                  <a:pt x="46" y="31"/>
                </a:lnTo>
                <a:lnTo>
                  <a:pt x="46" y="29"/>
                </a:lnTo>
                <a:close/>
                <a:moveTo>
                  <a:pt x="378" y="29"/>
                </a:moveTo>
                <a:lnTo>
                  <a:pt x="371" y="29"/>
                </a:lnTo>
                <a:lnTo>
                  <a:pt x="373" y="34"/>
                </a:lnTo>
                <a:lnTo>
                  <a:pt x="378" y="34"/>
                </a:lnTo>
                <a:lnTo>
                  <a:pt x="378" y="29"/>
                </a:lnTo>
                <a:close/>
                <a:moveTo>
                  <a:pt x="400" y="29"/>
                </a:moveTo>
                <a:lnTo>
                  <a:pt x="399" y="29"/>
                </a:lnTo>
                <a:lnTo>
                  <a:pt x="396" y="29"/>
                </a:lnTo>
                <a:lnTo>
                  <a:pt x="396" y="34"/>
                </a:lnTo>
                <a:lnTo>
                  <a:pt x="400" y="34"/>
                </a:lnTo>
                <a:lnTo>
                  <a:pt x="400" y="29"/>
                </a:lnTo>
                <a:close/>
                <a:moveTo>
                  <a:pt x="14" y="29"/>
                </a:moveTo>
                <a:lnTo>
                  <a:pt x="6" y="33"/>
                </a:lnTo>
                <a:lnTo>
                  <a:pt x="6" y="38"/>
                </a:lnTo>
                <a:lnTo>
                  <a:pt x="8" y="39"/>
                </a:lnTo>
                <a:lnTo>
                  <a:pt x="14" y="35"/>
                </a:lnTo>
                <a:lnTo>
                  <a:pt x="14" y="29"/>
                </a:lnTo>
                <a:close/>
                <a:moveTo>
                  <a:pt x="390" y="29"/>
                </a:moveTo>
                <a:lnTo>
                  <a:pt x="383" y="29"/>
                </a:lnTo>
                <a:lnTo>
                  <a:pt x="382" y="33"/>
                </a:lnTo>
                <a:lnTo>
                  <a:pt x="391" y="33"/>
                </a:lnTo>
                <a:lnTo>
                  <a:pt x="390" y="29"/>
                </a:lnTo>
                <a:close/>
                <a:moveTo>
                  <a:pt x="139" y="28"/>
                </a:moveTo>
                <a:lnTo>
                  <a:pt x="134" y="31"/>
                </a:lnTo>
                <a:lnTo>
                  <a:pt x="132" y="39"/>
                </a:lnTo>
                <a:lnTo>
                  <a:pt x="140" y="37"/>
                </a:lnTo>
                <a:lnTo>
                  <a:pt x="139" y="28"/>
                </a:lnTo>
                <a:close/>
                <a:moveTo>
                  <a:pt x="169" y="28"/>
                </a:moveTo>
                <a:lnTo>
                  <a:pt x="165" y="29"/>
                </a:lnTo>
                <a:lnTo>
                  <a:pt x="165" y="33"/>
                </a:lnTo>
                <a:lnTo>
                  <a:pt x="168" y="33"/>
                </a:lnTo>
                <a:lnTo>
                  <a:pt x="169" y="31"/>
                </a:lnTo>
                <a:lnTo>
                  <a:pt x="169" y="28"/>
                </a:lnTo>
                <a:close/>
                <a:moveTo>
                  <a:pt x="227" y="28"/>
                </a:moveTo>
                <a:lnTo>
                  <a:pt x="226" y="28"/>
                </a:lnTo>
                <a:lnTo>
                  <a:pt x="226" y="28"/>
                </a:lnTo>
                <a:lnTo>
                  <a:pt x="227" y="29"/>
                </a:lnTo>
                <a:lnTo>
                  <a:pt x="227" y="28"/>
                </a:lnTo>
                <a:close/>
                <a:moveTo>
                  <a:pt x="470" y="28"/>
                </a:moveTo>
                <a:lnTo>
                  <a:pt x="469" y="29"/>
                </a:lnTo>
                <a:lnTo>
                  <a:pt x="472" y="37"/>
                </a:lnTo>
                <a:lnTo>
                  <a:pt x="474" y="35"/>
                </a:lnTo>
                <a:lnTo>
                  <a:pt x="470" y="28"/>
                </a:lnTo>
                <a:close/>
                <a:moveTo>
                  <a:pt x="260" y="28"/>
                </a:moveTo>
                <a:lnTo>
                  <a:pt x="259" y="30"/>
                </a:lnTo>
                <a:lnTo>
                  <a:pt x="260" y="33"/>
                </a:lnTo>
                <a:lnTo>
                  <a:pt x="261" y="30"/>
                </a:lnTo>
                <a:lnTo>
                  <a:pt x="260" y="28"/>
                </a:lnTo>
                <a:close/>
                <a:moveTo>
                  <a:pt x="115" y="28"/>
                </a:moveTo>
                <a:lnTo>
                  <a:pt x="110" y="30"/>
                </a:lnTo>
                <a:lnTo>
                  <a:pt x="109" y="39"/>
                </a:lnTo>
                <a:lnTo>
                  <a:pt x="115" y="35"/>
                </a:lnTo>
                <a:lnTo>
                  <a:pt x="115" y="28"/>
                </a:lnTo>
                <a:close/>
                <a:moveTo>
                  <a:pt x="251" y="28"/>
                </a:moveTo>
                <a:lnTo>
                  <a:pt x="249" y="29"/>
                </a:lnTo>
                <a:lnTo>
                  <a:pt x="247" y="33"/>
                </a:lnTo>
                <a:lnTo>
                  <a:pt x="248" y="34"/>
                </a:lnTo>
                <a:lnTo>
                  <a:pt x="252" y="29"/>
                </a:lnTo>
                <a:lnTo>
                  <a:pt x="251" y="28"/>
                </a:lnTo>
                <a:close/>
                <a:moveTo>
                  <a:pt x="224" y="28"/>
                </a:moveTo>
                <a:lnTo>
                  <a:pt x="222" y="29"/>
                </a:lnTo>
                <a:lnTo>
                  <a:pt x="222" y="37"/>
                </a:lnTo>
                <a:lnTo>
                  <a:pt x="226" y="35"/>
                </a:lnTo>
                <a:lnTo>
                  <a:pt x="226" y="30"/>
                </a:lnTo>
                <a:lnTo>
                  <a:pt x="224" y="28"/>
                </a:lnTo>
                <a:lnTo>
                  <a:pt x="224" y="28"/>
                </a:lnTo>
                <a:close/>
                <a:moveTo>
                  <a:pt x="227" y="26"/>
                </a:moveTo>
                <a:lnTo>
                  <a:pt x="227" y="26"/>
                </a:lnTo>
                <a:lnTo>
                  <a:pt x="227" y="26"/>
                </a:lnTo>
                <a:lnTo>
                  <a:pt x="227" y="26"/>
                </a:lnTo>
                <a:close/>
                <a:moveTo>
                  <a:pt x="201" y="26"/>
                </a:moveTo>
                <a:lnTo>
                  <a:pt x="192" y="28"/>
                </a:lnTo>
                <a:lnTo>
                  <a:pt x="193" y="33"/>
                </a:lnTo>
                <a:lnTo>
                  <a:pt x="201" y="30"/>
                </a:lnTo>
                <a:lnTo>
                  <a:pt x="201" y="26"/>
                </a:lnTo>
                <a:close/>
                <a:moveTo>
                  <a:pt x="205" y="26"/>
                </a:moveTo>
                <a:lnTo>
                  <a:pt x="205" y="29"/>
                </a:lnTo>
                <a:lnTo>
                  <a:pt x="206" y="29"/>
                </a:lnTo>
                <a:lnTo>
                  <a:pt x="205" y="26"/>
                </a:lnTo>
                <a:close/>
                <a:moveTo>
                  <a:pt x="314" y="25"/>
                </a:moveTo>
                <a:lnTo>
                  <a:pt x="307" y="34"/>
                </a:lnTo>
                <a:lnTo>
                  <a:pt x="308" y="39"/>
                </a:lnTo>
                <a:lnTo>
                  <a:pt x="311" y="37"/>
                </a:lnTo>
                <a:lnTo>
                  <a:pt x="316" y="29"/>
                </a:lnTo>
                <a:lnTo>
                  <a:pt x="314" y="25"/>
                </a:lnTo>
                <a:close/>
                <a:moveTo>
                  <a:pt x="461" y="25"/>
                </a:moveTo>
                <a:lnTo>
                  <a:pt x="458" y="29"/>
                </a:lnTo>
                <a:lnTo>
                  <a:pt x="459" y="33"/>
                </a:lnTo>
                <a:lnTo>
                  <a:pt x="462" y="30"/>
                </a:lnTo>
                <a:lnTo>
                  <a:pt x="461" y="25"/>
                </a:lnTo>
                <a:close/>
                <a:moveTo>
                  <a:pt x="269" y="25"/>
                </a:moveTo>
                <a:lnTo>
                  <a:pt x="266" y="29"/>
                </a:lnTo>
                <a:lnTo>
                  <a:pt x="268" y="31"/>
                </a:lnTo>
                <a:lnTo>
                  <a:pt x="270" y="29"/>
                </a:lnTo>
                <a:lnTo>
                  <a:pt x="269" y="25"/>
                </a:lnTo>
                <a:close/>
                <a:moveTo>
                  <a:pt x="491" y="25"/>
                </a:moveTo>
                <a:lnTo>
                  <a:pt x="487" y="28"/>
                </a:lnTo>
                <a:lnTo>
                  <a:pt x="493" y="39"/>
                </a:lnTo>
                <a:lnTo>
                  <a:pt x="497" y="37"/>
                </a:lnTo>
                <a:lnTo>
                  <a:pt x="491" y="25"/>
                </a:lnTo>
                <a:close/>
                <a:moveTo>
                  <a:pt x="331" y="25"/>
                </a:moveTo>
                <a:lnTo>
                  <a:pt x="327" y="30"/>
                </a:lnTo>
                <a:lnTo>
                  <a:pt x="329" y="33"/>
                </a:lnTo>
                <a:lnTo>
                  <a:pt x="333" y="28"/>
                </a:lnTo>
                <a:lnTo>
                  <a:pt x="331" y="25"/>
                </a:lnTo>
                <a:close/>
                <a:moveTo>
                  <a:pt x="277" y="25"/>
                </a:moveTo>
                <a:lnTo>
                  <a:pt x="276" y="28"/>
                </a:lnTo>
                <a:lnTo>
                  <a:pt x="278" y="30"/>
                </a:lnTo>
                <a:lnTo>
                  <a:pt x="280" y="28"/>
                </a:lnTo>
                <a:lnTo>
                  <a:pt x="278" y="26"/>
                </a:lnTo>
                <a:lnTo>
                  <a:pt x="277" y="25"/>
                </a:lnTo>
                <a:close/>
                <a:moveTo>
                  <a:pt x="181" y="25"/>
                </a:moveTo>
                <a:lnTo>
                  <a:pt x="181" y="28"/>
                </a:lnTo>
                <a:lnTo>
                  <a:pt x="181" y="28"/>
                </a:lnTo>
                <a:lnTo>
                  <a:pt x="181" y="25"/>
                </a:lnTo>
                <a:close/>
                <a:moveTo>
                  <a:pt x="21" y="25"/>
                </a:moveTo>
                <a:lnTo>
                  <a:pt x="17" y="28"/>
                </a:lnTo>
                <a:lnTo>
                  <a:pt x="17" y="33"/>
                </a:lnTo>
                <a:lnTo>
                  <a:pt x="17" y="34"/>
                </a:lnTo>
                <a:lnTo>
                  <a:pt x="22" y="33"/>
                </a:lnTo>
                <a:lnTo>
                  <a:pt x="21" y="25"/>
                </a:lnTo>
                <a:close/>
                <a:moveTo>
                  <a:pt x="177" y="25"/>
                </a:moveTo>
                <a:lnTo>
                  <a:pt x="172" y="26"/>
                </a:lnTo>
                <a:lnTo>
                  <a:pt x="173" y="31"/>
                </a:lnTo>
                <a:lnTo>
                  <a:pt x="177" y="30"/>
                </a:lnTo>
                <a:lnTo>
                  <a:pt x="177" y="25"/>
                </a:lnTo>
                <a:close/>
                <a:moveTo>
                  <a:pt x="234" y="25"/>
                </a:moveTo>
                <a:lnTo>
                  <a:pt x="232" y="25"/>
                </a:lnTo>
                <a:lnTo>
                  <a:pt x="231" y="26"/>
                </a:lnTo>
                <a:lnTo>
                  <a:pt x="231" y="28"/>
                </a:lnTo>
                <a:lnTo>
                  <a:pt x="230" y="28"/>
                </a:lnTo>
                <a:lnTo>
                  <a:pt x="230" y="29"/>
                </a:lnTo>
                <a:lnTo>
                  <a:pt x="230" y="29"/>
                </a:lnTo>
                <a:lnTo>
                  <a:pt x="230" y="30"/>
                </a:lnTo>
                <a:lnTo>
                  <a:pt x="234" y="25"/>
                </a:lnTo>
                <a:close/>
                <a:moveTo>
                  <a:pt x="239" y="24"/>
                </a:moveTo>
                <a:lnTo>
                  <a:pt x="232" y="31"/>
                </a:lnTo>
                <a:lnTo>
                  <a:pt x="234" y="33"/>
                </a:lnTo>
                <a:lnTo>
                  <a:pt x="236" y="33"/>
                </a:lnTo>
                <a:lnTo>
                  <a:pt x="240" y="28"/>
                </a:lnTo>
                <a:lnTo>
                  <a:pt x="239" y="24"/>
                </a:lnTo>
                <a:close/>
                <a:moveTo>
                  <a:pt x="295" y="24"/>
                </a:moveTo>
                <a:lnTo>
                  <a:pt x="289" y="33"/>
                </a:lnTo>
                <a:lnTo>
                  <a:pt x="291" y="34"/>
                </a:lnTo>
                <a:lnTo>
                  <a:pt x="298" y="26"/>
                </a:lnTo>
                <a:lnTo>
                  <a:pt x="295" y="24"/>
                </a:lnTo>
                <a:close/>
                <a:moveTo>
                  <a:pt x="150" y="22"/>
                </a:moveTo>
                <a:lnTo>
                  <a:pt x="144" y="25"/>
                </a:lnTo>
                <a:lnTo>
                  <a:pt x="144" y="30"/>
                </a:lnTo>
                <a:lnTo>
                  <a:pt x="144" y="35"/>
                </a:lnTo>
                <a:lnTo>
                  <a:pt x="150" y="33"/>
                </a:lnTo>
                <a:lnTo>
                  <a:pt x="150" y="22"/>
                </a:lnTo>
                <a:close/>
                <a:moveTo>
                  <a:pt x="215" y="22"/>
                </a:moveTo>
                <a:lnTo>
                  <a:pt x="210" y="24"/>
                </a:lnTo>
                <a:lnTo>
                  <a:pt x="210" y="28"/>
                </a:lnTo>
                <a:lnTo>
                  <a:pt x="217" y="25"/>
                </a:lnTo>
                <a:lnTo>
                  <a:pt x="215" y="22"/>
                </a:lnTo>
                <a:close/>
                <a:moveTo>
                  <a:pt x="248" y="22"/>
                </a:moveTo>
                <a:lnTo>
                  <a:pt x="243" y="28"/>
                </a:lnTo>
                <a:lnTo>
                  <a:pt x="245" y="30"/>
                </a:lnTo>
                <a:lnTo>
                  <a:pt x="249" y="25"/>
                </a:lnTo>
                <a:lnTo>
                  <a:pt x="248" y="22"/>
                </a:lnTo>
                <a:close/>
                <a:moveTo>
                  <a:pt x="130" y="21"/>
                </a:moveTo>
                <a:lnTo>
                  <a:pt x="119" y="26"/>
                </a:lnTo>
                <a:lnTo>
                  <a:pt x="121" y="34"/>
                </a:lnTo>
                <a:lnTo>
                  <a:pt x="129" y="30"/>
                </a:lnTo>
                <a:lnTo>
                  <a:pt x="130" y="21"/>
                </a:lnTo>
                <a:close/>
                <a:moveTo>
                  <a:pt x="476" y="21"/>
                </a:moveTo>
                <a:lnTo>
                  <a:pt x="476" y="22"/>
                </a:lnTo>
                <a:lnTo>
                  <a:pt x="479" y="30"/>
                </a:lnTo>
                <a:lnTo>
                  <a:pt x="480" y="29"/>
                </a:lnTo>
                <a:lnTo>
                  <a:pt x="476" y="21"/>
                </a:lnTo>
                <a:close/>
                <a:moveTo>
                  <a:pt x="14" y="21"/>
                </a:moveTo>
                <a:lnTo>
                  <a:pt x="13" y="22"/>
                </a:lnTo>
                <a:lnTo>
                  <a:pt x="9" y="25"/>
                </a:lnTo>
                <a:lnTo>
                  <a:pt x="5" y="26"/>
                </a:lnTo>
                <a:lnTo>
                  <a:pt x="5" y="29"/>
                </a:lnTo>
                <a:lnTo>
                  <a:pt x="14" y="24"/>
                </a:lnTo>
                <a:lnTo>
                  <a:pt x="14" y="21"/>
                </a:lnTo>
                <a:close/>
                <a:moveTo>
                  <a:pt x="256" y="21"/>
                </a:moveTo>
                <a:lnTo>
                  <a:pt x="253" y="22"/>
                </a:lnTo>
                <a:lnTo>
                  <a:pt x="255" y="25"/>
                </a:lnTo>
                <a:lnTo>
                  <a:pt x="257" y="22"/>
                </a:lnTo>
                <a:lnTo>
                  <a:pt x="256" y="21"/>
                </a:lnTo>
                <a:close/>
                <a:moveTo>
                  <a:pt x="153" y="21"/>
                </a:moveTo>
                <a:lnTo>
                  <a:pt x="152" y="21"/>
                </a:lnTo>
                <a:lnTo>
                  <a:pt x="153" y="24"/>
                </a:lnTo>
                <a:lnTo>
                  <a:pt x="153" y="21"/>
                </a:lnTo>
                <a:close/>
                <a:moveTo>
                  <a:pt x="29" y="20"/>
                </a:moveTo>
                <a:lnTo>
                  <a:pt x="25" y="22"/>
                </a:lnTo>
                <a:lnTo>
                  <a:pt x="26" y="30"/>
                </a:lnTo>
                <a:lnTo>
                  <a:pt x="30" y="29"/>
                </a:lnTo>
                <a:lnTo>
                  <a:pt x="30" y="25"/>
                </a:lnTo>
                <a:lnTo>
                  <a:pt x="29" y="20"/>
                </a:lnTo>
                <a:lnTo>
                  <a:pt x="29" y="20"/>
                </a:lnTo>
                <a:close/>
                <a:moveTo>
                  <a:pt x="308" y="20"/>
                </a:moveTo>
                <a:lnTo>
                  <a:pt x="303" y="26"/>
                </a:lnTo>
                <a:lnTo>
                  <a:pt x="304" y="30"/>
                </a:lnTo>
                <a:lnTo>
                  <a:pt x="311" y="22"/>
                </a:lnTo>
                <a:lnTo>
                  <a:pt x="308" y="20"/>
                </a:lnTo>
                <a:close/>
                <a:moveTo>
                  <a:pt x="0" y="20"/>
                </a:move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close/>
                <a:moveTo>
                  <a:pt x="265" y="20"/>
                </a:moveTo>
                <a:lnTo>
                  <a:pt x="262" y="24"/>
                </a:lnTo>
                <a:lnTo>
                  <a:pt x="264" y="26"/>
                </a:lnTo>
                <a:lnTo>
                  <a:pt x="268" y="22"/>
                </a:lnTo>
                <a:lnTo>
                  <a:pt x="265" y="20"/>
                </a:lnTo>
                <a:close/>
                <a:moveTo>
                  <a:pt x="399" y="20"/>
                </a:moveTo>
                <a:lnTo>
                  <a:pt x="396" y="21"/>
                </a:lnTo>
                <a:lnTo>
                  <a:pt x="396" y="22"/>
                </a:lnTo>
                <a:lnTo>
                  <a:pt x="399" y="24"/>
                </a:lnTo>
                <a:lnTo>
                  <a:pt x="399" y="20"/>
                </a:lnTo>
                <a:close/>
                <a:moveTo>
                  <a:pt x="273" y="18"/>
                </a:moveTo>
                <a:lnTo>
                  <a:pt x="272" y="21"/>
                </a:lnTo>
                <a:lnTo>
                  <a:pt x="274" y="24"/>
                </a:lnTo>
                <a:lnTo>
                  <a:pt x="276" y="22"/>
                </a:lnTo>
                <a:lnTo>
                  <a:pt x="273" y="18"/>
                </a:lnTo>
                <a:close/>
                <a:moveTo>
                  <a:pt x="327" y="18"/>
                </a:moveTo>
                <a:lnTo>
                  <a:pt x="323" y="25"/>
                </a:lnTo>
                <a:lnTo>
                  <a:pt x="324" y="26"/>
                </a:lnTo>
                <a:lnTo>
                  <a:pt x="328" y="20"/>
                </a:lnTo>
                <a:lnTo>
                  <a:pt x="327" y="18"/>
                </a:lnTo>
                <a:close/>
                <a:moveTo>
                  <a:pt x="467" y="18"/>
                </a:moveTo>
                <a:lnTo>
                  <a:pt x="465" y="21"/>
                </a:lnTo>
                <a:lnTo>
                  <a:pt x="467" y="25"/>
                </a:lnTo>
                <a:lnTo>
                  <a:pt x="469" y="24"/>
                </a:lnTo>
                <a:lnTo>
                  <a:pt x="467" y="18"/>
                </a:lnTo>
                <a:close/>
                <a:moveTo>
                  <a:pt x="499" y="18"/>
                </a:moveTo>
                <a:lnTo>
                  <a:pt x="496" y="21"/>
                </a:lnTo>
                <a:lnTo>
                  <a:pt x="500" y="29"/>
                </a:lnTo>
                <a:lnTo>
                  <a:pt x="504" y="33"/>
                </a:lnTo>
                <a:lnTo>
                  <a:pt x="508" y="30"/>
                </a:lnTo>
                <a:lnTo>
                  <a:pt x="499" y="18"/>
                </a:lnTo>
                <a:close/>
                <a:moveTo>
                  <a:pt x="345" y="17"/>
                </a:moveTo>
                <a:lnTo>
                  <a:pt x="345" y="18"/>
                </a:lnTo>
                <a:lnTo>
                  <a:pt x="344" y="24"/>
                </a:lnTo>
                <a:lnTo>
                  <a:pt x="345" y="24"/>
                </a:lnTo>
                <a:lnTo>
                  <a:pt x="345" y="17"/>
                </a:lnTo>
                <a:close/>
                <a:moveTo>
                  <a:pt x="21" y="17"/>
                </a:moveTo>
                <a:lnTo>
                  <a:pt x="17" y="20"/>
                </a:lnTo>
                <a:lnTo>
                  <a:pt x="17" y="22"/>
                </a:lnTo>
                <a:lnTo>
                  <a:pt x="18" y="21"/>
                </a:lnTo>
                <a:lnTo>
                  <a:pt x="21" y="20"/>
                </a:lnTo>
                <a:lnTo>
                  <a:pt x="21" y="17"/>
                </a:lnTo>
                <a:close/>
                <a:moveTo>
                  <a:pt x="293" y="17"/>
                </a:moveTo>
                <a:lnTo>
                  <a:pt x="285" y="26"/>
                </a:lnTo>
                <a:lnTo>
                  <a:pt x="287" y="30"/>
                </a:lnTo>
                <a:lnTo>
                  <a:pt x="289" y="29"/>
                </a:lnTo>
                <a:lnTo>
                  <a:pt x="294" y="21"/>
                </a:lnTo>
                <a:lnTo>
                  <a:pt x="293" y="17"/>
                </a:lnTo>
                <a:close/>
                <a:moveTo>
                  <a:pt x="140" y="17"/>
                </a:moveTo>
                <a:lnTo>
                  <a:pt x="135" y="20"/>
                </a:lnTo>
                <a:lnTo>
                  <a:pt x="134" y="28"/>
                </a:lnTo>
                <a:lnTo>
                  <a:pt x="139" y="25"/>
                </a:lnTo>
                <a:lnTo>
                  <a:pt x="140" y="21"/>
                </a:lnTo>
                <a:lnTo>
                  <a:pt x="140" y="17"/>
                </a:lnTo>
                <a:close/>
                <a:moveTo>
                  <a:pt x="252" y="17"/>
                </a:moveTo>
                <a:lnTo>
                  <a:pt x="251" y="18"/>
                </a:lnTo>
                <a:lnTo>
                  <a:pt x="252" y="21"/>
                </a:lnTo>
                <a:lnTo>
                  <a:pt x="253" y="20"/>
                </a:lnTo>
                <a:lnTo>
                  <a:pt x="253" y="18"/>
                </a:lnTo>
                <a:lnTo>
                  <a:pt x="252" y="17"/>
                </a:lnTo>
                <a:close/>
                <a:moveTo>
                  <a:pt x="228" y="16"/>
                </a:moveTo>
                <a:lnTo>
                  <a:pt x="224" y="18"/>
                </a:lnTo>
                <a:lnTo>
                  <a:pt x="220" y="20"/>
                </a:lnTo>
                <a:lnTo>
                  <a:pt x="222" y="24"/>
                </a:lnTo>
                <a:lnTo>
                  <a:pt x="227" y="22"/>
                </a:lnTo>
                <a:lnTo>
                  <a:pt x="228" y="16"/>
                </a:lnTo>
                <a:close/>
                <a:moveTo>
                  <a:pt x="385" y="16"/>
                </a:moveTo>
                <a:lnTo>
                  <a:pt x="383" y="18"/>
                </a:lnTo>
                <a:lnTo>
                  <a:pt x="387" y="18"/>
                </a:lnTo>
                <a:lnTo>
                  <a:pt x="390" y="18"/>
                </a:lnTo>
                <a:lnTo>
                  <a:pt x="390" y="16"/>
                </a:lnTo>
                <a:lnTo>
                  <a:pt x="385" y="16"/>
                </a:lnTo>
                <a:close/>
                <a:moveTo>
                  <a:pt x="163" y="16"/>
                </a:moveTo>
                <a:lnTo>
                  <a:pt x="157" y="18"/>
                </a:lnTo>
                <a:lnTo>
                  <a:pt x="156" y="30"/>
                </a:lnTo>
                <a:lnTo>
                  <a:pt x="163" y="28"/>
                </a:lnTo>
                <a:lnTo>
                  <a:pt x="163" y="16"/>
                </a:lnTo>
                <a:close/>
                <a:moveTo>
                  <a:pt x="202" y="14"/>
                </a:moveTo>
                <a:lnTo>
                  <a:pt x="190" y="20"/>
                </a:lnTo>
                <a:lnTo>
                  <a:pt x="192" y="25"/>
                </a:lnTo>
                <a:lnTo>
                  <a:pt x="201" y="22"/>
                </a:lnTo>
                <a:lnTo>
                  <a:pt x="202" y="14"/>
                </a:lnTo>
                <a:close/>
                <a:moveTo>
                  <a:pt x="370" y="14"/>
                </a:moveTo>
                <a:lnTo>
                  <a:pt x="370" y="20"/>
                </a:lnTo>
                <a:lnTo>
                  <a:pt x="378" y="20"/>
                </a:lnTo>
                <a:lnTo>
                  <a:pt x="379" y="16"/>
                </a:lnTo>
                <a:lnTo>
                  <a:pt x="374" y="14"/>
                </a:lnTo>
                <a:lnTo>
                  <a:pt x="370" y="14"/>
                </a:lnTo>
                <a:close/>
                <a:moveTo>
                  <a:pt x="484" y="14"/>
                </a:moveTo>
                <a:lnTo>
                  <a:pt x="482" y="17"/>
                </a:lnTo>
                <a:lnTo>
                  <a:pt x="483" y="21"/>
                </a:lnTo>
                <a:lnTo>
                  <a:pt x="486" y="25"/>
                </a:lnTo>
                <a:lnTo>
                  <a:pt x="486" y="25"/>
                </a:lnTo>
                <a:lnTo>
                  <a:pt x="488" y="22"/>
                </a:lnTo>
                <a:lnTo>
                  <a:pt x="484" y="14"/>
                </a:lnTo>
                <a:close/>
                <a:moveTo>
                  <a:pt x="39" y="14"/>
                </a:moveTo>
                <a:lnTo>
                  <a:pt x="31" y="20"/>
                </a:lnTo>
                <a:lnTo>
                  <a:pt x="31" y="22"/>
                </a:lnTo>
                <a:lnTo>
                  <a:pt x="31" y="25"/>
                </a:lnTo>
                <a:lnTo>
                  <a:pt x="31" y="28"/>
                </a:lnTo>
                <a:lnTo>
                  <a:pt x="33" y="29"/>
                </a:lnTo>
                <a:lnTo>
                  <a:pt x="33" y="29"/>
                </a:lnTo>
                <a:lnTo>
                  <a:pt x="35" y="26"/>
                </a:lnTo>
                <a:lnTo>
                  <a:pt x="38" y="25"/>
                </a:lnTo>
                <a:lnTo>
                  <a:pt x="38" y="25"/>
                </a:lnTo>
                <a:lnTo>
                  <a:pt x="39" y="14"/>
                </a:lnTo>
                <a:close/>
                <a:moveTo>
                  <a:pt x="269" y="14"/>
                </a:moveTo>
                <a:lnTo>
                  <a:pt x="269" y="14"/>
                </a:lnTo>
                <a:lnTo>
                  <a:pt x="270" y="18"/>
                </a:lnTo>
                <a:lnTo>
                  <a:pt x="272" y="17"/>
                </a:lnTo>
                <a:lnTo>
                  <a:pt x="269" y="14"/>
                </a:lnTo>
                <a:close/>
                <a:moveTo>
                  <a:pt x="303" y="13"/>
                </a:moveTo>
                <a:lnTo>
                  <a:pt x="298" y="20"/>
                </a:lnTo>
                <a:lnTo>
                  <a:pt x="299" y="21"/>
                </a:lnTo>
                <a:lnTo>
                  <a:pt x="301" y="24"/>
                </a:lnTo>
                <a:lnTo>
                  <a:pt x="306" y="17"/>
                </a:lnTo>
                <a:lnTo>
                  <a:pt x="303" y="13"/>
                </a:lnTo>
                <a:close/>
                <a:moveTo>
                  <a:pt x="148" y="13"/>
                </a:moveTo>
                <a:lnTo>
                  <a:pt x="143" y="16"/>
                </a:lnTo>
                <a:lnTo>
                  <a:pt x="144" y="18"/>
                </a:lnTo>
                <a:lnTo>
                  <a:pt x="144" y="22"/>
                </a:lnTo>
                <a:lnTo>
                  <a:pt x="150" y="20"/>
                </a:lnTo>
                <a:lnTo>
                  <a:pt x="148" y="13"/>
                </a:lnTo>
                <a:close/>
                <a:moveTo>
                  <a:pt x="324" y="13"/>
                </a:moveTo>
                <a:lnTo>
                  <a:pt x="318" y="20"/>
                </a:lnTo>
                <a:lnTo>
                  <a:pt x="320" y="22"/>
                </a:lnTo>
                <a:lnTo>
                  <a:pt x="325" y="16"/>
                </a:lnTo>
                <a:lnTo>
                  <a:pt x="324" y="13"/>
                </a:lnTo>
                <a:close/>
                <a:moveTo>
                  <a:pt x="29" y="13"/>
                </a:moveTo>
                <a:lnTo>
                  <a:pt x="24" y="16"/>
                </a:lnTo>
                <a:lnTo>
                  <a:pt x="24" y="18"/>
                </a:lnTo>
                <a:lnTo>
                  <a:pt x="29" y="16"/>
                </a:lnTo>
                <a:lnTo>
                  <a:pt x="29" y="13"/>
                </a:lnTo>
                <a:close/>
                <a:moveTo>
                  <a:pt x="361" y="13"/>
                </a:moveTo>
                <a:lnTo>
                  <a:pt x="360" y="21"/>
                </a:lnTo>
                <a:lnTo>
                  <a:pt x="365" y="21"/>
                </a:lnTo>
                <a:lnTo>
                  <a:pt x="364" y="13"/>
                </a:lnTo>
                <a:lnTo>
                  <a:pt x="361" y="13"/>
                </a:lnTo>
                <a:close/>
                <a:moveTo>
                  <a:pt x="14" y="12"/>
                </a:moveTo>
                <a:lnTo>
                  <a:pt x="13" y="13"/>
                </a:lnTo>
                <a:lnTo>
                  <a:pt x="13" y="13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4"/>
                </a:lnTo>
                <a:lnTo>
                  <a:pt x="5" y="21"/>
                </a:lnTo>
                <a:lnTo>
                  <a:pt x="5" y="21"/>
                </a:lnTo>
                <a:lnTo>
                  <a:pt x="9" y="18"/>
                </a:lnTo>
                <a:lnTo>
                  <a:pt x="14" y="16"/>
                </a:lnTo>
                <a:lnTo>
                  <a:pt x="14" y="13"/>
                </a:lnTo>
                <a:lnTo>
                  <a:pt x="14" y="12"/>
                </a:lnTo>
                <a:close/>
                <a:moveTo>
                  <a:pt x="472" y="12"/>
                </a:moveTo>
                <a:lnTo>
                  <a:pt x="471" y="14"/>
                </a:lnTo>
                <a:lnTo>
                  <a:pt x="474" y="18"/>
                </a:lnTo>
                <a:lnTo>
                  <a:pt x="475" y="17"/>
                </a:lnTo>
                <a:lnTo>
                  <a:pt x="472" y="12"/>
                </a:lnTo>
                <a:close/>
                <a:moveTo>
                  <a:pt x="248" y="12"/>
                </a:moveTo>
                <a:lnTo>
                  <a:pt x="243" y="18"/>
                </a:lnTo>
                <a:lnTo>
                  <a:pt x="245" y="18"/>
                </a:lnTo>
                <a:lnTo>
                  <a:pt x="245" y="18"/>
                </a:lnTo>
                <a:lnTo>
                  <a:pt x="245" y="20"/>
                </a:lnTo>
                <a:lnTo>
                  <a:pt x="244" y="21"/>
                </a:lnTo>
                <a:lnTo>
                  <a:pt x="240" y="22"/>
                </a:lnTo>
                <a:lnTo>
                  <a:pt x="240" y="22"/>
                </a:lnTo>
                <a:lnTo>
                  <a:pt x="241" y="25"/>
                </a:lnTo>
                <a:lnTo>
                  <a:pt x="247" y="20"/>
                </a:lnTo>
                <a:lnTo>
                  <a:pt x="245" y="16"/>
                </a:lnTo>
                <a:lnTo>
                  <a:pt x="247" y="16"/>
                </a:lnTo>
                <a:lnTo>
                  <a:pt x="247" y="14"/>
                </a:lnTo>
                <a:lnTo>
                  <a:pt x="248" y="14"/>
                </a:lnTo>
                <a:lnTo>
                  <a:pt x="249" y="17"/>
                </a:lnTo>
                <a:lnTo>
                  <a:pt x="251" y="14"/>
                </a:lnTo>
                <a:lnTo>
                  <a:pt x="248" y="12"/>
                </a:lnTo>
                <a:close/>
                <a:moveTo>
                  <a:pt x="261" y="12"/>
                </a:moveTo>
                <a:lnTo>
                  <a:pt x="257" y="17"/>
                </a:lnTo>
                <a:lnTo>
                  <a:pt x="259" y="20"/>
                </a:lnTo>
                <a:lnTo>
                  <a:pt x="262" y="14"/>
                </a:lnTo>
                <a:lnTo>
                  <a:pt x="261" y="12"/>
                </a:lnTo>
                <a:close/>
                <a:moveTo>
                  <a:pt x="289" y="12"/>
                </a:moveTo>
                <a:lnTo>
                  <a:pt x="281" y="21"/>
                </a:lnTo>
                <a:lnTo>
                  <a:pt x="281" y="22"/>
                </a:lnTo>
                <a:lnTo>
                  <a:pt x="282" y="24"/>
                </a:lnTo>
                <a:lnTo>
                  <a:pt x="290" y="13"/>
                </a:lnTo>
                <a:lnTo>
                  <a:pt x="289" y="12"/>
                </a:lnTo>
                <a:close/>
                <a:moveTo>
                  <a:pt x="349" y="12"/>
                </a:moveTo>
                <a:lnTo>
                  <a:pt x="348" y="13"/>
                </a:lnTo>
                <a:lnTo>
                  <a:pt x="349" y="22"/>
                </a:lnTo>
                <a:lnTo>
                  <a:pt x="354" y="22"/>
                </a:lnTo>
                <a:lnTo>
                  <a:pt x="354" y="16"/>
                </a:lnTo>
                <a:lnTo>
                  <a:pt x="349" y="12"/>
                </a:lnTo>
                <a:close/>
                <a:moveTo>
                  <a:pt x="390" y="11"/>
                </a:moveTo>
                <a:lnTo>
                  <a:pt x="385" y="11"/>
                </a:lnTo>
                <a:lnTo>
                  <a:pt x="385" y="12"/>
                </a:lnTo>
                <a:lnTo>
                  <a:pt x="386" y="12"/>
                </a:lnTo>
                <a:lnTo>
                  <a:pt x="390" y="11"/>
                </a:lnTo>
                <a:lnTo>
                  <a:pt x="390" y="11"/>
                </a:lnTo>
                <a:close/>
                <a:moveTo>
                  <a:pt x="214" y="11"/>
                </a:moveTo>
                <a:lnTo>
                  <a:pt x="209" y="12"/>
                </a:lnTo>
                <a:lnTo>
                  <a:pt x="210" y="20"/>
                </a:lnTo>
                <a:lnTo>
                  <a:pt x="215" y="18"/>
                </a:lnTo>
                <a:lnTo>
                  <a:pt x="214" y="11"/>
                </a:lnTo>
                <a:close/>
                <a:moveTo>
                  <a:pt x="371" y="11"/>
                </a:moveTo>
                <a:lnTo>
                  <a:pt x="379" y="11"/>
                </a:lnTo>
                <a:lnTo>
                  <a:pt x="379" y="11"/>
                </a:lnTo>
                <a:lnTo>
                  <a:pt x="371" y="11"/>
                </a:lnTo>
                <a:close/>
                <a:moveTo>
                  <a:pt x="46" y="9"/>
                </a:moveTo>
                <a:lnTo>
                  <a:pt x="42" y="12"/>
                </a:lnTo>
                <a:lnTo>
                  <a:pt x="42" y="24"/>
                </a:lnTo>
                <a:lnTo>
                  <a:pt x="46" y="21"/>
                </a:lnTo>
                <a:lnTo>
                  <a:pt x="46" y="9"/>
                </a:lnTo>
                <a:close/>
                <a:moveTo>
                  <a:pt x="299" y="9"/>
                </a:moveTo>
                <a:lnTo>
                  <a:pt x="295" y="13"/>
                </a:lnTo>
                <a:lnTo>
                  <a:pt x="297" y="17"/>
                </a:lnTo>
                <a:lnTo>
                  <a:pt x="301" y="11"/>
                </a:lnTo>
                <a:lnTo>
                  <a:pt x="301" y="11"/>
                </a:lnTo>
                <a:lnTo>
                  <a:pt x="299" y="9"/>
                </a:lnTo>
                <a:close/>
                <a:moveTo>
                  <a:pt x="260" y="8"/>
                </a:moveTo>
                <a:lnTo>
                  <a:pt x="255" y="14"/>
                </a:lnTo>
                <a:lnTo>
                  <a:pt x="256" y="16"/>
                </a:lnTo>
                <a:lnTo>
                  <a:pt x="260" y="9"/>
                </a:lnTo>
                <a:lnTo>
                  <a:pt x="260" y="8"/>
                </a:lnTo>
                <a:close/>
                <a:moveTo>
                  <a:pt x="244" y="8"/>
                </a:moveTo>
                <a:lnTo>
                  <a:pt x="238" y="18"/>
                </a:lnTo>
                <a:lnTo>
                  <a:pt x="238" y="18"/>
                </a:lnTo>
                <a:lnTo>
                  <a:pt x="245" y="9"/>
                </a:lnTo>
                <a:lnTo>
                  <a:pt x="244" y="8"/>
                </a:lnTo>
                <a:close/>
                <a:moveTo>
                  <a:pt x="6" y="8"/>
                </a:moveTo>
                <a:lnTo>
                  <a:pt x="5" y="9"/>
                </a:lnTo>
                <a:lnTo>
                  <a:pt x="3" y="14"/>
                </a:lnTo>
                <a:lnTo>
                  <a:pt x="4" y="17"/>
                </a:lnTo>
                <a:lnTo>
                  <a:pt x="9" y="12"/>
                </a:lnTo>
                <a:lnTo>
                  <a:pt x="6" y="9"/>
                </a:lnTo>
                <a:lnTo>
                  <a:pt x="6" y="8"/>
                </a:lnTo>
                <a:close/>
                <a:moveTo>
                  <a:pt x="491" y="8"/>
                </a:moveTo>
                <a:lnTo>
                  <a:pt x="490" y="9"/>
                </a:lnTo>
                <a:lnTo>
                  <a:pt x="493" y="17"/>
                </a:lnTo>
                <a:lnTo>
                  <a:pt x="496" y="16"/>
                </a:lnTo>
                <a:lnTo>
                  <a:pt x="491" y="8"/>
                </a:lnTo>
                <a:close/>
                <a:moveTo>
                  <a:pt x="400" y="8"/>
                </a:moveTo>
                <a:lnTo>
                  <a:pt x="395" y="9"/>
                </a:lnTo>
                <a:lnTo>
                  <a:pt x="395" y="11"/>
                </a:lnTo>
                <a:lnTo>
                  <a:pt x="398" y="12"/>
                </a:lnTo>
                <a:lnTo>
                  <a:pt x="399" y="12"/>
                </a:lnTo>
                <a:lnTo>
                  <a:pt x="400" y="8"/>
                </a:lnTo>
                <a:close/>
                <a:moveTo>
                  <a:pt x="265" y="8"/>
                </a:moveTo>
                <a:lnTo>
                  <a:pt x="265" y="8"/>
                </a:lnTo>
                <a:lnTo>
                  <a:pt x="265" y="9"/>
                </a:lnTo>
                <a:lnTo>
                  <a:pt x="266" y="9"/>
                </a:lnTo>
                <a:lnTo>
                  <a:pt x="265" y="8"/>
                </a:lnTo>
                <a:close/>
                <a:moveTo>
                  <a:pt x="345" y="8"/>
                </a:moveTo>
                <a:lnTo>
                  <a:pt x="333" y="22"/>
                </a:lnTo>
                <a:lnTo>
                  <a:pt x="335" y="24"/>
                </a:lnTo>
                <a:lnTo>
                  <a:pt x="346" y="11"/>
                </a:lnTo>
                <a:lnTo>
                  <a:pt x="346" y="8"/>
                </a:lnTo>
                <a:lnTo>
                  <a:pt x="345" y="8"/>
                </a:lnTo>
                <a:close/>
                <a:moveTo>
                  <a:pt x="511" y="7"/>
                </a:moveTo>
                <a:lnTo>
                  <a:pt x="509" y="8"/>
                </a:lnTo>
                <a:lnTo>
                  <a:pt x="509" y="9"/>
                </a:lnTo>
                <a:lnTo>
                  <a:pt x="503" y="14"/>
                </a:lnTo>
                <a:lnTo>
                  <a:pt x="508" y="20"/>
                </a:lnTo>
                <a:lnTo>
                  <a:pt x="512" y="25"/>
                </a:lnTo>
                <a:lnTo>
                  <a:pt x="511" y="7"/>
                </a:lnTo>
                <a:close/>
                <a:moveTo>
                  <a:pt x="320" y="7"/>
                </a:moveTo>
                <a:lnTo>
                  <a:pt x="312" y="14"/>
                </a:lnTo>
                <a:lnTo>
                  <a:pt x="315" y="17"/>
                </a:lnTo>
                <a:lnTo>
                  <a:pt x="322" y="9"/>
                </a:lnTo>
                <a:lnTo>
                  <a:pt x="320" y="7"/>
                </a:lnTo>
                <a:close/>
                <a:moveTo>
                  <a:pt x="39" y="5"/>
                </a:moveTo>
                <a:lnTo>
                  <a:pt x="31" y="11"/>
                </a:lnTo>
                <a:lnTo>
                  <a:pt x="30" y="12"/>
                </a:lnTo>
                <a:lnTo>
                  <a:pt x="30" y="14"/>
                </a:lnTo>
                <a:lnTo>
                  <a:pt x="39" y="9"/>
                </a:lnTo>
                <a:lnTo>
                  <a:pt x="39" y="5"/>
                </a:lnTo>
                <a:close/>
                <a:moveTo>
                  <a:pt x="480" y="5"/>
                </a:moveTo>
                <a:lnTo>
                  <a:pt x="476" y="9"/>
                </a:lnTo>
                <a:lnTo>
                  <a:pt x="478" y="12"/>
                </a:lnTo>
                <a:lnTo>
                  <a:pt x="479" y="13"/>
                </a:lnTo>
                <a:lnTo>
                  <a:pt x="483" y="11"/>
                </a:lnTo>
                <a:lnTo>
                  <a:pt x="480" y="5"/>
                </a:lnTo>
                <a:close/>
                <a:moveTo>
                  <a:pt x="361" y="5"/>
                </a:moveTo>
                <a:lnTo>
                  <a:pt x="361" y="5"/>
                </a:lnTo>
                <a:lnTo>
                  <a:pt x="362" y="5"/>
                </a:lnTo>
                <a:lnTo>
                  <a:pt x="362" y="5"/>
                </a:lnTo>
                <a:lnTo>
                  <a:pt x="361" y="5"/>
                </a:lnTo>
                <a:close/>
                <a:moveTo>
                  <a:pt x="394" y="5"/>
                </a:moveTo>
                <a:lnTo>
                  <a:pt x="394" y="5"/>
                </a:lnTo>
                <a:lnTo>
                  <a:pt x="395" y="5"/>
                </a:lnTo>
                <a:lnTo>
                  <a:pt x="394" y="5"/>
                </a:lnTo>
                <a:close/>
                <a:moveTo>
                  <a:pt x="381" y="4"/>
                </a:moveTo>
                <a:lnTo>
                  <a:pt x="379" y="4"/>
                </a:lnTo>
                <a:lnTo>
                  <a:pt x="367" y="5"/>
                </a:lnTo>
                <a:lnTo>
                  <a:pt x="367" y="5"/>
                </a:lnTo>
                <a:lnTo>
                  <a:pt x="381" y="5"/>
                </a:lnTo>
                <a:lnTo>
                  <a:pt x="381" y="4"/>
                </a:lnTo>
                <a:close/>
                <a:moveTo>
                  <a:pt x="386" y="4"/>
                </a:moveTo>
                <a:lnTo>
                  <a:pt x="386" y="7"/>
                </a:lnTo>
                <a:lnTo>
                  <a:pt x="390" y="5"/>
                </a:lnTo>
                <a:lnTo>
                  <a:pt x="390" y="4"/>
                </a:lnTo>
                <a:lnTo>
                  <a:pt x="386" y="4"/>
                </a:lnTo>
                <a:close/>
                <a:moveTo>
                  <a:pt x="295" y="4"/>
                </a:moveTo>
                <a:lnTo>
                  <a:pt x="293" y="8"/>
                </a:lnTo>
                <a:lnTo>
                  <a:pt x="293" y="9"/>
                </a:lnTo>
                <a:lnTo>
                  <a:pt x="297" y="5"/>
                </a:lnTo>
                <a:lnTo>
                  <a:pt x="295" y="4"/>
                </a:lnTo>
                <a:close/>
                <a:moveTo>
                  <a:pt x="524" y="4"/>
                </a:moveTo>
                <a:lnTo>
                  <a:pt x="516" y="5"/>
                </a:lnTo>
                <a:lnTo>
                  <a:pt x="516" y="25"/>
                </a:lnTo>
                <a:lnTo>
                  <a:pt x="518" y="22"/>
                </a:lnTo>
                <a:lnTo>
                  <a:pt x="520" y="22"/>
                </a:lnTo>
                <a:lnTo>
                  <a:pt x="520" y="22"/>
                </a:lnTo>
                <a:lnTo>
                  <a:pt x="520" y="24"/>
                </a:lnTo>
                <a:lnTo>
                  <a:pt x="516" y="28"/>
                </a:lnTo>
                <a:lnTo>
                  <a:pt x="516" y="28"/>
                </a:lnTo>
                <a:lnTo>
                  <a:pt x="520" y="33"/>
                </a:lnTo>
                <a:lnTo>
                  <a:pt x="521" y="33"/>
                </a:lnTo>
                <a:lnTo>
                  <a:pt x="521" y="33"/>
                </a:lnTo>
                <a:lnTo>
                  <a:pt x="522" y="33"/>
                </a:lnTo>
                <a:lnTo>
                  <a:pt x="522" y="33"/>
                </a:lnTo>
                <a:lnTo>
                  <a:pt x="521" y="34"/>
                </a:lnTo>
                <a:lnTo>
                  <a:pt x="524" y="37"/>
                </a:lnTo>
                <a:lnTo>
                  <a:pt x="522" y="31"/>
                </a:lnTo>
                <a:lnTo>
                  <a:pt x="522" y="28"/>
                </a:lnTo>
                <a:lnTo>
                  <a:pt x="522" y="20"/>
                </a:lnTo>
                <a:lnTo>
                  <a:pt x="518" y="21"/>
                </a:lnTo>
                <a:lnTo>
                  <a:pt x="517" y="21"/>
                </a:lnTo>
                <a:lnTo>
                  <a:pt x="518" y="20"/>
                </a:lnTo>
                <a:lnTo>
                  <a:pt x="518" y="20"/>
                </a:lnTo>
                <a:lnTo>
                  <a:pt x="521" y="17"/>
                </a:lnTo>
                <a:lnTo>
                  <a:pt x="524" y="16"/>
                </a:lnTo>
                <a:lnTo>
                  <a:pt x="524" y="9"/>
                </a:lnTo>
                <a:lnTo>
                  <a:pt x="524" y="4"/>
                </a:lnTo>
                <a:close/>
                <a:moveTo>
                  <a:pt x="285" y="4"/>
                </a:moveTo>
                <a:lnTo>
                  <a:pt x="276" y="16"/>
                </a:lnTo>
                <a:lnTo>
                  <a:pt x="278" y="18"/>
                </a:lnTo>
                <a:lnTo>
                  <a:pt x="286" y="8"/>
                </a:lnTo>
                <a:lnTo>
                  <a:pt x="285" y="4"/>
                </a:lnTo>
                <a:close/>
                <a:moveTo>
                  <a:pt x="12" y="3"/>
                </a:moveTo>
                <a:lnTo>
                  <a:pt x="9" y="5"/>
                </a:lnTo>
                <a:lnTo>
                  <a:pt x="12" y="11"/>
                </a:lnTo>
                <a:lnTo>
                  <a:pt x="13" y="11"/>
                </a:lnTo>
                <a:lnTo>
                  <a:pt x="16" y="7"/>
                </a:lnTo>
                <a:lnTo>
                  <a:pt x="14" y="7"/>
                </a:lnTo>
                <a:lnTo>
                  <a:pt x="13" y="5"/>
                </a:lnTo>
                <a:lnTo>
                  <a:pt x="12" y="3"/>
                </a:lnTo>
                <a:close/>
                <a:moveTo>
                  <a:pt x="257" y="3"/>
                </a:moveTo>
                <a:lnTo>
                  <a:pt x="251" y="11"/>
                </a:lnTo>
                <a:lnTo>
                  <a:pt x="253" y="12"/>
                </a:lnTo>
                <a:lnTo>
                  <a:pt x="259" y="5"/>
                </a:lnTo>
                <a:lnTo>
                  <a:pt x="257" y="3"/>
                </a:lnTo>
                <a:close/>
                <a:moveTo>
                  <a:pt x="341" y="3"/>
                </a:moveTo>
                <a:lnTo>
                  <a:pt x="336" y="8"/>
                </a:lnTo>
                <a:lnTo>
                  <a:pt x="331" y="14"/>
                </a:lnTo>
                <a:lnTo>
                  <a:pt x="331" y="16"/>
                </a:lnTo>
                <a:lnTo>
                  <a:pt x="336" y="9"/>
                </a:lnTo>
                <a:lnTo>
                  <a:pt x="341" y="3"/>
                </a:lnTo>
                <a:lnTo>
                  <a:pt x="341" y="3"/>
                </a:lnTo>
                <a:close/>
                <a:moveTo>
                  <a:pt x="357" y="0"/>
                </a:moveTo>
                <a:lnTo>
                  <a:pt x="353" y="7"/>
                </a:lnTo>
                <a:lnTo>
                  <a:pt x="356" y="11"/>
                </a:lnTo>
                <a:lnTo>
                  <a:pt x="356" y="5"/>
                </a:lnTo>
                <a:lnTo>
                  <a:pt x="357" y="4"/>
                </a:lnTo>
                <a:lnTo>
                  <a:pt x="35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3536950" y="6384925"/>
            <a:ext cx="835025" cy="206375"/>
          </a:xfrm>
          <a:custGeom>
            <a:avLst/>
            <a:gdLst>
              <a:gd name="T0" fmla="*/ 501 w 526"/>
              <a:gd name="T1" fmla="*/ 117 h 130"/>
              <a:gd name="T2" fmla="*/ 323 w 526"/>
              <a:gd name="T3" fmla="*/ 120 h 130"/>
              <a:gd name="T4" fmla="*/ 520 w 526"/>
              <a:gd name="T5" fmla="*/ 117 h 130"/>
              <a:gd name="T6" fmla="*/ 26 w 526"/>
              <a:gd name="T7" fmla="*/ 118 h 130"/>
              <a:gd name="T8" fmla="*/ 38 w 526"/>
              <a:gd name="T9" fmla="*/ 101 h 130"/>
              <a:gd name="T10" fmla="*/ 518 w 526"/>
              <a:gd name="T11" fmla="*/ 97 h 130"/>
              <a:gd name="T12" fmla="*/ 511 w 526"/>
              <a:gd name="T13" fmla="*/ 86 h 130"/>
              <a:gd name="T14" fmla="*/ 518 w 526"/>
              <a:gd name="T15" fmla="*/ 88 h 130"/>
              <a:gd name="T16" fmla="*/ 58 w 526"/>
              <a:gd name="T17" fmla="*/ 78 h 130"/>
              <a:gd name="T18" fmla="*/ 110 w 526"/>
              <a:gd name="T19" fmla="*/ 71 h 130"/>
              <a:gd name="T20" fmla="*/ 512 w 526"/>
              <a:gd name="T21" fmla="*/ 67 h 130"/>
              <a:gd name="T22" fmla="*/ 21 w 526"/>
              <a:gd name="T23" fmla="*/ 65 h 130"/>
              <a:gd name="T24" fmla="*/ 83 w 526"/>
              <a:gd name="T25" fmla="*/ 61 h 130"/>
              <a:gd name="T26" fmla="*/ 143 w 526"/>
              <a:gd name="T27" fmla="*/ 61 h 130"/>
              <a:gd name="T28" fmla="*/ 196 w 526"/>
              <a:gd name="T29" fmla="*/ 61 h 130"/>
              <a:gd name="T30" fmla="*/ 43 w 526"/>
              <a:gd name="T31" fmla="*/ 66 h 130"/>
              <a:gd name="T32" fmla="*/ 33 w 526"/>
              <a:gd name="T33" fmla="*/ 66 h 130"/>
              <a:gd name="T34" fmla="*/ 142 w 526"/>
              <a:gd name="T35" fmla="*/ 58 h 130"/>
              <a:gd name="T36" fmla="*/ 193 w 526"/>
              <a:gd name="T37" fmla="*/ 55 h 130"/>
              <a:gd name="T38" fmla="*/ 389 w 526"/>
              <a:gd name="T39" fmla="*/ 53 h 130"/>
              <a:gd name="T40" fmla="*/ 261 w 526"/>
              <a:gd name="T41" fmla="*/ 53 h 130"/>
              <a:gd name="T42" fmla="*/ 17 w 526"/>
              <a:gd name="T43" fmla="*/ 49 h 130"/>
              <a:gd name="T44" fmla="*/ 104 w 526"/>
              <a:gd name="T45" fmla="*/ 46 h 130"/>
              <a:gd name="T46" fmla="*/ 276 w 526"/>
              <a:gd name="T47" fmla="*/ 53 h 130"/>
              <a:gd name="T48" fmla="*/ 508 w 526"/>
              <a:gd name="T49" fmla="*/ 50 h 130"/>
              <a:gd name="T50" fmla="*/ 75 w 526"/>
              <a:gd name="T51" fmla="*/ 42 h 130"/>
              <a:gd name="T52" fmla="*/ 59 w 526"/>
              <a:gd name="T53" fmla="*/ 51 h 130"/>
              <a:gd name="T54" fmla="*/ 192 w 526"/>
              <a:gd name="T55" fmla="*/ 45 h 130"/>
              <a:gd name="T56" fmla="*/ 22 w 526"/>
              <a:gd name="T57" fmla="*/ 45 h 130"/>
              <a:gd name="T58" fmla="*/ 522 w 526"/>
              <a:gd name="T59" fmla="*/ 38 h 130"/>
              <a:gd name="T60" fmla="*/ 382 w 526"/>
              <a:gd name="T61" fmla="*/ 44 h 130"/>
              <a:gd name="T62" fmla="*/ 130 w 526"/>
              <a:gd name="T63" fmla="*/ 37 h 130"/>
              <a:gd name="T64" fmla="*/ 125 w 526"/>
              <a:gd name="T65" fmla="*/ 36 h 130"/>
              <a:gd name="T66" fmla="*/ 91 w 526"/>
              <a:gd name="T67" fmla="*/ 38 h 130"/>
              <a:gd name="T68" fmla="*/ 364 w 526"/>
              <a:gd name="T69" fmla="*/ 45 h 130"/>
              <a:gd name="T70" fmla="*/ 273 w 526"/>
              <a:gd name="T71" fmla="*/ 37 h 130"/>
              <a:gd name="T72" fmla="*/ 185 w 526"/>
              <a:gd name="T73" fmla="*/ 32 h 130"/>
              <a:gd name="T74" fmla="*/ 59 w 526"/>
              <a:gd name="T75" fmla="*/ 33 h 130"/>
              <a:gd name="T76" fmla="*/ 108 w 526"/>
              <a:gd name="T77" fmla="*/ 29 h 130"/>
              <a:gd name="T78" fmla="*/ 96 w 526"/>
              <a:gd name="T79" fmla="*/ 29 h 130"/>
              <a:gd name="T80" fmla="*/ 234 w 526"/>
              <a:gd name="T81" fmla="*/ 27 h 130"/>
              <a:gd name="T82" fmla="*/ 508 w 526"/>
              <a:gd name="T83" fmla="*/ 34 h 130"/>
              <a:gd name="T84" fmla="*/ 382 w 526"/>
              <a:gd name="T85" fmla="*/ 33 h 130"/>
              <a:gd name="T86" fmla="*/ 243 w 526"/>
              <a:gd name="T87" fmla="*/ 28 h 130"/>
              <a:gd name="T88" fmla="*/ 345 w 526"/>
              <a:gd name="T89" fmla="*/ 38 h 130"/>
              <a:gd name="T90" fmla="*/ 67 w 526"/>
              <a:gd name="T91" fmla="*/ 20 h 130"/>
              <a:gd name="T92" fmla="*/ 148 w 526"/>
              <a:gd name="T93" fmla="*/ 28 h 130"/>
              <a:gd name="T94" fmla="*/ 412 w 526"/>
              <a:gd name="T95" fmla="*/ 16 h 130"/>
              <a:gd name="T96" fmla="*/ 410 w 526"/>
              <a:gd name="T97" fmla="*/ 16 h 130"/>
              <a:gd name="T98" fmla="*/ 167 w 526"/>
              <a:gd name="T99" fmla="*/ 19 h 130"/>
              <a:gd name="T100" fmla="*/ 51 w 526"/>
              <a:gd name="T101" fmla="*/ 25 h 130"/>
              <a:gd name="T102" fmla="*/ 215 w 526"/>
              <a:gd name="T103" fmla="*/ 19 h 130"/>
              <a:gd name="T104" fmla="*/ 457 w 526"/>
              <a:gd name="T105" fmla="*/ 11 h 130"/>
              <a:gd name="T106" fmla="*/ 282 w 526"/>
              <a:gd name="T107" fmla="*/ 12 h 130"/>
              <a:gd name="T108" fmla="*/ 108 w 526"/>
              <a:gd name="T109" fmla="*/ 23 h 130"/>
              <a:gd name="T110" fmla="*/ 126 w 526"/>
              <a:gd name="T111" fmla="*/ 11 h 130"/>
              <a:gd name="T112" fmla="*/ 156 w 526"/>
              <a:gd name="T113" fmla="*/ 7 h 130"/>
              <a:gd name="T114" fmla="*/ 130 w 526"/>
              <a:gd name="T115" fmla="*/ 8 h 130"/>
              <a:gd name="T116" fmla="*/ 353 w 526"/>
              <a:gd name="T117" fmla="*/ 8 h 130"/>
              <a:gd name="T118" fmla="*/ 263 w 526"/>
              <a:gd name="T119" fmla="*/ 8 h 130"/>
              <a:gd name="T120" fmla="*/ 231 w 526"/>
              <a:gd name="T121" fmla="*/ 3 h 130"/>
              <a:gd name="T122" fmla="*/ 381 w 526"/>
              <a:gd name="T123" fmla="*/ 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6" h="130">
                <a:moveTo>
                  <a:pt x="490" y="117"/>
                </a:moveTo>
                <a:lnTo>
                  <a:pt x="488" y="118"/>
                </a:lnTo>
                <a:lnTo>
                  <a:pt x="491" y="124"/>
                </a:lnTo>
                <a:lnTo>
                  <a:pt x="494" y="122"/>
                </a:lnTo>
                <a:lnTo>
                  <a:pt x="490" y="117"/>
                </a:lnTo>
                <a:close/>
                <a:moveTo>
                  <a:pt x="50" y="117"/>
                </a:moveTo>
                <a:lnTo>
                  <a:pt x="46" y="120"/>
                </a:lnTo>
                <a:lnTo>
                  <a:pt x="46" y="125"/>
                </a:lnTo>
                <a:lnTo>
                  <a:pt x="49" y="124"/>
                </a:lnTo>
                <a:lnTo>
                  <a:pt x="50" y="122"/>
                </a:lnTo>
                <a:lnTo>
                  <a:pt x="50" y="120"/>
                </a:lnTo>
                <a:lnTo>
                  <a:pt x="50" y="117"/>
                </a:lnTo>
                <a:close/>
                <a:moveTo>
                  <a:pt x="14" y="117"/>
                </a:moveTo>
                <a:lnTo>
                  <a:pt x="12" y="121"/>
                </a:lnTo>
                <a:lnTo>
                  <a:pt x="12" y="121"/>
                </a:lnTo>
                <a:lnTo>
                  <a:pt x="14" y="118"/>
                </a:lnTo>
                <a:lnTo>
                  <a:pt x="14" y="117"/>
                </a:lnTo>
                <a:close/>
                <a:moveTo>
                  <a:pt x="286" y="116"/>
                </a:moveTo>
                <a:lnTo>
                  <a:pt x="281" y="121"/>
                </a:lnTo>
                <a:lnTo>
                  <a:pt x="276" y="128"/>
                </a:lnTo>
                <a:lnTo>
                  <a:pt x="278" y="130"/>
                </a:lnTo>
                <a:lnTo>
                  <a:pt x="282" y="126"/>
                </a:lnTo>
                <a:lnTo>
                  <a:pt x="284" y="122"/>
                </a:lnTo>
                <a:lnTo>
                  <a:pt x="287" y="118"/>
                </a:lnTo>
                <a:lnTo>
                  <a:pt x="286" y="116"/>
                </a:lnTo>
                <a:close/>
                <a:moveTo>
                  <a:pt x="509" y="114"/>
                </a:moveTo>
                <a:lnTo>
                  <a:pt x="507" y="116"/>
                </a:lnTo>
                <a:lnTo>
                  <a:pt x="504" y="116"/>
                </a:lnTo>
                <a:lnTo>
                  <a:pt x="501" y="116"/>
                </a:lnTo>
                <a:lnTo>
                  <a:pt x="501" y="116"/>
                </a:lnTo>
                <a:lnTo>
                  <a:pt x="501" y="116"/>
                </a:lnTo>
                <a:lnTo>
                  <a:pt x="501" y="117"/>
                </a:lnTo>
                <a:lnTo>
                  <a:pt x="501" y="117"/>
                </a:lnTo>
                <a:lnTo>
                  <a:pt x="501" y="118"/>
                </a:lnTo>
                <a:lnTo>
                  <a:pt x="501" y="122"/>
                </a:lnTo>
                <a:lnTo>
                  <a:pt x="500" y="122"/>
                </a:lnTo>
                <a:lnTo>
                  <a:pt x="505" y="129"/>
                </a:lnTo>
                <a:lnTo>
                  <a:pt x="511" y="125"/>
                </a:lnTo>
                <a:lnTo>
                  <a:pt x="511" y="125"/>
                </a:lnTo>
                <a:lnTo>
                  <a:pt x="509" y="125"/>
                </a:lnTo>
                <a:lnTo>
                  <a:pt x="508" y="125"/>
                </a:lnTo>
                <a:lnTo>
                  <a:pt x="507" y="125"/>
                </a:lnTo>
                <a:lnTo>
                  <a:pt x="507" y="125"/>
                </a:lnTo>
                <a:lnTo>
                  <a:pt x="507" y="125"/>
                </a:lnTo>
                <a:lnTo>
                  <a:pt x="507" y="124"/>
                </a:lnTo>
                <a:lnTo>
                  <a:pt x="507" y="124"/>
                </a:lnTo>
                <a:lnTo>
                  <a:pt x="508" y="122"/>
                </a:lnTo>
                <a:lnTo>
                  <a:pt x="511" y="121"/>
                </a:lnTo>
                <a:lnTo>
                  <a:pt x="509" y="114"/>
                </a:lnTo>
                <a:close/>
                <a:moveTo>
                  <a:pt x="294" y="114"/>
                </a:moveTo>
                <a:lnTo>
                  <a:pt x="291" y="117"/>
                </a:lnTo>
                <a:lnTo>
                  <a:pt x="294" y="121"/>
                </a:lnTo>
                <a:lnTo>
                  <a:pt x="297" y="118"/>
                </a:lnTo>
                <a:lnTo>
                  <a:pt x="294" y="114"/>
                </a:lnTo>
                <a:close/>
                <a:moveTo>
                  <a:pt x="341" y="114"/>
                </a:moveTo>
                <a:lnTo>
                  <a:pt x="331" y="126"/>
                </a:lnTo>
                <a:lnTo>
                  <a:pt x="332" y="129"/>
                </a:lnTo>
                <a:lnTo>
                  <a:pt x="337" y="122"/>
                </a:lnTo>
                <a:lnTo>
                  <a:pt x="344" y="117"/>
                </a:lnTo>
                <a:lnTo>
                  <a:pt x="341" y="114"/>
                </a:lnTo>
                <a:close/>
                <a:moveTo>
                  <a:pt x="320" y="114"/>
                </a:moveTo>
                <a:lnTo>
                  <a:pt x="311" y="126"/>
                </a:lnTo>
                <a:lnTo>
                  <a:pt x="314" y="129"/>
                </a:lnTo>
                <a:lnTo>
                  <a:pt x="323" y="120"/>
                </a:lnTo>
                <a:lnTo>
                  <a:pt x="320" y="114"/>
                </a:lnTo>
                <a:close/>
                <a:moveTo>
                  <a:pt x="259" y="114"/>
                </a:moveTo>
                <a:lnTo>
                  <a:pt x="249" y="124"/>
                </a:lnTo>
                <a:lnTo>
                  <a:pt x="251" y="125"/>
                </a:lnTo>
                <a:lnTo>
                  <a:pt x="259" y="116"/>
                </a:lnTo>
                <a:lnTo>
                  <a:pt x="259" y="114"/>
                </a:lnTo>
                <a:close/>
                <a:moveTo>
                  <a:pt x="515" y="113"/>
                </a:moveTo>
                <a:lnTo>
                  <a:pt x="513" y="113"/>
                </a:lnTo>
                <a:lnTo>
                  <a:pt x="512" y="114"/>
                </a:lnTo>
                <a:lnTo>
                  <a:pt x="512" y="120"/>
                </a:lnTo>
                <a:lnTo>
                  <a:pt x="515" y="118"/>
                </a:lnTo>
                <a:lnTo>
                  <a:pt x="515" y="113"/>
                </a:lnTo>
                <a:close/>
                <a:moveTo>
                  <a:pt x="285" y="113"/>
                </a:moveTo>
                <a:lnTo>
                  <a:pt x="285" y="113"/>
                </a:lnTo>
                <a:lnTo>
                  <a:pt x="285" y="113"/>
                </a:lnTo>
                <a:lnTo>
                  <a:pt x="285" y="113"/>
                </a:lnTo>
                <a:close/>
                <a:moveTo>
                  <a:pt x="495" y="112"/>
                </a:moveTo>
                <a:lnTo>
                  <a:pt x="494" y="113"/>
                </a:lnTo>
                <a:lnTo>
                  <a:pt x="496" y="117"/>
                </a:lnTo>
                <a:lnTo>
                  <a:pt x="495" y="112"/>
                </a:lnTo>
                <a:close/>
                <a:moveTo>
                  <a:pt x="251" y="112"/>
                </a:moveTo>
                <a:lnTo>
                  <a:pt x="248" y="114"/>
                </a:lnTo>
                <a:lnTo>
                  <a:pt x="243" y="120"/>
                </a:lnTo>
                <a:lnTo>
                  <a:pt x="239" y="124"/>
                </a:lnTo>
                <a:lnTo>
                  <a:pt x="238" y="128"/>
                </a:lnTo>
                <a:lnTo>
                  <a:pt x="239" y="126"/>
                </a:lnTo>
                <a:lnTo>
                  <a:pt x="243" y="120"/>
                </a:lnTo>
                <a:lnTo>
                  <a:pt x="248" y="114"/>
                </a:lnTo>
                <a:lnTo>
                  <a:pt x="251" y="112"/>
                </a:lnTo>
                <a:close/>
                <a:moveTo>
                  <a:pt x="526" y="110"/>
                </a:moveTo>
                <a:lnTo>
                  <a:pt x="520" y="112"/>
                </a:lnTo>
                <a:lnTo>
                  <a:pt x="520" y="117"/>
                </a:lnTo>
                <a:lnTo>
                  <a:pt x="520" y="117"/>
                </a:lnTo>
                <a:lnTo>
                  <a:pt x="524" y="116"/>
                </a:lnTo>
                <a:lnTo>
                  <a:pt x="526" y="114"/>
                </a:lnTo>
                <a:lnTo>
                  <a:pt x="526" y="110"/>
                </a:lnTo>
                <a:close/>
                <a:moveTo>
                  <a:pt x="10" y="109"/>
                </a:moveTo>
                <a:lnTo>
                  <a:pt x="7" y="116"/>
                </a:lnTo>
                <a:lnTo>
                  <a:pt x="8" y="116"/>
                </a:lnTo>
                <a:lnTo>
                  <a:pt x="9" y="117"/>
                </a:lnTo>
                <a:lnTo>
                  <a:pt x="12" y="112"/>
                </a:lnTo>
                <a:lnTo>
                  <a:pt x="10" y="109"/>
                </a:lnTo>
                <a:close/>
                <a:moveTo>
                  <a:pt x="366" y="108"/>
                </a:moveTo>
                <a:lnTo>
                  <a:pt x="365" y="120"/>
                </a:lnTo>
                <a:lnTo>
                  <a:pt x="366" y="118"/>
                </a:lnTo>
                <a:lnTo>
                  <a:pt x="366" y="108"/>
                </a:lnTo>
                <a:close/>
                <a:moveTo>
                  <a:pt x="509" y="105"/>
                </a:moveTo>
                <a:lnTo>
                  <a:pt x="501" y="108"/>
                </a:lnTo>
                <a:lnTo>
                  <a:pt x="501" y="114"/>
                </a:lnTo>
                <a:lnTo>
                  <a:pt x="501" y="113"/>
                </a:lnTo>
                <a:lnTo>
                  <a:pt x="503" y="113"/>
                </a:lnTo>
                <a:lnTo>
                  <a:pt x="509" y="109"/>
                </a:lnTo>
                <a:lnTo>
                  <a:pt x="509" y="105"/>
                </a:lnTo>
                <a:close/>
                <a:moveTo>
                  <a:pt x="29" y="104"/>
                </a:moveTo>
                <a:lnTo>
                  <a:pt x="24" y="110"/>
                </a:lnTo>
                <a:lnTo>
                  <a:pt x="18" y="117"/>
                </a:lnTo>
                <a:lnTo>
                  <a:pt x="20" y="120"/>
                </a:lnTo>
                <a:lnTo>
                  <a:pt x="21" y="122"/>
                </a:lnTo>
                <a:lnTo>
                  <a:pt x="21" y="122"/>
                </a:lnTo>
                <a:lnTo>
                  <a:pt x="21" y="124"/>
                </a:lnTo>
                <a:lnTo>
                  <a:pt x="31" y="114"/>
                </a:lnTo>
                <a:lnTo>
                  <a:pt x="31" y="112"/>
                </a:lnTo>
                <a:lnTo>
                  <a:pt x="26" y="118"/>
                </a:lnTo>
                <a:lnTo>
                  <a:pt x="26" y="118"/>
                </a:lnTo>
                <a:lnTo>
                  <a:pt x="26" y="118"/>
                </a:lnTo>
                <a:lnTo>
                  <a:pt x="26" y="117"/>
                </a:lnTo>
                <a:lnTo>
                  <a:pt x="28" y="114"/>
                </a:lnTo>
                <a:lnTo>
                  <a:pt x="30" y="110"/>
                </a:lnTo>
                <a:lnTo>
                  <a:pt x="29" y="104"/>
                </a:lnTo>
                <a:close/>
                <a:moveTo>
                  <a:pt x="515" y="104"/>
                </a:moveTo>
                <a:lnTo>
                  <a:pt x="512" y="105"/>
                </a:lnTo>
                <a:lnTo>
                  <a:pt x="512" y="108"/>
                </a:lnTo>
                <a:lnTo>
                  <a:pt x="515" y="108"/>
                </a:lnTo>
                <a:lnTo>
                  <a:pt x="515" y="104"/>
                </a:lnTo>
                <a:close/>
                <a:moveTo>
                  <a:pt x="526" y="101"/>
                </a:moveTo>
                <a:lnTo>
                  <a:pt x="520" y="103"/>
                </a:lnTo>
                <a:lnTo>
                  <a:pt x="520" y="105"/>
                </a:lnTo>
                <a:lnTo>
                  <a:pt x="522" y="104"/>
                </a:lnTo>
                <a:lnTo>
                  <a:pt x="526" y="103"/>
                </a:lnTo>
                <a:lnTo>
                  <a:pt x="526" y="101"/>
                </a:lnTo>
                <a:close/>
                <a:moveTo>
                  <a:pt x="508" y="97"/>
                </a:moveTo>
                <a:lnTo>
                  <a:pt x="508" y="97"/>
                </a:lnTo>
                <a:lnTo>
                  <a:pt x="508" y="99"/>
                </a:lnTo>
                <a:lnTo>
                  <a:pt x="508" y="100"/>
                </a:lnTo>
                <a:lnTo>
                  <a:pt x="507" y="101"/>
                </a:lnTo>
                <a:lnTo>
                  <a:pt x="507" y="101"/>
                </a:lnTo>
                <a:lnTo>
                  <a:pt x="505" y="101"/>
                </a:lnTo>
                <a:lnTo>
                  <a:pt x="503" y="99"/>
                </a:lnTo>
                <a:lnTo>
                  <a:pt x="501" y="100"/>
                </a:lnTo>
                <a:lnTo>
                  <a:pt x="500" y="104"/>
                </a:lnTo>
                <a:lnTo>
                  <a:pt x="509" y="101"/>
                </a:lnTo>
                <a:lnTo>
                  <a:pt x="508" y="97"/>
                </a:lnTo>
                <a:close/>
                <a:moveTo>
                  <a:pt x="35" y="97"/>
                </a:moveTo>
                <a:lnTo>
                  <a:pt x="31" y="101"/>
                </a:lnTo>
                <a:lnTo>
                  <a:pt x="33" y="107"/>
                </a:lnTo>
                <a:lnTo>
                  <a:pt x="38" y="101"/>
                </a:lnTo>
                <a:lnTo>
                  <a:pt x="37" y="99"/>
                </a:lnTo>
                <a:lnTo>
                  <a:pt x="35" y="97"/>
                </a:lnTo>
                <a:close/>
                <a:moveTo>
                  <a:pt x="513" y="96"/>
                </a:moveTo>
                <a:lnTo>
                  <a:pt x="512" y="96"/>
                </a:lnTo>
                <a:lnTo>
                  <a:pt x="512" y="100"/>
                </a:lnTo>
                <a:lnTo>
                  <a:pt x="513" y="99"/>
                </a:lnTo>
                <a:lnTo>
                  <a:pt x="513" y="96"/>
                </a:lnTo>
                <a:close/>
                <a:moveTo>
                  <a:pt x="25" y="96"/>
                </a:moveTo>
                <a:lnTo>
                  <a:pt x="24" y="99"/>
                </a:lnTo>
                <a:lnTo>
                  <a:pt x="17" y="112"/>
                </a:lnTo>
                <a:lnTo>
                  <a:pt x="17" y="112"/>
                </a:lnTo>
                <a:lnTo>
                  <a:pt x="17" y="116"/>
                </a:lnTo>
                <a:lnTo>
                  <a:pt x="28" y="103"/>
                </a:lnTo>
                <a:lnTo>
                  <a:pt x="28" y="103"/>
                </a:lnTo>
                <a:lnTo>
                  <a:pt x="25" y="96"/>
                </a:lnTo>
                <a:close/>
                <a:moveTo>
                  <a:pt x="46" y="95"/>
                </a:moveTo>
                <a:lnTo>
                  <a:pt x="42" y="100"/>
                </a:lnTo>
                <a:lnTo>
                  <a:pt x="43" y="101"/>
                </a:lnTo>
                <a:lnTo>
                  <a:pt x="43" y="101"/>
                </a:lnTo>
                <a:lnTo>
                  <a:pt x="43" y="103"/>
                </a:lnTo>
                <a:lnTo>
                  <a:pt x="42" y="103"/>
                </a:lnTo>
                <a:lnTo>
                  <a:pt x="41" y="103"/>
                </a:lnTo>
                <a:lnTo>
                  <a:pt x="39" y="103"/>
                </a:lnTo>
                <a:lnTo>
                  <a:pt x="34" y="108"/>
                </a:lnTo>
                <a:lnTo>
                  <a:pt x="35" y="112"/>
                </a:lnTo>
                <a:lnTo>
                  <a:pt x="49" y="100"/>
                </a:lnTo>
                <a:lnTo>
                  <a:pt x="46" y="95"/>
                </a:lnTo>
                <a:close/>
                <a:moveTo>
                  <a:pt x="526" y="92"/>
                </a:moveTo>
                <a:lnTo>
                  <a:pt x="525" y="93"/>
                </a:lnTo>
                <a:lnTo>
                  <a:pt x="522" y="95"/>
                </a:lnTo>
                <a:lnTo>
                  <a:pt x="518" y="95"/>
                </a:lnTo>
                <a:lnTo>
                  <a:pt x="518" y="97"/>
                </a:lnTo>
                <a:lnTo>
                  <a:pt x="522" y="96"/>
                </a:lnTo>
                <a:lnTo>
                  <a:pt x="526" y="95"/>
                </a:lnTo>
                <a:lnTo>
                  <a:pt x="526" y="92"/>
                </a:lnTo>
                <a:close/>
                <a:moveTo>
                  <a:pt x="30" y="89"/>
                </a:moveTo>
                <a:lnTo>
                  <a:pt x="28" y="93"/>
                </a:lnTo>
                <a:lnTo>
                  <a:pt x="30" y="100"/>
                </a:lnTo>
                <a:lnTo>
                  <a:pt x="34" y="95"/>
                </a:lnTo>
                <a:lnTo>
                  <a:pt x="30" y="89"/>
                </a:lnTo>
                <a:close/>
                <a:moveTo>
                  <a:pt x="43" y="88"/>
                </a:moveTo>
                <a:lnTo>
                  <a:pt x="38" y="93"/>
                </a:lnTo>
                <a:lnTo>
                  <a:pt x="41" y="97"/>
                </a:lnTo>
                <a:lnTo>
                  <a:pt x="42" y="95"/>
                </a:lnTo>
                <a:lnTo>
                  <a:pt x="45" y="92"/>
                </a:lnTo>
                <a:lnTo>
                  <a:pt x="43" y="88"/>
                </a:lnTo>
                <a:close/>
                <a:moveTo>
                  <a:pt x="52" y="87"/>
                </a:moveTo>
                <a:lnTo>
                  <a:pt x="49" y="92"/>
                </a:lnTo>
                <a:lnTo>
                  <a:pt x="51" y="99"/>
                </a:lnTo>
                <a:lnTo>
                  <a:pt x="58" y="92"/>
                </a:lnTo>
                <a:lnTo>
                  <a:pt x="56" y="91"/>
                </a:lnTo>
                <a:lnTo>
                  <a:pt x="54" y="89"/>
                </a:lnTo>
                <a:lnTo>
                  <a:pt x="52" y="87"/>
                </a:lnTo>
                <a:close/>
                <a:moveTo>
                  <a:pt x="508" y="87"/>
                </a:moveTo>
                <a:lnTo>
                  <a:pt x="501" y="88"/>
                </a:lnTo>
                <a:lnTo>
                  <a:pt x="505" y="93"/>
                </a:lnTo>
                <a:lnTo>
                  <a:pt x="508" y="92"/>
                </a:lnTo>
                <a:lnTo>
                  <a:pt x="508" y="87"/>
                </a:lnTo>
                <a:close/>
                <a:moveTo>
                  <a:pt x="29" y="87"/>
                </a:moveTo>
                <a:lnTo>
                  <a:pt x="28" y="91"/>
                </a:lnTo>
                <a:lnTo>
                  <a:pt x="30" y="88"/>
                </a:lnTo>
                <a:lnTo>
                  <a:pt x="29" y="87"/>
                </a:lnTo>
                <a:close/>
                <a:moveTo>
                  <a:pt x="513" y="84"/>
                </a:moveTo>
                <a:lnTo>
                  <a:pt x="511" y="86"/>
                </a:lnTo>
                <a:lnTo>
                  <a:pt x="512" y="91"/>
                </a:lnTo>
                <a:lnTo>
                  <a:pt x="512" y="91"/>
                </a:lnTo>
                <a:lnTo>
                  <a:pt x="513" y="91"/>
                </a:lnTo>
                <a:lnTo>
                  <a:pt x="513" y="84"/>
                </a:lnTo>
                <a:close/>
                <a:moveTo>
                  <a:pt x="49" y="82"/>
                </a:moveTo>
                <a:lnTo>
                  <a:pt x="46" y="84"/>
                </a:lnTo>
                <a:lnTo>
                  <a:pt x="47" y="89"/>
                </a:lnTo>
                <a:lnTo>
                  <a:pt x="51" y="84"/>
                </a:lnTo>
                <a:lnTo>
                  <a:pt x="50" y="83"/>
                </a:lnTo>
                <a:lnTo>
                  <a:pt x="49" y="82"/>
                </a:lnTo>
                <a:close/>
                <a:moveTo>
                  <a:pt x="26" y="80"/>
                </a:moveTo>
                <a:lnTo>
                  <a:pt x="22" y="88"/>
                </a:lnTo>
                <a:lnTo>
                  <a:pt x="22" y="88"/>
                </a:lnTo>
                <a:lnTo>
                  <a:pt x="22" y="89"/>
                </a:lnTo>
                <a:lnTo>
                  <a:pt x="22" y="89"/>
                </a:lnTo>
                <a:lnTo>
                  <a:pt x="22" y="91"/>
                </a:lnTo>
                <a:lnTo>
                  <a:pt x="21" y="91"/>
                </a:lnTo>
                <a:lnTo>
                  <a:pt x="13" y="104"/>
                </a:lnTo>
                <a:lnTo>
                  <a:pt x="14" y="105"/>
                </a:lnTo>
                <a:lnTo>
                  <a:pt x="28" y="82"/>
                </a:lnTo>
                <a:lnTo>
                  <a:pt x="26" y="80"/>
                </a:lnTo>
                <a:close/>
                <a:moveTo>
                  <a:pt x="39" y="80"/>
                </a:moveTo>
                <a:lnTo>
                  <a:pt x="34" y="87"/>
                </a:lnTo>
                <a:lnTo>
                  <a:pt x="34" y="87"/>
                </a:lnTo>
                <a:lnTo>
                  <a:pt x="37" y="91"/>
                </a:lnTo>
                <a:lnTo>
                  <a:pt x="37" y="91"/>
                </a:lnTo>
                <a:lnTo>
                  <a:pt x="42" y="84"/>
                </a:lnTo>
                <a:lnTo>
                  <a:pt x="42" y="84"/>
                </a:lnTo>
                <a:lnTo>
                  <a:pt x="39" y="80"/>
                </a:lnTo>
                <a:close/>
                <a:moveTo>
                  <a:pt x="525" y="80"/>
                </a:moveTo>
                <a:lnTo>
                  <a:pt x="518" y="83"/>
                </a:lnTo>
                <a:lnTo>
                  <a:pt x="518" y="88"/>
                </a:lnTo>
                <a:lnTo>
                  <a:pt x="522" y="88"/>
                </a:lnTo>
                <a:lnTo>
                  <a:pt x="525" y="88"/>
                </a:lnTo>
                <a:lnTo>
                  <a:pt x="525" y="80"/>
                </a:lnTo>
                <a:close/>
                <a:moveTo>
                  <a:pt x="507" y="76"/>
                </a:moveTo>
                <a:lnTo>
                  <a:pt x="503" y="78"/>
                </a:lnTo>
                <a:lnTo>
                  <a:pt x="501" y="84"/>
                </a:lnTo>
                <a:lnTo>
                  <a:pt x="504" y="83"/>
                </a:lnTo>
                <a:lnTo>
                  <a:pt x="508" y="82"/>
                </a:lnTo>
                <a:lnTo>
                  <a:pt x="507" y="76"/>
                </a:lnTo>
                <a:close/>
                <a:moveTo>
                  <a:pt x="45" y="75"/>
                </a:moveTo>
                <a:lnTo>
                  <a:pt x="42" y="78"/>
                </a:lnTo>
                <a:lnTo>
                  <a:pt x="45" y="82"/>
                </a:lnTo>
                <a:lnTo>
                  <a:pt x="47" y="78"/>
                </a:lnTo>
                <a:lnTo>
                  <a:pt x="45" y="75"/>
                </a:lnTo>
                <a:close/>
                <a:moveTo>
                  <a:pt x="513" y="74"/>
                </a:moveTo>
                <a:lnTo>
                  <a:pt x="511" y="75"/>
                </a:lnTo>
                <a:lnTo>
                  <a:pt x="511" y="75"/>
                </a:lnTo>
                <a:lnTo>
                  <a:pt x="511" y="80"/>
                </a:lnTo>
                <a:lnTo>
                  <a:pt x="513" y="79"/>
                </a:lnTo>
                <a:lnTo>
                  <a:pt x="513" y="74"/>
                </a:lnTo>
                <a:close/>
                <a:moveTo>
                  <a:pt x="17" y="74"/>
                </a:moveTo>
                <a:lnTo>
                  <a:pt x="12" y="84"/>
                </a:lnTo>
                <a:lnTo>
                  <a:pt x="20" y="87"/>
                </a:lnTo>
                <a:lnTo>
                  <a:pt x="24" y="79"/>
                </a:lnTo>
                <a:lnTo>
                  <a:pt x="20" y="76"/>
                </a:lnTo>
                <a:lnTo>
                  <a:pt x="17" y="74"/>
                </a:lnTo>
                <a:lnTo>
                  <a:pt x="17" y="74"/>
                </a:lnTo>
                <a:close/>
                <a:moveTo>
                  <a:pt x="55" y="74"/>
                </a:moveTo>
                <a:lnTo>
                  <a:pt x="52" y="78"/>
                </a:lnTo>
                <a:lnTo>
                  <a:pt x="54" y="82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6" y="79"/>
                </a:lnTo>
                <a:lnTo>
                  <a:pt x="56" y="79"/>
                </a:lnTo>
                <a:lnTo>
                  <a:pt x="55" y="79"/>
                </a:lnTo>
                <a:lnTo>
                  <a:pt x="55" y="79"/>
                </a:lnTo>
                <a:lnTo>
                  <a:pt x="56" y="75"/>
                </a:lnTo>
                <a:lnTo>
                  <a:pt x="55" y="74"/>
                </a:lnTo>
                <a:close/>
                <a:moveTo>
                  <a:pt x="37" y="72"/>
                </a:moveTo>
                <a:lnTo>
                  <a:pt x="33" y="79"/>
                </a:lnTo>
                <a:lnTo>
                  <a:pt x="33" y="80"/>
                </a:lnTo>
                <a:lnTo>
                  <a:pt x="34" y="82"/>
                </a:lnTo>
                <a:lnTo>
                  <a:pt x="33" y="82"/>
                </a:lnTo>
                <a:lnTo>
                  <a:pt x="31" y="83"/>
                </a:lnTo>
                <a:lnTo>
                  <a:pt x="33" y="84"/>
                </a:lnTo>
                <a:lnTo>
                  <a:pt x="33" y="84"/>
                </a:lnTo>
                <a:lnTo>
                  <a:pt x="38" y="78"/>
                </a:lnTo>
                <a:lnTo>
                  <a:pt x="37" y="72"/>
                </a:lnTo>
                <a:close/>
                <a:moveTo>
                  <a:pt x="125" y="72"/>
                </a:moveTo>
                <a:lnTo>
                  <a:pt x="121" y="76"/>
                </a:lnTo>
                <a:lnTo>
                  <a:pt x="123" y="79"/>
                </a:lnTo>
                <a:lnTo>
                  <a:pt x="127" y="74"/>
                </a:lnTo>
                <a:lnTo>
                  <a:pt x="125" y="72"/>
                </a:lnTo>
                <a:close/>
                <a:moveTo>
                  <a:pt x="102" y="71"/>
                </a:moveTo>
                <a:lnTo>
                  <a:pt x="98" y="74"/>
                </a:lnTo>
                <a:lnTo>
                  <a:pt x="102" y="78"/>
                </a:lnTo>
                <a:lnTo>
                  <a:pt x="105" y="74"/>
                </a:lnTo>
                <a:lnTo>
                  <a:pt x="102" y="71"/>
                </a:lnTo>
                <a:close/>
                <a:moveTo>
                  <a:pt x="110" y="71"/>
                </a:moveTo>
                <a:lnTo>
                  <a:pt x="109" y="71"/>
                </a:lnTo>
                <a:lnTo>
                  <a:pt x="114" y="78"/>
                </a:lnTo>
                <a:lnTo>
                  <a:pt x="115" y="75"/>
                </a:lnTo>
                <a:lnTo>
                  <a:pt x="110" y="71"/>
                </a:lnTo>
                <a:close/>
                <a:moveTo>
                  <a:pt x="507" y="70"/>
                </a:moveTo>
                <a:lnTo>
                  <a:pt x="505" y="71"/>
                </a:lnTo>
                <a:lnTo>
                  <a:pt x="503" y="71"/>
                </a:lnTo>
                <a:lnTo>
                  <a:pt x="503" y="74"/>
                </a:lnTo>
                <a:lnTo>
                  <a:pt x="507" y="72"/>
                </a:lnTo>
                <a:lnTo>
                  <a:pt x="507" y="70"/>
                </a:lnTo>
                <a:close/>
                <a:moveTo>
                  <a:pt x="525" y="70"/>
                </a:moveTo>
                <a:lnTo>
                  <a:pt x="517" y="72"/>
                </a:lnTo>
                <a:lnTo>
                  <a:pt x="518" y="78"/>
                </a:lnTo>
                <a:lnTo>
                  <a:pt x="521" y="75"/>
                </a:lnTo>
                <a:lnTo>
                  <a:pt x="525" y="74"/>
                </a:lnTo>
                <a:lnTo>
                  <a:pt x="525" y="70"/>
                </a:lnTo>
                <a:close/>
                <a:moveTo>
                  <a:pt x="12" y="70"/>
                </a:moveTo>
                <a:lnTo>
                  <a:pt x="12" y="70"/>
                </a:lnTo>
                <a:lnTo>
                  <a:pt x="9" y="76"/>
                </a:lnTo>
                <a:lnTo>
                  <a:pt x="8" y="83"/>
                </a:lnTo>
                <a:lnTo>
                  <a:pt x="8" y="83"/>
                </a:lnTo>
                <a:lnTo>
                  <a:pt x="13" y="71"/>
                </a:lnTo>
                <a:lnTo>
                  <a:pt x="12" y="70"/>
                </a:lnTo>
                <a:close/>
                <a:moveTo>
                  <a:pt x="164" y="70"/>
                </a:moveTo>
                <a:lnTo>
                  <a:pt x="163" y="71"/>
                </a:lnTo>
                <a:lnTo>
                  <a:pt x="167" y="75"/>
                </a:lnTo>
                <a:lnTo>
                  <a:pt x="168" y="74"/>
                </a:lnTo>
                <a:lnTo>
                  <a:pt x="164" y="70"/>
                </a:lnTo>
                <a:close/>
                <a:moveTo>
                  <a:pt x="9" y="67"/>
                </a:moveTo>
                <a:lnTo>
                  <a:pt x="3" y="80"/>
                </a:lnTo>
                <a:lnTo>
                  <a:pt x="5" y="82"/>
                </a:lnTo>
                <a:lnTo>
                  <a:pt x="10" y="68"/>
                </a:lnTo>
                <a:lnTo>
                  <a:pt x="9" y="67"/>
                </a:lnTo>
                <a:lnTo>
                  <a:pt x="9" y="67"/>
                </a:lnTo>
                <a:close/>
                <a:moveTo>
                  <a:pt x="513" y="67"/>
                </a:moveTo>
                <a:lnTo>
                  <a:pt x="512" y="67"/>
                </a:lnTo>
                <a:lnTo>
                  <a:pt x="509" y="68"/>
                </a:lnTo>
                <a:lnTo>
                  <a:pt x="509" y="71"/>
                </a:lnTo>
                <a:lnTo>
                  <a:pt x="513" y="68"/>
                </a:lnTo>
                <a:lnTo>
                  <a:pt x="513" y="67"/>
                </a:lnTo>
                <a:close/>
                <a:moveTo>
                  <a:pt x="52" y="66"/>
                </a:moveTo>
                <a:lnTo>
                  <a:pt x="47" y="71"/>
                </a:lnTo>
                <a:lnTo>
                  <a:pt x="50" y="75"/>
                </a:lnTo>
                <a:lnTo>
                  <a:pt x="54" y="71"/>
                </a:lnTo>
                <a:lnTo>
                  <a:pt x="54" y="68"/>
                </a:lnTo>
                <a:lnTo>
                  <a:pt x="52" y="66"/>
                </a:lnTo>
                <a:close/>
                <a:moveTo>
                  <a:pt x="106" y="66"/>
                </a:moveTo>
                <a:lnTo>
                  <a:pt x="105" y="67"/>
                </a:lnTo>
                <a:lnTo>
                  <a:pt x="109" y="70"/>
                </a:lnTo>
                <a:lnTo>
                  <a:pt x="109" y="68"/>
                </a:lnTo>
                <a:lnTo>
                  <a:pt x="106" y="66"/>
                </a:lnTo>
                <a:close/>
                <a:moveTo>
                  <a:pt x="66" y="66"/>
                </a:moveTo>
                <a:lnTo>
                  <a:pt x="63" y="67"/>
                </a:lnTo>
                <a:lnTo>
                  <a:pt x="60" y="71"/>
                </a:lnTo>
                <a:lnTo>
                  <a:pt x="62" y="72"/>
                </a:lnTo>
                <a:lnTo>
                  <a:pt x="66" y="66"/>
                </a:lnTo>
                <a:close/>
                <a:moveTo>
                  <a:pt x="130" y="65"/>
                </a:moveTo>
                <a:lnTo>
                  <a:pt x="127" y="70"/>
                </a:lnTo>
                <a:lnTo>
                  <a:pt x="129" y="71"/>
                </a:lnTo>
                <a:lnTo>
                  <a:pt x="133" y="67"/>
                </a:lnTo>
                <a:lnTo>
                  <a:pt x="130" y="65"/>
                </a:lnTo>
                <a:close/>
                <a:moveTo>
                  <a:pt x="21" y="65"/>
                </a:moveTo>
                <a:lnTo>
                  <a:pt x="21" y="65"/>
                </a:lnTo>
                <a:lnTo>
                  <a:pt x="18" y="68"/>
                </a:lnTo>
                <a:lnTo>
                  <a:pt x="20" y="70"/>
                </a:lnTo>
                <a:lnTo>
                  <a:pt x="26" y="74"/>
                </a:lnTo>
                <a:lnTo>
                  <a:pt x="30" y="66"/>
                </a:lnTo>
                <a:lnTo>
                  <a:pt x="21" y="65"/>
                </a:lnTo>
                <a:close/>
                <a:moveTo>
                  <a:pt x="96" y="65"/>
                </a:moveTo>
                <a:lnTo>
                  <a:pt x="93" y="67"/>
                </a:lnTo>
                <a:lnTo>
                  <a:pt x="97" y="71"/>
                </a:lnTo>
                <a:lnTo>
                  <a:pt x="100" y="68"/>
                </a:lnTo>
                <a:lnTo>
                  <a:pt x="96" y="65"/>
                </a:lnTo>
                <a:close/>
                <a:moveTo>
                  <a:pt x="118" y="63"/>
                </a:moveTo>
                <a:lnTo>
                  <a:pt x="114" y="67"/>
                </a:lnTo>
                <a:lnTo>
                  <a:pt x="118" y="71"/>
                </a:lnTo>
                <a:lnTo>
                  <a:pt x="121" y="67"/>
                </a:lnTo>
                <a:lnTo>
                  <a:pt x="118" y="63"/>
                </a:lnTo>
                <a:close/>
                <a:moveTo>
                  <a:pt x="140" y="63"/>
                </a:moveTo>
                <a:lnTo>
                  <a:pt x="136" y="67"/>
                </a:lnTo>
                <a:lnTo>
                  <a:pt x="143" y="72"/>
                </a:lnTo>
                <a:lnTo>
                  <a:pt x="146" y="68"/>
                </a:lnTo>
                <a:lnTo>
                  <a:pt x="140" y="63"/>
                </a:lnTo>
                <a:close/>
                <a:moveTo>
                  <a:pt x="189" y="63"/>
                </a:moveTo>
                <a:lnTo>
                  <a:pt x="186" y="66"/>
                </a:lnTo>
                <a:lnTo>
                  <a:pt x="188" y="68"/>
                </a:lnTo>
                <a:lnTo>
                  <a:pt x="192" y="65"/>
                </a:lnTo>
                <a:lnTo>
                  <a:pt x="189" y="63"/>
                </a:lnTo>
                <a:close/>
                <a:moveTo>
                  <a:pt x="16" y="62"/>
                </a:moveTo>
                <a:lnTo>
                  <a:pt x="14" y="66"/>
                </a:lnTo>
                <a:lnTo>
                  <a:pt x="16" y="67"/>
                </a:lnTo>
                <a:lnTo>
                  <a:pt x="16" y="66"/>
                </a:lnTo>
                <a:lnTo>
                  <a:pt x="17" y="63"/>
                </a:lnTo>
                <a:lnTo>
                  <a:pt x="16" y="62"/>
                </a:lnTo>
                <a:close/>
                <a:moveTo>
                  <a:pt x="10" y="62"/>
                </a:moveTo>
                <a:lnTo>
                  <a:pt x="10" y="63"/>
                </a:lnTo>
                <a:lnTo>
                  <a:pt x="12" y="65"/>
                </a:lnTo>
                <a:lnTo>
                  <a:pt x="12" y="62"/>
                </a:lnTo>
                <a:lnTo>
                  <a:pt x="10" y="62"/>
                </a:lnTo>
                <a:close/>
                <a:moveTo>
                  <a:pt x="83" y="61"/>
                </a:moveTo>
                <a:lnTo>
                  <a:pt x="80" y="62"/>
                </a:lnTo>
                <a:lnTo>
                  <a:pt x="77" y="70"/>
                </a:lnTo>
                <a:lnTo>
                  <a:pt x="83" y="61"/>
                </a:lnTo>
                <a:close/>
                <a:moveTo>
                  <a:pt x="94" y="61"/>
                </a:moveTo>
                <a:lnTo>
                  <a:pt x="91" y="66"/>
                </a:lnTo>
                <a:lnTo>
                  <a:pt x="91" y="66"/>
                </a:lnTo>
                <a:lnTo>
                  <a:pt x="92" y="66"/>
                </a:lnTo>
                <a:lnTo>
                  <a:pt x="94" y="62"/>
                </a:lnTo>
                <a:lnTo>
                  <a:pt x="94" y="61"/>
                </a:lnTo>
                <a:close/>
                <a:moveTo>
                  <a:pt x="525" y="61"/>
                </a:moveTo>
                <a:lnTo>
                  <a:pt x="517" y="65"/>
                </a:lnTo>
                <a:lnTo>
                  <a:pt x="517" y="67"/>
                </a:lnTo>
                <a:lnTo>
                  <a:pt x="525" y="65"/>
                </a:lnTo>
                <a:lnTo>
                  <a:pt x="525" y="61"/>
                </a:lnTo>
                <a:close/>
                <a:moveTo>
                  <a:pt x="173" y="61"/>
                </a:moveTo>
                <a:lnTo>
                  <a:pt x="167" y="66"/>
                </a:lnTo>
                <a:lnTo>
                  <a:pt x="171" y="70"/>
                </a:lnTo>
                <a:lnTo>
                  <a:pt x="176" y="63"/>
                </a:lnTo>
                <a:lnTo>
                  <a:pt x="173" y="61"/>
                </a:lnTo>
                <a:close/>
                <a:moveTo>
                  <a:pt x="155" y="61"/>
                </a:moveTo>
                <a:lnTo>
                  <a:pt x="154" y="62"/>
                </a:lnTo>
                <a:lnTo>
                  <a:pt x="161" y="70"/>
                </a:lnTo>
                <a:lnTo>
                  <a:pt x="163" y="68"/>
                </a:lnTo>
                <a:lnTo>
                  <a:pt x="155" y="61"/>
                </a:lnTo>
                <a:close/>
                <a:moveTo>
                  <a:pt x="101" y="59"/>
                </a:moveTo>
                <a:lnTo>
                  <a:pt x="100" y="61"/>
                </a:lnTo>
                <a:lnTo>
                  <a:pt x="102" y="63"/>
                </a:lnTo>
                <a:lnTo>
                  <a:pt x="102" y="65"/>
                </a:lnTo>
                <a:lnTo>
                  <a:pt x="104" y="63"/>
                </a:lnTo>
                <a:lnTo>
                  <a:pt x="101" y="59"/>
                </a:lnTo>
                <a:close/>
                <a:moveTo>
                  <a:pt x="146" y="59"/>
                </a:moveTo>
                <a:lnTo>
                  <a:pt x="143" y="61"/>
                </a:lnTo>
                <a:lnTo>
                  <a:pt x="148" y="66"/>
                </a:lnTo>
                <a:lnTo>
                  <a:pt x="151" y="65"/>
                </a:lnTo>
                <a:lnTo>
                  <a:pt x="146" y="59"/>
                </a:lnTo>
                <a:close/>
                <a:moveTo>
                  <a:pt x="136" y="58"/>
                </a:moveTo>
                <a:lnTo>
                  <a:pt x="133" y="62"/>
                </a:lnTo>
                <a:lnTo>
                  <a:pt x="135" y="65"/>
                </a:lnTo>
                <a:lnTo>
                  <a:pt x="138" y="62"/>
                </a:lnTo>
                <a:lnTo>
                  <a:pt x="139" y="61"/>
                </a:lnTo>
                <a:lnTo>
                  <a:pt x="136" y="58"/>
                </a:lnTo>
                <a:close/>
                <a:moveTo>
                  <a:pt x="113" y="58"/>
                </a:moveTo>
                <a:lnTo>
                  <a:pt x="109" y="63"/>
                </a:lnTo>
                <a:lnTo>
                  <a:pt x="112" y="66"/>
                </a:lnTo>
                <a:lnTo>
                  <a:pt x="117" y="62"/>
                </a:lnTo>
                <a:lnTo>
                  <a:pt x="113" y="58"/>
                </a:lnTo>
                <a:close/>
                <a:moveTo>
                  <a:pt x="184" y="58"/>
                </a:moveTo>
                <a:lnTo>
                  <a:pt x="181" y="61"/>
                </a:lnTo>
                <a:lnTo>
                  <a:pt x="184" y="65"/>
                </a:lnTo>
                <a:lnTo>
                  <a:pt x="186" y="61"/>
                </a:lnTo>
                <a:lnTo>
                  <a:pt x="184" y="58"/>
                </a:lnTo>
                <a:close/>
                <a:moveTo>
                  <a:pt x="291" y="58"/>
                </a:moveTo>
                <a:lnTo>
                  <a:pt x="291" y="58"/>
                </a:lnTo>
                <a:lnTo>
                  <a:pt x="291" y="59"/>
                </a:lnTo>
                <a:lnTo>
                  <a:pt x="291" y="58"/>
                </a:lnTo>
                <a:lnTo>
                  <a:pt x="291" y="58"/>
                </a:lnTo>
                <a:close/>
                <a:moveTo>
                  <a:pt x="123" y="58"/>
                </a:moveTo>
                <a:lnTo>
                  <a:pt x="121" y="61"/>
                </a:lnTo>
                <a:lnTo>
                  <a:pt x="123" y="65"/>
                </a:lnTo>
                <a:lnTo>
                  <a:pt x="127" y="61"/>
                </a:lnTo>
                <a:lnTo>
                  <a:pt x="123" y="58"/>
                </a:lnTo>
                <a:close/>
                <a:moveTo>
                  <a:pt x="194" y="57"/>
                </a:moveTo>
                <a:lnTo>
                  <a:pt x="193" y="59"/>
                </a:lnTo>
                <a:lnTo>
                  <a:pt x="196" y="61"/>
                </a:lnTo>
                <a:lnTo>
                  <a:pt x="197" y="59"/>
                </a:lnTo>
                <a:lnTo>
                  <a:pt x="197" y="59"/>
                </a:lnTo>
                <a:lnTo>
                  <a:pt x="194" y="57"/>
                </a:lnTo>
                <a:close/>
                <a:moveTo>
                  <a:pt x="504" y="57"/>
                </a:moveTo>
                <a:lnTo>
                  <a:pt x="503" y="67"/>
                </a:lnTo>
                <a:lnTo>
                  <a:pt x="507" y="66"/>
                </a:lnTo>
                <a:lnTo>
                  <a:pt x="507" y="58"/>
                </a:lnTo>
                <a:lnTo>
                  <a:pt x="504" y="57"/>
                </a:lnTo>
                <a:close/>
                <a:moveTo>
                  <a:pt x="487" y="57"/>
                </a:moveTo>
                <a:lnTo>
                  <a:pt x="487" y="70"/>
                </a:lnTo>
                <a:lnTo>
                  <a:pt x="491" y="75"/>
                </a:lnTo>
                <a:lnTo>
                  <a:pt x="492" y="65"/>
                </a:lnTo>
                <a:lnTo>
                  <a:pt x="487" y="57"/>
                </a:lnTo>
                <a:close/>
                <a:moveTo>
                  <a:pt x="273" y="57"/>
                </a:moveTo>
                <a:lnTo>
                  <a:pt x="273" y="59"/>
                </a:lnTo>
                <a:lnTo>
                  <a:pt x="278" y="62"/>
                </a:lnTo>
                <a:lnTo>
                  <a:pt x="277" y="59"/>
                </a:lnTo>
                <a:lnTo>
                  <a:pt x="273" y="57"/>
                </a:lnTo>
                <a:close/>
                <a:moveTo>
                  <a:pt x="513" y="57"/>
                </a:moveTo>
                <a:lnTo>
                  <a:pt x="508" y="58"/>
                </a:lnTo>
                <a:lnTo>
                  <a:pt x="509" y="65"/>
                </a:lnTo>
                <a:lnTo>
                  <a:pt x="513" y="62"/>
                </a:lnTo>
                <a:lnTo>
                  <a:pt x="513" y="57"/>
                </a:lnTo>
                <a:close/>
                <a:moveTo>
                  <a:pt x="46" y="55"/>
                </a:moveTo>
                <a:lnTo>
                  <a:pt x="39" y="67"/>
                </a:lnTo>
                <a:lnTo>
                  <a:pt x="38" y="70"/>
                </a:lnTo>
                <a:lnTo>
                  <a:pt x="41" y="75"/>
                </a:lnTo>
                <a:lnTo>
                  <a:pt x="43" y="71"/>
                </a:lnTo>
                <a:lnTo>
                  <a:pt x="41" y="67"/>
                </a:lnTo>
                <a:lnTo>
                  <a:pt x="42" y="67"/>
                </a:lnTo>
                <a:lnTo>
                  <a:pt x="42" y="66"/>
                </a:lnTo>
                <a:lnTo>
                  <a:pt x="43" y="66"/>
                </a:lnTo>
                <a:lnTo>
                  <a:pt x="46" y="68"/>
                </a:lnTo>
                <a:lnTo>
                  <a:pt x="51" y="62"/>
                </a:lnTo>
                <a:lnTo>
                  <a:pt x="50" y="59"/>
                </a:lnTo>
                <a:lnTo>
                  <a:pt x="50" y="58"/>
                </a:lnTo>
                <a:lnTo>
                  <a:pt x="49" y="57"/>
                </a:lnTo>
                <a:lnTo>
                  <a:pt x="46" y="55"/>
                </a:lnTo>
                <a:close/>
                <a:moveTo>
                  <a:pt x="98" y="55"/>
                </a:moveTo>
                <a:lnTo>
                  <a:pt x="97" y="57"/>
                </a:lnTo>
                <a:lnTo>
                  <a:pt x="98" y="58"/>
                </a:lnTo>
                <a:lnTo>
                  <a:pt x="98" y="57"/>
                </a:lnTo>
                <a:lnTo>
                  <a:pt x="98" y="55"/>
                </a:lnTo>
                <a:close/>
                <a:moveTo>
                  <a:pt x="150" y="55"/>
                </a:moveTo>
                <a:lnTo>
                  <a:pt x="148" y="57"/>
                </a:lnTo>
                <a:lnTo>
                  <a:pt x="154" y="61"/>
                </a:lnTo>
                <a:lnTo>
                  <a:pt x="154" y="61"/>
                </a:lnTo>
                <a:lnTo>
                  <a:pt x="150" y="55"/>
                </a:lnTo>
                <a:close/>
                <a:moveTo>
                  <a:pt x="89" y="55"/>
                </a:move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7" y="59"/>
                </a:lnTo>
                <a:lnTo>
                  <a:pt x="87" y="59"/>
                </a:lnTo>
                <a:lnTo>
                  <a:pt x="85" y="59"/>
                </a:lnTo>
                <a:lnTo>
                  <a:pt x="85" y="61"/>
                </a:lnTo>
                <a:lnTo>
                  <a:pt x="89" y="63"/>
                </a:lnTo>
                <a:lnTo>
                  <a:pt x="93" y="59"/>
                </a:lnTo>
                <a:lnTo>
                  <a:pt x="89" y="55"/>
                </a:lnTo>
                <a:close/>
                <a:moveTo>
                  <a:pt x="38" y="55"/>
                </a:move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29" y="75"/>
                </a:lnTo>
                <a:lnTo>
                  <a:pt x="30" y="76"/>
                </a:lnTo>
                <a:lnTo>
                  <a:pt x="35" y="68"/>
                </a:lnTo>
                <a:lnTo>
                  <a:pt x="35" y="67"/>
                </a:lnTo>
                <a:lnTo>
                  <a:pt x="35" y="66"/>
                </a:lnTo>
                <a:lnTo>
                  <a:pt x="35" y="65"/>
                </a:lnTo>
                <a:lnTo>
                  <a:pt x="37" y="65"/>
                </a:lnTo>
                <a:lnTo>
                  <a:pt x="37" y="65"/>
                </a:lnTo>
                <a:lnTo>
                  <a:pt x="37" y="65"/>
                </a:lnTo>
                <a:lnTo>
                  <a:pt x="42" y="55"/>
                </a:lnTo>
                <a:lnTo>
                  <a:pt x="38" y="55"/>
                </a:lnTo>
                <a:close/>
                <a:moveTo>
                  <a:pt x="524" y="54"/>
                </a:moveTo>
                <a:lnTo>
                  <a:pt x="517" y="55"/>
                </a:lnTo>
                <a:lnTo>
                  <a:pt x="517" y="61"/>
                </a:lnTo>
                <a:lnTo>
                  <a:pt x="517" y="61"/>
                </a:lnTo>
                <a:lnTo>
                  <a:pt x="518" y="61"/>
                </a:lnTo>
                <a:lnTo>
                  <a:pt x="524" y="58"/>
                </a:lnTo>
                <a:lnTo>
                  <a:pt x="524" y="54"/>
                </a:lnTo>
                <a:close/>
                <a:moveTo>
                  <a:pt x="180" y="54"/>
                </a:moveTo>
                <a:lnTo>
                  <a:pt x="177" y="57"/>
                </a:lnTo>
                <a:lnTo>
                  <a:pt x="179" y="59"/>
                </a:lnTo>
                <a:lnTo>
                  <a:pt x="181" y="55"/>
                </a:lnTo>
                <a:lnTo>
                  <a:pt x="180" y="54"/>
                </a:lnTo>
                <a:close/>
                <a:moveTo>
                  <a:pt x="205" y="54"/>
                </a:moveTo>
                <a:lnTo>
                  <a:pt x="203" y="55"/>
                </a:lnTo>
                <a:lnTo>
                  <a:pt x="207" y="59"/>
                </a:lnTo>
                <a:lnTo>
                  <a:pt x="209" y="58"/>
                </a:lnTo>
                <a:lnTo>
                  <a:pt x="205" y="54"/>
                </a:lnTo>
                <a:close/>
                <a:moveTo>
                  <a:pt x="139" y="53"/>
                </a:moveTo>
                <a:lnTo>
                  <a:pt x="138" y="55"/>
                </a:lnTo>
                <a:lnTo>
                  <a:pt x="142" y="58"/>
                </a:lnTo>
                <a:lnTo>
                  <a:pt x="143" y="57"/>
                </a:lnTo>
                <a:lnTo>
                  <a:pt x="139" y="53"/>
                </a:lnTo>
                <a:close/>
                <a:moveTo>
                  <a:pt x="84" y="53"/>
                </a:moveTo>
                <a:lnTo>
                  <a:pt x="83" y="55"/>
                </a:lnTo>
                <a:lnTo>
                  <a:pt x="84" y="58"/>
                </a:lnTo>
                <a:lnTo>
                  <a:pt x="87" y="54"/>
                </a:lnTo>
                <a:lnTo>
                  <a:pt x="84" y="53"/>
                </a:lnTo>
                <a:close/>
                <a:moveTo>
                  <a:pt x="73" y="53"/>
                </a:moveTo>
                <a:lnTo>
                  <a:pt x="70" y="53"/>
                </a:lnTo>
                <a:lnTo>
                  <a:pt x="64" y="65"/>
                </a:lnTo>
                <a:lnTo>
                  <a:pt x="68" y="62"/>
                </a:lnTo>
                <a:lnTo>
                  <a:pt x="73" y="53"/>
                </a:lnTo>
                <a:close/>
                <a:moveTo>
                  <a:pt x="80" y="53"/>
                </a:moveTo>
                <a:lnTo>
                  <a:pt x="76" y="53"/>
                </a:lnTo>
                <a:lnTo>
                  <a:pt x="71" y="61"/>
                </a:lnTo>
                <a:lnTo>
                  <a:pt x="73" y="59"/>
                </a:lnTo>
                <a:lnTo>
                  <a:pt x="77" y="59"/>
                </a:lnTo>
                <a:lnTo>
                  <a:pt x="80" y="53"/>
                </a:lnTo>
                <a:close/>
                <a:moveTo>
                  <a:pt x="264" y="51"/>
                </a:moveTo>
                <a:lnTo>
                  <a:pt x="264" y="54"/>
                </a:lnTo>
                <a:lnTo>
                  <a:pt x="269" y="57"/>
                </a:lnTo>
                <a:lnTo>
                  <a:pt x="269" y="54"/>
                </a:lnTo>
                <a:lnTo>
                  <a:pt x="264" y="51"/>
                </a:lnTo>
                <a:close/>
                <a:moveTo>
                  <a:pt x="295" y="51"/>
                </a:moveTo>
                <a:lnTo>
                  <a:pt x="297" y="54"/>
                </a:lnTo>
                <a:lnTo>
                  <a:pt x="305" y="59"/>
                </a:lnTo>
                <a:lnTo>
                  <a:pt x="303" y="55"/>
                </a:lnTo>
                <a:lnTo>
                  <a:pt x="295" y="51"/>
                </a:lnTo>
                <a:close/>
                <a:moveTo>
                  <a:pt x="189" y="51"/>
                </a:moveTo>
                <a:lnTo>
                  <a:pt x="188" y="53"/>
                </a:lnTo>
                <a:lnTo>
                  <a:pt x="192" y="57"/>
                </a:lnTo>
                <a:lnTo>
                  <a:pt x="193" y="55"/>
                </a:lnTo>
                <a:lnTo>
                  <a:pt x="189" y="51"/>
                </a:lnTo>
                <a:close/>
                <a:moveTo>
                  <a:pt x="500" y="51"/>
                </a:moveTo>
                <a:lnTo>
                  <a:pt x="499" y="53"/>
                </a:lnTo>
                <a:lnTo>
                  <a:pt x="497" y="53"/>
                </a:lnTo>
                <a:lnTo>
                  <a:pt x="497" y="51"/>
                </a:lnTo>
                <a:lnTo>
                  <a:pt x="496" y="70"/>
                </a:lnTo>
                <a:lnTo>
                  <a:pt x="496" y="70"/>
                </a:lnTo>
                <a:lnTo>
                  <a:pt x="500" y="51"/>
                </a:lnTo>
                <a:close/>
                <a:moveTo>
                  <a:pt x="109" y="51"/>
                </a:moveTo>
                <a:lnTo>
                  <a:pt x="104" y="57"/>
                </a:lnTo>
                <a:lnTo>
                  <a:pt x="106" y="59"/>
                </a:lnTo>
                <a:lnTo>
                  <a:pt x="110" y="54"/>
                </a:lnTo>
                <a:lnTo>
                  <a:pt x="109" y="51"/>
                </a:lnTo>
                <a:close/>
                <a:moveTo>
                  <a:pt x="221" y="51"/>
                </a:moveTo>
                <a:lnTo>
                  <a:pt x="217" y="55"/>
                </a:lnTo>
                <a:lnTo>
                  <a:pt x="221" y="59"/>
                </a:lnTo>
                <a:lnTo>
                  <a:pt x="224" y="55"/>
                </a:lnTo>
                <a:lnTo>
                  <a:pt x="221" y="51"/>
                </a:lnTo>
                <a:close/>
                <a:moveTo>
                  <a:pt x="164" y="51"/>
                </a:moveTo>
                <a:lnTo>
                  <a:pt x="157" y="58"/>
                </a:lnTo>
                <a:lnTo>
                  <a:pt x="165" y="65"/>
                </a:lnTo>
                <a:lnTo>
                  <a:pt x="171" y="58"/>
                </a:lnTo>
                <a:lnTo>
                  <a:pt x="164" y="51"/>
                </a:lnTo>
                <a:close/>
                <a:moveTo>
                  <a:pt x="28" y="51"/>
                </a:moveTo>
                <a:lnTo>
                  <a:pt x="22" y="61"/>
                </a:lnTo>
                <a:lnTo>
                  <a:pt x="28" y="62"/>
                </a:lnTo>
                <a:lnTo>
                  <a:pt x="31" y="65"/>
                </a:lnTo>
                <a:lnTo>
                  <a:pt x="34" y="59"/>
                </a:lnTo>
                <a:lnTo>
                  <a:pt x="37" y="54"/>
                </a:lnTo>
                <a:lnTo>
                  <a:pt x="28" y="51"/>
                </a:lnTo>
                <a:close/>
                <a:moveTo>
                  <a:pt x="389" y="51"/>
                </a:moveTo>
                <a:lnTo>
                  <a:pt x="389" y="53"/>
                </a:lnTo>
                <a:lnTo>
                  <a:pt x="389" y="53"/>
                </a:lnTo>
                <a:lnTo>
                  <a:pt x="389" y="51"/>
                </a:lnTo>
                <a:close/>
                <a:moveTo>
                  <a:pt x="130" y="51"/>
                </a:moveTo>
                <a:lnTo>
                  <a:pt x="127" y="54"/>
                </a:lnTo>
                <a:lnTo>
                  <a:pt x="129" y="58"/>
                </a:lnTo>
                <a:lnTo>
                  <a:pt x="133" y="54"/>
                </a:lnTo>
                <a:lnTo>
                  <a:pt x="131" y="53"/>
                </a:lnTo>
                <a:lnTo>
                  <a:pt x="130" y="51"/>
                </a:lnTo>
                <a:close/>
                <a:moveTo>
                  <a:pt x="118" y="51"/>
                </a:moveTo>
                <a:lnTo>
                  <a:pt x="115" y="55"/>
                </a:lnTo>
                <a:lnTo>
                  <a:pt x="118" y="59"/>
                </a:lnTo>
                <a:lnTo>
                  <a:pt x="122" y="55"/>
                </a:lnTo>
                <a:lnTo>
                  <a:pt x="118" y="51"/>
                </a:lnTo>
                <a:close/>
                <a:moveTo>
                  <a:pt x="391" y="50"/>
                </a:moveTo>
                <a:lnTo>
                  <a:pt x="390" y="51"/>
                </a:lnTo>
                <a:lnTo>
                  <a:pt x="390" y="51"/>
                </a:lnTo>
                <a:lnTo>
                  <a:pt x="391" y="50"/>
                </a:lnTo>
                <a:lnTo>
                  <a:pt x="391" y="50"/>
                </a:lnTo>
                <a:close/>
                <a:moveTo>
                  <a:pt x="201" y="50"/>
                </a:moveTo>
                <a:lnTo>
                  <a:pt x="200" y="53"/>
                </a:lnTo>
                <a:lnTo>
                  <a:pt x="201" y="54"/>
                </a:lnTo>
                <a:lnTo>
                  <a:pt x="203" y="53"/>
                </a:lnTo>
                <a:lnTo>
                  <a:pt x="201" y="50"/>
                </a:lnTo>
                <a:close/>
                <a:moveTo>
                  <a:pt x="280" y="50"/>
                </a:moveTo>
                <a:lnTo>
                  <a:pt x="280" y="54"/>
                </a:lnTo>
                <a:lnTo>
                  <a:pt x="286" y="55"/>
                </a:lnTo>
                <a:lnTo>
                  <a:pt x="286" y="54"/>
                </a:lnTo>
                <a:lnTo>
                  <a:pt x="280" y="50"/>
                </a:lnTo>
                <a:close/>
                <a:moveTo>
                  <a:pt x="260" y="50"/>
                </a:moveTo>
                <a:lnTo>
                  <a:pt x="259" y="53"/>
                </a:lnTo>
                <a:lnTo>
                  <a:pt x="261" y="54"/>
                </a:lnTo>
                <a:lnTo>
                  <a:pt x="261" y="53"/>
                </a:lnTo>
                <a:lnTo>
                  <a:pt x="260" y="50"/>
                </a:lnTo>
                <a:lnTo>
                  <a:pt x="260" y="50"/>
                </a:lnTo>
                <a:close/>
                <a:moveTo>
                  <a:pt x="21" y="50"/>
                </a:moveTo>
                <a:lnTo>
                  <a:pt x="17" y="58"/>
                </a:lnTo>
                <a:lnTo>
                  <a:pt x="20" y="59"/>
                </a:lnTo>
                <a:lnTo>
                  <a:pt x="24" y="50"/>
                </a:lnTo>
                <a:lnTo>
                  <a:pt x="21" y="50"/>
                </a:lnTo>
                <a:close/>
                <a:moveTo>
                  <a:pt x="143" y="49"/>
                </a:moveTo>
                <a:lnTo>
                  <a:pt x="142" y="50"/>
                </a:lnTo>
                <a:lnTo>
                  <a:pt x="146" y="54"/>
                </a:lnTo>
                <a:lnTo>
                  <a:pt x="147" y="53"/>
                </a:lnTo>
                <a:lnTo>
                  <a:pt x="146" y="51"/>
                </a:lnTo>
                <a:lnTo>
                  <a:pt x="143" y="49"/>
                </a:lnTo>
                <a:close/>
                <a:moveTo>
                  <a:pt x="93" y="49"/>
                </a:moveTo>
                <a:lnTo>
                  <a:pt x="92" y="51"/>
                </a:lnTo>
                <a:lnTo>
                  <a:pt x="92" y="51"/>
                </a:lnTo>
                <a:lnTo>
                  <a:pt x="92" y="51"/>
                </a:lnTo>
                <a:lnTo>
                  <a:pt x="92" y="53"/>
                </a:lnTo>
                <a:lnTo>
                  <a:pt x="96" y="55"/>
                </a:lnTo>
                <a:lnTo>
                  <a:pt x="97" y="54"/>
                </a:lnTo>
                <a:lnTo>
                  <a:pt x="94" y="51"/>
                </a:lnTo>
                <a:lnTo>
                  <a:pt x="93" y="49"/>
                </a:lnTo>
                <a:close/>
                <a:moveTo>
                  <a:pt x="186" y="49"/>
                </a:moveTo>
                <a:lnTo>
                  <a:pt x="185" y="50"/>
                </a:lnTo>
                <a:lnTo>
                  <a:pt x="185" y="51"/>
                </a:lnTo>
                <a:lnTo>
                  <a:pt x="186" y="50"/>
                </a:lnTo>
                <a:lnTo>
                  <a:pt x="186" y="49"/>
                </a:lnTo>
                <a:close/>
                <a:moveTo>
                  <a:pt x="17" y="49"/>
                </a:moveTo>
                <a:lnTo>
                  <a:pt x="13" y="57"/>
                </a:lnTo>
                <a:lnTo>
                  <a:pt x="14" y="58"/>
                </a:lnTo>
                <a:lnTo>
                  <a:pt x="17" y="49"/>
                </a:lnTo>
                <a:lnTo>
                  <a:pt x="17" y="49"/>
                </a:lnTo>
                <a:close/>
                <a:moveTo>
                  <a:pt x="290" y="48"/>
                </a:moveTo>
                <a:lnTo>
                  <a:pt x="290" y="49"/>
                </a:lnTo>
                <a:lnTo>
                  <a:pt x="290" y="50"/>
                </a:lnTo>
                <a:lnTo>
                  <a:pt x="290" y="49"/>
                </a:lnTo>
                <a:lnTo>
                  <a:pt x="290" y="48"/>
                </a:lnTo>
                <a:close/>
                <a:moveTo>
                  <a:pt x="236" y="48"/>
                </a:moveTo>
                <a:lnTo>
                  <a:pt x="230" y="54"/>
                </a:lnTo>
                <a:lnTo>
                  <a:pt x="230" y="55"/>
                </a:lnTo>
                <a:lnTo>
                  <a:pt x="236" y="49"/>
                </a:lnTo>
                <a:lnTo>
                  <a:pt x="236" y="48"/>
                </a:lnTo>
                <a:close/>
                <a:moveTo>
                  <a:pt x="134" y="48"/>
                </a:moveTo>
                <a:lnTo>
                  <a:pt x="133" y="49"/>
                </a:lnTo>
                <a:lnTo>
                  <a:pt x="134" y="50"/>
                </a:lnTo>
                <a:lnTo>
                  <a:pt x="135" y="51"/>
                </a:lnTo>
                <a:lnTo>
                  <a:pt x="136" y="50"/>
                </a:lnTo>
                <a:lnTo>
                  <a:pt x="134" y="48"/>
                </a:lnTo>
                <a:close/>
                <a:moveTo>
                  <a:pt x="159" y="46"/>
                </a:moveTo>
                <a:lnTo>
                  <a:pt x="157" y="48"/>
                </a:lnTo>
                <a:lnTo>
                  <a:pt x="152" y="53"/>
                </a:lnTo>
                <a:lnTo>
                  <a:pt x="157" y="57"/>
                </a:lnTo>
                <a:lnTo>
                  <a:pt x="163" y="50"/>
                </a:lnTo>
                <a:lnTo>
                  <a:pt x="159" y="46"/>
                </a:lnTo>
                <a:close/>
                <a:moveTo>
                  <a:pt x="374" y="46"/>
                </a:moveTo>
                <a:lnTo>
                  <a:pt x="371" y="51"/>
                </a:lnTo>
                <a:lnTo>
                  <a:pt x="377" y="55"/>
                </a:lnTo>
                <a:lnTo>
                  <a:pt x="378" y="51"/>
                </a:lnTo>
                <a:lnTo>
                  <a:pt x="374" y="46"/>
                </a:lnTo>
                <a:close/>
                <a:moveTo>
                  <a:pt x="104" y="46"/>
                </a:moveTo>
                <a:lnTo>
                  <a:pt x="100" y="53"/>
                </a:lnTo>
                <a:lnTo>
                  <a:pt x="101" y="54"/>
                </a:lnTo>
                <a:lnTo>
                  <a:pt x="106" y="49"/>
                </a:lnTo>
                <a:lnTo>
                  <a:pt x="104" y="46"/>
                </a:lnTo>
                <a:close/>
                <a:moveTo>
                  <a:pt x="114" y="46"/>
                </a:moveTo>
                <a:lnTo>
                  <a:pt x="113" y="48"/>
                </a:lnTo>
                <a:lnTo>
                  <a:pt x="110" y="50"/>
                </a:lnTo>
                <a:lnTo>
                  <a:pt x="113" y="51"/>
                </a:lnTo>
                <a:lnTo>
                  <a:pt x="115" y="48"/>
                </a:lnTo>
                <a:lnTo>
                  <a:pt x="114" y="46"/>
                </a:lnTo>
                <a:close/>
                <a:moveTo>
                  <a:pt x="214" y="45"/>
                </a:moveTo>
                <a:lnTo>
                  <a:pt x="210" y="50"/>
                </a:lnTo>
                <a:lnTo>
                  <a:pt x="210" y="50"/>
                </a:lnTo>
                <a:lnTo>
                  <a:pt x="214" y="54"/>
                </a:lnTo>
                <a:lnTo>
                  <a:pt x="218" y="49"/>
                </a:lnTo>
                <a:lnTo>
                  <a:pt x="214" y="45"/>
                </a:lnTo>
                <a:close/>
                <a:moveTo>
                  <a:pt x="171" y="45"/>
                </a:moveTo>
                <a:lnTo>
                  <a:pt x="168" y="48"/>
                </a:lnTo>
                <a:lnTo>
                  <a:pt x="175" y="54"/>
                </a:lnTo>
                <a:lnTo>
                  <a:pt x="177" y="51"/>
                </a:lnTo>
                <a:lnTo>
                  <a:pt x="171" y="45"/>
                </a:lnTo>
                <a:close/>
                <a:moveTo>
                  <a:pt x="315" y="45"/>
                </a:moveTo>
                <a:lnTo>
                  <a:pt x="315" y="46"/>
                </a:lnTo>
                <a:lnTo>
                  <a:pt x="315" y="46"/>
                </a:lnTo>
                <a:lnTo>
                  <a:pt x="318" y="49"/>
                </a:lnTo>
                <a:lnTo>
                  <a:pt x="318" y="48"/>
                </a:lnTo>
                <a:lnTo>
                  <a:pt x="315" y="45"/>
                </a:lnTo>
                <a:close/>
                <a:moveTo>
                  <a:pt x="197" y="45"/>
                </a:moveTo>
                <a:lnTo>
                  <a:pt x="193" y="48"/>
                </a:lnTo>
                <a:lnTo>
                  <a:pt x="197" y="50"/>
                </a:lnTo>
                <a:lnTo>
                  <a:pt x="200" y="48"/>
                </a:lnTo>
                <a:lnTo>
                  <a:pt x="197" y="45"/>
                </a:lnTo>
                <a:close/>
                <a:moveTo>
                  <a:pt x="272" y="45"/>
                </a:moveTo>
                <a:lnTo>
                  <a:pt x="272" y="49"/>
                </a:lnTo>
                <a:lnTo>
                  <a:pt x="272" y="51"/>
                </a:lnTo>
                <a:lnTo>
                  <a:pt x="276" y="53"/>
                </a:lnTo>
                <a:lnTo>
                  <a:pt x="277" y="53"/>
                </a:lnTo>
                <a:lnTo>
                  <a:pt x="276" y="48"/>
                </a:lnTo>
                <a:lnTo>
                  <a:pt x="272" y="45"/>
                </a:lnTo>
                <a:close/>
                <a:moveTo>
                  <a:pt x="123" y="45"/>
                </a:moveTo>
                <a:lnTo>
                  <a:pt x="121" y="48"/>
                </a:lnTo>
                <a:lnTo>
                  <a:pt x="125" y="53"/>
                </a:lnTo>
                <a:lnTo>
                  <a:pt x="129" y="49"/>
                </a:lnTo>
                <a:lnTo>
                  <a:pt x="123" y="45"/>
                </a:lnTo>
                <a:close/>
                <a:moveTo>
                  <a:pt x="88" y="45"/>
                </a:moveTo>
                <a:lnTo>
                  <a:pt x="87" y="49"/>
                </a:lnTo>
                <a:lnTo>
                  <a:pt x="89" y="49"/>
                </a:lnTo>
                <a:lnTo>
                  <a:pt x="91" y="46"/>
                </a:lnTo>
                <a:lnTo>
                  <a:pt x="91" y="45"/>
                </a:lnTo>
                <a:lnTo>
                  <a:pt x="91" y="45"/>
                </a:lnTo>
                <a:lnTo>
                  <a:pt x="91" y="45"/>
                </a:lnTo>
                <a:lnTo>
                  <a:pt x="92" y="45"/>
                </a:lnTo>
                <a:lnTo>
                  <a:pt x="92" y="45"/>
                </a:lnTo>
                <a:lnTo>
                  <a:pt x="88" y="45"/>
                </a:lnTo>
                <a:close/>
                <a:moveTo>
                  <a:pt x="138" y="44"/>
                </a:moveTo>
                <a:lnTo>
                  <a:pt x="136" y="45"/>
                </a:lnTo>
                <a:lnTo>
                  <a:pt x="139" y="48"/>
                </a:lnTo>
                <a:lnTo>
                  <a:pt x="139" y="46"/>
                </a:lnTo>
                <a:lnTo>
                  <a:pt x="138" y="44"/>
                </a:lnTo>
                <a:close/>
                <a:moveTo>
                  <a:pt x="513" y="44"/>
                </a:moveTo>
                <a:lnTo>
                  <a:pt x="511" y="45"/>
                </a:lnTo>
                <a:lnTo>
                  <a:pt x="508" y="48"/>
                </a:lnTo>
                <a:lnTo>
                  <a:pt x="505" y="49"/>
                </a:lnTo>
                <a:lnTo>
                  <a:pt x="505" y="55"/>
                </a:lnTo>
                <a:lnTo>
                  <a:pt x="507" y="54"/>
                </a:lnTo>
                <a:lnTo>
                  <a:pt x="507" y="51"/>
                </a:lnTo>
                <a:lnTo>
                  <a:pt x="507" y="51"/>
                </a:lnTo>
                <a:lnTo>
                  <a:pt x="508" y="50"/>
                </a:lnTo>
                <a:lnTo>
                  <a:pt x="508" y="50"/>
                </a:lnTo>
                <a:lnTo>
                  <a:pt x="508" y="54"/>
                </a:lnTo>
                <a:lnTo>
                  <a:pt x="513" y="53"/>
                </a:lnTo>
                <a:lnTo>
                  <a:pt x="513" y="44"/>
                </a:lnTo>
                <a:close/>
                <a:moveTo>
                  <a:pt x="385" y="44"/>
                </a:moveTo>
                <a:lnTo>
                  <a:pt x="383" y="46"/>
                </a:lnTo>
                <a:lnTo>
                  <a:pt x="387" y="51"/>
                </a:lnTo>
                <a:lnTo>
                  <a:pt x="387" y="50"/>
                </a:lnTo>
                <a:lnTo>
                  <a:pt x="389" y="48"/>
                </a:lnTo>
                <a:lnTo>
                  <a:pt x="385" y="44"/>
                </a:lnTo>
                <a:close/>
                <a:moveTo>
                  <a:pt x="371" y="44"/>
                </a:moveTo>
                <a:lnTo>
                  <a:pt x="369" y="49"/>
                </a:lnTo>
                <a:lnTo>
                  <a:pt x="370" y="49"/>
                </a:lnTo>
                <a:lnTo>
                  <a:pt x="371" y="44"/>
                </a:lnTo>
                <a:lnTo>
                  <a:pt x="371" y="44"/>
                </a:lnTo>
                <a:close/>
                <a:moveTo>
                  <a:pt x="83" y="44"/>
                </a:moveTo>
                <a:lnTo>
                  <a:pt x="79" y="49"/>
                </a:lnTo>
                <a:lnTo>
                  <a:pt x="80" y="49"/>
                </a:lnTo>
                <a:lnTo>
                  <a:pt x="83" y="49"/>
                </a:lnTo>
                <a:lnTo>
                  <a:pt x="85" y="44"/>
                </a:lnTo>
                <a:lnTo>
                  <a:pt x="83" y="44"/>
                </a:lnTo>
                <a:close/>
                <a:moveTo>
                  <a:pt x="49" y="42"/>
                </a:moveTo>
                <a:lnTo>
                  <a:pt x="45" y="44"/>
                </a:lnTo>
                <a:lnTo>
                  <a:pt x="42" y="49"/>
                </a:lnTo>
                <a:lnTo>
                  <a:pt x="45" y="50"/>
                </a:lnTo>
                <a:lnTo>
                  <a:pt x="49" y="42"/>
                </a:lnTo>
                <a:close/>
                <a:moveTo>
                  <a:pt x="487" y="42"/>
                </a:moveTo>
                <a:lnTo>
                  <a:pt x="487" y="53"/>
                </a:lnTo>
                <a:lnTo>
                  <a:pt x="492" y="63"/>
                </a:lnTo>
                <a:lnTo>
                  <a:pt x="494" y="49"/>
                </a:lnTo>
                <a:lnTo>
                  <a:pt x="487" y="42"/>
                </a:lnTo>
                <a:close/>
                <a:moveTo>
                  <a:pt x="75" y="42"/>
                </a:moveTo>
                <a:lnTo>
                  <a:pt x="71" y="49"/>
                </a:lnTo>
                <a:lnTo>
                  <a:pt x="76" y="49"/>
                </a:lnTo>
                <a:lnTo>
                  <a:pt x="79" y="42"/>
                </a:lnTo>
                <a:lnTo>
                  <a:pt x="75" y="42"/>
                </a:lnTo>
                <a:close/>
                <a:moveTo>
                  <a:pt x="266" y="42"/>
                </a:moveTo>
                <a:lnTo>
                  <a:pt x="263" y="48"/>
                </a:lnTo>
                <a:lnTo>
                  <a:pt x="268" y="49"/>
                </a:lnTo>
                <a:lnTo>
                  <a:pt x="268" y="42"/>
                </a:lnTo>
                <a:lnTo>
                  <a:pt x="266" y="42"/>
                </a:lnTo>
                <a:close/>
                <a:moveTo>
                  <a:pt x="230" y="42"/>
                </a:moveTo>
                <a:lnTo>
                  <a:pt x="224" y="48"/>
                </a:lnTo>
                <a:lnTo>
                  <a:pt x="227" y="51"/>
                </a:lnTo>
                <a:lnTo>
                  <a:pt x="231" y="49"/>
                </a:lnTo>
                <a:lnTo>
                  <a:pt x="234" y="45"/>
                </a:lnTo>
                <a:lnTo>
                  <a:pt x="230" y="42"/>
                </a:lnTo>
                <a:close/>
                <a:moveTo>
                  <a:pt x="64" y="42"/>
                </a:moveTo>
                <a:lnTo>
                  <a:pt x="54" y="58"/>
                </a:lnTo>
                <a:lnTo>
                  <a:pt x="55" y="59"/>
                </a:lnTo>
                <a:lnTo>
                  <a:pt x="59" y="55"/>
                </a:lnTo>
                <a:lnTo>
                  <a:pt x="60" y="54"/>
                </a:lnTo>
                <a:lnTo>
                  <a:pt x="60" y="55"/>
                </a:lnTo>
                <a:lnTo>
                  <a:pt x="60" y="57"/>
                </a:lnTo>
                <a:lnTo>
                  <a:pt x="59" y="57"/>
                </a:lnTo>
                <a:lnTo>
                  <a:pt x="56" y="62"/>
                </a:lnTo>
                <a:lnTo>
                  <a:pt x="58" y="67"/>
                </a:lnTo>
                <a:lnTo>
                  <a:pt x="59" y="66"/>
                </a:lnTo>
                <a:lnTo>
                  <a:pt x="60" y="66"/>
                </a:lnTo>
                <a:lnTo>
                  <a:pt x="60" y="66"/>
                </a:lnTo>
                <a:lnTo>
                  <a:pt x="60" y="66"/>
                </a:lnTo>
                <a:lnTo>
                  <a:pt x="66" y="53"/>
                </a:lnTo>
                <a:lnTo>
                  <a:pt x="63" y="53"/>
                </a:lnTo>
                <a:lnTo>
                  <a:pt x="59" y="51"/>
                </a:lnTo>
                <a:lnTo>
                  <a:pt x="59" y="50"/>
                </a:lnTo>
                <a:lnTo>
                  <a:pt x="60" y="50"/>
                </a:lnTo>
                <a:lnTo>
                  <a:pt x="60" y="50"/>
                </a:lnTo>
                <a:lnTo>
                  <a:pt x="68" y="49"/>
                </a:lnTo>
                <a:lnTo>
                  <a:pt x="71" y="42"/>
                </a:lnTo>
                <a:lnTo>
                  <a:pt x="64" y="42"/>
                </a:lnTo>
                <a:close/>
                <a:moveTo>
                  <a:pt x="33" y="41"/>
                </a:moveTo>
                <a:lnTo>
                  <a:pt x="30" y="48"/>
                </a:lnTo>
                <a:lnTo>
                  <a:pt x="30" y="48"/>
                </a:lnTo>
                <a:lnTo>
                  <a:pt x="34" y="48"/>
                </a:lnTo>
                <a:lnTo>
                  <a:pt x="39" y="49"/>
                </a:lnTo>
                <a:lnTo>
                  <a:pt x="42" y="42"/>
                </a:lnTo>
                <a:lnTo>
                  <a:pt x="33" y="41"/>
                </a:lnTo>
                <a:close/>
                <a:moveTo>
                  <a:pt x="280" y="41"/>
                </a:moveTo>
                <a:lnTo>
                  <a:pt x="280" y="44"/>
                </a:lnTo>
                <a:lnTo>
                  <a:pt x="280" y="44"/>
                </a:lnTo>
                <a:lnTo>
                  <a:pt x="285" y="46"/>
                </a:lnTo>
                <a:lnTo>
                  <a:pt x="285" y="45"/>
                </a:lnTo>
                <a:lnTo>
                  <a:pt x="280" y="41"/>
                </a:lnTo>
                <a:close/>
                <a:moveTo>
                  <a:pt x="54" y="41"/>
                </a:moveTo>
                <a:lnTo>
                  <a:pt x="49" y="51"/>
                </a:lnTo>
                <a:lnTo>
                  <a:pt x="50" y="53"/>
                </a:lnTo>
                <a:lnTo>
                  <a:pt x="50" y="53"/>
                </a:lnTo>
                <a:lnTo>
                  <a:pt x="51" y="53"/>
                </a:lnTo>
                <a:lnTo>
                  <a:pt x="51" y="53"/>
                </a:lnTo>
                <a:lnTo>
                  <a:pt x="51" y="53"/>
                </a:lnTo>
                <a:lnTo>
                  <a:pt x="54" y="57"/>
                </a:lnTo>
                <a:lnTo>
                  <a:pt x="60" y="42"/>
                </a:lnTo>
                <a:lnTo>
                  <a:pt x="54" y="41"/>
                </a:lnTo>
                <a:close/>
                <a:moveTo>
                  <a:pt x="193" y="41"/>
                </a:moveTo>
                <a:lnTo>
                  <a:pt x="190" y="45"/>
                </a:lnTo>
                <a:lnTo>
                  <a:pt x="192" y="45"/>
                </a:lnTo>
                <a:lnTo>
                  <a:pt x="194" y="42"/>
                </a:lnTo>
                <a:lnTo>
                  <a:pt x="193" y="41"/>
                </a:lnTo>
                <a:close/>
                <a:moveTo>
                  <a:pt x="210" y="41"/>
                </a:moveTo>
                <a:lnTo>
                  <a:pt x="206" y="46"/>
                </a:lnTo>
                <a:lnTo>
                  <a:pt x="207" y="48"/>
                </a:lnTo>
                <a:lnTo>
                  <a:pt x="213" y="42"/>
                </a:lnTo>
                <a:lnTo>
                  <a:pt x="210" y="41"/>
                </a:lnTo>
                <a:close/>
                <a:moveTo>
                  <a:pt x="98" y="41"/>
                </a:moveTo>
                <a:lnTo>
                  <a:pt x="98" y="42"/>
                </a:lnTo>
                <a:lnTo>
                  <a:pt x="98" y="42"/>
                </a:lnTo>
                <a:lnTo>
                  <a:pt x="98" y="42"/>
                </a:lnTo>
                <a:lnTo>
                  <a:pt x="98" y="42"/>
                </a:lnTo>
                <a:lnTo>
                  <a:pt x="98" y="42"/>
                </a:lnTo>
                <a:lnTo>
                  <a:pt x="96" y="44"/>
                </a:lnTo>
                <a:lnTo>
                  <a:pt x="94" y="48"/>
                </a:lnTo>
                <a:lnTo>
                  <a:pt x="96" y="49"/>
                </a:lnTo>
                <a:lnTo>
                  <a:pt x="98" y="50"/>
                </a:lnTo>
                <a:lnTo>
                  <a:pt x="98" y="51"/>
                </a:lnTo>
                <a:lnTo>
                  <a:pt x="102" y="45"/>
                </a:lnTo>
                <a:lnTo>
                  <a:pt x="98" y="41"/>
                </a:lnTo>
                <a:close/>
                <a:moveTo>
                  <a:pt x="165" y="41"/>
                </a:moveTo>
                <a:lnTo>
                  <a:pt x="163" y="42"/>
                </a:lnTo>
                <a:lnTo>
                  <a:pt x="167" y="46"/>
                </a:lnTo>
                <a:lnTo>
                  <a:pt x="168" y="44"/>
                </a:lnTo>
                <a:lnTo>
                  <a:pt x="165" y="41"/>
                </a:lnTo>
                <a:close/>
                <a:moveTo>
                  <a:pt x="119" y="40"/>
                </a:moveTo>
                <a:lnTo>
                  <a:pt x="117" y="42"/>
                </a:lnTo>
                <a:lnTo>
                  <a:pt x="118" y="45"/>
                </a:lnTo>
                <a:lnTo>
                  <a:pt x="121" y="41"/>
                </a:lnTo>
                <a:lnTo>
                  <a:pt x="119" y="40"/>
                </a:lnTo>
                <a:close/>
                <a:moveTo>
                  <a:pt x="25" y="40"/>
                </a:moveTo>
                <a:lnTo>
                  <a:pt x="22" y="45"/>
                </a:lnTo>
                <a:lnTo>
                  <a:pt x="26" y="46"/>
                </a:lnTo>
                <a:lnTo>
                  <a:pt x="29" y="41"/>
                </a:lnTo>
                <a:lnTo>
                  <a:pt x="28" y="41"/>
                </a:lnTo>
                <a:lnTo>
                  <a:pt x="25" y="40"/>
                </a:lnTo>
                <a:close/>
                <a:moveTo>
                  <a:pt x="127" y="40"/>
                </a:moveTo>
                <a:lnTo>
                  <a:pt x="126" y="42"/>
                </a:lnTo>
                <a:lnTo>
                  <a:pt x="130" y="46"/>
                </a:lnTo>
                <a:lnTo>
                  <a:pt x="133" y="45"/>
                </a:lnTo>
                <a:lnTo>
                  <a:pt x="127" y="40"/>
                </a:lnTo>
                <a:close/>
                <a:moveTo>
                  <a:pt x="294" y="40"/>
                </a:moveTo>
                <a:lnTo>
                  <a:pt x="295" y="45"/>
                </a:lnTo>
                <a:lnTo>
                  <a:pt x="295" y="46"/>
                </a:lnTo>
                <a:lnTo>
                  <a:pt x="302" y="49"/>
                </a:lnTo>
                <a:lnTo>
                  <a:pt x="302" y="46"/>
                </a:lnTo>
                <a:lnTo>
                  <a:pt x="298" y="42"/>
                </a:lnTo>
                <a:lnTo>
                  <a:pt x="294" y="40"/>
                </a:lnTo>
                <a:close/>
                <a:moveTo>
                  <a:pt x="323" y="40"/>
                </a:moveTo>
                <a:lnTo>
                  <a:pt x="323" y="44"/>
                </a:lnTo>
                <a:lnTo>
                  <a:pt x="329" y="48"/>
                </a:lnTo>
                <a:lnTo>
                  <a:pt x="328" y="44"/>
                </a:lnTo>
                <a:lnTo>
                  <a:pt x="323" y="40"/>
                </a:lnTo>
                <a:close/>
                <a:moveTo>
                  <a:pt x="21" y="38"/>
                </a:moveTo>
                <a:lnTo>
                  <a:pt x="18" y="44"/>
                </a:lnTo>
                <a:lnTo>
                  <a:pt x="20" y="44"/>
                </a:lnTo>
                <a:lnTo>
                  <a:pt x="21" y="40"/>
                </a:lnTo>
                <a:lnTo>
                  <a:pt x="21" y="38"/>
                </a:lnTo>
                <a:close/>
                <a:moveTo>
                  <a:pt x="522" y="38"/>
                </a:moveTo>
                <a:lnTo>
                  <a:pt x="517" y="41"/>
                </a:lnTo>
                <a:lnTo>
                  <a:pt x="517" y="51"/>
                </a:lnTo>
                <a:lnTo>
                  <a:pt x="522" y="49"/>
                </a:lnTo>
                <a:lnTo>
                  <a:pt x="524" y="49"/>
                </a:lnTo>
                <a:lnTo>
                  <a:pt x="522" y="38"/>
                </a:lnTo>
                <a:close/>
                <a:moveTo>
                  <a:pt x="177" y="38"/>
                </a:moveTo>
                <a:lnTo>
                  <a:pt x="175" y="41"/>
                </a:lnTo>
                <a:lnTo>
                  <a:pt x="181" y="46"/>
                </a:lnTo>
                <a:lnTo>
                  <a:pt x="182" y="45"/>
                </a:lnTo>
                <a:lnTo>
                  <a:pt x="177" y="38"/>
                </a:lnTo>
                <a:close/>
                <a:moveTo>
                  <a:pt x="474" y="38"/>
                </a:moveTo>
                <a:lnTo>
                  <a:pt x="474" y="54"/>
                </a:lnTo>
                <a:lnTo>
                  <a:pt x="480" y="62"/>
                </a:lnTo>
                <a:lnTo>
                  <a:pt x="480" y="49"/>
                </a:lnTo>
                <a:lnTo>
                  <a:pt x="474" y="38"/>
                </a:lnTo>
                <a:close/>
                <a:moveTo>
                  <a:pt x="151" y="38"/>
                </a:moveTo>
                <a:lnTo>
                  <a:pt x="146" y="46"/>
                </a:lnTo>
                <a:lnTo>
                  <a:pt x="151" y="50"/>
                </a:lnTo>
                <a:lnTo>
                  <a:pt x="156" y="45"/>
                </a:lnTo>
                <a:lnTo>
                  <a:pt x="151" y="38"/>
                </a:lnTo>
                <a:close/>
                <a:moveTo>
                  <a:pt x="109" y="38"/>
                </a:moveTo>
                <a:lnTo>
                  <a:pt x="109" y="40"/>
                </a:lnTo>
                <a:lnTo>
                  <a:pt x="105" y="44"/>
                </a:lnTo>
                <a:lnTo>
                  <a:pt x="109" y="46"/>
                </a:lnTo>
                <a:lnTo>
                  <a:pt x="112" y="42"/>
                </a:lnTo>
                <a:lnTo>
                  <a:pt x="109" y="38"/>
                </a:lnTo>
                <a:close/>
                <a:moveTo>
                  <a:pt x="499" y="38"/>
                </a:moveTo>
                <a:lnTo>
                  <a:pt x="497" y="46"/>
                </a:lnTo>
                <a:lnTo>
                  <a:pt x="500" y="49"/>
                </a:lnTo>
                <a:lnTo>
                  <a:pt x="500" y="49"/>
                </a:lnTo>
                <a:lnTo>
                  <a:pt x="500" y="49"/>
                </a:lnTo>
                <a:lnTo>
                  <a:pt x="501" y="41"/>
                </a:lnTo>
                <a:lnTo>
                  <a:pt x="501" y="41"/>
                </a:lnTo>
                <a:lnTo>
                  <a:pt x="499" y="38"/>
                </a:lnTo>
                <a:close/>
                <a:moveTo>
                  <a:pt x="379" y="38"/>
                </a:moveTo>
                <a:lnTo>
                  <a:pt x="378" y="40"/>
                </a:lnTo>
                <a:lnTo>
                  <a:pt x="382" y="44"/>
                </a:lnTo>
                <a:lnTo>
                  <a:pt x="382" y="41"/>
                </a:lnTo>
                <a:lnTo>
                  <a:pt x="379" y="38"/>
                </a:lnTo>
                <a:close/>
                <a:moveTo>
                  <a:pt x="400" y="38"/>
                </a:moveTo>
                <a:lnTo>
                  <a:pt x="394" y="48"/>
                </a:lnTo>
                <a:lnTo>
                  <a:pt x="400" y="54"/>
                </a:lnTo>
                <a:lnTo>
                  <a:pt x="400" y="55"/>
                </a:lnTo>
                <a:lnTo>
                  <a:pt x="403" y="49"/>
                </a:lnTo>
                <a:lnTo>
                  <a:pt x="407" y="42"/>
                </a:lnTo>
                <a:lnTo>
                  <a:pt x="400" y="38"/>
                </a:lnTo>
                <a:close/>
                <a:moveTo>
                  <a:pt x="507" y="37"/>
                </a:moveTo>
                <a:lnTo>
                  <a:pt x="507" y="40"/>
                </a:lnTo>
                <a:lnTo>
                  <a:pt x="507" y="44"/>
                </a:lnTo>
                <a:lnTo>
                  <a:pt x="513" y="40"/>
                </a:lnTo>
                <a:lnTo>
                  <a:pt x="513" y="37"/>
                </a:lnTo>
                <a:lnTo>
                  <a:pt x="507" y="37"/>
                </a:lnTo>
                <a:close/>
                <a:moveTo>
                  <a:pt x="12" y="37"/>
                </a:moveTo>
                <a:lnTo>
                  <a:pt x="10" y="42"/>
                </a:lnTo>
                <a:lnTo>
                  <a:pt x="16" y="42"/>
                </a:lnTo>
                <a:lnTo>
                  <a:pt x="18" y="38"/>
                </a:lnTo>
                <a:lnTo>
                  <a:pt x="12" y="37"/>
                </a:lnTo>
                <a:close/>
                <a:moveTo>
                  <a:pt x="306" y="37"/>
                </a:moveTo>
                <a:lnTo>
                  <a:pt x="306" y="41"/>
                </a:lnTo>
                <a:lnTo>
                  <a:pt x="312" y="45"/>
                </a:lnTo>
                <a:lnTo>
                  <a:pt x="311" y="41"/>
                </a:lnTo>
                <a:lnTo>
                  <a:pt x="310" y="41"/>
                </a:lnTo>
                <a:lnTo>
                  <a:pt x="306" y="37"/>
                </a:lnTo>
                <a:close/>
                <a:moveTo>
                  <a:pt x="520" y="37"/>
                </a:moveTo>
                <a:lnTo>
                  <a:pt x="517" y="37"/>
                </a:lnTo>
                <a:lnTo>
                  <a:pt x="517" y="38"/>
                </a:lnTo>
                <a:lnTo>
                  <a:pt x="520" y="37"/>
                </a:lnTo>
                <a:close/>
                <a:moveTo>
                  <a:pt x="130" y="36"/>
                </a:moveTo>
                <a:lnTo>
                  <a:pt x="130" y="37"/>
                </a:lnTo>
                <a:lnTo>
                  <a:pt x="134" y="42"/>
                </a:lnTo>
                <a:lnTo>
                  <a:pt x="135" y="41"/>
                </a:lnTo>
                <a:lnTo>
                  <a:pt x="130" y="36"/>
                </a:lnTo>
                <a:close/>
                <a:moveTo>
                  <a:pt x="349" y="36"/>
                </a:moveTo>
                <a:lnTo>
                  <a:pt x="347" y="40"/>
                </a:lnTo>
                <a:lnTo>
                  <a:pt x="347" y="41"/>
                </a:lnTo>
                <a:lnTo>
                  <a:pt x="347" y="41"/>
                </a:lnTo>
                <a:lnTo>
                  <a:pt x="347" y="42"/>
                </a:lnTo>
                <a:lnTo>
                  <a:pt x="349" y="55"/>
                </a:lnTo>
                <a:lnTo>
                  <a:pt x="349" y="53"/>
                </a:lnTo>
                <a:lnTo>
                  <a:pt x="349" y="53"/>
                </a:lnTo>
                <a:lnTo>
                  <a:pt x="349" y="53"/>
                </a:lnTo>
                <a:lnTo>
                  <a:pt x="352" y="48"/>
                </a:lnTo>
                <a:lnTo>
                  <a:pt x="354" y="42"/>
                </a:lnTo>
                <a:lnTo>
                  <a:pt x="352" y="41"/>
                </a:lnTo>
                <a:lnTo>
                  <a:pt x="350" y="38"/>
                </a:lnTo>
                <a:lnTo>
                  <a:pt x="349" y="37"/>
                </a:lnTo>
                <a:lnTo>
                  <a:pt x="349" y="36"/>
                </a:lnTo>
                <a:close/>
                <a:moveTo>
                  <a:pt x="289" y="36"/>
                </a:moveTo>
                <a:lnTo>
                  <a:pt x="289" y="42"/>
                </a:lnTo>
                <a:lnTo>
                  <a:pt x="290" y="42"/>
                </a:lnTo>
                <a:lnTo>
                  <a:pt x="290" y="37"/>
                </a:lnTo>
                <a:lnTo>
                  <a:pt x="289" y="36"/>
                </a:lnTo>
                <a:close/>
                <a:moveTo>
                  <a:pt x="224" y="36"/>
                </a:moveTo>
                <a:lnTo>
                  <a:pt x="218" y="41"/>
                </a:lnTo>
                <a:lnTo>
                  <a:pt x="222" y="45"/>
                </a:lnTo>
                <a:lnTo>
                  <a:pt x="227" y="40"/>
                </a:lnTo>
                <a:lnTo>
                  <a:pt x="224" y="36"/>
                </a:lnTo>
                <a:close/>
                <a:moveTo>
                  <a:pt x="125" y="36"/>
                </a:moveTo>
                <a:lnTo>
                  <a:pt x="122" y="38"/>
                </a:lnTo>
                <a:lnTo>
                  <a:pt x="123" y="38"/>
                </a:lnTo>
                <a:lnTo>
                  <a:pt x="125" y="36"/>
                </a:lnTo>
                <a:lnTo>
                  <a:pt x="125" y="36"/>
                </a:lnTo>
                <a:close/>
                <a:moveTo>
                  <a:pt x="398" y="36"/>
                </a:moveTo>
                <a:lnTo>
                  <a:pt x="392" y="45"/>
                </a:lnTo>
                <a:lnTo>
                  <a:pt x="392" y="46"/>
                </a:lnTo>
                <a:lnTo>
                  <a:pt x="396" y="38"/>
                </a:lnTo>
                <a:lnTo>
                  <a:pt x="398" y="36"/>
                </a:lnTo>
                <a:lnTo>
                  <a:pt x="398" y="36"/>
                </a:lnTo>
                <a:close/>
                <a:moveTo>
                  <a:pt x="206" y="34"/>
                </a:moveTo>
                <a:lnTo>
                  <a:pt x="201" y="41"/>
                </a:lnTo>
                <a:lnTo>
                  <a:pt x="203" y="44"/>
                </a:lnTo>
                <a:lnTo>
                  <a:pt x="209" y="38"/>
                </a:lnTo>
                <a:lnTo>
                  <a:pt x="206" y="34"/>
                </a:lnTo>
                <a:close/>
                <a:moveTo>
                  <a:pt x="104" y="34"/>
                </a:moveTo>
                <a:lnTo>
                  <a:pt x="101" y="37"/>
                </a:lnTo>
                <a:lnTo>
                  <a:pt x="100" y="40"/>
                </a:lnTo>
                <a:lnTo>
                  <a:pt x="105" y="42"/>
                </a:lnTo>
                <a:lnTo>
                  <a:pt x="109" y="37"/>
                </a:lnTo>
                <a:lnTo>
                  <a:pt x="106" y="34"/>
                </a:lnTo>
                <a:lnTo>
                  <a:pt x="104" y="34"/>
                </a:lnTo>
                <a:close/>
                <a:moveTo>
                  <a:pt x="375" y="34"/>
                </a:moveTo>
                <a:lnTo>
                  <a:pt x="374" y="37"/>
                </a:lnTo>
                <a:lnTo>
                  <a:pt x="375" y="38"/>
                </a:lnTo>
                <a:lnTo>
                  <a:pt x="377" y="36"/>
                </a:lnTo>
                <a:lnTo>
                  <a:pt x="375" y="34"/>
                </a:lnTo>
                <a:close/>
                <a:moveTo>
                  <a:pt x="147" y="34"/>
                </a:moveTo>
                <a:lnTo>
                  <a:pt x="140" y="41"/>
                </a:lnTo>
                <a:lnTo>
                  <a:pt x="143" y="42"/>
                </a:lnTo>
                <a:lnTo>
                  <a:pt x="148" y="36"/>
                </a:lnTo>
                <a:lnTo>
                  <a:pt x="148" y="34"/>
                </a:lnTo>
                <a:lnTo>
                  <a:pt x="147" y="34"/>
                </a:lnTo>
                <a:close/>
                <a:moveTo>
                  <a:pt x="93" y="34"/>
                </a:moveTo>
                <a:lnTo>
                  <a:pt x="91" y="38"/>
                </a:lnTo>
                <a:lnTo>
                  <a:pt x="89" y="41"/>
                </a:lnTo>
                <a:lnTo>
                  <a:pt x="94" y="42"/>
                </a:lnTo>
                <a:lnTo>
                  <a:pt x="96" y="38"/>
                </a:lnTo>
                <a:lnTo>
                  <a:pt x="96" y="38"/>
                </a:lnTo>
                <a:lnTo>
                  <a:pt x="96" y="37"/>
                </a:lnTo>
                <a:lnTo>
                  <a:pt x="96" y="37"/>
                </a:lnTo>
                <a:lnTo>
                  <a:pt x="97" y="37"/>
                </a:lnTo>
                <a:lnTo>
                  <a:pt x="100" y="34"/>
                </a:lnTo>
                <a:lnTo>
                  <a:pt x="93" y="34"/>
                </a:lnTo>
                <a:close/>
                <a:moveTo>
                  <a:pt x="89" y="33"/>
                </a:moveTo>
                <a:lnTo>
                  <a:pt x="85" y="40"/>
                </a:lnTo>
                <a:lnTo>
                  <a:pt x="85" y="40"/>
                </a:lnTo>
                <a:lnTo>
                  <a:pt x="87" y="40"/>
                </a:lnTo>
                <a:lnTo>
                  <a:pt x="88" y="40"/>
                </a:lnTo>
                <a:lnTo>
                  <a:pt x="91" y="33"/>
                </a:lnTo>
                <a:lnTo>
                  <a:pt x="89" y="33"/>
                </a:lnTo>
                <a:close/>
                <a:moveTo>
                  <a:pt x="173" y="33"/>
                </a:moveTo>
                <a:lnTo>
                  <a:pt x="169" y="36"/>
                </a:lnTo>
                <a:lnTo>
                  <a:pt x="173" y="40"/>
                </a:lnTo>
                <a:lnTo>
                  <a:pt x="176" y="37"/>
                </a:lnTo>
                <a:lnTo>
                  <a:pt x="173" y="33"/>
                </a:lnTo>
                <a:close/>
                <a:moveTo>
                  <a:pt x="503" y="33"/>
                </a:moveTo>
                <a:lnTo>
                  <a:pt x="501" y="34"/>
                </a:lnTo>
                <a:lnTo>
                  <a:pt x="500" y="34"/>
                </a:lnTo>
                <a:lnTo>
                  <a:pt x="500" y="34"/>
                </a:lnTo>
                <a:lnTo>
                  <a:pt x="501" y="38"/>
                </a:lnTo>
                <a:lnTo>
                  <a:pt x="503" y="37"/>
                </a:lnTo>
                <a:lnTo>
                  <a:pt x="503" y="33"/>
                </a:lnTo>
                <a:close/>
                <a:moveTo>
                  <a:pt x="362" y="33"/>
                </a:moveTo>
                <a:lnTo>
                  <a:pt x="358" y="40"/>
                </a:lnTo>
                <a:lnTo>
                  <a:pt x="361" y="42"/>
                </a:lnTo>
                <a:lnTo>
                  <a:pt x="364" y="45"/>
                </a:lnTo>
                <a:lnTo>
                  <a:pt x="368" y="48"/>
                </a:lnTo>
                <a:lnTo>
                  <a:pt x="370" y="42"/>
                </a:lnTo>
                <a:lnTo>
                  <a:pt x="365" y="34"/>
                </a:lnTo>
                <a:lnTo>
                  <a:pt x="362" y="33"/>
                </a:lnTo>
                <a:close/>
                <a:moveTo>
                  <a:pt x="113" y="33"/>
                </a:moveTo>
                <a:lnTo>
                  <a:pt x="110" y="36"/>
                </a:lnTo>
                <a:lnTo>
                  <a:pt x="114" y="40"/>
                </a:lnTo>
                <a:lnTo>
                  <a:pt x="117" y="37"/>
                </a:lnTo>
                <a:lnTo>
                  <a:pt x="117" y="36"/>
                </a:lnTo>
                <a:lnTo>
                  <a:pt x="115" y="34"/>
                </a:lnTo>
                <a:lnTo>
                  <a:pt x="113" y="33"/>
                </a:lnTo>
                <a:close/>
                <a:moveTo>
                  <a:pt x="79" y="33"/>
                </a:moveTo>
                <a:lnTo>
                  <a:pt x="76" y="38"/>
                </a:lnTo>
                <a:lnTo>
                  <a:pt x="81" y="38"/>
                </a:lnTo>
                <a:lnTo>
                  <a:pt x="85" y="33"/>
                </a:lnTo>
                <a:lnTo>
                  <a:pt x="79" y="33"/>
                </a:lnTo>
                <a:close/>
                <a:moveTo>
                  <a:pt x="127" y="33"/>
                </a:moveTo>
                <a:lnTo>
                  <a:pt x="126" y="33"/>
                </a:lnTo>
                <a:lnTo>
                  <a:pt x="127" y="34"/>
                </a:lnTo>
                <a:lnTo>
                  <a:pt x="127" y="33"/>
                </a:lnTo>
                <a:lnTo>
                  <a:pt x="127" y="33"/>
                </a:lnTo>
                <a:close/>
                <a:moveTo>
                  <a:pt x="315" y="32"/>
                </a:moveTo>
                <a:lnTo>
                  <a:pt x="315" y="37"/>
                </a:lnTo>
                <a:lnTo>
                  <a:pt x="316" y="38"/>
                </a:lnTo>
                <a:lnTo>
                  <a:pt x="316" y="34"/>
                </a:lnTo>
                <a:lnTo>
                  <a:pt x="315" y="32"/>
                </a:lnTo>
                <a:close/>
                <a:moveTo>
                  <a:pt x="274" y="32"/>
                </a:moveTo>
                <a:lnTo>
                  <a:pt x="270" y="38"/>
                </a:lnTo>
                <a:lnTo>
                  <a:pt x="270" y="40"/>
                </a:lnTo>
                <a:lnTo>
                  <a:pt x="276" y="42"/>
                </a:lnTo>
                <a:lnTo>
                  <a:pt x="274" y="37"/>
                </a:lnTo>
                <a:lnTo>
                  <a:pt x="273" y="37"/>
                </a:lnTo>
                <a:lnTo>
                  <a:pt x="273" y="36"/>
                </a:lnTo>
                <a:lnTo>
                  <a:pt x="274" y="34"/>
                </a:lnTo>
                <a:lnTo>
                  <a:pt x="274" y="32"/>
                </a:lnTo>
                <a:close/>
                <a:moveTo>
                  <a:pt x="50" y="32"/>
                </a:moveTo>
                <a:lnTo>
                  <a:pt x="46" y="41"/>
                </a:lnTo>
                <a:lnTo>
                  <a:pt x="50" y="41"/>
                </a:lnTo>
                <a:lnTo>
                  <a:pt x="54" y="33"/>
                </a:lnTo>
                <a:lnTo>
                  <a:pt x="50" y="32"/>
                </a:lnTo>
                <a:close/>
                <a:moveTo>
                  <a:pt x="70" y="32"/>
                </a:moveTo>
                <a:lnTo>
                  <a:pt x="67" y="37"/>
                </a:lnTo>
                <a:lnTo>
                  <a:pt x="73" y="38"/>
                </a:lnTo>
                <a:lnTo>
                  <a:pt x="73" y="36"/>
                </a:lnTo>
                <a:lnTo>
                  <a:pt x="76" y="32"/>
                </a:lnTo>
                <a:lnTo>
                  <a:pt x="70" y="32"/>
                </a:lnTo>
                <a:close/>
                <a:moveTo>
                  <a:pt x="157" y="32"/>
                </a:moveTo>
                <a:lnTo>
                  <a:pt x="155" y="34"/>
                </a:lnTo>
                <a:lnTo>
                  <a:pt x="160" y="40"/>
                </a:lnTo>
                <a:lnTo>
                  <a:pt x="163" y="38"/>
                </a:lnTo>
                <a:lnTo>
                  <a:pt x="157" y="32"/>
                </a:lnTo>
                <a:close/>
                <a:moveTo>
                  <a:pt x="112" y="32"/>
                </a:moveTo>
                <a:lnTo>
                  <a:pt x="112" y="33"/>
                </a:lnTo>
                <a:lnTo>
                  <a:pt x="110" y="34"/>
                </a:lnTo>
                <a:lnTo>
                  <a:pt x="109" y="34"/>
                </a:lnTo>
                <a:lnTo>
                  <a:pt x="109" y="34"/>
                </a:lnTo>
                <a:lnTo>
                  <a:pt x="110" y="36"/>
                </a:lnTo>
                <a:lnTo>
                  <a:pt x="113" y="32"/>
                </a:lnTo>
                <a:lnTo>
                  <a:pt x="112" y="32"/>
                </a:lnTo>
                <a:close/>
                <a:moveTo>
                  <a:pt x="185" y="32"/>
                </a:moveTo>
                <a:lnTo>
                  <a:pt x="181" y="34"/>
                </a:lnTo>
                <a:lnTo>
                  <a:pt x="186" y="41"/>
                </a:lnTo>
                <a:lnTo>
                  <a:pt x="189" y="37"/>
                </a:lnTo>
                <a:lnTo>
                  <a:pt x="185" y="32"/>
                </a:lnTo>
                <a:close/>
                <a:moveTo>
                  <a:pt x="404" y="32"/>
                </a:moveTo>
                <a:lnTo>
                  <a:pt x="404" y="32"/>
                </a:lnTo>
                <a:lnTo>
                  <a:pt x="410" y="38"/>
                </a:lnTo>
                <a:lnTo>
                  <a:pt x="410" y="38"/>
                </a:lnTo>
                <a:lnTo>
                  <a:pt x="404" y="32"/>
                </a:lnTo>
                <a:close/>
                <a:moveTo>
                  <a:pt x="203" y="32"/>
                </a:moveTo>
                <a:lnTo>
                  <a:pt x="197" y="37"/>
                </a:lnTo>
                <a:lnTo>
                  <a:pt x="198" y="38"/>
                </a:lnTo>
                <a:lnTo>
                  <a:pt x="203" y="32"/>
                </a:lnTo>
                <a:lnTo>
                  <a:pt x="203" y="32"/>
                </a:lnTo>
                <a:close/>
                <a:moveTo>
                  <a:pt x="469" y="32"/>
                </a:moveTo>
                <a:lnTo>
                  <a:pt x="467" y="45"/>
                </a:lnTo>
                <a:lnTo>
                  <a:pt x="467" y="45"/>
                </a:lnTo>
                <a:lnTo>
                  <a:pt x="469" y="38"/>
                </a:lnTo>
                <a:lnTo>
                  <a:pt x="469" y="32"/>
                </a:lnTo>
                <a:lnTo>
                  <a:pt x="469" y="32"/>
                </a:lnTo>
                <a:close/>
                <a:moveTo>
                  <a:pt x="219" y="32"/>
                </a:moveTo>
                <a:lnTo>
                  <a:pt x="214" y="37"/>
                </a:lnTo>
                <a:lnTo>
                  <a:pt x="217" y="38"/>
                </a:lnTo>
                <a:lnTo>
                  <a:pt x="222" y="33"/>
                </a:lnTo>
                <a:lnTo>
                  <a:pt x="219" y="32"/>
                </a:lnTo>
                <a:close/>
                <a:moveTo>
                  <a:pt x="240" y="30"/>
                </a:moveTo>
                <a:lnTo>
                  <a:pt x="234" y="38"/>
                </a:lnTo>
                <a:lnTo>
                  <a:pt x="238" y="41"/>
                </a:lnTo>
                <a:lnTo>
                  <a:pt x="238" y="41"/>
                </a:lnTo>
                <a:lnTo>
                  <a:pt x="245" y="34"/>
                </a:lnTo>
                <a:lnTo>
                  <a:pt x="240" y="30"/>
                </a:lnTo>
                <a:close/>
                <a:moveTo>
                  <a:pt x="63" y="30"/>
                </a:moveTo>
                <a:lnTo>
                  <a:pt x="62" y="30"/>
                </a:lnTo>
                <a:lnTo>
                  <a:pt x="62" y="32"/>
                </a:lnTo>
                <a:lnTo>
                  <a:pt x="60" y="33"/>
                </a:lnTo>
                <a:lnTo>
                  <a:pt x="59" y="33"/>
                </a:lnTo>
                <a:lnTo>
                  <a:pt x="58" y="33"/>
                </a:lnTo>
                <a:lnTo>
                  <a:pt x="55" y="38"/>
                </a:lnTo>
                <a:lnTo>
                  <a:pt x="63" y="37"/>
                </a:lnTo>
                <a:lnTo>
                  <a:pt x="67" y="32"/>
                </a:lnTo>
                <a:lnTo>
                  <a:pt x="63" y="30"/>
                </a:lnTo>
                <a:lnTo>
                  <a:pt x="63" y="30"/>
                </a:lnTo>
                <a:close/>
                <a:moveTo>
                  <a:pt x="38" y="29"/>
                </a:moveTo>
                <a:lnTo>
                  <a:pt x="34" y="37"/>
                </a:lnTo>
                <a:lnTo>
                  <a:pt x="43" y="40"/>
                </a:lnTo>
                <a:lnTo>
                  <a:pt x="49" y="32"/>
                </a:lnTo>
                <a:lnTo>
                  <a:pt x="38" y="29"/>
                </a:lnTo>
                <a:close/>
                <a:moveTo>
                  <a:pt x="474" y="29"/>
                </a:moveTo>
                <a:lnTo>
                  <a:pt x="473" y="34"/>
                </a:lnTo>
                <a:lnTo>
                  <a:pt x="482" y="45"/>
                </a:lnTo>
                <a:lnTo>
                  <a:pt x="482" y="38"/>
                </a:lnTo>
                <a:lnTo>
                  <a:pt x="474" y="29"/>
                </a:lnTo>
                <a:close/>
                <a:moveTo>
                  <a:pt x="256" y="29"/>
                </a:moveTo>
                <a:lnTo>
                  <a:pt x="240" y="44"/>
                </a:lnTo>
                <a:lnTo>
                  <a:pt x="242" y="45"/>
                </a:lnTo>
                <a:lnTo>
                  <a:pt x="257" y="30"/>
                </a:lnTo>
                <a:lnTo>
                  <a:pt x="256" y="29"/>
                </a:lnTo>
                <a:close/>
                <a:moveTo>
                  <a:pt x="391" y="29"/>
                </a:moveTo>
                <a:lnTo>
                  <a:pt x="386" y="38"/>
                </a:lnTo>
                <a:lnTo>
                  <a:pt x="390" y="44"/>
                </a:lnTo>
                <a:lnTo>
                  <a:pt x="395" y="33"/>
                </a:lnTo>
                <a:lnTo>
                  <a:pt x="391" y="29"/>
                </a:lnTo>
                <a:close/>
                <a:moveTo>
                  <a:pt x="108" y="29"/>
                </a:moveTo>
                <a:lnTo>
                  <a:pt x="106" y="30"/>
                </a:lnTo>
                <a:lnTo>
                  <a:pt x="112" y="32"/>
                </a:lnTo>
                <a:lnTo>
                  <a:pt x="109" y="29"/>
                </a:lnTo>
                <a:lnTo>
                  <a:pt x="109" y="29"/>
                </a:lnTo>
                <a:lnTo>
                  <a:pt x="108" y="29"/>
                </a:lnTo>
                <a:close/>
                <a:moveTo>
                  <a:pt x="31" y="28"/>
                </a:moveTo>
                <a:lnTo>
                  <a:pt x="28" y="36"/>
                </a:lnTo>
                <a:lnTo>
                  <a:pt x="30" y="37"/>
                </a:lnTo>
                <a:lnTo>
                  <a:pt x="34" y="29"/>
                </a:lnTo>
                <a:lnTo>
                  <a:pt x="31" y="28"/>
                </a:lnTo>
                <a:close/>
                <a:moveTo>
                  <a:pt x="402" y="28"/>
                </a:moveTo>
                <a:lnTo>
                  <a:pt x="402" y="29"/>
                </a:lnTo>
                <a:lnTo>
                  <a:pt x="402" y="29"/>
                </a:lnTo>
                <a:lnTo>
                  <a:pt x="402" y="29"/>
                </a:lnTo>
                <a:lnTo>
                  <a:pt x="402" y="28"/>
                </a:lnTo>
                <a:close/>
                <a:moveTo>
                  <a:pt x="26" y="28"/>
                </a:moveTo>
                <a:lnTo>
                  <a:pt x="22" y="34"/>
                </a:lnTo>
                <a:lnTo>
                  <a:pt x="24" y="34"/>
                </a:lnTo>
                <a:lnTo>
                  <a:pt x="28" y="28"/>
                </a:lnTo>
                <a:lnTo>
                  <a:pt x="26" y="28"/>
                </a:lnTo>
                <a:close/>
                <a:moveTo>
                  <a:pt x="154" y="28"/>
                </a:moveTo>
                <a:lnTo>
                  <a:pt x="151" y="30"/>
                </a:lnTo>
                <a:lnTo>
                  <a:pt x="152" y="32"/>
                </a:lnTo>
                <a:lnTo>
                  <a:pt x="155" y="29"/>
                </a:lnTo>
                <a:lnTo>
                  <a:pt x="154" y="28"/>
                </a:lnTo>
                <a:close/>
                <a:moveTo>
                  <a:pt x="133" y="28"/>
                </a:moveTo>
                <a:lnTo>
                  <a:pt x="130" y="30"/>
                </a:lnTo>
                <a:lnTo>
                  <a:pt x="130" y="30"/>
                </a:lnTo>
                <a:lnTo>
                  <a:pt x="133" y="28"/>
                </a:lnTo>
                <a:close/>
                <a:moveTo>
                  <a:pt x="17" y="27"/>
                </a:moveTo>
                <a:lnTo>
                  <a:pt x="14" y="33"/>
                </a:lnTo>
                <a:lnTo>
                  <a:pt x="20" y="34"/>
                </a:lnTo>
                <a:lnTo>
                  <a:pt x="21" y="33"/>
                </a:lnTo>
                <a:lnTo>
                  <a:pt x="24" y="28"/>
                </a:lnTo>
                <a:lnTo>
                  <a:pt x="17" y="27"/>
                </a:lnTo>
                <a:close/>
                <a:moveTo>
                  <a:pt x="98" y="27"/>
                </a:moveTo>
                <a:lnTo>
                  <a:pt x="96" y="29"/>
                </a:lnTo>
                <a:lnTo>
                  <a:pt x="102" y="29"/>
                </a:lnTo>
                <a:lnTo>
                  <a:pt x="104" y="28"/>
                </a:lnTo>
                <a:lnTo>
                  <a:pt x="98" y="27"/>
                </a:lnTo>
                <a:close/>
                <a:moveTo>
                  <a:pt x="118" y="27"/>
                </a:moveTo>
                <a:lnTo>
                  <a:pt x="114" y="30"/>
                </a:lnTo>
                <a:lnTo>
                  <a:pt x="119" y="36"/>
                </a:lnTo>
                <a:lnTo>
                  <a:pt x="122" y="32"/>
                </a:lnTo>
                <a:lnTo>
                  <a:pt x="118" y="27"/>
                </a:lnTo>
                <a:close/>
                <a:moveTo>
                  <a:pt x="487" y="27"/>
                </a:moveTo>
                <a:lnTo>
                  <a:pt x="487" y="33"/>
                </a:lnTo>
                <a:lnTo>
                  <a:pt x="495" y="42"/>
                </a:lnTo>
                <a:lnTo>
                  <a:pt x="495" y="34"/>
                </a:lnTo>
                <a:lnTo>
                  <a:pt x="487" y="27"/>
                </a:lnTo>
                <a:close/>
                <a:moveTo>
                  <a:pt x="180" y="27"/>
                </a:moveTo>
                <a:lnTo>
                  <a:pt x="176" y="30"/>
                </a:lnTo>
                <a:lnTo>
                  <a:pt x="176" y="30"/>
                </a:lnTo>
                <a:lnTo>
                  <a:pt x="179" y="33"/>
                </a:lnTo>
                <a:lnTo>
                  <a:pt x="182" y="29"/>
                </a:lnTo>
                <a:lnTo>
                  <a:pt x="182" y="29"/>
                </a:lnTo>
                <a:lnTo>
                  <a:pt x="180" y="27"/>
                </a:lnTo>
                <a:close/>
                <a:moveTo>
                  <a:pt x="356" y="27"/>
                </a:moveTo>
                <a:lnTo>
                  <a:pt x="352" y="32"/>
                </a:lnTo>
                <a:lnTo>
                  <a:pt x="357" y="38"/>
                </a:lnTo>
                <a:lnTo>
                  <a:pt x="357" y="37"/>
                </a:lnTo>
                <a:lnTo>
                  <a:pt x="361" y="30"/>
                </a:lnTo>
                <a:lnTo>
                  <a:pt x="356" y="27"/>
                </a:lnTo>
                <a:close/>
                <a:moveTo>
                  <a:pt x="214" y="27"/>
                </a:moveTo>
                <a:lnTo>
                  <a:pt x="210" y="30"/>
                </a:lnTo>
                <a:lnTo>
                  <a:pt x="213" y="34"/>
                </a:lnTo>
                <a:lnTo>
                  <a:pt x="218" y="29"/>
                </a:lnTo>
                <a:lnTo>
                  <a:pt x="214" y="27"/>
                </a:lnTo>
                <a:close/>
                <a:moveTo>
                  <a:pt x="234" y="27"/>
                </a:moveTo>
                <a:lnTo>
                  <a:pt x="234" y="27"/>
                </a:lnTo>
                <a:lnTo>
                  <a:pt x="228" y="32"/>
                </a:lnTo>
                <a:lnTo>
                  <a:pt x="231" y="36"/>
                </a:lnTo>
                <a:lnTo>
                  <a:pt x="238" y="29"/>
                </a:lnTo>
                <a:lnTo>
                  <a:pt x="234" y="27"/>
                </a:lnTo>
                <a:close/>
                <a:moveTo>
                  <a:pt x="278" y="25"/>
                </a:moveTo>
                <a:lnTo>
                  <a:pt x="277" y="28"/>
                </a:lnTo>
                <a:lnTo>
                  <a:pt x="276" y="28"/>
                </a:lnTo>
                <a:lnTo>
                  <a:pt x="278" y="36"/>
                </a:lnTo>
                <a:lnTo>
                  <a:pt x="285" y="40"/>
                </a:lnTo>
                <a:lnTo>
                  <a:pt x="285" y="33"/>
                </a:lnTo>
                <a:lnTo>
                  <a:pt x="281" y="29"/>
                </a:lnTo>
                <a:lnTo>
                  <a:pt x="278" y="25"/>
                </a:lnTo>
                <a:close/>
                <a:moveTo>
                  <a:pt x="94" y="25"/>
                </a:moveTo>
                <a:lnTo>
                  <a:pt x="93" y="28"/>
                </a:lnTo>
                <a:lnTo>
                  <a:pt x="93" y="28"/>
                </a:lnTo>
                <a:lnTo>
                  <a:pt x="96" y="25"/>
                </a:lnTo>
                <a:lnTo>
                  <a:pt x="94" y="25"/>
                </a:lnTo>
                <a:close/>
                <a:moveTo>
                  <a:pt x="139" y="25"/>
                </a:moveTo>
                <a:lnTo>
                  <a:pt x="133" y="33"/>
                </a:lnTo>
                <a:lnTo>
                  <a:pt x="138" y="38"/>
                </a:lnTo>
                <a:lnTo>
                  <a:pt x="144" y="32"/>
                </a:lnTo>
                <a:lnTo>
                  <a:pt x="139" y="25"/>
                </a:lnTo>
                <a:close/>
                <a:moveTo>
                  <a:pt x="9" y="25"/>
                </a:moveTo>
                <a:lnTo>
                  <a:pt x="7" y="30"/>
                </a:lnTo>
                <a:lnTo>
                  <a:pt x="5" y="33"/>
                </a:lnTo>
                <a:lnTo>
                  <a:pt x="10" y="33"/>
                </a:lnTo>
                <a:lnTo>
                  <a:pt x="14" y="27"/>
                </a:lnTo>
                <a:lnTo>
                  <a:pt x="9" y="25"/>
                </a:lnTo>
                <a:close/>
                <a:moveTo>
                  <a:pt x="513" y="25"/>
                </a:moveTo>
                <a:lnTo>
                  <a:pt x="508" y="29"/>
                </a:lnTo>
                <a:lnTo>
                  <a:pt x="508" y="34"/>
                </a:lnTo>
                <a:lnTo>
                  <a:pt x="513" y="33"/>
                </a:lnTo>
                <a:lnTo>
                  <a:pt x="513" y="25"/>
                </a:lnTo>
                <a:close/>
                <a:moveTo>
                  <a:pt x="322" y="25"/>
                </a:moveTo>
                <a:lnTo>
                  <a:pt x="322" y="30"/>
                </a:lnTo>
                <a:lnTo>
                  <a:pt x="327" y="34"/>
                </a:lnTo>
                <a:lnTo>
                  <a:pt x="327" y="30"/>
                </a:lnTo>
                <a:lnTo>
                  <a:pt x="322" y="25"/>
                </a:lnTo>
                <a:close/>
                <a:moveTo>
                  <a:pt x="368" y="25"/>
                </a:moveTo>
                <a:lnTo>
                  <a:pt x="366" y="28"/>
                </a:lnTo>
                <a:lnTo>
                  <a:pt x="369" y="32"/>
                </a:lnTo>
                <a:lnTo>
                  <a:pt x="373" y="36"/>
                </a:lnTo>
                <a:lnTo>
                  <a:pt x="375" y="33"/>
                </a:lnTo>
                <a:lnTo>
                  <a:pt x="368" y="25"/>
                </a:lnTo>
                <a:close/>
                <a:moveTo>
                  <a:pt x="293" y="25"/>
                </a:moveTo>
                <a:lnTo>
                  <a:pt x="293" y="30"/>
                </a:lnTo>
                <a:lnTo>
                  <a:pt x="293" y="33"/>
                </a:lnTo>
                <a:lnTo>
                  <a:pt x="302" y="38"/>
                </a:lnTo>
                <a:lnTo>
                  <a:pt x="302" y="33"/>
                </a:lnTo>
                <a:lnTo>
                  <a:pt x="297" y="29"/>
                </a:lnTo>
                <a:lnTo>
                  <a:pt x="293" y="25"/>
                </a:lnTo>
                <a:close/>
                <a:moveTo>
                  <a:pt x="305" y="24"/>
                </a:moveTo>
                <a:lnTo>
                  <a:pt x="305" y="29"/>
                </a:lnTo>
                <a:lnTo>
                  <a:pt x="308" y="32"/>
                </a:lnTo>
                <a:lnTo>
                  <a:pt x="308" y="28"/>
                </a:lnTo>
                <a:lnTo>
                  <a:pt x="305" y="24"/>
                </a:lnTo>
                <a:close/>
                <a:moveTo>
                  <a:pt x="469" y="24"/>
                </a:moveTo>
                <a:lnTo>
                  <a:pt x="469" y="27"/>
                </a:lnTo>
                <a:lnTo>
                  <a:pt x="469" y="28"/>
                </a:lnTo>
                <a:lnTo>
                  <a:pt x="469" y="25"/>
                </a:lnTo>
                <a:lnTo>
                  <a:pt x="469" y="24"/>
                </a:lnTo>
                <a:close/>
                <a:moveTo>
                  <a:pt x="387" y="24"/>
                </a:moveTo>
                <a:lnTo>
                  <a:pt x="382" y="33"/>
                </a:lnTo>
                <a:lnTo>
                  <a:pt x="385" y="37"/>
                </a:lnTo>
                <a:lnTo>
                  <a:pt x="390" y="27"/>
                </a:lnTo>
                <a:lnTo>
                  <a:pt x="387" y="24"/>
                </a:lnTo>
                <a:close/>
                <a:moveTo>
                  <a:pt x="119" y="24"/>
                </a:moveTo>
                <a:lnTo>
                  <a:pt x="119" y="24"/>
                </a:lnTo>
                <a:lnTo>
                  <a:pt x="119" y="25"/>
                </a:lnTo>
                <a:lnTo>
                  <a:pt x="121" y="27"/>
                </a:lnTo>
                <a:lnTo>
                  <a:pt x="122" y="28"/>
                </a:lnTo>
                <a:lnTo>
                  <a:pt x="122" y="28"/>
                </a:lnTo>
                <a:lnTo>
                  <a:pt x="121" y="27"/>
                </a:lnTo>
                <a:lnTo>
                  <a:pt x="123" y="30"/>
                </a:lnTo>
                <a:lnTo>
                  <a:pt x="125" y="29"/>
                </a:lnTo>
                <a:lnTo>
                  <a:pt x="119" y="24"/>
                </a:lnTo>
                <a:close/>
                <a:moveTo>
                  <a:pt x="83" y="23"/>
                </a:moveTo>
                <a:lnTo>
                  <a:pt x="81" y="28"/>
                </a:lnTo>
                <a:lnTo>
                  <a:pt x="88" y="28"/>
                </a:lnTo>
                <a:lnTo>
                  <a:pt x="91" y="25"/>
                </a:lnTo>
                <a:lnTo>
                  <a:pt x="83" y="23"/>
                </a:lnTo>
                <a:close/>
                <a:moveTo>
                  <a:pt x="164" y="23"/>
                </a:moveTo>
                <a:lnTo>
                  <a:pt x="160" y="28"/>
                </a:lnTo>
                <a:lnTo>
                  <a:pt x="163" y="29"/>
                </a:lnTo>
                <a:lnTo>
                  <a:pt x="167" y="33"/>
                </a:lnTo>
                <a:lnTo>
                  <a:pt x="169" y="30"/>
                </a:lnTo>
                <a:lnTo>
                  <a:pt x="164" y="23"/>
                </a:lnTo>
                <a:close/>
                <a:moveTo>
                  <a:pt x="211" y="23"/>
                </a:moveTo>
                <a:lnTo>
                  <a:pt x="207" y="28"/>
                </a:lnTo>
                <a:lnTo>
                  <a:pt x="207" y="28"/>
                </a:lnTo>
                <a:lnTo>
                  <a:pt x="207" y="28"/>
                </a:lnTo>
                <a:lnTo>
                  <a:pt x="211" y="24"/>
                </a:lnTo>
                <a:lnTo>
                  <a:pt x="211" y="23"/>
                </a:lnTo>
                <a:close/>
                <a:moveTo>
                  <a:pt x="248" y="23"/>
                </a:moveTo>
                <a:lnTo>
                  <a:pt x="243" y="28"/>
                </a:lnTo>
                <a:lnTo>
                  <a:pt x="247" y="30"/>
                </a:lnTo>
                <a:lnTo>
                  <a:pt x="247" y="32"/>
                </a:lnTo>
                <a:lnTo>
                  <a:pt x="252" y="27"/>
                </a:lnTo>
                <a:lnTo>
                  <a:pt x="248" y="23"/>
                </a:lnTo>
                <a:close/>
                <a:moveTo>
                  <a:pt x="194" y="21"/>
                </a:moveTo>
                <a:lnTo>
                  <a:pt x="188" y="28"/>
                </a:lnTo>
                <a:lnTo>
                  <a:pt x="193" y="33"/>
                </a:lnTo>
                <a:lnTo>
                  <a:pt x="200" y="27"/>
                </a:lnTo>
                <a:lnTo>
                  <a:pt x="194" y="21"/>
                </a:lnTo>
                <a:close/>
                <a:moveTo>
                  <a:pt x="76" y="21"/>
                </a:moveTo>
                <a:lnTo>
                  <a:pt x="75" y="24"/>
                </a:lnTo>
                <a:lnTo>
                  <a:pt x="73" y="27"/>
                </a:lnTo>
                <a:lnTo>
                  <a:pt x="76" y="28"/>
                </a:lnTo>
                <a:lnTo>
                  <a:pt x="77" y="28"/>
                </a:lnTo>
                <a:lnTo>
                  <a:pt x="80" y="23"/>
                </a:lnTo>
                <a:lnTo>
                  <a:pt x="76" y="21"/>
                </a:lnTo>
                <a:close/>
                <a:moveTo>
                  <a:pt x="228" y="21"/>
                </a:moveTo>
                <a:lnTo>
                  <a:pt x="223" y="28"/>
                </a:lnTo>
                <a:lnTo>
                  <a:pt x="226" y="29"/>
                </a:lnTo>
                <a:lnTo>
                  <a:pt x="231" y="23"/>
                </a:lnTo>
                <a:lnTo>
                  <a:pt x="228" y="21"/>
                </a:lnTo>
                <a:close/>
                <a:moveTo>
                  <a:pt x="396" y="21"/>
                </a:moveTo>
                <a:lnTo>
                  <a:pt x="395" y="23"/>
                </a:lnTo>
                <a:lnTo>
                  <a:pt x="399" y="27"/>
                </a:lnTo>
                <a:lnTo>
                  <a:pt x="399" y="25"/>
                </a:lnTo>
                <a:lnTo>
                  <a:pt x="396" y="21"/>
                </a:lnTo>
                <a:close/>
                <a:moveTo>
                  <a:pt x="350" y="20"/>
                </a:moveTo>
                <a:lnTo>
                  <a:pt x="350" y="21"/>
                </a:lnTo>
                <a:lnTo>
                  <a:pt x="348" y="23"/>
                </a:lnTo>
                <a:lnTo>
                  <a:pt x="345" y="25"/>
                </a:lnTo>
                <a:lnTo>
                  <a:pt x="344" y="28"/>
                </a:lnTo>
                <a:lnTo>
                  <a:pt x="345" y="38"/>
                </a:lnTo>
                <a:lnTo>
                  <a:pt x="348" y="33"/>
                </a:lnTo>
                <a:lnTo>
                  <a:pt x="347" y="32"/>
                </a:lnTo>
                <a:lnTo>
                  <a:pt x="347" y="32"/>
                </a:lnTo>
                <a:lnTo>
                  <a:pt x="347" y="32"/>
                </a:lnTo>
                <a:lnTo>
                  <a:pt x="347" y="32"/>
                </a:lnTo>
                <a:lnTo>
                  <a:pt x="347" y="30"/>
                </a:lnTo>
                <a:lnTo>
                  <a:pt x="348" y="29"/>
                </a:lnTo>
                <a:lnTo>
                  <a:pt x="348" y="29"/>
                </a:lnTo>
                <a:lnTo>
                  <a:pt x="349" y="29"/>
                </a:lnTo>
                <a:lnTo>
                  <a:pt x="349" y="30"/>
                </a:lnTo>
                <a:lnTo>
                  <a:pt x="353" y="24"/>
                </a:lnTo>
                <a:lnTo>
                  <a:pt x="350" y="20"/>
                </a:lnTo>
                <a:close/>
                <a:moveTo>
                  <a:pt x="161" y="20"/>
                </a:moveTo>
                <a:lnTo>
                  <a:pt x="160" y="21"/>
                </a:lnTo>
                <a:lnTo>
                  <a:pt x="157" y="24"/>
                </a:lnTo>
                <a:lnTo>
                  <a:pt x="157" y="25"/>
                </a:lnTo>
                <a:lnTo>
                  <a:pt x="161" y="20"/>
                </a:lnTo>
                <a:lnTo>
                  <a:pt x="161" y="20"/>
                </a:lnTo>
                <a:close/>
                <a:moveTo>
                  <a:pt x="383" y="20"/>
                </a:moveTo>
                <a:lnTo>
                  <a:pt x="381" y="24"/>
                </a:lnTo>
                <a:lnTo>
                  <a:pt x="378" y="29"/>
                </a:lnTo>
                <a:lnTo>
                  <a:pt x="379" y="32"/>
                </a:lnTo>
                <a:lnTo>
                  <a:pt x="381" y="29"/>
                </a:lnTo>
                <a:lnTo>
                  <a:pt x="382" y="27"/>
                </a:lnTo>
                <a:lnTo>
                  <a:pt x="386" y="21"/>
                </a:lnTo>
                <a:lnTo>
                  <a:pt x="383" y="20"/>
                </a:lnTo>
                <a:close/>
                <a:moveTo>
                  <a:pt x="521" y="20"/>
                </a:moveTo>
                <a:lnTo>
                  <a:pt x="517" y="23"/>
                </a:lnTo>
                <a:lnTo>
                  <a:pt x="517" y="33"/>
                </a:lnTo>
                <a:lnTo>
                  <a:pt x="522" y="32"/>
                </a:lnTo>
                <a:lnTo>
                  <a:pt x="521" y="20"/>
                </a:lnTo>
                <a:close/>
                <a:moveTo>
                  <a:pt x="67" y="20"/>
                </a:moveTo>
                <a:lnTo>
                  <a:pt x="66" y="21"/>
                </a:lnTo>
                <a:lnTo>
                  <a:pt x="60" y="29"/>
                </a:lnTo>
                <a:lnTo>
                  <a:pt x="62" y="29"/>
                </a:lnTo>
                <a:lnTo>
                  <a:pt x="63" y="28"/>
                </a:lnTo>
                <a:lnTo>
                  <a:pt x="67" y="28"/>
                </a:lnTo>
                <a:lnTo>
                  <a:pt x="70" y="27"/>
                </a:lnTo>
                <a:lnTo>
                  <a:pt x="73" y="21"/>
                </a:lnTo>
                <a:lnTo>
                  <a:pt x="70" y="20"/>
                </a:lnTo>
                <a:lnTo>
                  <a:pt x="67" y="20"/>
                </a:lnTo>
                <a:close/>
                <a:moveTo>
                  <a:pt x="331" y="19"/>
                </a:moveTo>
                <a:lnTo>
                  <a:pt x="332" y="28"/>
                </a:lnTo>
                <a:lnTo>
                  <a:pt x="339" y="33"/>
                </a:lnTo>
                <a:lnTo>
                  <a:pt x="337" y="24"/>
                </a:lnTo>
                <a:lnTo>
                  <a:pt x="335" y="21"/>
                </a:lnTo>
                <a:lnTo>
                  <a:pt x="331" y="19"/>
                </a:lnTo>
                <a:close/>
                <a:moveTo>
                  <a:pt x="458" y="19"/>
                </a:moveTo>
                <a:lnTo>
                  <a:pt x="458" y="30"/>
                </a:lnTo>
                <a:lnTo>
                  <a:pt x="461" y="36"/>
                </a:lnTo>
                <a:lnTo>
                  <a:pt x="462" y="24"/>
                </a:lnTo>
                <a:lnTo>
                  <a:pt x="459" y="21"/>
                </a:lnTo>
                <a:lnTo>
                  <a:pt x="458" y="19"/>
                </a:lnTo>
                <a:close/>
                <a:moveTo>
                  <a:pt x="287" y="19"/>
                </a:moveTo>
                <a:lnTo>
                  <a:pt x="289" y="30"/>
                </a:lnTo>
                <a:lnTo>
                  <a:pt x="289" y="30"/>
                </a:lnTo>
                <a:lnTo>
                  <a:pt x="289" y="29"/>
                </a:lnTo>
                <a:lnTo>
                  <a:pt x="289" y="27"/>
                </a:lnTo>
                <a:lnTo>
                  <a:pt x="289" y="23"/>
                </a:lnTo>
                <a:lnTo>
                  <a:pt x="287" y="19"/>
                </a:lnTo>
                <a:lnTo>
                  <a:pt x="287" y="19"/>
                </a:lnTo>
                <a:close/>
                <a:moveTo>
                  <a:pt x="144" y="19"/>
                </a:moveTo>
                <a:lnTo>
                  <a:pt x="142" y="21"/>
                </a:lnTo>
                <a:lnTo>
                  <a:pt x="148" y="28"/>
                </a:lnTo>
                <a:lnTo>
                  <a:pt x="151" y="25"/>
                </a:lnTo>
                <a:lnTo>
                  <a:pt x="144" y="19"/>
                </a:lnTo>
                <a:close/>
                <a:moveTo>
                  <a:pt x="266" y="17"/>
                </a:moveTo>
                <a:lnTo>
                  <a:pt x="259" y="25"/>
                </a:lnTo>
                <a:lnTo>
                  <a:pt x="260" y="27"/>
                </a:lnTo>
                <a:lnTo>
                  <a:pt x="269" y="19"/>
                </a:lnTo>
                <a:lnTo>
                  <a:pt x="266" y="17"/>
                </a:lnTo>
                <a:close/>
                <a:moveTo>
                  <a:pt x="500" y="17"/>
                </a:moveTo>
                <a:lnTo>
                  <a:pt x="499" y="33"/>
                </a:lnTo>
                <a:lnTo>
                  <a:pt x="500" y="34"/>
                </a:lnTo>
                <a:lnTo>
                  <a:pt x="500" y="33"/>
                </a:lnTo>
                <a:lnTo>
                  <a:pt x="501" y="30"/>
                </a:lnTo>
                <a:lnTo>
                  <a:pt x="503" y="29"/>
                </a:lnTo>
                <a:lnTo>
                  <a:pt x="504" y="20"/>
                </a:lnTo>
                <a:lnTo>
                  <a:pt x="500" y="17"/>
                </a:lnTo>
                <a:close/>
                <a:moveTo>
                  <a:pt x="361" y="17"/>
                </a:moveTo>
                <a:lnTo>
                  <a:pt x="358" y="21"/>
                </a:lnTo>
                <a:lnTo>
                  <a:pt x="362" y="25"/>
                </a:lnTo>
                <a:lnTo>
                  <a:pt x="365" y="21"/>
                </a:lnTo>
                <a:lnTo>
                  <a:pt x="361" y="17"/>
                </a:lnTo>
                <a:close/>
                <a:moveTo>
                  <a:pt x="243" y="17"/>
                </a:moveTo>
                <a:lnTo>
                  <a:pt x="238" y="23"/>
                </a:lnTo>
                <a:lnTo>
                  <a:pt x="242" y="25"/>
                </a:lnTo>
                <a:lnTo>
                  <a:pt x="245" y="20"/>
                </a:lnTo>
                <a:lnTo>
                  <a:pt x="243" y="17"/>
                </a:lnTo>
                <a:close/>
                <a:moveTo>
                  <a:pt x="412" y="16"/>
                </a:moveTo>
                <a:lnTo>
                  <a:pt x="407" y="25"/>
                </a:lnTo>
                <a:lnTo>
                  <a:pt x="412" y="32"/>
                </a:lnTo>
                <a:lnTo>
                  <a:pt x="413" y="29"/>
                </a:lnTo>
                <a:lnTo>
                  <a:pt x="416" y="25"/>
                </a:lnTo>
                <a:lnTo>
                  <a:pt x="417" y="23"/>
                </a:lnTo>
                <a:lnTo>
                  <a:pt x="412" y="16"/>
                </a:lnTo>
                <a:close/>
                <a:moveTo>
                  <a:pt x="59" y="16"/>
                </a:moveTo>
                <a:lnTo>
                  <a:pt x="54" y="27"/>
                </a:lnTo>
                <a:lnTo>
                  <a:pt x="58" y="28"/>
                </a:lnTo>
                <a:lnTo>
                  <a:pt x="58" y="27"/>
                </a:lnTo>
                <a:lnTo>
                  <a:pt x="64" y="17"/>
                </a:lnTo>
                <a:lnTo>
                  <a:pt x="59" y="16"/>
                </a:lnTo>
                <a:close/>
                <a:moveTo>
                  <a:pt x="189" y="16"/>
                </a:moveTo>
                <a:lnTo>
                  <a:pt x="184" y="23"/>
                </a:lnTo>
                <a:lnTo>
                  <a:pt x="185" y="25"/>
                </a:lnTo>
                <a:lnTo>
                  <a:pt x="192" y="19"/>
                </a:lnTo>
                <a:lnTo>
                  <a:pt x="189" y="16"/>
                </a:lnTo>
                <a:close/>
                <a:moveTo>
                  <a:pt x="101" y="16"/>
                </a:moveTo>
                <a:lnTo>
                  <a:pt x="98" y="20"/>
                </a:lnTo>
                <a:lnTo>
                  <a:pt x="98" y="20"/>
                </a:lnTo>
                <a:lnTo>
                  <a:pt x="101" y="16"/>
                </a:lnTo>
                <a:close/>
                <a:moveTo>
                  <a:pt x="392" y="16"/>
                </a:moveTo>
                <a:lnTo>
                  <a:pt x="391" y="19"/>
                </a:lnTo>
                <a:lnTo>
                  <a:pt x="392" y="20"/>
                </a:lnTo>
                <a:lnTo>
                  <a:pt x="392" y="20"/>
                </a:lnTo>
                <a:lnTo>
                  <a:pt x="394" y="19"/>
                </a:lnTo>
                <a:lnTo>
                  <a:pt x="392" y="16"/>
                </a:lnTo>
                <a:close/>
                <a:moveTo>
                  <a:pt x="223" y="16"/>
                </a:moveTo>
                <a:lnTo>
                  <a:pt x="218" y="21"/>
                </a:lnTo>
                <a:lnTo>
                  <a:pt x="221" y="25"/>
                </a:lnTo>
                <a:lnTo>
                  <a:pt x="222" y="25"/>
                </a:lnTo>
                <a:lnTo>
                  <a:pt x="227" y="20"/>
                </a:lnTo>
                <a:lnTo>
                  <a:pt x="223" y="16"/>
                </a:lnTo>
                <a:close/>
                <a:moveTo>
                  <a:pt x="410" y="16"/>
                </a:moveTo>
                <a:lnTo>
                  <a:pt x="406" y="23"/>
                </a:lnTo>
                <a:lnTo>
                  <a:pt x="406" y="23"/>
                </a:lnTo>
                <a:lnTo>
                  <a:pt x="407" y="21"/>
                </a:lnTo>
                <a:lnTo>
                  <a:pt x="410" y="16"/>
                </a:lnTo>
                <a:close/>
                <a:moveTo>
                  <a:pt x="513" y="16"/>
                </a:moveTo>
                <a:lnTo>
                  <a:pt x="509" y="16"/>
                </a:lnTo>
                <a:lnTo>
                  <a:pt x="509" y="24"/>
                </a:lnTo>
                <a:lnTo>
                  <a:pt x="512" y="23"/>
                </a:lnTo>
                <a:lnTo>
                  <a:pt x="513" y="21"/>
                </a:lnTo>
                <a:lnTo>
                  <a:pt x="513" y="16"/>
                </a:lnTo>
                <a:close/>
                <a:moveTo>
                  <a:pt x="285" y="16"/>
                </a:moveTo>
                <a:lnTo>
                  <a:pt x="280" y="24"/>
                </a:lnTo>
                <a:lnTo>
                  <a:pt x="281" y="24"/>
                </a:lnTo>
                <a:lnTo>
                  <a:pt x="281" y="24"/>
                </a:lnTo>
                <a:lnTo>
                  <a:pt x="285" y="28"/>
                </a:lnTo>
                <a:lnTo>
                  <a:pt x="285" y="19"/>
                </a:lnTo>
                <a:lnTo>
                  <a:pt x="285" y="19"/>
                </a:lnTo>
                <a:lnTo>
                  <a:pt x="285" y="17"/>
                </a:lnTo>
                <a:lnTo>
                  <a:pt x="285" y="16"/>
                </a:lnTo>
                <a:close/>
                <a:moveTo>
                  <a:pt x="165" y="16"/>
                </a:moveTo>
                <a:lnTo>
                  <a:pt x="164" y="16"/>
                </a:lnTo>
                <a:lnTo>
                  <a:pt x="164" y="16"/>
                </a:lnTo>
                <a:lnTo>
                  <a:pt x="165" y="16"/>
                </a:lnTo>
                <a:close/>
                <a:moveTo>
                  <a:pt x="311" y="15"/>
                </a:moveTo>
                <a:lnTo>
                  <a:pt x="314" y="24"/>
                </a:lnTo>
                <a:lnTo>
                  <a:pt x="316" y="27"/>
                </a:lnTo>
                <a:lnTo>
                  <a:pt x="316" y="21"/>
                </a:lnTo>
                <a:lnTo>
                  <a:pt x="316" y="20"/>
                </a:lnTo>
                <a:lnTo>
                  <a:pt x="311" y="15"/>
                </a:lnTo>
                <a:close/>
                <a:moveTo>
                  <a:pt x="14" y="15"/>
                </a:moveTo>
                <a:lnTo>
                  <a:pt x="10" y="21"/>
                </a:lnTo>
                <a:lnTo>
                  <a:pt x="16" y="23"/>
                </a:lnTo>
                <a:lnTo>
                  <a:pt x="20" y="15"/>
                </a:lnTo>
                <a:lnTo>
                  <a:pt x="14" y="15"/>
                </a:lnTo>
                <a:close/>
                <a:moveTo>
                  <a:pt x="171" y="15"/>
                </a:moveTo>
                <a:lnTo>
                  <a:pt x="167" y="19"/>
                </a:lnTo>
                <a:lnTo>
                  <a:pt x="173" y="27"/>
                </a:lnTo>
                <a:lnTo>
                  <a:pt x="177" y="23"/>
                </a:lnTo>
                <a:lnTo>
                  <a:pt x="171" y="15"/>
                </a:lnTo>
                <a:close/>
                <a:moveTo>
                  <a:pt x="280" y="15"/>
                </a:moveTo>
                <a:lnTo>
                  <a:pt x="263" y="29"/>
                </a:lnTo>
                <a:lnTo>
                  <a:pt x="264" y="30"/>
                </a:lnTo>
                <a:lnTo>
                  <a:pt x="264" y="30"/>
                </a:lnTo>
                <a:lnTo>
                  <a:pt x="263" y="33"/>
                </a:lnTo>
                <a:lnTo>
                  <a:pt x="263" y="33"/>
                </a:lnTo>
                <a:lnTo>
                  <a:pt x="260" y="32"/>
                </a:lnTo>
                <a:lnTo>
                  <a:pt x="244" y="48"/>
                </a:lnTo>
                <a:lnTo>
                  <a:pt x="247" y="50"/>
                </a:lnTo>
                <a:lnTo>
                  <a:pt x="251" y="54"/>
                </a:lnTo>
                <a:lnTo>
                  <a:pt x="257" y="46"/>
                </a:lnTo>
                <a:lnTo>
                  <a:pt x="256" y="46"/>
                </a:lnTo>
                <a:lnTo>
                  <a:pt x="256" y="46"/>
                </a:lnTo>
                <a:lnTo>
                  <a:pt x="256" y="46"/>
                </a:lnTo>
                <a:lnTo>
                  <a:pt x="256" y="46"/>
                </a:lnTo>
                <a:lnTo>
                  <a:pt x="256" y="45"/>
                </a:lnTo>
                <a:lnTo>
                  <a:pt x="256" y="45"/>
                </a:lnTo>
                <a:lnTo>
                  <a:pt x="257" y="45"/>
                </a:lnTo>
                <a:lnTo>
                  <a:pt x="259" y="45"/>
                </a:lnTo>
                <a:lnTo>
                  <a:pt x="266" y="33"/>
                </a:lnTo>
                <a:lnTo>
                  <a:pt x="268" y="32"/>
                </a:lnTo>
                <a:lnTo>
                  <a:pt x="268" y="32"/>
                </a:lnTo>
                <a:lnTo>
                  <a:pt x="278" y="19"/>
                </a:lnTo>
                <a:lnTo>
                  <a:pt x="281" y="15"/>
                </a:lnTo>
                <a:lnTo>
                  <a:pt x="280" y="15"/>
                </a:lnTo>
                <a:close/>
                <a:moveTo>
                  <a:pt x="47" y="13"/>
                </a:moveTo>
                <a:lnTo>
                  <a:pt x="42" y="24"/>
                </a:lnTo>
                <a:lnTo>
                  <a:pt x="46" y="25"/>
                </a:lnTo>
                <a:lnTo>
                  <a:pt x="51" y="25"/>
                </a:lnTo>
                <a:lnTo>
                  <a:pt x="56" y="16"/>
                </a:lnTo>
                <a:lnTo>
                  <a:pt x="47" y="13"/>
                </a:lnTo>
                <a:close/>
                <a:moveTo>
                  <a:pt x="202" y="13"/>
                </a:moveTo>
                <a:lnTo>
                  <a:pt x="200" y="17"/>
                </a:lnTo>
                <a:lnTo>
                  <a:pt x="203" y="23"/>
                </a:lnTo>
                <a:lnTo>
                  <a:pt x="203" y="23"/>
                </a:lnTo>
                <a:lnTo>
                  <a:pt x="206" y="19"/>
                </a:lnTo>
                <a:lnTo>
                  <a:pt x="202" y="13"/>
                </a:lnTo>
                <a:close/>
                <a:moveTo>
                  <a:pt x="521" y="13"/>
                </a:moveTo>
                <a:lnTo>
                  <a:pt x="517" y="15"/>
                </a:lnTo>
                <a:lnTo>
                  <a:pt x="517" y="19"/>
                </a:lnTo>
                <a:lnTo>
                  <a:pt x="520" y="17"/>
                </a:lnTo>
                <a:lnTo>
                  <a:pt x="521" y="16"/>
                </a:lnTo>
                <a:lnTo>
                  <a:pt x="521" y="13"/>
                </a:lnTo>
                <a:close/>
                <a:moveTo>
                  <a:pt x="31" y="13"/>
                </a:moveTo>
                <a:lnTo>
                  <a:pt x="24" y="15"/>
                </a:lnTo>
                <a:lnTo>
                  <a:pt x="18" y="23"/>
                </a:lnTo>
                <a:lnTo>
                  <a:pt x="26" y="23"/>
                </a:lnTo>
                <a:lnTo>
                  <a:pt x="31" y="13"/>
                </a:lnTo>
                <a:close/>
                <a:moveTo>
                  <a:pt x="39" y="13"/>
                </a:moveTo>
                <a:lnTo>
                  <a:pt x="34" y="24"/>
                </a:lnTo>
                <a:lnTo>
                  <a:pt x="34" y="24"/>
                </a:lnTo>
                <a:lnTo>
                  <a:pt x="37" y="24"/>
                </a:lnTo>
                <a:lnTo>
                  <a:pt x="43" y="13"/>
                </a:lnTo>
                <a:lnTo>
                  <a:pt x="39" y="13"/>
                </a:lnTo>
                <a:close/>
                <a:moveTo>
                  <a:pt x="35" y="13"/>
                </a:moveTo>
                <a:lnTo>
                  <a:pt x="34" y="13"/>
                </a:lnTo>
                <a:lnTo>
                  <a:pt x="28" y="24"/>
                </a:lnTo>
                <a:lnTo>
                  <a:pt x="29" y="24"/>
                </a:lnTo>
                <a:lnTo>
                  <a:pt x="35" y="13"/>
                </a:lnTo>
                <a:close/>
                <a:moveTo>
                  <a:pt x="221" y="12"/>
                </a:moveTo>
                <a:lnTo>
                  <a:pt x="215" y="19"/>
                </a:lnTo>
                <a:lnTo>
                  <a:pt x="215" y="19"/>
                </a:lnTo>
                <a:lnTo>
                  <a:pt x="221" y="12"/>
                </a:lnTo>
                <a:lnTo>
                  <a:pt x="221" y="12"/>
                </a:lnTo>
                <a:close/>
                <a:moveTo>
                  <a:pt x="127" y="12"/>
                </a:moveTo>
                <a:lnTo>
                  <a:pt x="121" y="23"/>
                </a:lnTo>
                <a:lnTo>
                  <a:pt x="126" y="27"/>
                </a:lnTo>
                <a:lnTo>
                  <a:pt x="134" y="20"/>
                </a:lnTo>
                <a:lnTo>
                  <a:pt x="127" y="12"/>
                </a:lnTo>
                <a:close/>
                <a:moveTo>
                  <a:pt x="357" y="12"/>
                </a:moveTo>
                <a:lnTo>
                  <a:pt x="353" y="17"/>
                </a:lnTo>
                <a:lnTo>
                  <a:pt x="356" y="19"/>
                </a:lnTo>
                <a:lnTo>
                  <a:pt x="358" y="15"/>
                </a:lnTo>
                <a:lnTo>
                  <a:pt x="357" y="12"/>
                </a:lnTo>
                <a:close/>
                <a:moveTo>
                  <a:pt x="5" y="12"/>
                </a:moveTo>
                <a:lnTo>
                  <a:pt x="0" y="20"/>
                </a:lnTo>
                <a:lnTo>
                  <a:pt x="0" y="20"/>
                </a:lnTo>
                <a:lnTo>
                  <a:pt x="7" y="21"/>
                </a:lnTo>
                <a:lnTo>
                  <a:pt x="10" y="13"/>
                </a:lnTo>
                <a:lnTo>
                  <a:pt x="8" y="13"/>
                </a:lnTo>
                <a:lnTo>
                  <a:pt x="5" y="12"/>
                </a:lnTo>
                <a:close/>
                <a:moveTo>
                  <a:pt x="259" y="12"/>
                </a:moveTo>
                <a:lnTo>
                  <a:pt x="257" y="12"/>
                </a:lnTo>
                <a:lnTo>
                  <a:pt x="252" y="19"/>
                </a:lnTo>
                <a:lnTo>
                  <a:pt x="256" y="23"/>
                </a:lnTo>
                <a:lnTo>
                  <a:pt x="263" y="15"/>
                </a:lnTo>
                <a:lnTo>
                  <a:pt x="259" y="12"/>
                </a:lnTo>
                <a:close/>
                <a:moveTo>
                  <a:pt x="239" y="12"/>
                </a:moveTo>
                <a:lnTo>
                  <a:pt x="232" y="17"/>
                </a:lnTo>
                <a:lnTo>
                  <a:pt x="235" y="19"/>
                </a:lnTo>
                <a:lnTo>
                  <a:pt x="240" y="13"/>
                </a:lnTo>
                <a:lnTo>
                  <a:pt x="239" y="12"/>
                </a:lnTo>
                <a:close/>
                <a:moveTo>
                  <a:pt x="457" y="11"/>
                </a:moveTo>
                <a:lnTo>
                  <a:pt x="457" y="12"/>
                </a:lnTo>
                <a:lnTo>
                  <a:pt x="462" y="19"/>
                </a:lnTo>
                <a:lnTo>
                  <a:pt x="462" y="17"/>
                </a:lnTo>
                <a:lnTo>
                  <a:pt x="457" y="11"/>
                </a:lnTo>
                <a:close/>
                <a:moveTo>
                  <a:pt x="377" y="11"/>
                </a:moveTo>
                <a:lnTo>
                  <a:pt x="375" y="13"/>
                </a:lnTo>
                <a:lnTo>
                  <a:pt x="371" y="21"/>
                </a:lnTo>
                <a:lnTo>
                  <a:pt x="377" y="28"/>
                </a:lnTo>
                <a:lnTo>
                  <a:pt x="377" y="29"/>
                </a:lnTo>
                <a:lnTo>
                  <a:pt x="383" y="19"/>
                </a:lnTo>
                <a:lnTo>
                  <a:pt x="378" y="12"/>
                </a:lnTo>
                <a:lnTo>
                  <a:pt x="377" y="11"/>
                </a:lnTo>
                <a:close/>
                <a:moveTo>
                  <a:pt x="389" y="11"/>
                </a:moveTo>
                <a:lnTo>
                  <a:pt x="387" y="13"/>
                </a:lnTo>
                <a:lnTo>
                  <a:pt x="389" y="16"/>
                </a:lnTo>
                <a:lnTo>
                  <a:pt x="390" y="12"/>
                </a:lnTo>
                <a:lnTo>
                  <a:pt x="389" y="11"/>
                </a:lnTo>
                <a:close/>
                <a:moveTo>
                  <a:pt x="474" y="11"/>
                </a:moveTo>
                <a:lnTo>
                  <a:pt x="474" y="21"/>
                </a:lnTo>
                <a:lnTo>
                  <a:pt x="483" y="29"/>
                </a:lnTo>
                <a:lnTo>
                  <a:pt x="484" y="23"/>
                </a:lnTo>
                <a:lnTo>
                  <a:pt x="474" y="11"/>
                </a:lnTo>
                <a:close/>
                <a:moveTo>
                  <a:pt x="291" y="11"/>
                </a:moveTo>
                <a:lnTo>
                  <a:pt x="291" y="11"/>
                </a:lnTo>
                <a:lnTo>
                  <a:pt x="291" y="19"/>
                </a:lnTo>
                <a:lnTo>
                  <a:pt x="301" y="25"/>
                </a:lnTo>
                <a:lnTo>
                  <a:pt x="301" y="21"/>
                </a:lnTo>
                <a:lnTo>
                  <a:pt x="295" y="16"/>
                </a:lnTo>
                <a:lnTo>
                  <a:pt x="291" y="11"/>
                </a:lnTo>
                <a:close/>
                <a:moveTo>
                  <a:pt x="284" y="9"/>
                </a:moveTo>
                <a:lnTo>
                  <a:pt x="282" y="12"/>
                </a:lnTo>
                <a:lnTo>
                  <a:pt x="282" y="12"/>
                </a:lnTo>
                <a:lnTo>
                  <a:pt x="282" y="12"/>
                </a:lnTo>
                <a:lnTo>
                  <a:pt x="284" y="9"/>
                </a:lnTo>
                <a:close/>
                <a:moveTo>
                  <a:pt x="152" y="9"/>
                </a:moveTo>
                <a:lnTo>
                  <a:pt x="148" y="15"/>
                </a:lnTo>
                <a:lnTo>
                  <a:pt x="154" y="21"/>
                </a:lnTo>
                <a:lnTo>
                  <a:pt x="159" y="16"/>
                </a:lnTo>
                <a:lnTo>
                  <a:pt x="156" y="15"/>
                </a:lnTo>
                <a:lnTo>
                  <a:pt x="154" y="12"/>
                </a:lnTo>
                <a:lnTo>
                  <a:pt x="152" y="9"/>
                </a:lnTo>
                <a:close/>
                <a:moveTo>
                  <a:pt x="490" y="9"/>
                </a:moveTo>
                <a:lnTo>
                  <a:pt x="488" y="21"/>
                </a:lnTo>
                <a:lnTo>
                  <a:pt x="495" y="29"/>
                </a:lnTo>
                <a:lnTo>
                  <a:pt x="496" y="30"/>
                </a:lnTo>
                <a:lnTo>
                  <a:pt x="496" y="15"/>
                </a:lnTo>
                <a:lnTo>
                  <a:pt x="490" y="9"/>
                </a:lnTo>
                <a:close/>
                <a:moveTo>
                  <a:pt x="273" y="9"/>
                </a:moveTo>
                <a:lnTo>
                  <a:pt x="269" y="15"/>
                </a:lnTo>
                <a:lnTo>
                  <a:pt x="270" y="16"/>
                </a:lnTo>
                <a:lnTo>
                  <a:pt x="270" y="17"/>
                </a:lnTo>
                <a:lnTo>
                  <a:pt x="273" y="15"/>
                </a:lnTo>
                <a:lnTo>
                  <a:pt x="276" y="11"/>
                </a:lnTo>
                <a:lnTo>
                  <a:pt x="273" y="9"/>
                </a:lnTo>
                <a:close/>
                <a:moveTo>
                  <a:pt x="197" y="8"/>
                </a:moveTo>
                <a:lnTo>
                  <a:pt x="194" y="11"/>
                </a:lnTo>
                <a:lnTo>
                  <a:pt x="197" y="13"/>
                </a:lnTo>
                <a:lnTo>
                  <a:pt x="198" y="11"/>
                </a:lnTo>
                <a:lnTo>
                  <a:pt x="197" y="8"/>
                </a:lnTo>
                <a:close/>
                <a:moveTo>
                  <a:pt x="108" y="8"/>
                </a:moveTo>
                <a:lnTo>
                  <a:pt x="105" y="15"/>
                </a:lnTo>
                <a:lnTo>
                  <a:pt x="101" y="21"/>
                </a:lnTo>
                <a:lnTo>
                  <a:pt x="105" y="21"/>
                </a:lnTo>
                <a:lnTo>
                  <a:pt x="108" y="23"/>
                </a:lnTo>
                <a:lnTo>
                  <a:pt x="112" y="16"/>
                </a:lnTo>
                <a:lnTo>
                  <a:pt x="115" y="8"/>
                </a:lnTo>
                <a:lnTo>
                  <a:pt x="112" y="8"/>
                </a:lnTo>
                <a:lnTo>
                  <a:pt x="112" y="8"/>
                </a:lnTo>
                <a:lnTo>
                  <a:pt x="110" y="8"/>
                </a:lnTo>
                <a:lnTo>
                  <a:pt x="109" y="8"/>
                </a:lnTo>
                <a:lnTo>
                  <a:pt x="109" y="8"/>
                </a:lnTo>
                <a:lnTo>
                  <a:pt x="108" y="8"/>
                </a:lnTo>
                <a:close/>
                <a:moveTo>
                  <a:pt x="374" y="8"/>
                </a:moveTo>
                <a:lnTo>
                  <a:pt x="369" y="17"/>
                </a:lnTo>
                <a:lnTo>
                  <a:pt x="369" y="19"/>
                </a:lnTo>
                <a:lnTo>
                  <a:pt x="369" y="19"/>
                </a:lnTo>
                <a:lnTo>
                  <a:pt x="370" y="16"/>
                </a:lnTo>
                <a:lnTo>
                  <a:pt x="375" y="8"/>
                </a:lnTo>
                <a:lnTo>
                  <a:pt x="374" y="8"/>
                </a:lnTo>
                <a:close/>
                <a:moveTo>
                  <a:pt x="125" y="8"/>
                </a:moveTo>
                <a:lnTo>
                  <a:pt x="122" y="8"/>
                </a:lnTo>
                <a:lnTo>
                  <a:pt x="110" y="24"/>
                </a:lnTo>
                <a:lnTo>
                  <a:pt x="112" y="27"/>
                </a:lnTo>
                <a:lnTo>
                  <a:pt x="112" y="28"/>
                </a:lnTo>
                <a:lnTo>
                  <a:pt x="114" y="29"/>
                </a:lnTo>
                <a:lnTo>
                  <a:pt x="117" y="25"/>
                </a:lnTo>
                <a:lnTo>
                  <a:pt x="114" y="23"/>
                </a:lnTo>
                <a:lnTo>
                  <a:pt x="114" y="21"/>
                </a:lnTo>
                <a:lnTo>
                  <a:pt x="115" y="21"/>
                </a:lnTo>
                <a:lnTo>
                  <a:pt x="117" y="21"/>
                </a:lnTo>
                <a:lnTo>
                  <a:pt x="117" y="21"/>
                </a:lnTo>
                <a:lnTo>
                  <a:pt x="117" y="23"/>
                </a:lnTo>
                <a:lnTo>
                  <a:pt x="118" y="24"/>
                </a:lnTo>
                <a:lnTo>
                  <a:pt x="119" y="21"/>
                </a:lnTo>
                <a:lnTo>
                  <a:pt x="119" y="21"/>
                </a:lnTo>
                <a:lnTo>
                  <a:pt x="126" y="11"/>
                </a:lnTo>
                <a:lnTo>
                  <a:pt x="125" y="8"/>
                </a:lnTo>
                <a:close/>
                <a:moveTo>
                  <a:pt x="129" y="7"/>
                </a:moveTo>
                <a:lnTo>
                  <a:pt x="129" y="7"/>
                </a:lnTo>
                <a:lnTo>
                  <a:pt x="129" y="8"/>
                </a:lnTo>
                <a:lnTo>
                  <a:pt x="129" y="7"/>
                </a:lnTo>
                <a:lnTo>
                  <a:pt x="129" y="7"/>
                </a:lnTo>
                <a:close/>
                <a:moveTo>
                  <a:pt x="320" y="7"/>
                </a:moveTo>
                <a:lnTo>
                  <a:pt x="320" y="12"/>
                </a:lnTo>
                <a:lnTo>
                  <a:pt x="320" y="17"/>
                </a:lnTo>
                <a:lnTo>
                  <a:pt x="326" y="21"/>
                </a:lnTo>
                <a:lnTo>
                  <a:pt x="326" y="20"/>
                </a:lnTo>
                <a:lnTo>
                  <a:pt x="324" y="12"/>
                </a:lnTo>
                <a:lnTo>
                  <a:pt x="323" y="11"/>
                </a:lnTo>
                <a:lnTo>
                  <a:pt x="320" y="7"/>
                </a:lnTo>
                <a:close/>
                <a:moveTo>
                  <a:pt x="140" y="7"/>
                </a:moveTo>
                <a:lnTo>
                  <a:pt x="143" y="9"/>
                </a:lnTo>
                <a:lnTo>
                  <a:pt x="146" y="7"/>
                </a:lnTo>
                <a:lnTo>
                  <a:pt x="140" y="7"/>
                </a:lnTo>
                <a:close/>
                <a:moveTo>
                  <a:pt x="303" y="7"/>
                </a:moveTo>
                <a:lnTo>
                  <a:pt x="305" y="12"/>
                </a:lnTo>
                <a:lnTo>
                  <a:pt x="305" y="17"/>
                </a:lnTo>
                <a:lnTo>
                  <a:pt x="307" y="20"/>
                </a:lnTo>
                <a:lnTo>
                  <a:pt x="307" y="15"/>
                </a:lnTo>
                <a:lnTo>
                  <a:pt x="306" y="9"/>
                </a:lnTo>
                <a:lnTo>
                  <a:pt x="303" y="7"/>
                </a:lnTo>
                <a:close/>
                <a:moveTo>
                  <a:pt x="253" y="7"/>
                </a:moveTo>
                <a:lnTo>
                  <a:pt x="247" y="13"/>
                </a:lnTo>
                <a:lnTo>
                  <a:pt x="249" y="16"/>
                </a:lnTo>
                <a:lnTo>
                  <a:pt x="256" y="8"/>
                </a:lnTo>
                <a:lnTo>
                  <a:pt x="253" y="7"/>
                </a:lnTo>
                <a:close/>
                <a:moveTo>
                  <a:pt x="163" y="6"/>
                </a:moveTo>
                <a:lnTo>
                  <a:pt x="156" y="7"/>
                </a:lnTo>
                <a:lnTo>
                  <a:pt x="161" y="12"/>
                </a:lnTo>
                <a:lnTo>
                  <a:pt x="165" y="8"/>
                </a:lnTo>
                <a:lnTo>
                  <a:pt x="163" y="6"/>
                </a:lnTo>
                <a:close/>
                <a:moveTo>
                  <a:pt x="91" y="6"/>
                </a:moveTo>
                <a:lnTo>
                  <a:pt x="85" y="19"/>
                </a:lnTo>
                <a:lnTo>
                  <a:pt x="89" y="20"/>
                </a:lnTo>
                <a:lnTo>
                  <a:pt x="93" y="20"/>
                </a:lnTo>
                <a:lnTo>
                  <a:pt x="102" y="8"/>
                </a:lnTo>
                <a:lnTo>
                  <a:pt x="93" y="7"/>
                </a:lnTo>
                <a:lnTo>
                  <a:pt x="91" y="6"/>
                </a:lnTo>
                <a:close/>
                <a:moveTo>
                  <a:pt x="340" y="6"/>
                </a:moveTo>
                <a:lnTo>
                  <a:pt x="341" y="11"/>
                </a:lnTo>
                <a:lnTo>
                  <a:pt x="344" y="8"/>
                </a:lnTo>
                <a:lnTo>
                  <a:pt x="340" y="6"/>
                </a:lnTo>
                <a:close/>
                <a:moveTo>
                  <a:pt x="234" y="6"/>
                </a:moveTo>
                <a:lnTo>
                  <a:pt x="227" y="12"/>
                </a:lnTo>
                <a:lnTo>
                  <a:pt x="231" y="16"/>
                </a:lnTo>
                <a:lnTo>
                  <a:pt x="236" y="9"/>
                </a:lnTo>
                <a:lnTo>
                  <a:pt x="234" y="6"/>
                </a:lnTo>
                <a:close/>
                <a:moveTo>
                  <a:pt x="406" y="6"/>
                </a:moveTo>
                <a:lnTo>
                  <a:pt x="403" y="9"/>
                </a:lnTo>
                <a:lnTo>
                  <a:pt x="399" y="15"/>
                </a:lnTo>
                <a:lnTo>
                  <a:pt x="403" y="20"/>
                </a:lnTo>
                <a:lnTo>
                  <a:pt x="408" y="11"/>
                </a:lnTo>
                <a:lnTo>
                  <a:pt x="406" y="6"/>
                </a:lnTo>
                <a:close/>
                <a:moveTo>
                  <a:pt x="88" y="6"/>
                </a:moveTo>
                <a:lnTo>
                  <a:pt x="80" y="17"/>
                </a:lnTo>
                <a:lnTo>
                  <a:pt x="83" y="19"/>
                </a:lnTo>
                <a:lnTo>
                  <a:pt x="89" y="6"/>
                </a:lnTo>
                <a:lnTo>
                  <a:pt x="88" y="6"/>
                </a:lnTo>
                <a:close/>
                <a:moveTo>
                  <a:pt x="131" y="6"/>
                </a:moveTo>
                <a:lnTo>
                  <a:pt x="130" y="8"/>
                </a:lnTo>
                <a:lnTo>
                  <a:pt x="136" y="16"/>
                </a:lnTo>
                <a:lnTo>
                  <a:pt x="140" y="12"/>
                </a:lnTo>
                <a:lnTo>
                  <a:pt x="135" y="6"/>
                </a:lnTo>
                <a:lnTo>
                  <a:pt x="131" y="6"/>
                </a:lnTo>
                <a:close/>
                <a:moveTo>
                  <a:pt x="513" y="6"/>
                </a:moveTo>
                <a:lnTo>
                  <a:pt x="511" y="7"/>
                </a:lnTo>
                <a:lnTo>
                  <a:pt x="511" y="13"/>
                </a:lnTo>
                <a:lnTo>
                  <a:pt x="513" y="12"/>
                </a:lnTo>
                <a:lnTo>
                  <a:pt x="515" y="6"/>
                </a:lnTo>
                <a:lnTo>
                  <a:pt x="513" y="6"/>
                </a:lnTo>
                <a:close/>
                <a:moveTo>
                  <a:pt x="445" y="4"/>
                </a:moveTo>
                <a:lnTo>
                  <a:pt x="445" y="6"/>
                </a:lnTo>
                <a:lnTo>
                  <a:pt x="446" y="7"/>
                </a:lnTo>
                <a:lnTo>
                  <a:pt x="449" y="15"/>
                </a:lnTo>
                <a:lnTo>
                  <a:pt x="453" y="21"/>
                </a:lnTo>
                <a:lnTo>
                  <a:pt x="453" y="13"/>
                </a:lnTo>
                <a:lnTo>
                  <a:pt x="445" y="4"/>
                </a:lnTo>
                <a:close/>
                <a:moveTo>
                  <a:pt x="179" y="4"/>
                </a:moveTo>
                <a:lnTo>
                  <a:pt x="177" y="4"/>
                </a:lnTo>
                <a:lnTo>
                  <a:pt x="173" y="11"/>
                </a:lnTo>
                <a:lnTo>
                  <a:pt x="180" y="19"/>
                </a:lnTo>
                <a:lnTo>
                  <a:pt x="186" y="12"/>
                </a:lnTo>
                <a:lnTo>
                  <a:pt x="179" y="4"/>
                </a:lnTo>
                <a:close/>
                <a:moveTo>
                  <a:pt x="469" y="4"/>
                </a:moveTo>
                <a:lnTo>
                  <a:pt x="469" y="16"/>
                </a:lnTo>
                <a:lnTo>
                  <a:pt x="470" y="17"/>
                </a:lnTo>
                <a:lnTo>
                  <a:pt x="470" y="6"/>
                </a:lnTo>
                <a:lnTo>
                  <a:pt x="469" y="4"/>
                </a:lnTo>
                <a:close/>
                <a:moveTo>
                  <a:pt x="349" y="4"/>
                </a:moveTo>
                <a:lnTo>
                  <a:pt x="349" y="4"/>
                </a:lnTo>
                <a:lnTo>
                  <a:pt x="353" y="8"/>
                </a:lnTo>
                <a:lnTo>
                  <a:pt x="353" y="8"/>
                </a:lnTo>
                <a:lnTo>
                  <a:pt x="353" y="9"/>
                </a:lnTo>
                <a:lnTo>
                  <a:pt x="352" y="11"/>
                </a:lnTo>
                <a:lnTo>
                  <a:pt x="352" y="11"/>
                </a:lnTo>
                <a:lnTo>
                  <a:pt x="345" y="9"/>
                </a:lnTo>
                <a:lnTo>
                  <a:pt x="341" y="13"/>
                </a:lnTo>
                <a:lnTo>
                  <a:pt x="343" y="21"/>
                </a:lnTo>
                <a:lnTo>
                  <a:pt x="345" y="24"/>
                </a:lnTo>
                <a:lnTo>
                  <a:pt x="349" y="19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7" y="17"/>
                </a:lnTo>
                <a:lnTo>
                  <a:pt x="348" y="16"/>
                </a:lnTo>
                <a:lnTo>
                  <a:pt x="348" y="15"/>
                </a:lnTo>
                <a:lnTo>
                  <a:pt x="349" y="15"/>
                </a:lnTo>
                <a:lnTo>
                  <a:pt x="350" y="16"/>
                </a:lnTo>
                <a:lnTo>
                  <a:pt x="353" y="11"/>
                </a:lnTo>
                <a:lnTo>
                  <a:pt x="354" y="9"/>
                </a:lnTo>
                <a:lnTo>
                  <a:pt x="352" y="6"/>
                </a:lnTo>
                <a:lnTo>
                  <a:pt x="349" y="4"/>
                </a:lnTo>
                <a:close/>
                <a:moveTo>
                  <a:pt x="193" y="3"/>
                </a:moveTo>
                <a:lnTo>
                  <a:pt x="188" y="4"/>
                </a:lnTo>
                <a:lnTo>
                  <a:pt x="190" y="7"/>
                </a:lnTo>
                <a:lnTo>
                  <a:pt x="193" y="4"/>
                </a:lnTo>
                <a:lnTo>
                  <a:pt x="193" y="3"/>
                </a:lnTo>
                <a:close/>
                <a:moveTo>
                  <a:pt x="161" y="3"/>
                </a:moveTo>
                <a:lnTo>
                  <a:pt x="156" y="4"/>
                </a:lnTo>
                <a:lnTo>
                  <a:pt x="155" y="6"/>
                </a:lnTo>
                <a:lnTo>
                  <a:pt x="163" y="4"/>
                </a:lnTo>
                <a:lnTo>
                  <a:pt x="161" y="3"/>
                </a:lnTo>
                <a:close/>
                <a:moveTo>
                  <a:pt x="268" y="3"/>
                </a:moveTo>
                <a:lnTo>
                  <a:pt x="263" y="8"/>
                </a:lnTo>
                <a:lnTo>
                  <a:pt x="265" y="11"/>
                </a:lnTo>
                <a:lnTo>
                  <a:pt x="269" y="6"/>
                </a:lnTo>
                <a:lnTo>
                  <a:pt x="268" y="3"/>
                </a:lnTo>
                <a:close/>
                <a:moveTo>
                  <a:pt x="205" y="3"/>
                </a:moveTo>
                <a:lnTo>
                  <a:pt x="202" y="3"/>
                </a:lnTo>
                <a:lnTo>
                  <a:pt x="201" y="3"/>
                </a:lnTo>
                <a:lnTo>
                  <a:pt x="203" y="6"/>
                </a:lnTo>
                <a:lnTo>
                  <a:pt x="205" y="3"/>
                </a:lnTo>
                <a:close/>
                <a:moveTo>
                  <a:pt x="169" y="3"/>
                </a:moveTo>
                <a:lnTo>
                  <a:pt x="167" y="3"/>
                </a:lnTo>
                <a:lnTo>
                  <a:pt x="168" y="4"/>
                </a:lnTo>
                <a:lnTo>
                  <a:pt x="168" y="4"/>
                </a:lnTo>
                <a:lnTo>
                  <a:pt x="169" y="3"/>
                </a:lnTo>
                <a:close/>
                <a:moveTo>
                  <a:pt x="79" y="3"/>
                </a:moveTo>
                <a:lnTo>
                  <a:pt x="75" y="8"/>
                </a:lnTo>
                <a:lnTo>
                  <a:pt x="72" y="13"/>
                </a:lnTo>
                <a:lnTo>
                  <a:pt x="75" y="15"/>
                </a:lnTo>
                <a:lnTo>
                  <a:pt x="75" y="16"/>
                </a:lnTo>
                <a:lnTo>
                  <a:pt x="76" y="16"/>
                </a:lnTo>
                <a:lnTo>
                  <a:pt x="85" y="4"/>
                </a:lnTo>
                <a:lnTo>
                  <a:pt x="81" y="4"/>
                </a:lnTo>
                <a:lnTo>
                  <a:pt x="79" y="3"/>
                </a:lnTo>
                <a:close/>
                <a:moveTo>
                  <a:pt x="213" y="3"/>
                </a:moveTo>
                <a:lnTo>
                  <a:pt x="211" y="3"/>
                </a:lnTo>
                <a:lnTo>
                  <a:pt x="206" y="9"/>
                </a:lnTo>
                <a:lnTo>
                  <a:pt x="211" y="15"/>
                </a:lnTo>
                <a:lnTo>
                  <a:pt x="217" y="8"/>
                </a:lnTo>
                <a:lnTo>
                  <a:pt x="213" y="3"/>
                </a:lnTo>
                <a:close/>
                <a:moveTo>
                  <a:pt x="231" y="3"/>
                </a:moveTo>
                <a:lnTo>
                  <a:pt x="224" y="9"/>
                </a:lnTo>
                <a:lnTo>
                  <a:pt x="224" y="9"/>
                </a:lnTo>
                <a:lnTo>
                  <a:pt x="231" y="3"/>
                </a:lnTo>
                <a:lnTo>
                  <a:pt x="231" y="3"/>
                </a:lnTo>
                <a:close/>
                <a:moveTo>
                  <a:pt x="134" y="3"/>
                </a:moveTo>
                <a:lnTo>
                  <a:pt x="133" y="4"/>
                </a:lnTo>
                <a:lnTo>
                  <a:pt x="135" y="6"/>
                </a:lnTo>
                <a:lnTo>
                  <a:pt x="134" y="3"/>
                </a:lnTo>
                <a:close/>
                <a:moveTo>
                  <a:pt x="370" y="3"/>
                </a:moveTo>
                <a:lnTo>
                  <a:pt x="364" y="12"/>
                </a:lnTo>
                <a:lnTo>
                  <a:pt x="368" y="16"/>
                </a:lnTo>
                <a:lnTo>
                  <a:pt x="371" y="8"/>
                </a:lnTo>
                <a:lnTo>
                  <a:pt x="373" y="6"/>
                </a:lnTo>
                <a:lnTo>
                  <a:pt x="370" y="3"/>
                </a:lnTo>
                <a:close/>
                <a:moveTo>
                  <a:pt x="223" y="2"/>
                </a:moveTo>
                <a:lnTo>
                  <a:pt x="218" y="3"/>
                </a:lnTo>
                <a:lnTo>
                  <a:pt x="221" y="6"/>
                </a:lnTo>
                <a:lnTo>
                  <a:pt x="223" y="2"/>
                </a:lnTo>
                <a:close/>
                <a:moveTo>
                  <a:pt x="491" y="2"/>
                </a:moveTo>
                <a:lnTo>
                  <a:pt x="491" y="3"/>
                </a:lnTo>
                <a:lnTo>
                  <a:pt x="494" y="4"/>
                </a:lnTo>
                <a:lnTo>
                  <a:pt x="491" y="2"/>
                </a:lnTo>
                <a:close/>
                <a:moveTo>
                  <a:pt x="243" y="2"/>
                </a:moveTo>
                <a:lnTo>
                  <a:pt x="238" y="2"/>
                </a:lnTo>
                <a:lnTo>
                  <a:pt x="236" y="3"/>
                </a:lnTo>
                <a:lnTo>
                  <a:pt x="239" y="6"/>
                </a:lnTo>
                <a:lnTo>
                  <a:pt x="243" y="2"/>
                </a:lnTo>
                <a:close/>
                <a:moveTo>
                  <a:pt x="248" y="2"/>
                </a:moveTo>
                <a:lnTo>
                  <a:pt x="242" y="8"/>
                </a:lnTo>
                <a:lnTo>
                  <a:pt x="243" y="9"/>
                </a:lnTo>
                <a:lnTo>
                  <a:pt x="249" y="3"/>
                </a:lnTo>
                <a:lnTo>
                  <a:pt x="248" y="2"/>
                </a:lnTo>
                <a:close/>
                <a:moveTo>
                  <a:pt x="383" y="2"/>
                </a:moveTo>
                <a:lnTo>
                  <a:pt x="381" y="6"/>
                </a:lnTo>
                <a:lnTo>
                  <a:pt x="381" y="7"/>
                </a:lnTo>
                <a:lnTo>
                  <a:pt x="386" y="12"/>
                </a:lnTo>
                <a:lnTo>
                  <a:pt x="387" y="8"/>
                </a:lnTo>
                <a:lnTo>
                  <a:pt x="383" y="2"/>
                </a:lnTo>
                <a:close/>
                <a:moveTo>
                  <a:pt x="402" y="2"/>
                </a:moveTo>
                <a:lnTo>
                  <a:pt x="396" y="11"/>
                </a:lnTo>
                <a:lnTo>
                  <a:pt x="398" y="13"/>
                </a:lnTo>
                <a:lnTo>
                  <a:pt x="403" y="3"/>
                </a:lnTo>
                <a:lnTo>
                  <a:pt x="402" y="2"/>
                </a:lnTo>
                <a:close/>
                <a:moveTo>
                  <a:pt x="261" y="0"/>
                </a:moveTo>
                <a:lnTo>
                  <a:pt x="259" y="2"/>
                </a:lnTo>
                <a:lnTo>
                  <a:pt x="257" y="3"/>
                </a:lnTo>
                <a:lnTo>
                  <a:pt x="259" y="4"/>
                </a:lnTo>
                <a:lnTo>
                  <a:pt x="261" y="0"/>
                </a:lnTo>
                <a:close/>
                <a:moveTo>
                  <a:pt x="273" y="0"/>
                </a:moveTo>
                <a:lnTo>
                  <a:pt x="272" y="0"/>
                </a:lnTo>
                <a:lnTo>
                  <a:pt x="273" y="2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525838" y="6329363"/>
            <a:ext cx="863600" cy="403225"/>
          </a:xfrm>
          <a:custGeom>
            <a:avLst/>
            <a:gdLst>
              <a:gd name="T0" fmla="*/ 306 w 544"/>
              <a:gd name="T1" fmla="*/ 37 h 254"/>
              <a:gd name="T2" fmla="*/ 319 w 544"/>
              <a:gd name="T3" fmla="*/ 33 h 254"/>
              <a:gd name="T4" fmla="*/ 399 w 544"/>
              <a:gd name="T5" fmla="*/ 41 h 254"/>
              <a:gd name="T6" fmla="*/ 422 w 544"/>
              <a:gd name="T7" fmla="*/ 30 h 254"/>
              <a:gd name="T8" fmla="*/ 263 w 544"/>
              <a:gd name="T9" fmla="*/ 33 h 254"/>
              <a:gd name="T10" fmla="*/ 431 w 544"/>
              <a:gd name="T11" fmla="*/ 69 h 254"/>
              <a:gd name="T12" fmla="*/ 403 w 544"/>
              <a:gd name="T13" fmla="*/ 92 h 254"/>
              <a:gd name="T14" fmla="*/ 371 w 544"/>
              <a:gd name="T15" fmla="*/ 88 h 254"/>
              <a:gd name="T16" fmla="*/ 330 w 544"/>
              <a:gd name="T17" fmla="*/ 100 h 254"/>
              <a:gd name="T18" fmla="*/ 277 w 544"/>
              <a:gd name="T19" fmla="*/ 100 h 254"/>
              <a:gd name="T20" fmla="*/ 229 w 544"/>
              <a:gd name="T21" fmla="*/ 102 h 254"/>
              <a:gd name="T22" fmla="*/ 184 w 544"/>
              <a:gd name="T23" fmla="*/ 113 h 254"/>
              <a:gd name="T24" fmla="*/ 140 w 544"/>
              <a:gd name="T25" fmla="*/ 114 h 254"/>
              <a:gd name="T26" fmla="*/ 99 w 544"/>
              <a:gd name="T27" fmla="*/ 109 h 254"/>
              <a:gd name="T28" fmla="*/ 73 w 544"/>
              <a:gd name="T29" fmla="*/ 115 h 254"/>
              <a:gd name="T30" fmla="*/ 62 w 544"/>
              <a:gd name="T31" fmla="*/ 136 h 254"/>
              <a:gd name="T32" fmla="*/ 77 w 544"/>
              <a:gd name="T33" fmla="*/ 186 h 254"/>
              <a:gd name="T34" fmla="*/ 128 w 544"/>
              <a:gd name="T35" fmla="*/ 168 h 254"/>
              <a:gd name="T36" fmla="*/ 176 w 544"/>
              <a:gd name="T37" fmla="*/ 166 h 254"/>
              <a:gd name="T38" fmla="*/ 231 w 544"/>
              <a:gd name="T39" fmla="*/ 169 h 254"/>
              <a:gd name="T40" fmla="*/ 275 w 544"/>
              <a:gd name="T41" fmla="*/ 143 h 254"/>
              <a:gd name="T42" fmla="*/ 296 w 544"/>
              <a:gd name="T43" fmla="*/ 140 h 254"/>
              <a:gd name="T44" fmla="*/ 340 w 544"/>
              <a:gd name="T45" fmla="*/ 145 h 254"/>
              <a:gd name="T46" fmla="*/ 373 w 544"/>
              <a:gd name="T47" fmla="*/ 140 h 254"/>
              <a:gd name="T48" fmla="*/ 435 w 544"/>
              <a:gd name="T49" fmla="*/ 207 h 254"/>
              <a:gd name="T50" fmla="*/ 477 w 544"/>
              <a:gd name="T51" fmla="*/ 156 h 254"/>
              <a:gd name="T52" fmla="*/ 483 w 544"/>
              <a:gd name="T53" fmla="*/ 122 h 254"/>
              <a:gd name="T54" fmla="*/ 186 w 544"/>
              <a:gd name="T55" fmla="*/ 27 h 254"/>
              <a:gd name="T56" fmla="*/ 205 w 544"/>
              <a:gd name="T57" fmla="*/ 35 h 254"/>
              <a:gd name="T58" fmla="*/ 367 w 544"/>
              <a:gd name="T59" fmla="*/ 25 h 254"/>
              <a:gd name="T60" fmla="*/ 499 w 544"/>
              <a:gd name="T61" fmla="*/ 29 h 254"/>
              <a:gd name="T62" fmla="*/ 220 w 544"/>
              <a:gd name="T63" fmla="*/ 21 h 254"/>
              <a:gd name="T64" fmla="*/ 255 w 544"/>
              <a:gd name="T65" fmla="*/ 20 h 254"/>
              <a:gd name="T66" fmla="*/ 444 w 544"/>
              <a:gd name="T67" fmla="*/ 21 h 254"/>
              <a:gd name="T68" fmla="*/ 384 w 544"/>
              <a:gd name="T69" fmla="*/ 17 h 254"/>
              <a:gd name="T70" fmla="*/ 478 w 544"/>
              <a:gd name="T71" fmla="*/ 9 h 254"/>
              <a:gd name="T72" fmla="*/ 539 w 544"/>
              <a:gd name="T73" fmla="*/ 27 h 254"/>
              <a:gd name="T74" fmla="*/ 544 w 544"/>
              <a:gd name="T75" fmla="*/ 98 h 254"/>
              <a:gd name="T76" fmla="*/ 537 w 544"/>
              <a:gd name="T77" fmla="*/ 189 h 254"/>
              <a:gd name="T78" fmla="*/ 482 w 544"/>
              <a:gd name="T79" fmla="*/ 243 h 254"/>
              <a:gd name="T80" fmla="*/ 440 w 544"/>
              <a:gd name="T81" fmla="*/ 239 h 254"/>
              <a:gd name="T82" fmla="*/ 415 w 544"/>
              <a:gd name="T83" fmla="*/ 239 h 254"/>
              <a:gd name="T84" fmla="*/ 355 w 544"/>
              <a:gd name="T85" fmla="*/ 244 h 254"/>
              <a:gd name="T86" fmla="*/ 310 w 544"/>
              <a:gd name="T87" fmla="*/ 224 h 254"/>
              <a:gd name="T88" fmla="*/ 264 w 544"/>
              <a:gd name="T89" fmla="*/ 241 h 254"/>
              <a:gd name="T90" fmla="*/ 226 w 544"/>
              <a:gd name="T91" fmla="*/ 232 h 254"/>
              <a:gd name="T92" fmla="*/ 163 w 544"/>
              <a:gd name="T93" fmla="*/ 239 h 254"/>
              <a:gd name="T94" fmla="*/ 90 w 544"/>
              <a:gd name="T95" fmla="*/ 246 h 254"/>
              <a:gd name="T96" fmla="*/ 20 w 544"/>
              <a:gd name="T97" fmla="*/ 249 h 254"/>
              <a:gd name="T98" fmla="*/ 20 w 544"/>
              <a:gd name="T99" fmla="*/ 207 h 254"/>
              <a:gd name="T100" fmla="*/ 14 w 544"/>
              <a:gd name="T101" fmla="*/ 152 h 254"/>
              <a:gd name="T102" fmla="*/ 12 w 544"/>
              <a:gd name="T103" fmla="*/ 92 h 254"/>
              <a:gd name="T104" fmla="*/ 19 w 544"/>
              <a:gd name="T105" fmla="*/ 33 h 254"/>
              <a:gd name="T106" fmla="*/ 57 w 544"/>
              <a:gd name="T107" fmla="*/ 29 h 254"/>
              <a:gd name="T108" fmla="*/ 107 w 544"/>
              <a:gd name="T109" fmla="*/ 25 h 254"/>
              <a:gd name="T110" fmla="*/ 159 w 544"/>
              <a:gd name="T111" fmla="*/ 25 h 254"/>
              <a:gd name="T112" fmla="*/ 258 w 544"/>
              <a:gd name="T113" fmla="*/ 14 h 254"/>
              <a:gd name="T114" fmla="*/ 308 w 544"/>
              <a:gd name="T115" fmla="*/ 14 h 254"/>
              <a:gd name="T116" fmla="*/ 340 w 544"/>
              <a:gd name="T117" fmla="*/ 3 h 254"/>
              <a:gd name="T118" fmla="*/ 410 w 544"/>
              <a:gd name="T119" fmla="*/ 6 h 254"/>
              <a:gd name="T120" fmla="*/ 440 w 544"/>
              <a:gd name="T121" fmla="*/ 5 h 254"/>
              <a:gd name="T122" fmla="*/ 480 w 544"/>
              <a:gd name="T123" fmla="*/ 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" h="254">
                <a:moveTo>
                  <a:pt x="166" y="35"/>
                </a:moveTo>
                <a:lnTo>
                  <a:pt x="164" y="38"/>
                </a:lnTo>
                <a:lnTo>
                  <a:pt x="167" y="37"/>
                </a:lnTo>
                <a:lnTo>
                  <a:pt x="166" y="35"/>
                </a:lnTo>
                <a:close/>
                <a:moveTo>
                  <a:pt x="140" y="35"/>
                </a:moveTo>
                <a:lnTo>
                  <a:pt x="133" y="38"/>
                </a:lnTo>
                <a:lnTo>
                  <a:pt x="133" y="38"/>
                </a:lnTo>
                <a:lnTo>
                  <a:pt x="138" y="39"/>
                </a:lnTo>
                <a:lnTo>
                  <a:pt x="140" y="37"/>
                </a:lnTo>
                <a:lnTo>
                  <a:pt x="140" y="35"/>
                </a:lnTo>
                <a:lnTo>
                  <a:pt x="140" y="35"/>
                </a:lnTo>
                <a:close/>
                <a:moveTo>
                  <a:pt x="426" y="35"/>
                </a:moveTo>
                <a:lnTo>
                  <a:pt x="422" y="42"/>
                </a:lnTo>
                <a:lnTo>
                  <a:pt x="424" y="39"/>
                </a:lnTo>
                <a:lnTo>
                  <a:pt x="427" y="37"/>
                </a:lnTo>
                <a:lnTo>
                  <a:pt x="426" y="35"/>
                </a:lnTo>
                <a:close/>
                <a:moveTo>
                  <a:pt x="292" y="34"/>
                </a:moveTo>
                <a:lnTo>
                  <a:pt x="288" y="35"/>
                </a:lnTo>
                <a:lnTo>
                  <a:pt x="284" y="41"/>
                </a:lnTo>
                <a:lnTo>
                  <a:pt x="287" y="43"/>
                </a:lnTo>
                <a:lnTo>
                  <a:pt x="293" y="37"/>
                </a:lnTo>
                <a:lnTo>
                  <a:pt x="293" y="35"/>
                </a:lnTo>
                <a:lnTo>
                  <a:pt x="292" y="34"/>
                </a:lnTo>
                <a:close/>
                <a:moveTo>
                  <a:pt x="528" y="34"/>
                </a:moveTo>
                <a:lnTo>
                  <a:pt x="525" y="35"/>
                </a:lnTo>
                <a:lnTo>
                  <a:pt x="524" y="39"/>
                </a:lnTo>
                <a:lnTo>
                  <a:pt x="524" y="39"/>
                </a:lnTo>
                <a:lnTo>
                  <a:pt x="524" y="42"/>
                </a:lnTo>
                <a:lnTo>
                  <a:pt x="524" y="46"/>
                </a:lnTo>
                <a:lnTo>
                  <a:pt x="528" y="44"/>
                </a:lnTo>
                <a:lnTo>
                  <a:pt x="528" y="34"/>
                </a:lnTo>
                <a:close/>
                <a:moveTo>
                  <a:pt x="305" y="34"/>
                </a:moveTo>
                <a:lnTo>
                  <a:pt x="305" y="34"/>
                </a:lnTo>
                <a:lnTo>
                  <a:pt x="304" y="34"/>
                </a:lnTo>
                <a:lnTo>
                  <a:pt x="300" y="41"/>
                </a:lnTo>
                <a:lnTo>
                  <a:pt x="300" y="41"/>
                </a:lnTo>
                <a:lnTo>
                  <a:pt x="298" y="42"/>
                </a:lnTo>
                <a:lnTo>
                  <a:pt x="298" y="42"/>
                </a:lnTo>
                <a:lnTo>
                  <a:pt x="297" y="43"/>
                </a:lnTo>
                <a:lnTo>
                  <a:pt x="298" y="42"/>
                </a:lnTo>
                <a:lnTo>
                  <a:pt x="298" y="42"/>
                </a:lnTo>
                <a:lnTo>
                  <a:pt x="308" y="48"/>
                </a:lnTo>
                <a:lnTo>
                  <a:pt x="308" y="42"/>
                </a:lnTo>
                <a:lnTo>
                  <a:pt x="306" y="39"/>
                </a:lnTo>
                <a:lnTo>
                  <a:pt x="306" y="37"/>
                </a:lnTo>
                <a:lnTo>
                  <a:pt x="305" y="34"/>
                </a:lnTo>
                <a:close/>
                <a:moveTo>
                  <a:pt x="373" y="34"/>
                </a:moveTo>
                <a:lnTo>
                  <a:pt x="367" y="43"/>
                </a:lnTo>
                <a:lnTo>
                  <a:pt x="369" y="44"/>
                </a:lnTo>
                <a:lnTo>
                  <a:pt x="375" y="34"/>
                </a:lnTo>
                <a:lnTo>
                  <a:pt x="373" y="34"/>
                </a:lnTo>
                <a:close/>
                <a:moveTo>
                  <a:pt x="455" y="33"/>
                </a:moveTo>
                <a:lnTo>
                  <a:pt x="455" y="35"/>
                </a:lnTo>
                <a:lnTo>
                  <a:pt x="460" y="42"/>
                </a:lnTo>
                <a:lnTo>
                  <a:pt x="460" y="41"/>
                </a:lnTo>
                <a:lnTo>
                  <a:pt x="455" y="33"/>
                </a:lnTo>
                <a:close/>
                <a:moveTo>
                  <a:pt x="510" y="33"/>
                </a:moveTo>
                <a:lnTo>
                  <a:pt x="508" y="42"/>
                </a:lnTo>
                <a:lnTo>
                  <a:pt x="512" y="47"/>
                </a:lnTo>
                <a:lnTo>
                  <a:pt x="512" y="44"/>
                </a:lnTo>
                <a:lnTo>
                  <a:pt x="512" y="44"/>
                </a:lnTo>
                <a:lnTo>
                  <a:pt x="512" y="44"/>
                </a:lnTo>
                <a:lnTo>
                  <a:pt x="512" y="44"/>
                </a:lnTo>
                <a:lnTo>
                  <a:pt x="512" y="43"/>
                </a:lnTo>
                <a:lnTo>
                  <a:pt x="512" y="43"/>
                </a:lnTo>
                <a:lnTo>
                  <a:pt x="512" y="43"/>
                </a:lnTo>
                <a:lnTo>
                  <a:pt x="514" y="37"/>
                </a:lnTo>
                <a:lnTo>
                  <a:pt x="510" y="33"/>
                </a:lnTo>
                <a:close/>
                <a:moveTo>
                  <a:pt x="312" y="33"/>
                </a:moveTo>
                <a:lnTo>
                  <a:pt x="310" y="33"/>
                </a:lnTo>
                <a:lnTo>
                  <a:pt x="310" y="34"/>
                </a:lnTo>
                <a:lnTo>
                  <a:pt x="313" y="37"/>
                </a:lnTo>
                <a:lnTo>
                  <a:pt x="312" y="33"/>
                </a:lnTo>
                <a:close/>
                <a:moveTo>
                  <a:pt x="384" y="33"/>
                </a:moveTo>
                <a:lnTo>
                  <a:pt x="380" y="33"/>
                </a:lnTo>
                <a:lnTo>
                  <a:pt x="382" y="35"/>
                </a:lnTo>
                <a:lnTo>
                  <a:pt x="384" y="33"/>
                </a:lnTo>
                <a:close/>
                <a:moveTo>
                  <a:pt x="388" y="33"/>
                </a:moveTo>
                <a:lnTo>
                  <a:pt x="388" y="33"/>
                </a:lnTo>
                <a:lnTo>
                  <a:pt x="384" y="38"/>
                </a:lnTo>
                <a:lnTo>
                  <a:pt x="385" y="39"/>
                </a:lnTo>
                <a:lnTo>
                  <a:pt x="388" y="33"/>
                </a:lnTo>
                <a:lnTo>
                  <a:pt x="388" y="33"/>
                </a:lnTo>
                <a:close/>
                <a:moveTo>
                  <a:pt x="319" y="33"/>
                </a:moveTo>
                <a:lnTo>
                  <a:pt x="317" y="33"/>
                </a:lnTo>
                <a:lnTo>
                  <a:pt x="317" y="42"/>
                </a:lnTo>
                <a:lnTo>
                  <a:pt x="323" y="47"/>
                </a:lnTo>
                <a:lnTo>
                  <a:pt x="322" y="35"/>
                </a:lnTo>
                <a:lnTo>
                  <a:pt x="321" y="34"/>
                </a:lnTo>
                <a:lnTo>
                  <a:pt x="319" y="33"/>
                </a:lnTo>
                <a:close/>
                <a:moveTo>
                  <a:pt x="361" y="33"/>
                </a:moveTo>
                <a:lnTo>
                  <a:pt x="359" y="35"/>
                </a:lnTo>
                <a:lnTo>
                  <a:pt x="365" y="41"/>
                </a:lnTo>
                <a:lnTo>
                  <a:pt x="371" y="33"/>
                </a:lnTo>
                <a:lnTo>
                  <a:pt x="361" y="33"/>
                </a:lnTo>
                <a:close/>
                <a:moveTo>
                  <a:pt x="330" y="33"/>
                </a:moveTo>
                <a:lnTo>
                  <a:pt x="326" y="33"/>
                </a:lnTo>
                <a:lnTo>
                  <a:pt x="326" y="34"/>
                </a:lnTo>
                <a:lnTo>
                  <a:pt x="330" y="38"/>
                </a:lnTo>
                <a:lnTo>
                  <a:pt x="330" y="33"/>
                </a:lnTo>
                <a:close/>
                <a:moveTo>
                  <a:pt x="350" y="33"/>
                </a:moveTo>
                <a:lnTo>
                  <a:pt x="348" y="33"/>
                </a:lnTo>
                <a:lnTo>
                  <a:pt x="355" y="38"/>
                </a:lnTo>
                <a:lnTo>
                  <a:pt x="355" y="38"/>
                </a:lnTo>
                <a:lnTo>
                  <a:pt x="355" y="37"/>
                </a:lnTo>
                <a:lnTo>
                  <a:pt x="355" y="37"/>
                </a:lnTo>
                <a:lnTo>
                  <a:pt x="356" y="35"/>
                </a:lnTo>
                <a:lnTo>
                  <a:pt x="356" y="35"/>
                </a:lnTo>
                <a:lnTo>
                  <a:pt x="359" y="33"/>
                </a:lnTo>
                <a:lnTo>
                  <a:pt x="355" y="33"/>
                </a:lnTo>
                <a:lnTo>
                  <a:pt x="355" y="33"/>
                </a:lnTo>
                <a:lnTo>
                  <a:pt x="354" y="34"/>
                </a:lnTo>
                <a:lnTo>
                  <a:pt x="354" y="34"/>
                </a:lnTo>
                <a:lnTo>
                  <a:pt x="352" y="34"/>
                </a:lnTo>
                <a:lnTo>
                  <a:pt x="351" y="33"/>
                </a:lnTo>
                <a:lnTo>
                  <a:pt x="350" y="33"/>
                </a:lnTo>
                <a:close/>
                <a:moveTo>
                  <a:pt x="401" y="33"/>
                </a:moveTo>
                <a:lnTo>
                  <a:pt x="393" y="33"/>
                </a:lnTo>
                <a:lnTo>
                  <a:pt x="397" y="39"/>
                </a:lnTo>
                <a:lnTo>
                  <a:pt x="401" y="33"/>
                </a:lnTo>
                <a:close/>
                <a:moveTo>
                  <a:pt x="336" y="33"/>
                </a:moveTo>
                <a:lnTo>
                  <a:pt x="334" y="33"/>
                </a:lnTo>
                <a:lnTo>
                  <a:pt x="336" y="44"/>
                </a:lnTo>
                <a:lnTo>
                  <a:pt x="344" y="51"/>
                </a:lnTo>
                <a:lnTo>
                  <a:pt x="343" y="46"/>
                </a:lnTo>
                <a:lnTo>
                  <a:pt x="343" y="39"/>
                </a:lnTo>
                <a:lnTo>
                  <a:pt x="342" y="39"/>
                </a:lnTo>
                <a:lnTo>
                  <a:pt x="342" y="39"/>
                </a:lnTo>
                <a:lnTo>
                  <a:pt x="342" y="39"/>
                </a:lnTo>
                <a:lnTo>
                  <a:pt x="342" y="39"/>
                </a:lnTo>
                <a:lnTo>
                  <a:pt x="343" y="38"/>
                </a:lnTo>
                <a:lnTo>
                  <a:pt x="336" y="33"/>
                </a:lnTo>
                <a:close/>
                <a:moveTo>
                  <a:pt x="406" y="31"/>
                </a:moveTo>
                <a:lnTo>
                  <a:pt x="405" y="31"/>
                </a:lnTo>
                <a:lnTo>
                  <a:pt x="399" y="41"/>
                </a:lnTo>
                <a:lnTo>
                  <a:pt x="401" y="43"/>
                </a:lnTo>
                <a:lnTo>
                  <a:pt x="406" y="33"/>
                </a:lnTo>
                <a:lnTo>
                  <a:pt x="406" y="31"/>
                </a:lnTo>
                <a:close/>
                <a:moveTo>
                  <a:pt x="214" y="31"/>
                </a:moveTo>
                <a:lnTo>
                  <a:pt x="212" y="35"/>
                </a:lnTo>
                <a:lnTo>
                  <a:pt x="214" y="35"/>
                </a:lnTo>
                <a:lnTo>
                  <a:pt x="216" y="35"/>
                </a:lnTo>
                <a:lnTo>
                  <a:pt x="217" y="34"/>
                </a:lnTo>
                <a:lnTo>
                  <a:pt x="214" y="31"/>
                </a:lnTo>
                <a:close/>
                <a:moveTo>
                  <a:pt x="415" y="31"/>
                </a:moveTo>
                <a:lnTo>
                  <a:pt x="413" y="31"/>
                </a:lnTo>
                <a:lnTo>
                  <a:pt x="414" y="33"/>
                </a:lnTo>
                <a:lnTo>
                  <a:pt x="415" y="31"/>
                </a:lnTo>
                <a:close/>
                <a:moveTo>
                  <a:pt x="250" y="31"/>
                </a:moveTo>
                <a:lnTo>
                  <a:pt x="247" y="34"/>
                </a:lnTo>
                <a:lnTo>
                  <a:pt x="252" y="33"/>
                </a:lnTo>
                <a:lnTo>
                  <a:pt x="250" y="31"/>
                </a:lnTo>
                <a:close/>
                <a:moveTo>
                  <a:pt x="163" y="30"/>
                </a:moveTo>
                <a:lnTo>
                  <a:pt x="143" y="34"/>
                </a:lnTo>
                <a:lnTo>
                  <a:pt x="142" y="34"/>
                </a:lnTo>
                <a:lnTo>
                  <a:pt x="142" y="35"/>
                </a:lnTo>
                <a:lnTo>
                  <a:pt x="146" y="41"/>
                </a:lnTo>
                <a:lnTo>
                  <a:pt x="154" y="41"/>
                </a:lnTo>
                <a:lnTo>
                  <a:pt x="154" y="41"/>
                </a:lnTo>
                <a:lnTo>
                  <a:pt x="150" y="41"/>
                </a:lnTo>
                <a:lnTo>
                  <a:pt x="149" y="41"/>
                </a:lnTo>
                <a:lnTo>
                  <a:pt x="150" y="41"/>
                </a:lnTo>
                <a:lnTo>
                  <a:pt x="154" y="39"/>
                </a:lnTo>
                <a:lnTo>
                  <a:pt x="154" y="38"/>
                </a:lnTo>
                <a:lnTo>
                  <a:pt x="154" y="38"/>
                </a:lnTo>
                <a:lnTo>
                  <a:pt x="154" y="38"/>
                </a:lnTo>
                <a:lnTo>
                  <a:pt x="153" y="37"/>
                </a:lnTo>
                <a:lnTo>
                  <a:pt x="153" y="37"/>
                </a:lnTo>
                <a:lnTo>
                  <a:pt x="154" y="35"/>
                </a:lnTo>
                <a:lnTo>
                  <a:pt x="154" y="35"/>
                </a:lnTo>
                <a:lnTo>
                  <a:pt x="157" y="37"/>
                </a:lnTo>
                <a:lnTo>
                  <a:pt x="159" y="34"/>
                </a:lnTo>
                <a:lnTo>
                  <a:pt x="163" y="30"/>
                </a:lnTo>
                <a:lnTo>
                  <a:pt x="163" y="30"/>
                </a:lnTo>
                <a:close/>
                <a:moveTo>
                  <a:pt x="422" y="30"/>
                </a:moveTo>
                <a:lnTo>
                  <a:pt x="419" y="31"/>
                </a:lnTo>
                <a:lnTo>
                  <a:pt x="415" y="35"/>
                </a:lnTo>
                <a:lnTo>
                  <a:pt x="419" y="39"/>
                </a:lnTo>
                <a:lnTo>
                  <a:pt x="424" y="33"/>
                </a:lnTo>
                <a:lnTo>
                  <a:pt x="422" y="30"/>
                </a:lnTo>
                <a:close/>
                <a:moveTo>
                  <a:pt x="360" y="30"/>
                </a:moveTo>
                <a:lnTo>
                  <a:pt x="357" y="30"/>
                </a:lnTo>
                <a:lnTo>
                  <a:pt x="360" y="30"/>
                </a:lnTo>
                <a:lnTo>
                  <a:pt x="360" y="30"/>
                </a:lnTo>
                <a:close/>
                <a:moveTo>
                  <a:pt x="371" y="30"/>
                </a:moveTo>
                <a:lnTo>
                  <a:pt x="365" y="30"/>
                </a:lnTo>
                <a:lnTo>
                  <a:pt x="363" y="30"/>
                </a:lnTo>
                <a:lnTo>
                  <a:pt x="363" y="30"/>
                </a:lnTo>
                <a:lnTo>
                  <a:pt x="371" y="30"/>
                </a:lnTo>
                <a:lnTo>
                  <a:pt x="371" y="30"/>
                </a:lnTo>
                <a:close/>
                <a:moveTo>
                  <a:pt x="385" y="30"/>
                </a:moveTo>
                <a:lnTo>
                  <a:pt x="381" y="30"/>
                </a:lnTo>
                <a:lnTo>
                  <a:pt x="381" y="30"/>
                </a:lnTo>
                <a:lnTo>
                  <a:pt x="385" y="30"/>
                </a:lnTo>
                <a:lnTo>
                  <a:pt x="385" y="30"/>
                </a:lnTo>
                <a:close/>
                <a:moveTo>
                  <a:pt x="192" y="29"/>
                </a:moveTo>
                <a:lnTo>
                  <a:pt x="189" y="33"/>
                </a:lnTo>
                <a:lnTo>
                  <a:pt x="191" y="35"/>
                </a:lnTo>
                <a:lnTo>
                  <a:pt x="196" y="35"/>
                </a:lnTo>
                <a:lnTo>
                  <a:pt x="192" y="29"/>
                </a:lnTo>
                <a:close/>
                <a:moveTo>
                  <a:pt x="482" y="29"/>
                </a:moveTo>
                <a:lnTo>
                  <a:pt x="482" y="38"/>
                </a:lnTo>
                <a:lnTo>
                  <a:pt x="487" y="46"/>
                </a:lnTo>
                <a:lnTo>
                  <a:pt x="491" y="51"/>
                </a:lnTo>
                <a:lnTo>
                  <a:pt x="493" y="41"/>
                </a:lnTo>
                <a:lnTo>
                  <a:pt x="487" y="35"/>
                </a:lnTo>
                <a:lnTo>
                  <a:pt x="482" y="29"/>
                </a:lnTo>
                <a:close/>
                <a:moveTo>
                  <a:pt x="315" y="29"/>
                </a:moveTo>
                <a:lnTo>
                  <a:pt x="315" y="30"/>
                </a:lnTo>
                <a:lnTo>
                  <a:pt x="317" y="30"/>
                </a:lnTo>
                <a:lnTo>
                  <a:pt x="315" y="29"/>
                </a:lnTo>
                <a:close/>
                <a:moveTo>
                  <a:pt x="403" y="27"/>
                </a:moveTo>
                <a:lnTo>
                  <a:pt x="396" y="29"/>
                </a:lnTo>
                <a:lnTo>
                  <a:pt x="394" y="29"/>
                </a:lnTo>
                <a:lnTo>
                  <a:pt x="403" y="29"/>
                </a:lnTo>
                <a:lnTo>
                  <a:pt x="403" y="29"/>
                </a:lnTo>
                <a:lnTo>
                  <a:pt x="403" y="27"/>
                </a:lnTo>
                <a:close/>
                <a:moveTo>
                  <a:pt x="247" y="27"/>
                </a:moveTo>
                <a:lnTo>
                  <a:pt x="241" y="34"/>
                </a:lnTo>
                <a:lnTo>
                  <a:pt x="241" y="34"/>
                </a:lnTo>
                <a:lnTo>
                  <a:pt x="247" y="27"/>
                </a:lnTo>
                <a:lnTo>
                  <a:pt x="247" y="27"/>
                </a:lnTo>
                <a:close/>
                <a:moveTo>
                  <a:pt x="264" y="27"/>
                </a:moveTo>
                <a:lnTo>
                  <a:pt x="259" y="33"/>
                </a:lnTo>
                <a:lnTo>
                  <a:pt x="263" y="33"/>
                </a:lnTo>
                <a:lnTo>
                  <a:pt x="266" y="29"/>
                </a:lnTo>
                <a:lnTo>
                  <a:pt x="264" y="27"/>
                </a:lnTo>
                <a:close/>
                <a:moveTo>
                  <a:pt x="229" y="27"/>
                </a:moveTo>
                <a:lnTo>
                  <a:pt x="225" y="31"/>
                </a:lnTo>
                <a:lnTo>
                  <a:pt x="222" y="34"/>
                </a:lnTo>
                <a:lnTo>
                  <a:pt x="222" y="35"/>
                </a:lnTo>
                <a:lnTo>
                  <a:pt x="233" y="34"/>
                </a:lnTo>
                <a:lnTo>
                  <a:pt x="234" y="34"/>
                </a:lnTo>
                <a:lnTo>
                  <a:pt x="229" y="27"/>
                </a:lnTo>
                <a:close/>
                <a:moveTo>
                  <a:pt x="410" y="27"/>
                </a:moveTo>
                <a:lnTo>
                  <a:pt x="409" y="27"/>
                </a:lnTo>
                <a:lnTo>
                  <a:pt x="410" y="27"/>
                </a:lnTo>
                <a:lnTo>
                  <a:pt x="410" y="27"/>
                </a:lnTo>
                <a:close/>
                <a:moveTo>
                  <a:pt x="440" y="27"/>
                </a:moveTo>
                <a:lnTo>
                  <a:pt x="428" y="30"/>
                </a:lnTo>
                <a:lnTo>
                  <a:pt x="435" y="39"/>
                </a:lnTo>
                <a:lnTo>
                  <a:pt x="435" y="39"/>
                </a:lnTo>
                <a:lnTo>
                  <a:pt x="435" y="41"/>
                </a:lnTo>
                <a:lnTo>
                  <a:pt x="434" y="42"/>
                </a:lnTo>
                <a:lnTo>
                  <a:pt x="434" y="42"/>
                </a:lnTo>
                <a:lnTo>
                  <a:pt x="431" y="41"/>
                </a:lnTo>
                <a:lnTo>
                  <a:pt x="428" y="38"/>
                </a:lnTo>
                <a:lnTo>
                  <a:pt x="428" y="39"/>
                </a:lnTo>
                <a:lnTo>
                  <a:pt x="423" y="46"/>
                </a:lnTo>
                <a:lnTo>
                  <a:pt x="427" y="51"/>
                </a:lnTo>
                <a:lnTo>
                  <a:pt x="431" y="58"/>
                </a:lnTo>
                <a:lnTo>
                  <a:pt x="431" y="59"/>
                </a:lnTo>
                <a:lnTo>
                  <a:pt x="430" y="60"/>
                </a:lnTo>
                <a:lnTo>
                  <a:pt x="428" y="60"/>
                </a:lnTo>
                <a:lnTo>
                  <a:pt x="427" y="59"/>
                </a:lnTo>
                <a:lnTo>
                  <a:pt x="424" y="64"/>
                </a:lnTo>
                <a:lnTo>
                  <a:pt x="422" y="69"/>
                </a:lnTo>
                <a:lnTo>
                  <a:pt x="423" y="72"/>
                </a:lnTo>
                <a:lnTo>
                  <a:pt x="426" y="65"/>
                </a:lnTo>
                <a:lnTo>
                  <a:pt x="431" y="60"/>
                </a:lnTo>
                <a:lnTo>
                  <a:pt x="431" y="60"/>
                </a:lnTo>
                <a:lnTo>
                  <a:pt x="431" y="59"/>
                </a:lnTo>
                <a:lnTo>
                  <a:pt x="432" y="59"/>
                </a:lnTo>
                <a:lnTo>
                  <a:pt x="432" y="60"/>
                </a:lnTo>
                <a:lnTo>
                  <a:pt x="431" y="65"/>
                </a:lnTo>
                <a:lnTo>
                  <a:pt x="427" y="71"/>
                </a:lnTo>
                <a:lnTo>
                  <a:pt x="424" y="75"/>
                </a:lnTo>
                <a:lnTo>
                  <a:pt x="426" y="79"/>
                </a:lnTo>
                <a:lnTo>
                  <a:pt x="428" y="73"/>
                </a:lnTo>
                <a:lnTo>
                  <a:pt x="431" y="69"/>
                </a:lnTo>
                <a:lnTo>
                  <a:pt x="432" y="69"/>
                </a:lnTo>
                <a:lnTo>
                  <a:pt x="434" y="69"/>
                </a:lnTo>
                <a:lnTo>
                  <a:pt x="434" y="71"/>
                </a:lnTo>
                <a:lnTo>
                  <a:pt x="431" y="73"/>
                </a:lnTo>
                <a:lnTo>
                  <a:pt x="430" y="77"/>
                </a:lnTo>
                <a:lnTo>
                  <a:pt x="427" y="80"/>
                </a:lnTo>
                <a:lnTo>
                  <a:pt x="427" y="81"/>
                </a:lnTo>
                <a:lnTo>
                  <a:pt x="427" y="81"/>
                </a:lnTo>
                <a:lnTo>
                  <a:pt x="427" y="83"/>
                </a:lnTo>
                <a:lnTo>
                  <a:pt x="426" y="84"/>
                </a:lnTo>
                <a:lnTo>
                  <a:pt x="426" y="84"/>
                </a:lnTo>
                <a:lnTo>
                  <a:pt x="426" y="84"/>
                </a:lnTo>
                <a:lnTo>
                  <a:pt x="426" y="84"/>
                </a:lnTo>
                <a:lnTo>
                  <a:pt x="423" y="89"/>
                </a:lnTo>
                <a:lnTo>
                  <a:pt x="420" y="94"/>
                </a:lnTo>
                <a:lnTo>
                  <a:pt x="420" y="94"/>
                </a:lnTo>
                <a:lnTo>
                  <a:pt x="420" y="94"/>
                </a:lnTo>
                <a:lnTo>
                  <a:pt x="422" y="90"/>
                </a:lnTo>
                <a:lnTo>
                  <a:pt x="422" y="86"/>
                </a:lnTo>
                <a:lnTo>
                  <a:pt x="424" y="83"/>
                </a:lnTo>
                <a:lnTo>
                  <a:pt x="422" y="80"/>
                </a:lnTo>
                <a:lnTo>
                  <a:pt x="419" y="85"/>
                </a:lnTo>
                <a:lnTo>
                  <a:pt x="415" y="92"/>
                </a:lnTo>
                <a:lnTo>
                  <a:pt x="411" y="97"/>
                </a:lnTo>
                <a:lnTo>
                  <a:pt x="411" y="98"/>
                </a:lnTo>
                <a:lnTo>
                  <a:pt x="411" y="97"/>
                </a:lnTo>
                <a:lnTo>
                  <a:pt x="415" y="88"/>
                </a:lnTo>
                <a:lnTo>
                  <a:pt x="419" y="77"/>
                </a:lnTo>
                <a:lnTo>
                  <a:pt x="419" y="77"/>
                </a:lnTo>
                <a:lnTo>
                  <a:pt x="419" y="77"/>
                </a:lnTo>
                <a:lnTo>
                  <a:pt x="419" y="79"/>
                </a:lnTo>
                <a:lnTo>
                  <a:pt x="418" y="80"/>
                </a:lnTo>
                <a:lnTo>
                  <a:pt x="417" y="80"/>
                </a:lnTo>
                <a:lnTo>
                  <a:pt x="417" y="79"/>
                </a:lnTo>
                <a:lnTo>
                  <a:pt x="411" y="86"/>
                </a:lnTo>
                <a:lnTo>
                  <a:pt x="409" y="94"/>
                </a:lnTo>
                <a:lnTo>
                  <a:pt x="407" y="96"/>
                </a:lnTo>
                <a:lnTo>
                  <a:pt x="407" y="96"/>
                </a:lnTo>
                <a:lnTo>
                  <a:pt x="407" y="96"/>
                </a:lnTo>
                <a:lnTo>
                  <a:pt x="407" y="96"/>
                </a:lnTo>
                <a:lnTo>
                  <a:pt x="407" y="93"/>
                </a:lnTo>
                <a:lnTo>
                  <a:pt x="407" y="90"/>
                </a:lnTo>
                <a:lnTo>
                  <a:pt x="406" y="92"/>
                </a:lnTo>
                <a:lnTo>
                  <a:pt x="406" y="92"/>
                </a:lnTo>
                <a:lnTo>
                  <a:pt x="403" y="92"/>
                </a:lnTo>
                <a:lnTo>
                  <a:pt x="401" y="89"/>
                </a:lnTo>
                <a:lnTo>
                  <a:pt x="398" y="86"/>
                </a:lnTo>
                <a:lnTo>
                  <a:pt x="396" y="89"/>
                </a:lnTo>
                <a:lnTo>
                  <a:pt x="396" y="89"/>
                </a:lnTo>
                <a:lnTo>
                  <a:pt x="396" y="90"/>
                </a:lnTo>
                <a:lnTo>
                  <a:pt x="396" y="92"/>
                </a:lnTo>
                <a:lnTo>
                  <a:pt x="394" y="92"/>
                </a:lnTo>
                <a:lnTo>
                  <a:pt x="393" y="92"/>
                </a:lnTo>
                <a:lnTo>
                  <a:pt x="392" y="96"/>
                </a:lnTo>
                <a:lnTo>
                  <a:pt x="390" y="96"/>
                </a:lnTo>
                <a:lnTo>
                  <a:pt x="390" y="96"/>
                </a:lnTo>
                <a:lnTo>
                  <a:pt x="390" y="96"/>
                </a:lnTo>
                <a:lnTo>
                  <a:pt x="390" y="93"/>
                </a:lnTo>
                <a:lnTo>
                  <a:pt x="392" y="93"/>
                </a:lnTo>
                <a:lnTo>
                  <a:pt x="392" y="92"/>
                </a:lnTo>
                <a:lnTo>
                  <a:pt x="392" y="92"/>
                </a:lnTo>
                <a:lnTo>
                  <a:pt x="392" y="90"/>
                </a:lnTo>
                <a:lnTo>
                  <a:pt x="388" y="88"/>
                </a:lnTo>
                <a:lnTo>
                  <a:pt x="385" y="92"/>
                </a:lnTo>
                <a:lnTo>
                  <a:pt x="386" y="93"/>
                </a:lnTo>
                <a:lnTo>
                  <a:pt x="386" y="94"/>
                </a:lnTo>
                <a:lnTo>
                  <a:pt x="386" y="96"/>
                </a:lnTo>
                <a:lnTo>
                  <a:pt x="385" y="97"/>
                </a:lnTo>
                <a:lnTo>
                  <a:pt x="382" y="96"/>
                </a:lnTo>
                <a:lnTo>
                  <a:pt x="380" y="94"/>
                </a:lnTo>
                <a:lnTo>
                  <a:pt x="377" y="92"/>
                </a:lnTo>
                <a:lnTo>
                  <a:pt x="376" y="92"/>
                </a:lnTo>
                <a:lnTo>
                  <a:pt x="373" y="97"/>
                </a:lnTo>
                <a:lnTo>
                  <a:pt x="373" y="97"/>
                </a:lnTo>
                <a:lnTo>
                  <a:pt x="372" y="98"/>
                </a:lnTo>
                <a:lnTo>
                  <a:pt x="372" y="98"/>
                </a:lnTo>
                <a:lnTo>
                  <a:pt x="372" y="98"/>
                </a:lnTo>
                <a:lnTo>
                  <a:pt x="372" y="96"/>
                </a:lnTo>
                <a:lnTo>
                  <a:pt x="372" y="94"/>
                </a:lnTo>
                <a:lnTo>
                  <a:pt x="373" y="94"/>
                </a:lnTo>
                <a:lnTo>
                  <a:pt x="373" y="94"/>
                </a:lnTo>
                <a:lnTo>
                  <a:pt x="373" y="93"/>
                </a:lnTo>
                <a:lnTo>
                  <a:pt x="375" y="90"/>
                </a:lnTo>
                <a:lnTo>
                  <a:pt x="372" y="89"/>
                </a:lnTo>
                <a:lnTo>
                  <a:pt x="371" y="92"/>
                </a:lnTo>
                <a:lnTo>
                  <a:pt x="368" y="96"/>
                </a:lnTo>
                <a:lnTo>
                  <a:pt x="367" y="96"/>
                </a:lnTo>
                <a:lnTo>
                  <a:pt x="367" y="96"/>
                </a:lnTo>
                <a:lnTo>
                  <a:pt x="367" y="94"/>
                </a:lnTo>
                <a:lnTo>
                  <a:pt x="371" y="88"/>
                </a:lnTo>
                <a:lnTo>
                  <a:pt x="368" y="86"/>
                </a:lnTo>
                <a:lnTo>
                  <a:pt x="367" y="84"/>
                </a:lnTo>
                <a:lnTo>
                  <a:pt x="363" y="80"/>
                </a:lnTo>
                <a:lnTo>
                  <a:pt x="359" y="85"/>
                </a:lnTo>
                <a:lnTo>
                  <a:pt x="356" y="92"/>
                </a:lnTo>
                <a:lnTo>
                  <a:pt x="356" y="92"/>
                </a:lnTo>
                <a:lnTo>
                  <a:pt x="355" y="93"/>
                </a:lnTo>
                <a:lnTo>
                  <a:pt x="355" y="94"/>
                </a:lnTo>
                <a:lnTo>
                  <a:pt x="354" y="94"/>
                </a:lnTo>
                <a:lnTo>
                  <a:pt x="351" y="89"/>
                </a:lnTo>
                <a:lnTo>
                  <a:pt x="348" y="83"/>
                </a:lnTo>
                <a:lnTo>
                  <a:pt x="347" y="77"/>
                </a:lnTo>
                <a:lnTo>
                  <a:pt x="340" y="73"/>
                </a:lnTo>
                <a:lnTo>
                  <a:pt x="342" y="76"/>
                </a:lnTo>
                <a:lnTo>
                  <a:pt x="346" y="80"/>
                </a:lnTo>
                <a:lnTo>
                  <a:pt x="348" y="84"/>
                </a:lnTo>
                <a:lnTo>
                  <a:pt x="348" y="85"/>
                </a:lnTo>
                <a:lnTo>
                  <a:pt x="348" y="86"/>
                </a:lnTo>
                <a:lnTo>
                  <a:pt x="347" y="86"/>
                </a:lnTo>
                <a:lnTo>
                  <a:pt x="347" y="86"/>
                </a:lnTo>
                <a:lnTo>
                  <a:pt x="343" y="84"/>
                </a:lnTo>
                <a:lnTo>
                  <a:pt x="343" y="90"/>
                </a:lnTo>
                <a:lnTo>
                  <a:pt x="343" y="92"/>
                </a:lnTo>
                <a:lnTo>
                  <a:pt x="343" y="93"/>
                </a:lnTo>
                <a:lnTo>
                  <a:pt x="342" y="93"/>
                </a:lnTo>
                <a:lnTo>
                  <a:pt x="340" y="93"/>
                </a:lnTo>
                <a:lnTo>
                  <a:pt x="339" y="90"/>
                </a:lnTo>
                <a:lnTo>
                  <a:pt x="335" y="88"/>
                </a:lnTo>
                <a:lnTo>
                  <a:pt x="330" y="86"/>
                </a:lnTo>
                <a:lnTo>
                  <a:pt x="330" y="88"/>
                </a:lnTo>
                <a:lnTo>
                  <a:pt x="334" y="92"/>
                </a:lnTo>
                <a:lnTo>
                  <a:pt x="334" y="93"/>
                </a:lnTo>
                <a:lnTo>
                  <a:pt x="333" y="94"/>
                </a:lnTo>
                <a:lnTo>
                  <a:pt x="333" y="94"/>
                </a:lnTo>
                <a:lnTo>
                  <a:pt x="330" y="93"/>
                </a:lnTo>
                <a:lnTo>
                  <a:pt x="330" y="98"/>
                </a:lnTo>
                <a:lnTo>
                  <a:pt x="330" y="97"/>
                </a:lnTo>
                <a:lnTo>
                  <a:pt x="331" y="96"/>
                </a:lnTo>
                <a:lnTo>
                  <a:pt x="331" y="96"/>
                </a:lnTo>
                <a:lnTo>
                  <a:pt x="331" y="96"/>
                </a:lnTo>
                <a:lnTo>
                  <a:pt x="333" y="97"/>
                </a:lnTo>
                <a:lnTo>
                  <a:pt x="331" y="98"/>
                </a:lnTo>
                <a:lnTo>
                  <a:pt x="331" y="100"/>
                </a:lnTo>
                <a:lnTo>
                  <a:pt x="330" y="100"/>
                </a:lnTo>
                <a:lnTo>
                  <a:pt x="330" y="100"/>
                </a:lnTo>
                <a:lnTo>
                  <a:pt x="327" y="92"/>
                </a:lnTo>
                <a:lnTo>
                  <a:pt x="321" y="88"/>
                </a:lnTo>
                <a:lnTo>
                  <a:pt x="314" y="84"/>
                </a:lnTo>
                <a:lnTo>
                  <a:pt x="314" y="86"/>
                </a:lnTo>
                <a:lnTo>
                  <a:pt x="318" y="88"/>
                </a:lnTo>
                <a:lnTo>
                  <a:pt x="322" y="90"/>
                </a:lnTo>
                <a:lnTo>
                  <a:pt x="322" y="90"/>
                </a:lnTo>
                <a:lnTo>
                  <a:pt x="322" y="92"/>
                </a:lnTo>
                <a:lnTo>
                  <a:pt x="321" y="93"/>
                </a:lnTo>
                <a:lnTo>
                  <a:pt x="321" y="93"/>
                </a:lnTo>
                <a:lnTo>
                  <a:pt x="314" y="92"/>
                </a:lnTo>
                <a:lnTo>
                  <a:pt x="315" y="98"/>
                </a:lnTo>
                <a:lnTo>
                  <a:pt x="314" y="98"/>
                </a:lnTo>
                <a:lnTo>
                  <a:pt x="314" y="100"/>
                </a:lnTo>
                <a:lnTo>
                  <a:pt x="313" y="101"/>
                </a:lnTo>
                <a:lnTo>
                  <a:pt x="313" y="101"/>
                </a:lnTo>
                <a:lnTo>
                  <a:pt x="312" y="98"/>
                </a:lnTo>
                <a:lnTo>
                  <a:pt x="312" y="98"/>
                </a:lnTo>
                <a:lnTo>
                  <a:pt x="308" y="97"/>
                </a:lnTo>
                <a:lnTo>
                  <a:pt x="305" y="97"/>
                </a:lnTo>
                <a:lnTo>
                  <a:pt x="305" y="100"/>
                </a:lnTo>
                <a:lnTo>
                  <a:pt x="305" y="101"/>
                </a:lnTo>
                <a:lnTo>
                  <a:pt x="305" y="102"/>
                </a:lnTo>
                <a:lnTo>
                  <a:pt x="304" y="102"/>
                </a:lnTo>
                <a:lnTo>
                  <a:pt x="302" y="101"/>
                </a:lnTo>
                <a:lnTo>
                  <a:pt x="301" y="98"/>
                </a:lnTo>
                <a:lnTo>
                  <a:pt x="300" y="98"/>
                </a:lnTo>
                <a:lnTo>
                  <a:pt x="298" y="98"/>
                </a:lnTo>
                <a:lnTo>
                  <a:pt x="298" y="100"/>
                </a:lnTo>
                <a:lnTo>
                  <a:pt x="297" y="100"/>
                </a:lnTo>
                <a:lnTo>
                  <a:pt x="296" y="98"/>
                </a:lnTo>
                <a:lnTo>
                  <a:pt x="289" y="96"/>
                </a:lnTo>
                <a:lnTo>
                  <a:pt x="289" y="97"/>
                </a:lnTo>
                <a:lnTo>
                  <a:pt x="289" y="97"/>
                </a:lnTo>
                <a:lnTo>
                  <a:pt x="289" y="98"/>
                </a:lnTo>
                <a:lnTo>
                  <a:pt x="292" y="101"/>
                </a:lnTo>
                <a:lnTo>
                  <a:pt x="293" y="102"/>
                </a:lnTo>
                <a:lnTo>
                  <a:pt x="293" y="103"/>
                </a:lnTo>
                <a:lnTo>
                  <a:pt x="293" y="103"/>
                </a:lnTo>
                <a:lnTo>
                  <a:pt x="292" y="105"/>
                </a:lnTo>
                <a:lnTo>
                  <a:pt x="288" y="103"/>
                </a:lnTo>
                <a:lnTo>
                  <a:pt x="284" y="101"/>
                </a:lnTo>
                <a:lnTo>
                  <a:pt x="280" y="98"/>
                </a:lnTo>
                <a:lnTo>
                  <a:pt x="280" y="100"/>
                </a:lnTo>
                <a:lnTo>
                  <a:pt x="277" y="100"/>
                </a:lnTo>
                <a:lnTo>
                  <a:pt x="277" y="98"/>
                </a:lnTo>
                <a:lnTo>
                  <a:pt x="276" y="96"/>
                </a:lnTo>
                <a:lnTo>
                  <a:pt x="272" y="93"/>
                </a:lnTo>
                <a:lnTo>
                  <a:pt x="272" y="96"/>
                </a:lnTo>
                <a:lnTo>
                  <a:pt x="271" y="98"/>
                </a:lnTo>
                <a:lnTo>
                  <a:pt x="271" y="98"/>
                </a:lnTo>
                <a:lnTo>
                  <a:pt x="271" y="98"/>
                </a:lnTo>
                <a:lnTo>
                  <a:pt x="270" y="98"/>
                </a:lnTo>
                <a:lnTo>
                  <a:pt x="270" y="96"/>
                </a:lnTo>
                <a:lnTo>
                  <a:pt x="270" y="92"/>
                </a:lnTo>
                <a:lnTo>
                  <a:pt x="264" y="89"/>
                </a:lnTo>
                <a:lnTo>
                  <a:pt x="262" y="92"/>
                </a:lnTo>
                <a:lnTo>
                  <a:pt x="262" y="92"/>
                </a:lnTo>
                <a:lnTo>
                  <a:pt x="262" y="93"/>
                </a:lnTo>
                <a:lnTo>
                  <a:pt x="260" y="93"/>
                </a:lnTo>
                <a:lnTo>
                  <a:pt x="255" y="97"/>
                </a:lnTo>
                <a:lnTo>
                  <a:pt x="249" y="101"/>
                </a:lnTo>
                <a:lnTo>
                  <a:pt x="249" y="102"/>
                </a:lnTo>
                <a:lnTo>
                  <a:pt x="247" y="102"/>
                </a:lnTo>
                <a:lnTo>
                  <a:pt x="246" y="102"/>
                </a:lnTo>
                <a:lnTo>
                  <a:pt x="246" y="101"/>
                </a:lnTo>
                <a:lnTo>
                  <a:pt x="247" y="100"/>
                </a:lnTo>
                <a:lnTo>
                  <a:pt x="255" y="92"/>
                </a:lnTo>
                <a:lnTo>
                  <a:pt x="251" y="89"/>
                </a:lnTo>
                <a:lnTo>
                  <a:pt x="247" y="86"/>
                </a:lnTo>
                <a:lnTo>
                  <a:pt x="239" y="93"/>
                </a:lnTo>
                <a:lnTo>
                  <a:pt x="243" y="97"/>
                </a:lnTo>
                <a:lnTo>
                  <a:pt x="243" y="98"/>
                </a:lnTo>
                <a:lnTo>
                  <a:pt x="242" y="100"/>
                </a:lnTo>
                <a:lnTo>
                  <a:pt x="242" y="100"/>
                </a:lnTo>
                <a:lnTo>
                  <a:pt x="237" y="96"/>
                </a:lnTo>
                <a:lnTo>
                  <a:pt x="235" y="96"/>
                </a:lnTo>
                <a:lnTo>
                  <a:pt x="234" y="97"/>
                </a:lnTo>
                <a:lnTo>
                  <a:pt x="231" y="97"/>
                </a:lnTo>
                <a:lnTo>
                  <a:pt x="231" y="96"/>
                </a:lnTo>
                <a:lnTo>
                  <a:pt x="231" y="94"/>
                </a:lnTo>
                <a:lnTo>
                  <a:pt x="234" y="93"/>
                </a:lnTo>
                <a:lnTo>
                  <a:pt x="233" y="92"/>
                </a:lnTo>
                <a:lnTo>
                  <a:pt x="229" y="97"/>
                </a:lnTo>
                <a:lnTo>
                  <a:pt x="234" y="101"/>
                </a:lnTo>
                <a:lnTo>
                  <a:pt x="234" y="101"/>
                </a:lnTo>
                <a:lnTo>
                  <a:pt x="234" y="102"/>
                </a:lnTo>
                <a:lnTo>
                  <a:pt x="233" y="103"/>
                </a:lnTo>
                <a:lnTo>
                  <a:pt x="231" y="103"/>
                </a:lnTo>
                <a:lnTo>
                  <a:pt x="229" y="102"/>
                </a:lnTo>
                <a:lnTo>
                  <a:pt x="225" y="101"/>
                </a:lnTo>
                <a:lnTo>
                  <a:pt x="224" y="102"/>
                </a:lnTo>
                <a:lnTo>
                  <a:pt x="224" y="102"/>
                </a:lnTo>
                <a:lnTo>
                  <a:pt x="224" y="102"/>
                </a:lnTo>
                <a:lnTo>
                  <a:pt x="224" y="100"/>
                </a:lnTo>
                <a:lnTo>
                  <a:pt x="218" y="96"/>
                </a:lnTo>
                <a:lnTo>
                  <a:pt x="217" y="97"/>
                </a:lnTo>
                <a:lnTo>
                  <a:pt x="221" y="100"/>
                </a:lnTo>
                <a:lnTo>
                  <a:pt x="221" y="101"/>
                </a:lnTo>
                <a:lnTo>
                  <a:pt x="221" y="102"/>
                </a:lnTo>
                <a:lnTo>
                  <a:pt x="220" y="102"/>
                </a:lnTo>
                <a:lnTo>
                  <a:pt x="220" y="102"/>
                </a:lnTo>
                <a:lnTo>
                  <a:pt x="213" y="101"/>
                </a:lnTo>
                <a:lnTo>
                  <a:pt x="203" y="110"/>
                </a:lnTo>
                <a:lnTo>
                  <a:pt x="203" y="110"/>
                </a:lnTo>
                <a:lnTo>
                  <a:pt x="201" y="110"/>
                </a:lnTo>
                <a:lnTo>
                  <a:pt x="201" y="110"/>
                </a:lnTo>
                <a:lnTo>
                  <a:pt x="210" y="100"/>
                </a:lnTo>
                <a:lnTo>
                  <a:pt x="205" y="96"/>
                </a:lnTo>
                <a:lnTo>
                  <a:pt x="203" y="97"/>
                </a:lnTo>
                <a:lnTo>
                  <a:pt x="205" y="98"/>
                </a:lnTo>
                <a:lnTo>
                  <a:pt x="205" y="100"/>
                </a:lnTo>
                <a:lnTo>
                  <a:pt x="205" y="101"/>
                </a:lnTo>
                <a:lnTo>
                  <a:pt x="204" y="102"/>
                </a:lnTo>
                <a:lnTo>
                  <a:pt x="200" y="100"/>
                </a:lnTo>
                <a:lnTo>
                  <a:pt x="196" y="105"/>
                </a:lnTo>
                <a:lnTo>
                  <a:pt x="195" y="106"/>
                </a:lnTo>
                <a:lnTo>
                  <a:pt x="195" y="107"/>
                </a:lnTo>
                <a:lnTo>
                  <a:pt x="193" y="109"/>
                </a:lnTo>
                <a:lnTo>
                  <a:pt x="193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07"/>
                </a:lnTo>
                <a:lnTo>
                  <a:pt x="193" y="106"/>
                </a:lnTo>
                <a:lnTo>
                  <a:pt x="189" y="103"/>
                </a:lnTo>
                <a:lnTo>
                  <a:pt x="184" y="109"/>
                </a:lnTo>
                <a:lnTo>
                  <a:pt x="184" y="109"/>
                </a:lnTo>
                <a:lnTo>
                  <a:pt x="184" y="109"/>
                </a:lnTo>
                <a:lnTo>
                  <a:pt x="184" y="109"/>
                </a:lnTo>
                <a:lnTo>
                  <a:pt x="188" y="102"/>
                </a:lnTo>
                <a:lnTo>
                  <a:pt x="184" y="100"/>
                </a:lnTo>
                <a:lnTo>
                  <a:pt x="180" y="105"/>
                </a:lnTo>
                <a:lnTo>
                  <a:pt x="179" y="106"/>
                </a:lnTo>
                <a:lnTo>
                  <a:pt x="184" y="111"/>
                </a:lnTo>
                <a:lnTo>
                  <a:pt x="184" y="113"/>
                </a:lnTo>
                <a:lnTo>
                  <a:pt x="183" y="114"/>
                </a:lnTo>
                <a:lnTo>
                  <a:pt x="183" y="114"/>
                </a:lnTo>
                <a:lnTo>
                  <a:pt x="179" y="111"/>
                </a:lnTo>
                <a:lnTo>
                  <a:pt x="176" y="110"/>
                </a:lnTo>
                <a:lnTo>
                  <a:pt x="174" y="111"/>
                </a:lnTo>
                <a:lnTo>
                  <a:pt x="174" y="111"/>
                </a:lnTo>
                <a:lnTo>
                  <a:pt x="174" y="111"/>
                </a:lnTo>
                <a:lnTo>
                  <a:pt x="175" y="113"/>
                </a:lnTo>
                <a:lnTo>
                  <a:pt x="174" y="114"/>
                </a:lnTo>
                <a:lnTo>
                  <a:pt x="174" y="114"/>
                </a:lnTo>
                <a:lnTo>
                  <a:pt x="166" y="107"/>
                </a:lnTo>
                <a:lnTo>
                  <a:pt x="166" y="107"/>
                </a:lnTo>
                <a:lnTo>
                  <a:pt x="166" y="107"/>
                </a:lnTo>
                <a:lnTo>
                  <a:pt x="166" y="107"/>
                </a:lnTo>
                <a:lnTo>
                  <a:pt x="166" y="107"/>
                </a:lnTo>
                <a:lnTo>
                  <a:pt x="158" y="100"/>
                </a:lnTo>
                <a:lnTo>
                  <a:pt x="157" y="101"/>
                </a:lnTo>
                <a:lnTo>
                  <a:pt x="161" y="106"/>
                </a:lnTo>
                <a:lnTo>
                  <a:pt x="164" y="111"/>
                </a:lnTo>
                <a:lnTo>
                  <a:pt x="164" y="113"/>
                </a:lnTo>
                <a:lnTo>
                  <a:pt x="164" y="114"/>
                </a:lnTo>
                <a:lnTo>
                  <a:pt x="163" y="114"/>
                </a:lnTo>
                <a:lnTo>
                  <a:pt x="158" y="110"/>
                </a:lnTo>
                <a:lnTo>
                  <a:pt x="154" y="105"/>
                </a:lnTo>
                <a:lnTo>
                  <a:pt x="150" y="109"/>
                </a:lnTo>
                <a:lnTo>
                  <a:pt x="158" y="115"/>
                </a:lnTo>
                <a:lnTo>
                  <a:pt x="158" y="115"/>
                </a:lnTo>
                <a:lnTo>
                  <a:pt x="157" y="117"/>
                </a:lnTo>
                <a:lnTo>
                  <a:pt x="157" y="117"/>
                </a:lnTo>
                <a:lnTo>
                  <a:pt x="153" y="117"/>
                </a:lnTo>
                <a:lnTo>
                  <a:pt x="150" y="114"/>
                </a:lnTo>
                <a:lnTo>
                  <a:pt x="149" y="111"/>
                </a:lnTo>
                <a:lnTo>
                  <a:pt x="145" y="115"/>
                </a:lnTo>
                <a:lnTo>
                  <a:pt x="145" y="117"/>
                </a:lnTo>
                <a:lnTo>
                  <a:pt x="143" y="117"/>
                </a:lnTo>
                <a:lnTo>
                  <a:pt x="143" y="117"/>
                </a:lnTo>
                <a:lnTo>
                  <a:pt x="145" y="113"/>
                </a:lnTo>
                <a:lnTo>
                  <a:pt x="147" y="110"/>
                </a:lnTo>
                <a:lnTo>
                  <a:pt x="147" y="110"/>
                </a:lnTo>
                <a:lnTo>
                  <a:pt x="141" y="103"/>
                </a:lnTo>
                <a:lnTo>
                  <a:pt x="138" y="107"/>
                </a:lnTo>
                <a:lnTo>
                  <a:pt x="137" y="107"/>
                </a:lnTo>
                <a:lnTo>
                  <a:pt x="141" y="111"/>
                </a:lnTo>
                <a:lnTo>
                  <a:pt x="141" y="113"/>
                </a:lnTo>
                <a:lnTo>
                  <a:pt x="140" y="114"/>
                </a:lnTo>
                <a:lnTo>
                  <a:pt x="140" y="114"/>
                </a:lnTo>
                <a:lnTo>
                  <a:pt x="136" y="110"/>
                </a:lnTo>
                <a:lnTo>
                  <a:pt x="130" y="115"/>
                </a:lnTo>
                <a:lnTo>
                  <a:pt x="132" y="115"/>
                </a:lnTo>
                <a:lnTo>
                  <a:pt x="132" y="117"/>
                </a:lnTo>
                <a:lnTo>
                  <a:pt x="130" y="118"/>
                </a:lnTo>
                <a:lnTo>
                  <a:pt x="130" y="118"/>
                </a:lnTo>
                <a:lnTo>
                  <a:pt x="129" y="118"/>
                </a:lnTo>
                <a:lnTo>
                  <a:pt x="126" y="119"/>
                </a:lnTo>
                <a:lnTo>
                  <a:pt x="124" y="122"/>
                </a:lnTo>
                <a:lnTo>
                  <a:pt x="122" y="122"/>
                </a:lnTo>
                <a:lnTo>
                  <a:pt x="122" y="121"/>
                </a:lnTo>
                <a:lnTo>
                  <a:pt x="128" y="117"/>
                </a:lnTo>
                <a:lnTo>
                  <a:pt x="125" y="114"/>
                </a:lnTo>
                <a:lnTo>
                  <a:pt x="124" y="117"/>
                </a:lnTo>
                <a:lnTo>
                  <a:pt x="124" y="117"/>
                </a:lnTo>
                <a:lnTo>
                  <a:pt x="124" y="118"/>
                </a:lnTo>
                <a:lnTo>
                  <a:pt x="122" y="119"/>
                </a:lnTo>
                <a:lnTo>
                  <a:pt x="122" y="119"/>
                </a:lnTo>
                <a:lnTo>
                  <a:pt x="121" y="121"/>
                </a:lnTo>
                <a:lnTo>
                  <a:pt x="120" y="119"/>
                </a:lnTo>
                <a:lnTo>
                  <a:pt x="117" y="122"/>
                </a:lnTo>
                <a:lnTo>
                  <a:pt x="116" y="122"/>
                </a:lnTo>
                <a:lnTo>
                  <a:pt x="115" y="122"/>
                </a:lnTo>
                <a:lnTo>
                  <a:pt x="115" y="122"/>
                </a:lnTo>
                <a:lnTo>
                  <a:pt x="113" y="122"/>
                </a:lnTo>
                <a:lnTo>
                  <a:pt x="115" y="122"/>
                </a:lnTo>
                <a:lnTo>
                  <a:pt x="117" y="117"/>
                </a:lnTo>
                <a:lnTo>
                  <a:pt x="115" y="113"/>
                </a:lnTo>
                <a:lnTo>
                  <a:pt x="112" y="110"/>
                </a:lnTo>
                <a:lnTo>
                  <a:pt x="109" y="113"/>
                </a:lnTo>
                <a:lnTo>
                  <a:pt x="109" y="113"/>
                </a:lnTo>
                <a:lnTo>
                  <a:pt x="111" y="115"/>
                </a:lnTo>
                <a:lnTo>
                  <a:pt x="112" y="118"/>
                </a:lnTo>
                <a:lnTo>
                  <a:pt x="111" y="119"/>
                </a:lnTo>
                <a:lnTo>
                  <a:pt x="111" y="121"/>
                </a:lnTo>
                <a:lnTo>
                  <a:pt x="109" y="121"/>
                </a:lnTo>
                <a:lnTo>
                  <a:pt x="108" y="119"/>
                </a:lnTo>
                <a:lnTo>
                  <a:pt x="107" y="117"/>
                </a:lnTo>
                <a:lnTo>
                  <a:pt x="105" y="114"/>
                </a:lnTo>
                <a:lnTo>
                  <a:pt x="101" y="111"/>
                </a:lnTo>
                <a:lnTo>
                  <a:pt x="101" y="111"/>
                </a:lnTo>
                <a:lnTo>
                  <a:pt x="100" y="111"/>
                </a:lnTo>
                <a:lnTo>
                  <a:pt x="100" y="110"/>
                </a:lnTo>
                <a:lnTo>
                  <a:pt x="99" y="109"/>
                </a:lnTo>
                <a:lnTo>
                  <a:pt x="98" y="106"/>
                </a:lnTo>
                <a:lnTo>
                  <a:pt x="91" y="113"/>
                </a:lnTo>
                <a:lnTo>
                  <a:pt x="86" y="119"/>
                </a:lnTo>
                <a:lnTo>
                  <a:pt x="86" y="119"/>
                </a:lnTo>
                <a:lnTo>
                  <a:pt x="84" y="119"/>
                </a:lnTo>
                <a:lnTo>
                  <a:pt x="84" y="119"/>
                </a:lnTo>
                <a:lnTo>
                  <a:pt x="86" y="117"/>
                </a:lnTo>
                <a:lnTo>
                  <a:pt x="87" y="114"/>
                </a:lnTo>
                <a:lnTo>
                  <a:pt x="88" y="111"/>
                </a:lnTo>
                <a:lnTo>
                  <a:pt x="91" y="110"/>
                </a:lnTo>
                <a:lnTo>
                  <a:pt x="96" y="103"/>
                </a:lnTo>
                <a:lnTo>
                  <a:pt x="95" y="103"/>
                </a:lnTo>
                <a:lnTo>
                  <a:pt x="90" y="110"/>
                </a:lnTo>
                <a:lnTo>
                  <a:pt x="83" y="114"/>
                </a:lnTo>
                <a:lnTo>
                  <a:pt x="84" y="114"/>
                </a:lnTo>
                <a:lnTo>
                  <a:pt x="84" y="114"/>
                </a:lnTo>
                <a:lnTo>
                  <a:pt x="86" y="115"/>
                </a:lnTo>
                <a:lnTo>
                  <a:pt x="84" y="115"/>
                </a:lnTo>
                <a:lnTo>
                  <a:pt x="86" y="115"/>
                </a:lnTo>
                <a:lnTo>
                  <a:pt x="84" y="117"/>
                </a:lnTo>
                <a:lnTo>
                  <a:pt x="83" y="117"/>
                </a:lnTo>
                <a:lnTo>
                  <a:pt x="82" y="117"/>
                </a:lnTo>
                <a:lnTo>
                  <a:pt x="82" y="117"/>
                </a:lnTo>
                <a:lnTo>
                  <a:pt x="82" y="117"/>
                </a:lnTo>
                <a:lnTo>
                  <a:pt x="88" y="109"/>
                </a:lnTo>
                <a:lnTo>
                  <a:pt x="94" y="102"/>
                </a:lnTo>
                <a:lnTo>
                  <a:pt x="92" y="100"/>
                </a:lnTo>
                <a:lnTo>
                  <a:pt x="91" y="98"/>
                </a:lnTo>
                <a:lnTo>
                  <a:pt x="84" y="109"/>
                </a:lnTo>
                <a:lnTo>
                  <a:pt x="77" y="119"/>
                </a:lnTo>
                <a:lnTo>
                  <a:pt x="77" y="121"/>
                </a:lnTo>
                <a:lnTo>
                  <a:pt x="75" y="122"/>
                </a:lnTo>
                <a:lnTo>
                  <a:pt x="75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2"/>
                </a:lnTo>
                <a:lnTo>
                  <a:pt x="74" y="121"/>
                </a:lnTo>
                <a:lnTo>
                  <a:pt x="83" y="98"/>
                </a:lnTo>
                <a:lnTo>
                  <a:pt x="78" y="100"/>
                </a:lnTo>
                <a:lnTo>
                  <a:pt x="75" y="100"/>
                </a:lnTo>
                <a:lnTo>
                  <a:pt x="70" y="109"/>
                </a:lnTo>
                <a:lnTo>
                  <a:pt x="71" y="113"/>
                </a:lnTo>
                <a:lnTo>
                  <a:pt x="73" y="115"/>
                </a:lnTo>
                <a:lnTo>
                  <a:pt x="73" y="118"/>
                </a:lnTo>
                <a:lnTo>
                  <a:pt x="71" y="119"/>
                </a:lnTo>
                <a:lnTo>
                  <a:pt x="71" y="121"/>
                </a:lnTo>
                <a:lnTo>
                  <a:pt x="70" y="121"/>
                </a:lnTo>
                <a:lnTo>
                  <a:pt x="66" y="115"/>
                </a:lnTo>
                <a:lnTo>
                  <a:pt x="63" y="119"/>
                </a:lnTo>
                <a:lnTo>
                  <a:pt x="63" y="119"/>
                </a:lnTo>
                <a:lnTo>
                  <a:pt x="65" y="122"/>
                </a:lnTo>
                <a:lnTo>
                  <a:pt x="66" y="126"/>
                </a:lnTo>
                <a:lnTo>
                  <a:pt x="66" y="126"/>
                </a:lnTo>
                <a:lnTo>
                  <a:pt x="70" y="122"/>
                </a:lnTo>
                <a:lnTo>
                  <a:pt x="71" y="122"/>
                </a:lnTo>
                <a:lnTo>
                  <a:pt x="71" y="122"/>
                </a:lnTo>
                <a:lnTo>
                  <a:pt x="71" y="123"/>
                </a:lnTo>
                <a:lnTo>
                  <a:pt x="71" y="123"/>
                </a:lnTo>
                <a:lnTo>
                  <a:pt x="66" y="130"/>
                </a:lnTo>
                <a:lnTo>
                  <a:pt x="59" y="136"/>
                </a:lnTo>
                <a:lnTo>
                  <a:pt x="59" y="136"/>
                </a:lnTo>
                <a:lnTo>
                  <a:pt x="59" y="138"/>
                </a:lnTo>
                <a:lnTo>
                  <a:pt x="59" y="139"/>
                </a:lnTo>
                <a:lnTo>
                  <a:pt x="58" y="139"/>
                </a:lnTo>
                <a:lnTo>
                  <a:pt x="58" y="138"/>
                </a:lnTo>
                <a:lnTo>
                  <a:pt x="50" y="144"/>
                </a:lnTo>
                <a:lnTo>
                  <a:pt x="42" y="151"/>
                </a:lnTo>
                <a:lnTo>
                  <a:pt x="42" y="151"/>
                </a:lnTo>
                <a:lnTo>
                  <a:pt x="42" y="152"/>
                </a:lnTo>
                <a:lnTo>
                  <a:pt x="42" y="153"/>
                </a:lnTo>
                <a:lnTo>
                  <a:pt x="41" y="153"/>
                </a:lnTo>
                <a:lnTo>
                  <a:pt x="41" y="152"/>
                </a:lnTo>
                <a:lnTo>
                  <a:pt x="27" y="164"/>
                </a:lnTo>
                <a:lnTo>
                  <a:pt x="27" y="166"/>
                </a:lnTo>
                <a:lnTo>
                  <a:pt x="32" y="164"/>
                </a:lnTo>
                <a:lnTo>
                  <a:pt x="32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63"/>
                </a:lnTo>
                <a:lnTo>
                  <a:pt x="38" y="160"/>
                </a:lnTo>
                <a:lnTo>
                  <a:pt x="45" y="156"/>
                </a:lnTo>
                <a:lnTo>
                  <a:pt x="52" y="152"/>
                </a:lnTo>
                <a:lnTo>
                  <a:pt x="57" y="147"/>
                </a:lnTo>
                <a:lnTo>
                  <a:pt x="57" y="144"/>
                </a:lnTo>
                <a:lnTo>
                  <a:pt x="58" y="140"/>
                </a:lnTo>
                <a:lnTo>
                  <a:pt x="59" y="138"/>
                </a:lnTo>
                <a:lnTo>
                  <a:pt x="61" y="136"/>
                </a:lnTo>
                <a:lnTo>
                  <a:pt x="62" y="136"/>
                </a:lnTo>
                <a:lnTo>
                  <a:pt x="62" y="136"/>
                </a:lnTo>
                <a:lnTo>
                  <a:pt x="61" y="138"/>
                </a:lnTo>
                <a:lnTo>
                  <a:pt x="61" y="139"/>
                </a:lnTo>
                <a:lnTo>
                  <a:pt x="59" y="142"/>
                </a:lnTo>
                <a:lnTo>
                  <a:pt x="59" y="145"/>
                </a:lnTo>
                <a:lnTo>
                  <a:pt x="65" y="142"/>
                </a:lnTo>
                <a:lnTo>
                  <a:pt x="66" y="140"/>
                </a:lnTo>
                <a:lnTo>
                  <a:pt x="66" y="142"/>
                </a:lnTo>
                <a:lnTo>
                  <a:pt x="66" y="142"/>
                </a:lnTo>
                <a:lnTo>
                  <a:pt x="66" y="143"/>
                </a:lnTo>
                <a:lnTo>
                  <a:pt x="59" y="149"/>
                </a:lnTo>
                <a:lnTo>
                  <a:pt x="59" y="152"/>
                </a:lnTo>
                <a:lnTo>
                  <a:pt x="59" y="155"/>
                </a:lnTo>
                <a:lnTo>
                  <a:pt x="63" y="153"/>
                </a:lnTo>
                <a:lnTo>
                  <a:pt x="67" y="152"/>
                </a:lnTo>
                <a:lnTo>
                  <a:pt x="67" y="152"/>
                </a:lnTo>
                <a:lnTo>
                  <a:pt x="67" y="153"/>
                </a:lnTo>
                <a:lnTo>
                  <a:pt x="67" y="155"/>
                </a:lnTo>
                <a:lnTo>
                  <a:pt x="66" y="156"/>
                </a:lnTo>
                <a:lnTo>
                  <a:pt x="65" y="157"/>
                </a:lnTo>
                <a:lnTo>
                  <a:pt x="63" y="159"/>
                </a:lnTo>
                <a:lnTo>
                  <a:pt x="59" y="160"/>
                </a:lnTo>
                <a:lnTo>
                  <a:pt x="59" y="172"/>
                </a:lnTo>
                <a:lnTo>
                  <a:pt x="63" y="170"/>
                </a:lnTo>
                <a:lnTo>
                  <a:pt x="67" y="170"/>
                </a:lnTo>
                <a:lnTo>
                  <a:pt x="71" y="170"/>
                </a:lnTo>
                <a:lnTo>
                  <a:pt x="71" y="172"/>
                </a:lnTo>
                <a:lnTo>
                  <a:pt x="71" y="172"/>
                </a:lnTo>
                <a:lnTo>
                  <a:pt x="70" y="173"/>
                </a:lnTo>
                <a:lnTo>
                  <a:pt x="70" y="174"/>
                </a:lnTo>
                <a:lnTo>
                  <a:pt x="69" y="176"/>
                </a:lnTo>
                <a:lnTo>
                  <a:pt x="61" y="180"/>
                </a:lnTo>
                <a:lnTo>
                  <a:pt x="61" y="182"/>
                </a:lnTo>
                <a:lnTo>
                  <a:pt x="63" y="181"/>
                </a:lnTo>
                <a:lnTo>
                  <a:pt x="65" y="181"/>
                </a:lnTo>
                <a:lnTo>
                  <a:pt x="63" y="181"/>
                </a:lnTo>
                <a:lnTo>
                  <a:pt x="63" y="182"/>
                </a:lnTo>
                <a:lnTo>
                  <a:pt x="61" y="185"/>
                </a:lnTo>
                <a:lnTo>
                  <a:pt x="59" y="193"/>
                </a:lnTo>
                <a:lnTo>
                  <a:pt x="67" y="189"/>
                </a:lnTo>
                <a:lnTo>
                  <a:pt x="74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7" y="186"/>
                </a:lnTo>
                <a:lnTo>
                  <a:pt x="75" y="187"/>
                </a:lnTo>
                <a:lnTo>
                  <a:pt x="78" y="195"/>
                </a:lnTo>
                <a:lnTo>
                  <a:pt x="84" y="193"/>
                </a:lnTo>
                <a:lnTo>
                  <a:pt x="88" y="183"/>
                </a:lnTo>
                <a:lnTo>
                  <a:pt x="88" y="183"/>
                </a:lnTo>
                <a:lnTo>
                  <a:pt x="90" y="183"/>
                </a:lnTo>
                <a:lnTo>
                  <a:pt x="90" y="183"/>
                </a:lnTo>
                <a:lnTo>
                  <a:pt x="87" y="191"/>
                </a:lnTo>
                <a:lnTo>
                  <a:pt x="88" y="191"/>
                </a:lnTo>
                <a:lnTo>
                  <a:pt x="90" y="183"/>
                </a:lnTo>
                <a:lnTo>
                  <a:pt x="92" y="177"/>
                </a:lnTo>
                <a:lnTo>
                  <a:pt x="92" y="176"/>
                </a:lnTo>
                <a:lnTo>
                  <a:pt x="94" y="174"/>
                </a:lnTo>
                <a:lnTo>
                  <a:pt x="95" y="174"/>
                </a:lnTo>
                <a:lnTo>
                  <a:pt x="95" y="174"/>
                </a:lnTo>
                <a:lnTo>
                  <a:pt x="95" y="174"/>
                </a:lnTo>
                <a:lnTo>
                  <a:pt x="94" y="189"/>
                </a:lnTo>
                <a:lnTo>
                  <a:pt x="98" y="187"/>
                </a:lnTo>
                <a:lnTo>
                  <a:pt x="98" y="178"/>
                </a:lnTo>
                <a:lnTo>
                  <a:pt x="98" y="178"/>
                </a:lnTo>
                <a:lnTo>
                  <a:pt x="98" y="180"/>
                </a:lnTo>
                <a:lnTo>
                  <a:pt x="98" y="180"/>
                </a:lnTo>
                <a:lnTo>
                  <a:pt x="98" y="178"/>
                </a:lnTo>
                <a:lnTo>
                  <a:pt x="98" y="178"/>
                </a:lnTo>
                <a:lnTo>
                  <a:pt x="98" y="178"/>
                </a:lnTo>
                <a:lnTo>
                  <a:pt x="98" y="178"/>
                </a:lnTo>
                <a:lnTo>
                  <a:pt x="100" y="181"/>
                </a:lnTo>
                <a:lnTo>
                  <a:pt x="101" y="186"/>
                </a:lnTo>
                <a:lnTo>
                  <a:pt x="105" y="183"/>
                </a:lnTo>
                <a:lnTo>
                  <a:pt x="107" y="177"/>
                </a:lnTo>
                <a:lnTo>
                  <a:pt x="109" y="169"/>
                </a:lnTo>
                <a:lnTo>
                  <a:pt x="111" y="169"/>
                </a:lnTo>
                <a:lnTo>
                  <a:pt x="111" y="169"/>
                </a:lnTo>
                <a:lnTo>
                  <a:pt x="111" y="169"/>
                </a:lnTo>
                <a:lnTo>
                  <a:pt x="111" y="182"/>
                </a:lnTo>
                <a:lnTo>
                  <a:pt x="119" y="178"/>
                </a:lnTo>
                <a:lnTo>
                  <a:pt x="121" y="170"/>
                </a:lnTo>
                <a:lnTo>
                  <a:pt x="121" y="169"/>
                </a:lnTo>
                <a:lnTo>
                  <a:pt x="122" y="169"/>
                </a:lnTo>
                <a:lnTo>
                  <a:pt x="122" y="168"/>
                </a:lnTo>
                <a:lnTo>
                  <a:pt x="124" y="168"/>
                </a:lnTo>
                <a:lnTo>
                  <a:pt x="124" y="169"/>
                </a:lnTo>
                <a:lnTo>
                  <a:pt x="122" y="177"/>
                </a:lnTo>
                <a:lnTo>
                  <a:pt x="128" y="174"/>
                </a:lnTo>
                <a:lnTo>
                  <a:pt x="128" y="168"/>
                </a:lnTo>
                <a:lnTo>
                  <a:pt x="128" y="166"/>
                </a:lnTo>
                <a:lnTo>
                  <a:pt x="129" y="166"/>
                </a:lnTo>
                <a:lnTo>
                  <a:pt x="129" y="166"/>
                </a:lnTo>
                <a:lnTo>
                  <a:pt x="130" y="173"/>
                </a:lnTo>
                <a:lnTo>
                  <a:pt x="143" y="168"/>
                </a:lnTo>
                <a:lnTo>
                  <a:pt x="143" y="165"/>
                </a:lnTo>
                <a:lnTo>
                  <a:pt x="145" y="165"/>
                </a:lnTo>
                <a:lnTo>
                  <a:pt x="145" y="164"/>
                </a:lnTo>
                <a:lnTo>
                  <a:pt x="146" y="164"/>
                </a:lnTo>
                <a:lnTo>
                  <a:pt x="146" y="163"/>
                </a:lnTo>
                <a:lnTo>
                  <a:pt x="147" y="164"/>
                </a:lnTo>
                <a:lnTo>
                  <a:pt x="146" y="166"/>
                </a:lnTo>
                <a:lnTo>
                  <a:pt x="150" y="165"/>
                </a:lnTo>
                <a:lnTo>
                  <a:pt x="150" y="164"/>
                </a:lnTo>
                <a:lnTo>
                  <a:pt x="150" y="164"/>
                </a:lnTo>
                <a:lnTo>
                  <a:pt x="151" y="164"/>
                </a:lnTo>
                <a:lnTo>
                  <a:pt x="151" y="164"/>
                </a:lnTo>
                <a:lnTo>
                  <a:pt x="153" y="165"/>
                </a:lnTo>
                <a:lnTo>
                  <a:pt x="163" y="161"/>
                </a:lnTo>
                <a:lnTo>
                  <a:pt x="164" y="161"/>
                </a:lnTo>
                <a:lnTo>
                  <a:pt x="166" y="161"/>
                </a:lnTo>
                <a:lnTo>
                  <a:pt x="166" y="163"/>
                </a:lnTo>
                <a:lnTo>
                  <a:pt x="166" y="163"/>
                </a:lnTo>
                <a:lnTo>
                  <a:pt x="161" y="165"/>
                </a:lnTo>
                <a:lnTo>
                  <a:pt x="162" y="168"/>
                </a:lnTo>
                <a:lnTo>
                  <a:pt x="163" y="170"/>
                </a:lnTo>
                <a:lnTo>
                  <a:pt x="166" y="169"/>
                </a:lnTo>
                <a:lnTo>
                  <a:pt x="166" y="168"/>
                </a:lnTo>
                <a:lnTo>
                  <a:pt x="167" y="166"/>
                </a:lnTo>
                <a:lnTo>
                  <a:pt x="167" y="166"/>
                </a:lnTo>
                <a:lnTo>
                  <a:pt x="168" y="165"/>
                </a:lnTo>
                <a:lnTo>
                  <a:pt x="168" y="165"/>
                </a:lnTo>
                <a:lnTo>
                  <a:pt x="170" y="165"/>
                </a:lnTo>
                <a:lnTo>
                  <a:pt x="168" y="168"/>
                </a:lnTo>
                <a:lnTo>
                  <a:pt x="174" y="165"/>
                </a:lnTo>
                <a:lnTo>
                  <a:pt x="176" y="159"/>
                </a:lnTo>
                <a:lnTo>
                  <a:pt x="176" y="159"/>
                </a:lnTo>
                <a:lnTo>
                  <a:pt x="176" y="157"/>
                </a:lnTo>
                <a:lnTo>
                  <a:pt x="178" y="157"/>
                </a:lnTo>
                <a:lnTo>
                  <a:pt x="176" y="164"/>
                </a:lnTo>
                <a:lnTo>
                  <a:pt x="178" y="164"/>
                </a:lnTo>
                <a:lnTo>
                  <a:pt x="178" y="164"/>
                </a:lnTo>
                <a:lnTo>
                  <a:pt x="179" y="164"/>
                </a:lnTo>
                <a:lnTo>
                  <a:pt x="179" y="165"/>
                </a:lnTo>
                <a:lnTo>
                  <a:pt x="176" y="166"/>
                </a:lnTo>
                <a:lnTo>
                  <a:pt x="176" y="178"/>
                </a:lnTo>
                <a:lnTo>
                  <a:pt x="180" y="176"/>
                </a:lnTo>
                <a:lnTo>
                  <a:pt x="182" y="151"/>
                </a:lnTo>
                <a:lnTo>
                  <a:pt x="182" y="151"/>
                </a:lnTo>
                <a:lnTo>
                  <a:pt x="182" y="151"/>
                </a:lnTo>
                <a:lnTo>
                  <a:pt x="182" y="151"/>
                </a:lnTo>
                <a:lnTo>
                  <a:pt x="183" y="174"/>
                </a:lnTo>
                <a:lnTo>
                  <a:pt x="189" y="173"/>
                </a:lnTo>
                <a:lnTo>
                  <a:pt x="192" y="163"/>
                </a:lnTo>
                <a:lnTo>
                  <a:pt x="192" y="163"/>
                </a:lnTo>
                <a:lnTo>
                  <a:pt x="192" y="156"/>
                </a:lnTo>
                <a:lnTo>
                  <a:pt x="193" y="156"/>
                </a:lnTo>
                <a:lnTo>
                  <a:pt x="193" y="155"/>
                </a:lnTo>
                <a:lnTo>
                  <a:pt x="195" y="155"/>
                </a:lnTo>
                <a:lnTo>
                  <a:pt x="195" y="155"/>
                </a:lnTo>
                <a:lnTo>
                  <a:pt x="196" y="156"/>
                </a:lnTo>
                <a:lnTo>
                  <a:pt x="196" y="156"/>
                </a:lnTo>
                <a:lnTo>
                  <a:pt x="196" y="155"/>
                </a:lnTo>
                <a:lnTo>
                  <a:pt x="197" y="155"/>
                </a:lnTo>
                <a:lnTo>
                  <a:pt x="199" y="161"/>
                </a:lnTo>
                <a:lnTo>
                  <a:pt x="201" y="168"/>
                </a:lnTo>
                <a:lnTo>
                  <a:pt x="213" y="163"/>
                </a:lnTo>
                <a:lnTo>
                  <a:pt x="216" y="153"/>
                </a:lnTo>
                <a:lnTo>
                  <a:pt x="221" y="143"/>
                </a:lnTo>
                <a:lnTo>
                  <a:pt x="221" y="143"/>
                </a:lnTo>
                <a:lnTo>
                  <a:pt x="221" y="142"/>
                </a:lnTo>
                <a:lnTo>
                  <a:pt x="222" y="140"/>
                </a:lnTo>
                <a:lnTo>
                  <a:pt x="224" y="140"/>
                </a:lnTo>
                <a:lnTo>
                  <a:pt x="224" y="140"/>
                </a:lnTo>
                <a:lnTo>
                  <a:pt x="222" y="151"/>
                </a:lnTo>
                <a:lnTo>
                  <a:pt x="220" y="161"/>
                </a:lnTo>
                <a:lnTo>
                  <a:pt x="225" y="159"/>
                </a:lnTo>
                <a:lnTo>
                  <a:pt x="224" y="147"/>
                </a:lnTo>
                <a:lnTo>
                  <a:pt x="225" y="147"/>
                </a:lnTo>
                <a:lnTo>
                  <a:pt x="225" y="145"/>
                </a:lnTo>
                <a:lnTo>
                  <a:pt x="225" y="145"/>
                </a:lnTo>
                <a:lnTo>
                  <a:pt x="228" y="152"/>
                </a:lnTo>
                <a:lnTo>
                  <a:pt x="230" y="157"/>
                </a:lnTo>
                <a:lnTo>
                  <a:pt x="231" y="157"/>
                </a:lnTo>
                <a:lnTo>
                  <a:pt x="233" y="159"/>
                </a:lnTo>
                <a:lnTo>
                  <a:pt x="234" y="159"/>
                </a:lnTo>
                <a:lnTo>
                  <a:pt x="234" y="160"/>
                </a:lnTo>
                <a:lnTo>
                  <a:pt x="233" y="160"/>
                </a:lnTo>
                <a:lnTo>
                  <a:pt x="230" y="161"/>
                </a:lnTo>
                <a:lnTo>
                  <a:pt x="231" y="169"/>
                </a:lnTo>
                <a:lnTo>
                  <a:pt x="241" y="165"/>
                </a:lnTo>
                <a:lnTo>
                  <a:pt x="242" y="156"/>
                </a:lnTo>
                <a:lnTo>
                  <a:pt x="245" y="147"/>
                </a:lnTo>
                <a:lnTo>
                  <a:pt x="246" y="147"/>
                </a:lnTo>
                <a:lnTo>
                  <a:pt x="246" y="145"/>
                </a:lnTo>
                <a:lnTo>
                  <a:pt x="247" y="144"/>
                </a:lnTo>
                <a:lnTo>
                  <a:pt x="247" y="144"/>
                </a:lnTo>
                <a:lnTo>
                  <a:pt x="249" y="144"/>
                </a:lnTo>
                <a:lnTo>
                  <a:pt x="247" y="151"/>
                </a:lnTo>
                <a:lnTo>
                  <a:pt x="246" y="156"/>
                </a:lnTo>
                <a:lnTo>
                  <a:pt x="254" y="148"/>
                </a:lnTo>
                <a:lnTo>
                  <a:pt x="258" y="143"/>
                </a:lnTo>
                <a:lnTo>
                  <a:pt x="263" y="140"/>
                </a:lnTo>
                <a:lnTo>
                  <a:pt x="263" y="140"/>
                </a:lnTo>
                <a:lnTo>
                  <a:pt x="267" y="136"/>
                </a:lnTo>
                <a:lnTo>
                  <a:pt x="271" y="135"/>
                </a:lnTo>
                <a:lnTo>
                  <a:pt x="271" y="135"/>
                </a:lnTo>
                <a:lnTo>
                  <a:pt x="271" y="136"/>
                </a:lnTo>
                <a:lnTo>
                  <a:pt x="256" y="152"/>
                </a:lnTo>
                <a:lnTo>
                  <a:pt x="243" y="169"/>
                </a:lnTo>
                <a:lnTo>
                  <a:pt x="242" y="173"/>
                </a:lnTo>
                <a:lnTo>
                  <a:pt x="243" y="173"/>
                </a:lnTo>
                <a:lnTo>
                  <a:pt x="246" y="169"/>
                </a:lnTo>
                <a:lnTo>
                  <a:pt x="246" y="168"/>
                </a:lnTo>
                <a:lnTo>
                  <a:pt x="246" y="168"/>
                </a:lnTo>
                <a:lnTo>
                  <a:pt x="246" y="168"/>
                </a:lnTo>
                <a:lnTo>
                  <a:pt x="247" y="168"/>
                </a:lnTo>
                <a:lnTo>
                  <a:pt x="252" y="160"/>
                </a:lnTo>
                <a:lnTo>
                  <a:pt x="259" y="152"/>
                </a:lnTo>
                <a:lnTo>
                  <a:pt x="262" y="148"/>
                </a:lnTo>
                <a:lnTo>
                  <a:pt x="266" y="145"/>
                </a:lnTo>
                <a:lnTo>
                  <a:pt x="268" y="142"/>
                </a:lnTo>
                <a:lnTo>
                  <a:pt x="272" y="139"/>
                </a:lnTo>
                <a:lnTo>
                  <a:pt x="276" y="138"/>
                </a:lnTo>
                <a:lnTo>
                  <a:pt x="277" y="138"/>
                </a:lnTo>
                <a:lnTo>
                  <a:pt x="277" y="138"/>
                </a:lnTo>
                <a:lnTo>
                  <a:pt x="276" y="139"/>
                </a:lnTo>
                <a:lnTo>
                  <a:pt x="276" y="139"/>
                </a:lnTo>
                <a:lnTo>
                  <a:pt x="271" y="143"/>
                </a:lnTo>
                <a:lnTo>
                  <a:pt x="267" y="147"/>
                </a:lnTo>
                <a:lnTo>
                  <a:pt x="268" y="148"/>
                </a:lnTo>
                <a:lnTo>
                  <a:pt x="268" y="148"/>
                </a:lnTo>
                <a:lnTo>
                  <a:pt x="268" y="148"/>
                </a:lnTo>
                <a:lnTo>
                  <a:pt x="268" y="148"/>
                </a:lnTo>
                <a:lnTo>
                  <a:pt x="275" y="143"/>
                </a:lnTo>
                <a:lnTo>
                  <a:pt x="275" y="143"/>
                </a:lnTo>
                <a:lnTo>
                  <a:pt x="276" y="143"/>
                </a:lnTo>
                <a:lnTo>
                  <a:pt x="277" y="142"/>
                </a:lnTo>
                <a:lnTo>
                  <a:pt x="277" y="143"/>
                </a:lnTo>
                <a:lnTo>
                  <a:pt x="277" y="143"/>
                </a:lnTo>
                <a:lnTo>
                  <a:pt x="271" y="151"/>
                </a:lnTo>
                <a:lnTo>
                  <a:pt x="273" y="152"/>
                </a:lnTo>
                <a:lnTo>
                  <a:pt x="277" y="148"/>
                </a:lnTo>
                <a:lnTo>
                  <a:pt x="281" y="144"/>
                </a:lnTo>
                <a:lnTo>
                  <a:pt x="281" y="144"/>
                </a:lnTo>
                <a:lnTo>
                  <a:pt x="283" y="144"/>
                </a:lnTo>
                <a:lnTo>
                  <a:pt x="283" y="144"/>
                </a:lnTo>
                <a:lnTo>
                  <a:pt x="283" y="145"/>
                </a:lnTo>
                <a:lnTo>
                  <a:pt x="283" y="145"/>
                </a:lnTo>
                <a:lnTo>
                  <a:pt x="283" y="147"/>
                </a:lnTo>
                <a:lnTo>
                  <a:pt x="281" y="147"/>
                </a:lnTo>
                <a:lnTo>
                  <a:pt x="280" y="148"/>
                </a:lnTo>
                <a:lnTo>
                  <a:pt x="279" y="151"/>
                </a:lnTo>
                <a:lnTo>
                  <a:pt x="277" y="152"/>
                </a:lnTo>
                <a:lnTo>
                  <a:pt x="280" y="149"/>
                </a:lnTo>
                <a:lnTo>
                  <a:pt x="283" y="147"/>
                </a:lnTo>
                <a:lnTo>
                  <a:pt x="285" y="145"/>
                </a:lnTo>
                <a:lnTo>
                  <a:pt x="287" y="145"/>
                </a:lnTo>
                <a:lnTo>
                  <a:pt x="287" y="147"/>
                </a:lnTo>
                <a:lnTo>
                  <a:pt x="287" y="147"/>
                </a:lnTo>
                <a:lnTo>
                  <a:pt x="281" y="152"/>
                </a:lnTo>
                <a:lnTo>
                  <a:pt x="277" y="157"/>
                </a:lnTo>
                <a:lnTo>
                  <a:pt x="279" y="159"/>
                </a:lnTo>
                <a:lnTo>
                  <a:pt x="285" y="152"/>
                </a:lnTo>
                <a:lnTo>
                  <a:pt x="291" y="145"/>
                </a:lnTo>
                <a:lnTo>
                  <a:pt x="291" y="144"/>
                </a:lnTo>
                <a:lnTo>
                  <a:pt x="291" y="144"/>
                </a:lnTo>
                <a:lnTo>
                  <a:pt x="291" y="143"/>
                </a:lnTo>
                <a:lnTo>
                  <a:pt x="292" y="143"/>
                </a:lnTo>
                <a:lnTo>
                  <a:pt x="292" y="143"/>
                </a:lnTo>
                <a:lnTo>
                  <a:pt x="293" y="144"/>
                </a:lnTo>
                <a:lnTo>
                  <a:pt x="294" y="144"/>
                </a:lnTo>
                <a:lnTo>
                  <a:pt x="294" y="145"/>
                </a:lnTo>
                <a:lnTo>
                  <a:pt x="296" y="147"/>
                </a:lnTo>
                <a:lnTo>
                  <a:pt x="296" y="147"/>
                </a:lnTo>
                <a:lnTo>
                  <a:pt x="297" y="149"/>
                </a:lnTo>
                <a:lnTo>
                  <a:pt x="298" y="147"/>
                </a:lnTo>
                <a:lnTo>
                  <a:pt x="296" y="140"/>
                </a:lnTo>
                <a:lnTo>
                  <a:pt x="296" y="140"/>
                </a:lnTo>
                <a:lnTo>
                  <a:pt x="296" y="140"/>
                </a:lnTo>
                <a:lnTo>
                  <a:pt x="297" y="140"/>
                </a:lnTo>
                <a:lnTo>
                  <a:pt x="301" y="144"/>
                </a:lnTo>
                <a:lnTo>
                  <a:pt x="305" y="142"/>
                </a:lnTo>
                <a:lnTo>
                  <a:pt x="308" y="139"/>
                </a:lnTo>
                <a:lnTo>
                  <a:pt x="312" y="138"/>
                </a:lnTo>
                <a:lnTo>
                  <a:pt x="313" y="138"/>
                </a:lnTo>
                <a:lnTo>
                  <a:pt x="313" y="139"/>
                </a:lnTo>
                <a:lnTo>
                  <a:pt x="312" y="140"/>
                </a:lnTo>
                <a:lnTo>
                  <a:pt x="312" y="140"/>
                </a:lnTo>
                <a:lnTo>
                  <a:pt x="308" y="144"/>
                </a:lnTo>
                <a:lnTo>
                  <a:pt x="304" y="147"/>
                </a:lnTo>
                <a:lnTo>
                  <a:pt x="306" y="149"/>
                </a:lnTo>
                <a:lnTo>
                  <a:pt x="315" y="140"/>
                </a:lnTo>
                <a:lnTo>
                  <a:pt x="315" y="140"/>
                </a:lnTo>
                <a:lnTo>
                  <a:pt x="317" y="140"/>
                </a:lnTo>
                <a:lnTo>
                  <a:pt x="317" y="140"/>
                </a:lnTo>
                <a:lnTo>
                  <a:pt x="317" y="140"/>
                </a:lnTo>
                <a:lnTo>
                  <a:pt x="309" y="153"/>
                </a:lnTo>
                <a:lnTo>
                  <a:pt x="310" y="155"/>
                </a:lnTo>
                <a:lnTo>
                  <a:pt x="317" y="147"/>
                </a:lnTo>
                <a:lnTo>
                  <a:pt x="325" y="139"/>
                </a:lnTo>
                <a:lnTo>
                  <a:pt x="326" y="139"/>
                </a:lnTo>
                <a:lnTo>
                  <a:pt x="327" y="139"/>
                </a:lnTo>
                <a:lnTo>
                  <a:pt x="327" y="139"/>
                </a:lnTo>
                <a:lnTo>
                  <a:pt x="327" y="140"/>
                </a:lnTo>
                <a:lnTo>
                  <a:pt x="319" y="148"/>
                </a:lnTo>
                <a:lnTo>
                  <a:pt x="313" y="157"/>
                </a:lnTo>
                <a:lnTo>
                  <a:pt x="314" y="159"/>
                </a:lnTo>
                <a:lnTo>
                  <a:pt x="321" y="152"/>
                </a:lnTo>
                <a:lnTo>
                  <a:pt x="326" y="145"/>
                </a:lnTo>
                <a:lnTo>
                  <a:pt x="325" y="144"/>
                </a:lnTo>
                <a:lnTo>
                  <a:pt x="326" y="143"/>
                </a:lnTo>
                <a:lnTo>
                  <a:pt x="326" y="142"/>
                </a:lnTo>
                <a:lnTo>
                  <a:pt x="327" y="142"/>
                </a:lnTo>
                <a:lnTo>
                  <a:pt x="327" y="142"/>
                </a:lnTo>
                <a:lnTo>
                  <a:pt x="329" y="144"/>
                </a:lnTo>
                <a:lnTo>
                  <a:pt x="331" y="142"/>
                </a:lnTo>
                <a:lnTo>
                  <a:pt x="331" y="142"/>
                </a:lnTo>
                <a:lnTo>
                  <a:pt x="333" y="142"/>
                </a:lnTo>
                <a:lnTo>
                  <a:pt x="333" y="142"/>
                </a:lnTo>
                <a:lnTo>
                  <a:pt x="333" y="143"/>
                </a:lnTo>
                <a:lnTo>
                  <a:pt x="330" y="145"/>
                </a:lnTo>
                <a:lnTo>
                  <a:pt x="334" y="151"/>
                </a:lnTo>
                <a:lnTo>
                  <a:pt x="339" y="145"/>
                </a:lnTo>
                <a:lnTo>
                  <a:pt x="340" y="145"/>
                </a:lnTo>
                <a:lnTo>
                  <a:pt x="340" y="145"/>
                </a:lnTo>
                <a:lnTo>
                  <a:pt x="342" y="144"/>
                </a:lnTo>
                <a:lnTo>
                  <a:pt x="343" y="145"/>
                </a:lnTo>
                <a:lnTo>
                  <a:pt x="342" y="145"/>
                </a:lnTo>
                <a:lnTo>
                  <a:pt x="335" y="155"/>
                </a:lnTo>
                <a:lnTo>
                  <a:pt x="336" y="157"/>
                </a:lnTo>
                <a:lnTo>
                  <a:pt x="347" y="147"/>
                </a:lnTo>
                <a:lnTo>
                  <a:pt x="346" y="145"/>
                </a:lnTo>
                <a:lnTo>
                  <a:pt x="346" y="145"/>
                </a:lnTo>
                <a:lnTo>
                  <a:pt x="347" y="144"/>
                </a:lnTo>
                <a:lnTo>
                  <a:pt x="347" y="144"/>
                </a:lnTo>
                <a:lnTo>
                  <a:pt x="348" y="145"/>
                </a:lnTo>
                <a:lnTo>
                  <a:pt x="351" y="143"/>
                </a:lnTo>
                <a:lnTo>
                  <a:pt x="352" y="142"/>
                </a:lnTo>
                <a:lnTo>
                  <a:pt x="354" y="142"/>
                </a:lnTo>
                <a:lnTo>
                  <a:pt x="355" y="142"/>
                </a:lnTo>
                <a:lnTo>
                  <a:pt x="355" y="142"/>
                </a:lnTo>
                <a:lnTo>
                  <a:pt x="354" y="143"/>
                </a:lnTo>
                <a:lnTo>
                  <a:pt x="351" y="147"/>
                </a:lnTo>
                <a:lnTo>
                  <a:pt x="354" y="149"/>
                </a:lnTo>
                <a:lnTo>
                  <a:pt x="356" y="147"/>
                </a:lnTo>
                <a:lnTo>
                  <a:pt x="359" y="147"/>
                </a:lnTo>
                <a:lnTo>
                  <a:pt x="359" y="148"/>
                </a:lnTo>
                <a:lnTo>
                  <a:pt x="357" y="149"/>
                </a:lnTo>
                <a:lnTo>
                  <a:pt x="356" y="151"/>
                </a:lnTo>
                <a:lnTo>
                  <a:pt x="356" y="151"/>
                </a:lnTo>
                <a:lnTo>
                  <a:pt x="359" y="148"/>
                </a:lnTo>
                <a:lnTo>
                  <a:pt x="363" y="144"/>
                </a:lnTo>
                <a:lnTo>
                  <a:pt x="364" y="144"/>
                </a:lnTo>
                <a:lnTo>
                  <a:pt x="364" y="144"/>
                </a:lnTo>
                <a:lnTo>
                  <a:pt x="365" y="144"/>
                </a:lnTo>
                <a:lnTo>
                  <a:pt x="367" y="144"/>
                </a:lnTo>
                <a:lnTo>
                  <a:pt x="367" y="144"/>
                </a:lnTo>
                <a:lnTo>
                  <a:pt x="360" y="155"/>
                </a:lnTo>
                <a:lnTo>
                  <a:pt x="361" y="157"/>
                </a:lnTo>
                <a:lnTo>
                  <a:pt x="365" y="152"/>
                </a:lnTo>
                <a:lnTo>
                  <a:pt x="365" y="152"/>
                </a:lnTo>
                <a:lnTo>
                  <a:pt x="367" y="151"/>
                </a:lnTo>
                <a:lnTo>
                  <a:pt x="368" y="151"/>
                </a:lnTo>
                <a:lnTo>
                  <a:pt x="371" y="142"/>
                </a:lnTo>
                <a:lnTo>
                  <a:pt x="372" y="140"/>
                </a:lnTo>
                <a:lnTo>
                  <a:pt x="372" y="139"/>
                </a:lnTo>
                <a:lnTo>
                  <a:pt x="373" y="139"/>
                </a:lnTo>
                <a:lnTo>
                  <a:pt x="373" y="139"/>
                </a:lnTo>
                <a:lnTo>
                  <a:pt x="373" y="140"/>
                </a:lnTo>
                <a:lnTo>
                  <a:pt x="375" y="140"/>
                </a:lnTo>
                <a:lnTo>
                  <a:pt x="375" y="140"/>
                </a:lnTo>
                <a:lnTo>
                  <a:pt x="376" y="147"/>
                </a:lnTo>
                <a:lnTo>
                  <a:pt x="378" y="153"/>
                </a:lnTo>
                <a:lnTo>
                  <a:pt x="385" y="152"/>
                </a:lnTo>
                <a:lnTo>
                  <a:pt x="393" y="151"/>
                </a:lnTo>
                <a:lnTo>
                  <a:pt x="394" y="144"/>
                </a:lnTo>
                <a:lnTo>
                  <a:pt x="394" y="143"/>
                </a:lnTo>
                <a:lnTo>
                  <a:pt x="396" y="143"/>
                </a:lnTo>
                <a:lnTo>
                  <a:pt x="397" y="142"/>
                </a:lnTo>
                <a:lnTo>
                  <a:pt x="397" y="142"/>
                </a:lnTo>
                <a:lnTo>
                  <a:pt x="397" y="142"/>
                </a:lnTo>
                <a:lnTo>
                  <a:pt x="397" y="151"/>
                </a:lnTo>
                <a:lnTo>
                  <a:pt x="401" y="151"/>
                </a:lnTo>
                <a:lnTo>
                  <a:pt x="401" y="140"/>
                </a:lnTo>
                <a:lnTo>
                  <a:pt x="402" y="140"/>
                </a:lnTo>
                <a:lnTo>
                  <a:pt x="402" y="139"/>
                </a:lnTo>
                <a:lnTo>
                  <a:pt x="403" y="140"/>
                </a:lnTo>
                <a:lnTo>
                  <a:pt x="405" y="151"/>
                </a:lnTo>
                <a:lnTo>
                  <a:pt x="411" y="152"/>
                </a:lnTo>
                <a:lnTo>
                  <a:pt x="413" y="140"/>
                </a:lnTo>
                <a:lnTo>
                  <a:pt x="414" y="139"/>
                </a:lnTo>
                <a:lnTo>
                  <a:pt x="415" y="139"/>
                </a:lnTo>
                <a:lnTo>
                  <a:pt x="415" y="138"/>
                </a:lnTo>
                <a:lnTo>
                  <a:pt x="417" y="138"/>
                </a:lnTo>
                <a:lnTo>
                  <a:pt x="418" y="168"/>
                </a:lnTo>
                <a:lnTo>
                  <a:pt x="415" y="197"/>
                </a:lnTo>
                <a:lnTo>
                  <a:pt x="418" y="198"/>
                </a:lnTo>
                <a:lnTo>
                  <a:pt x="418" y="198"/>
                </a:lnTo>
                <a:lnTo>
                  <a:pt x="417" y="199"/>
                </a:lnTo>
                <a:lnTo>
                  <a:pt x="417" y="201"/>
                </a:lnTo>
                <a:lnTo>
                  <a:pt x="415" y="201"/>
                </a:lnTo>
                <a:lnTo>
                  <a:pt x="415" y="201"/>
                </a:lnTo>
                <a:lnTo>
                  <a:pt x="414" y="215"/>
                </a:lnTo>
                <a:lnTo>
                  <a:pt x="419" y="218"/>
                </a:lnTo>
                <a:lnTo>
                  <a:pt x="423" y="219"/>
                </a:lnTo>
                <a:lnTo>
                  <a:pt x="422" y="215"/>
                </a:lnTo>
                <a:lnTo>
                  <a:pt x="420" y="211"/>
                </a:lnTo>
                <a:lnTo>
                  <a:pt x="422" y="210"/>
                </a:lnTo>
                <a:lnTo>
                  <a:pt x="422" y="210"/>
                </a:lnTo>
                <a:lnTo>
                  <a:pt x="426" y="214"/>
                </a:lnTo>
                <a:lnTo>
                  <a:pt x="428" y="218"/>
                </a:lnTo>
                <a:lnTo>
                  <a:pt x="435" y="210"/>
                </a:lnTo>
                <a:lnTo>
                  <a:pt x="435" y="208"/>
                </a:lnTo>
                <a:lnTo>
                  <a:pt x="435" y="207"/>
                </a:lnTo>
                <a:lnTo>
                  <a:pt x="436" y="207"/>
                </a:lnTo>
                <a:lnTo>
                  <a:pt x="436" y="207"/>
                </a:lnTo>
                <a:lnTo>
                  <a:pt x="438" y="208"/>
                </a:lnTo>
                <a:lnTo>
                  <a:pt x="443" y="202"/>
                </a:lnTo>
                <a:lnTo>
                  <a:pt x="441" y="198"/>
                </a:lnTo>
                <a:lnTo>
                  <a:pt x="441" y="195"/>
                </a:lnTo>
                <a:lnTo>
                  <a:pt x="441" y="194"/>
                </a:lnTo>
                <a:lnTo>
                  <a:pt x="443" y="194"/>
                </a:lnTo>
                <a:lnTo>
                  <a:pt x="443" y="194"/>
                </a:lnTo>
                <a:lnTo>
                  <a:pt x="447" y="198"/>
                </a:lnTo>
                <a:lnTo>
                  <a:pt x="453" y="191"/>
                </a:lnTo>
                <a:lnTo>
                  <a:pt x="452" y="187"/>
                </a:lnTo>
                <a:lnTo>
                  <a:pt x="452" y="183"/>
                </a:lnTo>
                <a:lnTo>
                  <a:pt x="452" y="180"/>
                </a:lnTo>
                <a:lnTo>
                  <a:pt x="452" y="178"/>
                </a:lnTo>
                <a:lnTo>
                  <a:pt x="453" y="178"/>
                </a:lnTo>
                <a:lnTo>
                  <a:pt x="453" y="178"/>
                </a:lnTo>
                <a:lnTo>
                  <a:pt x="453" y="182"/>
                </a:lnTo>
                <a:lnTo>
                  <a:pt x="455" y="185"/>
                </a:lnTo>
                <a:lnTo>
                  <a:pt x="456" y="189"/>
                </a:lnTo>
                <a:lnTo>
                  <a:pt x="462" y="182"/>
                </a:lnTo>
                <a:lnTo>
                  <a:pt x="461" y="177"/>
                </a:lnTo>
                <a:lnTo>
                  <a:pt x="460" y="170"/>
                </a:lnTo>
                <a:lnTo>
                  <a:pt x="459" y="164"/>
                </a:lnTo>
                <a:lnTo>
                  <a:pt x="459" y="164"/>
                </a:lnTo>
                <a:lnTo>
                  <a:pt x="460" y="163"/>
                </a:lnTo>
                <a:lnTo>
                  <a:pt x="460" y="163"/>
                </a:lnTo>
                <a:lnTo>
                  <a:pt x="468" y="178"/>
                </a:lnTo>
                <a:lnTo>
                  <a:pt x="470" y="174"/>
                </a:lnTo>
                <a:lnTo>
                  <a:pt x="470" y="172"/>
                </a:lnTo>
                <a:lnTo>
                  <a:pt x="470" y="169"/>
                </a:lnTo>
                <a:lnTo>
                  <a:pt x="470" y="166"/>
                </a:lnTo>
                <a:lnTo>
                  <a:pt x="470" y="166"/>
                </a:lnTo>
                <a:lnTo>
                  <a:pt x="469" y="168"/>
                </a:lnTo>
                <a:lnTo>
                  <a:pt x="469" y="168"/>
                </a:lnTo>
                <a:lnTo>
                  <a:pt x="469" y="166"/>
                </a:lnTo>
                <a:lnTo>
                  <a:pt x="469" y="166"/>
                </a:lnTo>
                <a:lnTo>
                  <a:pt x="470" y="165"/>
                </a:lnTo>
                <a:lnTo>
                  <a:pt x="470" y="165"/>
                </a:lnTo>
                <a:lnTo>
                  <a:pt x="474" y="172"/>
                </a:lnTo>
                <a:lnTo>
                  <a:pt x="477" y="168"/>
                </a:lnTo>
                <a:lnTo>
                  <a:pt x="476" y="163"/>
                </a:lnTo>
                <a:lnTo>
                  <a:pt x="476" y="156"/>
                </a:lnTo>
                <a:lnTo>
                  <a:pt x="476" y="156"/>
                </a:lnTo>
                <a:lnTo>
                  <a:pt x="477" y="156"/>
                </a:lnTo>
                <a:lnTo>
                  <a:pt x="478" y="156"/>
                </a:lnTo>
                <a:lnTo>
                  <a:pt x="478" y="156"/>
                </a:lnTo>
                <a:lnTo>
                  <a:pt x="477" y="156"/>
                </a:lnTo>
                <a:lnTo>
                  <a:pt x="477" y="156"/>
                </a:lnTo>
                <a:lnTo>
                  <a:pt x="477" y="157"/>
                </a:lnTo>
                <a:lnTo>
                  <a:pt x="478" y="159"/>
                </a:lnTo>
                <a:lnTo>
                  <a:pt x="480" y="161"/>
                </a:lnTo>
                <a:lnTo>
                  <a:pt x="481" y="164"/>
                </a:lnTo>
                <a:lnTo>
                  <a:pt x="483" y="161"/>
                </a:lnTo>
                <a:lnTo>
                  <a:pt x="482" y="160"/>
                </a:lnTo>
                <a:lnTo>
                  <a:pt x="483" y="160"/>
                </a:lnTo>
                <a:lnTo>
                  <a:pt x="483" y="159"/>
                </a:lnTo>
                <a:lnTo>
                  <a:pt x="485" y="159"/>
                </a:lnTo>
                <a:lnTo>
                  <a:pt x="485" y="159"/>
                </a:lnTo>
                <a:lnTo>
                  <a:pt x="486" y="159"/>
                </a:lnTo>
                <a:lnTo>
                  <a:pt x="490" y="155"/>
                </a:lnTo>
                <a:lnTo>
                  <a:pt x="483" y="143"/>
                </a:lnTo>
                <a:lnTo>
                  <a:pt x="483" y="142"/>
                </a:lnTo>
                <a:lnTo>
                  <a:pt x="485" y="142"/>
                </a:lnTo>
                <a:lnTo>
                  <a:pt x="485" y="142"/>
                </a:lnTo>
                <a:lnTo>
                  <a:pt x="489" y="145"/>
                </a:lnTo>
                <a:lnTo>
                  <a:pt x="493" y="151"/>
                </a:lnTo>
                <a:lnTo>
                  <a:pt x="495" y="149"/>
                </a:lnTo>
                <a:lnTo>
                  <a:pt x="490" y="142"/>
                </a:lnTo>
                <a:lnTo>
                  <a:pt x="487" y="132"/>
                </a:lnTo>
                <a:lnTo>
                  <a:pt x="487" y="132"/>
                </a:lnTo>
                <a:lnTo>
                  <a:pt x="489" y="131"/>
                </a:lnTo>
                <a:lnTo>
                  <a:pt x="489" y="131"/>
                </a:lnTo>
                <a:lnTo>
                  <a:pt x="499" y="147"/>
                </a:lnTo>
                <a:lnTo>
                  <a:pt x="502" y="144"/>
                </a:lnTo>
                <a:lnTo>
                  <a:pt x="502" y="143"/>
                </a:lnTo>
                <a:lnTo>
                  <a:pt x="501" y="143"/>
                </a:lnTo>
                <a:lnTo>
                  <a:pt x="501" y="143"/>
                </a:lnTo>
                <a:lnTo>
                  <a:pt x="498" y="121"/>
                </a:lnTo>
                <a:lnTo>
                  <a:pt x="494" y="115"/>
                </a:lnTo>
                <a:lnTo>
                  <a:pt x="494" y="132"/>
                </a:lnTo>
                <a:lnTo>
                  <a:pt x="494" y="132"/>
                </a:lnTo>
                <a:lnTo>
                  <a:pt x="493" y="134"/>
                </a:lnTo>
                <a:lnTo>
                  <a:pt x="491" y="135"/>
                </a:lnTo>
                <a:lnTo>
                  <a:pt x="491" y="135"/>
                </a:lnTo>
                <a:lnTo>
                  <a:pt x="487" y="122"/>
                </a:lnTo>
                <a:lnTo>
                  <a:pt x="486" y="107"/>
                </a:lnTo>
                <a:lnTo>
                  <a:pt x="481" y="100"/>
                </a:lnTo>
                <a:lnTo>
                  <a:pt x="483" y="121"/>
                </a:lnTo>
                <a:lnTo>
                  <a:pt x="483" y="122"/>
                </a:lnTo>
                <a:lnTo>
                  <a:pt x="482" y="123"/>
                </a:lnTo>
                <a:lnTo>
                  <a:pt x="481" y="123"/>
                </a:lnTo>
                <a:lnTo>
                  <a:pt x="481" y="123"/>
                </a:lnTo>
                <a:lnTo>
                  <a:pt x="476" y="109"/>
                </a:lnTo>
                <a:lnTo>
                  <a:pt x="474" y="92"/>
                </a:lnTo>
                <a:lnTo>
                  <a:pt x="474" y="90"/>
                </a:lnTo>
                <a:lnTo>
                  <a:pt x="474" y="101"/>
                </a:lnTo>
                <a:lnTo>
                  <a:pt x="473" y="102"/>
                </a:lnTo>
                <a:lnTo>
                  <a:pt x="473" y="102"/>
                </a:lnTo>
                <a:lnTo>
                  <a:pt x="472" y="103"/>
                </a:lnTo>
                <a:lnTo>
                  <a:pt x="472" y="103"/>
                </a:lnTo>
                <a:lnTo>
                  <a:pt x="469" y="93"/>
                </a:lnTo>
                <a:lnTo>
                  <a:pt x="469" y="83"/>
                </a:lnTo>
                <a:lnTo>
                  <a:pt x="468" y="80"/>
                </a:lnTo>
                <a:lnTo>
                  <a:pt x="451" y="51"/>
                </a:lnTo>
                <a:lnTo>
                  <a:pt x="449" y="47"/>
                </a:lnTo>
                <a:lnTo>
                  <a:pt x="448" y="50"/>
                </a:lnTo>
                <a:lnTo>
                  <a:pt x="448" y="51"/>
                </a:lnTo>
                <a:lnTo>
                  <a:pt x="447" y="51"/>
                </a:lnTo>
                <a:lnTo>
                  <a:pt x="447" y="51"/>
                </a:lnTo>
                <a:lnTo>
                  <a:pt x="447" y="51"/>
                </a:lnTo>
                <a:lnTo>
                  <a:pt x="448" y="43"/>
                </a:lnTo>
                <a:lnTo>
                  <a:pt x="447" y="37"/>
                </a:lnTo>
                <a:lnTo>
                  <a:pt x="444" y="31"/>
                </a:lnTo>
                <a:lnTo>
                  <a:pt x="444" y="43"/>
                </a:lnTo>
                <a:lnTo>
                  <a:pt x="443" y="43"/>
                </a:lnTo>
                <a:lnTo>
                  <a:pt x="443" y="44"/>
                </a:lnTo>
                <a:lnTo>
                  <a:pt x="441" y="44"/>
                </a:lnTo>
                <a:lnTo>
                  <a:pt x="441" y="44"/>
                </a:lnTo>
                <a:lnTo>
                  <a:pt x="440" y="41"/>
                </a:lnTo>
                <a:lnTo>
                  <a:pt x="440" y="37"/>
                </a:lnTo>
                <a:lnTo>
                  <a:pt x="440" y="33"/>
                </a:lnTo>
                <a:lnTo>
                  <a:pt x="440" y="29"/>
                </a:lnTo>
                <a:lnTo>
                  <a:pt x="440" y="27"/>
                </a:lnTo>
                <a:lnTo>
                  <a:pt x="440" y="27"/>
                </a:lnTo>
                <a:close/>
                <a:moveTo>
                  <a:pt x="285" y="27"/>
                </a:moveTo>
                <a:lnTo>
                  <a:pt x="281" y="31"/>
                </a:lnTo>
                <a:lnTo>
                  <a:pt x="284" y="31"/>
                </a:lnTo>
                <a:lnTo>
                  <a:pt x="287" y="29"/>
                </a:lnTo>
                <a:lnTo>
                  <a:pt x="285" y="27"/>
                </a:lnTo>
                <a:close/>
                <a:moveTo>
                  <a:pt x="346" y="27"/>
                </a:moveTo>
                <a:lnTo>
                  <a:pt x="346" y="27"/>
                </a:lnTo>
                <a:lnTo>
                  <a:pt x="346" y="27"/>
                </a:lnTo>
                <a:lnTo>
                  <a:pt x="346" y="27"/>
                </a:lnTo>
                <a:close/>
                <a:moveTo>
                  <a:pt x="186" y="27"/>
                </a:moveTo>
                <a:lnTo>
                  <a:pt x="171" y="29"/>
                </a:lnTo>
                <a:lnTo>
                  <a:pt x="168" y="31"/>
                </a:lnTo>
                <a:lnTo>
                  <a:pt x="172" y="37"/>
                </a:lnTo>
                <a:lnTo>
                  <a:pt x="178" y="35"/>
                </a:lnTo>
                <a:lnTo>
                  <a:pt x="180" y="34"/>
                </a:lnTo>
                <a:lnTo>
                  <a:pt x="180" y="33"/>
                </a:lnTo>
                <a:lnTo>
                  <a:pt x="179" y="33"/>
                </a:lnTo>
                <a:lnTo>
                  <a:pt x="180" y="30"/>
                </a:lnTo>
                <a:lnTo>
                  <a:pt x="180" y="29"/>
                </a:lnTo>
                <a:lnTo>
                  <a:pt x="182" y="27"/>
                </a:lnTo>
                <a:lnTo>
                  <a:pt x="182" y="27"/>
                </a:lnTo>
                <a:lnTo>
                  <a:pt x="184" y="29"/>
                </a:lnTo>
                <a:lnTo>
                  <a:pt x="186" y="27"/>
                </a:lnTo>
                <a:close/>
                <a:moveTo>
                  <a:pt x="301" y="26"/>
                </a:moveTo>
                <a:lnTo>
                  <a:pt x="296" y="27"/>
                </a:lnTo>
                <a:lnTo>
                  <a:pt x="292" y="30"/>
                </a:lnTo>
                <a:lnTo>
                  <a:pt x="293" y="30"/>
                </a:lnTo>
                <a:lnTo>
                  <a:pt x="300" y="30"/>
                </a:lnTo>
                <a:lnTo>
                  <a:pt x="301" y="29"/>
                </a:lnTo>
                <a:lnTo>
                  <a:pt x="301" y="27"/>
                </a:lnTo>
                <a:lnTo>
                  <a:pt x="301" y="26"/>
                </a:lnTo>
                <a:close/>
                <a:moveTo>
                  <a:pt x="304" y="26"/>
                </a:moveTo>
                <a:lnTo>
                  <a:pt x="302" y="26"/>
                </a:lnTo>
                <a:lnTo>
                  <a:pt x="302" y="27"/>
                </a:lnTo>
                <a:lnTo>
                  <a:pt x="304" y="26"/>
                </a:lnTo>
                <a:close/>
                <a:moveTo>
                  <a:pt x="276" y="26"/>
                </a:moveTo>
                <a:lnTo>
                  <a:pt x="272" y="30"/>
                </a:lnTo>
                <a:lnTo>
                  <a:pt x="273" y="30"/>
                </a:lnTo>
                <a:lnTo>
                  <a:pt x="276" y="26"/>
                </a:lnTo>
                <a:lnTo>
                  <a:pt x="276" y="26"/>
                </a:lnTo>
                <a:close/>
                <a:moveTo>
                  <a:pt x="418" y="26"/>
                </a:moveTo>
                <a:lnTo>
                  <a:pt x="414" y="27"/>
                </a:lnTo>
                <a:lnTo>
                  <a:pt x="414" y="27"/>
                </a:lnTo>
                <a:lnTo>
                  <a:pt x="418" y="27"/>
                </a:lnTo>
                <a:lnTo>
                  <a:pt x="418" y="26"/>
                </a:lnTo>
                <a:close/>
                <a:moveTo>
                  <a:pt x="312" y="26"/>
                </a:moveTo>
                <a:lnTo>
                  <a:pt x="310" y="26"/>
                </a:lnTo>
                <a:lnTo>
                  <a:pt x="309" y="29"/>
                </a:lnTo>
                <a:lnTo>
                  <a:pt x="309" y="30"/>
                </a:lnTo>
                <a:lnTo>
                  <a:pt x="312" y="30"/>
                </a:lnTo>
                <a:lnTo>
                  <a:pt x="312" y="26"/>
                </a:lnTo>
                <a:close/>
                <a:moveTo>
                  <a:pt x="212" y="26"/>
                </a:moveTo>
                <a:lnTo>
                  <a:pt x="197" y="26"/>
                </a:lnTo>
                <a:lnTo>
                  <a:pt x="196" y="26"/>
                </a:lnTo>
                <a:lnTo>
                  <a:pt x="205" y="35"/>
                </a:lnTo>
                <a:lnTo>
                  <a:pt x="213" y="27"/>
                </a:lnTo>
                <a:lnTo>
                  <a:pt x="212" y="26"/>
                </a:lnTo>
                <a:close/>
                <a:moveTo>
                  <a:pt x="384" y="26"/>
                </a:moveTo>
                <a:lnTo>
                  <a:pt x="382" y="26"/>
                </a:lnTo>
                <a:lnTo>
                  <a:pt x="384" y="26"/>
                </a:lnTo>
                <a:lnTo>
                  <a:pt x="384" y="26"/>
                </a:lnTo>
                <a:close/>
                <a:moveTo>
                  <a:pt x="255" y="26"/>
                </a:moveTo>
                <a:lnTo>
                  <a:pt x="254" y="27"/>
                </a:lnTo>
                <a:lnTo>
                  <a:pt x="256" y="30"/>
                </a:lnTo>
                <a:lnTo>
                  <a:pt x="260" y="26"/>
                </a:lnTo>
                <a:lnTo>
                  <a:pt x="255" y="26"/>
                </a:lnTo>
                <a:close/>
                <a:moveTo>
                  <a:pt x="322" y="26"/>
                </a:moveTo>
                <a:lnTo>
                  <a:pt x="319" y="26"/>
                </a:lnTo>
                <a:lnTo>
                  <a:pt x="318" y="26"/>
                </a:lnTo>
                <a:lnTo>
                  <a:pt x="322" y="29"/>
                </a:lnTo>
                <a:lnTo>
                  <a:pt x="322" y="26"/>
                </a:lnTo>
                <a:close/>
                <a:moveTo>
                  <a:pt x="225" y="26"/>
                </a:moveTo>
                <a:lnTo>
                  <a:pt x="221" y="26"/>
                </a:lnTo>
                <a:lnTo>
                  <a:pt x="217" y="29"/>
                </a:lnTo>
                <a:lnTo>
                  <a:pt x="220" y="31"/>
                </a:lnTo>
                <a:lnTo>
                  <a:pt x="225" y="26"/>
                </a:lnTo>
                <a:close/>
                <a:moveTo>
                  <a:pt x="242" y="26"/>
                </a:moveTo>
                <a:lnTo>
                  <a:pt x="233" y="26"/>
                </a:lnTo>
                <a:lnTo>
                  <a:pt x="237" y="30"/>
                </a:lnTo>
                <a:lnTo>
                  <a:pt x="242" y="26"/>
                </a:lnTo>
                <a:close/>
                <a:moveTo>
                  <a:pt x="523" y="25"/>
                </a:moveTo>
                <a:lnTo>
                  <a:pt x="520" y="25"/>
                </a:lnTo>
                <a:lnTo>
                  <a:pt x="520" y="27"/>
                </a:lnTo>
                <a:lnTo>
                  <a:pt x="520" y="29"/>
                </a:lnTo>
                <a:lnTo>
                  <a:pt x="520" y="29"/>
                </a:lnTo>
                <a:lnTo>
                  <a:pt x="520" y="30"/>
                </a:lnTo>
                <a:lnTo>
                  <a:pt x="519" y="33"/>
                </a:lnTo>
                <a:lnTo>
                  <a:pt x="522" y="35"/>
                </a:lnTo>
                <a:lnTo>
                  <a:pt x="522" y="35"/>
                </a:lnTo>
                <a:lnTo>
                  <a:pt x="523" y="25"/>
                </a:lnTo>
                <a:close/>
                <a:moveTo>
                  <a:pt x="329" y="25"/>
                </a:moveTo>
                <a:lnTo>
                  <a:pt x="326" y="25"/>
                </a:lnTo>
                <a:lnTo>
                  <a:pt x="326" y="29"/>
                </a:lnTo>
                <a:lnTo>
                  <a:pt x="329" y="29"/>
                </a:lnTo>
                <a:lnTo>
                  <a:pt x="329" y="25"/>
                </a:lnTo>
                <a:lnTo>
                  <a:pt x="329" y="25"/>
                </a:lnTo>
                <a:close/>
                <a:moveTo>
                  <a:pt x="367" y="25"/>
                </a:moveTo>
                <a:lnTo>
                  <a:pt x="365" y="27"/>
                </a:lnTo>
                <a:lnTo>
                  <a:pt x="368" y="27"/>
                </a:lnTo>
                <a:lnTo>
                  <a:pt x="367" y="25"/>
                </a:lnTo>
                <a:close/>
                <a:moveTo>
                  <a:pt x="528" y="25"/>
                </a:moveTo>
                <a:lnTo>
                  <a:pt x="525" y="25"/>
                </a:lnTo>
                <a:lnTo>
                  <a:pt x="525" y="33"/>
                </a:lnTo>
                <a:lnTo>
                  <a:pt x="528" y="31"/>
                </a:lnTo>
                <a:lnTo>
                  <a:pt x="528" y="25"/>
                </a:lnTo>
                <a:close/>
                <a:moveTo>
                  <a:pt x="436" y="25"/>
                </a:moveTo>
                <a:lnTo>
                  <a:pt x="426" y="26"/>
                </a:lnTo>
                <a:lnTo>
                  <a:pt x="426" y="26"/>
                </a:lnTo>
                <a:lnTo>
                  <a:pt x="436" y="25"/>
                </a:lnTo>
                <a:lnTo>
                  <a:pt x="436" y="25"/>
                </a:lnTo>
                <a:close/>
                <a:moveTo>
                  <a:pt x="342" y="23"/>
                </a:moveTo>
                <a:lnTo>
                  <a:pt x="336" y="25"/>
                </a:lnTo>
                <a:lnTo>
                  <a:pt x="339" y="26"/>
                </a:lnTo>
                <a:lnTo>
                  <a:pt x="342" y="29"/>
                </a:lnTo>
                <a:lnTo>
                  <a:pt x="342" y="29"/>
                </a:lnTo>
                <a:lnTo>
                  <a:pt x="342" y="23"/>
                </a:lnTo>
                <a:lnTo>
                  <a:pt x="342" y="23"/>
                </a:lnTo>
                <a:close/>
                <a:moveTo>
                  <a:pt x="448" y="23"/>
                </a:moveTo>
                <a:lnTo>
                  <a:pt x="447" y="23"/>
                </a:lnTo>
                <a:lnTo>
                  <a:pt x="451" y="31"/>
                </a:lnTo>
                <a:lnTo>
                  <a:pt x="452" y="29"/>
                </a:lnTo>
                <a:lnTo>
                  <a:pt x="448" y="23"/>
                </a:lnTo>
                <a:close/>
                <a:moveTo>
                  <a:pt x="417" y="23"/>
                </a:moveTo>
                <a:lnTo>
                  <a:pt x="417" y="23"/>
                </a:lnTo>
                <a:lnTo>
                  <a:pt x="417" y="23"/>
                </a:lnTo>
                <a:lnTo>
                  <a:pt x="417" y="23"/>
                </a:lnTo>
                <a:close/>
                <a:moveTo>
                  <a:pt x="453" y="23"/>
                </a:moveTo>
                <a:lnTo>
                  <a:pt x="452" y="23"/>
                </a:lnTo>
                <a:lnTo>
                  <a:pt x="453" y="23"/>
                </a:lnTo>
                <a:lnTo>
                  <a:pt x="453" y="23"/>
                </a:lnTo>
                <a:close/>
                <a:moveTo>
                  <a:pt x="354" y="23"/>
                </a:moveTo>
                <a:lnTo>
                  <a:pt x="347" y="23"/>
                </a:lnTo>
                <a:lnTo>
                  <a:pt x="351" y="27"/>
                </a:lnTo>
                <a:lnTo>
                  <a:pt x="354" y="23"/>
                </a:lnTo>
                <a:close/>
                <a:moveTo>
                  <a:pt x="381" y="22"/>
                </a:moveTo>
                <a:lnTo>
                  <a:pt x="378" y="26"/>
                </a:lnTo>
                <a:lnTo>
                  <a:pt x="378" y="26"/>
                </a:lnTo>
                <a:lnTo>
                  <a:pt x="381" y="23"/>
                </a:lnTo>
                <a:lnTo>
                  <a:pt x="381" y="22"/>
                </a:lnTo>
                <a:close/>
                <a:moveTo>
                  <a:pt x="399" y="22"/>
                </a:moveTo>
                <a:lnTo>
                  <a:pt x="397" y="26"/>
                </a:lnTo>
                <a:lnTo>
                  <a:pt x="401" y="25"/>
                </a:lnTo>
                <a:lnTo>
                  <a:pt x="399" y="22"/>
                </a:lnTo>
                <a:close/>
                <a:moveTo>
                  <a:pt x="499" y="22"/>
                </a:moveTo>
                <a:lnTo>
                  <a:pt x="499" y="29"/>
                </a:lnTo>
                <a:lnTo>
                  <a:pt x="504" y="37"/>
                </a:lnTo>
                <a:lnTo>
                  <a:pt x="506" y="30"/>
                </a:lnTo>
                <a:lnTo>
                  <a:pt x="503" y="27"/>
                </a:lnTo>
                <a:lnTo>
                  <a:pt x="499" y="22"/>
                </a:lnTo>
                <a:close/>
                <a:moveTo>
                  <a:pt x="465" y="22"/>
                </a:moveTo>
                <a:lnTo>
                  <a:pt x="464" y="27"/>
                </a:lnTo>
                <a:lnTo>
                  <a:pt x="464" y="31"/>
                </a:lnTo>
                <a:lnTo>
                  <a:pt x="464" y="39"/>
                </a:lnTo>
                <a:lnTo>
                  <a:pt x="469" y="46"/>
                </a:lnTo>
                <a:lnTo>
                  <a:pt x="472" y="33"/>
                </a:lnTo>
                <a:lnTo>
                  <a:pt x="468" y="27"/>
                </a:lnTo>
                <a:lnTo>
                  <a:pt x="465" y="22"/>
                </a:lnTo>
                <a:close/>
                <a:moveTo>
                  <a:pt x="364" y="22"/>
                </a:moveTo>
                <a:lnTo>
                  <a:pt x="357" y="22"/>
                </a:lnTo>
                <a:lnTo>
                  <a:pt x="352" y="27"/>
                </a:lnTo>
                <a:lnTo>
                  <a:pt x="361" y="27"/>
                </a:lnTo>
                <a:lnTo>
                  <a:pt x="365" y="23"/>
                </a:lnTo>
                <a:lnTo>
                  <a:pt x="364" y="22"/>
                </a:lnTo>
                <a:close/>
                <a:moveTo>
                  <a:pt x="325" y="22"/>
                </a:moveTo>
                <a:lnTo>
                  <a:pt x="325" y="23"/>
                </a:lnTo>
                <a:lnTo>
                  <a:pt x="326" y="23"/>
                </a:lnTo>
                <a:lnTo>
                  <a:pt x="325" y="22"/>
                </a:lnTo>
                <a:close/>
                <a:moveTo>
                  <a:pt x="291" y="22"/>
                </a:moveTo>
                <a:lnTo>
                  <a:pt x="288" y="23"/>
                </a:lnTo>
                <a:lnTo>
                  <a:pt x="291" y="23"/>
                </a:lnTo>
                <a:lnTo>
                  <a:pt x="292" y="22"/>
                </a:lnTo>
                <a:lnTo>
                  <a:pt x="291" y="22"/>
                </a:lnTo>
                <a:close/>
                <a:moveTo>
                  <a:pt x="304" y="22"/>
                </a:moveTo>
                <a:lnTo>
                  <a:pt x="301" y="22"/>
                </a:lnTo>
                <a:lnTo>
                  <a:pt x="298" y="23"/>
                </a:lnTo>
                <a:lnTo>
                  <a:pt x="305" y="23"/>
                </a:lnTo>
                <a:lnTo>
                  <a:pt x="305" y="22"/>
                </a:lnTo>
                <a:lnTo>
                  <a:pt x="305" y="22"/>
                </a:lnTo>
                <a:lnTo>
                  <a:pt x="304" y="22"/>
                </a:lnTo>
                <a:lnTo>
                  <a:pt x="304" y="22"/>
                </a:lnTo>
                <a:lnTo>
                  <a:pt x="304" y="22"/>
                </a:lnTo>
                <a:lnTo>
                  <a:pt x="304" y="22"/>
                </a:lnTo>
                <a:close/>
                <a:moveTo>
                  <a:pt x="310" y="21"/>
                </a:moveTo>
                <a:lnTo>
                  <a:pt x="306" y="21"/>
                </a:lnTo>
                <a:lnTo>
                  <a:pt x="308" y="23"/>
                </a:lnTo>
                <a:lnTo>
                  <a:pt x="310" y="21"/>
                </a:lnTo>
                <a:close/>
                <a:moveTo>
                  <a:pt x="220" y="21"/>
                </a:moveTo>
                <a:lnTo>
                  <a:pt x="220" y="21"/>
                </a:lnTo>
                <a:lnTo>
                  <a:pt x="220" y="21"/>
                </a:lnTo>
                <a:lnTo>
                  <a:pt x="220" y="21"/>
                </a:lnTo>
                <a:close/>
                <a:moveTo>
                  <a:pt x="272" y="21"/>
                </a:moveTo>
                <a:lnTo>
                  <a:pt x="270" y="23"/>
                </a:lnTo>
                <a:lnTo>
                  <a:pt x="273" y="23"/>
                </a:lnTo>
                <a:lnTo>
                  <a:pt x="277" y="21"/>
                </a:lnTo>
                <a:lnTo>
                  <a:pt x="272" y="21"/>
                </a:lnTo>
                <a:close/>
                <a:moveTo>
                  <a:pt x="477" y="21"/>
                </a:moveTo>
                <a:lnTo>
                  <a:pt x="477" y="30"/>
                </a:lnTo>
                <a:lnTo>
                  <a:pt x="478" y="33"/>
                </a:lnTo>
                <a:lnTo>
                  <a:pt x="480" y="23"/>
                </a:lnTo>
                <a:lnTo>
                  <a:pt x="477" y="21"/>
                </a:lnTo>
                <a:close/>
                <a:moveTo>
                  <a:pt x="380" y="21"/>
                </a:moveTo>
                <a:lnTo>
                  <a:pt x="371" y="21"/>
                </a:lnTo>
                <a:lnTo>
                  <a:pt x="375" y="26"/>
                </a:lnTo>
                <a:lnTo>
                  <a:pt x="380" y="21"/>
                </a:lnTo>
                <a:lnTo>
                  <a:pt x="380" y="21"/>
                </a:lnTo>
                <a:close/>
                <a:moveTo>
                  <a:pt x="322" y="21"/>
                </a:moveTo>
                <a:lnTo>
                  <a:pt x="315" y="21"/>
                </a:lnTo>
                <a:lnTo>
                  <a:pt x="314" y="23"/>
                </a:lnTo>
                <a:lnTo>
                  <a:pt x="314" y="23"/>
                </a:lnTo>
                <a:lnTo>
                  <a:pt x="321" y="23"/>
                </a:lnTo>
                <a:lnTo>
                  <a:pt x="322" y="23"/>
                </a:lnTo>
                <a:lnTo>
                  <a:pt x="322" y="21"/>
                </a:lnTo>
                <a:close/>
                <a:moveTo>
                  <a:pt x="263" y="20"/>
                </a:moveTo>
                <a:lnTo>
                  <a:pt x="264" y="21"/>
                </a:lnTo>
                <a:lnTo>
                  <a:pt x="266" y="20"/>
                </a:lnTo>
                <a:lnTo>
                  <a:pt x="263" y="20"/>
                </a:lnTo>
                <a:close/>
                <a:moveTo>
                  <a:pt x="233" y="20"/>
                </a:moveTo>
                <a:lnTo>
                  <a:pt x="226" y="20"/>
                </a:lnTo>
                <a:lnTo>
                  <a:pt x="228" y="21"/>
                </a:lnTo>
                <a:lnTo>
                  <a:pt x="230" y="21"/>
                </a:lnTo>
                <a:lnTo>
                  <a:pt x="233" y="20"/>
                </a:lnTo>
                <a:close/>
                <a:moveTo>
                  <a:pt x="336" y="20"/>
                </a:moveTo>
                <a:lnTo>
                  <a:pt x="331" y="20"/>
                </a:lnTo>
                <a:lnTo>
                  <a:pt x="331" y="21"/>
                </a:lnTo>
                <a:lnTo>
                  <a:pt x="334" y="22"/>
                </a:lnTo>
                <a:lnTo>
                  <a:pt x="340" y="22"/>
                </a:lnTo>
                <a:lnTo>
                  <a:pt x="336" y="20"/>
                </a:lnTo>
                <a:close/>
                <a:moveTo>
                  <a:pt x="255" y="20"/>
                </a:moveTo>
                <a:lnTo>
                  <a:pt x="252" y="22"/>
                </a:lnTo>
                <a:lnTo>
                  <a:pt x="252" y="22"/>
                </a:lnTo>
                <a:lnTo>
                  <a:pt x="254" y="22"/>
                </a:lnTo>
                <a:lnTo>
                  <a:pt x="255" y="21"/>
                </a:lnTo>
                <a:lnTo>
                  <a:pt x="255" y="21"/>
                </a:lnTo>
                <a:lnTo>
                  <a:pt x="255" y="20"/>
                </a:lnTo>
                <a:lnTo>
                  <a:pt x="255" y="20"/>
                </a:lnTo>
                <a:lnTo>
                  <a:pt x="255" y="20"/>
                </a:lnTo>
                <a:close/>
                <a:moveTo>
                  <a:pt x="413" y="20"/>
                </a:moveTo>
                <a:lnTo>
                  <a:pt x="410" y="25"/>
                </a:lnTo>
                <a:lnTo>
                  <a:pt x="413" y="23"/>
                </a:lnTo>
                <a:lnTo>
                  <a:pt x="414" y="21"/>
                </a:lnTo>
                <a:lnTo>
                  <a:pt x="413" y="20"/>
                </a:lnTo>
                <a:close/>
                <a:moveTo>
                  <a:pt x="361" y="20"/>
                </a:moveTo>
                <a:lnTo>
                  <a:pt x="359" y="21"/>
                </a:lnTo>
                <a:lnTo>
                  <a:pt x="363" y="21"/>
                </a:lnTo>
                <a:lnTo>
                  <a:pt x="361" y="20"/>
                </a:lnTo>
                <a:close/>
                <a:moveTo>
                  <a:pt x="238" y="18"/>
                </a:moveTo>
                <a:lnTo>
                  <a:pt x="237" y="21"/>
                </a:lnTo>
                <a:lnTo>
                  <a:pt x="241" y="21"/>
                </a:lnTo>
                <a:lnTo>
                  <a:pt x="238" y="18"/>
                </a:lnTo>
                <a:close/>
                <a:moveTo>
                  <a:pt x="246" y="18"/>
                </a:moveTo>
                <a:lnTo>
                  <a:pt x="243" y="18"/>
                </a:lnTo>
                <a:lnTo>
                  <a:pt x="246" y="21"/>
                </a:lnTo>
                <a:lnTo>
                  <a:pt x="249" y="18"/>
                </a:lnTo>
                <a:lnTo>
                  <a:pt x="246" y="18"/>
                </a:lnTo>
                <a:close/>
                <a:moveTo>
                  <a:pt x="397" y="18"/>
                </a:moveTo>
                <a:lnTo>
                  <a:pt x="392" y="26"/>
                </a:lnTo>
                <a:lnTo>
                  <a:pt x="393" y="26"/>
                </a:lnTo>
                <a:lnTo>
                  <a:pt x="397" y="20"/>
                </a:lnTo>
                <a:lnTo>
                  <a:pt x="397" y="18"/>
                </a:lnTo>
                <a:close/>
                <a:moveTo>
                  <a:pt x="483" y="18"/>
                </a:moveTo>
                <a:lnTo>
                  <a:pt x="483" y="23"/>
                </a:lnTo>
                <a:lnTo>
                  <a:pt x="489" y="30"/>
                </a:lnTo>
                <a:lnTo>
                  <a:pt x="494" y="34"/>
                </a:lnTo>
                <a:lnTo>
                  <a:pt x="494" y="33"/>
                </a:lnTo>
                <a:lnTo>
                  <a:pt x="489" y="25"/>
                </a:lnTo>
                <a:lnTo>
                  <a:pt x="483" y="18"/>
                </a:lnTo>
                <a:close/>
                <a:moveTo>
                  <a:pt x="427" y="18"/>
                </a:moveTo>
                <a:lnTo>
                  <a:pt x="424" y="22"/>
                </a:lnTo>
                <a:lnTo>
                  <a:pt x="434" y="22"/>
                </a:lnTo>
                <a:lnTo>
                  <a:pt x="431" y="18"/>
                </a:lnTo>
                <a:lnTo>
                  <a:pt x="427" y="18"/>
                </a:lnTo>
                <a:close/>
                <a:moveTo>
                  <a:pt x="440" y="18"/>
                </a:moveTo>
                <a:lnTo>
                  <a:pt x="439" y="18"/>
                </a:lnTo>
                <a:lnTo>
                  <a:pt x="440" y="20"/>
                </a:lnTo>
                <a:lnTo>
                  <a:pt x="440" y="18"/>
                </a:lnTo>
                <a:lnTo>
                  <a:pt x="440" y="18"/>
                </a:lnTo>
                <a:close/>
                <a:moveTo>
                  <a:pt x="445" y="18"/>
                </a:moveTo>
                <a:lnTo>
                  <a:pt x="443" y="18"/>
                </a:lnTo>
                <a:lnTo>
                  <a:pt x="443" y="18"/>
                </a:lnTo>
                <a:lnTo>
                  <a:pt x="444" y="21"/>
                </a:lnTo>
                <a:lnTo>
                  <a:pt x="447" y="21"/>
                </a:lnTo>
                <a:lnTo>
                  <a:pt x="445" y="18"/>
                </a:lnTo>
                <a:close/>
                <a:moveTo>
                  <a:pt x="419" y="18"/>
                </a:moveTo>
                <a:lnTo>
                  <a:pt x="419" y="18"/>
                </a:lnTo>
                <a:lnTo>
                  <a:pt x="422" y="21"/>
                </a:lnTo>
                <a:lnTo>
                  <a:pt x="423" y="18"/>
                </a:lnTo>
                <a:lnTo>
                  <a:pt x="419" y="18"/>
                </a:lnTo>
                <a:close/>
                <a:moveTo>
                  <a:pt x="523" y="17"/>
                </a:moveTo>
                <a:lnTo>
                  <a:pt x="522" y="23"/>
                </a:lnTo>
                <a:lnTo>
                  <a:pt x="523" y="23"/>
                </a:lnTo>
                <a:lnTo>
                  <a:pt x="523" y="17"/>
                </a:lnTo>
                <a:close/>
                <a:moveTo>
                  <a:pt x="359" y="17"/>
                </a:moveTo>
                <a:lnTo>
                  <a:pt x="344" y="18"/>
                </a:lnTo>
                <a:lnTo>
                  <a:pt x="344" y="20"/>
                </a:lnTo>
                <a:lnTo>
                  <a:pt x="346" y="22"/>
                </a:lnTo>
                <a:lnTo>
                  <a:pt x="355" y="21"/>
                </a:lnTo>
                <a:lnTo>
                  <a:pt x="359" y="17"/>
                </a:lnTo>
                <a:lnTo>
                  <a:pt x="359" y="17"/>
                </a:lnTo>
                <a:close/>
                <a:moveTo>
                  <a:pt x="403" y="17"/>
                </a:moveTo>
                <a:lnTo>
                  <a:pt x="402" y="18"/>
                </a:lnTo>
                <a:lnTo>
                  <a:pt x="406" y="23"/>
                </a:lnTo>
                <a:lnTo>
                  <a:pt x="410" y="17"/>
                </a:lnTo>
                <a:lnTo>
                  <a:pt x="403" y="17"/>
                </a:lnTo>
                <a:close/>
                <a:moveTo>
                  <a:pt x="371" y="17"/>
                </a:moveTo>
                <a:lnTo>
                  <a:pt x="367" y="17"/>
                </a:lnTo>
                <a:lnTo>
                  <a:pt x="364" y="17"/>
                </a:lnTo>
                <a:lnTo>
                  <a:pt x="368" y="20"/>
                </a:lnTo>
                <a:lnTo>
                  <a:pt x="371" y="17"/>
                </a:lnTo>
                <a:close/>
                <a:moveTo>
                  <a:pt x="389" y="17"/>
                </a:moveTo>
                <a:lnTo>
                  <a:pt x="388" y="17"/>
                </a:lnTo>
                <a:lnTo>
                  <a:pt x="385" y="22"/>
                </a:lnTo>
                <a:lnTo>
                  <a:pt x="388" y="25"/>
                </a:lnTo>
                <a:lnTo>
                  <a:pt x="394" y="17"/>
                </a:lnTo>
                <a:lnTo>
                  <a:pt x="393" y="17"/>
                </a:lnTo>
                <a:lnTo>
                  <a:pt x="393" y="17"/>
                </a:lnTo>
                <a:lnTo>
                  <a:pt x="393" y="17"/>
                </a:lnTo>
                <a:lnTo>
                  <a:pt x="393" y="17"/>
                </a:lnTo>
                <a:lnTo>
                  <a:pt x="393" y="17"/>
                </a:lnTo>
                <a:lnTo>
                  <a:pt x="389" y="17"/>
                </a:lnTo>
                <a:close/>
                <a:moveTo>
                  <a:pt x="375" y="17"/>
                </a:moveTo>
                <a:lnTo>
                  <a:pt x="375" y="17"/>
                </a:lnTo>
                <a:lnTo>
                  <a:pt x="371" y="20"/>
                </a:lnTo>
                <a:lnTo>
                  <a:pt x="378" y="20"/>
                </a:lnTo>
                <a:lnTo>
                  <a:pt x="375" y="17"/>
                </a:lnTo>
                <a:close/>
                <a:moveTo>
                  <a:pt x="384" y="17"/>
                </a:moveTo>
                <a:lnTo>
                  <a:pt x="385" y="17"/>
                </a:lnTo>
                <a:lnTo>
                  <a:pt x="384" y="17"/>
                </a:lnTo>
                <a:lnTo>
                  <a:pt x="384" y="18"/>
                </a:lnTo>
                <a:lnTo>
                  <a:pt x="384" y="18"/>
                </a:lnTo>
                <a:lnTo>
                  <a:pt x="384" y="20"/>
                </a:lnTo>
                <a:lnTo>
                  <a:pt x="384" y="20"/>
                </a:lnTo>
                <a:lnTo>
                  <a:pt x="388" y="17"/>
                </a:lnTo>
                <a:lnTo>
                  <a:pt x="384" y="17"/>
                </a:lnTo>
                <a:close/>
                <a:moveTo>
                  <a:pt x="380" y="16"/>
                </a:moveTo>
                <a:lnTo>
                  <a:pt x="382" y="18"/>
                </a:lnTo>
                <a:lnTo>
                  <a:pt x="384" y="17"/>
                </a:lnTo>
                <a:lnTo>
                  <a:pt x="384" y="17"/>
                </a:lnTo>
                <a:lnTo>
                  <a:pt x="380" y="16"/>
                </a:lnTo>
                <a:close/>
                <a:moveTo>
                  <a:pt x="318" y="16"/>
                </a:moveTo>
                <a:lnTo>
                  <a:pt x="318" y="17"/>
                </a:lnTo>
                <a:lnTo>
                  <a:pt x="321" y="17"/>
                </a:lnTo>
                <a:lnTo>
                  <a:pt x="318" y="16"/>
                </a:lnTo>
                <a:close/>
                <a:moveTo>
                  <a:pt x="428" y="16"/>
                </a:moveTo>
                <a:lnTo>
                  <a:pt x="428" y="16"/>
                </a:lnTo>
                <a:lnTo>
                  <a:pt x="430" y="16"/>
                </a:lnTo>
                <a:lnTo>
                  <a:pt x="428" y="16"/>
                </a:lnTo>
                <a:close/>
                <a:moveTo>
                  <a:pt x="329" y="13"/>
                </a:moveTo>
                <a:lnTo>
                  <a:pt x="330" y="17"/>
                </a:lnTo>
                <a:lnTo>
                  <a:pt x="333" y="17"/>
                </a:lnTo>
                <a:lnTo>
                  <a:pt x="329" y="13"/>
                </a:lnTo>
                <a:close/>
                <a:moveTo>
                  <a:pt x="323" y="10"/>
                </a:moveTo>
                <a:lnTo>
                  <a:pt x="325" y="16"/>
                </a:lnTo>
                <a:lnTo>
                  <a:pt x="326" y="17"/>
                </a:lnTo>
                <a:lnTo>
                  <a:pt x="329" y="17"/>
                </a:lnTo>
                <a:lnTo>
                  <a:pt x="329" y="14"/>
                </a:lnTo>
                <a:lnTo>
                  <a:pt x="329" y="14"/>
                </a:lnTo>
                <a:lnTo>
                  <a:pt x="329" y="13"/>
                </a:lnTo>
                <a:lnTo>
                  <a:pt x="326" y="12"/>
                </a:lnTo>
                <a:lnTo>
                  <a:pt x="325" y="10"/>
                </a:lnTo>
                <a:lnTo>
                  <a:pt x="323" y="10"/>
                </a:lnTo>
                <a:close/>
                <a:moveTo>
                  <a:pt x="409" y="10"/>
                </a:moveTo>
                <a:lnTo>
                  <a:pt x="406" y="14"/>
                </a:lnTo>
                <a:lnTo>
                  <a:pt x="410" y="14"/>
                </a:lnTo>
                <a:lnTo>
                  <a:pt x="410" y="14"/>
                </a:lnTo>
                <a:lnTo>
                  <a:pt x="409" y="10"/>
                </a:lnTo>
                <a:close/>
                <a:moveTo>
                  <a:pt x="478" y="9"/>
                </a:moveTo>
                <a:lnTo>
                  <a:pt x="478" y="16"/>
                </a:lnTo>
                <a:lnTo>
                  <a:pt x="480" y="18"/>
                </a:lnTo>
                <a:lnTo>
                  <a:pt x="481" y="13"/>
                </a:lnTo>
                <a:lnTo>
                  <a:pt x="478" y="9"/>
                </a:lnTo>
                <a:close/>
                <a:moveTo>
                  <a:pt x="512" y="6"/>
                </a:moveTo>
                <a:lnTo>
                  <a:pt x="511" y="25"/>
                </a:lnTo>
                <a:lnTo>
                  <a:pt x="515" y="30"/>
                </a:lnTo>
                <a:lnTo>
                  <a:pt x="516" y="25"/>
                </a:lnTo>
                <a:lnTo>
                  <a:pt x="515" y="21"/>
                </a:lnTo>
                <a:lnTo>
                  <a:pt x="514" y="17"/>
                </a:lnTo>
                <a:lnTo>
                  <a:pt x="512" y="12"/>
                </a:lnTo>
                <a:lnTo>
                  <a:pt x="512" y="6"/>
                </a:lnTo>
                <a:close/>
                <a:moveTo>
                  <a:pt x="515" y="0"/>
                </a:moveTo>
                <a:lnTo>
                  <a:pt x="515" y="0"/>
                </a:lnTo>
                <a:lnTo>
                  <a:pt x="516" y="4"/>
                </a:lnTo>
                <a:lnTo>
                  <a:pt x="516" y="9"/>
                </a:lnTo>
                <a:lnTo>
                  <a:pt x="516" y="13"/>
                </a:lnTo>
                <a:lnTo>
                  <a:pt x="518" y="17"/>
                </a:lnTo>
                <a:lnTo>
                  <a:pt x="518" y="20"/>
                </a:lnTo>
                <a:lnTo>
                  <a:pt x="522" y="12"/>
                </a:lnTo>
                <a:lnTo>
                  <a:pt x="522" y="10"/>
                </a:lnTo>
                <a:lnTo>
                  <a:pt x="522" y="9"/>
                </a:lnTo>
                <a:lnTo>
                  <a:pt x="522" y="9"/>
                </a:lnTo>
                <a:lnTo>
                  <a:pt x="523" y="9"/>
                </a:lnTo>
                <a:lnTo>
                  <a:pt x="525" y="4"/>
                </a:lnTo>
                <a:lnTo>
                  <a:pt x="527" y="4"/>
                </a:lnTo>
                <a:lnTo>
                  <a:pt x="527" y="3"/>
                </a:lnTo>
                <a:lnTo>
                  <a:pt x="527" y="4"/>
                </a:lnTo>
                <a:lnTo>
                  <a:pt x="524" y="12"/>
                </a:lnTo>
                <a:lnTo>
                  <a:pt x="525" y="17"/>
                </a:lnTo>
                <a:lnTo>
                  <a:pt x="525" y="22"/>
                </a:lnTo>
                <a:lnTo>
                  <a:pt x="528" y="22"/>
                </a:lnTo>
                <a:lnTo>
                  <a:pt x="529" y="10"/>
                </a:lnTo>
                <a:lnTo>
                  <a:pt x="529" y="9"/>
                </a:lnTo>
                <a:lnTo>
                  <a:pt x="531" y="9"/>
                </a:lnTo>
                <a:lnTo>
                  <a:pt x="531" y="16"/>
                </a:lnTo>
                <a:lnTo>
                  <a:pt x="532" y="21"/>
                </a:lnTo>
                <a:lnTo>
                  <a:pt x="533" y="21"/>
                </a:lnTo>
                <a:lnTo>
                  <a:pt x="539" y="20"/>
                </a:lnTo>
                <a:lnTo>
                  <a:pt x="544" y="18"/>
                </a:lnTo>
                <a:lnTo>
                  <a:pt x="544" y="18"/>
                </a:lnTo>
                <a:lnTo>
                  <a:pt x="544" y="20"/>
                </a:lnTo>
                <a:lnTo>
                  <a:pt x="544" y="20"/>
                </a:lnTo>
                <a:lnTo>
                  <a:pt x="543" y="20"/>
                </a:lnTo>
                <a:lnTo>
                  <a:pt x="537" y="22"/>
                </a:lnTo>
                <a:lnTo>
                  <a:pt x="532" y="23"/>
                </a:lnTo>
                <a:lnTo>
                  <a:pt x="533" y="29"/>
                </a:lnTo>
                <a:lnTo>
                  <a:pt x="537" y="27"/>
                </a:lnTo>
                <a:lnTo>
                  <a:pt x="539" y="27"/>
                </a:lnTo>
                <a:lnTo>
                  <a:pt x="537" y="27"/>
                </a:lnTo>
                <a:lnTo>
                  <a:pt x="537" y="27"/>
                </a:lnTo>
                <a:lnTo>
                  <a:pt x="533" y="30"/>
                </a:lnTo>
                <a:lnTo>
                  <a:pt x="533" y="43"/>
                </a:lnTo>
                <a:lnTo>
                  <a:pt x="537" y="43"/>
                </a:lnTo>
                <a:lnTo>
                  <a:pt x="540" y="43"/>
                </a:lnTo>
                <a:lnTo>
                  <a:pt x="543" y="44"/>
                </a:lnTo>
                <a:lnTo>
                  <a:pt x="543" y="44"/>
                </a:lnTo>
                <a:lnTo>
                  <a:pt x="543" y="46"/>
                </a:lnTo>
                <a:lnTo>
                  <a:pt x="541" y="47"/>
                </a:lnTo>
                <a:lnTo>
                  <a:pt x="541" y="47"/>
                </a:lnTo>
                <a:lnTo>
                  <a:pt x="533" y="47"/>
                </a:lnTo>
                <a:lnTo>
                  <a:pt x="535" y="64"/>
                </a:lnTo>
                <a:lnTo>
                  <a:pt x="537" y="64"/>
                </a:lnTo>
                <a:lnTo>
                  <a:pt x="540" y="64"/>
                </a:lnTo>
                <a:lnTo>
                  <a:pt x="541" y="64"/>
                </a:lnTo>
                <a:lnTo>
                  <a:pt x="541" y="65"/>
                </a:lnTo>
                <a:lnTo>
                  <a:pt x="541" y="65"/>
                </a:lnTo>
                <a:lnTo>
                  <a:pt x="540" y="67"/>
                </a:lnTo>
                <a:lnTo>
                  <a:pt x="540" y="67"/>
                </a:lnTo>
                <a:lnTo>
                  <a:pt x="540" y="67"/>
                </a:lnTo>
                <a:lnTo>
                  <a:pt x="540" y="68"/>
                </a:lnTo>
                <a:lnTo>
                  <a:pt x="539" y="68"/>
                </a:lnTo>
                <a:lnTo>
                  <a:pt x="535" y="71"/>
                </a:lnTo>
                <a:lnTo>
                  <a:pt x="535" y="83"/>
                </a:lnTo>
                <a:lnTo>
                  <a:pt x="537" y="83"/>
                </a:lnTo>
                <a:lnTo>
                  <a:pt x="539" y="83"/>
                </a:lnTo>
                <a:lnTo>
                  <a:pt x="540" y="84"/>
                </a:lnTo>
                <a:lnTo>
                  <a:pt x="540" y="85"/>
                </a:lnTo>
                <a:lnTo>
                  <a:pt x="540" y="85"/>
                </a:lnTo>
                <a:lnTo>
                  <a:pt x="539" y="86"/>
                </a:lnTo>
                <a:lnTo>
                  <a:pt x="539" y="88"/>
                </a:lnTo>
                <a:lnTo>
                  <a:pt x="536" y="88"/>
                </a:lnTo>
                <a:lnTo>
                  <a:pt x="536" y="92"/>
                </a:lnTo>
                <a:lnTo>
                  <a:pt x="539" y="90"/>
                </a:lnTo>
                <a:lnTo>
                  <a:pt x="539" y="90"/>
                </a:lnTo>
                <a:lnTo>
                  <a:pt x="539" y="92"/>
                </a:lnTo>
                <a:lnTo>
                  <a:pt x="537" y="92"/>
                </a:lnTo>
                <a:lnTo>
                  <a:pt x="537" y="93"/>
                </a:lnTo>
                <a:lnTo>
                  <a:pt x="536" y="93"/>
                </a:lnTo>
                <a:lnTo>
                  <a:pt x="536" y="98"/>
                </a:lnTo>
                <a:lnTo>
                  <a:pt x="540" y="97"/>
                </a:lnTo>
                <a:lnTo>
                  <a:pt x="543" y="97"/>
                </a:lnTo>
                <a:lnTo>
                  <a:pt x="544" y="97"/>
                </a:lnTo>
                <a:lnTo>
                  <a:pt x="544" y="98"/>
                </a:lnTo>
                <a:lnTo>
                  <a:pt x="543" y="100"/>
                </a:lnTo>
                <a:lnTo>
                  <a:pt x="541" y="101"/>
                </a:lnTo>
                <a:lnTo>
                  <a:pt x="541" y="101"/>
                </a:lnTo>
                <a:lnTo>
                  <a:pt x="536" y="103"/>
                </a:lnTo>
                <a:lnTo>
                  <a:pt x="536" y="110"/>
                </a:lnTo>
                <a:lnTo>
                  <a:pt x="537" y="110"/>
                </a:lnTo>
                <a:lnTo>
                  <a:pt x="537" y="110"/>
                </a:lnTo>
                <a:lnTo>
                  <a:pt x="537" y="111"/>
                </a:lnTo>
                <a:lnTo>
                  <a:pt x="536" y="113"/>
                </a:lnTo>
                <a:lnTo>
                  <a:pt x="536" y="126"/>
                </a:lnTo>
                <a:lnTo>
                  <a:pt x="536" y="130"/>
                </a:lnTo>
                <a:lnTo>
                  <a:pt x="539" y="131"/>
                </a:lnTo>
                <a:lnTo>
                  <a:pt x="539" y="131"/>
                </a:lnTo>
                <a:lnTo>
                  <a:pt x="539" y="132"/>
                </a:lnTo>
                <a:lnTo>
                  <a:pt x="537" y="134"/>
                </a:lnTo>
                <a:lnTo>
                  <a:pt x="537" y="134"/>
                </a:lnTo>
                <a:lnTo>
                  <a:pt x="536" y="134"/>
                </a:lnTo>
                <a:lnTo>
                  <a:pt x="536" y="138"/>
                </a:lnTo>
                <a:lnTo>
                  <a:pt x="539" y="138"/>
                </a:lnTo>
                <a:lnTo>
                  <a:pt x="540" y="138"/>
                </a:lnTo>
                <a:lnTo>
                  <a:pt x="540" y="139"/>
                </a:lnTo>
                <a:lnTo>
                  <a:pt x="540" y="140"/>
                </a:lnTo>
                <a:lnTo>
                  <a:pt x="539" y="142"/>
                </a:lnTo>
                <a:lnTo>
                  <a:pt x="539" y="143"/>
                </a:lnTo>
                <a:lnTo>
                  <a:pt x="536" y="143"/>
                </a:lnTo>
                <a:lnTo>
                  <a:pt x="536" y="148"/>
                </a:lnTo>
                <a:lnTo>
                  <a:pt x="539" y="148"/>
                </a:lnTo>
                <a:lnTo>
                  <a:pt x="540" y="148"/>
                </a:lnTo>
                <a:lnTo>
                  <a:pt x="541" y="149"/>
                </a:lnTo>
                <a:lnTo>
                  <a:pt x="541" y="151"/>
                </a:lnTo>
                <a:lnTo>
                  <a:pt x="541" y="152"/>
                </a:lnTo>
                <a:lnTo>
                  <a:pt x="540" y="153"/>
                </a:lnTo>
                <a:lnTo>
                  <a:pt x="540" y="155"/>
                </a:lnTo>
                <a:lnTo>
                  <a:pt x="536" y="156"/>
                </a:lnTo>
                <a:lnTo>
                  <a:pt x="536" y="166"/>
                </a:lnTo>
                <a:lnTo>
                  <a:pt x="539" y="165"/>
                </a:lnTo>
                <a:lnTo>
                  <a:pt x="541" y="165"/>
                </a:lnTo>
                <a:lnTo>
                  <a:pt x="543" y="165"/>
                </a:lnTo>
                <a:lnTo>
                  <a:pt x="541" y="166"/>
                </a:lnTo>
                <a:lnTo>
                  <a:pt x="541" y="168"/>
                </a:lnTo>
                <a:lnTo>
                  <a:pt x="541" y="168"/>
                </a:lnTo>
                <a:lnTo>
                  <a:pt x="539" y="170"/>
                </a:lnTo>
                <a:lnTo>
                  <a:pt x="536" y="170"/>
                </a:lnTo>
                <a:lnTo>
                  <a:pt x="537" y="185"/>
                </a:lnTo>
                <a:lnTo>
                  <a:pt x="537" y="189"/>
                </a:lnTo>
                <a:lnTo>
                  <a:pt x="537" y="191"/>
                </a:lnTo>
                <a:lnTo>
                  <a:pt x="541" y="197"/>
                </a:lnTo>
                <a:lnTo>
                  <a:pt x="544" y="202"/>
                </a:lnTo>
                <a:lnTo>
                  <a:pt x="544" y="203"/>
                </a:lnTo>
                <a:lnTo>
                  <a:pt x="543" y="204"/>
                </a:lnTo>
                <a:lnTo>
                  <a:pt x="541" y="204"/>
                </a:lnTo>
                <a:lnTo>
                  <a:pt x="541" y="204"/>
                </a:lnTo>
                <a:lnTo>
                  <a:pt x="537" y="203"/>
                </a:lnTo>
                <a:lnTo>
                  <a:pt x="537" y="203"/>
                </a:lnTo>
                <a:lnTo>
                  <a:pt x="533" y="207"/>
                </a:lnTo>
                <a:lnTo>
                  <a:pt x="531" y="210"/>
                </a:lnTo>
                <a:lnTo>
                  <a:pt x="533" y="215"/>
                </a:lnTo>
                <a:lnTo>
                  <a:pt x="533" y="216"/>
                </a:lnTo>
                <a:lnTo>
                  <a:pt x="533" y="215"/>
                </a:lnTo>
                <a:lnTo>
                  <a:pt x="535" y="215"/>
                </a:lnTo>
                <a:lnTo>
                  <a:pt x="536" y="215"/>
                </a:lnTo>
                <a:lnTo>
                  <a:pt x="535" y="216"/>
                </a:lnTo>
                <a:lnTo>
                  <a:pt x="532" y="220"/>
                </a:lnTo>
                <a:lnTo>
                  <a:pt x="529" y="223"/>
                </a:lnTo>
                <a:lnTo>
                  <a:pt x="525" y="227"/>
                </a:lnTo>
                <a:lnTo>
                  <a:pt x="529" y="235"/>
                </a:lnTo>
                <a:lnTo>
                  <a:pt x="529" y="236"/>
                </a:lnTo>
                <a:lnTo>
                  <a:pt x="528" y="237"/>
                </a:lnTo>
                <a:lnTo>
                  <a:pt x="527" y="239"/>
                </a:lnTo>
                <a:lnTo>
                  <a:pt x="527" y="239"/>
                </a:lnTo>
                <a:lnTo>
                  <a:pt x="522" y="231"/>
                </a:lnTo>
                <a:lnTo>
                  <a:pt x="518" y="233"/>
                </a:lnTo>
                <a:lnTo>
                  <a:pt x="519" y="236"/>
                </a:lnTo>
                <a:lnTo>
                  <a:pt x="519" y="237"/>
                </a:lnTo>
                <a:lnTo>
                  <a:pt x="518" y="239"/>
                </a:lnTo>
                <a:lnTo>
                  <a:pt x="518" y="239"/>
                </a:lnTo>
                <a:lnTo>
                  <a:pt x="516" y="239"/>
                </a:lnTo>
                <a:lnTo>
                  <a:pt x="514" y="236"/>
                </a:lnTo>
                <a:lnTo>
                  <a:pt x="514" y="236"/>
                </a:lnTo>
                <a:lnTo>
                  <a:pt x="507" y="225"/>
                </a:lnTo>
                <a:lnTo>
                  <a:pt x="501" y="229"/>
                </a:lnTo>
                <a:lnTo>
                  <a:pt x="501" y="231"/>
                </a:lnTo>
                <a:lnTo>
                  <a:pt x="501" y="232"/>
                </a:lnTo>
                <a:lnTo>
                  <a:pt x="499" y="232"/>
                </a:lnTo>
                <a:lnTo>
                  <a:pt x="499" y="233"/>
                </a:lnTo>
                <a:lnTo>
                  <a:pt x="498" y="233"/>
                </a:lnTo>
                <a:lnTo>
                  <a:pt x="498" y="232"/>
                </a:lnTo>
                <a:lnTo>
                  <a:pt x="482" y="243"/>
                </a:lnTo>
                <a:lnTo>
                  <a:pt x="482" y="243"/>
                </a:lnTo>
                <a:lnTo>
                  <a:pt x="482" y="243"/>
                </a:lnTo>
                <a:lnTo>
                  <a:pt x="482" y="241"/>
                </a:lnTo>
                <a:lnTo>
                  <a:pt x="482" y="241"/>
                </a:lnTo>
                <a:lnTo>
                  <a:pt x="489" y="236"/>
                </a:lnTo>
                <a:lnTo>
                  <a:pt x="487" y="236"/>
                </a:lnTo>
                <a:lnTo>
                  <a:pt x="485" y="229"/>
                </a:lnTo>
                <a:lnTo>
                  <a:pt x="481" y="224"/>
                </a:lnTo>
                <a:lnTo>
                  <a:pt x="478" y="227"/>
                </a:lnTo>
                <a:lnTo>
                  <a:pt x="481" y="233"/>
                </a:lnTo>
                <a:lnTo>
                  <a:pt x="481" y="235"/>
                </a:lnTo>
                <a:lnTo>
                  <a:pt x="480" y="236"/>
                </a:lnTo>
                <a:lnTo>
                  <a:pt x="480" y="237"/>
                </a:lnTo>
                <a:lnTo>
                  <a:pt x="478" y="237"/>
                </a:lnTo>
                <a:lnTo>
                  <a:pt x="473" y="229"/>
                </a:lnTo>
                <a:lnTo>
                  <a:pt x="468" y="233"/>
                </a:lnTo>
                <a:lnTo>
                  <a:pt x="469" y="239"/>
                </a:lnTo>
                <a:lnTo>
                  <a:pt x="469" y="240"/>
                </a:lnTo>
                <a:lnTo>
                  <a:pt x="468" y="241"/>
                </a:lnTo>
                <a:lnTo>
                  <a:pt x="468" y="241"/>
                </a:lnTo>
                <a:lnTo>
                  <a:pt x="464" y="239"/>
                </a:lnTo>
                <a:lnTo>
                  <a:pt x="461" y="236"/>
                </a:lnTo>
                <a:lnTo>
                  <a:pt x="459" y="237"/>
                </a:lnTo>
                <a:lnTo>
                  <a:pt x="459" y="237"/>
                </a:lnTo>
                <a:lnTo>
                  <a:pt x="459" y="237"/>
                </a:lnTo>
                <a:lnTo>
                  <a:pt x="459" y="237"/>
                </a:lnTo>
                <a:lnTo>
                  <a:pt x="461" y="235"/>
                </a:lnTo>
                <a:lnTo>
                  <a:pt x="457" y="229"/>
                </a:lnTo>
                <a:lnTo>
                  <a:pt x="452" y="232"/>
                </a:lnTo>
                <a:lnTo>
                  <a:pt x="456" y="239"/>
                </a:lnTo>
                <a:lnTo>
                  <a:pt x="456" y="240"/>
                </a:lnTo>
                <a:lnTo>
                  <a:pt x="455" y="241"/>
                </a:lnTo>
                <a:lnTo>
                  <a:pt x="453" y="241"/>
                </a:lnTo>
                <a:lnTo>
                  <a:pt x="452" y="241"/>
                </a:lnTo>
                <a:lnTo>
                  <a:pt x="449" y="239"/>
                </a:lnTo>
                <a:lnTo>
                  <a:pt x="447" y="236"/>
                </a:lnTo>
                <a:lnTo>
                  <a:pt x="443" y="237"/>
                </a:lnTo>
                <a:lnTo>
                  <a:pt x="443" y="237"/>
                </a:lnTo>
                <a:lnTo>
                  <a:pt x="443" y="236"/>
                </a:lnTo>
                <a:lnTo>
                  <a:pt x="443" y="236"/>
                </a:lnTo>
                <a:lnTo>
                  <a:pt x="447" y="235"/>
                </a:lnTo>
                <a:lnTo>
                  <a:pt x="443" y="228"/>
                </a:lnTo>
                <a:lnTo>
                  <a:pt x="438" y="231"/>
                </a:lnTo>
                <a:lnTo>
                  <a:pt x="440" y="233"/>
                </a:lnTo>
                <a:lnTo>
                  <a:pt x="441" y="236"/>
                </a:lnTo>
                <a:lnTo>
                  <a:pt x="441" y="237"/>
                </a:lnTo>
                <a:lnTo>
                  <a:pt x="440" y="239"/>
                </a:lnTo>
                <a:lnTo>
                  <a:pt x="439" y="239"/>
                </a:lnTo>
                <a:lnTo>
                  <a:pt x="436" y="237"/>
                </a:lnTo>
                <a:lnTo>
                  <a:pt x="434" y="236"/>
                </a:lnTo>
                <a:lnTo>
                  <a:pt x="431" y="233"/>
                </a:lnTo>
                <a:lnTo>
                  <a:pt x="430" y="233"/>
                </a:lnTo>
                <a:lnTo>
                  <a:pt x="430" y="232"/>
                </a:lnTo>
                <a:lnTo>
                  <a:pt x="431" y="232"/>
                </a:lnTo>
                <a:lnTo>
                  <a:pt x="428" y="228"/>
                </a:lnTo>
                <a:lnTo>
                  <a:pt x="426" y="228"/>
                </a:lnTo>
                <a:lnTo>
                  <a:pt x="424" y="228"/>
                </a:lnTo>
                <a:lnTo>
                  <a:pt x="424" y="228"/>
                </a:lnTo>
                <a:lnTo>
                  <a:pt x="424" y="228"/>
                </a:lnTo>
                <a:lnTo>
                  <a:pt x="426" y="227"/>
                </a:lnTo>
                <a:lnTo>
                  <a:pt x="426" y="227"/>
                </a:lnTo>
                <a:lnTo>
                  <a:pt x="427" y="225"/>
                </a:lnTo>
                <a:lnTo>
                  <a:pt x="426" y="225"/>
                </a:lnTo>
                <a:lnTo>
                  <a:pt x="424" y="227"/>
                </a:lnTo>
                <a:lnTo>
                  <a:pt x="423" y="229"/>
                </a:lnTo>
                <a:lnTo>
                  <a:pt x="420" y="231"/>
                </a:lnTo>
                <a:lnTo>
                  <a:pt x="419" y="232"/>
                </a:lnTo>
                <a:lnTo>
                  <a:pt x="419" y="232"/>
                </a:lnTo>
                <a:lnTo>
                  <a:pt x="418" y="233"/>
                </a:lnTo>
                <a:lnTo>
                  <a:pt x="418" y="235"/>
                </a:lnTo>
                <a:lnTo>
                  <a:pt x="417" y="235"/>
                </a:lnTo>
                <a:lnTo>
                  <a:pt x="417" y="235"/>
                </a:lnTo>
                <a:lnTo>
                  <a:pt x="417" y="232"/>
                </a:lnTo>
                <a:lnTo>
                  <a:pt x="418" y="231"/>
                </a:lnTo>
                <a:lnTo>
                  <a:pt x="419" y="229"/>
                </a:lnTo>
                <a:lnTo>
                  <a:pt x="420" y="228"/>
                </a:lnTo>
                <a:lnTo>
                  <a:pt x="424" y="223"/>
                </a:lnTo>
                <a:lnTo>
                  <a:pt x="424" y="223"/>
                </a:lnTo>
                <a:lnTo>
                  <a:pt x="419" y="227"/>
                </a:lnTo>
                <a:lnTo>
                  <a:pt x="419" y="227"/>
                </a:lnTo>
                <a:lnTo>
                  <a:pt x="419" y="227"/>
                </a:lnTo>
                <a:lnTo>
                  <a:pt x="419" y="227"/>
                </a:lnTo>
                <a:lnTo>
                  <a:pt x="424" y="222"/>
                </a:lnTo>
                <a:lnTo>
                  <a:pt x="423" y="220"/>
                </a:lnTo>
                <a:lnTo>
                  <a:pt x="423" y="222"/>
                </a:lnTo>
                <a:lnTo>
                  <a:pt x="422" y="223"/>
                </a:lnTo>
                <a:lnTo>
                  <a:pt x="420" y="223"/>
                </a:lnTo>
                <a:lnTo>
                  <a:pt x="414" y="222"/>
                </a:lnTo>
                <a:lnTo>
                  <a:pt x="414" y="223"/>
                </a:lnTo>
                <a:lnTo>
                  <a:pt x="415" y="231"/>
                </a:lnTo>
                <a:lnTo>
                  <a:pt x="415" y="237"/>
                </a:lnTo>
                <a:lnTo>
                  <a:pt x="415" y="239"/>
                </a:lnTo>
                <a:lnTo>
                  <a:pt x="415" y="240"/>
                </a:lnTo>
                <a:lnTo>
                  <a:pt x="414" y="241"/>
                </a:lnTo>
                <a:lnTo>
                  <a:pt x="414" y="241"/>
                </a:lnTo>
                <a:lnTo>
                  <a:pt x="413" y="241"/>
                </a:lnTo>
                <a:lnTo>
                  <a:pt x="409" y="227"/>
                </a:lnTo>
                <a:lnTo>
                  <a:pt x="403" y="229"/>
                </a:lnTo>
                <a:lnTo>
                  <a:pt x="397" y="231"/>
                </a:lnTo>
                <a:lnTo>
                  <a:pt x="398" y="236"/>
                </a:lnTo>
                <a:lnTo>
                  <a:pt x="401" y="236"/>
                </a:lnTo>
                <a:lnTo>
                  <a:pt x="401" y="236"/>
                </a:lnTo>
                <a:lnTo>
                  <a:pt x="399" y="237"/>
                </a:lnTo>
                <a:lnTo>
                  <a:pt x="399" y="239"/>
                </a:lnTo>
                <a:lnTo>
                  <a:pt x="398" y="239"/>
                </a:lnTo>
                <a:lnTo>
                  <a:pt x="398" y="239"/>
                </a:lnTo>
                <a:lnTo>
                  <a:pt x="398" y="239"/>
                </a:lnTo>
                <a:lnTo>
                  <a:pt x="397" y="240"/>
                </a:lnTo>
                <a:lnTo>
                  <a:pt x="397" y="240"/>
                </a:lnTo>
                <a:lnTo>
                  <a:pt x="397" y="241"/>
                </a:lnTo>
                <a:lnTo>
                  <a:pt x="396" y="243"/>
                </a:lnTo>
                <a:lnTo>
                  <a:pt x="396" y="244"/>
                </a:lnTo>
                <a:lnTo>
                  <a:pt x="394" y="243"/>
                </a:lnTo>
                <a:lnTo>
                  <a:pt x="392" y="239"/>
                </a:lnTo>
                <a:lnTo>
                  <a:pt x="377" y="237"/>
                </a:lnTo>
                <a:lnTo>
                  <a:pt x="377" y="239"/>
                </a:lnTo>
                <a:lnTo>
                  <a:pt x="377" y="239"/>
                </a:lnTo>
                <a:lnTo>
                  <a:pt x="376" y="237"/>
                </a:lnTo>
                <a:lnTo>
                  <a:pt x="376" y="237"/>
                </a:lnTo>
                <a:lnTo>
                  <a:pt x="376" y="239"/>
                </a:lnTo>
                <a:lnTo>
                  <a:pt x="376" y="240"/>
                </a:lnTo>
                <a:lnTo>
                  <a:pt x="376" y="241"/>
                </a:lnTo>
                <a:lnTo>
                  <a:pt x="375" y="241"/>
                </a:lnTo>
                <a:lnTo>
                  <a:pt x="375" y="241"/>
                </a:lnTo>
                <a:lnTo>
                  <a:pt x="371" y="237"/>
                </a:lnTo>
                <a:lnTo>
                  <a:pt x="357" y="237"/>
                </a:lnTo>
                <a:lnTo>
                  <a:pt x="359" y="239"/>
                </a:lnTo>
                <a:lnTo>
                  <a:pt x="359" y="239"/>
                </a:lnTo>
                <a:lnTo>
                  <a:pt x="357" y="240"/>
                </a:lnTo>
                <a:lnTo>
                  <a:pt x="357" y="240"/>
                </a:lnTo>
                <a:lnTo>
                  <a:pt x="356" y="237"/>
                </a:lnTo>
                <a:lnTo>
                  <a:pt x="355" y="237"/>
                </a:lnTo>
                <a:lnTo>
                  <a:pt x="356" y="241"/>
                </a:lnTo>
                <a:lnTo>
                  <a:pt x="356" y="241"/>
                </a:lnTo>
                <a:lnTo>
                  <a:pt x="356" y="243"/>
                </a:lnTo>
                <a:lnTo>
                  <a:pt x="355" y="244"/>
                </a:lnTo>
                <a:lnTo>
                  <a:pt x="355" y="244"/>
                </a:lnTo>
                <a:lnTo>
                  <a:pt x="351" y="241"/>
                </a:lnTo>
                <a:lnTo>
                  <a:pt x="350" y="237"/>
                </a:lnTo>
                <a:lnTo>
                  <a:pt x="343" y="239"/>
                </a:lnTo>
                <a:lnTo>
                  <a:pt x="343" y="239"/>
                </a:lnTo>
                <a:lnTo>
                  <a:pt x="342" y="240"/>
                </a:lnTo>
                <a:lnTo>
                  <a:pt x="342" y="239"/>
                </a:lnTo>
                <a:lnTo>
                  <a:pt x="340" y="239"/>
                </a:lnTo>
                <a:lnTo>
                  <a:pt x="343" y="244"/>
                </a:lnTo>
                <a:lnTo>
                  <a:pt x="343" y="245"/>
                </a:lnTo>
                <a:lnTo>
                  <a:pt x="343" y="246"/>
                </a:lnTo>
                <a:lnTo>
                  <a:pt x="342" y="246"/>
                </a:lnTo>
                <a:lnTo>
                  <a:pt x="338" y="243"/>
                </a:lnTo>
                <a:lnTo>
                  <a:pt x="334" y="239"/>
                </a:lnTo>
                <a:lnTo>
                  <a:pt x="330" y="239"/>
                </a:lnTo>
                <a:lnTo>
                  <a:pt x="330" y="241"/>
                </a:lnTo>
                <a:lnTo>
                  <a:pt x="330" y="241"/>
                </a:lnTo>
                <a:lnTo>
                  <a:pt x="329" y="243"/>
                </a:lnTo>
                <a:lnTo>
                  <a:pt x="329" y="243"/>
                </a:lnTo>
                <a:lnTo>
                  <a:pt x="326" y="239"/>
                </a:lnTo>
                <a:lnTo>
                  <a:pt x="325" y="239"/>
                </a:lnTo>
                <a:lnTo>
                  <a:pt x="326" y="240"/>
                </a:lnTo>
                <a:lnTo>
                  <a:pt x="326" y="241"/>
                </a:lnTo>
                <a:lnTo>
                  <a:pt x="325" y="243"/>
                </a:lnTo>
                <a:lnTo>
                  <a:pt x="325" y="243"/>
                </a:lnTo>
                <a:lnTo>
                  <a:pt x="322" y="241"/>
                </a:lnTo>
                <a:lnTo>
                  <a:pt x="319" y="239"/>
                </a:lnTo>
                <a:lnTo>
                  <a:pt x="312" y="239"/>
                </a:lnTo>
                <a:lnTo>
                  <a:pt x="308" y="239"/>
                </a:lnTo>
                <a:lnTo>
                  <a:pt x="302" y="239"/>
                </a:lnTo>
                <a:lnTo>
                  <a:pt x="302" y="240"/>
                </a:lnTo>
                <a:lnTo>
                  <a:pt x="301" y="241"/>
                </a:lnTo>
                <a:lnTo>
                  <a:pt x="301" y="241"/>
                </a:lnTo>
                <a:lnTo>
                  <a:pt x="300" y="240"/>
                </a:lnTo>
                <a:lnTo>
                  <a:pt x="300" y="240"/>
                </a:lnTo>
                <a:lnTo>
                  <a:pt x="300" y="240"/>
                </a:lnTo>
                <a:lnTo>
                  <a:pt x="301" y="240"/>
                </a:lnTo>
                <a:lnTo>
                  <a:pt x="302" y="239"/>
                </a:lnTo>
                <a:lnTo>
                  <a:pt x="302" y="237"/>
                </a:lnTo>
                <a:lnTo>
                  <a:pt x="302" y="237"/>
                </a:lnTo>
                <a:lnTo>
                  <a:pt x="304" y="236"/>
                </a:lnTo>
                <a:lnTo>
                  <a:pt x="306" y="232"/>
                </a:lnTo>
                <a:lnTo>
                  <a:pt x="309" y="228"/>
                </a:lnTo>
                <a:lnTo>
                  <a:pt x="310" y="225"/>
                </a:lnTo>
                <a:lnTo>
                  <a:pt x="310" y="224"/>
                </a:lnTo>
                <a:lnTo>
                  <a:pt x="310" y="224"/>
                </a:lnTo>
                <a:lnTo>
                  <a:pt x="309" y="223"/>
                </a:lnTo>
                <a:lnTo>
                  <a:pt x="309" y="223"/>
                </a:lnTo>
                <a:lnTo>
                  <a:pt x="310" y="222"/>
                </a:lnTo>
                <a:lnTo>
                  <a:pt x="305" y="219"/>
                </a:lnTo>
                <a:lnTo>
                  <a:pt x="300" y="225"/>
                </a:lnTo>
                <a:lnTo>
                  <a:pt x="305" y="229"/>
                </a:lnTo>
                <a:lnTo>
                  <a:pt x="305" y="231"/>
                </a:lnTo>
                <a:lnTo>
                  <a:pt x="305" y="232"/>
                </a:lnTo>
                <a:lnTo>
                  <a:pt x="304" y="232"/>
                </a:lnTo>
                <a:lnTo>
                  <a:pt x="298" y="228"/>
                </a:lnTo>
                <a:lnTo>
                  <a:pt x="296" y="231"/>
                </a:lnTo>
                <a:lnTo>
                  <a:pt x="300" y="236"/>
                </a:lnTo>
                <a:lnTo>
                  <a:pt x="301" y="237"/>
                </a:lnTo>
                <a:lnTo>
                  <a:pt x="300" y="239"/>
                </a:lnTo>
                <a:lnTo>
                  <a:pt x="300" y="239"/>
                </a:lnTo>
                <a:lnTo>
                  <a:pt x="298" y="239"/>
                </a:lnTo>
                <a:lnTo>
                  <a:pt x="293" y="235"/>
                </a:lnTo>
                <a:lnTo>
                  <a:pt x="291" y="241"/>
                </a:lnTo>
                <a:lnTo>
                  <a:pt x="287" y="248"/>
                </a:lnTo>
                <a:lnTo>
                  <a:pt x="287" y="248"/>
                </a:lnTo>
                <a:lnTo>
                  <a:pt x="285" y="248"/>
                </a:lnTo>
                <a:lnTo>
                  <a:pt x="285" y="248"/>
                </a:lnTo>
                <a:lnTo>
                  <a:pt x="288" y="240"/>
                </a:lnTo>
                <a:lnTo>
                  <a:pt x="292" y="233"/>
                </a:lnTo>
                <a:lnTo>
                  <a:pt x="292" y="233"/>
                </a:lnTo>
                <a:lnTo>
                  <a:pt x="284" y="243"/>
                </a:lnTo>
                <a:lnTo>
                  <a:pt x="277" y="252"/>
                </a:lnTo>
                <a:lnTo>
                  <a:pt x="276" y="252"/>
                </a:lnTo>
                <a:lnTo>
                  <a:pt x="276" y="252"/>
                </a:lnTo>
                <a:lnTo>
                  <a:pt x="276" y="252"/>
                </a:lnTo>
                <a:lnTo>
                  <a:pt x="285" y="237"/>
                </a:lnTo>
                <a:lnTo>
                  <a:pt x="280" y="235"/>
                </a:lnTo>
                <a:lnTo>
                  <a:pt x="279" y="239"/>
                </a:lnTo>
                <a:lnTo>
                  <a:pt x="279" y="240"/>
                </a:lnTo>
                <a:lnTo>
                  <a:pt x="279" y="240"/>
                </a:lnTo>
                <a:lnTo>
                  <a:pt x="279" y="241"/>
                </a:lnTo>
                <a:lnTo>
                  <a:pt x="277" y="243"/>
                </a:lnTo>
                <a:lnTo>
                  <a:pt x="276" y="243"/>
                </a:lnTo>
                <a:lnTo>
                  <a:pt x="272" y="243"/>
                </a:lnTo>
                <a:lnTo>
                  <a:pt x="270" y="240"/>
                </a:lnTo>
                <a:lnTo>
                  <a:pt x="267" y="237"/>
                </a:lnTo>
                <a:lnTo>
                  <a:pt x="266" y="241"/>
                </a:lnTo>
                <a:lnTo>
                  <a:pt x="266" y="241"/>
                </a:lnTo>
                <a:lnTo>
                  <a:pt x="264" y="241"/>
                </a:lnTo>
                <a:lnTo>
                  <a:pt x="264" y="241"/>
                </a:lnTo>
                <a:lnTo>
                  <a:pt x="266" y="236"/>
                </a:lnTo>
                <a:lnTo>
                  <a:pt x="264" y="235"/>
                </a:lnTo>
                <a:lnTo>
                  <a:pt x="258" y="243"/>
                </a:lnTo>
                <a:lnTo>
                  <a:pt x="258" y="243"/>
                </a:lnTo>
                <a:lnTo>
                  <a:pt x="256" y="243"/>
                </a:lnTo>
                <a:lnTo>
                  <a:pt x="258" y="243"/>
                </a:lnTo>
                <a:lnTo>
                  <a:pt x="263" y="233"/>
                </a:lnTo>
                <a:lnTo>
                  <a:pt x="262" y="232"/>
                </a:lnTo>
                <a:lnTo>
                  <a:pt x="260" y="231"/>
                </a:lnTo>
                <a:lnTo>
                  <a:pt x="258" y="228"/>
                </a:lnTo>
                <a:lnTo>
                  <a:pt x="254" y="236"/>
                </a:lnTo>
                <a:lnTo>
                  <a:pt x="250" y="243"/>
                </a:lnTo>
                <a:lnTo>
                  <a:pt x="249" y="244"/>
                </a:lnTo>
                <a:lnTo>
                  <a:pt x="249" y="244"/>
                </a:lnTo>
                <a:lnTo>
                  <a:pt x="249" y="244"/>
                </a:lnTo>
                <a:lnTo>
                  <a:pt x="251" y="235"/>
                </a:lnTo>
                <a:lnTo>
                  <a:pt x="256" y="227"/>
                </a:lnTo>
                <a:lnTo>
                  <a:pt x="252" y="224"/>
                </a:lnTo>
                <a:lnTo>
                  <a:pt x="245" y="235"/>
                </a:lnTo>
                <a:lnTo>
                  <a:pt x="247" y="241"/>
                </a:lnTo>
                <a:lnTo>
                  <a:pt x="247" y="243"/>
                </a:lnTo>
                <a:lnTo>
                  <a:pt x="246" y="244"/>
                </a:lnTo>
                <a:lnTo>
                  <a:pt x="246" y="244"/>
                </a:lnTo>
                <a:lnTo>
                  <a:pt x="245" y="244"/>
                </a:lnTo>
                <a:lnTo>
                  <a:pt x="243" y="237"/>
                </a:lnTo>
                <a:lnTo>
                  <a:pt x="242" y="239"/>
                </a:lnTo>
                <a:lnTo>
                  <a:pt x="242" y="237"/>
                </a:lnTo>
                <a:lnTo>
                  <a:pt x="243" y="237"/>
                </a:lnTo>
                <a:lnTo>
                  <a:pt x="241" y="232"/>
                </a:lnTo>
                <a:lnTo>
                  <a:pt x="241" y="233"/>
                </a:lnTo>
                <a:lnTo>
                  <a:pt x="239" y="233"/>
                </a:lnTo>
                <a:lnTo>
                  <a:pt x="242" y="244"/>
                </a:lnTo>
                <a:lnTo>
                  <a:pt x="242" y="244"/>
                </a:lnTo>
                <a:lnTo>
                  <a:pt x="242" y="246"/>
                </a:lnTo>
                <a:lnTo>
                  <a:pt x="242" y="248"/>
                </a:lnTo>
                <a:lnTo>
                  <a:pt x="241" y="248"/>
                </a:lnTo>
                <a:lnTo>
                  <a:pt x="238" y="243"/>
                </a:lnTo>
                <a:lnTo>
                  <a:pt x="235" y="236"/>
                </a:lnTo>
                <a:lnTo>
                  <a:pt x="234" y="231"/>
                </a:lnTo>
                <a:lnTo>
                  <a:pt x="228" y="232"/>
                </a:lnTo>
                <a:lnTo>
                  <a:pt x="228" y="235"/>
                </a:lnTo>
                <a:lnTo>
                  <a:pt x="228" y="235"/>
                </a:lnTo>
                <a:lnTo>
                  <a:pt x="228" y="236"/>
                </a:lnTo>
                <a:lnTo>
                  <a:pt x="226" y="236"/>
                </a:lnTo>
                <a:lnTo>
                  <a:pt x="226" y="232"/>
                </a:lnTo>
                <a:lnTo>
                  <a:pt x="218" y="235"/>
                </a:lnTo>
                <a:lnTo>
                  <a:pt x="218" y="239"/>
                </a:lnTo>
                <a:lnTo>
                  <a:pt x="217" y="240"/>
                </a:lnTo>
                <a:lnTo>
                  <a:pt x="217" y="240"/>
                </a:lnTo>
                <a:lnTo>
                  <a:pt x="217" y="240"/>
                </a:lnTo>
                <a:lnTo>
                  <a:pt x="216" y="235"/>
                </a:lnTo>
                <a:lnTo>
                  <a:pt x="216" y="235"/>
                </a:lnTo>
                <a:lnTo>
                  <a:pt x="217" y="240"/>
                </a:lnTo>
                <a:lnTo>
                  <a:pt x="216" y="241"/>
                </a:lnTo>
                <a:lnTo>
                  <a:pt x="216" y="243"/>
                </a:lnTo>
                <a:lnTo>
                  <a:pt x="214" y="243"/>
                </a:lnTo>
                <a:lnTo>
                  <a:pt x="213" y="240"/>
                </a:lnTo>
                <a:lnTo>
                  <a:pt x="212" y="239"/>
                </a:lnTo>
                <a:lnTo>
                  <a:pt x="210" y="236"/>
                </a:lnTo>
                <a:lnTo>
                  <a:pt x="203" y="237"/>
                </a:lnTo>
                <a:lnTo>
                  <a:pt x="193" y="239"/>
                </a:lnTo>
                <a:lnTo>
                  <a:pt x="193" y="244"/>
                </a:lnTo>
                <a:lnTo>
                  <a:pt x="192" y="244"/>
                </a:lnTo>
                <a:lnTo>
                  <a:pt x="192" y="245"/>
                </a:lnTo>
                <a:lnTo>
                  <a:pt x="192" y="244"/>
                </a:lnTo>
                <a:lnTo>
                  <a:pt x="192" y="239"/>
                </a:lnTo>
                <a:lnTo>
                  <a:pt x="192" y="239"/>
                </a:lnTo>
                <a:lnTo>
                  <a:pt x="192" y="239"/>
                </a:lnTo>
                <a:lnTo>
                  <a:pt x="186" y="239"/>
                </a:lnTo>
                <a:lnTo>
                  <a:pt x="186" y="241"/>
                </a:lnTo>
                <a:lnTo>
                  <a:pt x="186" y="243"/>
                </a:lnTo>
                <a:lnTo>
                  <a:pt x="186" y="244"/>
                </a:lnTo>
                <a:lnTo>
                  <a:pt x="186" y="244"/>
                </a:lnTo>
                <a:lnTo>
                  <a:pt x="184" y="244"/>
                </a:lnTo>
                <a:lnTo>
                  <a:pt x="182" y="241"/>
                </a:lnTo>
                <a:lnTo>
                  <a:pt x="180" y="239"/>
                </a:lnTo>
                <a:lnTo>
                  <a:pt x="178" y="239"/>
                </a:lnTo>
                <a:lnTo>
                  <a:pt x="178" y="239"/>
                </a:lnTo>
                <a:lnTo>
                  <a:pt x="178" y="237"/>
                </a:lnTo>
                <a:lnTo>
                  <a:pt x="178" y="237"/>
                </a:lnTo>
                <a:lnTo>
                  <a:pt x="179" y="236"/>
                </a:lnTo>
                <a:lnTo>
                  <a:pt x="178" y="233"/>
                </a:lnTo>
                <a:lnTo>
                  <a:pt x="170" y="236"/>
                </a:lnTo>
                <a:lnTo>
                  <a:pt x="170" y="241"/>
                </a:lnTo>
                <a:lnTo>
                  <a:pt x="168" y="241"/>
                </a:lnTo>
                <a:lnTo>
                  <a:pt x="168" y="241"/>
                </a:lnTo>
                <a:lnTo>
                  <a:pt x="168" y="241"/>
                </a:lnTo>
                <a:lnTo>
                  <a:pt x="168" y="236"/>
                </a:lnTo>
                <a:lnTo>
                  <a:pt x="163" y="237"/>
                </a:lnTo>
                <a:lnTo>
                  <a:pt x="163" y="239"/>
                </a:lnTo>
                <a:lnTo>
                  <a:pt x="163" y="239"/>
                </a:lnTo>
                <a:lnTo>
                  <a:pt x="162" y="240"/>
                </a:lnTo>
                <a:lnTo>
                  <a:pt x="161" y="237"/>
                </a:lnTo>
                <a:lnTo>
                  <a:pt x="145" y="241"/>
                </a:lnTo>
                <a:lnTo>
                  <a:pt x="145" y="243"/>
                </a:lnTo>
                <a:lnTo>
                  <a:pt x="145" y="244"/>
                </a:lnTo>
                <a:lnTo>
                  <a:pt x="143" y="244"/>
                </a:lnTo>
                <a:lnTo>
                  <a:pt x="143" y="244"/>
                </a:lnTo>
                <a:lnTo>
                  <a:pt x="143" y="241"/>
                </a:lnTo>
                <a:lnTo>
                  <a:pt x="140" y="243"/>
                </a:lnTo>
                <a:lnTo>
                  <a:pt x="142" y="249"/>
                </a:lnTo>
                <a:lnTo>
                  <a:pt x="142" y="250"/>
                </a:lnTo>
                <a:lnTo>
                  <a:pt x="141" y="252"/>
                </a:lnTo>
                <a:lnTo>
                  <a:pt x="141" y="252"/>
                </a:lnTo>
                <a:lnTo>
                  <a:pt x="137" y="248"/>
                </a:lnTo>
                <a:lnTo>
                  <a:pt x="134" y="244"/>
                </a:lnTo>
                <a:lnTo>
                  <a:pt x="112" y="248"/>
                </a:lnTo>
                <a:lnTo>
                  <a:pt x="111" y="248"/>
                </a:lnTo>
                <a:lnTo>
                  <a:pt x="111" y="248"/>
                </a:lnTo>
                <a:lnTo>
                  <a:pt x="112" y="248"/>
                </a:lnTo>
                <a:lnTo>
                  <a:pt x="112" y="246"/>
                </a:lnTo>
                <a:lnTo>
                  <a:pt x="133" y="240"/>
                </a:lnTo>
                <a:lnTo>
                  <a:pt x="132" y="232"/>
                </a:lnTo>
                <a:lnTo>
                  <a:pt x="119" y="237"/>
                </a:lnTo>
                <a:lnTo>
                  <a:pt x="120" y="243"/>
                </a:lnTo>
                <a:lnTo>
                  <a:pt x="120" y="244"/>
                </a:lnTo>
                <a:lnTo>
                  <a:pt x="119" y="244"/>
                </a:lnTo>
                <a:lnTo>
                  <a:pt x="119" y="244"/>
                </a:lnTo>
                <a:lnTo>
                  <a:pt x="117" y="237"/>
                </a:lnTo>
                <a:lnTo>
                  <a:pt x="112" y="240"/>
                </a:lnTo>
                <a:lnTo>
                  <a:pt x="113" y="243"/>
                </a:lnTo>
                <a:lnTo>
                  <a:pt x="112" y="244"/>
                </a:lnTo>
                <a:lnTo>
                  <a:pt x="112" y="245"/>
                </a:lnTo>
                <a:lnTo>
                  <a:pt x="111" y="245"/>
                </a:lnTo>
                <a:lnTo>
                  <a:pt x="109" y="244"/>
                </a:lnTo>
                <a:lnTo>
                  <a:pt x="108" y="241"/>
                </a:lnTo>
                <a:lnTo>
                  <a:pt x="105" y="241"/>
                </a:lnTo>
                <a:lnTo>
                  <a:pt x="105" y="245"/>
                </a:lnTo>
                <a:lnTo>
                  <a:pt x="105" y="245"/>
                </a:lnTo>
                <a:lnTo>
                  <a:pt x="104" y="246"/>
                </a:lnTo>
                <a:lnTo>
                  <a:pt x="103" y="248"/>
                </a:lnTo>
                <a:lnTo>
                  <a:pt x="103" y="246"/>
                </a:lnTo>
                <a:lnTo>
                  <a:pt x="101" y="243"/>
                </a:lnTo>
                <a:lnTo>
                  <a:pt x="90" y="245"/>
                </a:lnTo>
                <a:lnTo>
                  <a:pt x="90" y="246"/>
                </a:lnTo>
                <a:lnTo>
                  <a:pt x="90" y="246"/>
                </a:lnTo>
                <a:lnTo>
                  <a:pt x="90" y="248"/>
                </a:lnTo>
                <a:lnTo>
                  <a:pt x="88" y="249"/>
                </a:lnTo>
                <a:lnTo>
                  <a:pt x="88" y="248"/>
                </a:lnTo>
                <a:lnTo>
                  <a:pt x="87" y="246"/>
                </a:lnTo>
                <a:lnTo>
                  <a:pt x="86" y="246"/>
                </a:lnTo>
                <a:lnTo>
                  <a:pt x="86" y="245"/>
                </a:lnTo>
                <a:lnTo>
                  <a:pt x="86" y="245"/>
                </a:lnTo>
                <a:lnTo>
                  <a:pt x="83" y="241"/>
                </a:lnTo>
                <a:lnTo>
                  <a:pt x="71" y="245"/>
                </a:lnTo>
                <a:lnTo>
                  <a:pt x="71" y="246"/>
                </a:lnTo>
                <a:lnTo>
                  <a:pt x="70" y="245"/>
                </a:lnTo>
                <a:lnTo>
                  <a:pt x="70" y="245"/>
                </a:lnTo>
                <a:lnTo>
                  <a:pt x="59" y="250"/>
                </a:lnTo>
                <a:lnTo>
                  <a:pt x="59" y="252"/>
                </a:lnTo>
                <a:lnTo>
                  <a:pt x="58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6" y="254"/>
                </a:lnTo>
                <a:lnTo>
                  <a:pt x="57" y="248"/>
                </a:lnTo>
                <a:lnTo>
                  <a:pt x="59" y="243"/>
                </a:lnTo>
                <a:lnTo>
                  <a:pt x="62" y="236"/>
                </a:lnTo>
                <a:lnTo>
                  <a:pt x="46" y="243"/>
                </a:lnTo>
                <a:lnTo>
                  <a:pt x="46" y="243"/>
                </a:lnTo>
                <a:lnTo>
                  <a:pt x="46" y="244"/>
                </a:lnTo>
                <a:lnTo>
                  <a:pt x="46" y="244"/>
                </a:lnTo>
                <a:lnTo>
                  <a:pt x="46" y="244"/>
                </a:lnTo>
                <a:lnTo>
                  <a:pt x="45" y="244"/>
                </a:lnTo>
                <a:lnTo>
                  <a:pt x="45" y="245"/>
                </a:lnTo>
                <a:lnTo>
                  <a:pt x="45" y="246"/>
                </a:lnTo>
                <a:lnTo>
                  <a:pt x="45" y="248"/>
                </a:lnTo>
                <a:lnTo>
                  <a:pt x="44" y="249"/>
                </a:lnTo>
                <a:lnTo>
                  <a:pt x="44" y="249"/>
                </a:lnTo>
                <a:lnTo>
                  <a:pt x="42" y="248"/>
                </a:lnTo>
                <a:lnTo>
                  <a:pt x="42" y="248"/>
                </a:lnTo>
                <a:lnTo>
                  <a:pt x="41" y="248"/>
                </a:lnTo>
                <a:lnTo>
                  <a:pt x="42" y="246"/>
                </a:lnTo>
                <a:lnTo>
                  <a:pt x="42" y="246"/>
                </a:lnTo>
                <a:lnTo>
                  <a:pt x="41" y="244"/>
                </a:lnTo>
                <a:lnTo>
                  <a:pt x="40" y="240"/>
                </a:lnTo>
                <a:lnTo>
                  <a:pt x="24" y="246"/>
                </a:lnTo>
                <a:lnTo>
                  <a:pt x="24" y="248"/>
                </a:lnTo>
                <a:lnTo>
                  <a:pt x="23" y="248"/>
                </a:lnTo>
                <a:lnTo>
                  <a:pt x="20" y="249"/>
                </a:lnTo>
                <a:lnTo>
                  <a:pt x="20" y="249"/>
                </a:lnTo>
                <a:lnTo>
                  <a:pt x="20" y="248"/>
                </a:lnTo>
                <a:lnTo>
                  <a:pt x="23" y="246"/>
                </a:lnTo>
                <a:lnTo>
                  <a:pt x="21" y="244"/>
                </a:lnTo>
                <a:lnTo>
                  <a:pt x="20" y="240"/>
                </a:lnTo>
                <a:lnTo>
                  <a:pt x="15" y="243"/>
                </a:lnTo>
                <a:lnTo>
                  <a:pt x="14" y="243"/>
                </a:lnTo>
                <a:lnTo>
                  <a:pt x="12" y="243"/>
                </a:lnTo>
                <a:lnTo>
                  <a:pt x="12" y="241"/>
                </a:lnTo>
                <a:lnTo>
                  <a:pt x="14" y="240"/>
                </a:lnTo>
                <a:lnTo>
                  <a:pt x="20" y="236"/>
                </a:lnTo>
                <a:lnTo>
                  <a:pt x="20" y="236"/>
                </a:lnTo>
                <a:lnTo>
                  <a:pt x="19" y="236"/>
                </a:lnTo>
                <a:lnTo>
                  <a:pt x="19" y="235"/>
                </a:lnTo>
                <a:lnTo>
                  <a:pt x="19" y="233"/>
                </a:lnTo>
                <a:lnTo>
                  <a:pt x="19" y="233"/>
                </a:lnTo>
                <a:lnTo>
                  <a:pt x="19" y="228"/>
                </a:lnTo>
                <a:lnTo>
                  <a:pt x="15" y="229"/>
                </a:lnTo>
                <a:lnTo>
                  <a:pt x="15" y="229"/>
                </a:lnTo>
                <a:lnTo>
                  <a:pt x="15" y="229"/>
                </a:lnTo>
                <a:lnTo>
                  <a:pt x="19" y="227"/>
                </a:lnTo>
                <a:lnTo>
                  <a:pt x="17" y="224"/>
                </a:lnTo>
                <a:lnTo>
                  <a:pt x="17" y="223"/>
                </a:lnTo>
                <a:lnTo>
                  <a:pt x="17" y="222"/>
                </a:lnTo>
                <a:lnTo>
                  <a:pt x="17" y="220"/>
                </a:lnTo>
                <a:lnTo>
                  <a:pt x="17" y="220"/>
                </a:lnTo>
                <a:lnTo>
                  <a:pt x="17" y="219"/>
                </a:lnTo>
                <a:lnTo>
                  <a:pt x="17" y="219"/>
                </a:lnTo>
                <a:lnTo>
                  <a:pt x="17" y="219"/>
                </a:lnTo>
                <a:lnTo>
                  <a:pt x="19" y="219"/>
                </a:lnTo>
                <a:lnTo>
                  <a:pt x="19" y="219"/>
                </a:lnTo>
                <a:lnTo>
                  <a:pt x="20" y="222"/>
                </a:lnTo>
                <a:lnTo>
                  <a:pt x="21" y="225"/>
                </a:lnTo>
                <a:lnTo>
                  <a:pt x="23" y="223"/>
                </a:lnTo>
                <a:lnTo>
                  <a:pt x="28" y="212"/>
                </a:lnTo>
                <a:lnTo>
                  <a:pt x="19" y="218"/>
                </a:lnTo>
                <a:lnTo>
                  <a:pt x="8" y="223"/>
                </a:lnTo>
                <a:lnTo>
                  <a:pt x="8" y="223"/>
                </a:lnTo>
                <a:lnTo>
                  <a:pt x="8" y="222"/>
                </a:lnTo>
                <a:lnTo>
                  <a:pt x="8" y="222"/>
                </a:lnTo>
                <a:lnTo>
                  <a:pt x="17" y="215"/>
                </a:lnTo>
                <a:lnTo>
                  <a:pt x="28" y="208"/>
                </a:lnTo>
                <a:lnTo>
                  <a:pt x="28" y="208"/>
                </a:lnTo>
                <a:lnTo>
                  <a:pt x="27" y="204"/>
                </a:lnTo>
                <a:lnTo>
                  <a:pt x="20" y="207"/>
                </a:lnTo>
                <a:lnTo>
                  <a:pt x="21" y="210"/>
                </a:lnTo>
                <a:lnTo>
                  <a:pt x="20" y="210"/>
                </a:lnTo>
                <a:lnTo>
                  <a:pt x="20" y="211"/>
                </a:lnTo>
                <a:lnTo>
                  <a:pt x="20" y="211"/>
                </a:lnTo>
                <a:lnTo>
                  <a:pt x="19" y="208"/>
                </a:lnTo>
                <a:lnTo>
                  <a:pt x="10" y="212"/>
                </a:lnTo>
                <a:lnTo>
                  <a:pt x="7" y="215"/>
                </a:lnTo>
                <a:lnTo>
                  <a:pt x="4" y="216"/>
                </a:lnTo>
                <a:lnTo>
                  <a:pt x="2" y="216"/>
                </a:lnTo>
                <a:lnTo>
                  <a:pt x="0" y="216"/>
                </a:lnTo>
                <a:lnTo>
                  <a:pt x="0" y="215"/>
                </a:lnTo>
                <a:lnTo>
                  <a:pt x="2" y="214"/>
                </a:lnTo>
                <a:lnTo>
                  <a:pt x="3" y="212"/>
                </a:lnTo>
                <a:lnTo>
                  <a:pt x="4" y="211"/>
                </a:lnTo>
                <a:lnTo>
                  <a:pt x="4" y="210"/>
                </a:lnTo>
                <a:lnTo>
                  <a:pt x="11" y="207"/>
                </a:lnTo>
                <a:lnTo>
                  <a:pt x="17" y="204"/>
                </a:lnTo>
                <a:lnTo>
                  <a:pt x="15" y="195"/>
                </a:lnTo>
                <a:lnTo>
                  <a:pt x="14" y="195"/>
                </a:lnTo>
                <a:lnTo>
                  <a:pt x="14" y="195"/>
                </a:lnTo>
                <a:lnTo>
                  <a:pt x="14" y="194"/>
                </a:lnTo>
                <a:lnTo>
                  <a:pt x="14" y="194"/>
                </a:lnTo>
                <a:lnTo>
                  <a:pt x="14" y="194"/>
                </a:lnTo>
                <a:lnTo>
                  <a:pt x="12" y="187"/>
                </a:lnTo>
                <a:lnTo>
                  <a:pt x="7" y="191"/>
                </a:lnTo>
                <a:lnTo>
                  <a:pt x="6" y="191"/>
                </a:lnTo>
                <a:lnTo>
                  <a:pt x="7" y="190"/>
                </a:lnTo>
                <a:lnTo>
                  <a:pt x="7" y="190"/>
                </a:lnTo>
                <a:lnTo>
                  <a:pt x="12" y="185"/>
                </a:lnTo>
                <a:lnTo>
                  <a:pt x="11" y="181"/>
                </a:lnTo>
                <a:lnTo>
                  <a:pt x="11" y="181"/>
                </a:lnTo>
                <a:lnTo>
                  <a:pt x="11" y="180"/>
                </a:lnTo>
                <a:lnTo>
                  <a:pt x="11" y="178"/>
                </a:lnTo>
                <a:lnTo>
                  <a:pt x="11" y="17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7"/>
                </a:lnTo>
                <a:lnTo>
                  <a:pt x="3" y="189"/>
                </a:lnTo>
                <a:lnTo>
                  <a:pt x="2" y="190"/>
                </a:lnTo>
                <a:lnTo>
                  <a:pt x="0" y="190"/>
                </a:lnTo>
                <a:lnTo>
                  <a:pt x="0" y="189"/>
                </a:lnTo>
                <a:lnTo>
                  <a:pt x="0" y="187"/>
                </a:lnTo>
                <a:lnTo>
                  <a:pt x="15" y="153"/>
                </a:lnTo>
                <a:lnTo>
                  <a:pt x="14" y="152"/>
                </a:lnTo>
                <a:lnTo>
                  <a:pt x="14" y="152"/>
                </a:lnTo>
                <a:lnTo>
                  <a:pt x="8" y="160"/>
                </a:lnTo>
                <a:lnTo>
                  <a:pt x="3" y="166"/>
                </a:lnTo>
                <a:lnTo>
                  <a:pt x="2" y="168"/>
                </a:lnTo>
                <a:lnTo>
                  <a:pt x="2" y="168"/>
                </a:lnTo>
                <a:lnTo>
                  <a:pt x="2" y="166"/>
                </a:lnTo>
                <a:lnTo>
                  <a:pt x="16" y="142"/>
                </a:lnTo>
                <a:lnTo>
                  <a:pt x="15" y="138"/>
                </a:lnTo>
                <a:lnTo>
                  <a:pt x="15" y="136"/>
                </a:lnTo>
                <a:lnTo>
                  <a:pt x="15" y="135"/>
                </a:lnTo>
                <a:lnTo>
                  <a:pt x="16" y="135"/>
                </a:lnTo>
                <a:lnTo>
                  <a:pt x="19" y="136"/>
                </a:lnTo>
                <a:lnTo>
                  <a:pt x="24" y="126"/>
                </a:lnTo>
                <a:lnTo>
                  <a:pt x="20" y="126"/>
                </a:lnTo>
                <a:lnTo>
                  <a:pt x="17" y="124"/>
                </a:lnTo>
                <a:lnTo>
                  <a:pt x="4" y="153"/>
                </a:lnTo>
                <a:lnTo>
                  <a:pt x="4" y="153"/>
                </a:lnTo>
                <a:lnTo>
                  <a:pt x="3" y="155"/>
                </a:lnTo>
                <a:lnTo>
                  <a:pt x="3" y="155"/>
                </a:lnTo>
                <a:lnTo>
                  <a:pt x="3" y="155"/>
                </a:lnTo>
                <a:lnTo>
                  <a:pt x="6" y="142"/>
                </a:lnTo>
                <a:lnTo>
                  <a:pt x="10" y="128"/>
                </a:lnTo>
                <a:lnTo>
                  <a:pt x="7" y="134"/>
                </a:lnTo>
                <a:lnTo>
                  <a:pt x="7" y="134"/>
                </a:lnTo>
                <a:lnTo>
                  <a:pt x="7" y="134"/>
                </a:lnTo>
                <a:lnTo>
                  <a:pt x="7" y="134"/>
                </a:lnTo>
                <a:lnTo>
                  <a:pt x="10" y="122"/>
                </a:lnTo>
                <a:lnTo>
                  <a:pt x="8" y="122"/>
                </a:lnTo>
                <a:lnTo>
                  <a:pt x="6" y="121"/>
                </a:lnTo>
                <a:lnTo>
                  <a:pt x="4" y="119"/>
                </a:lnTo>
                <a:lnTo>
                  <a:pt x="4" y="118"/>
                </a:lnTo>
                <a:lnTo>
                  <a:pt x="4" y="115"/>
                </a:lnTo>
                <a:lnTo>
                  <a:pt x="6" y="115"/>
                </a:lnTo>
                <a:lnTo>
                  <a:pt x="7" y="115"/>
                </a:lnTo>
                <a:lnTo>
                  <a:pt x="14" y="100"/>
                </a:lnTo>
                <a:lnTo>
                  <a:pt x="12" y="98"/>
                </a:lnTo>
                <a:lnTo>
                  <a:pt x="12" y="98"/>
                </a:lnTo>
                <a:lnTo>
                  <a:pt x="12" y="97"/>
                </a:lnTo>
                <a:lnTo>
                  <a:pt x="14" y="97"/>
                </a:lnTo>
                <a:lnTo>
                  <a:pt x="15" y="96"/>
                </a:lnTo>
                <a:lnTo>
                  <a:pt x="11" y="94"/>
                </a:lnTo>
                <a:lnTo>
                  <a:pt x="11" y="93"/>
                </a:lnTo>
                <a:lnTo>
                  <a:pt x="11" y="93"/>
                </a:lnTo>
                <a:lnTo>
                  <a:pt x="11" y="92"/>
                </a:lnTo>
                <a:lnTo>
                  <a:pt x="12" y="92"/>
                </a:lnTo>
                <a:lnTo>
                  <a:pt x="16" y="92"/>
                </a:lnTo>
                <a:lnTo>
                  <a:pt x="20" y="83"/>
                </a:lnTo>
                <a:lnTo>
                  <a:pt x="16" y="80"/>
                </a:lnTo>
                <a:lnTo>
                  <a:pt x="14" y="86"/>
                </a:lnTo>
                <a:lnTo>
                  <a:pt x="11" y="92"/>
                </a:lnTo>
                <a:lnTo>
                  <a:pt x="7" y="97"/>
                </a:lnTo>
                <a:lnTo>
                  <a:pt x="7" y="97"/>
                </a:lnTo>
                <a:lnTo>
                  <a:pt x="6" y="97"/>
                </a:lnTo>
                <a:lnTo>
                  <a:pt x="7" y="97"/>
                </a:lnTo>
                <a:lnTo>
                  <a:pt x="11" y="88"/>
                </a:lnTo>
                <a:lnTo>
                  <a:pt x="14" y="79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5" y="76"/>
                </a:lnTo>
                <a:lnTo>
                  <a:pt x="16" y="72"/>
                </a:lnTo>
                <a:lnTo>
                  <a:pt x="11" y="71"/>
                </a:lnTo>
                <a:lnTo>
                  <a:pt x="10" y="75"/>
                </a:lnTo>
                <a:lnTo>
                  <a:pt x="8" y="77"/>
                </a:lnTo>
                <a:lnTo>
                  <a:pt x="6" y="80"/>
                </a:lnTo>
                <a:lnTo>
                  <a:pt x="4" y="80"/>
                </a:lnTo>
                <a:lnTo>
                  <a:pt x="4" y="80"/>
                </a:lnTo>
                <a:lnTo>
                  <a:pt x="4" y="80"/>
                </a:lnTo>
                <a:lnTo>
                  <a:pt x="8" y="73"/>
                </a:lnTo>
                <a:lnTo>
                  <a:pt x="10" y="65"/>
                </a:lnTo>
                <a:lnTo>
                  <a:pt x="12" y="59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8"/>
                </a:lnTo>
                <a:lnTo>
                  <a:pt x="4" y="56"/>
                </a:lnTo>
                <a:lnTo>
                  <a:pt x="6" y="52"/>
                </a:lnTo>
                <a:lnTo>
                  <a:pt x="8" y="48"/>
                </a:lnTo>
                <a:lnTo>
                  <a:pt x="11" y="46"/>
                </a:lnTo>
                <a:lnTo>
                  <a:pt x="8" y="44"/>
                </a:lnTo>
                <a:lnTo>
                  <a:pt x="10" y="43"/>
                </a:lnTo>
                <a:lnTo>
                  <a:pt x="10" y="43"/>
                </a:lnTo>
                <a:lnTo>
                  <a:pt x="12" y="43"/>
                </a:lnTo>
                <a:lnTo>
                  <a:pt x="15" y="39"/>
                </a:lnTo>
                <a:lnTo>
                  <a:pt x="17" y="35"/>
                </a:lnTo>
                <a:lnTo>
                  <a:pt x="17" y="34"/>
                </a:lnTo>
                <a:lnTo>
                  <a:pt x="17" y="34"/>
                </a:lnTo>
                <a:lnTo>
                  <a:pt x="19" y="33"/>
                </a:lnTo>
                <a:lnTo>
                  <a:pt x="19" y="33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1" y="31"/>
                </a:lnTo>
                <a:lnTo>
                  <a:pt x="21" y="31"/>
                </a:lnTo>
                <a:lnTo>
                  <a:pt x="21" y="33"/>
                </a:lnTo>
                <a:lnTo>
                  <a:pt x="20" y="35"/>
                </a:lnTo>
                <a:lnTo>
                  <a:pt x="19" y="37"/>
                </a:lnTo>
                <a:lnTo>
                  <a:pt x="17" y="39"/>
                </a:lnTo>
                <a:lnTo>
                  <a:pt x="16" y="41"/>
                </a:lnTo>
                <a:lnTo>
                  <a:pt x="15" y="42"/>
                </a:lnTo>
                <a:lnTo>
                  <a:pt x="14" y="44"/>
                </a:lnTo>
                <a:lnTo>
                  <a:pt x="20" y="44"/>
                </a:lnTo>
                <a:lnTo>
                  <a:pt x="23" y="39"/>
                </a:lnTo>
                <a:lnTo>
                  <a:pt x="25" y="35"/>
                </a:lnTo>
                <a:lnTo>
                  <a:pt x="27" y="33"/>
                </a:lnTo>
                <a:lnTo>
                  <a:pt x="28" y="31"/>
                </a:lnTo>
                <a:lnTo>
                  <a:pt x="29" y="31"/>
                </a:lnTo>
                <a:lnTo>
                  <a:pt x="31" y="31"/>
                </a:lnTo>
                <a:lnTo>
                  <a:pt x="31" y="31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28" y="39"/>
                </a:lnTo>
                <a:lnTo>
                  <a:pt x="24" y="44"/>
                </a:lnTo>
                <a:lnTo>
                  <a:pt x="29" y="44"/>
                </a:lnTo>
                <a:lnTo>
                  <a:pt x="36" y="33"/>
                </a:lnTo>
                <a:lnTo>
                  <a:pt x="37" y="31"/>
                </a:lnTo>
                <a:lnTo>
                  <a:pt x="38" y="31"/>
                </a:lnTo>
                <a:lnTo>
                  <a:pt x="40" y="30"/>
                </a:lnTo>
                <a:lnTo>
                  <a:pt x="41" y="30"/>
                </a:lnTo>
                <a:lnTo>
                  <a:pt x="41" y="31"/>
                </a:lnTo>
                <a:lnTo>
                  <a:pt x="40" y="33"/>
                </a:lnTo>
                <a:lnTo>
                  <a:pt x="33" y="43"/>
                </a:lnTo>
                <a:lnTo>
                  <a:pt x="41" y="43"/>
                </a:lnTo>
                <a:lnTo>
                  <a:pt x="45" y="38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44" y="43"/>
                </a:lnTo>
                <a:lnTo>
                  <a:pt x="45" y="43"/>
                </a:lnTo>
                <a:lnTo>
                  <a:pt x="50" y="37"/>
                </a:lnTo>
                <a:lnTo>
                  <a:pt x="54" y="30"/>
                </a:lnTo>
                <a:lnTo>
                  <a:pt x="56" y="29"/>
                </a:lnTo>
                <a:lnTo>
                  <a:pt x="57" y="29"/>
                </a:lnTo>
                <a:lnTo>
                  <a:pt x="58" y="27"/>
                </a:lnTo>
                <a:lnTo>
                  <a:pt x="59" y="29"/>
                </a:lnTo>
                <a:lnTo>
                  <a:pt x="59" y="29"/>
                </a:lnTo>
                <a:lnTo>
                  <a:pt x="59" y="30"/>
                </a:lnTo>
                <a:lnTo>
                  <a:pt x="54" y="37"/>
                </a:lnTo>
                <a:lnTo>
                  <a:pt x="50" y="43"/>
                </a:lnTo>
                <a:lnTo>
                  <a:pt x="50" y="43"/>
                </a:lnTo>
                <a:lnTo>
                  <a:pt x="54" y="43"/>
                </a:lnTo>
                <a:lnTo>
                  <a:pt x="61" y="34"/>
                </a:lnTo>
                <a:lnTo>
                  <a:pt x="61" y="33"/>
                </a:lnTo>
                <a:lnTo>
                  <a:pt x="62" y="33"/>
                </a:lnTo>
                <a:lnTo>
                  <a:pt x="62" y="33"/>
                </a:lnTo>
                <a:lnTo>
                  <a:pt x="62" y="34"/>
                </a:lnTo>
                <a:lnTo>
                  <a:pt x="57" y="43"/>
                </a:lnTo>
                <a:lnTo>
                  <a:pt x="67" y="43"/>
                </a:lnTo>
                <a:lnTo>
                  <a:pt x="71" y="38"/>
                </a:lnTo>
                <a:lnTo>
                  <a:pt x="74" y="33"/>
                </a:lnTo>
                <a:lnTo>
                  <a:pt x="75" y="33"/>
                </a:lnTo>
                <a:lnTo>
                  <a:pt x="77" y="31"/>
                </a:lnTo>
                <a:lnTo>
                  <a:pt x="78" y="31"/>
                </a:lnTo>
                <a:lnTo>
                  <a:pt x="79" y="31"/>
                </a:lnTo>
                <a:lnTo>
                  <a:pt x="79" y="31"/>
                </a:lnTo>
                <a:lnTo>
                  <a:pt x="79" y="33"/>
                </a:lnTo>
                <a:lnTo>
                  <a:pt x="75" y="38"/>
                </a:lnTo>
                <a:lnTo>
                  <a:pt x="71" y="44"/>
                </a:lnTo>
                <a:lnTo>
                  <a:pt x="75" y="46"/>
                </a:lnTo>
                <a:lnTo>
                  <a:pt x="83" y="35"/>
                </a:lnTo>
                <a:lnTo>
                  <a:pt x="82" y="34"/>
                </a:lnTo>
                <a:lnTo>
                  <a:pt x="82" y="34"/>
                </a:lnTo>
                <a:lnTo>
                  <a:pt x="83" y="34"/>
                </a:lnTo>
                <a:lnTo>
                  <a:pt x="83" y="34"/>
                </a:lnTo>
                <a:lnTo>
                  <a:pt x="87" y="26"/>
                </a:lnTo>
                <a:lnTo>
                  <a:pt x="88" y="26"/>
                </a:lnTo>
                <a:lnTo>
                  <a:pt x="88" y="25"/>
                </a:lnTo>
                <a:lnTo>
                  <a:pt x="90" y="25"/>
                </a:lnTo>
                <a:lnTo>
                  <a:pt x="90" y="25"/>
                </a:lnTo>
                <a:lnTo>
                  <a:pt x="90" y="30"/>
                </a:lnTo>
                <a:lnTo>
                  <a:pt x="87" y="35"/>
                </a:lnTo>
                <a:lnTo>
                  <a:pt x="94" y="37"/>
                </a:lnTo>
                <a:lnTo>
                  <a:pt x="104" y="25"/>
                </a:lnTo>
                <a:lnTo>
                  <a:pt x="104" y="25"/>
                </a:lnTo>
                <a:lnTo>
                  <a:pt x="105" y="25"/>
                </a:lnTo>
                <a:lnTo>
                  <a:pt x="105" y="23"/>
                </a:lnTo>
                <a:lnTo>
                  <a:pt x="107" y="25"/>
                </a:lnTo>
                <a:lnTo>
                  <a:pt x="107" y="25"/>
                </a:lnTo>
                <a:lnTo>
                  <a:pt x="103" y="31"/>
                </a:lnTo>
                <a:lnTo>
                  <a:pt x="98" y="38"/>
                </a:lnTo>
                <a:lnTo>
                  <a:pt x="99" y="38"/>
                </a:lnTo>
                <a:lnTo>
                  <a:pt x="100" y="35"/>
                </a:lnTo>
                <a:lnTo>
                  <a:pt x="100" y="35"/>
                </a:lnTo>
                <a:lnTo>
                  <a:pt x="100" y="35"/>
                </a:lnTo>
                <a:lnTo>
                  <a:pt x="100" y="35"/>
                </a:lnTo>
                <a:lnTo>
                  <a:pt x="100" y="38"/>
                </a:lnTo>
                <a:lnTo>
                  <a:pt x="105" y="38"/>
                </a:lnTo>
                <a:lnTo>
                  <a:pt x="111" y="38"/>
                </a:lnTo>
                <a:lnTo>
                  <a:pt x="112" y="38"/>
                </a:lnTo>
                <a:lnTo>
                  <a:pt x="119" y="30"/>
                </a:lnTo>
                <a:lnTo>
                  <a:pt x="119" y="30"/>
                </a:lnTo>
                <a:lnTo>
                  <a:pt x="120" y="30"/>
                </a:lnTo>
                <a:lnTo>
                  <a:pt x="120" y="30"/>
                </a:lnTo>
                <a:lnTo>
                  <a:pt x="120" y="30"/>
                </a:lnTo>
                <a:lnTo>
                  <a:pt x="117" y="37"/>
                </a:lnTo>
                <a:lnTo>
                  <a:pt x="117" y="38"/>
                </a:lnTo>
                <a:lnTo>
                  <a:pt x="122" y="38"/>
                </a:lnTo>
                <a:lnTo>
                  <a:pt x="126" y="37"/>
                </a:lnTo>
                <a:lnTo>
                  <a:pt x="126" y="37"/>
                </a:lnTo>
                <a:lnTo>
                  <a:pt x="125" y="35"/>
                </a:lnTo>
                <a:lnTo>
                  <a:pt x="125" y="35"/>
                </a:lnTo>
                <a:lnTo>
                  <a:pt x="126" y="35"/>
                </a:lnTo>
                <a:lnTo>
                  <a:pt x="126" y="34"/>
                </a:lnTo>
                <a:lnTo>
                  <a:pt x="128" y="34"/>
                </a:lnTo>
                <a:lnTo>
                  <a:pt x="129" y="34"/>
                </a:lnTo>
                <a:lnTo>
                  <a:pt x="133" y="27"/>
                </a:lnTo>
                <a:lnTo>
                  <a:pt x="138" y="22"/>
                </a:lnTo>
                <a:lnTo>
                  <a:pt x="145" y="18"/>
                </a:lnTo>
                <a:lnTo>
                  <a:pt x="145" y="17"/>
                </a:lnTo>
                <a:lnTo>
                  <a:pt x="146" y="17"/>
                </a:lnTo>
                <a:lnTo>
                  <a:pt x="146" y="18"/>
                </a:lnTo>
                <a:lnTo>
                  <a:pt x="146" y="18"/>
                </a:lnTo>
                <a:lnTo>
                  <a:pt x="137" y="31"/>
                </a:lnTo>
                <a:lnTo>
                  <a:pt x="140" y="31"/>
                </a:lnTo>
                <a:lnTo>
                  <a:pt x="143" y="30"/>
                </a:lnTo>
                <a:lnTo>
                  <a:pt x="147" y="25"/>
                </a:lnTo>
                <a:lnTo>
                  <a:pt x="147" y="25"/>
                </a:lnTo>
                <a:lnTo>
                  <a:pt x="147" y="25"/>
                </a:lnTo>
                <a:lnTo>
                  <a:pt x="145" y="30"/>
                </a:lnTo>
                <a:lnTo>
                  <a:pt x="159" y="26"/>
                </a:lnTo>
                <a:lnTo>
                  <a:pt x="158" y="26"/>
                </a:lnTo>
                <a:lnTo>
                  <a:pt x="159" y="25"/>
                </a:lnTo>
                <a:lnTo>
                  <a:pt x="159" y="25"/>
                </a:lnTo>
                <a:lnTo>
                  <a:pt x="162" y="26"/>
                </a:lnTo>
                <a:lnTo>
                  <a:pt x="167" y="25"/>
                </a:lnTo>
                <a:lnTo>
                  <a:pt x="171" y="22"/>
                </a:lnTo>
                <a:lnTo>
                  <a:pt x="174" y="20"/>
                </a:lnTo>
                <a:lnTo>
                  <a:pt x="175" y="18"/>
                </a:lnTo>
                <a:lnTo>
                  <a:pt x="175" y="18"/>
                </a:lnTo>
                <a:lnTo>
                  <a:pt x="175" y="20"/>
                </a:lnTo>
                <a:lnTo>
                  <a:pt x="172" y="25"/>
                </a:lnTo>
                <a:lnTo>
                  <a:pt x="183" y="22"/>
                </a:lnTo>
                <a:lnTo>
                  <a:pt x="192" y="21"/>
                </a:lnTo>
                <a:lnTo>
                  <a:pt x="199" y="16"/>
                </a:lnTo>
                <a:lnTo>
                  <a:pt x="205" y="12"/>
                </a:lnTo>
                <a:lnTo>
                  <a:pt x="205" y="10"/>
                </a:lnTo>
                <a:lnTo>
                  <a:pt x="207" y="10"/>
                </a:lnTo>
                <a:lnTo>
                  <a:pt x="208" y="10"/>
                </a:lnTo>
                <a:lnTo>
                  <a:pt x="209" y="10"/>
                </a:lnTo>
                <a:lnTo>
                  <a:pt x="208" y="12"/>
                </a:lnTo>
                <a:lnTo>
                  <a:pt x="201" y="20"/>
                </a:lnTo>
                <a:lnTo>
                  <a:pt x="220" y="17"/>
                </a:lnTo>
                <a:lnTo>
                  <a:pt x="218" y="14"/>
                </a:lnTo>
                <a:lnTo>
                  <a:pt x="218" y="14"/>
                </a:lnTo>
                <a:lnTo>
                  <a:pt x="218" y="13"/>
                </a:lnTo>
                <a:lnTo>
                  <a:pt x="220" y="13"/>
                </a:lnTo>
                <a:lnTo>
                  <a:pt x="224" y="17"/>
                </a:lnTo>
                <a:lnTo>
                  <a:pt x="235" y="16"/>
                </a:lnTo>
                <a:lnTo>
                  <a:pt x="235" y="16"/>
                </a:lnTo>
                <a:lnTo>
                  <a:pt x="233" y="13"/>
                </a:lnTo>
                <a:lnTo>
                  <a:pt x="233" y="12"/>
                </a:lnTo>
                <a:lnTo>
                  <a:pt x="234" y="10"/>
                </a:lnTo>
                <a:lnTo>
                  <a:pt x="234" y="10"/>
                </a:lnTo>
                <a:lnTo>
                  <a:pt x="238" y="13"/>
                </a:lnTo>
                <a:lnTo>
                  <a:pt x="238" y="13"/>
                </a:lnTo>
                <a:lnTo>
                  <a:pt x="239" y="12"/>
                </a:lnTo>
                <a:lnTo>
                  <a:pt x="241" y="12"/>
                </a:lnTo>
                <a:lnTo>
                  <a:pt x="243" y="12"/>
                </a:lnTo>
                <a:lnTo>
                  <a:pt x="245" y="12"/>
                </a:lnTo>
                <a:lnTo>
                  <a:pt x="245" y="13"/>
                </a:lnTo>
                <a:lnTo>
                  <a:pt x="245" y="13"/>
                </a:lnTo>
                <a:lnTo>
                  <a:pt x="242" y="16"/>
                </a:lnTo>
                <a:lnTo>
                  <a:pt x="252" y="16"/>
                </a:lnTo>
                <a:lnTo>
                  <a:pt x="252" y="16"/>
                </a:lnTo>
                <a:lnTo>
                  <a:pt x="254" y="16"/>
                </a:lnTo>
                <a:lnTo>
                  <a:pt x="255" y="14"/>
                </a:lnTo>
                <a:lnTo>
                  <a:pt x="256" y="14"/>
                </a:lnTo>
                <a:lnTo>
                  <a:pt x="258" y="14"/>
                </a:lnTo>
                <a:lnTo>
                  <a:pt x="258" y="16"/>
                </a:lnTo>
                <a:lnTo>
                  <a:pt x="258" y="17"/>
                </a:lnTo>
                <a:lnTo>
                  <a:pt x="258" y="17"/>
                </a:lnTo>
                <a:lnTo>
                  <a:pt x="259" y="17"/>
                </a:lnTo>
                <a:lnTo>
                  <a:pt x="260" y="16"/>
                </a:lnTo>
                <a:lnTo>
                  <a:pt x="262" y="16"/>
                </a:lnTo>
                <a:lnTo>
                  <a:pt x="263" y="14"/>
                </a:lnTo>
                <a:lnTo>
                  <a:pt x="264" y="14"/>
                </a:lnTo>
                <a:lnTo>
                  <a:pt x="266" y="14"/>
                </a:lnTo>
                <a:lnTo>
                  <a:pt x="267" y="16"/>
                </a:lnTo>
                <a:lnTo>
                  <a:pt x="266" y="16"/>
                </a:lnTo>
                <a:lnTo>
                  <a:pt x="266" y="17"/>
                </a:lnTo>
                <a:lnTo>
                  <a:pt x="270" y="17"/>
                </a:lnTo>
                <a:lnTo>
                  <a:pt x="273" y="13"/>
                </a:lnTo>
                <a:lnTo>
                  <a:pt x="273" y="13"/>
                </a:lnTo>
                <a:lnTo>
                  <a:pt x="276" y="13"/>
                </a:lnTo>
                <a:lnTo>
                  <a:pt x="277" y="12"/>
                </a:lnTo>
                <a:lnTo>
                  <a:pt x="279" y="12"/>
                </a:lnTo>
                <a:lnTo>
                  <a:pt x="280" y="13"/>
                </a:lnTo>
                <a:lnTo>
                  <a:pt x="279" y="13"/>
                </a:lnTo>
                <a:lnTo>
                  <a:pt x="277" y="16"/>
                </a:lnTo>
                <a:lnTo>
                  <a:pt x="277" y="17"/>
                </a:lnTo>
                <a:lnTo>
                  <a:pt x="276" y="17"/>
                </a:lnTo>
                <a:lnTo>
                  <a:pt x="275" y="18"/>
                </a:lnTo>
                <a:lnTo>
                  <a:pt x="281" y="18"/>
                </a:lnTo>
                <a:lnTo>
                  <a:pt x="288" y="16"/>
                </a:lnTo>
                <a:lnTo>
                  <a:pt x="287" y="16"/>
                </a:lnTo>
                <a:lnTo>
                  <a:pt x="285" y="16"/>
                </a:lnTo>
                <a:lnTo>
                  <a:pt x="284" y="16"/>
                </a:lnTo>
                <a:lnTo>
                  <a:pt x="284" y="16"/>
                </a:lnTo>
                <a:lnTo>
                  <a:pt x="291" y="14"/>
                </a:lnTo>
                <a:lnTo>
                  <a:pt x="287" y="17"/>
                </a:lnTo>
                <a:lnTo>
                  <a:pt x="293" y="14"/>
                </a:lnTo>
                <a:lnTo>
                  <a:pt x="293" y="14"/>
                </a:lnTo>
                <a:lnTo>
                  <a:pt x="294" y="14"/>
                </a:lnTo>
                <a:lnTo>
                  <a:pt x="296" y="13"/>
                </a:lnTo>
                <a:lnTo>
                  <a:pt x="297" y="14"/>
                </a:lnTo>
                <a:lnTo>
                  <a:pt x="297" y="14"/>
                </a:lnTo>
                <a:lnTo>
                  <a:pt x="293" y="18"/>
                </a:lnTo>
                <a:lnTo>
                  <a:pt x="297" y="18"/>
                </a:lnTo>
                <a:lnTo>
                  <a:pt x="301" y="16"/>
                </a:lnTo>
                <a:lnTo>
                  <a:pt x="305" y="14"/>
                </a:lnTo>
                <a:lnTo>
                  <a:pt x="306" y="13"/>
                </a:lnTo>
                <a:lnTo>
                  <a:pt x="308" y="13"/>
                </a:lnTo>
                <a:lnTo>
                  <a:pt x="308" y="14"/>
                </a:lnTo>
                <a:lnTo>
                  <a:pt x="309" y="14"/>
                </a:lnTo>
                <a:lnTo>
                  <a:pt x="308" y="16"/>
                </a:lnTo>
                <a:lnTo>
                  <a:pt x="304" y="18"/>
                </a:lnTo>
                <a:lnTo>
                  <a:pt x="313" y="18"/>
                </a:lnTo>
                <a:lnTo>
                  <a:pt x="313" y="17"/>
                </a:lnTo>
                <a:lnTo>
                  <a:pt x="314" y="17"/>
                </a:lnTo>
                <a:lnTo>
                  <a:pt x="314" y="17"/>
                </a:lnTo>
                <a:lnTo>
                  <a:pt x="314" y="18"/>
                </a:lnTo>
                <a:lnTo>
                  <a:pt x="314" y="18"/>
                </a:lnTo>
                <a:lnTo>
                  <a:pt x="315" y="17"/>
                </a:lnTo>
                <a:lnTo>
                  <a:pt x="315" y="17"/>
                </a:lnTo>
                <a:lnTo>
                  <a:pt x="317" y="17"/>
                </a:lnTo>
                <a:lnTo>
                  <a:pt x="318" y="16"/>
                </a:lnTo>
                <a:lnTo>
                  <a:pt x="317" y="14"/>
                </a:lnTo>
                <a:lnTo>
                  <a:pt x="317" y="14"/>
                </a:lnTo>
                <a:lnTo>
                  <a:pt x="317" y="14"/>
                </a:lnTo>
                <a:lnTo>
                  <a:pt x="317" y="14"/>
                </a:lnTo>
                <a:lnTo>
                  <a:pt x="317" y="13"/>
                </a:lnTo>
                <a:lnTo>
                  <a:pt x="318" y="13"/>
                </a:lnTo>
                <a:lnTo>
                  <a:pt x="318" y="12"/>
                </a:lnTo>
                <a:lnTo>
                  <a:pt x="319" y="12"/>
                </a:lnTo>
                <a:lnTo>
                  <a:pt x="322" y="14"/>
                </a:lnTo>
                <a:lnTo>
                  <a:pt x="323" y="6"/>
                </a:lnTo>
                <a:lnTo>
                  <a:pt x="322" y="6"/>
                </a:lnTo>
                <a:lnTo>
                  <a:pt x="322" y="8"/>
                </a:lnTo>
                <a:lnTo>
                  <a:pt x="322" y="6"/>
                </a:lnTo>
                <a:lnTo>
                  <a:pt x="322" y="6"/>
                </a:lnTo>
                <a:lnTo>
                  <a:pt x="322" y="5"/>
                </a:lnTo>
                <a:lnTo>
                  <a:pt x="322" y="5"/>
                </a:lnTo>
                <a:lnTo>
                  <a:pt x="323" y="5"/>
                </a:lnTo>
                <a:lnTo>
                  <a:pt x="323" y="10"/>
                </a:lnTo>
                <a:lnTo>
                  <a:pt x="325" y="9"/>
                </a:lnTo>
                <a:lnTo>
                  <a:pt x="327" y="9"/>
                </a:lnTo>
                <a:lnTo>
                  <a:pt x="330" y="9"/>
                </a:lnTo>
                <a:lnTo>
                  <a:pt x="333" y="10"/>
                </a:lnTo>
                <a:lnTo>
                  <a:pt x="336" y="13"/>
                </a:lnTo>
                <a:lnTo>
                  <a:pt x="339" y="16"/>
                </a:lnTo>
                <a:lnTo>
                  <a:pt x="342" y="16"/>
                </a:lnTo>
                <a:lnTo>
                  <a:pt x="340" y="10"/>
                </a:lnTo>
                <a:lnTo>
                  <a:pt x="340" y="8"/>
                </a:lnTo>
                <a:lnTo>
                  <a:pt x="339" y="5"/>
                </a:lnTo>
                <a:lnTo>
                  <a:pt x="339" y="4"/>
                </a:lnTo>
                <a:lnTo>
                  <a:pt x="339" y="4"/>
                </a:lnTo>
                <a:lnTo>
                  <a:pt x="339" y="3"/>
                </a:lnTo>
                <a:lnTo>
                  <a:pt x="340" y="3"/>
                </a:lnTo>
                <a:lnTo>
                  <a:pt x="340" y="3"/>
                </a:lnTo>
                <a:lnTo>
                  <a:pt x="343" y="16"/>
                </a:lnTo>
                <a:lnTo>
                  <a:pt x="364" y="14"/>
                </a:lnTo>
                <a:lnTo>
                  <a:pt x="365" y="13"/>
                </a:lnTo>
                <a:lnTo>
                  <a:pt x="365" y="13"/>
                </a:lnTo>
                <a:lnTo>
                  <a:pt x="365" y="14"/>
                </a:lnTo>
                <a:lnTo>
                  <a:pt x="368" y="14"/>
                </a:lnTo>
                <a:lnTo>
                  <a:pt x="372" y="14"/>
                </a:lnTo>
                <a:lnTo>
                  <a:pt x="371" y="14"/>
                </a:lnTo>
                <a:lnTo>
                  <a:pt x="371" y="13"/>
                </a:lnTo>
                <a:lnTo>
                  <a:pt x="372" y="12"/>
                </a:lnTo>
                <a:lnTo>
                  <a:pt x="372" y="12"/>
                </a:lnTo>
                <a:lnTo>
                  <a:pt x="375" y="13"/>
                </a:lnTo>
                <a:lnTo>
                  <a:pt x="377" y="9"/>
                </a:lnTo>
                <a:lnTo>
                  <a:pt x="381" y="6"/>
                </a:lnTo>
                <a:lnTo>
                  <a:pt x="382" y="6"/>
                </a:lnTo>
                <a:lnTo>
                  <a:pt x="382" y="6"/>
                </a:lnTo>
                <a:lnTo>
                  <a:pt x="382" y="8"/>
                </a:lnTo>
                <a:lnTo>
                  <a:pt x="381" y="8"/>
                </a:lnTo>
                <a:lnTo>
                  <a:pt x="377" y="14"/>
                </a:lnTo>
                <a:lnTo>
                  <a:pt x="392" y="14"/>
                </a:lnTo>
                <a:lnTo>
                  <a:pt x="392" y="13"/>
                </a:lnTo>
                <a:lnTo>
                  <a:pt x="393" y="12"/>
                </a:lnTo>
                <a:lnTo>
                  <a:pt x="393" y="10"/>
                </a:lnTo>
                <a:lnTo>
                  <a:pt x="393" y="10"/>
                </a:lnTo>
                <a:lnTo>
                  <a:pt x="397" y="13"/>
                </a:lnTo>
                <a:lnTo>
                  <a:pt x="399" y="10"/>
                </a:lnTo>
                <a:lnTo>
                  <a:pt x="402" y="8"/>
                </a:lnTo>
                <a:lnTo>
                  <a:pt x="403" y="6"/>
                </a:lnTo>
                <a:lnTo>
                  <a:pt x="403" y="6"/>
                </a:lnTo>
                <a:lnTo>
                  <a:pt x="403" y="8"/>
                </a:lnTo>
                <a:lnTo>
                  <a:pt x="403" y="9"/>
                </a:lnTo>
                <a:lnTo>
                  <a:pt x="402" y="9"/>
                </a:lnTo>
                <a:lnTo>
                  <a:pt x="399" y="14"/>
                </a:lnTo>
                <a:lnTo>
                  <a:pt x="402" y="14"/>
                </a:lnTo>
                <a:lnTo>
                  <a:pt x="407" y="9"/>
                </a:lnTo>
                <a:lnTo>
                  <a:pt x="406" y="8"/>
                </a:lnTo>
                <a:lnTo>
                  <a:pt x="405" y="8"/>
                </a:lnTo>
                <a:lnTo>
                  <a:pt x="405" y="8"/>
                </a:lnTo>
                <a:lnTo>
                  <a:pt x="405" y="8"/>
                </a:lnTo>
                <a:lnTo>
                  <a:pt x="405" y="6"/>
                </a:lnTo>
                <a:lnTo>
                  <a:pt x="405" y="5"/>
                </a:lnTo>
                <a:lnTo>
                  <a:pt x="406" y="5"/>
                </a:lnTo>
                <a:lnTo>
                  <a:pt x="407" y="5"/>
                </a:lnTo>
                <a:lnTo>
                  <a:pt x="410" y="6"/>
                </a:lnTo>
                <a:lnTo>
                  <a:pt x="410" y="6"/>
                </a:lnTo>
                <a:lnTo>
                  <a:pt x="410" y="6"/>
                </a:lnTo>
                <a:lnTo>
                  <a:pt x="413" y="9"/>
                </a:lnTo>
                <a:lnTo>
                  <a:pt x="414" y="12"/>
                </a:lnTo>
                <a:lnTo>
                  <a:pt x="420" y="3"/>
                </a:lnTo>
                <a:lnTo>
                  <a:pt x="422" y="1"/>
                </a:lnTo>
                <a:lnTo>
                  <a:pt x="423" y="3"/>
                </a:lnTo>
                <a:lnTo>
                  <a:pt x="422" y="4"/>
                </a:lnTo>
                <a:lnTo>
                  <a:pt x="415" y="14"/>
                </a:lnTo>
                <a:lnTo>
                  <a:pt x="417" y="16"/>
                </a:lnTo>
                <a:lnTo>
                  <a:pt x="419" y="16"/>
                </a:lnTo>
                <a:lnTo>
                  <a:pt x="419" y="16"/>
                </a:lnTo>
                <a:lnTo>
                  <a:pt x="419" y="14"/>
                </a:lnTo>
                <a:lnTo>
                  <a:pt x="420" y="14"/>
                </a:lnTo>
                <a:lnTo>
                  <a:pt x="420" y="16"/>
                </a:lnTo>
                <a:lnTo>
                  <a:pt x="424" y="16"/>
                </a:lnTo>
                <a:lnTo>
                  <a:pt x="427" y="12"/>
                </a:lnTo>
                <a:lnTo>
                  <a:pt x="424" y="8"/>
                </a:lnTo>
                <a:lnTo>
                  <a:pt x="424" y="6"/>
                </a:lnTo>
                <a:lnTo>
                  <a:pt x="424" y="6"/>
                </a:lnTo>
                <a:lnTo>
                  <a:pt x="426" y="5"/>
                </a:lnTo>
                <a:lnTo>
                  <a:pt x="427" y="5"/>
                </a:lnTo>
                <a:lnTo>
                  <a:pt x="430" y="8"/>
                </a:lnTo>
                <a:lnTo>
                  <a:pt x="431" y="6"/>
                </a:lnTo>
                <a:lnTo>
                  <a:pt x="431" y="5"/>
                </a:lnTo>
                <a:lnTo>
                  <a:pt x="432" y="5"/>
                </a:lnTo>
                <a:lnTo>
                  <a:pt x="432" y="4"/>
                </a:lnTo>
                <a:lnTo>
                  <a:pt x="434" y="4"/>
                </a:lnTo>
                <a:lnTo>
                  <a:pt x="434" y="5"/>
                </a:lnTo>
                <a:lnTo>
                  <a:pt x="434" y="6"/>
                </a:lnTo>
                <a:lnTo>
                  <a:pt x="432" y="10"/>
                </a:lnTo>
                <a:lnTo>
                  <a:pt x="436" y="14"/>
                </a:lnTo>
                <a:lnTo>
                  <a:pt x="438" y="16"/>
                </a:lnTo>
                <a:lnTo>
                  <a:pt x="440" y="16"/>
                </a:lnTo>
                <a:lnTo>
                  <a:pt x="439" y="16"/>
                </a:lnTo>
                <a:lnTo>
                  <a:pt x="440" y="14"/>
                </a:lnTo>
                <a:lnTo>
                  <a:pt x="440" y="13"/>
                </a:lnTo>
                <a:lnTo>
                  <a:pt x="440" y="13"/>
                </a:lnTo>
                <a:lnTo>
                  <a:pt x="440" y="13"/>
                </a:lnTo>
                <a:lnTo>
                  <a:pt x="441" y="13"/>
                </a:lnTo>
                <a:lnTo>
                  <a:pt x="443" y="16"/>
                </a:lnTo>
                <a:lnTo>
                  <a:pt x="444" y="17"/>
                </a:lnTo>
                <a:lnTo>
                  <a:pt x="439" y="5"/>
                </a:lnTo>
                <a:lnTo>
                  <a:pt x="440" y="5"/>
                </a:lnTo>
                <a:lnTo>
                  <a:pt x="440" y="5"/>
                </a:lnTo>
                <a:lnTo>
                  <a:pt x="448" y="17"/>
                </a:lnTo>
                <a:lnTo>
                  <a:pt x="448" y="17"/>
                </a:lnTo>
                <a:lnTo>
                  <a:pt x="449" y="17"/>
                </a:lnTo>
                <a:lnTo>
                  <a:pt x="448" y="17"/>
                </a:lnTo>
                <a:lnTo>
                  <a:pt x="451" y="20"/>
                </a:lnTo>
                <a:lnTo>
                  <a:pt x="455" y="20"/>
                </a:lnTo>
                <a:lnTo>
                  <a:pt x="456" y="13"/>
                </a:lnTo>
                <a:lnTo>
                  <a:pt x="457" y="13"/>
                </a:lnTo>
                <a:lnTo>
                  <a:pt x="457" y="13"/>
                </a:lnTo>
                <a:lnTo>
                  <a:pt x="459" y="12"/>
                </a:lnTo>
                <a:lnTo>
                  <a:pt x="459" y="13"/>
                </a:lnTo>
                <a:lnTo>
                  <a:pt x="457" y="20"/>
                </a:lnTo>
                <a:lnTo>
                  <a:pt x="459" y="20"/>
                </a:lnTo>
                <a:lnTo>
                  <a:pt x="459" y="21"/>
                </a:lnTo>
                <a:lnTo>
                  <a:pt x="459" y="21"/>
                </a:lnTo>
                <a:lnTo>
                  <a:pt x="457" y="22"/>
                </a:lnTo>
                <a:lnTo>
                  <a:pt x="456" y="27"/>
                </a:lnTo>
                <a:lnTo>
                  <a:pt x="460" y="34"/>
                </a:lnTo>
                <a:lnTo>
                  <a:pt x="461" y="16"/>
                </a:lnTo>
                <a:lnTo>
                  <a:pt x="460" y="10"/>
                </a:lnTo>
                <a:lnTo>
                  <a:pt x="460" y="5"/>
                </a:lnTo>
                <a:lnTo>
                  <a:pt x="461" y="5"/>
                </a:lnTo>
                <a:lnTo>
                  <a:pt x="462" y="4"/>
                </a:lnTo>
                <a:lnTo>
                  <a:pt x="462" y="4"/>
                </a:lnTo>
                <a:lnTo>
                  <a:pt x="462" y="4"/>
                </a:lnTo>
                <a:lnTo>
                  <a:pt x="462" y="4"/>
                </a:lnTo>
                <a:lnTo>
                  <a:pt x="464" y="8"/>
                </a:lnTo>
                <a:lnTo>
                  <a:pt x="469" y="16"/>
                </a:lnTo>
                <a:lnTo>
                  <a:pt x="473" y="23"/>
                </a:lnTo>
                <a:lnTo>
                  <a:pt x="474" y="16"/>
                </a:lnTo>
                <a:lnTo>
                  <a:pt x="472" y="10"/>
                </a:lnTo>
                <a:lnTo>
                  <a:pt x="470" y="4"/>
                </a:lnTo>
                <a:lnTo>
                  <a:pt x="470" y="4"/>
                </a:lnTo>
                <a:lnTo>
                  <a:pt x="472" y="3"/>
                </a:lnTo>
                <a:lnTo>
                  <a:pt x="472" y="3"/>
                </a:lnTo>
                <a:lnTo>
                  <a:pt x="473" y="8"/>
                </a:lnTo>
                <a:lnTo>
                  <a:pt x="476" y="12"/>
                </a:lnTo>
                <a:lnTo>
                  <a:pt x="477" y="6"/>
                </a:lnTo>
                <a:lnTo>
                  <a:pt x="477" y="6"/>
                </a:lnTo>
                <a:lnTo>
                  <a:pt x="477" y="6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8" y="4"/>
                </a:lnTo>
                <a:lnTo>
                  <a:pt x="480" y="4"/>
                </a:lnTo>
                <a:lnTo>
                  <a:pt x="480" y="4"/>
                </a:lnTo>
                <a:lnTo>
                  <a:pt x="480" y="5"/>
                </a:lnTo>
                <a:lnTo>
                  <a:pt x="482" y="6"/>
                </a:lnTo>
                <a:lnTo>
                  <a:pt x="482" y="6"/>
                </a:lnTo>
                <a:lnTo>
                  <a:pt x="482" y="5"/>
                </a:lnTo>
                <a:lnTo>
                  <a:pt x="483" y="5"/>
                </a:lnTo>
                <a:lnTo>
                  <a:pt x="483" y="5"/>
                </a:lnTo>
                <a:lnTo>
                  <a:pt x="483" y="8"/>
                </a:lnTo>
                <a:lnTo>
                  <a:pt x="490" y="16"/>
                </a:lnTo>
                <a:lnTo>
                  <a:pt x="495" y="23"/>
                </a:lnTo>
                <a:lnTo>
                  <a:pt x="495" y="18"/>
                </a:lnTo>
                <a:lnTo>
                  <a:pt x="494" y="17"/>
                </a:lnTo>
                <a:lnTo>
                  <a:pt x="493" y="14"/>
                </a:lnTo>
                <a:lnTo>
                  <a:pt x="491" y="12"/>
                </a:lnTo>
                <a:lnTo>
                  <a:pt x="489" y="10"/>
                </a:lnTo>
                <a:lnTo>
                  <a:pt x="487" y="9"/>
                </a:lnTo>
                <a:lnTo>
                  <a:pt x="487" y="8"/>
                </a:lnTo>
                <a:lnTo>
                  <a:pt x="487" y="8"/>
                </a:lnTo>
                <a:lnTo>
                  <a:pt x="491" y="9"/>
                </a:lnTo>
                <a:lnTo>
                  <a:pt x="495" y="10"/>
                </a:lnTo>
                <a:lnTo>
                  <a:pt x="495" y="5"/>
                </a:lnTo>
                <a:lnTo>
                  <a:pt x="495" y="4"/>
                </a:lnTo>
                <a:lnTo>
                  <a:pt x="497" y="4"/>
                </a:lnTo>
                <a:lnTo>
                  <a:pt x="497" y="4"/>
                </a:lnTo>
                <a:lnTo>
                  <a:pt x="498" y="9"/>
                </a:lnTo>
                <a:lnTo>
                  <a:pt x="499" y="13"/>
                </a:lnTo>
                <a:lnTo>
                  <a:pt x="502" y="17"/>
                </a:lnTo>
                <a:lnTo>
                  <a:pt x="504" y="20"/>
                </a:lnTo>
                <a:lnTo>
                  <a:pt x="507" y="22"/>
                </a:lnTo>
                <a:lnTo>
                  <a:pt x="508" y="13"/>
                </a:lnTo>
                <a:lnTo>
                  <a:pt x="511" y="5"/>
                </a:lnTo>
                <a:lnTo>
                  <a:pt x="512" y="5"/>
                </a:lnTo>
                <a:lnTo>
                  <a:pt x="514" y="4"/>
                </a:lnTo>
                <a:lnTo>
                  <a:pt x="514" y="1"/>
                </a:lnTo>
                <a:lnTo>
                  <a:pt x="514" y="1"/>
                </a:lnTo>
                <a:lnTo>
                  <a:pt x="514" y="0"/>
                </a:lnTo>
                <a:lnTo>
                  <a:pt x="51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622675" y="6378575"/>
            <a:ext cx="700088" cy="304800"/>
          </a:xfrm>
          <a:custGeom>
            <a:avLst/>
            <a:gdLst>
              <a:gd name="T0" fmla="*/ 374 w 441"/>
              <a:gd name="T1" fmla="*/ 2 h 192"/>
              <a:gd name="T2" fmla="*/ 401 w 441"/>
              <a:gd name="T3" fmla="*/ 41 h 192"/>
              <a:gd name="T4" fmla="*/ 422 w 441"/>
              <a:gd name="T5" fmla="*/ 82 h 192"/>
              <a:gd name="T6" fmla="*/ 434 w 441"/>
              <a:gd name="T7" fmla="*/ 95 h 192"/>
              <a:gd name="T8" fmla="*/ 436 w 441"/>
              <a:gd name="T9" fmla="*/ 95 h 192"/>
              <a:gd name="T10" fmla="*/ 440 w 441"/>
              <a:gd name="T11" fmla="*/ 103 h 192"/>
              <a:gd name="T12" fmla="*/ 440 w 441"/>
              <a:gd name="T13" fmla="*/ 109 h 192"/>
              <a:gd name="T14" fmla="*/ 437 w 441"/>
              <a:gd name="T15" fmla="*/ 112 h 192"/>
              <a:gd name="T16" fmla="*/ 422 w 441"/>
              <a:gd name="T17" fmla="*/ 120 h 192"/>
              <a:gd name="T18" fmla="*/ 375 w 441"/>
              <a:gd name="T19" fmla="*/ 170 h 192"/>
              <a:gd name="T20" fmla="*/ 365 w 441"/>
              <a:gd name="T21" fmla="*/ 183 h 192"/>
              <a:gd name="T22" fmla="*/ 357 w 441"/>
              <a:gd name="T23" fmla="*/ 192 h 192"/>
              <a:gd name="T24" fmla="*/ 354 w 441"/>
              <a:gd name="T25" fmla="*/ 191 h 192"/>
              <a:gd name="T26" fmla="*/ 356 w 441"/>
              <a:gd name="T27" fmla="*/ 189 h 192"/>
              <a:gd name="T28" fmla="*/ 361 w 441"/>
              <a:gd name="T29" fmla="*/ 185 h 192"/>
              <a:gd name="T30" fmla="*/ 378 w 441"/>
              <a:gd name="T31" fmla="*/ 163 h 192"/>
              <a:gd name="T32" fmla="*/ 411 w 441"/>
              <a:gd name="T33" fmla="*/ 129 h 192"/>
              <a:gd name="T34" fmla="*/ 424 w 441"/>
              <a:gd name="T35" fmla="*/ 95 h 192"/>
              <a:gd name="T36" fmla="*/ 400 w 441"/>
              <a:gd name="T37" fmla="*/ 53 h 192"/>
              <a:gd name="T38" fmla="*/ 373 w 441"/>
              <a:gd name="T39" fmla="*/ 25 h 192"/>
              <a:gd name="T40" fmla="*/ 366 w 441"/>
              <a:gd name="T41" fmla="*/ 66 h 192"/>
              <a:gd name="T42" fmla="*/ 367 w 441"/>
              <a:gd name="T43" fmla="*/ 67 h 192"/>
              <a:gd name="T44" fmla="*/ 365 w 441"/>
              <a:gd name="T45" fmla="*/ 67 h 192"/>
              <a:gd name="T46" fmla="*/ 362 w 441"/>
              <a:gd name="T47" fmla="*/ 67 h 192"/>
              <a:gd name="T48" fmla="*/ 203 w 441"/>
              <a:gd name="T49" fmla="*/ 67 h 192"/>
              <a:gd name="T50" fmla="*/ 63 w 441"/>
              <a:gd name="T51" fmla="*/ 87 h 192"/>
              <a:gd name="T52" fmla="*/ 16 w 441"/>
              <a:gd name="T53" fmla="*/ 108 h 192"/>
              <a:gd name="T54" fmla="*/ 10 w 441"/>
              <a:gd name="T55" fmla="*/ 130 h 192"/>
              <a:gd name="T56" fmla="*/ 9 w 441"/>
              <a:gd name="T57" fmla="*/ 150 h 192"/>
              <a:gd name="T58" fmla="*/ 35 w 441"/>
              <a:gd name="T59" fmla="*/ 146 h 192"/>
              <a:gd name="T60" fmla="*/ 102 w 441"/>
              <a:gd name="T61" fmla="*/ 129 h 192"/>
              <a:gd name="T62" fmla="*/ 209 w 441"/>
              <a:gd name="T63" fmla="*/ 111 h 192"/>
              <a:gd name="T64" fmla="*/ 370 w 441"/>
              <a:gd name="T65" fmla="*/ 109 h 192"/>
              <a:gd name="T66" fmla="*/ 370 w 441"/>
              <a:gd name="T67" fmla="*/ 113 h 192"/>
              <a:gd name="T68" fmla="*/ 366 w 441"/>
              <a:gd name="T69" fmla="*/ 116 h 192"/>
              <a:gd name="T70" fmla="*/ 359 w 441"/>
              <a:gd name="T71" fmla="*/ 184 h 192"/>
              <a:gd name="T72" fmla="*/ 357 w 441"/>
              <a:gd name="T73" fmla="*/ 188 h 192"/>
              <a:gd name="T74" fmla="*/ 356 w 441"/>
              <a:gd name="T75" fmla="*/ 188 h 192"/>
              <a:gd name="T76" fmla="*/ 314 w 441"/>
              <a:gd name="T77" fmla="*/ 113 h 192"/>
              <a:gd name="T78" fmla="*/ 172 w 441"/>
              <a:gd name="T79" fmla="*/ 118 h 192"/>
              <a:gd name="T80" fmla="*/ 79 w 441"/>
              <a:gd name="T81" fmla="*/ 137 h 192"/>
              <a:gd name="T82" fmla="*/ 13 w 441"/>
              <a:gd name="T83" fmla="*/ 158 h 192"/>
              <a:gd name="T84" fmla="*/ 0 w 441"/>
              <a:gd name="T85" fmla="*/ 158 h 192"/>
              <a:gd name="T86" fmla="*/ 13 w 441"/>
              <a:gd name="T87" fmla="*/ 88 h 192"/>
              <a:gd name="T88" fmla="*/ 8 w 441"/>
              <a:gd name="T89" fmla="*/ 87 h 192"/>
              <a:gd name="T90" fmla="*/ 12 w 441"/>
              <a:gd name="T91" fmla="*/ 83 h 192"/>
              <a:gd name="T92" fmla="*/ 14 w 441"/>
              <a:gd name="T93" fmla="*/ 78 h 192"/>
              <a:gd name="T94" fmla="*/ 9 w 441"/>
              <a:gd name="T95" fmla="*/ 67 h 192"/>
              <a:gd name="T96" fmla="*/ 8 w 441"/>
              <a:gd name="T97" fmla="*/ 61 h 192"/>
              <a:gd name="T98" fmla="*/ 9 w 441"/>
              <a:gd name="T99" fmla="*/ 63 h 192"/>
              <a:gd name="T100" fmla="*/ 14 w 441"/>
              <a:gd name="T101" fmla="*/ 70 h 192"/>
              <a:gd name="T102" fmla="*/ 17 w 441"/>
              <a:gd name="T103" fmla="*/ 83 h 192"/>
              <a:gd name="T104" fmla="*/ 160 w 441"/>
              <a:gd name="T105" fmla="*/ 69 h 192"/>
              <a:gd name="T106" fmla="*/ 311 w 441"/>
              <a:gd name="T107" fmla="*/ 62 h 192"/>
              <a:gd name="T108" fmla="*/ 366 w 441"/>
              <a:gd name="T109" fmla="*/ 50 h 192"/>
              <a:gd name="T110" fmla="*/ 370 w 441"/>
              <a:gd name="T111" fmla="*/ 3 h 192"/>
              <a:gd name="T112" fmla="*/ 373 w 441"/>
              <a:gd name="T113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1" h="192">
                <a:moveTo>
                  <a:pt x="374" y="0"/>
                </a:moveTo>
                <a:lnTo>
                  <a:pt x="374" y="0"/>
                </a:lnTo>
                <a:lnTo>
                  <a:pt x="374" y="2"/>
                </a:lnTo>
                <a:lnTo>
                  <a:pt x="384" y="12"/>
                </a:lnTo>
                <a:lnTo>
                  <a:pt x="394" y="27"/>
                </a:lnTo>
                <a:lnTo>
                  <a:pt x="401" y="41"/>
                </a:lnTo>
                <a:lnTo>
                  <a:pt x="408" y="54"/>
                </a:lnTo>
                <a:lnTo>
                  <a:pt x="415" y="67"/>
                </a:lnTo>
                <a:lnTo>
                  <a:pt x="422" y="82"/>
                </a:lnTo>
                <a:lnTo>
                  <a:pt x="432" y="93"/>
                </a:lnTo>
                <a:lnTo>
                  <a:pt x="434" y="95"/>
                </a:lnTo>
                <a:lnTo>
                  <a:pt x="434" y="95"/>
                </a:lnTo>
                <a:lnTo>
                  <a:pt x="436" y="93"/>
                </a:lnTo>
                <a:lnTo>
                  <a:pt x="436" y="93"/>
                </a:lnTo>
                <a:lnTo>
                  <a:pt x="436" y="95"/>
                </a:lnTo>
                <a:lnTo>
                  <a:pt x="436" y="97"/>
                </a:lnTo>
                <a:lnTo>
                  <a:pt x="438" y="100"/>
                </a:lnTo>
                <a:lnTo>
                  <a:pt x="440" y="103"/>
                </a:lnTo>
                <a:lnTo>
                  <a:pt x="441" y="107"/>
                </a:lnTo>
                <a:lnTo>
                  <a:pt x="441" y="108"/>
                </a:lnTo>
                <a:lnTo>
                  <a:pt x="440" y="109"/>
                </a:lnTo>
                <a:lnTo>
                  <a:pt x="438" y="111"/>
                </a:lnTo>
                <a:lnTo>
                  <a:pt x="437" y="112"/>
                </a:lnTo>
                <a:lnTo>
                  <a:pt x="437" y="112"/>
                </a:lnTo>
                <a:lnTo>
                  <a:pt x="434" y="108"/>
                </a:lnTo>
                <a:lnTo>
                  <a:pt x="433" y="105"/>
                </a:lnTo>
                <a:lnTo>
                  <a:pt x="422" y="120"/>
                </a:lnTo>
                <a:lnTo>
                  <a:pt x="412" y="132"/>
                </a:lnTo>
                <a:lnTo>
                  <a:pt x="392" y="150"/>
                </a:lnTo>
                <a:lnTo>
                  <a:pt x="375" y="170"/>
                </a:lnTo>
                <a:lnTo>
                  <a:pt x="373" y="173"/>
                </a:lnTo>
                <a:lnTo>
                  <a:pt x="369" y="179"/>
                </a:lnTo>
                <a:lnTo>
                  <a:pt x="365" y="183"/>
                </a:lnTo>
                <a:lnTo>
                  <a:pt x="361" y="187"/>
                </a:lnTo>
                <a:lnTo>
                  <a:pt x="358" y="191"/>
                </a:lnTo>
                <a:lnTo>
                  <a:pt x="357" y="192"/>
                </a:lnTo>
                <a:lnTo>
                  <a:pt x="357" y="192"/>
                </a:lnTo>
                <a:lnTo>
                  <a:pt x="354" y="191"/>
                </a:lnTo>
                <a:lnTo>
                  <a:pt x="354" y="191"/>
                </a:lnTo>
                <a:lnTo>
                  <a:pt x="354" y="191"/>
                </a:lnTo>
                <a:lnTo>
                  <a:pt x="356" y="191"/>
                </a:lnTo>
                <a:lnTo>
                  <a:pt x="356" y="189"/>
                </a:lnTo>
                <a:lnTo>
                  <a:pt x="357" y="188"/>
                </a:lnTo>
                <a:lnTo>
                  <a:pt x="359" y="187"/>
                </a:lnTo>
                <a:lnTo>
                  <a:pt x="361" y="185"/>
                </a:lnTo>
                <a:lnTo>
                  <a:pt x="361" y="184"/>
                </a:lnTo>
                <a:lnTo>
                  <a:pt x="370" y="173"/>
                </a:lnTo>
                <a:lnTo>
                  <a:pt x="378" y="163"/>
                </a:lnTo>
                <a:lnTo>
                  <a:pt x="386" y="152"/>
                </a:lnTo>
                <a:lnTo>
                  <a:pt x="398" y="141"/>
                </a:lnTo>
                <a:lnTo>
                  <a:pt x="411" y="129"/>
                </a:lnTo>
                <a:lnTo>
                  <a:pt x="421" y="116"/>
                </a:lnTo>
                <a:lnTo>
                  <a:pt x="430" y="101"/>
                </a:lnTo>
                <a:lnTo>
                  <a:pt x="424" y="95"/>
                </a:lnTo>
                <a:lnTo>
                  <a:pt x="420" y="88"/>
                </a:lnTo>
                <a:lnTo>
                  <a:pt x="409" y="71"/>
                </a:lnTo>
                <a:lnTo>
                  <a:pt x="400" y="53"/>
                </a:lnTo>
                <a:lnTo>
                  <a:pt x="387" y="31"/>
                </a:lnTo>
                <a:lnTo>
                  <a:pt x="374" y="10"/>
                </a:lnTo>
                <a:lnTo>
                  <a:pt x="373" y="25"/>
                </a:lnTo>
                <a:lnTo>
                  <a:pt x="370" y="41"/>
                </a:lnTo>
                <a:lnTo>
                  <a:pt x="370" y="54"/>
                </a:lnTo>
                <a:lnTo>
                  <a:pt x="366" y="66"/>
                </a:lnTo>
                <a:lnTo>
                  <a:pt x="367" y="66"/>
                </a:lnTo>
                <a:lnTo>
                  <a:pt x="367" y="66"/>
                </a:lnTo>
                <a:lnTo>
                  <a:pt x="367" y="67"/>
                </a:lnTo>
                <a:lnTo>
                  <a:pt x="366" y="67"/>
                </a:lnTo>
                <a:lnTo>
                  <a:pt x="366" y="67"/>
                </a:lnTo>
                <a:lnTo>
                  <a:pt x="365" y="67"/>
                </a:lnTo>
                <a:lnTo>
                  <a:pt x="363" y="69"/>
                </a:lnTo>
                <a:lnTo>
                  <a:pt x="362" y="67"/>
                </a:lnTo>
                <a:lnTo>
                  <a:pt x="362" y="67"/>
                </a:lnTo>
                <a:lnTo>
                  <a:pt x="310" y="66"/>
                </a:lnTo>
                <a:lnTo>
                  <a:pt x="256" y="65"/>
                </a:lnTo>
                <a:lnTo>
                  <a:pt x="203" y="67"/>
                </a:lnTo>
                <a:lnTo>
                  <a:pt x="157" y="74"/>
                </a:lnTo>
                <a:lnTo>
                  <a:pt x="110" y="80"/>
                </a:lnTo>
                <a:lnTo>
                  <a:pt x="63" y="87"/>
                </a:lnTo>
                <a:lnTo>
                  <a:pt x="16" y="88"/>
                </a:lnTo>
                <a:lnTo>
                  <a:pt x="16" y="95"/>
                </a:lnTo>
                <a:lnTo>
                  <a:pt x="16" y="108"/>
                </a:lnTo>
                <a:lnTo>
                  <a:pt x="13" y="122"/>
                </a:lnTo>
                <a:lnTo>
                  <a:pt x="13" y="125"/>
                </a:lnTo>
                <a:lnTo>
                  <a:pt x="10" y="130"/>
                </a:lnTo>
                <a:lnTo>
                  <a:pt x="9" y="137"/>
                </a:lnTo>
                <a:lnTo>
                  <a:pt x="8" y="145"/>
                </a:lnTo>
                <a:lnTo>
                  <a:pt x="9" y="150"/>
                </a:lnTo>
                <a:lnTo>
                  <a:pt x="12" y="154"/>
                </a:lnTo>
                <a:lnTo>
                  <a:pt x="17" y="154"/>
                </a:lnTo>
                <a:lnTo>
                  <a:pt x="35" y="146"/>
                </a:lnTo>
                <a:lnTo>
                  <a:pt x="54" y="138"/>
                </a:lnTo>
                <a:lnTo>
                  <a:pt x="75" y="133"/>
                </a:lnTo>
                <a:lnTo>
                  <a:pt x="102" y="129"/>
                </a:lnTo>
                <a:lnTo>
                  <a:pt x="131" y="124"/>
                </a:lnTo>
                <a:lnTo>
                  <a:pt x="170" y="116"/>
                </a:lnTo>
                <a:lnTo>
                  <a:pt x="209" y="111"/>
                </a:lnTo>
                <a:lnTo>
                  <a:pt x="248" y="107"/>
                </a:lnTo>
                <a:lnTo>
                  <a:pt x="308" y="107"/>
                </a:lnTo>
                <a:lnTo>
                  <a:pt x="370" y="109"/>
                </a:lnTo>
                <a:lnTo>
                  <a:pt x="371" y="111"/>
                </a:lnTo>
                <a:lnTo>
                  <a:pt x="371" y="112"/>
                </a:lnTo>
                <a:lnTo>
                  <a:pt x="370" y="113"/>
                </a:lnTo>
                <a:lnTo>
                  <a:pt x="369" y="114"/>
                </a:lnTo>
                <a:lnTo>
                  <a:pt x="367" y="114"/>
                </a:lnTo>
                <a:lnTo>
                  <a:pt x="366" y="116"/>
                </a:lnTo>
                <a:lnTo>
                  <a:pt x="362" y="116"/>
                </a:lnTo>
                <a:lnTo>
                  <a:pt x="362" y="150"/>
                </a:lnTo>
                <a:lnTo>
                  <a:pt x="359" y="184"/>
                </a:lnTo>
                <a:lnTo>
                  <a:pt x="359" y="187"/>
                </a:lnTo>
                <a:lnTo>
                  <a:pt x="358" y="188"/>
                </a:lnTo>
                <a:lnTo>
                  <a:pt x="357" y="188"/>
                </a:lnTo>
                <a:lnTo>
                  <a:pt x="356" y="189"/>
                </a:lnTo>
                <a:lnTo>
                  <a:pt x="356" y="188"/>
                </a:lnTo>
                <a:lnTo>
                  <a:pt x="356" y="188"/>
                </a:lnTo>
                <a:lnTo>
                  <a:pt x="357" y="151"/>
                </a:lnTo>
                <a:lnTo>
                  <a:pt x="361" y="114"/>
                </a:lnTo>
                <a:lnTo>
                  <a:pt x="314" y="113"/>
                </a:lnTo>
                <a:lnTo>
                  <a:pt x="266" y="112"/>
                </a:lnTo>
                <a:lnTo>
                  <a:pt x="219" y="113"/>
                </a:lnTo>
                <a:lnTo>
                  <a:pt x="172" y="118"/>
                </a:lnTo>
                <a:lnTo>
                  <a:pt x="147" y="125"/>
                </a:lnTo>
                <a:lnTo>
                  <a:pt x="122" y="130"/>
                </a:lnTo>
                <a:lnTo>
                  <a:pt x="79" y="137"/>
                </a:lnTo>
                <a:lnTo>
                  <a:pt x="51" y="143"/>
                </a:lnTo>
                <a:lnTo>
                  <a:pt x="25" y="154"/>
                </a:lnTo>
                <a:lnTo>
                  <a:pt x="13" y="158"/>
                </a:lnTo>
                <a:lnTo>
                  <a:pt x="1" y="159"/>
                </a:lnTo>
                <a:lnTo>
                  <a:pt x="0" y="159"/>
                </a:lnTo>
                <a:lnTo>
                  <a:pt x="0" y="158"/>
                </a:lnTo>
                <a:lnTo>
                  <a:pt x="6" y="125"/>
                </a:lnTo>
                <a:lnTo>
                  <a:pt x="13" y="91"/>
                </a:lnTo>
                <a:lnTo>
                  <a:pt x="13" y="88"/>
                </a:lnTo>
                <a:lnTo>
                  <a:pt x="8" y="88"/>
                </a:lnTo>
                <a:lnTo>
                  <a:pt x="8" y="88"/>
                </a:lnTo>
                <a:lnTo>
                  <a:pt x="8" y="87"/>
                </a:lnTo>
                <a:lnTo>
                  <a:pt x="9" y="86"/>
                </a:lnTo>
                <a:lnTo>
                  <a:pt x="10" y="84"/>
                </a:lnTo>
                <a:lnTo>
                  <a:pt x="12" y="83"/>
                </a:lnTo>
                <a:lnTo>
                  <a:pt x="13" y="83"/>
                </a:lnTo>
                <a:lnTo>
                  <a:pt x="13" y="83"/>
                </a:lnTo>
                <a:lnTo>
                  <a:pt x="14" y="78"/>
                </a:lnTo>
                <a:lnTo>
                  <a:pt x="13" y="74"/>
                </a:lnTo>
                <a:lnTo>
                  <a:pt x="12" y="71"/>
                </a:lnTo>
                <a:lnTo>
                  <a:pt x="9" y="67"/>
                </a:lnTo>
                <a:lnTo>
                  <a:pt x="8" y="65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1"/>
                </a:lnTo>
                <a:lnTo>
                  <a:pt x="9" y="63"/>
                </a:lnTo>
                <a:lnTo>
                  <a:pt x="12" y="66"/>
                </a:lnTo>
                <a:lnTo>
                  <a:pt x="13" y="69"/>
                </a:lnTo>
                <a:lnTo>
                  <a:pt x="14" y="70"/>
                </a:lnTo>
                <a:lnTo>
                  <a:pt x="16" y="72"/>
                </a:lnTo>
                <a:lnTo>
                  <a:pt x="17" y="76"/>
                </a:lnTo>
                <a:lnTo>
                  <a:pt x="17" y="83"/>
                </a:lnTo>
                <a:lnTo>
                  <a:pt x="64" y="80"/>
                </a:lnTo>
                <a:lnTo>
                  <a:pt x="113" y="75"/>
                </a:lnTo>
                <a:lnTo>
                  <a:pt x="160" y="69"/>
                </a:lnTo>
                <a:lnTo>
                  <a:pt x="207" y="62"/>
                </a:lnTo>
                <a:lnTo>
                  <a:pt x="260" y="61"/>
                </a:lnTo>
                <a:lnTo>
                  <a:pt x="311" y="62"/>
                </a:lnTo>
                <a:lnTo>
                  <a:pt x="363" y="66"/>
                </a:lnTo>
                <a:lnTo>
                  <a:pt x="366" y="59"/>
                </a:lnTo>
                <a:lnTo>
                  <a:pt x="366" y="50"/>
                </a:lnTo>
                <a:lnTo>
                  <a:pt x="366" y="41"/>
                </a:lnTo>
                <a:lnTo>
                  <a:pt x="366" y="34"/>
                </a:lnTo>
                <a:lnTo>
                  <a:pt x="370" y="3"/>
                </a:lnTo>
                <a:lnTo>
                  <a:pt x="371" y="3"/>
                </a:lnTo>
                <a:lnTo>
                  <a:pt x="371" y="2"/>
                </a:lnTo>
                <a:lnTo>
                  <a:pt x="373" y="0"/>
                </a:lnTo>
                <a:lnTo>
                  <a:pt x="37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3514725" y="6323013"/>
            <a:ext cx="890588" cy="407988"/>
          </a:xfrm>
          <a:custGeom>
            <a:avLst/>
            <a:gdLst>
              <a:gd name="T0" fmla="*/ 546 w 561"/>
              <a:gd name="T1" fmla="*/ 8 h 257"/>
              <a:gd name="T2" fmla="*/ 561 w 561"/>
              <a:gd name="T3" fmla="*/ 10 h 257"/>
              <a:gd name="T4" fmla="*/ 557 w 561"/>
              <a:gd name="T5" fmla="*/ 14 h 257"/>
              <a:gd name="T6" fmla="*/ 546 w 561"/>
              <a:gd name="T7" fmla="*/ 58 h 257"/>
              <a:gd name="T8" fmla="*/ 547 w 561"/>
              <a:gd name="T9" fmla="*/ 233 h 257"/>
              <a:gd name="T10" fmla="*/ 551 w 561"/>
              <a:gd name="T11" fmla="*/ 231 h 257"/>
              <a:gd name="T12" fmla="*/ 552 w 561"/>
              <a:gd name="T13" fmla="*/ 235 h 257"/>
              <a:gd name="T14" fmla="*/ 550 w 561"/>
              <a:gd name="T15" fmla="*/ 240 h 257"/>
              <a:gd name="T16" fmla="*/ 546 w 561"/>
              <a:gd name="T17" fmla="*/ 252 h 257"/>
              <a:gd name="T18" fmla="*/ 543 w 561"/>
              <a:gd name="T19" fmla="*/ 256 h 257"/>
              <a:gd name="T20" fmla="*/ 542 w 561"/>
              <a:gd name="T21" fmla="*/ 256 h 257"/>
              <a:gd name="T22" fmla="*/ 485 w 561"/>
              <a:gd name="T23" fmla="*/ 241 h 257"/>
              <a:gd name="T24" fmla="*/ 353 w 561"/>
              <a:gd name="T25" fmla="*/ 250 h 257"/>
              <a:gd name="T26" fmla="*/ 143 w 561"/>
              <a:gd name="T27" fmla="*/ 252 h 257"/>
              <a:gd name="T28" fmla="*/ 30 w 561"/>
              <a:gd name="T29" fmla="*/ 252 h 257"/>
              <a:gd name="T30" fmla="*/ 17 w 561"/>
              <a:gd name="T31" fmla="*/ 253 h 257"/>
              <a:gd name="T32" fmla="*/ 15 w 561"/>
              <a:gd name="T33" fmla="*/ 250 h 257"/>
              <a:gd name="T34" fmla="*/ 5 w 561"/>
              <a:gd name="T35" fmla="*/ 253 h 257"/>
              <a:gd name="T36" fmla="*/ 10 w 561"/>
              <a:gd name="T37" fmla="*/ 250 h 257"/>
              <a:gd name="T38" fmla="*/ 11 w 561"/>
              <a:gd name="T39" fmla="*/ 182 h 257"/>
              <a:gd name="T40" fmla="*/ 11 w 561"/>
              <a:gd name="T41" fmla="*/ 72 h 257"/>
              <a:gd name="T42" fmla="*/ 13 w 561"/>
              <a:gd name="T43" fmla="*/ 45 h 257"/>
              <a:gd name="T44" fmla="*/ 17 w 561"/>
              <a:gd name="T45" fmla="*/ 69 h 257"/>
              <a:gd name="T46" fmla="*/ 19 w 561"/>
              <a:gd name="T47" fmla="*/ 199 h 257"/>
              <a:gd name="T48" fmla="*/ 21 w 561"/>
              <a:gd name="T49" fmla="*/ 248 h 257"/>
              <a:gd name="T50" fmla="*/ 98 w 561"/>
              <a:gd name="T51" fmla="*/ 248 h 257"/>
              <a:gd name="T52" fmla="*/ 229 w 561"/>
              <a:gd name="T53" fmla="*/ 241 h 257"/>
              <a:gd name="T54" fmla="*/ 424 w 561"/>
              <a:gd name="T55" fmla="*/ 241 h 257"/>
              <a:gd name="T56" fmla="*/ 513 w 561"/>
              <a:gd name="T57" fmla="*/ 235 h 257"/>
              <a:gd name="T58" fmla="*/ 543 w 561"/>
              <a:gd name="T59" fmla="*/ 138 h 257"/>
              <a:gd name="T60" fmla="*/ 473 w 561"/>
              <a:gd name="T61" fmla="*/ 12 h 257"/>
              <a:gd name="T62" fmla="*/ 265 w 561"/>
              <a:gd name="T63" fmla="*/ 25 h 257"/>
              <a:gd name="T64" fmla="*/ 168 w 561"/>
              <a:gd name="T65" fmla="*/ 27 h 257"/>
              <a:gd name="T66" fmla="*/ 87 w 561"/>
              <a:gd name="T67" fmla="*/ 35 h 257"/>
              <a:gd name="T68" fmla="*/ 21 w 561"/>
              <a:gd name="T69" fmla="*/ 43 h 257"/>
              <a:gd name="T70" fmla="*/ 10 w 561"/>
              <a:gd name="T71" fmla="*/ 42 h 257"/>
              <a:gd name="T72" fmla="*/ 0 w 561"/>
              <a:gd name="T73" fmla="*/ 37 h 257"/>
              <a:gd name="T74" fmla="*/ 14 w 561"/>
              <a:gd name="T75" fmla="*/ 39 h 257"/>
              <a:gd name="T76" fmla="*/ 78 w 561"/>
              <a:gd name="T77" fmla="*/ 33 h 257"/>
              <a:gd name="T78" fmla="*/ 190 w 561"/>
              <a:gd name="T79" fmla="*/ 21 h 257"/>
              <a:gd name="T80" fmla="*/ 347 w 561"/>
              <a:gd name="T81" fmla="*/ 12 h 257"/>
              <a:gd name="T82" fmla="*/ 543 w 561"/>
              <a:gd name="T83" fmla="*/ 7 h 257"/>
              <a:gd name="T84" fmla="*/ 546 w 561"/>
              <a:gd name="T85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1" h="257">
                <a:moveTo>
                  <a:pt x="546" y="0"/>
                </a:moveTo>
                <a:lnTo>
                  <a:pt x="546" y="0"/>
                </a:lnTo>
                <a:lnTo>
                  <a:pt x="546" y="8"/>
                </a:lnTo>
                <a:lnTo>
                  <a:pt x="560" y="8"/>
                </a:lnTo>
                <a:lnTo>
                  <a:pt x="561" y="9"/>
                </a:lnTo>
                <a:lnTo>
                  <a:pt x="561" y="10"/>
                </a:lnTo>
                <a:lnTo>
                  <a:pt x="560" y="12"/>
                </a:lnTo>
                <a:lnTo>
                  <a:pt x="559" y="13"/>
                </a:lnTo>
                <a:lnTo>
                  <a:pt x="557" y="14"/>
                </a:lnTo>
                <a:lnTo>
                  <a:pt x="556" y="16"/>
                </a:lnTo>
                <a:lnTo>
                  <a:pt x="546" y="14"/>
                </a:lnTo>
                <a:lnTo>
                  <a:pt x="546" y="58"/>
                </a:lnTo>
                <a:lnTo>
                  <a:pt x="547" y="101"/>
                </a:lnTo>
                <a:lnTo>
                  <a:pt x="548" y="167"/>
                </a:lnTo>
                <a:lnTo>
                  <a:pt x="547" y="233"/>
                </a:lnTo>
                <a:lnTo>
                  <a:pt x="548" y="233"/>
                </a:lnTo>
                <a:lnTo>
                  <a:pt x="550" y="232"/>
                </a:lnTo>
                <a:lnTo>
                  <a:pt x="551" y="231"/>
                </a:lnTo>
                <a:lnTo>
                  <a:pt x="552" y="231"/>
                </a:lnTo>
                <a:lnTo>
                  <a:pt x="552" y="232"/>
                </a:lnTo>
                <a:lnTo>
                  <a:pt x="552" y="235"/>
                </a:lnTo>
                <a:lnTo>
                  <a:pt x="552" y="236"/>
                </a:lnTo>
                <a:lnTo>
                  <a:pt x="551" y="237"/>
                </a:lnTo>
                <a:lnTo>
                  <a:pt x="550" y="240"/>
                </a:lnTo>
                <a:lnTo>
                  <a:pt x="547" y="240"/>
                </a:lnTo>
                <a:lnTo>
                  <a:pt x="546" y="240"/>
                </a:lnTo>
                <a:lnTo>
                  <a:pt x="546" y="252"/>
                </a:lnTo>
                <a:lnTo>
                  <a:pt x="546" y="253"/>
                </a:lnTo>
                <a:lnTo>
                  <a:pt x="544" y="254"/>
                </a:lnTo>
                <a:lnTo>
                  <a:pt x="543" y="256"/>
                </a:lnTo>
                <a:lnTo>
                  <a:pt x="543" y="257"/>
                </a:lnTo>
                <a:lnTo>
                  <a:pt x="542" y="257"/>
                </a:lnTo>
                <a:lnTo>
                  <a:pt x="542" y="256"/>
                </a:lnTo>
                <a:lnTo>
                  <a:pt x="542" y="240"/>
                </a:lnTo>
                <a:lnTo>
                  <a:pt x="513" y="240"/>
                </a:lnTo>
                <a:lnTo>
                  <a:pt x="485" y="241"/>
                </a:lnTo>
                <a:lnTo>
                  <a:pt x="452" y="245"/>
                </a:lnTo>
                <a:lnTo>
                  <a:pt x="420" y="248"/>
                </a:lnTo>
                <a:lnTo>
                  <a:pt x="353" y="250"/>
                </a:lnTo>
                <a:lnTo>
                  <a:pt x="286" y="249"/>
                </a:lnTo>
                <a:lnTo>
                  <a:pt x="214" y="249"/>
                </a:lnTo>
                <a:lnTo>
                  <a:pt x="143" y="252"/>
                </a:lnTo>
                <a:lnTo>
                  <a:pt x="76" y="253"/>
                </a:lnTo>
                <a:lnTo>
                  <a:pt x="40" y="253"/>
                </a:lnTo>
                <a:lnTo>
                  <a:pt x="30" y="252"/>
                </a:lnTo>
                <a:lnTo>
                  <a:pt x="19" y="250"/>
                </a:lnTo>
                <a:lnTo>
                  <a:pt x="18" y="252"/>
                </a:lnTo>
                <a:lnTo>
                  <a:pt x="17" y="253"/>
                </a:lnTo>
                <a:lnTo>
                  <a:pt x="15" y="253"/>
                </a:lnTo>
                <a:lnTo>
                  <a:pt x="15" y="253"/>
                </a:lnTo>
                <a:lnTo>
                  <a:pt x="15" y="250"/>
                </a:lnTo>
                <a:lnTo>
                  <a:pt x="10" y="252"/>
                </a:lnTo>
                <a:lnTo>
                  <a:pt x="5" y="253"/>
                </a:lnTo>
                <a:lnTo>
                  <a:pt x="5" y="253"/>
                </a:lnTo>
                <a:lnTo>
                  <a:pt x="5" y="253"/>
                </a:lnTo>
                <a:lnTo>
                  <a:pt x="5" y="252"/>
                </a:lnTo>
                <a:lnTo>
                  <a:pt x="10" y="250"/>
                </a:lnTo>
                <a:lnTo>
                  <a:pt x="15" y="249"/>
                </a:lnTo>
                <a:lnTo>
                  <a:pt x="11" y="216"/>
                </a:lnTo>
                <a:lnTo>
                  <a:pt x="11" y="182"/>
                </a:lnTo>
                <a:lnTo>
                  <a:pt x="11" y="149"/>
                </a:lnTo>
                <a:lnTo>
                  <a:pt x="11" y="98"/>
                </a:lnTo>
                <a:lnTo>
                  <a:pt x="11" y="72"/>
                </a:lnTo>
                <a:lnTo>
                  <a:pt x="11" y="46"/>
                </a:lnTo>
                <a:lnTo>
                  <a:pt x="11" y="45"/>
                </a:lnTo>
                <a:lnTo>
                  <a:pt x="13" y="45"/>
                </a:lnTo>
                <a:lnTo>
                  <a:pt x="13" y="45"/>
                </a:lnTo>
                <a:lnTo>
                  <a:pt x="17" y="56"/>
                </a:lnTo>
                <a:lnTo>
                  <a:pt x="17" y="69"/>
                </a:lnTo>
                <a:lnTo>
                  <a:pt x="17" y="83"/>
                </a:lnTo>
                <a:lnTo>
                  <a:pt x="19" y="138"/>
                </a:lnTo>
                <a:lnTo>
                  <a:pt x="19" y="199"/>
                </a:lnTo>
                <a:lnTo>
                  <a:pt x="21" y="223"/>
                </a:lnTo>
                <a:lnTo>
                  <a:pt x="21" y="248"/>
                </a:lnTo>
                <a:lnTo>
                  <a:pt x="21" y="248"/>
                </a:lnTo>
                <a:lnTo>
                  <a:pt x="39" y="248"/>
                </a:lnTo>
                <a:lnTo>
                  <a:pt x="57" y="248"/>
                </a:lnTo>
                <a:lnTo>
                  <a:pt x="98" y="248"/>
                </a:lnTo>
                <a:lnTo>
                  <a:pt x="139" y="247"/>
                </a:lnTo>
                <a:lnTo>
                  <a:pt x="185" y="244"/>
                </a:lnTo>
                <a:lnTo>
                  <a:pt x="229" y="241"/>
                </a:lnTo>
                <a:lnTo>
                  <a:pt x="275" y="243"/>
                </a:lnTo>
                <a:lnTo>
                  <a:pt x="349" y="244"/>
                </a:lnTo>
                <a:lnTo>
                  <a:pt x="424" y="241"/>
                </a:lnTo>
                <a:lnTo>
                  <a:pt x="452" y="239"/>
                </a:lnTo>
                <a:lnTo>
                  <a:pt x="483" y="236"/>
                </a:lnTo>
                <a:lnTo>
                  <a:pt x="513" y="235"/>
                </a:lnTo>
                <a:lnTo>
                  <a:pt x="542" y="233"/>
                </a:lnTo>
                <a:lnTo>
                  <a:pt x="544" y="178"/>
                </a:lnTo>
                <a:lnTo>
                  <a:pt x="543" y="138"/>
                </a:lnTo>
                <a:lnTo>
                  <a:pt x="542" y="97"/>
                </a:lnTo>
                <a:lnTo>
                  <a:pt x="543" y="14"/>
                </a:lnTo>
                <a:lnTo>
                  <a:pt x="473" y="12"/>
                </a:lnTo>
                <a:lnTo>
                  <a:pt x="404" y="13"/>
                </a:lnTo>
                <a:lnTo>
                  <a:pt x="334" y="18"/>
                </a:lnTo>
                <a:lnTo>
                  <a:pt x="265" y="25"/>
                </a:lnTo>
                <a:lnTo>
                  <a:pt x="228" y="26"/>
                </a:lnTo>
                <a:lnTo>
                  <a:pt x="191" y="26"/>
                </a:lnTo>
                <a:lnTo>
                  <a:pt x="168" y="27"/>
                </a:lnTo>
                <a:lnTo>
                  <a:pt x="145" y="30"/>
                </a:lnTo>
                <a:lnTo>
                  <a:pt x="122" y="33"/>
                </a:lnTo>
                <a:lnTo>
                  <a:pt x="87" y="35"/>
                </a:lnTo>
                <a:lnTo>
                  <a:pt x="53" y="41"/>
                </a:lnTo>
                <a:lnTo>
                  <a:pt x="36" y="43"/>
                </a:lnTo>
                <a:lnTo>
                  <a:pt x="21" y="43"/>
                </a:lnTo>
                <a:lnTo>
                  <a:pt x="15" y="43"/>
                </a:lnTo>
                <a:lnTo>
                  <a:pt x="13" y="43"/>
                </a:lnTo>
                <a:lnTo>
                  <a:pt x="10" y="42"/>
                </a:lnTo>
                <a:lnTo>
                  <a:pt x="7" y="41"/>
                </a:lnTo>
                <a:lnTo>
                  <a:pt x="3" y="39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14" y="39"/>
                </a:lnTo>
                <a:lnTo>
                  <a:pt x="27" y="39"/>
                </a:lnTo>
                <a:lnTo>
                  <a:pt x="42" y="38"/>
                </a:lnTo>
                <a:lnTo>
                  <a:pt x="78" y="33"/>
                </a:lnTo>
                <a:lnTo>
                  <a:pt x="111" y="29"/>
                </a:lnTo>
                <a:lnTo>
                  <a:pt x="144" y="25"/>
                </a:lnTo>
                <a:lnTo>
                  <a:pt x="190" y="21"/>
                </a:lnTo>
                <a:lnTo>
                  <a:pt x="236" y="20"/>
                </a:lnTo>
                <a:lnTo>
                  <a:pt x="282" y="17"/>
                </a:lnTo>
                <a:lnTo>
                  <a:pt x="347" y="12"/>
                </a:lnTo>
                <a:lnTo>
                  <a:pt x="413" y="7"/>
                </a:lnTo>
                <a:lnTo>
                  <a:pt x="477" y="5"/>
                </a:lnTo>
                <a:lnTo>
                  <a:pt x="543" y="7"/>
                </a:lnTo>
                <a:lnTo>
                  <a:pt x="544" y="1"/>
                </a:lnTo>
                <a:lnTo>
                  <a:pt x="544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779713" y="6129338"/>
            <a:ext cx="222250" cy="660400"/>
          </a:xfrm>
          <a:custGeom>
            <a:avLst/>
            <a:gdLst>
              <a:gd name="T0" fmla="*/ 4 w 140"/>
              <a:gd name="T1" fmla="*/ 0 h 416"/>
              <a:gd name="T2" fmla="*/ 14 w 140"/>
              <a:gd name="T3" fmla="*/ 3 h 416"/>
              <a:gd name="T4" fmla="*/ 23 w 140"/>
              <a:gd name="T5" fmla="*/ 9 h 416"/>
              <a:gd name="T6" fmla="*/ 31 w 140"/>
              <a:gd name="T7" fmla="*/ 20 h 416"/>
              <a:gd name="T8" fmla="*/ 37 w 140"/>
              <a:gd name="T9" fmla="*/ 29 h 416"/>
              <a:gd name="T10" fmla="*/ 42 w 140"/>
              <a:gd name="T11" fmla="*/ 37 h 416"/>
              <a:gd name="T12" fmla="*/ 91 w 140"/>
              <a:gd name="T13" fmla="*/ 105 h 416"/>
              <a:gd name="T14" fmla="*/ 134 w 140"/>
              <a:gd name="T15" fmla="*/ 174 h 416"/>
              <a:gd name="T16" fmla="*/ 140 w 140"/>
              <a:gd name="T17" fmla="*/ 188 h 416"/>
              <a:gd name="T18" fmla="*/ 138 w 140"/>
              <a:gd name="T19" fmla="*/ 203 h 416"/>
              <a:gd name="T20" fmla="*/ 133 w 140"/>
              <a:gd name="T21" fmla="*/ 219 h 416"/>
              <a:gd name="T22" fmla="*/ 125 w 140"/>
              <a:gd name="T23" fmla="*/ 235 h 416"/>
              <a:gd name="T24" fmla="*/ 117 w 140"/>
              <a:gd name="T25" fmla="*/ 249 h 416"/>
              <a:gd name="T26" fmla="*/ 111 w 140"/>
              <a:gd name="T27" fmla="*/ 262 h 416"/>
              <a:gd name="T28" fmla="*/ 77 w 140"/>
              <a:gd name="T29" fmla="*/ 334 h 416"/>
              <a:gd name="T30" fmla="*/ 41 w 140"/>
              <a:gd name="T31" fmla="*/ 408 h 416"/>
              <a:gd name="T32" fmla="*/ 37 w 140"/>
              <a:gd name="T33" fmla="*/ 412 h 416"/>
              <a:gd name="T34" fmla="*/ 29 w 140"/>
              <a:gd name="T35" fmla="*/ 414 h 416"/>
              <a:gd name="T36" fmla="*/ 20 w 140"/>
              <a:gd name="T37" fmla="*/ 416 h 416"/>
              <a:gd name="T38" fmla="*/ 12 w 140"/>
              <a:gd name="T39" fmla="*/ 414 h 416"/>
              <a:gd name="T40" fmla="*/ 7 w 140"/>
              <a:gd name="T41" fmla="*/ 412 h 416"/>
              <a:gd name="T42" fmla="*/ 6 w 140"/>
              <a:gd name="T43" fmla="*/ 408 h 416"/>
              <a:gd name="T44" fmla="*/ 33 w 140"/>
              <a:gd name="T45" fmla="*/ 346 h 416"/>
              <a:gd name="T46" fmla="*/ 61 w 140"/>
              <a:gd name="T47" fmla="*/ 286 h 416"/>
              <a:gd name="T48" fmla="*/ 87 w 140"/>
              <a:gd name="T49" fmla="*/ 227 h 416"/>
              <a:gd name="T50" fmla="*/ 92 w 140"/>
              <a:gd name="T51" fmla="*/ 216 h 416"/>
              <a:gd name="T52" fmla="*/ 96 w 140"/>
              <a:gd name="T53" fmla="*/ 207 h 416"/>
              <a:gd name="T54" fmla="*/ 99 w 140"/>
              <a:gd name="T55" fmla="*/ 199 h 416"/>
              <a:gd name="T56" fmla="*/ 100 w 140"/>
              <a:gd name="T57" fmla="*/ 193 h 416"/>
              <a:gd name="T58" fmla="*/ 98 w 140"/>
              <a:gd name="T59" fmla="*/ 182 h 416"/>
              <a:gd name="T60" fmla="*/ 92 w 140"/>
              <a:gd name="T61" fmla="*/ 170 h 416"/>
              <a:gd name="T62" fmla="*/ 71 w 140"/>
              <a:gd name="T63" fmla="*/ 131 h 416"/>
              <a:gd name="T64" fmla="*/ 46 w 140"/>
              <a:gd name="T65" fmla="*/ 93 h 416"/>
              <a:gd name="T66" fmla="*/ 24 w 140"/>
              <a:gd name="T67" fmla="*/ 54 h 416"/>
              <a:gd name="T68" fmla="*/ 21 w 140"/>
              <a:gd name="T69" fmla="*/ 50 h 416"/>
              <a:gd name="T70" fmla="*/ 18 w 140"/>
              <a:gd name="T71" fmla="*/ 42 h 416"/>
              <a:gd name="T72" fmla="*/ 12 w 140"/>
              <a:gd name="T73" fmla="*/ 33 h 416"/>
              <a:gd name="T74" fmla="*/ 7 w 140"/>
              <a:gd name="T75" fmla="*/ 22 h 416"/>
              <a:gd name="T76" fmla="*/ 3 w 140"/>
              <a:gd name="T77" fmla="*/ 13 h 416"/>
              <a:gd name="T78" fmla="*/ 2 w 140"/>
              <a:gd name="T79" fmla="*/ 7 h 416"/>
              <a:gd name="T80" fmla="*/ 3 w 140"/>
              <a:gd name="T81" fmla="*/ 4 h 416"/>
              <a:gd name="T82" fmla="*/ 2 w 140"/>
              <a:gd name="T83" fmla="*/ 4 h 416"/>
              <a:gd name="T84" fmla="*/ 0 w 140"/>
              <a:gd name="T85" fmla="*/ 3 h 416"/>
              <a:gd name="T86" fmla="*/ 0 w 140"/>
              <a:gd name="T87" fmla="*/ 1 h 416"/>
              <a:gd name="T88" fmla="*/ 2 w 140"/>
              <a:gd name="T89" fmla="*/ 1 h 416"/>
              <a:gd name="T90" fmla="*/ 4 w 140"/>
              <a:gd name="T91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0" h="416">
                <a:moveTo>
                  <a:pt x="4" y="0"/>
                </a:moveTo>
                <a:lnTo>
                  <a:pt x="14" y="3"/>
                </a:lnTo>
                <a:lnTo>
                  <a:pt x="23" y="9"/>
                </a:lnTo>
                <a:lnTo>
                  <a:pt x="31" y="20"/>
                </a:lnTo>
                <a:lnTo>
                  <a:pt x="37" y="29"/>
                </a:lnTo>
                <a:lnTo>
                  <a:pt x="42" y="37"/>
                </a:lnTo>
                <a:lnTo>
                  <a:pt x="91" y="105"/>
                </a:lnTo>
                <a:lnTo>
                  <a:pt x="134" y="174"/>
                </a:lnTo>
                <a:lnTo>
                  <a:pt x="140" y="188"/>
                </a:lnTo>
                <a:lnTo>
                  <a:pt x="138" y="203"/>
                </a:lnTo>
                <a:lnTo>
                  <a:pt x="133" y="219"/>
                </a:lnTo>
                <a:lnTo>
                  <a:pt x="125" y="235"/>
                </a:lnTo>
                <a:lnTo>
                  <a:pt x="117" y="249"/>
                </a:lnTo>
                <a:lnTo>
                  <a:pt x="111" y="262"/>
                </a:lnTo>
                <a:lnTo>
                  <a:pt x="77" y="334"/>
                </a:lnTo>
                <a:lnTo>
                  <a:pt x="41" y="408"/>
                </a:lnTo>
                <a:lnTo>
                  <a:pt x="37" y="412"/>
                </a:lnTo>
                <a:lnTo>
                  <a:pt x="29" y="414"/>
                </a:lnTo>
                <a:lnTo>
                  <a:pt x="20" y="416"/>
                </a:lnTo>
                <a:lnTo>
                  <a:pt x="12" y="414"/>
                </a:lnTo>
                <a:lnTo>
                  <a:pt x="7" y="412"/>
                </a:lnTo>
                <a:lnTo>
                  <a:pt x="6" y="408"/>
                </a:lnTo>
                <a:lnTo>
                  <a:pt x="33" y="346"/>
                </a:lnTo>
                <a:lnTo>
                  <a:pt x="61" y="286"/>
                </a:lnTo>
                <a:lnTo>
                  <a:pt x="87" y="227"/>
                </a:lnTo>
                <a:lnTo>
                  <a:pt x="92" y="216"/>
                </a:lnTo>
                <a:lnTo>
                  <a:pt x="96" y="207"/>
                </a:lnTo>
                <a:lnTo>
                  <a:pt x="99" y="199"/>
                </a:lnTo>
                <a:lnTo>
                  <a:pt x="100" y="193"/>
                </a:lnTo>
                <a:lnTo>
                  <a:pt x="98" y="182"/>
                </a:lnTo>
                <a:lnTo>
                  <a:pt x="92" y="170"/>
                </a:lnTo>
                <a:lnTo>
                  <a:pt x="71" y="131"/>
                </a:lnTo>
                <a:lnTo>
                  <a:pt x="46" y="93"/>
                </a:lnTo>
                <a:lnTo>
                  <a:pt x="24" y="54"/>
                </a:lnTo>
                <a:lnTo>
                  <a:pt x="21" y="50"/>
                </a:lnTo>
                <a:lnTo>
                  <a:pt x="18" y="42"/>
                </a:lnTo>
                <a:lnTo>
                  <a:pt x="12" y="33"/>
                </a:lnTo>
                <a:lnTo>
                  <a:pt x="7" y="22"/>
                </a:lnTo>
                <a:lnTo>
                  <a:pt x="3" y="13"/>
                </a:lnTo>
                <a:lnTo>
                  <a:pt x="2" y="7"/>
                </a:lnTo>
                <a:lnTo>
                  <a:pt x="3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874963" y="6107113"/>
            <a:ext cx="241300" cy="723900"/>
          </a:xfrm>
          <a:custGeom>
            <a:avLst/>
            <a:gdLst>
              <a:gd name="T0" fmla="*/ 5 w 152"/>
              <a:gd name="T1" fmla="*/ 0 h 456"/>
              <a:gd name="T2" fmla="*/ 6 w 152"/>
              <a:gd name="T3" fmla="*/ 2 h 456"/>
              <a:gd name="T4" fmla="*/ 10 w 152"/>
              <a:gd name="T5" fmla="*/ 5 h 456"/>
              <a:gd name="T6" fmla="*/ 15 w 152"/>
              <a:gd name="T7" fmla="*/ 9 h 456"/>
              <a:gd name="T8" fmla="*/ 19 w 152"/>
              <a:gd name="T9" fmla="*/ 11 h 456"/>
              <a:gd name="T10" fmla="*/ 22 w 152"/>
              <a:gd name="T11" fmla="*/ 11 h 456"/>
              <a:gd name="T12" fmla="*/ 52 w 152"/>
              <a:gd name="T13" fmla="*/ 55 h 456"/>
              <a:gd name="T14" fmla="*/ 94 w 152"/>
              <a:gd name="T15" fmla="*/ 118 h 456"/>
              <a:gd name="T16" fmla="*/ 123 w 152"/>
              <a:gd name="T17" fmla="*/ 161 h 456"/>
              <a:gd name="T18" fmla="*/ 131 w 152"/>
              <a:gd name="T19" fmla="*/ 173 h 456"/>
              <a:gd name="T20" fmla="*/ 139 w 152"/>
              <a:gd name="T21" fmla="*/ 187 h 456"/>
              <a:gd name="T22" fmla="*/ 140 w 152"/>
              <a:gd name="T23" fmla="*/ 191 h 456"/>
              <a:gd name="T24" fmla="*/ 145 w 152"/>
              <a:gd name="T25" fmla="*/ 196 h 456"/>
              <a:gd name="T26" fmla="*/ 150 w 152"/>
              <a:gd name="T27" fmla="*/ 204 h 456"/>
              <a:gd name="T28" fmla="*/ 152 w 152"/>
              <a:gd name="T29" fmla="*/ 220 h 456"/>
              <a:gd name="T30" fmla="*/ 140 w 152"/>
              <a:gd name="T31" fmla="*/ 243 h 456"/>
              <a:gd name="T32" fmla="*/ 119 w 152"/>
              <a:gd name="T33" fmla="*/ 287 h 456"/>
              <a:gd name="T34" fmla="*/ 66 w 152"/>
              <a:gd name="T35" fmla="*/ 386 h 456"/>
              <a:gd name="T36" fmla="*/ 22 w 152"/>
              <a:gd name="T37" fmla="*/ 453 h 456"/>
              <a:gd name="T38" fmla="*/ 10 w 152"/>
              <a:gd name="T39" fmla="*/ 456 h 456"/>
              <a:gd name="T40" fmla="*/ 1 w 152"/>
              <a:gd name="T41" fmla="*/ 453 h 456"/>
              <a:gd name="T42" fmla="*/ 40 w 152"/>
              <a:gd name="T43" fmla="*/ 385 h 456"/>
              <a:gd name="T44" fmla="*/ 91 w 152"/>
              <a:gd name="T45" fmla="*/ 288 h 456"/>
              <a:gd name="T46" fmla="*/ 111 w 152"/>
              <a:gd name="T47" fmla="*/ 246 h 456"/>
              <a:gd name="T48" fmla="*/ 122 w 152"/>
              <a:gd name="T49" fmla="*/ 225 h 456"/>
              <a:gd name="T50" fmla="*/ 119 w 152"/>
              <a:gd name="T51" fmla="*/ 204 h 456"/>
              <a:gd name="T52" fmla="*/ 93 w 152"/>
              <a:gd name="T53" fmla="*/ 162 h 456"/>
              <a:gd name="T54" fmla="*/ 43 w 152"/>
              <a:gd name="T55" fmla="*/ 81 h 456"/>
              <a:gd name="T56" fmla="*/ 2 w 152"/>
              <a:gd name="T57" fmla="*/ 11 h 456"/>
              <a:gd name="T58" fmla="*/ 0 w 152"/>
              <a:gd name="T59" fmla="*/ 7 h 456"/>
              <a:gd name="T60" fmla="*/ 0 w 152"/>
              <a:gd name="T61" fmla="*/ 1 h 456"/>
              <a:gd name="T62" fmla="*/ 2 w 152"/>
              <a:gd name="T6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456">
                <a:moveTo>
                  <a:pt x="3" y="0"/>
                </a:move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9" y="3"/>
                </a:lnTo>
                <a:lnTo>
                  <a:pt x="10" y="5"/>
                </a:lnTo>
                <a:lnTo>
                  <a:pt x="13" y="6"/>
                </a:lnTo>
                <a:lnTo>
                  <a:pt x="15" y="9"/>
                </a:lnTo>
                <a:lnTo>
                  <a:pt x="18" y="10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38" y="34"/>
                </a:lnTo>
                <a:lnTo>
                  <a:pt x="52" y="55"/>
                </a:lnTo>
                <a:lnTo>
                  <a:pt x="66" y="77"/>
                </a:lnTo>
                <a:lnTo>
                  <a:pt x="94" y="118"/>
                </a:lnTo>
                <a:lnTo>
                  <a:pt x="122" y="158"/>
                </a:lnTo>
                <a:lnTo>
                  <a:pt x="123" y="161"/>
                </a:lnTo>
                <a:lnTo>
                  <a:pt x="127" y="166"/>
                </a:lnTo>
                <a:lnTo>
                  <a:pt x="131" y="173"/>
                </a:lnTo>
                <a:lnTo>
                  <a:pt x="135" y="181"/>
                </a:lnTo>
                <a:lnTo>
                  <a:pt x="139" y="187"/>
                </a:lnTo>
                <a:lnTo>
                  <a:pt x="140" y="191"/>
                </a:lnTo>
                <a:lnTo>
                  <a:pt x="140" y="191"/>
                </a:lnTo>
                <a:lnTo>
                  <a:pt x="141" y="194"/>
                </a:lnTo>
                <a:lnTo>
                  <a:pt x="145" y="196"/>
                </a:lnTo>
                <a:lnTo>
                  <a:pt x="148" y="200"/>
                </a:lnTo>
                <a:lnTo>
                  <a:pt x="150" y="204"/>
                </a:lnTo>
                <a:lnTo>
                  <a:pt x="152" y="207"/>
                </a:lnTo>
                <a:lnTo>
                  <a:pt x="152" y="220"/>
                </a:lnTo>
                <a:lnTo>
                  <a:pt x="147" y="232"/>
                </a:lnTo>
                <a:lnTo>
                  <a:pt x="140" y="243"/>
                </a:lnTo>
                <a:lnTo>
                  <a:pt x="133" y="254"/>
                </a:lnTo>
                <a:lnTo>
                  <a:pt x="119" y="287"/>
                </a:lnTo>
                <a:lnTo>
                  <a:pt x="103" y="320"/>
                </a:lnTo>
                <a:lnTo>
                  <a:pt x="66" y="386"/>
                </a:lnTo>
                <a:lnTo>
                  <a:pt x="26" y="451"/>
                </a:lnTo>
                <a:lnTo>
                  <a:pt x="22" y="453"/>
                </a:lnTo>
                <a:lnTo>
                  <a:pt x="17" y="456"/>
                </a:lnTo>
                <a:lnTo>
                  <a:pt x="10" y="456"/>
                </a:lnTo>
                <a:lnTo>
                  <a:pt x="3" y="455"/>
                </a:lnTo>
                <a:lnTo>
                  <a:pt x="1" y="453"/>
                </a:lnTo>
                <a:lnTo>
                  <a:pt x="1" y="448"/>
                </a:lnTo>
                <a:lnTo>
                  <a:pt x="40" y="385"/>
                </a:lnTo>
                <a:lnTo>
                  <a:pt x="76" y="321"/>
                </a:lnTo>
                <a:lnTo>
                  <a:pt x="91" y="288"/>
                </a:lnTo>
                <a:lnTo>
                  <a:pt x="106" y="255"/>
                </a:lnTo>
                <a:lnTo>
                  <a:pt x="111" y="246"/>
                </a:lnTo>
                <a:lnTo>
                  <a:pt x="118" y="236"/>
                </a:lnTo>
                <a:lnTo>
                  <a:pt x="122" y="225"/>
                </a:lnTo>
                <a:lnTo>
                  <a:pt x="123" y="215"/>
                </a:lnTo>
                <a:lnTo>
                  <a:pt x="119" y="204"/>
                </a:lnTo>
                <a:lnTo>
                  <a:pt x="105" y="183"/>
                </a:lnTo>
                <a:lnTo>
                  <a:pt x="93" y="162"/>
                </a:lnTo>
                <a:lnTo>
                  <a:pt x="80" y="140"/>
                </a:lnTo>
                <a:lnTo>
                  <a:pt x="43" y="81"/>
                </a:lnTo>
                <a:lnTo>
                  <a:pt x="3" y="14"/>
                </a:lnTo>
                <a:lnTo>
                  <a:pt x="2" y="11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936875" y="6111875"/>
            <a:ext cx="301625" cy="690563"/>
          </a:xfrm>
          <a:custGeom>
            <a:avLst/>
            <a:gdLst>
              <a:gd name="T0" fmla="*/ 16 w 190"/>
              <a:gd name="T1" fmla="*/ 0 h 435"/>
              <a:gd name="T2" fmla="*/ 22 w 190"/>
              <a:gd name="T3" fmla="*/ 2 h 435"/>
              <a:gd name="T4" fmla="*/ 27 w 190"/>
              <a:gd name="T5" fmla="*/ 4 h 435"/>
              <a:gd name="T6" fmla="*/ 39 w 190"/>
              <a:gd name="T7" fmla="*/ 27 h 435"/>
              <a:gd name="T8" fmla="*/ 55 w 190"/>
              <a:gd name="T9" fmla="*/ 48 h 435"/>
              <a:gd name="T10" fmla="*/ 73 w 190"/>
              <a:gd name="T11" fmla="*/ 66 h 435"/>
              <a:gd name="T12" fmla="*/ 92 w 190"/>
              <a:gd name="T13" fmla="*/ 84 h 435"/>
              <a:gd name="T14" fmla="*/ 110 w 190"/>
              <a:gd name="T15" fmla="*/ 103 h 435"/>
              <a:gd name="T16" fmla="*/ 129 w 190"/>
              <a:gd name="T17" fmla="*/ 125 h 435"/>
              <a:gd name="T18" fmla="*/ 146 w 190"/>
              <a:gd name="T19" fmla="*/ 146 h 435"/>
              <a:gd name="T20" fmla="*/ 165 w 190"/>
              <a:gd name="T21" fmla="*/ 167 h 435"/>
              <a:gd name="T22" fmla="*/ 188 w 190"/>
              <a:gd name="T23" fmla="*/ 184 h 435"/>
              <a:gd name="T24" fmla="*/ 189 w 190"/>
              <a:gd name="T25" fmla="*/ 185 h 435"/>
              <a:gd name="T26" fmla="*/ 190 w 190"/>
              <a:gd name="T27" fmla="*/ 187 h 435"/>
              <a:gd name="T28" fmla="*/ 190 w 190"/>
              <a:gd name="T29" fmla="*/ 189 h 435"/>
              <a:gd name="T30" fmla="*/ 167 w 190"/>
              <a:gd name="T31" fmla="*/ 231 h 435"/>
              <a:gd name="T32" fmla="*/ 142 w 190"/>
              <a:gd name="T33" fmla="*/ 275 h 435"/>
              <a:gd name="T34" fmla="*/ 117 w 190"/>
              <a:gd name="T35" fmla="*/ 318 h 435"/>
              <a:gd name="T36" fmla="*/ 89 w 190"/>
              <a:gd name="T37" fmla="*/ 360 h 435"/>
              <a:gd name="T38" fmla="*/ 59 w 190"/>
              <a:gd name="T39" fmla="*/ 399 h 435"/>
              <a:gd name="T40" fmla="*/ 25 w 190"/>
              <a:gd name="T41" fmla="*/ 435 h 435"/>
              <a:gd name="T42" fmla="*/ 24 w 190"/>
              <a:gd name="T43" fmla="*/ 435 h 435"/>
              <a:gd name="T44" fmla="*/ 22 w 190"/>
              <a:gd name="T45" fmla="*/ 435 h 435"/>
              <a:gd name="T46" fmla="*/ 21 w 190"/>
              <a:gd name="T47" fmla="*/ 435 h 435"/>
              <a:gd name="T48" fmla="*/ 20 w 190"/>
              <a:gd name="T49" fmla="*/ 435 h 435"/>
              <a:gd name="T50" fmla="*/ 18 w 190"/>
              <a:gd name="T51" fmla="*/ 435 h 435"/>
              <a:gd name="T52" fmla="*/ 54 w 190"/>
              <a:gd name="T53" fmla="*/ 377 h 435"/>
              <a:gd name="T54" fmla="*/ 89 w 190"/>
              <a:gd name="T55" fmla="*/ 319 h 435"/>
              <a:gd name="T56" fmla="*/ 135 w 190"/>
              <a:gd name="T57" fmla="*/ 242 h 435"/>
              <a:gd name="T58" fmla="*/ 140 w 190"/>
              <a:gd name="T59" fmla="*/ 233 h 435"/>
              <a:gd name="T60" fmla="*/ 147 w 190"/>
              <a:gd name="T61" fmla="*/ 222 h 435"/>
              <a:gd name="T62" fmla="*/ 153 w 190"/>
              <a:gd name="T63" fmla="*/ 210 h 435"/>
              <a:gd name="T64" fmla="*/ 156 w 190"/>
              <a:gd name="T65" fmla="*/ 200 h 435"/>
              <a:gd name="T66" fmla="*/ 155 w 190"/>
              <a:gd name="T67" fmla="*/ 191 h 435"/>
              <a:gd name="T68" fmla="*/ 147 w 190"/>
              <a:gd name="T69" fmla="*/ 181 h 435"/>
              <a:gd name="T70" fmla="*/ 125 w 190"/>
              <a:gd name="T71" fmla="*/ 160 h 435"/>
              <a:gd name="T72" fmla="*/ 105 w 190"/>
              <a:gd name="T73" fmla="*/ 138 h 435"/>
              <a:gd name="T74" fmla="*/ 87 w 190"/>
              <a:gd name="T75" fmla="*/ 113 h 435"/>
              <a:gd name="T76" fmla="*/ 67 w 190"/>
              <a:gd name="T77" fmla="*/ 90 h 435"/>
              <a:gd name="T78" fmla="*/ 48 w 190"/>
              <a:gd name="T79" fmla="*/ 70 h 435"/>
              <a:gd name="T80" fmla="*/ 30 w 190"/>
              <a:gd name="T81" fmla="*/ 52 h 435"/>
              <a:gd name="T82" fmla="*/ 13 w 190"/>
              <a:gd name="T83" fmla="*/ 32 h 435"/>
              <a:gd name="T84" fmla="*/ 0 w 190"/>
              <a:gd name="T85" fmla="*/ 8 h 435"/>
              <a:gd name="T86" fmla="*/ 1 w 190"/>
              <a:gd name="T87" fmla="*/ 4 h 435"/>
              <a:gd name="T88" fmla="*/ 8 w 190"/>
              <a:gd name="T89" fmla="*/ 2 h 435"/>
              <a:gd name="T90" fmla="*/ 16 w 190"/>
              <a:gd name="T9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" h="435">
                <a:moveTo>
                  <a:pt x="16" y="0"/>
                </a:moveTo>
                <a:lnTo>
                  <a:pt x="22" y="2"/>
                </a:lnTo>
                <a:lnTo>
                  <a:pt x="27" y="4"/>
                </a:lnTo>
                <a:lnTo>
                  <a:pt x="39" y="27"/>
                </a:lnTo>
                <a:lnTo>
                  <a:pt x="55" y="48"/>
                </a:lnTo>
                <a:lnTo>
                  <a:pt x="73" y="66"/>
                </a:lnTo>
                <a:lnTo>
                  <a:pt x="92" y="84"/>
                </a:lnTo>
                <a:lnTo>
                  <a:pt x="110" y="103"/>
                </a:lnTo>
                <a:lnTo>
                  <a:pt x="129" y="125"/>
                </a:lnTo>
                <a:lnTo>
                  <a:pt x="146" y="146"/>
                </a:lnTo>
                <a:lnTo>
                  <a:pt x="165" y="167"/>
                </a:lnTo>
                <a:lnTo>
                  <a:pt x="188" y="184"/>
                </a:lnTo>
                <a:lnTo>
                  <a:pt x="189" y="185"/>
                </a:lnTo>
                <a:lnTo>
                  <a:pt x="190" y="187"/>
                </a:lnTo>
                <a:lnTo>
                  <a:pt x="190" y="189"/>
                </a:lnTo>
                <a:lnTo>
                  <a:pt x="167" y="231"/>
                </a:lnTo>
                <a:lnTo>
                  <a:pt x="142" y="275"/>
                </a:lnTo>
                <a:lnTo>
                  <a:pt x="117" y="318"/>
                </a:lnTo>
                <a:lnTo>
                  <a:pt x="89" y="360"/>
                </a:lnTo>
                <a:lnTo>
                  <a:pt x="59" y="399"/>
                </a:lnTo>
                <a:lnTo>
                  <a:pt x="25" y="435"/>
                </a:lnTo>
                <a:lnTo>
                  <a:pt x="24" y="435"/>
                </a:lnTo>
                <a:lnTo>
                  <a:pt x="22" y="435"/>
                </a:lnTo>
                <a:lnTo>
                  <a:pt x="21" y="435"/>
                </a:lnTo>
                <a:lnTo>
                  <a:pt x="20" y="435"/>
                </a:lnTo>
                <a:lnTo>
                  <a:pt x="18" y="435"/>
                </a:lnTo>
                <a:lnTo>
                  <a:pt x="54" y="377"/>
                </a:lnTo>
                <a:lnTo>
                  <a:pt x="89" y="319"/>
                </a:lnTo>
                <a:lnTo>
                  <a:pt x="135" y="242"/>
                </a:lnTo>
                <a:lnTo>
                  <a:pt x="140" y="233"/>
                </a:lnTo>
                <a:lnTo>
                  <a:pt x="147" y="222"/>
                </a:lnTo>
                <a:lnTo>
                  <a:pt x="153" y="210"/>
                </a:lnTo>
                <a:lnTo>
                  <a:pt x="156" y="200"/>
                </a:lnTo>
                <a:lnTo>
                  <a:pt x="155" y="191"/>
                </a:lnTo>
                <a:lnTo>
                  <a:pt x="147" y="181"/>
                </a:lnTo>
                <a:lnTo>
                  <a:pt x="125" y="160"/>
                </a:lnTo>
                <a:lnTo>
                  <a:pt x="105" y="138"/>
                </a:lnTo>
                <a:lnTo>
                  <a:pt x="87" y="113"/>
                </a:lnTo>
                <a:lnTo>
                  <a:pt x="67" y="90"/>
                </a:lnTo>
                <a:lnTo>
                  <a:pt x="48" y="70"/>
                </a:lnTo>
                <a:lnTo>
                  <a:pt x="30" y="52"/>
                </a:lnTo>
                <a:lnTo>
                  <a:pt x="13" y="32"/>
                </a:lnTo>
                <a:lnTo>
                  <a:pt x="0" y="8"/>
                </a:lnTo>
                <a:lnTo>
                  <a:pt x="1" y="4"/>
                </a:lnTo>
                <a:lnTo>
                  <a:pt x="8" y="2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8307388" y="5700713"/>
            <a:ext cx="1176338" cy="301625"/>
          </a:xfrm>
          <a:custGeom>
            <a:avLst/>
            <a:gdLst>
              <a:gd name="T0" fmla="*/ 726 w 741"/>
              <a:gd name="T1" fmla="*/ 67 h 190"/>
              <a:gd name="T2" fmla="*/ 702 w 741"/>
              <a:gd name="T3" fmla="*/ 73 h 190"/>
              <a:gd name="T4" fmla="*/ 690 w 741"/>
              <a:gd name="T5" fmla="*/ 128 h 190"/>
              <a:gd name="T6" fmla="*/ 734 w 741"/>
              <a:gd name="T7" fmla="*/ 67 h 190"/>
              <a:gd name="T8" fmla="*/ 279 w 741"/>
              <a:gd name="T9" fmla="*/ 50 h 190"/>
              <a:gd name="T10" fmla="*/ 218 w 741"/>
              <a:gd name="T11" fmla="*/ 56 h 190"/>
              <a:gd name="T12" fmla="*/ 256 w 741"/>
              <a:gd name="T13" fmla="*/ 77 h 190"/>
              <a:gd name="T14" fmla="*/ 362 w 741"/>
              <a:gd name="T15" fmla="*/ 148 h 190"/>
              <a:gd name="T16" fmla="*/ 528 w 741"/>
              <a:gd name="T17" fmla="*/ 170 h 190"/>
              <a:gd name="T18" fmla="*/ 631 w 741"/>
              <a:gd name="T19" fmla="*/ 124 h 190"/>
              <a:gd name="T20" fmla="*/ 678 w 741"/>
              <a:gd name="T21" fmla="*/ 98 h 190"/>
              <a:gd name="T22" fmla="*/ 592 w 741"/>
              <a:gd name="T23" fmla="*/ 122 h 190"/>
              <a:gd name="T24" fmla="*/ 428 w 741"/>
              <a:gd name="T25" fmla="*/ 132 h 190"/>
              <a:gd name="T26" fmla="*/ 316 w 741"/>
              <a:gd name="T27" fmla="*/ 59 h 190"/>
              <a:gd name="T28" fmla="*/ 2 w 741"/>
              <a:gd name="T29" fmla="*/ 44 h 190"/>
              <a:gd name="T30" fmla="*/ 31 w 741"/>
              <a:gd name="T31" fmla="*/ 141 h 190"/>
              <a:gd name="T32" fmla="*/ 123 w 741"/>
              <a:gd name="T33" fmla="*/ 183 h 190"/>
              <a:gd name="T34" fmla="*/ 191 w 741"/>
              <a:gd name="T35" fmla="*/ 134 h 190"/>
              <a:gd name="T36" fmla="*/ 203 w 741"/>
              <a:gd name="T37" fmla="*/ 114 h 190"/>
              <a:gd name="T38" fmla="*/ 235 w 741"/>
              <a:gd name="T39" fmla="*/ 92 h 190"/>
              <a:gd name="T40" fmla="*/ 223 w 741"/>
              <a:gd name="T41" fmla="*/ 67 h 190"/>
              <a:gd name="T42" fmla="*/ 176 w 741"/>
              <a:gd name="T43" fmla="*/ 68 h 190"/>
              <a:gd name="T44" fmla="*/ 191 w 741"/>
              <a:gd name="T45" fmla="*/ 61 h 190"/>
              <a:gd name="T46" fmla="*/ 157 w 741"/>
              <a:gd name="T47" fmla="*/ 76 h 190"/>
              <a:gd name="T48" fmla="*/ 68 w 741"/>
              <a:gd name="T49" fmla="*/ 117 h 190"/>
              <a:gd name="T50" fmla="*/ 18 w 741"/>
              <a:gd name="T51" fmla="*/ 63 h 190"/>
              <a:gd name="T52" fmla="*/ 6 w 741"/>
              <a:gd name="T53" fmla="*/ 0 h 190"/>
              <a:gd name="T54" fmla="*/ 23 w 741"/>
              <a:gd name="T55" fmla="*/ 71 h 190"/>
              <a:gd name="T56" fmla="*/ 81 w 741"/>
              <a:gd name="T57" fmla="*/ 111 h 190"/>
              <a:gd name="T58" fmla="*/ 189 w 741"/>
              <a:gd name="T59" fmla="*/ 52 h 190"/>
              <a:gd name="T60" fmla="*/ 265 w 741"/>
              <a:gd name="T61" fmla="*/ 43 h 190"/>
              <a:gd name="T62" fmla="*/ 371 w 741"/>
              <a:gd name="T63" fmla="*/ 88 h 190"/>
              <a:gd name="T64" fmla="*/ 474 w 741"/>
              <a:gd name="T65" fmla="*/ 139 h 190"/>
              <a:gd name="T66" fmla="*/ 636 w 741"/>
              <a:gd name="T67" fmla="*/ 107 h 190"/>
              <a:gd name="T68" fmla="*/ 667 w 741"/>
              <a:gd name="T69" fmla="*/ 84 h 190"/>
              <a:gd name="T70" fmla="*/ 667 w 741"/>
              <a:gd name="T71" fmla="*/ 81 h 190"/>
              <a:gd name="T72" fmla="*/ 668 w 741"/>
              <a:gd name="T73" fmla="*/ 79 h 190"/>
              <a:gd name="T74" fmla="*/ 694 w 741"/>
              <a:gd name="T75" fmla="*/ 71 h 190"/>
              <a:gd name="T76" fmla="*/ 741 w 741"/>
              <a:gd name="T77" fmla="*/ 61 h 190"/>
              <a:gd name="T78" fmla="*/ 689 w 741"/>
              <a:gd name="T79" fmla="*/ 141 h 190"/>
              <a:gd name="T80" fmla="*/ 684 w 741"/>
              <a:gd name="T81" fmla="*/ 145 h 190"/>
              <a:gd name="T82" fmla="*/ 681 w 741"/>
              <a:gd name="T83" fmla="*/ 111 h 190"/>
              <a:gd name="T84" fmla="*/ 646 w 741"/>
              <a:gd name="T85" fmla="*/ 123 h 190"/>
              <a:gd name="T86" fmla="*/ 559 w 741"/>
              <a:gd name="T87" fmla="*/ 169 h 190"/>
              <a:gd name="T88" fmla="*/ 403 w 741"/>
              <a:gd name="T89" fmla="*/ 174 h 190"/>
              <a:gd name="T90" fmla="*/ 283 w 741"/>
              <a:gd name="T91" fmla="*/ 103 h 190"/>
              <a:gd name="T92" fmla="*/ 256 w 741"/>
              <a:gd name="T93" fmla="*/ 90 h 190"/>
              <a:gd name="T94" fmla="*/ 201 w 741"/>
              <a:gd name="T95" fmla="*/ 127 h 190"/>
              <a:gd name="T96" fmla="*/ 132 w 741"/>
              <a:gd name="T97" fmla="*/ 186 h 190"/>
              <a:gd name="T98" fmla="*/ 40 w 741"/>
              <a:gd name="T99" fmla="*/ 160 h 190"/>
              <a:gd name="T100" fmla="*/ 2 w 741"/>
              <a:gd name="T101" fmla="*/ 73 h 190"/>
              <a:gd name="T102" fmla="*/ 5 w 741"/>
              <a:gd name="T103" fmla="*/ 1 h 190"/>
              <a:gd name="T104" fmla="*/ 6 w 741"/>
              <a:gd name="T105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1" h="190">
                <a:moveTo>
                  <a:pt x="734" y="65"/>
                </a:moveTo>
                <a:lnTo>
                  <a:pt x="732" y="65"/>
                </a:lnTo>
                <a:lnTo>
                  <a:pt x="731" y="65"/>
                </a:lnTo>
                <a:lnTo>
                  <a:pt x="728" y="67"/>
                </a:lnTo>
                <a:lnTo>
                  <a:pt x="726" y="67"/>
                </a:lnTo>
                <a:lnTo>
                  <a:pt x="724" y="68"/>
                </a:lnTo>
                <a:lnTo>
                  <a:pt x="722" y="69"/>
                </a:lnTo>
                <a:lnTo>
                  <a:pt x="720" y="69"/>
                </a:lnTo>
                <a:lnTo>
                  <a:pt x="711" y="72"/>
                </a:lnTo>
                <a:lnTo>
                  <a:pt x="702" y="73"/>
                </a:lnTo>
                <a:lnTo>
                  <a:pt x="673" y="81"/>
                </a:lnTo>
                <a:lnTo>
                  <a:pt x="680" y="89"/>
                </a:lnTo>
                <a:lnTo>
                  <a:pt x="686" y="102"/>
                </a:lnTo>
                <a:lnTo>
                  <a:pt x="689" y="115"/>
                </a:lnTo>
                <a:lnTo>
                  <a:pt x="690" y="128"/>
                </a:lnTo>
                <a:lnTo>
                  <a:pt x="707" y="102"/>
                </a:lnTo>
                <a:lnTo>
                  <a:pt x="718" y="86"/>
                </a:lnTo>
                <a:lnTo>
                  <a:pt x="730" y="71"/>
                </a:lnTo>
                <a:lnTo>
                  <a:pt x="732" y="68"/>
                </a:lnTo>
                <a:lnTo>
                  <a:pt x="734" y="67"/>
                </a:lnTo>
                <a:lnTo>
                  <a:pt x="734" y="65"/>
                </a:lnTo>
                <a:lnTo>
                  <a:pt x="734" y="65"/>
                </a:lnTo>
                <a:close/>
                <a:moveTo>
                  <a:pt x="281" y="48"/>
                </a:moveTo>
                <a:lnTo>
                  <a:pt x="281" y="48"/>
                </a:lnTo>
                <a:lnTo>
                  <a:pt x="279" y="50"/>
                </a:lnTo>
                <a:lnTo>
                  <a:pt x="279" y="50"/>
                </a:lnTo>
                <a:lnTo>
                  <a:pt x="257" y="50"/>
                </a:lnTo>
                <a:lnTo>
                  <a:pt x="236" y="51"/>
                </a:lnTo>
                <a:lnTo>
                  <a:pt x="210" y="54"/>
                </a:lnTo>
                <a:lnTo>
                  <a:pt x="218" y="56"/>
                </a:lnTo>
                <a:lnTo>
                  <a:pt x="226" y="60"/>
                </a:lnTo>
                <a:lnTo>
                  <a:pt x="227" y="60"/>
                </a:lnTo>
                <a:lnTo>
                  <a:pt x="227" y="61"/>
                </a:lnTo>
                <a:lnTo>
                  <a:pt x="243" y="68"/>
                </a:lnTo>
                <a:lnTo>
                  <a:pt x="256" y="77"/>
                </a:lnTo>
                <a:lnTo>
                  <a:pt x="273" y="90"/>
                </a:lnTo>
                <a:lnTo>
                  <a:pt x="291" y="99"/>
                </a:lnTo>
                <a:lnTo>
                  <a:pt x="316" y="115"/>
                </a:lnTo>
                <a:lnTo>
                  <a:pt x="338" y="132"/>
                </a:lnTo>
                <a:lnTo>
                  <a:pt x="362" y="148"/>
                </a:lnTo>
                <a:lnTo>
                  <a:pt x="394" y="162"/>
                </a:lnTo>
                <a:lnTo>
                  <a:pt x="426" y="172"/>
                </a:lnTo>
                <a:lnTo>
                  <a:pt x="461" y="176"/>
                </a:lnTo>
                <a:lnTo>
                  <a:pt x="493" y="176"/>
                </a:lnTo>
                <a:lnTo>
                  <a:pt x="528" y="170"/>
                </a:lnTo>
                <a:lnTo>
                  <a:pt x="562" y="162"/>
                </a:lnTo>
                <a:lnTo>
                  <a:pt x="563" y="161"/>
                </a:lnTo>
                <a:lnTo>
                  <a:pt x="587" y="151"/>
                </a:lnTo>
                <a:lnTo>
                  <a:pt x="609" y="138"/>
                </a:lnTo>
                <a:lnTo>
                  <a:pt x="631" y="124"/>
                </a:lnTo>
                <a:lnTo>
                  <a:pt x="654" y="113"/>
                </a:lnTo>
                <a:lnTo>
                  <a:pt x="678" y="103"/>
                </a:lnTo>
                <a:lnTo>
                  <a:pt x="680" y="103"/>
                </a:lnTo>
                <a:lnTo>
                  <a:pt x="680" y="103"/>
                </a:lnTo>
                <a:lnTo>
                  <a:pt x="678" y="98"/>
                </a:lnTo>
                <a:lnTo>
                  <a:pt x="678" y="99"/>
                </a:lnTo>
                <a:lnTo>
                  <a:pt x="677" y="99"/>
                </a:lnTo>
                <a:lnTo>
                  <a:pt x="650" y="109"/>
                </a:lnTo>
                <a:lnTo>
                  <a:pt x="621" y="115"/>
                </a:lnTo>
                <a:lnTo>
                  <a:pt x="592" y="122"/>
                </a:lnTo>
                <a:lnTo>
                  <a:pt x="554" y="132"/>
                </a:lnTo>
                <a:lnTo>
                  <a:pt x="514" y="143"/>
                </a:lnTo>
                <a:lnTo>
                  <a:pt x="486" y="145"/>
                </a:lnTo>
                <a:lnTo>
                  <a:pt x="457" y="141"/>
                </a:lnTo>
                <a:lnTo>
                  <a:pt x="428" y="132"/>
                </a:lnTo>
                <a:lnTo>
                  <a:pt x="401" y="119"/>
                </a:lnTo>
                <a:lnTo>
                  <a:pt x="378" y="102"/>
                </a:lnTo>
                <a:lnTo>
                  <a:pt x="359" y="88"/>
                </a:lnTo>
                <a:lnTo>
                  <a:pt x="338" y="72"/>
                </a:lnTo>
                <a:lnTo>
                  <a:pt x="316" y="59"/>
                </a:lnTo>
                <a:lnTo>
                  <a:pt x="293" y="50"/>
                </a:lnTo>
                <a:lnTo>
                  <a:pt x="281" y="48"/>
                </a:lnTo>
                <a:close/>
                <a:moveTo>
                  <a:pt x="6" y="1"/>
                </a:moveTo>
                <a:lnTo>
                  <a:pt x="4" y="22"/>
                </a:lnTo>
                <a:lnTo>
                  <a:pt x="2" y="44"/>
                </a:lnTo>
                <a:lnTo>
                  <a:pt x="5" y="64"/>
                </a:lnTo>
                <a:lnTo>
                  <a:pt x="9" y="85"/>
                </a:lnTo>
                <a:lnTo>
                  <a:pt x="13" y="106"/>
                </a:lnTo>
                <a:lnTo>
                  <a:pt x="21" y="126"/>
                </a:lnTo>
                <a:lnTo>
                  <a:pt x="31" y="141"/>
                </a:lnTo>
                <a:lnTo>
                  <a:pt x="47" y="157"/>
                </a:lnTo>
                <a:lnTo>
                  <a:pt x="65" y="169"/>
                </a:lnTo>
                <a:lnTo>
                  <a:pt x="85" y="178"/>
                </a:lnTo>
                <a:lnTo>
                  <a:pt x="104" y="183"/>
                </a:lnTo>
                <a:lnTo>
                  <a:pt x="123" y="183"/>
                </a:lnTo>
                <a:lnTo>
                  <a:pt x="140" y="178"/>
                </a:lnTo>
                <a:lnTo>
                  <a:pt x="155" y="170"/>
                </a:lnTo>
                <a:lnTo>
                  <a:pt x="168" y="160"/>
                </a:lnTo>
                <a:lnTo>
                  <a:pt x="180" y="147"/>
                </a:lnTo>
                <a:lnTo>
                  <a:pt x="191" y="134"/>
                </a:lnTo>
                <a:lnTo>
                  <a:pt x="203" y="120"/>
                </a:lnTo>
                <a:lnTo>
                  <a:pt x="216" y="107"/>
                </a:lnTo>
                <a:lnTo>
                  <a:pt x="230" y="97"/>
                </a:lnTo>
                <a:lnTo>
                  <a:pt x="216" y="105"/>
                </a:lnTo>
                <a:lnTo>
                  <a:pt x="203" y="114"/>
                </a:lnTo>
                <a:lnTo>
                  <a:pt x="203" y="114"/>
                </a:lnTo>
                <a:lnTo>
                  <a:pt x="203" y="114"/>
                </a:lnTo>
                <a:lnTo>
                  <a:pt x="214" y="103"/>
                </a:lnTo>
                <a:lnTo>
                  <a:pt x="226" y="96"/>
                </a:lnTo>
                <a:lnTo>
                  <a:pt x="235" y="92"/>
                </a:lnTo>
                <a:lnTo>
                  <a:pt x="245" y="88"/>
                </a:lnTo>
                <a:lnTo>
                  <a:pt x="249" y="86"/>
                </a:lnTo>
                <a:lnTo>
                  <a:pt x="253" y="85"/>
                </a:lnTo>
                <a:lnTo>
                  <a:pt x="239" y="75"/>
                </a:lnTo>
                <a:lnTo>
                  <a:pt x="223" y="67"/>
                </a:lnTo>
                <a:lnTo>
                  <a:pt x="222" y="67"/>
                </a:lnTo>
                <a:lnTo>
                  <a:pt x="220" y="67"/>
                </a:lnTo>
                <a:lnTo>
                  <a:pt x="210" y="61"/>
                </a:lnTo>
                <a:lnTo>
                  <a:pt x="193" y="63"/>
                </a:lnTo>
                <a:lnTo>
                  <a:pt x="176" y="68"/>
                </a:lnTo>
                <a:lnTo>
                  <a:pt x="161" y="75"/>
                </a:lnTo>
                <a:lnTo>
                  <a:pt x="161" y="75"/>
                </a:lnTo>
                <a:lnTo>
                  <a:pt x="161" y="75"/>
                </a:lnTo>
                <a:lnTo>
                  <a:pt x="176" y="67"/>
                </a:lnTo>
                <a:lnTo>
                  <a:pt x="191" y="61"/>
                </a:lnTo>
                <a:lnTo>
                  <a:pt x="202" y="59"/>
                </a:lnTo>
                <a:lnTo>
                  <a:pt x="191" y="59"/>
                </a:lnTo>
                <a:lnTo>
                  <a:pt x="182" y="60"/>
                </a:lnTo>
                <a:lnTo>
                  <a:pt x="173" y="65"/>
                </a:lnTo>
                <a:lnTo>
                  <a:pt x="157" y="76"/>
                </a:lnTo>
                <a:lnTo>
                  <a:pt x="140" y="88"/>
                </a:lnTo>
                <a:lnTo>
                  <a:pt x="122" y="99"/>
                </a:lnTo>
                <a:lnTo>
                  <a:pt x="102" y="110"/>
                </a:lnTo>
                <a:lnTo>
                  <a:pt x="80" y="117"/>
                </a:lnTo>
                <a:lnTo>
                  <a:pt x="68" y="117"/>
                </a:lnTo>
                <a:lnTo>
                  <a:pt x="54" y="114"/>
                </a:lnTo>
                <a:lnTo>
                  <a:pt x="40" y="109"/>
                </a:lnTo>
                <a:lnTo>
                  <a:pt x="30" y="99"/>
                </a:lnTo>
                <a:lnTo>
                  <a:pt x="25" y="89"/>
                </a:lnTo>
                <a:lnTo>
                  <a:pt x="18" y="63"/>
                </a:lnTo>
                <a:lnTo>
                  <a:pt x="12" y="38"/>
                </a:lnTo>
                <a:lnTo>
                  <a:pt x="6" y="19"/>
                </a:lnTo>
                <a:lnTo>
                  <a:pt x="6" y="1"/>
                </a:lnTo>
                <a:close/>
                <a:moveTo>
                  <a:pt x="6" y="0"/>
                </a:moveTo>
                <a:lnTo>
                  <a:pt x="6" y="0"/>
                </a:lnTo>
                <a:lnTo>
                  <a:pt x="9" y="17"/>
                </a:lnTo>
                <a:lnTo>
                  <a:pt x="13" y="31"/>
                </a:lnTo>
                <a:lnTo>
                  <a:pt x="19" y="47"/>
                </a:lnTo>
                <a:lnTo>
                  <a:pt x="22" y="59"/>
                </a:lnTo>
                <a:lnTo>
                  <a:pt x="23" y="71"/>
                </a:lnTo>
                <a:lnTo>
                  <a:pt x="26" y="84"/>
                </a:lnTo>
                <a:lnTo>
                  <a:pt x="33" y="93"/>
                </a:lnTo>
                <a:lnTo>
                  <a:pt x="47" y="105"/>
                </a:lnTo>
                <a:lnTo>
                  <a:pt x="64" y="111"/>
                </a:lnTo>
                <a:lnTo>
                  <a:pt x="81" y="111"/>
                </a:lnTo>
                <a:lnTo>
                  <a:pt x="98" y="107"/>
                </a:lnTo>
                <a:lnTo>
                  <a:pt x="115" y="99"/>
                </a:lnTo>
                <a:lnTo>
                  <a:pt x="146" y="79"/>
                </a:lnTo>
                <a:lnTo>
                  <a:pt x="177" y="58"/>
                </a:lnTo>
                <a:lnTo>
                  <a:pt x="189" y="52"/>
                </a:lnTo>
                <a:lnTo>
                  <a:pt x="201" y="51"/>
                </a:lnTo>
                <a:lnTo>
                  <a:pt x="215" y="50"/>
                </a:lnTo>
                <a:lnTo>
                  <a:pt x="228" y="48"/>
                </a:lnTo>
                <a:lnTo>
                  <a:pt x="232" y="48"/>
                </a:lnTo>
                <a:lnTo>
                  <a:pt x="265" y="43"/>
                </a:lnTo>
                <a:lnTo>
                  <a:pt x="287" y="43"/>
                </a:lnTo>
                <a:lnTo>
                  <a:pt x="310" y="50"/>
                </a:lnTo>
                <a:lnTo>
                  <a:pt x="332" y="60"/>
                </a:lnTo>
                <a:lnTo>
                  <a:pt x="353" y="73"/>
                </a:lnTo>
                <a:lnTo>
                  <a:pt x="371" y="88"/>
                </a:lnTo>
                <a:lnTo>
                  <a:pt x="390" y="102"/>
                </a:lnTo>
                <a:lnTo>
                  <a:pt x="409" y="117"/>
                </a:lnTo>
                <a:lnTo>
                  <a:pt x="432" y="127"/>
                </a:lnTo>
                <a:lnTo>
                  <a:pt x="453" y="134"/>
                </a:lnTo>
                <a:lnTo>
                  <a:pt x="474" y="139"/>
                </a:lnTo>
                <a:lnTo>
                  <a:pt x="496" y="140"/>
                </a:lnTo>
                <a:lnTo>
                  <a:pt x="517" y="138"/>
                </a:lnTo>
                <a:lnTo>
                  <a:pt x="556" y="127"/>
                </a:lnTo>
                <a:lnTo>
                  <a:pt x="596" y="115"/>
                </a:lnTo>
                <a:lnTo>
                  <a:pt x="636" y="107"/>
                </a:lnTo>
                <a:lnTo>
                  <a:pt x="678" y="97"/>
                </a:lnTo>
                <a:lnTo>
                  <a:pt x="676" y="90"/>
                </a:lnTo>
                <a:lnTo>
                  <a:pt x="673" y="86"/>
                </a:lnTo>
                <a:lnTo>
                  <a:pt x="671" y="81"/>
                </a:lnTo>
                <a:lnTo>
                  <a:pt x="667" y="84"/>
                </a:lnTo>
                <a:lnTo>
                  <a:pt x="665" y="84"/>
                </a:lnTo>
                <a:lnTo>
                  <a:pt x="665" y="84"/>
                </a:lnTo>
                <a:lnTo>
                  <a:pt x="665" y="82"/>
                </a:lnTo>
                <a:lnTo>
                  <a:pt x="665" y="81"/>
                </a:lnTo>
                <a:lnTo>
                  <a:pt x="667" y="81"/>
                </a:lnTo>
                <a:lnTo>
                  <a:pt x="668" y="80"/>
                </a:lnTo>
                <a:lnTo>
                  <a:pt x="667" y="80"/>
                </a:lnTo>
                <a:lnTo>
                  <a:pt x="667" y="79"/>
                </a:lnTo>
                <a:lnTo>
                  <a:pt x="668" y="79"/>
                </a:lnTo>
                <a:lnTo>
                  <a:pt x="668" y="79"/>
                </a:lnTo>
                <a:lnTo>
                  <a:pt x="669" y="79"/>
                </a:lnTo>
                <a:lnTo>
                  <a:pt x="675" y="76"/>
                </a:lnTo>
                <a:lnTo>
                  <a:pt x="678" y="75"/>
                </a:lnTo>
                <a:lnTo>
                  <a:pt x="684" y="72"/>
                </a:lnTo>
                <a:lnTo>
                  <a:pt x="694" y="71"/>
                </a:lnTo>
                <a:lnTo>
                  <a:pt x="705" y="69"/>
                </a:lnTo>
                <a:lnTo>
                  <a:pt x="723" y="65"/>
                </a:lnTo>
                <a:lnTo>
                  <a:pt x="740" y="60"/>
                </a:lnTo>
                <a:lnTo>
                  <a:pt x="741" y="60"/>
                </a:lnTo>
                <a:lnTo>
                  <a:pt x="741" y="61"/>
                </a:lnTo>
                <a:lnTo>
                  <a:pt x="740" y="61"/>
                </a:lnTo>
                <a:lnTo>
                  <a:pt x="726" y="81"/>
                </a:lnTo>
                <a:lnTo>
                  <a:pt x="711" y="101"/>
                </a:lnTo>
                <a:lnTo>
                  <a:pt x="699" y="120"/>
                </a:lnTo>
                <a:lnTo>
                  <a:pt x="689" y="141"/>
                </a:lnTo>
                <a:lnTo>
                  <a:pt x="688" y="143"/>
                </a:lnTo>
                <a:lnTo>
                  <a:pt x="688" y="144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4" y="144"/>
                </a:lnTo>
                <a:lnTo>
                  <a:pt x="684" y="143"/>
                </a:lnTo>
                <a:lnTo>
                  <a:pt x="686" y="132"/>
                </a:lnTo>
                <a:lnTo>
                  <a:pt x="684" y="120"/>
                </a:lnTo>
                <a:lnTo>
                  <a:pt x="681" y="111"/>
                </a:lnTo>
                <a:lnTo>
                  <a:pt x="680" y="105"/>
                </a:lnTo>
                <a:lnTo>
                  <a:pt x="680" y="107"/>
                </a:lnTo>
                <a:lnTo>
                  <a:pt x="677" y="109"/>
                </a:lnTo>
                <a:lnTo>
                  <a:pt x="676" y="110"/>
                </a:lnTo>
                <a:lnTo>
                  <a:pt x="646" y="123"/>
                </a:lnTo>
                <a:lnTo>
                  <a:pt x="618" y="139"/>
                </a:lnTo>
                <a:lnTo>
                  <a:pt x="591" y="156"/>
                </a:lnTo>
                <a:lnTo>
                  <a:pt x="560" y="169"/>
                </a:lnTo>
                <a:lnTo>
                  <a:pt x="559" y="169"/>
                </a:lnTo>
                <a:lnTo>
                  <a:pt x="559" y="169"/>
                </a:lnTo>
                <a:lnTo>
                  <a:pt x="528" y="176"/>
                </a:lnTo>
                <a:lnTo>
                  <a:pt x="496" y="181"/>
                </a:lnTo>
                <a:lnTo>
                  <a:pt x="465" y="182"/>
                </a:lnTo>
                <a:lnTo>
                  <a:pt x="433" y="181"/>
                </a:lnTo>
                <a:lnTo>
                  <a:pt x="403" y="174"/>
                </a:lnTo>
                <a:lnTo>
                  <a:pt x="374" y="162"/>
                </a:lnTo>
                <a:lnTo>
                  <a:pt x="346" y="147"/>
                </a:lnTo>
                <a:lnTo>
                  <a:pt x="321" y="128"/>
                </a:lnTo>
                <a:lnTo>
                  <a:pt x="296" y="110"/>
                </a:lnTo>
                <a:lnTo>
                  <a:pt x="283" y="103"/>
                </a:lnTo>
                <a:lnTo>
                  <a:pt x="272" y="98"/>
                </a:lnTo>
                <a:lnTo>
                  <a:pt x="260" y="90"/>
                </a:lnTo>
                <a:lnTo>
                  <a:pt x="257" y="89"/>
                </a:lnTo>
                <a:lnTo>
                  <a:pt x="257" y="89"/>
                </a:lnTo>
                <a:lnTo>
                  <a:pt x="256" y="90"/>
                </a:lnTo>
                <a:lnTo>
                  <a:pt x="244" y="92"/>
                </a:lnTo>
                <a:lnTo>
                  <a:pt x="243" y="93"/>
                </a:lnTo>
                <a:lnTo>
                  <a:pt x="228" y="102"/>
                </a:lnTo>
                <a:lnTo>
                  <a:pt x="214" y="114"/>
                </a:lnTo>
                <a:lnTo>
                  <a:pt x="201" y="127"/>
                </a:lnTo>
                <a:lnTo>
                  <a:pt x="189" y="141"/>
                </a:lnTo>
                <a:lnTo>
                  <a:pt x="176" y="156"/>
                </a:lnTo>
                <a:lnTo>
                  <a:pt x="163" y="169"/>
                </a:lnTo>
                <a:lnTo>
                  <a:pt x="148" y="179"/>
                </a:lnTo>
                <a:lnTo>
                  <a:pt x="132" y="186"/>
                </a:lnTo>
                <a:lnTo>
                  <a:pt x="115" y="190"/>
                </a:lnTo>
                <a:lnTo>
                  <a:pt x="96" y="187"/>
                </a:lnTo>
                <a:lnTo>
                  <a:pt x="77" y="181"/>
                </a:lnTo>
                <a:lnTo>
                  <a:pt x="59" y="172"/>
                </a:lnTo>
                <a:lnTo>
                  <a:pt x="40" y="160"/>
                </a:lnTo>
                <a:lnTo>
                  <a:pt x="26" y="145"/>
                </a:lnTo>
                <a:lnTo>
                  <a:pt x="16" y="128"/>
                </a:lnTo>
                <a:lnTo>
                  <a:pt x="10" y="109"/>
                </a:lnTo>
                <a:lnTo>
                  <a:pt x="6" y="89"/>
                </a:lnTo>
                <a:lnTo>
                  <a:pt x="2" y="73"/>
                </a:lnTo>
                <a:lnTo>
                  <a:pt x="0" y="58"/>
                </a:lnTo>
                <a:lnTo>
                  <a:pt x="0" y="30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7621588" y="5802313"/>
            <a:ext cx="533400" cy="120650"/>
          </a:xfrm>
          <a:custGeom>
            <a:avLst/>
            <a:gdLst>
              <a:gd name="T0" fmla="*/ 270 w 336"/>
              <a:gd name="T1" fmla="*/ 0 h 76"/>
              <a:gd name="T2" fmla="*/ 272 w 336"/>
              <a:gd name="T3" fmla="*/ 1 h 76"/>
              <a:gd name="T4" fmla="*/ 274 w 336"/>
              <a:gd name="T5" fmla="*/ 3 h 76"/>
              <a:gd name="T6" fmla="*/ 283 w 336"/>
              <a:gd name="T7" fmla="*/ 11 h 76"/>
              <a:gd name="T8" fmla="*/ 294 w 336"/>
              <a:gd name="T9" fmla="*/ 17 h 76"/>
              <a:gd name="T10" fmla="*/ 304 w 336"/>
              <a:gd name="T11" fmla="*/ 24 h 76"/>
              <a:gd name="T12" fmla="*/ 331 w 336"/>
              <a:gd name="T13" fmla="*/ 41 h 76"/>
              <a:gd name="T14" fmla="*/ 332 w 336"/>
              <a:gd name="T15" fmla="*/ 42 h 76"/>
              <a:gd name="T16" fmla="*/ 333 w 336"/>
              <a:gd name="T17" fmla="*/ 45 h 76"/>
              <a:gd name="T18" fmla="*/ 335 w 336"/>
              <a:gd name="T19" fmla="*/ 47 h 76"/>
              <a:gd name="T20" fmla="*/ 336 w 336"/>
              <a:gd name="T21" fmla="*/ 49 h 76"/>
              <a:gd name="T22" fmla="*/ 336 w 336"/>
              <a:gd name="T23" fmla="*/ 51 h 76"/>
              <a:gd name="T24" fmla="*/ 335 w 336"/>
              <a:gd name="T25" fmla="*/ 53 h 76"/>
              <a:gd name="T26" fmla="*/ 333 w 336"/>
              <a:gd name="T27" fmla="*/ 54 h 76"/>
              <a:gd name="T28" fmla="*/ 303 w 336"/>
              <a:gd name="T29" fmla="*/ 63 h 76"/>
              <a:gd name="T30" fmla="*/ 276 w 336"/>
              <a:gd name="T31" fmla="*/ 76 h 76"/>
              <a:gd name="T32" fmla="*/ 274 w 336"/>
              <a:gd name="T33" fmla="*/ 76 h 76"/>
              <a:gd name="T34" fmla="*/ 272 w 336"/>
              <a:gd name="T35" fmla="*/ 76 h 76"/>
              <a:gd name="T36" fmla="*/ 270 w 336"/>
              <a:gd name="T37" fmla="*/ 74 h 76"/>
              <a:gd name="T38" fmla="*/ 269 w 336"/>
              <a:gd name="T39" fmla="*/ 72 h 76"/>
              <a:gd name="T40" fmla="*/ 269 w 336"/>
              <a:gd name="T41" fmla="*/ 70 h 76"/>
              <a:gd name="T42" fmla="*/ 269 w 336"/>
              <a:gd name="T43" fmla="*/ 67 h 76"/>
              <a:gd name="T44" fmla="*/ 277 w 336"/>
              <a:gd name="T45" fmla="*/ 58 h 76"/>
              <a:gd name="T46" fmla="*/ 286 w 336"/>
              <a:gd name="T47" fmla="*/ 51 h 76"/>
              <a:gd name="T48" fmla="*/ 298 w 336"/>
              <a:gd name="T49" fmla="*/ 47 h 76"/>
              <a:gd name="T50" fmla="*/ 228 w 336"/>
              <a:gd name="T51" fmla="*/ 47 h 76"/>
              <a:gd name="T52" fmla="*/ 157 w 336"/>
              <a:gd name="T53" fmla="*/ 47 h 76"/>
              <a:gd name="T54" fmla="*/ 108 w 336"/>
              <a:gd name="T55" fmla="*/ 49 h 76"/>
              <a:gd name="T56" fmla="*/ 56 w 336"/>
              <a:gd name="T57" fmla="*/ 53 h 76"/>
              <a:gd name="T58" fmla="*/ 6 w 336"/>
              <a:gd name="T59" fmla="*/ 53 h 76"/>
              <a:gd name="T60" fmla="*/ 4 w 336"/>
              <a:gd name="T61" fmla="*/ 53 h 76"/>
              <a:gd name="T62" fmla="*/ 3 w 336"/>
              <a:gd name="T63" fmla="*/ 50 h 76"/>
              <a:gd name="T64" fmla="*/ 1 w 336"/>
              <a:gd name="T65" fmla="*/ 49 h 76"/>
              <a:gd name="T66" fmla="*/ 0 w 336"/>
              <a:gd name="T67" fmla="*/ 46 h 76"/>
              <a:gd name="T68" fmla="*/ 0 w 336"/>
              <a:gd name="T69" fmla="*/ 43 h 76"/>
              <a:gd name="T70" fmla="*/ 0 w 336"/>
              <a:gd name="T71" fmla="*/ 43 h 76"/>
              <a:gd name="T72" fmla="*/ 1 w 336"/>
              <a:gd name="T73" fmla="*/ 43 h 76"/>
              <a:gd name="T74" fmla="*/ 3 w 336"/>
              <a:gd name="T75" fmla="*/ 43 h 76"/>
              <a:gd name="T76" fmla="*/ 3 w 336"/>
              <a:gd name="T77" fmla="*/ 43 h 76"/>
              <a:gd name="T78" fmla="*/ 52 w 336"/>
              <a:gd name="T79" fmla="*/ 39 h 76"/>
              <a:gd name="T80" fmla="*/ 102 w 336"/>
              <a:gd name="T81" fmla="*/ 35 h 76"/>
              <a:gd name="T82" fmla="*/ 152 w 336"/>
              <a:gd name="T83" fmla="*/ 34 h 76"/>
              <a:gd name="T84" fmla="*/ 227 w 336"/>
              <a:gd name="T85" fmla="*/ 33 h 76"/>
              <a:gd name="T86" fmla="*/ 302 w 336"/>
              <a:gd name="T87" fmla="*/ 34 h 76"/>
              <a:gd name="T88" fmla="*/ 295 w 336"/>
              <a:gd name="T89" fmla="*/ 29 h 76"/>
              <a:gd name="T90" fmla="*/ 287 w 336"/>
              <a:gd name="T91" fmla="*/ 25 h 76"/>
              <a:gd name="T92" fmla="*/ 282 w 336"/>
              <a:gd name="T93" fmla="*/ 21 h 76"/>
              <a:gd name="T94" fmla="*/ 276 w 336"/>
              <a:gd name="T95" fmla="*/ 16 h 76"/>
              <a:gd name="T96" fmla="*/ 272 w 336"/>
              <a:gd name="T97" fmla="*/ 11 h 76"/>
              <a:gd name="T98" fmla="*/ 268 w 336"/>
              <a:gd name="T99" fmla="*/ 4 h 76"/>
              <a:gd name="T100" fmla="*/ 268 w 336"/>
              <a:gd name="T101" fmla="*/ 3 h 76"/>
              <a:gd name="T102" fmla="*/ 268 w 336"/>
              <a:gd name="T103" fmla="*/ 1 h 76"/>
              <a:gd name="T104" fmla="*/ 269 w 336"/>
              <a:gd name="T105" fmla="*/ 0 h 76"/>
              <a:gd name="T106" fmla="*/ 270 w 336"/>
              <a:gd name="T10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6" h="76">
                <a:moveTo>
                  <a:pt x="270" y="0"/>
                </a:moveTo>
                <a:lnTo>
                  <a:pt x="272" y="1"/>
                </a:lnTo>
                <a:lnTo>
                  <a:pt x="274" y="3"/>
                </a:lnTo>
                <a:lnTo>
                  <a:pt x="283" y="11"/>
                </a:lnTo>
                <a:lnTo>
                  <a:pt x="294" y="17"/>
                </a:lnTo>
                <a:lnTo>
                  <a:pt x="304" y="24"/>
                </a:lnTo>
                <a:lnTo>
                  <a:pt x="331" y="41"/>
                </a:lnTo>
                <a:lnTo>
                  <a:pt x="332" y="42"/>
                </a:lnTo>
                <a:lnTo>
                  <a:pt x="333" y="45"/>
                </a:lnTo>
                <a:lnTo>
                  <a:pt x="335" y="47"/>
                </a:lnTo>
                <a:lnTo>
                  <a:pt x="336" y="49"/>
                </a:lnTo>
                <a:lnTo>
                  <a:pt x="336" y="51"/>
                </a:lnTo>
                <a:lnTo>
                  <a:pt x="335" y="53"/>
                </a:lnTo>
                <a:lnTo>
                  <a:pt x="333" y="54"/>
                </a:lnTo>
                <a:lnTo>
                  <a:pt x="303" y="63"/>
                </a:lnTo>
                <a:lnTo>
                  <a:pt x="276" y="76"/>
                </a:lnTo>
                <a:lnTo>
                  <a:pt x="274" y="76"/>
                </a:lnTo>
                <a:lnTo>
                  <a:pt x="272" y="76"/>
                </a:lnTo>
                <a:lnTo>
                  <a:pt x="270" y="74"/>
                </a:lnTo>
                <a:lnTo>
                  <a:pt x="269" y="72"/>
                </a:lnTo>
                <a:lnTo>
                  <a:pt x="269" y="70"/>
                </a:lnTo>
                <a:lnTo>
                  <a:pt x="269" y="67"/>
                </a:lnTo>
                <a:lnTo>
                  <a:pt x="277" y="58"/>
                </a:lnTo>
                <a:lnTo>
                  <a:pt x="286" y="51"/>
                </a:lnTo>
                <a:lnTo>
                  <a:pt x="298" y="47"/>
                </a:lnTo>
                <a:lnTo>
                  <a:pt x="228" y="47"/>
                </a:lnTo>
                <a:lnTo>
                  <a:pt x="157" y="47"/>
                </a:lnTo>
                <a:lnTo>
                  <a:pt x="108" y="49"/>
                </a:lnTo>
                <a:lnTo>
                  <a:pt x="56" y="53"/>
                </a:lnTo>
                <a:lnTo>
                  <a:pt x="6" y="53"/>
                </a:lnTo>
                <a:lnTo>
                  <a:pt x="4" y="53"/>
                </a:lnTo>
                <a:lnTo>
                  <a:pt x="3" y="50"/>
                </a:lnTo>
                <a:lnTo>
                  <a:pt x="1" y="49"/>
                </a:lnTo>
                <a:lnTo>
                  <a:pt x="0" y="46"/>
                </a:lnTo>
                <a:lnTo>
                  <a:pt x="0" y="43"/>
                </a:lnTo>
                <a:lnTo>
                  <a:pt x="0" y="43"/>
                </a:lnTo>
                <a:lnTo>
                  <a:pt x="1" y="43"/>
                </a:lnTo>
                <a:lnTo>
                  <a:pt x="3" y="43"/>
                </a:lnTo>
                <a:lnTo>
                  <a:pt x="3" y="43"/>
                </a:lnTo>
                <a:lnTo>
                  <a:pt x="52" y="39"/>
                </a:lnTo>
                <a:lnTo>
                  <a:pt x="102" y="35"/>
                </a:lnTo>
                <a:lnTo>
                  <a:pt x="152" y="34"/>
                </a:lnTo>
                <a:lnTo>
                  <a:pt x="227" y="33"/>
                </a:lnTo>
                <a:lnTo>
                  <a:pt x="302" y="34"/>
                </a:lnTo>
                <a:lnTo>
                  <a:pt x="295" y="29"/>
                </a:lnTo>
                <a:lnTo>
                  <a:pt x="287" y="25"/>
                </a:lnTo>
                <a:lnTo>
                  <a:pt x="282" y="21"/>
                </a:lnTo>
                <a:lnTo>
                  <a:pt x="276" y="16"/>
                </a:lnTo>
                <a:lnTo>
                  <a:pt x="272" y="11"/>
                </a:lnTo>
                <a:lnTo>
                  <a:pt x="268" y="4"/>
                </a:lnTo>
                <a:lnTo>
                  <a:pt x="268" y="3"/>
                </a:lnTo>
                <a:lnTo>
                  <a:pt x="268" y="1"/>
                </a:lnTo>
                <a:lnTo>
                  <a:pt x="269" y="0"/>
                </a:lnTo>
                <a:lnTo>
                  <a:pt x="27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7173913" y="5749925"/>
            <a:ext cx="320675" cy="266700"/>
          </a:xfrm>
          <a:custGeom>
            <a:avLst/>
            <a:gdLst>
              <a:gd name="T0" fmla="*/ 5 w 202"/>
              <a:gd name="T1" fmla="*/ 0 h 168"/>
              <a:gd name="T2" fmla="*/ 105 w 202"/>
              <a:gd name="T3" fmla="*/ 49 h 168"/>
              <a:gd name="T4" fmla="*/ 170 w 202"/>
              <a:gd name="T5" fmla="*/ 78 h 168"/>
              <a:gd name="T6" fmla="*/ 189 w 202"/>
              <a:gd name="T7" fmla="*/ 87 h 168"/>
              <a:gd name="T8" fmla="*/ 191 w 202"/>
              <a:gd name="T9" fmla="*/ 84 h 168"/>
              <a:gd name="T10" fmla="*/ 195 w 202"/>
              <a:gd name="T11" fmla="*/ 84 h 168"/>
              <a:gd name="T12" fmla="*/ 199 w 202"/>
              <a:gd name="T13" fmla="*/ 87 h 168"/>
              <a:gd name="T14" fmla="*/ 202 w 202"/>
              <a:gd name="T15" fmla="*/ 91 h 168"/>
              <a:gd name="T16" fmla="*/ 198 w 202"/>
              <a:gd name="T17" fmla="*/ 96 h 168"/>
              <a:gd name="T18" fmla="*/ 201 w 202"/>
              <a:gd name="T19" fmla="*/ 100 h 168"/>
              <a:gd name="T20" fmla="*/ 202 w 202"/>
              <a:gd name="T21" fmla="*/ 104 h 168"/>
              <a:gd name="T22" fmla="*/ 201 w 202"/>
              <a:gd name="T23" fmla="*/ 107 h 168"/>
              <a:gd name="T24" fmla="*/ 197 w 202"/>
              <a:gd name="T25" fmla="*/ 108 h 168"/>
              <a:gd name="T26" fmla="*/ 172 w 202"/>
              <a:gd name="T27" fmla="*/ 112 h 168"/>
              <a:gd name="T28" fmla="*/ 140 w 202"/>
              <a:gd name="T29" fmla="*/ 120 h 168"/>
              <a:gd name="T30" fmla="*/ 68 w 202"/>
              <a:gd name="T31" fmla="*/ 152 h 168"/>
              <a:gd name="T32" fmla="*/ 30 w 202"/>
              <a:gd name="T33" fmla="*/ 168 h 168"/>
              <a:gd name="T34" fmla="*/ 26 w 202"/>
              <a:gd name="T35" fmla="*/ 166 h 168"/>
              <a:gd name="T36" fmla="*/ 22 w 202"/>
              <a:gd name="T37" fmla="*/ 160 h 168"/>
              <a:gd name="T38" fmla="*/ 23 w 202"/>
              <a:gd name="T39" fmla="*/ 156 h 168"/>
              <a:gd name="T40" fmla="*/ 59 w 202"/>
              <a:gd name="T41" fmla="*/ 128 h 168"/>
              <a:gd name="T42" fmla="*/ 98 w 202"/>
              <a:gd name="T43" fmla="*/ 107 h 168"/>
              <a:gd name="T44" fmla="*/ 144 w 202"/>
              <a:gd name="T45" fmla="*/ 92 h 168"/>
              <a:gd name="T46" fmla="*/ 164 w 202"/>
              <a:gd name="T47" fmla="*/ 88 h 168"/>
              <a:gd name="T48" fmla="*/ 145 w 202"/>
              <a:gd name="T49" fmla="*/ 80 h 168"/>
              <a:gd name="T50" fmla="*/ 107 w 202"/>
              <a:gd name="T51" fmla="*/ 63 h 168"/>
              <a:gd name="T52" fmla="*/ 67 w 202"/>
              <a:gd name="T53" fmla="*/ 46 h 168"/>
              <a:gd name="T54" fmla="*/ 39 w 202"/>
              <a:gd name="T55" fmla="*/ 34 h 168"/>
              <a:gd name="T56" fmla="*/ 4 w 202"/>
              <a:gd name="T57" fmla="*/ 11 h 168"/>
              <a:gd name="T58" fmla="*/ 0 w 202"/>
              <a:gd name="T59" fmla="*/ 7 h 168"/>
              <a:gd name="T60" fmla="*/ 0 w 202"/>
              <a:gd name="T61" fmla="*/ 3 h 168"/>
              <a:gd name="T62" fmla="*/ 1 w 202"/>
              <a:gd name="T6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2" h="168">
                <a:moveTo>
                  <a:pt x="4" y="0"/>
                </a:moveTo>
                <a:lnTo>
                  <a:pt x="5" y="0"/>
                </a:lnTo>
                <a:lnTo>
                  <a:pt x="52" y="27"/>
                </a:lnTo>
                <a:lnTo>
                  <a:pt x="105" y="49"/>
                </a:lnTo>
                <a:lnTo>
                  <a:pt x="138" y="63"/>
                </a:lnTo>
                <a:lnTo>
                  <a:pt x="170" y="78"/>
                </a:lnTo>
                <a:lnTo>
                  <a:pt x="180" y="83"/>
                </a:lnTo>
                <a:lnTo>
                  <a:pt x="189" y="87"/>
                </a:lnTo>
                <a:lnTo>
                  <a:pt x="190" y="86"/>
                </a:lnTo>
                <a:lnTo>
                  <a:pt x="191" y="84"/>
                </a:lnTo>
                <a:lnTo>
                  <a:pt x="194" y="83"/>
                </a:lnTo>
                <a:lnTo>
                  <a:pt x="195" y="84"/>
                </a:lnTo>
                <a:lnTo>
                  <a:pt x="198" y="86"/>
                </a:lnTo>
                <a:lnTo>
                  <a:pt x="199" y="87"/>
                </a:lnTo>
                <a:lnTo>
                  <a:pt x="201" y="89"/>
                </a:lnTo>
                <a:lnTo>
                  <a:pt x="202" y="91"/>
                </a:lnTo>
                <a:lnTo>
                  <a:pt x="201" y="93"/>
                </a:lnTo>
                <a:lnTo>
                  <a:pt x="198" y="96"/>
                </a:lnTo>
                <a:lnTo>
                  <a:pt x="199" y="97"/>
                </a:lnTo>
                <a:lnTo>
                  <a:pt x="201" y="100"/>
                </a:lnTo>
                <a:lnTo>
                  <a:pt x="202" y="101"/>
                </a:lnTo>
                <a:lnTo>
                  <a:pt x="202" y="104"/>
                </a:lnTo>
                <a:lnTo>
                  <a:pt x="202" y="105"/>
                </a:lnTo>
                <a:lnTo>
                  <a:pt x="201" y="107"/>
                </a:lnTo>
                <a:lnTo>
                  <a:pt x="199" y="108"/>
                </a:lnTo>
                <a:lnTo>
                  <a:pt x="197" y="108"/>
                </a:lnTo>
                <a:lnTo>
                  <a:pt x="186" y="105"/>
                </a:lnTo>
                <a:lnTo>
                  <a:pt x="172" y="112"/>
                </a:lnTo>
                <a:lnTo>
                  <a:pt x="156" y="116"/>
                </a:lnTo>
                <a:lnTo>
                  <a:pt x="140" y="120"/>
                </a:lnTo>
                <a:lnTo>
                  <a:pt x="103" y="135"/>
                </a:lnTo>
                <a:lnTo>
                  <a:pt x="68" y="152"/>
                </a:lnTo>
                <a:lnTo>
                  <a:pt x="32" y="167"/>
                </a:lnTo>
                <a:lnTo>
                  <a:pt x="30" y="168"/>
                </a:lnTo>
                <a:lnTo>
                  <a:pt x="27" y="167"/>
                </a:lnTo>
                <a:lnTo>
                  <a:pt x="26" y="166"/>
                </a:lnTo>
                <a:lnTo>
                  <a:pt x="23" y="163"/>
                </a:lnTo>
                <a:lnTo>
                  <a:pt x="22" y="160"/>
                </a:lnTo>
                <a:lnTo>
                  <a:pt x="22" y="158"/>
                </a:lnTo>
                <a:lnTo>
                  <a:pt x="23" y="156"/>
                </a:lnTo>
                <a:lnTo>
                  <a:pt x="39" y="141"/>
                </a:lnTo>
                <a:lnTo>
                  <a:pt x="59" y="128"/>
                </a:lnTo>
                <a:lnTo>
                  <a:pt x="78" y="117"/>
                </a:lnTo>
                <a:lnTo>
                  <a:pt x="98" y="107"/>
                </a:lnTo>
                <a:lnTo>
                  <a:pt x="122" y="97"/>
                </a:lnTo>
                <a:lnTo>
                  <a:pt x="144" y="92"/>
                </a:lnTo>
                <a:lnTo>
                  <a:pt x="166" y="91"/>
                </a:lnTo>
                <a:lnTo>
                  <a:pt x="164" y="88"/>
                </a:lnTo>
                <a:lnTo>
                  <a:pt x="160" y="84"/>
                </a:lnTo>
                <a:lnTo>
                  <a:pt x="145" y="80"/>
                </a:lnTo>
                <a:lnTo>
                  <a:pt x="132" y="75"/>
                </a:lnTo>
                <a:lnTo>
                  <a:pt x="107" y="63"/>
                </a:lnTo>
                <a:lnTo>
                  <a:pt x="81" y="51"/>
                </a:lnTo>
                <a:lnTo>
                  <a:pt x="67" y="46"/>
                </a:lnTo>
                <a:lnTo>
                  <a:pt x="52" y="41"/>
                </a:lnTo>
                <a:lnTo>
                  <a:pt x="39" y="34"/>
                </a:lnTo>
                <a:lnTo>
                  <a:pt x="13" y="16"/>
                </a:lnTo>
                <a:lnTo>
                  <a:pt x="4" y="11"/>
                </a:lnTo>
                <a:lnTo>
                  <a:pt x="1" y="9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6748463" y="5864225"/>
            <a:ext cx="573088" cy="55563"/>
          </a:xfrm>
          <a:custGeom>
            <a:avLst/>
            <a:gdLst>
              <a:gd name="T0" fmla="*/ 356 w 361"/>
              <a:gd name="T1" fmla="*/ 0 h 35"/>
              <a:gd name="T2" fmla="*/ 357 w 361"/>
              <a:gd name="T3" fmla="*/ 2 h 35"/>
              <a:gd name="T4" fmla="*/ 358 w 361"/>
              <a:gd name="T5" fmla="*/ 2 h 35"/>
              <a:gd name="T6" fmla="*/ 360 w 361"/>
              <a:gd name="T7" fmla="*/ 4 h 35"/>
              <a:gd name="T8" fmla="*/ 361 w 361"/>
              <a:gd name="T9" fmla="*/ 6 h 35"/>
              <a:gd name="T10" fmla="*/ 361 w 361"/>
              <a:gd name="T11" fmla="*/ 7 h 35"/>
              <a:gd name="T12" fmla="*/ 360 w 361"/>
              <a:gd name="T13" fmla="*/ 10 h 35"/>
              <a:gd name="T14" fmla="*/ 358 w 361"/>
              <a:gd name="T15" fmla="*/ 10 h 35"/>
              <a:gd name="T16" fmla="*/ 299 w 361"/>
              <a:gd name="T17" fmla="*/ 17 h 35"/>
              <a:gd name="T18" fmla="*/ 239 w 361"/>
              <a:gd name="T19" fmla="*/ 21 h 35"/>
              <a:gd name="T20" fmla="*/ 180 w 361"/>
              <a:gd name="T21" fmla="*/ 24 h 35"/>
              <a:gd name="T22" fmla="*/ 130 w 361"/>
              <a:gd name="T23" fmla="*/ 27 h 35"/>
              <a:gd name="T24" fmla="*/ 80 w 361"/>
              <a:gd name="T25" fmla="*/ 29 h 35"/>
              <a:gd name="T26" fmla="*/ 56 w 361"/>
              <a:gd name="T27" fmla="*/ 29 h 35"/>
              <a:gd name="T28" fmla="*/ 31 w 361"/>
              <a:gd name="T29" fmla="*/ 31 h 35"/>
              <a:gd name="T30" fmla="*/ 8 w 361"/>
              <a:gd name="T31" fmla="*/ 35 h 35"/>
              <a:gd name="T32" fmla="*/ 5 w 361"/>
              <a:gd name="T33" fmla="*/ 35 h 35"/>
              <a:gd name="T34" fmla="*/ 3 w 361"/>
              <a:gd name="T35" fmla="*/ 33 h 35"/>
              <a:gd name="T36" fmla="*/ 1 w 361"/>
              <a:gd name="T37" fmla="*/ 32 h 35"/>
              <a:gd name="T38" fmla="*/ 0 w 361"/>
              <a:gd name="T39" fmla="*/ 29 h 35"/>
              <a:gd name="T40" fmla="*/ 0 w 361"/>
              <a:gd name="T41" fmla="*/ 28 h 35"/>
              <a:gd name="T42" fmla="*/ 0 w 361"/>
              <a:gd name="T43" fmla="*/ 25 h 35"/>
              <a:gd name="T44" fmla="*/ 1 w 361"/>
              <a:gd name="T45" fmla="*/ 24 h 35"/>
              <a:gd name="T46" fmla="*/ 17 w 361"/>
              <a:gd name="T47" fmla="*/ 19 h 35"/>
              <a:gd name="T48" fmla="*/ 33 w 361"/>
              <a:gd name="T49" fmla="*/ 17 h 35"/>
              <a:gd name="T50" fmla="*/ 48 w 361"/>
              <a:gd name="T51" fmla="*/ 16 h 35"/>
              <a:gd name="T52" fmla="*/ 64 w 361"/>
              <a:gd name="T53" fmla="*/ 16 h 35"/>
              <a:gd name="T54" fmla="*/ 114 w 361"/>
              <a:gd name="T55" fmla="*/ 15 h 35"/>
              <a:gd name="T56" fmla="*/ 164 w 361"/>
              <a:gd name="T57" fmla="*/ 12 h 35"/>
              <a:gd name="T58" fmla="*/ 256 w 361"/>
              <a:gd name="T59" fmla="*/ 8 h 35"/>
              <a:gd name="T60" fmla="*/ 349 w 361"/>
              <a:gd name="T61" fmla="*/ 2 h 35"/>
              <a:gd name="T62" fmla="*/ 349 w 361"/>
              <a:gd name="T63" fmla="*/ 2 h 35"/>
              <a:gd name="T64" fmla="*/ 356 w 361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1" h="35">
                <a:moveTo>
                  <a:pt x="356" y="0"/>
                </a:moveTo>
                <a:lnTo>
                  <a:pt x="357" y="2"/>
                </a:lnTo>
                <a:lnTo>
                  <a:pt x="358" y="2"/>
                </a:lnTo>
                <a:lnTo>
                  <a:pt x="360" y="4"/>
                </a:lnTo>
                <a:lnTo>
                  <a:pt x="361" y="6"/>
                </a:lnTo>
                <a:lnTo>
                  <a:pt x="361" y="7"/>
                </a:lnTo>
                <a:lnTo>
                  <a:pt x="360" y="10"/>
                </a:lnTo>
                <a:lnTo>
                  <a:pt x="358" y="10"/>
                </a:lnTo>
                <a:lnTo>
                  <a:pt x="299" y="17"/>
                </a:lnTo>
                <a:lnTo>
                  <a:pt x="239" y="21"/>
                </a:lnTo>
                <a:lnTo>
                  <a:pt x="180" y="24"/>
                </a:lnTo>
                <a:lnTo>
                  <a:pt x="130" y="27"/>
                </a:lnTo>
                <a:lnTo>
                  <a:pt x="80" y="29"/>
                </a:lnTo>
                <a:lnTo>
                  <a:pt x="56" y="29"/>
                </a:lnTo>
                <a:lnTo>
                  <a:pt x="31" y="31"/>
                </a:lnTo>
                <a:lnTo>
                  <a:pt x="8" y="35"/>
                </a:lnTo>
                <a:lnTo>
                  <a:pt x="5" y="35"/>
                </a:lnTo>
                <a:lnTo>
                  <a:pt x="3" y="33"/>
                </a:lnTo>
                <a:lnTo>
                  <a:pt x="1" y="32"/>
                </a:lnTo>
                <a:lnTo>
                  <a:pt x="0" y="29"/>
                </a:lnTo>
                <a:lnTo>
                  <a:pt x="0" y="28"/>
                </a:lnTo>
                <a:lnTo>
                  <a:pt x="0" y="25"/>
                </a:lnTo>
                <a:lnTo>
                  <a:pt x="1" y="24"/>
                </a:lnTo>
                <a:lnTo>
                  <a:pt x="17" y="19"/>
                </a:lnTo>
                <a:lnTo>
                  <a:pt x="33" y="17"/>
                </a:lnTo>
                <a:lnTo>
                  <a:pt x="48" y="16"/>
                </a:lnTo>
                <a:lnTo>
                  <a:pt x="64" y="16"/>
                </a:lnTo>
                <a:lnTo>
                  <a:pt x="114" y="15"/>
                </a:lnTo>
                <a:lnTo>
                  <a:pt x="164" y="12"/>
                </a:lnTo>
                <a:lnTo>
                  <a:pt x="256" y="8"/>
                </a:lnTo>
                <a:lnTo>
                  <a:pt x="349" y="2"/>
                </a:lnTo>
                <a:lnTo>
                  <a:pt x="349" y="2"/>
                </a:lnTo>
                <a:lnTo>
                  <a:pt x="35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973763" y="5719763"/>
            <a:ext cx="674688" cy="484188"/>
          </a:xfrm>
          <a:custGeom>
            <a:avLst/>
            <a:gdLst>
              <a:gd name="T0" fmla="*/ 258 w 425"/>
              <a:gd name="T1" fmla="*/ 262 h 305"/>
              <a:gd name="T2" fmla="*/ 266 w 425"/>
              <a:gd name="T3" fmla="*/ 259 h 305"/>
              <a:gd name="T4" fmla="*/ 388 w 425"/>
              <a:gd name="T5" fmla="*/ 188 h 305"/>
              <a:gd name="T6" fmla="*/ 349 w 425"/>
              <a:gd name="T7" fmla="*/ 220 h 305"/>
              <a:gd name="T8" fmla="*/ 388 w 425"/>
              <a:gd name="T9" fmla="*/ 191 h 305"/>
              <a:gd name="T10" fmla="*/ 287 w 425"/>
              <a:gd name="T11" fmla="*/ 15 h 305"/>
              <a:gd name="T12" fmla="*/ 223 w 425"/>
              <a:gd name="T13" fmla="*/ 19 h 305"/>
              <a:gd name="T14" fmla="*/ 152 w 425"/>
              <a:gd name="T15" fmla="*/ 36 h 305"/>
              <a:gd name="T16" fmla="*/ 102 w 425"/>
              <a:gd name="T17" fmla="*/ 60 h 305"/>
              <a:gd name="T18" fmla="*/ 69 w 425"/>
              <a:gd name="T19" fmla="*/ 90 h 305"/>
              <a:gd name="T20" fmla="*/ 38 w 425"/>
              <a:gd name="T21" fmla="*/ 133 h 305"/>
              <a:gd name="T22" fmla="*/ 17 w 425"/>
              <a:gd name="T23" fmla="*/ 186 h 305"/>
              <a:gd name="T24" fmla="*/ 19 w 425"/>
              <a:gd name="T25" fmla="*/ 220 h 305"/>
              <a:gd name="T26" fmla="*/ 39 w 425"/>
              <a:gd name="T27" fmla="*/ 246 h 305"/>
              <a:gd name="T28" fmla="*/ 82 w 425"/>
              <a:gd name="T29" fmla="*/ 272 h 305"/>
              <a:gd name="T30" fmla="*/ 136 w 425"/>
              <a:gd name="T31" fmla="*/ 284 h 305"/>
              <a:gd name="T32" fmla="*/ 191 w 425"/>
              <a:gd name="T33" fmla="*/ 282 h 305"/>
              <a:gd name="T34" fmla="*/ 240 w 425"/>
              <a:gd name="T35" fmla="*/ 266 h 305"/>
              <a:gd name="T36" fmla="*/ 161 w 425"/>
              <a:gd name="T37" fmla="*/ 279 h 305"/>
              <a:gd name="T38" fmla="*/ 160 w 425"/>
              <a:gd name="T39" fmla="*/ 276 h 305"/>
              <a:gd name="T40" fmla="*/ 161 w 425"/>
              <a:gd name="T41" fmla="*/ 272 h 305"/>
              <a:gd name="T42" fmla="*/ 164 w 425"/>
              <a:gd name="T43" fmla="*/ 268 h 305"/>
              <a:gd name="T44" fmla="*/ 195 w 425"/>
              <a:gd name="T45" fmla="*/ 263 h 305"/>
              <a:gd name="T46" fmla="*/ 267 w 425"/>
              <a:gd name="T47" fmla="*/ 247 h 305"/>
              <a:gd name="T48" fmla="*/ 332 w 425"/>
              <a:gd name="T49" fmla="*/ 220 h 305"/>
              <a:gd name="T50" fmla="*/ 374 w 425"/>
              <a:gd name="T51" fmla="*/ 188 h 305"/>
              <a:gd name="T52" fmla="*/ 403 w 425"/>
              <a:gd name="T53" fmla="*/ 154 h 305"/>
              <a:gd name="T54" fmla="*/ 410 w 425"/>
              <a:gd name="T55" fmla="*/ 129 h 305"/>
              <a:gd name="T56" fmla="*/ 396 w 425"/>
              <a:gd name="T57" fmla="*/ 78 h 305"/>
              <a:gd name="T58" fmla="*/ 361 w 425"/>
              <a:gd name="T59" fmla="*/ 43 h 305"/>
              <a:gd name="T60" fmla="*/ 313 w 425"/>
              <a:gd name="T61" fmla="*/ 21 h 305"/>
              <a:gd name="T62" fmla="*/ 282 w 425"/>
              <a:gd name="T63" fmla="*/ 0 h 305"/>
              <a:gd name="T64" fmla="*/ 315 w 425"/>
              <a:gd name="T65" fmla="*/ 2 h 305"/>
              <a:gd name="T66" fmla="*/ 361 w 425"/>
              <a:gd name="T67" fmla="*/ 19 h 305"/>
              <a:gd name="T68" fmla="*/ 399 w 425"/>
              <a:gd name="T69" fmla="*/ 48 h 305"/>
              <a:gd name="T70" fmla="*/ 421 w 425"/>
              <a:gd name="T71" fmla="*/ 90 h 305"/>
              <a:gd name="T72" fmla="*/ 424 w 425"/>
              <a:gd name="T73" fmla="*/ 120 h 305"/>
              <a:gd name="T74" fmla="*/ 425 w 425"/>
              <a:gd name="T75" fmla="*/ 135 h 305"/>
              <a:gd name="T76" fmla="*/ 413 w 425"/>
              <a:gd name="T77" fmla="*/ 174 h 305"/>
              <a:gd name="T78" fmla="*/ 385 w 425"/>
              <a:gd name="T79" fmla="*/ 207 h 305"/>
              <a:gd name="T80" fmla="*/ 351 w 425"/>
              <a:gd name="T81" fmla="*/ 229 h 305"/>
              <a:gd name="T82" fmla="*/ 307 w 425"/>
              <a:gd name="T83" fmla="*/ 247 h 305"/>
              <a:gd name="T84" fmla="*/ 244 w 425"/>
              <a:gd name="T85" fmla="*/ 282 h 305"/>
              <a:gd name="T86" fmla="*/ 175 w 425"/>
              <a:gd name="T87" fmla="*/ 303 h 305"/>
              <a:gd name="T88" fmla="*/ 109 w 425"/>
              <a:gd name="T89" fmla="*/ 304 h 305"/>
              <a:gd name="T90" fmla="*/ 43 w 425"/>
              <a:gd name="T91" fmla="*/ 280 h 305"/>
              <a:gd name="T92" fmla="*/ 13 w 425"/>
              <a:gd name="T93" fmla="*/ 249 h 305"/>
              <a:gd name="T94" fmla="*/ 2 w 425"/>
              <a:gd name="T95" fmla="*/ 207 h 305"/>
              <a:gd name="T96" fmla="*/ 5 w 425"/>
              <a:gd name="T97" fmla="*/ 158 h 305"/>
              <a:gd name="T98" fmla="*/ 27 w 425"/>
              <a:gd name="T99" fmla="*/ 115 h 305"/>
              <a:gd name="T100" fmla="*/ 27 w 425"/>
              <a:gd name="T101" fmla="*/ 111 h 305"/>
              <a:gd name="T102" fmla="*/ 49 w 425"/>
              <a:gd name="T103" fmla="*/ 89 h 305"/>
              <a:gd name="T104" fmla="*/ 84 w 425"/>
              <a:gd name="T105" fmla="*/ 57 h 305"/>
              <a:gd name="T106" fmla="*/ 123 w 425"/>
              <a:gd name="T107" fmla="*/ 35 h 305"/>
              <a:gd name="T108" fmla="*/ 126 w 425"/>
              <a:gd name="T109" fmla="*/ 32 h 305"/>
              <a:gd name="T110" fmla="*/ 153 w 425"/>
              <a:gd name="T111" fmla="*/ 21 h 305"/>
              <a:gd name="T112" fmla="*/ 207 w 425"/>
              <a:gd name="T113" fmla="*/ 4 h 305"/>
              <a:gd name="T114" fmla="*/ 271 w 425"/>
              <a:gd name="T115" fmla="*/ 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5" h="305">
                <a:moveTo>
                  <a:pt x="266" y="259"/>
                </a:moveTo>
                <a:lnTo>
                  <a:pt x="258" y="262"/>
                </a:lnTo>
                <a:lnTo>
                  <a:pt x="252" y="267"/>
                </a:lnTo>
                <a:lnTo>
                  <a:pt x="266" y="259"/>
                </a:lnTo>
                <a:close/>
                <a:moveTo>
                  <a:pt x="401" y="173"/>
                </a:moveTo>
                <a:lnTo>
                  <a:pt x="388" y="188"/>
                </a:lnTo>
                <a:lnTo>
                  <a:pt x="372" y="202"/>
                </a:lnTo>
                <a:lnTo>
                  <a:pt x="349" y="220"/>
                </a:lnTo>
                <a:lnTo>
                  <a:pt x="370" y="207"/>
                </a:lnTo>
                <a:lnTo>
                  <a:pt x="388" y="191"/>
                </a:lnTo>
                <a:lnTo>
                  <a:pt x="401" y="173"/>
                </a:lnTo>
                <a:close/>
                <a:moveTo>
                  <a:pt x="287" y="15"/>
                </a:moveTo>
                <a:lnTo>
                  <a:pt x="257" y="15"/>
                </a:lnTo>
                <a:lnTo>
                  <a:pt x="223" y="19"/>
                </a:lnTo>
                <a:lnTo>
                  <a:pt x="187" y="26"/>
                </a:lnTo>
                <a:lnTo>
                  <a:pt x="152" y="36"/>
                </a:lnTo>
                <a:lnTo>
                  <a:pt x="116" y="49"/>
                </a:lnTo>
                <a:lnTo>
                  <a:pt x="102" y="60"/>
                </a:lnTo>
                <a:lnTo>
                  <a:pt x="88" y="70"/>
                </a:lnTo>
                <a:lnTo>
                  <a:pt x="69" y="90"/>
                </a:lnTo>
                <a:lnTo>
                  <a:pt x="53" y="112"/>
                </a:lnTo>
                <a:lnTo>
                  <a:pt x="38" y="133"/>
                </a:lnTo>
                <a:lnTo>
                  <a:pt x="24" y="160"/>
                </a:lnTo>
                <a:lnTo>
                  <a:pt x="17" y="186"/>
                </a:lnTo>
                <a:lnTo>
                  <a:pt x="15" y="212"/>
                </a:lnTo>
                <a:lnTo>
                  <a:pt x="19" y="220"/>
                </a:lnTo>
                <a:lnTo>
                  <a:pt x="23" y="228"/>
                </a:lnTo>
                <a:lnTo>
                  <a:pt x="39" y="246"/>
                </a:lnTo>
                <a:lnTo>
                  <a:pt x="59" y="261"/>
                </a:lnTo>
                <a:lnTo>
                  <a:pt x="82" y="272"/>
                </a:lnTo>
                <a:lnTo>
                  <a:pt x="109" y="280"/>
                </a:lnTo>
                <a:lnTo>
                  <a:pt x="136" y="284"/>
                </a:lnTo>
                <a:lnTo>
                  <a:pt x="164" y="286"/>
                </a:lnTo>
                <a:lnTo>
                  <a:pt x="191" y="282"/>
                </a:lnTo>
                <a:lnTo>
                  <a:pt x="216" y="275"/>
                </a:lnTo>
                <a:lnTo>
                  <a:pt x="240" y="266"/>
                </a:lnTo>
                <a:lnTo>
                  <a:pt x="164" y="279"/>
                </a:lnTo>
                <a:lnTo>
                  <a:pt x="161" y="279"/>
                </a:lnTo>
                <a:lnTo>
                  <a:pt x="160" y="278"/>
                </a:lnTo>
                <a:lnTo>
                  <a:pt x="160" y="276"/>
                </a:lnTo>
                <a:lnTo>
                  <a:pt x="160" y="275"/>
                </a:lnTo>
                <a:lnTo>
                  <a:pt x="161" y="272"/>
                </a:lnTo>
                <a:lnTo>
                  <a:pt x="162" y="271"/>
                </a:lnTo>
                <a:lnTo>
                  <a:pt x="164" y="268"/>
                </a:lnTo>
                <a:lnTo>
                  <a:pt x="166" y="268"/>
                </a:lnTo>
                <a:lnTo>
                  <a:pt x="195" y="263"/>
                </a:lnTo>
                <a:lnTo>
                  <a:pt x="229" y="257"/>
                </a:lnTo>
                <a:lnTo>
                  <a:pt x="267" y="247"/>
                </a:lnTo>
                <a:lnTo>
                  <a:pt x="307" y="237"/>
                </a:lnTo>
                <a:lnTo>
                  <a:pt x="332" y="220"/>
                </a:lnTo>
                <a:lnTo>
                  <a:pt x="357" y="202"/>
                </a:lnTo>
                <a:lnTo>
                  <a:pt x="374" y="188"/>
                </a:lnTo>
                <a:lnTo>
                  <a:pt x="389" y="171"/>
                </a:lnTo>
                <a:lnTo>
                  <a:pt x="403" y="154"/>
                </a:lnTo>
                <a:lnTo>
                  <a:pt x="410" y="133"/>
                </a:lnTo>
                <a:lnTo>
                  <a:pt x="410" y="129"/>
                </a:lnTo>
                <a:lnTo>
                  <a:pt x="406" y="102"/>
                </a:lnTo>
                <a:lnTo>
                  <a:pt x="396" y="78"/>
                </a:lnTo>
                <a:lnTo>
                  <a:pt x="380" y="59"/>
                </a:lnTo>
                <a:lnTo>
                  <a:pt x="361" y="43"/>
                </a:lnTo>
                <a:lnTo>
                  <a:pt x="338" y="31"/>
                </a:lnTo>
                <a:lnTo>
                  <a:pt x="313" y="21"/>
                </a:lnTo>
                <a:lnTo>
                  <a:pt x="287" y="15"/>
                </a:lnTo>
                <a:close/>
                <a:moveTo>
                  <a:pt x="282" y="0"/>
                </a:moveTo>
                <a:lnTo>
                  <a:pt x="291" y="0"/>
                </a:lnTo>
                <a:lnTo>
                  <a:pt x="315" y="2"/>
                </a:lnTo>
                <a:lnTo>
                  <a:pt x="338" y="9"/>
                </a:lnTo>
                <a:lnTo>
                  <a:pt x="361" y="19"/>
                </a:lnTo>
                <a:lnTo>
                  <a:pt x="382" y="31"/>
                </a:lnTo>
                <a:lnTo>
                  <a:pt x="399" y="48"/>
                </a:lnTo>
                <a:lnTo>
                  <a:pt x="413" y="68"/>
                </a:lnTo>
                <a:lnTo>
                  <a:pt x="421" y="90"/>
                </a:lnTo>
                <a:lnTo>
                  <a:pt x="424" y="106"/>
                </a:lnTo>
                <a:lnTo>
                  <a:pt x="424" y="120"/>
                </a:lnTo>
                <a:lnTo>
                  <a:pt x="425" y="127"/>
                </a:lnTo>
                <a:lnTo>
                  <a:pt x="425" y="135"/>
                </a:lnTo>
                <a:lnTo>
                  <a:pt x="422" y="154"/>
                </a:lnTo>
                <a:lnTo>
                  <a:pt x="413" y="174"/>
                </a:lnTo>
                <a:lnTo>
                  <a:pt x="401" y="191"/>
                </a:lnTo>
                <a:lnTo>
                  <a:pt x="385" y="207"/>
                </a:lnTo>
                <a:lnTo>
                  <a:pt x="368" y="219"/>
                </a:lnTo>
                <a:lnTo>
                  <a:pt x="351" y="229"/>
                </a:lnTo>
                <a:lnTo>
                  <a:pt x="329" y="240"/>
                </a:lnTo>
                <a:lnTo>
                  <a:pt x="307" y="247"/>
                </a:lnTo>
                <a:lnTo>
                  <a:pt x="275" y="266"/>
                </a:lnTo>
                <a:lnTo>
                  <a:pt x="244" y="282"/>
                </a:lnTo>
                <a:lnTo>
                  <a:pt x="210" y="293"/>
                </a:lnTo>
                <a:lnTo>
                  <a:pt x="175" y="303"/>
                </a:lnTo>
                <a:lnTo>
                  <a:pt x="143" y="305"/>
                </a:lnTo>
                <a:lnTo>
                  <a:pt x="109" y="304"/>
                </a:lnTo>
                <a:lnTo>
                  <a:pt x="76" y="296"/>
                </a:lnTo>
                <a:lnTo>
                  <a:pt x="43" y="280"/>
                </a:lnTo>
                <a:lnTo>
                  <a:pt x="26" y="267"/>
                </a:lnTo>
                <a:lnTo>
                  <a:pt x="13" y="249"/>
                </a:lnTo>
                <a:lnTo>
                  <a:pt x="5" y="228"/>
                </a:lnTo>
                <a:lnTo>
                  <a:pt x="2" y="207"/>
                </a:lnTo>
                <a:lnTo>
                  <a:pt x="0" y="182"/>
                </a:lnTo>
                <a:lnTo>
                  <a:pt x="5" y="158"/>
                </a:lnTo>
                <a:lnTo>
                  <a:pt x="14" y="136"/>
                </a:lnTo>
                <a:lnTo>
                  <a:pt x="27" y="115"/>
                </a:lnTo>
                <a:lnTo>
                  <a:pt x="27" y="112"/>
                </a:lnTo>
                <a:lnTo>
                  <a:pt x="27" y="111"/>
                </a:lnTo>
                <a:lnTo>
                  <a:pt x="28" y="108"/>
                </a:lnTo>
                <a:lnTo>
                  <a:pt x="49" y="89"/>
                </a:lnTo>
                <a:lnTo>
                  <a:pt x="69" y="68"/>
                </a:lnTo>
                <a:lnTo>
                  <a:pt x="84" y="57"/>
                </a:lnTo>
                <a:lnTo>
                  <a:pt x="101" y="48"/>
                </a:lnTo>
                <a:lnTo>
                  <a:pt x="123" y="35"/>
                </a:lnTo>
                <a:lnTo>
                  <a:pt x="123" y="34"/>
                </a:lnTo>
                <a:lnTo>
                  <a:pt x="126" y="32"/>
                </a:lnTo>
                <a:lnTo>
                  <a:pt x="127" y="32"/>
                </a:lnTo>
                <a:lnTo>
                  <a:pt x="153" y="21"/>
                </a:lnTo>
                <a:lnTo>
                  <a:pt x="178" y="11"/>
                </a:lnTo>
                <a:lnTo>
                  <a:pt x="207" y="4"/>
                </a:lnTo>
                <a:lnTo>
                  <a:pt x="238" y="0"/>
                </a:lnTo>
                <a:lnTo>
                  <a:pt x="271" y="1"/>
                </a:lnTo>
                <a:lnTo>
                  <a:pt x="28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6134100" y="5780088"/>
            <a:ext cx="390525" cy="315913"/>
          </a:xfrm>
          <a:custGeom>
            <a:avLst/>
            <a:gdLst>
              <a:gd name="T0" fmla="*/ 156 w 246"/>
              <a:gd name="T1" fmla="*/ 32 h 199"/>
              <a:gd name="T2" fmla="*/ 158 w 246"/>
              <a:gd name="T3" fmla="*/ 68 h 199"/>
              <a:gd name="T4" fmla="*/ 158 w 246"/>
              <a:gd name="T5" fmla="*/ 86 h 199"/>
              <a:gd name="T6" fmla="*/ 153 w 246"/>
              <a:gd name="T7" fmla="*/ 90 h 199"/>
              <a:gd name="T8" fmla="*/ 123 w 246"/>
              <a:gd name="T9" fmla="*/ 91 h 199"/>
              <a:gd name="T10" fmla="*/ 93 w 246"/>
              <a:gd name="T11" fmla="*/ 89 h 199"/>
              <a:gd name="T12" fmla="*/ 10 w 246"/>
              <a:gd name="T13" fmla="*/ 93 h 199"/>
              <a:gd name="T14" fmla="*/ 6 w 246"/>
              <a:gd name="T15" fmla="*/ 91 h 199"/>
              <a:gd name="T16" fmla="*/ 4 w 246"/>
              <a:gd name="T17" fmla="*/ 91 h 199"/>
              <a:gd name="T18" fmla="*/ 10 w 246"/>
              <a:gd name="T19" fmla="*/ 99 h 199"/>
              <a:gd name="T20" fmla="*/ 10 w 246"/>
              <a:gd name="T21" fmla="*/ 114 h 199"/>
              <a:gd name="T22" fmla="*/ 13 w 246"/>
              <a:gd name="T23" fmla="*/ 128 h 199"/>
              <a:gd name="T24" fmla="*/ 21 w 246"/>
              <a:gd name="T25" fmla="*/ 133 h 199"/>
              <a:gd name="T26" fmla="*/ 38 w 246"/>
              <a:gd name="T27" fmla="*/ 131 h 199"/>
              <a:gd name="T28" fmla="*/ 122 w 246"/>
              <a:gd name="T29" fmla="*/ 126 h 199"/>
              <a:gd name="T30" fmla="*/ 137 w 246"/>
              <a:gd name="T31" fmla="*/ 133 h 199"/>
              <a:gd name="T32" fmla="*/ 143 w 246"/>
              <a:gd name="T33" fmla="*/ 152 h 199"/>
              <a:gd name="T34" fmla="*/ 143 w 246"/>
              <a:gd name="T35" fmla="*/ 174 h 199"/>
              <a:gd name="T36" fmla="*/ 172 w 246"/>
              <a:gd name="T37" fmla="*/ 156 h 199"/>
              <a:gd name="T38" fmla="*/ 231 w 246"/>
              <a:gd name="T39" fmla="*/ 102 h 199"/>
              <a:gd name="T40" fmla="*/ 199 w 246"/>
              <a:gd name="T41" fmla="*/ 70 h 199"/>
              <a:gd name="T42" fmla="*/ 173 w 246"/>
              <a:gd name="T43" fmla="*/ 34 h 199"/>
              <a:gd name="T44" fmla="*/ 158 w 246"/>
              <a:gd name="T45" fmla="*/ 0 h 199"/>
              <a:gd name="T46" fmla="*/ 176 w 246"/>
              <a:gd name="T47" fmla="*/ 15 h 199"/>
              <a:gd name="T48" fmla="*/ 202 w 246"/>
              <a:gd name="T49" fmla="*/ 51 h 199"/>
              <a:gd name="T50" fmla="*/ 228 w 246"/>
              <a:gd name="T51" fmla="*/ 84 h 199"/>
              <a:gd name="T52" fmla="*/ 246 w 246"/>
              <a:gd name="T53" fmla="*/ 97 h 199"/>
              <a:gd name="T54" fmla="*/ 246 w 246"/>
              <a:gd name="T55" fmla="*/ 99 h 199"/>
              <a:gd name="T56" fmla="*/ 244 w 246"/>
              <a:gd name="T57" fmla="*/ 103 h 199"/>
              <a:gd name="T58" fmla="*/ 208 w 246"/>
              <a:gd name="T59" fmla="*/ 133 h 199"/>
              <a:gd name="T60" fmla="*/ 143 w 246"/>
              <a:gd name="T61" fmla="*/ 198 h 199"/>
              <a:gd name="T62" fmla="*/ 139 w 246"/>
              <a:gd name="T63" fmla="*/ 199 h 199"/>
              <a:gd name="T64" fmla="*/ 135 w 246"/>
              <a:gd name="T65" fmla="*/ 199 h 199"/>
              <a:gd name="T66" fmla="*/ 132 w 246"/>
              <a:gd name="T67" fmla="*/ 186 h 199"/>
              <a:gd name="T68" fmla="*/ 130 w 246"/>
              <a:gd name="T69" fmla="*/ 164 h 199"/>
              <a:gd name="T70" fmla="*/ 126 w 246"/>
              <a:gd name="T71" fmla="*/ 144 h 199"/>
              <a:gd name="T72" fmla="*/ 107 w 246"/>
              <a:gd name="T73" fmla="*/ 136 h 199"/>
              <a:gd name="T74" fmla="*/ 40 w 246"/>
              <a:gd name="T75" fmla="*/ 143 h 199"/>
              <a:gd name="T76" fmla="*/ 5 w 246"/>
              <a:gd name="T77" fmla="*/ 144 h 199"/>
              <a:gd name="T78" fmla="*/ 4 w 246"/>
              <a:gd name="T79" fmla="*/ 140 h 199"/>
              <a:gd name="T80" fmla="*/ 0 w 246"/>
              <a:gd name="T81" fmla="*/ 89 h 199"/>
              <a:gd name="T82" fmla="*/ 2 w 246"/>
              <a:gd name="T83" fmla="*/ 84 h 199"/>
              <a:gd name="T84" fmla="*/ 6 w 246"/>
              <a:gd name="T85" fmla="*/ 84 h 199"/>
              <a:gd name="T86" fmla="*/ 9 w 246"/>
              <a:gd name="T87" fmla="*/ 81 h 199"/>
              <a:gd name="T88" fmla="*/ 53 w 246"/>
              <a:gd name="T89" fmla="*/ 77 h 199"/>
              <a:gd name="T90" fmla="*/ 139 w 246"/>
              <a:gd name="T91" fmla="*/ 78 h 199"/>
              <a:gd name="T92" fmla="*/ 145 w 246"/>
              <a:gd name="T93" fmla="*/ 84 h 199"/>
              <a:gd name="T94" fmla="*/ 148 w 246"/>
              <a:gd name="T95" fmla="*/ 84 h 199"/>
              <a:gd name="T96" fmla="*/ 148 w 246"/>
              <a:gd name="T97" fmla="*/ 77 h 199"/>
              <a:gd name="T98" fmla="*/ 148 w 246"/>
              <a:gd name="T99" fmla="*/ 61 h 199"/>
              <a:gd name="T100" fmla="*/ 147 w 246"/>
              <a:gd name="T101" fmla="*/ 19 h 199"/>
              <a:gd name="T102" fmla="*/ 151 w 246"/>
              <a:gd name="T103" fmla="*/ 5 h 199"/>
              <a:gd name="T104" fmla="*/ 153 w 246"/>
              <a:gd name="T105" fmla="*/ 1 h 199"/>
              <a:gd name="T106" fmla="*/ 158 w 246"/>
              <a:gd name="T10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" h="199">
                <a:moveTo>
                  <a:pt x="158" y="17"/>
                </a:moveTo>
                <a:lnTo>
                  <a:pt x="156" y="32"/>
                </a:lnTo>
                <a:lnTo>
                  <a:pt x="157" y="51"/>
                </a:lnTo>
                <a:lnTo>
                  <a:pt x="158" y="68"/>
                </a:lnTo>
                <a:lnTo>
                  <a:pt x="158" y="84"/>
                </a:lnTo>
                <a:lnTo>
                  <a:pt x="158" y="86"/>
                </a:lnTo>
                <a:lnTo>
                  <a:pt x="156" y="89"/>
                </a:lnTo>
                <a:lnTo>
                  <a:pt x="153" y="90"/>
                </a:lnTo>
                <a:lnTo>
                  <a:pt x="139" y="93"/>
                </a:lnTo>
                <a:lnTo>
                  <a:pt x="123" y="91"/>
                </a:lnTo>
                <a:lnTo>
                  <a:pt x="107" y="90"/>
                </a:lnTo>
                <a:lnTo>
                  <a:pt x="93" y="89"/>
                </a:lnTo>
                <a:lnTo>
                  <a:pt x="51" y="89"/>
                </a:lnTo>
                <a:lnTo>
                  <a:pt x="10" y="93"/>
                </a:lnTo>
                <a:lnTo>
                  <a:pt x="8" y="93"/>
                </a:lnTo>
                <a:lnTo>
                  <a:pt x="6" y="91"/>
                </a:lnTo>
                <a:lnTo>
                  <a:pt x="6" y="90"/>
                </a:lnTo>
                <a:lnTo>
                  <a:pt x="4" y="91"/>
                </a:lnTo>
                <a:lnTo>
                  <a:pt x="9" y="94"/>
                </a:lnTo>
                <a:lnTo>
                  <a:pt x="10" y="99"/>
                </a:lnTo>
                <a:lnTo>
                  <a:pt x="10" y="107"/>
                </a:lnTo>
                <a:lnTo>
                  <a:pt x="10" y="114"/>
                </a:lnTo>
                <a:lnTo>
                  <a:pt x="10" y="119"/>
                </a:lnTo>
                <a:lnTo>
                  <a:pt x="13" y="128"/>
                </a:lnTo>
                <a:lnTo>
                  <a:pt x="15" y="133"/>
                </a:lnTo>
                <a:lnTo>
                  <a:pt x="21" y="133"/>
                </a:lnTo>
                <a:lnTo>
                  <a:pt x="27" y="132"/>
                </a:lnTo>
                <a:lnTo>
                  <a:pt x="38" y="131"/>
                </a:lnTo>
                <a:lnTo>
                  <a:pt x="80" y="127"/>
                </a:lnTo>
                <a:lnTo>
                  <a:pt x="122" y="126"/>
                </a:lnTo>
                <a:lnTo>
                  <a:pt x="131" y="128"/>
                </a:lnTo>
                <a:lnTo>
                  <a:pt x="137" y="133"/>
                </a:lnTo>
                <a:lnTo>
                  <a:pt x="141" y="141"/>
                </a:lnTo>
                <a:lnTo>
                  <a:pt x="143" y="152"/>
                </a:lnTo>
                <a:lnTo>
                  <a:pt x="143" y="162"/>
                </a:lnTo>
                <a:lnTo>
                  <a:pt x="143" y="174"/>
                </a:lnTo>
                <a:lnTo>
                  <a:pt x="144" y="185"/>
                </a:lnTo>
                <a:lnTo>
                  <a:pt x="172" y="156"/>
                </a:lnTo>
                <a:lnTo>
                  <a:pt x="200" y="128"/>
                </a:lnTo>
                <a:lnTo>
                  <a:pt x="231" y="102"/>
                </a:lnTo>
                <a:lnTo>
                  <a:pt x="214" y="88"/>
                </a:lnTo>
                <a:lnTo>
                  <a:pt x="199" y="70"/>
                </a:lnTo>
                <a:lnTo>
                  <a:pt x="186" y="52"/>
                </a:lnTo>
                <a:lnTo>
                  <a:pt x="173" y="34"/>
                </a:lnTo>
                <a:lnTo>
                  <a:pt x="158" y="17"/>
                </a:lnTo>
                <a:close/>
                <a:moveTo>
                  <a:pt x="158" y="0"/>
                </a:moveTo>
                <a:lnTo>
                  <a:pt x="161" y="1"/>
                </a:lnTo>
                <a:lnTo>
                  <a:pt x="176" y="15"/>
                </a:lnTo>
                <a:lnTo>
                  <a:pt x="189" y="32"/>
                </a:lnTo>
                <a:lnTo>
                  <a:pt x="202" y="51"/>
                </a:lnTo>
                <a:lnTo>
                  <a:pt x="214" y="68"/>
                </a:lnTo>
                <a:lnTo>
                  <a:pt x="228" y="84"/>
                </a:lnTo>
                <a:lnTo>
                  <a:pt x="245" y="95"/>
                </a:lnTo>
                <a:lnTo>
                  <a:pt x="246" y="97"/>
                </a:lnTo>
                <a:lnTo>
                  <a:pt x="246" y="98"/>
                </a:lnTo>
                <a:lnTo>
                  <a:pt x="246" y="99"/>
                </a:lnTo>
                <a:lnTo>
                  <a:pt x="245" y="102"/>
                </a:lnTo>
                <a:lnTo>
                  <a:pt x="244" y="103"/>
                </a:lnTo>
                <a:lnTo>
                  <a:pt x="242" y="103"/>
                </a:lnTo>
                <a:lnTo>
                  <a:pt x="208" y="133"/>
                </a:lnTo>
                <a:lnTo>
                  <a:pt x="176" y="165"/>
                </a:lnTo>
                <a:lnTo>
                  <a:pt x="143" y="198"/>
                </a:lnTo>
                <a:lnTo>
                  <a:pt x="141" y="199"/>
                </a:lnTo>
                <a:lnTo>
                  <a:pt x="139" y="199"/>
                </a:lnTo>
                <a:lnTo>
                  <a:pt x="137" y="199"/>
                </a:lnTo>
                <a:lnTo>
                  <a:pt x="135" y="199"/>
                </a:lnTo>
                <a:lnTo>
                  <a:pt x="134" y="196"/>
                </a:lnTo>
                <a:lnTo>
                  <a:pt x="132" y="186"/>
                </a:lnTo>
                <a:lnTo>
                  <a:pt x="131" y="175"/>
                </a:lnTo>
                <a:lnTo>
                  <a:pt x="130" y="164"/>
                </a:lnTo>
                <a:lnTo>
                  <a:pt x="128" y="153"/>
                </a:lnTo>
                <a:lnTo>
                  <a:pt x="126" y="144"/>
                </a:lnTo>
                <a:lnTo>
                  <a:pt x="118" y="137"/>
                </a:lnTo>
                <a:lnTo>
                  <a:pt x="107" y="136"/>
                </a:lnTo>
                <a:lnTo>
                  <a:pt x="73" y="139"/>
                </a:lnTo>
                <a:lnTo>
                  <a:pt x="40" y="143"/>
                </a:lnTo>
                <a:lnTo>
                  <a:pt x="6" y="144"/>
                </a:lnTo>
                <a:lnTo>
                  <a:pt x="5" y="144"/>
                </a:lnTo>
                <a:lnTo>
                  <a:pt x="4" y="143"/>
                </a:lnTo>
                <a:lnTo>
                  <a:pt x="4" y="140"/>
                </a:lnTo>
                <a:lnTo>
                  <a:pt x="2" y="115"/>
                </a:lnTo>
                <a:lnTo>
                  <a:pt x="0" y="89"/>
                </a:lnTo>
                <a:lnTo>
                  <a:pt x="1" y="86"/>
                </a:lnTo>
                <a:lnTo>
                  <a:pt x="2" y="84"/>
                </a:lnTo>
                <a:lnTo>
                  <a:pt x="5" y="84"/>
                </a:lnTo>
                <a:lnTo>
                  <a:pt x="6" y="84"/>
                </a:lnTo>
                <a:lnTo>
                  <a:pt x="6" y="84"/>
                </a:lnTo>
                <a:lnTo>
                  <a:pt x="9" y="81"/>
                </a:lnTo>
                <a:lnTo>
                  <a:pt x="11" y="81"/>
                </a:lnTo>
                <a:lnTo>
                  <a:pt x="53" y="77"/>
                </a:lnTo>
                <a:lnTo>
                  <a:pt x="97" y="76"/>
                </a:lnTo>
                <a:lnTo>
                  <a:pt x="139" y="78"/>
                </a:lnTo>
                <a:lnTo>
                  <a:pt x="141" y="82"/>
                </a:lnTo>
                <a:lnTo>
                  <a:pt x="145" y="84"/>
                </a:lnTo>
                <a:lnTo>
                  <a:pt x="147" y="84"/>
                </a:lnTo>
                <a:lnTo>
                  <a:pt x="148" y="84"/>
                </a:lnTo>
                <a:lnTo>
                  <a:pt x="148" y="81"/>
                </a:lnTo>
                <a:lnTo>
                  <a:pt x="148" y="77"/>
                </a:lnTo>
                <a:lnTo>
                  <a:pt x="147" y="73"/>
                </a:lnTo>
                <a:lnTo>
                  <a:pt x="148" y="61"/>
                </a:lnTo>
                <a:lnTo>
                  <a:pt x="148" y="29"/>
                </a:lnTo>
                <a:lnTo>
                  <a:pt x="147" y="19"/>
                </a:lnTo>
                <a:lnTo>
                  <a:pt x="148" y="13"/>
                </a:lnTo>
                <a:lnTo>
                  <a:pt x="151" y="5"/>
                </a:lnTo>
                <a:lnTo>
                  <a:pt x="152" y="2"/>
                </a:lnTo>
                <a:lnTo>
                  <a:pt x="153" y="1"/>
                </a:lnTo>
                <a:lnTo>
                  <a:pt x="15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883150" y="5834063"/>
            <a:ext cx="719138" cy="187325"/>
          </a:xfrm>
          <a:custGeom>
            <a:avLst/>
            <a:gdLst>
              <a:gd name="T0" fmla="*/ 18 w 453"/>
              <a:gd name="T1" fmla="*/ 2 h 118"/>
              <a:gd name="T2" fmla="*/ 47 w 453"/>
              <a:gd name="T3" fmla="*/ 21 h 118"/>
              <a:gd name="T4" fmla="*/ 97 w 453"/>
              <a:gd name="T5" fmla="*/ 35 h 118"/>
              <a:gd name="T6" fmla="*/ 169 w 453"/>
              <a:gd name="T7" fmla="*/ 55 h 118"/>
              <a:gd name="T8" fmla="*/ 276 w 453"/>
              <a:gd name="T9" fmla="*/ 65 h 118"/>
              <a:gd name="T10" fmla="*/ 368 w 453"/>
              <a:gd name="T11" fmla="*/ 60 h 118"/>
              <a:gd name="T12" fmla="*/ 408 w 453"/>
              <a:gd name="T13" fmla="*/ 56 h 118"/>
              <a:gd name="T14" fmla="*/ 432 w 453"/>
              <a:gd name="T15" fmla="*/ 51 h 118"/>
              <a:gd name="T16" fmla="*/ 432 w 453"/>
              <a:gd name="T17" fmla="*/ 51 h 118"/>
              <a:gd name="T18" fmla="*/ 432 w 453"/>
              <a:gd name="T19" fmla="*/ 48 h 118"/>
              <a:gd name="T20" fmla="*/ 437 w 453"/>
              <a:gd name="T21" fmla="*/ 50 h 118"/>
              <a:gd name="T22" fmla="*/ 441 w 453"/>
              <a:gd name="T23" fmla="*/ 48 h 118"/>
              <a:gd name="T24" fmla="*/ 444 w 453"/>
              <a:gd name="T25" fmla="*/ 52 h 118"/>
              <a:gd name="T26" fmla="*/ 445 w 453"/>
              <a:gd name="T27" fmla="*/ 57 h 118"/>
              <a:gd name="T28" fmla="*/ 450 w 453"/>
              <a:gd name="T29" fmla="*/ 57 h 118"/>
              <a:gd name="T30" fmla="*/ 453 w 453"/>
              <a:gd name="T31" fmla="*/ 61 h 118"/>
              <a:gd name="T32" fmla="*/ 452 w 453"/>
              <a:gd name="T33" fmla="*/ 71 h 118"/>
              <a:gd name="T34" fmla="*/ 450 w 453"/>
              <a:gd name="T35" fmla="*/ 72 h 118"/>
              <a:gd name="T36" fmla="*/ 449 w 453"/>
              <a:gd name="T37" fmla="*/ 72 h 118"/>
              <a:gd name="T38" fmla="*/ 448 w 453"/>
              <a:gd name="T39" fmla="*/ 68 h 118"/>
              <a:gd name="T40" fmla="*/ 432 w 453"/>
              <a:gd name="T41" fmla="*/ 77 h 118"/>
              <a:gd name="T42" fmla="*/ 375 w 453"/>
              <a:gd name="T43" fmla="*/ 95 h 118"/>
              <a:gd name="T44" fmla="*/ 198 w 453"/>
              <a:gd name="T45" fmla="*/ 116 h 118"/>
              <a:gd name="T46" fmla="*/ 10 w 453"/>
              <a:gd name="T47" fmla="*/ 110 h 118"/>
              <a:gd name="T48" fmla="*/ 9 w 453"/>
              <a:gd name="T49" fmla="*/ 109 h 118"/>
              <a:gd name="T50" fmla="*/ 242 w 453"/>
              <a:gd name="T51" fmla="*/ 109 h 118"/>
              <a:gd name="T52" fmla="*/ 364 w 453"/>
              <a:gd name="T53" fmla="*/ 92 h 118"/>
              <a:gd name="T54" fmla="*/ 424 w 453"/>
              <a:gd name="T55" fmla="*/ 72 h 118"/>
              <a:gd name="T56" fmla="*/ 438 w 453"/>
              <a:gd name="T57" fmla="*/ 57 h 118"/>
              <a:gd name="T58" fmla="*/ 394 w 453"/>
              <a:gd name="T59" fmla="*/ 65 h 118"/>
              <a:gd name="T60" fmla="*/ 336 w 453"/>
              <a:gd name="T61" fmla="*/ 71 h 118"/>
              <a:gd name="T62" fmla="*/ 235 w 453"/>
              <a:gd name="T63" fmla="*/ 71 h 118"/>
              <a:gd name="T64" fmla="*/ 171 w 453"/>
              <a:gd name="T65" fmla="*/ 60 h 118"/>
              <a:gd name="T66" fmla="*/ 109 w 453"/>
              <a:gd name="T67" fmla="*/ 47 h 118"/>
              <a:gd name="T68" fmla="*/ 45 w 453"/>
              <a:gd name="T69" fmla="*/ 25 h 118"/>
              <a:gd name="T70" fmla="*/ 30 w 453"/>
              <a:gd name="T71" fmla="*/ 47 h 118"/>
              <a:gd name="T72" fmla="*/ 26 w 453"/>
              <a:gd name="T73" fmla="*/ 82 h 118"/>
              <a:gd name="T74" fmla="*/ 12 w 453"/>
              <a:gd name="T75" fmla="*/ 107 h 118"/>
              <a:gd name="T76" fmla="*/ 0 w 453"/>
              <a:gd name="T77" fmla="*/ 109 h 118"/>
              <a:gd name="T78" fmla="*/ 9 w 453"/>
              <a:gd name="T79" fmla="*/ 105 h 118"/>
              <a:gd name="T80" fmla="*/ 21 w 453"/>
              <a:gd name="T81" fmla="*/ 77 h 118"/>
              <a:gd name="T82" fmla="*/ 24 w 453"/>
              <a:gd name="T83" fmla="*/ 40 h 118"/>
              <a:gd name="T84" fmla="*/ 20 w 453"/>
              <a:gd name="T85" fmla="*/ 18 h 118"/>
              <a:gd name="T86" fmla="*/ 17 w 453"/>
              <a:gd name="T87" fmla="*/ 8 h 118"/>
              <a:gd name="T88" fmla="*/ 14 w 453"/>
              <a:gd name="T89" fmla="*/ 4 h 118"/>
              <a:gd name="T90" fmla="*/ 16 w 453"/>
              <a:gd name="T9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3" h="118">
                <a:moveTo>
                  <a:pt x="16" y="0"/>
                </a:move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31" y="13"/>
                </a:lnTo>
                <a:lnTo>
                  <a:pt x="47" y="21"/>
                </a:lnTo>
                <a:lnTo>
                  <a:pt x="64" y="26"/>
                </a:lnTo>
                <a:lnTo>
                  <a:pt x="80" y="30"/>
                </a:lnTo>
                <a:lnTo>
                  <a:pt x="97" y="35"/>
                </a:lnTo>
                <a:lnTo>
                  <a:pt x="114" y="42"/>
                </a:lnTo>
                <a:lnTo>
                  <a:pt x="131" y="47"/>
                </a:lnTo>
                <a:lnTo>
                  <a:pt x="169" y="55"/>
                </a:lnTo>
                <a:lnTo>
                  <a:pt x="209" y="61"/>
                </a:lnTo>
                <a:lnTo>
                  <a:pt x="248" y="64"/>
                </a:lnTo>
                <a:lnTo>
                  <a:pt x="276" y="65"/>
                </a:lnTo>
                <a:lnTo>
                  <a:pt x="302" y="65"/>
                </a:lnTo>
                <a:lnTo>
                  <a:pt x="362" y="61"/>
                </a:lnTo>
                <a:lnTo>
                  <a:pt x="368" y="60"/>
                </a:lnTo>
                <a:lnTo>
                  <a:pt x="378" y="60"/>
                </a:lnTo>
                <a:lnTo>
                  <a:pt x="392" y="59"/>
                </a:lnTo>
                <a:lnTo>
                  <a:pt x="408" y="56"/>
                </a:lnTo>
                <a:lnTo>
                  <a:pt x="423" y="55"/>
                </a:lnTo>
                <a:lnTo>
                  <a:pt x="433" y="52"/>
                </a:lnTo>
                <a:lnTo>
                  <a:pt x="432" y="51"/>
                </a:lnTo>
                <a:lnTo>
                  <a:pt x="432" y="51"/>
                </a:lnTo>
                <a:lnTo>
                  <a:pt x="433" y="52"/>
                </a:lnTo>
                <a:lnTo>
                  <a:pt x="432" y="51"/>
                </a:lnTo>
                <a:lnTo>
                  <a:pt x="432" y="50"/>
                </a:lnTo>
                <a:lnTo>
                  <a:pt x="432" y="50"/>
                </a:lnTo>
                <a:lnTo>
                  <a:pt x="432" y="48"/>
                </a:lnTo>
                <a:lnTo>
                  <a:pt x="433" y="50"/>
                </a:lnTo>
                <a:lnTo>
                  <a:pt x="436" y="51"/>
                </a:lnTo>
                <a:lnTo>
                  <a:pt x="437" y="50"/>
                </a:lnTo>
                <a:lnTo>
                  <a:pt x="437" y="48"/>
                </a:lnTo>
                <a:lnTo>
                  <a:pt x="438" y="48"/>
                </a:lnTo>
                <a:lnTo>
                  <a:pt x="441" y="48"/>
                </a:lnTo>
                <a:lnTo>
                  <a:pt x="442" y="50"/>
                </a:lnTo>
                <a:lnTo>
                  <a:pt x="444" y="51"/>
                </a:lnTo>
                <a:lnTo>
                  <a:pt x="444" y="52"/>
                </a:lnTo>
                <a:lnTo>
                  <a:pt x="444" y="54"/>
                </a:lnTo>
                <a:lnTo>
                  <a:pt x="442" y="55"/>
                </a:lnTo>
                <a:lnTo>
                  <a:pt x="445" y="57"/>
                </a:lnTo>
                <a:lnTo>
                  <a:pt x="446" y="57"/>
                </a:lnTo>
                <a:lnTo>
                  <a:pt x="448" y="57"/>
                </a:lnTo>
                <a:lnTo>
                  <a:pt x="450" y="57"/>
                </a:lnTo>
                <a:lnTo>
                  <a:pt x="452" y="59"/>
                </a:lnTo>
                <a:lnTo>
                  <a:pt x="453" y="60"/>
                </a:lnTo>
                <a:lnTo>
                  <a:pt x="453" y="61"/>
                </a:lnTo>
                <a:lnTo>
                  <a:pt x="452" y="64"/>
                </a:lnTo>
                <a:lnTo>
                  <a:pt x="450" y="65"/>
                </a:lnTo>
                <a:lnTo>
                  <a:pt x="452" y="71"/>
                </a:lnTo>
                <a:lnTo>
                  <a:pt x="452" y="71"/>
                </a:lnTo>
                <a:lnTo>
                  <a:pt x="452" y="71"/>
                </a:lnTo>
                <a:lnTo>
                  <a:pt x="450" y="72"/>
                </a:lnTo>
                <a:lnTo>
                  <a:pt x="450" y="72"/>
                </a:lnTo>
                <a:lnTo>
                  <a:pt x="450" y="72"/>
                </a:lnTo>
                <a:lnTo>
                  <a:pt x="449" y="72"/>
                </a:lnTo>
                <a:lnTo>
                  <a:pt x="449" y="72"/>
                </a:lnTo>
                <a:lnTo>
                  <a:pt x="449" y="71"/>
                </a:lnTo>
                <a:lnTo>
                  <a:pt x="448" y="68"/>
                </a:lnTo>
                <a:lnTo>
                  <a:pt x="442" y="72"/>
                </a:lnTo>
                <a:lnTo>
                  <a:pt x="437" y="75"/>
                </a:lnTo>
                <a:lnTo>
                  <a:pt x="432" y="77"/>
                </a:lnTo>
                <a:lnTo>
                  <a:pt x="428" y="80"/>
                </a:lnTo>
                <a:lnTo>
                  <a:pt x="402" y="89"/>
                </a:lnTo>
                <a:lnTo>
                  <a:pt x="375" y="95"/>
                </a:lnTo>
                <a:lnTo>
                  <a:pt x="319" y="109"/>
                </a:lnTo>
                <a:lnTo>
                  <a:pt x="261" y="114"/>
                </a:lnTo>
                <a:lnTo>
                  <a:pt x="198" y="116"/>
                </a:lnTo>
                <a:lnTo>
                  <a:pt x="135" y="118"/>
                </a:lnTo>
                <a:lnTo>
                  <a:pt x="72" y="116"/>
                </a:lnTo>
                <a:lnTo>
                  <a:pt x="10" y="110"/>
                </a:lnTo>
                <a:lnTo>
                  <a:pt x="9" y="110"/>
                </a:lnTo>
                <a:lnTo>
                  <a:pt x="9" y="109"/>
                </a:lnTo>
                <a:lnTo>
                  <a:pt x="9" y="109"/>
                </a:lnTo>
                <a:lnTo>
                  <a:pt x="67" y="110"/>
                </a:lnTo>
                <a:lnTo>
                  <a:pt x="125" y="111"/>
                </a:lnTo>
                <a:lnTo>
                  <a:pt x="242" y="109"/>
                </a:lnTo>
                <a:lnTo>
                  <a:pt x="284" y="106"/>
                </a:lnTo>
                <a:lnTo>
                  <a:pt x="323" y="101"/>
                </a:lnTo>
                <a:lnTo>
                  <a:pt x="364" y="92"/>
                </a:lnTo>
                <a:lnTo>
                  <a:pt x="383" y="85"/>
                </a:lnTo>
                <a:lnTo>
                  <a:pt x="404" y="80"/>
                </a:lnTo>
                <a:lnTo>
                  <a:pt x="424" y="72"/>
                </a:lnTo>
                <a:lnTo>
                  <a:pt x="442" y="61"/>
                </a:lnTo>
                <a:lnTo>
                  <a:pt x="441" y="60"/>
                </a:lnTo>
                <a:lnTo>
                  <a:pt x="438" y="57"/>
                </a:lnTo>
                <a:lnTo>
                  <a:pt x="427" y="60"/>
                </a:lnTo>
                <a:lnTo>
                  <a:pt x="410" y="64"/>
                </a:lnTo>
                <a:lnTo>
                  <a:pt x="394" y="65"/>
                </a:lnTo>
                <a:lnTo>
                  <a:pt x="381" y="67"/>
                </a:lnTo>
                <a:lnTo>
                  <a:pt x="373" y="68"/>
                </a:lnTo>
                <a:lnTo>
                  <a:pt x="336" y="71"/>
                </a:lnTo>
                <a:lnTo>
                  <a:pt x="298" y="73"/>
                </a:lnTo>
                <a:lnTo>
                  <a:pt x="266" y="72"/>
                </a:lnTo>
                <a:lnTo>
                  <a:pt x="235" y="71"/>
                </a:lnTo>
                <a:lnTo>
                  <a:pt x="213" y="69"/>
                </a:lnTo>
                <a:lnTo>
                  <a:pt x="192" y="64"/>
                </a:lnTo>
                <a:lnTo>
                  <a:pt x="171" y="60"/>
                </a:lnTo>
                <a:lnTo>
                  <a:pt x="150" y="57"/>
                </a:lnTo>
                <a:lnTo>
                  <a:pt x="129" y="54"/>
                </a:lnTo>
                <a:lnTo>
                  <a:pt x="109" y="47"/>
                </a:lnTo>
                <a:lnTo>
                  <a:pt x="88" y="39"/>
                </a:lnTo>
                <a:lnTo>
                  <a:pt x="66" y="33"/>
                </a:lnTo>
                <a:lnTo>
                  <a:pt x="45" y="25"/>
                </a:lnTo>
                <a:lnTo>
                  <a:pt x="25" y="14"/>
                </a:lnTo>
                <a:lnTo>
                  <a:pt x="29" y="30"/>
                </a:lnTo>
                <a:lnTo>
                  <a:pt x="30" y="47"/>
                </a:lnTo>
                <a:lnTo>
                  <a:pt x="29" y="61"/>
                </a:lnTo>
                <a:lnTo>
                  <a:pt x="28" y="72"/>
                </a:lnTo>
                <a:lnTo>
                  <a:pt x="26" y="82"/>
                </a:lnTo>
                <a:lnTo>
                  <a:pt x="24" y="93"/>
                </a:lnTo>
                <a:lnTo>
                  <a:pt x="18" y="101"/>
                </a:lnTo>
                <a:lnTo>
                  <a:pt x="12" y="107"/>
                </a:lnTo>
                <a:lnTo>
                  <a:pt x="1" y="110"/>
                </a:lnTo>
                <a:lnTo>
                  <a:pt x="0" y="110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lnTo>
                  <a:pt x="9" y="105"/>
                </a:lnTo>
                <a:lnTo>
                  <a:pt x="14" y="97"/>
                </a:lnTo>
                <a:lnTo>
                  <a:pt x="18" y="88"/>
                </a:lnTo>
                <a:lnTo>
                  <a:pt x="21" y="77"/>
                </a:lnTo>
                <a:lnTo>
                  <a:pt x="22" y="67"/>
                </a:lnTo>
                <a:lnTo>
                  <a:pt x="22" y="57"/>
                </a:lnTo>
                <a:lnTo>
                  <a:pt x="24" y="40"/>
                </a:lnTo>
                <a:lnTo>
                  <a:pt x="21" y="23"/>
                </a:lnTo>
                <a:lnTo>
                  <a:pt x="20" y="22"/>
                </a:lnTo>
                <a:lnTo>
                  <a:pt x="20" y="18"/>
                </a:lnTo>
                <a:lnTo>
                  <a:pt x="18" y="14"/>
                </a:lnTo>
                <a:lnTo>
                  <a:pt x="18" y="10"/>
                </a:lnTo>
                <a:lnTo>
                  <a:pt x="17" y="8"/>
                </a:lnTo>
                <a:lnTo>
                  <a:pt x="16" y="6"/>
                </a:lnTo>
                <a:lnTo>
                  <a:pt x="16" y="5"/>
                </a:lnTo>
                <a:lnTo>
                  <a:pt x="14" y="4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5573713" y="5861050"/>
            <a:ext cx="290513" cy="142875"/>
          </a:xfrm>
          <a:custGeom>
            <a:avLst/>
            <a:gdLst>
              <a:gd name="T0" fmla="*/ 36 w 183"/>
              <a:gd name="T1" fmla="*/ 10 h 90"/>
              <a:gd name="T2" fmla="*/ 49 w 183"/>
              <a:gd name="T3" fmla="*/ 13 h 90"/>
              <a:gd name="T4" fmla="*/ 56 w 183"/>
              <a:gd name="T5" fmla="*/ 13 h 90"/>
              <a:gd name="T6" fmla="*/ 56 w 183"/>
              <a:gd name="T7" fmla="*/ 12 h 90"/>
              <a:gd name="T8" fmla="*/ 47 w 183"/>
              <a:gd name="T9" fmla="*/ 12 h 90"/>
              <a:gd name="T10" fmla="*/ 38 w 183"/>
              <a:gd name="T11" fmla="*/ 10 h 90"/>
              <a:gd name="T12" fmla="*/ 24 w 183"/>
              <a:gd name="T13" fmla="*/ 22 h 90"/>
              <a:gd name="T14" fmla="*/ 18 w 183"/>
              <a:gd name="T15" fmla="*/ 50 h 90"/>
              <a:gd name="T16" fmla="*/ 22 w 183"/>
              <a:gd name="T17" fmla="*/ 71 h 90"/>
              <a:gd name="T18" fmla="*/ 76 w 183"/>
              <a:gd name="T19" fmla="*/ 58 h 90"/>
              <a:gd name="T20" fmla="*/ 154 w 183"/>
              <a:gd name="T21" fmla="*/ 48 h 90"/>
              <a:gd name="T22" fmla="*/ 94 w 183"/>
              <a:gd name="T23" fmla="*/ 34 h 90"/>
              <a:gd name="T24" fmla="*/ 59 w 183"/>
              <a:gd name="T25" fmla="*/ 25 h 90"/>
              <a:gd name="T26" fmla="*/ 27 w 183"/>
              <a:gd name="T27" fmla="*/ 10 h 90"/>
              <a:gd name="T28" fmla="*/ 24 w 183"/>
              <a:gd name="T29" fmla="*/ 8 h 90"/>
              <a:gd name="T30" fmla="*/ 21 w 183"/>
              <a:gd name="T31" fmla="*/ 0 h 90"/>
              <a:gd name="T32" fmla="*/ 23 w 183"/>
              <a:gd name="T33" fmla="*/ 2 h 90"/>
              <a:gd name="T34" fmla="*/ 24 w 183"/>
              <a:gd name="T35" fmla="*/ 4 h 90"/>
              <a:gd name="T36" fmla="*/ 59 w 183"/>
              <a:gd name="T37" fmla="*/ 8 h 90"/>
              <a:gd name="T38" fmla="*/ 93 w 183"/>
              <a:gd name="T39" fmla="*/ 17 h 90"/>
              <a:gd name="T40" fmla="*/ 137 w 183"/>
              <a:gd name="T41" fmla="*/ 27 h 90"/>
              <a:gd name="T42" fmla="*/ 158 w 183"/>
              <a:gd name="T43" fmla="*/ 37 h 90"/>
              <a:gd name="T44" fmla="*/ 161 w 183"/>
              <a:gd name="T45" fmla="*/ 39 h 90"/>
              <a:gd name="T46" fmla="*/ 161 w 183"/>
              <a:gd name="T47" fmla="*/ 40 h 90"/>
              <a:gd name="T48" fmla="*/ 128 w 183"/>
              <a:gd name="T49" fmla="*/ 35 h 90"/>
              <a:gd name="T50" fmla="*/ 77 w 183"/>
              <a:gd name="T51" fmla="*/ 23 h 90"/>
              <a:gd name="T52" fmla="*/ 141 w 183"/>
              <a:gd name="T53" fmla="*/ 39 h 90"/>
              <a:gd name="T54" fmla="*/ 178 w 183"/>
              <a:gd name="T55" fmla="*/ 48 h 90"/>
              <a:gd name="T56" fmla="*/ 181 w 183"/>
              <a:gd name="T57" fmla="*/ 51 h 90"/>
              <a:gd name="T58" fmla="*/ 183 w 183"/>
              <a:gd name="T59" fmla="*/ 54 h 90"/>
              <a:gd name="T60" fmla="*/ 182 w 183"/>
              <a:gd name="T61" fmla="*/ 55 h 90"/>
              <a:gd name="T62" fmla="*/ 115 w 183"/>
              <a:gd name="T63" fmla="*/ 59 h 90"/>
              <a:gd name="T64" fmla="*/ 66 w 183"/>
              <a:gd name="T65" fmla="*/ 68 h 90"/>
              <a:gd name="T66" fmla="*/ 35 w 183"/>
              <a:gd name="T67" fmla="*/ 77 h 90"/>
              <a:gd name="T68" fmla="*/ 15 w 183"/>
              <a:gd name="T69" fmla="*/ 82 h 90"/>
              <a:gd name="T70" fmla="*/ 6 w 183"/>
              <a:gd name="T71" fmla="*/ 90 h 90"/>
              <a:gd name="T72" fmla="*/ 2 w 183"/>
              <a:gd name="T73" fmla="*/ 88 h 90"/>
              <a:gd name="T74" fmla="*/ 0 w 183"/>
              <a:gd name="T75" fmla="*/ 84 h 90"/>
              <a:gd name="T76" fmla="*/ 7 w 183"/>
              <a:gd name="T77" fmla="*/ 63 h 90"/>
              <a:gd name="T78" fmla="*/ 13 w 183"/>
              <a:gd name="T79" fmla="*/ 21 h 90"/>
              <a:gd name="T80" fmla="*/ 18 w 183"/>
              <a:gd name="T8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" h="90">
                <a:moveTo>
                  <a:pt x="38" y="10"/>
                </a:moveTo>
                <a:lnTo>
                  <a:pt x="36" y="10"/>
                </a:lnTo>
                <a:lnTo>
                  <a:pt x="43" y="13"/>
                </a:lnTo>
                <a:lnTo>
                  <a:pt x="49" y="13"/>
                </a:lnTo>
                <a:lnTo>
                  <a:pt x="72" y="17"/>
                </a:lnTo>
                <a:lnTo>
                  <a:pt x="56" y="13"/>
                </a:lnTo>
                <a:lnTo>
                  <a:pt x="56" y="12"/>
                </a:lnTo>
                <a:lnTo>
                  <a:pt x="56" y="12"/>
                </a:lnTo>
                <a:lnTo>
                  <a:pt x="55" y="12"/>
                </a:lnTo>
                <a:lnTo>
                  <a:pt x="47" y="12"/>
                </a:lnTo>
                <a:lnTo>
                  <a:pt x="42" y="10"/>
                </a:lnTo>
                <a:lnTo>
                  <a:pt x="38" y="10"/>
                </a:lnTo>
                <a:close/>
                <a:moveTo>
                  <a:pt x="24" y="8"/>
                </a:moveTo>
                <a:lnTo>
                  <a:pt x="24" y="22"/>
                </a:lnTo>
                <a:lnTo>
                  <a:pt x="23" y="37"/>
                </a:lnTo>
                <a:lnTo>
                  <a:pt x="18" y="50"/>
                </a:lnTo>
                <a:lnTo>
                  <a:pt x="14" y="73"/>
                </a:lnTo>
                <a:lnTo>
                  <a:pt x="22" y="71"/>
                </a:lnTo>
                <a:lnTo>
                  <a:pt x="28" y="69"/>
                </a:lnTo>
                <a:lnTo>
                  <a:pt x="76" y="58"/>
                </a:lnTo>
                <a:lnTo>
                  <a:pt x="115" y="51"/>
                </a:lnTo>
                <a:lnTo>
                  <a:pt x="154" y="48"/>
                </a:lnTo>
                <a:lnTo>
                  <a:pt x="124" y="42"/>
                </a:lnTo>
                <a:lnTo>
                  <a:pt x="94" y="34"/>
                </a:lnTo>
                <a:lnTo>
                  <a:pt x="77" y="30"/>
                </a:lnTo>
                <a:lnTo>
                  <a:pt x="59" y="25"/>
                </a:lnTo>
                <a:lnTo>
                  <a:pt x="42" y="19"/>
                </a:lnTo>
                <a:lnTo>
                  <a:pt x="27" y="10"/>
                </a:lnTo>
                <a:lnTo>
                  <a:pt x="26" y="9"/>
                </a:lnTo>
                <a:lnTo>
                  <a:pt x="24" y="8"/>
                </a:lnTo>
                <a:close/>
                <a:moveTo>
                  <a:pt x="19" y="0"/>
                </a:moveTo>
                <a:lnTo>
                  <a:pt x="21" y="0"/>
                </a:lnTo>
                <a:lnTo>
                  <a:pt x="22" y="1"/>
                </a:lnTo>
                <a:lnTo>
                  <a:pt x="23" y="2"/>
                </a:lnTo>
                <a:lnTo>
                  <a:pt x="24" y="4"/>
                </a:lnTo>
                <a:lnTo>
                  <a:pt x="24" y="4"/>
                </a:lnTo>
                <a:lnTo>
                  <a:pt x="42" y="4"/>
                </a:lnTo>
                <a:lnTo>
                  <a:pt x="59" y="8"/>
                </a:lnTo>
                <a:lnTo>
                  <a:pt x="76" y="13"/>
                </a:lnTo>
                <a:lnTo>
                  <a:pt x="93" y="17"/>
                </a:lnTo>
                <a:lnTo>
                  <a:pt x="115" y="22"/>
                </a:lnTo>
                <a:lnTo>
                  <a:pt x="137" y="27"/>
                </a:lnTo>
                <a:lnTo>
                  <a:pt x="158" y="35"/>
                </a:lnTo>
                <a:lnTo>
                  <a:pt x="158" y="37"/>
                </a:lnTo>
                <a:lnTo>
                  <a:pt x="160" y="38"/>
                </a:lnTo>
                <a:lnTo>
                  <a:pt x="161" y="39"/>
                </a:lnTo>
                <a:lnTo>
                  <a:pt x="161" y="40"/>
                </a:lnTo>
                <a:lnTo>
                  <a:pt x="161" y="40"/>
                </a:lnTo>
                <a:lnTo>
                  <a:pt x="160" y="42"/>
                </a:lnTo>
                <a:lnTo>
                  <a:pt x="128" y="35"/>
                </a:lnTo>
                <a:lnTo>
                  <a:pt x="98" y="27"/>
                </a:lnTo>
                <a:lnTo>
                  <a:pt x="77" y="23"/>
                </a:lnTo>
                <a:lnTo>
                  <a:pt x="106" y="33"/>
                </a:lnTo>
                <a:lnTo>
                  <a:pt x="141" y="39"/>
                </a:lnTo>
                <a:lnTo>
                  <a:pt x="178" y="47"/>
                </a:lnTo>
                <a:lnTo>
                  <a:pt x="178" y="48"/>
                </a:lnTo>
                <a:lnTo>
                  <a:pt x="179" y="50"/>
                </a:lnTo>
                <a:lnTo>
                  <a:pt x="181" y="51"/>
                </a:lnTo>
                <a:lnTo>
                  <a:pt x="182" y="52"/>
                </a:lnTo>
                <a:lnTo>
                  <a:pt x="183" y="54"/>
                </a:lnTo>
                <a:lnTo>
                  <a:pt x="183" y="54"/>
                </a:lnTo>
                <a:lnTo>
                  <a:pt x="182" y="55"/>
                </a:lnTo>
                <a:lnTo>
                  <a:pt x="148" y="55"/>
                </a:lnTo>
                <a:lnTo>
                  <a:pt x="115" y="59"/>
                </a:lnTo>
                <a:lnTo>
                  <a:pt x="82" y="65"/>
                </a:lnTo>
                <a:lnTo>
                  <a:pt x="66" y="68"/>
                </a:lnTo>
                <a:lnTo>
                  <a:pt x="49" y="72"/>
                </a:lnTo>
                <a:lnTo>
                  <a:pt x="35" y="77"/>
                </a:lnTo>
                <a:lnTo>
                  <a:pt x="24" y="80"/>
                </a:lnTo>
                <a:lnTo>
                  <a:pt x="15" y="82"/>
                </a:lnTo>
                <a:lnTo>
                  <a:pt x="7" y="89"/>
                </a:lnTo>
                <a:lnTo>
                  <a:pt x="6" y="90"/>
                </a:lnTo>
                <a:lnTo>
                  <a:pt x="3" y="89"/>
                </a:lnTo>
                <a:lnTo>
                  <a:pt x="2" y="88"/>
                </a:lnTo>
                <a:lnTo>
                  <a:pt x="1" y="86"/>
                </a:lnTo>
                <a:lnTo>
                  <a:pt x="0" y="84"/>
                </a:lnTo>
                <a:lnTo>
                  <a:pt x="0" y="82"/>
                </a:lnTo>
                <a:lnTo>
                  <a:pt x="7" y="63"/>
                </a:lnTo>
                <a:lnTo>
                  <a:pt x="10" y="42"/>
                </a:lnTo>
                <a:lnTo>
                  <a:pt x="13" y="21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3735388" y="5902325"/>
            <a:ext cx="779463" cy="104775"/>
          </a:xfrm>
          <a:custGeom>
            <a:avLst/>
            <a:gdLst>
              <a:gd name="T0" fmla="*/ 5 w 491"/>
              <a:gd name="T1" fmla="*/ 37 h 66"/>
              <a:gd name="T2" fmla="*/ 11 w 491"/>
              <a:gd name="T3" fmla="*/ 22 h 66"/>
              <a:gd name="T4" fmla="*/ 11 w 491"/>
              <a:gd name="T5" fmla="*/ 38 h 66"/>
              <a:gd name="T6" fmla="*/ 19 w 491"/>
              <a:gd name="T7" fmla="*/ 39 h 66"/>
              <a:gd name="T8" fmla="*/ 161 w 491"/>
              <a:gd name="T9" fmla="*/ 38 h 66"/>
              <a:gd name="T10" fmla="*/ 475 w 491"/>
              <a:gd name="T11" fmla="*/ 43 h 66"/>
              <a:gd name="T12" fmla="*/ 480 w 491"/>
              <a:gd name="T13" fmla="*/ 49 h 66"/>
              <a:gd name="T14" fmla="*/ 459 w 491"/>
              <a:gd name="T15" fmla="*/ 25 h 66"/>
              <a:gd name="T16" fmla="*/ 392 w 491"/>
              <a:gd name="T17" fmla="*/ 30 h 66"/>
              <a:gd name="T18" fmla="*/ 306 w 491"/>
              <a:gd name="T19" fmla="*/ 32 h 66"/>
              <a:gd name="T20" fmla="*/ 186 w 491"/>
              <a:gd name="T21" fmla="*/ 29 h 66"/>
              <a:gd name="T22" fmla="*/ 11 w 491"/>
              <a:gd name="T23" fmla="*/ 22 h 66"/>
              <a:gd name="T24" fmla="*/ 478 w 491"/>
              <a:gd name="T25" fmla="*/ 1 h 66"/>
              <a:gd name="T26" fmla="*/ 480 w 491"/>
              <a:gd name="T27" fmla="*/ 4 h 66"/>
              <a:gd name="T28" fmla="*/ 485 w 491"/>
              <a:gd name="T29" fmla="*/ 17 h 66"/>
              <a:gd name="T30" fmla="*/ 488 w 491"/>
              <a:gd name="T31" fmla="*/ 24 h 66"/>
              <a:gd name="T32" fmla="*/ 491 w 491"/>
              <a:gd name="T33" fmla="*/ 28 h 66"/>
              <a:gd name="T34" fmla="*/ 488 w 491"/>
              <a:gd name="T35" fmla="*/ 33 h 66"/>
              <a:gd name="T36" fmla="*/ 487 w 491"/>
              <a:gd name="T37" fmla="*/ 55 h 66"/>
              <a:gd name="T38" fmla="*/ 489 w 491"/>
              <a:gd name="T39" fmla="*/ 64 h 66"/>
              <a:gd name="T40" fmla="*/ 487 w 491"/>
              <a:gd name="T41" fmla="*/ 66 h 66"/>
              <a:gd name="T42" fmla="*/ 483 w 491"/>
              <a:gd name="T43" fmla="*/ 60 h 66"/>
              <a:gd name="T44" fmla="*/ 480 w 491"/>
              <a:gd name="T45" fmla="*/ 52 h 66"/>
              <a:gd name="T46" fmla="*/ 151 w 491"/>
              <a:gd name="T47" fmla="*/ 47 h 66"/>
              <a:gd name="T48" fmla="*/ 43 w 491"/>
              <a:gd name="T49" fmla="*/ 50 h 66"/>
              <a:gd name="T50" fmla="*/ 10 w 491"/>
              <a:gd name="T51" fmla="*/ 47 h 66"/>
              <a:gd name="T52" fmla="*/ 13 w 491"/>
              <a:gd name="T53" fmla="*/ 58 h 66"/>
              <a:gd name="T54" fmla="*/ 15 w 491"/>
              <a:gd name="T55" fmla="*/ 60 h 66"/>
              <a:gd name="T56" fmla="*/ 10 w 491"/>
              <a:gd name="T57" fmla="*/ 56 h 66"/>
              <a:gd name="T58" fmla="*/ 8 w 491"/>
              <a:gd name="T59" fmla="*/ 46 h 66"/>
              <a:gd name="T60" fmla="*/ 4 w 491"/>
              <a:gd name="T61" fmla="*/ 38 h 66"/>
              <a:gd name="T62" fmla="*/ 0 w 491"/>
              <a:gd name="T63" fmla="*/ 33 h 66"/>
              <a:gd name="T64" fmla="*/ 6 w 491"/>
              <a:gd name="T65" fmla="*/ 33 h 66"/>
              <a:gd name="T66" fmla="*/ 5 w 491"/>
              <a:gd name="T67" fmla="*/ 20 h 66"/>
              <a:gd name="T68" fmla="*/ 8 w 491"/>
              <a:gd name="T69" fmla="*/ 7 h 66"/>
              <a:gd name="T70" fmla="*/ 11 w 491"/>
              <a:gd name="T71" fmla="*/ 1 h 66"/>
              <a:gd name="T72" fmla="*/ 14 w 491"/>
              <a:gd name="T73" fmla="*/ 4 h 66"/>
              <a:gd name="T74" fmla="*/ 11 w 491"/>
              <a:gd name="T75" fmla="*/ 13 h 66"/>
              <a:gd name="T76" fmla="*/ 93 w 491"/>
              <a:gd name="T77" fmla="*/ 20 h 66"/>
              <a:gd name="T78" fmla="*/ 370 w 491"/>
              <a:gd name="T79" fmla="*/ 24 h 66"/>
              <a:gd name="T80" fmla="*/ 479 w 491"/>
              <a:gd name="T81" fmla="*/ 21 h 66"/>
              <a:gd name="T82" fmla="*/ 475 w 491"/>
              <a:gd name="T83" fmla="*/ 8 h 66"/>
              <a:gd name="T84" fmla="*/ 474 w 491"/>
              <a:gd name="T85" fmla="*/ 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66">
                <a:moveTo>
                  <a:pt x="6" y="35"/>
                </a:moveTo>
                <a:lnTo>
                  <a:pt x="5" y="35"/>
                </a:lnTo>
                <a:lnTo>
                  <a:pt x="5" y="37"/>
                </a:lnTo>
                <a:lnTo>
                  <a:pt x="6" y="37"/>
                </a:lnTo>
                <a:lnTo>
                  <a:pt x="6" y="35"/>
                </a:lnTo>
                <a:close/>
                <a:moveTo>
                  <a:pt x="11" y="22"/>
                </a:moveTo>
                <a:lnTo>
                  <a:pt x="11" y="29"/>
                </a:lnTo>
                <a:lnTo>
                  <a:pt x="11" y="37"/>
                </a:lnTo>
                <a:lnTo>
                  <a:pt x="11" y="38"/>
                </a:lnTo>
                <a:lnTo>
                  <a:pt x="14" y="38"/>
                </a:lnTo>
                <a:lnTo>
                  <a:pt x="17" y="39"/>
                </a:lnTo>
                <a:lnTo>
                  <a:pt x="19" y="39"/>
                </a:lnTo>
                <a:lnTo>
                  <a:pt x="36" y="41"/>
                </a:lnTo>
                <a:lnTo>
                  <a:pt x="99" y="42"/>
                </a:lnTo>
                <a:lnTo>
                  <a:pt x="161" y="38"/>
                </a:lnTo>
                <a:lnTo>
                  <a:pt x="223" y="37"/>
                </a:lnTo>
                <a:lnTo>
                  <a:pt x="349" y="37"/>
                </a:lnTo>
                <a:lnTo>
                  <a:pt x="475" y="43"/>
                </a:lnTo>
                <a:lnTo>
                  <a:pt x="475" y="43"/>
                </a:lnTo>
                <a:lnTo>
                  <a:pt x="478" y="46"/>
                </a:lnTo>
                <a:lnTo>
                  <a:pt x="480" y="49"/>
                </a:lnTo>
                <a:lnTo>
                  <a:pt x="480" y="38"/>
                </a:lnTo>
                <a:lnTo>
                  <a:pt x="480" y="28"/>
                </a:lnTo>
                <a:lnTo>
                  <a:pt x="459" y="25"/>
                </a:lnTo>
                <a:lnTo>
                  <a:pt x="437" y="24"/>
                </a:lnTo>
                <a:lnTo>
                  <a:pt x="416" y="26"/>
                </a:lnTo>
                <a:lnTo>
                  <a:pt x="392" y="30"/>
                </a:lnTo>
                <a:lnTo>
                  <a:pt x="367" y="30"/>
                </a:lnTo>
                <a:lnTo>
                  <a:pt x="336" y="30"/>
                </a:lnTo>
                <a:lnTo>
                  <a:pt x="306" y="32"/>
                </a:lnTo>
                <a:lnTo>
                  <a:pt x="279" y="32"/>
                </a:lnTo>
                <a:lnTo>
                  <a:pt x="252" y="32"/>
                </a:lnTo>
                <a:lnTo>
                  <a:pt x="186" y="29"/>
                </a:lnTo>
                <a:lnTo>
                  <a:pt x="120" y="28"/>
                </a:lnTo>
                <a:lnTo>
                  <a:pt x="67" y="25"/>
                </a:lnTo>
                <a:lnTo>
                  <a:pt x="11" y="22"/>
                </a:lnTo>
                <a:close/>
                <a:moveTo>
                  <a:pt x="475" y="0"/>
                </a:moveTo>
                <a:lnTo>
                  <a:pt x="476" y="0"/>
                </a:lnTo>
                <a:lnTo>
                  <a:pt x="478" y="1"/>
                </a:lnTo>
                <a:lnTo>
                  <a:pt x="479" y="3"/>
                </a:lnTo>
                <a:lnTo>
                  <a:pt x="480" y="4"/>
                </a:lnTo>
                <a:lnTo>
                  <a:pt x="480" y="4"/>
                </a:lnTo>
                <a:lnTo>
                  <a:pt x="481" y="9"/>
                </a:lnTo>
                <a:lnTo>
                  <a:pt x="484" y="13"/>
                </a:lnTo>
                <a:lnTo>
                  <a:pt x="485" y="17"/>
                </a:lnTo>
                <a:lnTo>
                  <a:pt x="487" y="22"/>
                </a:lnTo>
                <a:lnTo>
                  <a:pt x="487" y="22"/>
                </a:lnTo>
                <a:lnTo>
                  <a:pt x="488" y="24"/>
                </a:lnTo>
                <a:lnTo>
                  <a:pt x="489" y="25"/>
                </a:lnTo>
                <a:lnTo>
                  <a:pt x="491" y="26"/>
                </a:lnTo>
                <a:lnTo>
                  <a:pt x="491" y="28"/>
                </a:lnTo>
                <a:lnTo>
                  <a:pt x="489" y="28"/>
                </a:lnTo>
                <a:lnTo>
                  <a:pt x="487" y="28"/>
                </a:lnTo>
                <a:lnTo>
                  <a:pt x="488" y="33"/>
                </a:lnTo>
                <a:lnTo>
                  <a:pt x="488" y="38"/>
                </a:lnTo>
                <a:lnTo>
                  <a:pt x="487" y="46"/>
                </a:lnTo>
                <a:lnTo>
                  <a:pt x="487" y="55"/>
                </a:lnTo>
                <a:lnTo>
                  <a:pt x="488" y="62"/>
                </a:lnTo>
                <a:lnTo>
                  <a:pt x="489" y="63"/>
                </a:lnTo>
                <a:lnTo>
                  <a:pt x="489" y="64"/>
                </a:lnTo>
                <a:lnTo>
                  <a:pt x="488" y="66"/>
                </a:lnTo>
                <a:lnTo>
                  <a:pt x="488" y="66"/>
                </a:lnTo>
                <a:lnTo>
                  <a:pt x="487" y="66"/>
                </a:lnTo>
                <a:lnTo>
                  <a:pt x="485" y="66"/>
                </a:lnTo>
                <a:lnTo>
                  <a:pt x="484" y="64"/>
                </a:lnTo>
                <a:lnTo>
                  <a:pt x="483" y="60"/>
                </a:lnTo>
                <a:lnTo>
                  <a:pt x="481" y="56"/>
                </a:lnTo>
                <a:lnTo>
                  <a:pt x="480" y="52"/>
                </a:lnTo>
                <a:lnTo>
                  <a:pt x="480" y="52"/>
                </a:lnTo>
                <a:lnTo>
                  <a:pt x="338" y="47"/>
                </a:lnTo>
                <a:lnTo>
                  <a:pt x="198" y="46"/>
                </a:lnTo>
                <a:lnTo>
                  <a:pt x="151" y="47"/>
                </a:lnTo>
                <a:lnTo>
                  <a:pt x="105" y="51"/>
                </a:lnTo>
                <a:lnTo>
                  <a:pt x="59" y="51"/>
                </a:lnTo>
                <a:lnTo>
                  <a:pt x="43" y="50"/>
                </a:lnTo>
                <a:lnTo>
                  <a:pt x="26" y="47"/>
                </a:lnTo>
                <a:lnTo>
                  <a:pt x="11" y="43"/>
                </a:lnTo>
                <a:lnTo>
                  <a:pt x="10" y="47"/>
                </a:lnTo>
                <a:lnTo>
                  <a:pt x="10" y="51"/>
                </a:lnTo>
                <a:lnTo>
                  <a:pt x="11" y="54"/>
                </a:lnTo>
                <a:lnTo>
                  <a:pt x="13" y="58"/>
                </a:lnTo>
                <a:lnTo>
                  <a:pt x="14" y="59"/>
                </a:lnTo>
                <a:lnTo>
                  <a:pt x="14" y="59"/>
                </a:lnTo>
                <a:lnTo>
                  <a:pt x="15" y="60"/>
                </a:lnTo>
                <a:lnTo>
                  <a:pt x="15" y="60"/>
                </a:lnTo>
                <a:lnTo>
                  <a:pt x="11" y="59"/>
                </a:lnTo>
                <a:lnTo>
                  <a:pt x="10" y="56"/>
                </a:lnTo>
                <a:lnTo>
                  <a:pt x="9" y="54"/>
                </a:lnTo>
                <a:lnTo>
                  <a:pt x="8" y="50"/>
                </a:lnTo>
                <a:lnTo>
                  <a:pt x="8" y="46"/>
                </a:lnTo>
                <a:lnTo>
                  <a:pt x="6" y="43"/>
                </a:lnTo>
                <a:lnTo>
                  <a:pt x="6" y="41"/>
                </a:lnTo>
                <a:lnTo>
                  <a:pt x="4" y="38"/>
                </a:lnTo>
                <a:lnTo>
                  <a:pt x="0" y="34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1" y="33"/>
                </a:lnTo>
                <a:lnTo>
                  <a:pt x="6" y="33"/>
                </a:lnTo>
                <a:lnTo>
                  <a:pt x="6" y="22"/>
                </a:lnTo>
                <a:lnTo>
                  <a:pt x="5" y="21"/>
                </a:lnTo>
                <a:lnTo>
                  <a:pt x="5" y="20"/>
                </a:lnTo>
                <a:lnTo>
                  <a:pt x="6" y="20"/>
                </a:lnTo>
                <a:lnTo>
                  <a:pt x="6" y="13"/>
                </a:lnTo>
                <a:lnTo>
                  <a:pt x="8" y="7"/>
                </a:lnTo>
                <a:lnTo>
                  <a:pt x="10" y="1"/>
                </a:lnTo>
                <a:lnTo>
                  <a:pt x="11" y="0"/>
                </a:lnTo>
                <a:lnTo>
                  <a:pt x="11" y="1"/>
                </a:lnTo>
                <a:lnTo>
                  <a:pt x="13" y="3"/>
                </a:lnTo>
                <a:lnTo>
                  <a:pt x="14" y="4"/>
                </a:lnTo>
                <a:lnTo>
                  <a:pt x="14" y="4"/>
                </a:lnTo>
                <a:lnTo>
                  <a:pt x="14" y="8"/>
                </a:lnTo>
                <a:lnTo>
                  <a:pt x="13" y="11"/>
                </a:lnTo>
                <a:lnTo>
                  <a:pt x="11" y="13"/>
                </a:lnTo>
                <a:lnTo>
                  <a:pt x="11" y="17"/>
                </a:lnTo>
                <a:lnTo>
                  <a:pt x="11" y="20"/>
                </a:lnTo>
                <a:lnTo>
                  <a:pt x="93" y="20"/>
                </a:lnTo>
                <a:lnTo>
                  <a:pt x="174" y="22"/>
                </a:lnTo>
                <a:lnTo>
                  <a:pt x="256" y="25"/>
                </a:lnTo>
                <a:lnTo>
                  <a:pt x="370" y="24"/>
                </a:lnTo>
                <a:lnTo>
                  <a:pt x="397" y="21"/>
                </a:lnTo>
                <a:lnTo>
                  <a:pt x="425" y="18"/>
                </a:lnTo>
                <a:lnTo>
                  <a:pt x="479" y="21"/>
                </a:lnTo>
                <a:lnTo>
                  <a:pt x="479" y="17"/>
                </a:lnTo>
                <a:lnTo>
                  <a:pt x="478" y="13"/>
                </a:lnTo>
                <a:lnTo>
                  <a:pt x="475" y="8"/>
                </a:lnTo>
                <a:lnTo>
                  <a:pt x="474" y="5"/>
                </a:lnTo>
                <a:lnTo>
                  <a:pt x="474" y="4"/>
                </a:lnTo>
                <a:lnTo>
                  <a:pt x="474" y="1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4494213" y="5881688"/>
            <a:ext cx="287338" cy="155575"/>
          </a:xfrm>
          <a:custGeom>
            <a:avLst/>
            <a:gdLst>
              <a:gd name="T0" fmla="*/ 22 w 181"/>
              <a:gd name="T1" fmla="*/ 10 h 98"/>
              <a:gd name="T2" fmla="*/ 21 w 181"/>
              <a:gd name="T3" fmla="*/ 22 h 98"/>
              <a:gd name="T4" fmla="*/ 22 w 181"/>
              <a:gd name="T5" fmla="*/ 35 h 98"/>
              <a:gd name="T6" fmla="*/ 26 w 181"/>
              <a:gd name="T7" fmla="*/ 55 h 98"/>
              <a:gd name="T8" fmla="*/ 65 w 181"/>
              <a:gd name="T9" fmla="*/ 52 h 98"/>
              <a:gd name="T10" fmla="*/ 110 w 181"/>
              <a:gd name="T11" fmla="*/ 35 h 98"/>
              <a:gd name="T12" fmla="*/ 85 w 181"/>
              <a:gd name="T13" fmla="*/ 26 h 98"/>
              <a:gd name="T14" fmla="*/ 39 w 181"/>
              <a:gd name="T15" fmla="*/ 13 h 98"/>
              <a:gd name="T16" fmla="*/ 14 w 181"/>
              <a:gd name="T17" fmla="*/ 0 h 98"/>
              <a:gd name="T18" fmla="*/ 51 w 181"/>
              <a:gd name="T19" fmla="*/ 9 h 98"/>
              <a:gd name="T20" fmla="*/ 106 w 181"/>
              <a:gd name="T21" fmla="*/ 25 h 98"/>
              <a:gd name="T22" fmla="*/ 144 w 181"/>
              <a:gd name="T23" fmla="*/ 26 h 98"/>
              <a:gd name="T24" fmla="*/ 173 w 181"/>
              <a:gd name="T25" fmla="*/ 25 h 98"/>
              <a:gd name="T26" fmla="*/ 177 w 181"/>
              <a:gd name="T27" fmla="*/ 27 h 98"/>
              <a:gd name="T28" fmla="*/ 179 w 181"/>
              <a:gd name="T29" fmla="*/ 30 h 98"/>
              <a:gd name="T30" fmla="*/ 181 w 181"/>
              <a:gd name="T31" fmla="*/ 33 h 98"/>
              <a:gd name="T32" fmla="*/ 166 w 181"/>
              <a:gd name="T33" fmla="*/ 38 h 98"/>
              <a:gd name="T34" fmla="*/ 137 w 181"/>
              <a:gd name="T35" fmla="*/ 37 h 98"/>
              <a:gd name="T36" fmla="*/ 97 w 181"/>
              <a:gd name="T37" fmla="*/ 52 h 98"/>
              <a:gd name="T38" fmla="*/ 27 w 181"/>
              <a:gd name="T39" fmla="*/ 83 h 98"/>
              <a:gd name="T40" fmla="*/ 23 w 181"/>
              <a:gd name="T41" fmla="*/ 98 h 98"/>
              <a:gd name="T42" fmla="*/ 21 w 181"/>
              <a:gd name="T43" fmla="*/ 98 h 98"/>
              <a:gd name="T44" fmla="*/ 17 w 181"/>
              <a:gd name="T45" fmla="*/ 97 h 98"/>
              <a:gd name="T46" fmla="*/ 14 w 181"/>
              <a:gd name="T47" fmla="*/ 93 h 98"/>
              <a:gd name="T48" fmla="*/ 13 w 181"/>
              <a:gd name="T49" fmla="*/ 88 h 98"/>
              <a:gd name="T50" fmla="*/ 2 w 181"/>
              <a:gd name="T51" fmla="*/ 90 h 98"/>
              <a:gd name="T52" fmla="*/ 0 w 181"/>
              <a:gd name="T53" fmla="*/ 88 h 98"/>
              <a:gd name="T54" fmla="*/ 14 w 181"/>
              <a:gd name="T55" fmla="*/ 79 h 98"/>
              <a:gd name="T56" fmla="*/ 15 w 181"/>
              <a:gd name="T57" fmla="*/ 60 h 98"/>
              <a:gd name="T58" fmla="*/ 11 w 181"/>
              <a:gd name="T59" fmla="*/ 21 h 98"/>
              <a:gd name="T60" fmla="*/ 10 w 181"/>
              <a:gd name="T61" fmla="*/ 14 h 98"/>
              <a:gd name="T62" fmla="*/ 9 w 181"/>
              <a:gd name="T63" fmla="*/ 9 h 98"/>
              <a:gd name="T64" fmla="*/ 9 w 181"/>
              <a:gd name="T65" fmla="*/ 4 h 98"/>
              <a:gd name="T66" fmla="*/ 11 w 181"/>
              <a:gd name="T6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" h="98">
                <a:moveTo>
                  <a:pt x="26" y="9"/>
                </a:moveTo>
                <a:lnTo>
                  <a:pt x="22" y="10"/>
                </a:lnTo>
                <a:lnTo>
                  <a:pt x="21" y="16"/>
                </a:lnTo>
                <a:lnTo>
                  <a:pt x="21" y="22"/>
                </a:lnTo>
                <a:lnTo>
                  <a:pt x="21" y="29"/>
                </a:lnTo>
                <a:lnTo>
                  <a:pt x="22" y="35"/>
                </a:lnTo>
                <a:lnTo>
                  <a:pt x="22" y="39"/>
                </a:lnTo>
                <a:lnTo>
                  <a:pt x="26" y="55"/>
                </a:lnTo>
                <a:lnTo>
                  <a:pt x="27" y="72"/>
                </a:lnTo>
                <a:lnTo>
                  <a:pt x="65" y="52"/>
                </a:lnTo>
                <a:lnTo>
                  <a:pt x="103" y="38"/>
                </a:lnTo>
                <a:lnTo>
                  <a:pt x="110" y="35"/>
                </a:lnTo>
                <a:lnTo>
                  <a:pt x="116" y="34"/>
                </a:lnTo>
                <a:lnTo>
                  <a:pt x="85" y="26"/>
                </a:lnTo>
                <a:lnTo>
                  <a:pt x="53" y="18"/>
                </a:lnTo>
                <a:lnTo>
                  <a:pt x="39" y="13"/>
                </a:lnTo>
                <a:lnTo>
                  <a:pt x="26" y="9"/>
                </a:lnTo>
                <a:close/>
                <a:moveTo>
                  <a:pt x="14" y="0"/>
                </a:moveTo>
                <a:lnTo>
                  <a:pt x="18" y="0"/>
                </a:lnTo>
                <a:lnTo>
                  <a:pt x="51" y="9"/>
                </a:lnTo>
                <a:lnTo>
                  <a:pt x="85" y="18"/>
                </a:lnTo>
                <a:lnTo>
                  <a:pt x="106" y="25"/>
                </a:lnTo>
                <a:lnTo>
                  <a:pt x="129" y="29"/>
                </a:lnTo>
                <a:lnTo>
                  <a:pt x="144" y="26"/>
                </a:lnTo>
                <a:lnTo>
                  <a:pt x="160" y="24"/>
                </a:lnTo>
                <a:lnTo>
                  <a:pt x="173" y="25"/>
                </a:lnTo>
                <a:lnTo>
                  <a:pt x="174" y="26"/>
                </a:lnTo>
                <a:lnTo>
                  <a:pt x="177" y="27"/>
                </a:lnTo>
                <a:lnTo>
                  <a:pt x="178" y="29"/>
                </a:lnTo>
                <a:lnTo>
                  <a:pt x="179" y="30"/>
                </a:lnTo>
                <a:lnTo>
                  <a:pt x="181" y="31"/>
                </a:lnTo>
                <a:lnTo>
                  <a:pt x="181" y="33"/>
                </a:lnTo>
                <a:lnTo>
                  <a:pt x="179" y="34"/>
                </a:lnTo>
                <a:lnTo>
                  <a:pt x="166" y="38"/>
                </a:lnTo>
                <a:lnTo>
                  <a:pt x="152" y="38"/>
                </a:lnTo>
                <a:lnTo>
                  <a:pt x="137" y="37"/>
                </a:lnTo>
                <a:lnTo>
                  <a:pt x="115" y="45"/>
                </a:lnTo>
                <a:lnTo>
                  <a:pt x="97" y="52"/>
                </a:lnTo>
                <a:lnTo>
                  <a:pt x="63" y="67"/>
                </a:lnTo>
                <a:lnTo>
                  <a:pt x="27" y="83"/>
                </a:lnTo>
                <a:lnTo>
                  <a:pt x="26" y="90"/>
                </a:lnTo>
                <a:lnTo>
                  <a:pt x="23" y="98"/>
                </a:lnTo>
                <a:lnTo>
                  <a:pt x="22" y="98"/>
                </a:lnTo>
                <a:lnTo>
                  <a:pt x="21" y="98"/>
                </a:lnTo>
                <a:lnTo>
                  <a:pt x="18" y="98"/>
                </a:lnTo>
                <a:lnTo>
                  <a:pt x="17" y="97"/>
                </a:lnTo>
                <a:lnTo>
                  <a:pt x="15" y="94"/>
                </a:lnTo>
                <a:lnTo>
                  <a:pt x="14" y="93"/>
                </a:lnTo>
                <a:lnTo>
                  <a:pt x="14" y="92"/>
                </a:lnTo>
                <a:lnTo>
                  <a:pt x="13" y="88"/>
                </a:lnTo>
                <a:lnTo>
                  <a:pt x="3" y="90"/>
                </a:lnTo>
                <a:lnTo>
                  <a:pt x="2" y="90"/>
                </a:lnTo>
                <a:lnTo>
                  <a:pt x="1" y="89"/>
                </a:lnTo>
                <a:lnTo>
                  <a:pt x="0" y="88"/>
                </a:lnTo>
                <a:lnTo>
                  <a:pt x="1" y="86"/>
                </a:lnTo>
                <a:lnTo>
                  <a:pt x="14" y="79"/>
                </a:lnTo>
                <a:lnTo>
                  <a:pt x="15" y="69"/>
                </a:lnTo>
                <a:lnTo>
                  <a:pt x="15" y="60"/>
                </a:lnTo>
                <a:lnTo>
                  <a:pt x="14" y="41"/>
                </a:lnTo>
                <a:lnTo>
                  <a:pt x="11" y="21"/>
                </a:lnTo>
                <a:lnTo>
                  <a:pt x="10" y="18"/>
                </a:lnTo>
                <a:lnTo>
                  <a:pt x="10" y="14"/>
                </a:lnTo>
                <a:lnTo>
                  <a:pt x="9" y="12"/>
                </a:lnTo>
                <a:lnTo>
                  <a:pt x="9" y="9"/>
                </a:lnTo>
                <a:lnTo>
                  <a:pt x="9" y="6"/>
                </a:lnTo>
                <a:lnTo>
                  <a:pt x="9" y="4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543300" y="5903913"/>
            <a:ext cx="61913" cy="52388"/>
          </a:xfrm>
          <a:custGeom>
            <a:avLst/>
            <a:gdLst>
              <a:gd name="T0" fmla="*/ 1 w 39"/>
              <a:gd name="T1" fmla="*/ 0 h 33"/>
              <a:gd name="T2" fmla="*/ 4 w 39"/>
              <a:gd name="T3" fmla="*/ 0 h 33"/>
              <a:gd name="T4" fmla="*/ 8 w 39"/>
              <a:gd name="T5" fmla="*/ 2 h 33"/>
              <a:gd name="T6" fmla="*/ 12 w 39"/>
              <a:gd name="T7" fmla="*/ 4 h 33"/>
              <a:gd name="T8" fmla="*/ 16 w 39"/>
              <a:gd name="T9" fmla="*/ 6 h 33"/>
              <a:gd name="T10" fmla="*/ 24 w 39"/>
              <a:gd name="T11" fmla="*/ 7 h 33"/>
              <a:gd name="T12" fmla="*/ 33 w 39"/>
              <a:gd name="T13" fmla="*/ 8 h 33"/>
              <a:gd name="T14" fmla="*/ 34 w 39"/>
              <a:gd name="T15" fmla="*/ 8 h 33"/>
              <a:gd name="T16" fmla="*/ 35 w 39"/>
              <a:gd name="T17" fmla="*/ 10 h 33"/>
              <a:gd name="T18" fmla="*/ 37 w 39"/>
              <a:gd name="T19" fmla="*/ 11 h 33"/>
              <a:gd name="T20" fmla="*/ 38 w 39"/>
              <a:gd name="T21" fmla="*/ 12 h 33"/>
              <a:gd name="T22" fmla="*/ 39 w 39"/>
              <a:gd name="T23" fmla="*/ 13 h 33"/>
              <a:gd name="T24" fmla="*/ 38 w 39"/>
              <a:gd name="T25" fmla="*/ 15 h 33"/>
              <a:gd name="T26" fmla="*/ 33 w 39"/>
              <a:gd name="T27" fmla="*/ 16 h 33"/>
              <a:gd name="T28" fmla="*/ 29 w 39"/>
              <a:gd name="T29" fmla="*/ 20 h 33"/>
              <a:gd name="T30" fmla="*/ 25 w 39"/>
              <a:gd name="T31" fmla="*/ 23 h 33"/>
              <a:gd name="T32" fmla="*/ 21 w 39"/>
              <a:gd name="T33" fmla="*/ 27 h 33"/>
              <a:gd name="T34" fmla="*/ 18 w 39"/>
              <a:gd name="T35" fmla="*/ 29 h 33"/>
              <a:gd name="T36" fmla="*/ 14 w 39"/>
              <a:gd name="T37" fmla="*/ 31 h 33"/>
              <a:gd name="T38" fmla="*/ 12 w 39"/>
              <a:gd name="T39" fmla="*/ 32 h 33"/>
              <a:gd name="T40" fmla="*/ 9 w 39"/>
              <a:gd name="T41" fmla="*/ 33 h 33"/>
              <a:gd name="T42" fmla="*/ 5 w 39"/>
              <a:gd name="T43" fmla="*/ 33 h 33"/>
              <a:gd name="T44" fmla="*/ 4 w 39"/>
              <a:gd name="T45" fmla="*/ 33 h 33"/>
              <a:gd name="T46" fmla="*/ 3 w 39"/>
              <a:gd name="T47" fmla="*/ 32 h 33"/>
              <a:gd name="T48" fmla="*/ 3 w 39"/>
              <a:gd name="T49" fmla="*/ 31 h 33"/>
              <a:gd name="T50" fmla="*/ 3 w 39"/>
              <a:gd name="T51" fmla="*/ 31 h 33"/>
              <a:gd name="T52" fmla="*/ 10 w 39"/>
              <a:gd name="T53" fmla="*/ 24 h 33"/>
              <a:gd name="T54" fmla="*/ 18 w 39"/>
              <a:gd name="T55" fmla="*/ 17 h 33"/>
              <a:gd name="T56" fmla="*/ 24 w 39"/>
              <a:gd name="T57" fmla="*/ 13 h 33"/>
              <a:gd name="T58" fmla="*/ 10 w 39"/>
              <a:gd name="T59" fmla="*/ 10 h 33"/>
              <a:gd name="T60" fmla="*/ 1 w 39"/>
              <a:gd name="T61" fmla="*/ 3 h 33"/>
              <a:gd name="T62" fmla="*/ 0 w 39"/>
              <a:gd name="T63" fmla="*/ 2 h 33"/>
              <a:gd name="T64" fmla="*/ 0 w 39"/>
              <a:gd name="T65" fmla="*/ 0 h 33"/>
              <a:gd name="T66" fmla="*/ 1 w 39"/>
              <a:gd name="T6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" h="33">
                <a:moveTo>
                  <a:pt x="1" y="0"/>
                </a:moveTo>
                <a:lnTo>
                  <a:pt x="4" y="0"/>
                </a:lnTo>
                <a:lnTo>
                  <a:pt x="8" y="2"/>
                </a:lnTo>
                <a:lnTo>
                  <a:pt x="12" y="4"/>
                </a:lnTo>
                <a:lnTo>
                  <a:pt x="16" y="6"/>
                </a:lnTo>
                <a:lnTo>
                  <a:pt x="24" y="7"/>
                </a:lnTo>
                <a:lnTo>
                  <a:pt x="33" y="8"/>
                </a:lnTo>
                <a:lnTo>
                  <a:pt x="34" y="8"/>
                </a:lnTo>
                <a:lnTo>
                  <a:pt x="35" y="10"/>
                </a:lnTo>
                <a:lnTo>
                  <a:pt x="37" y="11"/>
                </a:lnTo>
                <a:lnTo>
                  <a:pt x="38" y="12"/>
                </a:lnTo>
                <a:lnTo>
                  <a:pt x="39" y="13"/>
                </a:lnTo>
                <a:lnTo>
                  <a:pt x="38" y="15"/>
                </a:lnTo>
                <a:lnTo>
                  <a:pt x="33" y="16"/>
                </a:lnTo>
                <a:lnTo>
                  <a:pt x="29" y="20"/>
                </a:lnTo>
                <a:lnTo>
                  <a:pt x="25" y="23"/>
                </a:lnTo>
                <a:lnTo>
                  <a:pt x="21" y="27"/>
                </a:lnTo>
                <a:lnTo>
                  <a:pt x="18" y="29"/>
                </a:lnTo>
                <a:lnTo>
                  <a:pt x="14" y="31"/>
                </a:lnTo>
                <a:lnTo>
                  <a:pt x="12" y="32"/>
                </a:lnTo>
                <a:lnTo>
                  <a:pt x="9" y="33"/>
                </a:lnTo>
                <a:lnTo>
                  <a:pt x="5" y="33"/>
                </a:lnTo>
                <a:lnTo>
                  <a:pt x="4" y="33"/>
                </a:lnTo>
                <a:lnTo>
                  <a:pt x="3" y="32"/>
                </a:lnTo>
                <a:lnTo>
                  <a:pt x="3" y="31"/>
                </a:lnTo>
                <a:lnTo>
                  <a:pt x="3" y="31"/>
                </a:lnTo>
                <a:lnTo>
                  <a:pt x="10" y="24"/>
                </a:lnTo>
                <a:lnTo>
                  <a:pt x="18" y="17"/>
                </a:lnTo>
                <a:lnTo>
                  <a:pt x="24" y="13"/>
                </a:lnTo>
                <a:lnTo>
                  <a:pt x="10" y="10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208338" y="5922963"/>
            <a:ext cx="323850" cy="31750"/>
          </a:xfrm>
          <a:custGeom>
            <a:avLst/>
            <a:gdLst>
              <a:gd name="T0" fmla="*/ 153 w 204"/>
              <a:gd name="T1" fmla="*/ 0 h 20"/>
              <a:gd name="T2" fmla="*/ 202 w 204"/>
              <a:gd name="T3" fmla="*/ 1 h 20"/>
              <a:gd name="T4" fmla="*/ 204 w 204"/>
              <a:gd name="T5" fmla="*/ 1 h 20"/>
              <a:gd name="T6" fmla="*/ 204 w 204"/>
              <a:gd name="T7" fmla="*/ 3 h 20"/>
              <a:gd name="T8" fmla="*/ 204 w 204"/>
              <a:gd name="T9" fmla="*/ 4 h 20"/>
              <a:gd name="T10" fmla="*/ 204 w 204"/>
              <a:gd name="T11" fmla="*/ 5 h 20"/>
              <a:gd name="T12" fmla="*/ 203 w 204"/>
              <a:gd name="T13" fmla="*/ 7 h 20"/>
              <a:gd name="T14" fmla="*/ 200 w 204"/>
              <a:gd name="T15" fmla="*/ 8 h 20"/>
              <a:gd name="T16" fmla="*/ 199 w 204"/>
              <a:gd name="T17" fmla="*/ 8 h 20"/>
              <a:gd name="T18" fmla="*/ 149 w 204"/>
              <a:gd name="T19" fmla="*/ 9 h 20"/>
              <a:gd name="T20" fmla="*/ 101 w 204"/>
              <a:gd name="T21" fmla="*/ 13 h 20"/>
              <a:gd name="T22" fmla="*/ 51 w 204"/>
              <a:gd name="T23" fmla="*/ 19 h 20"/>
              <a:gd name="T24" fmla="*/ 2 w 204"/>
              <a:gd name="T25" fmla="*/ 20 h 20"/>
              <a:gd name="T26" fmla="*/ 0 w 204"/>
              <a:gd name="T27" fmla="*/ 19 h 20"/>
              <a:gd name="T28" fmla="*/ 0 w 204"/>
              <a:gd name="T29" fmla="*/ 17 h 20"/>
              <a:gd name="T30" fmla="*/ 1 w 204"/>
              <a:gd name="T31" fmla="*/ 16 h 20"/>
              <a:gd name="T32" fmla="*/ 1 w 204"/>
              <a:gd name="T33" fmla="*/ 15 h 20"/>
              <a:gd name="T34" fmla="*/ 3 w 204"/>
              <a:gd name="T35" fmla="*/ 13 h 20"/>
              <a:gd name="T36" fmla="*/ 5 w 204"/>
              <a:gd name="T37" fmla="*/ 12 h 20"/>
              <a:gd name="T38" fmla="*/ 53 w 204"/>
              <a:gd name="T39" fmla="*/ 9 h 20"/>
              <a:gd name="T40" fmla="*/ 103 w 204"/>
              <a:gd name="T41" fmla="*/ 4 h 20"/>
              <a:gd name="T42" fmla="*/ 153 w 204"/>
              <a:gd name="T4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" h="20">
                <a:moveTo>
                  <a:pt x="153" y="0"/>
                </a:moveTo>
                <a:lnTo>
                  <a:pt x="202" y="1"/>
                </a:lnTo>
                <a:lnTo>
                  <a:pt x="204" y="1"/>
                </a:lnTo>
                <a:lnTo>
                  <a:pt x="204" y="3"/>
                </a:lnTo>
                <a:lnTo>
                  <a:pt x="204" y="4"/>
                </a:lnTo>
                <a:lnTo>
                  <a:pt x="204" y="5"/>
                </a:lnTo>
                <a:lnTo>
                  <a:pt x="203" y="7"/>
                </a:lnTo>
                <a:lnTo>
                  <a:pt x="200" y="8"/>
                </a:lnTo>
                <a:lnTo>
                  <a:pt x="199" y="8"/>
                </a:lnTo>
                <a:lnTo>
                  <a:pt x="149" y="9"/>
                </a:lnTo>
                <a:lnTo>
                  <a:pt x="101" y="13"/>
                </a:lnTo>
                <a:lnTo>
                  <a:pt x="51" y="19"/>
                </a:lnTo>
                <a:lnTo>
                  <a:pt x="2" y="20"/>
                </a:lnTo>
                <a:lnTo>
                  <a:pt x="0" y="19"/>
                </a:lnTo>
                <a:lnTo>
                  <a:pt x="0" y="17"/>
                </a:lnTo>
                <a:lnTo>
                  <a:pt x="1" y="16"/>
                </a:lnTo>
                <a:lnTo>
                  <a:pt x="1" y="15"/>
                </a:lnTo>
                <a:lnTo>
                  <a:pt x="3" y="13"/>
                </a:lnTo>
                <a:lnTo>
                  <a:pt x="5" y="12"/>
                </a:lnTo>
                <a:lnTo>
                  <a:pt x="53" y="9"/>
                </a:lnTo>
                <a:lnTo>
                  <a:pt x="103" y="4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2657475" y="5919788"/>
            <a:ext cx="312738" cy="38100"/>
          </a:xfrm>
          <a:custGeom>
            <a:avLst/>
            <a:gdLst>
              <a:gd name="T0" fmla="*/ 144 w 197"/>
              <a:gd name="T1" fmla="*/ 0 h 24"/>
              <a:gd name="T2" fmla="*/ 190 w 197"/>
              <a:gd name="T3" fmla="*/ 2 h 24"/>
              <a:gd name="T4" fmla="*/ 192 w 197"/>
              <a:gd name="T5" fmla="*/ 2 h 24"/>
              <a:gd name="T6" fmla="*/ 193 w 197"/>
              <a:gd name="T7" fmla="*/ 3 h 24"/>
              <a:gd name="T8" fmla="*/ 194 w 197"/>
              <a:gd name="T9" fmla="*/ 5 h 24"/>
              <a:gd name="T10" fmla="*/ 196 w 197"/>
              <a:gd name="T11" fmla="*/ 6 h 24"/>
              <a:gd name="T12" fmla="*/ 197 w 197"/>
              <a:gd name="T13" fmla="*/ 7 h 24"/>
              <a:gd name="T14" fmla="*/ 197 w 197"/>
              <a:gd name="T15" fmla="*/ 9 h 24"/>
              <a:gd name="T16" fmla="*/ 196 w 197"/>
              <a:gd name="T17" fmla="*/ 9 h 24"/>
              <a:gd name="T18" fmla="*/ 165 w 197"/>
              <a:gd name="T19" fmla="*/ 10 h 24"/>
              <a:gd name="T20" fmla="*/ 137 w 197"/>
              <a:gd name="T21" fmla="*/ 10 h 24"/>
              <a:gd name="T22" fmla="*/ 106 w 197"/>
              <a:gd name="T23" fmla="*/ 13 h 24"/>
              <a:gd name="T24" fmla="*/ 74 w 197"/>
              <a:gd name="T25" fmla="*/ 18 h 24"/>
              <a:gd name="T26" fmla="*/ 42 w 197"/>
              <a:gd name="T27" fmla="*/ 23 h 24"/>
              <a:gd name="T28" fmla="*/ 9 w 197"/>
              <a:gd name="T29" fmla="*/ 24 h 24"/>
              <a:gd name="T30" fmla="*/ 8 w 197"/>
              <a:gd name="T31" fmla="*/ 24 h 24"/>
              <a:gd name="T32" fmla="*/ 5 w 197"/>
              <a:gd name="T33" fmla="*/ 23 h 24"/>
              <a:gd name="T34" fmla="*/ 4 w 197"/>
              <a:gd name="T35" fmla="*/ 22 h 24"/>
              <a:gd name="T36" fmla="*/ 1 w 197"/>
              <a:gd name="T37" fmla="*/ 21 h 24"/>
              <a:gd name="T38" fmla="*/ 0 w 197"/>
              <a:gd name="T39" fmla="*/ 18 h 24"/>
              <a:gd name="T40" fmla="*/ 0 w 197"/>
              <a:gd name="T41" fmla="*/ 17 h 24"/>
              <a:gd name="T42" fmla="*/ 0 w 197"/>
              <a:gd name="T43" fmla="*/ 17 h 24"/>
              <a:gd name="T44" fmla="*/ 1 w 197"/>
              <a:gd name="T45" fmla="*/ 15 h 24"/>
              <a:gd name="T46" fmla="*/ 34 w 197"/>
              <a:gd name="T47" fmla="*/ 11 h 24"/>
              <a:gd name="T48" fmla="*/ 66 w 197"/>
              <a:gd name="T49" fmla="*/ 6 h 24"/>
              <a:gd name="T50" fmla="*/ 97 w 197"/>
              <a:gd name="T51" fmla="*/ 1 h 24"/>
              <a:gd name="T52" fmla="*/ 144 w 197"/>
              <a:gd name="T5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7" h="24">
                <a:moveTo>
                  <a:pt x="144" y="0"/>
                </a:moveTo>
                <a:lnTo>
                  <a:pt x="190" y="2"/>
                </a:lnTo>
                <a:lnTo>
                  <a:pt x="192" y="2"/>
                </a:lnTo>
                <a:lnTo>
                  <a:pt x="193" y="3"/>
                </a:lnTo>
                <a:lnTo>
                  <a:pt x="194" y="5"/>
                </a:lnTo>
                <a:lnTo>
                  <a:pt x="196" y="6"/>
                </a:lnTo>
                <a:lnTo>
                  <a:pt x="197" y="7"/>
                </a:lnTo>
                <a:lnTo>
                  <a:pt x="197" y="9"/>
                </a:lnTo>
                <a:lnTo>
                  <a:pt x="196" y="9"/>
                </a:lnTo>
                <a:lnTo>
                  <a:pt x="165" y="10"/>
                </a:lnTo>
                <a:lnTo>
                  <a:pt x="137" y="10"/>
                </a:lnTo>
                <a:lnTo>
                  <a:pt x="106" y="13"/>
                </a:lnTo>
                <a:lnTo>
                  <a:pt x="74" y="18"/>
                </a:lnTo>
                <a:lnTo>
                  <a:pt x="42" y="23"/>
                </a:lnTo>
                <a:lnTo>
                  <a:pt x="9" y="24"/>
                </a:lnTo>
                <a:lnTo>
                  <a:pt x="8" y="24"/>
                </a:lnTo>
                <a:lnTo>
                  <a:pt x="5" y="23"/>
                </a:lnTo>
                <a:lnTo>
                  <a:pt x="4" y="22"/>
                </a:lnTo>
                <a:lnTo>
                  <a:pt x="1" y="21"/>
                </a:lnTo>
                <a:lnTo>
                  <a:pt x="0" y="18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4" y="11"/>
                </a:lnTo>
                <a:lnTo>
                  <a:pt x="66" y="6"/>
                </a:lnTo>
                <a:lnTo>
                  <a:pt x="97" y="1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2986088" y="5891213"/>
            <a:ext cx="76200" cy="57150"/>
          </a:xfrm>
          <a:custGeom>
            <a:avLst/>
            <a:gdLst>
              <a:gd name="T0" fmla="*/ 3 w 48"/>
              <a:gd name="T1" fmla="*/ 0 h 36"/>
              <a:gd name="T2" fmla="*/ 4 w 48"/>
              <a:gd name="T3" fmla="*/ 0 h 36"/>
              <a:gd name="T4" fmla="*/ 6 w 48"/>
              <a:gd name="T5" fmla="*/ 2 h 36"/>
              <a:gd name="T6" fmla="*/ 7 w 48"/>
              <a:gd name="T7" fmla="*/ 3 h 36"/>
              <a:gd name="T8" fmla="*/ 8 w 48"/>
              <a:gd name="T9" fmla="*/ 3 h 36"/>
              <a:gd name="T10" fmla="*/ 15 w 48"/>
              <a:gd name="T11" fmla="*/ 7 h 36"/>
              <a:gd name="T12" fmla="*/ 15 w 48"/>
              <a:gd name="T13" fmla="*/ 7 h 36"/>
              <a:gd name="T14" fmla="*/ 37 w 48"/>
              <a:gd name="T15" fmla="*/ 15 h 36"/>
              <a:gd name="T16" fmla="*/ 38 w 48"/>
              <a:gd name="T17" fmla="*/ 16 h 36"/>
              <a:gd name="T18" fmla="*/ 41 w 48"/>
              <a:gd name="T19" fmla="*/ 18 h 36"/>
              <a:gd name="T20" fmla="*/ 44 w 48"/>
              <a:gd name="T21" fmla="*/ 20 h 36"/>
              <a:gd name="T22" fmla="*/ 46 w 48"/>
              <a:gd name="T23" fmla="*/ 21 h 36"/>
              <a:gd name="T24" fmla="*/ 48 w 48"/>
              <a:gd name="T25" fmla="*/ 24 h 36"/>
              <a:gd name="T26" fmla="*/ 46 w 48"/>
              <a:gd name="T27" fmla="*/ 27 h 36"/>
              <a:gd name="T28" fmla="*/ 44 w 48"/>
              <a:gd name="T29" fmla="*/ 29 h 36"/>
              <a:gd name="T30" fmla="*/ 41 w 48"/>
              <a:gd name="T31" fmla="*/ 32 h 36"/>
              <a:gd name="T32" fmla="*/ 37 w 48"/>
              <a:gd name="T33" fmla="*/ 33 h 36"/>
              <a:gd name="T34" fmla="*/ 32 w 48"/>
              <a:gd name="T35" fmla="*/ 35 h 36"/>
              <a:gd name="T36" fmla="*/ 29 w 48"/>
              <a:gd name="T37" fmla="*/ 35 h 36"/>
              <a:gd name="T38" fmla="*/ 25 w 48"/>
              <a:gd name="T39" fmla="*/ 36 h 36"/>
              <a:gd name="T40" fmla="*/ 21 w 48"/>
              <a:gd name="T41" fmla="*/ 36 h 36"/>
              <a:gd name="T42" fmla="*/ 17 w 48"/>
              <a:gd name="T43" fmla="*/ 36 h 36"/>
              <a:gd name="T44" fmla="*/ 12 w 48"/>
              <a:gd name="T45" fmla="*/ 33 h 36"/>
              <a:gd name="T46" fmla="*/ 11 w 48"/>
              <a:gd name="T47" fmla="*/ 33 h 36"/>
              <a:gd name="T48" fmla="*/ 10 w 48"/>
              <a:gd name="T49" fmla="*/ 32 h 36"/>
              <a:gd name="T50" fmla="*/ 8 w 48"/>
              <a:gd name="T51" fmla="*/ 31 h 36"/>
              <a:gd name="T52" fmla="*/ 7 w 48"/>
              <a:gd name="T53" fmla="*/ 29 h 36"/>
              <a:gd name="T54" fmla="*/ 7 w 48"/>
              <a:gd name="T55" fmla="*/ 28 h 36"/>
              <a:gd name="T56" fmla="*/ 8 w 48"/>
              <a:gd name="T57" fmla="*/ 25 h 36"/>
              <a:gd name="T58" fmla="*/ 10 w 48"/>
              <a:gd name="T59" fmla="*/ 24 h 36"/>
              <a:gd name="T60" fmla="*/ 14 w 48"/>
              <a:gd name="T61" fmla="*/ 23 h 36"/>
              <a:gd name="T62" fmla="*/ 16 w 48"/>
              <a:gd name="T63" fmla="*/ 23 h 36"/>
              <a:gd name="T64" fmla="*/ 19 w 48"/>
              <a:gd name="T65" fmla="*/ 21 h 36"/>
              <a:gd name="T66" fmla="*/ 23 w 48"/>
              <a:gd name="T67" fmla="*/ 20 h 36"/>
              <a:gd name="T68" fmla="*/ 19 w 48"/>
              <a:gd name="T69" fmla="*/ 19 h 36"/>
              <a:gd name="T70" fmla="*/ 15 w 48"/>
              <a:gd name="T71" fmla="*/ 16 h 36"/>
              <a:gd name="T72" fmla="*/ 10 w 48"/>
              <a:gd name="T73" fmla="*/ 14 h 36"/>
              <a:gd name="T74" fmla="*/ 8 w 48"/>
              <a:gd name="T75" fmla="*/ 12 h 36"/>
              <a:gd name="T76" fmla="*/ 7 w 48"/>
              <a:gd name="T77" fmla="*/ 10 h 36"/>
              <a:gd name="T78" fmla="*/ 4 w 48"/>
              <a:gd name="T79" fmla="*/ 8 h 36"/>
              <a:gd name="T80" fmla="*/ 3 w 48"/>
              <a:gd name="T81" fmla="*/ 7 h 36"/>
              <a:gd name="T82" fmla="*/ 2 w 48"/>
              <a:gd name="T83" fmla="*/ 7 h 36"/>
              <a:gd name="T84" fmla="*/ 0 w 48"/>
              <a:gd name="T85" fmla="*/ 4 h 36"/>
              <a:gd name="T86" fmla="*/ 0 w 48"/>
              <a:gd name="T87" fmla="*/ 3 h 36"/>
              <a:gd name="T88" fmla="*/ 2 w 48"/>
              <a:gd name="T89" fmla="*/ 3 h 36"/>
              <a:gd name="T90" fmla="*/ 2 w 48"/>
              <a:gd name="T91" fmla="*/ 2 h 36"/>
              <a:gd name="T92" fmla="*/ 3 w 48"/>
              <a:gd name="T93" fmla="*/ 0 h 36"/>
              <a:gd name="T94" fmla="*/ 3 w 48"/>
              <a:gd name="T9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36">
                <a:moveTo>
                  <a:pt x="3" y="0"/>
                </a:moveTo>
                <a:lnTo>
                  <a:pt x="4" y="0"/>
                </a:lnTo>
                <a:lnTo>
                  <a:pt x="6" y="2"/>
                </a:lnTo>
                <a:lnTo>
                  <a:pt x="7" y="3"/>
                </a:lnTo>
                <a:lnTo>
                  <a:pt x="8" y="3"/>
                </a:lnTo>
                <a:lnTo>
                  <a:pt x="15" y="7"/>
                </a:lnTo>
                <a:lnTo>
                  <a:pt x="15" y="7"/>
                </a:lnTo>
                <a:lnTo>
                  <a:pt x="37" y="15"/>
                </a:lnTo>
                <a:lnTo>
                  <a:pt x="38" y="16"/>
                </a:lnTo>
                <a:lnTo>
                  <a:pt x="41" y="18"/>
                </a:lnTo>
                <a:lnTo>
                  <a:pt x="44" y="20"/>
                </a:lnTo>
                <a:lnTo>
                  <a:pt x="46" y="21"/>
                </a:lnTo>
                <a:lnTo>
                  <a:pt x="48" y="24"/>
                </a:lnTo>
                <a:lnTo>
                  <a:pt x="46" y="27"/>
                </a:lnTo>
                <a:lnTo>
                  <a:pt x="44" y="29"/>
                </a:lnTo>
                <a:lnTo>
                  <a:pt x="41" y="32"/>
                </a:lnTo>
                <a:lnTo>
                  <a:pt x="37" y="33"/>
                </a:lnTo>
                <a:lnTo>
                  <a:pt x="32" y="35"/>
                </a:lnTo>
                <a:lnTo>
                  <a:pt x="29" y="35"/>
                </a:lnTo>
                <a:lnTo>
                  <a:pt x="25" y="36"/>
                </a:lnTo>
                <a:lnTo>
                  <a:pt x="21" y="36"/>
                </a:lnTo>
                <a:lnTo>
                  <a:pt x="17" y="36"/>
                </a:lnTo>
                <a:lnTo>
                  <a:pt x="12" y="33"/>
                </a:lnTo>
                <a:lnTo>
                  <a:pt x="11" y="33"/>
                </a:lnTo>
                <a:lnTo>
                  <a:pt x="10" y="32"/>
                </a:lnTo>
                <a:lnTo>
                  <a:pt x="8" y="31"/>
                </a:lnTo>
                <a:lnTo>
                  <a:pt x="7" y="29"/>
                </a:lnTo>
                <a:lnTo>
                  <a:pt x="7" y="28"/>
                </a:lnTo>
                <a:lnTo>
                  <a:pt x="8" y="25"/>
                </a:lnTo>
                <a:lnTo>
                  <a:pt x="10" y="24"/>
                </a:lnTo>
                <a:lnTo>
                  <a:pt x="14" y="23"/>
                </a:lnTo>
                <a:lnTo>
                  <a:pt x="16" y="23"/>
                </a:lnTo>
                <a:lnTo>
                  <a:pt x="19" y="21"/>
                </a:lnTo>
                <a:lnTo>
                  <a:pt x="23" y="20"/>
                </a:lnTo>
                <a:lnTo>
                  <a:pt x="19" y="19"/>
                </a:lnTo>
                <a:lnTo>
                  <a:pt x="15" y="16"/>
                </a:lnTo>
                <a:lnTo>
                  <a:pt x="10" y="14"/>
                </a:lnTo>
                <a:lnTo>
                  <a:pt x="8" y="12"/>
                </a:lnTo>
                <a:lnTo>
                  <a:pt x="7" y="10"/>
                </a:lnTo>
                <a:lnTo>
                  <a:pt x="4" y="8"/>
                </a:lnTo>
                <a:lnTo>
                  <a:pt x="3" y="7"/>
                </a:lnTo>
                <a:lnTo>
                  <a:pt x="2" y="7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475663" y="4694238"/>
            <a:ext cx="865188" cy="860425"/>
          </a:xfrm>
          <a:custGeom>
            <a:avLst/>
            <a:gdLst>
              <a:gd name="T0" fmla="*/ 246 w 545"/>
              <a:gd name="T1" fmla="*/ 491 h 542"/>
              <a:gd name="T2" fmla="*/ 372 w 545"/>
              <a:gd name="T3" fmla="*/ 490 h 542"/>
              <a:gd name="T4" fmla="*/ 369 w 545"/>
              <a:gd name="T5" fmla="*/ 533 h 542"/>
              <a:gd name="T6" fmla="*/ 370 w 545"/>
              <a:gd name="T7" fmla="*/ 533 h 542"/>
              <a:gd name="T8" fmla="*/ 389 w 545"/>
              <a:gd name="T9" fmla="*/ 458 h 542"/>
              <a:gd name="T10" fmla="*/ 538 w 545"/>
              <a:gd name="T11" fmla="*/ 340 h 542"/>
              <a:gd name="T12" fmla="*/ 536 w 545"/>
              <a:gd name="T13" fmla="*/ 340 h 542"/>
              <a:gd name="T14" fmla="*/ 160 w 545"/>
              <a:gd name="T15" fmla="*/ 333 h 542"/>
              <a:gd name="T16" fmla="*/ 376 w 545"/>
              <a:gd name="T17" fmla="*/ 353 h 542"/>
              <a:gd name="T18" fmla="*/ 389 w 545"/>
              <a:gd name="T19" fmla="*/ 366 h 542"/>
              <a:gd name="T20" fmla="*/ 230 w 545"/>
              <a:gd name="T21" fmla="*/ 323 h 542"/>
              <a:gd name="T22" fmla="*/ 239 w 545"/>
              <a:gd name="T23" fmla="*/ 470 h 542"/>
              <a:gd name="T24" fmla="*/ 278 w 545"/>
              <a:gd name="T25" fmla="*/ 347 h 542"/>
              <a:gd name="T26" fmla="*/ 368 w 545"/>
              <a:gd name="T27" fmla="*/ 336 h 542"/>
              <a:gd name="T28" fmla="*/ 387 w 545"/>
              <a:gd name="T29" fmla="*/ 315 h 542"/>
              <a:gd name="T30" fmla="*/ 15 w 545"/>
              <a:gd name="T31" fmla="*/ 91 h 542"/>
              <a:gd name="T32" fmla="*/ 25 w 545"/>
              <a:gd name="T33" fmla="*/ 118 h 542"/>
              <a:gd name="T34" fmla="*/ 118 w 545"/>
              <a:gd name="T35" fmla="*/ 181 h 542"/>
              <a:gd name="T36" fmla="*/ 126 w 545"/>
              <a:gd name="T37" fmla="*/ 305 h 542"/>
              <a:gd name="T38" fmla="*/ 101 w 545"/>
              <a:gd name="T39" fmla="*/ 267 h 542"/>
              <a:gd name="T40" fmla="*/ 135 w 545"/>
              <a:gd name="T41" fmla="*/ 183 h 542"/>
              <a:gd name="T42" fmla="*/ 130 w 545"/>
              <a:gd name="T43" fmla="*/ 2 h 542"/>
              <a:gd name="T44" fmla="*/ 206 w 545"/>
              <a:gd name="T45" fmla="*/ 40 h 542"/>
              <a:gd name="T46" fmla="*/ 197 w 545"/>
              <a:gd name="T47" fmla="*/ 168 h 542"/>
              <a:gd name="T48" fmla="*/ 213 w 545"/>
              <a:gd name="T49" fmla="*/ 221 h 542"/>
              <a:gd name="T50" fmla="*/ 330 w 545"/>
              <a:gd name="T51" fmla="*/ 222 h 542"/>
              <a:gd name="T52" fmla="*/ 340 w 545"/>
              <a:gd name="T53" fmla="*/ 259 h 542"/>
              <a:gd name="T54" fmla="*/ 332 w 545"/>
              <a:gd name="T55" fmla="*/ 415 h 542"/>
              <a:gd name="T56" fmla="*/ 361 w 545"/>
              <a:gd name="T57" fmla="*/ 335 h 542"/>
              <a:gd name="T58" fmla="*/ 448 w 545"/>
              <a:gd name="T59" fmla="*/ 320 h 542"/>
              <a:gd name="T60" fmla="*/ 544 w 545"/>
              <a:gd name="T61" fmla="*/ 333 h 542"/>
              <a:gd name="T62" fmla="*/ 386 w 545"/>
              <a:gd name="T63" fmla="*/ 535 h 542"/>
              <a:gd name="T64" fmla="*/ 386 w 545"/>
              <a:gd name="T65" fmla="*/ 534 h 542"/>
              <a:gd name="T66" fmla="*/ 370 w 545"/>
              <a:gd name="T67" fmla="*/ 538 h 542"/>
              <a:gd name="T68" fmla="*/ 365 w 545"/>
              <a:gd name="T69" fmla="*/ 541 h 542"/>
              <a:gd name="T70" fmla="*/ 307 w 545"/>
              <a:gd name="T71" fmla="*/ 504 h 542"/>
              <a:gd name="T72" fmla="*/ 231 w 545"/>
              <a:gd name="T73" fmla="*/ 438 h 542"/>
              <a:gd name="T74" fmla="*/ 231 w 545"/>
              <a:gd name="T75" fmla="*/ 326 h 542"/>
              <a:gd name="T76" fmla="*/ 158 w 545"/>
              <a:gd name="T77" fmla="*/ 336 h 542"/>
              <a:gd name="T78" fmla="*/ 109 w 545"/>
              <a:gd name="T79" fmla="*/ 210 h 542"/>
              <a:gd name="T80" fmla="*/ 36 w 545"/>
              <a:gd name="T81" fmla="*/ 128 h 542"/>
              <a:gd name="T82" fmla="*/ 12 w 545"/>
              <a:gd name="T83" fmla="*/ 121 h 542"/>
              <a:gd name="T84" fmla="*/ 1 w 545"/>
              <a:gd name="T85" fmla="*/ 100 h 542"/>
              <a:gd name="T86" fmla="*/ 5 w 545"/>
              <a:gd name="T87" fmla="*/ 91 h 542"/>
              <a:gd name="T88" fmla="*/ 5 w 545"/>
              <a:gd name="T89" fmla="*/ 75 h 542"/>
              <a:gd name="T90" fmla="*/ 28 w 545"/>
              <a:gd name="T91" fmla="*/ 91 h 542"/>
              <a:gd name="T92" fmla="*/ 125 w 545"/>
              <a:gd name="T93" fmla="*/ 251 h 542"/>
              <a:gd name="T94" fmla="*/ 234 w 545"/>
              <a:gd name="T95" fmla="*/ 309 h 542"/>
              <a:gd name="T96" fmla="*/ 259 w 545"/>
              <a:gd name="T97" fmla="*/ 441 h 542"/>
              <a:gd name="T98" fmla="*/ 302 w 545"/>
              <a:gd name="T99" fmla="*/ 503 h 542"/>
              <a:gd name="T100" fmla="*/ 394 w 545"/>
              <a:gd name="T101" fmla="*/ 452 h 542"/>
              <a:gd name="T102" fmla="*/ 398 w 545"/>
              <a:gd name="T103" fmla="*/ 450 h 542"/>
              <a:gd name="T104" fmla="*/ 479 w 545"/>
              <a:gd name="T105" fmla="*/ 412 h 542"/>
              <a:gd name="T106" fmla="*/ 503 w 545"/>
              <a:gd name="T107" fmla="*/ 344 h 542"/>
              <a:gd name="T108" fmla="*/ 393 w 545"/>
              <a:gd name="T109" fmla="*/ 369 h 542"/>
              <a:gd name="T110" fmla="*/ 391 w 545"/>
              <a:gd name="T111" fmla="*/ 377 h 542"/>
              <a:gd name="T112" fmla="*/ 320 w 545"/>
              <a:gd name="T113" fmla="*/ 421 h 542"/>
              <a:gd name="T114" fmla="*/ 334 w 545"/>
              <a:gd name="T115" fmla="*/ 255 h 542"/>
              <a:gd name="T116" fmla="*/ 219 w 545"/>
              <a:gd name="T117" fmla="*/ 229 h 542"/>
              <a:gd name="T118" fmla="*/ 201 w 545"/>
              <a:gd name="T119" fmla="*/ 41 h 542"/>
              <a:gd name="T120" fmla="*/ 133 w 545"/>
              <a:gd name="T121" fmla="*/ 10 h 542"/>
              <a:gd name="T122" fmla="*/ 7 w 545"/>
              <a:gd name="T123" fmla="*/ 75 h 542"/>
              <a:gd name="T124" fmla="*/ 118 w 545"/>
              <a:gd name="T125" fmla="*/ 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5" h="542">
                <a:moveTo>
                  <a:pt x="234" y="454"/>
                </a:moveTo>
                <a:lnTo>
                  <a:pt x="234" y="457"/>
                </a:lnTo>
                <a:lnTo>
                  <a:pt x="234" y="471"/>
                </a:lnTo>
                <a:lnTo>
                  <a:pt x="236" y="484"/>
                </a:lnTo>
                <a:lnTo>
                  <a:pt x="243" y="496"/>
                </a:lnTo>
                <a:lnTo>
                  <a:pt x="255" y="505"/>
                </a:lnTo>
                <a:lnTo>
                  <a:pt x="257" y="507"/>
                </a:lnTo>
                <a:lnTo>
                  <a:pt x="261" y="507"/>
                </a:lnTo>
                <a:lnTo>
                  <a:pt x="264" y="508"/>
                </a:lnTo>
                <a:lnTo>
                  <a:pt x="253" y="501"/>
                </a:lnTo>
                <a:lnTo>
                  <a:pt x="246" y="491"/>
                </a:lnTo>
                <a:lnTo>
                  <a:pt x="239" y="479"/>
                </a:lnTo>
                <a:lnTo>
                  <a:pt x="235" y="467"/>
                </a:lnTo>
                <a:lnTo>
                  <a:pt x="234" y="461"/>
                </a:lnTo>
                <a:lnTo>
                  <a:pt x="234" y="454"/>
                </a:lnTo>
                <a:close/>
                <a:moveTo>
                  <a:pt x="382" y="453"/>
                </a:moveTo>
                <a:lnTo>
                  <a:pt x="377" y="453"/>
                </a:lnTo>
                <a:lnTo>
                  <a:pt x="373" y="455"/>
                </a:lnTo>
                <a:lnTo>
                  <a:pt x="373" y="465"/>
                </a:lnTo>
                <a:lnTo>
                  <a:pt x="372" y="476"/>
                </a:lnTo>
                <a:lnTo>
                  <a:pt x="372" y="486"/>
                </a:lnTo>
                <a:lnTo>
                  <a:pt x="372" y="490"/>
                </a:lnTo>
                <a:lnTo>
                  <a:pt x="373" y="486"/>
                </a:lnTo>
                <a:lnTo>
                  <a:pt x="374" y="476"/>
                </a:lnTo>
                <a:lnTo>
                  <a:pt x="376" y="465"/>
                </a:lnTo>
                <a:lnTo>
                  <a:pt x="376" y="454"/>
                </a:lnTo>
                <a:lnTo>
                  <a:pt x="377" y="454"/>
                </a:lnTo>
                <a:lnTo>
                  <a:pt x="377" y="454"/>
                </a:lnTo>
                <a:lnTo>
                  <a:pt x="377" y="479"/>
                </a:lnTo>
                <a:lnTo>
                  <a:pt x="374" y="507"/>
                </a:lnTo>
                <a:lnTo>
                  <a:pt x="370" y="532"/>
                </a:lnTo>
                <a:lnTo>
                  <a:pt x="370" y="533"/>
                </a:lnTo>
                <a:lnTo>
                  <a:pt x="369" y="533"/>
                </a:lnTo>
                <a:lnTo>
                  <a:pt x="369" y="533"/>
                </a:lnTo>
                <a:lnTo>
                  <a:pt x="369" y="524"/>
                </a:lnTo>
                <a:lnTo>
                  <a:pt x="370" y="513"/>
                </a:lnTo>
                <a:lnTo>
                  <a:pt x="370" y="508"/>
                </a:lnTo>
                <a:lnTo>
                  <a:pt x="369" y="511"/>
                </a:lnTo>
                <a:lnTo>
                  <a:pt x="369" y="517"/>
                </a:lnTo>
                <a:lnTo>
                  <a:pt x="368" y="525"/>
                </a:lnTo>
                <a:lnTo>
                  <a:pt x="368" y="533"/>
                </a:lnTo>
                <a:lnTo>
                  <a:pt x="368" y="533"/>
                </a:lnTo>
                <a:lnTo>
                  <a:pt x="369" y="533"/>
                </a:lnTo>
                <a:lnTo>
                  <a:pt x="370" y="533"/>
                </a:lnTo>
                <a:lnTo>
                  <a:pt x="373" y="532"/>
                </a:lnTo>
                <a:lnTo>
                  <a:pt x="376" y="530"/>
                </a:lnTo>
                <a:lnTo>
                  <a:pt x="378" y="529"/>
                </a:lnTo>
                <a:lnTo>
                  <a:pt x="381" y="528"/>
                </a:lnTo>
                <a:lnTo>
                  <a:pt x="383" y="526"/>
                </a:lnTo>
                <a:lnTo>
                  <a:pt x="385" y="500"/>
                </a:lnTo>
                <a:lnTo>
                  <a:pt x="387" y="474"/>
                </a:lnTo>
                <a:lnTo>
                  <a:pt x="389" y="466"/>
                </a:lnTo>
                <a:lnTo>
                  <a:pt x="389" y="462"/>
                </a:lnTo>
                <a:lnTo>
                  <a:pt x="389" y="459"/>
                </a:lnTo>
                <a:lnTo>
                  <a:pt x="389" y="458"/>
                </a:lnTo>
                <a:lnTo>
                  <a:pt x="387" y="455"/>
                </a:lnTo>
                <a:lnTo>
                  <a:pt x="385" y="453"/>
                </a:lnTo>
                <a:lnTo>
                  <a:pt x="382" y="453"/>
                </a:lnTo>
                <a:close/>
                <a:moveTo>
                  <a:pt x="374" y="381"/>
                </a:moveTo>
                <a:lnTo>
                  <a:pt x="374" y="386"/>
                </a:lnTo>
                <a:lnTo>
                  <a:pt x="373" y="387"/>
                </a:lnTo>
                <a:lnTo>
                  <a:pt x="376" y="386"/>
                </a:lnTo>
                <a:lnTo>
                  <a:pt x="374" y="386"/>
                </a:lnTo>
                <a:lnTo>
                  <a:pt x="374" y="381"/>
                </a:lnTo>
                <a:close/>
                <a:moveTo>
                  <a:pt x="540" y="340"/>
                </a:moveTo>
                <a:lnTo>
                  <a:pt x="538" y="340"/>
                </a:lnTo>
                <a:lnTo>
                  <a:pt x="538" y="340"/>
                </a:lnTo>
                <a:lnTo>
                  <a:pt x="536" y="341"/>
                </a:lnTo>
                <a:lnTo>
                  <a:pt x="537" y="343"/>
                </a:lnTo>
                <a:lnTo>
                  <a:pt x="540" y="340"/>
                </a:lnTo>
                <a:close/>
                <a:moveTo>
                  <a:pt x="538" y="339"/>
                </a:moveTo>
                <a:lnTo>
                  <a:pt x="516" y="340"/>
                </a:lnTo>
                <a:lnTo>
                  <a:pt x="520" y="340"/>
                </a:lnTo>
                <a:lnTo>
                  <a:pt x="527" y="340"/>
                </a:lnTo>
                <a:lnTo>
                  <a:pt x="529" y="340"/>
                </a:lnTo>
                <a:lnTo>
                  <a:pt x="532" y="340"/>
                </a:lnTo>
                <a:lnTo>
                  <a:pt x="536" y="340"/>
                </a:lnTo>
                <a:lnTo>
                  <a:pt x="538" y="339"/>
                </a:lnTo>
                <a:lnTo>
                  <a:pt x="538" y="339"/>
                </a:lnTo>
                <a:close/>
                <a:moveTo>
                  <a:pt x="373" y="333"/>
                </a:moveTo>
                <a:lnTo>
                  <a:pt x="369" y="336"/>
                </a:lnTo>
                <a:lnTo>
                  <a:pt x="366" y="337"/>
                </a:lnTo>
                <a:lnTo>
                  <a:pt x="369" y="353"/>
                </a:lnTo>
                <a:lnTo>
                  <a:pt x="373" y="369"/>
                </a:lnTo>
                <a:lnTo>
                  <a:pt x="373" y="333"/>
                </a:lnTo>
                <a:close/>
                <a:moveTo>
                  <a:pt x="159" y="332"/>
                </a:moveTo>
                <a:lnTo>
                  <a:pt x="160" y="333"/>
                </a:lnTo>
                <a:lnTo>
                  <a:pt x="160" y="333"/>
                </a:lnTo>
                <a:lnTo>
                  <a:pt x="159" y="332"/>
                </a:lnTo>
                <a:close/>
                <a:moveTo>
                  <a:pt x="479" y="332"/>
                </a:moveTo>
                <a:lnTo>
                  <a:pt x="487" y="335"/>
                </a:lnTo>
                <a:lnTo>
                  <a:pt x="495" y="336"/>
                </a:lnTo>
                <a:lnTo>
                  <a:pt x="487" y="333"/>
                </a:lnTo>
                <a:lnTo>
                  <a:pt x="479" y="332"/>
                </a:lnTo>
                <a:close/>
                <a:moveTo>
                  <a:pt x="391" y="316"/>
                </a:moveTo>
                <a:lnTo>
                  <a:pt x="386" y="322"/>
                </a:lnTo>
                <a:lnTo>
                  <a:pt x="380" y="327"/>
                </a:lnTo>
                <a:lnTo>
                  <a:pt x="374" y="332"/>
                </a:lnTo>
                <a:lnTo>
                  <a:pt x="376" y="353"/>
                </a:lnTo>
                <a:lnTo>
                  <a:pt x="376" y="362"/>
                </a:lnTo>
                <a:lnTo>
                  <a:pt x="377" y="372"/>
                </a:lnTo>
                <a:lnTo>
                  <a:pt x="377" y="374"/>
                </a:lnTo>
                <a:lnTo>
                  <a:pt x="377" y="377"/>
                </a:lnTo>
                <a:lnTo>
                  <a:pt x="376" y="379"/>
                </a:lnTo>
                <a:lnTo>
                  <a:pt x="377" y="382"/>
                </a:lnTo>
                <a:lnTo>
                  <a:pt x="378" y="385"/>
                </a:lnTo>
                <a:lnTo>
                  <a:pt x="378" y="385"/>
                </a:lnTo>
                <a:lnTo>
                  <a:pt x="383" y="379"/>
                </a:lnTo>
                <a:lnTo>
                  <a:pt x="389" y="377"/>
                </a:lnTo>
                <a:lnTo>
                  <a:pt x="389" y="366"/>
                </a:lnTo>
                <a:lnTo>
                  <a:pt x="389" y="365"/>
                </a:lnTo>
                <a:lnTo>
                  <a:pt x="389" y="354"/>
                </a:lnTo>
                <a:lnTo>
                  <a:pt x="390" y="343"/>
                </a:lnTo>
                <a:lnTo>
                  <a:pt x="391" y="330"/>
                </a:lnTo>
                <a:lnTo>
                  <a:pt x="391" y="316"/>
                </a:lnTo>
                <a:close/>
                <a:moveTo>
                  <a:pt x="248" y="313"/>
                </a:moveTo>
                <a:lnTo>
                  <a:pt x="234" y="314"/>
                </a:lnTo>
                <a:lnTo>
                  <a:pt x="221" y="319"/>
                </a:lnTo>
                <a:lnTo>
                  <a:pt x="205" y="324"/>
                </a:lnTo>
                <a:lnTo>
                  <a:pt x="218" y="323"/>
                </a:lnTo>
                <a:lnTo>
                  <a:pt x="230" y="323"/>
                </a:lnTo>
                <a:lnTo>
                  <a:pt x="242" y="324"/>
                </a:lnTo>
                <a:lnTo>
                  <a:pt x="252" y="327"/>
                </a:lnTo>
                <a:lnTo>
                  <a:pt x="261" y="332"/>
                </a:lnTo>
                <a:lnTo>
                  <a:pt x="267" y="340"/>
                </a:lnTo>
                <a:lnTo>
                  <a:pt x="268" y="349"/>
                </a:lnTo>
                <a:lnTo>
                  <a:pt x="264" y="362"/>
                </a:lnTo>
                <a:lnTo>
                  <a:pt x="251" y="393"/>
                </a:lnTo>
                <a:lnTo>
                  <a:pt x="240" y="421"/>
                </a:lnTo>
                <a:lnTo>
                  <a:pt x="238" y="437"/>
                </a:lnTo>
                <a:lnTo>
                  <a:pt x="236" y="453"/>
                </a:lnTo>
                <a:lnTo>
                  <a:pt x="239" y="470"/>
                </a:lnTo>
                <a:lnTo>
                  <a:pt x="246" y="483"/>
                </a:lnTo>
                <a:lnTo>
                  <a:pt x="253" y="493"/>
                </a:lnTo>
                <a:lnTo>
                  <a:pt x="263" y="503"/>
                </a:lnTo>
                <a:lnTo>
                  <a:pt x="255" y="486"/>
                </a:lnTo>
                <a:lnTo>
                  <a:pt x="251" y="467"/>
                </a:lnTo>
                <a:lnTo>
                  <a:pt x="251" y="448"/>
                </a:lnTo>
                <a:lnTo>
                  <a:pt x="253" y="429"/>
                </a:lnTo>
                <a:lnTo>
                  <a:pt x="257" y="412"/>
                </a:lnTo>
                <a:lnTo>
                  <a:pt x="267" y="390"/>
                </a:lnTo>
                <a:lnTo>
                  <a:pt x="273" y="369"/>
                </a:lnTo>
                <a:lnTo>
                  <a:pt x="278" y="347"/>
                </a:lnTo>
                <a:lnTo>
                  <a:pt x="277" y="332"/>
                </a:lnTo>
                <a:lnTo>
                  <a:pt x="271" y="322"/>
                </a:lnTo>
                <a:lnTo>
                  <a:pt x="261" y="315"/>
                </a:lnTo>
                <a:lnTo>
                  <a:pt x="248" y="313"/>
                </a:lnTo>
                <a:close/>
                <a:moveTo>
                  <a:pt x="387" y="313"/>
                </a:moveTo>
                <a:lnTo>
                  <a:pt x="381" y="319"/>
                </a:lnTo>
                <a:lnTo>
                  <a:pt x="374" y="326"/>
                </a:lnTo>
                <a:lnTo>
                  <a:pt x="368" y="332"/>
                </a:lnTo>
                <a:lnTo>
                  <a:pt x="365" y="335"/>
                </a:lnTo>
                <a:lnTo>
                  <a:pt x="366" y="337"/>
                </a:lnTo>
                <a:lnTo>
                  <a:pt x="368" y="336"/>
                </a:lnTo>
                <a:lnTo>
                  <a:pt x="370" y="333"/>
                </a:lnTo>
                <a:lnTo>
                  <a:pt x="372" y="332"/>
                </a:lnTo>
                <a:lnTo>
                  <a:pt x="373" y="332"/>
                </a:lnTo>
                <a:lnTo>
                  <a:pt x="373" y="330"/>
                </a:lnTo>
                <a:lnTo>
                  <a:pt x="373" y="328"/>
                </a:lnTo>
                <a:lnTo>
                  <a:pt x="373" y="328"/>
                </a:lnTo>
                <a:lnTo>
                  <a:pt x="373" y="328"/>
                </a:lnTo>
                <a:lnTo>
                  <a:pt x="374" y="331"/>
                </a:lnTo>
                <a:lnTo>
                  <a:pt x="380" y="326"/>
                </a:lnTo>
                <a:lnTo>
                  <a:pt x="389" y="316"/>
                </a:lnTo>
                <a:lnTo>
                  <a:pt x="387" y="315"/>
                </a:lnTo>
                <a:lnTo>
                  <a:pt x="387" y="315"/>
                </a:lnTo>
                <a:lnTo>
                  <a:pt x="387" y="314"/>
                </a:lnTo>
                <a:lnTo>
                  <a:pt x="387" y="313"/>
                </a:lnTo>
                <a:close/>
                <a:moveTo>
                  <a:pt x="390" y="311"/>
                </a:moveTo>
                <a:lnTo>
                  <a:pt x="390" y="313"/>
                </a:lnTo>
                <a:lnTo>
                  <a:pt x="390" y="314"/>
                </a:lnTo>
                <a:lnTo>
                  <a:pt x="390" y="314"/>
                </a:lnTo>
                <a:lnTo>
                  <a:pt x="390" y="315"/>
                </a:lnTo>
                <a:lnTo>
                  <a:pt x="390" y="314"/>
                </a:lnTo>
                <a:lnTo>
                  <a:pt x="390" y="311"/>
                </a:lnTo>
                <a:close/>
                <a:moveTo>
                  <a:pt x="15" y="91"/>
                </a:moveTo>
                <a:lnTo>
                  <a:pt x="13" y="97"/>
                </a:lnTo>
                <a:lnTo>
                  <a:pt x="12" y="103"/>
                </a:lnTo>
                <a:lnTo>
                  <a:pt x="11" y="108"/>
                </a:lnTo>
                <a:lnTo>
                  <a:pt x="9" y="111"/>
                </a:lnTo>
                <a:lnTo>
                  <a:pt x="11" y="113"/>
                </a:lnTo>
                <a:lnTo>
                  <a:pt x="12" y="114"/>
                </a:lnTo>
                <a:lnTo>
                  <a:pt x="15" y="116"/>
                </a:lnTo>
                <a:lnTo>
                  <a:pt x="17" y="116"/>
                </a:lnTo>
                <a:lnTo>
                  <a:pt x="20" y="117"/>
                </a:lnTo>
                <a:lnTo>
                  <a:pt x="22" y="117"/>
                </a:lnTo>
                <a:lnTo>
                  <a:pt x="25" y="118"/>
                </a:lnTo>
                <a:lnTo>
                  <a:pt x="29" y="118"/>
                </a:lnTo>
                <a:lnTo>
                  <a:pt x="32" y="120"/>
                </a:lnTo>
                <a:lnTo>
                  <a:pt x="36" y="121"/>
                </a:lnTo>
                <a:lnTo>
                  <a:pt x="36" y="121"/>
                </a:lnTo>
                <a:lnTo>
                  <a:pt x="53" y="126"/>
                </a:lnTo>
                <a:lnTo>
                  <a:pt x="68" y="134"/>
                </a:lnTo>
                <a:lnTo>
                  <a:pt x="85" y="141"/>
                </a:lnTo>
                <a:lnTo>
                  <a:pt x="101" y="149"/>
                </a:lnTo>
                <a:lnTo>
                  <a:pt x="112" y="158"/>
                </a:lnTo>
                <a:lnTo>
                  <a:pt x="116" y="168"/>
                </a:lnTo>
                <a:lnTo>
                  <a:pt x="118" y="181"/>
                </a:lnTo>
                <a:lnTo>
                  <a:pt x="118" y="194"/>
                </a:lnTo>
                <a:lnTo>
                  <a:pt x="114" y="208"/>
                </a:lnTo>
                <a:lnTo>
                  <a:pt x="114" y="213"/>
                </a:lnTo>
                <a:lnTo>
                  <a:pt x="110" y="230"/>
                </a:lnTo>
                <a:lnTo>
                  <a:pt x="106" y="247"/>
                </a:lnTo>
                <a:lnTo>
                  <a:pt x="104" y="261"/>
                </a:lnTo>
                <a:lnTo>
                  <a:pt x="108" y="272"/>
                </a:lnTo>
                <a:lnTo>
                  <a:pt x="113" y="282"/>
                </a:lnTo>
                <a:lnTo>
                  <a:pt x="121" y="293"/>
                </a:lnTo>
                <a:lnTo>
                  <a:pt x="126" y="303"/>
                </a:lnTo>
                <a:lnTo>
                  <a:pt x="126" y="305"/>
                </a:lnTo>
                <a:lnTo>
                  <a:pt x="126" y="306"/>
                </a:lnTo>
                <a:lnTo>
                  <a:pt x="126" y="306"/>
                </a:lnTo>
                <a:lnTo>
                  <a:pt x="116" y="294"/>
                </a:lnTo>
                <a:lnTo>
                  <a:pt x="108" y="284"/>
                </a:lnTo>
                <a:lnTo>
                  <a:pt x="104" y="271"/>
                </a:lnTo>
                <a:lnTo>
                  <a:pt x="103" y="256"/>
                </a:lnTo>
                <a:lnTo>
                  <a:pt x="106" y="235"/>
                </a:lnTo>
                <a:lnTo>
                  <a:pt x="112" y="214"/>
                </a:lnTo>
                <a:lnTo>
                  <a:pt x="105" y="231"/>
                </a:lnTo>
                <a:lnTo>
                  <a:pt x="101" y="248"/>
                </a:lnTo>
                <a:lnTo>
                  <a:pt x="101" y="267"/>
                </a:lnTo>
                <a:lnTo>
                  <a:pt x="105" y="281"/>
                </a:lnTo>
                <a:lnTo>
                  <a:pt x="113" y="294"/>
                </a:lnTo>
                <a:lnTo>
                  <a:pt x="122" y="305"/>
                </a:lnTo>
                <a:lnTo>
                  <a:pt x="133" y="314"/>
                </a:lnTo>
                <a:lnTo>
                  <a:pt x="124" y="294"/>
                </a:lnTo>
                <a:lnTo>
                  <a:pt x="118" y="274"/>
                </a:lnTo>
                <a:lnTo>
                  <a:pt x="118" y="252"/>
                </a:lnTo>
                <a:lnTo>
                  <a:pt x="124" y="231"/>
                </a:lnTo>
                <a:lnTo>
                  <a:pt x="127" y="217"/>
                </a:lnTo>
                <a:lnTo>
                  <a:pt x="133" y="200"/>
                </a:lnTo>
                <a:lnTo>
                  <a:pt x="135" y="183"/>
                </a:lnTo>
                <a:lnTo>
                  <a:pt x="134" y="167"/>
                </a:lnTo>
                <a:lnTo>
                  <a:pt x="127" y="154"/>
                </a:lnTo>
                <a:lnTo>
                  <a:pt x="117" y="142"/>
                </a:lnTo>
                <a:lnTo>
                  <a:pt x="105" y="133"/>
                </a:lnTo>
                <a:lnTo>
                  <a:pt x="91" y="126"/>
                </a:lnTo>
                <a:lnTo>
                  <a:pt x="36" y="101"/>
                </a:lnTo>
                <a:lnTo>
                  <a:pt x="24" y="96"/>
                </a:lnTo>
                <a:lnTo>
                  <a:pt x="15" y="91"/>
                </a:lnTo>
                <a:close/>
                <a:moveTo>
                  <a:pt x="129" y="0"/>
                </a:moveTo>
                <a:lnTo>
                  <a:pt x="130" y="0"/>
                </a:lnTo>
                <a:lnTo>
                  <a:pt x="130" y="2"/>
                </a:lnTo>
                <a:lnTo>
                  <a:pt x="129" y="3"/>
                </a:lnTo>
                <a:lnTo>
                  <a:pt x="129" y="3"/>
                </a:lnTo>
                <a:lnTo>
                  <a:pt x="137" y="3"/>
                </a:lnTo>
                <a:lnTo>
                  <a:pt x="138" y="3"/>
                </a:lnTo>
                <a:lnTo>
                  <a:pt x="141" y="4"/>
                </a:lnTo>
                <a:lnTo>
                  <a:pt x="143" y="4"/>
                </a:lnTo>
                <a:lnTo>
                  <a:pt x="158" y="7"/>
                </a:lnTo>
                <a:lnTo>
                  <a:pt x="172" y="11"/>
                </a:lnTo>
                <a:lnTo>
                  <a:pt x="185" y="16"/>
                </a:lnTo>
                <a:lnTo>
                  <a:pt x="196" y="25"/>
                </a:lnTo>
                <a:lnTo>
                  <a:pt x="206" y="40"/>
                </a:lnTo>
                <a:lnTo>
                  <a:pt x="211" y="57"/>
                </a:lnTo>
                <a:lnTo>
                  <a:pt x="213" y="74"/>
                </a:lnTo>
                <a:lnTo>
                  <a:pt x="211" y="91"/>
                </a:lnTo>
                <a:lnTo>
                  <a:pt x="204" y="126"/>
                </a:lnTo>
                <a:lnTo>
                  <a:pt x="197" y="162"/>
                </a:lnTo>
                <a:lnTo>
                  <a:pt x="197" y="163"/>
                </a:lnTo>
                <a:lnTo>
                  <a:pt x="197" y="162"/>
                </a:lnTo>
                <a:lnTo>
                  <a:pt x="196" y="166"/>
                </a:lnTo>
                <a:lnTo>
                  <a:pt x="197" y="166"/>
                </a:lnTo>
                <a:lnTo>
                  <a:pt x="197" y="166"/>
                </a:lnTo>
                <a:lnTo>
                  <a:pt x="197" y="168"/>
                </a:lnTo>
                <a:lnTo>
                  <a:pt x="197" y="172"/>
                </a:lnTo>
                <a:lnTo>
                  <a:pt x="198" y="188"/>
                </a:lnTo>
                <a:lnTo>
                  <a:pt x="202" y="202"/>
                </a:lnTo>
                <a:lnTo>
                  <a:pt x="202" y="204"/>
                </a:lnTo>
                <a:lnTo>
                  <a:pt x="201" y="204"/>
                </a:lnTo>
                <a:lnTo>
                  <a:pt x="201" y="204"/>
                </a:lnTo>
                <a:lnTo>
                  <a:pt x="200" y="204"/>
                </a:lnTo>
                <a:lnTo>
                  <a:pt x="202" y="209"/>
                </a:lnTo>
                <a:lnTo>
                  <a:pt x="205" y="213"/>
                </a:lnTo>
                <a:lnTo>
                  <a:pt x="208" y="217"/>
                </a:lnTo>
                <a:lnTo>
                  <a:pt x="213" y="221"/>
                </a:lnTo>
                <a:lnTo>
                  <a:pt x="218" y="222"/>
                </a:lnTo>
                <a:lnTo>
                  <a:pt x="234" y="223"/>
                </a:lnTo>
                <a:lnTo>
                  <a:pt x="250" y="221"/>
                </a:lnTo>
                <a:lnTo>
                  <a:pt x="265" y="219"/>
                </a:lnTo>
                <a:lnTo>
                  <a:pt x="276" y="218"/>
                </a:lnTo>
                <a:lnTo>
                  <a:pt x="288" y="217"/>
                </a:lnTo>
                <a:lnTo>
                  <a:pt x="299" y="215"/>
                </a:lnTo>
                <a:lnTo>
                  <a:pt x="310" y="215"/>
                </a:lnTo>
                <a:lnTo>
                  <a:pt x="320" y="218"/>
                </a:lnTo>
                <a:lnTo>
                  <a:pt x="330" y="225"/>
                </a:lnTo>
                <a:lnTo>
                  <a:pt x="330" y="222"/>
                </a:lnTo>
                <a:lnTo>
                  <a:pt x="330" y="218"/>
                </a:lnTo>
                <a:lnTo>
                  <a:pt x="330" y="218"/>
                </a:lnTo>
                <a:lnTo>
                  <a:pt x="330" y="218"/>
                </a:lnTo>
                <a:lnTo>
                  <a:pt x="331" y="219"/>
                </a:lnTo>
                <a:lnTo>
                  <a:pt x="331" y="219"/>
                </a:lnTo>
                <a:lnTo>
                  <a:pt x="332" y="221"/>
                </a:lnTo>
                <a:lnTo>
                  <a:pt x="332" y="225"/>
                </a:lnTo>
                <a:lnTo>
                  <a:pt x="335" y="230"/>
                </a:lnTo>
                <a:lnTo>
                  <a:pt x="336" y="235"/>
                </a:lnTo>
                <a:lnTo>
                  <a:pt x="338" y="240"/>
                </a:lnTo>
                <a:lnTo>
                  <a:pt x="340" y="259"/>
                </a:lnTo>
                <a:lnTo>
                  <a:pt x="339" y="277"/>
                </a:lnTo>
                <a:lnTo>
                  <a:pt x="334" y="295"/>
                </a:lnTo>
                <a:lnTo>
                  <a:pt x="328" y="313"/>
                </a:lnTo>
                <a:lnTo>
                  <a:pt x="324" y="328"/>
                </a:lnTo>
                <a:lnTo>
                  <a:pt x="319" y="344"/>
                </a:lnTo>
                <a:lnTo>
                  <a:pt x="315" y="362"/>
                </a:lnTo>
                <a:lnTo>
                  <a:pt x="314" y="379"/>
                </a:lnTo>
                <a:lnTo>
                  <a:pt x="315" y="396"/>
                </a:lnTo>
                <a:lnTo>
                  <a:pt x="320" y="411"/>
                </a:lnTo>
                <a:lnTo>
                  <a:pt x="324" y="415"/>
                </a:lnTo>
                <a:lnTo>
                  <a:pt x="332" y="415"/>
                </a:lnTo>
                <a:lnTo>
                  <a:pt x="340" y="412"/>
                </a:lnTo>
                <a:lnTo>
                  <a:pt x="349" y="406"/>
                </a:lnTo>
                <a:lnTo>
                  <a:pt x="360" y="398"/>
                </a:lnTo>
                <a:lnTo>
                  <a:pt x="370" y="390"/>
                </a:lnTo>
                <a:lnTo>
                  <a:pt x="369" y="390"/>
                </a:lnTo>
                <a:lnTo>
                  <a:pt x="369" y="390"/>
                </a:lnTo>
                <a:lnTo>
                  <a:pt x="365" y="364"/>
                </a:lnTo>
                <a:lnTo>
                  <a:pt x="360" y="339"/>
                </a:lnTo>
                <a:lnTo>
                  <a:pt x="360" y="337"/>
                </a:lnTo>
                <a:lnTo>
                  <a:pt x="361" y="336"/>
                </a:lnTo>
                <a:lnTo>
                  <a:pt x="361" y="335"/>
                </a:lnTo>
                <a:lnTo>
                  <a:pt x="374" y="322"/>
                </a:lnTo>
                <a:lnTo>
                  <a:pt x="387" y="309"/>
                </a:lnTo>
                <a:lnTo>
                  <a:pt x="389" y="309"/>
                </a:lnTo>
                <a:lnTo>
                  <a:pt x="390" y="307"/>
                </a:lnTo>
                <a:lnTo>
                  <a:pt x="391" y="306"/>
                </a:lnTo>
                <a:lnTo>
                  <a:pt x="393" y="305"/>
                </a:lnTo>
                <a:lnTo>
                  <a:pt x="394" y="303"/>
                </a:lnTo>
                <a:lnTo>
                  <a:pt x="395" y="303"/>
                </a:lnTo>
                <a:lnTo>
                  <a:pt x="414" y="309"/>
                </a:lnTo>
                <a:lnTo>
                  <a:pt x="431" y="315"/>
                </a:lnTo>
                <a:lnTo>
                  <a:pt x="448" y="320"/>
                </a:lnTo>
                <a:lnTo>
                  <a:pt x="464" y="326"/>
                </a:lnTo>
                <a:lnTo>
                  <a:pt x="470" y="328"/>
                </a:lnTo>
                <a:lnTo>
                  <a:pt x="477" y="328"/>
                </a:lnTo>
                <a:lnTo>
                  <a:pt x="488" y="331"/>
                </a:lnTo>
                <a:lnTo>
                  <a:pt x="499" y="333"/>
                </a:lnTo>
                <a:lnTo>
                  <a:pt x="520" y="336"/>
                </a:lnTo>
                <a:lnTo>
                  <a:pt x="540" y="337"/>
                </a:lnTo>
                <a:lnTo>
                  <a:pt x="540" y="336"/>
                </a:lnTo>
                <a:lnTo>
                  <a:pt x="541" y="335"/>
                </a:lnTo>
                <a:lnTo>
                  <a:pt x="542" y="335"/>
                </a:lnTo>
                <a:lnTo>
                  <a:pt x="544" y="333"/>
                </a:lnTo>
                <a:lnTo>
                  <a:pt x="545" y="335"/>
                </a:lnTo>
                <a:lnTo>
                  <a:pt x="545" y="336"/>
                </a:lnTo>
                <a:lnTo>
                  <a:pt x="538" y="349"/>
                </a:lnTo>
                <a:lnTo>
                  <a:pt x="528" y="361"/>
                </a:lnTo>
                <a:lnTo>
                  <a:pt x="517" y="373"/>
                </a:lnTo>
                <a:lnTo>
                  <a:pt x="507" y="383"/>
                </a:lnTo>
                <a:lnTo>
                  <a:pt x="482" y="413"/>
                </a:lnTo>
                <a:lnTo>
                  <a:pt x="458" y="445"/>
                </a:lnTo>
                <a:lnTo>
                  <a:pt x="436" y="476"/>
                </a:lnTo>
                <a:lnTo>
                  <a:pt x="412" y="507"/>
                </a:lnTo>
                <a:lnTo>
                  <a:pt x="386" y="535"/>
                </a:lnTo>
                <a:lnTo>
                  <a:pt x="386" y="535"/>
                </a:lnTo>
                <a:lnTo>
                  <a:pt x="386" y="535"/>
                </a:lnTo>
                <a:lnTo>
                  <a:pt x="390" y="530"/>
                </a:lnTo>
                <a:lnTo>
                  <a:pt x="394" y="525"/>
                </a:lnTo>
                <a:lnTo>
                  <a:pt x="389" y="530"/>
                </a:lnTo>
                <a:lnTo>
                  <a:pt x="389" y="530"/>
                </a:lnTo>
                <a:lnTo>
                  <a:pt x="387" y="532"/>
                </a:lnTo>
                <a:lnTo>
                  <a:pt x="386" y="533"/>
                </a:lnTo>
                <a:lnTo>
                  <a:pt x="387" y="533"/>
                </a:lnTo>
                <a:lnTo>
                  <a:pt x="387" y="534"/>
                </a:lnTo>
                <a:lnTo>
                  <a:pt x="386" y="534"/>
                </a:lnTo>
                <a:lnTo>
                  <a:pt x="385" y="537"/>
                </a:lnTo>
                <a:lnTo>
                  <a:pt x="383" y="539"/>
                </a:lnTo>
                <a:lnTo>
                  <a:pt x="380" y="539"/>
                </a:lnTo>
                <a:lnTo>
                  <a:pt x="376" y="539"/>
                </a:lnTo>
                <a:lnTo>
                  <a:pt x="372" y="541"/>
                </a:lnTo>
                <a:lnTo>
                  <a:pt x="369" y="541"/>
                </a:lnTo>
                <a:lnTo>
                  <a:pt x="366" y="541"/>
                </a:lnTo>
                <a:lnTo>
                  <a:pt x="366" y="541"/>
                </a:lnTo>
                <a:lnTo>
                  <a:pt x="366" y="539"/>
                </a:lnTo>
                <a:lnTo>
                  <a:pt x="368" y="539"/>
                </a:lnTo>
                <a:lnTo>
                  <a:pt x="370" y="538"/>
                </a:lnTo>
                <a:lnTo>
                  <a:pt x="374" y="537"/>
                </a:lnTo>
                <a:lnTo>
                  <a:pt x="377" y="535"/>
                </a:lnTo>
                <a:lnTo>
                  <a:pt x="380" y="535"/>
                </a:lnTo>
                <a:lnTo>
                  <a:pt x="382" y="534"/>
                </a:lnTo>
                <a:lnTo>
                  <a:pt x="382" y="532"/>
                </a:lnTo>
                <a:lnTo>
                  <a:pt x="382" y="530"/>
                </a:lnTo>
                <a:lnTo>
                  <a:pt x="383" y="529"/>
                </a:lnTo>
                <a:lnTo>
                  <a:pt x="383" y="528"/>
                </a:lnTo>
                <a:lnTo>
                  <a:pt x="377" y="532"/>
                </a:lnTo>
                <a:lnTo>
                  <a:pt x="372" y="537"/>
                </a:lnTo>
                <a:lnTo>
                  <a:pt x="365" y="541"/>
                </a:lnTo>
                <a:lnTo>
                  <a:pt x="364" y="542"/>
                </a:lnTo>
                <a:lnTo>
                  <a:pt x="364" y="542"/>
                </a:lnTo>
                <a:lnTo>
                  <a:pt x="362" y="542"/>
                </a:lnTo>
                <a:lnTo>
                  <a:pt x="362" y="541"/>
                </a:lnTo>
                <a:lnTo>
                  <a:pt x="365" y="518"/>
                </a:lnTo>
                <a:lnTo>
                  <a:pt x="366" y="496"/>
                </a:lnTo>
                <a:lnTo>
                  <a:pt x="368" y="458"/>
                </a:lnTo>
                <a:lnTo>
                  <a:pt x="353" y="469"/>
                </a:lnTo>
                <a:lnTo>
                  <a:pt x="339" y="480"/>
                </a:lnTo>
                <a:lnTo>
                  <a:pt x="323" y="493"/>
                </a:lnTo>
                <a:lnTo>
                  <a:pt x="307" y="504"/>
                </a:lnTo>
                <a:lnTo>
                  <a:pt x="293" y="511"/>
                </a:lnTo>
                <a:lnTo>
                  <a:pt x="278" y="512"/>
                </a:lnTo>
                <a:lnTo>
                  <a:pt x="272" y="514"/>
                </a:lnTo>
                <a:lnTo>
                  <a:pt x="264" y="516"/>
                </a:lnTo>
                <a:lnTo>
                  <a:pt x="256" y="513"/>
                </a:lnTo>
                <a:lnTo>
                  <a:pt x="246" y="508"/>
                </a:lnTo>
                <a:lnTo>
                  <a:pt x="238" y="501"/>
                </a:lnTo>
                <a:lnTo>
                  <a:pt x="232" y="491"/>
                </a:lnTo>
                <a:lnTo>
                  <a:pt x="229" y="475"/>
                </a:lnTo>
                <a:lnTo>
                  <a:pt x="229" y="457"/>
                </a:lnTo>
                <a:lnTo>
                  <a:pt x="231" y="438"/>
                </a:lnTo>
                <a:lnTo>
                  <a:pt x="235" y="423"/>
                </a:lnTo>
                <a:lnTo>
                  <a:pt x="240" y="407"/>
                </a:lnTo>
                <a:lnTo>
                  <a:pt x="247" y="391"/>
                </a:lnTo>
                <a:lnTo>
                  <a:pt x="251" y="383"/>
                </a:lnTo>
                <a:lnTo>
                  <a:pt x="257" y="373"/>
                </a:lnTo>
                <a:lnTo>
                  <a:pt x="261" y="364"/>
                </a:lnTo>
                <a:lnTo>
                  <a:pt x="264" y="353"/>
                </a:lnTo>
                <a:lnTo>
                  <a:pt x="263" y="344"/>
                </a:lnTo>
                <a:lnTo>
                  <a:pt x="255" y="333"/>
                </a:lnTo>
                <a:lnTo>
                  <a:pt x="244" y="328"/>
                </a:lnTo>
                <a:lnTo>
                  <a:pt x="231" y="326"/>
                </a:lnTo>
                <a:lnTo>
                  <a:pt x="218" y="326"/>
                </a:lnTo>
                <a:lnTo>
                  <a:pt x="205" y="327"/>
                </a:lnTo>
                <a:lnTo>
                  <a:pt x="192" y="330"/>
                </a:lnTo>
                <a:lnTo>
                  <a:pt x="183" y="332"/>
                </a:lnTo>
                <a:lnTo>
                  <a:pt x="172" y="333"/>
                </a:lnTo>
                <a:lnTo>
                  <a:pt x="168" y="335"/>
                </a:lnTo>
                <a:lnTo>
                  <a:pt x="163" y="336"/>
                </a:lnTo>
                <a:lnTo>
                  <a:pt x="159" y="336"/>
                </a:lnTo>
                <a:lnTo>
                  <a:pt x="159" y="336"/>
                </a:lnTo>
                <a:lnTo>
                  <a:pt x="159" y="336"/>
                </a:lnTo>
                <a:lnTo>
                  <a:pt x="158" y="336"/>
                </a:lnTo>
                <a:lnTo>
                  <a:pt x="155" y="336"/>
                </a:lnTo>
                <a:lnTo>
                  <a:pt x="152" y="335"/>
                </a:lnTo>
                <a:lnTo>
                  <a:pt x="150" y="333"/>
                </a:lnTo>
                <a:lnTo>
                  <a:pt x="135" y="326"/>
                </a:lnTo>
                <a:lnTo>
                  <a:pt x="120" y="315"/>
                </a:lnTo>
                <a:lnTo>
                  <a:pt x="108" y="303"/>
                </a:lnTo>
                <a:lnTo>
                  <a:pt x="100" y="289"/>
                </a:lnTo>
                <a:lnTo>
                  <a:pt x="96" y="268"/>
                </a:lnTo>
                <a:lnTo>
                  <a:pt x="97" y="246"/>
                </a:lnTo>
                <a:lnTo>
                  <a:pt x="104" y="225"/>
                </a:lnTo>
                <a:lnTo>
                  <a:pt x="109" y="210"/>
                </a:lnTo>
                <a:lnTo>
                  <a:pt x="113" y="196"/>
                </a:lnTo>
                <a:lnTo>
                  <a:pt x="114" y="180"/>
                </a:lnTo>
                <a:lnTo>
                  <a:pt x="110" y="166"/>
                </a:lnTo>
                <a:lnTo>
                  <a:pt x="103" y="156"/>
                </a:lnTo>
                <a:lnTo>
                  <a:pt x="92" y="150"/>
                </a:lnTo>
                <a:lnTo>
                  <a:pt x="82" y="145"/>
                </a:lnTo>
                <a:lnTo>
                  <a:pt x="70" y="141"/>
                </a:lnTo>
                <a:lnTo>
                  <a:pt x="66" y="138"/>
                </a:lnTo>
                <a:lnTo>
                  <a:pt x="58" y="135"/>
                </a:lnTo>
                <a:lnTo>
                  <a:pt x="47" y="132"/>
                </a:lnTo>
                <a:lnTo>
                  <a:pt x="36" y="128"/>
                </a:lnTo>
                <a:lnTo>
                  <a:pt x="25" y="125"/>
                </a:lnTo>
                <a:lnTo>
                  <a:pt x="16" y="122"/>
                </a:lnTo>
                <a:lnTo>
                  <a:pt x="9" y="122"/>
                </a:lnTo>
                <a:lnTo>
                  <a:pt x="7" y="125"/>
                </a:lnTo>
                <a:lnTo>
                  <a:pt x="7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4"/>
                </a:lnTo>
                <a:lnTo>
                  <a:pt x="5" y="124"/>
                </a:lnTo>
                <a:lnTo>
                  <a:pt x="7" y="122"/>
                </a:lnTo>
                <a:lnTo>
                  <a:pt x="12" y="121"/>
                </a:lnTo>
                <a:lnTo>
                  <a:pt x="9" y="121"/>
                </a:lnTo>
                <a:lnTo>
                  <a:pt x="7" y="120"/>
                </a:lnTo>
                <a:lnTo>
                  <a:pt x="7" y="121"/>
                </a:lnTo>
                <a:lnTo>
                  <a:pt x="5" y="122"/>
                </a:lnTo>
                <a:lnTo>
                  <a:pt x="3" y="124"/>
                </a:lnTo>
                <a:lnTo>
                  <a:pt x="1" y="124"/>
                </a:lnTo>
                <a:lnTo>
                  <a:pt x="1" y="124"/>
                </a:lnTo>
                <a:lnTo>
                  <a:pt x="0" y="117"/>
                </a:lnTo>
                <a:lnTo>
                  <a:pt x="0" y="112"/>
                </a:lnTo>
                <a:lnTo>
                  <a:pt x="1" y="105"/>
                </a:lnTo>
                <a:lnTo>
                  <a:pt x="1" y="100"/>
                </a:lnTo>
                <a:lnTo>
                  <a:pt x="1" y="95"/>
                </a:lnTo>
                <a:lnTo>
                  <a:pt x="1" y="91"/>
                </a:lnTo>
                <a:lnTo>
                  <a:pt x="3" y="86"/>
                </a:lnTo>
                <a:lnTo>
                  <a:pt x="3" y="82"/>
                </a:lnTo>
                <a:lnTo>
                  <a:pt x="4" y="82"/>
                </a:lnTo>
                <a:lnTo>
                  <a:pt x="4" y="80"/>
                </a:lnTo>
                <a:lnTo>
                  <a:pt x="5" y="80"/>
                </a:lnTo>
                <a:lnTo>
                  <a:pt x="5" y="83"/>
                </a:lnTo>
                <a:lnTo>
                  <a:pt x="5" y="86"/>
                </a:lnTo>
                <a:lnTo>
                  <a:pt x="5" y="87"/>
                </a:lnTo>
                <a:lnTo>
                  <a:pt x="5" y="91"/>
                </a:lnTo>
                <a:lnTo>
                  <a:pt x="7" y="93"/>
                </a:lnTo>
                <a:lnTo>
                  <a:pt x="7" y="96"/>
                </a:lnTo>
                <a:lnTo>
                  <a:pt x="7" y="101"/>
                </a:lnTo>
                <a:lnTo>
                  <a:pt x="7" y="105"/>
                </a:lnTo>
                <a:lnTo>
                  <a:pt x="8" y="100"/>
                </a:lnTo>
                <a:lnTo>
                  <a:pt x="9" y="92"/>
                </a:lnTo>
                <a:lnTo>
                  <a:pt x="11" y="86"/>
                </a:lnTo>
                <a:lnTo>
                  <a:pt x="7" y="82"/>
                </a:lnTo>
                <a:lnTo>
                  <a:pt x="4" y="76"/>
                </a:lnTo>
                <a:lnTo>
                  <a:pt x="4" y="76"/>
                </a:lnTo>
                <a:lnTo>
                  <a:pt x="5" y="75"/>
                </a:lnTo>
                <a:lnTo>
                  <a:pt x="5" y="75"/>
                </a:lnTo>
                <a:lnTo>
                  <a:pt x="11" y="79"/>
                </a:lnTo>
                <a:lnTo>
                  <a:pt x="11" y="76"/>
                </a:lnTo>
                <a:lnTo>
                  <a:pt x="12" y="76"/>
                </a:lnTo>
                <a:lnTo>
                  <a:pt x="13" y="75"/>
                </a:lnTo>
                <a:lnTo>
                  <a:pt x="13" y="75"/>
                </a:lnTo>
                <a:lnTo>
                  <a:pt x="15" y="75"/>
                </a:lnTo>
                <a:lnTo>
                  <a:pt x="15" y="79"/>
                </a:lnTo>
                <a:lnTo>
                  <a:pt x="16" y="83"/>
                </a:lnTo>
                <a:lnTo>
                  <a:pt x="21" y="87"/>
                </a:lnTo>
                <a:lnTo>
                  <a:pt x="28" y="91"/>
                </a:lnTo>
                <a:lnTo>
                  <a:pt x="34" y="93"/>
                </a:lnTo>
                <a:lnTo>
                  <a:pt x="61" y="105"/>
                </a:lnTo>
                <a:lnTo>
                  <a:pt x="84" y="114"/>
                </a:lnTo>
                <a:lnTo>
                  <a:pt x="108" y="126"/>
                </a:lnTo>
                <a:lnTo>
                  <a:pt x="124" y="139"/>
                </a:lnTo>
                <a:lnTo>
                  <a:pt x="134" y="154"/>
                </a:lnTo>
                <a:lnTo>
                  <a:pt x="139" y="170"/>
                </a:lnTo>
                <a:lnTo>
                  <a:pt x="139" y="188"/>
                </a:lnTo>
                <a:lnTo>
                  <a:pt x="135" y="209"/>
                </a:lnTo>
                <a:lnTo>
                  <a:pt x="129" y="230"/>
                </a:lnTo>
                <a:lnTo>
                  <a:pt x="125" y="251"/>
                </a:lnTo>
                <a:lnTo>
                  <a:pt x="125" y="273"/>
                </a:lnTo>
                <a:lnTo>
                  <a:pt x="127" y="284"/>
                </a:lnTo>
                <a:lnTo>
                  <a:pt x="131" y="295"/>
                </a:lnTo>
                <a:lnTo>
                  <a:pt x="137" y="307"/>
                </a:lnTo>
                <a:lnTo>
                  <a:pt x="145" y="316"/>
                </a:lnTo>
                <a:lnTo>
                  <a:pt x="155" y="323"/>
                </a:lnTo>
                <a:lnTo>
                  <a:pt x="171" y="326"/>
                </a:lnTo>
                <a:lnTo>
                  <a:pt x="187" y="324"/>
                </a:lnTo>
                <a:lnTo>
                  <a:pt x="202" y="319"/>
                </a:lnTo>
                <a:lnTo>
                  <a:pt x="218" y="313"/>
                </a:lnTo>
                <a:lnTo>
                  <a:pt x="234" y="309"/>
                </a:lnTo>
                <a:lnTo>
                  <a:pt x="248" y="306"/>
                </a:lnTo>
                <a:lnTo>
                  <a:pt x="264" y="309"/>
                </a:lnTo>
                <a:lnTo>
                  <a:pt x="272" y="313"/>
                </a:lnTo>
                <a:lnTo>
                  <a:pt x="278" y="316"/>
                </a:lnTo>
                <a:lnTo>
                  <a:pt x="284" y="323"/>
                </a:lnTo>
                <a:lnTo>
                  <a:pt x="285" y="332"/>
                </a:lnTo>
                <a:lnTo>
                  <a:pt x="281" y="357"/>
                </a:lnTo>
                <a:lnTo>
                  <a:pt x="273" y="382"/>
                </a:lnTo>
                <a:lnTo>
                  <a:pt x="261" y="415"/>
                </a:lnTo>
                <a:lnTo>
                  <a:pt x="259" y="428"/>
                </a:lnTo>
                <a:lnTo>
                  <a:pt x="259" y="441"/>
                </a:lnTo>
                <a:lnTo>
                  <a:pt x="257" y="453"/>
                </a:lnTo>
                <a:lnTo>
                  <a:pt x="257" y="467"/>
                </a:lnTo>
                <a:lnTo>
                  <a:pt x="260" y="480"/>
                </a:lnTo>
                <a:lnTo>
                  <a:pt x="265" y="492"/>
                </a:lnTo>
                <a:lnTo>
                  <a:pt x="274" y="501"/>
                </a:lnTo>
                <a:lnTo>
                  <a:pt x="280" y="504"/>
                </a:lnTo>
                <a:lnTo>
                  <a:pt x="284" y="505"/>
                </a:lnTo>
                <a:lnTo>
                  <a:pt x="286" y="505"/>
                </a:lnTo>
                <a:lnTo>
                  <a:pt x="286" y="505"/>
                </a:lnTo>
                <a:lnTo>
                  <a:pt x="286" y="505"/>
                </a:lnTo>
                <a:lnTo>
                  <a:pt x="302" y="503"/>
                </a:lnTo>
                <a:lnTo>
                  <a:pt x="317" y="493"/>
                </a:lnTo>
                <a:lnTo>
                  <a:pt x="331" y="483"/>
                </a:lnTo>
                <a:lnTo>
                  <a:pt x="344" y="470"/>
                </a:lnTo>
                <a:lnTo>
                  <a:pt x="356" y="461"/>
                </a:lnTo>
                <a:lnTo>
                  <a:pt x="361" y="457"/>
                </a:lnTo>
                <a:lnTo>
                  <a:pt x="368" y="452"/>
                </a:lnTo>
                <a:lnTo>
                  <a:pt x="376" y="448"/>
                </a:lnTo>
                <a:lnTo>
                  <a:pt x="382" y="445"/>
                </a:lnTo>
                <a:lnTo>
                  <a:pt x="389" y="445"/>
                </a:lnTo>
                <a:lnTo>
                  <a:pt x="394" y="449"/>
                </a:lnTo>
                <a:lnTo>
                  <a:pt x="394" y="452"/>
                </a:lnTo>
                <a:lnTo>
                  <a:pt x="393" y="453"/>
                </a:lnTo>
                <a:lnTo>
                  <a:pt x="391" y="455"/>
                </a:lnTo>
                <a:lnTo>
                  <a:pt x="390" y="455"/>
                </a:lnTo>
                <a:lnTo>
                  <a:pt x="390" y="461"/>
                </a:lnTo>
                <a:lnTo>
                  <a:pt x="393" y="457"/>
                </a:lnTo>
                <a:lnTo>
                  <a:pt x="395" y="454"/>
                </a:lnTo>
                <a:lnTo>
                  <a:pt x="395" y="454"/>
                </a:lnTo>
                <a:lnTo>
                  <a:pt x="395" y="453"/>
                </a:lnTo>
                <a:lnTo>
                  <a:pt x="395" y="453"/>
                </a:lnTo>
                <a:lnTo>
                  <a:pt x="397" y="450"/>
                </a:lnTo>
                <a:lnTo>
                  <a:pt x="398" y="450"/>
                </a:lnTo>
                <a:lnTo>
                  <a:pt x="399" y="450"/>
                </a:lnTo>
                <a:lnTo>
                  <a:pt x="398" y="452"/>
                </a:lnTo>
                <a:lnTo>
                  <a:pt x="393" y="462"/>
                </a:lnTo>
                <a:lnTo>
                  <a:pt x="391" y="475"/>
                </a:lnTo>
                <a:lnTo>
                  <a:pt x="391" y="487"/>
                </a:lnTo>
                <a:lnTo>
                  <a:pt x="391" y="499"/>
                </a:lnTo>
                <a:lnTo>
                  <a:pt x="389" y="529"/>
                </a:lnTo>
                <a:lnTo>
                  <a:pt x="414" y="499"/>
                </a:lnTo>
                <a:lnTo>
                  <a:pt x="437" y="466"/>
                </a:lnTo>
                <a:lnTo>
                  <a:pt x="461" y="434"/>
                </a:lnTo>
                <a:lnTo>
                  <a:pt x="479" y="412"/>
                </a:lnTo>
                <a:lnTo>
                  <a:pt x="499" y="389"/>
                </a:lnTo>
                <a:lnTo>
                  <a:pt x="511" y="374"/>
                </a:lnTo>
                <a:lnTo>
                  <a:pt x="523" y="358"/>
                </a:lnTo>
                <a:lnTo>
                  <a:pt x="536" y="344"/>
                </a:lnTo>
                <a:lnTo>
                  <a:pt x="528" y="344"/>
                </a:lnTo>
                <a:lnTo>
                  <a:pt x="520" y="344"/>
                </a:lnTo>
                <a:lnTo>
                  <a:pt x="513" y="344"/>
                </a:lnTo>
                <a:lnTo>
                  <a:pt x="511" y="344"/>
                </a:lnTo>
                <a:lnTo>
                  <a:pt x="507" y="344"/>
                </a:lnTo>
                <a:lnTo>
                  <a:pt x="504" y="344"/>
                </a:lnTo>
                <a:lnTo>
                  <a:pt x="503" y="344"/>
                </a:lnTo>
                <a:lnTo>
                  <a:pt x="503" y="344"/>
                </a:lnTo>
                <a:lnTo>
                  <a:pt x="503" y="344"/>
                </a:lnTo>
                <a:lnTo>
                  <a:pt x="485" y="343"/>
                </a:lnTo>
                <a:lnTo>
                  <a:pt x="469" y="337"/>
                </a:lnTo>
                <a:lnTo>
                  <a:pt x="435" y="323"/>
                </a:lnTo>
                <a:lnTo>
                  <a:pt x="398" y="311"/>
                </a:lnTo>
                <a:lnTo>
                  <a:pt x="399" y="318"/>
                </a:lnTo>
                <a:lnTo>
                  <a:pt x="399" y="324"/>
                </a:lnTo>
                <a:lnTo>
                  <a:pt x="398" y="331"/>
                </a:lnTo>
                <a:lnTo>
                  <a:pt x="394" y="351"/>
                </a:lnTo>
                <a:lnTo>
                  <a:pt x="393" y="369"/>
                </a:lnTo>
                <a:lnTo>
                  <a:pt x="393" y="370"/>
                </a:lnTo>
                <a:lnTo>
                  <a:pt x="391" y="372"/>
                </a:lnTo>
                <a:lnTo>
                  <a:pt x="391" y="374"/>
                </a:lnTo>
                <a:lnTo>
                  <a:pt x="395" y="373"/>
                </a:lnTo>
                <a:lnTo>
                  <a:pt x="399" y="372"/>
                </a:lnTo>
                <a:lnTo>
                  <a:pt x="399" y="372"/>
                </a:lnTo>
                <a:lnTo>
                  <a:pt x="399" y="373"/>
                </a:lnTo>
                <a:lnTo>
                  <a:pt x="398" y="373"/>
                </a:lnTo>
                <a:lnTo>
                  <a:pt x="397" y="374"/>
                </a:lnTo>
                <a:lnTo>
                  <a:pt x="397" y="375"/>
                </a:lnTo>
                <a:lnTo>
                  <a:pt x="391" y="377"/>
                </a:lnTo>
                <a:lnTo>
                  <a:pt x="391" y="378"/>
                </a:lnTo>
                <a:lnTo>
                  <a:pt x="390" y="379"/>
                </a:lnTo>
                <a:lnTo>
                  <a:pt x="389" y="379"/>
                </a:lnTo>
                <a:lnTo>
                  <a:pt x="389" y="379"/>
                </a:lnTo>
                <a:lnTo>
                  <a:pt x="389" y="379"/>
                </a:lnTo>
                <a:lnTo>
                  <a:pt x="377" y="387"/>
                </a:lnTo>
                <a:lnTo>
                  <a:pt x="366" y="398"/>
                </a:lnTo>
                <a:lnTo>
                  <a:pt x="356" y="407"/>
                </a:lnTo>
                <a:lnTo>
                  <a:pt x="343" y="415"/>
                </a:lnTo>
                <a:lnTo>
                  <a:pt x="328" y="421"/>
                </a:lnTo>
                <a:lnTo>
                  <a:pt x="320" y="421"/>
                </a:lnTo>
                <a:lnTo>
                  <a:pt x="315" y="417"/>
                </a:lnTo>
                <a:lnTo>
                  <a:pt x="311" y="410"/>
                </a:lnTo>
                <a:lnTo>
                  <a:pt x="310" y="399"/>
                </a:lnTo>
                <a:lnTo>
                  <a:pt x="310" y="389"/>
                </a:lnTo>
                <a:lnTo>
                  <a:pt x="310" y="378"/>
                </a:lnTo>
                <a:lnTo>
                  <a:pt x="311" y="369"/>
                </a:lnTo>
                <a:lnTo>
                  <a:pt x="311" y="364"/>
                </a:lnTo>
                <a:lnTo>
                  <a:pt x="318" y="336"/>
                </a:lnTo>
                <a:lnTo>
                  <a:pt x="326" y="310"/>
                </a:lnTo>
                <a:lnTo>
                  <a:pt x="332" y="282"/>
                </a:lnTo>
                <a:lnTo>
                  <a:pt x="334" y="255"/>
                </a:lnTo>
                <a:lnTo>
                  <a:pt x="330" y="240"/>
                </a:lnTo>
                <a:lnTo>
                  <a:pt x="324" y="231"/>
                </a:lnTo>
                <a:lnTo>
                  <a:pt x="315" y="225"/>
                </a:lnTo>
                <a:lnTo>
                  <a:pt x="305" y="222"/>
                </a:lnTo>
                <a:lnTo>
                  <a:pt x="293" y="221"/>
                </a:lnTo>
                <a:lnTo>
                  <a:pt x="280" y="222"/>
                </a:lnTo>
                <a:lnTo>
                  <a:pt x="267" y="223"/>
                </a:lnTo>
                <a:lnTo>
                  <a:pt x="255" y="225"/>
                </a:lnTo>
                <a:lnTo>
                  <a:pt x="243" y="227"/>
                </a:lnTo>
                <a:lnTo>
                  <a:pt x="231" y="229"/>
                </a:lnTo>
                <a:lnTo>
                  <a:pt x="219" y="229"/>
                </a:lnTo>
                <a:lnTo>
                  <a:pt x="209" y="225"/>
                </a:lnTo>
                <a:lnTo>
                  <a:pt x="201" y="218"/>
                </a:lnTo>
                <a:lnTo>
                  <a:pt x="194" y="208"/>
                </a:lnTo>
                <a:lnTo>
                  <a:pt x="190" y="183"/>
                </a:lnTo>
                <a:lnTo>
                  <a:pt x="192" y="158"/>
                </a:lnTo>
                <a:lnTo>
                  <a:pt x="197" y="133"/>
                </a:lnTo>
                <a:lnTo>
                  <a:pt x="202" y="116"/>
                </a:lnTo>
                <a:lnTo>
                  <a:pt x="206" y="96"/>
                </a:lnTo>
                <a:lnTo>
                  <a:pt x="208" y="78"/>
                </a:lnTo>
                <a:lnTo>
                  <a:pt x="206" y="58"/>
                </a:lnTo>
                <a:lnTo>
                  <a:pt x="201" y="41"/>
                </a:lnTo>
                <a:lnTo>
                  <a:pt x="189" y="28"/>
                </a:lnTo>
                <a:lnTo>
                  <a:pt x="175" y="17"/>
                </a:lnTo>
                <a:lnTo>
                  <a:pt x="158" y="11"/>
                </a:lnTo>
                <a:lnTo>
                  <a:pt x="156" y="12"/>
                </a:lnTo>
                <a:lnTo>
                  <a:pt x="155" y="12"/>
                </a:lnTo>
                <a:lnTo>
                  <a:pt x="155" y="12"/>
                </a:lnTo>
                <a:lnTo>
                  <a:pt x="148" y="11"/>
                </a:lnTo>
                <a:lnTo>
                  <a:pt x="142" y="11"/>
                </a:lnTo>
                <a:lnTo>
                  <a:pt x="135" y="10"/>
                </a:lnTo>
                <a:lnTo>
                  <a:pt x="134" y="10"/>
                </a:lnTo>
                <a:lnTo>
                  <a:pt x="133" y="10"/>
                </a:lnTo>
                <a:lnTo>
                  <a:pt x="130" y="10"/>
                </a:lnTo>
                <a:lnTo>
                  <a:pt x="126" y="8"/>
                </a:lnTo>
                <a:lnTo>
                  <a:pt x="124" y="8"/>
                </a:lnTo>
                <a:lnTo>
                  <a:pt x="122" y="8"/>
                </a:lnTo>
                <a:lnTo>
                  <a:pt x="122" y="10"/>
                </a:lnTo>
                <a:lnTo>
                  <a:pt x="122" y="10"/>
                </a:lnTo>
                <a:lnTo>
                  <a:pt x="106" y="17"/>
                </a:lnTo>
                <a:lnTo>
                  <a:pt x="89" y="24"/>
                </a:lnTo>
                <a:lnTo>
                  <a:pt x="74" y="32"/>
                </a:lnTo>
                <a:lnTo>
                  <a:pt x="41" y="54"/>
                </a:lnTo>
                <a:lnTo>
                  <a:pt x="7" y="75"/>
                </a:lnTo>
                <a:lnTo>
                  <a:pt x="7" y="75"/>
                </a:lnTo>
                <a:lnTo>
                  <a:pt x="7" y="75"/>
                </a:lnTo>
                <a:lnTo>
                  <a:pt x="7" y="74"/>
                </a:lnTo>
                <a:lnTo>
                  <a:pt x="7" y="74"/>
                </a:lnTo>
                <a:lnTo>
                  <a:pt x="30" y="57"/>
                </a:lnTo>
                <a:lnTo>
                  <a:pt x="54" y="41"/>
                </a:lnTo>
                <a:lnTo>
                  <a:pt x="78" y="25"/>
                </a:lnTo>
                <a:lnTo>
                  <a:pt x="91" y="19"/>
                </a:lnTo>
                <a:lnTo>
                  <a:pt x="105" y="13"/>
                </a:lnTo>
                <a:lnTo>
                  <a:pt x="118" y="7"/>
                </a:lnTo>
                <a:lnTo>
                  <a:pt x="118" y="7"/>
                </a:lnTo>
                <a:lnTo>
                  <a:pt x="120" y="6"/>
                </a:lnTo>
                <a:lnTo>
                  <a:pt x="120" y="6"/>
                </a:lnTo>
                <a:lnTo>
                  <a:pt x="121" y="4"/>
                </a:lnTo>
                <a:lnTo>
                  <a:pt x="124" y="2"/>
                </a:lnTo>
                <a:lnTo>
                  <a:pt x="125" y="2"/>
                </a:lnTo>
                <a:lnTo>
                  <a:pt x="127" y="0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7607300" y="4859338"/>
            <a:ext cx="766763" cy="623888"/>
          </a:xfrm>
          <a:custGeom>
            <a:avLst/>
            <a:gdLst>
              <a:gd name="T0" fmla="*/ 64 w 483"/>
              <a:gd name="T1" fmla="*/ 245 h 393"/>
              <a:gd name="T2" fmla="*/ 64 w 483"/>
              <a:gd name="T3" fmla="*/ 245 h 393"/>
              <a:gd name="T4" fmla="*/ 256 w 483"/>
              <a:gd name="T5" fmla="*/ 296 h 393"/>
              <a:gd name="T6" fmla="*/ 244 w 483"/>
              <a:gd name="T7" fmla="*/ 386 h 393"/>
              <a:gd name="T8" fmla="*/ 291 w 483"/>
              <a:gd name="T9" fmla="*/ 264 h 393"/>
              <a:gd name="T10" fmla="*/ 76 w 483"/>
              <a:gd name="T11" fmla="*/ 247 h 393"/>
              <a:gd name="T12" fmla="*/ 17 w 483"/>
              <a:gd name="T13" fmla="*/ 302 h 393"/>
              <a:gd name="T14" fmla="*/ 105 w 483"/>
              <a:gd name="T15" fmla="*/ 299 h 393"/>
              <a:gd name="T16" fmla="*/ 283 w 483"/>
              <a:gd name="T17" fmla="*/ 236 h 393"/>
              <a:gd name="T18" fmla="*/ 289 w 483"/>
              <a:gd name="T19" fmla="*/ 233 h 393"/>
              <a:gd name="T20" fmla="*/ 282 w 483"/>
              <a:gd name="T21" fmla="*/ 249 h 393"/>
              <a:gd name="T22" fmla="*/ 19 w 483"/>
              <a:gd name="T23" fmla="*/ 164 h 393"/>
              <a:gd name="T24" fmla="*/ 57 w 483"/>
              <a:gd name="T25" fmla="*/ 143 h 393"/>
              <a:gd name="T26" fmla="*/ 6 w 483"/>
              <a:gd name="T27" fmla="*/ 170 h 393"/>
              <a:gd name="T28" fmla="*/ 61 w 483"/>
              <a:gd name="T29" fmla="*/ 245 h 393"/>
              <a:gd name="T30" fmla="*/ 57 w 483"/>
              <a:gd name="T31" fmla="*/ 138 h 393"/>
              <a:gd name="T32" fmla="*/ 290 w 483"/>
              <a:gd name="T33" fmla="*/ 8 h 393"/>
              <a:gd name="T34" fmla="*/ 252 w 483"/>
              <a:gd name="T35" fmla="*/ 41 h 393"/>
              <a:gd name="T36" fmla="*/ 247 w 483"/>
              <a:gd name="T37" fmla="*/ 119 h 393"/>
              <a:gd name="T38" fmla="*/ 289 w 483"/>
              <a:gd name="T39" fmla="*/ 76 h 393"/>
              <a:gd name="T40" fmla="*/ 289 w 483"/>
              <a:gd name="T41" fmla="*/ 7 h 393"/>
              <a:gd name="T42" fmla="*/ 302 w 483"/>
              <a:gd name="T43" fmla="*/ 64 h 393"/>
              <a:gd name="T44" fmla="*/ 290 w 483"/>
              <a:gd name="T45" fmla="*/ 126 h 393"/>
              <a:gd name="T46" fmla="*/ 216 w 483"/>
              <a:gd name="T47" fmla="*/ 131 h 393"/>
              <a:gd name="T48" fmla="*/ 64 w 483"/>
              <a:gd name="T49" fmla="*/ 138 h 393"/>
              <a:gd name="T50" fmla="*/ 63 w 483"/>
              <a:gd name="T51" fmla="*/ 168 h 393"/>
              <a:gd name="T52" fmla="*/ 102 w 483"/>
              <a:gd name="T53" fmla="*/ 239 h 393"/>
              <a:gd name="T54" fmla="*/ 300 w 483"/>
              <a:gd name="T55" fmla="*/ 229 h 393"/>
              <a:gd name="T56" fmla="*/ 295 w 483"/>
              <a:gd name="T57" fmla="*/ 233 h 393"/>
              <a:gd name="T58" fmla="*/ 296 w 483"/>
              <a:gd name="T59" fmla="*/ 320 h 393"/>
              <a:gd name="T60" fmla="*/ 295 w 483"/>
              <a:gd name="T61" fmla="*/ 330 h 393"/>
              <a:gd name="T62" fmla="*/ 342 w 483"/>
              <a:gd name="T63" fmla="*/ 290 h 393"/>
              <a:gd name="T64" fmla="*/ 450 w 483"/>
              <a:gd name="T65" fmla="*/ 155 h 393"/>
              <a:gd name="T66" fmla="*/ 340 w 483"/>
              <a:gd name="T67" fmla="*/ 56 h 393"/>
              <a:gd name="T68" fmla="*/ 290 w 483"/>
              <a:gd name="T69" fmla="*/ 4 h 393"/>
              <a:gd name="T70" fmla="*/ 316 w 483"/>
              <a:gd name="T71" fmla="*/ 24 h 393"/>
              <a:gd name="T72" fmla="*/ 442 w 483"/>
              <a:gd name="T73" fmla="*/ 136 h 393"/>
              <a:gd name="T74" fmla="*/ 483 w 483"/>
              <a:gd name="T75" fmla="*/ 165 h 393"/>
              <a:gd name="T76" fmla="*/ 373 w 483"/>
              <a:gd name="T77" fmla="*/ 273 h 393"/>
              <a:gd name="T78" fmla="*/ 291 w 483"/>
              <a:gd name="T79" fmla="*/ 341 h 393"/>
              <a:gd name="T80" fmla="*/ 250 w 483"/>
              <a:gd name="T81" fmla="*/ 388 h 393"/>
              <a:gd name="T82" fmla="*/ 243 w 483"/>
              <a:gd name="T83" fmla="*/ 392 h 393"/>
              <a:gd name="T84" fmla="*/ 237 w 483"/>
              <a:gd name="T85" fmla="*/ 367 h 393"/>
              <a:gd name="T86" fmla="*/ 236 w 483"/>
              <a:gd name="T87" fmla="*/ 303 h 393"/>
              <a:gd name="T88" fmla="*/ 26 w 483"/>
              <a:gd name="T89" fmla="*/ 313 h 393"/>
              <a:gd name="T90" fmla="*/ 10 w 483"/>
              <a:gd name="T91" fmla="*/ 308 h 393"/>
              <a:gd name="T92" fmla="*/ 39 w 483"/>
              <a:gd name="T93" fmla="*/ 307 h 393"/>
              <a:gd name="T94" fmla="*/ 8 w 483"/>
              <a:gd name="T95" fmla="*/ 308 h 393"/>
              <a:gd name="T96" fmla="*/ 6 w 483"/>
              <a:gd name="T97" fmla="*/ 307 h 393"/>
              <a:gd name="T98" fmla="*/ 4 w 483"/>
              <a:gd name="T99" fmla="*/ 307 h 393"/>
              <a:gd name="T100" fmla="*/ 2 w 483"/>
              <a:gd name="T101" fmla="*/ 173 h 393"/>
              <a:gd name="T102" fmla="*/ 2 w 483"/>
              <a:gd name="T103" fmla="*/ 169 h 393"/>
              <a:gd name="T104" fmla="*/ 4 w 483"/>
              <a:gd name="T105" fmla="*/ 164 h 393"/>
              <a:gd name="T106" fmla="*/ 56 w 483"/>
              <a:gd name="T107" fmla="*/ 132 h 393"/>
              <a:gd name="T108" fmla="*/ 56 w 483"/>
              <a:gd name="T109" fmla="*/ 135 h 393"/>
              <a:gd name="T110" fmla="*/ 164 w 483"/>
              <a:gd name="T111" fmla="*/ 127 h 393"/>
              <a:gd name="T112" fmla="*/ 235 w 483"/>
              <a:gd name="T113" fmla="*/ 71 h 393"/>
              <a:gd name="T114" fmla="*/ 233 w 483"/>
              <a:gd name="T115" fmla="*/ 51 h 393"/>
              <a:gd name="T116" fmla="*/ 283 w 483"/>
              <a:gd name="T117" fmla="*/ 8 h 393"/>
              <a:gd name="T118" fmla="*/ 296 w 483"/>
              <a:gd name="T11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" h="393">
                <a:moveTo>
                  <a:pt x="250" y="291"/>
                </a:moveTo>
                <a:lnTo>
                  <a:pt x="247" y="296"/>
                </a:lnTo>
                <a:lnTo>
                  <a:pt x="248" y="296"/>
                </a:lnTo>
                <a:lnTo>
                  <a:pt x="249" y="296"/>
                </a:lnTo>
                <a:lnTo>
                  <a:pt x="250" y="291"/>
                </a:lnTo>
                <a:lnTo>
                  <a:pt x="250" y="291"/>
                </a:lnTo>
                <a:close/>
                <a:moveTo>
                  <a:pt x="64" y="245"/>
                </a:moveTo>
                <a:lnTo>
                  <a:pt x="46" y="266"/>
                </a:lnTo>
                <a:lnTo>
                  <a:pt x="26" y="286"/>
                </a:lnTo>
                <a:lnTo>
                  <a:pt x="35" y="278"/>
                </a:lnTo>
                <a:lnTo>
                  <a:pt x="43" y="270"/>
                </a:lnTo>
                <a:lnTo>
                  <a:pt x="54" y="258"/>
                </a:lnTo>
                <a:lnTo>
                  <a:pt x="65" y="247"/>
                </a:lnTo>
                <a:lnTo>
                  <a:pt x="64" y="245"/>
                </a:lnTo>
                <a:close/>
                <a:moveTo>
                  <a:pt x="291" y="240"/>
                </a:moveTo>
                <a:lnTo>
                  <a:pt x="286" y="248"/>
                </a:lnTo>
                <a:lnTo>
                  <a:pt x="281" y="256"/>
                </a:lnTo>
                <a:lnTo>
                  <a:pt x="268" y="271"/>
                </a:lnTo>
                <a:lnTo>
                  <a:pt x="253" y="290"/>
                </a:lnTo>
                <a:lnTo>
                  <a:pt x="254" y="296"/>
                </a:lnTo>
                <a:lnTo>
                  <a:pt x="256" y="296"/>
                </a:lnTo>
                <a:lnTo>
                  <a:pt x="256" y="298"/>
                </a:lnTo>
                <a:lnTo>
                  <a:pt x="256" y="299"/>
                </a:lnTo>
                <a:lnTo>
                  <a:pt x="254" y="300"/>
                </a:lnTo>
                <a:lnTo>
                  <a:pt x="253" y="325"/>
                </a:lnTo>
                <a:lnTo>
                  <a:pt x="248" y="351"/>
                </a:lnTo>
                <a:lnTo>
                  <a:pt x="245" y="376"/>
                </a:lnTo>
                <a:lnTo>
                  <a:pt x="244" y="386"/>
                </a:lnTo>
                <a:lnTo>
                  <a:pt x="250" y="375"/>
                </a:lnTo>
                <a:lnTo>
                  <a:pt x="258" y="363"/>
                </a:lnTo>
                <a:lnTo>
                  <a:pt x="268" y="354"/>
                </a:lnTo>
                <a:lnTo>
                  <a:pt x="286" y="332"/>
                </a:lnTo>
                <a:lnTo>
                  <a:pt x="287" y="309"/>
                </a:lnTo>
                <a:lnTo>
                  <a:pt x="290" y="286"/>
                </a:lnTo>
                <a:lnTo>
                  <a:pt x="291" y="264"/>
                </a:lnTo>
                <a:lnTo>
                  <a:pt x="291" y="240"/>
                </a:lnTo>
                <a:close/>
                <a:moveTo>
                  <a:pt x="287" y="233"/>
                </a:moveTo>
                <a:lnTo>
                  <a:pt x="218" y="235"/>
                </a:lnTo>
                <a:lnTo>
                  <a:pt x="148" y="239"/>
                </a:lnTo>
                <a:lnTo>
                  <a:pt x="78" y="245"/>
                </a:lnTo>
                <a:lnTo>
                  <a:pt x="77" y="245"/>
                </a:lnTo>
                <a:lnTo>
                  <a:pt x="76" y="247"/>
                </a:lnTo>
                <a:lnTo>
                  <a:pt x="68" y="252"/>
                </a:lnTo>
                <a:lnTo>
                  <a:pt x="61" y="260"/>
                </a:lnTo>
                <a:lnTo>
                  <a:pt x="55" y="268"/>
                </a:lnTo>
                <a:lnTo>
                  <a:pt x="47" y="277"/>
                </a:lnTo>
                <a:lnTo>
                  <a:pt x="38" y="285"/>
                </a:lnTo>
                <a:lnTo>
                  <a:pt x="27" y="294"/>
                </a:lnTo>
                <a:lnTo>
                  <a:pt x="17" y="302"/>
                </a:lnTo>
                <a:lnTo>
                  <a:pt x="25" y="302"/>
                </a:lnTo>
                <a:lnTo>
                  <a:pt x="33" y="300"/>
                </a:lnTo>
                <a:lnTo>
                  <a:pt x="42" y="300"/>
                </a:lnTo>
                <a:lnTo>
                  <a:pt x="48" y="303"/>
                </a:lnTo>
                <a:lnTo>
                  <a:pt x="48" y="304"/>
                </a:lnTo>
                <a:lnTo>
                  <a:pt x="47" y="306"/>
                </a:lnTo>
                <a:lnTo>
                  <a:pt x="105" y="299"/>
                </a:lnTo>
                <a:lnTo>
                  <a:pt x="161" y="298"/>
                </a:lnTo>
                <a:lnTo>
                  <a:pt x="236" y="296"/>
                </a:lnTo>
                <a:lnTo>
                  <a:pt x="264" y="257"/>
                </a:lnTo>
                <a:lnTo>
                  <a:pt x="269" y="249"/>
                </a:lnTo>
                <a:lnTo>
                  <a:pt x="274" y="241"/>
                </a:lnTo>
                <a:lnTo>
                  <a:pt x="282" y="236"/>
                </a:lnTo>
                <a:lnTo>
                  <a:pt x="283" y="236"/>
                </a:lnTo>
                <a:lnTo>
                  <a:pt x="283" y="236"/>
                </a:lnTo>
                <a:lnTo>
                  <a:pt x="283" y="236"/>
                </a:lnTo>
                <a:lnTo>
                  <a:pt x="281" y="240"/>
                </a:lnTo>
                <a:lnTo>
                  <a:pt x="279" y="243"/>
                </a:lnTo>
                <a:lnTo>
                  <a:pt x="287" y="233"/>
                </a:lnTo>
                <a:close/>
                <a:moveTo>
                  <a:pt x="292" y="233"/>
                </a:moveTo>
                <a:lnTo>
                  <a:pt x="289" y="233"/>
                </a:lnTo>
                <a:lnTo>
                  <a:pt x="270" y="260"/>
                </a:lnTo>
                <a:lnTo>
                  <a:pt x="265" y="268"/>
                </a:lnTo>
                <a:lnTo>
                  <a:pt x="260" y="275"/>
                </a:lnTo>
                <a:lnTo>
                  <a:pt x="254" y="285"/>
                </a:lnTo>
                <a:lnTo>
                  <a:pt x="260" y="278"/>
                </a:lnTo>
                <a:lnTo>
                  <a:pt x="264" y="273"/>
                </a:lnTo>
                <a:lnTo>
                  <a:pt x="282" y="249"/>
                </a:lnTo>
                <a:lnTo>
                  <a:pt x="283" y="247"/>
                </a:lnTo>
                <a:lnTo>
                  <a:pt x="286" y="244"/>
                </a:lnTo>
                <a:lnTo>
                  <a:pt x="287" y="241"/>
                </a:lnTo>
                <a:lnTo>
                  <a:pt x="290" y="239"/>
                </a:lnTo>
                <a:lnTo>
                  <a:pt x="291" y="236"/>
                </a:lnTo>
                <a:lnTo>
                  <a:pt x="292" y="233"/>
                </a:lnTo>
                <a:close/>
                <a:moveTo>
                  <a:pt x="19" y="164"/>
                </a:moveTo>
                <a:lnTo>
                  <a:pt x="13" y="167"/>
                </a:lnTo>
                <a:lnTo>
                  <a:pt x="6" y="169"/>
                </a:lnTo>
                <a:lnTo>
                  <a:pt x="6" y="170"/>
                </a:lnTo>
                <a:lnTo>
                  <a:pt x="12" y="167"/>
                </a:lnTo>
                <a:lnTo>
                  <a:pt x="17" y="165"/>
                </a:lnTo>
                <a:lnTo>
                  <a:pt x="19" y="164"/>
                </a:lnTo>
                <a:close/>
                <a:moveTo>
                  <a:pt x="57" y="143"/>
                </a:moveTo>
                <a:lnTo>
                  <a:pt x="50" y="147"/>
                </a:lnTo>
                <a:lnTo>
                  <a:pt x="40" y="152"/>
                </a:lnTo>
                <a:lnTo>
                  <a:pt x="31" y="157"/>
                </a:lnTo>
                <a:lnTo>
                  <a:pt x="26" y="161"/>
                </a:lnTo>
                <a:lnTo>
                  <a:pt x="21" y="164"/>
                </a:lnTo>
                <a:lnTo>
                  <a:pt x="13" y="168"/>
                </a:lnTo>
                <a:lnTo>
                  <a:pt x="6" y="170"/>
                </a:lnTo>
                <a:lnTo>
                  <a:pt x="13" y="201"/>
                </a:lnTo>
                <a:lnTo>
                  <a:pt x="17" y="232"/>
                </a:lnTo>
                <a:lnTo>
                  <a:pt x="17" y="265"/>
                </a:lnTo>
                <a:lnTo>
                  <a:pt x="14" y="295"/>
                </a:lnTo>
                <a:lnTo>
                  <a:pt x="23" y="286"/>
                </a:lnTo>
                <a:lnTo>
                  <a:pt x="33" y="275"/>
                </a:lnTo>
                <a:lnTo>
                  <a:pt x="61" y="245"/>
                </a:lnTo>
                <a:lnTo>
                  <a:pt x="59" y="244"/>
                </a:lnTo>
                <a:lnTo>
                  <a:pt x="57" y="241"/>
                </a:lnTo>
                <a:lnTo>
                  <a:pt x="56" y="239"/>
                </a:lnTo>
                <a:lnTo>
                  <a:pt x="55" y="190"/>
                </a:lnTo>
                <a:lnTo>
                  <a:pt x="57" y="143"/>
                </a:lnTo>
                <a:close/>
                <a:moveTo>
                  <a:pt x="59" y="138"/>
                </a:moveTo>
                <a:lnTo>
                  <a:pt x="57" y="138"/>
                </a:lnTo>
                <a:lnTo>
                  <a:pt x="51" y="139"/>
                </a:lnTo>
                <a:lnTo>
                  <a:pt x="46" y="144"/>
                </a:lnTo>
                <a:lnTo>
                  <a:pt x="40" y="149"/>
                </a:lnTo>
                <a:lnTo>
                  <a:pt x="50" y="146"/>
                </a:lnTo>
                <a:lnTo>
                  <a:pt x="57" y="140"/>
                </a:lnTo>
                <a:lnTo>
                  <a:pt x="59" y="138"/>
                </a:lnTo>
                <a:close/>
                <a:moveTo>
                  <a:pt x="290" y="8"/>
                </a:moveTo>
                <a:lnTo>
                  <a:pt x="279" y="14"/>
                </a:lnTo>
                <a:lnTo>
                  <a:pt x="278" y="16"/>
                </a:lnTo>
                <a:lnTo>
                  <a:pt x="273" y="21"/>
                </a:lnTo>
                <a:lnTo>
                  <a:pt x="268" y="26"/>
                </a:lnTo>
                <a:lnTo>
                  <a:pt x="262" y="33"/>
                </a:lnTo>
                <a:lnTo>
                  <a:pt x="257" y="37"/>
                </a:lnTo>
                <a:lnTo>
                  <a:pt x="252" y="41"/>
                </a:lnTo>
                <a:lnTo>
                  <a:pt x="247" y="46"/>
                </a:lnTo>
                <a:lnTo>
                  <a:pt x="244" y="49"/>
                </a:lnTo>
                <a:lnTo>
                  <a:pt x="241" y="50"/>
                </a:lnTo>
                <a:lnTo>
                  <a:pt x="240" y="51"/>
                </a:lnTo>
                <a:lnTo>
                  <a:pt x="239" y="52"/>
                </a:lnTo>
                <a:lnTo>
                  <a:pt x="245" y="85"/>
                </a:lnTo>
                <a:lnTo>
                  <a:pt x="247" y="119"/>
                </a:lnTo>
                <a:lnTo>
                  <a:pt x="245" y="121"/>
                </a:lnTo>
                <a:lnTo>
                  <a:pt x="244" y="121"/>
                </a:lnTo>
                <a:lnTo>
                  <a:pt x="244" y="123"/>
                </a:lnTo>
                <a:lnTo>
                  <a:pt x="287" y="123"/>
                </a:lnTo>
                <a:lnTo>
                  <a:pt x="287" y="106"/>
                </a:lnTo>
                <a:lnTo>
                  <a:pt x="287" y="90"/>
                </a:lnTo>
                <a:lnTo>
                  <a:pt x="289" y="76"/>
                </a:lnTo>
                <a:lnTo>
                  <a:pt x="290" y="60"/>
                </a:lnTo>
                <a:lnTo>
                  <a:pt x="289" y="34"/>
                </a:lnTo>
                <a:lnTo>
                  <a:pt x="290" y="8"/>
                </a:lnTo>
                <a:close/>
                <a:moveTo>
                  <a:pt x="290" y="5"/>
                </a:moveTo>
                <a:lnTo>
                  <a:pt x="290" y="7"/>
                </a:lnTo>
                <a:lnTo>
                  <a:pt x="289" y="7"/>
                </a:lnTo>
                <a:lnTo>
                  <a:pt x="289" y="7"/>
                </a:lnTo>
                <a:lnTo>
                  <a:pt x="290" y="7"/>
                </a:lnTo>
                <a:lnTo>
                  <a:pt x="290" y="5"/>
                </a:lnTo>
                <a:close/>
                <a:moveTo>
                  <a:pt x="299" y="5"/>
                </a:moveTo>
                <a:lnTo>
                  <a:pt x="300" y="24"/>
                </a:lnTo>
                <a:lnTo>
                  <a:pt x="300" y="42"/>
                </a:lnTo>
                <a:lnTo>
                  <a:pt x="300" y="52"/>
                </a:lnTo>
                <a:lnTo>
                  <a:pt x="302" y="64"/>
                </a:lnTo>
                <a:lnTo>
                  <a:pt x="299" y="75"/>
                </a:lnTo>
                <a:lnTo>
                  <a:pt x="296" y="90"/>
                </a:lnTo>
                <a:lnTo>
                  <a:pt x="295" y="108"/>
                </a:lnTo>
                <a:lnTo>
                  <a:pt x="291" y="123"/>
                </a:lnTo>
                <a:lnTo>
                  <a:pt x="291" y="125"/>
                </a:lnTo>
                <a:lnTo>
                  <a:pt x="291" y="125"/>
                </a:lnTo>
                <a:lnTo>
                  <a:pt x="290" y="126"/>
                </a:lnTo>
                <a:lnTo>
                  <a:pt x="287" y="130"/>
                </a:lnTo>
                <a:lnTo>
                  <a:pt x="286" y="130"/>
                </a:lnTo>
                <a:lnTo>
                  <a:pt x="285" y="130"/>
                </a:lnTo>
                <a:lnTo>
                  <a:pt x="285" y="130"/>
                </a:lnTo>
                <a:lnTo>
                  <a:pt x="286" y="127"/>
                </a:lnTo>
                <a:lnTo>
                  <a:pt x="285" y="129"/>
                </a:lnTo>
                <a:lnTo>
                  <a:pt x="216" y="131"/>
                </a:lnTo>
                <a:lnTo>
                  <a:pt x="148" y="132"/>
                </a:lnTo>
                <a:lnTo>
                  <a:pt x="111" y="134"/>
                </a:lnTo>
                <a:lnTo>
                  <a:pt x="75" y="136"/>
                </a:lnTo>
                <a:lnTo>
                  <a:pt x="69" y="136"/>
                </a:lnTo>
                <a:lnTo>
                  <a:pt x="64" y="136"/>
                </a:lnTo>
                <a:lnTo>
                  <a:pt x="64" y="138"/>
                </a:lnTo>
                <a:lnTo>
                  <a:pt x="64" y="138"/>
                </a:lnTo>
                <a:lnTo>
                  <a:pt x="65" y="138"/>
                </a:lnTo>
                <a:lnTo>
                  <a:pt x="65" y="138"/>
                </a:lnTo>
                <a:lnTo>
                  <a:pt x="65" y="139"/>
                </a:lnTo>
                <a:lnTo>
                  <a:pt x="64" y="140"/>
                </a:lnTo>
                <a:lnTo>
                  <a:pt x="64" y="140"/>
                </a:lnTo>
                <a:lnTo>
                  <a:pt x="64" y="142"/>
                </a:lnTo>
                <a:lnTo>
                  <a:pt x="63" y="168"/>
                </a:lnTo>
                <a:lnTo>
                  <a:pt x="63" y="193"/>
                </a:lnTo>
                <a:lnTo>
                  <a:pt x="64" y="219"/>
                </a:lnTo>
                <a:lnTo>
                  <a:pt x="68" y="229"/>
                </a:lnTo>
                <a:lnTo>
                  <a:pt x="73" y="235"/>
                </a:lnTo>
                <a:lnTo>
                  <a:pt x="82" y="239"/>
                </a:lnTo>
                <a:lnTo>
                  <a:pt x="92" y="239"/>
                </a:lnTo>
                <a:lnTo>
                  <a:pt x="102" y="239"/>
                </a:lnTo>
                <a:lnTo>
                  <a:pt x="113" y="237"/>
                </a:lnTo>
                <a:lnTo>
                  <a:pt x="122" y="236"/>
                </a:lnTo>
                <a:lnTo>
                  <a:pt x="180" y="232"/>
                </a:lnTo>
                <a:lnTo>
                  <a:pt x="239" y="228"/>
                </a:lnTo>
                <a:lnTo>
                  <a:pt x="298" y="228"/>
                </a:lnTo>
                <a:lnTo>
                  <a:pt x="299" y="228"/>
                </a:lnTo>
                <a:lnTo>
                  <a:pt x="300" y="229"/>
                </a:lnTo>
                <a:lnTo>
                  <a:pt x="300" y="229"/>
                </a:lnTo>
                <a:lnTo>
                  <a:pt x="299" y="231"/>
                </a:lnTo>
                <a:lnTo>
                  <a:pt x="298" y="232"/>
                </a:lnTo>
                <a:lnTo>
                  <a:pt x="296" y="232"/>
                </a:lnTo>
                <a:lnTo>
                  <a:pt x="296" y="233"/>
                </a:lnTo>
                <a:lnTo>
                  <a:pt x="295" y="233"/>
                </a:lnTo>
                <a:lnTo>
                  <a:pt x="295" y="233"/>
                </a:lnTo>
                <a:lnTo>
                  <a:pt x="296" y="233"/>
                </a:lnTo>
                <a:lnTo>
                  <a:pt x="298" y="235"/>
                </a:lnTo>
                <a:lnTo>
                  <a:pt x="299" y="264"/>
                </a:lnTo>
                <a:lnTo>
                  <a:pt x="298" y="292"/>
                </a:lnTo>
                <a:lnTo>
                  <a:pt x="295" y="320"/>
                </a:lnTo>
                <a:lnTo>
                  <a:pt x="296" y="320"/>
                </a:lnTo>
                <a:lnTo>
                  <a:pt x="296" y="320"/>
                </a:lnTo>
                <a:lnTo>
                  <a:pt x="299" y="320"/>
                </a:lnTo>
                <a:lnTo>
                  <a:pt x="300" y="319"/>
                </a:lnTo>
                <a:lnTo>
                  <a:pt x="302" y="319"/>
                </a:lnTo>
                <a:lnTo>
                  <a:pt x="302" y="320"/>
                </a:lnTo>
                <a:lnTo>
                  <a:pt x="299" y="325"/>
                </a:lnTo>
                <a:lnTo>
                  <a:pt x="295" y="330"/>
                </a:lnTo>
                <a:lnTo>
                  <a:pt x="295" y="330"/>
                </a:lnTo>
                <a:lnTo>
                  <a:pt x="295" y="332"/>
                </a:lnTo>
                <a:lnTo>
                  <a:pt x="294" y="333"/>
                </a:lnTo>
                <a:lnTo>
                  <a:pt x="292" y="334"/>
                </a:lnTo>
                <a:lnTo>
                  <a:pt x="306" y="327"/>
                </a:lnTo>
                <a:lnTo>
                  <a:pt x="319" y="315"/>
                </a:lnTo>
                <a:lnTo>
                  <a:pt x="332" y="302"/>
                </a:lnTo>
                <a:lnTo>
                  <a:pt x="342" y="290"/>
                </a:lnTo>
                <a:lnTo>
                  <a:pt x="384" y="252"/>
                </a:lnTo>
                <a:lnTo>
                  <a:pt x="439" y="201"/>
                </a:lnTo>
                <a:lnTo>
                  <a:pt x="451" y="191"/>
                </a:lnTo>
                <a:lnTo>
                  <a:pt x="463" y="181"/>
                </a:lnTo>
                <a:lnTo>
                  <a:pt x="472" y="170"/>
                </a:lnTo>
                <a:lnTo>
                  <a:pt x="462" y="161"/>
                </a:lnTo>
                <a:lnTo>
                  <a:pt x="450" y="155"/>
                </a:lnTo>
                <a:lnTo>
                  <a:pt x="438" y="147"/>
                </a:lnTo>
                <a:lnTo>
                  <a:pt x="422" y="131"/>
                </a:lnTo>
                <a:lnTo>
                  <a:pt x="407" y="114"/>
                </a:lnTo>
                <a:lnTo>
                  <a:pt x="392" y="98"/>
                </a:lnTo>
                <a:lnTo>
                  <a:pt x="375" y="84"/>
                </a:lnTo>
                <a:lnTo>
                  <a:pt x="358" y="71"/>
                </a:lnTo>
                <a:lnTo>
                  <a:pt x="340" y="56"/>
                </a:lnTo>
                <a:lnTo>
                  <a:pt x="324" y="41"/>
                </a:lnTo>
                <a:lnTo>
                  <a:pt x="310" y="24"/>
                </a:lnTo>
                <a:lnTo>
                  <a:pt x="299" y="5"/>
                </a:lnTo>
                <a:close/>
                <a:moveTo>
                  <a:pt x="290" y="4"/>
                </a:moveTo>
                <a:lnTo>
                  <a:pt x="290" y="4"/>
                </a:lnTo>
                <a:lnTo>
                  <a:pt x="290" y="4"/>
                </a:lnTo>
                <a:lnTo>
                  <a:pt x="290" y="4"/>
                </a:lnTo>
                <a:close/>
                <a:moveTo>
                  <a:pt x="296" y="0"/>
                </a:moveTo>
                <a:lnTo>
                  <a:pt x="298" y="0"/>
                </a:lnTo>
                <a:lnTo>
                  <a:pt x="299" y="1"/>
                </a:lnTo>
                <a:lnTo>
                  <a:pt x="299" y="1"/>
                </a:lnTo>
                <a:lnTo>
                  <a:pt x="300" y="1"/>
                </a:lnTo>
                <a:lnTo>
                  <a:pt x="300" y="1"/>
                </a:lnTo>
                <a:lnTo>
                  <a:pt x="316" y="24"/>
                </a:lnTo>
                <a:lnTo>
                  <a:pt x="334" y="42"/>
                </a:lnTo>
                <a:lnTo>
                  <a:pt x="354" y="59"/>
                </a:lnTo>
                <a:lnTo>
                  <a:pt x="375" y="75"/>
                </a:lnTo>
                <a:lnTo>
                  <a:pt x="396" y="90"/>
                </a:lnTo>
                <a:lnTo>
                  <a:pt x="416" y="109"/>
                </a:lnTo>
                <a:lnTo>
                  <a:pt x="429" y="123"/>
                </a:lnTo>
                <a:lnTo>
                  <a:pt x="442" y="136"/>
                </a:lnTo>
                <a:lnTo>
                  <a:pt x="457" y="149"/>
                </a:lnTo>
                <a:lnTo>
                  <a:pt x="464" y="153"/>
                </a:lnTo>
                <a:lnTo>
                  <a:pt x="472" y="159"/>
                </a:lnTo>
                <a:lnTo>
                  <a:pt x="479" y="164"/>
                </a:lnTo>
                <a:lnTo>
                  <a:pt x="481" y="164"/>
                </a:lnTo>
                <a:lnTo>
                  <a:pt x="483" y="165"/>
                </a:lnTo>
                <a:lnTo>
                  <a:pt x="483" y="165"/>
                </a:lnTo>
                <a:lnTo>
                  <a:pt x="483" y="172"/>
                </a:lnTo>
                <a:lnTo>
                  <a:pt x="478" y="180"/>
                </a:lnTo>
                <a:lnTo>
                  <a:pt x="468" y="189"/>
                </a:lnTo>
                <a:lnTo>
                  <a:pt x="459" y="197"/>
                </a:lnTo>
                <a:lnTo>
                  <a:pt x="450" y="203"/>
                </a:lnTo>
                <a:lnTo>
                  <a:pt x="443" y="209"/>
                </a:lnTo>
                <a:lnTo>
                  <a:pt x="373" y="273"/>
                </a:lnTo>
                <a:lnTo>
                  <a:pt x="344" y="299"/>
                </a:lnTo>
                <a:lnTo>
                  <a:pt x="315" y="325"/>
                </a:lnTo>
                <a:lnTo>
                  <a:pt x="310" y="328"/>
                </a:lnTo>
                <a:lnTo>
                  <a:pt x="303" y="333"/>
                </a:lnTo>
                <a:lnTo>
                  <a:pt x="295" y="337"/>
                </a:lnTo>
                <a:lnTo>
                  <a:pt x="292" y="341"/>
                </a:lnTo>
                <a:lnTo>
                  <a:pt x="291" y="341"/>
                </a:lnTo>
                <a:lnTo>
                  <a:pt x="290" y="341"/>
                </a:lnTo>
                <a:lnTo>
                  <a:pt x="283" y="350"/>
                </a:lnTo>
                <a:lnTo>
                  <a:pt x="275" y="358"/>
                </a:lnTo>
                <a:lnTo>
                  <a:pt x="268" y="367"/>
                </a:lnTo>
                <a:lnTo>
                  <a:pt x="260" y="375"/>
                </a:lnTo>
                <a:lnTo>
                  <a:pt x="256" y="382"/>
                </a:lnTo>
                <a:lnTo>
                  <a:pt x="250" y="388"/>
                </a:lnTo>
                <a:lnTo>
                  <a:pt x="244" y="393"/>
                </a:lnTo>
                <a:lnTo>
                  <a:pt x="244" y="393"/>
                </a:lnTo>
                <a:lnTo>
                  <a:pt x="244" y="393"/>
                </a:lnTo>
                <a:lnTo>
                  <a:pt x="247" y="389"/>
                </a:lnTo>
                <a:lnTo>
                  <a:pt x="244" y="391"/>
                </a:lnTo>
                <a:lnTo>
                  <a:pt x="244" y="391"/>
                </a:lnTo>
                <a:lnTo>
                  <a:pt x="243" y="392"/>
                </a:lnTo>
                <a:lnTo>
                  <a:pt x="241" y="392"/>
                </a:lnTo>
                <a:lnTo>
                  <a:pt x="241" y="392"/>
                </a:lnTo>
                <a:lnTo>
                  <a:pt x="241" y="391"/>
                </a:lnTo>
                <a:lnTo>
                  <a:pt x="237" y="388"/>
                </a:lnTo>
                <a:lnTo>
                  <a:pt x="236" y="382"/>
                </a:lnTo>
                <a:lnTo>
                  <a:pt x="236" y="374"/>
                </a:lnTo>
                <a:lnTo>
                  <a:pt x="237" y="367"/>
                </a:lnTo>
                <a:lnTo>
                  <a:pt x="239" y="362"/>
                </a:lnTo>
                <a:lnTo>
                  <a:pt x="245" y="332"/>
                </a:lnTo>
                <a:lnTo>
                  <a:pt x="249" y="302"/>
                </a:lnTo>
                <a:lnTo>
                  <a:pt x="244" y="302"/>
                </a:lnTo>
                <a:lnTo>
                  <a:pt x="240" y="303"/>
                </a:lnTo>
                <a:lnTo>
                  <a:pt x="239" y="303"/>
                </a:lnTo>
                <a:lnTo>
                  <a:pt x="236" y="303"/>
                </a:lnTo>
                <a:lnTo>
                  <a:pt x="235" y="303"/>
                </a:lnTo>
                <a:lnTo>
                  <a:pt x="233" y="303"/>
                </a:lnTo>
                <a:lnTo>
                  <a:pt x="177" y="303"/>
                </a:lnTo>
                <a:lnTo>
                  <a:pt x="128" y="304"/>
                </a:lnTo>
                <a:lnTo>
                  <a:pt x="80" y="308"/>
                </a:lnTo>
                <a:lnTo>
                  <a:pt x="31" y="312"/>
                </a:lnTo>
                <a:lnTo>
                  <a:pt x="26" y="313"/>
                </a:lnTo>
                <a:lnTo>
                  <a:pt x="17" y="313"/>
                </a:lnTo>
                <a:lnTo>
                  <a:pt x="8" y="312"/>
                </a:lnTo>
                <a:lnTo>
                  <a:pt x="8" y="312"/>
                </a:lnTo>
                <a:lnTo>
                  <a:pt x="8" y="311"/>
                </a:lnTo>
                <a:lnTo>
                  <a:pt x="9" y="309"/>
                </a:lnTo>
                <a:lnTo>
                  <a:pt x="10" y="308"/>
                </a:lnTo>
                <a:lnTo>
                  <a:pt x="10" y="308"/>
                </a:lnTo>
                <a:lnTo>
                  <a:pt x="18" y="309"/>
                </a:lnTo>
                <a:lnTo>
                  <a:pt x="26" y="309"/>
                </a:lnTo>
                <a:lnTo>
                  <a:pt x="31" y="308"/>
                </a:lnTo>
                <a:lnTo>
                  <a:pt x="31" y="308"/>
                </a:lnTo>
                <a:lnTo>
                  <a:pt x="35" y="307"/>
                </a:lnTo>
                <a:lnTo>
                  <a:pt x="38" y="307"/>
                </a:lnTo>
                <a:lnTo>
                  <a:pt x="39" y="307"/>
                </a:lnTo>
                <a:lnTo>
                  <a:pt x="33" y="307"/>
                </a:lnTo>
                <a:lnTo>
                  <a:pt x="26" y="306"/>
                </a:lnTo>
                <a:lnTo>
                  <a:pt x="19" y="306"/>
                </a:lnTo>
                <a:lnTo>
                  <a:pt x="13" y="307"/>
                </a:lnTo>
                <a:lnTo>
                  <a:pt x="13" y="307"/>
                </a:lnTo>
                <a:lnTo>
                  <a:pt x="10" y="308"/>
                </a:lnTo>
                <a:lnTo>
                  <a:pt x="8" y="308"/>
                </a:lnTo>
                <a:lnTo>
                  <a:pt x="6" y="309"/>
                </a:lnTo>
                <a:lnTo>
                  <a:pt x="6" y="309"/>
                </a:lnTo>
                <a:lnTo>
                  <a:pt x="6" y="309"/>
                </a:lnTo>
                <a:lnTo>
                  <a:pt x="5" y="308"/>
                </a:lnTo>
                <a:lnTo>
                  <a:pt x="6" y="308"/>
                </a:lnTo>
                <a:lnTo>
                  <a:pt x="5" y="308"/>
                </a:lnTo>
                <a:lnTo>
                  <a:pt x="6" y="307"/>
                </a:lnTo>
                <a:lnTo>
                  <a:pt x="6" y="307"/>
                </a:lnTo>
                <a:lnTo>
                  <a:pt x="5" y="307"/>
                </a:lnTo>
                <a:lnTo>
                  <a:pt x="5" y="307"/>
                </a:lnTo>
                <a:lnTo>
                  <a:pt x="5" y="306"/>
                </a:lnTo>
                <a:lnTo>
                  <a:pt x="5" y="306"/>
                </a:lnTo>
                <a:lnTo>
                  <a:pt x="4" y="307"/>
                </a:lnTo>
                <a:lnTo>
                  <a:pt x="4" y="307"/>
                </a:lnTo>
                <a:lnTo>
                  <a:pt x="4" y="306"/>
                </a:lnTo>
                <a:lnTo>
                  <a:pt x="4" y="306"/>
                </a:lnTo>
                <a:lnTo>
                  <a:pt x="6" y="304"/>
                </a:lnTo>
                <a:lnTo>
                  <a:pt x="5" y="273"/>
                </a:lnTo>
                <a:lnTo>
                  <a:pt x="6" y="240"/>
                </a:lnTo>
                <a:lnTo>
                  <a:pt x="4" y="207"/>
                </a:lnTo>
                <a:lnTo>
                  <a:pt x="2" y="173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4"/>
                </a:lnTo>
                <a:lnTo>
                  <a:pt x="2" y="173"/>
                </a:lnTo>
                <a:lnTo>
                  <a:pt x="2" y="169"/>
                </a:lnTo>
                <a:lnTo>
                  <a:pt x="2" y="169"/>
                </a:lnTo>
                <a:lnTo>
                  <a:pt x="1" y="169"/>
                </a:lnTo>
                <a:lnTo>
                  <a:pt x="0" y="169"/>
                </a:lnTo>
                <a:lnTo>
                  <a:pt x="1" y="168"/>
                </a:lnTo>
                <a:lnTo>
                  <a:pt x="2" y="167"/>
                </a:lnTo>
                <a:lnTo>
                  <a:pt x="2" y="165"/>
                </a:lnTo>
                <a:lnTo>
                  <a:pt x="4" y="165"/>
                </a:lnTo>
                <a:lnTo>
                  <a:pt x="4" y="164"/>
                </a:lnTo>
                <a:lnTo>
                  <a:pt x="5" y="165"/>
                </a:lnTo>
                <a:lnTo>
                  <a:pt x="8" y="164"/>
                </a:lnTo>
                <a:lnTo>
                  <a:pt x="10" y="163"/>
                </a:lnTo>
                <a:lnTo>
                  <a:pt x="19" y="157"/>
                </a:lnTo>
                <a:lnTo>
                  <a:pt x="27" y="152"/>
                </a:lnTo>
                <a:lnTo>
                  <a:pt x="55" y="132"/>
                </a:lnTo>
                <a:lnTo>
                  <a:pt x="56" y="132"/>
                </a:lnTo>
                <a:lnTo>
                  <a:pt x="56" y="132"/>
                </a:lnTo>
                <a:lnTo>
                  <a:pt x="57" y="132"/>
                </a:lnTo>
                <a:lnTo>
                  <a:pt x="57" y="132"/>
                </a:lnTo>
                <a:lnTo>
                  <a:pt x="55" y="135"/>
                </a:lnTo>
                <a:lnTo>
                  <a:pt x="56" y="135"/>
                </a:lnTo>
                <a:lnTo>
                  <a:pt x="57" y="135"/>
                </a:lnTo>
                <a:lnTo>
                  <a:pt x="56" y="135"/>
                </a:lnTo>
                <a:lnTo>
                  <a:pt x="56" y="135"/>
                </a:lnTo>
                <a:lnTo>
                  <a:pt x="56" y="134"/>
                </a:lnTo>
                <a:lnTo>
                  <a:pt x="60" y="134"/>
                </a:lnTo>
                <a:lnTo>
                  <a:pt x="61" y="134"/>
                </a:lnTo>
                <a:lnTo>
                  <a:pt x="63" y="134"/>
                </a:lnTo>
                <a:lnTo>
                  <a:pt x="113" y="129"/>
                </a:lnTo>
                <a:lnTo>
                  <a:pt x="164" y="127"/>
                </a:lnTo>
                <a:lnTo>
                  <a:pt x="240" y="123"/>
                </a:lnTo>
                <a:lnTo>
                  <a:pt x="240" y="122"/>
                </a:lnTo>
                <a:lnTo>
                  <a:pt x="237" y="121"/>
                </a:lnTo>
                <a:lnTo>
                  <a:pt x="237" y="119"/>
                </a:lnTo>
                <a:lnTo>
                  <a:pt x="237" y="101"/>
                </a:lnTo>
                <a:lnTo>
                  <a:pt x="236" y="83"/>
                </a:lnTo>
                <a:lnTo>
                  <a:pt x="235" y="71"/>
                </a:lnTo>
                <a:lnTo>
                  <a:pt x="233" y="56"/>
                </a:lnTo>
                <a:lnTo>
                  <a:pt x="232" y="58"/>
                </a:lnTo>
                <a:lnTo>
                  <a:pt x="231" y="58"/>
                </a:lnTo>
                <a:lnTo>
                  <a:pt x="231" y="56"/>
                </a:lnTo>
                <a:lnTo>
                  <a:pt x="233" y="54"/>
                </a:lnTo>
                <a:lnTo>
                  <a:pt x="233" y="51"/>
                </a:lnTo>
                <a:lnTo>
                  <a:pt x="233" y="51"/>
                </a:lnTo>
                <a:lnTo>
                  <a:pt x="233" y="50"/>
                </a:lnTo>
                <a:lnTo>
                  <a:pt x="233" y="50"/>
                </a:lnTo>
                <a:lnTo>
                  <a:pt x="241" y="41"/>
                </a:lnTo>
                <a:lnTo>
                  <a:pt x="250" y="34"/>
                </a:lnTo>
                <a:lnTo>
                  <a:pt x="260" y="26"/>
                </a:lnTo>
                <a:lnTo>
                  <a:pt x="271" y="17"/>
                </a:lnTo>
                <a:lnTo>
                  <a:pt x="283" y="8"/>
                </a:lnTo>
                <a:lnTo>
                  <a:pt x="285" y="8"/>
                </a:lnTo>
                <a:lnTo>
                  <a:pt x="287" y="5"/>
                </a:lnTo>
                <a:lnTo>
                  <a:pt x="291" y="3"/>
                </a:lnTo>
                <a:lnTo>
                  <a:pt x="291" y="1"/>
                </a:lnTo>
                <a:lnTo>
                  <a:pt x="292" y="1"/>
                </a:lnTo>
                <a:lnTo>
                  <a:pt x="294" y="0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6710363" y="4891088"/>
            <a:ext cx="739775" cy="561975"/>
          </a:xfrm>
          <a:custGeom>
            <a:avLst/>
            <a:gdLst>
              <a:gd name="T0" fmla="*/ 386 w 466"/>
              <a:gd name="T1" fmla="*/ 279 h 354"/>
              <a:gd name="T2" fmla="*/ 405 w 466"/>
              <a:gd name="T3" fmla="*/ 238 h 354"/>
              <a:gd name="T4" fmla="*/ 409 w 466"/>
              <a:gd name="T5" fmla="*/ 237 h 354"/>
              <a:gd name="T6" fmla="*/ 407 w 466"/>
              <a:gd name="T7" fmla="*/ 244 h 354"/>
              <a:gd name="T8" fmla="*/ 86 w 466"/>
              <a:gd name="T9" fmla="*/ 187 h 354"/>
              <a:gd name="T10" fmla="*/ 16 w 466"/>
              <a:gd name="T11" fmla="*/ 93 h 354"/>
              <a:gd name="T12" fmla="*/ 54 w 466"/>
              <a:gd name="T13" fmla="*/ 160 h 354"/>
              <a:gd name="T14" fmla="*/ 15 w 466"/>
              <a:gd name="T15" fmla="*/ 43 h 354"/>
              <a:gd name="T16" fmla="*/ 20 w 466"/>
              <a:gd name="T17" fmla="*/ 80 h 354"/>
              <a:gd name="T18" fmla="*/ 112 w 466"/>
              <a:gd name="T19" fmla="*/ 198 h 354"/>
              <a:gd name="T20" fmla="*/ 319 w 466"/>
              <a:gd name="T21" fmla="*/ 242 h 354"/>
              <a:gd name="T22" fmla="*/ 418 w 466"/>
              <a:gd name="T23" fmla="*/ 232 h 354"/>
              <a:gd name="T24" fmla="*/ 419 w 466"/>
              <a:gd name="T25" fmla="*/ 230 h 354"/>
              <a:gd name="T26" fmla="*/ 410 w 466"/>
              <a:gd name="T27" fmla="*/ 246 h 354"/>
              <a:gd name="T28" fmla="*/ 360 w 466"/>
              <a:gd name="T29" fmla="*/ 333 h 354"/>
              <a:gd name="T30" fmla="*/ 386 w 466"/>
              <a:gd name="T31" fmla="*/ 325 h 354"/>
              <a:gd name="T32" fmla="*/ 449 w 466"/>
              <a:gd name="T33" fmla="*/ 233 h 354"/>
              <a:gd name="T34" fmla="*/ 460 w 466"/>
              <a:gd name="T35" fmla="*/ 209 h 354"/>
              <a:gd name="T36" fmla="*/ 453 w 466"/>
              <a:gd name="T37" fmla="*/ 208 h 354"/>
              <a:gd name="T38" fmla="*/ 340 w 466"/>
              <a:gd name="T39" fmla="*/ 156 h 354"/>
              <a:gd name="T40" fmla="*/ 331 w 466"/>
              <a:gd name="T41" fmla="*/ 169 h 354"/>
              <a:gd name="T42" fmla="*/ 384 w 466"/>
              <a:gd name="T43" fmla="*/ 203 h 354"/>
              <a:gd name="T44" fmla="*/ 390 w 466"/>
              <a:gd name="T45" fmla="*/ 207 h 354"/>
              <a:gd name="T46" fmla="*/ 357 w 466"/>
              <a:gd name="T47" fmla="*/ 217 h 354"/>
              <a:gd name="T48" fmla="*/ 198 w 466"/>
              <a:gd name="T49" fmla="*/ 207 h 354"/>
              <a:gd name="T50" fmla="*/ 78 w 466"/>
              <a:gd name="T51" fmla="*/ 109 h 354"/>
              <a:gd name="T52" fmla="*/ 63 w 466"/>
              <a:gd name="T53" fmla="*/ 13 h 354"/>
              <a:gd name="T54" fmla="*/ 21 w 466"/>
              <a:gd name="T55" fmla="*/ 8 h 354"/>
              <a:gd name="T56" fmla="*/ 23 w 466"/>
              <a:gd name="T57" fmla="*/ 1 h 354"/>
              <a:gd name="T58" fmla="*/ 70 w 466"/>
              <a:gd name="T59" fmla="*/ 2 h 354"/>
              <a:gd name="T60" fmla="*/ 76 w 466"/>
              <a:gd name="T61" fmla="*/ 10 h 354"/>
              <a:gd name="T62" fmla="*/ 70 w 466"/>
              <a:gd name="T63" fmla="*/ 13 h 354"/>
              <a:gd name="T64" fmla="*/ 96 w 466"/>
              <a:gd name="T65" fmla="*/ 128 h 354"/>
              <a:gd name="T66" fmla="*/ 259 w 466"/>
              <a:gd name="T67" fmla="*/ 209 h 354"/>
              <a:gd name="T68" fmla="*/ 359 w 466"/>
              <a:gd name="T69" fmla="*/ 196 h 354"/>
              <a:gd name="T70" fmla="*/ 326 w 466"/>
              <a:gd name="T71" fmla="*/ 177 h 354"/>
              <a:gd name="T72" fmla="*/ 323 w 466"/>
              <a:gd name="T73" fmla="*/ 165 h 354"/>
              <a:gd name="T74" fmla="*/ 334 w 466"/>
              <a:gd name="T75" fmla="*/ 150 h 354"/>
              <a:gd name="T76" fmla="*/ 347 w 466"/>
              <a:gd name="T77" fmla="*/ 147 h 354"/>
              <a:gd name="T78" fmla="*/ 373 w 466"/>
              <a:gd name="T79" fmla="*/ 161 h 354"/>
              <a:gd name="T80" fmla="*/ 462 w 466"/>
              <a:gd name="T81" fmla="*/ 202 h 354"/>
              <a:gd name="T82" fmla="*/ 465 w 466"/>
              <a:gd name="T83" fmla="*/ 204 h 354"/>
              <a:gd name="T84" fmla="*/ 465 w 466"/>
              <a:gd name="T85" fmla="*/ 216 h 354"/>
              <a:gd name="T86" fmla="*/ 393 w 466"/>
              <a:gd name="T87" fmla="*/ 322 h 354"/>
              <a:gd name="T88" fmla="*/ 365 w 466"/>
              <a:gd name="T89" fmla="*/ 354 h 354"/>
              <a:gd name="T90" fmla="*/ 344 w 466"/>
              <a:gd name="T91" fmla="*/ 333 h 354"/>
              <a:gd name="T92" fmla="*/ 360 w 466"/>
              <a:gd name="T93" fmla="*/ 305 h 354"/>
              <a:gd name="T94" fmla="*/ 401 w 466"/>
              <a:gd name="T95" fmla="*/ 248 h 354"/>
              <a:gd name="T96" fmla="*/ 385 w 466"/>
              <a:gd name="T97" fmla="*/ 270 h 354"/>
              <a:gd name="T98" fmla="*/ 360 w 466"/>
              <a:gd name="T99" fmla="*/ 301 h 354"/>
              <a:gd name="T100" fmla="*/ 342 w 466"/>
              <a:gd name="T101" fmla="*/ 330 h 354"/>
              <a:gd name="T102" fmla="*/ 342 w 466"/>
              <a:gd name="T103" fmla="*/ 322 h 354"/>
              <a:gd name="T104" fmla="*/ 363 w 466"/>
              <a:gd name="T105" fmla="*/ 248 h 354"/>
              <a:gd name="T106" fmla="*/ 107 w 466"/>
              <a:gd name="T107" fmla="*/ 215 h 354"/>
              <a:gd name="T108" fmla="*/ 3 w 466"/>
              <a:gd name="T109" fmla="*/ 86 h 354"/>
              <a:gd name="T110" fmla="*/ 15 w 466"/>
              <a:gd name="T111" fmla="*/ 6 h 354"/>
              <a:gd name="T112" fmla="*/ 20 w 466"/>
              <a:gd name="T11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6" h="354">
                <a:moveTo>
                  <a:pt x="360" y="309"/>
                </a:moveTo>
                <a:lnTo>
                  <a:pt x="360" y="310"/>
                </a:lnTo>
                <a:lnTo>
                  <a:pt x="360" y="310"/>
                </a:lnTo>
                <a:lnTo>
                  <a:pt x="360" y="309"/>
                </a:lnTo>
                <a:close/>
                <a:moveTo>
                  <a:pt x="399" y="262"/>
                </a:moveTo>
                <a:lnTo>
                  <a:pt x="386" y="279"/>
                </a:lnTo>
                <a:lnTo>
                  <a:pt x="372" y="296"/>
                </a:lnTo>
                <a:lnTo>
                  <a:pt x="368" y="301"/>
                </a:lnTo>
                <a:lnTo>
                  <a:pt x="385" y="283"/>
                </a:lnTo>
                <a:lnTo>
                  <a:pt x="399" y="262"/>
                </a:lnTo>
                <a:lnTo>
                  <a:pt x="399" y="262"/>
                </a:lnTo>
                <a:close/>
                <a:moveTo>
                  <a:pt x="405" y="238"/>
                </a:moveTo>
                <a:lnTo>
                  <a:pt x="402" y="238"/>
                </a:lnTo>
                <a:lnTo>
                  <a:pt x="397" y="249"/>
                </a:lnTo>
                <a:lnTo>
                  <a:pt x="401" y="244"/>
                </a:lnTo>
                <a:lnTo>
                  <a:pt x="405" y="238"/>
                </a:lnTo>
                <a:close/>
                <a:moveTo>
                  <a:pt x="409" y="236"/>
                </a:moveTo>
                <a:lnTo>
                  <a:pt x="409" y="237"/>
                </a:lnTo>
                <a:lnTo>
                  <a:pt x="409" y="238"/>
                </a:lnTo>
                <a:lnTo>
                  <a:pt x="409" y="236"/>
                </a:lnTo>
                <a:close/>
                <a:moveTo>
                  <a:pt x="414" y="234"/>
                </a:moveTo>
                <a:lnTo>
                  <a:pt x="412" y="236"/>
                </a:lnTo>
                <a:lnTo>
                  <a:pt x="410" y="238"/>
                </a:lnTo>
                <a:lnTo>
                  <a:pt x="407" y="244"/>
                </a:lnTo>
                <a:lnTo>
                  <a:pt x="405" y="249"/>
                </a:lnTo>
                <a:lnTo>
                  <a:pt x="414" y="234"/>
                </a:lnTo>
                <a:close/>
                <a:moveTo>
                  <a:pt x="72" y="175"/>
                </a:moveTo>
                <a:lnTo>
                  <a:pt x="78" y="183"/>
                </a:lnTo>
                <a:lnTo>
                  <a:pt x="99" y="198"/>
                </a:lnTo>
                <a:lnTo>
                  <a:pt x="86" y="187"/>
                </a:lnTo>
                <a:lnTo>
                  <a:pt x="72" y="175"/>
                </a:lnTo>
                <a:close/>
                <a:moveTo>
                  <a:pt x="15" y="29"/>
                </a:moveTo>
                <a:lnTo>
                  <a:pt x="11" y="43"/>
                </a:lnTo>
                <a:lnTo>
                  <a:pt x="9" y="57"/>
                </a:lnTo>
                <a:lnTo>
                  <a:pt x="11" y="70"/>
                </a:lnTo>
                <a:lnTo>
                  <a:pt x="16" y="93"/>
                </a:lnTo>
                <a:lnTo>
                  <a:pt x="24" y="115"/>
                </a:lnTo>
                <a:lnTo>
                  <a:pt x="34" y="136"/>
                </a:lnTo>
                <a:lnTo>
                  <a:pt x="46" y="153"/>
                </a:lnTo>
                <a:lnTo>
                  <a:pt x="59" y="168"/>
                </a:lnTo>
                <a:lnTo>
                  <a:pt x="57" y="164"/>
                </a:lnTo>
                <a:lnTo>
                  <a:pt x="54" y="160"/>
                </a:lnTo>
                <a:lnTo>
                  <a:pt x="40" y="139"/>
                </a:lnTo>
                <a:lnTo>
                  <a:pt x="29" y="115"/>
                </a:lnTo>
                <a:lnTo>
                  <a:pt x="21" y="95"/>
                </a:lnTo>
                <a:lnTo>
                  <a:pt x="16" y="77"/>
                </a:lnTo>
                <a:lnTo>
                  <a:pt x="13" y="57"/>
                </a:lnTo>
                <a:lnTo>
                  <a:pt x="15" y="43"/>
                </a:lnTo>
                <a:lnTo>
                  <a:pt x="15" y="29"/>
                </a:lnTo>
                <a:close/>
                <a:moveTo>
                  <a:pt x="20" y="11"/>
                </a:moveTo>
                <a:lnTo>
                  <a:pt x="16" y="26"/>
                </a:lnTo>
                <a:lnTo>
                  <a:pt x="17" y="43"/>
                </a:lnTo>
                <a:lnTo>
                  <a:pt x="17" y="61"/>
                </a:lnTo>
                <a:lnTo>
                  <a:pt x="20" y="80"/>
                </a:lnTo>
                <a:lnTo>
                  <a:pt x="29" y="103"/>
                </a:lnTo>
                <a:lnTo>
                  <a:pt x="40" y="127"/>
                </a:lnTo>
                <a:lnTo>
                  <a:pt x="51" y="148"/>
                </a:lnTo>
                <a:lnTo>
                  <a:pt x="66" y="168"/>
                </a:lnTo>
                <a:lnTo>
                  <a:pt x="88" y="183"/>
                </a:lnTo>
                <a:lnTo>
                  <a:pt x="112" y="198"/>
                </a:lnTo>
                <a:lnTo>
                  <a:pt x="137" y="209"/>
                </a:lnTo>
                <a:lnTo>
                  <a:pt x="154" y="217"/>
                </a:lnTo>
                <a:lnTo>
                  <a:pt x="171" y="225"/>
                </a:lnTo>
                <a:lnTo>
                  <a:pt x="219" y="236"/>
                </a:lnTo>
                <a:lnTo>
                  <a:pt x="269" y="241"/>
                </a:lnTo>
                <a:lnTo>
                  <a:pt x="319" y="242"/>
                </a:lnTo>
                <a:lnTo>
                  <a:pt x="369" y="237"/>
                </a:lnTo>
                <a:lnTo>
                  <a:pt x="418" y="228"/>
                </a:lnTo>
                <a:lnTo>
                  <a:pt x="419" y="228"/>
                </a:lnTo>
                <a:lnTo>
                  <a:pt x="419" y="229"/>
                </a:lnTo>
                <a:lnTo>
                  <a:pt x="419" y="230"/>
                </a:lnTo>
                <a:lnTo>
                  <a:pt x="418" y="232"/>
                </a:lnTo>
                <a:lnTo>
                  <a:pt x="416" y="233"/>
                </a:lnTo>
                <a:lnTo>
                  <a:pt x="416" y="234"/>
                </a:lnTo>
                <a:lnTo>
                  <a:pt x="415" y="236"/>
                </a:lnTo>
                <a:lnTo>
                  <a:pt x="416" y="233"/>
                </a:lnTo>
                <a:lnTo>
                  <a:pt x="419" y="232"/>
                </a:lnTo>
                <a:lnTo>
                  <a:pt x="419" y="230"/>
                </a:lnTo>
                <a:lnTo>
                  <a:pt x="420" y="232"/>
                </a:lnTo>
                <a:lnTo>
                  <a:pt x="419" y="232"/>
                </a:lnTo>
                <a:lnTo>
                  <a:pt x="419" y="233"/>
                </a:lnTo>
                <a:lnTo>
                  <a:pt x="415" y="238"/>
                </a:lnTo>
                <a:lnTo>
                  <a:pt x="411" y="245"/>
                </a:lnTo>
                <a:lnTo>
                  <a:pt x="410" y="246"/>
                </a:lnTo>
                <a:lnTo>
                  <a:pt x="398" y="267"/>
                </a:lnTo>
                <a:lnTo>
                  <a:pt x="385" y="288"/>
                </a:lnTo>
                <a:lnTo>
                  <a:pt x="359" y="317"/>
                </a:lnTo>
                <a:lnTo>
                  <a:pt x="352" y="329"/>
                </a:lnTo>
                <a:lnTo>
                  <a:pt x="356" y="331"/>
                </a:lnTo>
                <a:lnTo>
                  <a:pt x="360" y="333"/>
                </a:lnTo>
                <a:lnTo>
                  <a:pt x="365" y="335"/>
                </a:lnTo>
                <a:lnTo>
                  <a:pt x="369" y="338"/>
                </a:lnTo>
                <a:lnTo>
                  <a:pt x="373" y="339"/>
                </a:lnTo>
                <a:lnTo>
                  <a:pt x="373" y="341"/>
                </a:lnTo>
                <a:lnTo>
                  <a:pt x="380" y="333"/>
                </a:lnTo>
                <a:lnTo>
                  <a:pt x="386" y="325"/>
                </a:lnTo>
                <a:lnTo>
                  <a:pt x="415" y="283"/>
                </a:lnTo>
                <a:lnTo>
                  <a:pt x="431" y="259"/>
                </a:lnTo>
                <a:lnTo>
                  <a:pt x="447" y="237"/>
                </a:lnTo>
                <a:lnTo>
                  <a:pt x="447" y="237"/>
                </a:lnTo>
                <a:lnTo>
                  <a:pt x="448" y="236"/>
                </a:lnTo>
                <a:lnTo>
                  <a:pt x="449" y="233"/>
                </a:lnTo>
                <a:lnTo>
                  <a:pt x="451" y="229"/>
                </a:lnTo>
                <a:lnTo>
                  <a:pt x="453" y="227"/>
                </a:lnTo>
                <a:lnTo>
                  <a:pt x="456" y="223"/>
                </a:lnTo>
                <a:lnTo>
                  <a:pt x="457" y="217"/>
                </a:lnTo>
                <a:lnTo>
                  <a:pt x="458" y="213"/>
                </a:lnTo>
                <a:lnTo>
                  <a:pt x="460" y="209"/>
                </a:lnTo>
                <a:lnTo>
                  <a:pt x="460" y="207"/>
                </a:lnTo>
                <a:lnTo>
                  <a:pt x="458" y="207"/>
                </a:lnTo>
                <a:lnTo>
                  <a:pt x="457" y="207"/>
                </a:lnTo>
                <a:lnTo>
                  <a:pt x="457" y="207"/>
                </a:lnTo>
                <a:lnTo>
                  <a:pt x="456" y="208"/>
                </a:lnTo>
                <a:lnTo>
                  <a:pt x="453" y="208"/>
                </a:lnTo>
                <a:lnTo>
                  <a:pt x="452" y="207"/>
                </a:lnTo>
                <a:lnTo>
                  <a:pt x="449" y="206"/>
                </a:lnTo>
                <a:lnTo>
                  <a:pt x="432" y="206"/>
                </a:lnTo>
                <a:lnTo>
                  <a:pt x="416" y="200"/>
                </a:lnTo>
                <a:lnTo>
                  <a:pt x="401" y="192"/>
                </a:lnTo>
                <a:lnTo>
                  <a:pt x="340" y="156"/>
                </a:lnTo>
                <a:lnTo>
                  <a:pt x="330" y="166"/>
                </a:lnTo>
                <a:lnTo>
                  <a:pt x="328" y="166"/>
                </a:lnTo>
                <a:lnTo>
                  <a:pt x="327" y="168"/>
                </a:lnTo>
                <a:lnTo>
                  <a:pt x="327" y="169"/>
                </a:lnTo>
                <a:lnTo>
                  <a:pt x="328" y="169"/>
                </a:lnTo>
                <a:lnTo>
                  <a:pt x="331" y="169"/>
                </a:lnTo>
                <a:lnTo>
                  <a:pt x="334" y="170"/>
                </a:lnTo>
                <a:lnTo>
                  <a:pt x="334" y="170"/>
                </a:lnTo>
                <a:lnTo>
                  <a:pt x="335" y="170"/>
                </a:lnTo>
                <a:lnTo>
                  <a:pt x="338" y="171"/>
                </a:lnTo>
                <a:lnTo>
                  <a:pt x="360" y="187"/>
                </a:lnTo>
                <a:lnTo>
                  <a:pt x="384" y="203"/>
                </a:lnTo>
                <a:lnTo>
                  <a:pt x="384" y="203"/>
                </a:lnTo>
                <a:lnTo>
                  <a:pt x="384" y="204"/>
                </a:lnTo>
                <a:lnTo>
                  <a:pt x="389" y="206"/>
                </a:lnTo>
                <a:lnTo>
                  <a:pt x="389" y="206"/>
                </a:lnTo>
                <a:lnTo>
                  <a:pt x="390" y="206"/>
                </a:lnTo>
                <a:lnTo>
                  <a:pt x="390" y="207"/>
                </a:lnTo>
                <a:lnTo>
                  <a:pt x="390" y="208"/>
                </a:lnTo>
                <a:lnTo>
                  <a:pt x="390" y="209"/>
                </a:lnTo>
                <a:lnTo>
                  <a:pt x="389" y="212"/>
                </a:lnTo>
                <a:lnTo>
                  <a:pt x="388" y="213"/>
                </a:lnTo>
                <a:lnTo>
                  <a:pt x="386" y="215"/>
                </a:lnTo>
                <a:lnTo>
                  <a:pt x="357" y="217"/>
                </a:lnTo>
                <a:lnTo>
                  <a:pt x="328" y="221"/>
                </a:lnTo>
                <a:lnTo>
                  <a:pt x="301" y="223"/>
                </a:lnTo>
                <a:lnTo>
                  <a:pt x="271" y="220"/>
                </a:lnTo>
                <a:lnTo>
                  <a:pt x="247" y="215"/>
                </a:lnTo>
                <a:lnTo>
                  <a:pt x="223" y="212"/>
                </a:lnTo>
                <a:lnTo>
                  <a:pt x="198" y="207"/>
                </a:lnTo>
                <a:lnTo>
                  <a:pt x="175" y="200"/>
                </a:lnTo>
                <a:lnTo>
                  <a:pt x="154" y="191"/>
                </a:lnTo>
                <a:lnTo>
                  <a:pt x="130" y="174"/>
                </a:lnTo>
                <a:lnTo>
                  <a:pt x="109" y="156"/>
                </a:lnTo>
                <a:lnTo>
                  <a:pt x="91" y="133"/>
                </a:lnTo>
                <a:lnTo>
                  <a:pt x="78" y="109"/>
                </a:lnTo>
                <a:lnTo>
                  <a:pt x="69" y="85"/>
                </a:lnTo>
                <a:lnTo>
                  <a:pt x="63" y="63"/>
                </a:lnTo>
                <a:lnTo>
                  <a:pt x="61" y="40"/>
                </a:lnTo>
                <a:lnTo>
                  <a:pt x="63" y="17"/>
                </a:lnTo>
                <a:lnTo>
                  <a:pt x="63" y="13"/>
                </a:lnTo>
                <a:lnTo>
                  <a:pt x="63" y="13"/>
                </a:lnTo>
                <a:lnTo>
                  <a:pt x="53" y="13"/>
                </a:lnTo>
                <a:lnTo>
                  <a:pt x="41" y="13"/>
                </a:lnTo>
                <a:lnTo>
                  <a:pt x="29" y="13"/>
                </a:lnTo>
                <a:lnTo>
                  <a:pt x="20" y="11"/>
                </a:lnTo>
                <a:close/>
                <a:moveTo>
                  <a:pt x="21" y="8"/>
                </a:moveTo>
                <a:lnTo>
                  <a:pt x="21" y="8"/>
                </a:lnTo>
                <a:lnTo>
                  <a:pt x="20" y="9"/>
                </a:lnTo>
                <a:lnTo>
                  <a:pt x="33" y="9"/>
                </a:lnTo>
                <a:lnTo>
                  <a:pt x="21" y="8"/>
                </a:lnTo>
                <a:close/>
                <a:moveTo>
                  <a:pt x="21" y="0"/>
                </a:moveTo>
                <a:lnTo>
                  <a:pt x="23" y="0"/>
                </a:lnTo>
                <a:lnTo>
                  <a:pt x="23" y="1"/>
                </a:lnTo>
                <a:lnTo>
                  <a:pt x="23" y="2"/>
                </a:lnTo>
                <a:lnTo>
                  <a:pt x="32" y="2"/>
                </a:lnTo>
                <a:lnTo>
                  <a:pt x="41" y="4"/>
                </a:lnTo>
                <a:lnTo>
                  <a:pt x="54" y="4"/>
                </a:lnTo>
                <a:lnTo>
                  <a:pt x="69" y="2"/>
                </a:lnTo>
                <a:lnTo>
                  <a:pt x="70" y="2"/>
                </a:lnTo>
                <a:lnTo>
                  <a:pt x="70" y="4"/>
                </a:lnTo>
                <a:lnTo>
                  <a:pt x="69" y="8"/>
                </a:lnTo>
                <a:lnTo>
                  <a:pt x="76" y="6"/>
                </a:lnTo>
                <a:lnTo>
                  <a:pt x="78" y="8"/>
                </a:lnTo>
                <a:lnTo>
                  <a:pt x="78" y="9"/>
                </a:lnTo>
                <a:lnTo>
                  <a:pt x="76" y="10"/>
                </a:lnTo>
                <a:lnTo>
                  <a:pt x="75" y="11"/>
                </a:lnTo>
                <a:lnTo>
                  <a:pt x="74" y="13"/>
                </a:lnTo>
                <a:lnTo>
                  <a:pt x="72" y="13"/>
                </a:lnTo>
                <a:lnTo>
                  <a:pt x="71" y="13"/>
                </a:lnTo>
                <a:lnTo>
                  <a:pt x="71" y="13"/>
                </a:lnTo>
                <a:lnTo>
                  <a:pt x="70" y="13"/>
                </a:lnTo>
                <a:lnTo>
                  <a:pt x="69" y="13"/>
                </a:lnTo>
                <a:lnTo>
                  <a:pt x="67" y="25"/>
                </a:lnTo>
                <a:lnTo>
                  <a:pt x="69" y="35"/>
                </a:lnTo>
                <a:lnTo>
                  <a:pt x="67" y="64"/>
                </a:lnTo>
                <a:lnTo>
                  <a:pt x="79" y="97"/>
                </a:lnTo>
                <a:lnTo>
                  <a:pt x="96" y="128"/>
                </a:lnTo>
                <a:lnTo>
                  <a:pt x="120" y="156"/>
                </a:lnTo>
                <a:lnTo>
                  <a:pt x="147" y="178"/>
                </a:lnTo>
                <a:lnTo>
                  <a:pt x="179" y="192"/>
                </a:lnTo>
                <a:lnTo>
                  <a:pt x="202" y="199"/>
                </a:lnTo>
                <a:lnTo>
                  <a:pt x="226" y="203"/>
                </a:lnTo>
                <a:lnTo>
                  <a:pt x="259" y="209"/>
                </a:lnTo>
                <a:lnTo>
                  <a:pt x="292" y="215"/>
                </a:lnTo>
                <a:lnTo>
                  <a:pt x="321" y="215"/>
                </a:lnTo>
                <a:lnTo>
                  <a:pt x="348" y="211"/>
                </a:lnTo>
                <a:lnTo>
                  <a:pt x="376" y="207"/>
                </a:lnTo>
                <a:lnTo>
                  <a:pt x="373" y="204"/>
                </a:lnTo>
                <a:lnTo>
                  <a:pt x="359" y="196"/>
                </a:lnTo>
                <a:lnTo>
                  <a:pt x="344" y="189"/>
                </a:lnTo>
                <a:lnTo>
                  <a:pt x="340" y="186"/>
                </a:lnTo>
                <a:lnTo>
                  <a:pt x="336" y="182"/>
                </a:lnTo>
                <a:lnTo>
                  <a:pt x="332" y="179"/>
                </a:lnTo>
                <a:lnTo>
                  <a:pt x="327" y="177"/>
                </a:lnTo>
                <a:lnTo>
                  <a:pt x="326" y="177"/>
                </a:lnTo>
                <a:lnTo>
                  <a:pt x="323" y="177"/>
                </a:lnTo>
                <a:lnTo>
                  <a:pt x="322" y="175"/>
                </a:lnTo>
                <a:lnTo>
                  <a:pt x="321" y="174"/>
                </a:lnTo>
                <a:lnTo>
                  <a:pt x="321" y="171"/>
                </a:lnTo>
                <a:lnTo>
                  <a:pt x="322" y="169"/>
                </a:lnTo>
                <a:lnTo>
                  <a:pt x="323" y="165"/>
                </a:lnTo>
                <a:lnTo>
                  <a:pt x="326" y="164"/>
                </a:lnTo>
                <a:lnTo>
                  <a:pt x="327" y="161"/>
                </a:lnTo>
                <a:lnTo>
                  <a:pt x="332" y="157"/>
                </a:lnTo>
                <a:lnTo>
                  <a:pt x="336" y="153"/>
                </a:lnTo>
                <a:lnTo>
                  <a:pt x="335" y="152"/>
                </a:lnTo>
                <a:lnTo>
                  <a:pt x="334" y="150"/>
                </a:lnTo>
                <a:lnTo>
                  <a:pt x="335" y="149"/>
                </a:lnTo>
                <a:lnTo>
                  <a:pt x="336" y="148"/>
                </a:lnTo>
                <a:lnTo>
                  <a:pt x="338" y="147"/>
                </a:lnTo>
                <a:lnTo>
                  <a:pt x="339" y="145"/>
                </a:lnTo>
                <a:lnTo>
                  <a:pt x="340" y="145"/>
                </a:lnTo>
                <a:lnTo>
                  <a:pt x="347" y="147"/>
                </a:lnTo>
                <a:lnTo>
                  <a:pt x="349" y="145"/>
                </a:lnTo>
                <a:lnTo>
                  <a:pt x="351" y="145"/>
                </a:lnTo>
                <a:lnTo>
                  <a:pt x="351" y="145"/>
                </a:lnTo>
                <a:lnTo>
                  <a:pt x="351" y="147"/>
                </a:lnTo>
                <a:lnTo>
                  <a:pt x="349" y="148"/>
                </a:lnTo>
                <a:lnTo>
                  <a:pt x="373" y="161"/>
                </a:lnTo>
                <a:lnTo>
                  <a:pt x="395" y="175"/>
                </a:lnTo>
                <a:lnTo>
                  <a:pt x="416" y="187"/>
                </a:lnTo>
                <a:lnTo>
                  <a:pt x="439" y="195"/>
                </a:lnTo>
                <a:lnTo>
                  <a:pt x="461" y="202"/>
                </a:lnTo>
                <a:lnTo>
                  <a:pt x="461" y="202"/>
                </a:lnTo>
                <a:lnTo>
                  <a:pt x="462" y="202"/>
                </a:lnTo>
                <a:lnTo>
                  <a:pt x="462" y="202"/>
                </a:lnTo>
                <a:lnTo>
                  <a:pt x="462" y="202"/>
                </a:lnTo>
                <a:lnTo>
                  <a:pt x="461" y="211"/>
                </a:lnTo>
                <a:lnTo>
                  <a:pt x="462" y="208"/>
                </a:lnTo>
                <a:lnTo>
                  <a:pt x="464" y="207"/>
                </a:lnTo>
                <a:lnTo>
                  <a:pt x="465" y="204"/>
                </a:lnTo>
                <a:lnTo>
                  <a:pt x="465" y="204"/>
                </a:lnTo>
                <a:lnTo>
                  <a:pt x="465" y="203"/>
                </a:lnTo>
                <a:lnTo>
                  <a:pt x="466" y="203"/>
                </a:lnTo>
                <a:lnTo>
                  <a:pt x="466" y="203"/>
                </a:lnTo>
                <a:lnTo>
                  <a:pt x="466" y="203"/>
                </a:lnTo>
                <a:lnTo>
                  <a:pt x="465" y="216"/>
                </a:lnTo>
                <a:lnTo>
                  <a:pt x="457" y="229"/>
                </a:lnTo>
                <a:lnTo>
                  <a:pt x="449" y="242"/>
                </a:lnTo>
                <a:lnTo>
                  <a:pt x="439" y="254"/>
                </a:lnTo>
                <a:lnTo>
                  <a:pt x="431" y="265"/>
                </a:lnTo>
                <a:lnTo>
                  <a:pt x="412" y="293"/>
                </a:lnTo>
                <a:lnTo>
                  <a:pt x="393" y="322"/>
                </a:lnTo>
                <a:lnTo>
                  <a:pt x="393" y="324"/>
                </a:lnTo>
                <a:lnTo>
                  <a:pt x="369" y="351"/>
                </a:lnTo>
                <a:lnTo>
                  <a:pt x="368" y="352"/>
                </a:lnTo>
                <a:lnTo>
                  <a:pt x="367" y="352"/>
                </a:lnTo>
                <a:lnTo>
                  <a:pt x="365" y="354"/>
                </a:lnTo>
                <a:lnTo>
                  <a:pt x="365" y="354"/>
                </a:lnTo>
                <a:lnTo>
                  <a:pt x="365" y="352"/>
                </a:lnTo>
                <a:lnTo>
                  <a:pt x="365" y="351"/>
                </a:lnTo>
                <a:lnTo>
                  <a:pt x="369" y="346"/>
                </a:lnTo>
                <a:lnTo>
                  <a:pt x="360" y="342"/>
                </a:lnTo>
                <a:lnTo>
                  <a:pt x="351" y="338"/>
                </a:lnTo>
                <a:lnTo>
                  <a:pt x="344" y="333"/>
                </a:lnTo>
                <a:lnTo>
                  <a:pt x="343" y="333"/>
                </a:lnTo>
                <a:lnTo>
                  <a:pt x="342" y="334"/>
                </a:lnTo>
                <a:lnTo>
                  <a:pt x="342" y="334"/>
                </a:lnTo>
                <a:lnTo>
                  <a:pt x="340" y="334"/>
                </a:lnTo>
                <a:lnTo>
                  <a:pt x="342" y="333"/>
                </a:lnTo>
                <a:lnTo>
                  <a:pt x="360" y="305"/>
                </a:lnTo>
                <a:lnTo>
                  <a:pt x="380" y="279"/>
                </a:lnTo>
                <a:lnTo>
                  <a:pt x="381" y="279"/>
                </a:lnTo>
                <a:lnTo>
                  <a:pt x="394" y="259"/>
                </a:lnTo>
                <a:lnTo>
                  <a:pt x="407" y="240"/>
                </a:lnTo>
                <a:lnTo>
                  <a:pt x="403" y="244"/>
                </a:lnTo>
                <a:lnTo>
                  <a:pt x="401" y="248"/>
                </a:lnTo>
                <a:lnTo>
                  <a:pt x="397" y="254"/>
                </a:lnTo>
                <a:lnTo>
                  <a:pt x="393" y="259"/>
                </a:lnTo>
                <a:lnTo>
                  <a:pt x="389" y="265"/>
                </a:lnTo>
                <a:lnTo>
                  <a:pt x="386" y="269"/>
                </a:lnTo>
                <a:lnTo>
                  <a:pt x="385" y="269"/>
                </a:lnTo>
                <a:lnTo>
                  <a:pt x="385" y="270"/>
                </a:lnTo>
                <a:lnTo>
                  <a:pt x="385" y="269"/>
                </a:lnTo>
                <a:lnTo>
                  <a:pt x="393" y="255"/>
                </a:lnTo>
                <a:lnTo>
                  <a:pt x="381" y="271"/>
                </a:lnTo>
                <a:lnTo>
                  <a:pt x="365" y="292"/>
                </a:lnTo>
                <a:lnTo>
                  <a:pt x="364" y="295"/>
                </a:lnTo>
                <a:lnTo>
                  <a:pt x="360" y="301"/>
                </a:lnTo>
                <a:lnTo>
                  <a:pt x="355" y="309"/>
                </a:lnTo>
                <a:lnTo>
                  <a:pt x="349" y="317"/>
                </a:lnTo>
                <a:lnTo>
                  <a:pt x="344" y="324"/>
                </a:lnTo>
                <a:lnTo>
                  <a:pt x="343" y="329"/>
                </a:lnTo>
                <a:lnTo>
                  <a:pt x="343" y="329"/>
                </a:lnTo>
                <a:lnTo>
                  <a:pt x="342" y="330"/>
                </a:lnTo>
                <a:lnTo>
                  <a:pt x="340" y="331"/>
                </a:lnTo>
                <a:lnTo>
                  <a:pt x="340" y="331"/>
                </a:lnTo>
                <a:lnTo>
                  <a:pt x="339" y="331"/>
                </a:lnTo>
                <a:lnTo>
                  <a:pt x="339" y="328"/>
                </a:lnTo>
                <a:lnTo>
                  <a:pt x="340" y="325"/>
                </a:lnTo>
                <a:lnTo>
                  <a:pt x="342" y="322"/>
                </a:lnTo>
                <a:lnTo>
                  <a:pt x="344" y="318"/>
                </a:lnTo>
                <a:lnTo>
                  <a:pt x="353" y="305"/>
                </a:lnTo>
                <a:lnTo>
                  <a:pt x="363" y="292"/>
                </a:lnTo>
                <a:lnTo>
                  <a:pt x="381" y="266"/>
                </a:lnTo>
                <a:lnTo>
                  <a:pt x="399" y="240"/>
                </a:lnTo>
                <a:lnTo>
                  <a:pt x="363" y="248"/>
                </a:lnTo>
                <a:lnTo>
                  <a:pt x="324" y="251"/>
                </a:lnTo>
                <a:lnTo>
                  <a:pt x="285" y="251"/>
                </a:lnTo>
                <a:lnTo>
                  <a:pt x="239" y="249"/>
                </a:lnTo>
                <a:lnTo>
                  <a:pt x="193" y="242"/>
                </a:lnTo>
                <a:lnTo>
                  <a:pt x="149" y="232"/>
                </a:lnTo>
                <a:lnTo>
                  <a:pt x="107" y="215"/>
                </a:lnTo>
                <a:lnTo>
                  <a:pt x="79" y="200"/>
                </a:lnTo>
                <a:lnTo>
                  <a:pt x="55" y="181"/>
                </a:lnTo>
                <a:lnTo>
                  <a:pt x="34" y="158"/>
                </a:lnTo>
                <a:lnTo>
                  <a:pt x="17" y="132"/>
                </a:lnTo>
                <a:lnTo>
                  <a:pt x="8" y="110"/>
                </a:lnTo>
                <a:lnTo>
                  <a:pt x="3" y="86"/>
                </a:lnTo>
                <a:lnTo>
                  <a:pt x="0" y="61"/>
                </a:lnTo>
                <a:lnTo>
                  <a:pt x="3" y="43"/>
                </a:lnTo>
                <a:lnTo>
                  <a:pt x="9" y="25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6" y="5"/>
                </a:lnTo>
                <a:lnTo>
                  <a:pt x="17" y="4"/>
                </a:lnTo>
                <a:lnTo>
                  <a:pt x="17" y="2"/>
                </a:lnTo>
                <a:lnTo>
                  <a:pt x="17" y="2"/>
                </a:lnTo>
                <a:lnTo>
                  <a:pt x="19" y="1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5668963" y="5030788"/>
            <a:ext cx="906463" cy="441325"/>
          </a:xfrm>
          <a:custGeom>
            <a:avLst/>
            <a:gdLst>
              <a:gd name="T0" fmla="*/ 10 w 571"/>
              <a:gd name="T1" fmla="*/ 203 h 278"/>
              <a:gd name="T2" fmla="*/ 26 w 571"/>
              <a:gd name="T3" fmla="*/ 236 h 278"/>
              <a:gd name="T4" fmla="*/ 62 w 571"/>
              <a:gd name="T5" fmla="*/ 240 h 278"/>
              <a:gd name="T6" fmla="*/ 58 w 571"/>
              <a:gd name="T7" fmla="*/ 94 h 278"/>
              <a:gd name="T8" fmla="*/ 60 w 571"/>
              <a:gd name="T9" fmla="*/ 149 h 278"/>
              <a:gd name="T10" fmla="*/ 67 w 571"/>
              <a:gd name="T11" fmla="*/ 160 h 278"/>
              <a:gd name="T12" fmla="*/ 555 w 571"/>
              <a:gd name="T13" fmla="*/ 51 h 278"/>
              <a:gd name="T14" fmla="*/ 554 w 571"/>
              <a:gd name="T15" fmla="*/ 61 h 278"/>
              <a:gd name="T16" fmla="*/ 560 w 571"/>
              <a:gd name="T17" fmla="*/ 48 h 278"/>
              <a:gd name="T18" fmla="*/ 197 w 571"/>
              <a:gd name="T19" fmla="*/ 14 h 278"/>
              <a:gd name="T20" fmla="*/ 71 w 571"/>
              <a:gd name="T21" fmla="*/ 98 h 278"/>
              <a:gd name="T22" fmla="*/ 75 w 571"/>
              <a:gd name="T23" fmla="*/ 224 h 278"/>
              <a:gd name="T24" fmla="*/ 94 w 571"/>
              <a:gd name="T25" fmla="*/ 238 h 278"/>
              <a:gd name="T26" fmla="*/ 164 w 571"/>
              <a:gd name="T27" fmla="*/ 266 h 278"/>
              <a:gd name="T28" fmla="*/ 214 w 571"/>
              <a:gd name="T29" fmla="*/ 259 h 278"/>
              <a:gd name="T30" fmla="*/ 262 w 571"/>
              <a:gd name="T31" fmla="*/ 228 h 278"/>
              <a:gd name="T32" fmla="*/ 252 w 571"/>
              <a:gd name="T33" fmla="*/ 221 h 278"/>
              <a:gd name="T34" fmla="*/ 293 w 571"/>
              <a:gd name="T35" fmla="*/ 213 h 278"/>
              <a:gd name="T36" fmla="*/ 308 w 571"/>
              <a:gd name="T37" fmla="*/ 157 h 278"/>
              <a:gd name="T38" fmla="*/ 299 w 571"/>
              <a:gd name="T39" fmla="*/ 160 h 278"/>
              <a:gd name="T40" fmla="*/ 294 w 571"/>
              <a:gd name="T41" fmla="*/ 160 h 278"/>
              <a:gd name="T42" fmla="*/ 329 w 571"/>
              <a:gd name="T43" fmla="*/ 128 h 278"/>
              <a:gd name="T44" fmla="*/ 315 w 571"/>
              <a:gd name="T45" fmla="*/ 101 h 278"/>
              <a:gd name="T46" fmla="*/ 316 w 571"/>
              <a:gd name="T47" fmla="*/ 97 h 278"/>
              <a:gd name="T48" fmla="*/ 369 w 571"/>
              <a:gd name="T49" fmla="*/ 82 h 278"/>
              <a:gd name="T50" fmla="*/ 543 w 571"/>
              <a:gd name="T51" fmla="*/ 65 h 278"/>
              <a:gd name="T52" fmla="*/ 543 w 571"/>
              <a:gd name="T53" fmla="*/ 35 h 278"/>
              <a:gd name="T54" fmla="*/ 356 w 571"/>
              <a:gd name="T55" fmla="*/ 39 h 278"/>
              <a:gd name="T56" fmla="*/ 248 w 571"/>
              <a:gd name="T57" fmla="*/ 45 h 278"/>
              <a:gd name="T58" fmla="*/ 301 w 571"/>
              <a:gd name="T59" fmla="*/ 27 h 278"/>
              <a:gd name="T60" fmla="*/ 270 w 571"/>
              <a:gd name="T61" fmla="*/ 11 h 278"/>
              <a:gd name="T62" fmla="*/ 251 w 571"/>
              <a:gd name="T63" fmla="*/ 0 h 278"/>
              <a:gd name="T64" fmla="*/ 285 w 571"/>
              <a:gd name="T65" fmla="*/ 10 h 278"/>
              <a:gd name="T66" fmla="*/ 308 w 571"/>
              <a:gd name="T67" fmla="*/ 30 h 278"/>
              <a:gd name="T68" fmla="*/ 538 w 571"/>
              <a:gd name="T69" fmla="*/ 26 h 278"/>
              <a:gd name="T70" fmla="*/ 555 w 571"/>
              <a:gd name="T71" fmla="*/ 24 h 278"/>
              <a:gd name="T72" fmla="*/ 566 w 571"/>
              <a:gd name="T73" fmla="*/ 59 h 278"/>
              <a:gd name="T74" fmla="*/ 550 w 571"/>
              <a:gd name="T75" fmla="*/ 72 h 278"/>
              <a:gd name="T76" fmla="*/ 417 w 571"/>
              <a:gd name="T77" fmla="*/ 89 h 278"/>
              <a:gd name="T78" fmla="*/ 327 w 571"/>
              <a:gd name="T79" fmla="*/ 99 h 278"/>
              <a:gd name="T80" fmla="*/ 337 w 571"/>
              <a:gd name="T81" fmla="*/ 120 h 278"/>
              <a:gd name="T82" fmla="*/ 322 w 571"/>
              <a:gd name="T83" fmla="*/ 149 h 278"/>
              <a:gd name="T84" fmla="*/ 311 w 571"/>
              <a:gd name="T85" fmla="*/ 213 h 278"/>
              <a:gd name="T86" fmla="*/ 262 w 571"/>
              <a:gd name="T87" fmla="*/ 251 h 278"/>
              <a:gd name="T88" fmla="*/ 251 w 571"/>
              <a:gd name="T89" fmla="*/ 264 h 278"/>
              <a:gd name="T90" fmla="*/ 181 w 571"/>
              <a:gd name="T91" fmla="*/ 276 h 278"/>
              <a:gd name="T92" fmla="*/ 101 w 571"/>
              <a:gd name="T93" fmla="*/ 255 h 278"/>
              <a:gd name="T94" fmla="*/ 68 w 571"/>
              <a:gd name="T95" fmla="*/ 246 h 278"/>
              <a:gd name="T96" fmla="*/ 39 w 571"/>
              <a:gd name="T97" fmla="*/ 257 h 278"/>
              <a:gd name="T98" fmla="*/ 4 w 571"/>
              <a:gd name="T99" fmla="*/ 241 h 278"/>
              <a:gd name="T100" fmla="*/ 1 w 571"/>
              <a:gd name="T101" fmla="*/ 209 h 278"/>
              <a:gd name="T102" fmla="*/ 12 w 571"/>
              <a:gd name="T103" fmla="*/ 90 h 278"/>
              <a:gd name="T104" fmla="*/ 63 w 571"/>
              <a:gd name="T105" fmla="*/ 74 h 278"/>
              <a:gd name="T106" fmla="*/ 71 w 571"/>
              <a:gd name="T107" fmla="*/ 74 h 278"/>
              <a:gd name="T108" fmla="*/ 75 w 571"/>
              <a:gd name="T109" fmla="*/ 72 h 278"/>
              <a:gd name="T110" fmla="*/ 194 w 571"/>
              <a:gd name="T111" fmla="*/ 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1" h="278">
                <a:moveTo>
                  <a:pt x="58" y="94"/>
                </a:moveTo>
                <a:lnTo>
                  <a:pt x="16" y="97"/>
                </a:lnTo>
                <a:lnTo>
                  <a:pt x="12" y="145"/>
                </a:lnTo>
                <a:lnTo>
                  <a:pt x="10" y="165"/>
                </a:lnTo>
                <a:lnTo>
                  <a:pt x="8" y="184"/>
                </a:lnTo>
                <a:lnTo>
                  <a:pt x="10" y="203"/>
                </a:lnTo>
                <a:lnTo>
                  <a:pt x="12" y="209"/>
                </a:lnTo>
                <a:lnTo>
                  <a:pt x="12" y="216"/>
                </a:lnTo>
                <a:lnTo>
                  <a:pt x="13" y="224"/>
                </a:lnTo>
                <a:lnTo>
                  <a:pt x="16" y="230"/>
                </a:lnTo>
                <a:lnTo>
                  <a:pt x="21" y="233"/>
                </a:lnTo>
                <a:lnTo>
                  <a:pt x="26" y="236"/>
                </a:lnTo>
                <a:lnTo>
                  <a:pt x="33" y="241"/>
                </a:lnTo>
                <a:lnTo>
                  <a:pt x="41" y="245"/>
                </a:lnTo>
                <a:lnTo>
                  <a:pt x="48" y="247"/>
                </a:lnTo>
                <a:lnTo>
                  <a:pt x="55" y="247"/>
                </a:lnTo>
                <a:lnTo>
                  <a:pt x="59" y="243"/>
                </a:lnTo>
                <a:lnTo>
                  <a:pt x="62" y="240"/>
                </a:lnTo>
                <a:lnTo>
                  <a:pt x="55" y="215"/>
                </a:lnTo>
                <a:lnTo>
                  <a:pt x="54" y="190"/>
                </a:lnTo>
                <a:lnTo>
                  <a:pt x="54" y="163"/>
                </a:lnTo>
                <a:lnTo>
                  <a:pt x="54" y="119"/>
                </a:lnTo>
                <a:lnTo>
                  <a:pt x="55" y="107"/>
                </a:lnTo>
                <a:lnTo>
                  <a:pt x="58" y="94"/>
                </a:lnTo>
                <a:close/>
                <a:moveTo>
                  <a:pt x="66" y="86"/>
                </a:moveTo>
                <a:lnTo>
                  <a:pt x="64" y="87"/>
                </a:lnTo>
                <a:lnTo>
                  <a:pt x="64" y="87"/>
                </a:lnTo>
                <a:lnTo>
                  <a:pt x="62" y="101"/>
                </a:lnTo>
                <a:lnTo>
                  <a:pt x="60" y="115"/>
                </a:lnTo>
                <a:lnTo>
                  <a:pt x="60" y="149"/>
                </a:lnTo>
                <a:lnTo>
                  <a:pt x="60" y="177"/>
                </a:lnTo>
                <a:lnTo>
                  <a:pt x="62" y="203"/>
                </a:lnTo>
                <a:lnTo>
                  <a:pt x="68" y="228"/>
                </a:lnTo>
                <a:lnTo>
                  <a:pt x="67" y="205"/>
                </a:lnTo>
                <a:lnTo>
                  <a:pt x="67" y="183"/>
                </a:lnTo>
                <a:lnTo>
                  <a:pt x="67" y="160"/>
                </a:lnTo>
                <a:lnTo>
                  <a:pt x="66" y="142"/>
                </a:lnTo>
                <a:lnTo>
                  <a:pt x="64" y="124"/>
                </a:lnTo>
                <a:lnTo>
                  <a:pt x="64" y="104"/>
                </a:lnTo>
                <a:lnTo>
                  <a:pt x="66" y="86"/>
                </a:lnTo>
                <a:close/>
                <a:moveTo>
                  <a:pt x="558" y="44"/>
                </a:moveTo>
                <a:lnTo>
                  <a:pt x="555" y="51"/>
                </a:lnTo>
                <a:lnTo>
                  <a:pt x="553" y="56"/>
                </a:lnTo>
                <a:lnTo>
                  <a:pt x="549" y="61"/>
                </a:lnTo>
                <a:lnTo>
                  <a:pt x="545" y="65"/>
                </a:lnTo>
                <a:lnTo>
                  <a:pt x="547" y="65"/>
                </a:lnTo>
                <a:lnTo>
                  <a:pt x="549" y="65"/>
                </a:lnTo>
                <a:lnTo>
                  <a:pt x="554" y="61"/>
                </a:lnTo>
                <a:lnTo>
                  <a:pt x="558" y="57"/>
                </a:lnTo>
                <a:lnTo>
                  <a:pt x="562" y="55"/>
                </a:lnTo>
                <a:lnTo>
                  <a:pt x="562" y="53"/>
                </a:lnTo>
                <a:lnTo>
                  <a:pt x="562" y="52"/>
                </a:lnTo>
                <a:lnTo>
                  <a:pt x="560" y="49"/>
                </a:lnTo>
                <a:lnTo>
                  <a:pt x="560" y="48"/>
                </a:lnTo>
                <a:lnTo>
                  <a:pt x="559" y="45"/>
                </a:lnTo>
                <a:lnTo>
                  <a:pt x="558" y="44"/>
                </a:lnTo>
                <a:close/>
                <a:moveTo>
                  <a:pt x="268" y="9"/>
                </a:moveTo>
                <a:lnTo>
                  <a:pt x="264" y="9"/>
                </a:lnTo>
                <a:lnTo>
                  <a:pt x="227" y="10"/>
                </a:lnTo>
                <a:lnTo>
                  <a:pt x="197" y="14"/>
                </a:lnTo>
                <a:lnTo>
                  <a:pt x="169" y="23"/>
                </a:lnTo>
                <a:lnTo>
                  <a:pt x="144" y="38"/>
                </a:lnTo>
                <a:lnTo>
                  <a:pt x="126" y="51"/>
                </a:lnTo>
                <a:lnTo>
                  <a:pt x="108" y="61"/>
                </a:lnTo>
                <a:lnTo>
                  <a:pt x="71" y="82"/>
                </a:lnTo>
                <a:lnTo>
                  <a:pt x="71" y="98"/>
                </a:lnTo>
                <a:lnTo>
                  <a:pt x="71" y="118"/>
                </a:lnTo>
                <a:lnTo>
                  <a:pt x="71" y="141"/>
                </a:lnTo>
                <a:lnTo>
                  <a:pt x="72" y="165"/>
                </a:lnTo>
                <a:lnTo>
                  <a:pt x="72" y="188"/>
                </a:lnTo>
                <a:lnTo>
                  <a:pt x="73" y="208"/>
                </a:lnTo>
                <a:lnTo>
                  <a:pt x="75" y="224"/>
                </a:lnTo>
                <a:lnTo>
                  <a:pt x="75" y="232"/>
                </a:lnTo>
                <a:lnTo>
                  <a:pt x="75" y="233"/>
                </a:lnTo>
                <a:lnTo>
                  <a:pt x="73" y="234"/>
                </a:lnTo>
                <a:lnTo>
                  <a:pt x="81" y="234"/>
                </a:lnTo>
                <a:lnTo>
                  <a:pt x="88" y="236"/>
                </a:lnTo>
                <a:lnTo>
                  <a:pt x="94" y="238"/>
                </a:lnTo>
                <a:lnTo>
                  <a:pt x="108" y="247"/>
                </a:lnTo>
                <a:lnTo>
                  <a:pt x="121" y="255"/>
                </a:lnTo>
                <a:lnTo>
                  <a:pt x="134" y="263"/>
                </a:lnTo>
                <a:lnTo>
                  <a:pt x="148" y="266"/>
                </a:lnTo>
                <a:lnTo>
                  <a:pt x="164" y="268"/>
                </a:lnTo>
                <a:lnTo>
                  <a:pt x="164" y="266"/>
                </a:lnTo>
                <a:lnTo>
                  <a:pt x="165" y="264"/>
                </a:lnTo>
                <a:lnTo>
                  <a:pt x="168" y="262"/>
                </a:lnTo>
                <a:lnTo>
                  <a:pt x="171" y="261"/>
                </a:lnTo>
                <a:lnTo>
                  <a:pt x="172" y="261"/>
                </a:lnTo>
                <a:lnTo>
                  <a:pt x="193" y="259"/>
                </a:lnTo>
                <a:lnTo>
                  <a:pt x="214" y="259"/>
                </a:lnTo>
                <a:lnTo>
                  <a:pt x="232" y="258"/>
                </a:lnTo>
                <a:lnTo>
                  <a:pt x="249" y="255"/>
                </a:lnTo>
                <a:lnTo>
                  <a:pt x="253" y="253"/>
                </a:lnTo>
                <a:lnTo>
                  <a:pt x="258" y="246"/>
                </a:lnTo>
                <a:lnTo>
                  <a:pt x="261" y="237"/>
                </a:lnTo>
                <a:lnTo>
                  <a:pt x="262" y="228"/>
                </a:lnTo>
                <a:lnTo>
                  <a:pt x="251" y="228"/>
                </a:lnTo>
                <a:lnTo>
                  <a:pt x="251" y="228"/>
                </a:lnTo>
                <a:lnTo>
                  <a:pt x="249" y="228"/>
                </a:lnTo>
                <a:lnTo>
                  <a:pt x="249" y="225"/>
                </a:lnTo>
                <a:lnTo>
                  <a:pt x="251" y="224"/>
                </a:lnTo>
                <a:lnTo>
                  <a:pt x="252" y="221"/>
                </a:lnTo>
                <a:lnTo>
                  <a:pt x="253" y="220"/>
                </a:lnTo>
                <a:lnTo>
                  <a:pt x="256" y="217"/>
                </a:lnTo>
                <a:lnTo>
                  <a:pt x="257" y="216"/>
                </a:lnTo>
                <a:lnTo>
                  <a:pt x="260" y="216"/>
                </a:lnTo>
                <a:lnTo>
                  <a:pt x="277" y="216"/>
                </a:lnTo>
                <a:lnTo>
                  <a:pt x="293" y="213"/>
                </a:lnTo>
                <a:lnTo>
                  <a:pt x="301" y="211"/>
                </a:lnTo>
                <a:lnTo>
                  <a:pt x="310" y="205"/>
                </a:lnTo>
                <a:lnTo>
                  <a:pt x="316" y="199"/>
                </a:lnTo>
                <a:lnTo>
                  <a:pt x="319" y="190"/>
                </a:lnTo>
                <a:lnTo>
                  <a:pt x="315" y="173"/>
                </a:lnTo>
                <a:lnTo>
                  <a:pt x="308" y="157"/>
                </a:lnTo>
                <a:lnTo>
                  <a:pt x="308" y="156"/>
                </a:lnTo>
                <a:lnTo>
                  <a:pt x="308" y="154"/>
                </a:lnTo>
                <a:lnTo>
                  <a:pt x="304" y="157"/>
                </a:lnTo>
                <a:lnTo>
                  <a:pt x="302" y="157"/>
                </a:lnTo>
                <a:lnTo>
                  <a:pt x="301" y="158"/>
                </a:lnTo>
                <a:lnTo>
                  <a:pt x="299" y="160"/>
                </a:lnTo>
                <a:lnTo>
                  <a:pt x="298" y="161"/>
                </a:lnTo>
                <a:lnTo>
                  <a:pt x="297" y="162"/>
                </a:lnTo>
                <a:lnTo>
                  <a:pt x="295" y="162"/>
                </a:lnTo>
                <a:lnTo>
                  <a:pt x="294" y="162"/>
                </a:lnTo>
                <a:lnTo>
                  <a:pt x="294" y="161"/>
                </a:lnTo>
                <a:lnTo>
                  <a:pt x="294" y="160"/>
                </a:lnTo>
                <a:lnTo>
                  <a:pt x="298" y="152"/>
                </a:lnTo>
                <a:lnTo>
                  <a:pt x="304" y="148"/>
                </a:lnTo>
                <a:lnTo>
                  <a:pt x="312" y="145"/>
                </a:lnTo>
                <a:lnTo>
                  <a:pt x="320" y="142"/>
                </a:lnTo>
                <a:lnTo>
                  <a:pt x="327" y="136"/>
                </a:lnTo>
                <a:lnTo>
                  <a:pt x="329" y="128"/>
                </a:lnTo>
                <a:lnTo>
                  <a:pt x="328" y="120"/>
                </a:lnTo>
                <a:lnTo>
                  <a:pt x="324" y="112"/>
                </a:lnTo>
                <a:lnTo>
                  <a:pt x="322" y="110"/>
                </a:lnTo>
                <a:lnTo>
                  <a:pt x="319" y="107"/>
                </a:lnTo>
                <a:lnTo>
                  <a:pt x="316" y="104"/>
                </a:lnTo>
                <a:lnTo>
                  <a:pt x="315" y="101"/>
                </a:lnTo>
                <a:lnTo>
                  <a:pt x="315" y="99"/>
                </a:lnTo>
                <a:lnTo>
                  <a:pt x="315" y="98"/>
                </a:lnTo>
                <a:lnTo>
                  <a:pt x="315" y="98"/>
                </a:lnTo>
                <a:lnTo>
                  <a:pt x="315" y="97"/>
                </a:lnTo>
                <a:lnTo>
                  <a:pt x="315" y="97"/>
                </a:lnTo>
                <a:lnTo>
                  <a:pt x="316" y="97"/>
                </a:lnTo>
                <a:lnTo>
                  <a:pt x="328" y="93"/>
                </a:lnTo>
                <a:lnTo>
                  <a:pt x="333" y="91"/>
                </a:lnTo>
                <a:lnTo>
                  <a:pt x="337" y="90"/>
                </a:lnTo>
                <a:lnTo>
                  <a:pt x="340" y="90"/>
                </a:lnTo>
                <a:lnTo>
                  <a:pt x="354" y="85"/>
                </a:lnTo>
                <a:lnTo>
                  <a:pt x="369" y="82"/>
                </a:lnTo>
                <a:lnTo>
                  <a:pt x="400" y="81"/>
                </a:lnTo>
                <a:lnTo>
                  <a:pt x="432" y="78"/>
                </a:lnTo>
                <a:lnTo>
                  <a:pt x="499" y="70"/>
                </a:lnTo>
                <a:lnTo>
                  <a:pt x="520" y="68"/>
                </a:lnTo>
                <a:lnTo>
                  <a:pt x="543" y="65"/>
                </a:lnTo>
                <a:lnTo>
                  <a:pt x="543" y="65"/>
                </a:lnTo>
                <a:lnTo>
                  <a:pt x="549" y="59"/>
                </a:lnTo>
                <a:lnTo>
                  <a:pt x="553" y="51"/>
                </a:lnTo>
                <a:lnTo>
                  <a:pt x="553" y="41"/>
                </a:lnTo>
                <a:lnTo>
                  <a:pt x="547" y="36"/>
                </a:lnTo>
                <a:lnTo>
                  <a:pt x="547" y="36"/>
                </a:lnTo>
                <a:lnTo>
                  <a:pt x="543" y="35"/>
                </a:lnTo>
                <a:lnTo>
                  <a:pt x="538" y="35"/>
                </a:lnTo>
                <a:lnTo>
                  <a:pt x="521" y="35"/>
                </a:lnTo>
                <a:lnTo>
                  <a:pt x="504" y="34"/>
                </a:lnTo>
                <a:lnTo>
                  <a:pt x="457" y="35"/>
                </a:lnTo>
                <a:lnTo>
                  <a:pt x="409" y="36"/>
                </a:lnTo>
                <a:lnTo>
                  <a:pt x="356" y="39"/>
                </a:lnTo>
                <a:lnTo>
                  <a:pt x="302" y="45"/>
                </a:lnTo>
                <a:lnTo>
                  <a:pt x="248" y="49"/>
                </a:lnTo>
                <a:lnTo>
                  <a:pt x="247" y="49"/>
                </a:lnTo>
                <a:lnTo>
                  <a:pt x="247" y="48"/>
                </a:lnTo>
                <a:lnTo>
                  <a:pt x="247" y="47"/>
                </a:lnTo>
                <a:lnTo>
                  <a:pt x="248" y="45"/>
                </a:lnTo>
                <a:lnTo>
                  <a:pt x="249" y="43"/>
                </a:lnTo>
                <a:lnTo>
                  <a:pt x="251" y="41"/>
                </a:lnTo>
                <a:lnTo>
                  <a:pt x="252" y="40"/>
                </a:lnTo>
                <a:lnTo>
                  <a:pt x="253" y="40"/>
                </a:lnTo>
                <a:lnTo>
                  <a:pt x="304" y="35"/>
                </a:lnTo>
                <a:lnTo>
                  <a:pt x="301" y="27"/>
                </a:lnTo>
                <a:lnTo>
                  <a:pt x="294" y="24"/>
                </a:lnTo>
                <a:lnTo>
                  <a:pt x="287" y="22"/>
                </a:lnTo>
                <a:lnTo>
                  <a:pt x="280" y="21"/>
                </a:lnTo>
                <a:lnTo>
                  <a:pt x="272" y="15"/>
                </a:lnTo>
                <a:lnTo>
                  <a:pt x="270" y="13"/>
                </a:lnTo>
                <a:lnTo>
                  <a:pt x="270" y="11"/>
                </a:lnTo>
                <a:lnTo>
                  <a:pt x="270" y="10"/>
                </a:lnTo>
                <a:lnTo>
                  <a:pt x="270" y="10"/>
                </a:lnTo>
                <a:lnTo>
                  <a:pt x="270" y="9"/>
                </a:lnTo>
                <a:lnTo>
                  <a:pt x="269" y="9"/>
                </a:lnTo>
                <a:lnTo>
                  <a:pt x="268" y="9"/>
                </a:lnTo>
                <a:close/>
                <a:moveTo>
                  <a:pt x="251" y="0"/>
                </a:moveTo>
                <a:lnTo>
                  <a:pt x="280" y="0"/>
                </a:lnTo>
                <a:lnTo>
                  <a:pt x="281" y="1"/>
                </a:lnTo>
                <a:lnTo>
                  <a:pt x="281" y="1"/>
                </a:lnTo>
                <a:lnTo>
                  <a:pt x="281" y="2"/>
                </a:lnTo>
                <a:lnTo>
                  <a:pt x="281" y="7"/>
                </a:lnTo>
                <a:lnTo>
                  <a:pt x="285" y="10"/>
                </a:lnTo>
                <a:lnTo>
                  <a:pt x="291" y="13"/>
                </a:lnTo>
                <a:lnTo>
                  <a:pt x="298" y="14"/>
                </a:lnTo>
                <a:lnTo>
                  <a:pt x="303" y="17"/>
                </a:lnTo>
                <a:lnTo>
                  <a:pt x="306" y="21"/>
                </a:lnTo>
                <a:lnTo>
                  <a:pt x="308" y="26"/>
                </a:lnTo>
                <a:lnTo>
                  <a:pt x="308" y="30"/>
                </a:lnTo>
                <a:lnTo>
                  <a:pt x="307" y="35"/>
                </a:lnTo>
                <a:lnTo>
                  <a:pt x="371" y="28"/>
                </a:lnTo>
                <a:lnTo>
                  <a:pt x="430" y="26"/>
                </a:lnTo>
                <a:lnTo>
                  <a:pt x="491" y="26"/>
                </a:lnTo>
                <a:lnTo>
                  <a:pt x="514" y="24"/>
                </a:lnTo>
                <a:lnTo>
                  <a:pt x="538" y="26"/>
                </a:lnTo>
                <a:lnTo>
                  <a:pt x="539" y="26"/>
                </a:lnTo>
                <a:lnTo>
                  <a:pt x="541" y="26"/>
                </a:lnTo>
                <a:lnTo>
                  <a:pt x="545" y="24"/>
                </a:lnTo>
                <a:lnTo>
                  <a:pt x="547" y="23"/>
                </a:lnTo>
                <a:lnTo>
                  <a:pt x="551" y="23"/>
                </a:lnTo>
                <a:lnTo>
                  <a:pt x="555" y="24"/>
                </a:lnTo>
                <a:lnTo>
                  <a:pt x="562" y="28"/>
                </a:lnTo>
                <a:lnTo>
                  <a:pt x="567" y="34"/>
                </a:lnTo>
                <a:lnTo>
                  <a:pt x="571" y="40"/>
                </a:lnTo>
                <a:lnTo>
                  <a:pt x="571" y="48"/>
                </a:lnTo>
                <a:lnTo>
                  <a:pt x="570" y="55"/>
                </a:lnTo>
                <a:lnTo>
                  <a:pt x="566" y="59"/>
                </a:lnTo>
                <a:lnTo>
                  <a:pt x="562" y="62"/>
                </a:lnTo>
                <a:lnTo>
                  <a:pt x="558" y="66"/>
                </a:lnTo>
                <a:lnTo>
                  <a:pt x="554" y="69"/>
                </a:lnTo>
                <a:lnTo>
                  <a:pt x="553" y="70"/>
                </a:lnTo>
                <a:lnTo>
                  <a:pt x="551" y="72"/>
                </a:lnTo>
                <a:lnTo>
                  <a:pt x="550" y="72"/>
                </a:lnTo>
                <a:lnTo>
                  <a:pt x="549" y="73"/>
                </a:lnTo>
                <a:lnTo>
                  <a:pt x="542" y="74"/>
                </a:lnTo>
                <a:lnTo>
                  <a:pt x="535" y="76"/>
                </a:lnTo>
                <a:lnTo>
                  <a:pt x="496" y="82"/>
                </a:lnTo>
                <a:lnTo>
                  <a:pt x="457" y="85"/>
                </a:lnTo>
                <a:lnTo>
                  <a:pt x="417" y="89"/>
                </a:lnTo>
                <a:lnTo>
                  <a:pt x="391" y="90"/>
                </a:lnTo>
                <a:lnTo>
                  <a:pt x="365" y="90"/>
                </a:lnTo>
                <a:lnTo>
                  <a:pt x="348" y="93"/>
                </a:lnTo>
                <a:lnTo>
                  <a:pt x="332" y="97"/>
                </a:lnTo>
                <a:lnTo>
                  <a:pt x="331" y="98"/>
                </a:lnTo>
                <a:lnTo>
                  <a:pt x="327" y="99"/>
                </a:lnTo>
                <a:lnTo>
                  <a:pt x="324" y="99"/>
                </a:lnTo>
                <a:lnTo>
                  <a:pt x="328" y="103"/>
                </a:lnTo>
                <a:lnTo>
                  <a:pt x="331" y="107"/>
                </a:lnTo>
                <a:lnTo>
                  <a:pt x="333" y="110"/>
                </a:lnTo>
                <a:lnTo>
                  <a:pt x="336" y="114"/>
                </a:lnTo>
                <a:lnTo>
                  <a:pt x="337" y="120"/>
                </a:lnTo>
                <a:lnTo>
                  <a:pt x="337" y="128"/>
                </a:lnTo>
                <a:lnTo>
                  <a:pt x="335" y="135"/>
                </a:lnTo>
                <a:lnTo>
                  <a:pt x="333" y="139"/>
                </a:lnTo>
                <a:lnTo>
                  <a:pt x="329" y="142"/>
                </a:lnTo>
                <a:lnTo>
                  <a:pt x="325" y="146"/>
                </a:lnTo>
                <a:lnTo>
                  <a:pt x="322" y="149"/>
                </a:lnTo>
                <a:lnTo>
                  <a:pt x="316" y="152"/>
                </a:lnTo>
                <a:lnTo>
                  <a:pt x="324" y="162"/>
                </a:lnTo>
                <a:lnTo>
                  <a:pt x="328" y="175"/>
                </a:lnTo>
                <a:lnTo>
                  <a:pt x="328" y="188"/>
                </a:lnTo>
                <a:lnTo>
                  <a:pt x="323" y="200"/>
                </a:lnTo>
                <a:lnTo>
                  <a:pt x="311" y="213"/>
                </a:lnTo>
                <a:lnTo>
                  <a:pt x="298" y="221"/>
                </a:lnTo>
                <a:lnTo>
                  <a:pt x="282" y="225"/>
                </a:lnTo>
                <a:lnTo>
                  <a:pt x="265" y="228"/>
                </a:lnTo>
                <a:lnTo>
                  <a:pt x="265" y="238"/>
                </a:lnTo>
                <a:lnTo>
                  <a:pt x="264" y="249"/>
                </a:lnTo>
                <a:lnTo>
                  <a:pt x="262" y="251"/>
                </a:lnTo>
                <a:lnTo>
                  <a:pt x="261" y="254"/>
                </a:lnTo>
                <a:lnTo>
                  <a:pt x="258" y="255"/>
                </a:lnTo>
                <a:lnTo>
                  <a:pt x="257" y="257"/>
                </a:lnTo>
                <a:lnTo>
                  <a:pt x="256" y="258"/>
                </a:lnTo>
                <a:lnTo>
                  <a:pt x="253" y="262"/>
                </a:lnTo>
                <a:lnTo>
                  <a:pt x="251" y="264"/>
                </a:lnTo>
                <a:lnTo>
                  <a:pt x="248" y="266"/>
                </a:lnTo>
                <a:lnTo>
                  <a:pt x="216" y="270"/>
                </a:lnTo>
                <a:lnTo>
                  <a:pt x="185" y="271"/>
                </a:lnTo>
                <a:lnTo>
                  <a:pt x="184" y="274"/>
                </a:lnTo>
                <a:lnTo>
                  <a:pt x="182" y="275"/>
                </a:lnTo>
                <a:lnTo>
                  <a:pt x="181" y="276"/>
                </a:lnTo>
                <a:lnTo>
                  <a:pt x="180" y="276"/>
                </a:lnTo>
                <a:lnTo>
                  <a:pt x="163" y="278"/>
                </a:lnTo>
                <a:lnTo>
                  <a:pt x="144" y="276"/>
                </a:lnTo>
                <a:lnTo>
                  <a:pt x="127" y="271"/>
                </a:lnTo>
                <a:lnTo>
                  <a:pt x="113" y="264"/>
                </a:lnTo>
                <a:lnTo>
                  <a:pt x="101" y="255"/>
                </a:lnTo>
                <a:lnTo>
                  <a:pt x="87" y="247"/>
                </a:lnTo>
                <a:lnTo>
                  <a:pt x="81" y="246"/>
                </a:lnTo>
                <a:lnTo>
                  <a:pt x="76" y="245"/>
                </a:lnTo>
                <a:lnTo>
                  <a:pt x="73" y="243"/>
                </a:lnTo>
                <a:lnTo>
                  <a:pt x="69" y="245"/>
                </a:lnTo>
                <a:lnTo>
                  <a:pt x="68" y="246"/>
                </a:lnTo>
                <a:lnTo>
                  <a:pt x="67" y="246"/>
                </a:lnTo>
                <a:lnTo>
                  <a:pt x="66" y="247"/>
                </a:lnTo>
                <a:lnTo>
                  <a:pt x="64" y="249"/>
                </a:lnTo>
                <a:lnTo>
                  <a:pt x="62" y="251"/>
                </a:lnTo>
                <a:lnTo>
                  <a:pt x="51" y="257"/>
                </a:lnTo>
                <a:lnTo>
                  <a:pt x="39" y="257"/>
                </a:lnTo>
                <a:lnTo>
                  <a:pt x="31" y="253"/>
                </a:lnTo>
                <a:lnTo>
                  <a:pt x="25" y="247"/>
                </a:lnTo>
                <a:lnTo>
                  <a:pt x="17" y="243"/>
                </a:lnTo>
                <a:lnTo>
                  <a:pt x="9" y="242"/>
                </a:lnTo>
                <a:lnTo>
                  <a:pt x="6" y="242"/>
                </a:lnTo>
                <a:lnTo>
                  <a:pt x="4" y="241"/>
                </a:lnTo>
                <a:lnTo>
                  <a:pt x="3" y="241"/>
                </a:lnTo>
                <a:lnTo>
                  <a:pt x="1" y="237"/>
                </a:lnTo>
                <a:lnTo>
                  <a:pt x="1" y="230"/>
                </a:lnTo>
                <a:lnTo>
                  <a:pt x="1" y="222"/>
                </a:lnTo>
                <a:lnTo>
                  <a:pt x="1" y="215"/>
                </a:lnTo>
                <a:lnTo>
                  <a:pt x="1" y="209"/>
                </a:lnTo>
                <a:lnTo>
                  <a:pt x="0" y="192"/>
                </a:lnTo>
                <a:lnTo>
                  <a:pt x="0" y="175"/>
                </a:lnTo>
                <a:lnTo>
                  <a:pt x="3" y="158"/>
                </a:lnTo>
                <a:lnTo>
                  <a:pt x="9" y="95"/>
                </a:lnTo>
                <a:lnTo>
                  <a:pt x="9" y="93"/>
                </a:lnTo>
                <a:lnTo>
                  <a:pt x="12" y="90"/>
                </a:lnTo>
                <a:lnTo>
                  <a:pt x="13" y="89"/>
                </a:lnTo>
                <a:lnTo>
                  <a:pt x="16" y="89"/>
                </a:lnTo>
                <a:lnTo>
                  <a:pt x="59" y="90"/>
                </a:lnTo>
                <a:lnTo>
                  <a:pt x="62" y="83"/>
                </a:lnTo>
                <a:lnTo>
                  <a:pt x="63" y="76"/>
                </a:lnTo>
                <a:lnTo>
                  <a:pt x="63" y="74"/>
                </a:lnTo>
                <a:lnTo>
                  <a:pt x="64" y="73"/>
                </a:lnTo>
                <a:lnTo>
                  <a:pt x="64" y="73"/>
                </a:lnTo>
                <a:lnTo>
                  <a:pt x="66" y="73"/>
                </a:lnTo>
                <a:lnTo>
                  <a:pt x="64" y="81"/>
                </a:lnTo>
                <a:lnTo>
                  <a:pt x="69" y="77"/>
                </a:lnTo>
                <a:lnTo>
                  <a:pt x="71" y="74"/>
                </a:lnTo>
                <a:lnTo>
                  <a:pt x="71" y="73"/>
                </a:lnTo>
                <a:lnTo>
                  <a:pt x="72" y="73"/>
                </a:lnTo>
                <a:lnTo>
                  <a:pt x="72" y="72"/>
                </a:lnTo>
                <a:lnTo>
                  <a:pt x="73" y="72"/>
                </a:lnTo>
                <a:lnTo>
                  <a:pt x="75" y="72"/>
                </a:lnTo>
                <a:lnTo>
                  <a:pt x="75" y="72"/>
                </a:lnTo>
                <a:lnTo>
                  <a:pt x="89" y="62"/>
                </a:lnTo>
                <a:lnTo>
                  <a:pt x="105" y="56"/>
                </a:lnTo>
                <a:lnTo>
                  <a:pt x="126" y="43"/>
                </a:lnTo>
                <a:lnTo>
                  <a:pt x="147" y="28"/>
                </a:lnTo>
                <a:lnTo>
                  <a:pt x="168" y="17"/>
                </a:lnTo>
                <a:lnTo>
                  <a:pt x="194" y="6"/>
                </a:lnTo>
                <a:lnTo>
                  <a:pt x="222" y="1"/>
                </a:lnTo>
                <a:lnTo>
                  <a:pt x="25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4364038" y="4908550"/>
            <a:ext cx="1263650" cy="671513"/>
          </a:xfrm>
          <a:custGeom>
            <a:avLst/>
            <a:gdLst>
              <a:gd name="T0" fmla="*/ 369 w 796"/>
              <a:gd name="T1" fmla="*/ 415 h 423"/>
              <a:gd name="T2" fmla="*/ 369 w 796"/>
              <a:gd name="T3" fmla="*/ 419 h 423"/>
              <a:gd name="T4" fmla="*/ 475 w 796"/>
              <a:gd name="T5" fmla="*/ 366 h 423"/>
              <a:gd name="T6" fmla="*/ 407 w 796"/>
              <a:gd name="T7" fmla="*/ 317 h 423"/>
              <a:gd name="T8" fmla="*/ 397 w 796"/>
              <a:gd name="T9" fmla="*/ 311 h 423"/>
              <a:gd name="T10" fmla="*/ 113 w 796"/>
              <a:gd name="T11" fmla="*/ 288 h 423"/>
              <a:gd name="T12" fmla="*/ 114 w 796"/>
              <a:gd name="T13" fmla="*/ 289 h 423"/>
              <a:gd name="T14" fmla="*/ 527 w 796"/>
              <a:gd name="T15" fmla="*/ 311 h 423"/>
              <a:gd name="T16" fmla="*/ 414 w 796"/>
              <a:gd name="T17" fmla="*/ 254 h 423"/>
              <a:gd name="T18" fmla="*/ 453 w 796"/>
              <a:gd name="T19" fmla="*/ 307 h 423"/>
              <a:gd name="T20" fmla="*/ 25 w 796"/>
              <a:gd name="T21" fmla="*/ 184 h 423"/>
              <a:gd name="T22" fmla="*/ 138 w 796"/>
              <a:gd name="T23" fmla="*/ 231 h 423"/>
              <a:gd name="T24" fmla="*/ 358 w 796"/>
              <a:gd name="T25" fmla="*/ 174 h 423"/>
              <a:gd name="T26" fmla="*/ 11 w 796"/>
              <a:gd name="T27" fmla="*/ 151 h 423"/>
              <a:gd name="T28" fmla="*/ 492 w 796"/>
              <a:gd name="T29" fmla="*/ 162 h 423"/>
              <a:gd name="T30" fmla="*/ 8 w 796"/>
              <a:gd name="T31" fmla="*/ 153 h 423"/>
              <a:gd name="T32" fmla="*/ 681 w 796"/>
              <a:gd name="T33" fmla="*/ 167 h 423"/>
              <a:gd name="T34" fmla="*/ 687 w 796"/>
              <a:gd name="T35" fmla="*/ 170 h 423"/>
              <a:gd name="T36" fmla="*/ 271 w 796"/>
              <a:gd name="T37" fmla="*/ 143 h 423"/>
              <a:gd name="T38" fmla="*/ 515 w 796"/>
              <a:gd name="T39" fmla="*/ 146 h 423"/>
              <a:gd name="T40" fmla="*/ 580 w 796"/>
              <a:gd name="T41" fmla="*/ 118 h 423"/>
              <a:gd name="T42" fmla="*/ 11 w 796"/>
              <a:gd name="T43" fmla="*/ 146 h 423"/>
              <a:gd name="T44" fmla="*/ 225 w 796"/>
              <a:gd name="T45" fmla="*/ 46 h 423"/>
              <a:gd name="T46" fmla="*/ 221 w 796"/>
              <a:gd name="T47" fmla="*/ 42 h 423"/>
              <a:gd name="T48" fmla="*/ 67 w 796"/>
              <a:gd name="T49" fmla="*/ 94 h 423"/>
              <a:gd name="T50" fmla="*/ 78 w 796"/>
              <a:gd name="T51" fmla="*/ 246 h 423"/>
              <a:gd name="T52" fmla="*/ 215 w 796"/>
              <a:gd name="T53" fmla="*/ 142 h 423"/>
              <a:gd name="T54" fmla="*/ 457 w 796"/>
              <a:gd name="T55" fmla="*/ 98 h 423"/>
              <a:gd name="T56" fmla="*/ 240 w 796"/>
              <a:gd name="T57" fmla="*/ 40 h 423"/>
              <a:gd name="T58" fmla="*/ 660 w 796"/>
              <a:gd name="T59" fmla="*/ 36 h 423"/>
              <a:gd name="T60" fmla="*/ 786 w 796"/>
              <a:gd name="T61" fmla="*/ 138 h 423"/>
              <a:gd name="T62" fmla="*/ 779 w 796"/>
              <a:gd name="T63" fmla="*/ 147 h 423"/>
              <a:gd name="T64" fmla="*/ 642 w 796"/>
              <a:gd name="T65" fmla="*/ 200 h 423"/>
              <a:gd name="T66" fmla="*/ 638 w 796"/>
              <a:gd name="T67" fmla="*/ 154 h 423"/>
              <a:gd name="T68" fmla="*/ 574 w 796"/>
              <a:gd name="T69" fmla="*/ 124 h 423"/>
              <a:gd name="T70" fmla="*/ 537 w 796"/>
              <a:gd name="T71" fmla="*/ 132 h 423"/>
              <a:gd name="T72" fmla="*/ 499 w 796"/>
              <a:gd name="T73" fmla="*/ 353 h 423"/>
              <a:gd name="T74" fmla="*/ 345 w 796"/>
              <a:gd name="T75" fmla="*/ 415 h 423"/>
              <a:gd name="T76" fmla="*/ 324 w 796"/>
              <a:gd name="T77" fmla="*/ 400 h 423"/>
              <a:gd name="T78" fmla="*/ 366 w 796"/>
              <a:gd name="T79" fmla="*/ 189 h 423"/>
              <a:gd name="T80" fmla="*/ 336 w 796"/>
              <a:gd name="T81" fmla="*/ 162 h 423"/>
              <a:gd name="T82" fmla="*/ 256 w 796"/>
              <a:gd name="T83" fmla="*/ 150 h 423"/>
              <a:gd name="T84" fmla="*/ 120 w 796"/>
              <a:gd name="T85" fmla="*/ 293 h 423"/>
              <a:gd name="T86" fmla="*/ 95 w 796"/>
              <a:gd name="T87" fmla="*/ 288 h 423"/>
              <a:gd name="T88" fmla="*/ 43 w 796"/>
              <a:gd name="T89" fmla="*/ 217 h 423"/>
              <a:gd name="T90" fmla="*/ 3 w 796"/>
              <a:gd name="T91" fmla="*/ 141 h 423"/>
              <a:gd name="T92" fmla="*/ 172 w 796"/>
              <a:gd name="T93" fmla="*/ 41 h 423"/>
              <a:gd name="T94" fmla="*/ 222 w 796"/>
              <a:gd name="T95" fmla="*/ 37 h 423"/>
              <a:gd name="T96" fmla="*/ 326 w 796"/>
              <a:gd name="T97" fmla="*/ 33 h 423"/>
              <a:gd name="T98" fmla="*/ 494 w 796"/>
              <a:gd name="T99" fmla="*/ 79 h 423"/>
              <a:gd name="T100" fmla="*/ 620 w 796"/>
              <a:gd name="T101" fmla="*/ 65 h 423"/>
              <a:gd name="T102" fmla="*/ 551 w 796"/>
              <a:gd name="T103" fmla="*/ 71 h 423"/>
              <a:gd name="T104" fmla="*/ 318 w 796"/>
              <a:gd name="T105" fmla="*/ 339 h 423"/>
              <a:gd name="T106" fmla="*/ 533 w 796"/>
              <a:gd name="T107" fmla="*/ 271 h 423"/>
              <a:gd name="T108" fmla="*/ 466 w 796"/>
              <a:gd name="T109" fmla="*/ 293 h 423"/>
              <a:gd name="T110" fmla="*/ 401 w 796"/>
              <a:gd name="T111" fmla="*/ 265 h 423"/>
              <a:gd name="T112" fmla="*/ 561 w 796"/>
              <a:gd name="T113" fmla="*/ 107 h 423"/>
              <a:gd name="T114" fmla="*/ 635 w 796"/>
              <a:gd name="T115" fmla="*/ 112 h 423"/>
              <a:gd name="T116" fmla="*/ 755 w 796"/>
              <a:gd name="T117" fmla="*/ 109 h 423"/>
              <a:gd name="T118" fmla="*/ 625 w 796"/>
              <a:gd name="T119" fmla="*/ 70 h 423"/>
              <a:gd name="T120" fmla="*/ 624 w 796"/>
              <a:gd name="T121" fmla="*/ 7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6" h="423">
                <a:moveTo>
                  <a:pt x="444" y="383"/>
                </a:moveTo>
                <a:lnTo>
                  <a:pt x="419" y="397"/>
                </a:lnTo>
                <a:lnTo>
                  <a:pt x="394" y="404"/>
                </a:lnTo>
                <a:lnTo>
                  <a:pt x="368" y="407"/>
                </a:lnTo>
                <a:lnTo>
                  <a:pt x="340" y="404"/>
                </a:lnTo>
                <a:lnTo>
                  <a:pt x="335" y="403"/>
                </a:lnTo>
                <a:lnTo>
                  <a:pt x="330" y="400"/>
                </a:lnTo>
                <a:lnTo>
                  <a:pt x="326" y="397"/>
                </a:lnTo>
                <a:lnTo>
                  <a:pt x="327" y="399"/>
                </a:lnTo>
                <a:lnTo>
                  <a:pt x="327" y="400"/>
                </a:lnTo>
                <a:lnTo>
                  <a:pt x="348" y="411"/>
                </a:lnTo>
                <a:lnTo>
                  <a:pt x="369" y="415"/>
                </a:lnTo>
                <a:lnTo>
                  <a:pt x="389" y="412"/>
                </a:lnTo>
                <a:lnTo>
                  <a:pt x="408" y="406"/>
                </a:lnTo>
                <a:lnTo>
                  <a:pt x="428" y="397"/>
                </a:lnTo>
                <a:lnTo>
                  <a:pt x="446" y="383"/>
                </a:lnTo>
                <a:lnTo>
                  <a:pt x="444" y="383"/>
                </a:lnTo>
                <a:close/>
                <a:moveTo>
                  <a:pt x="491" y="358"/>
                </a:moveTo>
                <a:lnTo>
                  <a:pt x="477" y="372"/>
                </a:lnTo>
                <a:lnTo>
                  <a:pt x="462" y="379"/>
                </a:lnTo>
                <a:lnTo>
                  <a:pt x="441" y="395"/>
                </a:lnTo>
                <a:lnTo>
                  <a:pt x="418" y="408"/>
                </a:lnTo>
                <a:lnTo>
                  <a:pt x="394" y="416"/>
                </a:lnTo>
                <a:lnTo>
                  <a:pt x="369" y="419"/>
                </a:lnTo>
                <a:lnTo>
                  <a:pt x="390" y="419"/>
                </a:lnTo>
                <a:lnTo>
                  <a:pt x="410" y="416"/>
                </a:lnTo>
                <a:lnTo>
                  <a:pt x="429" y="410"/>
                </a:lnTo>
                <a:lnTo>
                  <a:pt x="446" y="398"/>
                </a:lnTo>
                <a:lnTo>
                  <a:pt x="464" y="383"/>
                </a:lnTo>
                <a:lnTo>
                  <a:pt x="482" y="369"/>
                </a:lnTo>
                <a:lnTo>
                  <a:pt x="486" y="365"/>
                </a:lnTo>
                <a:lnTo>
                  <a:pt x="491" y="358"/>
                </a:lnTo>
                <a:close/>
                <a:moveTo>
                  <a:pt x="509" y="328"/>
                </a:moveTo>
                <a:lnTo>
                  <a:pt x="490" y="349"/>
                </a:lnTo>
                <a:lnTo>
                  <a:pt x="483" y="357"/>
                </a:lnTo>
                <a:lnTo>
                  <a:pt x="475" y="366"/>
                </a:lnTo>
                <a:lnTo>
                  <a:pt x="487" y="357"/>
                </a:lnTo>
                <a:lnTo>
                  <a:pt x="506" y="335"/>
                </a:lnTo>
                <a:lnTo>
                  <a:pt x="508" y="332"/>
                </a:lnTo>
                <a:lnTo>
                  <a:pt x="509" y="328"/>
                </a:lnTo>
                <a:close/>
                <a:moveTo>
                  <a:pt x="402" y="288"/>
                </a:moveTo>
                <a:lnTo>
                  <a:pt x="401" y="306"/>
                </a:lnTo>
                <a:lnTo>
                  <a:pt x="403" y="323"/>
                </a:lnTo>
                <a:lnTo>
                  <a:pt x="412" y="339"/>
                </a:lnTo>
                <a:lnTo>
                  <a:pt x="415" y="339"/>
                </a:lnTo>
                <a:lnTo>
                  <a:pt x="418" y="339"/>
                </a:lnTo>
                <a:lnTo>
                  <a:pt x="411" y="330"/>
                </a:lnTo>
                <a:lnTo>
                  <a:pt x="407" y="317"/>
                </a:lnTo>
                <a:lnTo>
                  <a:pt x="404" y="305"/>
                </a:lnTo>
                <a:lnTo>
                  <a:pt x="403" y="296"/>
                </a:lnTo>
                <a:lnTo>
                  <a:pt x="402" y="288"/>
                </a:lnTo>
                <a:close/>
                <a:moveTo>
                  <a:pt x="97" y="282"/>
                </a:moveTo>
                <a:lnTo>
                  <a:pt x="97" y="284"/>
                </a:lnTo>
                <a:lnTo>
                  <a:pt x="105" y="290"/>
                </a:lnTo>
                <a:lnTo>
                  <a:pt x="105" y="289"/>
                </a:lnTo>
                <a:lnTo>
                  <a:pt x="97" y="282"/>
                </a:lnTo>
                <a:close/>
                <a:moveTo>
                  <a:pt x="401" y="277"/>
                </a:moveTo>
                <a:lnTo>
                  <a:pt x="399" y="288"/>
                </a:lnTo>
                <a:lnTo>
                  <a:pt x="397" y="299"/>
                </a:lnTo>
                <a:lnTo>
                  <a:pt x="397" y="311"/>
                </a:lnTo>
                <a:lnTo>
                  <a:pt x="398" y="322"/>
                </a:lnTo>
                <a:lnTo>
                  <a:pt x="402" y="331"/>
                </a:lnTo>
                <a:lnTo>
                  <a:pt x="408" y="338"/>
                </a:lnTo>
                <a:lnTo>
                  <a:pt x="401" y="324"/>
                </a:lnTo>
                <a:lnTo>
                  <a:pt x="398" y="310"/>
                </a:lnTo>
                <a:lnTo>
                  <a:pt x="398" y="296"/>
                </a:lnTo>
                <a:lnTo>
                  <a:pt x="401" y="280"/>
                </a:lnTo>
                <a:lnTo>
                  <a:pt x="401" y="277"/>
                </a:lnTo>
                <a:close/>
                <a:moveTo>
                  <a:pt x="114" y="275"/>
                </a:moveTo>
                <a:lnTo>
                  <a:pt x="110" y="284"/>
                </a:lnTo>
                <a:lnTo>
                  <a:pt x="113" y="286"/>
                </a:lnTo>
                <a:lnTo>
                  <a:pt x="113" y="288"/>
                </a:lnTo>
                <a:lnTo>
                  <a:pt x="113" y="289"/>
                </a:lnTo>
                <a:lnTo>
                  <a:pt x="112" y="292"/>
                </a:lnTo>
                <a:lnTo>
                  <a:pt x="110" y="292"/>
                </a:lnTo>
                <a:lnTo>
                  <a:pt x="109" y="290"/>
                </a:lnTo>
                <a:lnTo>
                  <a:pt x="108" y="294"/>
                </a:lnTo>
                <a:lnTo>
                  <a:pt x="110" y="298"/>
                </a:lnTo>
                <a:lnTo>
                  <a:pt x="114" y="301"/>
                </a:lnTo>
                <a:lnTo>
                  <a:pt x="116" y="301"/>
                </a:lnTo>
                <a:lnTo>
                  <a:pt x="116" y="298"/>
                </a:lnTo>
                <a:lnTo>
                  <a:pt x="116" y="296"/>
                </a:lnTo>
                <a:lnTo>
                  <a:pt x="116" y="293"/>
                </a:lnTo>
                <a:lnTo>
                  <a:pt x="114" y="289"/>
                </a:lnTo>
                <a:lnTo>
                  <a:pt x="114" y="286"/>
                </a:lnTo>
                <a:lnTo>
                  <a:pt x="114" y="284"/>
                </a:lnTo>
                <a:lnTo>
                  <a:pt x="114" y="284"/>
                </a:lnTo>
                <a:lnTo>
                  <a:pt x="114" y="280"/>
                </a:lnTo>
                <a:lnTo>
                  <a:pt x="114" y="275"/>
                </a:lnTo>
                <a:close/>
                <a:moveTo>
                  <a:pt x="541" y="264"/>
                </a:moveTo>
                <a:lnTo>
                  <a:pt x="533" y="290"/>
                </a:lnTo>
                <a:lnTo>
                  <a:pt x="519" y="317"/>
                </a:lnTo>
                <a:lnTo>
                  <a:pt x="519" y="318"/>
                </a:lnTo>
                <a:lnTo>
                  <a:pt x="516" y="323"/>
                </a:lnTo>
                <a:lnTo>
                  <a:pt x="521" y="318"/>
                </a:lnTo>
                <a:lnTo>
                  <a:pt x="527" y="311"/>
                </a:lnTo>
                <a:lnTo>
                  <a:pt x="532" y="305"/>
                </a:lnTo>
                <a:lnTo>
                  <a:pt x="538" y="292"/>
                </a:lnTo>
                <a:lnTo>
                  <a:pt x="541" y="278"/>
                </a:lnTo>
                <a:lnTo>
                  <a:pt x="541" y="264"/>
                </a:lnTo>
                <a:close/>
                <a:moveTo>
                  <a:pt x="411" y="252"/>
                </a:moveTo>
                <a:lnTo>
                  <a:pt x="406" y="264"/>
                </a:lnTo>
                <a:lnTo>
                  <a:pt x="404" y="268"/>
                </a:lnTo>
                <a:lnTo>
                  <a:pt x="406" y="267"/>
                </a:lnTo>
                <a:lnTo>
                  <a:pt x="408" y="260"/>
                </a:lnTo>
                <a:lnTo>
                  <a:pt x="411" y="252"/>
                </a:lnTo>
                <a:close/>
                <a:moveTo>
                  <a:pt x="437" y="219"/>
                </a:moveTo>
                <a:lnTo>
                  <a:pt x="414" y="254"/>
                </a:lnTo>
                <a:lnTo>
                  <a:pt x="403" y="278"/>
                </a:lnTo>
                <a:lnTo>
                  <a:pt x="404" y="285"/>
                </a:lnTo>
                <a:lnTo>
                  <a:pt x="404" y="293"/>
                </a:lnTo>
                <a:lnTo>
                  <a:pt x="406" y="299"/>
                </a:lnTo>
                <a:lnTo>
                  <a:pt x="407" y="309"/>
                </a:lnTo>
                <a:lnTo>
                  <a:pt x="410" y="320"/>
                </a:lnTo>
                <a:lnTo>
                  <a:pt x="414" y="331"/>
                </a:lnTo>
                <a:lnTo>
                  <a:pt x="419" y="339"/>
                </a:lnTo>
                <a:lnTo>
                  <a:pt x="431" y="335"/>
                </a:lnTo>
                <a:lnTo>
                  <a:pt x="439" y="327"/>
                </a:lnTo>
                <a:lnTo>
                  <a:pt x="446" y="317"/>
                </a:lnTo>
                <a:lnTo>
                  <a:pt x="453" y="307"/>
                </a:lnTo>
                <a:lnTo>
                  <a:pt x="462" y="282"/>
                </a:lnTo>
                <a:lnTo>
                  <a:pt x="462" y="260"/>
                </a:lnTo>
                <a:lnTo>
                  <a:pt x="454" y="239"/>
                </a:lnTo>
                <a:lnTo>
                  <a:pt x="437" y="219"/>
                </a:lnTo>
                <a:close/>
                <a:moveTo>
                  <a:pt x="25" y="184"/>
                </a:moveTo>
                <a:lnTo>
                  <a:pt x="41" y="208"/>
                </a:lnTo>
                <a:lnTo>
                  <a:pt x="58" y="230"/>
                </a:lnTo>
                <a:lnTo>
                  <a:pt x="32" y="187"/>
                </a:lnTo>
                <a:lnTo>
                  <a:pt x="32" y="188"/>
                </a:lnTo>
                <a:lnTo>
                  <a:pt x="32" y="189"/>
                </a:lnTo>
                <a:lnTo>
                  <a:pt x="30" y="189"/>
                </a:lnTo>
                <a:lnTo>
                  <a:pt x="25" y="184"/>
                </a:lnTo>
                <a:close/>
                <a:moveTo>
                  <a:pt x="171" y="184"/>
                </a:moveTo>
                <a:lnTo>
                  <a:pt x="156" y="201"/>
                </a:lnTo>
                <a:lnTo>
                  <a:pt x="142" y="218"/>
                </a:lnTo>
                <a:lnTo>
                  <a:pt x="131" y="233"/>
                </a:lnTo>
                <a:lnTo>
                  <a:pt x="124" y="248"/>
                </a:lnTo>
                <a:lnTo>
                  <a:pt x="117" y="267"/>
                </a:lnTo>
                <a:lnTo>
                  <a:pt x="117" y="268"/>
                </a:lnTo>
                <a:lnTo>
                  <a:pt x="117" y="273"/>
                </a:lnTo>
                <a:lnTo>
                  <a:pt x="118" y="280"/>
                </a:lnTo>
                <a:lnTo>
                  <a:pt x="122" y="264"/>
                </a:lnTo>
                <a:lnTo>
                  <a:pt x="127" y="248"/>
                </a:lnTo>
                <a:lnTo>
                  <a:pt x="138" y="231"/>
                </a:lnTo>
                <a:lnTo>
                  <a:pt x="150" y="216"/>
                </a:lnTo>
                <a:lnTo>
                  <a:pt x="160" y="198"/>
                </a:lnTo>
                <a:lnTo>
                  <a:pt x="166" y="191"/>
                </a:lnTo>
                <a:lnTo>
                  <a:pt x="171" y="184"/>
                </a:lnTo>
                <a:close/>
                <a:moveTo>
                  <a:pt x="653" y="183"/>
                </a:moveTo>
                <a:lnTo>
                  <a:pt x="643" y="188"/>
                </a:lnTo>
                <a:lnTo>
                  <a:pt x="642" y="193"/>
                </a:lnTo>
                <a:lnTo>
                  <a:pt x="646" y="191"/>
                </a:lnTo>
                <a:lnTo>
                  <a:pt x="653" y="183"/>
                </a:lnTo>
                <a:close/>
                <a:moveTo>
                  <a:pt x="335" y="153"/>
                </a:moveTo>
                <a:lnTo>
                  <a:pt x="347" y="163"/>
                </a:lnTo>
                <a:lnTo>
                  <a:pt x="358" y="174"/>
                </a:lnTo>
                <a:lnTo>
                  <a:pt x="368" y="187"/>
                </a:lnTo>
                <a:lnTo>
                  <a:pt x="370" y="183"/>
                </a:lnTo>
                <a:lnTo>
                  <a:pt x="355" y="164"/>
                </a:lnTo>
                <a:lnTo>
                  <a:pt x="335" y="153"/>
                </a:lnTo>
                <a:close/>
                <a:moveTo>
                  <a:pt x="11" y="151"/>
                </a:moveTo>
                <a:lnTo>
                  <a:pt x="8" y="154"/>
                </a:lnTo>
                <a:lnTo>
                  <a:pt x="11" y="157"/>
                </a:lnTo>
                <a:lnTo>
                  <a:pt x="13" y="162"/>
                </a:lnTo>
                <a:lnTo>
                  <a:pt x="17" y="166"/>
                </a:lnTo>
                <a:lnTo>
                  <a:pt x="26" y="178"/>
                </a:lnTo>
                <a:lnTo>
                  <a:pt x="19" y="164"/>
                </a:lnTo>
                <a:lnTo>
                  <a:pt x="11" y="151"/>
                </a:lnTo>
                <a:close/>
                <a:moveTo>
                  <a:pt x="508" y="150"/>
                </a:moveTo>
                <a:lnTo>
                  <a:pt x="494" y="160"/>
                </a:lnTo>
                <a:lnTo>
                  <a:pt x="508" y="151"/>
                </a:lnTo>
                <a:lnTo>
                  <a:pt x="508" y="150"/>
                </a:lnTo>
                <a:close/>
                <a:moveTo>
                  <a:pt x="506" y="146"/>
                </a:moveTo>
                <a:lnTo>
                  <a:pt x="478" y="168"/>
                </a:lnTo>
                <a:lnTo>
                  <a:pt x="453" y="193"/>
                </a:lnTo>
                <a:lnTo>
                  <a:pt x="453" y="196"/>
                </a:lnTo>
                <a:lnTo>
                  <a:pt x="464" y="185"/>
                </a:lnTo>
                <a:lnTo>
                  <a:pt x="474" y="176"/>
                </a:lnTo>
                <a:lnTo>
                  <a:pt x="483" y="168"/>
                </a:lnTo>
                <a:lnTo>
                  <a:pt x="492" y="162"/>
                </a:lnTo>
                <a:lnTo>
                  <a:pt x="492" y="162"/>
                </a:lnTo>
                <a:lnTo>
                  <a:pt x="492" y="160"/>
                </a:lnTo>
                <a:lnTo>
                  <a:pt x="500" y="154"/>
                </a:lnTo>
                <a:lnTo>
                  <a:pt x="507" y="149"/>
                </a:lnTo>
                <a:lnTo>
                  <a:pt x="506" y="147"/>
                </a:lnTo>
                <a:lnTo>
                  <a:pt x="506" y="146"/>
                </a:lnTo>
                <a:close/>
                <a:moveTo>
                  <a:pt x="8" y="146"/>
                </a:moveTo>
                <a:lnTo>
                  <a:pt x="5" y="146"/>
                </a:lnTo>
                <a:lnTo>
                  <a:pt x="4" y="147"/>
                </a:lnTo>
                <a:lnTo>
                  <a:pt x="4" y="149"/>
                </a:lnTo>
                <a:lnTo>
                  <a:pt x="7" y="151"/>
                </a:lnTo>
                <a:lnTo>
                  <a:pt x="8" y="153"/>
                </a:lnTo>
                <a:lnTo>
                  <a:pt x="8" y="151"/>
                </a:lnTo>
                <a:lnTo>
                  <a:pt x="9" y="149"/>
                </a:lnTo>
                <a:lnTo>
                  <a:pt x="8" y="146"/>
                </a:lnTo>
                <a:close/>
                <a:moveTo>
                  <a:pt x="759" y="146"/>
                </a:moveTo>
                <a:lnTo>
                  <a:pt x="752" y="147"/>
                </a:lnTo>
                <a:lnTo>
                  <a:pt x="746" y="149"/>
                </a:lnTo>
                <a:lnTo>
                  <a:pt x="739" y="151"/>
                </a:lnTo>
                <a:lnTo>
                  <a:pt x="759" y="146"/>
                </a:lnTo>
                <a:close/>
                <a:moveTo>
                  <a:pt x="739" y="145"/>
                </a:moveTo>
                <a:lnTo>
                  <a:pt x="718" y="149"/>
                </a:lnTo>
                <a:lnTo>
                  <a:pt x="698" y="157"/>
                </a:lnTo>
                <a:lnTo>
                  <a:pt x="681" y="167"/>
                </a:lnTo>
                <a:lnTo>
                  <a:pt x="664" y="176"/>
                </a:lnTo>
                <a:lnTo>
                  <a:pt x="658" y="183"/>
                </a:lnTo>
                <a:lnTo>
                  <a:pt x="651" y="188"/>
                </a:lnTo>
                <a:lnTo>
                  <a:pt x="659" y="185"/>
                </a:lnTo>
                <a:lnTo>
                  <a:pt x="679" y="176"/>
                </a:lnTo>
                <a:lnTo>
                  <a:pt x="700" y="166"/>
                </a:lnTo>
                <a:lnTo>
                  <a:pt x="709" y="162"/>
                </a:lnTo>
                <a:lnTo>
                  <a:pt x="718" y="158"/>
                </a:lnTo>
                <a:lnTo>
                  <a:pt x="705" y="162"/>
                </a:lnTo>
                <a:lnTo>
                  <a:pt x="692" y="167"/>
                </a:lnTo>
                <a:lnTo>
                  <a:pt x="689" y="168"/>
                </a:lnTo>
                <a:lnTo>
                  <a:pt x="687" y="170"/>
                </a:lnTo>
                <a:lnTo>
                  <a:pt x="684" y="170"/>
                </a:lnTo>
                <a:lnTo>
                  <a:pt x="680" y="170"/>
                </a:lnTo>
                <a:lnTo>
                  <a:pt x="680" y="168"/>
                </a:lnTo>
                <a:lnTo>
                  <a:pt x="681" y="168"/>
                </a:lnTo>
                <a:lnTo>
                  <a:pt x="693" y="163"/>
                </a:lnTo>
                <a:lnTo>
                  <a:pt x="705" y="157"/>
                </a:lnTo>
                <a:lnTo>
                  <a:pt x="721" y="151"/>
                </a:lnTo>
                <a:lnTo>
                  <a:pt x="737" y="146"/>
                </a:lnTo>
                <a:lnTo>
                  <a:pt x="739" y="145"/>
                </a:lnTo>
                <a:close/>
                <a:moveTo>
                  <a:pt x="284" y="142"/>
                </a:moveTo>
                <a:lnTo>
                  <a:pt x="263" y="143"/>
                </a:lnTo>
                <a:lnTo>
                  <a:pt x="271" y="143"/>
                </a:lnTo>
                <a:lnTo>
                  <a:pt x="277" y="143"/>
                </a:lnTo>
                <a:lnTo>
                  <a:pt x="284" y="142"/>
                </a:lnTo>
                <a:close/>
                <a:moveTo>
                  <a:pt x="289" y="142"/>
                </a:moveTo>
                <a:lnTo>
                  <a:pt x="285" y="142"/>
                </a:lnTo>
                <a:lnTo>
                  <a:pt x="297" y="145"/>
                </a:lnTo>
                <a:lnTo>
                  <a:pt x="309" y="149"/>
                </a:lnTo>
                <a:lnTo>
                  <a:pt x="306" y="146"/>
                </a:lnTo>
                <a:lnTo>
                  <a:pt x="303" y="143"/>
                </a:lnTo>
                <a:lnTo>
                  <a:pt x="297" y="142"/>
                </a:lnTo>
                <a:lnTo>
                  <a:pt x="289" y="142"/>
                </a:lnTo>
                <a:close/>
                <a:moveTo>
                  <a:pt x="523" y="141"/>
                </a:moveTo>
                <a:lnTo>
                  <a:pt x="515" y="146"/>
                </a:lnTo>
                <a:lnTo>
                  <a:pt x="515" y="146"/>
                </a:lnTo>
                <a:lnTo>
                  <a:pt x="523" y="141"/>
                </a:lnTo>
                <a:close/>
                <a:moveTo>
                  <a:pt x="529" y="132"/>
                </a:moveTo>
                <a:lnTo>
                  <a:pt x="512" y="142"/>
                </a:lnTo>
                <a:lnTo>
                  <a:pt x="513" y="143"/>
                </a:lnTo>
                <a:lnTo>
                  <a:pt x="529" y="132"/>
                </a:lnTo>
                <a:close/>
                <a:moveTo>
                  <a:pt x="597" y="111"/>
                </a:moveTo>
                <a:lnTo>
                  <a:pt x="567" y="116"/>
                </a:lnTo>
                <a:lnTo>
                  <a:pt x="574" y="116"/>
                </a:lnTo>
                <a:lnTo>
                  <a:pt x="580" y="117"/>
                </a:lnTo>
                <a:lnTo>
                  <a:pt x="580" y="117"/>
                </a:lnTo>
                <a:lnTo>
                  <a:pt x="580" y="118"/>
                </a:lnTo>
                <a:lnTo>
                  <a:pt x="588" y="116"/>
                </a:lnTo>
                <a:lnTo>
                  <a:pt x="596" y="115"/>
                </a:lnTo>
                <a:lnTo>
                  <a:pt x="629" y="111"/>
                </a:lnTo>
                <a:lnTo>
                  <a:pt x="597" y="111"/>
                </a:lnTo>
                <a:close/>
                <a:moveTo>
                  <a:pt x="53" y="101"/>
                </a:moveTo>
                <a:lnTo>
                  <a:pt x="36" y="113"/>
                </a:lnTo>
                <a:lnTo>
                  <a:pt x="21" y="128"/>
                </a:lnTo>
                <a:lnTo>
                  <a:pt x="9" y="145"/>
                </a:lnTo>
                <a:lnTo>
                  <a:pt x="9" y="145"/>
                </a:lnTo>
                <a:lnTo>
                  <a:pt x="11" y="146"/>
                </a:lnTo>
                <a:lnTo>
                  <a:pt x="11" y="146"/>
                </a:lnTo>
                <a:lnTo>
                  <a:pt x="11" y="146"/>
                </a:lnTo>
                <a:lnTo>
                  <a:pt x="20" y="134"/>
                </a:lnTo>
                <a:lnTo>
                  <a:pt x="29" y="122"/>
                </a:lnTo>
                <a:lnTo>
                  <a:pt x="41" y="113"/>
                </a:lnTo>
                <a:lnTo>
                  <a:pt x="53" y="103"/>
                </a:lnTo>
                <a:lnTo>
                  <a:pt x="53" y="101"/>
                </a:lnTo>
                <a:close/>
                <a:moveTo>
                  <a:pt x="240" y="40"/>
                </a:moveTo>
                <a:lnTo>
                  <a:pt x="234" y="41"/>
                </a:lnTo>
                <a:lnTo>
                  <a:pt x="229" y="44"/>
                </a:lnTo>
                <a:lnTo>
                  <a:pt x="223" y="45"/>
                </a:lnTo>
                <a:lnTo>
                  <a:pt x="225" y="45"/>
                </a:lnTo>
                <a:lnTo>
                  <a:pt x="225" y="45"/>
                </a:lnTo>
                <a:lnTo>
                  <a:pt x="225" y="46"/>
                </a:lnTo>
                <a:lnTo>
                  <a:pt x="223" y="48"/>
                </a:lnTo>
                <a:lnTo>
                  <a:pt x="222" y="48"/>
                </a:lnTo>
                <a:lnTo>
                  <a:pt x="221" y="49"/>
                </a:lnTo>
                <a:lnTo>
                  <a:pt x="219" y="50"/>
                </a:lnTo>
                <a:lnTo>
                  <a:pt x="219" y="50"/>
                </a:lnTo>
                <a:lnTo>
                  <a:pt x="219" y="50"/>
                </a:lnTo>
                <a:lnTo>
                  <a:pt x="219" y="49"/>
                </a:lnTo>
                <a:lnTo>
                  <a:pt x="221" y="48"/>
                </a:lnTo>
                <a:lnTo>
                  <a:pt x="222" y="45"/>
                </a:lnTo>
                <a:lnTo>
                  <a:pt x="223" y="44"/>
                </a:lnTo>
                <a:lnTo>
                  <a:pt x="227" y="41"/>
                </a:lnTo>
                <a:lnTo>
                  <a:pt x="221" y="42"/>
                </a:lnTo>
                <a:lnTo>
                  <a:pt x="221" y="44"/>
                </a:lnTo>
                <a:lnTo>
                  <a:pt x="219" y="45"/>
                </a:lnTo>
                <a:lnTo>
                  <a:pt x="210" y="46"/>
                </a:lnTo>
                <a:lnTo>
                  <a:pt x="210" y="46"/>
                </a:lnTo>
                <a:lnTo>
                  <a:pt x="210" y="46"/>
                </a:lnTo>
                <a:lnTo>
                  <a:pt x="210" y="48"/>
                </a:lnTo>
                <a:lnTo>
                  <a:pt x="209" y="49"/>
                </a:lnTo>
                <a:lnTo>
                  <a:pt x="205" y="48"/>
                </a:lnTo>
                <a:lnTo>
                  <a:pt x="201" y="48"/>
                </a:lnTo>
                <a:lnTo>
                  <a:pt x="146" y="61"/>
                </a:lnTo>
                <a:lnTo>
                  <a:pt x="92" y="80"/>
                </a:lnTo>
                <a:lnTo>
                  <a:pt x="67" y="94"/>
                </a:lnTo>
                <a:lnTo>
                  <a:pt x="57" y="105"/>
                </a:lnTo>
                <a:lnTo>
                  <a:pt x="45" y="116"/>
                </a:lnTo>
                <a:lnTo>
                  <a:pt x="34" y="125"/>
                </a:lnTo>
                <a:lnTo>
                  <a:pt x="24" y="136"/>
                </a:lnTo>
                <a:lnTo>
                  <a:pt x="21" y="138"/>
                </a:lnTo>
                <a:lnTo>
                  <a:pt x="19" y="142"/>
                </a:lnTo>
                <a:lnTo>
                  <a:pt x="16" y="146"/>
                </a:lnTo>
                <a:lnTo>
                  <a:pt x="13" y="150"/>
                </a:lnTo>
                <a:lnTo>
                  <a:pt x="22" y="163"/>
                </a:lnTo>
                <a:lnTo>
                  <a:pt x="32" y="178"/>
                </a:lnTo>
                <a:lnTo>
                  <a:pt x="62" y="223"/>
                </a:lnTo>
                <a:lnTo>
                  <a:pt x="78" y="246"/>
                </a:lnTo>
                <a:lnTo>
                  <a:pt x="93" y="268"/>
                </a:lnTo>
                <a:lnTo>
                  <a:pt x="99" y="272"/>
                </a:lnTo>
                <a:lnTo>
                  <a:pt x="103" y="276"/>
                </a:lnTo>
                <a:lnTo>
                  <a:pt x="106" y="280"/>
                </a:lnTo>
                <a:lnTo>
                  <a:pt x="112" y="260"/>
                </a:lnTo>
                <a:lnTo>
                  <a:pt x="118" y="243"/>
                </a:lnTo>
                <a:lnTo>
                  <a:pt x="126" y="226"/>
                </a:lnTo>
                <a:lnTo>
                  <a:pt x="139" y="206"/>
                </a:lnTo>
                <a:lnTo>
                  <a:pt x="155" y="187"/>
                </a:lnTo>
                <a:lnTo>
                  <a:pt x="172" y="170"/>
                </a:lnTo>
                <a:lnTo>
                  <a:pt x="190" y="154"/>
                </a:lnTo>
                <a:lnTo>
                  <a:pt x="215" y="142"/>
                </a:lnTo>
                <a:lnTo>
                  <a:pt x="242" y="136"/>
                </a:lnTo>
                <a:lnTo>
                  <a:pt x="269" y="133"/>
                </a:lnTo>
                <a:lnTo>
                  <a:pt x="298" y="134"/>
                </a:lnTo>
                <a:lnTo>
                  <a:pt x="320" y="139"/>
                </a:lnTo>
                <a:lnTo>
                  <a:pt x="340" y="149"/>
                </a:lnTo>
                <a:lnTo>
                  <a:pt x="358" y="163"/>
                </a:lnTo>
                <a:lnTo>
                  <a:pt x="372" y="181"/>
                </a:lnTo>
                <a:lnTo>
                  <a:pt x="395" y="155"/>
                </a:lnTo>
                <a:lnTo>
                  <a:pt x="420" y="130"/>
                </a:lnTo>
                <a:lnTo>
                  <a:pt x="445" y="109"/>
                </a:lnTo>
                <a:lnTo>
                  <a:pt x="460" y="99"/>
                </a:lnTo>
                <a:lnTo>
                  <a:pt x="457" y="98"/>
                </a:lnTo>
                <a:lnTo>
                  <a:pt x="450" y="95"/>
                </a:lnTo>
                <a:lnTo>
                  <a:pt x="439" y="90"/>
                </a:lnTo>
                <a:lnTo>
                  <a:pt x="439" y="90"/>
                </a:lnTo>
                <a:lnTo>
                  <a:pt x="439" y="90"/>
                </a:lnTo>
                <a:lnTo>
                  <a:pt x="449" y="92"/>
                </a:lnTo>
                <a:lnTo>
                  <a:pt x="416" y="73"/>
                </a:lnTo>
                <a:lnTo>
                  <a:pt x="382" y="59"/>
                </a:lnTo>
                <a:lnTo>
                  <a:pt x="347" y="49"/>
                </a:lnTo>
                <a:lnTo>
                  <a:pt x="345" y="49"/>
                </a:lnTo>
                <a:lnTo>
                  <a:pt x="345" y="48"/>
                </a:lnTo>
                <a:lnTo>
                  <a:pt x="293" y="40"/>
                </a:lnTo>
                <a:lnTo>
                  <a:pt x="240" y="40"/>
                </a:lnTo>
                <a:close/>
                <a:moveTo>
                  <a:pt x="628" y="0"/>
                </a:moveTo>
                <a:lnTo>
                  <a:pt x="628" y="0"/>
                </a:lnTo>
                <a:lnTo>
                  <a:pt x="629" y="3"/>
                </a:lnTo>
                <a:lnTo>
                  <a:pt x="628" y="4"/>
                </a:lnTo>
                <a:lnTo>
                  <a:pt x="628" y="6"/>
                </a:lnTo>
                <a:lnTo>
                  <a:pt x="628" y="12"/>
                </a:lnTo>
                <a:lnTo>
                  <a:pt x="632" y="14"/>
                </a:lnTo>
                <a:lnTo>
                  <a:pt x="637" y="16"/>
                </a:lnTo>
                <a:lnTo>
                  <a:pt x="641" y="19"/>
                </a:lnTo>
                <a:lnTo>
                  <a:pt x="643" y="23"/>
                </a:lnTo>
                <a:lnTo>
                  <a:pt x="647" y="25"/>
                </a:lnTo>
                <a:lnTo>
                  <a:pt x="660" y="36"/>
                </a:lnTo>
                <a:lnTo>
                  <a:pt x="676" y="45"/>
                </a:lnTo>
                <a:lnTo>
                  <a:pt x="691" y="54"/>
                </a:lnTo>
                <a:lnTo>
                  <a:pt x="725" y="78"/>
                </a:lnTo>
                <a:lnTo>
                  <a:pt x="756" y="104"/>
                </a:lnTo>
                <a:lnTo>
                  <a:pt x="789" y="129"/>
                </a:lnTo>
                <a:lnTo>
                  <a:pt x="794" y="128"/>
                </a:lnTo>
                <a:lnTo>
                  <a:pt x="796" y="128"/>
                </a:lnTo>
                <a:lnTo>
                  <a:pt x="796" y="130"/>
                </a:lnTo>
                <a:lnTo>
                  <a:pt x="796" y="132"/>
                </a:lnTo>
                <a:lnTo>
                  <a:pt x="796" y="134"/>
                </a:lnTo>
                <a:lnTo>
                  <a:pt x="796" y="136"/>
                </a:lnTo>
                <a:lnTo>
                  <a:pt x="786" y="138"/>
                </a:lnTo>
                <a:lnTo>
                  <a:pt x="779" y="139"/>
                </a:lnTo>
                <a:lnTo>
                  <a:pt x="783" y="139"/>
                </a:lnTo>
                <a:lnTo>
                  <a:pt x="789" y="138"/>
                </a:lnTo>
                <a:lnTo>
                  <a:pt x="789" y="138"/>
                </a:lnTo>
                <a:lnTo>
                  <a:pt x="789" y="138"/>
                </a:lnTo>
                <a:lnTo>
                  <a:pt x="786" y="139"/>
                </a:lnTo>
                <a:lnTo>
                  <a:pt x="786" y="141"/>
                </a:lnTo>
                <a:lnTo>
                  <a:pt x="786" y="142"/>
                </a:lnTo>
                <a:lnTo>
                  <a:pt x="786" y="143"/>
                </a:lnTo>
                <a:lnTo>
                  <a:pt x="786" y="145"/>
                </a:lnTo>
                <a:lnTo>
                  <a:pt x="783" y="146"/>
                </a:lnTo>
                <a:lnTo>
                  <a:pt x="779" y="147"/>
                </a:lnTo>
                <a:lnTo>
                  <a:pt x="775" y="147"/>
                </a:lnTo>
                <a:lnTo>
                  <a:pt x="769" y="146"/>
                </a:lnTo>
                <a:lnTo>
                  <a:pt x="765" y="146"/>
                </a:lnTo>
                <a:lnTo>
                  <a:pt x="760" y="147"/>
                </a:lnTo>
                <a:lnTo>
                  <a:pt x="755" y="150"/>
                </a:lnTo>
                <a:lnTo>
                  <a:pt x="750" y="153"/>
                </a:lnTo>
                <a:lnTo>
                  <a:pt x="735" y="158"/>
                </a:lnTo>
                <a:lnTo>
                  <a:pt x="722" y="162"/>
                </a:lnTo>
                <a:lnTo>
                  <a:pt x="708" y="167"/>
                </a:lnTo>
                <a:lnTo>
                  <a:pt x="685" y="176"/>
                </a:lnTo>
                <a:lnTo>
                  <a:pt x="662" y="187"/>
                </a:lnTo>
                <a:lnTo>
                  <a:pt x="642" y="200"/>
                </a:lnTo>
                <a:lnTo>
                  <a:pt x="641" y="201"/>
                </a:lnTo>
                <a:lnTo>
                  <a:pt x="641" y="202"/>
                </a:lnTo>
                <a:lnTo>
                  <a:pt x="639" y="202"/>
                </a:lnTo>
                <a:lnTo>
                  <a:pt x="639" y="201"/>
                </a:lnTo>
                <a:lnTo>
                  <a:pt x="637" y="204"/>
                </a:lnTo>
                <a:lnTo>
                  <a:pt x="635" y="204"/>
                </a:lnTo>
                <a:lnTo>
                  <a:pt x="635" y="202"/>
                </a:lnTo>
                <a:lnTo>
                  <a:pt x="635" y="201"/>
                </a:lnTo>
                <a:lnTo>
                  <a:pt x="635" y="200"/>
                </a:lnTo>
                <a:lnTo>
                  <a:pt x="637" y="198"/>
                </a:lnTo>
                <a:lnTo>
                  <a:pt x="639" y="196"/>
                </a:lnTo>
                <a:lnTo>
                  <a:pt x="638" y="154"/>
                </a:lnTo>
                <a:lnTo>
                  <a:pt x="634" y="112"/>
                </a:lnTo>
                <a:lnTo>
                  <a:pt x="633" y="115"/>
                </a:lnTo>
                <a:lnTo>
                  <a:pt x="633" y="116"/>
                </a:lnTo>
                <a:lnTo>
                  <a:pt x="629" y="117"/>
                </a:lnTo>
                <a:lnTo>
                  <a:pt x="625" y="118"/>
                </a:lnTo>
                <a:lnTo>
                  <a:pt x="621" y="118"/>
                </a:lnTo>
                <a:lnTo>
                  <a:pt x="608" y="118"/>
                </a:lnTo>
                <a:lnTo>
                  <a:pt x="595" y="120"/>
                </a:lnTo>
                <a:lnTo>
                  <a:pt x="587" y="121"/>
                </a:lnTo>
                <a:lnTo>
                  <a:pt x="579" y="121"/>
                </a:lnTo>
                <a:lnTo>
                  <a:pt x="578" y="122"/>
                </a:lnTo>
                <a:lnTo>
                  <a:pt x="574" y="124"/>
                </a:lnTo>
                <a:lnTo>
                  <a:pt x="570" y="124"/>
                </a:lnTo>
                <a:lnTo>
                  <a:pt x="567" y="124"/>
                </a:lnTo>
                <a:lnTo>
                  <a:pt x="557" y="125"/>
                </a:lnTo>
                <a:lnTo>
                  <a:pt x="557" y="125"/>
                </a:lnTo>
                <a:lnTo>
                  <a:pt x="557" y="125"/>
                </a:lnTo>
                <a:lnTo>
                  <a:pt x="557" y="125"/>
                </a:lnTo>
                <a:lnTo>
                  <a:pt x="561" y="122"/>
                </a:lnTo>
                <a:lnTo>
                  <a:pt x="558" y="122"/>
                </a:lnTo>
                <a:lnTo>
                  <a:pt x="554" y="124"/>
                </a:lnTo>
                <a:lnTo>
                  <a:pt x="548" y="125"/>
                </a:lnTo>
                <a:lnTo>
                  <a:pt x="542" y="129"/>
                </a:lnTo>
                <a:lnTo>
                  <a:pt x="537" y="132"/>
                </a:lnTo>
                <a:lnTo>
                  <a:pt x="520" y="147"/>
                </a:lnTo>
                <a:lnTo>
                  <a:pt x="517" y="150"/>
                </a:lnTo>
                <a:lnTo>
                  <a:pt x="532" y="183"/>
                </a:lnTo>
                <a:lnTo>
                  <a:pt x="541" y="216"/>
                </a:lnTo>
                <a:lnTo>
                  <a:pt x="542" y="247"/>
                </a:lnTo>
                <a:lnTo>
                  <a:pt x="545" y="265"/>
                </a:lnTo>
                <a:lnTo>
                  <a:pt x="545" y="282"/>
                </a:lnTo>
                <a:lnTo>
                  <a:pt x="540" y="298"/>
                </a:lnTo>
                <a:lnTo>
                  <a:pt x="530" y="313"/>
                </a:lnTo>
                <a:lnTo>
                  <a:pt x="520" y="323"/>
                </a:lnTo>
                <a:lnTo>
                  <a:pt x="509" y="335"/>
                </a:lnTo>
                <a:lnTo>
                  <a:pt x="499" y="353"/>
                </a:lnTo>
                <a:lnTo>
                  <a:pt x="487" y="369"/>
                </a:lnTo>
                <a:lnTo>
                  <a:pt x="475" y="381"/>
                </a:lnTo>
                <a:lnTo>
                  <a:pt x="461" y="391"/>
                </a:lnTo>
                <a:lnTo>
                  <a:pt x="446" y="402"/>
                </a:lnTo>
                <a:lnTo>
                  <a:pt x="429" y="414"/>
                </a:lnTo>
                <a:lnTo>
                  <a:pt x="410" y="420"/>
                </a:lnTo>
                <a:lnTo>
                  <a:pt x="390" y="423"/>
                </a:lnTo>
                <a:lnTo>
                  <a:pt x="370" y="421"/>
                </a:lnTo>
                <a:lnTo>
                  <a:pt x="349" y="418"/>
                </a:lnTo>
                <a:lnTo>
                  <a:pt x="349" y="418"/>
                </a:lnTo>
                <a:lnTo>
                  <a:pt x="364" y="419"/>
                </a:lnTo>
                <a:lnTo>
                  <a:pt x="345" y="415"/>
                </a:lnTo>
                <a:lnTo>
                  <a:pt x="330" y="404"/>
                </a:lnTo>
                <a:lnTo>
                  <a:pt x="332" y="408"/>
                </a:lnTo>
                <a:lnTo>
                  <a:pt x="335" y="411"/>
                </a:lnTo>
                <a:lnTo>
                  <a:pt x="335" y="412"/>
                </a:lnTo>
                <a:lnTo>
                  <a:pt x="335" y="412"/>
                </a:lnTo>
                <a:lnTo>
                  <a:pt x="334" y="414"/>
                </a:lnTo>
                <a:lnTo>
                  <a:pt x="331" y="411"/>
                </a:lnTo>
                <a:lnTo>
                  <a:pt x="328" y="410"/>
                </a:lnTo>
                <a:lnTo>
                  <a:pt x="327" y="407"/>
                </a:lnTo>
                <a:lnTo>
                  <a:pt x="326" y="403"/>
                </a:lnTo>
                <a:lnTo>
                  <a:pt x="324" y="400"/>
                </a:lnTo>
                <a:lnTo>
                  <a:pt x="324" y="400"/>
                </a:lnTo>
                <a:lnTo>
                  <a:pt x="324" y="399"/>
                </a:lnTo>
                <a:lnTo>
                  <a:pt x="324" y="399"/>
                </a:lnTo>
                <a:lnTo>
                  <a:pt x="322" y="393"/>
                </a:lnTo>
                <a:lnTo>
                  <a:pt x="316" y="381"/>
                </a:lnTo>
                <a:lnTo>
                  <a:pt x="314" y="365"/>
                </a:lnTo>
                <a:lnTo>
                  <a:pt x="313" y="351"/>
                </a:lnTo>
                <a:lnTo>
                  <a:pt x="313" y="335"/>
                </a:lnTo>
                <a:lnTo>
                  <a:pt x="315" y="323"/>
                </a:lnTo>
                <a:lnTo>
                  <a:pt x="322" y="288"/>
                </a:lnTo>
                <a:lnTo>
                  <a:pt x="334" y="252"/>
                </a:lnTo>
                <a:lnTo>
                  <a:pt x="348" y="219"/>
                </a:lnTo>
                <a:lnTo>
                  <a:pt x="366" y="189"/>
                </a:lnTo>
                <a:lnTo>
                  <a:pt x="357" y="180"/>
                </a:lnTo>
                <a:lnTo>
                  <a:pt x="348" y="171"/>
                </a:lnTo>
                <a:lnTo>
                  <a:pt x="344" y="166"/>
                </a:lnTo>
                <a:lnTo>
                  <a:pt x="339" y="160"/>
                </a:lnTo>
                <a:lnTo>
                  <a:pt x="335" y="157"/>
                </a:lnTo>
                <a:lnTo>
                  <a:pt x="331" y="151"/>
                </a:lnTo>
                <a:lnTo>
                  <a:pt x="322" y="147"/>
                </a:lnTo>
                <a:lnTo>
                  <a:pt x="313" y="145"/>
                </a:lnTo>
                <a:lnTo>
                  <a:pt x="320" y="150"/>
                </a:lnTo>
                <a:lnTo>
                  <a:pt x="328" y="155"/>
                </a:lnTo>
                <a:lnTo>
                  <a:pt x="332" y="159"/>
                </a:lnTo>
                <a:lnTo>
                  <a:pt x="336" y="162"/>
                </a:lnTo>
                <a:lnTo>
                  <a:pt x="340" y="164"/>
                </a:lnTo>
                <a:lnTo>
                  <a:pt x="343" y="170"/>
                </a:lnTo>
                <a:lnTo>
                  <a:pt x="343" y="170"/>
                </a:lnTo>
                <a:lnTo>
                  <a:pt x="343" y="170"/>
                </a:lnTo>
                <a:lnTo>
                  <a:pt x="339" y="167"/>
                </a:lnTo>
                <a:lnTo>
                  <a:pt x="334" y="163"/>
                </a:lnTo>
                <a:lnTo>
                  <a:pt x="328" y="160"/>
                </a:lnTo>
                <a:lnTo>
                  <a:pt x="323" y="158"/>
                </a:lnTo>
                <a:lnTo>
                  <a:pt x="306" y="153"/>
                </a:lnTo>
                <a:lnTo>
                  <a:pt x="289" y="149"/>
                </a:lnTo>
                <a:lnTo>
                  <a:pt x="271" y="149"/>
                </a:lnTo>
                <a:lnTo>
                  <a:pt x="256" y="150"/>
                </a:lnTo>
                <a:lnTo>
                  <a:pt x="240" y="149"/>
                </a:lnTo>
                <a:lnTo>
                  <a:pt x="225" y="151"/>
                </a:lnTo>
                <a:lnTo>
                  <a:pt x="205" y="160"/>
                </a:lnTo>
                <a:lnTo>
                  <a:pt x="187" y="174"/>
                </a:lnTo>
                <a:lnTo>
                  <a:pt x="173" y="187"/>
                </a:lnTo>
                <a:lnTo>
                  <a:pt x="164" y="201"/>
                </a:lnTo>
                <a:lnTo>
                  <a:pt x="154" y="216"/>
                </a:lnTo>
                <a:lnTo>
                  <a:pt x="145" y="229"/>
                </a:lnTo>
                <a:lnTo>
                  <a:pt x="135" y="242"/>
                </a:lnTo>
                <a:lnTo>
                  <a:pt x="127" y="256"/>
                </a:lnTo>
                <a:lnTo>
                  <a:pt x="118" y="284"/>
                </a:lnTo>
                <a:lnTo>
                  <a:pt x="120" y="293"/>
                </a:lnTo>
                <a:lnTo>
                  <a:pt x="120" y="301"/>
                </a:lnTo>
                <a:lnTo>
                  <a:pt x="117" y="307"/>
                </a:lnTo>
                <a:lnTo>
                  <a:pt x="116" y="307"/>
                </a:lnTo>
                <a:lnTo>
                  <a:pt x="112" y="305"/>
                </a:lnTo>
                <a:lnTo>
                  <a:pt x="112" y="307"/>
                </a:lnTo>
                <a:lnTo>
                  <a:pt x="110" y="307"/>
                </a:lnTo>
                <a:lnTo>
                  <a:pt x="105" y="301"/>
                </a:lnTo>
                <a:lnTo>
                  <a:pt x="104" y="301"/>
                </a:lnTo>
                <a:lnTo>
                  <a:pt x="104" y="299"/>
                </a:lnTo>
                <a:lnTo>
                  <a:pt x="103" y="298"/>
                </a:lnTo>
                <a:lnTo>
                  <a:pt x="99" y="293"/>
                </a:lnTo>
                <a:lnTo>
                  <a:pt x="95" y="288"/>
                </a:lnTo>
                <a:lnTo>
                  <a:pt x="89" y="282"/>
                </a:lnTo>
                <a:lnTo>
                  <a:pt x="83" y="277"/>
                </a:lnTo>
                <a:lnTo>
                  <a:pt x="70" y="261"/>
                </a:lnTo>
                <a:lnTo>
                  <a:pt x="57" y="247"/>
                </a:lnTo>
                <a:lnTo>
                  <a:pt x="57" y="246"/>
                </a:lnTo>
                <a:lnTo>
                  <a:pt x="57" y="246"/>
                </a:lnTo>
                <a:lnTo>
                  <a:pt x="83" y="271"/>
                </a:lnTo>
                <a:lnTo>
                  <a:pt x="79" y="264"/>
                </a:lnTo>
                <a:lnTo>
                  <a:pt x="71" y="251"/>
                </a:lnTo>
                <a:lnTo>
                  <a:pt x="66" y="244"/>
                </a:lnTo>
                <a:lnTo>
                  <a:pt x="59" y="237"/>
                </a:lnTo>
                <a:lnTo>
                  <a:pt x="43" y="217"/>
                </a:lnTo>
                <a:lnTo>
                  <a:pt x="29" y="195"/>
                </a:lnTo>
                <a:lnTo>
                  <a:pt x="15" y="172"/>
                </a:lnTo>
                <a:lnTo>
                  <a:pt x="12" y="167"/>
                </a:lnTo>
                <a:lnTo>
                  <a:pt x="7" y="162"/>
                </a:lnTo>
                <a:lnTo>
                  <a:pt x="3" y="157"/>
                </a:lnTo>
                <a:lnTo>
                  <a:pt x="0" y="150"/>
                </a:lnTo>
                <a:lnTo>
                  <a:pt x="0" y="147"/>
                </a:lnTo>
                <a:lnTo>
                  <a:pt x="0" y="145"/>
                </a:lnTo>
                <a:lnTo>
                  <a:pt x="3" y="143"/>
                </a:lnTo>
                <a:lnTo>
                  <a:pt x="4" y="142"/>
                </a:lnTo>
                <a:lnTo>
                  <a:pt x="3" y="141"/>
                </a:lnTo>
                <a:lnTo>
                  <a:pt x="3" y="141"/>
                </a:lnTo>
                <a:lnTo>
                  <a:pt x="4" y="139"/>
                </a:lnTo>
                <a:lnTo>
                  <a:pt x="9" y="145"/>
                </a:lnTo>
                <a:lnTo>
                  <a:pt x="9" y="143"/>
                </a:lnTo>
                <a:lnTo>
                  <a:pt x="25" y="121"/>
                </a:lnTo>
                <a:lnTo>
                  <a:pt x="45" y="101"/>
                </a:lnTo>
                <a:lnTo>
                  <a:pt x="67" y="86"/>
                </a:lnTo>
                <a:lnTo>
                  <a:pt x="104" y="69"/>
                </a:lnTo>
                <a:lnTo>
                  <a:pt x="141" y="54"/>
                </a:lnTo>
                <a:lnTo>
                  <a:pt x="179" y="44"/>
                </a:lnTo>
                <a:lnTo>
                  <a:pt x="176" y="42"/>
                </a:lnTo>
                <a:lnTo>
                  <a:pt x="173" y="41"/>
                </a:lnTo>
                <a:lnTo>
                  <a:pt x="172" y="41"/>
                </a:lnTo>
                <a:lnTo>
                  <a:pt x="171" y="42"/>
                </a:lnTo>
                <a:lnTo>
                  <a:pt x="171" y="42"/>
                </a:lnTo>
                <a:lnTo>
                  <a:pt x="171" y="41"/>
                </a:lnTo>
                <a:lnTo>
                  <a:pt x="171" y="40"/>
                </a:lnTo>
                <a:lnTo>
                  <a:pt x="171" y="40"/>
                </a:lnTo>
                <a:lnTo>
                  <a:pt x="171" y="40"/>
                </a:lnTo>
                <a:lnTo>
                  <a:pt x="176" y="40"/>
                </a:lnTo>
                <a:lnTo>
                  <a:pt x="180" y="41"/>
                </a:lnTo>
                <a:lnTo>
                  <a:pt x="185" y="42"/>
                </a:lnTo>
                <a:lnTo>
                  <a:pt x="219" y="36"/>
                </a:lnTo>
                <a:lnTo>
                  <a:pt x="221" y="36"/>
                </a:lnTo>
                <a:lnTo>
                  <a:pt x="222" y="37"/>
                </a:lnTo>
                <a:lnTo>
                  <a:pt x="239" y="36"/>
                </a:lnTo>
                <a:lnTo>
                  <a:pt x="244" y="33"/>
                </a:lnTo>
                <a:lnTo>
                  <a:pt x="250" y="33"/>
                </a:lnTo>
                <a:lnTo>
                  <a:pt x="255" y="33"/>
                </a:lnTo>
                <a:lnTo>
                  <a:pt x="255" y="35"/>
                </a:lnTo>
                <a:lnTo>
                  <a:pt x="298" y="36"/>
                </a:lnTo>
                <a:lnTo>
                  <a:pt x="340" y="41"/>
                </a:lnTo>
                <a:lnTo>
                  <a:pt x="337" y="40"/>
                </a:lnTo>
                <a:lnTo>
                  <a:pt x="332" y="37"/>
                </a:lnTo>
                <a:lnTo>
                  <a:pt x="326" y="35"/>
                </a:lnTo>
                <a:lnTo>
                  <a:pt x="326" y="33"/>
                </a:lnTo>
                <a:lnTo>
                  <a:pt x="326" y="33"/>
                </a:lnTo>
                <a:lnTo>
                  <a:pt x="331" y="35"/>
                </a:lnTo>
                <a:lnTo>
                  <a:pt x="336" y="36"/>
                </a:lnTo>
                <a:lnTo>
                  <a:pt x="340" y="38"/>
                </a:lnTo>
                <a:lnTo>
                  <a:pt x="344" y="41"/>
                </a:lnTo>
                <a:lnTo>
                  <a:pt x="347" y="42"/>
                </a:lnTo>
                <a:lnTo>
                  <a:pt x="348" y="42"/>
                </a:lnTo>
                <a:lnTo>
                  <a:pt x="380" y="50"/>
                </a:lnTo>
                <a:lnTo>
                  <a:pt x="410" y="62"/>
                </a:lnTo>
                <a:lnTo>
                  <a:pt x="439" y="77"/>
                </a:lnTo>
                <a:lnTo>
                  <a:pt x="465" y="95"/>
                </a:lnTo>
                <a:lnTo>
                  <a:pt x="465" y="95"/>
                </a:lnTo>
                <a:lnTo>
                  <a:pt x="494" y="79"/>
                </a:lnTo>
                <a:lnTo>
                  <a:pt x="524" y="66"/>
                </a:lnTo>
                <a:lnTo>
                  <a:pt x="557" y="59"/>
                </a:lnTo>
                <a:lnTo>
                  <a:pt x="588" y="57"/>
                </a:lnTo>
                <a:lnTo>
                  <a:pt x="590" y="57"/>
                </a:lnTo>
                <a:lnTo>
                  <a:pt x="590" y="58"/>
                </a:lnTo>
                <a:lnTo>
                  <a:pt x="595" y="58"/>
                </a:lnTo>
                <a:lnTo>
                  <a:pt x="601" y="59"/>
                </a:lnTo>
                <a:lnTo>
                  <a:pt x="609" y="62"/>
                </a:lnTo>
                <a:lnTo>
                  <a:pt x="616" y="63"/>
                </a:lnTo>
                <a:lnTo>
                  <a:pt x="617" y="63"/>
                </a:lnTo>
                <a:lnTo>
                  <a:pt x="618" y="63"/>
                </a:lnTo>
                <a:lnTo>
                  <a:pt x="620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6"/>
                </a:lnTo>
                <a:lnTo>
                  <a:pt x="621" y="66"/>
                </a:lnTo>
                <a:lnTo>
                  <a:pt x="621" y="67"/>
                </a:lnTo>
                <a:lnTo>
                  <a:pt x="613" y="69"/>
                </a:lnTo>
                <a:lnTo>
                  <a:pt x="604" y="69"/>
                </a:lnTo>
                <a:lnTo>
                  <a:pt x="596" y="66"/>
                </a:lnTo>
                <a:lnTo>
                  <a:pt x="588" y="66"/>
                </a:lnTo>
                <a:lnTo>
                  <a:pt x="588" y="67"/>
                </a:lnTo>
                <a:lnTo>
                  <a:pt x="587" y="67"/>
                </a:lnTo>
                <a:lnTo>
                  <a:pt x="551" y="71"/>
                </a:lnTo>
                <a:lnTo>
                  <a:pt x="516" y="80"/>
                </a:lnTo>
                <a:lnTo>
                  <a:pt x="483" y="95"/>
                </a:lnTo>
                <a:lnTo>
                  <a:pt x="453" y="115"/>
                </a:lnTo>
                <a:lnTo>
                  <a:pt x="427" y="134"/>
                </a:lnTo>
                <a:lnTo>
                  <a:pt x="402" y="158"/>
                </a:lnTo>
                <a:lnTo>
                  <a:pt x="380" y="183"/>
                </a:lnTo>
                <a:lnTo>
                  <a:pt x="360" y="210"/>
                </a:lnTo>
                <a:lnTo>
                  <a:pt x="345" y="238"/>
                </a:lnTo>
                <a:lnTo>
                  <a:pt x="334" y="268"/>
                </a:lnTo>
                <a:lnTo>
                  <a:pt x="324" y="298"/>
                </a:lnTo>
                <a:lnTo>
                  <a:pt x="320" y="318"/>
                </a:lnTo>
                <a:lnTo>
                  <a:pt x="318" y="339"/>
                </a:lnTo>
                <a:lnTo>
                  <a:pt x="319" y="358"/>
                </a:lnTo>
                <a:lnTo>
                  <a:pt x="323" y="374"/>
                </a:lnTo>
                <a:lnTo>
                  <a:pt x="330" y="385"/>
                </a:lnTo>
                <a:lnTo>
                  <a:pt x="340" y="393"/>
                </a:lnTo>
                <a:lnTo>
                  <a:pt x="355" y="395"/>
                </a:lnTo>
                <a:lnTo>
                  <a:pt x="387" y="394"/>
                </a:lnTo>
                <a:lnTo>
                  <a:pt x="420" y="385"/>
                </a:lnTo>
                <a:lnTo>
                  <a:pt x="450" y="370"/>
                </a:lnTo>
                <a:lnTo>
                  <a:pt x="478" y="349"/>
                </a:lnTo>
                <a:lnTo>
                  <a:pt x="503" y="326"/>
                </a:lnTo>
                <a:lnTo>
                  <a:pt x="523" y="299"/>
                </a:lnTo>
                <a:lnTo>
                  <a:pt x="533" y="271"/>
                </a:lnTo>
                <a:lnTo>
                  <a:pt x="537" y="243"/>
                </a:lnTo>
                <a:lnTo>
                  <a:pt x="534" y="213"/>
                </a:lnTo>
                <a:lnTo>
                  <a:pt x="525" y="184"/>
                </a:lnTo>
                <a:lnTo>
                  <a:pt x="511" y="155"/>
                </a:lnTo>
                <a:lnTo>
                  <a:pt x="486" y="172"/>
                </a:lnTo>
                <a:lnTo>
                  <a:pt x="461" y="192"/>
                </a:lnTo>
                <a:lnTo>
                  <a:pt x="441" y="216"/>
                </a:lnTo>
                <a:lnTo>
                  <a:pt x="453" y="229"/>
                </a:lnTo>
                <a:lnTo>
                  <a:pt x="464" y="243"/>
                </a:lnTo>
                <a:lnTo>
                  <a:pt x="469" y="259"/>
                </a:lnTo>
                <a:lnTo>
                  <a:pt x="469" y="277"/>
                </a:lnTo>
                <a:lnTo>
                  <a:pt x="466" y="293"/>
                </a:lnTo>
                <a:lnTo>
                  <a:pt x="460" y="306"/>
                </a:lnTo>
                <a:lnTo>
                  <a:pt x="452" y="319"/>
                </a:lnTo>
                <a:lnTo>
                  <a:pt x="443" y="331"/>
                </a:lnTo>
                <a:lnTo>
                  <a:pt x="431" y="343"/>
                </a:lnTo>
                <a:lnTo>
                  <a:pt x="420" y="347"/>
                </a:lnTo>
                <a:lnTo>
                  <a:pt x="411" y="345"/>
                </a:lnTo>
                <a:lnTo>
                  <a:pt x="404" y="339"/>
                </a:lnTo>
                <a:lnTo>
                  <a:pt x="398" y="330"/>
                </a:lnTo>
                <a:lnTo>
                  <a:pt x="394" y="318"/>
                </a:lnTo>
                <a:lnTo>
                  <a:pt x="393" y="306"/>
                </a:lnTo>
                <a:lnTo>
                  <a:pt x="393" y="293"/>
                </a:lnTo>
                <a:lnTo>
                  <a:pt x="401" y="265"/>
                </a:lnTo>
                <a:lnTo>
                  <a:pt x="414" y="238"/>
                </a:lnTo>
                <a:lnTo>
                  <a:pt x="429" y="213"/>
                </a:lnTo>
                <a:lnTo>
                  <a:pt x="449" y="191"/>
                </a:lnTo>
                <a:lnTo>
                  <a:pt x="469" y="170"/>
                </a:lnTo>
                <a:lnTo>
                  <a:pt x="488" y="153"/>
                </a:lnTo>
                <a:lnTo>
                  <a:pt x="508" y="138"/>
                </a:lnTo>
                <a:lnTo>
                  <a:pt x="508" y="138"/>
                </a:lnTo>
                <a:lnTo>
                  <a:pt x="525" y="128"/>
                </a:lnTo>
                <a:lnTo>
                  <a:pt x="544" y="118"/>
                </a:lnTo>
                <a:lnTo>
                  <a:pt x="549" y="115"/>
                </a:lnTo>
                <a:lnTo>
                  <a:pt x="554" y="111"/>
                </a:lnTo>
                <a:lnTo>
                  <a:pt x="561" y="107"/>
                </a:lnTo>
                <a:lnTo>
                  <a:pt x="562" y="107"/>
                </a:lnTo>
                <a:lnTo>
                  <a:pt x="562" y="108"/>
                </a:lnTo>
                <a:lnTo>
                  <a:pt x="562" y="109"/>
                </a:lnTo>
                <a:lnTo>
                  <a:pt x="562" y="111"/>
                </a:lnTo>
                <a:lnTo>
                  <a:pt x="561" y="112"/>
                </a:lnTo>
                <a:lnTo>
                  <a:pt x="586" y="107"/>
                </a:lnTo>
                <a:lnTo>
                  <a:pt x="611" y="105"/>
                </a:lnTo>
                <a:lnTo>
                  <a:pt x="637" y="109"/>
                </a:lnTo>
                <a:lnTo>
                  <a:pt x="637" y="111"/>
                </a:lnTo>
                <a:lnTo>
                  <a:pt x="637" y="112"/>
                </a:lnTo>
                <a:lnTo>
                  <a:pt x="635" y="112"/>
                </a:lnTo>
                <a:lnTo>
                  <a:pt x="635" y="112"/>
                </a:lnTo>
                <a:lnTo>
                  <a:pt x="641" y="134"/>
                </a:lnTo>
                <a:lnTo>
                  <a:pt x="643" y="160"/>
                </a:lnTo>
                <a:lnTo>
                  <a:pt x="643" y="185"/>
                </a:lnTo>
                <a:lnTo>
                  <a:pt x="664" y="170"/>
                </a:lnTo>
                <a:lnTo>
                  <a:pt x="685" y="155"/>
                </a:lnTo>
                <a:lnTo>
                  <a:pt x="709" y="143"/>
                </a:lnTo>
                <a:lnTo>
                  <a:pt x="733" y="136"/>
                </a:lnTo>
                <a:lnTo>
                  <a:pt x="758" y="130"/>
                </a:lnTo>
                <a:lnTo>
                  <a:pt x="765" y="129"/>
                </a:lnTo>
                <a:lnTo>
                  <a:pt x="775" y="128"/>
                </a:lnTo>
                <a:lnTo>
                  <a:pt x="784" y="129"/>
                </a:lnTo>
                <a:lnTo>
                  <a:pt x="755" y="109"/>
                </a:lnTo>
                <a:lnTo>
                  <a:pt x="726" y="87"/>
                </a:lnTo>
                <a:lnTo>
                  <a:pt x="697" y="66"/>
                </a:lnTo>
                <a:lnTo>
                  <a:pt x="680" y="57"/>
                </a:lnTo>
                <a:lnTo>
                  <a:pt x="663" y="48"/>
                </a:lnTo>
                <a:lnTo>
                  <a:pt x="649" y="37"/>
                </a:lnTo>
                <a:lnTo>
                  <a:pt x="639" y="28"/>
                </a:lnTo>
                <a:lnTo>
                  <a:pt x="628" y="20"/>
                </a:lnTo>
                <a:lnTo>
                  <a:pt x="628" y="23"/>
                </a:lnTo>
                <a:lnTo>
                  <a:pt x="626" y="69"/>
                </a:lnTo>
                <a:lnTo>
                  <a:pt x="626" y="70"/>
                </a:lnTo>
                <a:lnTo>
                  <a:pt x="625" y="70"/>
                </a:lnTo>
                <a:lnTo>
                  <a:pt x="625" y="70"/>
                </a:lnTo>
                <a:lnTo>
                  <a:pt x="624" y="65"/>
                </a:lnTo>
                <a:lnTo>
                  <a:pt x="624" y="59"/>
                </a:lnTo>
                <a:lnTo>
                  <a:pt x="624" y="53"/>
                </a:lnTo>
                <a:lnTo>
                  <a:pt x="622" y="31"/>
                </a:lnTo>
                <a:lnTo>
                  <a:pt x="622" y="19"/>
                </a:lnTo>
                <a:lnTo>
                  <a:pt x="622" y="18"/>
                </a:lnTo>
                <a:lnTo>
                  <a:pt x="622" y="16"/>
                </a:lnTo>
                <a:lnTo>
                  <a:pt x="622" y="14"/>
                </a:lnTo>
                <a:lnTo>
                  <a:pt x="622" y="12"/>
                </a:lnTo>
                <a:lnTo>
                  <a:pt x="622" y="11"/>
                </a:lnTo>
                <a:lnTo>
                  <a:pt x="624" y="10"/>
                </a:lnTo>
                <a:lnTo>
                  <a:pt x="624" y="7"/>
                </a:lnTo>
                <a:lnTo>
                  <a:pt x="625" y="4"/>
                </a:lnTo>
                <a:lnTo>
                  <a:pt x="625" y="2"/>
                </a:lnTo>
                <a:lnTo>
                  <a:pt x="626" y="0"/>
                </a:lnTo>
                <a:lnTo>
                  <a:pt x="62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2743200" y="4672013"/>
            <a:ext cx="1585913" cy="1023938"/>
          </a:xfrm>
          <a:custGeom>
            <a:avLst/>
            <a:gdLst>
              <a:gd name="T0" fmla="*/ 306 w 999"/>
              <a:gd name="T1" fmla="*/ 591 h 645"/>
              <a:gd name="T2" fmla="*/ 735 w 999"/>
              <a:gd name="T3" fmla="*/ 451 h 645"/>
              <a:gd name="T4" fmla="*/ 680 w 999"/>
              <a:gd name="T5" fmla="*/ 523 h 645"/>
              <a:gd name="T6" fmla="*/ 734 w 999"/>
              <a:gd name="T7" fmla="*/ 521 h 645"/>
              <a:gd name="T8" fmla="*/ 303 w 999"/>
              <a:gd name="T9" fmla="*/ 363 h 645"/>
              <a:gd name="T10" fmla="*/ 230 w 999"/>
              <a:gd name="T11" fmla="*/ 511 h 645"/>
              <a:gd name="T12" fmla="*/ 260 w 999"/>
              <a:gd name="T13" fmla="*/ 568 h 645"/>
              <a:gd name="T14" fmla="*/ 293 w 999"/>
              <a:gd name="T15" fmla="*/ 598 h 645"/>
              <a:gd name="T16" fmla="*/ 298 w 999"/>
              <a:gd name="T17" fmla="*/ 578 h 645"/>
              <a:gd name="T18" fmla="*/ 181 w 999"/>
              <a:gd name="T19" fmla="*/ 248 h 645"/>
              <a:gd name="T20" fmla="*/ 969 w 999"/>
              <a:gd name="T21" fmla="*/ 194 h 645"/>
              <a:gd name="T22" fmla="*/ 727 w 999"/>
              <a:gd name="T23" fmla="*/ 37 h 645"/>
              <a:gd name="T24" fmla="*/ 660 w 999"/>
              <a:gd name="T25" fmla="*/ 169 h 645"/>
              <a:gd name="T26" fmla="*/ 780 w 999"/>
              <a:gd name="T27" fmla="*/ 59 h 645"/>
              <a:gd name="T28" fmla="*/ 789 w 999"/>
              <a:gd name="T29" fmla="*/ 69 h 645"/>
              <a:gd name="T30" fmla="*/ 727 w 999"/>
              <a:gd name="T31" fmla="*/ 189 h 645"/>
              <a:gd name="T32" fmla="*/ 552 w 999"/>
              <a:gd name="T33" fmla="*/ 180 h 645"/>
              <a:gd name="T34" fmla="*/ 237 w 999"/>
              <a:gd name="T35" fmla="*/ 176 h 645"/>
              <a:gd name="T36" fmla="*/ 186 w 999"/>
              <a:gd name="T37" fmla="*/ 199 h 645"/>
              <a:gd name="T38" fmla="*/ 173 w 999"/>
              <a:gd name="T39" fmla="*/ 269 h 645"/>
              <a:gd name="T40" fmla="*/ 16 w 999"/>
              <a:gd name="T41" fmla="*/ 563 h 645"/>
              <a:gd name="T42" fmla="*/ 65 w 999"/>
              <a:gd name="T43" fmla="*/ 612 h 645"/>
              <a:gd name="T44" fmla="*/ 37 w 999"/>
              <a:gd name="T45" fmla="*/ 561 h 645"/>
              <a:gd name="T46" fmla="*/ 180 w 999"/>
              <a:gd name="T47" fmla="*/ 484 h 645"/>
              <a:gd name="T48" fmla="*/ 500 w 999"/>
              <a:gd name="T49" fmla="*/ 404 h 645"/>
              <a:gd name="T50" fmla="*/ 570 w 999"/>
              <a:gd name="T51" fmla="*/ 632 h 645"/>
              <a:gd name="T52" fmla="*/ 633 w 999"/>
              <a:gd name="T53" fmla="*/ 618 h 645"/>
              <a:gd name="T54" fmla="*/ 604 w 999"/>
              <a:gd name="T55" fmla="*/ 619 h 645"/>
              <a:gd name="T56" fmla="*/ 615 w 999"/>
              <a:gd name="T57" fmla="*/ 610 h 645"/>
              <a:gd name="T58" fmla="*/ 640 w 999"/>
              <a:gd name="T59" fmla="*/ 408 h 645"/>
              <a:gd name="T60" fmla="*/ 692 w 999"/>
              <a:gd name="T61" fmla="*/ 405 h 645"/>
              <a:gd name="T62" fmla="*/ 774 w 999"/>
              <a:gd name="T63" fmla="*/ 245 h 645"/>
              <a:gd name="T64" fmla="*/ 948 w 999"/>
              <a:gd name="T65" fmla="*/ 216 h 645"/>
              <a:gd name="T66" fmla="*/ 908 w 999"/>
              <a:gd name="T67" fmla="*/ 128 h 645"/>
              <a:gd name="T68" fmla="*/ 881 w 999"/>
              <a:gd name="T69" fmla="*/ 60 h 645"/>
              <a:gd name="T70" fmla="*/ 224 w 999"/>
              <a:gd name="T71" fmla="*/ 165 h 645"/>
              <a:gd name="T72" fmla="*/ 421 w 999"/>
              <a:gd name="T73" fmla="*/ 174 h 645"/>
              <a:gd name="T74" fmla="*/ 509 w 999"/>
              <a:gd name="T75" fmla="*/ 172 h 645"/>
              <a:gd name="T76" fmla="*/ 621 w 999"/>
              <a:gd name="T77" fmla="*/ 98 h 645"/>
              <a:gd name="T78" fmla="*/ 803 w 999"/>
              <a:gd name="T79" fmla="*/ 13 h 645"/>
              <a:gd name="T80" fmla="*/ 945 w 999"/>
              <a:gd name="T81" fmla="*/ 152 h 645"/>
              <a:gd name="T82" fmla="*/ 992 w 999"/>
              <a:gd name="T83" fmla="*/ 163 h 645"/>
              <a:gd name="T84" fmla="*/ 929 w 999"/>
              <a:gd name="T85" fmla="*/ 235 h 645"/>
              <a:gd name="T86" fmla="*/ 781 w 999"/>
              <a:gd name="T87" fmla="*/ 248 h 645"/>
              <a:gd name="T88" fmla="*/ 735 w 999"/>
              <a:gd name="T89" fmla="*/ 329 h 645"/>
              <a:gd name="T90" fmla="*/ 805 w 999"/>
              <a:gd name="T91" fmla="*/ 434 h 645"/>
              <a:gd name="T92" fmla="*/ 676 w 999"/>
              <a:gd name="T93" fmla="*/ 519 h 645"/>
              <a:gd name="T94" fmla="*/ 679 w 999"/>
              <a:gd name="T95" fmla="*/ 418 h 645"/>
              <a:gd name="T96" fmla="*/ 625 w 999"/>
              <a:gd name="T97" fmla="*/ 458 h 645"/>
              <a:gd name="T98" fmla="*/ 613 w 999"/>
              <a:gd name="T99" fmla="*/ 645 h 645"/>
              <a:gd name="T100" fmla="*/ 509 w 999"/>
              <a:gd name="T101" fmla="*/ 412 h 645"/>
              <a:gd name="T102" fmla="*/ 279 w 999"/>
              <a:gd name="T103" fmla="*/ 513 h 645"/>
              <a:gd name="T104" fmla="*/ 339 w 999"/>
              <a:gd name="T105" fmla="*/ 603 h 645"/>
              <a:gd name="T106" fmla="*/ 285 w 999"/>
              <a:gd name="T107" fmla="*/ 620 h 645"/>
              <a:gd name="T108" fmla="*/ 231 w 999"/>
              <a:gd name="T109" fmla="*/ 492 h 645"/>
              <a:gd name="T110" fmla="*/ 181 w 999"/>
              <a:gd name="T111" fmla="*/ 485 h 645"/>
              <a:gd name="T112" fmla="*/ 38 w 999"/>
              <a:gd name="T113" fmla="*/ 595 h 645"/>
              <a:gd name="T114" fmla="*/ 73 w 999"/>
              <a:gd name="T115" fmla="*/ 611 h 645"/>
              <a:gd name="T116" fmla="*/ 8 w 999"/>
              <a:gd name="T117" fmla="*/ 623 h 645"/>
              <a:gd name="T118" fmla="*/ 55 w 999"/>
              <a:gd name="T119" fmla="*/ 479 h 645"/>
              <a:gd name="T120" fmla="*/ 184 w 999"/>
              <a:gd name="T121" fmla="*/ 22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9" h="645">
                <a:moveTo>
                  <a:pt x="619" y="611"/>
                </a:moveTo>
                <a:lnTo>
                  <a:pt x="617" y="612"/>
                </a:lnTo>
                <a:lnTo>
                  <a:pt x="619" y="614"/>
                </a:lnTo>
                <a:lnTo>
                  <a:pt x="622" y="614"/>
                </a:lnTo>
                <a:lnTo>
                  <a:pt x="619" y="611"/>
                </a:lnTo>
                <a:close/>
                <a:moveTo>
                  <a:pt x="307" y="591"/>
                </a:moveTo>
                <a:lnTo>
                  <a:pt x="307" y="591"/>
                </a:lnTo>
                <a:lnTo>
                  <a:pt x="307" y="591"/>
                </a:lnTo>
                <a:lnTo>
                  <a:pt x="307" y="591"/>
                </a:lnTo>
                <a:close/>
                <a:moveTo>
                  <a:pt x="299" y="580"/>
                </a:moveTo>
                <a:lnTo>
                  <a:pt x="299" y="581"/>
                </a:lnTo>
                <a:lnTo>
                  <a:pt x="299" y="581"/>
                </a:lnTo>
                <a:lnTo>
                  <a:pt x="296" y="582"/>
                </a:lnTo>
                <a:lnTo>
                  <a:pt x="298" y="585"/>
                </a:lnTo>
                <a:lnTo>
                  <a:pt x="300" y="587"/>
                </a:lnTo>
                <a:lnTo>
                  <a:pt x="302" y="590"/>
                </a:lnTo>
                <a:lnTo>
                  <a:pt x="302" y="591"/>
                </a:lnTo>
                <a:lnTo>
                  <a:pt x="302" y="591"/>
                </a:lnTo>
                <a:lnTo>
                  <a:pt x="306" y="591"/>
                </a:lnTo>
                <a:lnTo>
                  <a:pt x="304" y="590"/>
                </a:lnTo>
                <a:lnTo>
                  <a:pt x="303" y="589"/>
                </a:lnTo>
                <a:lnTo>
                  <a:pt x="302" y="586"/>
                </a:lnTo>
                <a:lnTo>
                  <a:pt x="300" y="584"/>
                </a:lnTo>
                <a:lnTo>
                  <a:pt x="299" y="580"/>
                </a:lnTo>
                <a:close/>
                <a:moveTo>
                  <a:pt x="710" y="378"/>
                </a:moveTo>
                <a:lnTo>
                  <a:pt x="706" y="386"/>
                </a:lnTo>
                <a:lnTo>
                  <a:pt x="707" y="386"/>
                </a:lnTo>
                <a:lnTo>
                  <a:pt x="707" y="386"/>
                </a:lnTo>
                <a:lnTo>
                  <a:pt x="707" y="387"/>
                </a:lnTo>
                <a:lnTo>
                  <a:pt x="703" y="399"/>
                </a:lnTo>
                <a:lnTo>
                  <a:pt x="696" y="410"/>
                </a:lnTo>
                <a:lnTo>
                  <a:pt x="692" y="413"/>
                </a:lnTo>
                <a:lnTo>
                  <a:pt x="689" y="416"/>
                </a:lnTo>
                <a:lnTo>
                  <a:pt x="685" y="417"/>
                </a:lnTo>
                <a:lnTo>
                  <a:pt x="697" y="426"/>
                </a:lnTo>
                <a:lnTo>
                  <a:pt x="709" y="437"/>
                </a:lnTo>
                <a:lnTo>
                  <a:pt x="721" y="446"/>
                </a:lnTo>
                <a:lnTo>
                  <a:pt x="735" y="451"/>
                </a:lnTo>
                <a:lnTo>
                  <a:pt x="749" y="451"/>
                </a:lnTo>
                <a:lnTo>
                  <a:pt x="751" y="450"/>
                </a:lnTo>
                <a:lnTo>
                  <a:pt x="752" y="450"/>
                </a:lnTo>
                <a:lnTo>
                  <a:pt x="752" y="450"/>
                </a:lnTo>
                <a:lnTo>
                  <a:pt x="752" y="451"/>
                </a:lnTo>
                <a:lnTo>
                  <a:pt x="747" y="469"/>
                </a:lnTo>
                <a:lnTo>
                  <a:pt x="738" y="487"/>
                </a:lnTo>
                <a:lnTo>
                  <a:pt x="727" y="497"/>
                </a:lnTo>
                <a:lnTo>
                  <a:pt x="715" y="507"/>
                </a:lnTo>
                <a:lnTo>
                  <a:pt x="703" y="517"/>
                </a:lnTo>
                <a:lnTo>
                  <a:pt x="703" y="517"/>
                </a:lnTo>
                <a:lnTo>
                  <a:pt x="702" y="517"/>
                </a:lnTo>
                <a:lnTo>
                  <a:pt x="701" y="518"/>
                </a:lnTo>
                <a:lnTo>
                  <a:pt x="698" y="519"/>
                </a:lnTo>
                <a:lnTo>
                  <a:pt x="690" y="522"/>
                </a:lnTo>
                <a:lnTo>
                  <a:pt x="684" y="523"/>
                </a:lnTo>
                <a:lnTo>
                  <a:pt x="681" y="523"/>
                </a:lnTo>
                <a:lnTo>
                  <a:pt x="680" y="523"/>
                </a:lnTo>
                <a:lnTo>
                  <a:pt x="680" y="523"/>
                </a:lnTo>
                <a:lnTo>
                  <a:pt x="681" y="525"/>
                </a:lnTo>
                <a:lnTo>
                  <a:pt x="682" y="526"/>
                </a:lnTo>
                <a:lnTo>
                  <a:pt x="688" y="534"/>
                </a:lnTo>
                <a:lnTo>
                  <a:pt x="694" y="540"/>
                </a:lnTo>
                <a:lnTo>
                  <a:pt x="702" y="543"/>
                </a:lnTo>
                <a:lnTo>
                  <a:pt x="711" y="542"/>
                </a:lnTo>
                <a:lnTo>
                  <a:pt x="721" y="536"/>
                </a:lnTo>
                <a:lnTo>
                  <a:pt x="730" y="527"/>
                </a:lnTo>
                <a:lnTo>
                  <a:pt x="736" y="518"/>
                </a:lnTo>
                <a:lnTo>
                  <a:pt x="738" y="518"/>
                </a:lnTo>
                <a:lnTo>
                  <a:pt x="739" y="518"/>
                </a:lnTo>
                <a:lnTo>
                  <a:pt x="753" y="498"/>
                </a:lnTo>
                <a:lnTo>
                  <a:pt x="769" y="480"/>
                </a:lnTo>
                <a:lnTo>
                  <a:pt x="776" y="472"/>
                </a:lnTo>
                <a:lnTo>
                  <a:pt x="784" y="463"/>
                </a:lnTo>
                <a:lnTo>
                  <a:pt x="791" y="452"/>
                </a:lnTo>
                <a:lnTo>
                  <a:pt x="763" y="483"/>
                </a:lnTo>
                <a:lnTo>
                  <a:pt x="748" y="501"/>
                </a:lnTo>
                <a:lnTo>
                  <a:pt x="734" y="521"/>
                </a:lnTo>
                <a:lnTo>
                  <a:pt x="734" y="521"/>
                </a:lnTo>
                <a:lnTo>
                  <a:pt x="734" y="521"/>
                </a:lnTo>
                <a:lnTo>
                  <a:pt x="743" y="505"/>
                </a:lnTo>
                <a:lnTo>
                  <a:pt x="755" y="489"/>
                </a:lnTo>
                <a:lnTo>
                  <a:pt x="797" y="445"/>
                </a:lnTo>
                <a:lnTo>
                  <a:pt x="798" y="441"/>
                </a:lnTo>
                <a:lnTo>
                  <a:pt x="798" y="437"/>
                </a:lnTo>
                <a:lnTo>
                  <a:pt x="798" y="435"/>
                </a:lnTo>
                <a:lnTo>
                  <a:pt x="799" y="434"/>
                </a:lnTo>
                <a:lnTo>
                  <a:pt x="791" y="425"/>
                </a:lnTo>
                <a:lnTo>
                  <a:pt x="780" y="418"/>
                </a:lnTo>
                <a:lnTo>
                  <a:pt x="766" y="413"/>
                </a:lnTo>
                <a:lnTo>
                  <a:pt x="755" y="408"/>
                </a:lnTo>
                <a:lnTo>
                  <a:pt x="743" y="403"/>
                </a:lnTo>
                <a:lnTo>
                  <a:pt x="730" y="396"/>
                </a:lnTo>
                <a:lnTo>
                  <a:pt x="718" y="388"/>
                </a:lnTo>
                <a:lnTo>
                  <a:pt x="710" y="378"/>
                </a:lnTo>
                <a:close/>
                <a:moveTo>
                  <a:pt x="348" y="362"/>
                </a:moveTo>
                <a:lnTo>
                  <a:pt x="303" y="363"/>
                </a:lnTo>
                <a:lnTo>
                  <a:pt x="303" y="363"/>
                </a:lnTo>
                <a:lnTo>
                  <a:pt x="303" y="362"/>
                </a:lnTo>
                <a:lnTo>
                  <a:pt x="282" y="367"/>
                </a:lnTo>
                <a:lnTo>
                  <a:pt x="264" y="376"/>
                </a:lnTo>
                <a:lnTo>
                  <a:pt x="264" y="376"/>
                </a:lnTo>
                <a:lnTo>
                  <a:pt x="264" y="396"/>
                </a:lnTo>
                <a:lnTo>
                  <a:pt x="264" y="416"/>
                </a:lnTo>
                <a:lnTo>
                  <a:pt x="265" y="434"/>
                </a:lnTo>
                <a:lnTo>
                  <a:pt x="265" y="451"/>
                </a:lnTo>
                <a:lnTo>
                  <a:pt x="261" y="466"/>
                </a:lnTo>
                <a:lnTo>
                  <a:pt x="254" y="477"/>
                </a:lnTo>
                <a:lnTo>
                  <a:pt x="245" y="489"/>
                </a:lnTo>
                <a:lnTo>
                  <a:pt x="237" y="494"/>
                </a:lnTo>
                <a:lnTo>
                  <a:pt x="230" y="498"/>
                </a:lnTo>
                <a:lnTo>
                  <a:pt x="228" y="501"/>
                </a:lnTo>
                <a:lnTo>
                  <a:pt x="227" y="504"/>
                </a:lnTo>
                <a:lnTo>
                  <a:pt x="227" y="506"/>
                </a:lnTo>
                <a:lnTo>
                  <a:pt x="228" y="509"/>
                </a:lnTo>
                <a:lnTo>
                  <a:pt x="230" y="511"/>
                </a:lnTo>
                <a:lnTo>
                  <a:pt x="231" y="514"/>
                </a:lnTo>
                <a:lnTo>
                  <a:pt x="232" y="515"/>
                </a:lnTo>
                <a:lnTo>
                  <a:pt x="243" y="543"/>
                </a:lnTo>
                <a:lnTo>
                  <a:pt x="243" y="542"/>
                </a:lnTo>
                <a:lnTo>
                  <a:pt x="243" y="539"/>
                </a:lnTo>
                <a:lnTo>
                  <a:pt x="241" y="535"/>
                </a:lnTo>
                <a:lnTo>
                  <a:pt x="241" y="535"/>
                </a:lnTo>
                <a:lnTo>
                  <a:pt x="241" y="535"/>
                </a:lnTo>
                <a:lnTo>
                  <a:pt x="243" y="536"/>
                </a:lnTo>
                <a:lnTo>
                  <a:pt x="243" y="538"/>
                </a:lnTo>
                <a:lnTo>
                  <a:pt x="243" y="538"/>
                </a:lnTo>
                <a:lnTo>
                  <a:pt x="244" y="539"/>
                </a:lnTo>
                <a:lnTo>
                  <a:pt x="244" y="540"/>
                </a:lnTo>
                <a:lnTo>
                  <a:pt x="244" y="540"/>
                </a:lnTo>
                <a:lnTo>
                  <a:pt x="244" y="542"/>
                </a:lnTo>
                <a:lnTo>
                  <a:pt x="244" y="543"/>
                </a:lnTo>
                <a:lnTo>
                  <a:pt x="245" y="546"/>
                </a:lnTo>
                <a:lnTo>
                  <a:pt x="249" y="553"/>
                </a:lnTo>
                <a:lnTo>
                  <a:pt x="260" y="568"/>
                </a:lnTo>
                <a:lnTo>
                  <a:pt x="272" y="584"/>
                </a:lnTo>
                <a:lnTo>
                  <a:pt x="282" y="601"/>
                </a:lnTo>
                <a:lnTo>
                  <a:pt x="286" y="618"/>
                </a:lnTo>
                <a:lnTo>
                  <a:pt x="286" y="618"/>
                </a:lnTo>
                <a:lnTo>
                  <a:pt x="300" y="616"/>
                </a:lnTo>
                <a:lnTo>
                  <a:pt x="315" y="616"/>
                </a:lnTo>
                <a:lnTo>
                  <a:pt x="324" y="616"/>
                </a:lnTo>
                <a:lnTo>
                  <a:pt x="333" y="615"/>
                </a:lnTo>
                <a:lnTo>
                  <a:pt x="335" y="611"/>
                </a:lnTo>
                <a:lnTo>
                  <a:pt x="336" y="607"/>
                </a:lnTo>
                <a:lnTo>
                  <a:pt x="332" y="605"/>
                </a:lnTo>
                <a:lnTo>
                  <a:pt x="327" y="602"/>
                </a:lnTo>
                <a:lnTo>
                  <a:pt x="321" y="601"/>
                </a:lnTo>
                <a:lnTo>
                  <a:pt x="315" y="599"/>
                </a:lnTo>
                <a:lnTo>
                  <a:pt x="308" y="598"/>
                </a:lnTo>
                <a:lnTo>
                  <a:pt x="304" y="598"/>
                </a:lnTo>
                <a:lnTo>
                  <a:pt x="300" y="598"/>
                </a:lnTo>
                <a:lnTo>
                  <a:pt x="296" y="598"/>
                </a:lnTo>
                <a:lnTo>
                  <a:pt x="293" y="598"/>
                </a:lnTo>
                <a:lnTo>
                  <a:pt x="293" y="597"/>
                </a:lnTo>
                <a:lnTo>
                  <a:pt x="293" y="595"/>
                </a:lnTo>
                <a:lnTo>
                  <a:pt x="294" y="594"/>
                </a:lnTo>
                <a:lnTo>
                  <a:pt x="295" y="594"/>
                </a:lnTo>
                <a:lnTo>
                  <a:pt x="300" y="591"/>
                </a:lnTo>
                <a:lnTo>
                  <a:pt x="298" y="590"/>
                </a:lnTo>
                <a:lnTo>
                  <a:pt x="295" y="587"/>
                </a:lnTo>
                <a:lnTo>
                  <a:pt x="294" y="585"/>
                </a:lnTo>
                <a:lnTo>
                  <a:pt x="293" y="586"/>
                </a:lnTo>
                <a:lnTo>
                  <a:pt x="290" y="586"/>
                </a:lnTo>
                <a:lnTo>
                  <a:pt x="287" y="585"/>
                </a:lnTo>
                <a:lnTo>
                  <a:pt x="287" y="585"/>
                </a:lnTo>
                <a:lnTo>
                  <a:pt x="287" y="584"/>
                </a:lnTo>
                <a:lnTo>
                  <a:pt x="289" y="584"/>
                </a:lnTo>
                <a:lnTo>
                  <a:pt x="293" y="582"/>
                </a:lnTo>
                <a:lnTo>
                  <a:pt x="293" y="581"/>
                </a:lnTo>
                <a:lnTo>
                  <a:pt x="294" y="580"/>
                </a:lnTo>
                <a:lnTo>
                  <a:pt x="295" y="581"/>
                </a:lnTo>
                <a:lnTo>
                  <a:pt x="298" y="578"/>
                </a:lnTo>
                <a:lnTo>
                  <a:pt x="299" y="578"/>
                </a:lnTo>
                <a:lnTo>
                  <a:pt x="298" y="578"/>
                </a:lnTo>
                <a:lnTo>
                  <a:pt x="296" y="574"/>
                </a:lnTo>
                <a:lnTo>
                  <a:pt x="286" y="559"/>
                </a:lnTo>
                <a:lnTo>
                  <a:pt x="278" y="543"/>
                </a:lnTo>
                <a:lnTo>
                  <a:pt x="273" y="527"/>
                </a:lnTo>
                <a:lnTo>
                  <a:pt x="273" y="514"/>
                </a:lnTo>
                <a:lnTo>
                  <a:pt x="279" y="500"/>
                </a:lnTo>
                <a:lnTo>
                  <a:pt x="296" y="479"/>
                </a:lnTo>
                <a:lnTo>
                  <a:pt x="316" y="460"/>
                </a:lnTo>
                <a:lnTo>
                  <a:pt x="336" y="441"/>
                </a:lnTo>
                <a:lnTo>
                  <a:pt x="344" y="430"/>
                </a:lnTo>
                <a:lnTo>
                  <a:pt x="349" y="422"/>
                </a:lnTo>
                <a:lnTo>
                  <a:pt x="352" y="412"/>
                </a:lnTo>
                <a:lnTo>
                  <a:pt x="352" y="399"/>
                </a:lnTo>
                <a:lnTo>
                  <a:pt x="352" y="380"/>
                </a:lnTo>
                <a:lnTo>
                  <a:pt x="348" y="362"/>
                </a:lnTo>
                <a:close/>
                <a:moveTo>
                  <a:pt x="184" y="243"/>
                </a:moveTo>
                <a:lnTo>
                  <a:pt x="181" y="248"/>
                </a:lnTo>
                <a:lnTo>
                  <a:pt x="178" y="254"/>
                </a:lnTo>
                <a:lnTo>
                  <a:pt x="177" y="260"/>
                </a:lnTo>
                <a:lnTo>
                  <a:pt x="180" y="256"/>
                </a:lnTo>
                <a:lnTo>
                  <a:pt x="181" y="252"/>
                </a:lnTo>
                <a:lnTo>
                  <a:pt x="182" y="248"/>
                </a:lnTo>
                <a:lnTo>
                  <a:pt x="184" y="243"/>
                </a:lnTo>
                <a:close/>
                <a:moveTo>
                  <a:pt x="961" y="172"/>
                </a:moveTo>
                <a:lnTo>
                  <a:pt x="959" y="176"/>
                </a:lnTo>
                <a:lnTo>
                  <a:pt x="959" y="178"/>
                </a:lnTo>
                <a:lnTo>
                  <a:pt x="959" y="181"/>
                </a:lnTo>
                <a:lnTo>
                  <a:pt x="959" y="186"/>
                </a:lnTo>
                <a:lnTo>
                  <a:pt x="961" y="191"/>
                </a:lnTo>
                <a:lnTo>
                  <a:pt x="961" y="194"/>
                </a:lnTo>
                <a:lnTo>
                  <a:pt x="962" y="195"/>
                </a:lnTo>
                <a:lnTo>
                  <a:pt x="963" y="197"/>
                </a:lnTo>
                <a:lnTo>
                  <a:pt x="966" y="195"/>
                </a:lnTo>
                <a:lnTo>
                  <a:pt x="967" y="195"/>
                </a:lnTo>
                <a:lnTo>
                  <a:pt x="967" y="194"/>
                </a:lnTo>
                <a:lnTo>
                  <a:pt x="969" y="194"/>
                </a:lnTo>
                <a:lnTo>
                  <a:pt x="969" y="195"/>
                </a:lnTo>
                <a:lnTo>
                  <a:pt x="974" y="193"/>
                </a:lnTo>
                <a:lnTo>
                  <a:pt x="979" y="190"/>
                </a:lnTo>
                <a:lnTo>
                  <a:pt x="983" y="189"/>
                </a:lnTo>
                <a:lnTo>
                  <a:pt x="986" y="186"/>
                </a:lnTo>
                <a:lnTo>
                  <a:pt x="987" y="184"/>
                </a:lnTo>
                <a:lnTo>
                  <a:pt x="988" y="180"/>
                </a:lnTo>
                <a:lnTo>
                  <a:pt x="990" y="176"/>
                </a:lnTo>
                <a:lnTo>
                  <a:pt x="990" y="174"/>
                </a:lnTo>
                <a:lnTo>
                  <a:pt x="975" y="176"/>
                </a:lnTo>
                <a:lnTo>
                  <a:pt x="961" y="172"/>
                </a:lnTo>
                <a:close/>
                <a:moveTo>
                  <a:pt x="780" y="16"/>
                </a:moveTo>
                <a:lnTo>
                  <a:pt x="764" y="17"/>
                </a:lnTo>
                <a:lnTo>
                  <a:pt x="748" y="22"/>
                </a:lnTo>
                <a:lnTo>
                  <a:pt x="740" y="26"/>
                </a:lnTo>
                <a:lnTo>
                  <a:pt x="734" y="30"/>
                </a:lnTo>
                <a:lnTo>
                  <a:pt x="727" y="35"/>
                </a:lnTo>
                <a:lnTo>
                  <a:pt x="727" y="35"/>
                </a:lnTo>
                <a:lnTo>
                  <a:pt x="727" y="37"/>
                </a:lnTo>
                <a:lnTo>
                  <a:pt x="718" y="47"/>
                </a:lnTo>
                <a:lnTo>
                  <a:pt x="705" y="55"/>
                </a:lnTo>
                <a:lnTo>
                  <a:pt x="693" y="62"/>
                </a:lnTo>
                <a:lnTo>
                  <a:pt x="677" y="71"/>
                </a:lnTo>
                <a:lnTo>
                  <a:pt x="659" y="77"/>
                </a:lnTo>
                <a:lnTo>
                  <a:pt x="643" y="85"/>
                </a:lnTo>
                <a:lnTo>
                  <a:pt x="629" y="97"/>
                </a:lnTo>
                <a:lnTo>
                  <a:pt x="627" y="98"/>
                </a:lnTo>
                <a:lnTo>
                  <a:pt x="625" y="107"/>
                </a:lnTo>
                <a:lnTo>
                  <a:pt x="626" y="115"/>
                </a:lnTo>
                <a:lnTo>
                  <a:pt x="630" y="123"/>
                </a:lnTo>
                <a:lnTo>
                  <a:pt x="635" y="130"/>
                </a:lnTo>
                <a:lnTo>
                  <a:pt x="640" y="138"/>
                </a:lnTo>
                <a:lnTo>
                  <a:pt x="644" y="147"/>
                </a:lnTo>
                <a:lnTo>
                  <a:pt x="650" y="153"/>
                </a:lnTo>
                <a:lnTo>
                  <a:pt x="650" y="155"/>
                </a:lnTo>
                <a:lnTo>
                  <a:pt x="650" y="155"/>
                </a:lnTo>
                <a:lnTo>
                  <a:pt x="655" y="163"/>
                </a:lnTo>
                <a:lnTo>
                  <a:pt x="660" y="169"/>
                </a:lnTo>
                <a:lnTo>
                  <a:pt x="671" y="182"/>
                </a:lnTo>
                <a:lnTo>
                  <a:pt x="682" y="189"/>
                </a:lnTo>
                <a:lnTo>
                  <a:pt x="696" y="191"/>
                </a:lnTo>
                <a:lnTo>
                  <a:pt x="710" y="190"/>
                </a:lnTo>
                <a:lnTo>
                  <a:pt x="724" y="186"/>
                </a:lnTo>
                <a:lnTo>
                  <a:pt x="726" y="184"/>
                </a:lnTo>
                <a:lnTo>
                  <a:pt x="728" y="182"/>
                </a:lnTo>
                <a:lnTo>
                  <a:pt x="742" y="174"/>
                </a:lnTo>
                <a:lnTo>
                  <a:pt x="752" y="163"/>
                </a:lnTo>
                <a:lnTo>
                  <a:pt x="760" y="149"/>
                </a:lnTo>
                <a:lnTo>
                  <a:pt x="764" y="135"/>
                </a:lnTo>
                <a:lnTo>
                  <a:pt x="764" y="119"/>
                </a:lnTo>
                <a:lnTo>
                  <a:pt x="765" y="105"/>
                </a:lnTo>
                <a:lnTo>
                  <a:pt x="766" y="90"/>
                </a:lnTo>
                <a:lnTo>
                  <a:pt x="770" y="75"/>
                </a:lnTo>
                <a:lnTo>
                  <a:pt x="777" y="60"/>
                </a:lnTo>
                <a:lnTo>
                  <a:pt x="777" y="60"/>
                </a:lnTo>
                <a:lnTo>
                  <a:pt x="778" y="59"/>
                </a:lnTo>
                <a:lnTo>
                  <a:pt x="780" y="59"/>
                </a:lnTo>
                <a:lnTo>
                  <a:pt x="780" y="59"/>
                </a:lnTo>
                <a:lnTo>
                  <a:pt x="780" y="59"/>
                </a:lnTo>
                <a:lnTo>
                  <a:pt x="776" y="73"/>
                </a:lnTo>
                <a:lnTo>
                  <a:pt x="774" y="87"/>
                </a:lnTo>
                <a:lnTo>
                  <a:pt x="776" y="83"/>
                </a:lnTo>
                <a:lnTo>
                  <a:pt x="777" y="81"/>
                </a:lnTo>
                <a:lnTo>
                  <a:pt x="777" y="80"/>
                </a:lnTo>
                <a:lnTo>
                  <a:pt x="780" y="76"/>
                </a:lnTo>
                <a:lnTo>
                  <a:pt x="784" y="73"/>
                </a:lnTo>
                <a:lnTo>
                  <a:pt x="784" y="73"/>
                </a:lnTo>
                <a:lnTo>
                  <a:pt x="785" y="72"/>
                </a:lnTo>
                <a:lnTo>
                  <a:pt x="785" y="72"/>
                </a:lnTo>
                <a:lnTo>
                  <a:pt x="785" y="72"/>
                </a:lnTo>
                <a:lnTo>
                  <a:pt x="786" y="71"/>
                </a:lnTo>
                <a:lnTo>
                  <a:pt x="789" y="69"/>
                </a:lnTo>
                <a:lnTo>
                  <a:pt x="789" y="69"/>
                </a:lnTo>
                <a:lnTo>
                  <a:pt x="789" y="69"/>
                </a:lnTo>
                <a:lnTo>
                  <a:pt x="789" y="69"/>
                </a:lnTo>
                <a:lnTo>
                  <a:pt x="789" y="69"/>
                </a:lnTo>
                <a:lnTo>
                  <a:pt x="789" y="71"/>
                </a:lnTo>
                <a:lnTo>
                  <a:pt x="789" y="71"/>
                </a:lnTo>
                <a:lnTo>
                  <a:pt x="787" y="72"/>
                </a:lnTo>
                <a:lnTo>
                  <a:pt x="786" y="73"/>
                </a:lnTo>
                <a:lnTo>
                  <a:pt x="785" y="75"/>
                </a:lnTo>
                <a:lnTo>
                  <a:pt x="785" y="75"/>
                </a:lnTo>
                <a:lnTo>
                  <a:pt x="785" y="75"/>
                </a:lnTo>
                <a:lnTo>
                  <a:pt x="782" y="77"/>
                </a:lnTo>
                <a:lnTo>
                  <a:pt x="781" y="80"/>
                </a:lnTo>
                <a:lnTo>
                  <a:pt x="780" y="83"/>
                </a:lnTo>
                <a:lnTo>
                  <a:pt x="778" y="87"/>
                </a:lnTo>
                <a:lnTo>
                  <a:pt x="776" y="90"/>
                </a:lnTo>
                <a:lnTo>
                  <a:pt x="774" y="93"/>
                </a:lnTo>
                <a:lnTo>
                  <a:pt x="773" y="111"/>
                </a:lnTo>
                <a:lnTo>
                  <a:pt x="772" y="130"/>
                </a:lnTo>
                <a:lnTo>
                  <a:pt x="768" y="147"/>
                </a:lnTo>
                <a:lnTo>
                  <a:pt x="757" y="164"/>
                </a:lnTo>
                <a:lnTo>
                  <a:pt x="744" y="178"/>
                </a:lnTo>
                <a:lnTo>
                  <a:pt x="727" y="189"/>
                </a:lnTo>
                <a:lnTo>
                  <a:pt x="726" y="190"/>
                </a:lnTo>
                <a:lnTo>
                  <a:pt x="724" y="190"/>
                </a:lnTo>
                <a:lnTo>
                  <a:pt x="723" y="190"/>
                </a:lnTo>
                <a:lnTo>
                  <a:pt x="723" y="189"/>
                </a:lnTo>
                <a:lnTo>
                  <a:pt x="711" y="194"/>
                </a:lnTo>
                <a:lnTo>
                  <a:pt x="697" y="198"/>
                </a:lnTo>
                <a:lnTo>
                  <a:pt x="684" y="198"/>
                </a:lnTo>
                <a:lnTo>
                  <a:pt x="673" y="194"/>
                </a:lnTo>
                <a:lnTo>
                  <a:pt x="665" y="187"/>
                </a:lnTo>
                <a:lnTo>
                  <a:pt x="659" y="180"/>
                </a:lnTo>
                <a:lnTo>
                  <a:pt x="651" y="172"/>
                </a:lnTo>
                <a:lnTo>
                  <a:pt x="647" y="167"/>
                </a:lnTo>
                <a:lnTo>
                  <a:pt x="643" y="161"/>
                </a:lnTo>
                <a:lnTo>
                  <a:pt x="633" y="167"/>
                </a:lnTo>
                <a:lnTo>
                  <a:pt x="621" y="170"/>
                </a:lnTo>
                <a:lnTo>
                  <a:pt x="598" y="177"/>
                </a:lnTo>
                <a:lnTo>
                  <a:pt x="581" y="181"/>
                </a:lnTo>
                <a:lnTo>
                  <a:pt x="564" y="181"/>
                </a:lnTo>
                <a:lnTo>
                  <a:pt x="552" y="180"/>
                </a:lnTo>
                <a:lnTo>
                  <a:pt x="541" y="177"/>
                </a:lnTo>
                <a:lnTo>
                  <a:pt x="528" y="177"/>
                </a:lnTo>
                <a:lnTo>
                  <a:pt x="514" y="177"/>
                </a:lnTo>
                <a:lnTo>
                  <a:pt x="501" y="174"/>
                </a:lnTo>
                <a:lnTo>
                  <a:pt x="501" y="174"/>
                </a:lnTo>
                <a:lnTo>
                  <a:pt x="503" y="173"/>
                </a:lnTo>
                <a:lnTo>
                  <a:pt x="474" y="178"/>
                </a:lnTo>
                <a:lnTo>
                  <a:pt x="444" y="180"/>
                </a:lnTo>
                <a:lnTo>
                  <a:pt x="373" y="178"/>
                </a:lnTo>
                <a:lnTo>
                  <a:pt x="332" y="176"/>
                </a:lnTo>
                <a:lnTo>
                  <a:pt x="290" y="174"/>
                </a:lnTo>
                <a:lnTo>
                  <a:pt x="269" y="174"/>
                </a:lnTo>
                <a:lnTo>
                  <a:pt x="249" y="174"/>
                </a:lnTo>
                <a:lnTo>
                  <a:pt x="245" y="176"/>
                </a:lnTo>
                <a:lnTo>
                  <a:pt x="243" y="176"/>
                </a:lnTo>
                <a:lnTo>
                  <a:pt x="240" y="176"/>
                </a:lnTo>
                <a:lnTo>
                  <a:pt x="239" y="176"/>
                </a:lnTo>
                <a:lnTo>
                  <a:pt x="237" y="176"/>
                </a:lnTo>
                <a:lnTo>
                  <a:pt x="237" y="176"/>
                </a:lnTo>
                <a:lnTo>
                  <a:pt x="227" y="172"/>
                </a:lnTo>
                <a:lnTo>
                  <a:pt x="219" y="167"/>
                </a:lnTo>
                <a:lnTo>
                  <a:pt x="212" y="159"/>
                </a:lnTo>
                <a:lnTo>
                  <a:pt x="199" y="135"/>
                </a:lnTo>
                <a:lnTo>
                  <a:pt x="188" y="111"/>
                </a:lnTo>
                <a:lnTo>
                  <a:pt x="176" y="83"/>
                </a:lnTo>
                <a:lnTo>
                  <a:pt x="164" y="52"/>
                </a:lnTo>
                <a:lnTo>
                  <a:pt x="155" y="34"/>
                </a:lnTo>
                <a:lnTo>
                  <a:pt x="146" y="16"/>
                </a:lnTo>
                <a:lnTo>
                  <a:pt x="144" y="38"/>
                </a:lnTo>
                <a:lnTo>
                  <a:pt x="147" y="59"/>
                </a:lnTo>
                <a:lnTo>
                  <a:pt x="151" y="81"/>
                </a:lnTo>
                <a:lnTo>
                  <a:pt x="155" y="105"/>
                </a:lnTo>
                <a:lnTo>
                  <a:pt x="165" y="144"/>
                </a:lnTo>
                <a:lnTo>
                  <a:pt x="176" y="182"/>
                </a:lnTo>
                <a:lnTo>
                  <a:pt x="178" y="186"/>
                </a:lnTo>
                <a:lnTo>
                  <a:pt x="181" y="191"/>
                </a:lnTo>
                <a:lnTo>
                  <a:pt x="184" y="195"/>
                </a:lnTo>
                <a:lnTo>
                  <a:pt x="186" y="199"/>
                </a:lnTo>
                <a:lnTo>
                  <a:pt x="186" y="203"/>
                </a:lnTo>
                <a:lnTo>
                  <a:pt x="188" y="208"/>
                </a:lnTo>
                <a:lnTo>
                  <a:pt x="186" y="215"/>
                </a:lnTo>
                <a:lnTo>
                  <a:pt x="186" y="220"/>
                </a:lnTo>
                <a:lnTo>
                  <a:pt x="186" y="223"/>
                </a:lnTo>
                <a:lnTo>
                  <a:pt x="186" y="228"/>
                </a:lnTo>
                <a:lnTo>
                  <a:pt x="186" y="232"/>
                </a:lnTo>
                <a:lnTo>
                  <a:pt x="186" y="236"/>
                </a:lnTo>
                <a:lnTo>
                  <a:pt x="186" y="240"/>
                </a:lnTo>
                <a:lnTo>
                  <a:pt x="184" y="252"/>
                </a:lnTo>
                <a:lnTo>
                  <a:pt x="178" y="264"/>
                </a:lnTo>
                <a:lnTo>
                  <a:pt x="177" y="265"/>
                </a:lnTo>
                <a:lnTo>
                  <a:pt x="176" y="267"/>
                </a:lnTo>
                <a:lnTo>
                  <a:pt x="174" y="267"/>
                </a:lnTo>
                <a:lnTo>
                  <a:pt x="174" y="267"/>
                </a:lnTo>
                <a:lnTo>
                  <a:pt x="174" y="269"/>
                </a:lnTo>
                <a:lnTo>
                  <a:pt x="174" y="269"/>
                </a:lnTo>
                <a:lnTo>
                  <a:pt x="174" y="270"/>
                </a:lnTo>
                <a:lnTo>
                  <a:pt x="173" y="269"/>
                </a:lnTo>
                <a:lnTo>
                  <a:pt x="173" y="269"/>
                </a:lnTo>
                <a:lnTo>
                  <a:pt x="169" y="274"/>
                </a:lnTo>
                <a:lnTo>
                  <a:pt x="164" y="286"/>
                </a:lnTo>
                <a:lnTo>
                  <a:pt x="159" y="296"/>
                </a:lnTo>
                <a:lnTo>
                  <a:pt x="151" y="312"/>
                </a:lnTo>
                <a:lnTo>
                  <a:pt x="144" y="327"/>
                </a:lnTo>
                <a:lnTo>
                  <a:pt x="135" y="345"/>
                </a:lnTo>
                <a:lnTo>
                  <a:pt x="127" y="362"/>
                </a:lnTo>
                <a:lnTo>
                  <a:pt x="121" y="380"/>
                </a:lnTo>
                <a:lnTo>
                  <a:pt x="117" y="397"/>
                </a:lnTo>
                <a:lnTo>
                  <a:pt x="111" y="416"/>
                </a:lnTo>
                <a:lnTo>
                  <a:pt x="104" y="433"/>
                </a:lnTo>
                <a:lnTo>
                  <a:pt x="93" y="447"/>
                </a:lnTo>
                <a:lnTo>
                  <a:pt x="79" y="462"/>
                </a:lnTo>
                <a:lnTo>
                  <a:pt x="64" y="476"/>
                </a:lnTo>
                <a:lnTo>
                  <a:pt x="51" y="490"/>
                </a:lnTo>
                <a:lnTo>
                  <a:pt x="39" y="506"/>
                </a:lnTo>
                <a:lnTo>
                  <a:pt x="30" y="525"/>
                </a:lnTo>
                <a:lnTo>
                  <a:pt x="16" y="563"/>
                </a:lnTo>
                <a:lnTo>
                  <a:pt x="2" y="602"/>
                </a:lnTo>
                <a:lnTo>
                  <a:pt x="5" y="606"/>
                </a:lnTo>
                <a:lnTo>
                  <a:pt x="5" y="606"/>
                </a:lnTo>
                <a:lnTo>
                  <a:pt x="5" y="606"/>
                </a:lnTo>
                <a:lnTo>
                  <a:pt x="6" y="606"/>
                </a:lnTo>
                <a:lnTo>
                  <a:pt x="6" y="607"/>
                </a:lnTo>
                <a:lnTo>
                  <a:pt x="6" y="610"/>
                </a:lnTo>
                <a:lnTo>
                  <a:pt x="8" y="612"/>
                </a:lnTo>
                <a:lnTo>
                  <a:pt x="14" y="616"/>
                </a:lnTo>
                <a:lnTo>
                  <a:pt x="23" y="620"/>
                </a:lnTo>
                <a:lnTo>
                  <a:pt x="33" y="622"/>
                </a:lnTo>
                <a:lnTo>
                  <a:pt x="41" y="623"/>
                </a:lnTo>
                <a:lnTo>
                  <a:pt x="54" y="622"/>
                </a:lnTo>
                <a:lnTo>
                  <a:pt x="67" y="618"/>
                </a:lnTo>
                <a:lnTo>
                  <a:pt x="69" y="616"/>
                </a:lnTo>
                <a:lnTo>
                  <a:pt x="68" y="615"/>
                </a:lnTo>
                <a:lnTo>
                  <a:pt x="67" y="614"/>
                </a:lnTo>
                <a:lnTo>
                  <a:pt x="67" y="612"/>
                </a:lnTo>
                <a:lnTo>
                  <a:pt x="65" y="612"/>
                </a:lnTo>
                <a:lnTo>
                  <a:pt x="65" y="611"/>
                </a:lnTo>
                <a:lnTo>
                  <a:pt x="60" y="608"/>
                </a:lnTo>
                <a:lnTo>
                  <a:pt x="56" y="607"/>
                </a:lnTo>
                <a:lnTo>
                  <a:pt x="52" y="605"/>
                </a:lnTo>
                <a:lnTo>
                  <a:pt x="47" y="603"/>
                </a:lnTo>
                <a:lnTo>
                  <a:pt x="44" y="603"/>
                </a:lnTo>
                <a:lnTo>
                  <a:pt x="41" y="602"/>
                </a:lnTo>
                <a:lnTo>
                  <a:pt x="37" y="603"/>
                </a:lnTo>
                <a:lnTo>
                  <a:pt x="34" y="605"/>
                </a:lnTo>
                <a:lnTo>
                  <a:pt x="31" y="606"/>
                </a:lnTo>
                <a:lnTo>
                  <a:pt x="30" y="607"/>
                </a:lnTo>
                <a:lnTo>
                  <a:pt x="29" y="607"/>
                </a:lnTo>
                <a:lnTo>
                  <a:pt x="29" y="607"/>
                </a:lnTo>
                <a:lnTo>
                  <a:pt x="27" y="607"/>
                </a:lnTo>
                <a:lnTo>
                  <a:pt x="27" y="607"/>
                </a:lnTo>
                <a:lnTo>
                  <a:pt x="26" y="595"/>
                </a:lnTo>
                <a:lnTo>
                  <a:pt x="29" y="584"/>
                </a:lnTo>
                <a:lnTo>
                  <a:pt x="31" y="572"/>
                </a:lnTo>
                <a:lnTo>
                  <a:pt x="37" y="561"/>
                </a:lnTo>
                <a:lnTo>
                  <a:pt x="46" y="547"/>
                </a:lnTo>
                <a:lnTo>
                  <a:pt x="59" y="536"/>
                </a:lnTo>
                <a:lnTo>
                  <a:pt x="72" y="525"/>
                </a:lnTo>
                <a:lnTo>
                  <a:pt x="88" y="515"/>
                </a:lnTo>
                <a:lnTo>
                  <a:pt x="105" y="510"/>
                </a:lnTo>
                <a:lnTo>
                  <a:pt x="122" y="506"/>
                </a:lnTo>
                <a:lnTo>
                  <a:pt x="140" y="502"/>
                </a:lnTo>
                <a:lnTo>
                  <a:pt x="155" y="496"/>
                </a:lnTo>
                <a:lnTo>
                  <a:pt x="168" y="490"/>
                </a:lnTo>
                <a:lnTo>
                  <a:pt x="170" y="489"/>
                </a:lnTo>
                <a:lnTo>
                  <a:pt x="173" y="489"/>
                </a:lnTo>
                <a:lnTo>
                  <a:pt x="176" y="488"/>
                </a:lnTo>
                <a:lnTo>
                  <a:pt x="177" y="487"/>
                </a:lnTo>
                <a:lnTo>
                  <a:pt x="176" y="487"/>
                </a:lnTo>
                <a:lnTo>
                  <a:pt x="173" y="485"/>
                </a:lnTo>
                <a:lnTo>
                  <a:pt x="173" y="485"/>
                </a:lnTo>
                <a:lnTo>
                  <a:pt x="174" y="484"/>
                </a:lnTo>
                <a:lnTo>
                  <a:pt x="174" y="484"/>
                </a:lnTo>
                <a:lnTo>
                  <a:pt x="180" y="484"/>
                </a:lnTo>
                <a:lnTo>
                  <a:pt x="188" y="468"/>
                </a:lnTo>
                <a:lnTo>
                  <a:pt x="197" y="451"/>
                </a:lnTo>
                <a:lnTo>
                  <a:pt x="211" y="427"/>
                </a:lnTo>
                <a:lnTo>
                  <a:pt x="230" y="404"/>
                </a:lnTo>
                <a:lnTo>
                  <a:pt x="241" y="391"/>
                </a:lnTo>
                <a:lnTo>
                  <a:pt x="254" y="378"/>
                </a:lnTo>
                <a:lnTo>
                  <a:pt x="270" y="368"/>
                </a:lnTo>
                <a:lnTo>
                  <a:pt x="287" y="363"/>
                </a:lnTo>
                <a:lnTo>
                  <a:pt x="304" y="358"/>
                </a:lnTo>
                <a:lnTo>
                  <a:pt x="306" y="357"/>
                </a:lnTo>
                <a:lnTo>
                  <a:pt x="307" y="357"/>
                </a:lnTo>
                <a:lnTo>
                  <a:pt x="335" y="355"/>
                </a:lnTo>
                <a:lnTo>
                  <a:pt x="363" y="355"/>
                </a:lnTo>
                <a:lnTo>
                  <a:pt x="391" y="358"/>
                </a:lnTo>
                <a:lnTo>
                  <a:pt x="419" y="365"/>
                </a:lnTo>
                <a:lnTo>
                  <a:pt x="445" y="375"/>
                </a:lnTo>
                <a:lnTo>
                  <a:pt x="463" y="386"/>
                </a:lnTo>
                <a:lnTo>
                  <a:pt x="482" y="396"/>
                </a:lnTo>
                <a:lnTo>
                  <a:pt x="500" y="404"/>
                </a:lnTo>
                <a:lnTo>
                  <a:pt x="517" y="407"/>
                </a:lnTo>
                <a:lnTo>
                  <a:pt x="535" y="409"/>
                </a:lnTo>
                <a:lnTo>
                  <a:pt x="545" y="410"/>
                </a:lnTo>
                <a:lnTo>
                  <a:pt x="555" y="410"/>
                </a:lnTo>
                <a:lnTo>
                  <a:pt x="564" y="409"/>
                </a:lnTo>
                <a:lnTo>
                  <a:pt x="564" y="408"/>
                </a:lnTo>
                <a:lnTo>
                  <a:pt x="566" y="408"/>
                </a:lnTo>
                <a:lnTo>
                  <a:pt x="566" y="408"/>
                </a:lnTo>
                <a:lnTo>
                  <a:pt x="566" y="408"/>
                </a:lnTo>
                <a:lnTo>
                  <a:pt x="566" y="408"/>
                </a:lnTo>
                <a:lnTo>
                  <a:pt x="566" y="409"/>
                </a:lnTo>
                <a:lnTo>
                  <a:pt x="571" y="448"/>
                </a:lnTo>
                <a:lnTo>
                  <a:pt x="572" y="488"/>
                </a:lnTo>
                <a:lnTo>
                  <a:pt x="575" y="527"/>
                </a:lnTo>
                <a:lnTo>
                  <a:pt x="573" y="552"/>
                </a:lnTo>
                <a:lnTo>
                  <a:pt x="572" y="577"/>
                </a:lnTo>
                <a:lnTo>
                  <a:pt x="571" y="595"/>
                </a:lnTo>
                <a:lnTo>
                  <a:pt x="568" y="614"/>
                </a:lnTo>
                <a:lnTo>
                  <a:pt x="570" y="632"/>
                </a:lnTo>
                <a:lnTo>
                  <a:pt x="570" y="633"/>
                </a:lnTo>
                <a:lnTo>
                  <a:pt x="570" y="635"/>
                </a:lnTo>
                <a:lnTo>
                  <a:pt x="570" y="636"/>
                </a:lnTo>
                <a:lnTo>
                  <a:pt x="572" y="636"/>
                </a:lnTo>
                <a:lnTo>
                  <a:pt x="575" y="637"/>
                </a:lnTo>
                <a:lnTo>
                  <a:pt x="579" y="637"/>
                </a:lnTo>
                <a:lnTo>
                  <a:pt x="583" y="639"/>
                </a:lnTo>
                <a:lnTo>
                  <a:pt x="587" y="639"/>
                </a:lnTo>
                <a:lnTo>
                  <a:pt x="589" y="639"/>
                </a:lnTo>
                <a:lnTo>
                  <a:pt x="589" y="639"/>
                </a:lnTo>
                <a:lnTo>
                  <a:pt x="605" y="640"/>
                </a:lnTo>
                <a:lnTo>
                  <a:pt x="619" y="637"/>
                </a:lnTo>
                <a:lnTo>
                  <a:pt x="655" y="631"/>
                </a:lnTo>
                <a:lnTo>
                  <a:pt x="652" y="627"/>
                </a:lnTo>
                <a:lnTo>
                  <a:pt x="650" y="624"/>
                </a:lnTo>
                <a:lnTo>
                  <a:pt x="646" y="622"/>
                </a:lnTo>
                <a:lnTo>
                  <a:pt x="642" y="619"/>
                </a:lnTo>
                <a:lnTo>
                  <a:pt x="638" y="618"/>
                </a:lnTo>
                <a:lnTo>
                  <a:pt x="633" y="618"/>
                </a:lnTo>
                <a:lnTo>
                  <a:pt x="627" y="618"/>
                </a:lnTo>
                <a:lnTo>
                  <a:pt x="621" y="619"/>
                </a:lnTo>
                <a:lnTo>
                  <a:pt x="621" y="619"/>
                </a:lnTo>
                <a:lnTo>
                  <a:pt x="619" y="620"/>
                </a:lnTo>
                <a:lnTo>
                  <a:pt x="617" y="619"/>
                </a:lnTo>
                <a:lnTo>
                  <a:pt x="612" y="620"/>
                </a:lnTo>
                <a:lnTo>
                  <a:pt x="608" y="622"/>
                </a:lnTo>
                <a:lnTo>
                  <a:pt x="605" y="624"/>
                </a:lnTo>
                <a:lnTo>
                  <a:pt x="605" y="626"/>
                </a:lnTo>
                <a:lnTo>
                  <a:pt x="604" y="626"/>
                </a:lnTo>
                <a:lnTo>
                  <a:pt x="604" y="623"/>
                </a:lnTo>
                <a:lnTo>
                  <a:pt x="605" y="620"/>
                </a:lnTo>
                <a:lnTo>
                  <a:pt x="606" y="619"/>
                </a:lnTo>
                <a:lnTo>
                  <a:pt x="609" y="616"/>
                </a:lnTo>
                <a:lnTo>
                  <a:pt x="609" y="616"/>
                </a:lnTo>
                <a:lnTo>
                  <a:pt x="608" y="618"/>
                </a:lnTo>
                <a:lnTo>
                  <a:pt x="605" y="618"/>
                </a:lnTo>
                <a:lnTo>
                  <a:pt x="604" y="619"/>
                </a:lnTo>
                <a:lnTo>
                  <a:pt x="604" y="619"/>
                </a:lnTo>
                <a:lnTo>
                  <a:pt x="604" y="620"/>
                </a:lnTo>
                <a:lnTo>
                  <a:pt x="604" y="619"/>
                </a:lnTo>
                <a:lnTo>
                  <a:pt x="605" y="616"/>
                </a:lnTo>
                <a:lnTo>
                  <a:pt x="606" y="615"/>
                </a:lnTo>
                <a:lnTo>
                  <a:pt x="605" y="612"/>
                </a:lnTo>
                <a:lnTo>
                  <a:pt x="602" y="612"/>
                </a:lnTo>
                <a:lnTo>
                  <a:pt x="602" y="612"/>
                </a:lnTo>
                <a:lnTo>
                  <a:pt x="602" y="611"/>
                </a:lnTo>
                <a:lnTo>
                  <a:pt x="605" y="611"/>
                </a:lnTo>
                <a:lnTo>
                  <a:pt x="608" y="611"/>
                </a:lnTo>
                <a:lnTo>
                  <a:pt x="610" y="612"/>
                </a:lnTo>
                <a:lnTo>
                  <a:pt x="610" y="612"/>
                </a:lnTo>
                <a:lnTo>
                  <a:pt x="612" y="612"/>
                </a:lnTo>
                <a:lnTo>
                  <a:pt x="610" y="610"/>
                </a:lnTo>
                <a:lnTo>
                  <a:pt x="612" y="608"/>
                </a:lnTo>
                <a:lnTo>
                  <a:pt x="612" y="607"/>
                </a:lnTo>
                <a:lnTo>
                  <a:pt x="613" y="607"/>
                </a:lnTo>
                <a:lnTo>
                  <a:pt x="614" y="610"/>
                </a:lnTo>
                <a:lnTo>
                  <a:pt x="615" y="610"/>
                </a:lnTo>
                <a:lnTo>
                  <a:pt x="619" y="608"/>
                </a:lnTo>
                <a:lnTo>
                  <a:pt x="618" y="595"/>
                </a:lnTo>
                <a:lnTo>
                  <a:pt x="619" y="581"/>
                </a:lnTo>
                <a:lnTo>
                  <a:pt x="619" y="547"/>
                </a:lnTo>
                <a:lnTo>
                  <a:pt x="617" y="513"/>
                </a:lnTo>
                <a:lnTo>
                  <a:pt x="618" y="480"/>
                </a:lnTo>
                <a:lnTo>
                  <a:pt x="619" y="446"/>
                </a:lnTo>
                <a:lnTo>
                  <a:pt x="625" y="412"/>
                </a:lnTo>
                <a:lnTo>
                  <a:pt x="625" y="412"/>
                </a:lnTo>
                <a:lnTo>
                  <a:pt x="625" y="410"/>
                </a:lnTo>
                <a:lnTo>
                  <a:pt x="626" y="409"/>
                </a:lnTo>
                <a:lnTo>
                  <a:pt x="627" y="408"/>
                </a:lnTo>
                <a:lnTo>
                  <a:pt x="629" y="408"/>
                </a:lnTo>
                <a:lnTo>
                  <a:pt x="629" y="409"/>
                </a:lnTo>
                <a:lnTo>
                  <a:pt x="630" y="417"/>
                </a:lnTo>
                <a:lnTo>
                  <a:pt x="630" y="416"/>
                </a:lnTo>
                <a:lnTo>
                  <a:pt x="633" y="412"/>
                </a:lnTo>
                <a:lnTo>
                  <a:pt x="636" y="409"/>
                </a:lnTo>
                <a:lnTo>
                  <a:pt x="640" y="408"/>
                </a:lnTo>
                <a:lnTo>
                  <a:pt x="644" y="407"/>
                </a:lnTo>
                <a:lnTo>
                  <a:pt x="648" y="405"/>
                </a:lnTo>
                <a:lnTo>
                  <a:pt x="661" y="407"/>
                </a:lnTo>
                <a:lnTo>
                  <a:pt x="675" y="412"/>
                </a:lnTo>
                <a:lnTo>
                  <a:pt x="675" y="410"/>
                </a:lnTo>
                <a:lnTo>
                  <a:pt x="676" y="410"/>
                </a:lnTo>
                <a:lnTo>
                  <a:pt x="677" y="410"/>
                </a:lnTo>
                <a:lnTo>
                  <a:pt x="680" y="413"/>
                </a:lnTo>
                <a:lnTo>
                  <a:pt x="682" y="413"/>
                </a:lnTo>
                <a:lnTo>
                  <a:pt x="682" y="413"/>
                </a:lnTo>
                <a:lnTo>
                  <a:pt x="688" y="412"/>
                </a:lnTo>
                <a:lnTo>
                  <a:pt x="690" y="410"/>
                </a:lnTo>
                <a:lnTo>
                  <a:pt x="693" y="409"/>
                </a:lnTo>
                <a:lnTo>
                  <a:pt x="694" y="407"/>
                </a:lnTo>
                <a:lnTo>
                  <a:pt x="696" y="404"/>
                </a:lnTo>
                <a:lnTo>
                  <a:pt x="700" y="399"/>
                </a:lnTo>
                <a:lnTo>
                  <a:pt x="696" y="403"/>
                </a:lnTo>
                <a:lnTo>
                  <a:pt x="693" y="405"/>
                </a:lnTo>
                <a:lnTo>
                  <a:pt x="692" y="405"/>
                </a:lnTo>
                <a:lnTo>
                  <a:pt x="692" y="405"/>
                </a:lnTo>
                <a:lnTo>
                  <a:pt x="693" y="404"/>
                </a:lnTo>
                <a:lnTo>
                  <a:pt x="698" y="396"/>
                </a:lnTo>
                <a:lnTo>
                  <a:pt x="703" y="386"/>
                </a:lnTo>
                <a:lnTo>
                  <a:pt x="707" y="376"/>
                </a:lnTo>
                <a:lnTo>
                  <a:pt x="709" y="374"/>
                </a:lnTo>
                <a:lnTo>
                  <a:pt x="709" y="372"/>
                </a:lnTo>
                <a:lnTo>
                  <a:pt x="710" y="372"/>
                </a:lnTo>
                <a:lnTo>
                  <a:pt x="717" y="357"/>
                </a:lnTo>
                <a:lnTo>
                  <a:pt x="723" y="341"/>
                </a:lnTo>
                <a:lnTo>
                  <a:pt x="735" y="307"/>
                </a:lnTo>
                <a:lnTo>
                  <a:pt x="751" y="275"/>
                </a:lnTo>
                <a:lnTo>
                  <a:pt x="755" y="267"/>
                </a:lnTo>
                <a:lnTo>
                  <a:pt x="759" y="262"/>
                </a:lnTo>
                <a:lnTo>
                  <a:pt x="759" y="261"/>
                </a:lnTo>
                <a:lnTo>
                  <a:pt x="760" y="258"/>
                </a:lnTo>
                <a:lnTo>
                  <a:pt x="764" y="256"/>
                </a:lnTo>
                <a:lnTo>
                  <a:pt x="769" y="250"/>
                </a:lnTo>
                <a:lnTo>
                  <a:pt x="774" y="245"/>
                </a:lnTo>
                <a:lnTo>
                  <a:pt x="781" y="239"/>
                </a:lnTo>
                <a:lnTo>
                  <a:pt x="793" y="226"/>
                </a:lnTo>
                <a:lnTo>
                  <a:pt x="802" y="211"/>
                </a:lnTo>
                <a:lnTo>
                  <a:pt x="814" y="199"/>
                </a:lnTo>
                <a:lnTo>
                  <a:pt x="815" y="198"/>
                </a:lnTo>
                <a:lnTo>
                  <a:pt x="815" y="198"/>
                </a:lnTo>
                <a:lnTo>
                  <a:pt x="815" y="199"/>
                </a:lnTo>
                <a:lnTo>
                  <a:pt x="815" y="201"/>
                </a:lnTo>
                <a:lnTo>
                  <a:pt x="810" y="206"/>
                </a:lnTo>
                <a:lnTo>
                  <a:pt x="805" y="212"/>
                </a:lnTo>
                <a:lnTo>
                  <a:pt x="816" y="223"/>
                </a:lnTo>
                <a:lnTo>
                  <a:pt x="832" y="229"/>
                </a:lnTo>
                <a:lnTo>
                  <a:pt x="848" y="233"/>
                </a:lnTo>
                <a:lnTo>
                  <a:pt x="865" y="235"/>
                </a:lnTo>
                <a:lnTo>
                  <a:pt x="881" y="235"/>
                </a:lnTo>
                <a:lnTo>
                  <a:pt x="898" y="232"/>
                </a:lnTo>
                <a:lnTo>
                  <a:pt x="916" y="229"/>
                </a:lnTo>
                <a:lnTo>
                  <a:pt x="932" y="224"/>
                </a:lnTo>
                <a:lnTo>
                  <a:pt x="948" y="216"/>
                </a:lnTo>
                <a:lnTo>
                  <a:pt x="961" y="205"/>
                </a:lnTo>
                <a:lnTo>
                  <a:pt x="959" y="205"/>
                </a:lnTo>
                <a:lnTo>
                  <a:pt x="958" y="205"/>
                </a:lnTo>
                <a:lnTo>
                  <a:pt x="955" y="201"/>
                </a:lnTo>
                <a:lnTo>
                  <a:pt x="954" y="197"/>
                </a:lnTo>
                <a:lnTo>
                  <a:pt x="954" y="193"/>
                </a:lnTo>
                <a:lnTo>
                  <a:pt x="954" y="189"/>
                </a:lnTo>
                <a:lnTo>
                  <a:pt x="954" y="184"/>
                </a:lnTo>
                <a:lnTo>
                  <a:pt x="955" y="177"/>
                </a:lnTo>
                <a:lnTo>
                  <a:pt x="958" y="170"/>
                </a:lnTo>
                <a:lnTo>
                  <a:pt x="952" y="167"/>
                </a:lnTo>
                <a:lnTo>
                  <a:pt x="944" y="161"/>
                </a:lnTo>
                <a:lnTo>
                  <a:pt x="934" y="155"/>
                </a:lnTo>
                <a:lnTo>
                  <a:pt x="924" y="147"/>
                </a:lnTo>
                <a:lnTo>
                  <a:pt x="915" y="138"/>
                </a:lnTo>
                <a:lnTo>
                  <a:pt x="910" y="127"/>
                </a:lnTo>
                <a:lnTo>
                  <a:pt x="908" y="127"/>
                </a:lnTo>
                <a:lnTo>
                  <a:pt x="908" y="128"/>
                </a:lnTo>
                <a:lnTo>
                  <a:pt x="908" y="128"/>
                </a:lnTo>
                <a:lnTo>
                  <a:pt x="907" y="128"/>
                </a:lnTo>
                <a:lnTo>
                  <a:pt x="908" y="125"/>
                </a:lnTo>
                <a:lnTo>
                  <a:pt x="908" y="121"/>
                </a:lnTo>
                <a:lnTo>
                  <a:pt x="908" y="119"/>
                </a:lnTo>
                <a:lnTo>
                  <a:pt x="907" y="114"/>
                </a:lnTo>
                <a:lnTo>
                  <a:pt x="904" y="109"/>
                </a:lnTo>
                <a:lnTo>
                  <a:pt x="903" y="107"/>
                </a:lnTo>
                <a:lnTo>
                  <a:pt x="903" y="105"/>
                </a:lnTo>
                <a:lnTo>
                  <a:pt x="903" y="102"/>
                </a:lnTo>
                <a:lnTo>
                  <a:pt x="903" y="100"/>
                </a:lnTo>
                <a:lnTo>
                  <a:pt x="902" y="90"/>
                </a:lnTo>
                <a:lnTo>
                  <a:pt x="899" y="81"/>
                </a:lnTo>
                <a:lnTo>
                  <a:pt x="895" y="72"/>
                </a:lnTo>
                <a:lnTo>
                  <a:pt x="890" y="66"/>
                </a:lnTo>
                <a:lnTo>
                  <a:pt x="889" y="66"/>
                </a:lnTo>
                <a:lnTo>
                  <a:pt x="889" y="64"/>
                </a:lnTo>
                <a:lnTo>
                  <a:pt x="889" y="64"/>
                </a:lnTo>
                <a:lnTo>
                  <a:pt x="885" y="63"/>
                </a:lnTo>
                <a:lnTo>
                  <a:pt x="881" y="60"/>
                </a:lnTo>
                <a:lnTo>
                  <a:pt x="878" y="56"/>
                </a:lnTo>
                <a:lnTo>
                  <a:pt x="874" y="54"/>
                </a:lnTo>
                <a:lnTo>
                  <a:pt x="861" y="45"/>
                </a:lnTo>
                <a:lnTo>
                  <a:pt x="845" y="37"/>
                </a:lnTo>
                <a:lnTo>
                  <a:pt x="823" y="25"/>
                </a:lnTo>
                <a:lnTo>
                  <a:pt x="798" y="17"/>
                </a:lnTo>
                <a:lnTo>
                  <a:pt x="797" y="18"/>
                </a:lnTo>
                <a:lnTo>
                  <a:pt x="795" y="18"/>
                </a:lnTo>
                <a:lnTo>
                  <a:pt x="780" y="16"/>
                </a:lnTo>
                <a:close/>
                <a:moveTo>
                  <a:pt x="144" y="0"/>
                </a:moveTo>
                <a:lnTo>
                  <a:pt x="144" y="1"/>
                </a:lnTo>
                <a:lnTo>
                  <a:pt x="144" y="1"/>
                </a:lnTo>
                <a:lnTo>
                  <a:pt x="144" y="1"/>
                </a:lnTo>
                <a:lnTo>
                  <a:pt x="165" y="48"/>
                </a:lnTo>
                <a:lnTo>
                  <a:pt x="185" y="96"/>
                </a:lnTo>
                <a:lnTo>
                  <a:pt x="197" y="121"/>
                </a:lnTo>
                <a:lnTo>
                  <a:pt x="209" y="143"/>
                </a:lnTo>
                <a:lnTo>
                  <a:pt x="216" y="156"/>
                </a:lnTo>
                <a:lnTo>
                  <a:pt x="224" y="165"/>
                </a:lnTo>
                <a:lnTo>
                  <a:pt x="236" y="170"/>
                </a:lnTo>
                <a:lnTo>
                  <a:pt x="237" y="169"/>
                </a:lnTo>
                <a:lnTo>
                  <a:pt x="240" y="168"/>
                </a:lnTo>
                <a:lnTo>
                  <a:pt x="241" y="168"/>
                </a:lnTo>
                <a:lnTo>
                  <a:pt x="251" y="170"/>
                </a:lnTo>
                <a:lnTo>
                  <a:pt x="262" y="169"/>
                </a:lnTo>
                <a:lnTo>
                  <a:pt x="273" y="169"/>
                </a:lnTo>
                <a:lnTo>
                  <a:pt x="312" y="169"/>
                </a:lnTo>
                <a:lnTo>
                  <a:pt x="340" y="170"/>
                </a:lnTo>
                <a:lnTo>
                  <a:pt x="337" y="168"/>
                </a:lnTo>
                <a:lnTo>
                  <a:pt x="336" y="165"/>
                </a:lnTo>
                <a:lnTo>
                  <a:pt x="336" y="165"/>
                </a:lnTo>
                <a:lnTo>
                  <a:pt x="336" y="164"/>
                </a:lnTo>
                <a:lnTo>
                  <a:pt x="341" y="167"/>
                </a:lnTo>
                <a:lnTo>
                  <a:pt x="348" y="169"/>
                </a:lnTo>
                <a:lnTo>
                  <a:pt x="356" y="172"/>
                </a:lnTo>
                <a:lnTo>
                  <a:pt x="377" y="173"/>
                </a:lnTo>
                <a:lnTo>
                  <a:pt x="421" y="174"/>
                </a:lnTo>
                <a:lnTo>
                  <a:pt x="421" y="174"/>
                </a:lnTo>
                <a:lnTo>
                  <a:pt x="421" y="174"/>
                </a:lnTo>
                <a:lnTo>
                  <a:pt x="421" y="173"/>
                </a:lnTo>
                <a:lnTo>
                  <a:pt x="423" y="172"/>
                </a:lnTo>
                <a:lnTo>
                  <a:pt x="423" y="172"/>
                </a:lnTo>
                <a:lnTo>
                  <a:pt x="423" y="172"/>
                </a:lnTo>
                <a:lnTo>
                  <a:pt x="425" y="172"/>
                </a:lnTo>
                <a:lnTo>
                  <a:pt x="426" y="172"/>
                </a:lnTo>
                <a:lnTo>
                  <a:pt x="428" y="172"/>
                </a:lnTo>
                <a:lnTo>
                  <a:pt x="432" y="172"/>
                </a:lnTo>
                <a:lnTo>
                  <a:pt x="434" y="172"/>
                </a:lnTo>
                <a:lnTo>
                  <a:pt x="440" y="173"/>
                </a:lnTo>
                <a:lnTo>
                  <a:pt x="445" y="174"/>
                </a:lnTo>
                <a:lnTo>
                  <a:pt x="446" y="176"/>
                </a:lnTo>
                <a:lnTo>
                  <a:pt x="453" y="176"/>
                </a:lnTo>
                <a:lnTo>
                  <a:pt x="472" y="174"/>
                </a:lnTo>
                <a:lnTo>
                  <a:pt x="491" y="172"/>
                </a:lnTo>
                <a:lnTo>
                  <a:pt x="509" y="172"/>
                </a:lnTo>
                <a:lnTo>
                  <a:pt x="509" y="172"/>
                </a:lnTo>
                <a:lnTo>
                  <a:pt x="509" y="172"/>
                </a:lnTo>
                <a:lnTo>
                  <a:pt x="508" y="172"/>
                </a:lnTo>
                <a:lnTo>
                  <a:pt x="505" y="173"/>
                </a:lnTo>
                <a:lnTo>
                  <a:pt x="522" y="173"/>
                </a:lnTo>
                <a:lnTo>
                  <a:pt x="539" y="172"/>
                </a:lnTo>
                <a:lnTo>
                  <a:pt x="551" y="173"/>
                </a:lnTo>
                <a:lnTo>
                  <a:pt x="562" y="176"/>
                </a:lnTo>
                <a:lnTo>
                  <a:pt x="573" y="176"/>
                </a:lnTo>
                <a:lnTo>
                  <a:pt x="593" y="173"/>
                </a:lnTo>
                <a:lnTo>
                  <a:pt x="613" y="168"/>
                </a:lnTo>
                <a:lnTo>
                  <a:pt x="626" y="163"/>
                </a:lnTo>
                <a:lnTo>
                  <a:pt x="640" y="157"/>
                </a:lnTo>
                <a:lnTo>
                  <a:pt x="638" y="152"/>
                </a:lnTo>
                <a:lnTo>
                  <a:pt x="634" y="144"/>
                </a:lnTo>
                <a:lnTo>
                  <a:pt x="627" y="136"/>
                </a:lnTo>
                <a:lnTo>
                  <a:pt x="623" y="128"/>
                </a:lnTo>
                <a:lnTo>
                  <a:pt x="619" y="118"/>
                </a:lnTo>
                <a:lnTo>
                  <a:pt x="618" y="109"/>
                </a:lnTo>
                <a:lnTo>
                  <a:pt x="622" y="98"/>
                </a:lnTo>
                <a:lnTo>
                  <a:pt x="621" y="98"/>
                </a:lnTo>
                <a:lnTo>
                  <a:pt x="622" y="97"/>
                </a:lnTo>
                <a:lnTo>
                  <a:pt x="623" y="94"/>
                </a:lnTo>
                <a:lnTo>
                  <a:pt x="635" y="84"/>
                </a:lnTo>
                <a:lnTo>
                  <a:pt x="650" y="76"/>
                </a:lnTo>
                <a:lnTo>
                  <a:pt x="664" y="69"/>
                </a:lnTo>
                <a:lnTo>
                  <a:pt x="685" y="60"/>
                </a:lnTo>
                <a:lnTo>
                  <a:pt x="705" y="50"/>
                </a:lnTo>
                <a:lnTo>
                  <a:pt x="723" y="35"/>
                </a:lnTo>
                <a:lnTo>
                  <a:pt x="723" y="35"/>
                </a:lnTo>
                <a:lnTo>
                  <a:pt x="730" y="29"/>
                </a:lnTo>
                <a:lnTo>
                  <a:pt x="738" y="24"/>
                </a:lnTo>
                <a:lnTo>
                  <a:pt x="744" y="21"/>
                </a:lnTo>
                <a:lnTo>
                  <a:pt x="760" y="13"/>
                </a:lnTo>
                <a:lnTo>
                  <a:pt x="776" y="8"/>
                </a:lnTo>
                <a:lnTo>
                  <a:pt x="785" y="8"/>
                </a:lnTo>
                <a:lnTo>
                  <a:pt x="794" y="9"/>
                </a:lnTo>
                <a:lnTo>
                  <a:pt x="802" y="12"/>
                </a:lnTo>
                <a:lnTo>
                  <a:pt x="803" y="12"/>
                </a:lnTo>
                <a:lnTo>
                  <a:pt x="803" y="13"/>
                </a:lnTo>
                <a:lnTo>
                  <a:pt x="829" y="22"/>
                </a:lnTo>
                <a:lnTo>
                  <a:pt x="856" y="34"/>
                </a:lnTo>
                <a:lnTo>
                  <a:pt x="868" y="39"/>
                </a:lnTo>
                <a:lnTo>
                  <a:pt x="877" y="46"/>
                </a:lnTo>
                <a:lnTo>
                  <a:pt x="882" y="51"/>
                </a:lnTo>
                <a:lnTo>
                  <a:pt x="887" y="55"/>
                </a:lnTo>
                <a:lnTo>
                  <a:pt x="892" y="59"/>
                </a:lnTo>
                <a:lnTo>
                  <a:pt x="895" y="58"/>
                </a:lnTo>
                <a:lnTo>
                  <a:pt x="896" y="58"/>
                </a:lnTo>
                <a:lnTo>
                  <a:pt x="903" y="64"/>
                </a:lnTo>
                <a:lnTo>
                  <a:pt x="907" y="75"/>
                </a:lnTo>
                <a:lnTo>
                  <a:pt x="910" y="85"/>
                </a:lnTo>
                <a:lnTo>
                  <a:pt x="910" y="96"/>
                </a:lnTo>
                <a:lnTo>
                  <a:pt x="911" y="105"/>
                </a:lnTo>
                <a:lnTo>
                  <a:pt x="912" y="114"/>
                </a:lnTo>
                <a:lnTo>
                  <a:pt x="911" y="123"/>
                </a:lnTo>
                <a:lnTo>
                  <a:pt x="921" y="135"/>
                </a:lnTo>
                <a:lnTo>
                  <a:pt x="933" y="144"/>
                </a:lnTo>
                <a:lnTo>
                  <a:pt x="945" y="152"/>
                </a:lnTo>
                <a:lnTo>
                  <a:pt x="953" y="159"/>
                </a:lnTo>
                <a:lnTo>
                  <a:pt x="962" y="164"/>
                </a:lnTo>
                <a:lnTo>
                  <a:pt x="962" y="163"/>
                </a:lnTo>
                <a:lnTo>
                  <a:pt x="963" y="163"/>
                </a:lnTo>
                <a:lnTo>
                  <a:pt x="965" y="163"/>
                </a:lnTo>
                <a:lnTo>
                  <a:pt x="965" y="164"/>
                </a:lnTo>
                <a:lnTo>
                  <a:pt x="965" y="164"/>
                </a:lnTo>
                <a:lnTo>
                  <a:pt x="963" y="164"/>
                </a:lnTo>
                <a:lnTo>
                  <a:pt x="969" y="167"/>
                </a:lnTo>
                <a:lnTo>
                  <a:pt x="975" y="168"/>
                </a:lnTo>
                <a:lnTo>
                  <a:pt x="980" y="168"/>
                </a:lnTo>
                <a:lnTo>
                  <a:pt x="984" y="168"/>
                </a:lnTo>
                <a:lnTo>
                  <a:pt x="984" y="168"/>
                </a:lnTo>
                <a:lnTo>
                  <a:pt x="983" y="167"/>
                </a:lnTo>
                <a:lnTo>
                  <a:pt x="984" y="165"/>
                </a:lnTo>
                <a:lnTo>
                  <a:pt x="986" y="164"/>
                </a:lnTo>
                <a:lnTo>
                  <a:pt x="987" y="163"/>
                </a:lnTo>
                <a:lnTo>
                  <a:pt x="990" y="163"/>
                </a:lnTo>
                <a:lnTo>
                  <a:pt x="992" y="163"/>
                </a:lnTo>
                <a:lnTo>
                  <a:pt x="994" y="164"/>
                </a:lnTo>
                <a:lnTo>
                  <a:pt x="996" y="165"/>
                </a:lnTo>
                <a:lnTo>
                  <a:pt x="996" y="168"/>
                </a:lnTo>
                <a:lnTo>
                  <a:pt x="999" y="168"/>
                </a:lnTo>
                <a:lnTo>
                  <a:pt x="999" y="169"/>
                </a:lnTo>
                <a:lnTo>
                  <a:pt x="999" y="170"/>
                </a:lnTo>
                <a:lnTo>
                  <a:pt x="997" y="172"/>
                </a:lnTo>
                <a:lnTo>
                  <a:pt x="996" y="173"/>
                </a:lnTo>
                <a:lnTo>
                  <a:pt x="995" y="173"/>
                </a:lnTo>
                <a:lnTo>
                  <a:pt x="994" y="178"/>
                </a:lnTo>
                <a:lnTo>
                  <a:pt x="991" y="184"/>
                </a:lnTo>
                <a:lnTo>
                  <a:pt x="988" y="189"/>
                </a:lnTo>
                <a:lnTo>
                  <a:pt x="983" y="193"/>
                </a:lnTo>
                <a:lnTo>
                  <a:pt x="979" y="197"/>
                </a:lnTo>
                <a:lnTo>
                  <a:pt x="973" y="199"/>
                </a:lnTo>
                <a:lnTo>
                  <a:pt x="967" y="202"/>
                </a:lnTo>
                <a:lnTo>
                  <a:pt x="958" y="215"/>
                </a:lnTo>
                <a:lnTo>
                  <a:pt x="945" y="226"/>
                </a:lnTo>
                <a:lnTo>
                  <a:pt x="929" y="235"/>
                </a:lnTo>
                <a:lnTo>
                  <a:pt x="912" y="240"/>
                </a:lnTo>
                <a:lnTo>
                  <a:pt x="896" y="241"/>
                </a:lnTo>
                <a:lnTo>
                  <a:pt x="875" y="244"/>
                </a:lnTo>
                <a:lnTo>
                  <a:pt x="853" y="243"/>
                </a:lnTo>
                <a:lnTo>
                  <a:pt x="832" y="239"/>
                </a:lnTo>
                <a:lnTo>
                  <a:pt x="824" y="235"/>
                </a:lnTo>
                <a:lnTo>
                  <a:pt x="815" y="229"/>
                </a:lnTo>
                <a:lnTo>
                  <a:pt x="807" y="223"/>
                </a:lnTo>
                <a:lnTo>
                  <a:pt x="803" y="216"/>
                </a:lnTo>
                <a:lnTo>
                  <a:pt x="798" y="223"/>
                </a:lnTo>
                <a:lnTo>
                  <a:pt x="793" y="231"/>
                </a:lnTo>
                <a:lnTo>
                  <a:pt x="789" y="236"/>
                </a:lnTo>
                <a:lnTo>
                  <a:pt x="786" y="239"/>
                </a:lnTo>
                <a:lnTo>
                  <a:pt x="785" y="241"/>
                </a:lnTo>
                <a:lnTo>
                  <a:pt x="784" y="244"/>
                </a:lnTo>
                <a:lnTo>
                  <a:pt x="784" y="247"/>
                </a:lnTo>
                <a:lnTo>
                  <a:pt x="782" y="247"/>
                </a:lnTo>
                <a:lnTo>
                  <a:pt x="782" y="248"/>
                </a:lnTo>
                <a:lnTo>
                  <a:pt x="781" y="248"/>
                </a:lnTo>
                <a:lnTo>
                  <a:pt x="781" y="248"/>
                </a:lnTo>
                <a:lnTo>
                  <a:pt x="781" y="244"/>
                </a:lnTo>
                <a:lnTo>
                  <a:pt x="773" y="252"/>
                </a:lnTo>
                <a:lnTo>
                  <a:pt x="770" y="256"/>
                </a:lnTo>
                <a:lnTo>
                  <a:pt x="766" y="258"/>
                </a:lnTo>
                <a:lnTo>
                  <a:pt x="764" y="261"/>
                </a:lnTo>
                <a:lnTo>
                  <a:pt x="764" y="262"/>
                </a:lnTo>
                <a:lnTo>
                  <a:pt x="761" y="267"/>
                </a:lnTo>
                <a:lnTo>
                  <a:pt x="760" y="271"/>
                </a:lnTo>
                <a:lnTo>
                  <a:pt x="760" y="271"/>
                </a:lnTo>
                <a:lnTo>
                  <a:pt x="759" y="271"/>
                </a:lnTo>
                <a:lnTo>
                  <a:pt x="759" y="270"/>
                </a:lnTo>
                <a:lnTo>
                  <a:pt x="759" y="270"/>
                </a:lnTo>
                <a:lnTo>
                  <a:pt x="743" y="300"/>
                </a:lnTo>
                <a:lnTo>
                  <a:pt x="740" y="309"/>
                </a:lnTo>
                <a:lnTo>
                  <a:pt x="739" y="313"/>
                </a:lnTo>
                <a:lnTo>
                  <a:pt x="738" y="317"/>
                </a:lnTo>
                <a:lnTo>
                  <a:pt x="736" y="323"/>
                </a:lnTo>
                <a:lnTo>
                  <a:pt x="735" y="329"/>
                </a:lnTo>
                <a:lnTo>
                  <a:pt x="735" y="334"/>
                </a:lnTo>
                <a:lnTo>
                  <a:pt x="735" y="336"/>
                </a:lnTo>
                <a:lnTo>
                  <a:pt x="734" y="336"/>
                </a:lnTo>
                <a:lnTo>
                  <a:pt x="734" y="336"/>
                </a:lnTo>
                <a:lnTo>
                  <a:pt x="732" y="329"/>
                </a:lnTo>
                <a:lnTo>
                  <a:pt x="724" y="351"/>
                </a:lnTo>
                <a:lnTo>
                  <a:pt x="714" y="371"/>
                </a:lnTo>
                <a:lnTo>
                  <a:pt x="713" y="374"/>
                </a:lnTo>
                <a:lnTo>
                  <a:pt x="724" y="383"/>
                </a:lnTo>
                <a:lnTo>
                  <a:pt x="736" y="392"/>
                </a:lnTo>
                <a:lnTo>
                  <a:pt x="766" y="408"/>
                </a:lnTo>
                <a:lnTo>
                  <a:pt x="776" y="412"/>
                </a:lnTo>
                <a:lnTo>
                  <a:pt x="786" y="417"/>
                </a:lnTo>
                <a:lnTo>
                  <a:pt x="797" y="422"/>
                </a:lnTo>
                <a:lnTo>
                  <a:pt x="803" y="430"/>
                </a:lnTo>
                <a:lnTo>
                  <a:pt x="803" y="430"/>
                </a:lnTo>
                <a:lnTo>
                  <a:pt x="805" y="430"/>
                </a:lnTo>
                <a:lnTo>
                  <a:pt x="805" y="431"/>
                </a:lnTo>
                <a:lnTo>
                  <a:pt x="805" y="434"/>
                </a:lnTo>
                <a:lnTo>
                  <a:pt x="803" y="438"/>
                </a:lnTo>
                <a:lnTo>
                  <a:pt x="805" y="438"/>
                </a:lnTo>
                <a:lnTo>
                  <a:pt x="805" y="439"/>
                </a:lnTo>
                <a:lnTo>
                  <a:pt x="803" y="441"/>
                </a:lnTo>
                <a:lnTo>
                  <a:pt x="802" y="442"/>
                </a:lnTo>
                <a:lnTo>
                  <a:pt x="794" y="455"/>
                </a:lnTo>
                <a:lnTo>
                  <a:pt x="785" y="467"/>
                </a:lnTo>
                <a:lnTo>
                  <a:pt x="761" y="493"/>
                </a:lnTo>
                <a:lnTo>
                  <a:pt x="739" y="521"/>
                </a:lnTo>
                <a:lnTo>
                  <a:pt x="734" y="530"/>
                </a:lnTo>
                <a:lnTo>
                  <a:pt x="726" y="539"/>
                </a:lnTo>
                <a:lnTo>
                  <a:pt x="715" y="547"/>
                </a:lnTo>
                <a:lnTo>
                  <a:pt x="705" y="551"/>
                </a:lnTo>
                <a:lnTo>
                  <a:pt x="694" y="551"/>
                </a:lnTo>
                <a:lnTo>
                  <a:pt x="684" y="543"/>
                </a:lnTo>
                <a:lnTo>
                  <a:pt x="680" y="538"/>
                </a:lnTo>
                <a:lnTo>
                  <a:pt x="676" y="532"/>
                </a:lnTo>
                <a:lnTo>
                  <a:pt x="673" y="526"/>
                </a:lnTo>
                <a:lnTo>
                  <a:pt x="676" y="519"/>
                </a:lnTo>
                <a:lnTo>
                  <a:pt x="679" y="518"/>
                </a:lnTo>
                <a:lnTo>
                  <a:pt x="681" y="517"/>
                </a:lnTo>
                <a:lnTo>
                  <a:pt x="684" y="515"/>
                </a:lnTo>
                <a:lnTo>
                  <a:pt x="692" y="515"/>
                </a:lnTo>
                <a:lnTo>
                  <a:pt x="700" y="514"/>
                </a:lnTo>
                <a:lnTo>
                  <a:pt x="706" y="510"/>
                </a:lnTo>
                <a:lnTo>
                  <a:pt x="706" y="509"/>
                </a:lnTo>
                <a:lnTo>
                  <a:pt x="706" y="509"/>
                </a:lnTo>
                <a:lnTo>
                  <a:pt x="706" y="510"/>
                </a:lnTo>
                <a:lnTo>
                  <a:pt x="706" y="511"/>
                </a:lnTo>
                <a:lnTo>
                  <a:pt x="718" y="501"/>
                </a:lnTo>
                <a:lnTo>
                  <a:pt x="731" y="489"/>
                </a:lnTo>
                <a:lnTo>
                  <a:pt x="740" y="473"/>
                </a:lnTo>
                <a:lnTo>
                  <a:pt x="747" y="455"/>
                </a:lnTo>
                <a:lnTo>
                  <a:pt x="734" y="456"/>
                </a:lnTo>
                <a:lnTo>
                  <a:pt x="723" y="452"/>
                </a:lnTo>
                <a:lnTo>
                  <a:pt x="711" y="446"/>
                </a:lnTo>
                <a:lnTo>
                  <a:pt x="694" y="433"/>
                </a:lnTo>
                <a:lnTo>
                  <a:pt x="679" y="418"/>
                </a:lnTo>
                <a:lnTo>
                  <a:pt x="679" y="420"/>
                </a:lnTo>
                <a:lnTo>
                  <a:pt x="677" y="420"/>
                </a:lnTo>
                <a:lnTo>
                  <a:pt x="676" y="420"/>
                </a:lnTo>
                <a:lnTo>
                  <a:pt x="676" y="418"/>
                </a:lnTo>
                <a:lnTo>
                  <a:pt x="676" y="417"/>
                </a:lnTo>
                <a:lnTo>
                  <a:pt x="676" y="417"/>
                </a:lnTo>
                <a:lnTo>
                  <a:pt x="673" y="417"/>
                </a:lnTo>
                <a:lnTo>
                  <a:pt x="672" y="416"/>
                </a:lnTo>
                <a:lnTo>
                  <a:pt x="673" y="416"/>
                </a:lnTo>
                <a:lnTo>
                  <a:pt x="663" y="413"/>
                </a:lnTo>
                <a:lnTo>
                  <a:pt x="651" y="410"/>
                </a:lnTo>
                <a:lnTo>
                  <a:pt x="642" y="412"/>
                </a:lnTo>
                <a:lnTo>
                  <a:pt x="633" y="418"/>
                </a:lnTo>
                <a:lnTo>
                  <a:pt x="631" y="418"/>
                </a:lnTo>
                <a:lnTo>
                  <a:pt x="631" y="420"/>
                </a:lnTo>
                <a:lnTo>
                  <a:pt x="630" y="420"/>
                </a:lnTo>
                <a:lnTo>
                  <a:pt x="630" y="418"/>
                </a:lnTo>
                <a:lnTo>
                  <a:pt x="629" y="438"/>
                </a:lnTo>
                <a:lnTo>
                  <a:pt x="625" y="458"/>
                </a:lnTo>
                <a:lnTo>
                  <a:pt x="623" y="480"/>
                </a:lnTo>
                <a:lnTo>
                  <a:pt x="622" y="504"/>
                </a:lnTo>
                <a:lnTo>
                  <a:pt x="623" y="534"/>
                </a:lnTo>
                <a:lnTo>
                  <a:pt x="625" y="565"/>
                </a:lnTo>
                <a:lnTo>
                  <a:pt x="623" y="581"/>
                </a:lnTo>
                <a:lnTo>
                  <a:pt x="622" y="597"/>
                </a:lnTo>
                <a:lnTo>
                  <a:pt x="623" y="614"/>
                </a:lnTo>
                <a:lnTo>
                  <a:pt x="625" y="612"/>
                </a:lnTo>
                <a:lnTo>
                  <a:pt x="638" y="611"/>
                </a:lnTo>
                <a:lnTo>
                  <a:pt x="648" y="615"/>
                </a:lnTo>
                <a:lnTo>
                  <a:pt x="656" y="620"/>
                </a:lnTo>
                <a:lnTo>
                  <a:pt x="665" y="629"/>
                </a:lnTo>
                <a:lnTo>
                  <a:pt x="665" y="631"/>
                </a:lnTo>
                <a:lnTo>
                  <a:pt x="665" y="632"/>
                </a:lnTo>
                <a:lnTo>
                  <a:pt x="664" y="635"/>
                </a:lnTo>
                <a:lnTo>
                  <a:pt x="663" y="636"/>
                </a:lnTo>
                <a:lnTo>
                  <a:pt x="661" y="637"/>
                </a:lnTo>
                <a:lnTo>
                  <a:pt x="638" y="641"/>
                </a:lnTo>
                <a:lnTo>
                  <a:pt x="613" y="645"/>
                </a:lnTo>
                <a:lnTo>
                  <a:pt x="591" y="645"/>
                </a:lnTo>
                <a:lnTo>
                  <a:pt x="567" y="639"/>
                </a:lnTo>
                <a:lnTo>
                  <a:pt x="566" y="637"/>
                </a:lnTo>
                <a:lnTo>
                  <a:pt x="567" y="637"/>
                </a:lnTo>
                <a:lnTo>
                  <a:pt x="567" y="636"/>
                </a:lnTo>
                <a:lnTo>
                  <a:pt x="563" y="628"/>
                </a:lnTo>
                <a:lnTo>
                  <a:pt x="563" y="619"/>
                </a:lnTo>
                <a:lnTo>
                  <a:pt x="564" y="608"/>
                </a:lnTo>
                <a:lnTo>
                  <a:pt x="566" y="601"/>
                </a:lnTo>
                <a:lnTo>
                  <a:pt x="570" y="569"/>
                </a:lnTo>
                <a:lnTo>
                  <a:pt x="570" y="538"/>
                </a:lnTo>
                <a:lnTo>
                  <a:pt x="568" y="506"/>
                </a:lnTo>
                <a:lnTo>
                  <a:pt x="564" y="475"/>
                </a:lnTo>
                <a:lnTo>
                  <a:pt x="563" y="442"/>
                </a:lnTo>
                <a:lnTo>
                  <a:pt x="564" y="410"/>
                </a:lnTo>
                <a:lnTo>
                  <a:pt x="552" y="416"/>
                </a:lnTo>
                <a:lnTo>
                  <a:pt x="538" y="416"/>
                </a:lnTo>
                <a:lnTo>
                  <a:pt x="524" y="414"/>
                </a:lnTo>
                <a:lnTo>
                  <a:pt x="509" y="412"/>
                </a:lnTo>
                <a:lnTo>
                  <a:pt x="488" y="405"/>
                </a:lnTo>
                <a:lnTo>
                  <a:pt x="467" y="395"/>
                </a:lnTo>
                <a:lnTo>
                  <a:pt x="446" y="384"/>
                </a:lnTo>
                <a:lnTo>
                  <a:pt x="417" y="372"/>
                </a:lnTo>
                <a:lnTo>
                  <a:pt x="387" y="365"/>
                </a:lnTo>
                <a:lnTo>
                  <a:pt x="356" y="362"/>
                </a:lnTo>
                <a:lnTo>
                  <a:pt x="357" y="375"/>
                </a:lnTo>
                <a:lnTo>
                  <a:pt x="357" y="388"/>
                </a:lnTo>
                <a:lnTo>
                  <a:pt x="360" y="396"/>
                </a:lnTo>
                <a:lnTo>
                  <a:pt x="361" y="407"/>
                </a:lnTo>
                <a:lnTo>
                  <a:pt x="360" y="414"/>
                </a:lnTo>
                <a:lnTo>
                  <a:pt x="349" y="431"/>
                </a:lnTo>
                <a:lnTo>
                  <a:pt x="336" y="446"/>
                </a:lnTo>
                <a:lnTo>
                  <a:pt x="323" y="459"/>
                </a:lnTo>
                <a:lnTo>
                  <a:pt x="312" y="468"/>
                </a:lnTo>
                <a:lnTo>
                  <a:pt x="302" y="479"/>
                </a:lnTo>
                <a:lnTo>
                  <a:pt x="291" y="489"/>
                </a:lnTo>
                <a:lnTo>
                  <a:pt x="283" y="501"/>
                </a:lnTo>
                <a:lnTo>
                  <a:pt x="279" y="513"/>
                </a:lnTo>
                <a:lnTo>
                  <a:pt x="279" y="526"/>
                </a:lnTo>
                <a:lnTo>
                  <a:pt x="285" y="540"/>
                </a:lnTo>
                <a:lnTo>
                  <a:pt x="286" y="543"/>
                </a:lnTo>
                <a:lnTo>
                  <a:pt x="286" y="543"/>
                </a:lnTo>
                <a:lnTo>
                  <a:pt x="289" y="546"/>
                </a:lnTo>
                <a:lnTo>
                  <a:pt x="290" y="549"/>
                </a:lnTo>
                <a:lnTo>
                  <a:pt x="291" y="552"/>
                </a:lnTo>
                <a:lnTo>
                  <a:pt x="294" y="555"/>
                </a:lnTo>
                <a:lnTo>
                  <a:pt x="296" y="556"/>
                </a:lnTo>
                <a:lnTo>
                  <a:pt x="296" y="556"/>
                </a:lnTo>
                <a:lnTo>
                  <a:pt x="296" y="557"/>
                </a:lnTo>
                <a:lnTo>
                  <a:pt x="294" y="557"/>
                </a:lnTo>
                <a:lnTo>
                  <a:pt x="303" y="573"/>
                </a:lnTo>
                <a:lnTo>
                  <a:pt x="307" y="580"/>
                </a:lnTo>
                <a:lnTo>
                  <a:pt x="311" y="585"/>
                </a:lnTo>
                <a:lnTo>
                  <a:pt x="315" y="591"/>
                </a:lnTo>
                <a:lnTo>
                  <a:pt x="324" y="594"/>
                </a:lnTo>
                <a:lnTo>
                  <a:pt x="333" y="598"/>
                </a:lnTo>
                <a:lnTo>
                  <a:pt x="339" y="603"/>
                </a:lnTo>
                <a:lnTo>
                  <a:pt x="341" y="612"/>
                </a:lnTo>
                <a:lnTo>
                  <a:pt x="341" y="612"/>
                </a:lnTo>
                <a:lnTo>
                  <a:pt x="340" y="614"/>
                </a:lnTo>
                <a:lnTo>
                  <a:pt x="340" y="614"/>
                </a:lnTo>
                <a:lnTo>
                  <a:pt x="339" y="610"/>
                </a:lnTo>
                <a:lnTo>
                  <a:pt x="337" y="612"/>
                </a:lnTo>
                <a:lnTo>
                  <a:pt x="336" y="615"/>
                </a:lnTo>
                <a:lnTo>
                  <a:pt x="339" y="615"/>
                </a:lnTo>
                <a:lnTo>
                  <a:pt x="340" y="615"/>
                </a:lnTo>
                <a:lnTo>
                  <a:pt x="340" y="616"/>
                </a:lnTo>
                <a:lnTo>
                  <a:pt x="340" y="618"/>
                </a:lnTo>
                <a:lnTo>
                  <a:pt x="339" y="619"/>
                </a:lnTo>
                <a:lnTo>
                  <a:pt x="339" y="622"/>
                </a:lnTo>
                <a:lnTo>
                  <a:pt x="337" y="622"/>
                </a:lnTo>
                <a:lnTo>
                  <a:pt x="336" y="623"/>
                </a:lnTo>
                <a:lnTo>
                  <a:pt x="310" y="623"/>
                </a:lnTo>
                <a:lnTo>
                  <a:pt x="298" y="622"/>
                </a:lnTo>
                <a:lnTo>
                  <a:pt x="285" y="619"/>
                </a:lnTo>
                <a:lnTo>
                  <a:pt x="285" y="620"/>
                </a:lnTo>
                <a:lnTo>
                  <a:pt x="283" y="623"/>
                </a:lnTo>
                <a:lnTo>
                  <a:pt x="282" y="623"/>
                </a:lnTo>
                <a:lnTo>
                  <a:pt x="282" y="623"/>
                </a:lnTo>
                <a:lnTo>
                  <a:pt x="281" y="623"/>
                </a:lnTo>
                <a:lnTo>
                  <a:pt x="274" y="603"/>
                </a:lnTo>
                <a:lnTo>
                  <a:pt x="262" y="585"/>
                </a:lnTo>
                <a:lnTo>
                  <a:pt x="249" y="568"/>
                </a:lnTo>
                <a:lnTo>
                  <a:pt x="239" y="549"/>
                </a:lnTo>
                <a:lnTo>
                  <a:pt x="231" y="534"/>
                </a:lnTo>
                <a:lnTo>
                  <a:pt x="223" y="518"/>
                </a:lnTo>
                <a:lnTo>
                  <a:pt x="222" y="514"/>
                </a:lnTo>
                <a:lnTo>
                  <a:pt x="220" y="511"/>
                </a:lnTo>
                <a:lnTo>
                  <a:pt x="219" y="509"/>
                </a:lnTo>
                <a:lnTo>
                  <a:pt x="219" y="505"/>
                </a:lnTo>
                <a:lnTo>
                  <a:pt x="219" y="502"/>
                </a:lnTo>
                <a:lnTo>
                  <a:pt x="222" y="498"/>
                </a:lnTo>
                <a:lnTo>
                  <a:pt x="224" y="496"/>
                </a:lnTo>
                <a:lnTo>
                  <a:pt x="228" y="494"/>
                </a:lnTo>
                <a:lnTo>
                  <a:pt x="231" y="492"/>
                </a:lnTo>
                <a:lnTo>
                  <a:pt x="244" y="483"/>
                </a:lnTo>
                <a:lnTo>
                  <a:pt x="252" y="472"/>
                </a:lnTo>
                <a:lnTo>
                  <a:pt x="258" y="460"/>
                </a:lnTo>
                <a:lnTo>
                  <a:pt x="260" y="446"/>
                </a:lnTo>
                <a:lnTo>
                  <a:pt x="260" y="412"/>
                </a:lnTo>
                <a:lnTo>
                  <a:pt x="261" y="378"/>
                </a:lnTo>
                <a:lnTo>
                  <a:pt x="261" y="376"/>
                </a:lnTo>
                <a:lnTo>
                  <a:pt x="248" y="387"/>
                </a:lnTo>
                <a:lnTo>
                  <a:pt x="239" y="399"/>
                </a:lnTo>
                <a:lnTo>
                  <a:pt x="235" y="404"/>
                </a:lnTo>
                <a:lnTo>
                  <a:pt x="230" y="409"/>
                </a:lnTo>
                <a:lnTo>
                  <a:pt x="226" y="413"/>
                </a:lnTo>
                <a:lnTo>
                  <a:pt x="222" y="418"/>
                </a:lnTo>
                <a:lnTo>
                  <a:pt x="215" y="429"/>
                </a:lnTo>
                <a:lnTo>
                  <a:pt x="209" y="438"/>
                </a:lnTo>
                <a:lnTo>
                  <a:pt x="199" y="454"/>
                </a:lnTo>
                <a:lnTo>
                  <a:pt x="191" y="471"/>
                </a:lnTo>
                <a:lnTo>
                  <a:pt x="181" y="485"/>
                </a:lnTo>
                <a:lnTo>
                  <a:pt x="181" y="485"/>
                </a:lnTo>
                <a:lnTo>
                  <a:pt x="180" y="488"/>
                </a:lnTo>
                <a:lnTo>
                  <a:pt x="177" y="490"/>
                </a:lnTo>
                <a:lnTo>
                  <a:pt x="174" y="492"/>
                </a:lnTo>
                <a:lnTo>
                  <a:pt x="173" y="494"/>
                </a:lnTo>
                <a:lnTo>
                  <a:pt x="172" y="494"/>
                </a:lnTo>
                <a:lnTo>
                  <a:pt x="172" y="493"/>
                </a:lnTo>
                <a:lnTo>
                  <a:pt x="167" y="496"/>
                </a:lnTo>
                <a:lnTo>
                  <a:pt x="144" y="506"/>
                </a:lnTo>
                <a:lnTo>
                  <a:pt x="121" y="513"/>
                </a:lnTo>
                <a:lnTo>
                  <a:pt x="105" y="515"/>
                </a:lnTo>
                <a:lnTo>
                  <a:pt x="90" y="521"/>
                </a:lnTo>
                <a:lnTo>
                  <a:pt x="76" y="528"/>
                </a:lnTo>
                <a:lnTo>
                  <a:pt x="63" y="539"/>
                </a:lnTo>
                <a:lnTo>
                  <a:pt x="52" y="549"/>
                </a:lnTo>
                <a:lnTo>
                  <a:pt x="44" y="563"/>
                </a:lnTo>
                <a:lnTo>
                  <a:pt x="39" y="576"/>
                </a:lnTo>
                <a:lnTo>
                  <a:pt x="39" y="586"/>
                </a:lnTo>
                <a:lnTo>
                  <a:pt x="38" y="595"/>
                </a:lnTo>
                <a:lnTo>
                  <a:pt x="38" y="595"/>
                </a:lnTo>
                <a:lnTo>
                  <a:pt x="38" y="595"/>
                </a:lnTo>
                <a:lnTo>
                  <a:pt x="38" y="595"/>
                </a:lnTo>
                <a:lnTo>
                  <a:pt x="37" y="590"/>
                </a:lnTo>
                <a:lnTo>
                  <a:pt x="37" y="584"/>
                </a:lnTo>
                <a:lnTo>
                  <a:pt x="31" y="603"/>
                </a:lnTo>
                <a:lnTo>
                  <a:pt x="33" y="602"/>
                </a:lnTo>
                <a:lnTo>
                  <a:pt x="34" y="601"/>
                </a:lnTo>
                <a:lnTo>
                  <a:pt x="37" y="599"/>
                </a:lnTo>
                <a:lnTo>
                  <a:pt x="42" y="598"/>
                </a:lnTo>
                <a:lnTo>
                  <a:pt x="47" y="598"/>
                </a:lnTo>
                <a:lnTo>
                  <a:pt x="52" y="599"/>
                </a:lnTo>
                <a:lnTo>
                  <a:pt x="56" y="601"/>
                </a:lnTo>
                <a:lnTo>
                  <a:pt x="60" y="603"/>
                </a:lnTo>
                <a:lnTo>
                  <a:pt x="65" y="605"/>
                </a:lnTo>
                <a:lnTo>
                  <a:pt x="69" y="606"/>
                </a:lnTo>
                <a:lnTo>
                  <a:pt x="75" y="608"/>
                </a:lnTo>
                <a:lnTo>
                  <a:pt x="75" y="608"/>
                </a:lnTo>
                <a:lnTo>
                  <a:pt x="75" y="610"/>
                </a:lnTo>
                <a:lnTo>
                  <a:pt x="73" y="611"/>
                </a:lnTo>
                <a:lnTo>
                  <a:pt x="73" y="611"/>
                </a:lnTo>
                <a:lnTo>
                  <a:pt x="73" y="611"/>
                </a:lnTo>
                <a:lnTo>
                  <a:pt x="73" y="612"/>
                </a:lnTo>
                <a:lnTo>
                  <a:pt x="73" y="612"/>
                </a:lnTo>
                <a:lnTo>
                  <a:pt x="75" y="614"/>
                </a:lnTo>
                <a:lnTo>
                  <a:pt x="73" y="614"/>
                </a:lnTo>
                <a:lnTo>
                  <a:pt x="77" y="614"/>
                </a:lnTo>
                <a:lnTo>
                  <a:pt x="77" y="614"/>
                </a:lnTo>
                <a:lnTo>
                  <a:pt x="77" y="614"/>
                </a:lnTo>
                <a:lnTo>
                  <a:pt x="77" y="615"/>
                </a:lnTo>
                <a:lnTo>
                  <a:pt x="71" y="620"/>
                </a:lnTo>
                <a:lnTo>
                  <a:pt x="63" y="624"/>
                </a:lnTo>
                <a:lnTo>
                  <a:pt x="55" y="627"/>
                </a:lnTo>
                <a:lnTo>
                  <a:pt x="39" y="629"/>
                </a:lnTo>
                <a:lnTo>
                  <a:pt x="22" y="628"/>
                </a:lnTo>
                <a:lnTo>
                  <a:pt x="18" y="627"/>
                </a:lnTo>
                <a:lnTo>
                  <a:pt x="14" y="626"/>
                </a:lnTo>
                <a:lnTo>
                  <a:pt x="10" y="624"/>
                </a:lnTo>
                <a:lnTo>
                  <a:pt x="8" y="623"/>
                </a:lnTo>
                <a:lnTo>
                  <a:pt x="5" y="620"/>
                </a:lnTo>
                <a:lnTo>
                  <a:pt x="2" y="618"/>
                </a:lnTo>
                <a:lnTo>
                  <a:pt x="1" y="614"/>
                </a:lnTo>
                <a:lnTo>
                  <a:pt x="2" y="610"/>
                </a:lnTo>
                <a:lnTo>
                  <a:pt x="1" y="607"/>
                </a:lnTo>
                <a:lnTo>
                  <a:pt x="1" y="607"/>
                </a:lnTo>
                <a:lnTo>
                  <a:pt x="0" y="611"/>
                </a:lnTo>
                <a:lnTo>
                  <a:pt x="0" y="611"/>
                </a:lnTo>
                <a:lnTo>
                  <a:pt x="0" y="611"/>
                </a:lnTo>
                <a:lnTo>
                  <a:pt x="0" y="606"/>
                </a:lnTo>
                <a:lnTo>
                  <a:pt x="0" y="599"/>
                </a:lnTo>
                <a:lnTo>
                  <a:pt x="0" y="599"/>
                </a:lnTo>
                <a:lnTo>
                  <a:pt x="0" y="598"/>
                </a:lnTo>
                <a:lnTo>
                  <a:pt x="5" y="582"/>
                </a:lnTo>
                <a:lnTo>
                  <a:pt x="10" y="568"/>
                </a:lnTo>
                <a:lnTo>
                  <a:pt x="21" y="542"/>
                </a:lnTo>
                <a:lnTo>
                  <a:pt x="30" y="514"/>
                </a:lnTo>
                <a:lnTo>
                  <a:pt x="41" y="496"/>
                </a:lnTo>
                <a:lnTo>
                  <a:pt x="55" y="479"/>
                </a:lnTo>
                <a:lnTo>
                  <a:pt x="71" y="464"/>
                </a:lnTo>
                <a:lnTo>
                  <a:pt x="88" y="448"/>
                </a:lnTo>
                <a:lnTo>
                  <a:pt x="100" y="431"/>
                </a:lnTo>
                <a:lnTo>
                  <a:pt x="109" y="410"/>
                </a:lnTo>
                <a:lnTo>
                  <a:pt x="114" y="389"/>
                </a:lnTo>
                <a:lnTo>
                  <a:pt x="122" y="366"/>
                </a:lnTo>
                <a:lnTo>
                  <a:pt x="131" y="344"/>
                </a:lnTo>
                <a:lnTo>
                  <a:pt x="140" y="323"/>
                </a:lnTo>
                <a:lnTo>
                  <a:pt x="151" y="299"/>
                </a:lnTo>
                <a:lnTo>
                  <a:pt x="163" y="278"/>
                </a:lnTo>
                <a:lnTo>
                  <a:pt x="165" y="274"/>
                </a:lnTo>
                <a:lnTo>
                  <a:pt x="168" y="269"/>
                </a:lnTo>
                <a:lnTo>
                  <a:pt x="170" y="266"/>
                </a:lnTo>
                <a:lnTo>
                  <a:pt x="174" y="264"/>
                </a:lnTo>
                <a:lnTo>
                  <a:pt x="174" y="262"/>
                </a:lnTo>
                <a:lnTo>
                  <a:pt x="178" y="250"/>
                </a:lnTo>
                <a:lnTo>
                  <a:pt x="182" y="239"/>
                </a:lnTo>
                <a:lnTo>
                  <a:pt x="184" y="227"/>
                </a:lnTo>
                <a:lnTo>
                  <a:pt x="184" y="224"/>
                </a:lnTo>
                <a:lnTo>
                  <a:pt x="184" y="223"/>
                </a:lnTo>
                <a:lnTo>
                  <a:pt x="182" y="216"/>
                </a:lnTo>
                <a:lnTo>
                  <a:pt x="182" y="211"/>
                </a:lnTo>
                <a:lnTo>
                  <a:pt x="182" y="206"/>
                </a:lnTo>
                <a:lnTo>
                  <a:pt x="182" y="206"/>
                </a:lnTo>
                <a:lnTo>
                  <a:pt x="176" y="194"/>
                </a:lnTo>
                <a:lnTo>
                  <a:pt x="170" y="182"/>
                </a:lnTo>
                <a:lnTo>
                  <a:pt x="157" y="139"/>
                </a:lnTo>
                <a:lnTo>
                  <a:pt x="148" y="96"/>
                </a:lnTo>
                <a:lnTo>
                  <a:pt x="144" y="72"/>
                </a:lnTo>
                <a:lnTo>
                  <a:pt x="140" y="48"/>
                </a:lnTo>
                <a:lnTo>
                  <a:pt x="142" y="26"/>
                </a:lnTo>
                <a:lnTo>
                  <a:pt x="140" y="4"/>
                </a:lnTo>
                <a:lnTo>
                  <a:pt x="140" y="4"/>
                </a:lnTo>
                <a:lnTo>
                  <a:pt x="140" y="3"/>
                </a:lnTo>
                <a:lnTo>
                  <a:pt x="142" y="1"/>
                </a:lnTo>
                <a:lnTo>
                  <a:pt x="143" y="1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4083050" y="4852988"/>
            <a:ext cx="61913" cy="55563"/>
          </a:xfrm>
          <a:custGeom>
            <a:avLst/>
            <a:gdLst>
              <a:gd name="T0" fmla="*/ 6 w 39"/>
              <a:gd name="T1" fmla="*/ 0 h 35"/>
              <a:gd name="T2" fmla="*/ 6 w 39"/>
              <a:gd name="T3" fmla="*/ 0 h 35"/>
              <a:gd name="T4" fmla="*/ 5 w 39"/>
              <a:gd name="T5" fmla="*/ 0 h 35"/>
              <a:gd name="T6" fmla="*/ 5 w 39"/>
              <a:gd name="T7" fmla="*/ 1 h 35"/>
              <a:gd name="T8" fmla="*/ 6 w 39"/>
              <a:gd name="T9" fmla="*/ 4 h 35"/>
              <a:gd name="T10" fmla="*/ 6 w 39"/>
              <a:gd name="T11" fmla="*/ 7 h 35"/>
              <a:gd name="T12" fmla="*/ 8 w 39"/>
              <a:gd name="T13" fmla="*/ 8 h 35"/>
              <a:gd name="T14" fmla="*/ 8 w 39"/>
              <a:gd name="T15" fmla="*/ 9 h 35"/>
              <a:gd name="T16" fmla="*/ 8 w 39"/>
              <a:gd name="T17" fmla="*/ 12 h 35"/>
              <a:gd name="T18" fmla="*/ 9 w 39"/>
              <a:gd name="T19" fmla="*/ 16 h 35"/>
              <a:gd name="T20" fmla="*/ 9 w 39"/>
              <a:gd name="T21" fmla="*/ 18 h 35"/>
              <a:gd name="T22" fmla="*/ 10 w 39"/>
              <a:gd name="T23" fmla="*/ 21 h 35"/>
              <a:gd name="T24" fmla="*/ 13 w 39"/>
              <a:gd name="T25" fmla="*/ 24 h 35"/>
              <a:gd name="T26" fmla="*/ 21 w 39"/>
              <a:gd name="T27" fmla="*/ 25 h 35"/>
              <a:gd name="T28" fmla="*/ 30 w 39"/>
              <a:gd name="T29" fmla="*/ 24 h 35"/>
              <a:gd name="T30" fmla="*/ 38 w 39"/>
              <a:gd name="T31" fmla="*/ 21 h 35"/>
              <a:gd name="T32" fmla="*/ 39 w 39"/>
              <a:gd name="T33" fmla="*/ 22 h 35"/>
              <a:gd name="T34" fmla="*/ 39 w 39"/>
              <a:gd name="T35" fmla="*/ 22 h 35"/>
              <a:gd name="T36" fmla="*/ 38 w 39"/>
              <a:gd name="T37" fmla="*/ 24 h 35"/>
              <a:gd name="T38" fmla="*/ 38 w 39"/>
              <a:gd name="T39" fmla="*/ 25 h 35"/>
              <a:gd name="T40" fmla="*/ 37 w 39"/>
              <a:gd name="T41" fmla="*/ 26 h 35"/>
              <a:gd name="T42" fmla="*/ 35 w 39"/>
              <a:gd name="T43" fmla="*/ 28 h 35"/>
              <a:gd name="T44" fmla="*/ 30 w 39"/>
              <a:gd name="T45" fmla="*/ 30 h 35"/>
              <a:gd name="T46" fmla="*/ 26 w 39"/>
              <a:gd name="T47" fmla="*/ 33 h 35"/>
              <a:gd name="T48" fmla="*/ 21 w 39"/>
              <a:gd name="T49" fmla="*/ 35 h 35"/>
              <a:gd name="T50" fmla="*/ 14 w 39"/>
              <a:gd name="T51" fmla="*/ 35 h 35"/>
              <a:gd name="T52" fmla="*/ 12 w 39"/>
              <a:gd name="T53" fmla="*/ 35 h 35"/>
              <a:gd name="T54" fmla="*/ 8 w 39"/>
              <a:gd name="T55" fmla="*/ 34 h 35"/>
              <a:gd name="T56" fmla="*/ 5 w 39"/>
              <a:gd name="T57" fmla="*/ 33 h 35"/>
              <a:gd name="T58" fmla="*/ 3 w 39"/>
              <a:gd name="T59" fmla="*/ 30 h 35"/>
              <a:gd name="T60" fmla="*/ 0 w 39"/>
              <a:gd name="T61" fmla="*/ 28 h 35"/>
              <a:gd name="T62" fmla="*/ 0 w 39"/>
              <a:gd name="T63" fmla="*/ 24 h 35"/>
              <a:gd name="T64" fmla="*/ 0 w 39"/>
              <a:gd name="T65" fmla="*/ 18 h 35"/>
              <a:gd name="T66" fmla="*/ 0 w 39"/>
              <a:gd name="T67" fmla="*/ 11 h 35"/>
              <a:gd name="T68" fmla="*/ 1 w 39"/>
              <a:gd name="T69" fmla="*/ 4 h 35"/>
              <a:gd name="T70" fmla="*/ 6 w 39"/>
              <a:gd name="T7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" h="35">
                <a:moveTo>
                  <a:pt x="6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6" y="4"/>
                </a:lnTo>
                <a:lnTo>
                  <a:pt x="6" y="7"/>
                </a:lnTo>
                <a:lnTo>
                  <a:pt x="8" y="8"/>
                </a:lnTo>
                <a:lnTo>
                  <a:pt x="8" y="9"/>
                </a:lnTo>
                <a:lnTo>
                  <a:pt x="8" y="12"/>
                </a:lnTo>
                <a:lnTo>
                  <a:pt x="9" y="16"/>
                </a:lnTo>
                <a:lnTo>
                  <a:pt x="9" y="18"/>
                </a:lnTo>
                <a:lnTo>
                  <a:pt x="10" y="21"/>
                </a:lnTo>
                <a:lnTo>
                  <a:pt x="13" y="24"/>
                </a:lnTo>
                <a:lnTo>
                  <a:pt x="21" y="25"/>
                </a:lnTo>
                <a:lnTo>
                  <a:pt x="30" y="24"/>
                </a:lnTo>
                <a:lnTo>
                  <a:pt x="38" y="21"/>
                </a:lnTo>
                <a:lnTo>
                  <a:pt x="39" y="22"/>
                </a:lnTo>
                <a:lnTo>
                  <a:pt x="39" y="22"/>
                </a:lnTo>
                <a:lnTo>
                  <a:pt x="38" y="24"/>
                </a:lnTo>
                <a:lnTo>
                  <a:pt x="38" y="25"/>
                </a:lnTo>
                <a:lnTo>
                  <a:pt x="37" y="26"/>
                </a:lnTo>
                <a:lnTo>
                  <a:pt x="35" y="28"/>
                </a:lnTo>
                <a:lnTo>
                  <a:pt x="30" y="30"/>
                </a:lnTo>
                <a:lnTo>
                  <a:pt x="26" y="33"/>
                </a:lnTo>
                <a:lnTo>
                  <a:pt x="21" y="35"/>
                </a:lnTo>
                <a:lnTo>
                  <a:pt x="14" y="35"/>
                </a:lnTo>
                <a:lnTo>
                  <a:pt x="12" y="35"/>
                </a:lnTo>
                <a:lnTo>
                  <a:pt x="8" y="34"/>
                </a:lnTo>
                <a:lnTo>
                  <a:pt x="5" y="33"/>
                </a:lnTo>
                <a:lnTo>
                  <a:pt x="3" y="30"/>
                </a:lnTo>
                <a:lnTo>
                  <a:pt x="0" y="28"/>
                </a:lnTo>
                <a:lnTo>
                  <a:pt x="0" y="24"/>
                </a:lnTo>
                <a:lnTo>
                  <a:pt x="0" y="18"/>
                </a:lnTo>
                <a:lnTo>
                  <a:pt x="0" y="11"/>
                </a:lnTo>
                <a:lnTo>
                  <a:pt x="1" y="4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8588375" y="4430713"/>
            <a:ext cx="527050" cy="47625"/>
          </a:xfrm>
          <a:custGeom>
            <a:avLst/>
            <a:gdLst>
              <a:gd name="T0" fmla="*/ 1 w 332"/>
              <a:gd name="T1" fmla="*/ 0 h 30"/>
              <a:gd name="T2" fmla="*/ 3 w 332"/>
              <a:gd name="T3" fmla="*/ 0 h 30"/>
              <a:gd name="T4" fmla="*/ 35 w 332"/>
              <a:gd name="T5" fmla="*/ 8 h 30"/>
              <a:gd name="T6" fmla="*/ 68 w 332"/>
              <a:gd name="T7" fmla="*/ 12 h 30"/>
              <a:gd name="T8" fmla="*/ 102 w 332"/>
              <a:gd name="T9" fmla="*/ 12 h 30"/>
              <a:gd name="T10" fmla="*/ 122 w 332"/>
              <a:gd name="T11" fmla="*/ 9 h 30"/>
              <a:gd name="T12" fmla="*/ 142 w 332"/>
              <a:gd name="T13" fmla="*/ 8 h 30"/>
              <a:gd name="T14" fmla="*/ 163 w 332"/>
              <a:gd name="T15" fmla="*/ 10 h 30"/>
              <a:gd name="T16" fmla="*/ 171 w 332"/>
              <a:gd name="T17" fmla="*/ 12 h 30"/>
              <a:gd name="T18" fmla="*/ 185 w 332"/>
              <a:gd name="T19" fmla="*/ 13 h 30"/>
              <a:gd name="T20" fmla="*/ 202 w 332"/>
              <a:gd name="T21" fmla="*/ 16 h 30"/>
              <a:gd name="T22" fmla="*/ 221 w 332"/>
              <a:gd name="T23" fmla="*/ 18 h 30"/>
              <a:gd name="T24" fmla="*/ 242 w 332"/>
              <a:gd name="T25" fmla="*/ 21 h 30"/>
              <a:gd name="T26" fmla="*/ 263 w 332"/>
              <a:gd name="T27" fmla="*/ 22 h 30"/>
              <a:gd name="T28" fmla="*/ 281 w 332"/>
              <a:gd name="T29" fmla="*/ 22 h 30"/>
              <a:gd name="T30" fmla="*/ 298 w 332"/>
              <a:gd name="T31" fmla="*/ 19 h 30"/>
              <a:gd name="T32" fmla="*/ 311 w 332"/>
              <a:gd name="T33" fmla="*/ 17 h 30"/>
              <a:gd name="T34" fmla="*/ 320 w 332"/>
              <a:gd name="T35" fmla="*/ 10 h 30"/>
              <a:gd name="T36" fmla="*/ 323 w 332"/>
              <a:gd name="T37" fmla="*/ 1 h 30"/>
              <a:gd name="T38" fmla="*/ 323 w 332"/>
              <a:gd name="T39" fmla="*/ 0 h 30"/>
              <a:gd name="T40" fmla="*/ 324 w 332"/>
              <a:gd name="T41" fmla="*/ 0 h 30"/>
              <a:gd name="T42" fmla="*/ 326 w 332"/>
              <a:gd name="T43" fmla="*/ 1 h 30"/>
              <a:gd name="T44" fmla="*/ 327 w 332"/>
              <a:gd name="T45" fmla="*/ 1 h 30"/>
              <a:gd name="T46" fmla="*/ 328 w 332"/>
              <a:gd name="T47" fmla="*/ 2 h 30"/>
              <a:gd name="T48" fmla="*/ 330 w 332"/>
              <a:gd name="T49" fmla="*/ 4 h 30"/>
              <a:gd name="T50" fmla="*/ 331 w 332"/>
              <a:gd name="T51" fmla="*/ 12 h 30"/>
              <a:gd name="T52" fmla="*/ 332 w 332"/>
              <a:gd name="T53" fmla="*/ 18 h 30"/>
              <a:gd name="T54" fmla="*/ 332 w 332"/>
              <a:gd name="T55" fmla="*/ 19 h 30"/>
              <a:gd name="T56" fmla="*/ 298 w 332"/>
              <a:gd name="T57" fmla="*/ 27 h 30"/>
              <a:gd name="T58" fmla="*/ 264 w 332"/>
              <a:gd name="T59" fmla="*/ 30 h 30"/>
              <a:gd name="T60" fmla="*/ 228 w 332"/>
              <a:gd name="T61" fmla="*/ 27 h 30"/>
              <a:gd name="T62" fmla="*/ 194 w 332"/>
              <a:gd name="T63" fmla="*/ 23 h 30"/>
              <a:gd name="T64" fmla="*/ 159 w 332"/>
              <a:gd name="T65" fmla="*/ 18 h 30"/>
              <a:gd name="T66" fmla="*/ 130 w 332"/>
              <a:gd name="T67" fmla="*/ 18 h 30"/>
              <a:gd name="T68" fmla="*/ 100 w 332"/>
              <a:gd name="T69" fmla="*/ 22 h 30"/>
              <a:gd name="T70" fmla="*/ 70 w 332"/>
              <a:gd name="T71" fmla="*/ 22 h 30"/>
              <a:gd name="T72" fmla="*/ 46 w 332"/>
              <a:gd name="T73" fmla="*/ 19 h 30"/>
              <a:gd name="T74" fmla="*/ 25 w 332"/>
              <a:gd name="T75" fmla="*/ 14 h 30"/>
              <a:gd name="T76" fmla="*/ 3 w 332"/>
              <a:gd name="T77" fmla="*/ 5 h 30"/>
              <a:gd name="T78" fmla="*/ 1 w 332"/>
              <a:gd name="T79" fmla="*/ 4 h 30"/>
              <a:gd name="T80" fmla="*/ 1 w 332"/>
              <a:gd name="T81" fmla="*/ 2 h 30"/>
              <a:gd name="T82" fmla="*/ 0 w 332"/>
              <a:gd name="T83" fmla="*/ 1 h 30"/>
              <a:gd name="T84" fmla="*/ 0 w 332"/>
              <a:gd name="T85" fmla="*/ 0 h 30"/>
              <a:gd name="T86" fmla="*/ 1 w 332"/>
              <a:gd name="T8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2" h="30">
                <a:moveTo>
                  <a:pt x="1" y="0"/>
                </a:moveTo>
                <a:lnTo>
                  <a:pt x="3" y="0"/>
                </a:lnTo>
                <a:lnTo>
                  <a:pt x="35" y="8"/>
                </a:lnTo>
                <a:lnTo>
                  <a:pt x="68" y="12"/>
                </a:lnTo>
                <a:lnTo>
                  <a:pt x="102" y="12"/>
                </a:lnTo>
                <a:lnTo>
                  <a:pt x="122" y="9"/>
                </a:lnTo>
                <a:lnTo>
                  <a:pt x="142" y="8"/>
                </a:lnTo>
                <a:lnTo>
                  <a:pt x="163" y="10"/>
                </a:lnTo>
                <a:lnTo>
                  <a:pt x="171" y="12"/>
                </a:lnTo>
                <a:lnTo>
                  <a:pt x="185" y="13"/>
                </a:lnTo>
                <a:lnTo>
                  <a:pt x="202" y="16"/>
                </a:lnTo>
                <a:lnTo>
                  <a:pt x="221" y="18"/>
                </a:lnTo>
                <a:lnTo>
                  <a:pt x="242" y="21"/>
                </a:lnTo>
                <a:lnTo>
                  <a:pt x="263" y="22"/>
                </a:lnTo>
                <a:lnTo>
                  <a:pt x="281" y="22"/>
                </a:lnTo>
                <a:lnTo>
                  <a:pt x="298" y="19"/>
                </a:lnTo>
                <a:lnTo>
                  <a:pt x="311" y="17"/>
                </a:lnTo>
                <a:lnTo>
                  <a:pt x="320" y="10"/>
                </a:lnTo>
                <a:lnTo>
                  <a:pt x="323" y="1"/>
                </a:lnTo>
                <a:lnTo>
                  <a:pt x="323" y="0"/>
                </a:lnTo>
                <a:lnTo>
                  <a:pt x="324" y="0"/>
                </a:lnTo>
                <a:lnTo>
                  <a:pt x="326" y="1"/>
                </a:lnTo>
                <a:lnTo>
                  <a:pt x="327" y="1"/>
                </a:lnTo>
                <a:lnTo>
                  <a:pt x="328" y="2"/>
                </a:lnTo>
                <a:lnTo>
                  <a:pt x="330" y="4"/>
                </a:lnTo>
                <a:lnTo>
                  <a:pt x="331" y="12"/>
                </a:lnTo>
                <a:lnTo>
                  <a:pt x="332" y="18"/>
                </a:lnTo>
                <a:lnTo>
                  <a:pt x="332" y="19"/>
                </a:lnTo>
                <a:lnTo>
                  <a:pt x="298" y="27"/>
                </a:lnTo>
                <a:lnTo>
                  <a:pt x="264" y="30"/>
                </a:lnTo>
                <a:lnTo>
                  <a:pt x="228" y="27"/>
                </a:lnTo>
                <a:lnTo>
                  <a:pt x="194" y="23"/>
                </a:lnTo>
                <a:lnTo>
                  <a:pt x="159" y="18"/>
                </a:lnTo>
                <a:lnTo>
                  <a:pt x="130" y="18"/>
                </a:lnTo>
                <a:lnTo>
                  <a:pt x="100" y="22"/>
                </a:lnTo>
                <a:lnTo>
                  <a:pt x="70" y="22"/>
                </a:lnTo>
                <a:lnTo>
                  <a:pt x="46" y="19"/>
                </a:lnTo>
                <a:lnTo>
                  <a:pt x="25" y="14"/>
                </a:lnTo>
                <a:lnTo>
                  <a:pt x="3" y="5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9159875" y="4406900"/>
            <a:ext cx="139700" cy="63500"/>
          </a:xfrm>
          <a:custGeom>
            <a:avLst/>
            <a:gdLst>
              <a:gd name="T0" fmla="*/ 9 w 88"/>
              <a:gd name="T1" fmla="*/ 0 h 40"/>
              <a:gd name="T2" fmla="*/ 12 w 88"/>
              <a:gd name="T3" fmla="*/ 0 h 40"/>
              <a:gd name="T4" fmla="*/ 13 w 88"/>
              <a:gd name="T5" fmla="*/ 2 h 40"/>
              <a:gd name="T6" fmla="*/ 14 w 88"/>
              <a:gd name="T7" fmla="*/ 2 h 40"/>
              <a:gd name="T8" fmla="*/ 25 w 88"/>
              <a:gd name="T9" fmla="*/ 4 h 40"/>
              <a:gd name="T10" fmla="*/ 35 w 88"/>
              <a:gd name="T11" fmla="*/ 6 h 40"/>
              <a:gd name="T12" fmla="*/ 46 w 88"/>
              <a:gd name="T13" fmla="*/ 6 h 40"/>
              <a:gd name="T14" fmla="*/ 60 w 88"/>
              <a:gd name="T15" fmla="*/ 8 h 40"/>
              <a:gd name="T16" fmla="*/ 75 w 88"/>
              <a:gd name="T17" fmla="*/ 8 h 40"/>
              <a:gd name="T18" fmla="*/ 77 w 88"/>
              <a:gd name="T19" fmla="*/ 8 h 40"/>
              <a:gd name="T20" fmla="*/ 78 w 88"/>
              <a:gd name="T21" fmla="*/ 8 h 40"/>
              <a:gd name="T22" fmla="*/ 81 w 88"/>
              <a:gd name="T23" fmla="*/ 10 h 40"/>
              <a:gd name="T24" fmla="*/ 84 w 88"/>
              <a:gd name="T25" fmla="*/ 11 h 40"/>
              <a:gd name="T26" fmla="*/ 86 w 88"/>
              <a:gd name="T27" fmla="*/ 12 h 40"/>
              <a:gd name="T28" fmla="*/ 88 w 88"/>
              <a:gd name="T29" fmla="*/ 15 h 40"/>
              <a:gd name="T30" fmla="*/ 88 w 88"/>
              <a:gd name="T31" fmla="*/ 16 h 40"/>
              <a:gd name="T32" fmla="*/ 88 w 88"/>
              <a:gd name="T33" fmla="*/ 16 h 40"/>
              <a:gd name="T34" fmla="*/ 86 w 88"/>
              <a:gd name="T35" fmla="*/ 17 h 40"/>
              <a:gd name="T36" fmla="*/ 77 w 88"/>
              <a:gd name="T37" fmla="*/ 19 h 40"/>
              <a:gd name="T38" fmla="*/ 69 w 88"/>
              <a:gd name="T39" fmla="*/ 20 h 40"/>
              <a:gd name="T40" fmla="*/ 72 w 88"/>
              <a:gd name="T41" fmla="*/ 21 h 40"/>
              <a:gd name="T42" fmla="*/ 73 w 88"/>
              <a:gd name="T43" fmla="*/ 24 h 40"/>
              <a:gd name="T44" fmla="*/ 75 w 88"/>
              <a:gd name="T45" fmla="*/ 25 h 40"/>
              <a:gd name="T46" fmla="*/ 76 w 88"/>
              <a:gd name="T47" fmla="*/ 27 h 40"/>
              <a:gd name="T48" fmla="*/ 75 w 88"/>
              <a:gd name="T49" fmla="*/ 28 h 40"/>
              <a:gd name="T50" fmla="*/ 73 w 88"/>
              <a:gd name="T51" fmla="*/ 28 h 40"/>
              <a:gd name="T52" fmla="*/ 56 w 88"/>
              <a:gd name="T53" fmla="*/ 31 h 40"/>
              <a:gd name="T54" fmla="*/ 40 w 88"/>
              <a:gd name="T55" fmla="*/ 29 h 40"/>
              <a:gd name="T56" fmla="*/ 27 w 88"/>
              <a:gd name="T57" fmla="*/ 36 h 40"/>
              <a:gd name="T58" fmla="*/ 13 w 88"/>
              <a:gd name="T59" fmla="*/ 40 h 40"/>
              <a:gd name="T60" fmla="*/ 12 w 88"/>
              <a:gd name="T61" fmla="*/ 40 h 40"/>
              <a:gd name="T62" fmla="*/ 10 w 88"/>
              <a:gd name="T63" fmla="*/ 38 h 40"/>
              <a:gd name="T64" fmla="*/ 8 w 88"/>
              <a:gd name="T65" fmla="*/ 38 h 40"/>
              <a:gd name="T66" fmla="*/ 6 w 88"/>
              <a:gd name="T67" fmla="*/ 37 h 40"/>
              <a:gd name="T68" fmla="*/ 5 w 88"/>
              <a:gd name="T69" fmla="*/ 36 h 40"/>
              <a:gd name="T70" fmla="*/ 5 w 88"/>
              <a:gd name="T71" fmla="*/ 34 h 40"/>
              <a:gd name="T72" fmla="*/ 5 w 88"/>
              <a:gd name="T73" fmla="*/ 34 h 40"/>
              <a:gd name="T74" fmla="*/ 5 w 88"/>
              <a:gd name="T75" fmla="*/ 34 h 40"/>
              <a:gd name="T76" fmla="*/ 6 w 88"/>
              <a:gd name="T77" fmla="*/ 34 h 40"/>
              <a:gd name="T78" fmla="*/ 6 w 88"/>
              <a:gd name="T79" fmla="*/ 33 h 40"/>
              <a:gd name="T80" fmla="*/ 8 w 88"/>
              <a:gd name="T81" fmla="*/ 32 h 40"/>
              <a:gd name="T82" fmla="*/ 9 w 88"/>
              <a:gd name="T83" fmla="*/ 33 h 40"/>
              <a:gd name="T84" fmla="*/ 14 w 88"/>
              <a:gd name="T85" fmla="*/ 29 h 40"/>
              <a:gd name="T86" fmla="*/ 13 w 88"/>
              <a:gd name="T87" fmla="*/ 28 h 40"/>
              <a:gd name="T88" fmla="*/ 12 w 88"/>
              <a:gd name="T89" fmla="*/ 25 h 40"/>
              <a:gd name="T90" fmla="*/ 12 w 88"/>
              <a:gd name="T91" fmla="*/ 25 h 40"/>
              <a:gd name="T92" fmla="*/ 9 w 88"/>
              <a:gd name="T93" fmla="*/ 23 h 40"/>
              <a:gd name="T94" fmla="*/ 6 w 88"/>
              <a:gd name="T95" fmla="*/ 19 h 40"/>
              <a:gd name="T96" fmla="*/ 5 w 88"/>
              <a:gd name="T97" fmla="*/ 14 h 40"/>
              <a:gd name="T98" fmla="*/ 2 w 88"/>
              <a:gd name="T99" fmla="*/ 10 h 40"/>
              <a:gd name="T100" fmla="*/ 0 w 88"/>
              <a:gd name="T101" fmla="*/ 4 h 40"/>
              <a:gd name="T102" fmla="*/ 0 w 88"/>
              <a:gd name="T103" fmla="*/ 3 h 40"/>
              <a:gd name="T104" fmla="*/ 0 w 88"/>
              <a:gd name="T105" fmla="*/ 2 h 40"/>
              <a:gd name="T106" fmla="*/ 1 w 88"/>
              <a:gd name="T107" fmla="*/ 2 h 40"/>
              <a:gd name="T108" fmla="*/ 2 w 88"/>
              <a:gd name="T109" fmla="*/ 2 h 40"/>
              <a:gd name="T110" fmla="*/ 5 w 88"/>
              <a:gd name="T111" fmla="*/ 2 h 40"/>
              <a:gd name="T112" fmla="*/ 6 w 88"/>
              <a:gd name="T113" fmla="*/ 2 h 40"/>
              <a:gd name="T114" fmla="*/ 8 w 88"/>
              <a:gd name="T115" fmla="*/ 2 h 40"/>
              <a:gd name="T116" fmla="*/ 9 w 88"/>
              <a:gd name="T1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8" h="40">
                <a:moveTo>
                  <a:pt x="9" y="0"/>
                </a:moveTo>
                <a:lnTo>
                  <a:pt x="12" y="0"/>
                </a:lnTo>
                <a:lnTo>
                  <a:pt x="13" y="2"/>
                </a:lnTo>
                <a:lnTo>
                  <a:pt x="14" y="2"/>
                </a:lnTo>
                <a:lnTo>
                  <a:pt x="25" y="4"/>
                </a:lnTo>
                <a:lnTo>
                  <a:pt x="35" y="6"/>
                </a:lnTo>
                <a:lnTo>
                  <a:pt x="46" y="6"/>
                </a:lnTo>
                <a:lnTo>
                  <a:pt x="60" y="8"/>
                </a:lnTo>
                <a:lnTo>
                  <a:pt x="75" y="8"/>
                </a:lnTo>
                <a:lnTo>
                  <a:pt x="77" y="8"/>
                </a:lnTo>
                <a:lnTo>
                  <a:pt x="78" y="8"/>
                </a:lnTo>
                <a:lnTo>
                  <a:pt x="81" y="10"/>
                </a:lnTo>
                <a:lnTo>
                  <a:pt x="84" y="11"/>
                </a:lnTo>
                <a:lnTo>
                  <a:pt x="86" y="12"/>
                </a:lnTo>
                <a:lnTo>
                  <a:pt x="88" y="15"/>
                </a:lnTo>
                <a:lnTo>
                  <a:pt x="88" y="16"/>
                </a:lnTo>
                <a:lnTo>
                  <a:pt x="88" y="16"/>
                </a:lnTo>
                <a:lnTo>
                  <a:pt x="86" y="17"/>
                </a:lnTo>
                <a:lnTo>
                  <a:pt x="77" y="19"/>
                </a:lnTo>
                <a:lnTo>
                  <a:pt x="69" y="20"/>
                </a:lnTo>
                <a:lnTo>
                  <a:pt x="72" y="21"/>
                </a:lnTo>
                <a:lnTo>
                  <a:pt x="73" y="24"/>
                </a:lnTo>
                <a:lnTo>
                  <a:pt x="75" y="25"/>
                </a:lnTo>
                <a:lnTo>
                  <a:pt x="76" y="27"/>
                </a:lnTo>
                <a:lnTo>
                  <a:pt x="75" y="28"/>
                </a:lnTo>
                <a:lnTo>
                  <a:pt x="73" y="28"/>
                </a:lnTo>
                <a:lnTo>
                  <a:pt x="56" y="31"/>
                </a:lnTo>
                <a:lnTo>
                  <a:pt x="40" y="29"/>
                </a:lnTo>
                <a:lnTo>
                  <a:pt x="27" y="36"/>
                </a:lnTo>
                <a:lnTo>
                  <a:pt x="13" y="40"/>
                </a:lnTo>
                <a:lnTo>
                  <a:pt x="12" y="40"/>
                </a:lnTo>
                <a:lnTo>
                  <a:pt x="10" y="38"/>
                </a:lnTo>
                <a:lnTo>
                  <a:pt x="8" y="38"/>
                </a:lnTo>
                <a:lnTo>
                  <a:pt x="6" y="37"/>
                </a:lnTo>
                <a:lnTo>
                  <a:pt x="5" y="36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3"/>
                </a:lnTo>
                <a:lnTo>
                  <a:pt x="8" y="32"/>
                </a:lnTo>
                <a:lnTo>
                  <a:pt x="9" y="33"/>
                </a:lnTo>
                <a:lnTo>
                  <a:pt x="14" y="29"/>
                </a:lnTo>
                <a:lnTo>
                  <a:pt x="13" y="28"/>
                </a:lnTo>
                <a:lnTo>
                  <a:pt x="12" y="25"/>
                </a:lnTo>
                <a:lnTo>
                  <a:pt x="12" y="25"/>
                </a:lnTo>
                <a:lnTo>
                  <a:pt x="9" y="23"/>
                </a:lnTo>
                <a:lnTo>
                  <a:pt x="6" y="19"/>
                </a:lnTo>
                <a:lnTo>
                  <a:pt x="5" y="14"/>
                </a:lnTo>
                <a:lnTo>
                  <a:pt x="2" y="10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5" y="2"/>
                </a:lnTo>
                <a:lnTo>
                  <a:pt x="6" y="2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7754938" y="4319588"/>
            <a:ext cx="555625" cy="244475"/>
          </a:xfrm>
          <a:custGeom>
            <a:avLst/>
            <a:gdLst>
              <a:gd name="T0" fmla="*/ 169 w 350"/>
              <a:gd name="T1" fmla="*/ 53 h 154"/>
              <a:gd name="T2" fmla="*/ 175 w 350"/>
              <a:gd name="T3" fmla="*/ 88 h 154"/>
              <a:gd name="T4" fmla="*/ 177 w 350"/>
              <a:gd name="T5" fmla="*/ 104 h 154"/>
              <a:gd name="T6" fmla="*/ 182 w 350"/>
              <a:gd name="T7" fmla="*/ 128 h 154"/>
              <a:gd name="T8" fmla="*/ 189 w 350"/>
              <a:gd name="T9" fmla="*/ 138 h 154"/>
              <a:gd name="T10" fmla="*/ 251 w 350"/>
              <a:gd name="T11" fmla="*/ 107 h 154"/>
              <a:gd name="T12" fmla="*/ 315 w 350"/>
              <a:gd name="T13" fmla="*/ 84 h 154"/>
              <a:gd name="T14" fmla="*/ 244 w 350"/>
              <a:gd name="T15" fmla="*/ 61 h 154"/>
              <a:gd name="T16" fmla="*/ 165 w 350"/>
              <a:gd name="T17" fmla="*/ 36 h 154"/>
              <a:gd name="T18" fmla="*/ 119 w 350"/>
              <a:gd name="T19" fmla="*/ 2 h 154"/>
              <a:gd name="T20" fmla="*/ 148 w 350"/>
              <a:gd name="T21" fmla="*/ 20 h 154"/>
              <a:gd name="T22" fmla="*/ 151 w 350"/>
              <a:gd name="T23" fmla="*/ 17 h 154"/>
              <a:gd name="T24" fmla="*/ 155 w 350"/>
              <a:gd name="T25" fmla="*/ 17 h 154"/>
              <a:gd name="T26" fmla="*/ 160 w 350"/>
              <a:gd name="T27" fmla="*/ 25 h 154"/>
              <a:gd name="T28" fmla="*/ 234 w 350"/>
              <a:gd name="T29" fmla="*/ 46 h 154"/>
              <a:gd name="T30" fmla="*/ 287 w 350"/>
              <a:gd name="T31" fmla="*/ 66 h 154"/>
              <a:gd name="T32" fmla="*/ 343 w 350"/>
              <a:gd name="T33" fmla="*/ 82 h 154"/>
              <a:gd name="T34" fmla="*/ 346 w 350"/>
              <a:gd name="T35" fmla="*/ 83 h 154"/>
              <a:gd name="T36" fmla="*/ 349 w 350"/>
              <a:gd name="T37" fmla="*/ 87 h 154"/>
              <a:gd name="T38" fmla="*/ 350 w 350"/>
              <a:gd name="T39" fmla="*/ 91 h 154"/>
              <a:gd name="T40" fmla="*/ 346 w 350"/>
              <a:gd name="T41" fmla="*/ 93 h 154"/>
              <a:gd name="T42" fmla="*/ 299 w 350"/>
              <a:gd name="T43" fmla="*/ 103 h 154"/>
              <a:gd name="T44" fmla="*/ 256 w 350"/>
              <a:gd name="T45" fmla="*/ 121 h 154"/>
              <a:gd name="T46" fmla="*/ 218 w 350"/>
              <a:gd name="T47" fmla="*/ 138 h 154"/>
              <a:gd name="T48" fmla="*/ 186 w 350"/>
              <a:gd name="T49" fmla="*/ 154 h 154"/>
              <a:gd name="T50" fmla="*/ 181 w 350"/>
              <a:gd name="T51" fmla="*/ 151 h 154"/>
              <a:gd name="T52" fmla="*/ 177 w 350"/>
              <a:gd name="T53" fmla="*/ 147 h 154"/>
              <a:gd name="T54" fmla="*/ 163 w 350"/>
              <a:gd name="T55" fmla="*/ 104 h 154"/>
              <a:gd name="T56" fmla="*/ 143 w 350"/>
              <a:gd name="T57" fmla="*/ 86 h 154"/>
              <a:gd name="T58" fmla="*/ 108 w 350"/>
              <a:gd name="T59" fmla="*/ 89 h 154"/>
              <a:gd name="T60" fmla="*/ 41 w 350"/>
              <a:gd name="T61" fmla="*/ 92 h 154"/>
              <a:gd name="T62" fmla="*/ 5 w 350"/>
              <a:gd name="T63" fmla="*/ 97 h 154"/>
              <a:gd name="T64" fmla="*/ 1 w 350"/>
              <a:gd name="T65" fmla="*/ 95 h 154"/>
              <a:gd name="T66" fmla="*/ 0 w 350"/>
              <a:gd name="T67" fmla="*/ 92 h 154"/>
              <a:gd name="T68" fmla="*/ 1 w 350"/>
              <a:gd name="T69" fmla="*/ 88 h 154"/>
              <a:gd name="T70" fmla="*/ 46 w 350"/>
              <a:gd name="T71" fmla="*/ 82 h 154"/>
              <a:gd name="T72" fmla="*/ 91 w 350"/>
              <a:gd name="T73" fmla="*/ 80 h 154"/>
              <a:gd name="T74" fmla="*/ 118 w 350"/>
              <a:gd name="T75" fmla="*/ 79 h 154"/>
              <a:gd name="T76" fmla="*/ 146 w 350"/>
              <a:gd name="T77" fmla="*/ 75 h 154"/>
              <a:gd name="T78" fmla="*/ 155 w 350"/>
              <a:gd name="T79" fmla="*/ 49 h 154"/>
              <a:gd name="T80" fmla="*/ 133 w 350"/>
              <a:gd name="T81" fmla="*/ 20 h 154"/>
              <a:gd name="T82" fmla="*/ 114 w 350"/>
              <a:gd name="T83" fmla="*/ 4 h 154"/>
              <a:gd name="T84" fmla="*/ 115 w 350"/>
              <a:gd name="T8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0" h="154">
                <a:moveTo>
                  <a:pt x="165" y="36"/>
                </a:moveTo>
                <a:lnTo>
                  <a:pt x="169" y="53"/>
                </a:lnTo>
                <a:lnTo>
                  <a:pt x="172" y="70"/>
                </a:lnTo>
                <a:lnTo>
                  <a:pt x="175" y="88"/>
                </a:lnTo>
                <a:lnTo>
                  <a:pt x="176" y="93"/>
                </a:lnTo>
                <a:lnTo>
                  <a:pt x="177" y="104"/>
                </a:lnTo>
                <a:lnTo>
                  <a:pt x="180" y="116"/>
                </a:lnTo>
                <a:lnTo>
                  <a:pt x="182" y="128"/>
                </a:lnTo>
                <a:lnTo>
                  <a:pt x="186" y="135"/>
                </a:lnTo>
                <a:lnTo>
                  <a:pt x="189" y="138"/>
                </a:lnTo>
                <a:lnTo>
                  <a:pt x="220" y="122"/>
                </a:lnTo>
                <a:lnTo>
                  <a:pt x="251" y="107"/>
                </a:lnTo>
                <a:lnTo>
                  <a:pt x="282" y="93"/>
                </a:lnTo>
                <a:lnTo>
                  <a:pt x="315" y="84"/>
                </a:lnTo>
                <a:lnTo>
                  <a:pt x="282" y="71"/>
                </a:lnTo>
                <a:lnTo>
                  <a:pt x="244" y="61"/>
                </a:lnTo>
                <a:lnTo>
                  <a:pt x="206" y="50"/>
                </a:lnTo>
                <a:lnTo>
                  <a:pt x="165" y="36"/>
                </a:lnTo>
                <a:close/>
                <a:moveTo>
                  <a:pt x="117" y="0"/>
                </a:moveTo>
                <a:lnTo>
                  <a:pt x="119" y="2"/>
                </a:lnTo>
                <a:lnTo>
                  <a:pt x="134" y="12"/>
                </a:lnTo>
                <a:lnTo>
                  <a:pt x="148" y="20"/>
                </a:lnTo>
                <a:lnTo>
                  <a:pt x="150" y="17"/>
                </a:lnTo>
                <a:lnTo>
                  <a:pt x="151" y="17"/>
                </a:lnTo>
                <a:lnTo>
                  <a:pt x="154" y="17"/>
                </a:lnTo>
                <a:lnTo>
                  <a:pt x="155" y="17"/>
                </a:lnTo>
                <a:lnTo>
                  <a:pt x="157" y="20"/>
                </a:lnTo>
                <a:lnTo>
                  <a:pt x="160" y="25"/>
                </a:lnTo>
                <a:lnTo>
                  <a:pt x="196" y="37"/>
                </a:lnTo>
                <a:lnTo>
                  <a:pt x="234" y="46"/>
                </a:lnTo>
                <a:lnTo>
                  <a:pt x="260" y="55"/>
                </a:lnTo>
                <a:lnTo>
                  <a:pt x="287" y="66"/>
                </a:lnTo>
                <a:lnTo>
                  <a:pt x="315" y="75"/>
                </a:lnTo>
                <a:lnTo>
                  <a:pt x="343" y="82"/>
                </a:lnTo>
                <a:lnTo>
                  <a:pt x="345" y="82"/>
                </a:lnTo>
                <a:lnTo>
                  <a:pt x="346" y="83"/>
                </a:lnTo>
                <a:lnTo>
                  <a:pt x="348" y="86"/>
                </a:lnTo>
                <a:lnTo>
                  <a:pt x="349" y="87"/>
                </a:lnTo>
                <a:lnTo>
                  <a:pt x="350" y="89"/>
                </a:lnTo>
                <a:lnTo>
                  <a:pt x="350" y="91"/>
                </a:lnTo>
                <a:lnTo>
                  <a:pt x="349" y="92"/>
                </a:lnTo>
                <a:lnTo>
                  <a:pt x="346" y="93"/>
                </a:lnTo>
                <a:lnTo>
                  <a:pt x="323" y="96"/>
                </a:lnTo>
                <a:lnTo>
                  <a:pt x="299" y="103"/>
                </a:lnTo>
                <a:lnTo>
                  <a:pt x="278" y="112"/>
                </a:lnTo>
                <a:lnTo>
                  <a:pt x="256" y="121"/>
                </a:lnTo>
                <a:lnTo>
                  <a:pt x="234" y="130"/>
                </a:lnTo>
                <a:lnTo>
                  <a:pt x="218" y="138"/>
                </a:lnTo>
                <a:lnTo>
                  <a:pt x="202" y="147"/>
                </a:lnTo>
                <a:lnTo>
                  <a:pt x="186" y="154"/>
                </a:lnTo>
                <a:lnTo>
                  <a:pt x="184" y="152"/>
                </a:lnTo>
                <a:lnTo>
                  <a:pt x="181" y="151"/>
                </a:lnTo>
                <a:lnTo>
                  <a:pt x="178" y="150"/>
                </a:lnTo>
                <a:lnTo>
                  <a:pt x="177" y="147"/>
                </a:lnTo>
                <a:lnTo>
                  <a:pt x="168" y="126"/>
                </a:lnTo>
                <a:lnTo>
                  <a:pt x="163" y="104"/>
                </a:lnTo>
                <a:lnTo>
                  <a:pt x="159" y="80"/>
                </a:lnTo>
                <a:lnTo>
                  <a:pt x="143" y="86"/>
                </a:lnTo>
                <a:lnTo>
                  <a:pt x="125" y="88"/>
                </a:lnTo>
                <a:lnTo>
                  <a:pt x="108" y="89"/>
                </a:lnTo>
                <a:lnTo>
                  <a:pt x="73" y="91"/>
                </a:lnTo>
                <a:lnTo>
                  <a:pt x="41" y="92"/>
                </a:lnTo>
                <a:lnTo>
                  <a:pt x="6" y="97"/>
                </a:lnTo>
                <a:lnTo>
                  <a:pt x="5" y="97"/>
                </a:lnTo>
                <a:lnTo>
                  <a:pt x="3" y="97"/>
                </a:lnTo>
                <a:lnTo>
                  <a:pt x="1" y="95"/>
                </a:lnTo>
                <a:lnTo>
                  <a:pt x="0" y="93"/>
                </a:lnTo>
                <a:lnTo>
                  <a:pt x="0" y="92"/>
                </a:lnTo>
                <a:lnTo>
                  <a:pt x="0" y="89"/>
                </a:lnTo>
                <a:lnTo>
                  <a:pt x="1" y="88"/>
                </a:lnTo>
                <a:lnTo>
                  <a:pt x="24" y="83"/>
                </a:lnTo>
                <a:lnTo>
                  <a:pt x="46" y="82"/>
                </a:lnTo>
                <a:lnTo>
                  <a:pt x="68" y="82"/>
                </a:lnTo>
                <a:lnTo>
                  <a:pt x="91" y="80"/>
                </a:lnTo>
                <a:lnTo>
                  <a:pt x="104" y="80"/>
                </a:lnTo>
                <a:lnTo>
                  <a:pt x="118" y="79"/>
                </a:lnTo>
                <a:lnTo>
                  <a:pt x="133" y="78"/>
                </a:lnTo>
                <a:lnTo>
                  <a:pt x="146" y="75"/>
                </a:lnTo>
                <a:lnTo>
                  <a:pt x="157" y="70"/>
                </a:lnTo>
                <a:lnTo>
                  <a:pt x="155" y="49"/>
                </a:lnTo>
                <a:lnTo>
                  <a:pt x="151" y="30"/>
                </a:lnTo>
                <a:lnTo>
                  <a:pt x="133" y="20"/>
                </a:lnTo>
                <a:lnTo>
                  <a:pt x="115" y="6"/>
                </a:lnTo>
                <a:lnTo>
                  <a:pt x="114" y="4"/>
                </a:lnTo>
                <a:lnTo>
                  <a:pt x="114" y="2"/>
                </a:lnTo>
                <a:lnTo>
                  <a:pt x="115" y="0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6996113" y="4316413"/>
            <a:ext cx="612775" cy="417513"/>
          </a:xfrm>
          <a:custGeom>
            <a:avLst/>
            <a:gdLst>
              <a:gd name="T0" fmla="*/ 250 w 386"/>
              <a:gd name="T1" fmla="*/ 5 h 263"/>
              <a:gd name="T2" fmla="*/ 242 w 386"/>
              <a:gd name="T3" fmla="*/ 31 h 263"/>
              <a:gd name="T4" fmla="*/ 225 w 386"/>
              <a:gd name="T5" fmla="*/ 40 h 263"/>
              <a:gd name="T6" fmla="*/ 218 w 386"/>
              <a:gd name="T7" fmla="*/ 35 h 263"/>
              <a:gd name="T8" fmla="*/ 219 w 386"/>
              <a:gd name="T9" fmla="*/ 26 h 263"/>
              <a:gd name="T10" fmla="*/ 227 w 386"/>
              <a:gd name="T11" fmla="*/ 18 h 263"/>
              <a:gd name="T12" fmla="*/ 232 w 386"/>
              <a:gd name="T13" fmla="*/ 19 h 263"/>
              <a:gd name="T14" fmla="*/ 232 w 386"/>
              <a:gd name="T15" fmla="*/ 26 h 263"/>
              <a:gd name="T16" fmla="*/ 238 w 386"/>
              <a:gd name="T17" fmla="*/ 31 h 263"/>
              <a:gd name="T18" fmla="*/ 244 w 386"/>
              <a:gd name="T19" fmla="*/ 22 h 263"/>
              <a:gd name="T20" fmla="*/ 213 w 386"/>
              <a:gd name="T21" fmla="*/ 13 h 263"/>
              <a:gd name="T22" fmla="*/ 201 w 386"/>
              <a:gd name="T23" fmla="*/ 43 h 263"/>
              <a:gd name="T24" fmla="*/ 219 w 386"/>
              <a:gd name="T25" fmla="*/ 78 h 263"/>
              <a:gd name="T26" fmla="*/ 293 w 386"/>
              <a:gd name="T27" fmla="*/ 97 h 263"/>
              <a:gd name="T28" fmla="*/ 383 w 386"/>
              <a:gd name="T29" fmla="*/ 107 h 263"/>
              <a:gd name="T30" fmla="*/ 386 w 386"/>
              <a:gd name="T31" fmla="*/ 109 h 263"/>
              <a:gd name="T32" fmla="*/ 383 w 386"/>
              <a:gd name="T33" fmla="*/ 112 h 263"/>
              <a:gd name="T34" fmla="*/ 378 w 386"/>
              <a:gd name="T35" fmla="*/ 118 h 263"/>
              <a:gd name="T36" fmla="*/ 370 w 386"/>
              <a:gd name="T37" fmla="*/ 123 h 263"/>
              <a:gd name="T38" fmla="*/ 332 w 386"/>
              <a:gd name="T39" fmla="*/ 148 h 263"/>
              <a:gd name="T40" fmla="*/ 225 w 386"/>
              <a:gd name="T41" fmla="*/ 217 h 263"/>
              <a:gd name="T42" fmla="*/ 211 w 386"/>
              <a:gd name="T43" fmla="*/ 245 h 263"/>
              <a:gd name="T44" fmla="*/ 229 w 386"/>
              <a:gd name="T45" fmla="*/ 257 h 263"/>
              <a:gd name="T46" fmla="*/ 250 w 386"/>
              <a:gd name="T47" fmla="*/ 255 h 263"/>
              <a:gd name="T48" fmla="*/ 256 w 386"/>
              <a:gd name="T49" fmla="*/ 240 h 263"/>
              <a:gd name="T50" fmla="*/ 240 w 386"/>
              <a:gd name="T51" fmla="*/ 236 h 263"/>
              <a:gd name="T52" fmla="*/ 235 w 386"/>
              <a:gd name="T53" fmla="*/ 240 h 263"/>
              <a:gd name="T54" fmla="*/ 234 w 386"/>
              <a:gd name="T55" fmla="*/ 242 h 263"/>
              <a:gd name="T56" fmla="*/ 231 w 386"/>
              <a:gd name="T57" fmla="*/ 245 h 263"/>
              <a:gd name="T58" fmla="*/ 238 w 386"/>
              <a:gd name="T59" fmla="*/ 231 h 263"/>
              <a:gd name="T60" fmla="*/ 259 w 386"/>
              <a:gd name="T61" fmla="*/ 233 h 263"/>
              <a:gd name="T62" fmla="*/ 253 w 386"/>
              <a:gd name="T63" fmla="*/ 257 h 263"/>
              <a:gd name="T64" fmla="*/ 226 w 386"/>
              <a:gd name="T65" fmla="*/ 263 h 263"/>
              <a:gd name="T66" fmla="*/ 202 w 386"/>
              <a:gd name="T67" fmla="*/ 245 h 263"/>
              <a:gd name="T68" fmla="*/ 217 w 386"/>
              <a:gd name="T69" fmla="*/ 220 h 263"/>
              <a:gd name="T70" fmla="*/ 244 w 386"/>
              <a:gd name="T71" fmla="*/ 198 h 263"/>
              <a:gd name="T72" fmla="*/ 328 w 386"/>
              <a:gd name="T73" fmla="*/ 144 h 263"/>
              <a:gd name="T74" fmla="*/ 344 w 386"/>
              <a:gd name="T75" fmla="*/ 130 h 263"/>
              <a:gd name="T76" fmla="*/ 290 w 386"/>
              <a:gd name="T77" fmla="*/ 136 h 263"/>
              <a:gd name="T78" fmla="*/ 210 w 386"/>
              <a:gd name="T79" fmla="*/ 139 h 263"/>
              <a:gd name="T80" fmla="*/ 93 w 386"/>
              <a:gd name="T81" fmla="*/ 151 h 263"/>
              <a:gd name="T82" fmla="*/ 0 w 386"/>
              <a:gd name="T83" fmla="*/ 157 h 263"/>
              <a:gd name="T84" fmla="*/ 1 w 386"/>
              <a:gd name="T85" fmla="*/ 151 h 263"/>
              <a:gd name="T86" fmla="*/ 152 w 386"/>
              <a:gd name="T87" fmla="*/ 136 h 263"/>
              <a:gd name="T88" fmla="*/ 282 w 386"/>
              <a:gd name="T89" fmla="*/ 127 h 263"/>
              <a:gd name="T90" fmla="*/ 341 w 386"/>
              <a:gd name="T91" fmla="*/ 119 h 263"/>
              <a:gd name="T92" fmla="*/ 281 w 386"/>
              <a:gd name="T93" fmla="*/ 105 h 263"/>
              <a:gd name="T94" fmla="*/ 226 w 386"/>
              <a:gd name="T95" fmla="*/ 91 h 263"/>
              <a:gd name="T96" fmla="*/ 194 w 386"/>
              <a:gd name="T97" fmla="*/ 55 h 263"/>
              <a:gd name="T98" fmla="*/ 209 w 386"/>
              <a:gd name="T99" fmla="*/ 11 h 263"/>
              <a:gd name="T100" fmla="*/ 236 w 386"/>
              <a:gd name="T10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6" h="263">
                <a:moveTo>
                  <a:pt x="236" y="0"/>
                </a:moveTo>
                <a:lnTo>
                  <a:pt x="244" y="1"/>
                </a:lnTo>
                <a:lnTo>
                  <a:pt x="250" y="5"/>
                </a:lnTo>
                <a:lnTo>
                  <a:pt x="252" y="11"/>
                </a:lnTo>
                <a:lnTo>
                  <a:pt x="248" y="22"/>
                </a:lnTo>
                <a:lnTo>
                  <a:pt x="242" y="31"/>
                </a:lnTo>
                <a:lnTo>
                  <a:pt x="232" y="38"/>
                </a:lnTo>
                <a:lnTo>
                  <a:pt x="229" y="40"/>
                </a:lnTo>
                <a:lnTo>
                  <a:pt x="225" y="40"/>
                </a:lnTo>
                <a:lnTo>
                  <a:pt x="222" y="39"/>
                </a:lnTo>
                <a:lnTo>
                  <a:pt x="219" y="38"/>
                </a:lnTo>
                <a:lnTo>
                  <a:pt x="218" y="35"/>
                </a:lnTo>
                <a:lnTo>
                  <a:pt x="218" y="31"/>
                </a:lnTo>
                <a:lnTo>
                  <a:pt x="218" y="29"/>
                </a:lnTo>
                <a:lnTo>
                  <a:pt x="219" y="26"/>
                </a:lnTo>
                <a:lnTo>
                  <a:pt x="221" y="22"/>
                </a:lnTo>
                <a:lnTo>
                  <a:pt x="223" y="21"/>
                </a:lnTo>
                <a:lnTo>
                  <a:pt x="227" y="18"/>
                </a:lnTo>
                <a:lnTo>
                  <a:pt x="232" y="18"/>
                </a:lnTo>
                <a:lnTo>
                  <a:pt x="234" y="18"/>
                </a:lnTo>
                <a:lnTo>
                  <a:pt x="232" y="19"/>
                </a:lnTo>
                <a:lnTo>
                  <a:pt x="232" y="19"/>
                </a:lnTo>
                <a:lnTo>
                  <a:pt x="231" y="19"/>
                </a:lnTo>
                <a:lnTo>
                  <a:pt x="232" y="26"/>
                </a:lnTo>
                <a:lnTo>
                  <a:pt x="234" y="29"/>
                </a:lnTo>
                <a:lnTo>
                  <a:pt x="235" y="31"/>
                </a:lnTo>
                <a:lnTo>
                  <a:pt x="238" y="31"/>
                </a:lnTo>
                <a:lnTo>
                  <a:pt x="239" y="30"/>
                </a:lnTo>
                <a:lnTo>
                  <a:pt x="242" y="26"/>
                </a:lnTo>
                <a:lnTo>
                  <a:pt x="244" y="22"/>
                </a:lnTo>
                <a:lnTo>
                  <a:pt x="238" y="6"/>
                </a:lnTo>
                <a:lnTo>
                  <a:pt x="223" y="6"/>
                </a:lnTo>
                <a:lnTo>
                  <a:pt x="213" y="13"/>
                </a:lnTo>
                <a:lnTo>
                  <a:pt x="206" y="22"/>
                </a:lnTo>
                <a:lnTo>
                  <a:pt x="202" y="32"/>
                </a:lnTo>
                <a:lnTo>
                  <a:pt x="201" y="43"/>
                </a:lnTo>
                <a:lnTo>
                  <a:pt x="201" y="55"/>
                </a:lnTo>
                <a:lnTo>
                  <a:pt x="208" y="68"/>
                </a:lnTo>
                <a:lnTo>
                  <a:pt x="219" y="78"/>
                </a:lnTo>
                <a:lnTo>
                  <a:pt x="234" y="85"/>
                </a:lnTo>
                <a:lnTo>
                  <a:pt x="248" y="89"/>
                </a:lnTo>
                <a:lnTo>
                  <a:pt x="293" y="97"/>
                </a:lnTo>
                <a:lnTo>
                  <a:pt x="336" y="105"/>
                </a:lnTo>
                <a:lnTo>
                  <a:pt x="379" y="109"/>
                </a:lnTo>
                <a:lnTo>
                  <a:pt x="383" y="107"/>
                </a:lnTo>
                <a:lnTo>
                  <a:pt x="385" y="106"/>
                </a:lnTo>
                <a:lnTo>
                  <a:pt x="386" y="107"/>
                </a:lnTo>
                <a:lnTo>
                  <a:pt x="386" y="109"/>
                </a:lnTo>
                <a:lnTo>
                  <a:pt x="385" y="110"/>
                </a:lnTo>
                <a:lnTo>
                  <a:pt x="385" y="111"/>
                </a:lnTo>
                <a:lnTo>
                  <a:pt x="383" y="112"/>
                </a:lnTo>
                <a:lnTo>
                  <a:pt x="382" y="114"/>
                </a:lnTo>
                <a:lnTo>
                  <a:pt x="381" y="116"/>
                </a:lnTo>
                <a:lnTo>
                  <a:pt x="378" y="118"/>
                </a:lnTo>
                <a:lnTo>
                  <a:pt x="377" y="118"/>
                </a:lnTo>
                <a:lnTo>
                  <a:pt x="376" y="118"/>
                </a:lnTo>
                <a:lnTo>
                  <a:pt x="370" y="123"/>
                </a:lnTo>
                <a:lnTo>
                  <a:pt x="365" y="128"/>
                </a:lnTo>
                <a:lnTo>
                  <a:pt x="358" y="132"/>
                </a:lnTo>
                <a:lnTo>
                  <a:pt x="332" y="148"/>
                </a:lnTo>
                <a:lnTo>
                  <a:pt x="298" y="169"/>
                </a:lnTo>
                <a:lnTo>
                  <a:pt x="264" y="190"/>
                </a:lnTo>
                <a:lnTo>
                  <a:pt x="225" y="217"/>
                </a:lnTo>
                <a:lnTo>
                  <a:pt x="215" y="227"/>
                </a:lnTo>
                <a:lnTo>
                  <a:pt x="210" y="237"/>
                </a:lnTo>
                <a:lnTo>
                  <a:pt x="211" y="245"/>
                </a:lnTo>
                <a:lnTo>
                  <a:pt x="215" y="251"/>
                </a:lnTo>
                <a:lnTo>
                  <a:pt x="225" y="255"/>
                </a:lnTo>
                <a:lnTo>
                  <a:pt x="229" y="257"/>
                </a:lnTo>
                <a:lnTo>
                  <a:pt x="235" y="257"/>
                </a:lnTo>
                <a:lnTo>
                  <a:pt x="243" y="257"/>
                </a:lnTo>
                <a:lnTo>
                  <a:pt x="250" y="255"/>
                </a:lnTo>
                <a:lnTo>
                  <a:pt x="255" y="253"/>
                </a:lnTo>
                <a:lnTo>
                  <a:pt x="257" y="248"/>
                </a:lnTo>
                <a:lnTo>
                  <a:pt x="256" y="240"/>
                </a:lnTo>
                <a:lnTo>
                  <a:pt x="251" y="234"/>
                </a:lnTo>
                <a:lnTo>
                  <a:pt x="246" y="233"/>
                </a:lnTo>
                <a:lnTo>
                  <a:pt x="240" y="236"/>
                </a:lnTo>
                <a:lnTo>
                  <a:pt x="234" y="240"/>
                </a:lnTo>
                <a:lnTo>
                  <a:pt x="235" y="240"/>
                </a:lnTo>
                <a:lnTo>
                  <a:pt x="235" y="240"/>
                </a:lnTo>
                <a:lnTo>
                  <a:pt x="235" y="241"/>
                </a:lnTo>
                <a:lnTo>
                  <a:pt x="234" y="242"/>
                </a:lnTo>
                <a:lnTo>
                  <a:pt x="234" y="242"/>
                </a:lnTo>
                <a:lnTo>
                  <a:pt x="232" y="244"/>
                </a:lnTo>
                <a:lnTo>
                  <a:pt x="231" y="244"/>
                </a:lnTo>
                <a:lnTo>
                  <a:pt x="231" y="245"/>
                </a:lnTo>
                <a:lnTo>
                  <a:pt x="230" y="244"/>
                </a:lnTo>
                <a:lnTo>
                  <a:pt x="232" y="237"/>
                </a:lnTo>
                <a:lnTo>
                  <a:pt x="238" y="231"/>
                </a:lnTo>
                <a:lnTo>
                  <a:pt x="246" y="228"/>
                </a:lnTo>
                <a:lnTo>
                  <a:pt x="253" y="228"/>
                </a:lnTo>
                <a:lnTo>
                  <a:pt x="259" y="233"/>
                </a:lnTo>
                <a:lnTo>
                  <a:pt x="263" y="242"/>
                </a:lnTo>
                <a:lnTo>
                  <a:pt x="260" y="251"/>
                </a:lnTo>
                <a:lnTo>
                  <a:pt x="253" y="257"/>
                </a:lnTo>
                <a:lnTo>
                  <a:pt x="244" y="261"/>
                </a:lnTo>
                <a:lnTo>
                  <a:pt x="235" y="263"/>
                </a:lnTo>
                <a:lnTo>
                  <a:pt x="226" y="263"/>
                </a:lnTo>
                <a:lnTo>
                  <a:pt x="217" y="261"/>
                </a:lnTo>
                <a:lnTo>
                  <a:pt x="206" y="254"/>
                </a:lnTo>
                <a:lnTo>
                  <a:pt x="202" y="245"/>
                </a:lnTo>
                <a:lnTo>
                  <a:pt x="204" y="237"/>
                </a:lnTo>
                <a:lnTo>
                  <a:pt x="209" y="228"/>
                </a:lnTo>
                <a:lnTo>
                  <a:pt x="217" y="220"/>
                </a:lnTo>
                <a:lnTo>
                  <a:pt x="226" y="211"/>
                </a:lnTo>
                <a:lnTo>
                  <a:pt x="236" y="204"/>
                </a:lnTo>
                <a:lnTo>
                  <a:pt x="244" y="198"/>
                </a:lnTo>
                <a:lnTo>
                  <a:pt x="251" y="194"/>
                </a:lnTo>
                <a:lnTo>
                  <a:pt x="289" y="168"/>
                </a:lnTo>
                <a:lnTo>
                  <a:pt x="328" y="144"/>
                </a:lnTo>
                <a:lnTo>
                  <a:pt x="343" y="136"/>
                </a:lnTo>
                <a:lnTo>
                  <a:pt x="357" y="127"/>
                </a:lnTo>
                <a:lnTo>
                  <a:pt x="344" y="130"/>
                </a:lnTo>
                <a:lnTo>
                  <a:pt x="332" y="130"/>
                </a:lnTo>
                <a:lnTo>
                  <a:pt x="310" y="132"/>
                </a:lnTo>
                <a:lnTo>
                  <a:pt x="290" y="136"/>
                </a:lnTo>
                <a:lnTo>
                  <a:pt x="269" y="139"/>
                </a:lnTo>
                <a:lnTo>
                  <a:pt x="240" y="139"/>
                </a:lnTo>
                <a:lnTo>
                  <a:pt x="210" y="139"/>
                </a:lnTo>
                <a:lnTo>
                  <a:pt x="175" y="141"/>
                </a:lnTo>
                <a:lnTo>
                  <a:pt x="141" y="145"/>
                </a:lnTo>
                <a:lnTo>
                  <a:pt x="93" y="151"/>
                </a:lnTo>
                <a:lnTo>
                  <a:pt x="46" y="154"/>
                </a:lnTo>
                <a:lnTo>
                  <a:pt x="0" y="157"/>
                </a:lnTo>
                <a:lnTo>
                  <a:pt x="0" y="157"/>
                </a:lnTo>
                <a:lnTo>
                  <a:pt x="0" y="154"/>
                </a:lnTo>
                <a:lnTo>
                  <a:pt x="1" y="153"/>
                </a:lnTo>
                <a:lnTo>
                  <a:pt x="1" y="151"/>
                </a:lnTo>
                <a:lnTo>
                  <a:pt x="3" y="151"/>
                </a:lnTo>
                <a:lnTo>
                  <a:pt x="78" y="144"/>
                </a:lnTo>
                <a:lnTo>
                  <a:pt x="152" y="136"/>
                </a:lnTo>
                <a:lnTo>
                  <a:pt x="208" y="131"/>
                </a:lnTo>
                <a:lnTo>
                  <a:pt x="261" y="130"/>
                </a:lnTo>
                <a:lnTo>
                  <a:pt x="282" y="127"/>
                </a:lnTo>
                <a:lnTo>
                  <a:pt x="303" y="124"/>
                </a:lnTo>
                <a:lnTo>
                  <a:pt x="324" y="120"/>
                </a:lnTo>
                <a:lnTo>
                  <a:pt x="341" y="119"/>
                </a:lnTo>
                <a:lnTo>
                  <a:pt x="358" y="118"/>
                </a:lnTo>
                <a:lnTo>
                  <a:pt x="319" y="112"/>
                </a:lnTo>
                <a:lnTo>
                  <a:pt x="281" y="105"/>
                </a:lnTo>
                <a:lnTo>
                  <a:pt x="263" y="101"/>
                </a:lnTo>
                <a:lnTo>
                  <a:pt x="243" y="97"/>
                </a:lnTo>
                <a:lnTo>
                  <a:pt x="226" y="91"/>
                </a:lnTo>
                <a:lnTo>
                  <a:pt x="209" y="82"/>
                </a:lnTo>
                <a:lnTo>
                  <a:pt x="200" y="69"/>
                </a:lnTo>
                <a:lnTo>
                  <a:pt x="194" y="55"/>
                </a:lnTo>
                <a:lnTo>
                  <a:pt x="196" y="39"/>
                </a:lnTo>
                <a:lnTo>
                  <a:pt x="200" y="25"/>
                </a:lnTo>
                <a:lnTo>
                  <a:pt x="209" y="11"/>
                </a:lnTo>
                <a:lnTo>
                  <a:pt x="222" y="1"/>
                </a:lnTo>
                <a:lnTo>
                  <a:pt x="229" y="0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721350" y="4510088"/>
            <a:ext cx="909638" cy="136525"/>
          </a:xfrm>
          <a:custGeom>
            <a:avLst/>
            <a:gdLst>
              <a:gd name="T0" fmla="*/ 8 w 573"/>
              <a:gd name="T1" fmla="*/ 0 h 86"/>
              <a:gd name="T2" fmla="*/ 8 w 573"/>
              <a:gd name="T3" fmla="*/ 0 h 86"/>
              <a:gd name="T4" fmla="*/ 8 w 573"/>
              <a:gd name="T5" fmla="*/ 5 h 86"/>
              <a:gd name="T6" fmla="*/ 6 w 573"/>
              <a:gd name="T7" fmla="*/ 8 h 86"/>
              <a:gd name="T8" fmla="*/ 6 w 573"/>
              <a:gd name="T9" fmla="*/ 11 h 86"/>
              <a:gd name="T10" fmla="*/ 5 w 573"/>
              <a:gd name="T11" fmla="*/ 17 h 86"/>
              <a:gd name="T12" fmla="*/ 6 w 573"/>
              <a:gd name="T13" fmla="*/ 46 h 86"/>
              <a:gd name="T14" fmla="*/ 5 w 573"/>
              <a:gd name="T15" fmla="*/ 80 h 86"/>
              <a:gd name="T16" fmla="*/ 86 w 573"/>
              <a:gd name="T17" fmla="*/ 81 h 86"/>
              <a:gd name="T18" fmla="*/ 166 w 573"/>
              <a:gd name="T19" fmla="*/ 80 h 86"/>
              <a:gd name="T20" fmla="*/ 244 w 573"/>
              <a:gd name="T21" fmla="*/ 77 h 86"/>
              <a:gd name="T22" fmla="*/ 321 w 573"/>
              <a:gd name="T23" fmla="*/ 77 h 86"/>
              <a:gd name="T24" fmla="*/ 387 w 573"/>
              <a:gd name="T25" fmla="*/ 76 h 86"/>
              <a:gd name="T26" fmla="*/ 453 w 573"/>
              <a:gd name="T27" fmla="*/ 73 h 86"/>
              <a:gd name="T28" fmla="*/ 492 w 573"/>
              <a:gd name="T29" fmla="*/ 72 h 86"/>
              <a:gd name="T30" fmla="*/ 533 w 573"/>
              <a:gd name="T31" fmla="*/ 70 h 86"/>
              <a:gd name="T32" fmla="*/ 573 w 573"/>
              <a:gd name="T33" fmla="*/ 72 h 86"/>
              <a:gd name="T34" fmla="*/ 573 w 573"/>
              <a:gd name="T35" fmla="*/ 72 h 86"/>
              <a:gd name="T36" fmla="*/ 573 w 573"/>
              <a:gd name="T37" fmla="*/ 73 h 86"/>
              <a:gd name="T38" fmla="*/ 573 w 573"/>
              <a:gd name="T39" fmla="*/ 73 h 86"/>
              <a:gd name="T40" fmla="*/ 508 w 573"/>
              <a:gd name="T41" fmla="*/ 76 h 86"/>
              <a:gd name="T42" fmla="*/ 442 w 573"/>
              <a:gd name="T43" fmla="*/ 78 h 86"/>
              <a:gd name="T44" fmla="*/ 378 w 573"/>
              <a:gd name="T45" fmla="*/ 81 h 86"/>
              <a:gd name="T46" fmla="*/ 312 w 573"/>
              <a:gd name="T47" fmla="*/ 81 h 86"/>
              <a:gd name="T48" fmla="*/ 233 w 573"/>
              <a:gd name="T49" fmla="*/ 82 h 86"/>
              <a:gd name="T50" fmla="*/ 155 w 573"/>
              <a:gd name="T51" fmla="*/ 85 h 86"/>
              <a:gd name="T52" fmla="*/ 78 w 573"/>
              <a:gd name="T53" fmla="*/ 86 h 86"/>
              <a:gd name="T54" fmla="*/ 1 w 573"/>
              <a:gd name="T55" fmla="*/ 85 h 86"/>
              <a:gd name="T56" fmla="*/ 0 w 573"/>
              <a:gd name="T57" fmla="*/ 85 h 86"/>
              <a:gd name="T58" fmla="*/ 0 w 573"/>
              <a:gd name="T59" fmla="*/ 85 h 86"/>
              <a:gd name="T60" fmla="*/ 0 w 573"/>
              <a:gd name="T61" fmla="*/ 49 h 86"/>
              <a:gd name="T62" fmla="*/ 0 w 573"/>
              <a:gd name="T63" fmla="*/ 19 h 86"/>
              <a:gd name="T64" fmla="*/ 0 w 573"/>
              <a:gd name="T65" fmla="*/ 15 h 86"/>
              <a:gd name="T66" fmla="*/ 2 w 573"/>
              <a:gd name="T67" fmla="*/ 10 h 86"/>
              <a:gd name="T68" fmla="*/ 4 w 573"/>
              <a:gd name="T69" fmla="*/ 6 h 86"/>
              <a:gd name="T70" fmla="*/ 6 w 573"/>
              <a:gd name="T71" fmla="*/ 1 h 86"/>
              <a:gd name="T72" fmla="*/ 6 w 573"/>
              <a:gd name="T73" fmla="*/ 1 h 86"/>
              <a:gd name="T74" fmla="*/ 8 w 573"/>
              <a:gd name="T75" fmla="*/ 0 h 86"/>
              <a:gd name="T76" fmla="*/ 8 w 573"/>
              <a:gd name="T7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3" h="86">
                <a:moveTo>
                  <a:pt x="8" y="0"/>
                </a:moveTo>
                <a:lnTo>
                  <a:pt x="8" y="0"/>
                </a:lnTo>
                <a:lnTo>
                  <a:pt x="8" y="5"/>
                </a:lnTo>
                <a:lnTo>
                  <a:pt x="6" y="8"/>
                </a:lnTo>
                <a:lnTo>
                  <a:pt x="6" y="11"/>
                </a:lnTo>
                <a:lnTo>
                  <a:pt x="5" y="17"/>
                </a:lnTo>
                <a:lnTo>
                  <a:pt x="6" y="46"/>
                </a:lnTo>
                <a:lnTo>
                  <a:pt x="5" y="80"/>
                </a:lnTo>
                <a:lnTo>
                  <a:pt x="86" y="81"/>
                </a:lnTo>
                <a:lnTo>
                  <a:pt x="166" y="80"/>
                </a:lnTo>
                <a:lnTo>
                  <a:pt x="244" y="77"/>
                </a:lnTo>
                <a:lnTo>
                  <a:pt x="321" y="77"/>
                </a:lnTo>
                <a:lnTo>
                  <a:pt x="387" y="76"/>
                </a:lnTo>
                <a:lnTo>
                  <a:pt x="453" y="73"/>
                </a:lnTo>
                <a:lnTo>
                  <a:pt x="492" y="72"/>
                </a:lnTo>
                <a:lnTo>
                  <a:pt x="533" y="70"/>
                </a:lnTo>
                <a:lnTo>
                  <a:pt x="573" y="72"/>
                </a:lnTo>
                <a:lnTo>
                  <a:pt x="573" y="72"/>
                </a:lnTo>
                <a:lnTo>
                  <a:pt x="573" y="73"/>
                </a:lnTo>
                <a:lnTo>
                  <a:pt x="573" y="73"/>
                </a:lnTo>
                <a:lnTo>
                  <a:pt x="508" y="76"/>
                </a:lnTo>
                <a:lnTo>
                  <a:pt x="442" y="78"/>
                </a:lnTo>
                <a:lnTo>
                  <a:pt x="378" y="81"/>
                </a:lnTo>
                <a:lnTo>
                  <a:pt x="312" y="81"/>
                </a:lnTo>
                <a:lnTo>
                  <a:pt x="233" y="82"/>
                </a:lnTo>
                <a:lnTo>
                  <a:pt x="155" y="85"/>
                </a:lnTo>
                <a:lnTo>
                  <a:pt x="78" y="86"/>
                </a:lnTo>
                <a:lnTo>
                  <a:pt x="1" y="85"/>
                </a:lnTo>
                <a:lnTo>
                  <a:pt x="0" y="85"/>
                </a:lnTo>
                <a:lnTo>
                  <a:pt x="0" y="85"/>
                </a:lnTo>
                <a:lnTo>
                  <a:pt x="0" y="49"/>
                </a:lnTo>
                <a:lnTo>
                  <a:pt x="0" y="19"/>
                </a:lnTo>
                <a:lnTo>
                  <a:pt x="0" y="15"/>
                </a:lnTo>
                <a:lnTo>
                  <a:pt x="2" y="10"/>
                </a:lnTo>
                <a:lnTo>
                  <a:pt x="4" y="6"/>
                </a:lnTo>
                <a:lnTo>
                  <a:pt x="6" y="1"/>
                </a:lnTo>
                <a:lnTo>
                  <a:pt x="6" y="1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5729288" y="4486275"/>
            <a:ext cx="887413" cy="23813"/>
          </a:xfrm>
          <a:custGeom>
            <a:avLst/>
            <a:gdLst>
              <a:gd name="T0" fmla="*/ 466 w 559"/>
              <a:gd name="T1" fmla="*/ 0 h 15"/>
              <a:gd name="T2" fmla="*/ 496 w 559"/>
              <a:gd name="T3" fmla="*/ 0 h 15"/>
              <a:gd name="T4" fmla="*/ 525 w 559"/>
              <a:gd name="T5" fmla="*/ 3 h 15"/>
              <a:gd name="T6" fmla="*/ 533 w 559"/>
              <a:gd name="T7" fmla="*/ 3 h 15"/>
              <a:gd name="T8" fmla="*/ 542 w 559"/>
              <a:gd name="T9" fmla="*/ 2 h 15"/>
              <a:gd name="T10" fmla="*/ 551 w 559"/>
              <a:gd name="T11" fmla="*/ 0 h 15"/>
              <a:gd name="T12" fmla="*/ 559 w 559"/>
              <a:gd name="T13" fmla="*/ 2 h 15"/>
              <a:gd name="T14" fmla="*/ 559 w 559"/>
              <a:gd name="T15" fmla="*/ 3 h 15"/>
              <a:gd name="T16" fmla="*/ 558 w 559"/>
              <a:gd name="T17" fmla="*/ 4 h 15"/>
              <a:gd name="T18" fmla="*/ 557 w 559"/>
              <a:gd name="T19" fmla="*/ 5 h 15"/>
              <a:gd name="T20" fmla="*/ 555 w 559"/>
              <a:gd name="T21" fmla="*/ 7 h 15"/>
              <a:gd name="T22" fmla="*/ 554 w 559"/>
              <a:gd name="T23" fmla="*/ 7 h 15"/>
              <a:gd name="T24" fmla="*/ 546 w 559"/>
              <a:gd name="T25" fmla="*/ 5 h 15"/>
              <a:gd name="T26" fmla="*/ 538 w 559"/>
              <a:gd name="T27" fmla="*/ 7 h 15"/>
              <a:gd name="T28" fmla="*/ 530 w 559"/>
              <a:gd name="T29" fmla="*/ 8 h 15"/>
              <a:gd name="T30" fmla="*/ 520 w 559"/>
              <a:gd name="T31" fmla="*/ 8 h 15"/>
              <a:gd name="T32" fmla="*/ 509 w 559"/>
              <a:gd name="T33" fmla="*/ 5 h 15"/>
              <a:gd name="T34" fmla="*/ 478 w 559"/>
              <a:gd name="T35" fmla="*/ 4 h 15"/>
              <a:gd name="T36" fmla="*/ 446 w 559"/>
              <a:gd name="T37" fmla="*/ 5 h 15"/>
              <a:gd name="T38" fmla="*/ 294 w 559"/>
              <a:gd name="T39" fmla="*/ 8 h 15"/>
              <a:gd name="T40" fmla="*/ 219 w 559"/>
              <a:gd name="T41" fmla="*/ 7 h 15"/>
              <a:gd name="T42" fmla="*/ 144 w 559"/>
              <a:gd name="T43" fmla="*/ 8 h 15"/>
              <a:gd name="T44" fmla="*/ 96 w 559"/>
              <a:gd name="T45" fmla="*/ 11 h 15"/>
              <a:gd name="T46" fmla="*/ 47 w 559"/>
              <a:gd name="T47" fmla="*/ 15 h 15"/>
              <a:gd name="T48" fmla="*/ 0 w 559"/>
              <a:gd name="T49" fmla="*/ 15 h 15"/>
              <a:gd name="T50" fmla="*/ 0 w 559"/>
              <a:gd name="T51" fmla="*/ 15 h 15"/>
              <a:gd name="T52" fmla="*/ 0 w 559"/>
              <a:gd name="T53" fmla="*/ 15 h 15"/>
              <a:gd name="T54" fmla="*/ 77 w 559"/>
              <a:gd name="T55" fmla="*/ 8 h 15"/>
              <a:gd name="T56" fmla="*/ 155 w 559"/>
              <a:gd name="T57" fmla="*/ 4 h 15"/>
              <a:gd name="T58" fmla="*/ 230 w 559"/>
              <a:gd name="T59" fmla="*/ 3 h 15"/>
              <a:gd name="T60" fmla="*/ 306 w 559"/>
              <a:gd name="T61" fmla="*/ 3 h 15"/>
              <a:gd name="T62" fmla="*/ 386 w 559"/>
              <a:gd name="T63" fmla="*/ 2 h 15"/>
              <a:gd name="T64" fmla="*/ 466 w 559"/>
              <a:gd name="T6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9" h="15">
                <a:moveTo>
                  <a:pt x="466" y="0"/>
                </a:moveTo>
                <a:lnTo>
                  <a:pt x="496" y="0"/>
                </a:lnTo>
                <a:lnTo>
                  <a:pt x="525" y="3"/>
                </a:lnTo>
                <a:lnTo>
                  <a:pt x="533" y="3"/>
                </a:lnTo>
                <a:lnTo>
                  <a:pt x="542" y="2"/>
                </a:lnTo>
                <a:lnTo>
                  <a:pt x="551" y="0"/>
                </a:lnTo>
                <a:lnTo>
                  <a:pt x="559" y="2"/>
                </a:lnTo>
                <a:lnTo>
                  <a:pt x="559" y="3"/>
                </a:lnTo>
                <a:lnTo>
                  <a:pt x="558" y="4"/>
                </a:lnTo>
                <a:lnTo>
                  <a:pt x="557" y="5"/>
                </a:lnTo>
                <a:lnTo>
                  <a:pt x="555" y="7"/>
                </a:lnTo>
                <a:lnTo>
                  <a:pt x="554" y="7"/>
                </a:lnTo>
                <a:lnTo>
                  <a:pt x="546" y="5"/>
                </a:lnTo>
                <a:lnTo>
                  <a:pt x="538" y="7"/>
                </a:lnTo>
                <a:lnTo>
                  <a:pt x="530" y="8"/>
                </a:lnTo>
                <a:lnTo>
                  <a:pt x="520" y="8"/>
                </a:lnTo>
                <a:lnTo>
                  <a:pt x="509" y="5"/>
                </a:lnTo>
                <a:lnTo>
                  <a:pt x="478" y="4"/>
                </a:lnTo>
                <a:lnTo>
                  <a:pt x="446" y="5"/>
                </a:lnTo>
                <a:lnTo>
                  <a:pt x="294" y="8"/>
                </a:lnTo>
                <a:lnTo>
                  <a:pt x="219" y="7"/>
                </a:lnTo>
                <a:lnTo>
                  <a:pt x="144" y="8"/>
                </a:lnTo>
                <a:lnTo>
                  <a:pt x="96" y="11"/>
                </a:lnTo>
                <a:lnTo>
                  <a:pt x="47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77" y="8"/>
                </a:lnTo>
                <a:lnTo>
                  <a:pt x="155" y="4"/>
                </a:lnTo>
                <a:lnTo>
                  <a:pt x="230" y="3"/>
                </a:lnTo>
                <a:lnTo>
                  <a:pt x="306" y="3"/>
                </a:lnTo>
                <a:lnTo>
                  <a:pt x="386" y="2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608763" y="4337050"/>
            <a:ext cx="185738" cy="223838"/>
          </a:xfrm>
          <a:custGeom>
            <a:avLst/>
            <a:gdLst>
              <a:gd name="T0" fmla="*/ 10 w 117"/>
              <a:gd name="T1" fmla="*/ 0 h 141"/>
              <a:gd name="T2" fmla="*/ 10 w 117"/>
              <a:gd name="T3" fmla="*/ 0 h 141"/>
              <a:gd name="T4" fmla="*/ 10 w 117"/>
              <a:gd name="T5" fmla="*/ 1 h 141"/>
              <a:gd name="T6" fmla="*/ 9 w 117"/>
              <a:gd name="T7" fmla="*/ 12 h 141"/>
              <a:gd name="T8" fmla="*/ 21 w 117"/>
              <a:gd name="T9" fmla="*/ 26 h 141"/>
              <a:gd name="T10" fmla="*/ 33 w 117"/>
              <a:gd name="T11" fmla="*/ 39 h 141"/>
              <a:gd name="T12" fmla="*/ 47 w 117"/>
              <a:gd name="T13" fmla="*/ 59 h 141"/>
              <a:gd name="T14" fmla="*/ 63 w 117"/>
              <a:gd name="T15" fmla="*/ 77 h 141"/>
              <a:gd name="T16" fmla="*/ 79 w 117"/>
              <a:gd name="T17" fmla="*/ 94 h 141"/>
              <a:gd name="T18" fmla="*/ 94 w 117"/>
              <a:gd name="T19" fmla="*/ 113 h 141"/>
              <a:gd name="T20" fmla="*/ 105 w 117"/>
              <a:gd name="T21" fmla="*/ 126 h 141"/>
              <a:gd name="T22" fmla="*/ 117 w 117"/>
              <a:gd name="T23" fmla="*/ 138 h 141"/>
              <a:gd name="T24" fmla="*/ 117 w 117"/>
              <a:gd name="T25" fmla="*/ 138 h 141"/>
              <a:gd name="T26" fmla="*/ 117 w 117"/>
              <a:gd name="T27" fmla="*/ 140 h 141"/>
              <a:gd name="T28" fmla="*/ 117 w 117"/>
              <a:gd name="T29" fmla="*/ 140 h 141"/>
              <a:gd name="T30" fmla="*/ 115 w 117"/>
              <a:gd name="T31" fmla="*/ 141 h 141"/>
              <a:gd name="T32" fmla="*/ 115 w 117"/>
              <a:gd name="T33" fmla="*/ 141 h 141"/>
              <a:gd name="T34" fmla="*/ 114 w 117"/>
              <a:gd name="T35" fmla="*/ 140 h 141"/>
              <a:gd name="T36" fmla="*/ 113 w 117"/>
              <a:gd name="T37" fmla="*/ 139 h 141"/>
              <a:gd name="T38" fmla="*/ 110 w 117"/>
              <a:gd name="T39" fmla="*/ 136 h 141"/>
              <a:gd name="T40" fmla="*/ 109 w 117"/>
              <a:gd name="T41" fmla="*/ 135 h 141"/>
              <a:gd name="T42" fmla="*/ 106 w 117"/>
              <a:gd name="T43" fmla="*/ 134 h 141"/>
              <a:gd name="T44" fmla="*/ 105 w 117"/>
              <a:gd name="T45" fmla="*/ 132 h 141"/>
              <a:gd name="T46" fmla="*/ 104 w 117"/>
              <a:gd name="T47" fmla="*/ 131 h 141"/>
              <a:gd name="T48" fmla="*/ 91 w 117"/>
              <a:gd name="T49" fmla="*/ 117 h 141"/>
              <a:gd name="T50" fmla="*/ 73 w 117"/>
              <a:gd name="T51" fmla="*/ 99 h 141"/>
              <a:gd name="T52" fmla="*/ 58 w 117"/>
              <a:gd name="T53" fmla="*/ 82 h 141"/>
              <a:gd name="T54" fmla="*/ 8 w 117"/>
              <a:gd name="T55" fmla="*/ 22 h 141"/>
              <a:gd name="T56" fmla="*/ 5 w 117"/>
              <a:gd name="T57" fmla="*/ 56 h 141"/>
              <a:gd name="T58" fmla="*/ 3 w 117"/>
              <a:gd name="T59" fmla="*/ 92 h 141"/>
              <a:gd name="T60" fmla="*/ 3 w 117"/>
              <a:gd name="T61" fmla="*/ 92 h 141"/>
              <a:gd name="T62" fmla="*/ 3 w 117"/>
              <a:gd name="T63" fmla="*/ 92 h 141"/>
              <a:gd name="T64" fmla="*/ 1 w 117"/>
              <a:gd name="T65" fmla="*/ 92 h 141"/>
              <a:gd name="T66" fmla="*/ 0 w 117"/>
              <a:gd name="T67" fmla="*/ 67 h 141"/>
              <a:gd name="T68" fmla="*/ 0 w 117"/>
              <a:gd name="T69" fmla="*/ 42 h 141"/>
              <a:gd name="T70" fmla="*/ 3 w 117"/>
              <a:gd name="T71" fmla="*/ 17 h 141"/>
              <a:gd name="T72" fmla="*/ 1 w 117"/>
              <a:gd name="T73" fmla="*/ 14 h 141"/>
              <a:gd name="T74" fmla="*/ 1 w 117"/>
              <a:gd name="T75" fmla="*/ 13 h 141"/>
              <a:gd name="T76" fmla="*/ 3 w 117"/>
              <a:gd name="T77" fmla="*/ 12 h 141"/>
              <a:gd name="T78" fmla="*/ 4 w 117"/>
              <a:gd name="T79" fmla="*/ 10 h 141"/>
              <a:gd name="T80" fmla="*/ 5 w 117"/>
              <a:gd name="T81" fmla="*/ 4 h 141"/>
              <a:gd name="T82" fmla="*/ 5 w 117"/>
              <a:gd name="T83" fmla="*/ 2 h 141"/>
              <a:gd name="T84" fmla="*/ 6 w 117"/>
              <a:gd name="T85" fmla="*/ 1 h 141"/>
              <a:gd name="T86" fmla="*/ 8 w 117"/>
              <a:gd name="T87" fmla="*/ 1 h 141"/>
              <a:gd name="T88" fmla="*/ 10 w 117"/>
              <a:gd name="T8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41">
                <a:moveTo>
                  <a:pt x="10" y="0"/>
                </a:moveTo>
                <a:lnTo>
                  <a:pt x="10" y="0"/>
                </a:lnTo>
                <a:lnTo>
                  <a:pt x="10" y="1"/>
                </a:lnTo>
                <a:lnTo>
                  <a:pt x="9" y="12"/>
                </a:lnTo>
                <a:lnTo>
                  <a:pt x="21" y="26"/>
                </a:lnTo>
                <a:lnTo>
                  <a:pt x="33" y="39"/>
                </a:lnTo>
                <a:lnTo>
                  <a:pt x="47" y="59"/>
                </a:lnTo>
                <a:lnTo>
                  <a:pt x="63" y="77"/>
                </a:lnTo>
                <a:lnTo>
                  <a:pt x="79" y="94"/>
                </a:lnTo>
                <a:lnTo>
                  <a:pt x="94" y="113"/>
                </a:lnTo>
                <a:lnTo>
                  <a:pt x="105" y="126"/>
                </a:lnTo>
                <a:lnTo>
                  <a:pt x="117" y="138"/>
                </a:lnTo>
                <a:lnTo>
                  <a:pt x="117" y="138"/>
                </a:lnTo>
                <a:lnTo>
                  <a:pt x="117" y="140"/>
                </a:lnTo>
                <a:lnTo>
                  <a:pt x="117" y="140"/>
                </a:lnTo>
                <a:lnTo>
                  <a:pt x="115" y="141"/>
                </a:lnTo>
                <a:lnTo>
                  <a:pt x="115" y="141"/>
                </a:lnTo>
                <a:lnTo>
                  <a:pt x="114" y="140"/>
                </a:lnTo>
                <a:lnTo>
                  <a:pt x="113" y="139"/>
                </a:lnTo>
                <a:lnTo>
                  <a:pt x="110" y="136"/>
                </a:lnTo>
                <a:lnTo>
                  <a:pt x="109" y="135"/>
                </a:lnTo>
                <a:lnTo>
                  <a:pt x="106" y="134"/>
                </a:lnTo>
                <a:lnTo>
                  <a:pt x="105" y="132"/>
                </a:lnTo>
                <a:lnTo>
                  <a:pt x="104" y="131"/>
                </a:lnTo>
                <a:lnTo>
                  <a:pt x="91" y="117"/>
                </a:lnTo>
                <a:lnTo>
                  <a:pt x="73" y="99"/>
                </a:lnTo>
                <a:lnTo>
                  <a:pt x="58" y="82"/>
                </a:lnTo>
                <a:lnTo>
                  <a:pt x="8" y="22"/>
                </a:lnTo>
                <a:lnTo>
                  <a:pt x="5" y="56"/>
                </a:lnTo>
                <a:lnTo>
                  <a:pt x="3" y="92"/>
                </a:lnTo>
                <a:lnTo>
                  <a:pt x="3" y="92"/>
                </a:lnTo>
                <a:lnTo>
                  <a:pt x="3" y="92"/>
                </a:lnTo>
                <a:lnTo>
                  <a:pt x="1" y="92"/>
                </a:lnTo>
                <a:lnTo>
                  <a:pt x="0" y="67"/>
                </a:lnTo>
                <a:lnTo>
                  <a:pt x="0" y="42"/>
                </a:lnTo>
                <a:lnTo>
                  <a:pt x="3" y="17"/>
                </a:lnTo>
                <a:lnTo>
                  <a:pt x="1" y="14"/>
                </a:lnTo>
                <a:lnTo>
                  <a:pt x="1" y="13"/>
                </a:lnTo>
                <a:lnTo>
                  <a:pt x="3" y="12"/>
                </a:lnTo>
                <a:lnTo>
                  <a:pt x="4" y="10"/>
                </a:lnTo>
                <a:lnTo>
                  <a:pt x="5" y="4"/>
                </a:lnTo>
                <a:lnTo>
                  <a:pt x="5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607175" y="4564063"/>
            <a:ext cx="196850" cy="220663"/>
          </a:xfrm>
          <a:custGeom>
            <a:avLst/>
            <a:gdLst>
              <a:gd name="T0" fmla="*/ 123 w 124"/>
              <a:gd name="T1" fmla="*/ 0 h 139"/>
              <a:gd name="T2" fmla="*/ 124 w 124"/>
              <a:gd name="T3" fmla="*/ 1 h 139"/>
              <a:gd name="T4" fmla="*/ 123 w 124"/>
              <a:gd name="T5" fmla="*/ 1 h 139"/>
              <a:gd name="T6" fmla="*/ 85 w 124"/>
              <a:gd name="T7" fmla="*/ 47 h 139"/>
              <a:gd name="T8" fmla="*/ 46 w 124"/>
              <a:gd name="T9" fmla="*/ 92 h 139"/>
              <a:gd name="T10" fmla="*/ 4 w 124"/>
              <a:gd name="T11" fmla="*/ 134 h 139"/>
              <a:gd name="T12" fmla="*/ 4 w 124"/>
              <a:gd name="T13" fmla="*/ 135 h 139"/>
              <a:gd name="T14" fmla="*/ 4 w 124"/>
              <a:gd name="T15" fmla="*/ 136 h 139"/>
              <a:gd name="T16" fmla="*/ 2 w 124"/>
              <a:gd name="T17" fmla="*/ 137 h 139"/>
              <a:gd name="T18" fmla="*/ 2 w 124"/>
              <a:gd name="T19" fmla="*/ 139 h 139"/>
              <a:gd name="T20" fmla="*/ 1 w 124"/>
              <a:gd name="T21" fmla="*/ 139 h 139"/>
              <a:gd name="T22" fmla="*/ 0 w 124"/>
              <a:gd name="T23" fmla="*/ 139 h 139"/>
              <a:gd name="T24" fmla="*/ 0 w 124"/>
              <a:gd name="T25" fmla="*/ 139 h 139"/>
              <a:gd name="T26" fmla="*/ 0 w 124"/>
              <a:gd name="T27" fmla="*/ 136 h 139"/>
              <a:gd name="T28" fmla="*/ 0 w 124"/>
              <a:gd name="T29" fmla="*/ 136 h 139"/>
              <a:gd name="T30" fmla="*/ 0 w 124"/>
              <a:gd name="T31" fmla="*/ 135 h 139"/>
              <a:gd name="T32" fmla="*/ 0 w 124"/>
              <a:gd name="T33" fmla="*/ 134 h 139"/>
              <a:gd name="T34" fmla="*/ 0 w 124"/>
              <a:gd name="T35" fmla="*/ 114 h 139"/>
              <a:gd name="T36" fmla="*/ 1 w 124"/>
              <a:gd name="T37" fmla="*/ 94 h 139"/>
              <a:gd name="T38" fmla="*/ 1 w 124"/>
              <a:gd name="T39" fmla="*/ 82 h 139"/>
              <a:gd name="T40" fmla="*/ 2 w 124"/>
              <a:gd name="T41" fmla="*/ 68 h 139"/>
              <a:gd name="T42" fmla="*/ 5 w 124"/>
              <a:gd name="T43" fmla="*/ 56 h 139"/>
              <a:gd name="T44" fmla="*/ 10 w 124"/>
              <a:gd name="T45" fmla="*/ 44 h 139"/>
              <a:gd name="T46" fmla="*/ 11 w 124"/>
              <a:gd name="T47" fmla="*/ 44 h 139"/>
              <a:gd name="T48" fmla="*/ 11 w 124"/>
              <a:gd name="T49" fmla="*/ 43 h 139"/>
              <a:gd name="T50" fmla="*/ 13 w 124"/>
              <a:gd name="T51" fmla="*/ 44 h 139"/>
              <a:gd name="T52" fmla="*/ 11 w 124"/>
              <a:gd name="T53" fmla="*/ 44 h 139"/>
              <a:gd name="T54" fmla="*/ 11 w 124"/>
              <a:gd name="T55" fmla="*/ 47 h 139"/>
              <a:gd name="T56" fmla="*/ 11 w 124"/>
              <a:gd name="T57" fmla="*/ 47 h 139"/>
              <a:gd name="T58" fmla="*/ 10 w 124"/>
              <a:gd name="T59" fmla="*/ 47 h 139"/>
              <a:gd name="T60" fmla="*/ 11 w 124"/>
              <a:gd name="T61" fmla="*/ 51 h 139"/>
              <a:gd name="T62" fmla="*/ 10 w 124"/>
              <a:gd name="T63" fmla="*/ 59 h 139"/>
              <a:gd name="T64" fmla="*/ 9 w 124"/>
              <a:gd name="T65" fmla="*/ 68 h 139"/>
              <a:gd name="T66" fmla="*/ 7 w 124"/>
              <a:gd name="T67" fmla="*/ 72 h 139"/>
              <a:gd name="T68" fmla="*/ 6 w 124"/>
              <a:gd name="T69" fmla="*/ 102 h 139"/>
              <a:gd name="T70" fmla="*/ 6 w 124"/>
              <a:gd name="T71" fmla="*/ 128 h 139"/>
              <a:gd name="T72" fmla="*/ 42 w 124"/>
              <a:gd name="T73" fmla="*/ 93 h 139"/>
              <a:gd name="T74" fmla="*/ 74 w 124"/>
              <a:gd name="T75" fmla="*/ 55 h 139"/>
              <a:gd name="T76" fmla="*/ 98 w 124"/>
              <a:gd name="T77" fmla="*/ 27 h 139"/>
              <a:gd name="T78" fmla="*/ 122 w 124"/>
              <a:gd name="T79" fmla="*/ 1 h 139"/>
              <a:gd name="T80" fmla="*/ 123 w 124"/>
              <a:gd name="T81" fmla="*/ 1 h 139"/>
              <a:gd name="T82" fmla="*/ 123 w 124"/>
              <a:gd name="T8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39">
                <a:moveTo>
                  <a:pt x="123" y="0"/>
                </a:moveTo>
                <a:lnTo>
                  <a:pt x="124" y="1"/>
                </a:lnTo>
                <a:lnTo>
                  <a:pt x="123" y="1"/>
                </a:lnTo>
                <a:lnTo>
                  <a:pt x="85" y="47"/>
                </a:lnTo>
                <a:lnTo>
                  <a:pt x="46" y="92"/>
                </a:lnTo>
                <a:lnTo>
                  <a:pt x="4" y="134"/>
                </a:lnTo>
                <a:lnTo>
                  <a:pt x="4" y="135"/>
                </a:lnTo>
                <a:lnTo>
                  <a:pt x="4" y="136"/>
                </a:lnTo>
                <a:lnTo>
                  <a:pt x="2" y="137"/>
                </a:lnTo>
                <a:lnTo>
                  <a:pt x="2" y="139"/>
                </a:lnTo>
                <a:lnTo>
                  <a:pt x="1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6"/>
                </a:lnTo>
                <a:lnTo>
                  <a:pt x="0" y="136"/>
                </a:lnTo>
                <a:lnTo>
                  <a:pt x="0" y="135"/>
                </a:lnTo>
                <a:lnTo>
                  <a:pt x="0" y="134"/>
                </a:lnTo>
                <a:lnTo>
                  <a:pt x="0" y="114"/>
                </a:lnTo>
                <a:lnTo>
                  <a:pt x="1" y="94"/>
                </a:lnTo>
                <a:lnTo>
                  <a:pt x="1" y="82"/>
                </a:lnTo>
                <a:lnTo>
                  <a:pt x="2" y="68"/>
                </a:lnTo>
                <a:lnTo>
                  <a:pt x="5" y="56"/>
                </a:lnTo>
                <a:lnTo>
                  <a:pt x="10" y="44"/>
                </a:lnTo>
                <a:lnTo>
                  <a:pt x="11" y="44"/>
                </a:lnTo>
                <a:lnTo>
                  <a:pt x="11" y="43"/>
                </a:lnTo>
                <a:lnTo>
                  <a:pt x="13" y="44"/>
                </a:lnTo>
                <a:lnTo>
                  <a:pt x="11" y="44"/>
                </a:lnTo>
                <a:lnTo>
                  <a:pt x="11" y="47"/>
                </a:lnTo>
                <a:lnTo>
                  <a:pt x="11" y="47"/>
                </a:lnTo>
                <a:lnTo>
                  <a:pt x="10" y="47"/>
                </a:lnTo>
                <a:lnTo>
                  <a:pt x="11" y="51"/>
                </a:lnTo>
                <a:lnTo>
                  <a:pt x="10" y="59"/>
                </a:lnTo>
                <a:lnTo>
                  <a:pt x="9" y="68"/>
                </a:lnTo>
                <a:lnTo>
                  <a:pt x="7" y="72"/>
                </a:lnTo>
                <a:lnTo>
                  <a:pt x="6" y="102"/>
                </a:lnTo>
                <a:lnTo>
                  <a:pt x="6" y="128"/>
                </a:lnTo>
                <a:lnTo>
                  <a:pt x="42" y="93"/>
                </a:lnTo>
                <a:lnTo>
                  <a:pt x="74" y="55"/>
                </a:lnTo>
                <a:lnTo>
                  <a:pt x="98" y="27"/>
                </a:lnTo>
                <a:lnTo>
                  <a:pt x="122" y="1"/>
                </a:lnTo>
                <a:lnTo>
                  <a:pt x="123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578350" y="4344988"/>
            <a:ext cx="817563" cy="449263"/>
          </a:xfrm>
          <a:custGeom>
            <a:avLst/>
            <a:gdLst>
              <a:gd name="T0" fmla="*/ 385 w 515"/>
              <a:gd name="T1" fmla="*/ 193 h 283"/>
              <a:gd name="T2" fmla="*/ 69 w 515"/>
              <a:gd name="T3" fmla="*/ 194 h 283"/>
              <a:gd name="T4" fmla="*/ 23 w 515"/>
              <a:gd name="T5" fmla="*/ 192 h 283"/>
              <a:gd name="T6" fmla="*/ 17 w 515"/>
              <a:gd name="T7" fmla="*/ 189 h 283"/>
              <a:gd name="T8" fmla="*/ 28 w 515"/>
              <a:gd name="T9" fmla="*/ 192 h 283"/>
              <a:gd name="T10" fmla="*/ 402 w 515"/>
              <a:gd name="T11" fmla="*/ 220 h 283"/>
              <a:gd name="T12" fmla="*/ 25 w 515"/>
              <a:gd name="T13" fmla="*/ 188 h 283"/>
              <a:gd name="T14" fmla="*/ 160 w 515"/>
              <a:gd name="T15" fmla="*/ 190 h 283"/>
              <a:gd name="T16" fmla="*/ 12 w 515"/>
              <a:gd name="T17" fmla="*/ 192 h 283"/>
              <a:gd name="T18" fmla="*/ 281 w 515"/>
              <a:gd name="T19" fmla="*/ 185 h 283"/>
              <a:gd name="T20" fmla="*/ 17 w 515"/>
              <a:gd name="T21" fmla="*/ 185 h 283"/>
              <a:gd name="T22" fmla="*/ 254 w 515"/>
              <a:gd name="T23" fmla="*/ 182 h 283"/>
              <a:gd name="T24" fmla="*/ 208 w 515"/>
              <a:gd name="T25" fmla="*/ 185 h 283"/>
              <a:gd name="T26" fmla="*/ 66 w 515"/>
              <a:gd name="T27" fmla="*/ 186 h 283"/>
              <a:gd name="T28" fmla="*/ 390 w 515"/>
              <a:gd name="T29" fmla="*/ 189 h 283"/>
              <a:gd name="T30" fmla="*/ 229 w 515"/>
              <a:gd name="T31" fmla="*/ 182 h 283"/>
              <a:gd name="T32" fmla="*/ 336 w 515"/>
              <a:gd name="T33" fmla="*/ 181 h 283"/>
              <a:gd name="T34" fmla="*/ 267 w 515"/>
              <a:gd name="T35" fmla="*/ 180 h 283"/>
              <a:gd name="T36" fmla="*/ 382 w 515"/>
              <a:gd name="T37" fmla="*/ 182 h 283"/>
              <a:gd name="T38" fmla="*/ 364 w 515"/>
              <a:gd name="T39" fmla="*/ 182 h 283"/>
              <a:gd name="T40" fmla="*/ 305 w 515"/>
              <a:gd name="T41" fmla="*/ 185 h 283"/>
              <a:gd name="T42" fmla="*/ 308 w 515"/>
              <a:gd name="T43" fmla="*/ 178 h 283"/>
              <a:gd name="T44" fmla="*/ 13 w 515"/>
              <a:gd name="T45" fmla="*/ 110 h 283"/>
              <a:gd name="T46" fmla="*/ 498 w 515"/>
              <a:gd name="T47" fmla="*/ 112 h 283"/>
              <a:gd name="T48" fmla="*/ 384 w 515"/>
              <a:gd name="T49" fmla="*/ 62 h 283"/>
              <a:gd name="T50" fmla="*/ 376 w 515"/>
              <a:gd name="T51" fmla="*/ 41 h 283"/>
              <a:gd name="T52" fmla="*/ 377 w 515"/>
              <a:gd name="T53" fmla="*/ 32 h 283"/>
              <a:gd name="T54" fmla="*/ 388 w 515"/>
              <a:gd name="T55" fmla="*/ 56 h 283"/>
              <a:gd name="T56" fmla="*/ 385 w 515"/>
              <a:gd name="T57" fmla="*/ 108 h 283"/>
              <a:gd name="T58" fmla="*/ 376 w 515"/>
              <a:gd name="T59" fmla="*/ 110 h 283"/>
              <a:gd name="T60" fmla="*/ 103 w 515"/>
              <a:gd name="T61" fmla="*/ 93 h 283"/>
              <a:gd name="T62" fmla="*/ 69 w 515"/>
              <a:gd name="T63" fmla="*/ 91 h 283"/>
              <a:gd name="T64" fmla="*/ 29 w 515"/>
              <a:gd name="T65" fmla="*/ 96 h 283"/>
              <a:gd name="T66" fmla="*/ 17 w 515"/>
              <a:gd name="T67" fmla="*/ 163 h 283"/>
              <a:gd name="T68" fmla="*/ 24 w 515"/>
              <a:gd name="T69" fmla="*/ 163 h 283"/>
              <a:gd name="T70" fmla="*/ 218 w 515"/>
              <a:gd name="T71" fmla="*/ 176 h 283"/>
              <a:gd name="T72" fmla="*/ 392 w 515"/>
              <a:gd name="T73" fmla="*/ 174 h 283"/>
              <a:gd name="T74" fmla="*/ 403 w 515"/>
              <a:gd name="T75" fmla="*/ 202 h 283"/>
              <a:gd name="T76" fmla="*/ 407 w 515"/>
              <a:gd name="T77" fmla="*/ 261 h 283"/>
              <a:gd name="T78" fmla="*/ 489 w 515"/>
              <a:gd name="T79" fmla="*/ 143 h 283"/>
              <a:gd name="T80" fmla="*/ 389 w 515"/>
              <a:gd name="T81" fmla="*/ 1 h 283"/>
              <a:gd name="T82" fmla="*/ 504 w 515"/>
              <a:gd name="T83" fmla="*/ 117 h 283"/>
              <a:gd name="T84" fmla="*/ 468 w 515"/>
              <a:gd name="T85" fmla="*/ 186 h 283"/>
              <a:gd name="T86" fmla="*/ 476 w 515"/>
              <a:gd name="T87" fmla="*/ 178 h 283"/>
              <a:gd name="T88" fmla="*/ 403 w 515"/>
              <a:gd name="T89" fmla="*/ 283 h 283"/>
              <a:gd name="T90" fmla="*/ 398 w 515"/>
              <a:gd name="T91" fmla="*/ 247 h 283"/>
              <a:gd name="T92" fmla="*/ 392 w 515"/>
              <a:gd name="T93" fmla="*/ 203 h 283"/>
              <a:gd name="T94" fmla="*/ 402 w 515"/>
              <a:gd name="T95" fmla="*/ 278 h 283"/>
              <a:gd name="T96" fmla="*/ 397 w 515"/>
              <a:gd name="T97" fmla="*/ 275 h 283"/>
              <a:gd name="T98" fmla="*/ 392 w 515"/>
              <a:gd name="T99" fmla="*/ 279 h 283"/>
              <a:gd name="T100" fmla="*/ 245 w 515"/>
              <a:gd name="T101" fmla="*/ 194 h 283"/>
              <a:gd name="T102" fmla="*/ 13 w 515"/>
              <a:gd name="T103" fmla="*/ 198 h 283"/>
              <a:gd name="T104" fmla="*/ 268 w 515"/>
              <a:gd name="T105" fmla="*/ 190 h 283"/>
              <a:gd name="T106" fmla="*/ 120 w 515"/>
              <a:gd name="T107" fmla="*/ 193 h 283"/>
              <a:gd name="T108" fmla="*/ 10 w 515"/>
              <a:gd name="T109" fmla="*/ 199 h 283"/>
              <a:gd name="T110" fmla="*/ 0 w 515"/>
              <a:gd name="T111" fmla="*/ 186 h 283"/>
              <a:gd name="T112" fmla="*/ 8 w 515"/>
              <a:gd name="T113" fmla="*/ 97 h 283"/>
              <a:gd name="T114" fmla="*/ 24 w 515"/>
              <a:gd name="T115" fmla="*/ 92 h 283"/>
              <a:gd name="T116" fmla="*/ 20 w 515"/>
              <a:gd name="T117" fmla="*/ 84 h 283"/>
              <a:gd name="T118" fmla="*/ 247 w 515"/>
              <a:gd name="T119" fmla="*/ 97 h 283"/>
              <a:gd name="T120" fmla="*/ 380 w 515"/>
              <a:gd name="T121" fmla="*/ 8 h 283"/>
              <a:gd name="T122" fmla="*/ 388 w 515"/>
              <a:gd name="T123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5" h="283">
                <a:moveTo>
                  <a:pt x="439" y="230"/>
                </a:moveTo>
                <a:lnTo>
                  <a:pt x="422" y="253"/>
                </a:lnTo>
                <a:lnTo>
                  <a:pt x="418" y="260"/>
                </a:lnTo>
                <a:lnTo>
                  <a:pt x="414" y="266"/>
                </a:lnTo>
                <a:lnTo>
                  <a:pt x="413" y="268"/>
                </a:lnTo>
                <a:lnTo>
                  <a:pt x="427" y="249"/>
                </a:lnTo>
                <a:lnTo>
                  <a:pt x="439" y="230"/>
                </a:lnTo>
                <a:close/>
                <a:moveTo>
                  <a:pt x="385" y="192"/>
                </a:moveTo>
                <a:lnTo>
                  <a:pt x="385" y="192"/>
                </a:lnTo>
                <a:lnTo>
                  <a:pt x="385" y="193"/>
                </a:lnTo>
                <a:lnTo>
                  <a:pt x="385" y="192"/>
                </a:lnTo>
                <a:close/>
                <a:moveTo>
                  <a:pt x="392" y="192"/>
                </a:moveTo>
                <a:lnTo>
                  <a:pt x="392" y="192"/>
                </a:lnTo>
                <a:lnTo>
                  <a:pt x="392" y="195"/>
                </a:lnTo>
                <a:lnTo>
                  <a:pt x="392" y="192"/>
                </a:lnTo>
                <a:close/>
                <a:moveTo>
                  <a:pt x="91" y="190"/>
                </a:moveTo>
                <a:lnTo>
                  <a:pt x="67" y="192"/>
                </a:lnTo>
                <a:lnTo>
                  <a:pt x="46" y="193"/>
                </a:lnTo>
                <a:lnTo>
                  <a:pt x="46" y="193"/>
                </a:lnTo>
                <a:lnTo>
                  <a:pt x="69" y="194"/>
                </a:lnTo>
                <a:lnTo>
                  <a:pt x="91" y="193"/>
                </a:lnTo>
                <a:lnTo>
                  <a:pt x="113" y="193"/>
                </a:lnTo>
                <a:lnTo>
                  <a:pt x="91" y="190"/>
                </a:lnTo>
                <a:close/>
                <a:moveTo>
                  <a:pt x="15" y="190"/>
                </a:moveTo>
                <a:lnTo>
                  <a:pt x="13" y="192"/>
                </a:lnTo>
                <a:lnTo>
                  <a:pt x="15" y="192"/>
                </a:lnTo>
                <a:lnTo>
                  <a:pt x="15" y="190"/>
                </a:lnTo>
                <a:close/>
                <a:moveTo>
                  <a:pt x="24" y="190"/>
                </a:moveTo>
                <a:lnTo>
                  <a:pt x="24" y="190"/>
                </a:lnTo>
                <a:lnTo>
                  <a:pt x="23" y="192"/>
                </a:lnTo>
                <a:lnTo>
                  <a:pt x="25" y="192"/>
                </a:lnTo>
                <a:lnTo>
                  <a:pt x="25" y="190"/>
                </a:lnTo>
                <a:lnTo>
                  <a:pt x="24" y="190"/>
                </a:lnTo>
                <a:close/>
                <a:moveTo>
                  <a:pt x="97" y="190"/>
                </a:moveTo>
                <a:lnTo>
                  <a:pt x="107" y="190"/>
                </a:lnTo>
                <a:lnTo>
                  <a:pt x="107" y="190"/>
                </a:lnTo>
                <a:lnTo>
                  <a:pt x="109" y="190"/>
                </a:lnTo>
                <a:lnTo>
                  <a:pt x="97" y="190"/>
                </a:lnTo>
                <a:close/>
                <a:moveTo>
                  <a:pt x="17" y="189"/>
                </a:moveTo>
                <a:lnTo>
                  <a:pt x="17" y="189"/>
                </a:lnTo>
                <a:lnTo>
                  <a:pt x="17" y="190"/>
                </a:lnTo>
                <a:lnTo>
                  <a:pt x="16" y="192"/>
                </a:lnTo>
                <a:lnTo>
                  <a:pt x="21" y="192"/>
                </a:lnTo>
                <a:lnTo>
                  <a:pt x="21" y="190"/>
                </a:lnTo>
                <a:lnTo>
                  <a:pt x="17" y="189"/>
                </a:lnTo>
                <a:close/>
                <a:moveTo>
                  <a:pt x="59" y="189"/>
                </a:moveTo>
                <a:lnTo>
                  <a:pt x="40" y="190"/>
                </a:lnTo>
                <a:lnTo>
                  <a:pt x="34" y="190"/>
                </a:lnTo>
                <a:lnTo>
                  <a:pt x="28" y="190"/>
                </a:lnTo>
                <a:lnTo>
                  <a:pt x="28" y="192"/>
                </a:lnTo>
                <a:lnTo>
                  <a:pt x="37" y="192"/>
                </a:lnTo>
                <a:lnTo>
                  <a:pt x="74" y="189"/>
                </a:lnTo>
                <a:lnTo>
                  <a:pt x="76" y="189"/>
                </a:lnTo>
                <a:lnTo>
                  <a:pt x="59" y="189"/>
                </a:lnTo>
                <a:close/>
                <a:moveTo>
                  <a:pt x="397" y="188"/>
                </a:moveTo>
                <a:lnTo>
                  <a:pt x="397" y="205"/>
                </a:lnTo>
                <a:lnTo>
                  <a:pt x="399" y="220"/>
                </a:lnTo>
                <a:lnTo>
                  <a:pt x="399" y="236"/>
                </a:lnTo>
                <a:lnTo>
                  <a:pt x="402" y="253"/>
                </a:lnTo>
                <a:lnTo>
                  <a:pt x="402" y="220"/>
                </a:lnTo>
                <a:lnTo>
                  <a:pt x="401" y="216"/>
                </a:lnTo>
                <a:lnTo>
                  <a:pt x="397" y="188"/>
                </a:lnTo>
                <a:close/>
                <a:moveTo>
                  <a:pt x="28" y="188"/>
                </a:moveTo>
                <a:lnTo>
                  <a:pt x="28" y="188"/>
                </a:lnTo>
                <a:lnTo>
                  <a:pt x="38" y="188"/>
                </a:lnTo>
                <a:lnTo>
                  <a:pt x="28" y="188"/>
                </a:lnTo>
                <a:close/>
                <a:moveTo>
                  <a:pt x="24" y="188"/>
                </a:moveTo>
                <a:lnTo>
                  <a:pt x="24" y="188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close/>
                <a:moveTo>
                  <a:pt x="192" y="188"/>
                </a:moveTo>
                <a:lnTo>
                  <a:pt x="128" y="190"/>
                </a:lnTo>
                <a:lnTo>
                  <a:pt x="133" y="190"/>
                </a:lnTo>
                <a:lnTo>
                  <a:pt x="134" y="190"/>
                </a:lnTo>
                <a:lnTo>
                  <a:pt x="133" y="190"/>
                </a:lnTo>
                <a:lnTo>
                  <a:pt x="117" y="190"/>
                </a:lnTo>
                <a:lnTo>
                  <a:pt x="107" y="190"/>
                </a:lnTo>
                <a:lnTo>
                  <a:pt x="129" y="192"/>
                </a:lnTo>
                <a:lnTo>
                  <a:pt x="160" y="190"/>
                </a:lnTo>
                <a:lnTo>
                  <a:pt x="192" y="188"/>
                </a:lnTo>
                <a:close/>
                <a:moveTo>
                  <a:pt x="17" y="188"/>
                </a:moveTo>
                <a:lnTo>
                  <a:pt x="17" y="188"/>
                </a:lnTo>
                <a:lnTo>
                  <a:pt x="19" y="188"/>
                </a:lnTo>
                <a:lnTo>
                  <a:pt x="19" y="188"/>
                </a:lnTo>
                <a:lnTo>
                  <a:pt x="17" y="188"/>
                </a:lnTo>
                <a:close/>
                <a:moveTo>
                  <a:pt x="11" y="186"/>
                </a:moveTo>
                <a:lnTo>
                  <a:pt x="10" y="192"/>
                </a:lnTo>
                <a:lnTo>
                  <a:pt x="12" y="192"/>
                </a:lnTo>
                <a:lnTo>
                  <a:pt x="12" y="192"/>
                </a:lnTo>
                <a:lnTo>
                  <a:pt x="12" y="188"/>
                </a:lnTo>
                <a:lnTo>
                  <a:pt x="11" y="188"/>
                </a:lnTo>
                <a:lnTo>
                  <a:pt x="11" y="188"/>
                </a:lnTo>
                <a:lnTo>
                  <a:pt x="11" y="188"/>
                </a:lnTo>
                <a:lnTo>
                  <a:pt x="12" y="188"/>
                </a:lnTo>
                <a:lnTo>
                  <a:pt x="12" y="186"/>
                </a:lnTo>
                <a:lnTo>
                  <a:pt x="11" y="186"/>
                </a:lnTo>
                <a:close/>
                <a:moveTo>
                  <a:pt x="279" y="185"/>
                </a:moveTo>
                <a:lnTo>
                  <a:pt x="279" y="185"/>
                </a:lnTo>
                <a:lnTo>
                  <a:pt x="281" y="185"/>
                </a:lnTo>
                <a:lnTo>
                  <a:pt x="279" y="185"/>
                </a:lnTo>
                <a:close/>
                <a:moveTo>
                  <a:pt x="382" y="185"/>
                </a:moveTo>
                <a:lnTo>
                  <a:pt x="371" y="188"/>
                </a:lnTo>
                <a:lnTo>
                  <a:pt x="376" y="189"/>
                </a:lnTo>
                <a:lnTo>
                  <a:pt x="382" y="189"/>
                </a:lnTo>
                <a:lnTo>
                  <a:pt x="382" y="185"/>
                </a:lnTo>
                <a:close/>
                <a:moveTo>
                  <a:pt x="17" y="185"/>
                </a:move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close/>
                <a:moveTo>
                  <a:pt x="382" y="184"/>
                </a:moveTo>
                <a:lnTo>
                  <a:pt x="382" y="184"/>
                </a:lnTo>
                <a:lnTo>
                  <a:pt x="382" y="184"/>
                </a:lnTo>
                <a:lnTo>
                  <a:pt x="382" y="184"/>
                </a:lnTo>
                <a:close/>
                <a:moveTo>
                  <a:pt x="24" y="184"/>
                </a:moveTo>
                <a:lnTo>
                  <a:pt x="23" y="184"/>
                </a:lnTo>
                <a:lnTo>
                  <a:pt x="23" y="185"/>
                </a:lnTo>
                <a:lnTo>
                  <a:pt x="24" y="185"/>
                </a:lnTo>
                <a:lnTo>
                  <a:pt x="24" y="184"/>
                </a:lnTo>
                <a:close/>
                <a:moveTo>
                  <a:pt x="254" y="182"/>
                </a:moveTo>
                <a:lnTo>
                  <a:pt x="247" y="184"/>
                </a:lnTo>
                <a:lnTo>
                  <a:pt x="273" y="184"/>
                </a:lnTo>
                <a:lnTo>
                  <a:pt x="254" y="182"/>
                </a:lnTo>
                <a:close/>
                <a:moveTo>
                  <a:pt x="147" y="182"/>
                </a:moveTo>
                <a:lnTo>
                  <a:pt x="91" y="186"/>
                </a:lnTo>
                <a:lnTo>
                  <a:pt x="87" y="188"/>
                </a:lnTo>
                <a:lnTo>
                  <a:pt x="117" y="189"/>
                </a:lnTo>
                <a:lnTo>
                  <a:pt x="162" y="185"/>
                </a:lnTo>
                <a:lnTo>
                  <a:pt x="206" y="185"/>
                </a:lnTo>
                <a:lnTo>
                  <a:pt x="208" y="185"/>
                </a:lnTo>
                <a:lnTo>
                  <a:pt x="214" y="185"/>
                </a:lnTo>
                <a:lnTo>
                  <a:pt x="151" y="182"/>
                </a:lnTo>
                <a:lnTo>
                  <a:pt x="147" y="182"/>
                </a:lnTo>
                <a:close/>
                <a:moveTo>
                  <a:pt x="80" y="182"/>
                </a:moveTo>
                <a:lnTo>
                  <a:pt x="62" y="182"/>
                </a:lnTo>
                <a:lnTo>
                  <a:pt x="42" y="184"/>
                </a:lnTo>
                <a:lnTo>
                  <a:pt x="36" y="182"/>
                </a:lnTo>
                <a:lnTo>
                  <a:pt x="28" y="182"/>
                </a:lnTo>
                <a:lnTo>
                  <a:pt x="28" y="185"/>
                </a:lnTo>
                <a:lnTo>
                  <a:pt x="66" y="186"/>
                </a:lnTo>
                <a:lnTo>
                  <a:pt x="101" y="182"/>
                </a:lnTo>
                <a:lnTo>
                  <a:pt x="80" y="182"/>
                </a:lnTo>
                <a:close/>
                <a:moveTo>
                  <a:pt x="11" y="181"/>
                </a:moveTo>
                <a:lnTo>
                  <a:pt x="11" y="185"/>
                </a:lnTo>
                <a:lnTo>
                  <a:pt x="11" y="185"/>
                </a:lnTo>
                <a:lnTo>
                  <a:pt x="11" y="181"/>
                </a:lnTo>
                <a:close/>
                <a:moveTo>
                  <a:pt x="393" y="180"/>
                </a:moveTo>
                <a:lnTo>
                  <a:pt x="389" y="181"/>
                </a:lnTo>
                <a:lnTo>
                  <a:pt x="389" y="181"/>
                </a:lnTo>
                <a:lnTo>
                  <a:pt x="390" y="189"/>
                </a:lnTo>
                <a:lnTo>
                  <a:pt x="392" y="189"/>
                </a:lnTo>
                <a:lnTo>
                  <a:pt x="393" y="180"/>
                </a:lnTo>
                <a:close/>
                <a:moveTo>
                  <a:pt x="233" y="180"/>
                </a:moveTo>
                <a:lnTo>
                  <a:pt x="201" y="180"/>
                </a:lnTo>
                <a:lnTo>
                  <a:pt x="196" y="180"/>
                </a:lnTo>
                <a:lnTo>
                  <a:pt x="202" y="181"/>
                </a:lnTo>
                <a:lnTo>
                  <a:pt x="229" y="182"/>
                </a:lnTo>
                <a:lnTo>
                  <a:pt x="231" y="182"/>
                </a:lnTo>
                <a:lnTo>
                  <a:pt x="229" y="182"/>
                </a:lnTo>
                <a:lnTo>
                  <a:pt x="229" y="182"/>
                </a:lnTo>
                <a:lnTo>
                  <a:pt x="229" y="181"/>
                </a:lnTo>
                <a:lnTo>
                  <a:pt x="230" y="181"/>
                </a:lnTo>
                <a:lnTo>
                  <a:pt x="230" y="180"/>
                </a:lnTo>
                <a:lnTo>
                  <a:pt x="233" y="180"/>
                </a:lnTo>
                <a:close/>
                <a:moveTo>
                  <a:pt x="326" y="180"/>
                </a:moveTo>
                <a:lnTo>
                  <a:pt x="325" y="180"/>
                </a:lnTo>
                <a:lnTo>
                  <a:pt x="321" y="181"/>
                </a:lnTo>
                <a:lnTo>
                  <a:pt x="325" y="181"/>
                </a:lnTo>
                <a:lnTo>
                  <a:pt x="330" y="181"/>
                </a:lnTo>
                <a:lnTo>
                  <a:pt x="336" y="181"/>
                </a:lnTo>
                <a:lnTo>
                  <a:pt x="326" y="180"/>
                </a:lnTo>
                <a:close/>
                <a:moveTo>
                  <a:pt x="397" y="180"/>
                </a:moveTo>
                <a:lnTo>
                  <a:pt x="395" y="180"/>
                </a:lnTo>
                <a:lnTo>
                  <a:pt x="394" y="189"/>
                </a:lnTo>
                <a:lnTo>
                  <a:pt x="395" y="190"/>
                </a:lnTo>
                <a:lnTo>
                  <a:pt x="395" y="185"/>
                </a:lnTo>
                <a:lnTo>
                  <a:pt x="397" y="181"/>
                </a:lnTo>
                <a:lnTo>
                  <a:pt x="397" y="180"/>
                </a:lnTo>
                <a:close/>
                <a:moveTo>
                  <a:pt x="308" y="178"/>
                </a:moveTo>
                <a:lnTo>
                  <a:pt x="267" y="180"/>
                </a:lnTo>
                <a:lnTo>
                  <a:pt x="306" y="186"/>
                </a:lnTo>
                <a:lnTo>
                  <a:pt x="332" y="186"/>
                </a:lnTo>
                <a:lnTo>
                  <a:pt x="348" y="186"/>
                </a:lnTo>
                <a:lnTo>
                  <a:pt x="363" y="186"/>
                </a:lnTo>
                <a:lnTo>
                  <a:pt x="365" y="186"/>
                </a:lnTo>
                <a:lnTo>
                  <a:pt x="373" y="185"/>
                </a:lnTo>
                <a:lnTo>
                  <a:pt x="381" y="184"/>
                </a:lnTo>
                <a:lnTo>
                  <a:pt x="381" y="184"/>
                </a:lnTo>
                <a:lnTo>
                  <a:pt x="381" y="182"/>
                </a:lnTo>
                <a:lnTo>
                  <a:pt x="382" y="182"/>
                </a:lnTo>
                <a:lnTo>
                  <a:pt x="382" y="182"/>
                </a:lnTo>
                <a:lnTo>
                  <a:pt x="382" y="184"/>
                </a:lnTo>
                <a:lnTo>
                  <a:pt x="384" y="184"/>
                </a:lnTo>
                <a:lnTo>
                  <a:pt x="384" y="184"/>
                </a:lnTo>
                <a:lnTo>
                  <a:pt x="384" y="185"/>
                </a:lnTo>
                <a:lnTo>
                  <a:pt x="384" y="185"/>
                </a:lnTo>
                <a:lnTo>
                  <a:pt x="384" y="189"/>
                </a:lnTo>
                <a:lnTo>
                  <a:pt x="385" y="189"/>
                </a:lnTo>
                <a:lnTo>
                  <a:pt x="385" y="181"/>
                </a:lnTo>
                <a:lnTo>
                  <a:pt x="364" y="182"/>
                </a:lnTo>
                <a:lnTo>
                  <a:pt x="353" y="182"/>
                </a:lnTo>
                <a:lnTo>
                  <a:pt x="342" y="184"/>
                </a:lnTo>
                <a:lnTo>
                  <a:pt x="330" y="185"/>
                </a:lnTo>
                <a:lnTo>
                  <a:pt x="327" y="185"/>
                </a:lnTo>
                <a:lnTo>
                  <a:pt x="325" y="185"/>
                </a:lnTo>
                <a:lnTo>
                  <a:pt x="322" y="185"/>
                </a:lnTo>
                <a:lnTo>
                  <a:pt x="319" y="185"/>
                </a:lnTo>
                <a:lnTo>
                  <a:pt x="314" y="185"/>
                </a:lnTo>
                <a:lnTo>
                  <a:pt x="310" y="185"/>
                </a:lnTo>
                <a:lnTo>
                  <a:pt x="305" y="185"/>
                </a:lnTo>
                <a:lnTo>
                  <a:pt x="305" y="185"/>
                </a:lnTo>
                <a:lnTo>
                  <a:pt x="305" y="185"/>
                </a:lnTo>
                <a:lnTo>
                  <a:pt x="311" y="184"/>
                </a:lnTo>
                <a:lnTo>
                  <a:pt x="304" y="184"/>
                </a:lnTo>
                <a:lnTo>
                  <a:pt x="297" y="184"/>
                </a:lnTo>
                <a:lnTo>
                  <a:pt x="297" y="182"/>
                </a:lnTo>
                <a:lnTo>
                  <a:pt x="298" y="182"/>
                </a:lnTo>
                <a:lnTo>
                  <a:pt x="308" y="181"/>
                </a:lnTo>
                <a:lnTo>
                  <a:pt x="317" y="178"/>
                </a:lnTo>
                <a:lnTo>
                  <a:pt x="308" y="178"/>
                </a:lnTo>
                <a:close/>
                <a:moveTo>
                  <a:pt x="16" y="178"/>
                </a:moveTo>
                <a:lnTo>
                  <a:pt x="16" y="184"/>
                </a:lnTo>
                <a:lnTo>
                  <a:pt x="17" y="184"/>
                </a:lnTo>
                <a:lnTo>
                  <a:pt x="16" y="178"/>
                </a:lnTo>
                <a:close/>
                <a:moveTo>
                  <a:pt x="13" y="110"/>
                </a:moveTo>
                <a:lnTo>
                  <a:pt x="13" y="123"/>
                </a:lnTo>
                <a:lnTo>
                  <a:pt x="12" y="135"/>
                </a:lnTo>
                <a:lnTo>
                  <a:pt x="13" y="155"/>
                </a:lnTo>
                <a:lnTo>
                  <a:pt x="15" y="133"/>
                </a:lnTo>
                <a:lnTo>
                  <a:pt x="13" y="110"/>
                </a:lnTo>
                <a:close/>
                <a:moveTo>
                  <a:pt x="479" y="96"/>
                </a:moveTo>
                <a:lnTo>
                  <a:pt x="487" y="105"/>
                </a:lnTo>
                <a:lnTo>
                  <a:pt x="493" y="109"/>
                </a:lnTo>
                <a:lnTo>
                  <a:pt x="498" y="113"/>
                </a:lnTo>
                <a:lnTo>
                  <a:pt x="503" y="117"/>
                </a:lnTo>
                <a:lnTo>
                  <a:pt x="504" y="115"/>
                </a:lnTo>
                <a:lnTo>
                  <a:pt x="503" y="114"/>
                </a:lnTo>
                <a:lnTo>
                  <a:pt x="502" y="114"/>
                </a:lnTo>
                <a:lnTo>
                  <a:pt x="499" y="113"/>
                </a:lnTo>
                <a:lnTo>
                  <a:pt x="498" y="112"/>
                </a:lnTo>
                <a:lnTo>
                  <a:pt x="490" y="105"/>
                </a:lnTo>
                <a:lnTo>
                  <a:pt x="482" y="98"/>
                </a:lnTo>
                <a:lnTo>
                  <a:pt x="479" y="96"/>
                </a:lnTo>
                <a:close/>
                <a:moveTo>
                  <a:pt x="382" y="84"/>
                </a:moveTo>
                <a:lnTo>
                  <a:pt x="380" y="104"/>
                </a:lnTo>
                <a:lnTo>
                  <a:pt x="381" y="104"/>
                </a:lnTo>
                <a:lnTo>
                  <a:pt x="382" y="84"/>
                </a:lnTo>
                <a:close/>
                <a:moveTo>
                  <a:pt x="384" y="53"/>
                </a:moveTo>
                <a:lnTo>
                  <a:pt x="384" y="58"/>
                </a:lnTo>
                <a:lnTo>
                  <a:pt x="384" y="62"/>
                </a:lnTo>
                <a:lnTo>
                  <a:pt x="384" y="73"/>
                </a:lnTo>
                <a:lnTo>
                  <a:pt x="384" y="73"/>
                </a:lnTo>
                <a:lnTo>
                  <a:pt x="385" y="84"/>
                </a:lnTo>
                <a:lnTo>
                  <a:pt x="385" y="94"/>
                </a:lnTo>
                <a:lnTo>
                  <a:pt x="386" y="85"/>
                </a:lnTo>
                <a:lnTo>
                  <a:pt x="385" y="72"/>
                </a:lnTo>
                <a:lnTo>
                  <a:pt x="385" y="60"/>
                </a:lnTo>
                <a:lnTo>
                  <a:pt x="384" y="53"/>
                </a:lnTo>
                <a:lnTo>
                  <a:pt x="384" y="53"/>
                </a:lnTo>
                <a:close/>
                <a:moveTo>
                  <a:pt x="376" y="41"/>
                </a:moveTo>
                <a:lnTo>
                  <a:pt x="377" y="62"/>
                </a:lnTo>
                <a:lnTo>
                  <a:pt x="378" y="84"/>
                </a:lnTo>
                <a:lnTo>
                  <a:pt x="380" y="70"/>
                </a:lnTo>
                <a:lnTo>
                  <a:pt x="380" y="55"/>
                </a:lnTo>
                <a:lnTo>
                  <a:pt x="378" y="50"/>
                </a:lnTo>
                <a:lnTo>
                  <a:pt x="377" y="45"/>
                </a:lnTo>
                <a:lnTo>
                  <a:pt x="376" y="41"/>
                </a:lnTo>
                <a:close/>
                <a:moveTo>
                  <a:pt x="381" y="8"/>
                </a:moveTo>
                <a:lnTo>
                  <a:pt x="377" y="32"/>
                </a:lnTo>
                <a:lnTo>
                  <a:pt x="377" y="32"/>
                </a:lnTo>
                <a:lnTo>
                  <a:pt x="377" y="30"/>
                </a:lnTo>
                <a:lnTo>
                  <a:pt x="378" y="30"/>
                </a:lnTo>
                <a:lnTo>
                  <a:pt x="378" y="30"/>
                </a:lnTo>
                <a:lnTo>
                  <a:pt x="381" y="32"/>
                </a:lnTo>
                <a:lnTo>
                  <a:pt x="381" y="33"/>
                </a:lnTo>
                <a:lnTo>
                  <a:pt x="382" y="37"/>
                </a:lnTo>
                <a:lnTo>
                  <a:pt x="381" y="8"/>
                </a:lnTo>
                <a:close/>
                <a:moveTo>
                  <a:pt x="385" y="8"/>
                </a:moveTo>
                <a:lnTo>
                  <a:pt x="385" y="8"/>
                </a:lnTo>
                <a:lnTo>
                  <a:pt x="388" y="56"/>
                </a:lnTo>
                <a:lnTo>
                  <a:pt x="388" y="77"/>
                </a:lnTo>
                <a:lnTo>
                  <a:pt x="386" y="98"/>
                </a:lnTo>
                <a:lnTo>
                  <a:pt x="386" y="98"/>
                </a:lnTo>
                <a:lnTo>
                  <a:pt x="385" y="98"/>
                </a:lnTo>
                <a:lnTo>
                  <a:pt x="385" y="98"/>
                </a:lnTo>
                <a:lnTo>
                  <a:pt x="385" y="104"/>
                </a:lnTo>
                <a:lnTo>
                  <a:pt x="385" y="106"/>
                </a:lnTo>
                <a:lnTo>
                  <a:pt x="385" y="106"/>
                </a:lnTo>
                <a:lnTo>
                  <a:pt x="385" y="106"/>
                </a:lnTo>
                <a:lnTo>
                  <a:pt x="385" y="108"/>
                </a:lnTo>
                <a:lnTo>
                  <a:pt x="384" y="109"/>
                </a:lnTo>
                <a:lnTo>
                  <a:pt x="382" y="110"/>
                </a:lnTo>
                <a:lnTo>
                  <a:pt x="381" y="110"/>
                </a:lnTo>
                <a:lnTo>
                  <a:pt x="380" y="110"/>
                </a:lnTo>
                <a:lnTo>
                  <a:pt x="380" y="112"/>
                </a:lnTo>
                <a:lnTo>
                  <a:pt x="380" y="113"/>
                </a:lnTo>
                <a:lnTo>
                  <a:pt x="378" y="113"/>
                </a:lnTo>
                <a:lnTo>
                  <a:pt x="377" y="114"/>
                </a:lnTo>
                <a:lnTo>
                  <a:pt x="376" y="114"/>
                </a:lnTo>
                <a:lnTo>
                  <a:pt x="376" y="110"/>
                </a:lnTo>
                <a:lnTo>
                  <a:pt x="374" y="110"/>
                </a:lnTo>
                <a:lnTo>
                  <a:pt x="372" y="110"/>
                </a:lnTo>
                <a:lnTo>
                  <a:pt x="368" y="110"/>
                </a:lnTo>
                <a:lnTo>
                  <a:pt x="368" y="109"/>
                </a:lnTo>
                <a:lnTo>
                  <a:pt x="298" y="106"/>
                </a:lnTo>
                <a:lnTo>
                  <a:pt x="247" y="102"/>
                </a:lnTo>
                <a:lnTo>
                  <a:pt x="195" y="98"/>
                </a:lnTo>
                <a:lnTo>
                  <a:pt x="154" y="96"/>
                </a:lnTo>
                <a:lnTo>
                  <a:pt x="112" y="92"/>
                </a:lnTo>
                <a:lnTo>
                  <a:pt x="103" y="93"/>
                </a:lnTo>
                <a:lnTo>
                  <a:pt x="92" y="93"/>
                </a:lnTo>
                <a:lnTo>
                  <a:pt x="80" y="93"/>
                </a:lnTo>
                <a:lnTo>
                  <a:pt x="69" y="93"/>
                </a:lnTo>
                <a:lnTo>
                  <a:pt x="69" y="93"/>
                </a:lnTo>
                <a:lnTo>
                  <a:pt x="69" y="93"/>
                </a:lnTo>
                <a:lnTo>
                  <a:pt x="78" y="91"/>
                </a:lnTo>
                <a:lnTo>
                  <a:pt x="86" y="91"/>
                </a:lnTo>
                <a:lnTo>
                  <a:pt x="67" y="91"/>
                </a:lnTo>
                <a:lnTo>
                  <a:pt x="69" y="91"/>
                </a:lnTo>
                <a:lnTo>
                  <a:pt x="69" y="91"/>
                </a:lnTo>
                <a:lnTo>
                  <a:pt x="69" y="92"/>
                </a:lnTo>
                <a:lnTo>
                  <a:pt x="69" y="93"/>
                </a:lnTo>
                <a:lnTo>
                  <a:pt x="67" y="93"/>
                </a:lnTo>
                <a:lnTo>
                  <a:pt x="57" y="94"/>
                </a:lnTo>
                <a:lnTo>
                  <a:pt x="45" y="92"/>
                </a:lnTo>
                <a:lnTo>
                  <a:pt x="45" y="92"/>
                </a:lnTo>
                <a:lnTo>
                  <a:pt x="41" y="93"/>
                </a:lnTo>
                <a:lnTo>
                  <a:pt x="37" y="94"/>
                </a:lnTo>
                <a:lnTo>
                  <a:pt x="33" y="96"/>
                </a:lnTo>
                <a:lnTo>
                  <a:pt x="29" y="96"/>
                </a:lnTo>
                <a:lnTo>
                  <a:pt x="25" y="96"/>
                </a:lnTo>
                <a:lnTo>
                  <a:pt x="19" y="94"/>
                </a:lnTo>
                <a:lnTo>
                  <a:pt x="12" y="93"/>
                </a:lnTo>
                <a:lnTo>
                  <a:pt x="12" y="97"/>
                </a:lnTo>
                <a:lnTo>
                  <a:pt x="12" y="97"/>
                </a:lnTo>
                <a:lnTo>
                  <a:pt x="16" y="115"/>
                </a:lnTo>
                <a:lnTo>
                  <a:pt x="16" y="135"/>
                </a:lnTo>
                <a:lnTo>
                  <a:pt x="15" y="155"/>
                </a:lnTo>
                <a:lnTo>
                  <a:pt x="16" y="155"/>
                </a:lnTo>
                <a:lnTo>
                  <a:pt x="17" y="163"/>
                </a:lnTo>
                <a:lnTo>
                  <a:pt x="19" y="171"/>
                </a:lnTo>
                <a:lnTo>
                  <a:pt x="20" y="181"/>
                </a:lnTo>
                <a:lnTo>
                  <a:pt x="19" y="136"/>
                </a:lnTo>
                <a:lnTo>
                  <a:pt x="19" y="136"/>
                </a:lnTo>
                <a:lnTo>
                  <a:pt x="20" y="136"/>
                </a:lnTo>
                <a:lnTo>
                  <a:pt x="21" y="159"/>
                </a:lnTo>
                <a:lnTo>
                  <a:pt x="23" y="182"/>
                </a:lnTo>
                <a:lnTo>
                  <a:pt x="24" y="182"/>
                </a:lnTo>
                <a:lnTo>
                  <a:pt x="24" y="172"/>
                </a:lnTo>
                <a:lnTo>
                  <a:pt x="24" y="163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7" y="168"/>
                </a:lnTo>
                <a:lnTo>
                  <a:pt x="28" y="181"/>
                </a:lnTo>
                <a:lnTo>
                  <a:pt x="38" y="181"/>
                </a:lnTo>
                <a:lnTo>
                  <a:pt x="50" y="182"/>
                </a:lnTo>
                <a:lnTo>
                  <a:pt x="118" y="181"/>
                </a:lnTo>
                <a:lnTo>
                  <a:pt x="168" y="177"/>
                </a:lnTo>
                <a:lnTo>
                  <a:pt x="218" y="176"/>
                </a:lnTo>
                <a:lnTo>
                  <a:pt x="318" y="174"/>
                </a:lnTo>
                <a:lnTo>
                  <a:pt x="330" y="174"/>
                </a:lnTo>
                <a:lnTo>
                  <a:pt x="334" y="174"/>
                </a:lnTo>
                <a:lnTo>
                  <a:pt x="336" y="176"/>
                </a:lnTo>
                <a:lnTo>
                  <a:pt x="361" y="177"/>
                </a:lnTo>
                <a:lnTo>
                  <a:pt x="361" y="177"/>
                </a:lnTo>
                <a:lnTo>
                  <a:pt x="367" y="177"/>
                </a:lnTo>
                <a:lnTo>
                  <a:pt x="371" y="177"/>
                </a:lnTo>
                <a:lnTo>
                  <a:pt x="371" y="177"/>
                </a:lnTo>
                <a:lnTo>
                  <a:pt x="392" y="174"/>
                </a:lnTo>
                <a:lnTo>
                  <a:pt x="413" y="172"/>
                </a:lnTo>
                <a:lnTo>
                  <a:pt x="414" y="172"/>
                </a:lnTo>
                <a:lnTo>
                  <a:pt x="414" y="173"/>
                </a:lnTo>
                <a:lnTo>
                  <a:pt x="413" y="174"/>
                </a:lnTo>
                <a:lnTo>
                  <a:pt x="411" y="176"/>
                </a:lnTo>
                <a:lnTo>
                  <a:pt x="411" y="177"/>
                </a:lnTo>
                <a:lnTo>
                  <a:pt x="410" y="177"/>
                </a:lnTo>
                <a:lnTo>
                  <a:pt x="399" y="178"/>
                </a:lnTo>
                <a:lnTo>
                  <a:pt x="399" y="180"/>
                </a:lnTo>
                <a:lnTo>
                  <a:pt x="403" y="202"/>
                </a:lnTo>
                <a:lnTo>
                  <a:pt x="403" y="181"/>
                </a:lnTo>
                <a:lnTo>
                  <a:pt x="405" y="181"/>
                </a:lnTo>
                <a:lnTo>
                  <a:pt x="405" y="180"/>
                </a:lnTo>
                <a:lnTo>
                  <a:pt x="406" y="180"/>
                </a:lnTo>
                <a:lnTo>
                  <a:pt x="406" y="180"/>
                </a:lnTo>
                <a:lnTo>
                  <a:pt x="407" y="226"/>
                </a:lnTo>
                <a:lnTo>
                  <a:pt x="410" y="243"/>
                </a:lnTo>
                <a:lnTo>
                  <a:pt x="409" y="258"/>
                </a:lnTo>
                <a:lnTo>
                  <a:pt x="409" y="260"/>
                </a:lnTo>
                <a:lnTo>
                  <a:pt x="407" y="261"/>
                </a:lnTo>
                <a:lnTo>
                  <a:pt x="407" y="261"/>
                </a:lnTo>
                <a:lnTo>
                  <a:pt x="406" y="273"/>
                </a:lnTo>
                <a:lnTo>
                  <a:pt x="413" y="265"/>
                </a:lnTo>
                <a:lnTo>
                  <a:pt x="413" y="264"/>
                </a:lnTo>
                <a:lnTo>
                  <a:pt x="415" y="260"/>
                </a:lnTo>
                <a:lnTo>
                  <a:pt x="419" y="254"/>
                </a:lnTo>
                <a:lnTo>
                  <a:pt x="428" y="239"/>
                </a:lnTo>
                <a:lnTo>
                  <a:pt x="461" y="189"/>
                </a:lnTo>
                <a:lnTo>
                  <a:pt x="474" y="167"/>
                </a:lnTo>
                <a:lnTo>
                  <a:pt x="489" y="143"/>
                </a:lnTo>
                <a:lnTo>
                  <a:pt x="504" y="122"/>
                </a:lnTo>
                <a:lnTo>
                  <a:pt x="493" y="114"/>
                </a:lnTo>
                <a:lnTo>
                  <a:pt x="482" y="104"/>
                </a:lnTo>
                <a:lnTo>
                  <a:pt x="474" y="92"/>
                </a:lnTo>
                <a:lnTo>
                  <a:pt x="460" y="81"/>
                </a:lnTo>
                <a:lnTo>
                  <a:pt x="448" y="70"/>
                </a:lnTo>
                <a:lnTo>
                  <a:pt x="416" y="38"/>
                </a:lnTo>
                <a:lnTo>
                  <a:pt x="385" y="8"/>
                </a:lnTo>
                <a:close/>
                <a:moveTo>
                  <a:pt x="388" y="0"/>
                </a:moveTo>
                <a:lnTo>
                  <a:pt x="389" y="1"/>
                </a:lnTo>
                <a:lnTo>
                  <a:pt x="419" y="30"/>
                </a:lnTo>
                <a:lnTo>
                  <a:pt x="448" y="60"/>
                </a:lnTo>
                <a:lnTo>
                  <a:pt x="462" y="75"/>
                </a:lnTo>
                <a:lnTo>
                  <a:pt x="477" y="88"/>
                </a:lnTo>
                <a:lnTo>
                  <a:pt x="487" y="96"/>
                </a:lnTo>
                <a:lnTo>
                  <a:pt x="497" y="106"/>
                </a:lnTo>
                <a:lnTo>
                  <a:pt x="507" y="114"/>
                </a:lnTo>
                <a:lnTo>
                  <a:pt x="507" y="114"/>
                </a:lnTo>
                <a:lnTo>
                  <a:pt x="507" y="114"/>
                </a:lnTo>
                <a:lnTo>
                  <a:pt x="504" y="117"/>
                </a:lnTo>
                <a:lnTo>
                  <a:pt x="507" y="119"/>
                </a:lnTo>
                <a:lnTo>
                  <a:pt x="511" y="115"/>
                </a:lnTo>
                <a:lnTo>
                  <a:pt x="511" y="114"/>
                </a:lnTo>
                <a:lnTo>
                  <a:pt x="514" y="114"/>
                </a:lnTo>
                <a:lnTo>
                  <a:pt x="515" y="114"/>
                </a:lnTo>
                <a:lnTo>
                  <a:pt x="515" y="114"/>
                </a:lnTo>
                <a:lnTo>
                  <a:pt x="515" y="115"/>
                </a:lnTo>
                <a:lnTo>
                  <a:pt x="497" y="138"/>
                </a:lnTo>
                <a:lnTo>
                  <a:pt x="482" y="161"/>
                </a:lnTo>
                <a:lnTo>
                  <a:pt x="468" y="186"/>
                </a:lnTo>
                <a:lnTo>
                  <a:pt x="489" y="156"/>
                </a:lnTo>
                <a:lnTo>
                  <a:pt x="508" y="125"/>
                </a:lnTo>
                <a:lnTo>
                  <a:pt x="508" y="123"/>
                </a:lnTo>
                <a:lnTo>
                  <a:pt x="510" y="122"/>
                </a:lnTo>
                <a:lnTo>
                  <a:pt x="511" y="122"/>
                </a:lnTo>
                <a:lnTo>
                  <a:pt x="511" y="122"/>
                </a:lnTo>
                <a:lnTo>
                  <a:pt x="512" y="122"/>
                </a:lnTo>
                <a:lnTo>
                  <a:pt x="511" y="123"/>
                </a:lnTo>
                <a:lnTo>
                  <a:pt x="494" y="152"/>
                </a:lnTo>
                <a:lnTo>
                  <a:pt x="476" y="178"/>
                </a:lnTo>
                <a:lnTo>
                  <a:pt x="456" y="206"/>
                </a:lnTo>
                <a:lnTo>
                  <a:pt x="441" y="228"/>
                </a:lnTo>
                <a:lnTo>
                  <a:pt x="427" y="249"/>
                </a:lnTo>
                <a:lnTo>
                  <a:pt x="411" y="270"/>
                </a:lnTo>
                <a:lnTo>
                  <a:pt x="406" y="279"/>
                </a:lnTo>
                <a:lnTo>
                  <a:pt x="406" y="282"/>
                </a:lnTo>
                <a:lnTo>
                  <a:pt x="406" y="282"/>
                </a:lnTo>
                <a:lnTo>
                  <a:pt x="405" y="283"/>
                </a:lnTo>
                <a:lnTo>
                  <a:pt x="405" y="283"/>
                </a:lnTo>
                <a:lnTo>
                  <a:pt x="403" y="283"/>
                </a:lnTo>
                <a:lnTo>
                  <a:pt x="403" y="282"/>
                </a:lnTo>
                <a:lnTo>
                  <a:pt x="403" y="282"/>
                </a:lnTo>
                <a:lnTo>
                  <a:pt x="402" y="281"/>
                </a:lnTo>
                <a:lnTo>
                  <a:pt x="402" y="278"/>
                </a:lnTo>
                <a:lnTo>
                  <a:pt x="402" y="278"/>
                </a:lnTo>
                <a:lnTo>
                  <a:pt x="403" y="274"/>
                </a:lnTo>
                <a:lnTo>
                  <a:pt x="402" y="269"/>
                </a:lnTo>
                <a:lnTo>
                  <a:pt x="402" y="269"/>
                </a:lnTo>
                <a:lnTo>
                  <a:pt x="399" y="258"/>
                </a:lnTo>
                <a:lnTo>
                  <a:pt x="398" y="247"/>
                </a:lnTo>
                <a:lnTo>
                  <a:pt x="395" y="216"/>
                </a:lnTo>
                <a:lnTo>
                  <a:pt x="394" y="205"/>
                </a:lnTo>
                <a:lnTo>
                  <a:pt x="395" y="192"/>
                </a:lnTo>
                <a:lnTo>
                  <a:pt x="394" y="192"/>
                </a:lnTo>
                <a:lnTo>
                  <a:pt x="394" y="192"/>
                </a:lnTo>
                <a:lnTo>
                  <a:pt x="394" y="202"/>
                </a:lnTo>
                <a:lnTo>
                  <a:pt x="393" y="202"/>
                </a:lnTo>
                <a:lnTo>
                  <a:pt x="393" y="203"/>
                </a:lnTo>
                <a:lnTo>
                  <a:pt x="392" y="203"/>
                </a:lnTo>
                <a:lnTo>
                  <a:pt x="392" y="203"/>
                </a:lnTo>
                <a:lnTo>
                  <a:pt x="393" y="213"/>
                </a:lnTo>
                <a:lnTo>
                  <a:pt x="393" y="222"/>
                </a:lnTo>
                <a:lnTo>
                  <a:pt x="395" y="249"/>
                </a:lnTo>
                <a:lnTo>
                  <a:pt x="399" y="273"/>
                </a:lnTo>
                <a:lnTo>
                  <a:pt x="399" y="274"/>
                </a:lnTo>
                <a:lnTo>
                  <a:pt x="399" y="274"/>
                </a:lnTo>
                <a:lnTo>
                  <a:pt x="401" y="279"/>
                </a:lnTo>
                <a:lnTo>
                  <a:pt x="401" y="279"/>
                </a:lnTo>
                <a:lnTo>
                  <a:pt x="401" y="278"/>
                </a:lnTo>
                <a:lnTo>
                  <a:pt x="402" y="278"/>
                </a:lnTo>
                <a:lnTo>
                  <a:pt x="402" y="278"/>
                </a:lnTo>
                <a:lnTo>
                  <a:pt x="402" y="281"/>
                </a:lnTo>
                <a:lnTo>
                  <a:pt x="401" y="282"/>
                </a:lnTo>
                <a:lnTo>
                  <a:pt x="399" y="283"/>
                </a:lnTo>
                <a:lnTo>
                  <a:pt x="398" y="283"/>
                </a:lnTo>
                <a:lnTo>
                  <a:pt x="398" y="283"/>
                </a:lnTo>
                <a:lnTo>
                  <a:pt x="398" y="279"/>
                </a:lnTo>
                <a:lnTo>
                  <a:pt x="397" y="275"/>
                </a:lnTo>
                <a:lnTo>
                  <a:pt x="397" y="275"/>
                </a:lnTo>
                <a:lnTo>
                  <a:pt x="397" y="275"/>
                </a:lnTo>
                <a:lnTo>
                  <a:pt x="397" y="275"/>
                </a:lnTo>
                <a:lnTo>
                  <a:pt x="395" y="273"/>
                </a:lnTo>
                <a:lnTo>
                  <a:pt x="395" y="272"/>
                </a:lnTo>
                <a:lnTo>
                  <a:pt x="395" y="272"/>
                </a:lnTo>
                <a:lnTo>
                  <a:pt x="395" y="272"/>
                </a:lnTo>
                <a:lnTo>
                  <a:pt x="394" y="268"/>
                </a:lnTo>
                <a:lnTo>
                  <a:pt x="394" y="273"/>
                </a:lnTo>
                <a:lnTo>
                  <a:pt x="393" y="279"/>
                </a:lnTo>
                <a:lnTo>
                  <a:pt x="392" y="279"/>
                </a:lnTo>
                <a:lnTo>
                  <a:pt x="392" y="279"/>
                </a:lnTo>
                <a:lnTo>
                  <a:pt x="392" y="279"/>
                </a:lnTo>
                <a:lnTo>
                  <a:pt x="392" y="253"/>
                </a:lnTo>
                <a:lnTo>
                  <a:pt x="389" y="227"/>
                </a:lnTo>
                <a:lnTo>
                  <a:pt x="389" y="227"/>
                </a:lnTo>
                <a:lnTo>
                  <a:pt x="384" y="210"/>
                </a:lnTo>
                <a:lnTo>
                  <a:pt x="381" y="192"/>
                </a:lnTo>
                <a:lnTo>
                  <a:pt x="360" y="194"/>
                </a:lnTo>
                <a:lnTo>
                  <a:pt x="339" y="194"/>
                </a:lnTo>
                <a:lnTo>
                  <a:pt x="290" y="194"/>
                </a:lnTo>
                <a:lnTo>
                  <a:pt x="245" y="194"/>
                </a:lnTo>
                <a:lnTo>
                  <a:pt x="200" y="195"/>
                </a:lnTo>
                <a:lnTo>
                  <a:pt x="143" y="198"/>
                </a:lnTo>
                <a:lnTo>
                  <a:pt x="120" y="199"/>
                </a:lnTo>
                <a:lnTo>
                  <a:pt x="97" y="201"/>
                </a:lnTo>
                <a:lnTo>
                  <a:pt x="44" y="199"/>
                </a:lnTo>
                <a:lnTo>
                  <a:pt x="37" y="199"/>
                </a:lnTo>
                <a:lnTo>
                  <a:pt x="29" y="201"/>
                </a:lnTo>
                <a:lnTo>
                  <a:pt x="20" y="201"/>
                </a:lnTo>
                <a:lnTo>
                  <a:pt x="13" y="198"/>
                </a:lnTo>
                <a:lnTo>
                  <a:pt x="13" y="198"/>
                </a:lnTo>
                <a:lnTo>
                  <a:pt x="15" y="198"/>
                </a:lnTo>
                <a:lnTo>
                  <a:pt x="15" y="198"/>
                </a:lnTo>
                <a:lnTo>
                  <a:pt x="24" y="199"/>
                </a:lnTo>
                <a:lnTo>
                  <a:pt x="36" y="199"/>
                </a:lnTo>
                <a:lnTo>
                  <a:pt x="49" y="198"/>
                </a:lnTo>
                <a:lnTo>
                  <a:pt x="58" y="197"/>
                </a:lnTo>
                <a:lnTo>
                  <a:pt x="82" y="198"/>
                </a:lnTo>
                <a:lnTo>
                  <a:pt x="104" y="198"/>
                </a:lnTo>
                <a:lnTo>
                  <a:pt x="206" y="192"/>
                </a:lnTo>
                <a:lnTo>
                  <a:pt x="268" y="190"/>
                </a:lnTo>
                <a:lnTo>
                  <a:pt x="266" y="189"/>
                </a:lnTo>
                <a:lnTo>
                  <a:pt x="266" y="189"/>
                </a:lnTo>
                <a:lnTo>
                  <a:pt x="266" y="188"/>
                </a:lnTo>
                <a:lnTo>
                  <a:pt x="267" y="186"/>
                </a:lnTo>
                <a:lnTo>
                  <a:pt x="268" y="186"/>
                </a:lnTo>
                <a:lnTo>
                  <a:pt x="268" y="186"/>
                </a:lnTo>
                <a:lnTo>
                  <a:pt x="237" y="185"/>
                </a:lnTo>
                <a:lnTo>
                  <a:pt x="188" y="192"/>
                </a:lnTo>
                <a:lnTo>
                  <a:pt x="138" y="194"/>
                </a:lnTo>
                <a:lnTo>
                  <a:pt x="120" y="193"/>
                </a:lnTo>
                <a:lnTo>
                  <a:pt x="120" y="193"/>
                </a:lnTo>
                <a:lnTo>
                  <a:pt x="120" y="193"/>
                </a:lnTo>
                <a:lnTo>
                  <a:pt x="69" y="197"/>
                </a:lnTo>
                <a:lnTo>
                  <a:pt x="19" y="195"/>
                </a:lnTo>
                <a:lnTo>
                  <a:pt x="12" y="195"/>
                </a:lnTo>
                <a:lnTo>
                  <a:pt x="12" y="195"/>
                </a:lnTo>
                <a:lnTo>
                  <a:pt x="12" y="195"/>
                </a:lnTo>
                <a:lnTo>
                  <a:pt x="15" y="195"/>
                </a:lnTo>
                <a:lnTo>
                  <a:pt x="10" y="194"/>
                </a:lnTo>
                <a:lnTo>
                  <a:pt x="10" y="199"/>
                </a:lnTo>
                <a:lnTo>
                  <a:pt x="8" y="199"/>
                </a:lnTo>
                <a:lnTo>
                  <a:pt x="8" y="199"/>
                </a:lnTo>
                <a:lnTo>
                  <a:pt x="7" y="194"/>
                </a:lnTo>
                <a:lnTo>
                  <a:pt x="7" y="194"/>
                </a:lnTo>
                <a:lnTo>
                  <a:pt x="6" y="194"/>
                </a:lnTo>
                <a:lnTo>
                  <a:pt x="6" y="193"/>
                </a:lnTo>
                <a:lnTo>
                  <a:pt x="7" y="192"/>
                </a:lnTo>
                <a:lnTo>
                  <a:pt x="6" y="186"/>
                </a:lnTo>
                <a:lnTo>
                  <a:pt x="2" y="186"/>
                </a:lnTo>
                <a:lnTo>
                  <a:pt x="0" y="186"/>
                </a:lnTo>
                <a:lnTo>
                  <a:pt x="0" y="185"/>
                </a:lnTo>
                <a:lnTo>
                  <a:pt x="0" y="185"/>
                </a:lnTo>
                <a:lnTo>
                  <a:pt x="2" y="185"/>
                </a:lnTo>
                <a:lnTo>
                  <a:pt x="6" y="185"/>
                </a:lnTo>
                <a:lnTo>
                  <a:pt x="6" y="167"/>
                </a:lnTo>
                <a:lnTo>
                  <a:pt x="6" y="148"/>
                </a:lnTo>
                <a:lnTo>
                  <a:pt x="4" y="123"/>
                </a:lnTo>
                <a:lnTo>
                  <a:pt x="6" y="98"/>
                </a:lnTo>
                <a:lnTo>
                  <a:pt x="6" y="97"/>
                </a:lnTo>
                <a:lnTo>
                  <a:pt x="8" y="97"/>
                </a:lnTo>
                <a:lnTo>
                  <a:pt x="8" y="89"/>
                </a:lnTo>
                <a:lnTo>
                  <a:pt x="7" y="89"/>
                </a:lnTo>
                <a:lnTo>
                  <a:pt x="7" y="89"/>
                </a:lnTo>
                <a:lnTo>
                  <a:pt x="7" y="87"/>
                </a:lnTo>
                <a:lnTo>
                  <a:pt x="7" y="85"/>
                </a:lnTo>
                <a:lnTo>
                  <a:pt x="8" y="85"/>
                </a:lnTo>
                <a:lnTo>
                  <a:pt x="8" y="85"/>
                </a:lnTo>
                <a:lnTo>
                  <a:pt x="10" y="88"/>
                </a:lnTo>
                <a:lnTo>
                  <a:pt x="11" y="92"/>
                </a:lnTo>
                <a:lnTo>
                  <a:pt x="24" y="92"/>
                </a:lnTo>
                <a:lnTo>
                  <a:pt x="36" y="91"/>
                </a:lnTo>
                <a:lnTo>
                  <a:pt x="31" y="89"/>
                </a:lnTo>
                <a:lnTo>
                  <a:pt x="23" y="89"/>
                </a:lnTo>
                <a:lnTo>
                  <a:pt x="15" y="88"/>
                </a:lnTo>
                <a:lnTo>
                  <a:pt x="8" y="85"/>
                </a:lnTo>
                <a:lnTo>
                  <a:pt x="8" y="85"/>
                </a:lnTo>
                <a:lnTo>
                  <a:pt x="10" y="84"/>
                </a:lnTo>
                <a:lnTo>
                  <a:pt x="12" y="84"/>
                </a:lnTo>
                <a:lnTo>
                  <a:pt x="16" y="84"/>
                </a:lnTo>
                <a:lnTo>
                  <a:pt x="20" y="84"/>
                </a:lnTo>
                <a:lnTo>
                  <a:pt x="37" y="87"/>
                </a:lnTo>
                <a:lnTo>
                  <a:pt x="52" y="88"/>
                </a:lnTo>
                <a:lnTo>
                  <a:pt x="59" y="88"/>
                </a:lnTo>
                <a:lnTo>
                  <a:pt x="104" y="87"/>
                </a:lnTo>
                <a:lnTo>
                  <a:pt x="115" y="88"/>
                </a:lnTo>
                <a:lnTo>
                  <a:pt x="120" y="88"/>
                </a:lnTo>
                <a:lnTo>
                  <a:pt x="125" y="88"/>
                </a:lnTo>
                <a:lnTo>
                  <a:pt x="125" y="88"/>
                </a:lnTo>
                <a:lnTo>
                  <a:pt x="199" y="93"/>
                </a:lnTo>
                <a:lnTo>
                  <a:pt x="247" y="97"/>
                </a:lnTo>
                <a:lnTo>
                  <a:pt x="296" y="101"/>
                </a:lnTo>
                <a:lnTo>
                  <a:pt x="356" y="102"/>
                </a:lnTo>
                <a:lnTo>
                  <a:pt x="365" y="104"/>
                </a:lnTo>
                <a:lnTo>
                  <a:pt x="374" y="105"/>
                </a:lnTo>
                <a:lnTo>
                  <a:pt x="376" y="104"/>
                </a:lnTo>
                <a:lnTo>
                  <a:pt x="374" y="81"/>
                </a:lnTo>
                <a:lnTo>
                  <a:pt x="373" y="59"/>
                </a:lnTo>
                <a:lnTo>
                  <a:pt x="374" y="42"/>
                </a:lnTo>
                <a:lnTo>
                  <a:pt x="376" y="25"/>
                </a:lnTo>
                <a:lnTo>
                  <a:pt x="380" y="8"/>
                </a:lnTo>
                <a:lnTo>
                  <a:pt x="380" y="8"/>
                </a:lnTo>
                <a:lnTo>
                  <a:pt x="381" y="8"/>
                </a:lnTo>
                <a:lnTo>
                  <a:pt x="381" y="4"/>
                </a:lnTo>
                <a:lnTo>
                  <a:pt x="381" y="3"/>
                </a:lnTo>
                <a:lnTo>
                  <a:pt x="382" y="3"/>
                </a:lnTo>
                <a:lnTo>
                  <a:pt x="384" y="1"/>
                </a:lnTo>
                <a:lnTo>
                  <a:pt x="384" y="1"/>
                </a:lnTo>
                <a:lnTo>
                  <a:pt x="384" y="3"/>
                </a:lnTo>
                <a:lnTo>
                  <a:pt x="385" y="1"/>
                </a:lnTo>
                <a:lnTo>
                  <a:pt x="38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2744788" y="4373563"/>
            <a:ext cx="1552575" cy="298450"/>
          </a:xfrm>
          <a:custGeom>
            <a:avLst/>
            <a:gdLst>
              <a:gd name="T0" fmla="*/ 945 w 978"/>
              <a:gd name="T1" fmla="*/ 130 h 188"/>
              <a:gd name="T2" fmla="*/ 953 w 978"/>
              <a:gd name="T3" fmla="*/ 103 h 188"/>
              <a:gd name="T4" fmla="*/ 952 w 978"/>
              <a:gd name="T5" fmla="*/ 99 h 188"/>
              <a:gd name="T6" fmla="*/ 944 w 978"/>
              <a:gd name="T7" fmla="*/ 96 h 188"/>
              <a:gd name="T8" fmla="*/ 935 w 978"/>
              <a:gd name="T9" fmla="*/ 99 h 188"/>
              <a:gd name="T10" fmla="*/ 738 w 978"/>
              <a:gd name="T11" fmla="*/ 76 h 188"/>
              <a:gd name="T12" fmla="*/ 574 w 978"/>
              <a:gd name="T13" fmla="*/ 79 h 188"/>
              <a:gd name="T14" fmla="*/ 462 w 978"/>
              <a:gd name="T15" fmla="*/ 79 h 188"/>
              <a:gd name="T16" fmla="*/ 412 w 978"/>
              <a:gd name="T17" fmla="*/ 82 h 188"/>
              <a:gd name="T18" fmla="*/ 499 w 978"/>
              <a:gd name="T19" fmla="*/ 84 h 188"/>
              <a:gd name="T20" fmla="*/ 645 w 978"/>
              <a:gd name="T21" fmla="*/ 82 h 188"/>
              <a:gd name="T22" fmla="*/ 769 w 978"/>
              <a:gd name="T23" fmla="*/ 90 h 188"/>
              <a:gd name="T24" fmla="*/ 912 w 978"/>
              <a:gd name="T25" fmla="*/ 97 h 188"/>
              <a:gd name="T26" fmla="*/ 785 w 978"/>
              <a:gd name="T27" fmla="*/ 79 h 188"/>
              <a:gd name="T28" fmla="*/ 874 w 978"/>
              <a:gd name="T29" fmla="*/ 0 h 188"/>
              <a:gd name="T30" fmla="*/ 953 w 978"/>
              <a:gd name="T31" fmla="*/ 76 h 188"/>
              <a:gd name="T32" fmla="*/ 956 w 978"/>
              <a:gd name="T33" fmla="*/ 90 h 188"/>
              <a:gd name="T34" fmla="*/ 961 w 978"/>
              <a:gd name="T35" fmla="*/ 94 h 188"/>
              <a:gd name="T36" fmla="*/ 978 w 978"/>
              <a:gd name="T37" fmla="*/ 121 h 188"/>
              <a:gd name="T38" fmla="*/ 975 w 978"/>
              <a:gd name="T39" fmla="*/ 126 h 188"/>
              <a:gd name="T40" fmla="*/ 958 w 978"/>
              <a:gd name="T41" fmla="*/ 105 h 188"/>
              <a:gd name="T42" fmla="*/ 930 w 978"/>
              <a:gd name="T43" fmla="*/ 184 h 188"/>
              <a:gd name="T44" fmla="*/ 927 w 978"/>
              <a:gd name="T45" fmla="*/ 188 h 188"/>
              <a:gd name="T46" fmla="*/ 926 w 978"/>
              <a:gd name="T47" fmla="*/ 187 h 188"/>
              <a:gd name="T48" fmla="*/ 926 w 978"/>
              <a:gd name="T49" fmla="*/ 184 h 188"/>
              <a:gd name="T50" fmla="*/ 936 w 978"/>
              <a:gd name="T51" fmla="*/ 147 h 188"/>
              <a:gd name="T52" fmla="*/ 901 w 978"/>
              <a:gd name="T53" fmla="*/ 100 h 188"/>
              <a:gd name="T54" fmla="*/ 767 w 978"/>
              <a:gd name="T55" fmla="*/ 94 h 188"/>
              <a:gd name="T56" fmla="*/ 649 w 978"/>
              <a:gd name="T57" fmla="*/ 86 h 188"/>
              <a:gd name="T58" fmla="*/ 490 w 978"/>
              <a:gd name="T59" fmla="*/ 87 h 188"/>
              <a:gd name="T60" fmla="*/ 416 w 978"/>
              <a:gd name="T61" fmla="*/ 87 h 188"/>
              <a:gd name="T62" fmla="*/ 362 w 978"/>
              <a:gd name="T63" fmla="*/ 88 h 188"/>
              <a:gd name="T64" fmla="*/ 246 w 978"/>
              <a:gd name="T65" fmla="*/ 105 h 188"/>
              <a:gd name="T66" fmla="*/ 101 w 978"/>
              <a:gd name="T67" fmla="*/ 109 h 188"/>
              <a:gd name="T68" fmla="*/ 38 w 978"/>
              <a:gd name="T69" fmla="*/ 121 h 188"/>
              <a:gd name="T70" fmla="*/ 3 w 978"/>
              <a:gd name="T71" fmla="*/ 118 h 188"/>
              <a:gd name="T72" fmla="*/ 4 w 978"/>
              <a:gd name="T73" fmla="*/ 117 h 188"/>
              <a:gd name="T74" fmla="*/ 43 w 978"/>
              <a:gd name="T75" fmla="*/ 116 h 188"/>
              <a:gd name="T76" fmla="*/ 99 w 978"/>
              <a:gd name="T77" fmla="*/ 104 h 188"/>
              <a:gd name="T78" fmla="*/ 209 w 978"/>
              <a:gd name="T79" fmla="*/ 99 h 188"/>
              <a:gd name="T80" fmla="*/ 320 w 978"/>
              <a:gd name="T81" fmla="*/ 90 h 188"/>
              <a:gd name="T82" fmla="*/ 289 w 978"/>
              <a:gd name="T83" fmla="*/ 90 h 188"/>
              <a:gd name="T84" fmla="*/ 173 w 978"/>
              <a:gd name="T85" fmla="*/ 90 h 188"/>
              <a:gd name="T86" fmla="*/ 68 w 978"/>
              <a:gd name="T87" fmla="*/ 104 h 188"/>
              <a:gd name="T88" fmla="*/ 0 w 978"/>
              <a:gd name="T89" fmla="*/ 112 h 188"/>
              <a:gd name="T90" fmla="*/ 16 w 978"/>
              <a:gd name="T91" fmla="*/ 107 h 188"/>
              <a:gd name="T92" fmla="*/ 76 w 978"/>
              <a:gd name="T93" fmla="*/ 97 h 188"/>
              <a:gd name="T94" fmla="*/ 159 w 978"/>
              <a:gd name="T95" fmla="*/ 87 h 188"/>
              <a:gd name="T96" fmla="*/ 211 w 978"/>
              <a:gd name="T97" fmla="*/ 80 h 188"/>
              <a:gd name="T98" fmla="*/ 334 w 978"/>
              <a:gd name="T99" fmla="*/ 80 h 188"/>
              <a:gd name="T100" fmla="*/ 446 w 978"/>
              <a:gd name="T101" fmla="*/ 73 h 188"/>
              <a:gd name="T102" fmla="*/ 618 w 978"/>
              <a:gd name="T103" fmla="*/ 70 h 188"/>
              <a:gd name="T104" fmla="*/ 785 w 978"/>
              <a:gd name="T105" fmla="*/ 73 h 188"/>
              <a:gd name="T106" fmla="*/ 885 w 978"/>
              <a:gd name="T107" fmla="*/ 84 h 188"/>
              <a:gd name="T108" fmla="*/ 932 w 978"/>
              <a:gd name="T109" fmla="*/ 92 h 188"/>
              <a:gd name="T110" fmla="*/ 939 w 978"/>
              <a:gd name="T111" fmla="*/ 80 h 188"/>
              <a:gd name="T112" fmla="*/ 894 w 978"/>
              <a:gd name="T113" fmla="*/ 40 h 188"/>
              <a:gd name="T114" fmla="*/ 869 w 978"/>
              <a:gd name="T115" fmla="*/ 7 h 188"/>
              <a:gd name="T116" fmla="*/ 872 w 978"/>
              <a:gd name="T117" fmla="*/ 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78" h="188">
                <a:moveTo>
                  <a:pt x="953" y="103"/>
                </a:moveTo>
                <a:lnTo>
                  <a:pt x="951" y="103"/>
                </a:lnTo>
                <a:lnTo>
                  <a:pt x="945" y="130"/>
                </a:lnTo>
                <a:lnTo>
                  <a:pt x="948" y="122"/>
                </a:lnTo>
                <a:lnTo>
                  <a:pt x="952" y="112"/>
                </a:lnTo>
                <a:lnTo>
                  <a:pt x="953" y="103"/>
                </a:lnTo>
                <a:close/>
                <a:moveTo>
                  <a:pt x="952" y="97"/>
                </a:moveTo>
                <a:lnTo>
                  <a:pt x="952" y="99"/>
                </a:lnTo>
                <a:lnTo>
                  <a:pt x="952" y="99"/>
                </a:lnTo>
                <a:lnTo>
                  <a:pt x="952" y="97"/>
                </a:lnTo>
                <a:close/>
                <a:moveTo>
                  <a:pt x="947" y="96"/>
                </a:moveTo>
                <a:lnTo>
                  <a:pt x="944" y="96"/>
                </a:lnTo>
                <a:lnTo>
                  <a:pt x="941" y="96"/>
                </a:lnTo>
                <a:lnTo>
                  <a:pt x="939" y="97"/>
                </a:lnTo>
                <a:lnTo>
                  <a:pt x="935" y="99"/>
                </a:lnTo>
                <a:lnTo>
                  <a:pt x="945" y="99"/>
                </a:lnTo>
                <a:lnTo>
                  <a:pt x="947" y="96"/>
                </a:lnTo>
                <a:close/>
                <a:moveTo>
                  <a:pt x="738" y="76"/>
                </a:moveTo>
                <a:lnTo>
                  <a:pt x="691" y="76"/>
                </a:lnTo>
                <a:lnTo>
                  <a:pt x="643" y="78"/>
                </a:lnTo>
                <a:lnTo>
                  <a:pt x="574" y="79"/>
                </a:lnTo>
                <a:lnTo>
                  <a:pt x="506" y="79"/>
                </a:lnTo>
                <a:lnTo>
                  <a:pt x="464" y="79"/>
                </a:lnTo>
                <a:lnTo>
                  <a:pt x="462" y="79"/>
                </a:lnTo>
                <a:lnTo>
                  <a:pt x="454" y="79"/>
                </a:lnTo>
                <a:lnTo>
                  <a:pt x="410" y="82"/>
                </a:lnTo>
                <a:lnTo>
                  <a:pt x="412" y="82"/>
                </a:lnTo>
                <a:lnTo>
                  <a:pt x="441" y="86"/>
                </a:lnTo>
                <a:lnTo>
                  <a:pt x="470" y="86"/>
                </a:lnTo>
                <a:lnTo>
                  <a:pt x="499" y="84"/>
                </a:lnTo>
                <a:lnTo>
                  <a:pt x="548" y="82"/>
                </a:lnTo>
                <a:lnTo>
                  <a:pt x="596" y="80"/>
                </a:lnTo>
                <a:lnTo>
                  <a:pt x="645" y="82"/>
                </a:lnTo>
                <a:lnTo>
                  <a:pt x="688" y="87"/>
                </a:lnTo>
                <a:lnTo>
                  <a:pt x="731" y="91"/>
                </a:lnTo>
                <a:lnTo>
                  <a:pt x="769" y="90"/>
                </a:lnTo>
                <a:lnTo>
                  <a:pt x="807" y="90"/>
                </a:lnTo>
                <a:lnTo>
                  <a:pt x="860" y="94"/>
                </a:lnTo>
                <a:lnTo>
                  <a:pt x="912" y="97"/>
                </a:lnTo>
                <a:lnTo>
                  <a:pt x="884" y="92"/>
                </a:lnTo>
                <a:lnTo>
                  <a:pt x="855" y="88"/>
                </a:lnTo>
                <a:lnTo>
                  <a:pt x="785" y="79"/>
                </a:lnTo>
                <a:lnTo>
                  <a:pt x="738" y="76"/>
                </a:lnTo>
                <a:close/>
                <a:moveTo>
                  <a:pt x="873" y="0"/>
                </a:moveTo>
                <a:lnTo>
                  <a:pt x="874" y="0"/>
                </a:lnTo>
                <a:lnTo>
                  <a:pt x="910" y="36"/>
                </a:lnTo>
                <a:lnTo>
                  <a:pt x="944" y="73"/>
                </a:lnTo>
                <a:lnTo>
                  <a:pt x="953" y="76"/>
                </a:lnTo>
                <a:lnTo>
                  <a:pt x="953" y="78"/>
                </a:lnTo>
                <a:lnTo>
                  <a:pt x="953" y="84"/>
                </a:lnTo>
                <a:lnTo>
                  <a:pt x="956" y="90"/>
                </a:lnTo>
                <a:lnTo>
                  <a:pt x="961" y="91"/>
                </a:lnTo>
                <a:lnTo>
                  <a:pt x="961" y="92"/>
                </a:lnTo>
                <a:lnTo>
                  <a:pt x="961" y="94"/>
                </a:lnTo>
                <a:lnTo>
                  <a:pt x="961" y="95"/>
                </a:lnTo>
                <a:lnTo>
                  <a:pt x="978" y="120"/>
                </a:lnTo>
                <a:lnTo>
                  <a:pt x="978" y="121"/>
                </a:lnTo>
                <a:lnTo>
                  <a:pt x="978" y="124"/>
                </a:lnTo>
                <a:lnTo>
                  <a:pt x="977" y="125"/>
                </a:lnTo>
                <a:lnTo>
                  <a:pt x="975" y="126"/>
                </a:lnTo>
                <a:lnTo>
                  <a:pt x="974" y="128"/>
                </a:lnTo>
                <a:lnTo>
                  <a:pt x="973" y="126"/>
                </a:lnTo>
                <a:lnTo>
                  <a:pt x="958" y="105"/>
                </a:lnTo>
                <a:lnTo>
                  <a:pt x="947" y="134"/>
                </a:lnTo>
                <a:lnTo>
                  <a:pt x="936" y="163"/>
                </a:lnTo>
                <a:lnTo>
                  <a:pt x="930" y="184"/>
                </a:lnTo>
                <a:lnTo>
                  <a:pt x="930" y="185"/>
                </a:lnTo>
                <a:lnTo>
                  <a:pt x="928" y="187"/>
                </a:lnTo>
                <a:lnTo>
                  <a:pt x="927" y="188"/>
                </a:lnTo>
                <a:lnTo>
                  <a:pt x="926" y="188"/>
                </a:lnTo>
                <a:lnTo>
                  <a:pt x="926" y="188"/>
                </a:lnTo>
                <a:lnTo>
                  <a:pt x="926" y="187"/>
                </a:lnTo>
                <a:lnTo>
                  <a:pt x="926" y="185"/>
                </a:lnTo>
                <a:lnTo>
                  <a:pt x="926" y="185"/>
                </a:lnTo>
                <a:lnTo>
                  <a:pt x="926" y="184"/>
                </a:lnTo>
                <a:lnTo>
                  <a:pt x="928" y="176"/>
                </a:lnTo>
                <a:lnTo>
                  <a:pt x="931" y="167"/>
                </a:lnTo>
                <a:lnTo>
                  <a:pt x="936" y="147"/>
                </a:lnTo>
                <a:lnTo>
                  <a:pt x="941" y="126"/>
                </a:lnTo>
                <a:lnTo>
                  <a:pt x="945" y="103"/>
                </a:lnTo>
                <a:lnTo>
                  <a:pt x="901" y="100"/>
                </a:lnTo>
                <a:lnTo>
                  <a:pt x="856" y="97"/>
                </a:lnTo>
                <a:lnTo>
                  <a:pt x="811" y="94"/>
                </a:lnTo>
                <a:lnTo>
                  <a:pt x="767" y="94"/>
                </a:lnTo>
                <a:lnTo>
                  <a:pt x="722" y="94"/>
                </a:lnTo>
                <a:lnTo>
                  <a:pt x="685" y="90"/>
                </a:lnTo>
                <a:lnTo>
                  <a:pt x="649" y="86"/>
                </a:lnTo>
                <a:lnTo>
                  <a:pt x="596" y="83"/>
                </a:lnTo>
                <a:lnTo>
                  <a:pt x="544" y="84"/>
                </a:lnTo>
                <a:lnTo>
                  <a:pt x="490" y="87"/>
                </a:lnTo>
                <a:lnTo>
                  <a:pt x="466" y="90"/>
                </a:lnTo>
                <a:lnTo>
                  <a:pt x="441" y="90"/>
                </a:lnTo>
                <a:lnTo>
                  <a:pt x="416" y="87"/>
                </a:lnTo>
                <a:lnTo>
                  <a:pt x="399" y="84"/>
                </a:lnTo>
                <a:lnTo>
                  <a:pt x="381" y="84"/>
                </a:lnTo>
                <a:lnTo>
                  <a:pt x="362" y="88"/>
                </a:lnTo>
                <a:lnTo>
                  <a:pt x="323" y="95"/>
                </a:lnTo>
                <a:lnTo>
                  <a:pt x="285" y="101"/>
                </a:lnTo>
                <a:lnTo>
                  <a:pt x="246" y="105"/>
                </a:lnTo>
                <a:lnTo>
                  <a:pt x="197" y="104"/>
                </a:lnTo>
                <a:lnTo>
                  <a:pt x="148" y="104"/>
                </a:lnTo>
                <a:lnTo>
                  <a:pt x="101" y="109"/>
                </a:lnTo>
                <a:lnTo>
                  <a:pt x="80" y="112"/>
                </a:lnTo>
                <a:lnTo>
                  <a:pt x="58" y="116"/>
                </a:lnTo>
                <a:lnTo>
                  <a:pt x="38" y="121"/>
                </a:lnTo>
                <a:lnTo>
                  <a:pt x="26" y="125"/>
                </a:lnTo>
                <a:lnTo>
                  <a:pt x="15" y="124"/>
                </a:lnTo>
                <a:lnTo>
                  <a:pt x="3" y="118"/>
                </a:lnTo>
                <a:lnTo>
                  <a:pt x="3" y="117"/>
                </a:lnTo>
                <a:lnTo>
                  <a:pt x="4" y="117"/>
                </a:lnTo>
                <a:lnTo>
                  <a:pt x="4" y="117"/>
                </a:lnTo>
                <a:lnTo>
                  <a:pt x="17" y="122"/>
                </a:lnTo>
                <a:lnTo>
                  <a:pt x="30" y="121"/>
                </a:lnTo>
                <a:lnTo>
                  <a:pt x="43" y="116"/>
                </a:lnTo>
                <a:lnTo>
                  <a:pt x="55" y="112"/>
                </a:lnTo>
                <a:lnTo>
                  <a:pt x="68" y="111"/>
                </a:lnTo>
                <a:lnTo>
                  <a:pt x="99" y="104"/>
                </a:lnTo>
                <a:lnTo>
                  <a:pt x="130" y="100"/>
                </a:lnTo>
                <a:lnTo>
                  <a:pt x="169" y="99"/>
                </a:lnTo>
                <a:lnTo>
                  <a:pt x="209" y="99"/>
                </a:lnTo>
                <a:lnTo>
                  <a:pt x="248" y="99"/>
                </a:lnTo>
                <a:lnTo>
                  <a:pt x="285" y="96"/>
                </a:lnTo>
                <a:lnTo>
                  <a:pt x="320" y="90"/>
                </a:lnTo>
                <a:lnTo>
                  <a:pt x="357" y="83"/>
                </a:lnTo>
                <a:lnTo>
                  <a:pt x="330" y="87"/>
                </a:lnTo>
                <a:lnTo>
                  <a:pt x="289" y="90"/>
                </a:lnTo>
                <a:lnTo>
                  <a:pt x="250" y="87"/>
                </a:lnTo>
                <a:lnTo>
                  <a:pt x="209" y="87"/>
                </a:lnTo>
                <a:lnTo>
                  <a:pt x="173" y="90"/>
                </a:lnTo>
                <a:lnTo>
                  <a:pt x="137" y="96"/>
                </a:lnTo>
                <a:lnTo>
                  <a:pt x="101" y="100"/>
                </a:lnTo>
                <a:lnTo>
                  <a:pt x="68" y="104"/>
                </a:lnTo>
                <a:lnTo>
                  <a:pt x="34" y="109"/>
                </a:lnTo>
                <a:lnTo>
                  <a:pt x="0" y="112"/>
                </a:lnTo>
                <a:lnTo>
                  <a:pt x="0" y="112"/>
                </a:lnTo>
                <a:lnTo>
                  <a:pt x="0" y="111"/>
                </a:lnTo>
                <a:lnTo>
                  <a:pt x="1" y="111"/>
                </a:lnTo>
                <a:lnTo>
                  <a:pt x="16" y="107"/>
                </a:lnTo>
                <a:lnTo>
                  <a:pt x="33" y="103"/>
                </a:lnTo>
                <a:lnTo>
                  <a:pt x="49" y="100"/>
                </a:lnTo>
                <a:lnTo>
                  <a:pt x="76" y="97"/>
                </a:lnTo>
                <a:lnTo>
                  <a:pt x="104" y="95"/>
                </a:lnTo>
                <a:lnTo>
                  <a:pt x="131" y="91"/>
                </a:lnTo>
                <a:lnTo>
                  <a:pt x="159" y="87"/>
                </a:lnTo>
                <a:lnTo>
                  <a:pt x="176" y="84"/>
                </a:lnTo>
                <a:lnTo>
                  <a:pt x="194" y="82"/>
                </a:lnTo>
                <a:lnTo>
                  <a:pt x="211" y="80"/>
                </a:lnTo>
                <a:lnTo>
                  <a:pt x="252" y="82"/>
                </a:lnTo>
                <a:lnTo>
                  <a:pt x="293" y="82"/>
                </a:lnTo>
                <a:lnTo>
                  <a:pt x="334" y="80"/>
                </a:lnTo>
                <a:lnTo>
                  <a:pt x="370" y="75"/>
                </a:lnTo>
                <a:lnTo>
                  <a:pt x="408" y="73"/>
                </a:lnTo>
                <a:lnTo>
                  <a:pt x="446" y="73"/>
                </a:lnTo>
                <a:lnTo>
                  <a:pt x="490" y="73"/>
                </a:lnTo>
                <a:lnTo>
                  <a:pt x="554" y="71"/>
                </a:lnTo>
                <a:lnTo>
                  <a:pt x="618" y="70"/>
                </a:lnTo>
                <a:lnTo>
                  <a:pt x="680" y="69"/>
                </a:lnTo>
                <a:lnTo>
                  <a:pt x="742" y="69"/>
                </a:lnTo>
                <a:lnTo>
                  <a:pt x="785" y="73"/>
                </a:lnTo>
                <a:lnTo>
                  <a:pt x="828" y="78"/>
                </a:lnTo>
                <a:lnTo>
                  <a:pt x="872" y="82"/>
                </a:lnTo>
                <a:lnTo>
                  <a:pt x="885" y="84"/>
                </a:lnTo>
                <a:lnTo>
                  <a:pt x="898" y="88"/>
                </a:lnTo>
                <a:lnTo>
                  <a:pt x="919" y="92"/>
                </a:lnTo>
                <a:lnTo>
                  <a:pt x="932" y="92"/>
                </a:lnTo>
                <a:lnTo>
                  <a:pt x="945" y="90"/>
                </a:lnTo>
                <a:lnTo>
                  <a:pt x="939" y="80"/>
                </a:lnTo>
                <a:lnTo>
                  <a:pt x="939" y="80"/>
                </a:lnTo>
                <a:lnTo>
                  <a:pt x="922" y="69"/>
                </a:lnTo>
                <a:lnTo>
                  <a:pt x="907" y="55"/>
                </a:lnTo>
                <a:lnTo>
                  <a:pt x="894" y="40"/>
                </a:lnTo>
                <a:lnTo>
                  <a:pt x="882" y="24"/>
                </a:lnTo>
                <a:lnTo>
                  <a:pt x="869" y="8"/>
                </a:lnTo>
                <a:lnTo>
                  <a:pt x="869" y="7"/>
                </a:lnTo>
                <a:lnTo>
                  <a:pt x="870" y="6"/>
                </a:lnTo>
                <a:lnTo>
                  <a:pt x="870" y="3"/>
                </a:lnTo>
                <a:lnTo>
                  <a:pt x="872" y="2"/>
                </a:lnTo>
                <a:lnTo>
                  <a:pt x="87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9247188" y="4052888"/>
            <a:ext cx="265113" cy="130175"/>
          </a:xfrm>
          <a:custGeom>
            <a:avLst/>
            <a:gdLst>
              <a:gd name="T0" fmla="*/ 20 w 167"/>
              <a:gd name="T1" fmla="*/ 2 h 82"/>
              <a:gd name="T2" fmla="*/ 60 w 167"/>
              <a:gd name="T3" fmla="*/ 10 h 82"/>
              <a:gd name="T4" fmla="*/ 105 w 167"/>
              <a:gd name="T5" fmla="*/ 12 h 82"/>
              <a:gd name="T6" fmla="*/ 144 w 167"/>
              <a:gd name="T7" fmla="*/ 15 h 82"/>
              <a:gd name="T8" fmla="*/ 163 w 167"/>
              <a:gd name="T9" fmla="*/ 20 h 82"/>
              <a:gd name="T10" fmla="*/ 165 w 167"/>
              <a:gd name="T11" fmla="*/ 23 h 82"/>
              <a:gd name="T12" fmla="*/ 167 w 167"/>
              <a:gd name="T13" fmla="*/ 25 h 82"/>
              <a:gd name="T14" fmla="*/ 148 w 167"/>
              <a:gd name="T15" fmla="*/ 32 h 82"/>
              <a:gd name="T16" fmla="*/ 109 w 167"/>
              <a:gd name="T17" fmla="*/ 46 h 82"/>
              <a:gd name="T18" fmla="*/ 68 w 167"/>
              <a:gd name="T19" fmla="*/ 66 h 82"/>
              <a:gd name="T20" fmla="*/ 27 w 167"/>
              <a:gd name="T21" fmla="*/ 80 h 82"/>
              <a:gd name="T22" fmla="*/ 23 w 167"/>
              <a:gd name="T23" fmla="*/ 79 h 82"/>
              <a:gd name="T24" fmla="*/ 22 w 167"/>
              <a:gd name="T25" fmla="*/ 77 h 82"/>
              <a:gd name="T26" fmla="*/ 44 w 167"/>
              <a:gd name="T27" fmla="*/ 67 h 82"/>
              <a:gd name="T28" fmla="*/ 86 w 167"/>
              <a:gd name="T29" fmla="*/ 45 h 82"/>
              <a:gd name="T30" fmla="*/ 149 w 167"/>
              <a:gd name="T31" fmla="*/ 23 h 82"/>
              <a:gd name="T32" fmla="*/ 123 w 167"/>
              <a:gd name="T33" fmla="*/ 21 h 82"/>
              <a:gd name="T34" fmla="*/ 60 w 167"/>
              <a:gd name="T35" fmla="*/ 16 h 82"/>
              <a:gd name="T36" fmla="*/ 31 w 167"/>
              <a:gd name="T37" fmla="*/ 11 h 82"/>
              <a:gd name="T38" fmla="*/ 26 w 167"/>
              <a:gd name="T39" fmla="*/ 11 h 82"/>
              <a:gd name="T40" fmla="*/ 20 w 167"/>
              <a:gd name="T41" fmla="*/ 10 h 82"/>
              <a:gd name="T42" fmla="*/ 16 w 167"/>
              <a:gd name="T43" fmla="*/ 11 h 82"/>
              <a:gd name="T44" fmla="*/ 13 w 167"/>
              <a:gd name="T45" fmla="*/ 12 h 82"/>
              <a:gd name="T46" fmla="*/ 14 w 167"/>
              <a:gd name="T47" fmla="*/ 17 h 82"/>
              <a:gd name="T48" fmla="*/ 17 w 167"/>
              <a:gd name="T49" fmla="*/ 27 h 82"/>
              <a:gd name="T50" fmla="*/ 18 w 167"/>
              <a:gd name="T51" fmla="*/ 35 h 82"/>
              <a:gd name="T52" fmla="*/ 17 w 167"/>
              <a:gd name="T53" fmla="*/ 52 h 82"/>
              <a:gd name="T54" fmla="*/ 14 w 167"/>
              <a:gd name="T55" fmla="*/ 71 h 82"/>
              <a:gd name="T56" fmla="*/ 14 w 167"/>
              <a:gd name="T57" fmla="*/ 75 h 82"/>
              <a:gd name="T58" fmla="*/ 17 w 167"/>
              <a:gd name="T59" fmla="*/ 78 h 82"/>
              <a:gd name="T60" fmla="*/ 18 w 167"/>
              <a:gd name="T61" fmla="*/ 80 h 82"/>
              <a:gd name="T62" fmla="*/ 17 w 167"/>
              <a:gd name="T63" fmla="*/ 82 h 82"/>
              <a:gd name="T64" fmla="*/ 8 w 167"/>
              <a:gd name="T65" fmla="*/ 77 h 82"/>
              <a:gd name="T66" fmla="*/ 5 w 167"/>
              <a:gd name="T67" fmla="*/ 61 h 82"/>
              <a:gd name="T68" fmla="*/ 8 w 167"/>
              <a:gd name="T69" fmla="*/ 44 h 82"/>
              <a:gd name="T70" fmla="*/ 6 w 167"/>
              <a:gd name="T71" fmla="*/ 19 h 82"/>
              <a:gd name="T72" fmla="*/ 0 w 167"/>
              <a:gd name="T73" fmla="*/ 6 h 82"/>
              <a:gd name="T74" fmla="*/ 4 w 167"/>
              <a:gd name="T75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7" h="82">
                <a:moveTo>
                  <a:pt x="5" y="0"/>
                </a:moveTo>
                <a:lnTo>
                  <a:pt x="20" y="2"/>
                </a:lnTo>
                <a:lnTo>
                  <a:pt x="34" y="4"/>
                </a:lnTo>
                <a:lnTo>
                  <a:pt x="60" y="10"/>
                </a:lnTo>
                <a:lnTo>
                  <a:pt x="86" y="11"/>
                </a:lnTo>
                <a:lnTo>
                  <a:pt x="105" y="12"/>
                </a:lnTo>
                <a:lnTo>
                  <a:pt x="125" y="12"/>
                </a:lnTo>
                <a:lnTo>
                  <a:pt x="144" y="15"/>
                </a:lnTo>
                <a:lnTo>
                  <a:pt x="161" y="20"/>
                </a:lnTo>
                <a:lnTo>
                  <a:pt x="163" y="20"/>
                </a:lnTo>
                <a:lnTo>
                  <a:pt x="164" y="21"/>
                </a:lnTo>
                <a:lnTo>
                  <a:pt x="165" y="23"/>
                </a:lnTo>
                <a:lnTo>
                  <a:pt x="167" y="24"/>
                </a:lnTo>
                <a:lnTo>
                  <a:pt x="167" y="25"/>
                </a:lnTo>
                <a:lnTo>
                  <a:pt x="167" y="27"/>
                </a:lnTo>
                <a:lnTo>
                  <a:pt x="148" y="32"/>
                </a:lnTo>
                <a:lnTo>
                  <a:pt x="130" y="37"/>
                </a:lnTo>
                <a:lnTo>
                  <a:pt x="109" y="46"/>
                </a:lnTo>
                <a:lnTo>
                  <a:pt x="88" y="56"/>
                </a:lnTo>
                <a:lnTo>
                  <a:pt x="68" y="66"/>
                </a:lnTo>
                <a:lnTo>
                  <a:pt x="47" y="75"/>
                </a:lnTo>
                <a:lnTo>
                  <a:pt x="27" y="80"/>
                </a:lnTo>
                <a:lnTo>
                  <a:pt x="26" y="79"/>
                </a:lnTo>
                <a:lnTo>
                  <a:pt x="23" y="79"/>
                </a:lnTo>
                <a:lnTo>
                  <a:pt x="22" y="78"/>
                </a:lnTo>
                <a:lnTo>
                  <a:pt x="22" y="77"/>
                </a:lnTo>
                <a:lnTo>
                  <a:pt x="22" y="75"/>
                </a:lnTo>
                <a:lnTo>
                  <a:pt x="44" y="67"/>
                </a:lnTo>
                <a:lnTo>
                  <a:pt x="65" y="56"/>
                </a:lnTo>
                <a:lnTo>
                  <a:pt x="86" y="45"/>
                </a:lnTo>
                <a:lnTo>
                  <a:pt x="118" y="33"/>
                </a:lnTo>
                <a:lnTo>
                  <a:pt x="149" y="23"/>
                </a:lnTo>
                <a:lnTo>
                  <a:pt x="136" y="21"/>
                </a:lnTo>
                <a:lnTo>
                  <a:pt x="123" y="21"/>
                </a:lnTo>
                <a:lnTo>
                  <a:pt x="86" y="19"/>
                </a:lnTo>
                <a:lnTo>
                  <a:pt x="60" y="16"/>
                </a:lnTo>
                <a:lnTo>
                  <a:pt x="33" y="12"/>
                </a:lnTo>
                <a:lnTo>
                  <a:pt x="31" y="11"/>
                </a:lnTo>
                <a:lnTo>
                  <a:pt x="29" y="11"/>
                </a:lnTo>
                <a:lnTo>
                  <a:pt x="26" y="11"/>
                </a:lnTo>
                <a:lnTo>
                  <a:pt x="23" y="10"/>
                </a:lnTo>
                <a:lnTo>
                  <a:pt x="20" y="10"/>
                </a:lnTo>
                <a:lnTo>
                  <a:pt x="17" y="10"/>
                </a:lnTo>
                <a:lnTo>
                  <a:pt x="16" y="11"/>
                </a:lnTo>
                <a:lnTo>
                  <a:pt x="13" y="11"/>
                </a:lnTo>
                <a:lnTo>
                  <a:pt x="13" y="12"/>
                </a:lnTo>
                <a:lnTo>
                  <a:pt x="13" y="15"/>
                </a:lnTo>
                <a:lnTo>
                  <a:pt x="14" y="17"/>
                </a:lnTo>
                <a:lnTo>
                  <a:pt x="17" y="21"/>
                </a:lnTo>
                <a:lnTo>
                  <a:pt x="17" y="27"/>
                </a:lnTo>
                <a:lnTo>
                  <a:pt x="18" y="31"/>
                </a:lnTo>
                <a:lnTo>
                  <a:pt x="18" y="35"/>
                </a:lnTo>
                <a:lnTo>
                  <a:pt x="18" y="41"/>
                </a:lnTo>
                <a:lnTo>
                  <a:pt x="17" y="52"/>
                </a:lnTo>
                <a:lnTo>
                  <a:pt x="16" y="62"/>
                </a:lnTo>
                <a:lnTo>
                  <a:pt x="14" y="71"/>
                </a:lnTo>
                <a:lnTo>
                  <a:pt x="13" y="74"/>
                </a:lnTo>
                <a:lnTo>
                  <a:pt x="14" y="75"/>
                </a:lnTo>
                <a:lnTo>
                  <a:pt x="16" y="77"/>
                </a:lnTo>
                <a:lnTo>
                  <a:pt x="17" y="78"/>
                </a:lnTo>
                <a:lnTo>
                  <a:pt x="17" y="79"/>
                </a:lnTo>
                <a:lnTo>
                  <a:pt x="18" y="80"/>
                </a:lnTo>
                <a:lnTo>
                  <a:pt x="17" y="82"/>
                </a:lnTo>
                <a:lnTo>
                  <a:pt x="17" y="82"/>
                </a:lnTo>
                <a:lnTo>
                  <a:pt x="14" y="82"/>
                </a:lnTo>
                <a:lnTo>
                  <a:pt x="8" y="77"/>
                </a:lnTo>
                <a:lnTo>
                  <a:pt x="5" y="69"/>
                </a:lnTo>
                <a:lnTo>
                  <a:pt x="5" y="61"/>
                </a:lnTo>
                <a:lnTo>
                  <a:pt x="6" y="52"/>
                </a:lnTo>
                <a:lnTo>
                  <a:pt x="8" y="44"/>
                </a:lnTo>
                <a:lnTo>
                  <a:pt x="8" y="31"/>
                </a:lnTo>
                <a:lnTo>
                  <a:pt x="6" y="19"/>
                </a:lnTo>
                <a:lnTo>
                  <a:pt x="1" y="8"/>
                </a:lnTo>
                <a:lnTo>
                  <a:pt x="0" y="6"/>
                </a:lnTo>
                <a:lnTo>
                  <a:pt x="1" y="3"/>
                </a:lnTo>
                <a:lnTo>
                  <a:pt x="4" y="2"/>
                </a:ln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8842375" y="4075113"/>
            <a:ext cx="430213" cy="77788"/>
          </a:xfrm>
          <a:custGeom>
            <a:avLst/>
            <a:gdLst>
              <a:gd name="T0" fmla="*/ 33 w 271"/>
              <a:gd name="T1" fmla="*/ 19 h 49"/>
              <a:gd name="T2" fmla="*/ 38 w 271"/>
              <a:gd name="T3" fmla="*/ 28 h 49"/>
              <a:gd name="T4" fmla="*/ 42 w 271"/>
              <a:gd name="T5" fmla="*/ 34 h 49"/>
              <a:gd name="T6" fmla="*/ 68 w 271"/>
              <a:gd name="T7" fmla="*/ 39 h 49"/>
              <a:gd name="T8" fmla="*/ 137 w 271"/>
              <a:gd name="T9" fmla="*/ 35 h 49"/>
              <a:gd name="T10" fmla="*/ 201 w 271"/>
              <a:gd name="T11" fmla="*/ 34 h 49"/>
              <a:gd name="T12" fmla="*/ 250 w 271"/>
              <a:gd name="T13" fmla="*/ 39 h 49"/>
              <a:gd name="T14" fmla="*/ 260 w 271"/>
              <a:gd name="T15" fmla="*/ 42 h 49"/>
              <a:gd name="T16" fmla="*/ 263 w 271"/>
              <a:gd name="T17" fmla="*/ 39 h 49"/>
              <a:gd name="T18" fmla="*/ 263 w 271"/>
              <a:gd name="T19" fmla="*/ 35 h 49"/>
              <a:gd name="T20" fmla="*/ 261 w 271"/>
              <a:gd name="T21" fmla="*/ 30 h 49"/>
              <a:gd name="T22" fmla="*/ 260 w 271"/>
              <a:gd name="T23" fmla="*/ 26 h 49"/>
              <a:gd name="T24" fmla="*/ 259 w 271"/>
              <a:gd name="T25" fmla="*/ 22 h 49"/>
              <a:gd name="T26" fmla="*/ 209 w 271"/>
              <a:gd name="T27" fmla="*/ 26 h 49"/>
              <a:gd name="T28" fmla="*/ 121 w 271"/>
              <a:gd name="T29" fmla="*/ 22 h 49"/>
              <a:gd name="T30" fmla="*/ 36 w 271"/>
              <a:gd name="T31" fmla="*/ 13 h 49"/>
              <a:gd name="T32" fmla="*/ 29 w 271"/>
              <a:gd name="T33" fmla="*/ 11 h 49"/>
              <a:gd name="T34" fmla="*/ 20 w 271"/>
              <a:gd name="T35" fmla="*/ 14 h 49"/>
              <a:gd name="T36" fmla="*/ 25 w 271"/>
              <a:gd name="T37" fmla="*/ 24 h 49"/>
              <a:gd name="T38" fmla="*/ 30 w 271"/>
              <a:gd name="T39" fmla="*/ 32 h 49"/>
              <a:gd name="T40" fmla="*/ 32 w 271"/>
              <a:gd name="T41" fmla="*/ 35 h 49"/>
              <a:gd name="T42" fmla="*/ 41 w 271"/>
              <a:gd name="T43" fmla="*/ 36 h 49"/>
              <a:gd name="T44" fmla="*/ 37 w 271"/>
              <a:gd name="T45" fmla="*/ 31 h 49"/>
              <a:gd name="T46" fmla="*/ 32 w 271"/>
              <a:gd name="T47" fmla="*/ 24 h 49"/>
              <a:gd name="T48" fmla="*/ 28 w 271"/>
              <a:gd name="T49" fmla="*/ 17 h 49"/>
              <a:gd name="T50" fmla="*/ 25 w 271"/>
              <a:gd name="T51" fmla="*/ 10 h 49"/>
              <a:gd name="T52" fmla="*/ 15 w 271"/>
              <a:gd name="T53" fmla="*/ 0 h 49"/>
              <a:gd name="T54" fmla="*/ 43 w 271"/>
              <a:gd name="T55" fmla="*/ 3 h 49"/>
              <a:gd name="T56" fmla="*/ 93 w 271"/>
              <a:gd name="T57" fmla="*/ 9 h 49"/>
              <a:gd name="T58" fmla="*/ 154 w 271"/>
              <a:gd name="T59" fmla="*/ 13 h 49"/>
              <a:gd name="T60" fmla="*/ 197 w 271"/>
              <a:gd name="T61" fmla="*/ 15 h 49"/>
              <a:gd name="T62" fmla="*/ 239 w 271"/>
              <a:gd name="T63" fmla="*/ 15 h 49"/>
              <a:gd name="T64" fmla="*/ 261 w 271"/>
              <a:gd name="T65" fmla="*/ 14 h 49"/>
              <a:gd name="T66" fmla="*/ 265 w 271"/>
              <a:gd name="T67" fmla="*/ 18 h 49"/>
              <a:gd name="T68" fmla="*/ 268 w 271"/>
              <a:gd name="T69" fmla="*/ 30 h 49"/>
              <a:gd name="T70" fmla="*/ 271 w 271"/>
              <a:gd name="T71" fmla="*/ 48 h 49"/>
              <a:gd name="T72" fmla="*/ 265 w 271"/>
              <a:gd name="T73" fmla="*/ 49 h 49"/>
              <a:gd name="T74" fmla="*/ 256 w 271"/>
              <a:gd name="T75" fmla="*/ 48 h 49"/>
              <a:gd name="T76" fmla="*/ 225 w 271"/>
              <a:gd name="T77" fmla="*/ 44 h 49"/>
              <a:gd name="T78" fmla="*/ 156 w 271"/>
              <a:gd name="T79" fmla="*/ 43 h 49"/>
              <a:gd name="T80" fmla="*/ 84 w 271"/>
              <a:gd name="T81" fmla="*/ 45 h 49"/>
              <a:gd name="T82" fmla="*/ 15 w 271"/>
              <a:gd name="T83" fmla="*/ 39 h 49"/>
              <a:gd name="T84" fmla="*/ 13 w 271"/>
              <a:gd name="T85" fmla="*/ 36 h 49"/>
              <a:gd name="T86" fmla="*/ 13 w 271"/>
              <a:gd name="T87" fmla="*/ 35 h 49"/>
              <a:gd name="T88" fmla="*/ 26 w 271"/>
              <a:gd name="T89" fmla="*/ 32 h 49"/>
              <a:gd name="T90" fmla="*/ 21 w 271"/>
              <a:gd name="T91" fmla="*/ 26 h 49"/>
              <a:gd name="T92" fmla="*/ 17 w 271"/>
              <a:gd name="T93" fmla="*/ 21 h 49"/>
              <a:gd name="T94" fmla="*/ 16 w 271"/>
              <a:gd name="T95" fmla="*/ 14 h 49"/>
              <a:gd name="T96" fmla="*/ 15 w 271"/>
              <a:gd name="T97" fmla="*/ 9 h 49"/>
              <a:gd name="T98" fmla="*/ 9 w 271"/>
              <a:gd name="T99" fmla="*/ 10 h 49"/>
              <a:gd name="T100" fmla="*/ 8 w 271"/>
              <a:gd name="T101" fmla="*/ 13 h 49"/>
              <a:gd name="T102" fmla="*/ 9 w 271"/>
              <a:gd name="T103" fmla="*/ 42 h 49"/>
              <a:gd name="T104" fmla="*/ 7 w 271"/>
              <a:gd name="T105" fmla="*/ 40 h 49"/>
              <a:gd name="T106" fmla="*/ 4 w 271"/>
              <a:gd name="T107" fmla="*/ 38 h 49"/>
              <a:gd name="T108" fmla="*/ 3 w 271"/>
              <a:gd name="T109" fmla="*/ 34 h 49"/>
              <a:gd name="T110" fmla="*/ 0 w 271"/>
              <a:gd name="T111" fmla="*/ 2 h 49"/>
              <a:gd name="T112" fmla="*/ 1 w 271"/>
              <a:gd name="T1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49">
                <a:moveTo>
                  <a:pt x="29" y="11"/>
                </a:moveTo>
                <a:lnTo>
                  <a:pt x="33" y="19"/>
                </a:lnTo>
                <a:lnTo>
                  <a:pt x="37" y="26"/>
                </a:lnTo>
                <a:lnTo>
                  <a:pt x="38" y="28"/>
                </a:lnTo>
                <a:lnTo>
                  <a:pt x="41" y="31"/>
                </a:lnTo>
                <a:lnTo>
                  <a:pt x="42" y="34"/>
                </a:lnTo>
                <a:lnTo>
                  <a:pt x="43" y="36"/>
                </a:lnTo>
                <a:lnTo>
                  <a:pt x="68" y="39"/>
                </a:lnTo>
                <a:lnTo>
                  <a:pt x="95" y="39"/>
                </a:lnTo>
                <a:lnTo>
                  <a:pt x="137" y="35"/>
                </a:lnTo>
                <a:lnTo>
                  <a:pt x="179" y="34"/>
                </a:lnTo>
                <a:lnTo>
                  <a:pt x="201" y="34"/>
                </a:lnTo>
                <a:lnTo>
                  <a:pt x="226" y="35"/>
                </a:lnTo>
                <a:lnTo>
                  <a:pt x="250" y="39"/>
                </a:lnTo>
                <a:lnTo>
                  <a:pt x="255" y="40"/>
                </a:lnTo>
                <a:lnTo>
                  <a:pt x="260" y="42"/>
                </a:lnTo>
                <a:lnTo>
                  <a:pt x="261" y="40"/>
                </a:lnTo>
                <a:lnTo>
                  <a:pt x="263" y="39"/>
                </a:lnTo>
                <a:lnTo>
                  <a:pt x="263" y="38"/>
                </a:lnTo>
                <a:lnTo>
                  <a:pt x="263" y="35"/>
                </a:lnTo>
                <a:lnTo>
                  <a:pt x="263" y="32"/>
                </a:lnTo>
                <a:lnTo>
                  <a:pt x="261" y="30"/>
                </a:lnTo>
                <a:lnTo>
                  <a:pt x="261" y="27"/>
                </a:lnTo>
                <a:lnTo>
                  <a:pt x="260" y="26"/>
                </a:lnTo>
                <a:lnTo>
                  <a:pt x="260" y="24"/>
                </a:lnTo>
                <a:lnTo>
                  <a:pt x="259" y="22"/>
                </a:lnTo>
                <a:lnTo>
                  <a:pt x="230" y="26"/>
                </a:lnTo>
                <a:lnTo>
                  <a:pt x="209" y="26"/>
                </a:lnTo>
                <a:lnTo>
                  <a:pt x="188" y="24"/>
                </a:lnTo>
                <a:lnTo>
                  <a:pt x="121" y="22"/>
                </a:lnTo>
                <a:lnTo>
                  <a:pt x="79" y="17"/>
                </a:lnTo>
                <a:lnTo>
                  <a:pt x="36" y="13"/>
                </a:lnTo>
                <a:lnTo>
                  <a:pt x="33" y="13"/>
                </a:lnTo>
                <a:lnTo>
                  <a:pt x="29" y="11"/>
                </a:lnTo>
                <a:close/>
                <a:moveTo>
                  <a:pt x="19" y="9"/>
                </a:moveTo>
                <a:lnTo>
                  <a:pt x="20" y="14"/>
                </a:lnTo>
                <a:lnTo>
                  <a:pt x="21" y="21"/>
                </a:lnTo>
                <a:lnTo>
                  <a:pt x="25" y="24"/>
                </a:lnTo>
                <a:lnTo>
                  <a:pt x="29" y="30"/>
                </a:lnTo>
                <a:lnTo>
                  <a:pt x="30" y="32"/>
                </a:lnTo>
                <a:lnTo>
                  <a:pt x="30" y="34"/>
                </a:lnTo>
                <a:lnTo>
                  <a:pt x="32" y="35"/>
                </a:lnTo>
                <a:lnTo>
                  <a:pt x="33" y="36"/>
                </a:lnTo>
                <a:lnTo>
                  <a:pt x="41" y="36"/>
                </a:lnTo>
                <a:lnTo>
                  <a:pt x="38" y="34"/>
                </a:lnTo>
                <a:lnTo>
                  <a:pt x="37" y="31"/>
                </a:lnTo>
                <a:lnTo>
                  <a:pt x="34" y="28"/>
                </a:lnTo>
                <a:lnTo>
                  <a:pt x="32" y="24"/>
                </a:lnTo>
                <a:lnTo>
                  <a:pt x="29" y="19"/>
                </a:lnTo>
                <a:lnTo>
                  <a:pt x="28" y="17"/>
                </a:lnTo>
                <a:lnTo>
                  <a:pt x="26" y="14"/>
                </a:lnTo>
                <a:lnTo>
                  <a:pt x="25" y="10"/>
                </a:lnTo>
                <a:lnTo>
                  <a:pt x="19" y="9"/>
                </a:lnTo>
                <a:close/>
                <a:moveTo>
                  <a:pt x="15" y="0"/>
                </a:moveTo>
                <a:lnTo>
                  <a:pt x="29" y="1"/>
                </a:lnTo>
                <a:lnTo>
                  <a:pt x="43" y="3"/>
                </a:lnTo>
                <a:lnTo>
                  <a:pt x="57" y="5"/>
                </a:lnTo>
                <a:lnTo>
                  <a:pt x="93" y="9"/>
                </a:lnTo>
                <a:lnTo>
                  <a:pt x="131" y="13"/>
                </a:lnTo>
                <a:lnTo>
                  <a:pt x="154" y="13"/>
                </a:lnTo>
                <a:lnTo>
                  <a:pt x="176" y="14"/>
                </a:lnTo>
                <a:lnTo>
                  <a:pt x="197" y="15"/>
                </a:lnTo>
                <a:lnTo>
                  <a:pt x="218" y="17"/>
                </a:lnTo>
                <a:lnTo>
                  <a:pt x="239" y="15"/>
                </a:lnTo>
                <a:lnTo>
                  <a:pt x="259" y="13"/>
                </a:lnTo>
                <a:lnTo>
                  <a:pt x="261" y="14"/>
                </a:lnTo>
                <a:lnTo>
                  <a:pt x="264" y="15"/>
                </a:lnTo>
                <a:lnTo>
                  <a:pt x="265" y="18"/>
                </a:lnTo>
                <a:lnTo>
                  <a:pt x="265" y="21"/>
                </a:lnTo>
                <a:lnTo>
                  <a:pt x="268" y="30"/>
                </a:lnTo>
                <a:lnTo>
                  <a:pt x="271" y="39"/>
                </a:lnTo>
                <a:lnTo>
                  <a:pt x="271" y="48"/>
                </a:lnTo>
                <a:lnTo>
                  <a:pt x="269" y="49"/>
                </a:lnTo>
                <a:lnTo>
                  <a:pt x="265" y="49"/>
                </a:lnTo>
                <a:lnTo>
                  <a:pt x="261" y="49"/>
                </a:lnTo>
                <a:lnTo>
                  <a:pt x="256" y="48"/>
                </a:lnTo>
                <a:lnTo>
                  <a:pt x="240" y="45"/>
                </a:lnTo>
                <a:lnTo>
                  <a:pt x="225" y="44"/>
                </a:lnTo>
                <a:lnTo>
                  <a:pt x="191" y="43"/>
                </a:lnTo>
                <a:lnTo>
                  <a:pt x="156" y="43"/>
                </a:lnTo>
                <a:lnTo>
                  <a:pt x="120" y="45"/>
                </a:lnTo>
                <a:lnTo>
                  <a:pt x="84" y="45"/>
                </a:lnTo>
                <a:lnTo>
                  <a:pt x="15" y="39"/>
                </a:lnTo>
                <a:lnTo>
                  <a:pt x="15" y="39"/>
                </a:lnTo>
                <a:lnTo>
                  <a:pt x="13" y="38"/>
                </a:lnTo>
                <a:lnTo>
                  <a:pt x="13" y="36"/>
                </a:lnTo>
                <a:lnTo>
                  <a:pt x="12" y="36"/>
                </a:lnTo>
                <a:lnTo>
                  <a:pt x="13" y="35"/>
                </a:lnTo>
                <a:lnTo>
                  <a:pt x="29" y="36"/>
                </a:lnTo>
                <a:lnTo>
                  <a:pt x="26" y="32"/>
                </a:lnTo>
                <a:lnTo>
                  <a:pt x="24" y="28"/>
                </a:lnTo>
                <a:lnTo>
                  <a:pt x="21" y="26"/>
                </a:lnTo>
                <a:lnTo>
                  <a:pt x="20" y="23"/>
                </a:lnTo>
                <a:lnTo>
                  <a:pt x="17" y="21"/>
                </a:lnTo>
                <a:lnTo>
                  <a:pt x="16" y="18"/>
                </a:lnTo>
                <a:lnTo>
                  <a:pt x="16" y="14"/>
                </a:lnTo>
                <a:lnTo>
                  <a:pt x="15" y="11"/>
                </a:lnTo>
                <a:lnTo>
                  <a:pt x="15" y="9"/>
                </a:lnTo>
                <a:lnTo>
                  <a:pt x="12" y="9"/>
                </a:lnTo>
                <a:lnTo>
                  <a:pt x="9" y="10"/>
                </a:lnTo>
                <a:lnTo>
                  <a:pt x="8" y="11"/>
                </a:lnTo>
                <a:lnTo>
                  <a:pt x="8" y="13"/>
                </a:lnTo>
                <a:lnTo>
                  <a:pt x="9" y="40"/>
                </a:lnTo>
                <a:lnTo>
                  <a:pt x="9" y="42"/>
                </a:lnTo>
                <a:lnTo>
                  <a:pt x="8" y="42"/>
                </a:lnTo>
                <a:lnTo>
                  <a:pt x="7" y="40"/>
                </a:lnTo>
                <a:lnTo>
                  <a:pt x="5" y="39"/>
                </a:lnTo>
                <a:lnTo>
                  <a:pt x="4" y="38"/>
                </a:lnTo>
                <a:lnTo>
                  <a:pt x="4" y="36"/>
                </a:lnTo>
                <a:lnTo>
                  <a:pt x="3" y="34"/>
                </a:lnTo>
                <a:lnTo>
                  <a:pt x="1" y="18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8389938" y="3976688"/>
            <a:ext cx="279400" cy="195263"/>
          </a:xfrm>
          <a:custGeom>
            <a:avLst/>
            <a:gdLst>
              <a:gd name="T0" fmla="*/ 104 w 176"/>
              <a:gd name="T1" fmla="*/ 86 h 123"/>
              <a:gd name="T2" fmla="*/ 90 w 176"/>
              <a:gd name="T3" fmla="*/ 92 h 123"/>
              <a:gd name="T4" fmla="*/ 118 w 176"/>
              <a:gd name="T5" fmla="*/ 83 h 123"/>
              <a:gd name="T6" fmla="*/ 112 w 176"/>
              <a:gd name="T7" fmla="*/ 42 h 123"/>
              <a:gd name="T8" fmla="*/ 151 w 176"/>
              <a:gd name="T9" fmla="*/ 55 h 123"/>
              <a:gd name="T10" fmla="*/ 155 w 176"/>
              <a:gd name="T11" fmla="*/ 54 h 123"/>
              <a:gd name="T12" fmla="*/ 0 w 176"/>
              <a:gd name="T13" fmla="*/ 0 h 123"/>
              <a:gd name="T14" fmla="*/ 29 w 176"/>
              <a:gd name="T15" fmla="*/ 10 h 123"/>
              <a:gd name="T16" fmla="*/ 96 w 176"/>
              <a:gd name="T17" fmla="*/ 27 h 123"/>
              <a:gd name="T18" fmla="*/ 167 w 176"/>
              <a:gd name="T19" fmla="*/ 48 h 123"/>
              <a:gd name="T20" fmla="*/ 170 w 176"/>
              <a:gd name="T21" fmla="*/ 50 h 123"/>
              <a:gd name="T22" fmla="*/ 174 w 176"/>
              <a:gd name="T23" fmla="*/ 54 h 123"/>
              <a:gd name="T24" fmla="*/ 176 w 176"/>
              <a:gd name="T25" fmla="*/ 58 h 123"/>
              <a:gd name="T26" fmla="*/ 170 w 176"/>
              <a:gd name="T27" fmla="*/ 62 h 123"/>
              <a:gd name="T28" fmla="*/ 167 w 176"/>
              <a:gd name="T29" fmla="*/ 65 h 123"/>
              <a:gd name="T30" fmla="*/ 171 w 176"/>
              <a:gd name="T31" fmla="*/ 67 h 123"/>
              <a:gd name="T32" fmla="*/ 174 w 176"/>
              <a:gd name="T33" fmla="*/ 71 h 123"/>
              <a:gd name="T34" fmla="*/ 175 w 176"/>
              <a:gd name="T35" fmla="*/ 75 h 123"/>
              <a:gd name="T36" fmla="*/ 174 w 176"/>
              <a:gd name="T37" fmla="*/ 76 h 123"/>
              <a:gd name="T38" fmla="*/ 159 w 176"/>
              <a:gd name="T39" fmla="*/ 72 h 123"/>
              <a:gd name="T40" fmla="*/ 142 w 176"/>
              <a:gd name="T41" fmla="*/ 88 h 123"/>
              <a:gd name="T42" fmla="*/ 117 w 176"/>
              <a:gd name="T43" fmla="*/ 97 h 123"/>
              <a:gd name="T44" fmla="*/ 84 w 176"/>
              <a:gd name="T45" fmla="*/ 107 h 123"/>
              <a:gd name="T46" fmla="*/ 46 w 176"/>
              <a:gd name="T47" fmla="*/ 117 h 123"/>
              <a:gd name="T48" fmla="*/ 17 w 176"/>
              <a:gd name="T49" fmla="*/ 123 h 123"/>
              <a:gd name="T50" fmla="*/ 15 w 176"/>
              <a:gd name="T51" fmla="*/ 122 h 123"/>
              <a:gd name="T52" fmla="*/ 10 w 176"/>
              <a:gd name="T53" fmla="*/ 122 h 123"/>
              <a:gd name="T54" fmla="*/ 6 w 176"/>
              <a:gd name="T55" fmla="*/ 121 h 123"/>
              <a:gd name="T56" fmla="*/ 3 w 176"/>
              <a:gd name="T57" fmla="*/ 115 h 123"/>
              <a:gd name="T58" fmla="*/ 2 w 176"/>
              <a:gd name="T59" fmla="*/ 110 h 123"/>
              <a:gd name="T60" fmla="*/ 3 w 176"/>
              <a:gd name="T61" fmla="*/ 110 h 123"/>
              <a:gd name="T62" fmla="*/ 7 w 176"/>
              <a:gd name="T63" fmla="*/ 111 h 123"/>
              <a:gd name="T64" fmla="*/ 23 w 176"/>
              <a:gd name="T65" fmla="*/ 105 h 123"/>
              <a:gd name="T66" fmla="*/ 79 w 176"/>
              <a:gd name="T67" fmla="*/ 80 h 123"/>
              <a:gd name="T68" fmla="*/ 125 w 176"/>
              <a:gd name="T69" fmla="*/ 62 h 123"/>
              <a:gd name="T70" fmla="*/ 36 w 176"/>
              <a:gd name="T71" fmla="*/ 21 h 123"/>
              <a:gd name="T72" fmla="*/ 25 w 176"/>
              <a:gd name="T73" fmla="*/ 18 h 123"/>
              <a:gd name="T74" fmla="*/ 20 w 176"/>
              <a:gd name="T75" fmla="*/ 14 h 123"/>
              <a:gd name="T76" fmla="*/ 3 w 176"/>
              <a:gd name="T77" fmla="*/ 6 h 123"/>
              <a:gd name="T78" fmla="*/ 0 w 176"/>
              <a:gd name="T79" fmla="*/ 4 h 123"/>
              <a:gd name="T80" fmla="*/ 0 w 176"/>
              <a:gd name="T81" fmla="*/ 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23">
                <a:moveTo>
                  <a:pt x="134" y="75"/>
                </a:moveTo>
                <a:lnTo>
                  <a:pt x="104" y="86"/>
                </a:lnTo>
                <a:lnTo>
                  <a:pt x="80" y="94"/>
                </a:lnTo>
                <a:lnTo>
                  <a:pt x="90" y="92"/>
                </a:lnTo>
                <a:lnTo>
                  <a:pt x="103" y="88"/>
                </a:lnTo>
                <a:lnTo>
                  <a:pt x="118" y="83"/>
                </a:lnTo>
                <a:lnTo>
                  <a:pt x="134" y="75"/>
                </a:lnTo>
                <a:close/>
                <a:moveTo>
                  <a:pt x="112" y="42"/>
                </a:moveTo>
                <a:lnTo>
                  <a:pt x="143" y="56"/>
                </a:lnTo>
                <a:lnTo>
                  <a:pt x="151" y="55"/>
                </a:lnTo>
                <a:lnTo>
                  <a:pt x="151" y="55"/>
                </a:lnTo>
                <a:lnTo>
                  <a:pt x="155" y="54"/>
                </a:lnTo>
                <a:lnTo>
                  <a:pt x="112" y="42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9" y="10"/>
                </a:lnTo>
                <a:lnTo>
                  <a:pt x="63" y="18"/>
                </a:lnTo>
                <a:lnTo>
                  <a:pt x="96" y="27"/>
                </a:lnTo>
                <a:lnTo>
                  <a:pt x="132" y="38"/>
                </a:lnTo>
                <a:lnTo>
                  <a:pt x="167" y="48"/>
                </a:lnTo>
                <a:lnTo>
                  <a:pt x="168" y="50"/>
                </a:lnTo>
                <a:lnTo>
                  <a:pt x="170" y="50"/>
                </a:lnTo>
                <a:lnTo>
                  <a:pt x="172" y="52"/>
                </a:lnTo>
                <a:lnTo>
                  <a:pt x="174" y="54"/>
                </a:lnTo>
                <a:lnTo>
                  <a:pt x="175" y="56"/>
                </a:lnTo>
                <a:lnTo>
                  <a:pt x="176" y="58"/>
                </a:lnTo>
                <a:lnTo>
                  <a:pt x="175" y="59"/>
                </a:lnTo>
                <a:lnTo>
                  <a:pt x="170" y="62"/>
                </a:lnTo>
                <a:lnTo>
                  <a:pt x="164" y="64"/>
                </a:lnTo>
                <a:lnTo>
                  <a:pt x="167" y="65"/>
                </a:lnTo>
                <a:lnTo>
                  <a:pt x="168" y="65"/>
                </a:lnTo>
                <a:lnTo>
                  <a:pt x="171" y="67"/>
                </a:lnTo>
                <a:lnTo>
                  <a:pt x="172" y="69"/>
                </a:lnTo>
                <a:lnTo>
                  <a:pt x="174" y="71"/>
                </a:lnTo>
                <a:lnTo>
                  <a:pt x="175" y="72"/>
                </a:lnTo>
                <a:lnTo>
                  <a:pt x="175" y="75"/>
                </a:lnTo>
                <a:lnTo>
                  <a:pt x="175" y="76"/>
                </a:lnTo>
                <a:lnTo>
                  <a:pt x="174" y="76"/>
                </a:lnTo>
                <a:lnTo>
                  <a:pt x="172" y="76"/>
                </a:lnTo>
                <a:lnTo>
                  <a:pt x="159" y="72"/>
                </a:lnTo>
                <a:lnTo>
                  <a:pt x="153" y="81"/>
                </a:lnTo>
                <a:lnTo>
                  <a:pt x="142" y="88"/>
                </a:lnTo>
                <a:lnTo>
                  <a:pt x="130" y="93"/>
                </a:lnTo>
                <a:lnTo>
                  <a:pt x="117" y="97"/>
                </a:lnTo>
                <a:lnTo>
                  <a:pt x="107" y="101"/>
                </a:lnTo>
                <a:lnTo>
                  <a:pt x="84" y="107"/>
                </a:lnTo>
                <a:lnTo>
                  <a:pt x="61" y="114"/>
                </a:lnTo>
                <a:lnTo>
                  <a:pt x="46" y="117"/>
                </a:lnTo>
                <a:lnTo>
                  <a:pt x="32" y="118"/>
                </a:lnTo>
                <a:lnTo>
                  <a:pt x="17" y="123"/>
                </a:lnTo>
                <a:lnTo>
                  <a:pt x="16" y="123"/>
                </a:lnTo>
                <a:lnTo>
                  <a:pt x="15" y="122"/>
                </a:lnTo>
                <a:lnTo>
                  <a:pt x="12" y="121"/>
                </a:lnTo>
                <a:lnTo>
                  <a:pt x="10" y="122"/>
                </a:lnTo>
                <a:lnTo>
                  <a:pt x="8" y="122"/>
                </a:lnTo>
                <a:lnTo>
                  <a:pt x="6" y="121"/>
                </a:lnTo>
                <a:lnTo>
                  <a:pt x="4" y="118"/>
                </a:lnTo>
                <a:lnTo>
                  <a:pt x="3" y="115"/>
                </a:lnTo>
                <a:lnTo>
                  <a:pt x="2" y="114"/>
                </a:lnTo>
                <a:lnTo>
                  <a:pt x="2" y="110"/>
                </a:lnTo>
                <a:lnTo>
                  <a:pt x="3" y="110"/>
                </a:lnTo>
                <a:lnTo>
                  <a:pt x="3" y="110"/>
                </a:lnTo>
                <a:lnTo>
                  <a:pt x="4" y="110"/>
                </a:lnTo>
                <a:lnTo>
                  <a:pt x="7" y="111"/>
                </a:lnTo>
                <a:lnTo>
                  <a:pt x="15" y="107"/>
                </a:lnTo>
                <a:lnTo>
                  <a:pt x="23" y="105"/>
                </a:lnTo>
                <a:lnTo>
                  <a:pt x="55" y="89"/>
                </a:lnTo>
                <a:lnTo>
                  <a:pt x="79" y="80"/>
                </a:lnTo>
                <a:lnTo>
                  <a:pt x="103" y="69"/>
                </a:lnTo>
                <a:lnTo>
                  <a:pt x="125" y="62"/>
                </a:lnTo>
                <a:lnTo>
                  <a:pt x="80" y="42"/>
                </a:lnTo>
                <a:lnTo>
                  <a:pt x="36" y="21"/>
                </a:lnTo>
                <a:lnTo>
                  <a:pt x="27" y="20"/>
                </a:lnTo>
                <a:lnTo>
                  <a:pt x="25" y="18"/>
                </a:lnTo>
                <a:lnTo>
                  <a:pt x="23" y="17"/>
                </a:lnTo>
                <a:lnTo>
                  <a:pt x="20" y="14"/>
                </a:lnTo>
                <a:lnTo>
                  <a:pt x="4" y="8"/>
                </a:lnTo>
                <a:lnTo>
                  <a:pt x="3" y="6"/>
                </a:lnTo>
                <a:lnTo>
                  <a:pt x="2" y="5"/>
                </a:lnTo>
                <a:lnTo>
                  <a:pt x="0" y="4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7989888" y="4029075"/>
            <a:ext cx="604838" cy="146050"/>
          </a:xfrm>
          <a:custGeom>
            <a:avLst/>
            <a:gdLst>
              <a:gd name="T0" fmla="*/ 304 w 381"/>
              <a:gd name="T1" fmla="*/ 35 h 92"/>
              <a:gd name="T2" fmla="*/ 23 w 381"/>
              <a:gd name="T3" fmla="*/ 39 h 92"/>
              <a:gd name="T4" fmla="*/ 36 w 381"/>
              <a:gd name="T5" fmla="*/ 78 h 92"/>
              <a:gd name="T6" fmla="*/ 33 w 381"/>
              <a:gd name="T7" fmla="*/ 60 h 92"/>
              <a:gd name="T8" fmla="*/ 42 w 381"/>
              <a:gd name="T9" fmla="*/ 56 h 92"/>
              <a:gd name="T10" fmla="*/ 42 w 381"/>
              <a:gd name="T11" fmla="*/ 46 h 92"/>
              <a:gd name="T12" fmla="*/ 21 w 381"/>
              <a:gd name="T13" fmla="*/ 32 h 92"/>
              <a:gd name="T14" fmla="*/ 134 w 381"/>
              <a:gd name="T15" fmla="*/ 36 h 92"/>
              <a:gd name="T16" fmla="*/ 146 w 381"/>
              <a:gd name="T17" fmla="*/ 30 h 92"/>
              <a:gd name="T18" fmla="*/ 168 w 381"/>
              <a:gd name="T19" fmla="*/ 40 h 92"/>
              <a:gd name="T20" fmla="*/ 122 w 381"/>
              <a:gd name="T21" fmla="*/ 35 h 92"/>
              <a:gd name="T22" fmla="*/ 156 w 381"/>
              <a:gd name="T23" fmla="*/ 29 h 92"/>
              <a:gd name="T24" fmla="*/ 179 w 381"/>
              <a:gd name="T25" fmla="*/ 39 h 92"/>
              <a:gd name="T26" fmla="*/ 19 w 381"/>
              <a:gd name="T27" fmla="*/ 27 h 92"/>
              <a:gd name="T28" fmla="*/ 32 w 381"/>
              <a:gd name="T29" fmla="*/ 35 h 92"/>
              <a:gd name="T30" fmla="*/ 72 w 381"/>
              <a:gd name="T31" fmla="*/ 50 h 92"/>
              <a:gd name="T32" fmla="*/ 189 w 381"/>
              <a:gd name="T33" fmla="*/ 26 h 92"/>
              <a:gd name="T34" fmla="*/ 54 w 381"/>
              <a:gd name="T35" fmla="*/ 25 h 92"/>
              <a:gd name="T36" fmla="*/ 109 w 381"/>
              <a:gd name="T37" fmla="*/ 40 h 92"/>
              <a:gd name="T38" fmla="*/ 63 w 381"/>
              <a:gd name="T39" fmla="*/ 26 h 92"/>
              <a:gd name="T40" fmla="*/ 213 w 381"/>
              <a:gd name="T41" fmla="*/ 25 h 92"/>
              <a:gd name="T42" fmla="*/ 254 w 381"/>
              <a:gd name="T43" fmla="*/ 32 h 92"/>
              <a:gd name="T44" fmla="*/ 256 w 381"/>
              <a:gd name="T45" fmla="*/ 36 h 92"/>
              <a:gd name="T46" fmla="*/ 205 w 381"/>
              <a:gd name="T47" fmla="*/ 29 h 92"/>
              <a:gd name="T48" fmla="*/ 258 w 381"/>
              <a:gd name="T49" fmla="*/ 36 h 92"/>
              <a:gd name="T50" fmla="*/ 263 w 381"/>
              <a:gd name="T51" fmla="*/ 29 h 92"/>
              <a:gd name="T52" fmla="*/ 289 w 381"/>
              <a:gd name="T53" fmla="*/ 26 h 92"/>
              <a:gd name="T54" fmla="*/ 325 w 381"/>
              <a:gd name="T55" fmla="*/ 34 h 92"/>
              <a:gd name="T56" fmla="*/ 365 w 381"/>
              <a:gd name="T57" fmla="*/ 36 h 92"/>
              <a:gd name="T58" fmla="*/ 311 w 381"/>
              <a:gd name="T59" fmla="*/ 29 h 92"/>
              <a:gd name="T60" fmla="*/ 300 w 381"/>
              <a:gd name="T61" fmla="*/ 23 h 92"/>
              <a:gd name="T62" fmla="*/ 16 w 381"/>
              <a:gd name="T63" fmla="*/ 19 h 92"/>
              <a:gd name="T64" fmla="*/ 67 w 381"/>
              <a:gd name="T65" fmla="*/ 36 h 92"/>
              <a:gd name="T66" fmla="*/ 16 w 381"/>
              <a:gd name="T67" fmla="*/ 14 h 92"/>
              <a:gd name="T68" fmla="*/ 20 w 381"/>
              <a:gd name="T69" fmla="*/ 5 h 92"/>
              <a:gd name="T70" fmla="*/ 86 w 381"/>
              <a:gd name="T71" fmla="*/ 21 h 92"/>
              <a:gd name="T72" fmla="*/ 111 w 381"/>
              <a:gd name="T73" fmla="*/ 22 h 92"/>
              <a:gd name="T74" fmla="*/ 271 w 381"/>
              <a:gd name="T75" fmla="*/ 15 h 92"/>
              <a:gd name="T76" fmla="*/ 346 w 381"/>
              <a:gd name="T77" fmla="*/ 18 h 92"/>
              <a:gd name="T78" fmla="*/ 331 w 381"/>
              <a:gd name="T79" fmla="*/ 25 h 92"/>
              <a:gd name="T80" fmla="*/ 357 w 381"/>
              <a:gd name="T81" fmla="*/ 4 h 92"/>
              <a:gd name="T82" fmla="*/ 363 w 381"/>
              <a:gd name="T83" fmla="*/ 5 h 92"/>
              <a:gd name="T84" fmla="*/ 372 w 381"/>
              <a:gd name="T85" fmla="*/ 35 h 92"/>
              <a:gd name="T86" fmla="*/ 373 w 381"/>
              <a:gd name="T87" fmla="*/ 39 h 92"/>
              <a:gd name="T88" fmla="*/ 381 w 381"/>
              <a:gd name="T89" fmla="*/ 48 h 92"/>
              <a:gd name="T90" fmla="*/ 321 w 381"/>
              <a:gd name="T91" fmla="*/ 48 h 92"/>
              <a:gd name="T92" fmla="*/ 196 w 381"/>
              <a:gd name="T93" fmla="*/ 52 h 92"/>
              <a:gd name="T94" fmla="*/ 147 w 381"/>
              <a:gd name="T95" fmla="*/ 51 h 92"/>
              <a:gd name="T96" fmla="*/ 132 w 381"/>
              <a:gd name="T97" fmla="*/ 48 h 92"/>
              <a:gd name="T98" fmla="*/ 117 w 381"/>
              <a:gd name="T99" fmla="*/ 50 h 92"/>
              <a:gd name="T100" fmla="*/ 90 w 381"/>
              <a:gd name="T101" fmla="*/ 56 h 92"/>
              <a:gd name="T102" fmla="*/ 87 w 381"/>
              <a:gd name="T103" fmla="*/ 67 h 92"/>
              <a:gd name="T104" fmla="*/ 76 w 381"/>
              <a:gd name="T105" fmla="*/ 61 h 92"/>
              <a:gd name="T106" fmla="*/ 67 w 381"/>
              <a:gd name="T107" fmla="*/ 73 h 92"/>
              <a:gd name="T108" fmla="*/ 63 w 381"/>
              <a:gd name="T109" fmla="*/ 69 h 92"/>
              <a:gd name="T110" fmla="*/ 41 w 381"/>
              <a:gd name="T111" fmla="*/ 90 h 92"/>
              <a:gd name="T112" fmla="*/ 20 w 381"/>
              <a:gd name="T113" fmla="*/ 51 h 92"/>
              <a:gd name="T114" fmla="*/ 3 w 381"/>
              <a:gd name="T115" fmla="*/ 21 h 92"/>
              <a:gd name="T116" fmla="*/ 0 w 381"/>
              <a:gd name="T117" fmla="*/ 17 h 92"/>
              <a:gd name="T118" fmla="*/ 7 w 381"/>
              <a:gd name="T1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1" h="92">
                <a:moveTo>
                  <a:pt x="300" y="34"/>
                </a:moveTo>
                <a:lnTo>
                  <a:pt x="304" y="36"/>
                </a:lnTo>
                <a:lnTo>
                  <a:pt x="325" y="39"/>
                </a:lnTo>
                <a:lnTo>
                  <a:pt x="314" y="35"/>
                </a:lnTo>
                <a:lnTo>
                  <a:pt x="304" y="35"/>
                </a:lnTo>
                <a:lnTo>
                  <a:pt x="300" y="34"/>
                </a:lnTo>
                <a:close/>
                <a:moveTo>
                  <a:pt x="20" y="32"/>
                </a:moveTo>
                <a:lnTo>
                  <a:pt x="21" y="36"/>
                </a:lnTo>
                <a:lnTo>
                  <a:pt x="23" y="38"/>
                </a:lnTo>
                <a:lnTo>
                  <a:pt x="23" y="39"/>
                </a:lnTo>
                <a:lnTo>
                  <a:pt x="25" y="44"/>
                </a:lnTo>
                <a:lnTo>
                  <a:pt x="27" y="48"/>
                </a:lnTo>
                <a:lnTo>
                  <a:pt x="29" y="57"/>
                </a:lnTo>
                <a:lnTo>
                  <a:pt x="32" y="68"/>
                </a:lnTo>
                <a:lnTo>
                  <a:pt x="36" y="78"/>
                </a:lnTo>
                <a:lnTo>
                  <a:pt x="38" y="72"/>
                </a:lnTo>
                <a:lnTo>
                  <a:pt x="41" y="68"/>
                </a:lnTo>
                <a:lnTo>
                  <a:pt x="45" y="64"/>
                </a:lnTo>
                <a:lnTo>
                  <a:pt x="34" y="61"/>
                </a:lnTo>
                <a:lnTo>
                  <a:pt x="33" y="60"/>
                </a:lnTo>
                <a:lnTo>
                  <a:pt x="32" y="60"/>
                </a:lnTo>
                <a:lnTo>
                  <a:pt x="30" y="59"/>
                </a:lnTo>
                <a:lnTo>
                  <a:pt x="30" y="57"/>
                </a:lnTo>
                <a:lnTo>
                  <a:pt x="30" y="56"/>
                </a:lnTo>
                <a:lnTo>
                  <a:pt x="42" y="56"/>
                </a:lnTo>
                <a:lnTo>
                  <a:pt x="53" y="59"/>
                </a:lnTo>
                <a:lnTo>
                  <a:pt x="63" y="55"/>
                </a:lnTo>
                <a:lnTo>
                  <a:pt x="55" y="52"/>
                </a:lnTo>
                <a:lnTo>
                  <a:pt x="49" y="50"/>
                </a:lnTo>
                <a:lnTo>
                  <a:pt x="42" y="46"/>
                </a:lnTo>
                <a:lnTo>
                  <a:pt x="38" y="43"/>
                </a:lnTo>
                <a:lnTo>
                  <a:pt x="34" y="40"/>
                </a:lnTo>
                <a:lnTo>
                  <a:pt x="30" y="36"/>
                </a:lnTo>
                <a:lnTo>
                  <a:pt x="25" y="34"/>
                </a:lnTo>
                <a:lnTo>
                  <a:pt x="21" y="32"/>
                </a:lnTo>
                <a:lnTo>
                  <a:pt x="20" y="32"/>
                </a:lnTo>
                <a:close/>
                <a:moveTo>
                  <a:pt x="126" y="31"/>
                </a:moveTo>
                <a:lnTo>
                  <a:pt x="126" y="32"/>
                </a:lnTo>
                <a:lnTo>
                  <a:pt x="130" y="34"/>
                </a:lnTo>
                <a:lnTo>
                  <a:pt x="134" y="36"/>
                </a:lnTo>
                <a:lnTo>
                  <a:pt x="138" y="39"/>
                </a:lnTo>
                <a:lnTo>
                  <a:pt x="156" y="39"/>
                </a:lnTo>
                <a:lnTo>
                  <a:pt x="142" y="35"/>
                </a:lnTo>
                <a:lnTo>
                  <a:pt x="126" y="31"/>
                </a:lnTo>
                <a:close/>
                <a:moveTo>
                  <a:pt x="146" y="30"/>
                </a:moveTo>
                <a:lnTo>
                  <a:pt x="145" y="30"/>
                </a:lnTo>
                <a:lnTo>
                  <a:pt x="153" y="32"/>
                </a:lnTo>
                <a:lnTo>
                  <a:pt x="159" y="36"/>
                </a:lnTo>
                <a:lnTo>
                  <a:pt x="166" y="40"/>
                </a:lnTo>
                <a:lnTo>
                  <a:pt x="168" y="40"/>
                </a:lnTo>
                <a:lnTo>
                  <a:pt x="146" y="30"/>
                </a:lnTo>
                <a:close/>
                <a:moveTo>
                  <a:pt x="91" y="30"/>
                </a:moveTo>
                <a:lnTo>
                  <a:pt x="120" y="40"/>
                </a:lnTo>
                <a:lnTo>
                  <a:pt x="130" y="39"/>
                </a:lnTo>
                <a:lnTo>
                  <a:pt x="122" y="35"/>
                </a:lnTo>
                <a:lnTo>
                  <a:pt x="117" y="32"/>
                </a:lnTo>
                <a:lnTo>
                  <a:pt x="112" y="30"/>
                </a:lnTo>
                <a:lnTo>
                  <a:pt x="91" y="30"/>
                </a:lnTo>
                <a:close/>
                <a:moveTo>
                  <a:pt x="170" y="29"/>
                </a:moveTo>
                <a:lnTo>
                  <a:pt x="156" y="29"/>
                </a:lnTo>
                <a:lnTo>
                  <a:pt x="159" y="31"/>
                </a:lnTo>
                <a:lnTo>
                  <a:pt x="163" y="34"/>
                </a:lnTo>
                <a:lnTo>
                  <a:pt x="168" y="35"/>
                </a:lnTo>
                <a:lnTo>
                  <a:pt x="174" y="38"/>
                </a:lnTo>
                <a:lnTo>
                  <a:pt x="179" y="39"/>
                </a:lnTo>
                <a:lnTo>
                  <a:pt x="183" y="42"/>
                </a:lnTo>
                <a:lnTo>
                  <a:pt x="214" y="40"/>
                </a:lnTo>
                <a:lnTo>
                  <a:pt x="188" y="32"/>
                </a:lnTo>
                <a:lnTo>
                  <a:pt x="170" y="29"/>
                </a:lnTo>
                <a:close/>
                <a:moveTo>
                  <a:pt x="19" y="27"/>
                </a:moveTo>
                <a:lnTo>
                  <a:pt x="19" y="30"/>
                </a:lnTo>
                <a:lnTo>
                  <a:pt x="23" y="31"/>
                </a:lnTo>
                <a:lnTo>
                  <a:pt x="25" y="31"/>
                </a:lnTo>
                <a:lnTo>
                  <a:pt x="28" y="32"/>
                </a:lnTo>
                <a:lnTo>
                  <a:pt x="32" y="35"/>
                </a:lnTo>
                <a:lnTo>
                  <a:pt x="45" y="42"/>
                </a:lnTo>
                <a:lnTo>
                  <a:pt x="61" y="47"/>
                </a:lnTo>
                <a:lnTo>
                  <a:pt x="70" y="52"/>
                </a:lnTo>
                <a:lnTo>
                  <a:pt x="74" y="50"/>
                </a:lnTo>
                <a:lnTo>
                  <a:pt x="72" y="50"/>
                </a:lnTo>
                <a:lnTo>
                  <a:pt x="71" y="50"/>
                </a:lnTo>
                <a:lnTo>
                  <a:pt x="62" y="44"/>
                </a:lnTo>
                <a:lnTo>
                  <a:pt x="53" y="40"/>
                </a:lnTo>
                <a:lnTo>
                  <a:pt x="19" y="27"/>
                </a:lnTo>
                <a:close/>
                <a:moveTo>
                  <a:pt x="189" y="26"/>
                </a:moveTo>
                <a:lnTo>
                  <a:pt x="185" y="26"/>
                </a:lnTo>
                <a:lnTo>
                  <a:pt x="208" y="35"/>
                </a:lnTo>
                <a:lnTo>
                  <a:pt x="198" y="30"/>
                </a:lnTo>
                <a:lnTo>
                  <a:pt x="189" y="26"/>
                </a:lnTo>
                <a:close/>
                <a:moveTo>
                  <a:pt x="54" y="25"/>
                </a:moveTo>
                <a:lnTo>
                  <a:pt x="58" y="26"/>
                </a:lnTo>
                <a:lnTo>
                  <a:pt x="74" y="35"/>
                </a:lnTo>
                <a:lnTo>
                  <a:pt x="90" y="46"/>
                </a:lnTo>
                <a:lnTo>
                  <a:pt x="100" y="43"/>
                </a:lnTo>
                <a:lnTo>
                  <a:pt x="109" y="40"/>
                </a:lnTo>
                <a:lnTo>
                  <a:pt x="105" y="40"/>
                </a:lnTo>
                <a:lnTo>
                  <a:pt x="101" y="39"/>
                </a:lnTo>
                <a:lnTo>
                  <a:pt x="88" y="34"/>
                </a:lnTo>
                <a:lnTo>
                  <a:pt x="75" y="30"/>
                </a:lnTo>
                <a:lnTo>
                  <a:pt x="63" y="26"/>
                </a:lnTo>
                <a:lnTo>
                  <a:pt x="54" y="25"/>
                </a:lnTo>
                <a:close/>
                <a:moveTo>
                  <a:pt x="237" y="23"/>
                </a:moveTo>
                <a:lnTo>
                  <a:pt x="233" y="23"/>
                </a:lnTo>
                <a:lnTo>
                  <a:pt x="213" y="25"/>
                </a:lnTo>
                <a:lnTo>
                  <a:pt x="213" y="25"/>
                </a:lnTo>
                <a:lnTo>
                  <a:pt x="217" y="25"/>
                </a:lnTo>
                <a:lnTo>
                  <a:pt x="219" y="25"/>
                </a:lnTo>
                <a:lnTo>
                  <a:pt x="223" y="25"/>
                </a:lnTo>
                <a:lnTo>
                  <a:pt x="238" y="30"/>
                </a:lnTo>
                <a:lnTo>
                  <a:pt x="254" y="32"/>
                </a:lnTo>
                <a:lnTo>
                  <a:pt x="255" y="32"/>
                </a:lnTo>
                <a:lnTo>
                  <a:pt x="256" y="34"/>
                </a:lnTo>
                <a:lnTo>
                  <a:pt x="256" y="35"/>
                </a:lnTo>
                <a:lnTo>
                  <a:pt x="256" y="36"/>
                </a:lnTo>
                <a:lnTo>
                  <a:pt x="256" y="36"/>
                </a:lnTo>
                <a:lnTo>
                  <a:pt x="238" y="34"/>
                </a:lnTo>
                <a:lnTo>
                  <a:pt x="219" y="31"/>
                </a:lnTo>
                <a:lnTo>
                  <a:pt x="214" y="31"/>
                </a:lnTo>
                <a:lnTo>
                  <a:pt x="210" y="30"/>
                </a:lnTo>
                <a:lnTo>
                  <a:pt x="205" y="29"/>
                </a:lnTo>
                <a:lnTo>
                  <a:pt x="201" y="25"/>
                </a:lnTo>
                <a:lnTo>
                  <a:pt x="200" y="26"/>
                </a:lnTo>
                <a:lnTo>
                  <a:pt x="214" y="32"/>
                </a:lnTo>
                <a:lnTo>
                  <a:pt x="230" y="39"/>
                </a:lnTo>
                <a:lnTo>
                  <a:pt x="258" y="36"/>
                </a:lnTo>
                <a:lnTo>
                  <a:pt x="285" y="35"/>
                </a:lnTo>
                <a:lnTo>
                  <a:pt x="294" y="35"/>
                </a:lnTo>
                <a:lnTo>
                  <a:pt x="292" y="34"/>
                </a:lnTo>
                <a:lnTo>
                  <a:pt x="288" y="32"/>
                </a:lnTo>
                <a:lnTo>
                  <a:pt x="263" y="29"/>
                </a:lnTo>
                <a:lnTo>
                  <a:pt x="238" y="25"/>
                </a:lnTo>
                <a:lnTo>
                  <a:pt x="237" y="23"/>
                </a:lnTo>
                <a:close/>
                <a:moveTo>
                  <a:pt x="275" y="23"/>
                </a:moveTo>
                <a:lnTo>
                  <a:pt x="276" y="23"/>
                </a:lnTo>
                <a:lnTo>
                  <a:pt x="289" y="26"/>
                </a:lnTo>
                <a:lnTo>
                  <a:pt x="301" y="29"/>
                </a:lnTo>
                <a:lnTo>
                  <a:pt x="310" y="29"/>
                </a:lnTo>
                <a:lnTo>
                  <a:pt x="318" y="31"/>
                </a:lnTo>
                <a:lnTo>
                  <a:pt x="321" y="32"/>
                </a:lnTo>
                <a:lnTo>
                  <a:pt x="325" y="34"/>
                </a:lnTo>
                <a:lnTo>
                  <a:pt x="328" y="36"/>
                </a:lnTo>
                <a:lnTo>
                  <a:pt x="332" y="40"/>
                </a:lnTo>
                <a:lnTo>
                  <a:pt x="351" y="42"/>
                </a:lnTo>
                <a:lnTo>
                  <a:pt x="369" y="42"/>
                </a:lnTo>
                <a:lnTo>
                  <a:pt x="365" y="36"/>
                </a:lnTo>
                <a:lnTo>
                  <a:pt x="357" y="35"/>
                </a:lnTo>
                <a:lnTo>
                  <a:pt x="351" y="34"/>
                </a:lnTo>
                <a:lnTo>
                  <a:pt x="330" y="31"/>
                </a:lnTo>
                <a:lnTo>
                  <a:pt x="321" y="30"/>
                </a:lnTo>
                <a:lnTo>
                  <a:pt x="311" y="29"/>
                </a:lnTo>
                <a:lnTo>
                  <a:pt x="307" y="27"/>
                </a:lnTo>
                <a:lnTo>
                  <a:pt x="305" y="26"/>
                </a:lnTo>
                <a:lnTo>
                  <a:pt x="302" y="25"/>
                </a:lnTo>
                <a:lnTo>
                  <a:pt x="301" y="25"/>
                </a:lnTo>
                <a:lnTo>
                  <a:pt x="300" y="23"/>
                </a:lnTo>
                <a:lnTo>
                  <a:pt x="293" y="23"/>
                </a:lnTo>
                <a:lnTo>
                  <a:pt x="275" y="23"/>
                </a:lnTo>
                <a:close/>
                <a:moveTo>
                  <a:pt x="15" y="14"/>
                </a:moveTo>
                <a:lnTo>
                  <a:pt x="16" y="17"/>
                </a:lnTo>
                <a:lnTo>
                  <a:pt x="16" y="19"/>
                </a:lnTo>
                <a:lnTo>
                  <a:pt x="37" y="27"/>
                </a:lnTo>
                <a:lnTo>
                  <a:pt x="59" y="39"/>
                </a:lnTo>
                <a:lnTo>
                  <a:pt x="80" y="48"/>
                </a:lnTo>
                <a:lnTo>
                  <a:pt x="84" y="47"/>
                </a:lnTo>
                <a:lnTo>
                  <a:pt x="67" y="36"/>
                </a:lnTo>
                <a:lnTo>
                  <a:pt x="49" y="29"/>
                </a:lnTo>
                <a:lnTo>
                  <a:pt x="38" y="23"/>
                </a:lnTo>
                <a:lnTo>
                  <a:pt x="28" y="18"/>
                </a:lnTo>
                <a:lnTo>
                  <a:pt x="17" y="15"/>
                </a:lnTo>
                <a:lnTo>
                  <a:pt x="16" y="14"/>
                </a:lnTo>
                <a:lnTo>
                  <a:pt x="15" y="14"/>
                </a:lnTo>
                <a:close/>
                <a:moveTo>
                  <a:pt x="8" y="0"/>
                </a:moveTo>
                <a:lnTo>
                  <a:pt x="9" y="0"/>
                </a:lnTo>
                <a:lnTo>
                  <a:pt x="11" y="0"/>
                </a:lnTo>
                <a:lnTo>
                  <a:pt x="20" y="5"/>
                </a:lnTo>
                <a:lnTo>
                  <a:pt x="28" y="9"/>
                </a:lnTo>
                <a:lnTo>
                  <a:pt x="59" y="18"/>
                </a:lnTo>
                <a:lnTo>
                  <a:pt x="86" y="21"/>
                </a:lnTo>
                <a:lnTo>
                  <a:pt x="86" y="21"/>
                </a:lnTo>
                <a:lnTo>
                  <a:pt x="86" y="21"/>
                </a:lnTo>
                <a:lnTo>
                  <a:pt x="93" y="21"/>
                </a:lnTo>
                <a:lnTo>
                  <a:pt x="101" y="21"/>
                </a:lnTo>
                <a:lnTo>
                  <a:pt x="101" y="21"/>
                </a:lnTo>
                <a:lnTo>
                  <a:pt x="101" y="21"/>
                </a:lnTo>
                <a:lnTo>
                  <a:pt x="111" y="22"/>
                </a:lnTo>
                <a:lnTo>
                  <a:pt x="149" y="21"/>
                </a:lnTo>
                <a:lnTo>
                  <a:pt x="149" y="21"/>
                </a:lnTo>
                <a:lnTo>
                  <a:pt x="191" y="17"/>
                </a:lnTo>
                <a:lnTo>
                  <a:pt x="231" y="15"/>
                </a:lnTo>
                <a:lnTo>
                  <a:pt x="271" y="15"/>
                </a:lnTo>
                <a:lnTo>
                  <a:pt x="289" y="17"/>
                </a:lnTo>
                <a:lnTo>
                  <a:pt x="309" y="19"/>
                </a:lnTo>
                <a:lnTo>
                  <a:pt x="327" y="21"/>
                </a:lnTo>
                <a:lnTo>
                  <a:pt x="346" y="18"/>
                </a:lnTo>
                <a:lnTo>
                  <a:pt x="346" y="18"/>
                </a:lnTo>
                <a:lnTo>
                  <a:pt x="347" y="19"/>
                </a:lnTo>
                <a:lnTo>
                  <a:pt x="347" y="19"/>
                </a:lnTo>
                <a:lnTo>
                  <a:pt x="347" y="21"/>
                </a:lnTo>
                <a:lnTo>
                  <a:pt x="325" y="25"/>
                </a:lnTo>
                <a:lnTo>
                  <a:pt x="331" y="25"/>
                </a:lnTo>
                <a:lnTo>
                  <a:pt x="338" y="26"/>
                </a:lnTo>
                <a:lnTo>
                  <a:pt x="351" y="29"/>
                </a:lnTo>
                <a:lnTo>
                  <a:pt x="363" y="31"/>
                </a:lnTo>
                <a:lnTo>
                  <a:pt x="359" y="18"/>
                </a:lnTo>
                <a:lnTo>
                  <a:pt x="357" y="4"/>
                </a:lnTo>
                <a:lnTo>
                  <a:pt x="357" y="2"/>
                </a:lnTo>
                <a:lnTo>
                  <a:pt x="359" y="2"/>
                </a:lnTo>
                <a:lnTo>
                  <a:pt x="360" y="2"/>
                </a:lnTo>
                <a:lnTo>
                  <a:pt x="361" y="4"/>
                </a:lnTo>
                <a:lnTo>
                  <a:pt x="363" y="5"/>
                </a:lnTo>
                <a:lnTo>
                  <a:pt x="364" y="8"/>
                </a:lnTo>
                <a:lnTo>
                  <a:pt x="365" y="9"/>
                </a:lnTo>
                <a:lnTo>
                  <a:pt x="365" y="10"/>
                </a:lnTo>
                <a:lnTo>
                  <a:pt x="368" y="23"/>
                </a:lnTo>
                <a:lnTo>
                  <a:pt x="372" y="35"/>
                </a:lnTo>
                <a:lnTo>
                  <a:pt x="373" y="36"/>
                </a:lnTo>
                <a:lnTo>
                  <a:pt x="374" y="38"/>
                </a:lnTo>
                <a:lnTo>
                  <a:pt x="374" y="38"/>
                </a:lnTo>
                <a:lnTo>
                  <a:pt x="374" y="39"/>
                </a:lnTo>
                <a:lnTo>
                  <a:pt x="373" y="39"/>
                </a:lnTo>
                <a:lnTo>
                  <a:pt x="376" y="42"/>
                </a:lnTo>
                <a:lnTo>
                  <a:pt x="377" y="44"/>
                </a:lnTo>
                <a:lnTo>
                  <a:pt x="378" y="44"/>
                </a:lnTo>
                <a:lnTo>
                  <a:pt x="380" y="46"/>
                </a:lnTo>
                <a:lnTo>
                  <a:pt x="381" y="48"/>
                </a:lnTo>
                <a:lnTo>
                  <a:pt x="381" y="50"/>
                </a:lnTo>
                <a:lnTo>
                  <a:pt x="381" y="51"/>
                </a:lnTo>
                <a:lnTo>
                  <a:pt x="380" y="52"/>
                </a:lnTo>
                <a:lnTo>
                  <a:pt x="351" y="52"/>
                </a:lnTo>
                <a:lnTo>
                  <a:pt x="321" y="48"/>
                </a:lnTo>
                <a:lnTo>
                  <a:pt x="292" y="46"/>
                </a:lnTo>
                <a:lnTo>
                  <a:pt x="247" y="48"/>
                </a:lnTo>
                <a:lnTo>
                  <a:pt x="204" y="51"/>
                </a:lnTo>
                <a:lnTo>
                  <a:pt x="196" y="51"/>
                </a:lnTo>
                <a:lnTo>
                  <a:pt x="196" y="52"/>
                </a:lnTo>
                <a:lnTo>
                  <a:pt x="195" y="52"/>
                </a:lnTo>
                <a:lnTo>
                  <a:pt x="193" y="51"/>
                </a:lnTo>
                <a:lnTo>
                  <a:pt x="146" y="48"/>
                </a:lnTo>
                <a:lnTo>
                  <a:pt x="147" y="51"/>
                </a:lnTo>
                <a:lnTo>
                  <a:pt x="147" y="51"/>
                </a:lnTo>
                <a:lnTo>
                  <a:pt x="146" y="51"/>
                </a:lnTo>
                <a:lnTo>
                  <a:pt x="145" y="51"/>
                </a:lnTo>
                <a:lnTo>
                  <a:pt x="145" y="50"/>
                </a:lnTo>
                <a:lnTo>
                  <a:pt x="142" y="48"/>
                </a:lnTo>
                <a:lnTo>
                  <a:pt x="132" y="48"/>
                </a:lnTo>
                <a:lnTo>
                  <a:pt x="129" y="50"/>
                </a:lnTo>
                <a:lnTo>
                  <a:pt x="128" y="51"/>
                </a:lnTo>
                <a:lnTo>
                  <a:pt x="126" y="50"/>
                </a:lnTo>
                <a:lnTo>
                  <a:pt x="126" y="50"/>
                </a:lnTo>
                <a:lnTo>
                  <a:pt x="117" y="50"/>
                </a:lnTo>
                <a:lnTo>
                  <a:pt x="109" y="51"/>
                </a:lnTo>
                <a:lnTo>
                  <a:pt x="99" y="53"/>
                </a:lnTo>
                <a:lnTo>
                  <a:pt x="99" y="55"/>
                </a:lnTo>
                <a:lnTo>
                  <a:pt x="97" y="55"/>
                </a:lnTo>
                <a:lnTo>
                  <a:pt x="90" y="56"/>
                </a:lnTo>
                <a:lnTo>
                  <a:pt x="82" y="59"/>
                </a:lnTo>
                <a:lnTo>
                  <a:pt x="84" y="61"/>
                </a:lnTo>
                <a:lnTo>
                  <a:pt x="87" y="65"/>
                </a:lnTo>
                <a:lnTo>
                  <a:pt x="87" y="67"/>
                </a:lnTo>
                <a:lnTo>
                  <a:pt x="87" y="67"/>
                </a:lnTo>
                <a:lnTo>
                  <a:pt x="86" y="67"/>
                </a:lnTo>
                <a:lnTo>
                  <a:pt x="84" y="67"/>
                </a:lnTo>
                <a:lnTo>
                  <a:pt x="83" y="65"/>
                </a:lnTo>
                <a:lnTo>
                  <a:pt x="80" y="63"/>
                </a:lnTo>
                <a:lnTo>
                  <a:pt x="76" y="61"/>
                </a:lnTo>
                <a:lnTo>
                  <a:pt x="66" y="67"/>
                </a:lnTo>
                <a:lnTo>
                  <a:pt x="67" y="68"/>
                </a:lnTo>
                <a:lnTo>
                  <a:pt x="69" y="71"/>
                </a:lnTo>
                <a:lnTo>
                  <a:pt x="69" y="73"/>
                </a:lnTo>
                <a:lnTo>
                  <a:pt x="67" y="73"/>
                </a:lnTo>
                <a:lnTo>
                  <a:pt x="67" y="73"/>
                </a:lnTo>
                <a:lnTo>
                  <a:pt x="66" y="72"/>
                </a:lnTo>
                <a:lnTo>
                  <a:pt x="65" y="71"/>
                </a:lnTo>
                <a:lnTo>
                  <a:pt x="65" y="69"/>
                </a:lnTo>
                <a:lnTo>
                  <a:pt x="63" y="69"/>
                </a:lnTo>
                <a:lnTo>
                  <a:pt x="62" y="68"/>
                </a:lnTo>
                <a:lnTo>
                  <a:pt x="51" y="77"/>
                </a:lnTo>
                <a:lnTo>
                  <a:pt x="44" y="90"/>
                </a:lnTo>
                <a:lnTo>
                  <a:pt x="42" y="92"/>
                </a:lnTo>
                <a:lnTo>
                  <a:pt x="41" y="90"/>
                </a:lnTo>
                <a:lnTo>
                  <a:pt x="40" y="90"/>
                </a:lnTo>
                <a:lnTo>
                  <a:pt x="38" y="89"/>
                </a:lnTo>
                <a:lnTo>
                  <a:pt x="29" y="78"/>
                </a:lnTo>
                <a:lnTo>
                  <a:pt x="24" y="65"/>
                </a:lnTo>
                <a:lnTo>
                  <a:pt x="20" y="51"/>
                </a:lnTo>
                <a:lnTo>
                  <a:pt x="15" y="38"/>
                </a:lnTo>
                <a:lnTo>
                  <a:pt x="12" y="34"/>
                </a:lnTo>
                <a:lnTo>
                  <a:pt x="11" y="29"/>
                </a:lnTo>
                <a:lnTo>
                  <a:pt x="8" y="23"/>
                </a:lnTo>
                <a:lnTo>
                  <a:pt x="3" y="21"/>
                </a:lnTo>
                <a:lnTo>
                  <a:pt x="3" y="21"/>
                </a:lnTo>
                <a:lnTo>
                  <a:pt x="2" y="19"/>
                </a:lnTo>
                <a:lnTo>
                  <a:pt x="0" y="18"/>
                </a:lnTo>
                <a:lnTo>
                  <a:pt x="0" y="18"/>
                </a:lnTo>
                <a:lnTo>
                  <a:pt x="0" y="17"/>
                </a:lnTo>
                <a:lnTo>
                  <a:pt x="6" y="17"/>
                </a:lnTo>
                <a:lnTo>
                  <a:pt x="4" y="13"/>
                </a:lnTo>
                <a:lnTo>
                  <a:pt x="4" y="8"/>
                </a:lnTo>
                <a:lnTo>
                  <a:pt x="6" y="4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170738" y="4097338"/>
            <a:ext cx="304800" cy="47625"/>
          </a:xfrm>
          <a:custGeom>
            <a:avLst/>
            <a:gdLst>
              <a:gd name="T0" fmla="*/ 184 w 192"/>
              <a:gd name="T1" fmla="*/ 0 h 30"/>
              <a:gd name="T2" fmla="*/ 187 w 192"/>
              <a:gd name="T3" fmla="*/ 0 h 30"/>
              <a:gd name="T4" fmla="*/ 188 w 192"/>
              <a:gd name="T5" fmla="*/ 1 h 30"/>
              <a:gd name="T6" fmla="*/ 189 w 192"/>
              <a:gd name="T7" fmla="*/ 3 h 30"/>
              <a:gd name="T8" fmla="*/ 191 w 192"/>
              <a:gd name="T9" fmla="*/ 5 h 30"/>
              <a:gd name="T10" fmla="*/ 191 w 192"/>
              <a:gd name="T11" fmla="*/ 10 h 30"/>
              <a:gd name="T12" fmla="*/ 192 w 192"/>
              <a:gd name="T13" fmla="*/ 17 h 30"/>
              <a:gd name="T14" fmla="*/ 191 w 192"/>
              <a:gd name="T15" fmla="*/ 18 h 30"/>
              <a:gd name="T16" fmla="*/ 146 w 192"/>
              <a:gd name="T17" fmla="*/ 26 h 30"/>
              <a:gd name="T18" fmla="*/ 99 w 192"/>
              <a:gd name="T19" fmla="*/ 30 h 30"/>
              <a:gd name="T20" fmla="*/ 53 w 192"/>
              <a:gd name="T21" fmla="*/ 30 h 30"/>
              <a:gd name="T22" fmla="*/ 7 w 192"/>
              <a:gd name="T23" fmla="*/ 29 h 30"/>
              <a:gd name="T24" fmla="*/ 6 w 192"/>
              <a:gd name="T25" fmla="*/ 29 h 30"/>
              <a:gd name="T26" fmla="*/ 4 w 192"/>
              <a:gd name="T27" fmla="*/ 28 h 30"/>
              <a:gd name="T28" fmla="*/ 2 w 192"/>
              <a:gd name="T29" fmla="*/ 26 h 30"/>
              <a:gd name="T30" fmla="*/ 0 w 192"/>
              <a:gd name="T31" fmla="*/ 25 h 30"/>
              <a:gd name="T32" fmla="*/ 0 w 192"/>
              <a:gd name="T33" fmla="*/ 24 h 30"/>
              <a:gd name="T34" fmla="*/ 0 w 192"/>
              <a:gd name="T35" fmla="*/ 22 h 30"/>
              <a:gd name="T36" fmla="*/ 0 w 192"/>
              <a:gd name="T37" fmla="*/ 22 h 30"/>
              <a:gd name="T38" fmla="*/ 13 w 192"/>
              <a:gd name="T39" fmla="*/ 22 h 30"/>
              <a:gd name="T40" fmla="*/ 32 w 192"/>
              <a:gd name="T41" fmla="*/ 22 h 30"/>
              <a:gd name="T42" fmla="*/ 56 w 192"/>
              <a:gd name="T43" fmla="*/ 22 h 30"/>
              <a:gd name="T44" fmla="*/ 83 w 192"/>
              <a:gd name="T45" fmla="*/ 21 h 30"/>
              <a:gd name="T46" fmla="*/ 109 w 192"/>
              <a:gd name="T47" fmla="*/ 21 h 30"/>
              <a:gd name="T48" fmla="*/ 136 w 192"/>
              <a:gd name="T49" fmla="*/ 18 h 30"/>
              <a:gd name="T50" fmla="*/ 158 w 192"/>
              <a:gd name="T51" fmla="*/ 14 h 30"/>
              <a:gd name="T52" fmla="*/ 175 w 192"/>
              <a:gd name="T53" fmla="*/ 10 h 30"/>
              <a:gd name="T54" fmla="*/ 174 w 192"/>
              <a:gd name="T55" fmla="*/ 1 h 30"/>
              <a:gd name="T56" fmla="*/ 174 w 192"/>
              <a:gd name="T57" fmla="*/ 1 h 30"/>
              <a:gd name="T58" fmla="*/ 175 w 192"/>
              <a:gd name="T59" fmla="*/ 1 h 30"/>
              <a:gd name="T60" fmla="*/ 178 w 192"/>
              <a:gd name="T61" fmla="*/ 1 h 30"/>
              <a:gd name="T62" fmla="*/ 182 w 192"/>
              <a:gd name="T63" fmla="*/ 0 h 30"/>
              <a:gd name="T64" fmla="*/ 184 w 192"/>
              <a:gd name="T6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" h="30">
                <a:moveTo>
                  <a:pt x="184" y="0"/>
                </a:moveTo>
                <a:lnTo>
                  <a:pt x="187" y="0"/>
                </a:lnTo>
                <a:lnTo>
                  <a:pt x="188" y="1"/>
                </a:lnTo>
                <a:lnTo>
                  <a:pt x="189" y="3"/>
                </a:lnTo>
                <a:lnTo>
                  <a:pt x="191" y="5"/>
                </a:lnTo>
                <a:lnTo>
                  <a:pt x="191" y="10"/>
                </a:lnTo>
                <a:lnTo>
                  <a:pt x="192" y="17"/>
                </a:lnTo>
                <a:lnTo>
                  <a:pt x="191" y="18"/>
                </a:lnTo>
                <a:lnTo>
                  <a:pt x="146" y="26"/>
                </a:lnTo>
                <a:lnTo>
                  <a:pt x="99" y="30"/>
                </a:lnTo>
                <a:lnTo>
                  <a:pt x="53" y="30"/>
                </a:lnTo>
                <a:lnTo>
                  <a:pt x="7" y="29"/>
                </a:lnTo>
                <a:lnTo>
                  <a:pt x="6" y="29"/>
                </a:lnTo>
                <a:lnTo>
                  <a:pt x="4" y="28"/>
                </a:lnTo>
                <a:lnTo>
                  <a:pt x="2" y="26"/>
                </a:lnTo>
                <a:lnTo>
                  <a:pt x="0" y="25"/>
                </a:lnTo>
                <a:lnTo>
                  <a:pt x="0" y="24"/>
                </a:lnTo>
                <a:lnTo>
                  <a:pt x="0" y="22"/>
                </a:lnTo>
                <a:lnTo>
                  <a:pt x="0" y="22"/>
                </a:lnTo>
                <a:lnTo>
                  <a:pt x="13" y="22"/>
                </a:lnTo>
                <a:lnTo>
                  <a:pt x="32" y="22"/>
                </a:lnTo>
                <a:lnTo>
                  <a:pt x="56" y="22"/>
                </a:lnTo>
                <a:lnTo>
                  <a:pt x="83" y="21"/>
                </a:lnTo>
                <a:lnTo>
                  <a:pt x="109" y="21"/>
                </a:lnTo>
                <a:lnTo>
                  <a:pt x="136" y="18"/>
                </a:lnTo>
                <a:lnTo>
                  <a:pt x="158" y="14"/>
                </a:lnTo>
                <a:lnTo>
                  <a:pt x="175" y="10"/>
                </a:lnTo>
                <a:lnTo>
                  <a:pt x="174" y="1"/>
                </a:lnTo>
                <a:lnTo>
                  <a:pt x="174" y="1"/>
                </a:lnTo>
                <a:lnTo>
                  <a:pt x="175" y="1"/>
                </a:lnTo>
                <a:lnTo>
                  <a:pt x="178" y="1"/>
                </a:lnTo>
                <a:lnTo>
                  <a:pt x="182" y="0"/>
                </a:lnTo>
                <a:lnTo>
                  <a:pt x="18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483475" y="4044950"/>
            <a:ext cx="303213" cy="173038"/>
          </a:xfrm>
          <a:custGeom>
            <a:avLst/>
            <a:gdLst>
              <a:gd name="T0" fmla="*/ 44 w 191"/>
              <a:gd name="T1" fmla="*/ 37 h 109"/>
              <a:gd name="T2" fmla="*/ 41 w 191"/>
              <a:gd name="T3" fmla="*/ 38 h 109"/>
              <a:gd name="T4" fmla="*/ 36 w 191"/>
              <a:gd name="T5" fmla="*/ 37 h 109"/>
              <a:gd name="T6" fmla="*/ 45 w 191"/>
              <a:gd name="T7" fmla="*/ 58 h 109"/>
              <a:gd name="T8" fmla="*/ 71 w 191"/>
              <a:gd name="T9" fmla="*/ 51 h 109"/>
              <a:gd name="T10" fmla="*/ 95 w 191"/>
              <a:gd name="T11" fmla="*/ 43 h 109"/>
              <a:gd name="T12" fmla="*/ 129 w 191"/>
              <a:gd name="T13" fmla="*/ 34 h 109"/>
              <a:gd name="T14" fmla="*/ 139 w 191"/>
              <a:gd name="T15" fmla="*/ 33 h 109"/>
              <a:gd name="T16" fmla="*/ 83 w 191"/>
              <a:gd name="T17" fmla="*/ 26 h 109"/>
              <a:gd name="T18" fmla="*/ 19 w 191"/>
              <a:gd name="T19" fmla="*/ 15 h 109"/>
              <a:gd name="T20" fmla="*/ 16 w 191"/>
              <a:gd name="T21" fmla="*/ 16 h 109"/>
              <a:gd name="T22" fmla="*/ 16 w 191"/>
              <a:gd name="T23" fmla="*/ 20 h 109"/>
              <a:gd name="T24" fmla="*/ 19 w 191"/>
              <a:gd name="T25" fmla="*/ 26 h 109"/>
              <a:gd name="T26" fmla="*/ 24 w 191"/>
              <a:gd name="T27" fmla="*/ 17 h 109"/>
              <a:gd name="T28" fmla="*/ 23 w 191"/>
              <a:gd name="T29" fmla="*/ 15 h 109"/>
              <a:gd name="T30" fmla="*/ 19 w 191"/>
              <a:gd name="T31" fmla="*/ 15 h 109"/>
              <a:gd name="T32" fmla="*/ 6 w 191"/>
              <a:gd name="T33" fmla="*/ 0 h 109"/>
              <a:gd name="T34" fmla="*/ 30 w 191"/>
              <a:gd name="T35" fmla="*/ 7 h 109"/>
              <a:gd name="T36" fmla="*/ 32 w 191"/>
              <a:gd name="T37" fmla="*/ 2 h 109"/>
              <a:gd name="T38" fmla="*/ 34 w 191"/>
              <a:gd name="T39" fmla="*/ 2 h 109"/>
              <a:gd name="T40" fmla="*/ 38 w 191"/>
              <a:gd name="T41" fmla="*/ 5 h 109"/>
              <a:gd name="T42" fmla="*/ 41 w 191"/>
              <a:gd name="T43" fmla="*/ 8 h 109"/>
              <a:gd name="T44" fmla="*/ 74 w 191"/>
              <a:gd name="T45" fmla="*/ 15 h 109"/>
              <a:gd name="T46" fmla="*/ 135 w 191"/>
              <a:gd name="T47" fmla="*/ 22 h 109"/>
              <a:gd name="T48" fmla="*/ 170 w 191"/>
              <a:gd name="T49" fmla="*/ 21 h 109"/>
              <a:gd name="T50" fmla="*/ 177 w 191"/>
              <a:gd name="T51" fmla="*/ 22 h 109"/>
              <a:gd name="T52" fmla="*/ 184 w 191"/>
              <a:gd name="T53" fmla="*/ 25 h 109"/>
              <a:gd name="T54" fmla="*/ 188 w 191"/>
              <a:gd name="T55" fmla="*/ 28 h 109"/>
              <a:gd name="T56" fmla="*/ 191 w 191"/>
              <a:gd name="T57" fmla="*/ 32 h 109"/>
              <a:gd name="T58" fmla="*/ 189 w 191"/>
              <a:gd name="T59" fmla="*/ 34 h 109"/>
              <a:gd name="T60" fmla="*/ 162 w 191"/>
              <a:gd name="T61" fmla="*/ 42 h 109"/>
              <a:gd name="T62" fmla="*/ 90 w 191"/>
              <a:gd name="T63" fmla="*/ 59 h 109"/>
              <a:gd name="T64" fmla="*/ 72 w 191"/>
              <a:gd name="T65" fmla="*/ 63 h 109"/>
              <a:gd name="T66" fmla="*/ 44 w 191"/>
              <a:gd name="T67" fmla="*/ 71 h 109"/>
              <a:gd name="T68" fmla="*/ 28 w 191"/>
              <a:gd name="T69" fmla="*/ 92 h 109"/>
              <a:gd name="T70" fmla="*/ 23 w 191"/>
              <a:gd name="T71" fmla="*/ 109 h 109"/>
              <a:gd name="T72" fmla="*/ 17 w 191"/>
              <a:gd name="T73" fmla="*/ 108 h 109"/>
              <a:gd name="T74" fmla="*/ 13 w 191"/>
              <a:gd name="T75" fmla="*/ 105 h 109"/>
              <a:gd name="T76" fmla="*/ 9 w 191"/>
              <a:gd name="T77" fmla="*/ 100 h 109"/>
              <a:gd name="T78" fmla="*/ 11 w 191"/>
              <a:gd name="T79" fmla="*/ 82 h 109"/>
              <a:gd name="T80" fmla="*/ 7 w 191"/>
              <a:gd name="T81" fmla="*/ 84 h 109"/>
              <a:gd name="T82" fmla="*/ 6 w 191"/>
              <a:gd name="T83" fmla="*/ 84 h 109"/>
              <a:gd name="T84" fmla="*/ 3 w 191"/>
              <a:gd name="T85" fmla="*/ 83 h 109"/>
              <a:gd name="T86" fmla="*/ 3 w 191"/>
              <a:gd name="T87" fmla="*/ 79 h 109"/>
              <a:gd name="T88" fmla="*/ 8 w 191"/>
              <a:gd name="T89" fmla="*/ 72 h 109"/>
              <a:gd name="T90" fmla="*/ 15 w 191"/>
              <a:gd name="T91" fmla="*/ 63 h 109"/>
              <a:gd name="T92" fmla="*/ 8 w 191"/>
              <a:gd name="T93" fmla="*/ 30 h 109"/>
              <a:gd name="T94" fmla="*/ 2 w 191"/>
              <a:gd name="T95" fmla="*/ 16 h 109"/>
              <a:gd name="T96" fmla="*/ 2 w 191"/>
              <a:gd name="T97" fmla="*/ 2 h 109"/>
              <a:gd name="T98" fmla="*/ 4 w 191"/>
              <a:gd name="T9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1" h="109">
                <a:moveTo>
                  <a:pt x="42" y="20"/>
                </a:moveTo>
                <a:lnTo>
                  <a:pt x="44" y="37"/>
                </a:lnTo>
                <a:lnTo>
                  <a:pt x="42" y="38"/>
                </a:lnTo>
                <a:lnTo>
                  <a:pt x="41" y="38"/>
                </a:lnTo>
                <a:lnTo>
                  <a:pt x="38" y="38"/>
                </a:lnTo>
                <a:lnTo>
                  <a:pt x="36" y="37"/>
                </a:lnTo>
                <a:lnTo>
                  <a:pt x="30" y="62"/>
                </a:lnTo>
                <a:lnTo>
                  <a:pt x="45" y="58"/>
                </a:lnTo>
                <a:lnTo>
                  <a:pt x="59" y="54"/>
                </a:lnTo>
                <a:lnTo>
                  <a:pt x="71" y="51"/>
                </a:lnTo>
                <a:lnTo>
                  <a:pt x="79" y="49"/>
                </a:lnTo>
                <a:lnTo>
                  <a:pt x="95" y="43"/>
                </a:lnTo>
                <a:lnTo>
                  <a:pt x="112" y="38"/>
                </a:lnTo>
                <a:lnTo>
                  <a:pt x="129" y="34"/>
                </a:lnTo>
                <a:lnTo>
                  <a:pt x="134" y="34"/>
                </a:lnTo>
                <a:lnTo>
                  <a:pt x="139" y="33"/>
                </a:lnTo>
                <a:lnTo>
                  <a:pt x="124" y="32"/>
                </a:lnTo>
                <a:lnTo>
                  <a:pt x="83" y="26"/>
                </a:lnTo>
                <a:lnTo>
                  <a:pt x="42" y="20"/>
                </a:lnTo>
                <a:close/>
                <a:moveTo>
                  <a:pt x="19" y="15"/>
                </a:moveTo>
                <a:lnTo>
                  <a:pt x="17" y="15"/>
                </a:lnTo>
                <a:lnTo>
                  <a:pt x="16" y="16"/>
                </a:lnTo>
                <a:lnTo>
                  <a:pt x="16" y="17"/>
                </a:lnTo>
                <a:lnTo>
                  <a:pt x="16" y="20"/>
                </a:lnTo>
                <a:lnTo>
                  <a:pt x="17" y="22"/>
                </a:lnTo>
                <a:lnTo>
                  <a:pt x="19" y="26"/>
                </a:lnTo>
                <a:lnTo>
                  <a:pt x="21" y="32"/>
                </a:lnTo>
                <a:lnTo>
                  <a:pt x="24" y="17"/>
                </a:lnTo>
                <a:lnTo>
                  <a:pt x="25" y="16"/>
                </a:lnTo>
                <a:lnTo>
                  <a:pt x="23" y="15"/>
                </a:lnTo>
                <a:lnTo>
                  <a:pt x="21" y="15"/>
                </a:lnTo>
                <a:lnTo>
                  <a:pt x="19" y="15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7" y="0"/>
                </a:lnTo>
                <a:lnTo>
                  <a:pt x="30" y="7"/>
                </a:lnTo>
                <a:lnTo>
                  <a:pt x="30" y="3"/>
                </a:lnTo>
                <a:lnTo>
                  <a:pt x="32" y="2"/>
                </a:lnTo>
                <a:lnTo>
                  <a:pt x="33" y="2"/>
                </a:lnTo>
                <a:lnTo>
                  <a:pt x="34" y="2"/>
                </a:lnTo>
                <a:lnTo>
                  <a:pt x="37" y="3"/>
                </a:lnTo>
                <a:lnTo>
                  <a:pt x="38" y="5"/>
                </a:lnTo>
                <a:lnTo>
                  <a:pt x="40" y="7"/>
                </a:lnTo>
                <a:lnTo>
                  <a:pt x="41" y="8"/>
                </a:lnTo>
                <a:lnTo>
                  <a:pt x="41" y="9"/>
                </a:lnTo>
                <a:lnTo>
                  <a:pt x="74" y="15"/>
                </a:lnTo>
                <a:lnTo>
                  <a:pt x="107" y="19"/>
                </a:lnTo>
                <a:lnTo>
                  <a:pt x="135" y="22"/>
                </a:lnTo>
                <a:lnTo>
                  <a:pt x="164" y="21"/>
                </a:lnTo>
                <a:lnTo>
                  <a:pt x="170" y="21"/>
                </a:lnTo>
                <a:lnTo>
                  <a:pt x="174" y="21"/>
                </a:lnTo>
                <a:lnTo>
                  <a:pt x="177" y="22"/>
                </a:lnTo>
                <a:lnTo>
                  <a:pt x="183" y="24"/>
                </a:lnTo>
                <a:lnTo>
                  <a:pt x="184" y="25"/>
                </a:lnTo>
                <a:lnTo>
                  <a:pt x="185" y="26"/>
                </a:lnTo>
                <a:lnTo>
                  <a:pt x="188" y="28"/>
                </a:lnTo>
                <a:lnTo>
                  <a:pt x="189" y="29"/>
                </a:lnTo>
                <a:lnTo>
                  <a:pt x="191" y="32"/>
                </a:lnTo>
                <a:lnTo>
                  <a:pt x="191" y="33"/>
                </a:lnTo>
                <a:lnTo>
                  <a:pt x="189" y="34"/>
                </a:lnTo>
                <a:lnTo>
                  <a:pt x="176" y="40"/>
                </a:lnTo>
                <a:lnTo>
                  <a:pt x="162" y="42"/>
                </a:lnTo>
                <a:lnTo>
                  <a:pt x="147" y="45"/>
                </a:lnTo>
                <a:lnTo>
                  <a:pt x="90" y="59"/>
                </a:lnTo>
                <a:lnTo>
                  <a:pt x="83" y="61"/>
                </a:lnTo>
                <a:lnTo>
                  <a:pt x="72" y="63"/>
                </a:lnTo>
                <a:lnTo>
                  <a:pt x="58" y="66"/>
                </a:lnTo>
                <a:lnTo>
                  <a:pt x="44" y="71"/>
                </a:lnTo>
                <a:lnTo>
                  <a:pt x="29" y="75"/>
                </a:lnTo>
                <a:lnTo>
                  <a:pt x="28" y="92"/>
                </a:lnTo>
                <a:lnTo>
                  <a:pt x="23" y="108"/>
                </a:lnTo>
                <a:lnTo>
                  <a:pt x="23" y="109"/>
                </a:lnTo>
                <a:lnTo>
                  <a:pt x="20" y="109"/>
                </a:lnTo>
                <a:lnTo>
                  <a:pt x="17" y="108"/>
                </a:lnTo>
                <a:lnTo>
                  <a:pt x="15" y="106"/>
                </a:lnTo>
                <a:lnTo>
                  <a:pt x="13" y="105"/>
                </a:lnTo>
                <a:lnTo>
                  <a:pt x="11" y="102"/>
                </a:lnTo>
                <a:lnTo>
                  <a:pt x="9" y="100"/>
                </a:lnTo>
                <a:lnTo>
                  <a:pt x="9" y="99"/>
                </a:lnTo>
                <a:lnTo>
                  <a:pt x="11" y="82"/>
                </a:lnTo>
                <a:lnTo>
                  <a:pt x="8" y="83"/>
                </a:lnTo>
                <a:lnTo>
                  <a:pt x="7" y="84"/>
                </a:lnTo>
                <a:lnTo>
                  <a:pt x="7" y="85"/>
                </a:lnTo>
                <a:lnTo>
                  <a:pt x="6" y="84"/>
                </a:lnTo>
                <a:lnTo>
                  <a:pt x="4" y="84"/>
                </a:lnTo>
                <a:lnTo>
                  <a:pt x="3" y="83"/>
                </a:lnTo>
                <a:lnTo>
                  <a:pt x="2" y="82"/>
                </a:lnTo>
                <a:lnTo>
                  <a:pt x="3" y="79"/>
                </a:lnTo>
                <a:lnTo>
                  <a:pt x="6" y="75"/>
                </a:lnTo>
                <a:lnTo>
                  <a:pt x="8" y="72"/>
                </a:lnTo>
                <a:lnTo>
                  <a:pt x="13" y="70"/>
                </a:lnTo>
                <a:lnTo>
                  <a:pt x="15" y="63"/>
                </a:lnTo>
                <a:lnTo>
                  <a:pt x="12" y="46"/>
                </a:lnTo>
                <a:lnTo>
                  <a:pt x="8" y="30"/>
                </a:lnTo>
                <a:lnTo>
                  <a:pt x="6" y="22"/>
                </a:lnTo>
                <a:lnTo>
                  <a:pt x="2" y="16"/>
                </a:lnTo>
                <a:lnTo>
                  <a:pt x="0" y="9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397625" y="4092575"/>
            <a:ext cx="471488" cy="31750"/>
          </a:xfrm>
          <a:custGeom>
            <a:avLst/>
            <a:gdLst>
              <a:gd name="T0" fmla="*/ 34 w 297"/>
              <a:gd name="T1" fmla="*/ 0 h 20"/>
              <a:gd name="T2" fmla="*/ 67 w 297"/>
              <a:gd name="T3" fmla="*/ 3 h 20"/>
              <a:gd name="T4" fmla="*/ 100 w 297"/>
              <a:gd name="T5" fmla="*/ 8 h 20"/>
              <a:gd name="T6" fmla="*/ 133 w 297"/>
              <a:gd name="T7" fmla="*/ 11 h 20"/>
              <a:gd name="T8" fmla="*/ 213 w 297"/>
              <a:gd name="T9" fmla="*/ 11 h 20"/>
              <a:gd name="T10" fmla="*/ 293 w 297"/>
              <a:gd name="T11" fmla="*/ 12 h 20"/>
              <a:gd name="T12" fmla="*/ 294 w 297"/>
              <a:gd name="T13" fmla="*/ 12 h 20"/>
              <a:gd name="T14" fmla="*/ 296 w 297"/>
              <a:gd name="T15" fmla="*/ 13 h 20"/>
              <a:gd name="T16" fmla="*/ 296 w 297"/>
              <a:gd name="T17" fmla="*/ 15 h 20"/>
              <a:gd name="T18" fmla="*/ 297 w 297"/>
              <a:gd name="T19" fmla="*/ 16 h 20"/>
              <a:gd name="T20" fmla="*/ 297 w 297"/>
              <a:gd name="T21" fmla="*/ 16 h 20"/>
              <a:gd name="T22" fmla="*/ 297 w 297"/>
              <a:gd name="T23" fmla="*/ 16 h 20"/>
              <a:gd name="T24" fmla="*/ 200 w 297"/>
              <a:gd name="T25" fmla="*/ 20 h 20"/>
              <a:gd name="T26" fmla="*/ 103 w 297"/>
              <a:gd name="T27" fmla="*/ 16 h 20"/>
              <a:gd name="T28" fmla="*/ 6 w 297"/>
              <a:gd name="T29" fmla="*/ 7 h 20"/>
              <a:gd name="T30" fmla="*/ 4 w 297"/>
              <a:gd name="T31" fmla="*/ 7 h 20"/>
              <a:gd name="T32" fmla="*/ 3 w 297"/>
              <a:gd name="T33" fmla="*/ 6 h 20"/>
              <a:gd name="T34" fmla="*/ 2 w 297"/>
              <a:gd name="T35" fmla="*/ 4 h 20"/>
              <a:gd name="T36" fmla="*/ 0 w 297"/>
              <a:gd name="T37" fmla="*/ 3 h 20"/>
              <a:gd name="T38" fmla="*/ 0 w 297"/>
              <a:gd name="T39" fmla="*/ 2 h 20"/>
              <a:gd name="T40" fmla="*/ 0 w 297"/>
              <a:gd name="T41" fmla="*/ 2 h 20"/>
              <a:gd name="T42" fmla="*/ 34 w 297"/>
              <a:gd name="T4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7" h="20">
                <a:moveTo>
                  <a:pt x="34" y="0"/>
                </a:moveTo>
                <a:lnTo>
                  <a:pt x="67" y="3"/>
                </a:lnTo>
                <a:lnTo>
                  <a:pt x="100" y="8"/>
                </a:lnTo>
                <a:lnTo>
                  <a:pt x="133" y="11"/>
                </a:lnTo>
                <a:lnTo>
                  <a:pt x="213" y="11"/>
                </a:lnTo>
                <a:lnTo>
                  <a:pt x="293" y="12"/>
                </a:lnTo>
                <a:lnTo>
                  <a:pt x="294" y="12"/>
                </a:lnTo>
                <a:lnTo>
                  <a:pt x="296" y="13"/>
                </a:lnTo>
                <a:lnTo>
                  <a:pt x="296" y="15"/>
                </a:lnTo>
                <a:lnTo>
                  <a:pt x="297" y="16"/>
                </a:lnTo>
                <a:lnTo>
                  <a:pt x="297" y="16"/>
                </a:lnTo>
                <a:lnTo>
                  <a:pt x="297" y="16"/>
                </a:lnTo>
                <a:lnTo>
                  <a:pt x="200" y="20"/>
                </a:lnTo>
                <a:lnTo>
                  <a:pt x="103" y="16"/>
                </a:lnTo>
                <a:lnTo>
                  <a:pt x="6" y="7"/>
                </a:lnTo>
                <a:lnTo>
                  <a:pt x="4" y="7"/>
                </a:lnTo>
                <a:lnTo>
                  <a:pt x="3" y="6"/>
                </a:lnTo>
                <a:lnTo>
                  <a:pt x="2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777038" y="4024313"/>
            <a:ext cx="225425" cy="193675"/>
          </a:xfrm>
          <a:custGeom>
            <a:avLst/>
            <a:gdLst>
              <a:gd name="T0" fmla="*/ 2 w 142"/>
              <a:gd name="T1" fmla="*/ 0 h 122"/>
              <a:gd name="T2" fmla="*/ 3 w 142"/>
              <a:gd name="T3" fmla="*/ 0 h 122"/>
              <a:gd name="T4" fmla="*/ 33 w 142"/>
              <a:gd name="T5" fmla="*/ 17 h 122"/>
              <a:gd name="T6" fmla="*/ 66 w 142"/>
              <a:gd name="T7" fmla="*/ 33 h 122"/>
              <a:gd name="T8" fmla="*/ 100 w 142"/>
              <a:gd name="T9" fmla="*/ 45 h 122"/>
              <a:gd name="T10" fmla="*/ 135 w 142"/>
              <a:gd name="T11" fmla="*/ 51 h 122"/>
              <a:gd name="T12" fmla="*/ 137 w 142"/>
              <a:gd name="T13" fmla="*/ 51 h 122"/>
              <a:gd name="T14" fmla="*/ 138 w 142"/>
              <a:gd name="T15" fmla="*/ 53 h 122"/>
              <a:gd name="T16" fmla="*/ 141 w 142"/>
              <a:gd name="T17" fmla="*/ 54 h 122"/>
              <a:gd name="T18" fmla="*/ 142 w 142"/>
              <a:gd name="T19" fmla="*/ 55 h 122"/>
              <a:gd name="T20" fmla="*/ 142 w 142"/>
              <a:gd name="T21" fmla="*/ 58 h 122"/>
              <a:gd name="T22" fmla="*/ 142 w 142"/>
              <a:gd name="T23" fmla="*/ 59 h 122"/>
              <a:gd name="T24" fmla="*/ 141 w 142"/>
              <a:gd name="T25" fmla="*/ 59 h 122"/>
              <a:gd name="T26" fmla="*/ 112 w 142"/>
              <a:gd name="T27" fmla="*/ 71 h 122"/>
              <a:gd name="T28" fmla="*/ 84 w 142"/>
              <a:gd name="T29" fmla="*/ 87 h 122"/>
              <a:gd name="T30" fmla="*/ 59 w 142"/>
              <a:gd name="T31" fmla="*/ 104 h 122"/>
              <a:gd name="T32" fmla="*/ 34 w 142"/>
              <a:gd name="T33" fmla="*/ 122 h 122"/>
              <a:gd name="T34" fmla="*/ 33 w 142"/>
              <a:gd name="T35" fmla="*/ 122 h 122"/>
              <a:gd name="T36" fmla="*/ 32 w 142"/>
              <a:gd name="T37" fmla="*/ 122 h 122"/>
              <a:gd name="T38" fmla="*/ 32 w 142"/>
              <a:gd name="T39" fmla="*/ 121 h 122"/>
              <a:gd name="T40" fmla="*/ 32 w 142"/>
              <a:gd name="T41" fmla="*/ 119 h 122"/>
              <a:gd name="T42" fmla="*/ 49 w 142"/>
              <a:gd name="T43" fmla="*/ 100 h 122"/>
              <a:gd name="T44" fmla="*/ 70 w 142"/>
              <a:gd name="T45" fmla="*/ 83 h 122"/>
              <a:gd name="T46" fmla="*/ 93 w 142"/>
              <a:gd name="T47" fmla="*/ 68 h 122"/>
              <a:gd name="T48" fmla="*/ 118 w 142"/>
              <a:gd name="T49" fmla="*/ 56 h 122"/>
              <a:gd name="T50" fmla="*/ 91 w 142"/>
              <a:gd name="T51" fmla="*/ 49 h 122"/>
              <a:gd name="T52" fmla="*/ 63 w 142"/>
              <a:gd name="T53" fmla="*/ 39 h 122"/>
              <a:gd name="T54" fmla="*/ 42 w 142"/>
              <a:gd name="T55" fmla="*/ 30 h 122"/>
              <a:gd name="T56" fmla="*/ 21 w 142"/>
              <a:gd name="T57" fmla="*/ 20 h 122"/>
              <a:gd name="T58" fmla="*/ 3 w 142"/>
              <a:gd name="T59" fmla="*/ 4 h 122"/>
              <a:gd name="T60" fmla="*/ 2 w 142"/>
              <a:gd name="T61" fmla="*/ 4 h 122"/>
              <a:gd name="T62" fmla="*/ 2 w 142"/>
              <a:gd name="T63" fmla="*/ 3 h 122"/>
              <a:gd name="T64" fmla="*/ 0 w 142"/>
              <a:gd name="T65" fmla="*/ 1 h 122"/>
              <a:gd name="T66" fmla="*/ 0 w 142"/>
              <a:gd name="T67" fmla="*/ 0 h 122"/>
              <a:gd name="T68" fmla="*/ 2 w 142"/>
              <a:gd name="T6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2" h="122">
                <a:moveTo>
                  <a:pt x="2" y="0"/>
                </a:moveTo>
                <a:lnTo>
                  <a:pt x="3" y="0"/>
                </a:lnTo>
                <a:lnTo>
                  <a:pt x="33" y="17"/>
                </a:lnTo>
                <a:lnTo>
                  <a:pt x="66" y="33"/>
                </a:lnTo>
                <a:lnTo>
                  <a:pt x="100" y="45"/>
                </a:lnTo>
                <a:lnTo>
                  <a:pt x="135" y="51"/>
                </a:lnTo>
                <a:lnTo>
                  <a:pt x="137" y="51"/>
                </a:lnTo>
                <a:lnTo>
                  <a:pt x="138" y="53"/>
                </a:lnTo>
                <a:lnTo>
                  <a:pt x="141" y="54"/>
                </a:lnTo>
                <a:lnTo>
                  <a:pt x="142" y="55"/>
                </a:lnTo>
                <a:lnTo>
                  <a:pt x="142" y="58"/>
                </a:lnTo>
                <a:lnTo>
                  <a:pt x="142" y="59"/>
                </a:lnTo>
                <a:lnTo>
                  <a:pt x="141" y="59"/>
                </a:lnTo>
                <a:lnTo>
                  <a:pt x="112" y="71"/>
                </a:lnTo>
                <a:lnTo>
                  <a:pt x="84" y="87"/>
                </a:lnTo>
                <a:lnTo>
                  <a:pt x="59" y="104"/>
                </a:lnTo>
                <a:lnTo>
                  <a:pt x="34" y="122"/>
                </a:lnTo>
                <a:lnTo>
                  <a:pt x="33" y="122"/>
                </a:lnTo>
                <a:lnTo>
                  <a:pt x="32" y="122"/>
                </a:lnTo>
                <a:lnTo>
                  <a:pt x="32" y="121"/>
                </a:lnTo>
                <a:lnTo>
                  <a:pt x="32" y="119"/>
                </a:lnTo>
                <a:lnTo>
                  <a:pt x="49" y="100"/>
                </a:lnTo>
                <a:lnTo>
                  <a:pt x="70" y="83"/>
                </a:lnTo>
                <a:lnTo>
                  <a:pt x="93" y="68"/>
                </a:lnTo>
                <a:lnTo>
                  <a:pt x="118" y="56"/>
                </a:lnTo>
                <a:lnTo>
                  <a:pt x="91" y="49"/>
                </a:lnTo>
                <a:lnTo>
                  <a:pt x="63" y="39"/>
                </a:lnTo>
                <a:lnTo>
                  <a:pt x="42" y="30"/>
                </a:lnTo>
                <a:lnTo>
                  <a:pt x="21" y="20"/>
                </a:lnTo>
                <a:lnTo>
                  <a:pt x="3" y="4"/>
                </a:lnTo>
                <a:lnTo>
                  <a:pt x="2" y="4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5794375" y="4103688"/>
            <a:ext cx="341313" cy="25400"/>
          </a:xfrm>
          <a:custGeom>
            <a:avLst/>
            <a:gdLst>
              <a:gd name="T0" fmla="*/ 5 w 215"/>
              <a:gd name="T1" fmla="*/ 5 h 16"/>
              <a:gd name="T2" fmla="*/ 5 w 215"/>
              <a:gd name="T3" fmla="*/ 6 h 16"/>
              <a:gd name="T4" fmla="*/ 6 w 215"/>
              <a:gd name="T5" fmla="*/ 8 h 16"/>
              <a:gd name="T6" fmla="*/ 9 w 215"/>
              <a:gd name="T7" fmla="*/ 9 h 16"/>
              <a:gd name="T8" fmla="*/ 9 w 215"/>
              <a:gd name="T9" fmla="*/ 8 h 16"/>
              <a:gd name="T10" fmla="*/ 8 w 215"/>
              <a:gd name="T11" fmla="*/ 6 h 16"/>
              <a:gd name="T12" fmla="*/ 5 w 215"/>
              <a:gd name="T13" fmla="*/ 5 h 16"/>
              <a:gd name="T14" fmla="*/ 5 w 215"/>
              <a:gd name="T15" fmla="*/ 5 h 16"/>
              <a:gd name="T16" fmla="*/ 1 w 215"/>
              <a:gd name="T17" fmla="*/ 0 h 16"/>
              <a:gd name="T18" fmla="*/ 1 w 215"/>
              <a:gd name="T19" fmla="*/ 0 h 16"/>
              <a:gd name="T20" fmla="*/ 5 w 215"/>
              <a:gd name="T21" fmla="*/ 1 h 16"/>
              <a:gd name="T22" fmla="*/ 9 w 215"/>
              <a:gd name="T23" fmla="*/ 3 h 16"/>
              <a:gd name="T24" fmla="*/ 10 w 215"/>
              <a:gd name="T25" fmla="*/ 5 h 16"/>
              <a:gd name="T26" fmla="*/ 11 w 215"/>
              <a:gd name="T27" fmla="*/ 9 h 16"/>
              <a:gd name="T28" fmla="*/ 21 w 215"/>
              <a:gd name="T29" fmla="*/ 10 h 16"/>
              <a:gd name="T30" fmla="*/ 46 w 215"/>
              <a:gd name="T31" fmla="*/ 9 h 16"/>
              <a:gd name="T32" fmla="*/ 71 w 215"/>
              <a:gd name="T33" fmla="*/ 8 h 16"/>
              <a:gd name="T34" fmla="*/ 97 w 215"/>
              <a:gd name="T35" fmla="*/ 6 h 16"/>
              <a:gd name="T36" fmla="*/ 153 w 215"/>
              <a:gd name="T37" fmla="*/ 5 h 16"/>
              <a:gd name="T38" fmla="*/ 210 w 215"/>
              <a:gd name="T39" fmla="*/ 6 h 16"/>
              <a:gd name="T40" fmla="*/ 211 w 215"/>
              <a:gd name="T41" fmla="*/ 6 h 16"/>
              <a:gd name="T42" fmla="*/ 212 w 215"/>
              <a:gd name="T43" fmla="*/ 8 h 16"/>
              <a:gd name="T44" fmla="*/ 214 w 215"/>
              <a:gd name="T45" fmla="*/ 9 h 16"/>
              <a:gd name="T46" fmla="*/ 215 w 215"/>
              <a:gd name="T47" fmla="*/ 10 h 16"/>
              <a:gd name="T48" fmla="*/ 215 w 215"/>
              <a:gd name="T49" fmla="*/ 12 h 16"/>
              <a:gd name="T50" fmla="*/ 215 w 215"/>
              <a:gd name="T51" fmla="*/ 12 h 16"/>
              <a:gd name="T52" fmla="*/ 174 w 215"/>
              <a:gd name="T53" fmla="*/ 13 h 16"/>
              <a:gd name="T54" fmla="*/ 135 w 215"/>
              <a:gd name="T55" fmla="*/ 13 h 16"/>
              <a:gd name="T56" fmla="*/ 95 w 215"/>
              <a:gd name="T57" fmla="*/ 13 h 16"/>
              <a:gd name="T58" fmla="*/ 72 w 215"/>
              <a:gd name="T59" fmla="*/ 14 h 16"/>
              <a:gd name="T60" fmla="*/ 50 w 215"/>
              <a:gd name="T61" fmla="*/ 16 h 16"/>
              <a:gd name="T62" fmla="*/ 26 w 215"/>
              <a:gd name="T63" fmla="*/ 16 h 16"/>
              <a:gd name="T64" fmla="*/ 4 w 215"/>
              <a:gd name="T65" fmla="*/ 12 h 16"/>
              <a:gd name="T66" fmla="*/ 2 w 215"/>
              <a:gd name="T67" fmla="*/ 10 h 16"/>
              <a:gd name="T68" fmla="*/ 0 w 215"/>
              <a:gd name="T69" fmla="*/ 9 h 16"/>
              <a:gd name="T70" fmla="*/ 0 w 215"/>
              <a:gd name="T71" fmla="*/ 8 h 16"/>
              <a:gd name="T72" fmla="*/ 0 w 215"/>
              <a:gd name="T73" fmla="*/ 0 h 16"/>
              <a:gd name="T74" fmla="*/ 1 w 215"/>
              <a:gd name="T7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5" h="16">
                <a:moveTo>
                  <a:pt x="5" y="5"/>
                </a:moveTo>
                <a:lnTo>
                  <a:pt x="5" y="6"/>
                </a:lnTo>
                <a:lnTo>
                  <a:pt x="6" y="8"/>
                </a:lnTo>
                <a:lnTo>
                  <a:pt x="9" y="9"/>
                </a:lnTo>
                <a:lnTo>
                  <a:pt x="9" y="8"/>
                </a:lnTo>
                <a:lnTo>
                  <a:pt x="8" y="6"/>
                </a:lnTo>
                <a:lnTo>
                  <a:pt x="5" y="5"/>
                </a:lnTo>
                <a:lnTo>
                  <a:pt x="5" y="5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5" y="1"/>
                </a:lnTo>
                <a:lnTo>
                  <a:pt x="9" y="3"/>
                </a:lnTo>
                <a:lnTo>
                  <a:pt x="10" y="5"/>
                </a:lnTo>
                <a:lnTo>
                  <a:pt x="11" y="9"/>
                </a:lnTo>
                <a:lnTo>
                  <a:pt x="21" y="10"/>
                </a:lnTo>
                <a:lnTo>
                  <a:pt x="46" y="9"/>
                </a:lnTo>
                <a:lnTo>
                  <a:pt x="71" y="8"/>
                </a:lnTo>
                <a:lnTo>
                  <a:pt x="97" y="6"/>
                </a:lnTo>
                <a:lnTo>
                  <a:pt x="153" y="5"/>
                </a:lnTo>
                <a:lnTo>
                  <a:pt x="210" y="6"/>
                </a:lnTo>
                <a:lnTo>
                  <a:pt x="211" y="6"/>
                </a:lnTo>
                <a:lnTo>
                  <a:pt x="212" y="8"/>
                </a:lnTo>
                <a:lnTo>
                  <a:pt x="214" y="9"/>
                </a:lnTo>
                <a:lnTo>
                  <a:pt x="215" y="10"/>
                </a:lnTo>
                <a:lnTo>
                  <a:pt x="215" y="12"/>
                </a:lnTo>
                <a:lnTo>
                  <a:pt x="215" y="12"/>
                </a:lnTo>
                <a:lnTo>
                  <a:pt x="174" y="13"/>
                </a:lnTo>
                <a:lnTo>
                  <a:pt x="135" y="13"/>
                </a:lnTo>
                <a:lnTo>
                  <a:pt x="95" y="13"/>
                </a:lnTo>
                <a:lnTo>
                  <a:pt x="72" y="14"/>
                </a:lnTo>
                <a:lnTo>
                  <a:pt x="50" y="16"/>
                </a:lnTo>
                <a:lnTo>
                  <a:pt x="26" y="16"/>
                </a:lnTo>
                <a:lnTo>
                  <a:pt x="4" y="12"/>
                </a:lnTo>
                <a:lnTo>
                  <a:pt x="2" y="10"/>
                </a:lnTo>
                <a:lnTo>
                  <a:pt x="0" y="9"/>
                </a:lnTo>
                <a:lnTo>
                  <a:pt x="0" y="8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6135688" y="4071938"/>
            <a:ext cx="111125" cy="106363"/>
          </a:xfrm>
          <a:custGeom>
            <a:avLst/>
            <a:gdLst>
              <a:gd name="T0" fmla="*/ 1 w 70"/>
              <a:gd name="T1" fmla="*/ 0 h 67"/>
              <a:gd name="T2" fmla="*/ 4 w 70"/>
              <a:gd name="T3" fmla="*/ 0 h 67"/>
              <a:gd name="T4" fmla="*/ 22 w 70"/>
              <a:gd name="T5" fmla="*/ 8 h 67"/>
              <a:gd name="T6" fmla="*/ 42 w 70"/>
              <a:gd name="T7" fmla="*/ 16 h 67"/>
              <a:gd name="T8" fmla="*/ 63 w 70"/>
              <a:gd name="T9" fmla="*/ 19 h 67"/>
              <a:gd name="T10" fmla="*/ 64 w 70"/>
              <a:gd name="T11" fmla="*/ 20 h 67"/>
              <a:gd name="T12" fmla="*/ 67 w 70"/>
              <a:gd name="T13" fmla="*/ 21 h 67"/>
              <a:gd name="T14" fmla="*/ 68 w 70"/>
              <a:gd name="T15" fmla="*/ 23 h 67"/>
              <a:gd name="T16" fmla="*/ 70 w 70"/>
              <a:gd name="T17" fmla="*/ 24 h 67"/>
              <a:gd name="T18" fmla="*/ 68 w 70"/>
              <a:gd name="T19" fmla="*/ 26 h 67"/>
              <a:gd name="T20" fmla="*/ 66 w 70"/>
              <a:gd name="T21" fmla="*/ 29 h 67"/>
              <a:gd name="T22" fmla="*/ 63 w 70"/>
              <a:gd name="T23" fmla="*/ 32 h 67"/>
              <a:gd name="T24" fmla="*/ 63 w 70"/>
              <a:gd name="T25" fmla="*/ 32 h 67"/>
              <a:gd name="T26" fmla="*/ 63 w 70"/>
              <a:gd name="T27" fmla="*/ 33 h 67"/>
              <a:gd name="T28" fmla="*/ 63 w 70"/>
              <a:gd name="T29" fmla="*/ 34 h 67"/>
              <a:gd name="T30" fmla="*/ 63 w 70"/>
              <a:gd name="T31" fmla="*/ 34 h 67"/>
              <a:gd name="T32" fmla="*/ 58 w 70"/>
              <a:gd name="T33" fmla="*/ 34 h 67"/>
              <a:gd name="T34" fmla="*/ 55 w 70"/>
              <a:gd name="T35" fmla="*/ 37 h 67"/>
              <a:gd name="T36" fmla="*/ 55 w 70"/>
              <a:gd name="T37" fmla="*/ 38 h 67"/>
              <a:gd name="T38" fmla="*/ 55 w 70"/>
              <a:gd name="T39" fmla="*/ 40 h 67"/>
              <a:gd name="T40" fmla="*/ 39 w 70"/>
              <a:gd name="T41" fmla="*/ 53 h 67"/>
              <a:gd name="T42" fmla="*/ 25 w 70"/>
              <a:gd name="T43" fmla="*/ 67 h 67"/>
              <a:gd name="T44" fmla="*/ 24 w 70"/>
              <a:gd name="T45" fmla="*/ 67 h 67"/>
              <a:gd name="T46" fmla="*/ 21 w 70"/>
              <a:gd name="T47" fmla="*/ 67 h 67"/>
              <a:gd name="T48" fmla="*/ 20 w 70"/>
              <a:gd name="T49" fmla="*/ 66 h 67"/>
              <a:gd name="T50" fmla="*/ 16 w 70"/>
              <a:gd name="T51" fmla="*/ 67 h 67"/>
              <a:gd name="T52" fmla="*/ 10 w 70"/>
              <a:gd name="T53" fmla="*/ 67 h 67"/>
              <a:gd name="T54" fmla="*/ 10 w 70"/>
              <a:gd name="T55" fmla="*/ 67 h 67"/>
              <a:gd name="T56" fmla="*/ 9 w 70"/>
              <a:gd name="T57" fmla="*/ 66 h 67"/>
              <a:gd name="T58" fmla="*/ 9 w 70"/>
              <a:gd name="T59" fmla="*/ 63 h 67"/>
              <a:gd name="T60" fmla="*/ 10 w 70"/>
              <a:gd name="T61" fmla="*/ 63 h 67"/>
              <a:gd name="T62" fmla="*/ 10 w 70"/>
              <a:gd name="T63" fmla="*/ 63 h 67"/>
              <a:gd name="T64" fmla="*/ 10 w 70"/>
              <a:gd name="T65" fmla="*/ 65 h 67"/>
              <a:gd name="T66" fmla="*/ 12 w 70"/>
              <a:gd name="T67" fmla="*/ 66 h 67"/>
              <a:gd name="T68" fmla="*/ 12 w 70"/>
              <a:gd name="T69" fmla="*/ 66 h 67"/>
              <a:gd name="T70" fmla="*/ 12 w 70"/>
              <a:gd name="T71" fmla="*/ 63 h 67"/>
              <a:gd name="T72" fmla="*/ 17 w 70"/>
              <a:gd name="T73" fmla="*/ 58 h 67"/>
              <a:gd name="T74" fmla="*/ 24 w 70"/>
              <a:gd name="T75" fmla="*/ 53 h 67"/>
              <a:gd name="T76" fmla="*/ 29 w 70"/>
              <a:gd name="T77" fmla="*/ 47 h 67"/>
              <a:gd name="T78" fmla="*/ 39 w 70"/>
              <a:gd name="T79" fmla="*/ 40 h 67"/>
              <a:gd name="T80" fmla="*/ 43 w 70"/>
              <a:gd name="T81" fmla="*/ 36 h 67"/>
              <a:gd name="T82" fmla="*/ 45 w 70"/>
              <a:gd name="T83" fmla="*/ 34 h 67"/>
              <a:gd name="T84" fmla="*/ 46 w 70"/>
              <a:gd name="T85" fmla="*/ 32 h 67"/>
              <a:gd name="T86" fmla="*/ 41 w 70"/>
              <a:gd name="T87" fmla="*/ 29 h 67"/>
              <a:gd name="T88" fmla="*/ 34 w 70"/>
              <a:gd name="T89" fmla="*/ 25 h 67"/>
              <a:gd name="T90" fmla="*/ 17 w 70"/>
              <a:gd name="T91" fmla="*/ 15 h 67"/>
              <a:gd name="T92" fmla="*/ 1 w 70"/>
              <a:gd name="T93" fmla="*/ 4 h 67"/>
              <a:gd name="T94" fmla="*/ 0 w 70"/>
              <a:gd name="T95" fmla="*/ 4 h 67"/>
              <a:gd name="T96" fmla="*/ 0 w 70"/>
              <a:gd name="T97" fmla="*/ 3 h 67"/>
              <a:gd name="T98" fmla="*/ 0 w 70"/>
              <a:gd name="T99" fmla="*/ 2 h 67"/>
              <a:gd name="T100" fmla="*/ 1 w 70"/>
              <a:gd name="T101" fmla="*/ 2 h 67"/>
              <a:gd name="T102" fmla="*/ 1 w 70"/>
              <a:gd name="T103" fmla="*/ 0 h 67"/>
              <a:gd name="T104" fmla="*/ 1 w 70"/>
              <a:gd name="T10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" h="67">
                <a:moveTo>
                  <a:pt x="1" y="0"/>
                </a:moveTo>
                <a:lnTo>
                  <a:pt x="4" y="0"/>
                </a:lnTo>
                <a:lnTo>
                  <a:pt x="22" y="8"/>
                </a:lnTo>
                <a:lnTo>
                  <a:pt x="42" y="16"/>
                </a:lnTo>
                <a:lnTo>
                  <a:pt x="63" y="19"/>
                </a:lnTo>
                <a:lnTo>
                  <a:pt x="64" y="20"/>
                </a:lnTo>
                <a:lnTo>
                  <a:pt x="67" y="21"/>
                </a:lnTo>
                <a:lnTo>
                  <a:pt x="68" y="23"/>
                </a:lnTo>
                <a:lnTo>
                  <a:pt x="70" y="24"/>
                </a:lnTo>
                <a:lnTo>
                  <a:pt x="68" y="26"/>
                </a:lnTo>
                <a:lnTo>
                  <a:pt x="66" y="29"/>
                </a:lnTo>
                <a:lnTo>
                  <a:pt x="63" y="32"/>
                </a:lnTo>
                <a:lnTo>
                  <a:pt x="63" y="32"/>
                </a:lnTo>
                <a:lnTo>
                  <a:pt x="63" y="33"/>
                </a:lnTo>
                <a:lnTo>
                  <a:pt x="63" y="34"/>
                </a:lnTo>
                <a:lnTo>
                  <a:pt x="63" y="34"/>
                </a:lnTo>
                <a:lnTo>
                  <a:pt x="58" y="34"/>
                </a:lnTo>
                <a:lnTo>
                  <a:pt x="55" y="37"/>
                </a:lnTo>
                <a:lnTo>
                  <a:pt x="55" y="38"/>
                </a:lnTo>
                <a:lnTo>
                  <a:pt x="55" y="40"/>
                </a:lnTo>
                <a:lnTo>
                  <a:pt x="39" y="53"/>
                </a:lnTo>
                <a:lnTo>
                  <a:pt x="25" y="67"/>
                </a:lnTo>
                <a:lnTo>
                  <a:pt x="24" y="67"/>
                </a:lnTo>
                <a:lnTo>
                  <a:pt x="21" y="67"/>
                </a:lnTo>
                <a:lnTo>
                  <a:pt x="20" y="66"/>
                </a:lnTo>
                <a:lnTo>
                  <a:pt x="16" y="67"/>
                </a:lnTo>
                <a:lnTo>
                  <a:pt x="10" y="67"/>
                </a:lnTo>
                <a:lnTo>
                  <a:pt x="10" y="67"/>
                </a:lnTo>
                <a:lnTo>
                  <a:pt x="9" y="66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0" y="65"/>
                </a:lnTo>
                <a:lnTo>
                  <a:pt x="12" y="66"/>
                </a:lnTo>
                <a:lnTo>
                  <a:pt x="12" y="66"/>
                </a:lnTo>
                <a:lnTo>
                  <a:pt x="12" y="63"/>
                </a:lnTo>
                <a:lnTo>
                  <a:pt x="17" y="58"/>
                </a:lnTo>
                <a:lnTo>
                  <a:pt x="24" y="53"/>
                </a:lnTo>
                <a:lnTo>
                  <a:pt x="29" y="47"/>
                </a:lnTo>
                <a:lnTo>
                  <a:pt x="39" y="40"/>
                </a:lnTo>
                <a:lnTo>
                  <a:pt x="43" y="36"/>
                </a:lnTo>
                <a:lnTo>
                  <a:pt x="45" y="34"/>
                </a:lnTo>
                <a:lnTo>
                  <a:pt x="46" y="32"/>
                </a:lnTo>
                <a:lnTo>
                  <a:pt x="41" y="29"/>
                </a:lnTo>
                <a:lnTo>
                  <a:pt x="34" y="25"/>
                </a:lnTo>
                <a:lnTo>
                  <a:pt x="17" y="1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4830763" y="4152900"/>
            <a:ext cx="773113" cy="53975"/>
          </a:xfrm>
          <a:custGeom>
            <a:avLst/>
            <a:gdLst>
              <a:gd name="T0" fmla="*/ 452 w 487"/>
              <a:gd name="T1" fmla="*/ 0 h 34"/>
              <a:gd name="T2" fmla="*/ 465 w 487"/>
              <a:gd name="T3" fmla="*/ 2 h 34"/>
              <a:gd name="T4" fmla="*/ 478 w 487"/>
              <a:gd name="T5" fmla="*/ 4 h 34"/>
              <a:gd name="T6" fmla="*/ 487 w 487"/>
              <a:gd name="T7" fmla="*/ 14 h 34"/>
              <a:gd name="T8" fmla="*/ 487 w 487"/>
              <a:gd name="T9" fmla="*/ 14 h 34"/>
              <a:gd name="T10" fmla="*/ 486 w 487"/>
              <a:gd name="T11" fmla="*/ 14 h 34"/>
              <a:gd name="T12" fmla="*/ 486 w 487"/>
              <a:gd name="T13" fmla="*/ 14 h 34"/>
              <a:gd name="T14" fmla="*/ 479 w 487"/>
              <a:gd name="T15" fmla="*/ 7 h 34"/>
              <a:gd name="T16" fmla="*/ 469 w 487"/>
              <a:gd name="T17" fmla="*/ 4 h 34"/>
              <a:gd name="T18" fmla="*/ 457 w 487"/>
              <a:gd name="T19" fmla="*/ 4 h 34"/>
              <a:gd name="T20" fmla="*/ 445 w 487"/>
              <a:gd name="T21" fmla="*/ 6 h 34"/>
              <a:gd name="T22" fmla="*/ 433 w 487"/>
              <a:gd name="T23" fmla="*/ 7 h 34"/>
              <a:gd name="T24" fmla="*/ 424 w 487"/>
              <a:gd name="T25" fmla="*/ 10 h 34"/>
              <a:gd name="T26" fmla="*/ 401 w 487"/>
              <a:gd name="T27" fmla="*/ 14 h 34"/>
              <a:gd name="T28" fmla="*/ 376 w 487"/>
              <a:gd name="T29" fmla="*/ 16 h 34"/>
              <a:gd name="T30" fmla="*/ 307 w 487"/>
              <a:gd name="T31" fmla="*/ 17 h 34"/>
              <a:gd name="T32" fmla="*/ 239 w 487"/>
              <a:gd name="T33" fmla="*/ 23 h 34"/>
              <a:gd name="T34" fmla="*/ 181 w 487"/>
              <a:gd name="T35" fmla="*/ 29 h 34"/>
              <a:gd name="T36" fmla="*/ 122 w 487"/>
              <a:gd name="T37" fmla="*/ 33 h 34"/>
              <a:gd name="T38" fmla="*/ 63 w 487"/>
              <a:gd name="T39" fmla="*/ 34 h 34"/>
              <a:gd name="T40" fmla="*/ 4 w 487"/>
              <a:gd name="T41" fmla="*/ 32 h 34"/>
              <a:gd name="T42" fmla="*/ 4 w 487"/>
              <a:gd name="T43" fmla="*/ 31 h 34"/>
              <a:gd name="T44" fmla="*/ 3 w 487"/>
              <a:gd name="T45" fmla="*/ 29 h 34"/>
              <a:gd name="T46" fmla="*/ 1 w 487"/>
              <a:gd name="T47" fmla="*/ 28 h 34"/>
              <a:gd name="T48" fmla="*/ 0 w 487"/>
              <a:gd name="T49" fmla="*/ 28 h 34"/>
              <a:gd name="T50" fmla="*/ 1 w 487"/>
              <a:gd name="T51" fmla="*/ 27 h 34"/>
              <a:gd name="T52" fmla="*/ 47 w 487"/>
              <a:gd name="T53" fmla="*/ 25 h 34"/>
              <a:gd name="T54" fmla="*/ 93 w 487"/>
              <a:gd name="T55" fmla="*/ 25 h 34"/>
              <a:gd name="T56" fmla="*/ 139 w 487"/>
              <a:gd name="T57" fmla="*/ 24 h 34"/>
              <a:gd name="T58" fmla="*/ 218 w 487"/>
              <a:gd name="T59" fmla="*/ 17 h 34"/>
              <a:gd name="T60" fmla="*/ 239 w 487"/>
              <a:gd name="T61" fmla="*/ 15 h 34"/>
              <a:gd name="T62" fmla="*/ 261 w 487"/>
              <a:gd name="T63" fmla="*/ 11 h 34"/>
              <a:gd name="T64" fmla="*/ 282 w 487"/>
              <a:gd name="T65" fmla="*/ 10 h 34"/>
              <a:gd name="T66" fmla="*/ 364 w 487"/>
              <a:gd name="T67" fmla="*/ 10 h 34"/>
              <a:gd name="T68" fmla="*/ 394 w 487"/>
              <a:gd name="T69" fmla="*/ 8 h 34"/>
              <a:gd name="T70" fmla="*/ 425 w 487"/>
              <a:gd name="T71" fmla="*/ 3 h 34"/>
              <a:gd name="T72" fmla="*/ 439 w 487"/>
              <a:gd name="T73" fmla="*/ 2 h 34"/>
              <a:gd name="T74" fmla="*/ 452 w 487"/>
              <a:gd name="T7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7" h="34">
                <a:moveTo>
                  <a:pt x="452" y="0"/>
                </a:moveTo>
                <a:lnTo>
                  <a:pt x="465" y="2"/>
                </a:lnTo>
                <a:lnTo>
                  <a:pt x="478" y="4"/>
                </a:lnTo>
                <a:lnTo>
                  <a:pt x="487" y="14"/>
                </a:lnTo>
                <a:lnTo>
                  <a:pt x="487" y="14"/>
                </a:lnTo>
                <a:lnTo>
                  <a:pt x="486" y="14"/>
                </a:lnTo>
                <a:lnTo>
                  <a:pt x="486" y="14"/>
                </a:lnTo>
                <a:lnTo>
                  <a:pt x="479" y="7"/>
                </a:lnTo>
                <a:lnTo>
                  <a:pt x="469" y="4"/>
                </a:lnTo>
                <a:lnTo>
                  <a:pt x="457" y="4"/>
                </a:lnTo>
                <a:lnTo>
                  <a:pt x="445" y="6"/>
                </a:lnTo>
                <a:lnTo>
                  <a:pt x="433" y="7"/>
                </a:lnTo>
                <a:lnTo>
                  <a:pt x="424" y="10"/>
                </a:lnTo>
                <a:lnTo>
                  <a:pt x="401" y="14"/>
                </a:lnTo>
                <a:lnTo>
                  <a:pt x="376" y="16"/>
                </a:lnTo>
                <a:lnTo>
                  <a:pt x="307" y="17"/>
                </a:lnTo>
                <a:lnTo>
                  <a:pt x="239" y="23"/>
                </a:lnTo>
                <a:lnTo>
                  <a:pt x="181" y="29"/>
                </a:lnTo>
                <a:lnTo>
                  <a:pt x="122" y="33"/>
                </a:lnTo>
                <a:lnTo>
                  <a:pt x="63" y="34"/>
                </a:lnTo>
                <a:lnTo>
                  <a:pt x="4" y="32"/>
                </a:lnTo>
                <a:lnTo>
                  <a:pt x="4" y="31"/>
                </a:lnTo>
                <a:lnTo>
                  <a:pt x="3" y="29"/>
                </a:lnTo>
                <a:lnTo>
                  <a:pt x="1" y="28"/>
                </a:lnTo>
                <a:lnTo>
                  <a:pt x="0" y="28"/>
                </a:lnTo>
                <a:lnTo>
                  <a:pt x="1" y="27"/>
                </a:lnTo>
                <a:lnTo>
                  <a:pt x="47" y="25"/>
                </a:lnTo>
                <a:lnTo>
                  <a:pt x="93" y="25"/>
                </a:lnTo>
                <a:lnTo>
                  <a:pt x="139" y="24"/>
                </a:lnTo>
                <a:lnTo>
                  <a:pt x="218" y="17"/>
                </a:lnTo>
                <a:lnTo>
                  <a:pt x="239" y="15"/>
                </a:lnTo>
                <a:lnTo>
                  <a:pt x="261" y="11"/>
                </a:lnTo>
                <a:lnTo>
                  <a:pt x="282" y="10"/>
                </a:lnTo>
                <a:lnTo>
                  <a:pt x="364" y="10"/>
                </a:lnTo>
                <a:lnTo>
                  <a:pt x="394" y="8"/>
                </a:lnTo>
                <a:lnTo>
                  <a:pt x="425" y="3"/>
                </a:lnTo>
                <a:lnTo>
                  <a:pt x="439" y="2"/>
                </a:lnTo>
                <a:lnTo>
                  <a:pt x="45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4765675" y="4135438"/>
            <a:ext cx="774700" cy="44450"/>
          </a:xfrm>
          <a:custGeom>
            <a:avLst/>
            <a:gdLst>
              <a:gd name="T0" fmla="*/ 486 w 488"/>
              <a:gd name="T1" fmla="*/ 0 h 28"/>
              <a:gd name="T2" fmla="*/ 488 w 488"/>
              <a:gd name="T3" fmla="*/ 0 h 28"/>
              <a:gd name="T4" fmla="*/ 488 w 488"/>
              <a:gd name="T5" fmla="*/ 1 h 28"/>
              <a:gd name="T6" fmla="*/ 488 w 488"/>
              <a:gd name="T7" fmla="*/ 1 h 28"/>
              <a:gd name="T8" fmla="*/ 488 w 488"/>
              <a:gd name="T9" fmla="*/ 1 h 28"/>
              <a:gd name="T10" fmla="*/ 452 w 488"/>
              <a:gd name="T11" fmla="*/ 4 h 28"/>
              <a:gd name="T12" fmla="*/ 415 w 488"/>
              <a:gd name="T13" fmla="*/ 7 h 28"/>
              <a:gd name="T14" fmla="*/ 380 w 488"/>
              <a:gd name="T15" fmla="*/ 10 h 28"/>
              <a:gd name="T16" fmla="*/ 318 w 488"/>
              <a:gd name="T17" fmla="*/ 11 h 28"/>
              <a:gd name="T18" fmla="*/ 256 w 488"/>
              <a:gd name="T19" fmla="*/ 13 h 28"/>
              <a:gd name="T20" fmla="*/ 195 w 488"/>
              <a:gd name="T21" fmla="*/ 18 h 28"/>
              <a:gd name="T22" fmla="*/ 132 w 488"/>
              <a:gd name="T23" fmla="*/ 23 h 28"/>
              <a:gd name="T24" fmla="*/ 69 w 488"/>
              <a:gd name="T25" fmla="*/ 28 h 28"/>
              <a:gd name="T26" fmla="*/ 6 w 488"/>
              <a:gd name="T27" fmla="*/ 27 h 28"/>
              <a:gd name="T28" fmla="*/ 4 w 488"/>
              <a:gd name="T29" fmla="*/ 27 h 28"/>
              <a:gd name="T30" fmla="*/ 3 w 488"/>
              <a:gd name="T31" fmla="*/ 26 h 28"/>
              <a:gd name="T32" fmla="*/ 2 w 488"/>
              <a:gd name="T33" fmla="*/ 25 h 28"/>
              <a:gd name="T34" fmla="*/ 0 w 488"/>
              <a:gd name="T35" fmla="*/ 23 h 28"/>
              <a:gd name="T36" fmla="*/ 0 w 488"/>
              <a:gd name="T37" fmla="*/ 22 h 28"/>
              <a:gd name="T38" fmla="*/ 2 w 488"/>
              <a:gd name="T39" fmla="*/ 22 h 28"/>
              <a:gd name="T40" fmla="*/ 67 w 488"/>
              <a:gd name="T41" fmla="*/ 18 h 28"/>
              <a:gd name="T42" fmla="*/ 133 w 488"/>
              <a:gd name="T43" fmla="*/ 14 h 28"/>
              <a:gd name="T44" fmla="*/ 192 w 488"/>
              <a:gd name="T45" fmla="*/ 9 h 28"/>
              <a:gd name="T46" fmla="*/ 253 w 488"/>
              <a:gd name="T47" fmla="*/ 6 h 28"/>
              <a:gd name="T48" fmla="*/ 313 w 488"/>
              <a:gd name="T49" fmla="*/ 5 h 28"/>
              <a:gd name="T50" fmla="*/ 375 w 488"/>
              <a:gd name="T51" fmla="*/ 5 h 28"/>
              <a:gd name="T52" fmla="*/ 431 w 488"/>
              <a:gd name="T53" fmla="*/ 1 h 28"/>
              <a:gd name="T54" fmla="*/ 486 w 488"/>
              <a:gd name="T5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8" h="28">
                <a:moveTo>
                  <a:pt x="486" y="0"/>
                </a:moveTo>
                <a:lnTo>
                  <a:pt x="488" y="0"/>
                </a:lnTo>
                <a:lnTo>
                  <a:pt x="488" y="1"/>
                </a:lnTo>
                <a:lnTo>
                  <a:pt x="488" y="1"/>
                </a:lnTo>
                <a:lnTo>
                  <a:pt x="488" y="1"/>
                </a:lnTo>
                <a:lnTo>
                  <a:pt x="452" y="4"/>
                </a:lnTo>
                <a:lnTo>
                  <a:pt x="415" y="7"/>
                </a:lnTo>
                <a:lnTo>
                  <a:pt x="380" y="10"/>
                </a:lnTo>
                <a:lnTo>
                  <a:pt x="318" y="11"/>
                </a:lnTo>
                <a:lnTo>
                  <a:pt x="256" y="13"/>
                </a:lnTo>
                <a:lnTo>
                  <a:pt x="195" y="18"/>
                </a:lnTo>
                <a:lnTo>
                  <a:pt x="132" y="23"/>
                </a:lnTo>
                <a:lnTo>
                  <a:pt x="69" y="28"/>
                </a:lnTo>
                <a:lnTo>
                  <a:pt x="6" y="27"/>
                </a:lnTo>
                <a:lnTo>
                  <a:pt x="4" y="27"/>
                </a:lnTo>
                <a:lnTo>
                  <a:pt x="3" y="26"/>
                </a:lnTo>
                <a:lnTo>
                  <a:pt x="2" y="25"/>
                </a:lnTo>
                <a:lnTo>
                  <a:pt x="0" y="23"/>
                </a:lnTo>
                <a:lnTo>
                  <a:pt x="0" y="22"/>
                </a:lnTo>
                <a:lnTo>
                  <a:pt x="2" y="22"/>
                </a:lnTo>
                <a:lnTo>
                  <a:pt x="67" y="18"/>
                </a:lnTo>
                <a:lnTo>
                  <a:pt x="133" y="14"/>
                </a:lnTo>
                <a:lnTo>
                  <a:pt x="192" y="9"/>
                </a:lnTo>
                <a:lnTo>
                  <a:pt x="253" y="6"/>
                </a:lnTo>
                <a:lnTo>
                  <a:pt x="313" y="5"/>
                </a:lnTo>
                <a:lnTo>
                  <a:pt x="375" y="5"/>
                </a:lnTo>
                <a:lnTo>
                  <a:pt x="431" y="1"/>
                </a:lnTo>
                <a:lnTo>
                  <a:pt x="48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481638" y="4095750"/>
            <a:ext cx="134938" cy="139700"/>
          </a:xfrm>
          <a:custGeom>
            <a:avLst/>
            <a:gdLst>
              <a:gd name="T0" fmla="*/ 4 w 85"/>
              <a:gd name="T1" fmla="*/ 0 h 88"/>
              <a:gd name="T2" fmla="*/ 42 w 85"/>
              <a:gd name="T3" fmla="*/ 26 h 88"/>
              <a:gd name="T4" fmla="*/ 61 w 85"/>
              <a:gd name="T5" fmla="*/ 35 h 88"/>
              <a:gd name="T6" fmla="*/ 72 w 85"/>
              <a:gd name="T7" fmla="*/ 38 h 88"/>
              <a:gd name="T8" fmla="*/ 80 w 85"/>
              <a:gd name="T9" fmla="*/ 31 h 88"/>
              <a:gd name="T10" fmla="*/ 82 w 85"/>
              <a:gd name="T11" fmla="*/ 32 h 88"/>
              <a:gd name="T12" fmla="*/ 85 w 85"/>
              <a:gd name="T13" fmla="*/ 35 h 88"/>
              <a:gd name="T14" fmla="*/ 79 w 85"/>
              <a:gd name="T15" fmla="*/ 43 h 88"/>
              <a:gd name="T16" fmla="*/ 82 w 85"/>
              <a:gd name="T17" fmla="*/ 46 h 88"/>
              <a:gd name="T18" fmla="*/ 84 w 85"/>
              <a:gd name="T19" fmla="*/ 47 h 88"/>
              <a:gd name="T20" fmla="*/ 85 w 85"/>
              <a:gd name="T21" fmla="*/ 50 h 88"/>
              <a:gd name="T22" fmla="*/ 84 w 85"/>
              <a:gd name="T23" fmla="*/ 50 h 88"/>
              <a:gd name="T24" fmla="*/ 73 w 85"/>
              <a:gd name="T25" fmla="*/ 48 h 88"/>
              <a:gd name="T26" fmla="*/ 56 w 85"/>
              <a:gd name="T27" fmla="*/ 61 h 88"/>
              <a:gd name="T28" fmla="*/ 43 w 85"/>
              <a:gd name="T29" fmla="*/ 72 h 88"/>
              <a:gd name="T30" fmla="*/ 30 w 85"/>
              <a:gd name="T31" fmla="*/ 85 h 88"/>
              <a:gd name="T32" fmla="*/ 26 w 85"/>
              <a:gd name="T33" fmla="*/ 88 h 88"/>
              <a:gd name="T34" fmla="*/ 22 w 85"/>
              <a:gd name="T35" fmla="*/ 88 h 88"/>
              <a:gd name="T36" fmla="*/ 19 w 85"/>
              <a:gd name="T37" fmla="*/ 88 h 88"/>
              <a:gd name="T38" fmla="*/ 18 w 85"/>
              <a:gd name="T39" fmla="*/ 86 h 88"/>
              <a:gd name="T40" fmla="*/ 30 w 85"/>
              <a:gd name="T41" fmla="*/ 78 h 88"/>
              <a:gd name="T42" fmla="*/ 13 w 85"/>
              <a:gd name="T43" fmla="*/ 84 h 88"/>
              <a:gd name="T44" fmla="*/ 10 w 85"/>
              <a:gd name="T45" fmla="*/ 82 h 88"/>
              <a:gd name="T46" fmla="*/ 9 w 85"/>
              <a:gd name="T47" fmla="*/ 80 h 88"/>
              <a:gd name="T48" fmla="*/ 22 w 85"/>
              <a:gd name="T49" fmla="*/ 67 h 88"/>
              <a:gd name="T50" fmla="*/ 40 w 85"/>
              <a:gd name="T51" fmla="*/ 59 h 88"/>
              <a:gd name="T52" fmla="*/ 58 w 85"/>
              <a:gd name="T53" fmla="*/ 40 h 88"/>
              <a:gd name="T54" fmla="*/ 34 w 85"/>
              <a:gd name="T55" fmla="*/ 29 h 88"/>
              <a:gd name="T56" fmla="*/ 2 w 85"/>
              <a:gd name="T57" fmla="*/ 11 h 88"/>
              <a:gd name="T58" fmla="*/ 2 w 85"/>
              <a:gd name="T59" fmla="*/ 9 h 88"/>
              <a:gd name="T60" fmla="*/ 2 w 85"/>
              <a:gd name="T61" fmla="*/ 9 h 88"/>
              <a:gd name="T62" fmla="*/ 14 w 85"/>
              <a:gd name="T63" fmla="*/ 11 h 88"/>
              <a:gd name="T64" fmla="*/ 13 w 85"/>
              <a:gd name="T65" fmla="*/ 13 h 88"/>
              <a:gd name="T66" fmla="*/ 9 w 85"/>
              <a:gd name="T67" fmla="*/ 10 h 88"/>
              <a:gd name="T68" fmla="*/ 1 w 85"/>
              <a:gd name="T69" fmla="*/ 2 h 88"/>
              <a:gd name="T70" fmla="*/ 0 w 85"/>
              <a:gd name="T7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" h="88">
                <a:moveTo>
                  <a:pt x="1" y="0"/>
                </a:moveTo>
                <a:lnTo>
                  <a:pt x="4" y="0"/>
                </a:lnTo>
                <a:lnTo>
                  <a:pt x="23" y="13"/>
                </a:lnTo>
                <a:lnTo>
                  <a:pt x="42" y="26"/>
                </a:lnTo>
                <a:lnTo>
                  <a:pt x="52" y="32"/>
                </a:lnTo>
                <a:lnTo>
                  <a:pt x="61" y="35"/>
                </a:lnTo>
                <a:lnTo>
                  <a:pt x="71" y="39"/>
                </a:lnTo>
                <a:lnTo>
                  <a:pt x="72" y="38"/>
                </a:lnTo>
                <a:lnTo>
                  <a:pt x="75" y="34"/>
                </a:lnTo>
                <a:lnTo>
                  <a:pt x="80" y="31"/>
                </a:lnTo>
                <a:lnTo>
                  <a:pt x="81" y="31"/>
                </a:lnTo>
                <a:lnTo>
                  <a:pt x="82" y="32"/>
                </a:lnTo>
                <a:lnTo>
                  <a:pt x="85" y="34"/>
                </a:lnTo>
                <a:lnTo>
                  <a:pt x="85" y="35"/>
                </a:lnTo>
                <a:lnTo>
                  <a:pt x="85" y="36"/>
                </a:lnTo>
                <a:lnTo>
                  <a:pt x="79" y="43"/>
                </a:lnTo>
                <a:lnTo>
                  <a:pt x="79" y="43"/>
                </a:lnTo>
                <a:lnTo>
                  <a:pt x="82" y="46"/>
                </a:lnTo>
                <a:lnTo>
                  <a:pt x="84" y="46"/>
                </a:lnTo>
                <a:lnTo>
                  <a:pt x="84" y="47"/>
                </a:lnTo>
                <a:lnTo>
                  <a:pt x="85" y="48"/>
                </a:lnTo>
                <a:lnTo>
                  <a:pt x="85" y="50"/>
                </a:lnTo>
                <a:lnTo>
                  <a:pt x="85" y="50"/>
                </a:lnTo>
                <a:lnTo>
                  <a:pt x="84" y="50"/>
                </a:lnTo>
                <a:lnTo>
                  <a:pt x="79" y="50"/>
                </a:lnTo>
                <a:lnTo>
                  <a:pt x="73" y="48"/>
                </a:lnTo>
                <a:lnTo>
                  <a:pt x="61" y="57"/>
                </a:lnTo>
                <a:lnTo>
                  <a:pt x="56" y="61"/>
                </a:lnTo>
                <a:lnTo>
                  <a:pt x="50" y="67"/>
                </a:lnTo>
                <a:lnTo>
                  <a:pt x="43" y="72"/>
                </a:lnTo>
                <a:lnTo>
                  <a:pt x="37" y="78"/>
                </a:lnTo>
                <a:lnTo>
                  <a:pt x="30" y="85"/>
                </a:lnTo>
                <a:lnTo>
                  <a:pt x="27" y="86"/>
                </a:lnTo>
                <a:lnTo>
                  <a:pt x="26" y="88"/>
                </a:lnTo>
                <a:lnTo>
                  <a:pt x="23" y="88"/>
                </a:lnTo>
                <a:lnTo>
                  <a:pt x="22" y="88"/>
                </a:lnTo>
                <a:lnTo>
                  <a:pt x="19" y="88"/>
                </a:lnTo>
                <a:lnTo>
                  <a:pt x="19" y="88"/>
                </a:lnTo>
                <a:lnTo>
                  <a:pt x="18" y="88"/>
                </a:lnTo>
                <a:lnTo>
                  <a:pt x="18" y="86"/>
                </a:lnTo>
                <a:lnTo>
                  <a:pt x="18" y="85"/>
                </a:lnTo>
                <a:lnTo>
                  <a:pt x="30" y="78"/>
                </a:lnTo>
                <a:lnTo>
                  <a:pt x="40" y="68"/>
                </a:lnTo>
                <a:lnTo>
                  <a:pt x="13" y="84"/>
                </a:lnTo>
                <a:lnTo>
                  <a:pt x="12" y="84"/>
                </a:lnTo>
                <a:lnTo>
                  <a:pt x="10" y="82"/>
                </a:lnTo>
                <a:lnTo>
                  <a:pt x="9" y="81"/>
                </a:lnTo>
                <a:lnTo>
                  <a:pt x="9" y="80"/>
                </a:lnTo>
                <a:lnTo>
                  <a:pt x="14" y="72"/>
                </a:lnTo>
                <a:lnTo>
                  <a:pt x="22" y="67"/>
                </a:lnTo>
                <a:lnTo>
                  <a:pt x="31" y="63"/>
                </a:lnTo>
                <a:lnTo>
                  <a:pt x="40" y="59"/>
                </a:lnTo>
                <a:lnTo>
                  <a:pt x="64" y="44"/>
                </a:lnTo>
                <a:lnTo>
                  <a:pt x="58" y="40"/>
                </a:lnTo>
                <a:lnTo>
                  <a:pt x="51" y="36"/>
                </a:lnTo>
                <a:lnTo>
                  <a:pt x="34" y="29"/>
                </a:lnTo>
                <a:lnTo>
                  <a:pt x="18" y="21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34" y="25"/>
                </a:lnTo>
                <a:lnTo>
                  <a:pt x="14" y="11"/>
                </a:lnTo>
                <a:lnTo>
                  <a:pt x="14" y="13"/>
                </a:lnTo>
                <a:lnTo>
                  <a:pt x="13" y="13"/>
                </a:lnTo>
                <a:lnTo>
                  <a:pt x="10" y="11"/>
                </a:lnTo>
                <a:lnTo>
                  <a:pt x="9" y="10"/>
                </a:lnTo>
                <a:lnTo>
                  <a:pt x="2" y="4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3735388" y="4168775"/>
            <a:ext cx="735013" cy="30163"/>
          </a:xfrm>
          <a:custGeom>
            <a:avLst/>
            <a:gdLst>
              <a:gd name="T0" fmla="*/ 397 w 463"/>
              <a:gd name="T1" fmla="*/ 0 h 19"/>
              <a:gd name="T2" fmla="*/ 459 w 463"/>
              <a:gd name="T3" fmla="*/ 4 h 19"/>
              <a:gd name="T4" fmla="*/ 460 w 463"/>
              <a:gd name="T5" fmla="*/ 4 h 19"/>
              <a:gd name="T6" fmla="*/ 462 w 463"/>
              <a:gd name="T7" fmla="*/ 5 h 19"/>
              <a:gd name="T8" fmla="*/ 462 w 463"/>
              <a:gd name="T9" fmla="*/ 6 h 19"/>
              <a:gd name="T10" fmla="*/ 463 w 463"/>
              <a:gd name="T11" fmla="*/ 7 h 19"/>
              <a:gd name="T12" fmla="*/ 462 w 463"/>
              <a:gd name="T13" fmla="*/ 7 h 19"/>
              <a:gd name="T14" fmla="*/ 400 w 463"/>
              <a:gd name="T15" fmla="*/ 7 h 19"/>
              <a:gd name="T16" fmla="*/ 337 w 463"/>
              <a:gd name="T17" fmla="*/ 7 h 19"/>
              <a:gd name="T18" fmla="*/ 277 w 463"/>
              <a:gd name="T19" fmla="*/ 11 h 19"/>
              <a:gd name="T20" fmla="*/ 216 w 463"/>
              <a:gd name="T21" fmla="*/ 14 h 19"/>
              <a:gd name="T22" fmla="*/ 149 w 463"/>
              <a:gd name="T23" fmla="*/ 14 h 19"/>
              <a:gd name="T24" fmla="*/ 120 w 463"/>
              <a:gd name="T25" fmla="*/ 17 h 19"/>
              <a:gd name="T26" fmla="*/ 92 w 463"/>
              <a:gd name="T27" fmla="*/ 17 h 19"/>
              <a:gd name="T28" fmla="*/ 84 w 463"/>
              <a:gd name="T29" fmla="*/ 17 h 19"/>
              <a:gd name="T30" fmla="*/ 72 w 463"/>
              <a:gd name="T31" fmla="*/ 14 h 19"/>
              <a:gd name="T32" fmla="*/ 57 w 463"/>
              <a:gd name="T33" fmla="*/ 13 h 19"/>
              <a:gd name="T34" fmla="*/ 42 w 463"/>
              <a:gd name="T35" fmla="*/ 10 h 19"/>
              <a:gd name="T36" fmla="*/ 27 w 463"/>
              <a:gd name="T37" fmla="*/ 10 h 19"/>
              <a:gd name="T38" fmla="*/ 14 w 463"/>
              <a:gd name="T39" fmla="*/ 10 h 19"/>
              <a:gd name="T40" fmla="*/ 5 w 463"/>
              <a:gd name="T41" fmla="*/ 13 h 19"/>
              <a:gd name="T42" fmla="*/ 1 w 463"/>
              <a:gd name="T43" fmla="*/ 19 h 19"/>
              <a:gd name="T44" fmla="*/ 1 w 463"/>
              <a:gd name="T45" fmla="*/ 19 h 19"/>
              <a:gd name="T46" fmla="*/ 0 w 463"/>
              <a:gd name="T47" fmla="*/ 18 h 19"/>
              <a:gd name="T48" fmla="*/ 0 w 463"/>
              <a:gd name="T49" fmla="*/ 18 h 19"/>
              <a:gd name="T50" fmla="*/ 0 w 463"/>
              <a:gd name="T51" fmla="*/ 10 h 19"/>
              <a:gd name="T52" fmla="*/ 0 w 463"/>
              <a:gd name="T53" fmla="*/ 9 h 19"/>
              <a:gd name="T54" fmla="*/ 0 w 463"/>
              <a:gd name="T55" fmla="*/ 9 h 19"/>
              <a:gd name="T56" fmla="*/ 23 w 463"/>
              <a:gd name="T57" fmla="*/ 6 h 19"/>
              <a:gd name="T58" fmla="*/ 47 w 463"/>
              <a:gd name="T59" fmla="*/ 7 h 19"/>
              <a:gd name="T60" fmla="*/ 71 w 463"/>
              <a:gd name="T61" fmla="*/ 10 h 19"/>
              <a:gd name="T62" fmla="*/ 94 w 463"/>
              <a:gd name="T63" fmla="*/ 10 h 19"/>
              <a:gd name="T64" fmla="*/ 153 w 463"/>
              <a:gd name="T65" fmla="*/ 7 h 19"/>
              <a:gd name="T66" fmla="*/ 212 w 463"/>
              <a:gd name="T67" fmla="*/ 6 h 19"/>
              <a:gd name="T68" fmla="*/ 274 w 463"/>
              <a:gd name="T69" fmla="*/ 4 h 19"/>
              <a:gd name="T70" fmla="*/ 336 w 463"/>
              <a:gd name="T71" fmla="*/ 1 h 19"/>
              <a:gd name="T72" fmla="*/ 397 w 463"/>
              <a:gd name="T7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3" h="19">
                <a:moveTo>
                  <a:pt x="397" y="0"/>
                </a:moveTo>
                <a:lnTo>
                  <a:pt x="459" y="4"/>
                </a:lnTo>
                <a:lnTo>
                  <a:pt x="460" y="4"/>
                </a:lnTo>
                <a:lnTo>
                  <a:pt x="462" y="5"/>
                </a:lnTo>
                <a:lnTo>
                  <a:pt x="462" y="6"/>
                </a:lnTo>
                <a:lnTo>
                  <a:pt x="463" y="7"/>
                </a:lnTo>
                <a:lnTo>
                  <a:pt x="462" y="7"/>
                </a:lnTo>
                <a:lnTo>
                  <a:pt x="400" y="7"/>
                </a:lnTo>
                <a:lnTo>
                  <a:pt x="337" y="7"/>
                </a:lnTo>
                <a:lnTo>
                  <a:pt x="277" y="11"/>
                </a:lnTo>
                <a:lnTo>
                  <a:pt x="216" y="14"/>
                </a:lnTo>
                <a:lnTo>
                  <a:pt x="149" y="14"/>
                </a:lnTo>
                <a:lnTo>
                  <a:pt x="120" y="17"/>
                </a:lnTo>
                <a:lnTo>
                  <a:pt x="92" y="17"/>
                </a:lnTo>
                <a:lnTo>
                  <a:pt x="84" y="17"/>
                </a:lnTo>
                <a:lnTo>
                  <a:pt x="72" y="14"/>
                </a:lnTo>
                <a:lnTo>
                  <a:pt x="57" y="13"/>
                </a:lnTo>
                <a:lnTo>
                  <a:pt x="42" y="10"/>
                </a:lnTo>
                <a:lnTo>
                  <a:pt x="27" y="10"/>
                </a:lnTo>
                <a:lnTo>
                  <a:pt x="14" y="10"/>
                </a:lnTo>
                <a:lnTo>
                  <a:pt x="5" y="13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8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23" y="6"/>
                </a:lnTo>
                <a:lnTo>
                  <a:pt x="47" y="7"/>
                </a:lnTo>
                <a:lnTo>
                  <a:pt x="71" y="10"/>
                </a:lnTo>
                <a:lnTo>
                  <a:pt x="94" y="10"/>
                </a:lnTo>
                <a:lnTo>
                  <a:pt x="153" y="7"/>
                </a:lnTo>
                <a:lnTo>
                  <a:pt x="212" y="6"/>
                </a:lnTo>
                <a:lnTo>
                  <a:pt x="274" y="4"/>
                </a:lnTo>
                <a:lnTo>
                  <a:pt x="336" y="1"/>
                </a:lnTo>
                <a:lnTo>
                  <a:pt x="39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4460875" y="4095750"/>
            <a:ext cx="184150" cy="149225"/>
          </a:xfrm>
          <a:custGeom>
            <a:avLst/>
            <a:gdLst>
              <a:gd name="T0" fmla="*/ 64 w 116"/>
              <a:gd name="T1" fmla="*/ 53 h 94"/>
              <a:gd name="T2" fmla="*/ 74 w 116"/>
              <a:gd name="T3" fmla="*/ 32 h 94"/>
              <a:gd name="T4" fmla="*/ 87 w 116"/>
              <a:gd name="T5" fmla="*/ 34 h 94"/>
              <a:gd name="T6" fmla="*/ 74 w 116"/>
              <a:gd name="T7" fmla="*/ 26 h 94"/>
              <a:gd name="T8" fmla="*/ 44 w 116"/>
              <a:gd name="T9" fmla="*/ 29 h 94"/>
              <a:gd name="T10" fmla="*/ 43 w 116"/>
              <a:gd name="T11" fmla="*/ 53 h 94"/>
              <a:gd name="T12" fmla="*/ 34 w 116"/>
              <a:gd name="T13" fmla="*/ 68 h 94"/>
              <a:gd name="T14" fmla="*/ 30 w 116"/>
              <a:gd name="T15" fmla="*/ 64 h 94"/>
              <a:gd name="T16" fmla="*/ 27 w 116"/>
              <a:gd name="T17" fmla="*/ 67 h 94"/>
              <a:gd name="T18" fmla="*/ 30 w 116"/>
              <a:gd name="T19" fmla="*/ 74 h 94"/>
              <a:gd name="T20" fmla="*/ 60 w 116"/>
              <a:gd name="T21" fmla="*/ 56 h 94"/>
              <a:gd name="T22" fmla="*/ 56 w 116"/>
              <a:gd name="T23" fmla="*/ 55 h 94"/>
              <a:gd name="T24" fmla="*/ 51 w 116"/>
              <a:gd name="T25" fmla="*/ 44 h 94"/>
              <a:gd name="T26" fmla="*/ 48 w 116"/>
              <a:gd name="T27" fmla="*/ 32 h 94"/>
              <a:gd name="T28" fmla="*/ 47 w 116"/>
              <a:gd name="T29" fmla="*/ 26 h 94"/>
              <a:gd name="T30" fmla="*/ 56 w 116"/>
              <a:gd name="T31" fmla="*/ 35 h 94"/>
              <a:gd name="T32" fmla="*/ 64 w 116"/>
              <a:gd name="T33" fmla="*/ 36 h 94"/>
              <a:gd name="T34" fmla="*/ 19 w 116"/>
              <a:gd name="T35" fmla="*/ 11 h 94"/>
              <a:gd name="T36" fmla="*/ 14 w 116"/>
              <a:gd name="T37" fmla="*/ 19 h 94"/>
              <a:gd name="T38" fmla="*/ 18 w 116"/>
              <a:gd name="T39" fmla="*/ 25 h 94"/>
              <a:gd name="T40" fmla="*/ 21 w 116"/>
              <a:gd name="T41" fmla="*/ 14 h 94"/>
              <a:gd name="T42" fmla="*/ 24 w 116"/>
              <a:gd name="T43" fmla="*/ 17 h 94"/>
              <a:gd name="T44" fmla="*/ 24 w 116"/>
              <a:gd name="T45" fmla="*/ 29 h 94"/>
              <a:gd name="T46" fmla="*/ 26 w 116"/>
              <a:gd name="T47" fmla="*/ 23 h 94"/>
              <a:gd name="T48" fmla="*/ 28 w 116"/>
              <a:gd name="T49" fmla="*/ 22 h 94"/>
              <a:gd name="T50" fmla="*/ 32 w 116"/>
              <a:gd name="T51" fmla="*/ 25 h 94"/>
              <a:gd name="T52" fmla="*/ 35 w 116"/>
              <a:gd name="T53" fmla="*/ 38 h 94"/>
              <a:gd name="T54" fmla="*/ 36 w 116"/>
              <a:gd name="T55" fmla="*/ 27 h 94"/>
              <a:gd name="T56" fmla="*/ 40 w 116"/>
              <a:gd name="T57" fmla="*/ 18 h 94"/>
              <a:gd name="T58" fmla="*/ 26 w 116"/>
              <a:gd name="T59" fmla="*/ 13 h 94"/>
              <a:gd name="T60" fmla="*/ 45 w 116"/>
              <a:gd name="T61" fmla="*/ 6 h 94"/>
              <a:gd name="T62" fmla="*/ 66 w 116"/>
              <a:gd name="T63" fmla="*/ 15 h 94"/>
              <a:gd name="T64" fmla="*/ 68 w 116"/>
              <a:gd name="T65" fmla="*/ 14 h 94"/>
              <a:gd name="T66" fmla="*/ 72 w 116"/>
              <a:gd name="T67" fmla="*/ 17 h 94"/>
              <a:gd name="T68" fmla="*/ 105 w 116"/>
              <a:gd name="T69" fmla="*/ 30 h 94"/>
              <a:gd name="T70" fmla="*/ 108 w 116"/>
              <a:gd name="T71" fmla="*/ 35 h 94"/>
              <a:gd name="T72" fmla="*/ 115 w 116"/>
              <a:gd name="T73" fmla="*/ 40 h 94"/>
              <a:gd name="T74" fmla="*/ 116 w 116"/>
              <a:gd name="T75" fmla="*/ 44 h 94"/>
              <a:gd name="T76" fmla="*/ 107 w 116"/>
              <a:gd name="T77" fmla="*/ 47 h 94"/>
              <a:gd name="T78" fmla="*/ 73 w 116"/>
              <a:gd name="T79" fmla="*/ 61 h 94"/>
              <a:gd name="T80" fmla="*/ 34 w 116"/>
              <a:gd name="T81" fmla="*/ 88 h 94"/>
              <a:gd name="T82" fmla="*/ 15 w 116"/>
              <a:gd name="T83" fmla="*/ 93 h 94"/>
              <a:gd name="T84" fmla="*/ 13 w 116"/>
              <a:gd name="T85" fmla="*/ 89 h 94"/>
              <a:gd name="T86" fmla="*/ 27 w 116"/>
              <a:gd name="T87" fmla="*/ 76 h 94"/>
              <a:gd name="T88" fmla="*/ 24 w 116"/>
              <a:gd name="T89" fmla="*/ 70 h 94"/>
              <a:gd name="T90" fmla="*/ 21 w 116"/>
              <a:gd name="T91" fmla="*/ 68 h 94"/>
              <a:gd name="T92" fmla="*/ 19 w 116"/>
              <a:gd name="T93" fmla="*/ 50 h 94"/>
              <a:gd name="T94" fmla="*/ 5 w 116"/>
              <a:gd name="T95" fmla="*/ 89 h 94"/>
              <a:gd name="T96" fmla="*/ 1 w 116"/>
              <a:gd name="T97" fmla="*/ 85 h 94"/>
              <a:gd name="T98" fmla="*/ 2 w 116"/>
              <a:gd name="T99" fmla="*/ 77 h 94"/>
              <a:gd name="T100" fmla="*/ 2 w 116"/>
              <a:gd name="T101" fmla="*/ 69 h 94"/>
              <a:gd name="T102" fmla="*/ 6 w 116"/>
              <a:gd name="T103" fmla="*/ 22 h 94"/>
              <a:gd name="T104" fmla="*/ 6 w 116"/>
              <a:gd name="T105" fmla="*/ 10 h 94"/>
              <a:gd name="T106" fmla="*/ 7 w 116"/>
              <a:gd name="T107" fmla="*/ 4 h 94"/>
              <a:gd name="T108" fmla="*/ 15 w 116"/>
              <a:gd name="T109" fmla="*/ 2 h 94"/>
              <a:gd name="T110" fmla="*/ 24 w 116"/>
              <a:gd name="T111" fmla="*/ 2 h 94"/>
              <a:gd name="T112" fmla="*/ 26 w 116"/>
              <a:gd name="T11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" h="94">
                <a:moveTo>
                  <a:pt x="74" y="32"/>
                </a:moveTo>
                <a:lnTo>
                  <a:pt x="70" y="44"/>
                </a:lnTo>
                <a:lnTo>
                  <a:pt x="64" y="53"/>
                </a:lnTo>
                <a:lnTo>
                  <a:pt x="77" y="46"/>
                </a:lnTo>
                <a:lnTo>
                  <a:pt x="90" y="39"/>
                </a:lnTo>
                <a:lnTo>
                  <a:pt x="74" y="32"/>
                </a:lnTo>
                <a:close/>
                <a:moveTo>
                  <a:pt x="74" y="26"/>
                </a:moveTo>
                <a:lnTo>
                  <a:pt x="81" y="30"/>
                </a:lnTo>
                <a:lnTo>
                  <a:pt x="87" y="34"/>
                </a:lnTo>
                <a:lnTo>
                  <a:pt x="94" y="36"/>
                </a:lnTo>
                <a:lnTo>
                  <a:pt x="97" y="35"/>
                </a:lnTo>
                <a:lnTo>
                  <a:pt x="74" y="26"/>
                </a:lnTo>
                <a:close/>
                <a:moveTo>
                  <a:pt x="47" y="25"/>
                </a:moveTo>
                <a:lnTo>
                  <a:pt x="45" y="26"/>
                </a:lnTo>
                <a:lnTo>
                  <a:pt x="44" y="29"/>
                </a:lnTo>
                <a:lnTo>
                  <a:pt x="43" y="36"/>
                </a:lnTo>
                <a:lnTo>
                  <a:pt x="43" y="44"/>
                </a:lnTo>
                <a:lnTo>
                  <a:pt x="43" y="53"/>
                </a:lnTo>
                <a:lnTo>
                  <a:pt x="40" y="61"/>
                </a:lnTo>
                <a:lnTo>
                  <a:pt x="36" y="68"/>
                </a:lnTo>
                <a:lnTo>
                  <a:pt x="34" y="68"/>
                </a:lnTo>
                <a:lnTo>
                  <a:pt x="32" y="68"/>
                </a:lnTo>
                <a:lnTo>
                  <a:pt x="31" y="65"/>
                </a:lnTo>
                <a:lnTo>
                  <a:pt x="30" y="64"/>
                </a:lnTo>
                <a:lnTo>
                  <a:pt x="30" y="63"/>
                </a:lnTo>
                <a:lnTo>
                  <a:pt x="30" y="61"/>
                </a:lnTo>
                <a:lnTo>
                  <a:pt x="27" y="67"/>
                </a:lnTo>
                <a:lnTo>
                  <a:pt x="28" y="70"/>
                </a:lnTo>
                <a:lnTo>
                  <a:pt x="28" y="73"/>
                </a:lnTo>
                <a:lnTo>
                  <a:pt x="30" y="74"/>
                </a:lnTo>
                <a:lnTo>
                  <a:pt x="30" y="74"/>
                </a:lnTo>
                <a:lnTo>
                  <a:pt x="31" y="76"/>
                </a:lnTo>
                <a:lnTo>
                  <a:pt x="60" y="56"/>
                </a:lnTo>
                <a:lnTo>
                  <a:pt x="59" y="56"/>
                </a:lnTo>
                <a:lnTo>
                  <a:pt x="57" y="55"/>
                </a:lnTo>
                <a:lnTo>
                  <a:pt x="56" y="55"/>
                </a:lnTo>
                <a:lnTo>
                  <a:pt x="55" y="53"/>
                </a:lnTo>
                <a:lnTo>
                  <a:pt x="52" y="50"/>
                </a:lnTo>
                <a:lnTo>
                  <a:pt x="51" y="44"/>
                </a:lnTo>
                <a:lnTo>
                  <a:pt x="49" y="40"/>
                </a:lnTo>
                <a:lnTo>
                  <a:pt x="49" y="35"/>
                </a:lnTo>
                <a:lnTo>
                  <a:pt x="48" y="32"/>
                </a:lnTo>
                <a:lnTo>
                  <a:pt x="48" y="30"/>
                </a:lnTo>
                <a:lnTo>
                  <a:pt x="48" y="29"/>
                </a:lnTo>
                <a:lnTo>
                  <a:pt x="47" y="26"/>
                </a:lnTo>
                <a:lnTo>
                  <a:pt x="47" y="25"/>
                </a:lnTo>
                <a:close/>
                <a:moveTo>
                  <a:pt x="52" y="23"/>
                </a:moveTo>
                <a:lnTo>
                  <a:pt x="56" y="35"/>
                </a:lnTo>
                <a:lnTo>
                  <a:pt x="59" y="47"/>
                </a:lnTo>
                <a:lnTo>
                  <a:pt x="61" y="42"/>
                </a:lnTo>
                <a:lnTo>
                  <a:pt x="64" y="36"/>
                </a:lnTo>
                <a:lnTo>
                  <a:pt x="66" y="30"/>
                </a:lnTo>
                <a:lnTo>
                  <a:pt x="52" y="23"/>
                </a:lnTo>
                <a:close/>
                <a:moveTo>
                  <a:pt x="19" y="11"/>
                </a:moveTo>
                <a:lnTo>
                  <a:pt x="14" y="13"/>
                </a:lnTo>
                <a:lnTo>
                  <a:pt x="14" y="17"/>
                </a:lnTo>
                <a:lnTo>
                  <a:pt x="14" y="19"/>
                </a:lnTo>
                <a:lnTo>
                  <a:pt x="17" y="26"/>
                </a:lnTo>
                <a:lnTo>
                  <a:pt x="18" y="34"/>
                </a:lnTo>
                <a:lnTo>
                  <a:pt x="18" y="25"/>
                </a:lnTo>
                <a:lnTo>
                  <a:pt x="18" y="15"/>
                </a:lnTo>
                <a:lnTo>
                  <a:pt x="19" y="14"/>
                </a:lnTo>
                <a:lnTo>
                  <a:pt x="21" y="14"/>
                </a:lnTo>
                <a:lnTo>
                  <a:pt x="22" y="14"/>
                </a:lnTo>
                <a:lnTo>
                  <a:pt x="23" y="15"/>
                </a:lnTo>
                <a:lnTo>
                  <a:pt x="24" y="17"/>
                </a:lnTo>
                <a:lnTo>
                  <a:pt x="24" y="18"/>
                </a:lnTo>
                <a:lnTo>
                  <a:pt x="24" y="18"/>
                </a:lnTo>
                <a:lnTo>
                  <a:pt x="24" y="29"/>
                </a:lnTo>
                <a:lnTo>
                  <a:pt x="24" y="36"/>
                </a:lnTo>
                <a:lnTo>
                  <a:pt x="26" y="46"/>
                </a:lnTo>
                <a:lnTo>
                  <a:pt x="26" y="23"/>
                </a:lnTo>
                <a:lnTo>
                  <a:pt x="26" y="22"/>
                </a:lnTo>
                <a:lnTo>
                  <a:pt x="27" y="22"/>
                </a:lnTo>
                <a:lnTo>
                  <a:pt x="28" y="22"/>
                </a:lnTo>
                <a:lnTo>
                  <a:pt x="30" y="23"/>
                </a:lnTo>
                <a:lnTo>
                  <a:pt x="31" y="25"/>
                </a:lnTo>
                <a:lnTo>
                  <a:pt x="32" y="25"/>
                </a:lnTo>
                <a:lnTo>
                  <a:pt x="34" y="30"/>
                </a:lnTo>
                <a:lnTo>
                  <a:pt x="35" y="34"/>
                </a:lnTo>
                <a:lnTo>
                  <a:pt x="35" y="38"/>
                </a:lnTo>
                <a:lnTo>
                  <a:pt x="35" y="35"/>
                </a:lnTo>
                <a:lnTo>
                  <a:pt x="35" y="31"/>
                </a:lnTo>
                <a:lnTo>
                  <a:pt x="36" y="27"/>
                </a:lnTo>
                <a:lnTo>
                  <a:pt x="36" y="23"/>
                </a:lnTo>
                <a:lnTo>
                  <a:pt x="38" y="21"/>
                </a:lnTo>
                <a:lnTo>
                  <a:pt x="40" y="18"/>
                </a:lnTo>
                <a:lnTo>
                  <a:pt x="40" y="18"/>
                </a:lnTo>
                <a:lnTo>
                  <a:pt x="34" y="15"/>
                </a:lnTo>
                <a:lnTo>
                  <a:pt x="26" y="13"/>
                </a:lnTo>
                <a:lnTo>
                  <a:pt x="19" y="11"/>
                </a:lnTo>
                <a:close/>
                <a:moveTo>
                  <a:pt x="26" y="0"/>
                </a:moveTo>
                <a:lnTo>
                  <a:pt x="45" y="6"/>
                </a:lnTo>
                <a:lnTo>
                  <a:pt x="65" y="15"/>
                </a:lnTo>
                <a:lnTo>
                  <a:pt x="66" y="15"/>
                </a:lnTo>
                <a:lnTo>
                  <a:pt x="66" y="15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70" y="15"/>
                </a:lnTo>
                <a:lnTo>
                  <a:pt x="72" y="17"/>
                </a:lnTo>
                <a:lnTo>
                  <a:pt x="72" y="18"/>
                </a:lnTo>
                <a:lnTo>
                  <a:pt x="89" y="23"/>
                </a:lnTo>
                <a:lnTo>
                  <a:pt x="105" y="30"/>
                </a:lnTo>
                <a:lnTo>
                  <a:pt x="106" y="31"/>
                </a:lnTo>
                <a:lnTo>
                  <a:pt x="108" y="32"/>
                </a:lnTo>
                <a:lnTo>
                  <a:pt x="108" y="35"/>
                </a:lnTo>
                <a:lnTo>
                  <a:pt x="108" y="36"/>
                </a:lnTo>
                <a:lnTo>
                  <a:pt x="114" y="39"/>
                </a:lnTo>
                <a:lnTo>
                  <a:pt x="115" y="40"/>
                </a:lnTo>
                <a:lnTo>
                  <a:pt x="116" y="42"/>
                </a:lnTo>
                <a:lnTo>
                  <a:pt x="116" y="43"/>
                </a:lnTo>
                <a:lnTo>
                  <a:pt x="116" y="44"/>
                </a:lnTo>
                <a:lnTo>
                  <a:pt x="116" y="46"/>
                </a:lnTo>
                <a:lnTo>
                  <a:pt x="111" y="47"/>
                </a:lnTo>
                <a:lnTo>
                  <a:pt x="107" y="47"/>
                </a:lnTo>
                <a:lnTo>
                  <a:pt x="103" y="46"/>
                </a:lnTo>
                <a:lnTo>
                  <a:pt x="89" y="55"/>
                </a:lnTo>
                <a:lnTo>
                  <a:pt x="73" y="61"/>
                </a:lnTo>
                <a:lnTo>
                  <a:pt x="59" y="70"/>
                </a:lnTo>
                <a:lnTo>
                  <a:pt x="45" y="80"/>
                </a:lnTo>
                <a:lnTo>
                  <a:pt x="34" y="88"/>
                </a:lnTo>
                <a:lnTo>
                  <a:pt x="19" y="94"/>
                </a:lnTo>
                <a:lnTo>
                  <a:pt x="18" y="94"/>
                </a:lnTo>
                <a:lnTo>
                  <a:pt x="15" y="93"/>
                </a:lnTo>
                <a:lnTo>
                  <a:pt x="14" y="91"/>
                </a:lnTo>
                <a:lnTo>
                  <a:pt x="13" y="90"/>
                </a:lnTo>
                <a:lnTo>
                  <a:pt x="13" y="89"/>
                </a:lnTo>
                <a:lnTo>
                  <a:pt x="13" y="88"/>
                </a:lnTo>
                <a:lnTo>
                  <a:pt x="30" y="76"/>
                </a:lnTo>
                <a:lnTo>
                  <a:pt x="27" y="76"/>
                </a:lnTo>
                <a:lnTo>
                  <a:pt x="27" y="76"/>
                </a:lnTo>
                <a:lnTo>
                  <a:pt x="26" y="74"/>
                </a:lnTo>
                <a:lnTo>
                  <a:pt x="24" y="70"/>
                </a:lnTo>
                <a:lnTo>
                  <a:pt x="23" y="70"/>
                </a:lnTo>
                <a:lnTo>
                  <a:pt x="22" y="69"/>
                </a:lnTo>
                <a:lnTo>
                  <a:pt x="21" y="68"/>
                </a:lnTo>
                <a:lnTo>
                  <a:pt x="19" y="67"/>
                </a:lnTo>
                <a:lnTo>
                  <a:pt x="19" y="65"/>
                </a:lnTo>
                <a:lnTo>
                  <a:pt x="19" y="50"/>
                </a:lnTo>
                <a:lnTo>
                  <a:pt x="15" y="69"/>
                </a:lnTo>
                <a:lnTo>
                  <a:pt x="6" y="88"/>
                </a:lnTo>
                <a:lnTo>
                  <a:pt x="5" y="89"/>
                </a:lnTo>
                <a:lnTo>
                  <a:pt x="3" y="88"/>
                </a:lnTo>
                <a:lnTo>
                  <a:pt x="2" y="86"/>
                </a:lnTo>
                <a:lnTo>
                  <a:pt x="1" y="85"/>
                </a:lnTo>
                <a:lnTo>
                  <a:pt x="0" y="84"/>
                </a:lnTo>
                <a:lnTo>
                  <a:pt x="0" y="81"/>
                </a:lnTo>
                <a:lnTo>
                  <a:pt x="2" y="77"/>
                </a:lnTo>
                <a:lnTo>
                  <a:pt x="3" y="72"/>
                </a:lnTo>
                <a:lnTo>
                  <a:pt x="3" y="70"/>
                </a:lnTo>
                <a:lnTo>
                  <a:pt x="2" y="69"/>
                </a:lnTo>
                <a:lnTo>
                  <a:pt x="5" y="51"/>
                </a:lnTo>
                <a:lnTo>
                  <a:pt x="7" y="32"/>
                </a:lnTo>
                <a:lnTo>
                  <a:pt x="6" y="22"/>
                </a:lnTo>
                <a:lnTo>
                  <a:pt x="5" y="11"/>
                </a:lnTo>
                <a:lnTo>
                  <a:pt x="5" y="10"/>
                </a:lnTo>
                <a:lnTo>
                  <a:pt x="6" y="10"/>
                </a:lnTo>
                <a:lnTo>
                  <a:pt x="5" y="8"/>
                </a:lnTo>
                <a:lnTo>
                  <a:pt x="6" y="5"/>
                </a:lnTo>
                <a:lnTo>
                  <a:pt x="7" y="4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21" y="4"/>
                </a:lnTo>
                <a:lnTo>
                  <a:pt x="26" y="5"/>
                </a:lnTo>
                <a:lnTo>
                  <a:pt x="24" y="2"/>
                </a:lnTo>
                <a:lnTo>
                  <a:pt x="23" y="1"/>
                </a:lnTo>
                <a:lnTo>
                  <a:pt x="24" y="1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3251200" y="4111625"/>
            <a:ext cx="360363" cy="150813"/>
          </a:xfrm>
          <a:custGeom>
            <a:avLst/>
            <a:gdLst>
              <a:gd name="T0" fmla="*/ 21 w 227"/>
              <a:gd name="T1" fmla="*/ 70 h 95"/>
              <a:gd name="T2" fmla="*/ 57 w 227"/>
              <a:gd name="T3" fmla="*/ 70 h 95"/>
              <a:gd name="T4" fmla="*/ 61 w 227"/>
              <a:gd name="T5" fmla="*/ 62 h 95"/>
              <a:gd name="T6" fmla="*/ 20 w 227"/>
              <a:gd name="T7" fmla="*/ 67 h 95"/>
              <a:gd name="T8" fmla="*/ 58 w 227"/>
              <a:gd name="T9" fmla="*/ 60 h 95"/>
              <a:gd name="T10" fmla="*/ 38 w 227"/>
              <a:gd name="T11" fmla="*/ 62 h 95"/>
              <a:gd name="T12" fmla="*/ 34 w 227"/>
              <a:gd name="T13" fmla="*/ 62 h 95"/>
              <a:gd name="T14" fmla="*/ 26 w 227"/>
              <a:gd name="T15" fmla="*/ 53 h 95"/>
              <a:gd name="T16" fmla="*/ 61 w 227"/>
              <a:gd name="T17" fmla="*/ 53 h 95"/>
              <a:gd name="T18" fmla="*/ 96 w 227"/>
              <a:gd name="T19" fmla="*/ 55 h 95"/>
              <a:gd name="T20" fmla="*/ 99 w 227"/>
              <a:gd name="T21" fmla="*/ 54 h 95"/>
              <a:gd name="T22" fmla="*/ 61 w 227"/>
              <a:gd name="T23" fmla="*/ 53 h 95"/>
              <a:gd name="T24" fmla="*/ 57 w 227"/>
              <a:gd name="T25" fmla="*/ 54 h 95"/>
              <a:gd name="T26" fmla="*/ 29 w 227"/>
              <a:gd name="T27" fmla="*/ 45 h 95"/>
              <a:gd name="T28" fmla="*/ 103 w 227"/>
              <a:gd name="T29" fmla="*/ 47 h 95"/>
              <a:gd name="T30" fmla="*/ 129 w 227"/>
              <a:gd name="T31" fmla="*/ 47 h 95"/>
              <a:gd name="T32" fmla="*/ 125 w 227"/>
              <a:gd name="T33" fmla="*/ 46 h 95"/>
              <a:gd name="T34" fmla="*/ 164 w 227"/>
              <a:gd name="T35" fmla="*/ 41 h 95"/>
              <a:gd name="T36" fmla="*/ 59 w 227"/>
              <a:gd name="T37" fmla="*/ 41 h 95"/>
              <a:gd name="T38" fmla="*/ 88 w 227"/>
              <a:gd name="T39" fmla="*/ 45 h 95"/>
              <a:gd name="T40" fmla="*/ 97 w 227"/>
              <a:gd name="T41" fmla="*/ 42 h 95"/>
              <a:gd name="T42" fmla="*/ 112 w 227"/>
              <a:gd name="T43" fmla="*/ 40 h 95"/>
              <a:gd name="T44" fmla="*/ 159 w 227"/>
              <a:gd name="T45" fmla="*/ 42 h 95"/>
              <a:gd name="T46" fmla="*/ 34 w 227"/>
              <a:gd name="T47" fmla="*/ 32 h 95"/>
              <a:gd name="T48" fmla="*/ 54 w 227"/>
              <a:gd name="T49" fmla="*/ 41 h 95"/>
              <a:gd name="T50" fmla="*/ 43 w 227"/>
              <a:gd name="T51" fmla="*/ 33 h 95"/>
              <a:gd name="T52" fmla="*/ 63 w 227"/>
              <a:gd name="T53" fmla="*/ 30 h 95"/>
              <a:gd name="T54" fmla="*/ 57 w 227"/>
              <a:gd name="T55" fmla="*/ 29 h 95"/>
              <a:gd name="T56" fmla="*/ 106 w 227"/>
              <a:gd name="T57" fmla="*/ 29 h 95"/>
              <a:gd name="T58" fmla="*/ 51 w 227"/>
              <a:gd name="T59" fmla="*/ 29 h 95"/>
              <a:gd name="T60" fmla="*/ 16 w 227"/>
              <a:gd name="T61" fmla="*/ 26 h 95"/>
              <a:gd name="T62" fmla="*/ 28 w 227"/>
              <a:gd name="T63" fmla="*/ 29 h 95"/>
              <a:gd name="T64" fmla="*/ 53 w 227"/>
              <a:gd name="T65" fmla="*/ 19 h 95"/>
              <a:gd name="T66" fmla="*/ 92 w 227"/>
              <a:gd name="T67" fmla="*/ 26 h 95"/>
              <a:gd name="T68" fmla="*/ 49 w 227"/>
              <a:gd name="T69" fmla="*/ 22 h 95"/>
              <a:gd name="T70" fmla="*/ 17 w 227"/>
              <a:gd name="T71" fmla="*/ 11 h 95"/>
              <a:gd name="T72" fmla="*/ 12 w 227"/>
              <a:gd name="T73" fmla="*/ 15 h 95"/>
              <a:gd name="T74" fmla="*/ 25 w 227"/>
              <a:gd name="T75" fmla="*/ 15 h 95"/>
              <a:gd name="T76" fmla="*/ 17 w 227"/>
              <a:gd name="T77" fmla="*/ 11 h 95"/>
              <a:gd name="T78" fmla="*/ 24 w 227"/>
              <a:gd name="T79" fmla="*/ 3 h 95"/>
              <a:gd name="T80" fmla="*/ 37 w 227"/>
              <a:gd name="T81" fmla="*/ 7 h 95"/>
              <a:gd name="T82" fmla="*/ 92 w 227"/>
              <a:gd name="T83" fmla="*/ 16 h 95"/>
              <a:gd name="T84" fmla="*/ 103 w 227"/>
              <a:gd name="T85" fmla="*/ 19 h 95"/>
              <a:gd name="T86" fmla="*/ 154 w 227"/>
              <a:gd name="T87" fmla="*/ 21 h 95"/>
              <a:gd name="T88" fmla="*/ 156 w 227"/>
              <a:gd name="T89" fmla="*/ 22 h 95"/>
              <a:gd name="T90" fmla="*/ 184 w 227"/>
              <a:gd name="T91" fmla="*/ 30 h 95"/>
              <a:gd name="T92" fmla="*/ 221 w 227"/>
              <a:gd name="T93" fmla="*/ 34 h 95"/>
              <a:gd name="T94" fmla="*/ 226 w 227"/>
              <a:gd name="T95" fmla="*/ 40 h 95"/>
              <a:gd name="T96" fmla="*/ 167 w 227"/>
              <a:gd name="T97" fmla="*/ 50 h 95"/>
              <a:gd name="T98" fmla="*/ 160 w 227"/>
              <a:gd name="T99" fmla="*/ 55 h 95"/>
              <a:gd name="T100" fmla="*/ 159 w 227"/>
              <a:gd name="T101" fmla="*/ 53 h 95"/>
              <a:gd name="T102" fmla="*/ 112 w 227"/>
              <a:gd name="T103" fmla="*/ 62 h 95"/>
              <a:gd name="T104" fmla="*/ 22 w 227"/>
              <a:gd name="T105" fmla="*/ 85 h 95"/>
              <a:gd name="T106" fmla="*/ 21 w 227"/>
              <a:gd name="T107" fmla="*/ 93 h 95"/>
              <a:gd name="T108" fmla="*/ 17 w 227"/>
              <a:gd name="T109" fmla="*/ 89 h 95"/>
              <a:gd name="T110" fmla="*/ 9 w 227"/>
              <a:gd name="T111" fmla="*/ 57 h 95"/>
              <a:gd name="T112" fmla="*/ 5 w 227"/>
              <a:gd name="T113" fmla="*/ 51 h 95"/>
              <a:gd name="T114" fmla="*/ 7 w 227"/>
              <a:gd name="T115" fmla="*/ 41 h 95"/>
              <a:gd name="T116" fmla="*/ 1 w 227"/>
              <a:gd name="T117" fmla="*/ 37 h 95"/>
              <a:gd name="T118" fmla="*/ 7 w 227"/>
              <a:gd name="T119" fmla="*/ 25 h 95"/>
              <a:gd name="T120" fmla="*/ 5 w 227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7" h="95">
                <a:moveTo>
                  <a:pt x="59" y="68"/>
                </a:moveTo>
                <a:lnTo>
                  <a:pt x="24" y="72"/>
                </a:lnTo>
                <a:lnTo>
                  <a:pt x="22" y="71"/>
                </a:lnTo>
                <a:lnTo>
                  <a:pt x="21" y="70"/>
                </a:lnTo>
                <a:lnTo>
                  <a:pt x="22" y="81"/>
                </a:lnTo>
                <a:lnTo>
                  <a:pt x="33" y="76"/>
                </a:lnTo>
                <a:lnTo>
                  <a:pt x="45" y="74"/>
                </a:lnTo>
                <a:lnTo>
                  <a:pt x="57" y="70"/>
                </a:lnTo>
                <a:lnTo>
                  <a:pt x="59" y="68"/>
                </a:lnTo>
                <a:close/>
                <a:moveTo>
                  <a:pt x="74" y="59"/>
                </a:moveTo>
                <a:lnTo>
                  <a:pt x="61" y="59"/>
                </a:lnTo>
                <a:lnTo>
                  <a:pt x="61" y="62"/>
                </a:lnTo>
                <a:lnTo>
                  <a:pt x="67" y="60"/>
                </a:lnTo>
                <a:lnTo>
                  <a:pt x="74" y="59"/>
                </a:lnTo>
                <a:close/>
                <a:moveTo>
                  <a:pt x="20" y="59"/>
                </a:moveTo>
                <a:lnTo>
                  <a:pt x="20" y="67"/>
                </a:lnTo>
                <a:lnTo>
                  <a:pt x="40" y="66"/>
                </a:lnTo>
                <a:lnTo>
                  <a:pt x="58" y="62"/>
                </a:lnTo>
                <a:lnTo>
                  <a:pt x="58" y="60"/>
                </a:lnTo>
                <a:lnTo>
                  <a:pt x="58" y="60"/>
                </a:lnTo>
                <a:lnTo>
                  <a:pt x="36" y="60"/>
                </a:lnTo>
                <a:lnTo>
                  <a:pt x="37" y="60"/>
                </a:lnTo>
                <a:lnTo>
                  <a:pt x="37" y="62"/>
                </a:lnTo>
                <a:lnTo>
                  <a:pt x="38" y="62"/>
                </a:lnTo>
                <a:lnTo>
                  <a:pt x="38" y="62"/>
                </a:lnTo>
                <a:lnTo>
                  <a:pt x="38" y="62"/>
                </a:lnTo>
                <a:lnTo>
                  <a:pt x="36" y="62"/>
                </a:lnTo>
                <a:lnTo>
                  <a:pt x="34" y="62"/>
                </a:lnTo>
                <a:lnTo>
                  <a:pt x="33" y="60"/>
                </a:lnTo>
                <a:lnTo>
                  <a:pt x="20" y="59"/>
                </a:lnTo>
                <a:close/>
                <a:moveTo>
                  <a:pt x="30" y="53"/>
                </a:moveTo>
                <a:lnTo>
                  <a:pt x="26" y="53"/>
                </a:lnTo>
                <a:lnTo>
                  <a:pt x="30" y="54"/>
                </a:lnTo>
                <a:lnTo>
                  <a:pt x="30" y="53"/>
                </a:lnTo>
                <a:close/>
                <a:moveTo>
                  <a:pt x="61" y="53"/>
                </a:moveTo>
                <a:lnTo>
                  <a:pt x="61" y="53"/>
                </a:lnTo>
                <a:lnTo>
                  <a:pt x="78" y="53"/>
                </a:lnTo>
                <a:lnTo>
                  <a:pt x="95" y="55"/>
                </a:lnTo>
                <a:lnTo>
                  <a:pt x="95" y="55"/>
                </a:lnTo>
                <a:lnTo>
                  <a:pt x="96" y="55"/>
                </a:lnTo>
                <a:lnTo>
                  <a:pt x="97" y="55"/>
                </a:lnTo>
                <a:lnTo>
                  <a:pt x="97" y="55"/>
                </a:lnTo>
                <a:lnTo>
                  <a:pt x="99" y="55"/>
                </a:lnTo>
                <a:lnTo>
                  <a:pt x="99" y="54"/>
                </a:lnTo>
                <a:lnTo>
                  <a:pt x="93" y="54"/>
                </a:lnTo>
                <a:lnTo>
                  <a:pt x="89" y="54"/>
                </a:lnTo>
                <a:lnTo>
                  <a:pt x="75" y="53"/>
                </a:lnTo>
                <a:lnTo>
                  <a:pt x="61" y="53"/>
                </a:lnTo>
                <a:close/>
                <a:moveTo>
                  <a:pt x="57" y="51"/>
                </a:moveTo>
                <a:lnTo>
                  <a:pt x="34" y="53"/>
                </a:lnTo>
                <a:lnTo>
                  <a:pt x="34" y="54"/>
                </a:lnTo>
                <a:lnTo>
                  <a:pt x="57" y="54"/>
                </a:lnTo>
                <a:lnTo>
                  <a:pt x="57" y="51"/>
                </a:lnTo>
                <a:close/>
                <a:moveTo>
                  <a:pt x="19" y="43"/>
                </a:moveTo>
                <a:lnTo>
                  <a:pt x="19" y="46"/>
                </a:lnTo>
                <a:lnTo>
                  <a:pt x="29" y="45"/>
                </a:lnTo>
                <a:lnTo>
                  <a:pt x="29" y="45"/>
                </a:lnTo>
                <a:lnTo>
                  <a:pt x="19" y="43"/>
                </a:lnTo>
                <a:close/>
                <a:moveTo>
                  <a:pt x="101" y="43"/>
                </a:moveTo>
                <a:lnTo>
                  <a:pt x="103" y="47"/>
                </a:lnTo>
                <a:lnTo>
                  <a:pt x="117" y="47"/>
                </a:lnTo>
                <a:lnTo>
                  <a:pt x="121" y="47"/>
                </a:lnTo>
                <a:lnTo>
                  <a:pt x="125" y="47"/>
                </a:lnTo>
                <a:lnTo>
                  <a:pt x="129" y="47"/>
                </a:lnTo>
                <a:lnTo>
                  <a:pt x="133" y="46"/>
                </a:lnTo>
                <a:lnTo>
                  <a:pt x="130" y="47"/>
                </a:lnTo>
                <a:lnTo>
                  <a:pt x="127" y="47"/>
                </a:lnTo>
                <a:lnTo>
                  <a:pt x="125" y="46"/>
                </a:lnTo>
                <a:lnTo>
                  <a:pt x="122" y="46"/>
                </a:lnTo>
                <a:lnTo>
                  <a:pt x="101" y="43"/>
                </a:lnTo>
                <a:close/>
                <a:moveTo>
                  <a:pt x="164" y="38"/>
                </a:moveTo>
                <a:lnTo>
                  <a:pt x="164" y="41"/>
                </a:lnTo>
                <a:lnTo>
                  <a:pt x="175" y="40"/>
                </a:lnTo>
                <a:lnTo>
                  <a:pt x="164" y="38"/>
                </a:lnTo>
                <a:close/>
                <a:moveTo>
                  <a:pt x="58" y="36"/>
                </a:moveTo>
                <a:lnTo>
                  <a:pt x="59" y="41"/>
                </a:lnTo>
                <a:lnTo>
                  <a:pt x="87" y="43"/>
                </a:lnTo>
                <a:lnTo>
                  <a:pt x="87" y="43"/>
                </a:lnTo>
                <a:lnTo>
                  <a:pt x="88" y="45"/>
                </a:lnTo>
                <a:lnTo>
                  <a:pt x="88" y="45"/>
                </a:lnTo>
                <a:lnTo>
                  <a:pt x="75" y="46"/>
                </a:lnTo>
                <a:lnTo>
                  <a:pt x="85" y="46"/>
                </a:lnTo>
                <a:lnTo>
                  <a:pt x="97" y="46"/>
                </a:lnTo>
                <a:lnTo>
                  <a:pt x="97" y="42"/>
                </a:lnTo>
                <a:lnTo>
                  <a:pt x="58" y="36"/>
                </a:lnTo>
                <a:close/>
                <a:moveTo>
                  <a:pt x="100" y="36"/>
                </a:moveTo>
                <a:lnTo>
                  <a:pt x="100" y="38"/>
                </a:lnTo>
                <a:lnTo>
                  <a:pt x="112" y="40"/>
                </a:lnTo>
                <a:lnTo>
                  <a:pt x="121" y="40"/>
                </a:lnTo>
                <a:lnTo>
                  <a:pt x="130" y="41"/>
                </a:lnTo>
                <a:lnTo>
                  <a:pt x="138" y="46"/>
                </a:lnTo>
                <a:lnTo>
                  <a:pt x="159" y="42"/>
                </a:lnTo>
                <a:lnTo>
                  <a:pt x="159" y="37"/>
                </a:lnTo>
                <a:lnTo>
                  <a:pt x="152" y="37"/>
                </a:lnTo>
                <a:lnTo>
                  <a:pt x="100" y="36"/>
                </a:lnTo>
                <a:close/>
                <a:moveTo>
                  <a:pt x="34" y="32"/>
                </a:moveTo>
                <a:lnTo>
                  <a:pt x="34" y="36"/>
                </a:lnTo>
                <a:lnTo>
                  <a:pt x="34" y="37"/>
                </a:lnTo>
                <a:lnTo>
                  <a:pt x="34" y="40"/>
                </a:lnTo>
                <a:lnTo>
                  <a:pt x="54" y="41"/>
                </a:lnTo>
                <a:lnTo>
                  <a:pt x="54" y="38"/>
                </a:lnTo>
                <a:lnTo>
                  <a:pt x="54" y="36"/>
                </a:lnTo>
                <a:lnTo>
                  <a:pt x="51" y="34"/>
                </a:lnTo>
                <a:lnTo>
                  <a:pt x="43" y="33"/>
                </a:lnTo>
                <a:lnTo>
                  <a:pt x="34" y="32"/>
                </a:lnTo>
                <a:close/>
                <a:moveTo>
                  <a:pt x="57" y="29"/>
                </a:moveTo>
                <a:lnTo>
                  <a:pt x="57" y="30"/>
                </a:lnTo>
                <a:lnTo>
                  <a:pt x="63" y="30"/>
                </a:lnTo>
                <a:lnTo>
                  <a:pt x="68" y="32"/>
                </a:lnTo>
                <a:lnTo>
                  <a:pt x="95" y="37"/>
                </a:lnTo>
                <a:lnTo>
                  <a:pt x="95" y="34"/>
                </a:lnTo>
                <a:lnTo>
                  <a:pt x="57" y="29"/>
                </a:lnTo>
                <a:close/>
                <a:moveTo>
                  <a:pt x="99" y="28"/>
                </a:moveTo>
                <a:lnTo>
                  <a:pt x="99" y="29"/>
                </a:lnTo>
                <a:lnTo>
                  <a:pt x="103" y="29"/>
                </a:lnTo>
                <a:lnTo>
                  <a:pt x="106" y="29"/>
                </a:lnTo>
                <a:lnTo>
                  <a:pt x="99" y="28"/>
                </a:lnTo>
                <a:close/>
                <a:moveTo>
                  <a:pt x="36" y="26"/>
                </a:moveTo>
                <a:lnTo>
                  <a:pt x="43" y="28"/>
                </a:lnTo>
                <a:lnTo>
                  <a:pt x="51" y="29"/>
                </a:lnTo>
                <a:lnTo>
                  <a:pt x="50" y="28"/>
                </a:lnTo>
                <a:lnTo>
                  <a:pt x="36" y="26"/>
                </a:lnTo>
                <a:close/>
                <a:moveTo>
                  <a:pt x="15" y="22"/>
                </a:moveTo>
                <a:lnTo>
                  <a:pt x="16" y="26"/>
                </a:lnTo>
                <a:lnTo>
                  <a:pt x="17" y="30"/>
                </a:lnTo>
                <a:lnTo>
                  <a:pt x="17" y="38"/>
                </a:lnTo>
                <a:lnTo>
                  <a:pt x="29" y="38"/>
                </a:lnTo>
                <a:lnTo>
                  <a:pt x="28" y="29"/>
                </a:lnTo>
                <a:lnTo>
                  <a:pt x="21" y="26"/>
                </a:lnTo>
                <a:lnTo>
                  <a:pt x="15" y="24"/>
                </a:lnTo>
                <a:lnTo>
                  <a:pt x="15" y="22"/>
                </a:lnTo>
                <a:close/>
                <a:moveTo>
                  <a:pt x="53" y="19"/>
                </a:moveTo>
                <a:lnTo>
                  <a:pt x="53" y="20"/>
                </a:lnTo>
                <a:lnTo>
                  <a:pt x="54" y="24"/>
                </a:lnTo>
                <a:lnTo>
                  <a:pt x="92" y="29"/>
                </a:lnTo>
                <a:lnTo>
                  <a:pt x="92" y="26"/>
                </a:lnTo>
                <a:lnTo>
                  <a:pt x="53" y="19"/>
                </a:lnTo>
                <a:close/>
                <a:moveTo>
                  <a:pt x="30" y="15"/>
                </a:moveTo>
                <a:lnTo>
                  <a:pt x="32" y="20"/>
                </a:lnTo>
                <a:lnTo>
                  <a:pt x="49" y="22"/>
                </a:lnTo>
                <a:lnTo>
                  <a:pt x="49" y="19"/>
                </a:lnTo>
                <a:lnTo>
                  <a:pt x="43" y="17"/>
                </a:lnTo>
                <a:lnTo>
                  <a:pt x="30" y="15"/>
                </a:lnTo>
                <a:close/>
                <a:moveTo>
                  <a:pt x="17" y="11"/>
                </a:moveTo>
                <a:lnTo>
                  <a:pt x="15" y="11"/>
                </a:lnTo>
                <a:lnTo>
                  <a:pt x="13" y="11"/>
                </a:lnTo>
                <a:lnTo>
                  <a:pt x="12" y="12"/>
                </a:lnTo>
                <a:lnTo>
                  <a:pt x="12" y="15"/>
                </a:lnTo>
                <a:lnTo>
                  <a:pt x="12" y="17"/>
                </a:lnTo>
                <a:lnTo>
                  <a:pt x="12" y="17"/>
                </a:lnTo>
                <a:lnTo>
                  <a:pt x="25" y="19"/>
                </a:lnTo>
                <a:lnTo>
                  <a:pt x="25" y="15"/>
                </a:lnTo>
                <a:lnTo>
                  <a:pt x="24" y="12"/>
                </a:lnTo>
                <a:lnTo>
                  <a:pt x="21" y="11"/>
                </a:lnTo>
                <a:lnTo>
                  <a:pt x="20" y="11"/>
                </a:lnTo>
                <a:lnTo>
                  <a:pt x="17" y="11"/>
                </a:lnTo>
                <a:close/>
                <a:moveTo>
                  <a:pt x="5" y="0"/>
                </a:moveTo>
                <a:lnTo>
                  <a:pt x="15" y="1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6" y="4"/>
                </a:lnTo>
                <a:lnTo>
                  <a:pt x="28" y="5"/>
                </a:lnTo>
                <a:lnTo>
                  <a:pt x="37" y="7"/>
                </a:lnTo>
                <a:lnTo>
                  <a:pt x="46" y="9"/>
                </a:lnTo>
                <a:lnTo>
                  <a:pt x="92" y="17"/>
                </a:lnTo>
                <a:lnTo>
                  <a:pt x="92" y="17"/>
                </a:lnTo>
                <a:lnTo>
                  <a:pt x="92" y="16"/>
                </a:lnTo>
                <a:lnTo>
                  <a:pt x="93" y="16"/>
                </a:lnTo>
                <a:lnTo>
                  <a:pt x="95" y="17"/>
                </a:lnTo>
                <a:lnTo>
                  <a:pt x="96" y="17"/>
                </a:lnTo>
                <a:lnTo>
                  <a:pt x="103" y="19"/>
                </a:lnTo>
                <a:lnTo>
                  <a:pt x="152" y="28"/>
                </a:lnTo>
                <a:lnTo>
                  <a:pt x="156" y="28"/>
                </a:lnTo>
                <a:lnTo>
                  <a:pt x="155" y="25"/>
                </a:lnTo>
                <a:lnTo>
                  <a:pt x="154" y="21"/>
                </a:lnTo>
                <a:lnTo>
                  <a:pt x="154" y="21"/>
                </a:lnTo>
                <a:lnTo>
                  <a:pt x="154" y="21"/>
                </a:lnTo>
                <a:lnTo>
                  <a:pt x="155" y="21"/>
                </a:lnTo>
                <a:lnTo>
                  <a:pt x="156" y="22"/>
                </a:lnTo>
                <a:lnTo>
                  <a:pt x="156" y="22"/>
                </a:lnTo>
                <a:lnTo>
                  <a:pt x="160" y="29"/>
                </a:lnTo>
                <a:lnTo>
                  <a:pt x="183" y="29"/>
                </a:lnTo>
                <a:lnTo>
                  <a:pt x="184" y="30"/>
                </a:lnTo>
                <a:lnTo>
                  <a:pt x="185" y="30"/>
                </a:lnTo>
                <a:lnTo>
                  <a:pt x="187" y="33"/>
                </a:lnTo>
                <a:lnTo>
                  <a:pt x="218" y="34"/>
                </a:lnTo>
                <a:lnTo>
                  <a:pt x="221" y="34"/>
                </a:lnTo>
                <a:lnTo>
                  <a:pt x="222" y="36"/>
                </a:lnTo>
                <a:lnTo>
                  <a:pt x="223" y="37"/>
                </a:lnTo>
                <a:lnTo>
                  <a:pt x="225" y="38"/>
                </a:lnTo>
                <a:lnTo>
                  <a:pt x="226" y="40"/>
                </a:lnTo>
                <a:lnTo>
                  <a:pt x="227" y="41"/>
                </a:lnTo>
                <a:lnTo>
                  <a:pt x="227" y="42"/>
                </a:lnTo>
                <a:lnTo>
                  <a:pt x="226" y="42"/>
                </a:lnTo>
                <a:lnTo>
                  <a:pt x="167" y="50"/>
                </a:lnTo>
                <a:lnTo>
                  <a:pt x="166" y="53"/>
                </a:lnTo>
                <a:lnTo>
                  <a:pt x="164" y="54"/>
                </a:lnTo>
                <a:lnTo>
                  <a:pt x="163" y="55"/>
                </a:lnTo>
                <a:lnTo>
                  <a:pt x="160" y="55"/>
                </a:lnTo>
                <a:lnTo>
                  <a:pt x="159" y="54"/>
                </a:lnTo>
                <a:lnTo>
                  <a:pt x="159" y="54"/>
                </a:lnTo>
                <a:lnTo>
                  <a:pt x="158" y="53"/>
                </a:lnTo>
                <a:lnTo>
                  <a:pt x="159" y="53"/>
                </a:lnTo>
                <a:lnTo>
                  <a:pt x="160" y="53"/>
                </a:lnTo>
                <a:lnTo>
                  <a:pt x="160" y="53"/>
                </a:lnTo>
                <a:lnTo>
                  <a:pt x="162" y="51"/>
                </a:lnTo>
                <a:lnTo>
                  <a:pt x="112" y="62"/>
                </a:lnTo>
                <a:lnTo>
                  <a:pt x="87" y="70"/>
                </a:lnTo>
                <a:lnTo>
                  <a:pt x="62" y="78"/>
                </a:lnTo>
                <a:lnTo>
                  <a:pt x="42" y="80"/>
                </a:lnTo>
                <a:lnTo>
                  <a:pt x="22" y="85"/>
                </a:lnTo>
                <a:lnTo>
                  <a:pt x="24" y="93"/>
                </a:lnTo>
                <a:lnTo>
                  <a:pt x="22" y="95"/>
                </a:lnTo>
                <a:lnTo>
                  <a:pt x="22" y="95"/>
                </a:lnTo>
                <a:lnTo>
                  <a:pt x="21" y="93"/>
                </a:lnTo>
                <a:lnTo>
                  <a:pt x="20" y="93"/>
                </a:lnTo>
                <a:lnTo>
                  <a:pt x="19" y="92"/>
                </a:lnTo>
                <a:lnTo>
                  <a:pt x="17" y="91"/>
                </a:lnTo>
                <a:lnTo>
                  <a:pt x="17" y="89"/>
                </a:lnTo>
                <a:lnTo>
                  <a:pt x="13" y="74"/>
                </a:lnTo>
                <a:lnTo>
                  <a:pt x="11" y="58"/>
                </a:lnTo>
                <a:lnTo>
                  <a:pt x="11" y="58"/>
                </a:lnTo>
                <a:lnTo>
                  <a:pt x="9" y="57"/>
                </a:lnTo>
                <a:lnTo>
                  <a:pt x="8" y="55"/>
                </a:lnTo>
                <a:lnTo>
                  <a:pt x="7" y="54"/>
                </a:lnTo>
                <a:lnTo>
                  <a:pt x="5" y="53"/>
                </a:lnTo>
                <a:lnTo>
                  <a:pt x="5" y="51"/>
                </a:lnTo>
                <a:lnTo>
                  <a:pt x="5" y="50"/>
                </a:lnTo>
                <a:lnTo>
                  <a:pt x="11" y="49"/>
                </a:lnTo>
                <a:lnTo>
                  <a:pt x="9" y="42"/>
                </a:lnTo>
                <a:lnTo>
                  <a:pt x="7" y="41"/>
                </a:lnTo>
                <a:lnTo>
                  <a:pt x="3" y="40"/>
                </a:lnTo>
                <a:lnTo>
                  <a:pt x="3" y="40"/>
                </a:lnTo>
                <a:lnTo>
                  <a:pt x="1" y="38"/>
                </a:lnTo>
                <a:lnTo>
                  <a:pt x="1" y="37"/>
                </a:lnTo>
                <a:lnTo>
                  <a:pt x="0" y="37"/>
                </a:lnTo>
                <a:lnTo>
                  <a:pt x="1" y="37"/>
                </a:lnTo>
                <a:lnTo>
                  <a:pt x="9" y="37"/>
                </a:lnTo>
                <a:lnTo>
                  <a:pt x="7" y="25"/>
                </a:lnTo>
                <a:lnTo>
                  <a:pt x="3" y="1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0"/>
          <p:cNvSpPr>
            <a:spLocks noEditPoints="1"/>
          </p:cNvSpPr>
          <p:nvPr/>
        </p:nvSpPr>
        <p:spPr bwMode="auto">
          <a:xfrm>
            <a:off x="2668588" y="4162425"/>
            <a:ext cx="630238" cy="117475"/>
          </a:xfrm>
          <a:custGeom>
            <a:avLst/>
            <a:gdLst>
              <a:gd name="T0" fmla="*/ 18 w 397"/>
              <a:gd name="T1" fmla="*/ 57 h 74"/>
              <a:gd name="T2" fmla="*/ 14 w 397"/>
              <a:gd name="T3" fmla="*/ 65 h 74"/>
              <a:gd name="T4" fmla="*/ 28 w 397"/>
              <a:gd name="T5" fmla="*/ 56 h 74"/>
              <a:gd name="T6" fmla="*/ 47 w 397"/>
              <a:gd name="T7" fmla="*/ 61 h 74"/>
              <a:gd name="T8" fmla="*/ 40 w 397"/>
              <a:gd name="T9" fmla="*/ 57 h 74"/>
              <a:gd name="T10" fmla="*/ 72 w 397"/>
              <a:gd name="T11" fmla="*/ 53 h 74"/>
              <a:gd name="T12" fmla="*/ 93 w 397"/>
              <a:gd name="T13" fmla="*/ 56 h 74"/>
              <a:gd name="T14" fmla="*/ 95 w 397"/>
              <a:gd name="T15" fmla="*/ 49 h 74"/>
              <a:gd name="T16" fmla="*/ 112 w 397"/>
              <a:gd name="T17" fmla="*/ 55 h 74"/>
              <a:gd name="T18" fmla="*/ 157 w 397"/>
              <a:gd name="T19" fmla="*/ 42 h 74"/>
              <a:gd name="T20" fmla="*/ 115 w 397"/>
              <a:gd name="T21" fmla="*/ 49 h 74"/>
              <a:gd name="T22" fmla="*/ 165 w 397"/>
              <a:gd name="T23" fmla="*/ 48 h 74"/>
              <a:gd name="T24" fmla="*/ 164 w 397"/>
              <a:gd name="T25" fmla="*/ 42 h 74"/>
              <a:gd name="T26" fmla="*/ 175 w 397"/>
              <a:gd name="T27" fmla="*/ 49 h 74"/>
              <a:gd name="T28" fmla="*/ 166 w 397"/>
              <a:gd name="T29" fmla="*/ 40 h 74"/>
              <a:gd name="T30" fmla="*/ 174 w 397"/>
              <a:gd name="T31" fmla="*/ 43 h 74"/>
              <a:gd name="T32" fmla="*/ 231 w 397"/>
              <a:gd name="T33" fmla="*/ 43 h 74"/>
              <a:gd name="T34" fmla="*/ 229 w 397"/>
              <a:gd name="T35" fmla="*/ 31 h 74"/>
              <a:gd name="T36" fmla="*/ 237 w 397"/>
              <a:gd name="T37" fmla="*/ 39 h 74"/>
              <a:gd name="T38" fmla="*/ 232 w 397"/>
              <a:gd name="T39" fmla="*/ 31 h 74"/>
              <a:gd name="T40" fmla="*/ 290 w 397"/>
              <a:gd name="T41" fmla="*/ 31 h 74"/>
              <a:gd name="T42" fmla="*/ 283 w 397"/>
              <a:gd name="T43" fmla="*/ 25 h 74"/>
              <a:gd name="T44" fmla="*/ 298 w 397"/>
              <a:gd name="T45" fmla="*/ 28 h 74"/>
              <a:gd name="T46" fmla="*/ 349 w 397"/>
              <a:gd name="T47" fmla="*/ 11 h 74"/>
              <a:gd name="T48" fmla="*/ 304 w 397"/>
              <a:gd name="T49" fmla="*/ 28 h 74"/>
              <a:gd name="T50" fmla="*/ 354 w 397"/>
              <a:gd name="T51" fmla="*/ 14 h 74"/>
              <a:gd name="T52" fmla="*/ 368 w 397"/>
              <a:gd name="T53" fmla="*/ 8 h 74"/>
              <a:gd name="T54" fmla="*/ 366 w 397"/>
              <a:gd name="T55" fmla="*/ 14 h 74"/>
              <a:gd name="T56" fmla="*/ 380 w 397"/>
              <a:gd name="T57" fmla="*/ 15 h 74"/>
              <a:gd name="T58" fmla="*/ 374 w 397"/>
              <a:gd name="T59" fmla="*/ 8 h 74"/>
              <a:gd name="T60" fmla="*/ 383 w 397"/>
              <a:gd name="T61" fmla="*/ 5 h 74"/>
              <a:gd name="T62" fmla="*/ 389 w 397"/>
              <a:gd name="T63" fmla="*/ 15 h 74"/>
              <a:gd name="T64" fmla="*/ 396 w 397"/>
              <a:gd name="T65" fmla="*/ 17 h 74"/>
              <a:gd name="T66" fmla="*/ 393 w 397"/>
              <a:gd name="T67" fmla="*/ 23 h 74"/>
              <a:gd name="T68" fmla="*/ 391 w 397"/>
              <a:gd name="T69" fmla="*/ 27 h 74"/>
              <a:gd name="T70" fmla="*/ 313 w 397"/>
              <a:gd name="T71" fmla="*/ 36 h 74"/>
              <a:gd name="T72" fmla="*/ 248 w 397"/>
              <a:gd name="T73" fmla="*/ 48 h 74"/>
              <a:gd name="T74" fmla="*/ 249 w 397"/>
              <a:gd name="T75" fmla="*/ 52 h 74"/>
              <a:gd name="T76" fmla="*/ 245 w 397"/>
              <a:gd name="T77" fmla="*/ 51 h 74"/>
              <a:gd name="T78" fmla="*/ 183 w 397"/>
              <a:gd name="T79" fmla="*/ 57 h 74"/>
              <a:gd name="T80" fmla="*/ 122 w 397"/>
              <a:gd name="T81" fmla="*/ 60 h 74"/>
              <a:gd name="T82" fmla="*/ 123 w 397"/>
              <a:gd name="T83" fmla="*/ 65 h 74"/>
              <a:gd name="T84" fmla="*/ 53 w 397"/>
              <a:gd name="T85" fmla="*/ 68 h 74"/>
              <a:gd name="T86" fmla="*/ 53 w 397"/>
              <a:gd name="T87" fmla="*/ 70 h 74"/>
              <a:gd name="T88" fmla="*/ 47 w 397"/>
              <a:gd name="T89" fmla="*/ 69 h 74"/>
              <a:gd name="T90" fmla="*/ 7 w 397"/>
              <a:gd name="T91" fmla="*/ 74 h 74"/>
              <a:gd name="T92" fmla="*/ 1 w 397"/>
              <a:gd name="T93" fmla="*/ 73 h 74"/>
              <a:gd name="T94" fmla="*/ 0 w 397"/>
              <a:gd name="T95" fmla="*/ 69 h 74"/>
              <a:gd name="T96" fmla="*/ 6 w 397"/>
              <a:gd name="T97" fmla="*/ 59 h 74"/>
              <a:gd name="T98" fmla="*/ 9 w 397"/>
              <a:gd name="T99" fmla="*/ 51 h 74"/>
              <a:gd name="T100" fmla="*/ 32 w 397"/>
              <a:gd name="T101" fmla="*/ 48 h 74"/>
              <a:gd name="T102" fmla="*/ 103 w 397"/>
              <a:gd name="T103" fmla="*/ 40 h 74"/>
              <a:gd name="T104" fmla="*/ 147 w 397"/>
              <a:gd name="T105" fmla="*/ 36 h 74"/>
              <a:gd name="T106" fmla="*/ 154 w 397"/>
              <a:gd name="T107" fmla="*/ 35 h 74"/>
              <a:gd name="T108" fmla="*/ 270 w 397"/>
              <a:gd name="T109" fmla="*/ 17 h 74"/>
              <a:gd name="T110" fmla="*/ 270 w 397"/>
              <a:gd name="T111" fmla="*/ 13 h 74"/>
              <a:gd name="T112" fmla="*/ 270 w 397"/>
              <a:gd name="T113" fmla="*/ 10 h 74"/>
              <a:gd name="T114" fmla="*/ 277 w 397"/>
              <a:gd name="T115" fmla="*/ 13 h 74"/>
              <a:gd name="T116" fmla="*/ 338 w 397"/>
              <a:gd name="T117" fmla="*/ 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7" h="74">
                <a:moveTo>
                  <a:pt x="28" y="56"/>
                </a:moveTo>
                <a:lnTo>
                  <a:pt x="25" y="56"/>
                </a:lnTo>
                <a:lnTo>
                  <a:pt x="21" y="56"/>
                </a:lnTo>
                <a:lnTo>
                  <a:pt x="18" y="57"/>
                </a:lnTo>
                <a:lnTo>
                  <a:pt x="17" y="59"/>
                </a:lnTo>
                <a:lnTo>
                  <a:pt x="15" y="60"/>
                </a:lnTo>
                <a:lnTo>
                  <a:pt x="14" y="63"/>
                </a:lnTo>
                <a:lnTo>
                  <a:pt x="14" y="65"/>
                </a:lnTo>
                <a:lnTo>
                  <a:pt x="13" y="68"/>
                </a:lnTo>
                <a:lnTo>
                  <a:pt x="35" y="63"/>
                </a:lnTo>
                <a:lnTo>
                  <a:pt x="32" y="60"/>
                </a:lnTo>
                <a:lnTo>
                  <a:pt x="28" y="56"/>
                </a:lnTo>
                <a:close/>
                <a:moveTo>
                  <a:pt x="39" y="56"/>
                </a:moveTo>
                <a:lnTo>
                  <a:pt x="38" y="56"/>
                </a:lnTo>
                <a:lnTo>
                  <a:pt x="44" y="60"/>
                </a:lnTo>
                <a:lnTo>
                  <a:pt x="47" y="61"/>
                </a:lnTo>
                <a:lnTo>
                  <a:pt x="47" y="61"/>
                </a:lnTo>
                <a:lnTo>
                  <a:pt x="44" y="59"/>
                </a:lnTo>
                <a:lnTo>
                  <a:pt x="43" y="57"/>
                </a:lnTo>
                <a:lnTo>
                  <a:pt x="40" y="57"/>
                </a:lnTo>
                <a:lnTo>
                  <a:pt x="39" y="56"/>
                </a:lnTo>
                <a:close/>
                <a:moveTo>
                  <a:pt x="95" y="49"/>
                </a:moveTo>
                <a:lnTo>
                  <a:pt x="84" y="52"/>
                </a:lnTo>
                <a:lnTo>
                  <a:pt x="72" y="53"/>
                </a:lnTo>
                <a:lnTo>
                  <a:pt x="43" y="55"/>
                </a:lnTo>
                <a:lnTo>
                  <a:pt x="48" y="60"/>
                </a:lnTo>
                <a:lnTo>
                  <a:pt x="48" y="61"/>
                </a:lnTo>
                <a:lnTo>
                  <a:pt x="93" y="56"/>
                </a:lnTo>
                <a:lnTo>
                  <a:pt x="102" y="55"/>
                </a:lnTo>
                <a:lnTo>
                  <a:pt x="102" y="55"/>
                </a:lnTo>
                <a:lnTo>
                  <a:pt x="98" y="52"/>
                </a:lnTo>
                <a:lnTo>
                  <a:pt x="95" y="49"/>
                </a:lnTo>
                <a:close/>
                <a:moveTo>
                  <a:pt x="109" y="47"/>
                </a:moveTo>
                <a:lnTo>
                  <a:pt x="102" y="48"/>
                </a:lnTo>
                <a:lnTo>
                  <a:pt x="109" y="52"/>
                </a:lnTo>
                <a:lnTo>
                  <a:pt x="112" y="55"/>
                </a:lnTo>
                <a:lnTo>
                  <a:pt x="118" y="53"/>
                </a:lnTo>
                <a:lnTo>
                  <a:pt x="114" y="51"/>
                </a:lnTo>
                <a:lnTo>
                  <a:pt x="109" y="47"/>
                </a:lnTo>
                <a:close/>
                <a:moveTo>
                  <a:pt x="157" y="42"/>
                </a:moveTo>
                <a:lnTo>
                  <a:pt x="130" y="46"/>
                </a:lnTo>
                <a:lnTo>
                  <a:pt x="122" y="46"/>
                </a:lnTo>
                <a:lnTo>
                  <a:pt x="112" y="47"/>
                </a:lnTo>
                <a:lnTo>
                  <a:pt x="115" y="49"/>
                </a:lnTo>
                <a:lnTo>
                  <a:pt x="120" y="53"/>
                </a:lnTo>
                <a:lnTo>
                  <a:pt x="169" y="49"/>
                </a:lnTo>
                <a:lnTo>
                  <a:pt x="168" y="49"/>
                </a:lnTo>
                <a:lnTo>
                  <a:pt x="165" y="48"/>
                </a:lnTo>
                <a:lnTo>
                  <a:pt x="160" y="44"/>
                </a:lnTo>
                <a:lnTo>
                  <a:pt x="157" y="42"/>
                </a:lnTo>
                <a:close/>
                <a:moveTo>
                  <a:pt x="166" y="40"/>
                </a:moveTo>
                <a:lnTo>
                  <a:pt x="164" y="42"/>
                </a:lnTo>
                <a:lnTo>
                  <a:pt x="165" y="43"/>
                </a:lnTo>
                <a:lnTo>
                  <a:pt x="172" y="47"/>
                </a:lnTo>
                <a:lnTo>
                  <a:pt x="173" y="47"/>
                </a:lnTo>
                <a:lnTo>
                  <a:pt x="175" y="49"/>
                </a:lnTo>
                <a:lnTo>
                  <a:pt x="178" y="49"/>
                </a:lnTo>
                <a:lnTo>
                  <a:pt x="173" y="46"/>
                </a:lnTo>
                <a:lnTo>
                  <a:pt x="169" y="43"/>
                </a:lnTo>
                <a:lnTo>
                  <a:pt x="166" y="40"/>
                </a:lnTo>
                <a:close/>
                <a:moveTo>
                  <a:pt x="217" y="32"/>
                </a:moveTo>
                <a:lnTo>
                  <a:pt x="195" y="36"/>
                </a:lnTo>
                <a:lnTo>
                  <a:pt x="170" y="40"/>
                </a:lnTo>
                <a:lnTo>
                  <a:pt x="174" y="43"/>
                </a:lnTo>
                <a:lnTo>
                  <a:pt x="178" y="46"/>
                </a:lnTo>
                <a:lnTo>
                  <a:pt x="182" y="48"/>
                </a:lnTo>
                <a:lnTo>
                  <a:pt x="200" y="47"/>
                </a:lnTo>
                <a:lnTo>
                  <a:pt x="231" y="43"/>
                </a:lnTo>
                <a:lnTo>
                  <a:pt x="225" y="40"/>
                </a:lnTo>
                <a:lnTo>
                  <a:pt x="221" y="36"/>
                </a:lnTo>
                <a:lnTo>
                  <a:pt x="217" y="32"/>
                </a:lnTo>
                <a:close/>
                <a:moveTo>
                  <a:pt x="229" y="31"/>
                </a:moveTo>
                <a:lnTo>
                  <a:pt x="224" y="32"/>
                </a:lnTo>
                <a:lnTo>
                  <a:pt x="237" y="42"/>
                </a:lnTo>
                <a:lnTo>
                  <a:pt x="241" y="40"/>
                </a:lnTo>
                <a:lnTo>
                  <a:pt x="237" y="39"/>
                </a:lnTo>
                <a:lnTo>
                  <a:pt x="235" y="36"/>
                </a:lnTo>
                <a:lnTo>
                  <a:pt x="229" y="31"/>
                </a:lnTo>
                <a:close/>
                <a:moveTo>
                  <a:pt x="280" y="25"/>
                </a:moveTo>
                <a:lnTo>
                  <a:pt x="232" y="31"/>
                </a:lnTo>
                <a:lnTo>
                  <a:pt x="236" y="35"/>
                </a:lnTo>
                <a:lnTo>
                  <a:pt x="241" y="38"/>
                </a:lnTo>
                <a:lnTo>
                  <a:pt x="244" y="40"/>
                </a:lnTo>
                <a:lnTo>
                  <a:pt x="290" y="31"/>
                </a:lnTo>
                <a:lnTo>
                  <a:pt x="286" y="30"/>
                </a:lnTo>
                <a:lnTo>
                  <a:pt x="280" y="25"/>
                </a:lnTo>
                <a:close/>
                <a:moveTo>
                  <a:pt x="287" y="23"/>
                </a:moveTo>
                <a:lnTo>
                  <a:pt x="283" y="25"/>
                </a:lnTo>
                <a:lnTo>
                  <a:pt x="288" y="27"/>
                </a:lnTo>
                <a:lnTo>
                  <a:pt x="292" y="30"/>
                </a:lnTo>
                <a:lnTo>
                  <a:pt x="299" y="30"/>
                </a:lnTo>
                <a:lnTo>
                  <a:pt x="298" y="28"/>
                </a:lnTo>
                <a:lnTo>
                  <a:pt x="292" y="26"/>
                </a:lnTo>
                <a:lnTo>
                  <a:pt x="290" y="26"/>
                </a:lnTo>
                <a:lnTo>
                  <a:pt x="287" y="23"/>
                </a:lnTo>
                <a:close/>
                <a:moveTo>
                  <a:pt x="349" y="11"/>
                </a:moveTo>
                <a:lnTo>
                  <a:pt x="312" y="19"/>
                </a:lnTo>
                <a:lnTo>
                  <a:pt x="294" y="23"/>
                </a:lnTo>
                <a:lnTo>
                  <a:pt x="294" y="23"/>
                </a:lnTo>
                <a:lnTo>
                  <a:pt x="304" y="28"/>
                </a:lnTo>
                <a:lnTo>
                  <a:pt x="334" y="23"/>
                </a:lnTo>
                <a:lnTo>
                  <a:pt x="365" y="21"/>
                </a:lnTo>
                <a:lnTo>
                  <a:pt x="358" y="17"/>
                </a:lnTo>
                <a:lnTo>
                  <a:pt x="354" y="14"/>
                </a:lnTo>
                <a:lnTo>
                  <a:pt x="349" y="11"/>
                </a:lnTo>
                <a:close/>
                <a:moveTo>
                  <a:pt x="374" y="8"/>
                </a:moveTo>
                <a:lnTo>
                  <a:pt x="371" y="8"/>
                </a:lnTo>
                <a:lnTo>
                  <a:pt x="368" y="8"/>
                </a:lnTo>
                <a:lnTo>
                  <a:pt x="366" y="9"/>
                </a:lnTo>
                <a:lnTo>
                  <a:pt x="363" y="9"/>
                </a:lnTo>
                <a:lnTo>
                  <a:pt x="359" y="10"/>
                </a:lnTo>
                <a:lnTo>
                  <a:pt x="366" y="14"/>
                </a:lnTo>
                <a:lnTo>
                  <a:pt x="374" y="19"/>
                </a:lnTo>
                <a:lnTo>
                  <a:pt x="382" y="19"/>
                </a:lnTo>
                <a:lnTo>
                  <a:pt x="380" y="18"/>
                </a:lnTo>
                <a:lnTo>
                  <a:pt x="380" y="15"/>
                </a:lnTo>
                <a:lnTo>
                  <a:pt x="379" y="13"/>
                </a:lnTo>
                <a:lnTo>
                  <a:pt x="378" y="10"/>
                </a:lnTo>
                <a:lnTo>
                  <a:pt x="375" y="8"/>
                </a:lnTo>
                <a:lnTo>
                  <a:pt x="374" y="8"/>
                </a:lnTo>
                <a:close/>
                <a:moveTo>
                  <a:pt x="370" y="0"/>
                </a:moveTo>
                <a:lnTo>
                  <a:pt x="380" y="2"/>
                </a:lnTo>
                <a:lnTo>
                  <a:pt x="382" y="4"/>
                </a:lnTo>
                <a:lnTo>
                  <a:pt x="383" y="5"/>
                </a:lnTo>
                <a:lnTo>
                  <a:pt x="384" y="9"/>
                </a:lnTo>
                <a:lnTo>
                  <a:pt x="386" y="11"/>
                </a:lnTo>
                <a:lnTo>
                  <a:pt x="388" y="14"/>
                </a:lnTo>
                <a:lnTo>
                  <a:pt x="389" y="15"/>
                </a:lnTo>
                <a:lnTo>
                  <a:pt x="391" y="17"/>
                </a:lnTo>
                <a:lnTo>
                  <a:pt x="393" y="15"/>
                </a:lnTo>
                <a:lnTo>
                  <a:pt x="395" y="15"/>
                </a:lnTo>
                <a:lnTo>
                  <a:pt x="396" y="17"/>
                </a:lnTo>
                <a:lnTo>
                  <a:pt x="397" y="18"/>
                </a:lnTo>
                <a:lnTo>
                  <a:pt x="397" y="18"/>
                </a:lnTo>
                <a:lnTo>
                  <a:pt x="395" y="21"/>
                </a:lnTo>
                <a:lnTo>
                  <a:pt x="393" y="23"/>
                </a:lnTo>
                <a:lnTo>
                  <a:pt x="391" y="23"/>
                </a:lnTo>
                <a:lnTo>
                  <a:pt x="391" y="26"/>
                </a:lnTo>
                <a:lnTo>
                  <a:pt x="391" y="26"/>
                </a:lnTo>
                <a:lnTo>
                  <a:pt x="391" y="27"/>
                </a:lnTo>
                <a:lnTo>
                  <a:pt x="351" y="30"/>
                </a:lnTo>
                <a:lnTo>
                  <a:pt x="313" y="35"/>
                </a:lnTo>
                <a:lnTo>
                  <a:pt x="313" y="36"/>
                </a:lnTo>
                <a:lnTo>
                  <a:pt x="313" y="36"/>
                </a:lnTo>
                <a:lnTo>
                  <a:pt x="311" y="36"/>
                </a:lnTo>
                <a:lnTo>
                  <a:pt x="311" y="35"/>
                </a:lnTo>
                <a:lnTo>
                  <a:pt x="246" y="47"/>
                </a:lnTo>
                <a:lnTo>
                  <a:pt x="248" y="48"/>
                </a:lnTo>
                <a:lnTo>
                  <a:pt x="249" y="49"/>
                </a:lnTo>
                <a:lnTo>
                  <a:pt x="249" y="51"/>
                </a:lnTo>
                <a:lnTo>
                  <a:pt x="249" y="52"/>
                </a:lnTo>
                <a:lnTo>
                  <a:pt x="249" y="52"/>
                </a:lnTo>
                <a:lnTo>
                  <a:pt x="246" y="52"/>
                </a:lnTo>
                <a:lnTo>
                  <a:pt x="246" y="51"/>
                </a:lnTo>
                <a:lnTo>
                  <a:pt x="246" y="51"/>
                </a:lnTo>
                <a:lnTo>
                  <a:pt x="245" y="51"/>
                </a:lnTo>
                <a:lnTo>
                  <a:pt x="241" y="48"/>
                </a:lnTo>
                <a:lnTo>
                  <a:pt x="183" y="56"/>
                </a:lnTo>
                <a:lnTo>
                  <a:pt x="183" y="57"/>
                </a:lnTo>
                <a:lnTo>
                  <a:pt x="183" y="57"/>
                </a:lnTo>
                <a:lnTo>
                  <a:pt x="181" y="57"/>
                </a:lnTo>
                <a:lnTo>
                  <a:pt x="179" y="57"/>
                </a:lnTo>
                <a:lnTo>
                  <a:pt x="178" y="56"/>
                </a:lnTo>
                <a:lnTo>
                  <a:pt x="122" y="60"/>
                </a:lnTo>
                <a:lnTo>
                  <a:pt x="123" y="61"/>
                </a:lnTo>
                <a:lnTo>
                  <a:pt x="123" y="63"/>
                </a:lnTo>
                <a:lnTo>
                  <a:pt x="124" y="64"/>
                </a:lnTo>
                <a:lnTo>
                  <a:pt x="123" y="65"/>
                </a:lnTo>
                <a:lnTo>
                  <a:pt x="122" y="65"/>
                </a:lnTo>
                <a:lnTo>
                  <a:pt x="112" y="61"/>
                </a:lnTo>
                <a:lnTo>
                  <a:pt x="76" y="64"/>
                </a:lnTo>
                <a:lnTo>
                  <a:pt x="53" y="68"/>
                </a:lnTo>
                <a:lnTo>
                  <a:pt x="52" y="68"/>
                </a:lnTo>
                <a:lnTo>
                  <a:pt x="53" y="69"/>
                </a:lnTo>
                <a:lnTo>
                  <a:pt x="53" y="70"/>
                </a:lnTo>
                <a:lnTo>
                  <a:pt x="53" y="70"/>
                </a:lnTo>
                <a:lnTo>
                  <a:pt x="52" y="72"/>
                </a:lnTo>
                <a:lnTo>
                  <a:pt x="49" y="70"/>
                </a:lnTo>
                <a:lnTo>
                  <a:pt x="48" y="69"/>
                </a:lnTo>
                <a:lnTo>
                  <a:pt x="47" y="69"/>
                </a:lnTo>
                <a:lnTo>
                  <a:pt x="47" y="68"/>
                </a:lnTo>
                <a:lnTo>
                  <a:pt x="10" y="73"/>
                </a:lnTo>
                <a:lnTo>
                  <a:pt x="9" y="74"/>
                </a:lnTo>
                <a:lnTo>
                  <a:pt x="7" y="74"/>
                </a:lnTo>
                <a:lnTo>
                  <a:pt x="6" y="74"/>
                </a:lnTo>
                <a:lnTo>
                  <a:pt x="5" y="73"/>
                </a:lnTo>
                <a:lnTo>
                  <a:pt x="2" y="73"/>
                </a:lnTo>
                <a:lnTo>
                  <a:pt x="1" y="73"/>
                </a:lnTo>
                <a:lnTo>
                  <a:pt x="0" y="72"/>
                </a:lnTo>
                <a:lnTo>
                  <a:pt x="0" y="70"/>
                </a:lnTo>
                <a:lnTo>
                  <a:pt x="0" y="70"/>
                </a:lnTo>
                <a:lnTo>
                  <a:pt x="0" y="69"/>
                </a:lnTo>
                <a:lnTo>
                  <a:pt x="5" y="69"/>
                </a:lnTo>
                <a:lnTo>
                  <a:pt x="6" y="65"/>
                </a:lnTo>
                <a:lnTo>
                  <a:pt x="6" y="61"/>
                </a:lnTo>
                <a:lnTo>
                  <a:pt x="6" y="59"/>
                </a:lnTo>
                <a:lnTo>
                  <a:pt x="6" y="56"/>
                </a:lnTo>
                <a:lnTo>
                  <a:pt x="7" y="53"/>
                </a:lnTo>
                <a:lnTo>
                  <a:pt x="7" y="52"/>
                </a:lnTo>
                <a:lnTo>
                  <a:pt x="9" y="51"/>
                </a:lnTo>
                <a:lnTo>
                  <a:pt x="11" y="49"/>
                </a:lnTo>
                <a:lnTo>
                  <a:pt x="15" y="48"/>
                </a:lnTo>
                <a:lnTo>
                  <a:pt x="21" y="48"/>
                </a:lnTo>
                <a:lnTo>
                  <a:pt x="32" y="48"/>
                </a:lnTo>
                <a:lnTo>
                  <a:pt x="46" y="47"/>
                </a:lnTo>
                <a:lnTo>
                  <a:pt x="60" y="47"/>
                </a:lnTo>
                <a:lnTo>
                  <a:pt x="74" y="46"/>
                </a:lnTo>
                <a:lnTo>
                  <a:pt x="103" y="40"/>
                </a:lnTo>
                <a:lnTo>
                  <a:pt x="103" y="40"/>
                </a:lnTo>
                <a:lnTo>
                  <a:pt x="103" y="40"/>
                </a:lnTo>
                <a:lnTo>
                  <a:pt x="105" y="40"/>
                </a:lnTo>
                <a:lnTo>
                  <a:pt x="147" y="36"/>
                </a:lnTo>
                <a:lnTo>
                  <a:pt x="153" y="35"/>
                </a:lnTo>
                <a:lnTo>
                  <a:pt x="153" y="35"/>
                </a:lnTo>
                <a:lnTo>
                  <a:pt x="154" y="35"/>
                </a:lnTo>
                <a:lnTo>
                  <a:pt x="154" y="35"/>
                </a:lnTo>
                <a:lnTo>
                  <a:pt x="182" y="30"/>
                </a:lnTo>
                <a:lnTo>
                  <a:pt x="210" y="26"/>
                </a:lnTo>
                <a:lnTo>
                  <a:pt x="271" y="18"/>
                </a:lnTo>
                <a:lnTo>
                  <a:pt x="270" y="17"/>
                </a:lnTo>
                <a:lnTo>
                  <a:pt x="270" y="15"/>
                </a:lnTo>
                <a:lnTo>
                  <a:pt x="270" y="14"/>
                </a:lnTo>
                <a:lnTo>
                  <a:pt x="270" y="14"/>
                </a:lnTo>
                <a:lnTo>
                  <a:pt x="270" y="13"/>
                </a:lnTo>
                <a:lnTo>
                  <a:pt x="273" y="14"/>
                </a:lnTo>
                <a:lnTo>
                  <a:pt x="271" y="13"/>
                </a:lnTo>
                <a:lnTo>
                  <a:pt x="271" y="11"/>
                </a:lnTo>
                <a:lnTo>
                  <a:pt x="270" y="10"/>
                </a:lnTo>
                <a:lnTo>
                  <a:pt x="271" y="10"/>
                </a:lnTo>
                <a:lnTo>
                  <a:pt x="271" y="10"/>
                </a:lnTo>
                <a:lnTo>
                  <a:pt x="274" y="11"/>
                </a:lnTo>
                <a:lnTo>
                  <a:pt x="277" y="13"/>
                </a:lnTo>
                <a:lnTo>
                  <a:pt x="279" y="14"/>
                </a:lnTo>
                <a:lnTo>
                  <a:pt x="282" y="17"/>
                </a:lnTo>
                <a:lnTo>
                  <a:pt x="309" y="10"/>
                </a:lnTo>
                <a:lnTo>
                  <a:pt x="338" y="5"/>
                </a:lnTo>
                <a:lnTo>
                  <a:pt x="347" y="4"/>
                </a:lnTo>
                <a:lnTo>
                  <a:pt x="359" y="1"/>
                </a:lnTo>
                <a:lnTo>
                  <a:pt x="37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1"/>
          <p:cNvSpPr>
            <a:spLocks noEditPoints="1"/>
          </p:cNvSpPr>
          <p:nvPr/>
        </p:nvSpPr>
        <p:spPr bwMode="auto">
          <a:xfrm>
            <a:off x="8623300" y="3333750"/>
            <a:ext cx="798513" cy="568325"/>
          </a:xfrm>
          <a:custGeom>
            <a:avLst/>
            <a:gdLst>
              <a:gd name="T0" fmla="*/ 397 w 503"/>
              <a:gd name="T1" fmla="*/ 253 h 358"/>
              <a:gd name="T2" fmla="*/ 372 w 503"/>
              <a:gd name="T3" fmla="*/ 343 h 358"/>
              <a:gd name="T4" fmla="*/ 394 w 503"/>
              <a:gd name="T5" fmla="*/ 276 h 358"/>
              <a:gd name="T6" fmla="*/ 130 w 503"/>
              <a:gd name="T7" fmla="*/ 253 h 358"/>
              <a:gd name="T8" fmla="*/ 160 w 503"/>
              <a:gd name="T9" fmla="*/ 254 h 358"/>
              <a:gd name="T10" fmla="*/ 311 w 503"/>
              <a:gd name="T11" fmla="*/ 254 h 358"/>
              <a:gd name="T12" fmla="*/ 401 w 503"/>
              <a:gd name="T13" fmla="*/ 242 h 358"/>
              <a:gd name="T14" fmla="*/ 122 w 503"/>
              <a:gd name="T15" fmla="*/ 241 h 358"/>
              <a:gd name="T16" fmla="*/ 128 w 503"/>
              <a:gd name="T17" fmla="*/ 246 h 358"/>
              <a:gd name="T18" fmla="*/ 52 w 503"/>
              <a:gd name="T19" fmla="*/ 145 h 358"/>
              <a:gd name="T20" fmla="*/ 99 w 503"/>
              <a:gd name="T21" fmla="*/ 217 h 358"/>
              <a:gd name="T22" fmla="*/ 95 w 503"/>
              <a:gd name="T23" fmla="*/ 202 h 358"/>
              <a:gd name="T24" fmla="*/ 17 w 503"/>
              <a:gd name="T25" fmla="*/ 94 h 358"/>
              <a:gd name="T26" fmla="*/ 74 w 503"/>
              <a:gd name="T27" fmla="*/ 47 h 358"/>
              <a:gd name="T28" fmla="*/ 19 w 503"/>
              <a:gd name="T29" fmla="*/ 88 h 358"/>
              <a:gd name="T30" fmla="*/ 107 w 503"/>
              <a:gd name="T31" fmla="*/ 31 h 358"/>
              <a:gd name="T32" fmla="*/ 94 w 503"/>
              <a:gd name="T33" fmla="*/ 44 h 358"/>
              <a:gd name="T34" fmla="*/ 145 w 503"/>
              <a:gd name="T35" fmla="*/ 5 h 358"/>
              <a:gd name="T36" fmla="*/ 137 w 503"/>
              <a:gd name="T37" fmla="*/ 9 h 358"/>
              <a:gd name="T38" fmla="*/ 103 w 503"/>
              <a:gd name="T39" fmla="*/ 39 h 358"/>
              <a:gd name="T40" fmla="*/ 31 w 503"/>
              <a:gd name="T41" fmla="*/ 102 h 358"/>
              <a:gd name="T42" fmla="*/ 118 w 503"/>
              <a:gd name="T43" fmla="*/ 219 h 358"/>
              <a:gd name="T44" fmla="*/ 150 w 503"/>
              <a:gd name="T45" fmla="*/ 246 h 358"/>
              <a:gd name="T46" fmla="*/ 364 w 503"/>
              <a:gd name="T47" fmla="*/ 242 h 358"/>
              <a:gd name="T48" fmla="*/ 394 w 503"/>
              <a:gd name="T49" fmla="*/ 240 h 358"/>
              <a:gd name="T50" fmla="*/ 406 w 503"/>
              <a:gd name="T51" fmla="*/ 237 h 358"/>
              <a:gd name="T52" fmla="*/ 406 w 503"/>
              <a:gd name="T53" fmla="*/ 250 h 358"/>
              <a:gd name="T54" fmla="*/ 401 w 503"/>
              <a:gd name="T55" fmla="*/ 270 h 358"/>
              <a:gd name="T56" fmla="*/ 377 w 503"/>
              <a:gd name="T57" fmla="*/ 338 h 358"/>
              <a:gd name="T58" fmla="*/ 436 w 503"/>
              <a:gd name="T59" fmla="*/ 280 h 358"/>
              <a:gd name="T60" fmla="*/ 491 w 503"/>
              <a:gd name="T61" fmla="*/ 212 h 358"/>
              <a:gd name="T62" fmla="*/ 385 w 503"/>
              <a:gd name="T63" fmla="*/ 135 h 358"/>
              <a:gd name="T64" fmla="*/ 373 w 503"/>
              <a:gd name="T65" fmla="*/ 145 h 358"/>
              <a:gd name="T66" fmla="*/ 401 w 503"/>
              <a:gd name="T67" fmla="*/ 191 h 358"/>
              <a:gd name="T68" fmla="*/ 386 w 503"/>
              <a:gd name="T69" fmla="*/ 202 h 358"/>
              <a:gd name="T70" fmla="*/ 225 w 503"/>
              <a:gd name="T71" fmla="*/ 199 h 358"/>
              <a:gd name="T72" fmla="*/ 150 w 503"/>
              <a:gd name="T73" fmla="*/ 50 h 358"/>
              <a:gd name="T74" fmla="*/ 147 w 503"/>
              <a:gd name="T75" fmla="*/ 22 h 358"/>
              <a:gd name="T76" fmla="*/ 222 w 503"/>
              <a:gd name="T77" fmla="*/ 189 h 358"/>
              <a:gd name="T78" fmla="*/ 319 w 503"/>
              <a:gd name="T79" fmla="*/ 196 h 358"/>
              <a:gd name="T80" fmla="*/ 374 w 503"/>
              <a:gd name="T81" fmla="*/ 168 h 358"/>
              <a:gd name="T82" fmla="*/ 363 w 503"/>
              <a:gd name="T83" fmla="*/ 116 h 358"/>
              <a:gd name="T84" fmla="*/ 385 w 503"/>
              <a:gd name="T85" fmla="*/ 127 h 358"/>
              <a:gd name="T86" fmla="*/ 493 w 503"/>
              <a:gd name="T87" fmla="*/ 195 h 358"/>
              <a:gd name="T88" fmla="*/ 500 w 503"/>
              <a:gd name="T89" fmla="*/ 208 h 358"/>
              <a:gd name="T90" fmla="*/ 458 w 503"/>
              <a:gd name="T91" fmla="*/ 255 h 358"/>
              <a:gd name="T92" fmla="*/ 402 w 503"/>
              <a:gd name="T93" fmla="*/ 324 h 358"/>
              <a:gd name="T94" fmla="*/ 381 w 503"/>
              <a:gd name="T95" fmla="*/ 349 h 358"/>
              <a:gd name="T96" fmla="*/ 372 w 503"/>
              <a:gd name="T97" fmla="*/ 352 h 358"/>
              <a:gd name="T98" fmla="*/ 365 w 503"/>
              <a:gd name="T99" fmla="*/ 352 h 358"/>
              <a:gd name="T100" fmla="*/ 326 w 503"/>
              <a:gd name="T101" fmla="*/ 257 h 358"/>
              <a:gd name="T102" fmla="*/ 155 w 503"/>
              <a:gd name="T103" fmla="*/ 262 h 358"/>
              <a:gd name="T104" fmla="*/ 126 w 503"/>
              <a:gd name="T105" fmla="*/ 261 h 358"/>
              <a:gd name="T106" fmla="*/ 84 w 503"/>
              <a:gd name="T107" fmla="*/ 202 h 358"/>
              <a:gd name="T108" fmla="*/ 20 w 503"/>
              <a:gd name="T109" fmla="*/ 110 h 358"/>
              <a:gd name="T110" fmla="*/ 6 w 503"/>
              <a:gd name="T111" fmla="*/ 97 h 358"/>
              <a:gd name="T112" fmla="*/ 3 w 503"/>
              <a:gd name="T113" fmla="*/ 91 h 358"/>
              <a:gd name="T114" fmla="*/ 0 w 503"/>
              <a:gd name="T115" fmla="*/ 86 h 358"/>
              <a:gd name="T116" fmla="*/ 120 w 503"/>
              <a:gd name="T117" fmla="*/ 14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3" h="358">
                <a:moveTo>
                  <a:pt x="389" y="333"/>
                </a:moveTo>
                <a:lnTo>
                  <a:pt x="374" y="346"/>
                </a:lnTo>
                <a:lnTo>
                  <a:pt x="373" y="351"/>
                </a:lnTo>
                <a:lnTo>
                  <a:pt x="373" y="351"/>
                </a:lnTo>
                <a:lnTo>
                  <a:pt x="381" y="343"/>
                </a:lnTo>
                <a:lnTo>
                  <a:pt x="388" y="335"/>
                </a:lnTo>
                <a:lnTo>
                  <a:pt x="389" y="333"/>
                </a:lnTo>
                <a:close/>
                <a:moveTo>
                  <a:pt x="397" y="253"/>
                </a:moveTo>
                <a:lnTo>
                  <a:pt x="392" y="253"/>
                </a:lnTo>
                <a:lnTo>
                  <a:pt x="390" y="261"/>
                </a:lnTo>
                <a:lnTo>
                  <a:pt x="389" y="269"/>
                </a:lnTo>
                <a:lnTo>
                  <a:pt x="385" y="284"/>
                </a:lnTo>
                <a:lnTo>
                  <a:pt x="381" y="300"/>
                </a:lnTo>
                <a:lnTo>
                  <a:pt x="376" y="324"/>
                </a:lnTo>
                <a:lnTo>
                  <a:pt x="369" y="346"/>
                </a:lnTo>
                <a:lnTo>
                  <a:pt x="372" y="343"/>
                </a:lnTo>
                <a:lnTo>
                  <a:pt x="377" y="324"/>
                </a:lnTo>
                <a:lnTo>
                  <a:pt x="385" y="305"/>
                </a:lnTo>
                <a:lnTo>
                  <a:pt x="389" y="286"/>
                </a:lnTo>
                <a:lnTo>
                  <a:pt x="390" y="282"/>
                </a:lnTo>
                <a:lnTo>
                  <a:pt x="390" y="280"/>
                </a:lnTo>
                <a:lnTo>
                  <a:pt x="392" y="279"/>
                </a:lnTo>
                <a:lnTo>
                  <a:pt x="393" y="278"/>
                </a:lnTo>
                <a:lnTo>
                  <a:pt x="394" y="276"/>
                </a:lnTo>
                <a:lnTo>
                  <a:pt x="394" y="274"/>
                </a:lnTo>
                <a:lnTo>
                  <a:pt x="395" y="271"/>
                </a:lnTo>
                <a:lnTo>
                  <a:pt x="395" y="266"/>
                </a:lnTo>
                <a:lnTo>
                  <a:pt x="395" y="259"/>
                </a:lnTo>
                <a:lnTo>
                  <a:pt x="397" y="253"/>
                </a:lnTo>
                <a:close/>
                <a:moveTo>
                  <a:pt x="128" y="250"/>
                </a:moveTo>
                <a:lnTo>
                  <a:pt x="129" y="253"/>
                </a:lnTo>
                <a:lnTo>
                  <a:pt x="130" y="253"/>
                </a:lnTo>
                <a:lnTo>
                  <a:pt x="133" y="253"/>
                </a:lnTo>
                <a:lnTo>
                  <a:pt x="134" y="253"/>
                </a:lnTo>
                <a:lnTo>
                  <a:pt x="137" y="251"/>
                </a:lnTo>
                <a:lnTo>
                  <a:pt x="141" y="251"/>
                </a:lnTo>
                <a:lnTo>
                  <a:pt x="146" y="251"/>
                </a:lnTo>
                <a:lnTo>
                  <a:pt x="150" y="253"/>
                </a:lnTo>
                <a:lnTo>
                  <a:pt x="155" y="253"/>
                </a:lnTo>
                <a:lnTo>
                  <a:pt x="160" y="254"/>
                </a:lnTo>
                <a:lnTo>
                  <a:pt x="217" y="253"/>
                </a:lnTo>
                <a:lnTo>
                  <a:pt x="163" y="253"/>
                </a:lnTo>
                <a:lnTo>
                  <a:pt x="128" y="250"/>
                </a:lnTo>
                <a:close/>
                <a:moveTo>
                  <a:pt x="390" y="245"/>
                </a:moveTo>
                <a:lnTo>
                  <a:pt x="369" y="248"/>
                </a:lnTo>
                <a:lnTo>
                  <a:pt x="351" y="249"/>
                </a:lnTo>
                <a:lnTo>
                  <a:pt x="290" y="254"/>
                </a:lnTo>
                <a:lnTo>
                  <a:pt x="311" y="254"/>
                </a:lnTo>
                <a:lnTo>
                  <a:pt x="332" y="254"/>
                </a:lnTo>
                <a:lnTo>
                  <a:pt x="374" y="251"/>
                </a:lnTo>
                <a:lnTo>
                  <a:pt x="376" y="251"/>
                </a:lnTo>
                <a:lnTo>
                  <a:pt x="380" y="251"/>
                </a:lnTo>
                <a:lnTo>
                  <a:pt x="384" y="251"/>
                </a:lnTo>
                <a:lnTo>
                  <a:pt x="389" y="250"/>
                </a:lnTo>
                <a:lnTo>
                  <a:pt x="390" y="245"/>
                </a:lnTo>
                <a:close/>
                <a:moveTo>
                  <a:pt x="401" y="242"/>
                </a:moveTo>
                <a:lnTo>
                  <a:pt x="397" y="244"/>
                </a:lnTo>
                <a:lnTo>
                  <a:pt x="393" y="245"/>
                </a:lnTo>
                <a:lnTo>
                  <a:pt x="392" y="250"/>
                </a:lnTo>
                <a:lnTo>
                  <a:pt x="397" y="250"/>
                </a:lnTo>
                <a:lnTo>
                  <a:pt x="398" y="246"/>
                </a:lnTo>
                <a:lnTo>
                  <a:pt x="399" y="244"/>
                </a:lnTo>
                <a:lnTo>
                  <a:pt x="401" y="242"/>
                </a:lnTo>
                <a:close/>
                <a:moveTo>
                  <a:pt x="122" y="241"/>
                </a:moveTo>
                <a:lnTo>
                  <a:pt x="126" y="249"/>
                </a:lnTo>
                <a:lnTo>
                  <a:pt x="175" y="250"/>
                </a:lnTo>
                <a:lnTo>
                  <a:pt x="208" y="251"/>
                </a:lnTo>
                <a:lnTo>
                  <a:pt x="167" y="250"/>
                </a:lnTo>
                <a:lnTo>
                  <a:pt x="147" y="249"/>
                </a:lnTo>
                <a:lnTo>
                  <a:pt x="128" y="248"/>
                </a:lnTo>
                <a:lnTo>
                  <a:pt x="126" y="248"/>
                </a:lnTo>
                <a:lnTo>
                  <a:pt x="128" y="246"/>
                </a:lnTo>
                <a:lnTo>
                  <a:pt x="129" y="246"/>
                </a:lnTo>
                <a:lnTo>
                  <a:pt x="129" y="246"/>
                </a:lnTo>
                <a:lnTo>
                  <a:pt x="129" y="246"/>
                </a:lnTo>
                <a:lnTo>
                  <a:pt x="128" y="245"/>
                </a:lnTo>
                <a:lnTo>
                  <a:pt x="122" y="241"/>
                </a:lnTo>
                <a:close/>
                <a:moveTo>
                  <a:pt x="38" y="128"/>
                </a:moveTo>
                <a:lnTo>
                  <a:pt x="40" y="131"/>
                </a:lnTo>
                <a:lnTo>
                  <a:pt x="52" y="145"/>
                </a:lnTo>
                <a:lnTo>
                  <a:pt x="62" y="160"/>
                </a:lnTo>
                <a:lnTo>
                  <a:pt x="71" y="177"/>
                </a:lnTo>
                <a:lnTo>
                  <a:pt x="74" y="182"/>
                </a:lnTo>
                <a:lnTo>
                  <a:pt x="78" y="186"/>
                </a:lnTo>
                <a:lnTo>
                  <a:pt x="82" y="191"/>
                </a:lnTo>
                <a:lnTo>
                  <a:pt x="86" y="196"/>
                </a:lnTo>
                <a:lnTo>
                  <a:pt x="91" y="207"/>
                </a:lnTo>
                <a:lnTo>
                  <a:pt x="99" y="217"/>
                </a:lnTo>
                <a:lnTo>
                  <a:pt x="113" y="236"/>
                </a:lnTo>
                <a:lnTo>
                  <a:pt x="111" y="229"/>
                </a:lnTo>
                <a:lnTo>
                  <a:pt x="108" y="225"/>
                </a:lnTo>
                <a:lnTo>
                  <a:pt x="107" y="223"/>
                </a:lnTo>
                <a:lnTo>
                  <a:pt x="104" y="216"/>
                </a:lnTo>
                <a:lnTo>
                  <a:pt x="100" y="210"/>
                </a:lnTo>
                <a:lnTo>
                  <a:pt x="97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73" y="169"/>
                </a:lnTo>
                <a:lnTo>
                  <a:pt x="57" y="148"/>
                </a:lnTo>
                <a:lnTo>
                  <a:pt x="38" y="128"/>
                </a:lnTo>
                <a:close/>
                <a:moveTo>
                  <a:pt x="21" y="91"/>
                </a:moveTo>
                <a:lnTo>
                  <a:pt x="17" y="94"/>
                </a:lnTo>
                <a:lnTo>
                  <a:pt x="17" y="94"/>
                </a:lnTo>
                <a:lnTo>
                  <a:pt x="21" y="98"/>
                </a:lnTo>
                <a:lnTo>
                  <a:pt x="24" y="103"/>
                </a:lnTo>
                <a:lnTo>
                  <a:pt x="33" y="112"/>
                </a:lnTo>
                <a:lnTo>
                  <a:pt x="21" y="91"/>
                </a:lnTo>
                <a:close/>
                <a:moveTo>
                  <a:pt x="116" y="19"/>
                </a:moveTo>
                <a:lnTo>
                  <a:pt x="103" y="27"/>
                </a:lnTo>
                <a:lnTo>
                  <a:pt x="90" y="35"/>
                </a:lnTo>
                <a:lnTo>
                  <a:pt x="74" y="47"/>
                </a:lnTo>
                <a:lnTo>
                  <a:pt x="57" y="59"/>
                </a:lnTo>
                <a:lnTo>
                  <a:pt x="38" y="70"/>
                </a:lnTo>
                <a:lnTo>
                  <a:pt x="20" y="81"/>
                </a:lnTo>
                <a:lnTo>
                  <a:pt x="15" y="84"/>
                </a:lnTo>
                <a:lnTo>
                  <a:pt x="11" y="86"/>
                </a:lnTo>
                <a:lnTo>
                  <a:pt x="6" y="88"/>
                </a:lnTo>
                <a:lnTo>
                  <a:pt x="12" y="91"/>
                </a:lnTo>
                <a:lnTo>
                  <a:pt x="19" y="88"/>
                </a:lnTo>
                <a:lnTo>
                  <a:pt x="19" y="86"/>
                </a:lnTo>
                <a:lnTo>
                  <a:pt x="19" y="86"/>
                </a:lnTo>
                <a:lnTo>
                  <a:pt x="19" y="86"/>
                </a:lnTo>
                <a:lnTo>
                  <a:pt x="67" y="53"/>
                </a:lnTo>
                <a:lnTo>
                  <a:pt x="116" y="19"/>
                </a:lnTo>
                <a:close/>
                <a:moveTo>
                  <a:pt x="134" y="13"/>
                </a:moveTo>
                <a:lnTo>
                  <a:pt x="120" y="23"/>
                </a:lnTo>
                <a:lnTo>
                  <a:pt x="107" y="31"/>
                </a:lnTo>
                <a:lnTo>
                  <a:pt x="86" y="44"/>
                </a:lnTo>
                <a:lnTo>
                  <a:pt x="66" y="59"/>
                </a:lnTo>
                <a:lnTo>
                  <a:pt x="45" y="72"/>
                </a:lnTo>
                <a:lnTo>
                  <a:pt x="23" y="86"/>
                </a:lnTo>
                <a:lnTo>
                  <a:pt x="40" y="77"/>
                </a:lnTo>
                <a:lnTo>
                  <a:pt x="54" y="68"/>
                </a:lnTo>
                <a:lnTo>
                  <a:pt x="80" y="52"/>
                </a:lnTo>
                <a:lnTo>
                  <a:pt x="94" y="44"/>
                </a:lnTo>
                <a:lnTo>
                  <a:pt x="108" y="35"/>
                </a:lnTo>
                <a:lnTo>
                  <a:pt x="122" y="25"/>
                </a:lnTo>
                <a:lnTo>
                  <a:pt x="134" y="13"/>
                </a:lnTo>
                <a:close/>
                <a:moveTo>
                  <a:pt x="145" y="0"/>
                </a:moveTo>
                <a:lnTo>
                  <a:pt x="146" y="0"/>
                </a:lnTo>
                <a:lnTo>
                  <a:pt x="147" y="0"/>
                </a:lnTo>
                <a:lnTo>
                  <a:pt x="146" y="1"/>
                </a:lnTo>
                <a:lnTo>
                  <a:pt x="145" y="5"/>
                </a:lnTo>
                <a:lnTo>
                  <a:pt x="143" y="6"/>
                </a:lnTo>
                <a:lnTo>
                  <a:pt x="142" y="9"/>
                </a:lnTo>
                <a:lnTo>
                  <a:pt x="139" y="10"/>
                </a:lnTo>
                <a:lnTo>
                  <a:pt x="138" y="10"/>
                </a:lnTo>
                <a:lnTo>
                  <a:pt x="138" y="10"/>
                </a:lnTo>
                <a:lnTo>
                  <a:pt x="137" y="11"/>
                </a:lnTo>
                <a:lnTo>
                  <a:pt x="137" y="10"/>
                </a:lnTo>
                <a:lnTo>
                  <a:pt x="137" y="9"/>
                </a:lnTo>
                <a:lnTo>
                  <a:pt x="137" y="10"/>
                </a:lnTo>
                <a:lnTo>
                  <a:pt x="137" y="10"/>
                </a:lnTo>
                <a:lnTo>
                  <a:pt x="134" y="14"/>
                </a:lnTo>
                <a:lnTo>
                  <a:pt x="132" y="18"/>
                </a:lnTo>
                <a:lnTo>
                  <a:pt x="128" y="22"/>
                </a:lnTo>
                <a:lnTo>
                  <a:pt x="122" y="26"/>
                </a:lnTo>
                <a:lnTo>
                  <a:pt x="120" y="29"/>
                </a:lnTo>
                <a:lnTo>
                  <a:pt x="103" y="39"/>
                </a:lnTo>
                <a:lnTo>
                  <a:pt x="86" y="51"/>
                </a:lnTo>
                <a:lnTo>
                  <a:pt x="71" y="63"/>
                </a:lnTo>
                <a:lnTo>
                  <a:pt x="57" y="72"/>
                </a:lnTo>
                <a:lnTo>
                  <a:pt x="42" y="80"/>
                </a:lnTo>
                <a:lnTo>
                  <a:pt x="32" y="85"/>
                </a:lnTo>
                <a:lnTo>
                  <a:pt x="23" y="90"/>
                </a:lnTo>
                <a:lnTo>
                  <a:pt x="27" y="97"/>
                </a:lnTo>
                <a:lnTo>
                  <a:pt x="31" y="102"/>
                </a:lnTo>
                <a:lnTo>
                  <a:pt x="42" y="118"/>
                </a:lnTo>
                <a:lnTo>
                  <a:pt x="55" y="132"/>
                </a:lnTo>
                <a:lnTo>
                  <a:pt x="61" y="139"/>
                </a:lnTo>
                <a:lnTo>
                  <a:pt x="65" y="144"/>
                </a:lnTo>
                <a:lnTo>
                  <a:pt x="73" y="153"/>
                </a:lnTo>
                <a:lnTo>
                  <a:pt x="79" y="162"/>
                </a:lnTo>
                <a:lnTo>
                  <a:pt x="112" y="208"/>
                </a:lnTo>
                <a:lnTo>
                  <a:pt x="118" y="219"/>
                </a:lnTo>
                <a:lnTo>
                  <a:pt x="125" y="229"/>
                </a:lnTo>
                <a:lnTo>
                  <a:pt x="134" y="238"/>
                </a:lnTo>
                <a:lnTo>
                  <a:pt x="134" y="240"/>
                </a:lnTo>
                <a:lnTo>
                  <a:pt x="134" y="241"/>
                </a:lnTo>
                <a:lnTo>
                  <a:pt x="133" y="244"/>
                </a:lnTo>
                <a:lnTo>
                  <a:pt x="132" y="245"/>
                </a:lnTo>
                <a:lnTo>
                  <a:pt x="133" y="245"/>
                </a:lnTo>
                <a:lnTo>
                  <a:pt x="150" y="246"/>
                </a:lnTo>
                <a:lnTo>
                  <a:pt x="168" y="248"/>
                </a:lnTo>
                <a:lnTo>
                  <a:pt x="217" y="249"/>
                </a:lnTo>
                <a:lnTo>
                  <a:pt x="267" y="250"/>
                </a:lnTo>
                <a:lnTo>
                  <a:pt x="277" y="249"/>
                </a:lnTo>
                <a:lnTo>
                  <a:pt x="313" y="245"/>
                </a:lnTo>
                <a:lnTo>
                  <a:pt x="347" y="242"/>
                </a:lnTo>
                <a:lnTo>
                  <a:pt x="352" y="242"/>
                </a:lnTo>
                <a:lnTo>
                  <a:pt x="364" y="242"/>
                </a:lnTo>
                <a:lnTo>
                  <a:pt x="378" y="242"/>
                </a:lnTo>
                <a:lnTo>
                  <a:pt x="392" y="241"/>
                </a:lnTo>
                <a:lnTo>
                  <a:pt x="392" y="240"/>
                </a:lnTo>
                <a:lnTo>
                  <a:pt x="393" y="240"/>
                </a:lnTo>
                <a:lnTo>
                  <a:pt x="394" y="238"/>
                </a:lnTo>
                <a:lnTo>
                  <a:pt x="394" y="238"/>
                </a:lnTo>
                <a:lnTo>
                  <a:pt x="394" y="240"/>
                </a:lnTo>
                <a:lnTo>
                  <a:pt x="394" y="240"/>
                </a:lnTo>
                <a:lnTo>
                  <a:pt x="394" y="240"/>
                </a:lnTo>
                <a:lnTo>
                  <a:pt x="398" y="240"/>
                </a:lnTo>
                <a:lnTo>
                  <a:pt x="402" y="238"/>
                </a:lnTo>
                <a:lnTo>
                  <a:pt x="403" y="237"/>
                </a:lnTo>
                <a:lnTo>
                  <a:pt x="405" y="236"/>
                </a:lnTo>
                <a:lnTo>
                  <a:pt x="405" y="236"/>
                </a:lnTo>
                <a:lnTo>
                  <a:pt x="405" y="236"/>
                </a:lnTo>
                <a:lnTo>
                  <a:pt x="406" y="237"/>
                </a:lnTo>
                <a:lnTo>
                  <a:pt x="406" y="237"/>
                </a:lnTo>
                <a:lnTo>
                  <a:pt x="407" y="237"/>
                </a:lnTo>
                <a:lnTo>
                  <a:pt x="406" y="238"/>
                </a:lnTo>
                <a:lnTo>
                  <a:pt x="405" y="244"/>
                </a:lnTo>
                <a:lnTo>
                  <a:pt x="403" y="249"/>
                </a:lnTo>
                <a:lnTo>
                  <a:pt x="405" y="249"/>
                </a:lnTo>
                <a:lnTo>
                  <a:pt x="406" y="249"/>
                </a:lnTo>
                <a:lnTo>
                  <a:pt x="406" y="250"/>
                </a:lnTo>
                <a:lnTo>
                  <a:pt x="407" y="250"/>
                </a:lnTo>
                <a:lnTo>
                  <a:pt x="406" y="251"/>
                </a:lnTo>
                <a:lnTo>
                  <a:pt x="405" y="251"/>
                </a:lnTo>
                <a:lnTo>
                  <a:pt x="402" y="251"/>
                </a:lnTo>
                <a:lnTo>
                  <a:pt x="402" y="255"/>
                </a:lnTo>
                <a:lnTo>
                  <a:pt x="402" y="261"/>
                </a:lnTo>
                <a:lnTo>
                  <a:pt x="402" y="265"/>
                </a:lnTo>
                <a:lnTo>
                  <a:pt x="401" y="270"/>
                </a:lnTo>
                <a:lnTo>
                  <a:pt x="395" y="286"/>
                </a:lnTo>
                <a:lnTo>
                  <a:pt x="392" y="301"/>
                </a:lnTo>
                <a:lnTo>
                  <a:pt x="390" y="307"/>
                </a:lnTo>
                <a:lnTo>
                  <a:pt x="388" y="312"/>
                </a:lnTo>
                <a:lnTo>
                  <a:pt x="385" y="317"/>
                </a:lnTo>
                <a:lnTo>
                  <a:pt x="382" y="322"/>
                </a:lnTo>
                <a:lnTo>
                  <a:pt x="380" y="330"/>
                </a:lnTo>
                <a:lnTo>
                  <a:pt x="377" y="338"/>
                </a:lnTo>
                <a:lnTo>
                  <a:pt x="399" y="316"/>
                </a:lnTo>
                <a:lnTo>
                  <a:pt x="413" y="303"/>
                </a:lnTo>
                <a:lnTo>
                  <a:pt x="427" y="290"/>
                </a:lnTo>
                <a:lnTo>
                  <a:pt x="427" y="288"/>
                </a:lnTo>
                <a:lnTo>
                  <a:pt x="427" y="290"/>
                </a:lnTo>
                <a:lnTo>
                  <a:pt x="427" y="290"/>
                </a:lnTo>
                <a:lnTo>
                  <a:pt x="413" y="305"/>
                </a:lnTo>
                <a:lnTo>
                  <a:pt x="436" y="280"/>
                </a:lnTo>
                <a:lnTo>
                  <a:pt x="455" y="257"/>
                </a:lnTo>
                <a:lnTo>
                  <a:pt x="470" y="233"/>
                </a:lnTo>
                <a:lnTo>
                  <a:pt x="476" y="227"/>
                </a:lnTo>
                <a:lnTo>
                  <a:pt x="481" y="223"/>
                </a:lnTo>
                <a:lnTo>
                  <a:pt x="483" y="219"/>
                </a:lnTo>
                <a:lnTo>
                  <a:pt x="486" y="216"/>
                </a:lnTo>
                <a:lnTo>
                  <a:pt x="489" y="213"/>
                </a:lnTo>
                <a:lnTo>
                  <a:pt x="491" y="212"/>
                </a:lnTo>
                <a:lnTo>
                  <a:pt x="494" y="210"/>
                </a:lnTo>
                <a:lnTo>
                  <a:pt x="495" y="208"/>
                </a:lnTo>
                <a:lnTo>
                  <a:pt x="472" y="190"/>
                </a:lnTo>
                <a:lnTo>
                  <a:pt x="448" y="173"/>
                </a:lnTo>
                <a:lnTo>
                  <a:pt x="423" y="157"/>
                </a:lnTo>
                <a:lnTo>
                  <a:pt x="386" y="135"/>
                </a:lnTo>
                <a:lnTo>
                  <a:pt x="385" y="135"/>
                </a:lnTo>
                <a:lnTo>
                  <a:pt x="385" y="135"/>
                </a:lnTo>
                <a:lnTo>
                  <a:pt x="378" y="132"/>
                </a:lnTo>
                <a:lnTo>
                  <a:pt x="373" y="128"/>
                </a:lnTo>
                <a:lnTo>
                  <a:pt x="369" y="126"/>
                </a:lnTo>
                <a:lnTo>
                  <a:pt x="365" y="123"/>
                </a:lnTo>
                <a:lnTo>
                  <a:pt x="368" y="130"/>
                </a:lnTo>
                <a:lnTo>
                  <a:pt x="371" y="136"/>
                </a:lnTo>
                <a:lnTo>
                  <a:pt x="373" y="143"/>
                </a:lnTo>
                <a:lnTo>
                  <a:pt x="373" y="145"/>
                </a:lnTo>
                <a:lnTo>
                  <a:pt x="373" y="148"/>
                </a:lnTo>
                <a:lnTo>
                  <a:pt x="376" y="156"/>
                </a:lnTo>
                <a:lnTo>
                  <a:pt x="380" y="162"/>
                </a:lnTo>
                <a:lnTo>
                  <a:pt x="385" y="169"/>
                </a:lnTo>
                <a:lnTo>
                  <a:pt x="390" y="175"/>
                </a:lnTo>
                <a:lnTo>
                  <a:pt x="394" y="182"/>
                </a:lnTo>
                <a:lnTo>
                  <a:pt x="397" y="187"/>
                </a:lnTo>
                <a:lnTo>
                  <a:pt x="401" y="191"/>
                </a:lnTo>
                <a:lnTo>
                  <a:pt x="405" y="194"/>
                </a:lnTo>
                <a:lnTo>
                  <a:pt x="406" y="195"/>
                </a:lnTo>
                <a:lnTo>
                  <a:pt x="407" y="195"/>
                </a:lnTo>
                <a:lnTo>
                  <a:pt x="406" y="196"/>
                </a:lnTo>
                <a:lnTo>
                  <a:pt x="406" y="198"/>
                </a:lnTo>
                <a:lnTo>
                  <a:pt x="405" y="199"/>
                </a:lnTo>
                <a:lnTo>
                  <a:pt x="403" y="199"/>
                </a:lnTo>
                <a:lnTo>
                  <a:pt x="386" y="202"/>
                </a:lnTo>
                <a:lnTo>
                  <a:pt x="369" y="202"/>
                </a:lnTo>
                <a:lnTo>
                  <a:pt x="353" y="200"/>
                </a:lnTo>
                <a:lnTo>
                  <a:pt x="309" y="203"/>
                </a:lnTo>
                <a:lnTo>
                  <a:pt x="281" y="203"/>
                </a:lnTo>
                <a:lnTo>
                  <a:pt x="255" y="200"/>
                </a:lnTo>
                <a:lnTo>
                  <a:pt x="227" y="196"/>
                </a:lnTo>
                <a:lnTo>
                  <a:pt x="226" y="198"/>
                </a:lnTo>
                <a:lnTo>
                  <a:pt x="225" y="199"/>
                </a:lnTo>
                <a:lnTo>
                  <a:pt x="224" y="200"/>
                </a:lnTo>
                <a:lnTo>
                  <a:pt x="222" y="200"/>
                </a:lnTo>
                <a:lnTo>
                  <a:pt x="206" y="181"/>
                </a:lnTo>
                <a:lnTo>
                  <a:pt x="196" y="158"/>
                </a:lnTo>
                <a:lnTo>
                  <a:pt x="185" y="135"/>
                </a:lnTo>
                <a:lnTo>
                  <a:pt x="178" y="112"/>
                </a:lnTo>
                <a:lnTo>
                  <a:pt x="163" y="81"/>
                </a:lnTo>
                <a:lnTo>
                  <a:pt x="150" y="50"/>
                </a:lnTo>
                <a:lnTo>
                  <a:pt x="145" y="35"/>
                </a:lnTo>
                <a:lnTo>
                  <a:pt x="143" y="19"/>
                </a:lnTo>
                <a:lnTo>
                  <a:pt x="146" y="4"/>
                </a:lnTo>
                <a:lnTo>
                  <a:pt x="146" y="4"/>
                </a:lnTo>
                <a:lnTo>
                  <a:pt x="147" y="4"/>
                </a:lnTo>
                <a:lnTo>
                  <a:pt x="147" y="2"/>
                </a:lnTo>
                <a:lnTo>
                  <a:pt x="149" y="4"/>
                </a:lnTo>
                <a:lnTo>
                  <a:pt x="147" y="22"/>
                </a:lnTo>
                <a:lnTo>
                  <a:pt x="153" y="42"/>
                </a:lnTo>
                <a:lnTo>
                  <a:pt x="160" y="61"/>
                </a:lnTo>
                <a:lnTo>
                  <a:pt x="170" y="80"/>
                </a:lnTo>
                <a:lnTo>
                  <a:pt x="179" y="97"/>
                </a:lnTo>
                <a:lnTo>
                  <a:pt x="188" y="120"/>
                </a:lnTo>
                <a:lnTo>
                  <a:pt x="197" y="144"/>
                </a:lnTo>
                <a:lnTo>
                  <a:pt x="209" y="168"/>
                </a:lnTo>
                <a:lnTo>
                  <a:pt x="222" y="189"/>
                </a:lnTo>
                <a:lnTo>
                  <a:pt x="224" y="189"/>
                </a:lnTo>
                <a:lnTo>
                  <a:pt x="225" y="190"/>
                </a:lnTo>
                <a:lnTo>
                  <a:pt x="226" y="190"/>
                </a:lnTo>
                <a:lnTo>
                  <a:pt x="226" y="191"/>
                </a:lnTo>
                <a:lnTo>
                  <a:pt x="227" y="192"/>
                </a:lnTo>
                <a:lnTo>
                  <a:pt x="258" y="194"/>
                </a:lnTo>
                <a:lnTo>
                  <a:pt x="288" y="196"/>
                </a:lnTo>
                <a:lnTo>
                  <a:pt x="319" y="196"/>
                </a:lnTo>
                <a:lnTo>
                  <a:pt x="369" y="194"/>
                </a:lnTo>
                <a:lnTo>
                  <a:pt x="382" y="194"/>
                </a:lnTo>
                <a:lnTo>
                  <a:pt x="395" y="192"/>
                </a:lnTo>
                <a:lnTo>
                  <a:pt x="393" y="190"/>
                </a:lnTo>
                <a:lnTo>
                  <a:pt x="390" y="186"/>
                </a:lnTo>
                <a:lnTo>
                  <a:pt x="385" y="179"/>
                </a:lnTo>
                <a:lnTo>
                  <a:pt x="380" y="174"/>
                </a:lnTo>
                <a:lnTo>
                  <a:pt x="374" y="168"/>
                </a:lnTo>
                <a:lnTo>
                  <a:pt x="368" y="157"/>
                </a:lnTo>
                <a:lnTo>
                  <a:pt x="364" y="147"/>
                </a:lnTo>
                <a:lnTo>
                  <a:pt x="364" y="133"/>
                </a:lnTo>
                <a:lnTo>
                  <a:pt x="363" y="127"/>
                </a:lnTo>
                <a:lnTo>
                  <a:pt x="361" y="120"/>
                </a:lnTo>
                <a:lnTo>
                  <a:pt x="361" y="119"/>
                </a:lnTo>
                <a:lnTo>
                  <a:pt x="363" y="116"/>
                </a:lnTo>
                <a:lnTo>
                  <a:pt x="363" y="116"/>
                </a:lnTo>
                <a:lnTo>
                  <a:pt x="364" y="115"/>
                </a:lnTo>
                <a:lnTo>
                  <a:pt x="371" y="119"/>
                </a:lnTo>
                <a:lnTo>
                  <a:pt x="373" y="119"/>
                </a:lnTo>
                <a:lnTo>
                  <a:pt x="374" y="119"/>
                </a:lnTo>
                <a:lnTo>
                  <a:pt x="376" y="122"/>
                </a:lnTo>
                <a:lnTo>
                  <a:pt x="378" y="124"/>
                </a:lnTo>
                <a:lnTo>
                  <a:pt x="381" y="126"/>
                </a:lnTo>
                <a:lnTo>
                  <a:pt x="385" y="127"/>
                </a:lnTo>
                <a:lnTo>
                  <a:pt x="388" y="130"/>
                </a:lnTo>
                <a:lnTo>
                  <a:pt x="392" y="132"/>
                </a:lnTo>
                <a:lnTo>
                  <a:pt x="397" y="135"/>
                </a:lnTo>
                <a:lnTo>
                  <a:pt x="401" y="137"/>
                </a:lnTo>
                <a:lnTo>
                  <a:pt x="439" y="158"/>
                </a:lnTo>
                <a:lnTo>
                  <a:pt x="473" y="181"/>
                </a:lnTo>
                <a:lnTo>
                  <a:pt x="483" y="189"/>
                </a:lnTo>
                <a:lnTo>
                  <a:pt x="493" y="195"/>
                </a:lnTo>
                <a:lnTo>
                  <a:pt x="495" y="198"/>
                </a:lnTo>
                <a:lnTo>
                  <a:pt x="498" y="200"/>
                </a:lnTo>
                <a:lnTo>
                  <a:pt x="500" y="203"/>
                </a:lnTo>
                <a:lnTo>
                  <a:pt x="503" y="204"/>
                </a:lnTo>
                <a:lnTo>
                  <a:pt x="503" y="206"/>
                </a:lnTo>
                <a:lnTo>
                  <a:pt x="503" y="206"/>
                </a:lnTo>
                <a:lnTo>
                  <a:pt x="502" y="207"/>
                </a:lnTo>
                <a:lnTo>
                  <a:pt x="500" y="208"/>
                </a:lnTo>
                <a:lnTo>
                  <a:pt x="500" y="208"/>
                </a:lnTo>
                <a:lnTo>
                  <a:pt x="497" y="210"/>
                </a:lnTo>
                <a:lnTo>
                  <a:pt x="497" y="210"/>
                </a:lnTo>
                <a:lnTo>
                  <a:pt x="495" y="211"/>
                </a:lnTo>
                <a:lnTo>
                  <a:pt x="491" y="215"/>
                </a:lnTo>
                <a:lnTo>
                  <a:pt x="491" y="215"/>
                </a:lnTo>
                <a:lnTo>
                  <a:pt x="474" y="234"/>
                </a:lnTo>
                <a:lnTo>
                  <a:pt x="458" y="255"/>
                </a:lnTo>
                <a:lnTo>
                  <a:pt x="435" y="287"/>
                </a:lnTo>
                <a:lnTo>
                  <a:pt x="427" y="295"/>
                </a:lnTo>
                <a:lnTo>
                  <a:pt x="423" y="300"/>
                </a:lnTo>
                <a:lnTo>
                  <a:pt x="420" y="304"/>
                </a:lnTo>
                <a:lnTo>
                  <a:pt x="416" y="308"/>
                </a:lnTo>
                <a:lnTo>
                  <a:pt x="411" y="313"/>
                </a:lnTo>
                <a:lnTo>
                  <a:pt x="407" y="318"/>
                </a:lnTo>
                <a:lnTo>
                  <a:pt x="402" y="324"/>
                </a:lnTo>
                <a:lnTo>
                  <a:pt x="397" y="329"/>
                </a:lnTo>
                <a:lnTo>
                  <a:pt x="392" y="335"/>
                </a:lnTo>
                <a:lnTo>
                  <a:pt x="389" y="339"/>
                </a:lnTo>
                <a:lnTo>
                  <a:pt x="386" y="345"/>
                </a:lnTo>
                <a:lnTo>
                  <a:pt x="382" y="349"/>
                </a:lnTo>
                <a:lnTo>
                  <a:pt x="381" y="350"/>
                </a:lnTo>
                <a:lnTo>
                  <a:pt x="381" y="349"/>
                </a:lnTo>
                <a:lnTo>
                  <a:pt x="381" y="349"/>
                </a:lnTo>
                <a:lnTo>
                  <a:pt x="384" y="346"/>
                </a:lnTo>
                <a:lnTo>
                  <a:pt x="384" y="343"/>
                </a:lnTo>
                <a:lnTo>
                  <a:pt x="378" y="349"/>
                </a:lnTo>
                <a:lnTo>
                  <a:pt x="373" y="352"/>
                </a:lnTo>
                <a:lnTo>
                  <a:pt x="372" y="352"/>
                </a:lnTo>
                <a:lnTo>
                  <a:pt x="373" y="352"/>
                </a:lnTo>
                <a:lnTo>
                  <a:pt x="372" y="352"/>
                </a:lnTo>
                <a:lnTo>
                  <a:pt x="372" y="352"/>
                </a:lnTo>
                <a:lnTo>
                  <a:pt x="372" y="350"/>
                </a:lnTo>
                <a:lnTo>
                  <a:pt x="364" y="358"/>
                </a:lnTo>
                <a:lnTo>
                  <a:pt x="363" y="358"/>
                </a:lnTo>
                <a:lnTo>
                  <a:pt x="363" y="358"/>
                </a:lnTo>
                <a:lnTo>
                  <a:pt x="363" y="356"/>
                </a:lnTo>
                <a:lnTo>
                  <a:pt x="363" y="355"/>
                </a:lnTo>
                <a:lnTo>
                  <a:pt x="363" y="354"/>
                </a:lnTo>
                <a:lnTo>
                  <a:pt x="365" y="352"/>
                </a:lnTo>
                <a:lnTo>
                  <a:pt x="365" y="351"/>
                </a:lnTo>
                <a:lnTo>
                  <a:pt x="368" y="342"/>
                </a:lnTo>
                <a:lnTo>
                  <a:pt x="371" y="328"/>
                </a:lnTo>
                <a:lnTo>
                  <a:pt x="376" y="308"/>
                </a:lnTo>
                <a:lnTo>
                  <a:pt x="380" y="288"/>
                </a:lnTo>
                <a:lnTo>
                  <a:pt x="384" y="269"/>
                </a:lnTo>
                <a:lnTo>
                  <a:pt x="388" y="253"/>
                </a:lnTo>
                <a:lnTo>
                  <a:pt x="326" y="257"/>
                </a:lnTo>
                <a:lnTo>
                  <a:pt x="304" y="257"/>
                </a:lnTo>
                <a:lnTo>
                  <a:pt x="283" y="257"/>
                </a:lnTo>
                <a:lnTo>
                  <a:pt x="268" y="258"/>
                </a:lnTo>
                <a:lnTo>
                  <a:pt x="255" y="258"/>
                </a:lnTo>
                <a:lnTo>
                  <a:pt x="254" y="258"/>
                </a:lnTo>
                <a:lnTo>
                  <a:pt x="159" y="262"/>
                </a:lnTo>
                <a:lnTo>
                  <a:pt x="157" y="262"/>
                </a:lnTo>
                <a:lnTo>
                  <a:pt x="155" y="262"/>
                </a:lnTo>
                <a:lnTo>
                  <a:pt x="134" y="262"/>
                </a:lnTo>
                <a:lnTo>
                  <a:pt x="134" y="261"/>
                </a:lnTo>
                <a:lnTo>
                  <a:pt x="134" y="261"/>
                </a:lnTo>
                <a:lnTo>
                  <a:pt x="134" y="259"/>
                </a:lnTo>
                <a:lnTo>
                  <a:pt x="132" y="259"/>
                </a:lnTo>
                <a:lnTo>
                  <a:pt x="128" y="261"/>
                </a:lnTo>
                <a:lnTo>
                  <a:pt x="126" y="261"/>
                </a:lnTo>
                <a:lnTo>
                  <a:pt x="126" y="261"/>
                </a:lnTo>
                <a:lnTo>
                  <a:pt x="126" y="259"/>
                </a:lnTo>
                <a:lnTo>
                  <a:pt x="126" y="258"/>
                </a:lnTo>
                <a:lnTo>
                  <a:pt x="126" y="258"/>
                </a:lnTo>
                <a:lnTo>
                  <a:pt x="122" y="254"/>
                </a:lnTo>
                <a:lnTo>
                  <a:pt x="120" y="249"/>
                </a:lnTo>
                <a:lnTo>
                  <a:pt x="94" y="216"/>
                </a:lnTo>
                <a:lnTo>
                  <a:pt x="88" y="210"/>
                </a:lnTo>
                <a:lnTo>
                  <a:pt x="84" y="202"/>
                </a:lnTo>
                <a:lnTo>
                  <a:pt x="80" y="195"/>
                </a:lnTo>
                <a:lnTo>
                  <a:pt x="76" y="190"/>
                </a:lnTo>
                <a:lnTo>
                  <a:pt x="73" y="185"/>
                </a:lnTo>
                <a:lnTo>
                  <a:pt x="69" y="179"/>
                </a:lnTo>
                <a:lnTo>
                  <a:pt x="59" y="164"/>
                </a:lnTo>
                <a:lnTo>
                  <a:pt x="48" y="150"/>
                </a:lnTo>
                <a:lnTo>
                  <a:pt x="36" y="136"/>
                </a:lnTo>
                <a:lnTo>
                  <a:pt x="20" y="110"/>
                </a:lnTo>
                <a:lnTo>
                  <a:pt x="16" y="106"/>
                </a:lnTo>
                <a:lnTo>
                  <a:pt x="15" y="105"/>
                </a:lnTo>
                <a:lnTo>
                  <a:pt x="12" y="103"/>
                </a:lnTo>
                <a:lnTo>
                  <a:pt x="11" y="101"/>
                </a:lnTo>
                <a:lnTo>
                  <a:pt x="8" y="98"/>
                </a:lnTo>
                <a:lnTo>
                  <a:pt x="8" y="98"/>
                </a:lnTo>
                <a:lnTo>
                  <a:pt x="7" y="97"/>
                </a:lnTo>
                <a:lnTo>
                  <a:pt x="6" y="97"/>
                </a:lnTo>
                <a:lnTo>
                  <a:pt x="4" y="97"/>
                </a:lnTo>
                <a:lnTo>
                  <a:pt x="4" y="95"/>
                </a:lnTo>
                <a:lnTo>
                  <a:pt x="6" y="95"/>
                </a:lnTo>
                <a:lnTo>
                  <a:pt x="6" y="95"/>
                </a:lnTo>
                <a:lnTo>
                  <a:pt x="4" y="93"/>
                </a:lnTo>
                <a:lnTo>
                  <a:pt x="3" y="91"/>
                </a:lnTo>
                <a:lnTo>
                  <a:pt x="3" y="90"/>
                </a:lnTo>
                <a:lnTo>
                  <a:pt x="3" y="91"/>
                </a:lnTo>
                <a:lnTo>
                  <a:pt x="2" y="91"/>
                </a:lnTo>
                <a:lnTo>
                  <a:pt x="2" y="91"/>
                </a:lnTo>
                <a:lnTo>
                  <a:pt x="0" y="89"/>
                </a:lnTo>
                <a:lnTo>
                  <a:pt x="0" y="88"/>
                </a:lnTo>
                <a:lnTo>
                  <a:pt x="2" y="88"/>
                </a:lnTo>
                <a:lnTo>
                  <a:pt x="0" y="88"/>
                </a:lnTo>
                <a:lnTo>
                  <a:pt x="0" y="88"/>
                </a:lnTo>
                <a:lnTo>
                  <a:pt x="0" y="86"/>
                </a:lnTo>
                <a:lnTo>
                  <a:pt x="2" y="86"/>
                </a:lnTo>
                <a:lnTo>
                  <a:pt x="2" y="85"/>
                </a:lnTo>
                <a:lnTo>
                  <a:pt x="21" y="78"/>
                </a:lnTo>
                <a:lnTo>
                  <a:pt x="40" y="68"/>
                </a:lnTo>
                <a:lnTo>
                  <a:pt x="58" y="55"/>
                </a:lnTo>
                <a:lnTo>
                  <a:pt x="74" y="43"/>
                </a:lnTo>
                <a:lnTo>
                  <a:pt x="96" y="27"/>
                </a:lnTo>
                <a:lnTo>
                  <a:pt x="120" y="14"/>
                </a:lnTo>
                <a:lnTo>
                  <a:pt x="143" y="1"/>
                </a:lnTo>
                <a:lnTo>
                  <a:pt x="143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2"/>
          <p:cNvSpPr>
            <a:spLocks noEditPoints="1"/>
          </p:cNvSpPr>
          <p:nvPr/>
        </p:nvSpPr>
        <p:spPr bwMode="auto">
          <a:xfrm>
            <a:off x="7770813" y="3475038"/>
            <a:ext cx="617538" cy="363538"/>
          </a:xfrm>
          <a:custGeom>
            <a:avLst/>
            <a:gdLst>
              <a:gd name="T0" fmla="*/ 66 w 389"/>
              <a:gd name="T1" fmla="*/ 124 h 229"/>
              <a:gd name="T2" fmla="*/ 75 w 389"/>
              <a:gd name="T3" fmla="*/ 141 h 229"/>
              <a:gd name="T4" fmla="*/ 88 w 389"/>
              <a:gd name="T5" fmla="*/ 138 h 229"/>
              <a:gd name="T6" fmla="*/ 79 w 389"/>
              <a:gd name="T7" fmla="*/ 105 h 229"/>
              <a:gd name="T8" fmla="*/ 247 w 389"/>
              <a:gd name="T9" fmla="*/ 114 h 229"/>
              <a:gd name="T10" fmla="*/ 217 w 389"/>
              <a:gd name="T11" fmla="*/ 191 h 229"/>
              <a:gd name="T12" fmla="*/ 230 w 389"/>
              <a:gd name="T13" fmla="*/ 220 h 229"/>
              <a:gd name="T14" fmla="*/ 255 w 389"/>
              <a:gd name="T15" fmla="*/ 208 h 229"/>
              <a:gd name="T16" fmla="*/ 271 w 389"/>
              <a:gd name="T17" fmla="*/ 97 h 229"/>
              <a:gd name="T18" fmla="*/ 157 w 389"/>
              <a:gd name="T19" fmla="*/ 100 h 229"/>
              <a:gd name="T20" fmla="*/ 163 w 389"/>
              <a:gd name="T21" fmla="*/ 159 h 229"/>
              <a:gd name="T22" fmla="*/ 197 w 389"/>
              <a:gd name="T23" fmla="*/ 177 h 229"/>
              <a:gd name="T24" fmla="*/ 208 w 389"/>
              <a:gd name="T25" fmla="*/ 131 h 229"/>
              <a:gd name="T26" fmla="*/ 195 w 389"/>
              <a:gd name="T27" fmla="*/ 77 h 229"/>
              <a:gd name="T28" fmla="*/ 250 w 389"/>
              <a:gd name="T29" fmla="*/ 4 h 229"/>
              <a:gd name="T30" fmla="*/ 277 w 389"/>
              <a:gd name="T31" fmla="*/ 85 h 229"/>
              <a:gd name="T32" fmla="*/ 317 w 389"/>
              <a:gd name="T33" fmla="*/ 86 h 229"/>
              <a:gd name="T34" fmla="*/ 334 w 389"/>
              <a:gd name="T35" fmla="*/ 138 h 229"/>
              <a:gd name="T36" fmla="*/ 388 w 389"/>
              <a:gd name="T37" fmla="*/ 148 h 229"/>
              <a:gd name="T38" fmla="*/ 388 w 389"/>
              <a:gd name="T39" fmla="*/ 152 h 229"/>
              <a:gd name="T40" fmla="*/ 351 w 389"/>
              <a:gd name="T41" fmla="*/ 153 h 229"/>
              <a:gd name="T42" fmla="*/ 322 w 389"/>
              <a:gd name="T43" fmla="*/ 121 h 229"/>
              <a:gd name="T44" fmla="*/ 309 w 389"/>
              <a:gd name="T45" fmla="*/ 86 h 229"/>
              <a:gd name="T46" fmla="*/ 273 w 389"/>
              <a:gd name="T47" fmla="*/ 134 h 229"/>
              <a:gd name="T48" fmla="*/ 251 w 389"/>
              <a:gd name="T49" fmla="*/ 223 h 229"/>
              <a:gd name="T50" fmla="*/ 218 w 389"/>
              <a:gd name="T51" fmla="*/ 216 h 229"/>
              <a:gd name="T52" fmla="*/ 218 w 389"/>
              <a:gd name="T53" fmla="*/ 157 h 229"/>
              <a:gd name="T54" fmla="*/ 247 w 389"/>
              <a:gd name="T55" fmla="*/ 110 h 229"/>
              <a:gd name="T56" fmla="*/ 268 w 389"/>
              <a:gd name="T57" fmla="*/ 52 h 229"/>
              <a:gd name="T58" fmla="*/ 233 w 389"/>
              <a:gd name="T59" fmla="*/ 4 h 229"/>
              <a:gd name="T60" fmla="*/ 187 w 389"/>
              <a:gd name="T61" fmla="*/ 27 h 229"/>
              <a:gd name="T62" fmla="*/ 201 w 389"/>
              <a:gd name="T63" fmla="*/ 76 h 229"/>
              <a:gd name="T64" fmla="*/ 214 w 389"/>
              <a:gd name="T65" fmla="*/ 138 h 229"/>
              <a:gd name="T66" fmla="*/ 191 w 389"/>
              <a:gd name="T67" fmla="*/ 185 h 229"/>
              <a:gd name="T68" fmla="*/ 161 w 389"/>
              <a:gd name="T69" fmla="*/ 164 h 229"/>
              <a:gd name="T70" fmla="*/ 151 w 389"/>
              <a:gd name="T71" fmla="*/ 105 h 229"/>
              <a:gd name="T72" fmla="*/ 136 w 389"/>
              <a:gd name="T73" fmla="*/ 44 h 229"/>
              <a:gd name="T74" fmla="*/ 81 w 389"/>
              <a:gd name="T75" fmla="*/ 79 h 229"/>
              <a:gd name="T76" fmla="*/ 86 w 389"/>
              <a:gd name="T77" fmla="*/ 103 h 229"/>
              <a:gd name="T78" fmla="*/ 94 w 389"/>
              <a:gd name="T79" fmla="*/ 134 h 229"/>
              <a:gd name="T80" fmla="*/ 70 w 389"/>
              <a:gd name="T81" fmla="*/ 145 h 229"/>
              <a:gd name="T82" fmla="*/ 61 w 389"/>
              <a:gd name="T83" fmla="*/ 115 h 229"/>
              <a:gd name="T84" fmla="*/ 42 w 389"/>
              <a:gd name="T85" fmla="*/ 93 h 229"/>
              <a:gd name="T86" fmla="*/ 4 w 389"/>
              <a:gd name="T87" fmla="*/ 138 h 229"/>
              <a:gd name="T88" fmla="*/ 14 w 389"/>
              <a:gd name="T89" fmla="*/ 181 h 229"/>
              <a:gd name="T90" fmla="*/ 40 w 389"/>
              <a:gd name="T91" fmla="*/ 174 h 229"/>
              <a:gd name="T92" fmla="*/ 27 w 389"/>
              <a:gd name="T93" fmla="*/ 189 h 229"/>
              <a:gd name="T94" fmla="*/ 2 w 389"/>
              <a:gd name="T95" fmla="*/ 162 h 229"/>
              <a:gd name="T96" fmla="*/ 23 w 389"/>
              <a:gd name="T97" fmla="*/ 101 h 229"/>
              <a:gd name="T98" fmla="*/ 74 w 389"/>
              <a:gd name="T99" fmla="*/ 82 h 229"/>
              <a:gd name="T100" fmla="*/ 126 w 389"/>
              <a:gd name="T101" fmla="*/ 42 h 229"/>
              <a:gd name="T102" fmla="*/ 180 w 389"/>
              <a:gd name="T103" fmla="*/ 31 h 229"/>
              <a:gd name="T104" fmla="*/ 226 w 389"/>
              <a:gd name="T105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9" h="229">
                <a:moveTo>
                  <a:pt x="70" y="97"/>
                </a:moveTo>
                <a:lnTo>
                  <a:pt x="66" y="107"/>
                </a:lnTo>
                <a:lnTo>
                  <a:pt x="66" y="119"/>
                </a:lnTo>
                <a:lnTo>
                  <a:pt x="66" y="124"/>
                </a:lnTo>
                <a:lnTo>
                  <a:pt x="67" y="128"/>
                </a:lnTo>
                <a:lnTo>
                  <a:pt x="69" y="134"/>
                </a:lnTo>
                <a:lnTo>
                  <a:pt x="71" y="139"/>
                </a:lnTo>
                <a:lnTo>
                  <a:pt x="75" y="141"/>
                </a:lnTo>
                <a:lnTo>
                  <a:pt x="79" y="143"/>
                </a:lnTo>
                <a:lnTo>
                  <a:pt x="83" y="143"/>
                </a:lnTo>
                <a:lnTo>
                  <a:pt x="86" y="140"/>
                </a:lnTo>
                <a:lnTo>
                  <a:pt x="88" y="138"/>
                </a:lnTo>
                <a:lnTo>
                  <a:pt x="90" y="134"/>
                </a:lnTo>
                <a:lnTo>
                  <a:pt x="90" y="128"/>
                </a:lnTo>
                <a:lnTo>
                  <a:pt x="86" y="115"/>
                </a:lnTo>
                <a:lnTo>
                  <a:pt x="79" y="105"/>
                </a:lnTo>
                <a:lnTo>
                  <a:pt x="70" y="97"/>
                </a:lnTo>
                <a:close/>
                <a:moveTo>
                  <a:pt x="271" y="93"/>
                </a:moveTo>
                <a:lnTo>
                  <a:pt x="258" y="103"/>
                </a:lnTo>
                <a:lnTo>
                  <a:pt x="247" y="114"/>
                </a:lnTo>
                <a:lnTo>
                  <a:pt x="235" y="131"/>
                </a:lnTo>
                <a:lnTo>
                  <a:pt x="225" y="151"/>
                </a:lnTo>
                <a:lnTo>
                  <a:pt x="218" y="172"/>
                </a:lnTo>
                <a:lnTo>
                  <a:pt x="217" y="191"/>
                </a:lnTo>
                <a:lnTo>
                  <a:pt x="218" y="201"/>
                </a:lnTo>
                <a:lnTo>
                  <a:pt x="221" y="208"/>
                </a:lnTo>
                <a:lnTo>
                  <a:pt x="225" y="216"/>
                </a:lnTo>
                <a:lnTo>
                  <a:pt x="230" y="220"/>
                </a:lnTo>
                <a:lnTo>
                  <a:pt x="237" y="224"/>
                </a:lnTo>
                <a:lnTo>
                  <a:pt x="243" y="224"/>
                </a:lnTo>
                <a:lnTo>
                  <a:pt x="250" y="220"/>
                </a:lnTo>
                <a:lnTo>
                  <a:pt x="255" y="208"/>
                </a:lnTo>
                <a:lnTo>
                  <a:pt x="259" y="194"/>
                </a:lnTo>
                <a:lnTo>
                  <a:pt x="262" y="181"/>
                </a:lnTo>
                <a:lnTo>
                  <a:pt x="268" y="139"/>
                </a:lnTo>
                <a:lnTo>
                  <a:pt x="271" y="97"/>
                </a:lnTo>
                <a:lnTo>
                  <a:pt x="271" y="93"/>
                </a:lnTo>
                <a:close/>
                <a:moveTo>
                  <a:pt x="172" y="51"/>
                </a:moveTo>
                <a:lnTo>
                  <a:pt x="163" y="75"/>
                </a:lnTo>
                <a:lnTo>
                  <a:pt x="157" y="100"/>
                </a:lnTo>
                <a:lnTo>
                  <a:pt x="157" y="124"/>
                </a:lnTo>
                <a:lnTo>
                  <a:pt x="157" y="134"/>
                </a:lnTo>
                <a:lnTo>
                  <a:pt x="159" y="145"/>
                </a:lnTo>
                <a:lnTo>
                  <a:pt x="163" y="159"/>
                </a:lnTo>
                <a:lnTo>
                  <a:pt x="168" y="170"/>
                </a:lnTo>
                <a:lnTo>
                  <a:pt x="176" y="178"/>
                </a:lnTo>
                <a:lnTo>
                  <a:pt x="187" y="181"/>
                </a:lnTo>
                <a:lnTo>
                  <a:pt x="197" y="177"/>
                </a:lnTo>
                <a:lnTo>
                  <a:pt x="204" y="169"/>
                </a:lnTo>
                <a:lnTo>
                  <a:pt x="208" y="157"/>
                </a:lnTo>
                <a:lnTo>
                  <a:pt x="209" y="144"/>
                </a:lnTo>
                <a:lnTo>
                  <a:pt x="208" y="131"/>
                </a:lnTo>
                <a:lnTo>
                  <a:pt x="207" y="119"/>
                </a:lnTo>
                <a:lnTo>
                  <a:pt x="205" y="109"/>
                </a:lnTo>
                <a:lnTo>
                  <a:pt x="201" y="93"/>
                </a:lnTo>
                <a:lnTo>
                  <a:pt x="195" y="77"/>
                </a:lnTo>
                <a:lnTo>
                  <a:pt x="186" y="63"/>
                </a:lnTo>
                <a:lnTo>
                  <a:pt x="172" y="51"/>
                </a:lnTo>
                <a:close/>
                <a:moveTo>
                  <a:pt x="238" y="0"/>
                </a:moveTo>
                <a:lnTo>
                  <a:pt x="250" y="4"/>
                </a:lnTo>
                <a:lnTo>
                  <a:pt x="259" y="12"/>
                </a:lnTo>
                <a:lnTo>
                  <a:pt x="267" y="26"/>
                </a:lnTo>
                <a:lnTo>
                  <a:pt x="275" y="55"/>
                </a:lnTo>
                <a:lnTo>
                  <a:pt x="277" y="85"/>
                </a:lnTo>
                <a:lnTo>
                  <a:pt x="288" y="80"/>
                </a:lnTo>
                <a:lnTo>
                  <a:pt x="298" y="77"/>
                </a:lnTo>
                <a:lnTo>
                  <a:pt x="308" y="80"/>
                </a:lnTo>
                <a:lnTo>
                  <a:pt x="317" y="86"/>
                </a:lnTo>
                <a:lnTo>
                  <a:pt x="322" y="100"/>
                </a:lnTo>
                <a:lnTo>
                  <a:pt x="325" y="113"/>
                </a:lnTo>
                <a:lnTo>
                  <a:pt x="329" y="127"/>
                </a:lnTo>
                <a:lnTo>
                  <a:pt x="334" y="138"/>
                </a:lnTo>
                <a:lnTo>
                  <a:pt x="346" y="147"/>
                </a:lnTo>
                <a:lnTo>
                  <a:pt x="360" y="149"/>
                </a:lnTo>
                <a:lnTo>
                  <a:pt x="375" y="149"/>
                </a:lnTo>
                <a:lnTo>
                  <a:pt x="388" y="148"/>
                </a:lnTo>
                <a:lnTo>
                  <a:pt x="389" y="149"/>
                </a:lnTo>
                <a:lnTo>
                  <a:pt x="389" y="149"/>
                </a:lnTo>
                <a:lnTo>
                  <a:pt x="388" y="151"/>
                </a:lnTo>
                <a:lnTo>
                  <a:pt x="388" y="152"/>
                </a:lnTo>
                <a:lnTo>
                  <a:pt x="386" y="153"/>
                </a:lnTo>
                <a:lnTo>
                  <a:pt x="385" y="153"/>
                </a:lnTo>
                <a:lnTo>
                  <a:pt x="368" y="155"/>
                </a:lnTo>
                <a:lnTo>
                  <a:pt x="351" y="153"/>
                </a:lnTo>
                <a:lnTo>
                  <a:pt x="335" y="148"/>
                </a:lnTo>
                <a:lnTo>
                  <a:pt x="329" y="140"/>
                </a:lnTo>
                <a:lnTo>
                  <a:pt x="323" y="131"/>
                </a:lnTo>
                <a:lnTo>
                  <a:pt x="322" y="121"/>
                </a:lnTo>
                <a:lnTo>
                  <a:pt x="319" y="110"/>
                </a:lnTo>
                <a:lnTo>
                  <a:pt x="318" y="102"/>
                </a:lnTo>
                <a:lnTo>
                  <a:pt x="314" y="94"/>
                </a:lnTo>
                <a:lnTo>
                  <a:pt x="309" y="86"/>
                </a:lnTo>
                <a:lnTo>
                  <a:pt x="302" y="84"/>
                </a:lnTo>
                <a:lnTo>
                  <a:pt x="289" y="84"/>
                </a:lnTo>
                <a:lnTo>
                  <a:pt x="277" y="89"/>
                </a:lnTo>
                <a:lnTo>
                  <a:pt x="273" y="134"/>
                </a:lnTo>
                <a:lnTo>
                  <a:pt x="267" y="178"/>
                </a:lnTo>
                <a:lnTo>
                  <a:pt x="264" y="194"/>
                </a:lnTo>
                <a:lnTo>
                  <a:pt x="259" y="210"/>
                </a:lnTo>
                <a:lnTo>
                  <a:pt x="251" y="223"/>
                </a:lnTo>
                <a:lnTo>
                  <a:pt x="243" y="228"/>
                </a:lnTo>
                <a:lnTo>
                  <a:pt x="235" y="229"/>
                </a:lnTo>
                <a:lnTo>
                  <a:pt x="228" y="227"/>
                </a:lnTo>
                <a:lnTo>
                  <a:pt x="218" y="216"/>
                </a:lnTo>
                <a:lnTo>
                  <a:pt x="213" y="203"/>
                </a:lnTo>
                <a:lnTo>
                  <a:pt x="212" y="189"/>
                </a:lnTo>
                <a:lnTo>
                  <a:pt x="214" y="173"/>
                </a:lnTo>
                <a:lnTo>
                  <a:pt x="218" y="157"/>
                </a:lnTo>
                <a:lnTo>
                  <a:pt x="225" y="143"/>
                </a:lnTo>
                <a:lnTo>
                  <a:pt x="233" y="130"/>
                </a:lnTo>
                <a:lnTo>
                  <a:pt x="241" y="119"/>
                </a:lnTo>
                <a:lnTo>
                  <a:pt x="247" y="110"/>
                </a:lnTo>
                <a:lnTo>
                  <a:pt x="258" y="100"/>
                </a:lnTo>
                <a:lnTo>
                  <a:pt x="271" y="89"/>
                </a:lnTo>
                <a:lnTo>
                  <a:pt x="271" y="71"/>
                </a:lnTo>
                <a:lnTo>
                  <a:pt x="268" y="52"/>
                </a:lnTo>
                <a:lnTo>
                  <a:pt x="264" y="34"/>
                </a:lnTo>
                <a:lnTo>
                  <a:pt x="256" y="20"/>
                </a:lnTo>
                <a:lnTo>
                  <a:pt x="245" y="9"/>
                </a:lnTo>
                <a:lnTo>
                  <a:pt x="233" y="4"/>
                </a:lnTo>
                <a:lnTo>
                  <a:pt x="221" y="5"/>
                </a:lnTo>
                <a:lnTo>
                  <a:pt x="209" y="9"/>
                </a:lnTo>
                <a:lnTo>
                  <a:pt x="197" y="18"/>
                </a:lnTo>
                <a:lnTo>
                  <a:pt x="187" y="27"/>
                </a:lnTo>
                <a:lnTo>
                  <a:pt x="179" y="39"/>
                </a:lnTo>
                <a:lnTo>
                  <a:pt x="175" y="48"/>
                </a:lnTo>
                <a:lnTo>
                  <a:pt x="189" y="60"/>
                </a:lnTo>
                <a:lnTo>
                  <a:pt x="201" y="76"/>
                </a:lnTo>
                <a:lnTo>
                  <a:pt x="208" y="94"/>
                </a:lnTo>
                <a:lnTo>
                  <a:pt x="210" y="107"/>
                </a:lnTo>
                <a:lnTo>
                  <a:pt x="213" y="123"/>
                </a:lnTo>
                <a:lnTo>
                  <a:pt x="214" y="138"/>
                </a:lnTo>
                <a:lnTo>
                  <a:pt x="213" y="153"/>
                </a:lnTo>
                <a:lnTo>
                  <a:pt x="209" y="166"/>
                </a:lnTo>
                <a:lnTo>
                  <a:pt x="201" y="178"/>
                </a:lnTo>
                <a:lnTo>
                  <a:pt x="191" y="185"/>
                </a:lnTo>
                <a:lnTo>
                  <a:pt x="182" y="186"/>
                </a:lnTo>
                <a:lnTo>
                  <a:pt x="174" y="182"/>
                </a:lnTo>
                <a:lnTo>
                  <a:pt x="166" y="173"/>
                </a:lnTo>
                <a:lnTo>
                  <a:pt x="161" y="164"/>
                </a:lnTo>
                <a:lnTo>
                  <a:pt x="157" y="152"/>
                </a:lnTo>
                <a:lnTo>
                  <a:pt x="153" y="141"/>
                </a:lnTo>
                <a:lnTo>
                  <a:pt x="151" y="132"/>
                </a:lnTo>
                <a:lnTo>
                  <a:pt x="151" y="105"/>
                </a:lnTo>
                <a:lnTo>
                  <a:pt x="158" y="76"/>
                </a:lnTo>
                <a:lnTo>
                  <a:pt x="168" y="50"/>
                </a:lnTo>
                <a:lnTo>
                  <a:pt x="153" y="44"/>
                </a:lnTo>
                <a:lnTo>
                  <a:pt x="136" y="44"/>
                </a:lnTo>
                <a:lnTo>
                  <a:pt x="120" y="48"/>
                </a:lnTo>
                <a:lnTo>
                  <a:pt x="104" y="56"/>
                </a:lnTo>
                <a:lnTo>
                  <a:pt x="91" y="67"/>
                </a:lnTo>
                <a:lnTo>
                  <a:pt x="81" y="79"/>
                </a:lnTo>
                <a:lnTo>
                  <a:pt x="71" y="93"/>
                </a:lnTo>
                <a:lnTo>
                  <a:pt x="77" y="96"/>
                </a:lnTo>
                <a:lnTo>
                  <a:pt x="81" y="98"/>
                </a:lnTo>
                <a:lnTo>
                  <a:pt x="86" y="103"/>
                </a:lnTo>
                <a:lnTo>
                  <a:pt x="88" y="109"/>
                </a:lnTo>
                <a:lnTo>
                  <a:pt x="91" y="115"/>
                </a:lnTo>
                <a:lnTo>
                  <a:pt x="94" y="124"/>
                </a:lnTo>
                <a:lnTo>
                  <a:pt x="94" y="134"/>
                </a:lnTo>
                <a:lnTo>
                  <a:pt x="91" y="141"/>
                </a:lnTo>
                <a:lnTo>
                  <a:pt x="87" y="147"/>
                </a:lnTo>
                <a:lnTo>
                  <a:pt x="78" y="149"/>
                </a:lnTo>
                <a:lnTo>
                  <a:pt x="70" y="145"/>
                </a:lnTo>
                <a:lnTo>
                  <a:pt x="66" y="139"/>
                </a:lnTo>
                <a:lnTo>
                  <a:pt x="62" y="131"/>
                </a:lnTo>
                <a:lnTo>
                  <a:pt x="62" y="122"/>
                </a:lnTo>
                <a:lnTo>
                  <a:pt x="61" y="115"/>
                </a:lnTo>
                <a:lnTo>
                  <a:pt x="63" y="105"/>
                </a:lnTo>
                <a:lnTo>
                  <a:pt x="66" y="96"/>
                </a:lnTo>
                <a:lnTo>
                  <a:pt x="54" y="92"/>
                </a:lnTo>
                <a:lnTo>
                  <a:pt x="42" y="93"/>
                </a:lnTo>
                <a:lnTo>
                  <a:pt x="29" y="98"/>
                </a:lnTo>
                <a:lnTo>
                  <a:pt x="19" y="109"/>
                </a:lnTo>
                <a:lnTo>
                  <a:pt x="11" y="122"/>
                </a:lnTo>
                <a:lnTo>
                  <a:pt x="4" y="138"/>
                </a:lnTo>
                <a:lnTo>
                  <a:pt x="3" y="152"/>
                </a:lnTo>
                <a:lnTo>
                  <a:pt x="4" y="165"/>
                </a:lnTo>
                <a:lnTo>
                  <a:pt x="10" y="176"/>
                </a:lnTo>
                <a:lnTo>
                  <a:pt x="14" y="181"/>
                </a:lnTo>
                <a:lnTo>
                  <a:pt x="19" y="186"/>
                </a:lnTo>
                <a:lnTo>
                  <a:pt x="39" y="176"/>
                </a:lnTo>
                <a:lnTo>
                  <a:pt x="40" y="176"/>
                </a:lnTo>
                <a:lnTo>
                  <a:pt x="40" y="174"/>
                </a:lnTo>
                <a:lnTo>
                  <a:pt x="40" y="174"/>
                </a:lnTo>
                <a:lnTo>
                  <a:pt x="39" y="182"/>
                </a:lnTo>
                <a:lnTo>
                  <a:pt x="33" y="187"/>
                </a:lnTo>
                <a:lnTo>
                  <a:pt x="27" y="189"/>
                </a:lnTo>
                <a:lnTo>
                  <a:pt x="19" y="187"/>
                </a:lnTo>
                <a:lnTo>
                  <a:pt x="12" y="183"/>
                </a:lnTo>
                <a:lnTo>
                  <a:pt x="7" y="178"/>
                </a:lnTo>
                <a:lnTo>
                  <a:pt x="2" y="162"/>
                </a:lnTo>
                <a:lnTo>
                  <a:pt x="0" y="145"/>
                </a:lnTo>
                <a:lnTo>
                  <a:pt x="4" y="130"/>
                </a:lnTo>
                <a:lnTo>
                  <a:pt x="12" y="114"/>
                </a:lnTo>
                <a:lnTo>
                  <a:pt x="23" y="101"/>
                </a:lnTo>
                <a:lnTo>
                  <a:pt x="37" y="93"/>
                </a:lnTo>
                <a:lnTo>
                  <a:pt x="53" y="89"/>
                </a:lnTo>
                <a:lnTo>
                  <a:pt x="69" y="92"/>
                </a:lnTo>
                <a:lnTo>
                  <a:pt x="74" y="82"/>
                </a:lnTo>
                <a:lnTo>
                  <a:pt x="81" y="75"/>
                </a:lnTo>
                <a:lnTo>
                  <a:pt x="94" y="61"/>
                </a:lnTo>
                <a:lnTo>
                  <a:pt x="109" y="50"/>
                </a:lnTo>
                <a:lnTo>
                  <a:pt x="126" y="42"/>
                </a:lnTo>
                <a:lnTo>
                  <a:pt x="145" y="39"/>
                </a:lnTo>
                <a:lnTo>
                  <a:pt x="158" y="42"/>
                </a:lnTo>
                <a:lnTo>
                  <a:pt x="171" y="46"/>
                </a:lnTo>
                <a:lnTo>
                  <a:pt x="180" y="31"/>
                </a:lnTo>
                <a:lnTo>
                  <a:pt x="191" y="20"/>
                </a:lnTo>
                <a:lnTo>
                  <a:pt x="203" y="10"/>
                </a:lnTo>
                <a:lnTo>
                  <a:pt x="214" y="4"/>
                </a:lnTo>
                <a:lnTo>
                  <a:pt x="226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8320088" y="3648075"/>
            <a:ext cx="73025" cy="157163"/>
          </a:xfrm>
          <a:custGeom>
            <a:avLst/>
            <a:gdLst>
              <a:gd name="T0" fmla="*/ 17 w 46"/>
              <a:gd name="T1" fmla="*/ 0 h 99"/>
              <a:gd name="T2" fmla="*/ 21 w 46"/>
              <a:gd name="T3" fmla="*/ 1 h 99"/>
              <a:gd name="T4" fmla="*/ 25 w 46"/>
              <a:gd name="T5" fmla="*/ 4 h 99"/>
              <a:gd name="T6" fmla="*/ 27 w 46"/>
              <a:gd name="T7" fmla="*/ 8 h 99"/>
              <a:gd name="T8" fmla="*/ 30 w 46"/>
              <a:gd name="T9" fmla="*/ 12 h 99"/>
              <a:gd name="T10" fmla="*/ 32 w 46"/>
              <a:gd name="T11" fmla="*/ 15 h 99"/>
              <a:gd name="T12" fmla="*/ 35 w 46"/>
              <a:gd name="T13" fmla="*/ 19 h 99"/>
              <a:gd name="T14" fmla="*/ 36 w 46"/>
              <a:gd name="T15" fmla="*/ 22 h 99"/>
              <a:gd name="T16" fmla="*/ 39 w 46"/>
              <a:gd name="T17" fmla="*/ 25 h 99"/>
              <a:gd name="T18" fmla="*/ 42 w 46"/>
              <a:gd name="T19" fmla="*/ 29 h 99"/>
              <a:gd name="T20" fmla="*/ 43 w 46"/>
              <a:gd name="T21" fmla="*/ 30 h 99"/>
              <a:gd name="T22" fmla="*/ 44 w 46"/>
              <a:gd name="T23" fmla="*/ 32 h 99"/>
              <a:gd name="T24" fmla="*/ 46 w 46"/>
              <a:gd name="T25" fmla="*/ 36 h 99"/>
              <a:gd name="T26" fmla="*/ 44 w 46"/>
              <a:gd name="T27" fmla="*/ 39 h 99"/>
              <a:gd name="T28" fmla="*/ 46 w 46"/>
              <a:gd name="T29" fmla="*/ 39 h 99"/>
              <a:gd name="T30" fmla="*/ 46 w 46"/>
              <a:gd name="T31" fmla="*/ 40 h 99"/>
              <a:gd name="T32" fmla="*/ 46 w 46"/>
              <a:gd name="T33" fmla="*/ 42 h 99"/>
              <a:gd name="T34" fmla="*/ 43 w 46"/>
              <a:gd name="T35" fmla="*/ 46 h 99"/>
              <a:gd name="T36" fmla="*/ 39 w 46"/>
              <a:gd name="T37" fmla="*/ 51 h 99"/>
              <a:gd name="T38" fmla="*/ 36 w 46"/>
              <a:gd name="T39" fmla="*/ 57 h 99"/>
              <a:gd name="T40" fmla="*/ 32 w 46"/>
              <a:gd name="T41" fmla="*/ 63 h 99"/>
              <a:gd name="T42" fmla="*/ 27 w 46"/>
              <a:gd name="T43" fmla="*/ 72 h 99"/>
              <a:gd name="T44" fmla="*/ 22 w 46"/>
              <a:gd name="T45" fmla="*/ 80 h 99"/>
              <a:gd name="T46" fmla="*/ 18 w 46"/>
              <a:gd name="T47" fmla="*/ 86 h 99"/>
              <a:gd name="T48" fmla="*/ 13 w 46"/>
              <a:gd name="T49" fmla="*/ 93 h 99"/>
              <a:gd name="T50" fmla="*/ 11 w 46"/>
              <a:gd name="T51" fmla="*/ 93 h 99"/>
              <a:gd name="T52" fmla="*/ 10 w 46"/>
              <a:gd name="T53" fmla="*/ 94 h 99"/>
              <a:gd name="T54" fmla="*/ 9 w 46"/>
              <a:gd name="T55" fmla="*/ 94 h 99"/>
              <a:gd name="T56" fmla="*/ 8 w 46"/>
              <a:gd name="T57" fmla="*/ 94 h 99"/>
              <a:gd name="T58" fmla="*/ 5 w 46"/>
              <a:gd name="T59" fmla="*/ 97 h 99"/>
              <a:gd name="T60" fmla="*/ 4 w 46"/>
              <a:gd name="T61" fmla="*/ 98 h 99"/>
              <a:gd name="T62" fmla="*/ 4 w 46"/>
              <a:gd name="T63" fmla="*/ 98 h 99"/>
              <a:gd name="T64" fmla="*/ 2 w 46"/>
              <a:gd name="T65" fmla="*/ 98 h 99"/>
              <a:gd name="T66" fmla="*/ 1 w 46"/>
              <a:gd name="T67" fmla="*/ 99 h 99"/>
              <a:gd name="T68" fmla="*/ 0 w 46"/>
              <a:gd name="T69" fmla="*/ 98 h 99"/>
              <a:gd name="T70" fmla="*/ 0 w 46"/>
              <a:gd name="T71" fmla="*/ 98 h 99"/>
              <a:gd name="T72" fmla="*/ 1 w 46"/>
              <a:gd name="T73" fmla="*/ 97 h 99"/>
              <a:gd name="T74" fmla="*/ 0 w 46"/>
              <a:gd name="T75" fmla="*/ 95 h 99"/>
              <a:gd name="T76" fmla="*/ 1 w 46"/>
              <a:gd name="T77" fmla="*/ 94 h 99"/>
              <a:gd name="T78" fmla="*/ 1 w 46"/>
              <a:gd name="T79" fmla="*/ 94 h 99"/>
              <a:gd name="T80" fmla="*/ 8 w 46"/>
              <a:gd name="T81" fmla="*/ 82 h 99"/>
              <a:gd name="T82" fmla="*/ 17 w 46"/>
              <a:gd name="T83" fmla="*/ 72 h 99"/>
              <a:gd name="T84" fmla="*/ 25 w 46"/>
              <a:gd name="T85" fmla="*/ 61 h 99"/>
              <a:gd name="T86" fmla="*/ 32 w 46"/>
              <a:gd name="T87" fmla="*/ 51 h 99"/>
              <a:gd name="T88" fmla="*/ 32 w 46"/>
              <a:gd name="T89" fmla="*/ 46 h 99"/>
              <a:gd name="T90" fmla="*/ 32 w 46"/>
              <a:gd name="T91" fmla="*/ 40 h 99"/>
              <a:gd name="T92" fmla="*/ 30 w 46"/>
              <a:gd name="T93" fmla="*/ 34 h 99"/>
              <a:gd name="T94" fmla="*/ 22 w 46"/>
              <a:gd name="T95" fmla="*/ 25 h 99"/>
              <a:gd name="T96" fmla="*/ 15 w 46"/>
              <a:gd name="T97" fmla="*/ 15 h 99"/>
              <a:gd name="T98" fmla="*/ 11 w 46"/>
              <a:gd name="T99" fmla="*/ 6 h 99"/>
              <a:gd name="T100" fmla="*/ 11 w 46"/>
              <a:gd name="T101" fmla="*/ 4 h 99"/>
              <a:gd name="T102" fmla="*/ 13 w 46"/>
              <a:gd name="T103" fmla="*/ 2 h 99"/>
              <a:gd name="T104" fmla="*/ 15 w 46"/>
              <a:gd name="T105" fmla="*/ 1 h 99"/>
              <a:gd name="T106" fmla="*/ 17 w 46"/>
              <a:gd name="T10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" h="99">
                <a:moveTo>
                  <a:pt x="17" y="0"/>
                </a:moveTo>
                <a:lnTo>
                  <a:pt x="21" y="1"/>
                </a:lnTo>
                <a:lnTo>
                  <a:pt x="25" y="4"/>
                </a:lnTo>
                <a:lnTo>
                  <a:pt x="27" y="8"/>
                </a:lnTo>
                <a:lnTo>
                  <a:pt x="30" y="12"/>
                </a:lnTo>
                <a:lnTo>
                  <a:pt x="32" y="15"/>
                </a:lnTo>
                <a:lnTo>
                  <a:pt x="35" y="19"/>
                </a:lnTo>
                <a:lnTo>
                  <a:pt x="36" y="22"/>
                </a:lnTo>
                <a:lnTo>
                  <a:pt x="39" y="25"/>
                </a:lnTo>
                <a:lnTo>
                  <a:pt x="42" y="29"/>
                </a:lnTo>
                <a:lnTo>
                  <a:pt x="43" y="30"/>
                </a:lnTo>
                <a:lnTo>
                  <a:pt x="44" y="32"/>
                </a:lnTo>
                <a:lnTo>
                  <a:pt x="46" y="36"/>
                </a:lnTo>
                <a:lnTo>
                  <a:pt x="44" y="39"/>
                </a:lnTo>
                <a:lnTo>
                  <a:pt x="46" y="39"/>
                </a:lnTo>
                <a:lnTo>
                  <a:pt x="46" y="40"/>
                </a:lnTo>
                <a:lnTo>
                  <a:pt x="46" y="42"/>
                </a:lnTo>
                <a:lnTo>
                  <a:pt x="43" y="46"/>
                </a:lnTo>
                <a:lnTo>
                  <a:pt x="39" y="51"/>
                </a:lnTo>
                <a:lnTo>
                  <a:pt x="36" y="57"/>
                </a:lnTo>
                <a:lnTo>
                  <a:pt x="32" y="63"/>
                </a:lnTo>
                <a:lnTo>
                  <a:pt x="27" y="72"/>
                </a:lnTo>
                <a:lnTo>
                  <a:pt x="22" y="80"/>
                </a:lnTo>
                <a:lnTo>
                  <a:pt x="18" y="86"/>
                </a:lnTo>
                <a:lnTo>
                  <a:pt x="13" y="93"/>
                </a:lnTo>
                <a:lnTo>
                  <a:pt x="11" y="93"/>
                </a:lnTo>
                <a:lnTo>
                  <a:pt x="10" y="94"/>
                </a:lnTo>
                <a:lnTo>
                  <a:pt x="9" y="94"/>
                </a:lnTo>
                <a:lnTo>
                  <a:pt x="8" y="94"/>
                </a:lnTo>
                <a:lnTo>
                  <a:pt x="5" y="97"/>
                </a:lnTo>
                <a:lnTo>
                  <a:pt x="4" y="98"/>
                </a:lnTo>
                <a:lnTo>
                  <a:pt x="4" y="98"/>
                </a:lnTo>
                <a:lnTo>
                  <a:pt x="2" y="98"/>
                </a:lnTo>
                <a:lnTo>
                  <a:pt x="1" y="99"/>
                </a:lnTo>
                <a:lnTo>
                  <a:pt x="0" y="98"/>
                </a:lnTo>
                <a:lnTo>
                  <a:pt x="0" y="98"/>
                </a:lnTo>
                <a:lnTo>
                  <a:pt x="1" y="97"/>
                </a:lnTo>
                <a:lnTo>
                  <a:pt x="0" y="95"/>
                </a:lnTo>
                <a:lnTo>
                  <a:pt x="1" y="94"/>
                </a:lnTo>
                <a:lnTo>
                  <a:pt x="1" y="94"/>
                </a:lnTo>
                <a:lnTo>
                  <a:pt x="8" y="82"/>
                </a:lnTo>
                <a:lnTo>
                  <a:pt x="17" y="72"/>
                </a:lnTo>
                <a:lnTo>
                  <a:pt x="25" y="61"/>
                </a:lnTo>
                <a:lnTo>
                  <a:pt x="32" y="51"/>
                </a:lnTo>
                <a:lnTo>
                  <a:pt x="32" y="46"/>
                </a:lnTo>
                <a:lnTo>
                  <a:pt x="32" y="40"/>
                </a:lnTo>
                <a:lnTo>
                  <a:pt x="30" y="34"/>
                </a:lnTo>
                <a:lnTo>
                  <a:pt x="22" y="25"/>
                </a:lnTo>
                <a:lnTo>
                  <a:pt x="15" y="15"/>
                </a:lnTo>
                <a:lnTo>
                  <a:pt x="11" y="6"/>
                </a:lnTo>
                <a:lnTo>
                  <a:pt x="11" y="4"/>
                </a:lnTo>
                <a:lnTo>
                  <a:pt x="13" y="2"/>
                </a:lnTo>
                <a:lnTo>
                  <a:pt x="15" y="1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6856413" y="3671888"/>
            <a:ext cx="619125" cy="142875"/>
          </a:xfrm>
          <a:custGeom>
            <a:avLst/>
            <a:gdLst>
              <a:gd name="T0" fmla="*/ 127 w 390"/>
              <a:gd name="T1" fmla="*/ 28 h 90"/>
              <a:gd name="T2" fmla="*/ 130 w 390"/>
              <a:gd name="T3" fmla="*/ 69 h 90"/>
              <a:gd name="T4" fmla="*/ 142 w 390"/>
              <a:gd name="T5" fmla="*/ 66 h 90"/>
              <a:gd name="T6" fmla="*/ 159 w 390"/>
              <a:gd name="T7" fmla="*/ 19 h 90"/>
              <a:gd name="T8" fmla="*/ 173 w 390"/>
              <a:gd name="T9" fmla="*/ 7 h 90"/>
              <a:gd name="T10" fmla="*/ 192 w 390"/>
              <a:gd name="T11" fmla="*/ 35 h 90"/>
              <a:gd name="T12" fmla="*/ 205 w 390"/>
              <a:gd name="T13" fmla="*/ 77 h 90"/>
              <a:gd name="T14" fmla="*/ 236 w 390"/>
              <a:gd name="T15" fmla="*/ 17 h 90"/>
              <a:gd name="T16" fmla="*/ 265 w 390"/>
              <a:gd name="T17" fmla="*/ 24 h 90"/>
              <a:gd name="T18" fmla="*/ 272 w 390"/>
              <a:gd name="T19" fmla="*/ 67 h 90"/>
              <a:gd name="T20" fmla="*/ 276 w 390"/>
              <a:gd name="T21" fmla="*/ 74 h 90"/>
              <a:gd name="T22" fmla="*/ 301 w 390"/>
              <a:gd name="T23" fmla="*/ 28 h 90"/>
              <a:gd name="T24" fmla="*/ 320 w 390"/>
              <a:gd name="T25" fmla="*/ 14 h 90"/>
              <a:gd name="T26" fmla="*/ 340 w 390"/>
              <a:gd name="T27" fmla="*/ 35 h 90"/>
              <a:gd name="T28" fmla="*/ 357 w 390"/>
              <a:gd name="T29" fmla="*/ 40 h 90"/>
              <a:gd name="T30" fmla="*/ 390 w 390"/>
              <a:gd name="T31" fmla="*/ 37 h 90"/>
              <a:gd name="T32" fmla="*/ 343 w 390"/>
              <a:gd name="T33" fmla="*/ 46 h 90"/>
              <a:gd name="T34" fmla="*/ 334 w 390"/>
              <a:gd name="T35" fmla="*/ 36 h 90"/>
              <a:gd name="T36" fmla="*/ 322 w 390"/>
              <a:gd name="T37" fmla="*/ 23 h 90"/>
              <a:gd name="T38" fmla="*/ 310 w 390"/>
              <a:gd name="T39" fmla="*/ 19 h 90"/>
              <a:gd name="T40" fmla="*/ 273 w 390"/>
              <a:gd name="T41" fmla="*/ 80 h 90"/>
              <a:gd name="T42" fmla="*/ 269 w 390"/>
              <a:gd name="T43" fmla="*/ 82 h 90"/>
              <a:gd name="T44" fmla="*/ 263 w 390"/>
              <a:gd name="T45" fmla="*/ 32 h 90"/>
              <a:gd name="T46" fmla="*/ 239 w 390"/>
              <a:gd name="T47" fmla="*/ 19 h 90"/>
              <a:gd name="T48" fmla="*/ 208 w 390"/>
              <a:gd name="T49" fmla="*/ 88 h 90"/>
              <a:gd name="T50" fmla="*/ 197 w 390"/>
              <a:gd name="T51" fmla="*/ 66 h 90"/>
              <a:gd name="T52" fmla="*/ 177 w 390"/>
              <a:gd name="T53" fmla="*/ 21 h 90"/>
              <a:gd name="T54" fmla="*/ 163 w 390"/>
              <a:gd name="T55" fmla="*/ 17 h 90"/>
              <a:gd name="T56" fmla="*/ 146 w 390"/>
              <a:gd name="T57" fmla="*/ 66 h 90"/>
              <a:gd name="T58" fmla="*/ 126 w 390"/>
              <a:gd name="T59" fmla="*/ 79 h 90"/>
              <a:gd name="T60" fmla="*/ 125 w 390"/>
              <a:gd name="T61" fmla="*/ 37 h 90"/>
              <a:gd name="T62" fmla="*/ 120 w 390"/>
              <a:gd name="T63" fmla="*/ 16 h 90"/>
              <a:gd name="T64" fmla="*/ 113 w 390"/>
              <a:gd name="T65" fmla="*/ 7 h 90"/>
              <a:gd name="T66" fmla="*/ 99 w 390"/>
              <a:gd name="T67" fmla="*/ 59 h 90"/>
              <a:gd name="T68" fmla="*/ 89 w 390"/>
              <a:gd name="T69" fmla="*/ 58 h 90"/>
              <a:gd name="T70" fmla="*/ 57 w 390"/>
              <a:gd name="T71" fmla="*/ 33 h 90"/>
              <a:gd name="T72" fmla="*/ 50 w 390"/>
              <a:gd name="T73" fmla="*/ 29 h 90"/>
              <a:gd name="T74" fmla="*/ 43 w 390"/>
              <a:gd name="T75" fmla="*/ 36 h 90"/>
              <a:gd name="T76" fmla="*/ 38 w 390"/>
              <a:gd name="T77" fmla="*/ 50 h 90"/>
              <a:gd name="T78" fmla="*/ 29 w 390"/>
              <a:gd name="T79" fmla="*/ 66 h 90"/>
              <a:gd name="T80" fmla="*/ 24 w 390"/>
              <a:gd name="T81" fmla="*/ 66 h 90"/>
              <a:gd name="T82" fmla="*/ 1 w 390"/>
              <a:gd name="T83" fmla="*/ 46 h 90"/>
              <a:gd name="T84" fmla="*/ 4 w 390"/>
              <a:gd name="T85" fmla="*/ 42 h 90"/>
              <a:gd name="T86" fmla="*/ 22 w 390"/>
              <a:gd name="T87" fmla="*/ 56 h 90"/>
              <a:gd name="T88" fmla="*/ 29 w 390"/>
              <a:gd name="T89" fmla="*/ 58 h 90"/>
              <a:gd name="T90" fmla="*/ 36 w 390"/>
              <a:gd name="T91" fmla="*/ 44 h 90"/>
              <a:gd name="T92" fmla="*/ 51 w 390"/>
              <a:gd name="T93" fmla="*/ 21 h 90"/>
              <a:gd name="T94" fmla="*/ 78 w 390"/>
              <a:gd name="T95" fmla="*/ 35 h 90"/>
              <a:gd name="T96" fmla="*/ 95 w 390"/>
              <a:gd name="T97" fmla="*/ 54 h 90"/>
              <a:gd name="T98" fmla="*/ 97 w 390"/>
              <a:gd name="T99" fmla="*/ 44 h 90"/>
              <a:gd name="T100" fmla="*/ 113 w 390"/>
              <a:gd name="T101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0" h="90">
                <a:moveTo>
                  <a:pt x="117" y="0"/>
                </a:moveTo>
                <a:lnTo>
                  <a:pt x="122" y="6"/>
                </a:lnTo>
                <a:lnTo>
                  <a:pt x="125" y="12"/>
                </a:lnTo>
                <a:lnTo>
                  <a:pt x="126" y="21"/>
                </a:lnTo>
                <a:lnTo>
                  <a:pt x="127" y="28"/>
                </a:lnTo>
                <a:lnTo>
                  <a:pt x="130" y="58"/>
                </a:lnTo>
                <a:lnTo>
                  <a:pt x="130" y="61"/>
                </a:lnTo>
                <a:lnTo>
                  <a:pt x="130" y="63"/>
                </a:lnTo>
                <a:lnTo>
                  <a:pt x="130" y="66"/>
                </a:lnTo>
                <a:lnTo>
                  <a:pt x="130" y="69"/>
                </a:lnTo>
                <a:lnTo>
                  <a:pt x="129" y="74"/>
                </a:lnTo>
                <a:lnTo>
                  <a:pt x="129" y="78"/>
                </a:lnTo>
                <a:lnTo>
                  <a:pt x="131" y="82"/>
                </a:lnTo>
                <a:lnTo>
                  <a:pt x="134" y="84"/>
                </a:lnTo>
                <a:lnTo>
                  <a:pt x="142" y="66"/>
                </a:lnTo>
                <a:lnTo>
                  <a:pt x="148" y="46"/>
                </a:lnTo>
                <a:lnTo>
                  <a:pt x="155" y="28"/>
                </a:lnTo>
                <a:lnTo>
                  <a:pt x="156" y="25"/>
                </a:lnTo>
                <a:lnTo>
                  <a:pt x="158" y="21"/>
                </a:lnTo>
                <a:lnTo>
                  <a:pt x="159" y="19"/>
                </a:lnTo>
                <a:lnTo>
                  <a:pt x="162" y="15"/>
                </a:lnTo>
                <a:lnTo>
                  <a:pt x="164" y="11"/>
                </a:lnTo>
                <a:lnTo>
                  <a:pt x="167" y="8"/>
                </a:lnTo>
                <a:lnTo>
                  <a:pt x="169" y="7"/>
                </a:lnTo>
                <a:lnTo>
                  <a:pt x="173" y="7"/>
                </a:lnTo>
                <a:lnTo>
                  <a:pt x="177" y="11"/>
                </a:lnTo>
                <a:lnTo>
                  <a:pt x="180" y="15"/>
                </a:lnTo>
                <a:lnTo>
                  <a:pt x="184" y="21"/>
                </a:lnTo>
                <a:lnTo>
                  <a:pt x="188" y="28"/>
                </a:lnTo>
                <a:lnTo>
                  <a:pt x="192" y="35"/>
                </a:lnTo>
                <a:lnTo>
                  <a:pt x="197" y="49"/>
                </a:lnTo>
                <a:lnTo>
                  <a:pt x="202" y="62"/>
                </a:lnTo>
                <a:lnTo>
                  <a:pt x="204" y="67"/>
                </a:lnTo>
                <a:lnTo>
                  <a:pt x="204" y="71"/>
                </a:lnTo>
                <a:lnTo>
                  <a:pt x="205" y="77"/>
                </a:lnTo>
                <a:lnTo>
                  <a:pt x="206" y="80"/>
                </a:lnTo>
                <a:lnTo>
                  <a:pt x="229" y="32"/>
                </a:lnTo>
                <a:lnTo>
                  <a:pt x="230" y="27"/>
                </a:lnTo>
                <a:lnTo>
                  <a:pt x="232" y="21"/>
                </a:lnTo>
                <a:lnTo>
                  <a:pt x="236" y="17"/>
                </a:lnTo>
                <a:lnTo>
                  <a:pt x="240" y="14"/>
                </a:lnTo>
                <a:lnTo>
                  <a:pt x="246" y="11"/>
                </a:lnTo>
                <a:lnTo>
                  <a:pt x="254" y="12"/>
                </a:lnTo>
                <a:lnTo>
                  <a:pt x="260" y="16"/>
                </a:lnTo>
                <a:lnTo>
                  <a:pt x="265" y="24"/>
                </a:lnTo>
                <a:lnTo>
                  <a:pt x="268" y="32"/>
                </a:lnTo>
                <a:lnTo>
                  <a:pt x="272" y="62"/>
                </a:lnTo>
                <a:lnTo>
                  <a:pt x="272" y="63"/>
                </a:lnTo>
                <a:lnTo>
                  <a:pt x="272" y="66"/>
                </a:lnTo>
                <a:lnTo>
                  <a:pt x="272" y="67"/>
                </a:lnTo>
                <a:lnTo>
                  <a:pt x="273" y="70"/>
                </a:lnTo>
                <a:lnTo>
                  <a:pt x="273" y="73"/>
                </a:lnTo>
                <a:lnTo>
                  <a:pt x="273" y="74"/>
                </a:lnTo>
                <a:lnTo>
                  <a:pt x="275" y="74"/>
                </a:lnTo>
                <a:lnTo>
                  <a:pt x="276" y="74"/>
                </a:lnTo>
                <a:lnTo>
                  <a:pt x="278" y="71"/>
                </a:lnTo>
                <a:lnTo>
                  <a:pt x="281" y="67"/>
                </a:lnTo>
                <a:lnTo>
                  <a:pt x="286" y="58"/>
                </a:lnTo>
                <a:lnTo>
                  <a:pt x="294" y="44"/>
                </a:lnTo>
                <a:lnTo>
                  <a:pt x="301" y="28"/>
                </a:lnTo>
                <a:lnTo>
                  <a:pt x="310" y="14"/>
                </a:lnTo>
                <a:lnTo>
                  <a:pt x="313" y="12"/>
                </a:lnTo>
                <a:lnTo>
                  <a:pt x="314" y="11"/>
                </a:lnTo>
                <a:lnTo>
                  <a:pt x="317" y="11"/>
                </a:lnTo>
                <a:lnTo>
                  <a:pt x="320" y="14"/>
                </a:lnTo>
                <a:lnTo>
                  <a:pt x="324" y="16"/>
                </a:lnTo>
                <a:lnTo>
                  <a:pt x="330" y="20"/>
                </a:lnTo>
                <a:lnTo>
                  <a:pt x="335" y="25"/>
                </a:lnTo>
                <a:lnTo>
                  <a:pt x="338" y="29"/>
                </a:lnTo>
                <a:lnTo>
                  <a:pt x="340" y="35"/>
                </a:lnTo>
                <a:lnTo>
                  <a:pt x="343" y="37"/>
                </a:lnTo>
                <a:lnTo>
                  <a:pt x="345" y="40"/>
                </a:lnTo>
                <a:lnTo>
                  <a:pt x="348" y="40"/>
                </a:lnTo>
                <a:lnTo>
                  <a:pt x="352" y="40"/>
                </a:lnTo>
                <a:lnTo>
                  <a:pt x="357" y="40"/>
                </a:lnTo>
                <a:lnTo>
                  <a:pt x="373" y="37"/>
                </a:lnTo>
                <a:lnTo>
                  <a:pt x="390" y="36"/>
                </a:lnTo>
                <a:lnTo>
                  <a:pt x="390" y="36"/>
                </a:lnTo>
                <a:lnTo>
                  <a:pt x="390" y="36"/>
                </a:lnTo>
                <a:lnTo>
                  <a:pt x="390" y="37"/>
                </a:lnTo>
                <a:lnTo>
                  <a:pt x="389" y="37"/>
                </a:lnTo>
                <a:lnTo>
                  <a:pt x="374" y="40"/>
                </a:lnTo>
                <a:lnTo>
                  <a:pt x="361" y="44"/>
                </a:lnTo>
                <a:lnTo>
                  <a:pt x="347" y="46"/>
                </a:lnTo>
                <a:lnTo>
                  <a:pt x="343" y="46"/>
                </a:lnTo>
                <a:lnTo>
                  <a:pt x="340" y="45"/>
                </a:lnTo>
                <a:lnTo>
                  <a:pt x="338" y="44"/>
                </a:lnTo>
                <a:lnTo>
                  <a:pt x="336" y="41"/>
                </a:lnTo>
                <a:lnTo>
                  <a:pt x="335" y="38"/>
                </a:lnTo>
                <a:lnTo>
                  <a:pt x="334" y="36"/>
                </a:lnTo>
                <a:lnTo>
                  <a:pt x="331" y="33"/>
                </a:lnTo>
                <a:lnTo>
                  <a:pt x="330" y="29"/>
                </a:lnTo>
                <a:lnTo>
                  <a:pt x="326" y="27"/>
                </a:lnTo>
                <a:lnTo>
                  <a:pt x="324" y="25"/>
                </a:lnTo>
                <a:lnTo>
                  <a:pt x="322" y="23"/>
                </a:lnTo>
                <a:lnTo>
                  <a:pt x="320" y="20"/>
                </a:lnTo>
                <a:lnTo>
                  <a:pt x="318" y="19"/>
                </a:lnTo>
                <a:lnTo>
                  <a:pt x="315" y="17"/>
                </a:lnTo>
                <a:lnTo>
                  <a:pt x="313" y="17"/>
                </a:lnTo>
                <a:lnTo>
                  <a:pt x="310" y="19"/>
                </a:lnTo>
                <a:lnTo>
                  <a:pt x="305" y="25"/>
                </a:lnTo>
                <a:lnTo>
                  <a:pt x="301" y="35"/>
                </a:lnTo>
                <a:lnTo>
                  <a:pt x="298" y="42"/>
                </a:lnTo>
                <a:lnTo>
                  <a:pt x="286" y="62"/>
                </a:lnTo>
                <a:lnTo>
                  <a:pt x="273" y="80"/>
                </a:lnTo>
                <a:lnTo>
                  <a:pt x="273" y="82"/>
                </a:lnTo>
                <a:lnTo>
                  <a:pt x="272" y="82"/>
                </a:lnTo>
                <a:lnTo>
                  <a:pt x="271" y="83"/>
                </a:lnTo>
                <a:lnTo>
                  <a:pt x="271" y="83"/>
                </a:lnTo>
                <a:lnTo>
                  <a:pt x="269" y="82"/>
                </a:lnTo>
                <a:lnTo>
                  <a:pt x="268" y="65"/>
                </a:lnTo>
                <a:lnTo>
                  <a:pt x="265" y="46"/>
                </a:lnTo>
                <a:lnTo>
                  <a:pt x="264" y="41"/>
                </a:lnTo>
                <a:lnTo>
                  <a:pt x="264" y="36"/>
                </a:lnTo>
                <a:lnTo>
                  <a:pt x="263" y="32"/>
                </a:lnTo>
                <a:lnTo>
                  <a:pt x="260" y="27"/>
                </a:lnTo>
                <a:lnTo>
                  <a:pt x="256" y="21"/>
                </a:lnTo>
                <a:lnTo>
                  <a:pt x="251" y="17"/>
                </a:lnTo>
                <a:lnTo>
                  <a:pt x="246" y="16"/>
                </a:lnTo>
                <a:lnTo>
                  <a:pt x="239" y="19"/>
                </a:lnTo>
                <a:lnTo>
                  <a:pt x="232" y="31"/>
                </a:lnTo>
                <a:lnTo>
                  <a:pt x="221" y="58"/>
                </a:lnTo>
                <a:lnTo>
                  <a:pt x="209" y="84"/>
                </a:lnTo>
                <a:lnTo>
                  <a:pt x="209" y="86"/>
                </a:lnTo>
                <a:lnTo>
                  <a:pt x="208" y="88"/>
                </a:lnTo>
                <a:lnTo>
                  <a:pt x="205" y="88"/>
                </a:lnTo>
                <a:lnTo>
                  <a:pt x="204" y="88"/>
                </a:lnTo>
                <a:lnTo>
                  <a:pt x="200" y="82"/>
                </a:lnTo>
                <a:lnTo>
                  <a:pt x="198" y="74"/>
                </a:lnTo>
                <a:lnTo>
                  <a:pt x="197" y="66"/>
                </a:lnTo>
                <a:lnTo>
                  <a:pt x="193" y="56"/>
                </a:lnTo>
                <a:lnTo>
                  <a:pt x="190" y="44"/>
                </a:lnTo>
                <a:lnTo>
                  <a:pt x="184" y="35"/>
                </a:lnTo>
                <a:lnTo>
                  <a:pt x="181" y="29"/>
                </a:lnTo>
                <a:lnTo>
                  <a:pt x="177" y="21"/>
                </a:lnTo>
                <a:lnTo>
                  <a:pt x="175" y="15"/>
                </a:lnTo>
                <a:lnTo>
                  <a:pt x="169" y="12"/>
                </a:lnTo>
                <a:lnTo>
                  <a:pt x="167" y="12"/>
                </a:lnTo>
                <a:lnTo>
                  <a:pt x="166" y="15"/>
                </a:lnTo>
                <a:lnTo>
                  <a:pt x="163" y="17"/>
                </a:lnTo>
                <a:lnTo>
                  <a:pt x="162" y="21"/>
                </a:lnTo>
                <a:lnTo>
                  <a:pt x="160" y="24"/>
                </a:lnTo>
                <a:lnTo>
                  <a:pt x="159" y="27"/>
                </a:lnTo>
                <a:lnTo>
                  <a:pt x="152" y="46"/>
                </a:lnTo>
                <a:lnTo>
                  <a:pt x="146" y="66"/>
                </a:lnTo>
                <a:lnTo>
                  <a:pt x="138" y="84"/>
                </a:lnTo>
                <a:lnTo>
                  <a:pt x="133" y="90"/>
                </a:lnTo>
                <a:lnTo>
                  <a:pt x="130" y="90"/>
                </a:lnTo>
                <a:lnTo>
                  <a:pt x="127" y="86"/>
                </a:lnTo>
                <a:lnTo>
                  <a:pt x="126" y="79"/>
                </a:lnTo>
                <a:lnTo>
                  <a:pt x="126" y="71"/>
                </a:lnTo>
                <a:lnTo>
                  <a:pt x="126" y="65"/>
                </a:lnTo>
                <a:lnTo>
                  <a:pt x="126" y="61"/>
                </a:lnTo>
                <a:lnTo>
                  <a:pt x="125" y="49"/>
                </a:lnTo>
                <a:lnTo>
                  <a:pt x="125" y="37"/>
                </a:lnTo>
                <a:lnTo>
                  <a:pt x="122" y="27"/>
                </a:lnTo>
                <a:lnTo>
                  <a:pt x="122" y="25"/>
                </a:lnTo>
                <a:lnTo>
                  <a:pt x="121" y="23"/>
                </a:lnTo>
                <a:lnTo>
                  <a:pt x="121" y="20"/>
                </a:lnTo>
                <a:lnTo>
                  <a:pt x="120" y="16"/>
                </a:lnTo>
                <a:lnTo>
                  <a:pt x="118" y="12"/>
                </a:lnTo>
                <a:lnTo>
                  <a:pt x="117" y="10"/>
                </a:lnTo>
                <a:lnTo>
                  <a:pt x="116" y="7"/>
                </a:lnTo>
                <a:lnTo>
                  <a:pt x="114" y="7"/>
                </a:lnTo>
                <a:lnTo>
                  <a:pt x="113" y="7"/>
                </a:lnTo>
                <a:lnTo>
                  <a:pt x="105" y="27"/>
                </a:lnTo>
                <a:lnTo>
                  <a:pt x="101" y="46"/>
                </a:lnTo>
                <a:lnTo>
                  <a:pt x="101" y="52"/>
                </a:lnTo>
                <a:lnTo>
                  <a:pt x="101" y="56"/>
                </a:lnTo>
                <a:lnTo>
                  <a:pt x="99" y="59"/>
                </a:lnTo>
                <a:lnTo>
                  <a:pt x="99" y="61"/>
                </a:lnTo>
                <a:lnTo>
                  <a:pt x="96" y="62"/>
                </a:lnTo>
                <a:lnTo>
                  <a:pt x="95" y="62"/>
                </a:lnTo>
                <a:lnTo>
                  <a:pt x="92" y="59"/>
                </a:lnTo>
                <a:lnTo>
                  <a:pt x="89" y="58"/>
                </a:lnTo>
                <a:lnTo>
                  <a:pt x="88" y="54"/>
                </a:lnTo>
                <a:lnTo>
                  <a:pt x="87" y="52"/>
                </a:lnTo>
                <a:lnTo>
                  <a:pt x="84" y="49"/>
                </a:lnTo>
                <a:lnTo>
                  <a:pt x="71" y="38"/>
                </a:lnTo>
                <a:lnTo>
                  <a:pt x="57" y="33"/>
                </a:lnTo>
                <a:lnTo>
                  <a:pt x="54" y="33"/>
                </a:lnTo>
                <a:lnTo>
                  <a:pt x="53" y="33"/>
                </a:lnTo>
                <a:lnTo>
                  <a:pt x="53" y="32"/>
                </a:lnTo>
                <a:lnTo>
                  <a:pt x="51" y="31"/>
                </a:lnTo>
                <a:lnTo>
                  <a:pt x="50" y="29"/>
                </a:lnTo>
                <a:lnTo>
                  <a:pt x="49" y="28"/>
                </a:lnTo>
                <a:lnTo>
                  <a:pt x="47" y="28"/>
                </a:lnTo>
                <a:lnTo>
                  <a:pt x="46" y="31"/>
                </a:lnTo>
                <a:lnTo>
                  <a:pt x="45" y="33"/>
                </a:lnTo>
                <a:lnTo>
                  <a:pt x="43" y="36"/>
                </a:lnTo>
                <a:lnTo>
                  <a:pt x="42" y="40"/>
                </a:lnTo>
                <a:lnTo>
                  <a:pt x="41" y="42"/>
                </a:lnTo>
                <a:lnTo>
                  <a:pt x="40" y="44"/>
                </a:lnTo>
                <a:lnTo>
                  <a:pt x="40" y="45"/>
                </a:lnTo>
                <a:lnTo>
                  <a:pt x="38" y="50"/>
                </a:lnTo>
                <a:lnTo>
                  <a:pt x="36" y="54"/>
                </a:lnTo>
                <a:lnTo>
                  <a:pt x="33" y="59"/>
                </a:lnTo>
                <a:lnTo>
                  <a:pt x="32" y="63"/>
                </a:lnTo>
                <a:lnTo>
                  <a:pt x="30" y="65"/>
                </a:lnTo>
                <a:lnTo>
                  <a:pt x="29" y="66"/>
                </a:lnTo>
                <a:lnTo>
                  <a:pt x="28" y="67"/>
                </a:lnTo>
                <a:lnTo>
                  <a:pt x="25" y="67"/>
                </a:lnTo>
                <a:lnTo>
                  <a:pt x="25" y="67"/>
                </a:lnTo>
                <a:lnTo>
                  <a:pt x="24" y="67"/>
                </a:lnTo>
                <a:lnTo>
                  <a:pt x="24" y="66"/>
                </a:lnTo>
                <a:lnTo>
                  <a:pt x="22" y="65"/>
                </a:lnTo>
                <a:lnTo>
                  <a:pt x="21" y="63"/>
                </a:lnTo>
                <a:lnTo>
                  <a:pt x="15" y="57"/>
                </a:lnTo>
                <a:lnTo>
                  <a:pt x="8" y="52"/>
                </a:lnTo>
                <a:lnTo>
                  <a:pt x="1" y="46"/>
                </a:lnTo>
                <a:lnTo>
                  <a:pt x="0" y="45"/>
                </a:lnTo>
                <a:lnTo>
                  <a:pt x="1" y="44"/>
                </a:lnTo>
                <a:lnTo>
                  <a:pt x="1" y="42"/>
                </a:lnTo>
                <a:lnTo>
                  <a:pt x="4" y="42"/>
                </a:lnTo>
                <a:lnTo>
                  <a:pt x="4" y="42"/>
                </a:lnTo>
                <a:lnTo>
                  <a:pt x="9" y="45"/>
                </a:lnTo>
                <a:lnTo>
                  <a:pt x="15" y="48"/>
                </a:lnTo>
                <a:lnTo>
                  <a:pt x="19" y="52"/>
                </a:lnTo>
                <a:lnTo>
                  <a:pt x="20" y="53"/>
                </a:lnTo>
                <a:lnTo>
                  <a:pt x="22" y="56"/>
                </a:lnTo>
                <a:lnTo>
                  <a:pt x="25" y="58"/>
                </a:lnTo>
                <a:lnTo>
                  <a:pt x="26" y="61"/>
                </a:lnTo>
                <a:lnTo>
                  <a:pt x="29" y="62"/>
                </a:lnTo>
                <a:lnTo>
                  <a:pt x="29" y="61"/>
                </a:lnTo>
                <a:lnTo>
                  <a:pt x="29" y="58"/>
                </a:lnTo>
                <a:lnTo>
                  <a:pt x="30" y="56"/>
                </a:lnTo>
                <a:lnTo>
                  <a:pt x="32" y="53"/>
                </a:lnTo>
                <a:lnTo>
                  <a:pt x="33" y="49"/>
                </a:lnTo>
                <a:lnTo>
                  <a:pt x="36" y="46"/>
                </a:lnTo>
                <a:lnTo>
                  <a:pt x="36" y="44"/>
                </a:lnTo>
                <a:lnTo>
                  <a:pt x="37" y="44"/>
                </a:lnTo>
                <a:lnTo>
                  <a:pt x="40" y="35"/>
                </a:lnTo>
                <a:lnTo>
                  <a:pt x="43" y="27"/>
                </a:lnTo>
                <a:lnTo>
                  <a:pt x="50" y="21"/>
                </a:lnTo>
                <a:lnTo>
                  <a:pt x="51" y="21"/>
                </a:lnTo>
                <a:lnTo>
                  <a:pt x="51" y="21"/>
                </a:lnTo>
                <a:lnTo>
                  <a:pt x="58" y="27"/>
                </a:lnTo>
                <a:lnTo>
                  <a:pt x="64" y="29"/>
                </a:lnTo>
                <a:lnTo>
                  <a:pt x="70" y="31"/>
                </a:lnTo>
                <a:lnTo>
                  <a:pt x="78" y="35"/>
                </a:lnTo>
                <a:lnTo>
                  <a:pt x="83" y="38"/>
                </a:lnTo>
                <a:lnTo>
                  <a:pt x="87" y="44"/>
                </a:lnTo>
                <a:lnTo>
                  <a:pt x="89" y="49"/>
                </a:lnTo>
                <a:lnTo>
                  <a:pt x="95" y="54"/>
                </a:lnTo>
                <a:lnTo>
                  <a:pt x="95" y="54"/>
                </a:lnTo>
                <a:lnTo>
                  <a:pt x="96" y="54"/>
                </a:lnTo>
                <a:lnTo>
                  <a:pt x="97" y="52"/>
                </a:lnTo>
                <a:lnTo>
                  <a:pt x="97" y="49"/>
                </a:lnTo>
                <a:lnTo>
                  <a:pt x="97" y="46"/>
                </a:lnTo>
                <a:lnTo>
                  <a:pt x="97" y="44"/>
                </a:lnTo>
                <a:lnTo>
                  <a:pt x="99" y="41"/>
                </a:lnTo>
                <a:lnTo>
                  <a:pt x="99" y="40"/>
                </a:lnTo>
                <a:lnTo>
                  <a:pt x="103" y="24"/>
                </a:lnTo>
                <a:lnTo>
                  <a:pt x="106" y="14"/>
                </a:lnTo>
                <a:lnTo>
                  <a:pt x="113" y="3"/>
                </a:lnTo>
                <a:lnTo>
                  <a:pt x="114" y="2"/>
                </a:lnTo>
                <a:lnTo>
                  <a:pt x="116" y="0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5"/>
          <p:cNvSpPr>
            <a:spLocks noEditPoints="1"/>
          </p:cNvSpPr>
          <p:nvPr/>
        </p:nvSpPr>
        <p:spPr bwMode="auto">
          <a:xfrm>
            <a:off x="7450138" y="3651250"/>
            <a:ext cx="71438" cy="133350"/>
          </a:xfrm>
          <a:custGeom>
            <a:avLst/>
            <a:gdLst>
              <a:gd name="T0" fmla="*/ 17 w 45"/>
              <a:gd name="T1" fmla="*/ 71 h 84"/>
              <a:gd name="T2" fmla="*/ 17 w 45"/>
              <a:gd name="T3" fmla="*/ 72 h 84"/>
              <a:gd name="T4" fmla="*/ 40 w 45"/>
              <a:gd name="T5" fmla="*/ 30 h 84"/>
              <a:gd name="T6" fmla="*/ 37 w 45"/>
              <a:gd name="T7" fmla="*/ 32 h 84"/>
              <a:gd name="T8" fmla="*/ 32 w 45"/>
              <a:gd name="T9" fmla="*/ 41 h 84"/>
              <a:gd name="T10" fmla="*/ 8 w 45"/>
              <a:gd name="T11" fmla="*/ 15 h 84"/>
              <a:gd name="T12" fmla="*/ 16 w 45"/>
              <a:gd name="T13" fmla="*/ 58 h 84"/>
              <a:gd name="T14" fmla="*/ 25 w 45"/>
              <a:gd name="T15" fmla="*/ 46 h 84"/>
              <a:gd name="T16" fmla="*/ 32 w 45"/>
              <a:gd name="T17" fmla="*/ 29 h 84"/>
              <a:gd name="T18" fmla="*/ 8 w 45"/>
              <a:gd name="T19" fmla="*/ 15 h 84"/>
              <a:gd name="T20" fmla="*/ 8 w 45"/>
              <a:gd name="T21" fmla="*/ 0 h 84"/>
              <a:gd name="T22" fmla="*/ 11 w 45"/>
              <a:gd name="T23" fmla="*/ 2 h 84"/>
              <a:gd name="T24" fmla="*/ 21 w 45"/>
              <a:gd name="T25" fmla="*/ 6 h 84"/>
              <a:gd name="T26" fmla="*/ 37 w 45"/>
              <a:gd name="T27" fmla="*/ 15 h 84"/>
              <a:gd name="T28" fmla="*/ 40 w 45"/>
              <a:gd name="T29" fmla="*/ 17 h 84"/>
              <a:gd name="T30" fmla="*/ 40 w 45"/>
              <a:gd name="T31" fmla="*/ 21 h 84"/>
              <a:gd name="T32" fmla="*/ 44 w 45"/>
              <a:gd name="T33" fmla="*/ 25 h 84"/>
              <a:gd name="T34" fmla="*/ 42 w 45"/>
              <a:gd name="T35" fmla="*/ 28 h 84"/>
              <a:gd name="T36" fmla="*/ 45 w 45"/>
              <a:gd name="T37" fmla="*/ 27 h 84"/>
              <a:gd name="T38" fmla="*/ 45 w 45"/>
              <a:gd name="T39" fmla="*/ 28 h 84"/>
              <a:gd name="T40" fmla="*/ 44 w 45"/>
              <a:gd name="T41" fmla="*/ 30 h 84"/>
              <a:gd name="T42" fmla="*/ 40 w 45"/>
              <a:gd name="T43" fmla="*/ 44 h 84"/>
              <a:gd name="T44" fmla="*/ 24 w 45"/>
              <a:gd name="T45" fmla="*/ 69 h 84"/>
              <a:gd name="T46" fmla="*/ 15 w 45"/>
              <a:gd name="T47" fmla="*/ 83 h 84"/>
              <a:gd name="T48" fmla="*/ 12 w 45"/>
              <a:gd name="T49" fmla="*/ 84 h 84"/>
              <a:gd name="T50" fmla="*/ 11 w 45"/>
              <a:gd name="T51" fmla="*/ 83 h 84"/>
              <a:gd name="T52" fmla="*/ 9 w 45"/>
              <a:gd name="T53" fmla="*/ 83 h 84"/>
              <a:gd name="T54" fmla="*/ 7 w 45"/>
              <a:gd name="T55" fmla="*/ 84 h 84"/>
              <a:gd name="T56" fmla="*/ 6 w 45"/>
              <a:gd name="T57" fmla="*/ 83 h 84"/>
              <a:gd name="T58" fmla="*/ 9 w 45"/>
              <a:gd name="T59" fmla="*/ 76 h 84"/>
              <a:gd name="T60" fmla="*/ 0 w 45"/>
              <a:gd name="T61" fmla="*/ 34 h 84"/>
              <a:gd name="T62" fmla="*/ 2 w 45"/>
              <a:gd name="T63" fmla="*/ 32 h 84"/>
              <a:gd name="T64" fmla="*/ 2 w 45"/>
              <a:gd name="T65" fmla="*/ 16 h 84"/>
              <a:gd name="T66" fmla="*/ 3 w 45"/>
              <a:gd name="T67" fmla="*/ 13 h 84"/>
              <a:gd name="T68" fmla="*/ 6 w 45"/>
              <a:gd name="T69" fmla="*/ 11 h 84"/>
              <a:gd name="T70" fmla="*/ 2 w 45"/>
              <a:gd name="T71" fmla="*/ 6 h 84"/>
              <a:gd name="T72" fmla="*/ 3 w 45"/>
              <a:gd name="T73" fmla="*/ 3 h 84"/>
              <a:gd name="T74" fmla="*/ 7 w 45"/>
              <a:gd name="T7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84">
                <a:moveTo>
                  <a:pt x="20" y="69"/>
                </a:moveTo>
                <a:lnTo>
                  <a:pt x="17" y="71"/>
                </a:lnTo>
                <a:lnTo>
                  <a:pt x="17" y="71"/>
                </a:lnTo>
                <a:lnTo>
                  <a:pt x="17" y="72"/>
                </a:lnTo>
                <a:lnTo>
                  <a:pt x="20" y="69"/>
                </a:lnTo>
                <a:close/>
                <a:moveTo>
                  <a:pt x="40" y="30"/>
                </a:moveTo>
                <a:lnTo>
                  <a:pt x="38" y="30"/>
                </a:lnTo>
                <a:lnTo>
                  <a:pt x="37" y="32"/>
                </a:lnTo>
                <a:lnTo>
                  <a:pt x="36" y="30"/>
                </a:lnTo>
                <a:lnTo>
                  <a:pt x="32" y="41"/>
                </a:lnTo>
                <a:lnTo>
                  <a:pt x="40" y="30"/>
                </a:lnTo>
                <a:close/>
                <a:moveTo>
                  <a:pt x="8" y="15"/>
                </a:moveTo>
                <a:lnTo>
                  <a:pt x="13" y="36"/>
                </a:lnTo>
                <a:lnTo>
                  <a:pt x="16" y="58"/>
                </a:lnTo>
                <a:lnTo>
                  <a:pt x="17" y="62"/>
                </a:lnTo>
                <a:lnTo>
                  <a:pt x="25" y="46"/>
                </a:lnTo>
                <a:lnTo>
                  <a:pt x="32" y="30"/>
                </a:lnTo>
                <a:lnTo>
                  <a:pt x="32" y="29"/>
                </a:lnTo>
                <a:lnTo>
                  <a:pt x="20" y="23"/>
                </a:lnTo>
                <a:lnTo>
                  <a:pt x="8" y="15"/>
                </a:lnTo>
                <a:close/>
                <a:moveTo>
                  <a:pt x="7" y="0"/>
                </a:moveTo>
                <a:lnTo>
                  <a:pt x="8" y="0"/>
                </a:lnTo>
                <a:lnTo>
                  <a:pt x="9" y="3"/>
                </a:lnTo>
                <a:lnTo>
                  <a:pt x="11" y="2"/>
                </a:lnTo>
                <a:lnTo>
                  <a:pt x="12" y="2"/>
                </a:lnTo>
                <a:lnTo>
                  <a:pt x="21" y="6"/>
                </a:lnTo>
                <a:lnTo>
                  <a:pt x="29" y="11"/>
                </a:lnTo>
                <a:lnTo>
                  <a:pt x="37" y="15"/>
                </a:lnTo>
                <a:lnTo>
                  <a:pt x="38" y="16"/>
                </a:lnTo>
                <a:lnTo>
                  <a:pt x="40" y="17"/>
                </a:lnTo>
                <a:lnTo>
                  <a:pt x="40" y="19"/>
                </a:lnTo>
                <a:lnTo>
                  <a:pt x="40" y="21"/>
                </a:lnTo>
                <a:lnTo>
                  <a:pt x="42" y="24"/>
                </a:lnTo>
                <a:lnTo>
                  <a:pt x="44" y="25"/>
                </a:lnTo>
                <a:lnTo>
                  <a:pt x="42" y="27"/>
                </a:lnTo>
                <a:lnTo>
                  <a:pt x="42" y="28"/>
                </a:lnTo>
                <a:lnTo>
                  <a:pt x="44" y="27"/>
                </a:lnTo>
                <a:lnTo>
                  <a:pt x="45" y="27"/>
                </a:lnTo>
                <a:lnTo>
                  <a:pt x="45" y="28"/>
                </a:lnTo>
                <a:lnTo>
                  <a:pt x="45" y="28"/>
                </a:lnTo>
                <a:lnTo>
                  <a:pt x="45" y="30"/>
                </a:lnTo>
                <a:lnTo>
                  <a:pt x="44" y="30"/>
                </a:lnTo>
                <a:lnTo>
                  <a:pt x="44" y="32"/>
                </a:lnTo>
                <a:lnTo>
                  <a:pt x="40" y="44"/>
                </a:lnTo>
                <a:lnTo>
                  <a:pt x="32" y="54"/>
                </a:lnTo>
                <a:lnTo>
                  <a:pt x="24" y="69"/>
                </a:lnTo>
                <a:lnTo>
                  <a:pt x="15" y="82"/>
                </a:lnTo>
                <a:lnTo>
                  <a:pt x="15" y="83"/>
                </a:lnTo>
                <a:lnTo>
                  <a:pt x="13" y="83"/>
                </a:lnTo>
                <a:lnTo>
                  <a:pt x="12" y="84"/>
                </a:lnTo>
                <a:lnTo>
                  <a:pt x="11" y="84"/>
                </a:lnTo>
                <a:lnTo>
                  <a:pt x="11" y="83"/>
                </a:lnTo>
                <a:lnTo>
                  <a:pt x="11" y="82"/>
                </a:lnTo>
                <a:lnTo>
                  <a:pt x="9" y="83"/>
                </a:lnTo>
                <a:lnTo>
                  <a:pt x="8" y="83"/>
                </a:lnTo>
                <a:lnTo>
                  <a:pt x="7" y="84"/>
                </a:lnTo>
                <a:lnTo>
                  <a:pt x="6" y="84"/>
                </a:lnTo>
                <a:lnTo>
                  <a:pt x="6" y="83"/>
                </a:lnTo>
                <a:lnTo>
                  <a:pt x="7" y="80"/>
                </a:lnTo>
                <a:lnTo>
                  <a:pt x="9" y="76"/>
                </a:lnTo>
                <a:lnTo>
                  <a:pt x="8" y="67"/>
                </a:lnTo>
                <a:lnTo>
                  <a:pt x="0" y="34"/>
                </a:lnTo>
                <a:lnTo>
                  <a:pt x="0" y="33"/>
                </a:lnTo>
                <a:lnTo>
                  <a:pt x="2" y="32"/>
                </a:lnTo>
                <a:lnTo>
                  <a:pt x="3" y="29"/>
                </a:lnTo>
                <a:lnTo>
                  <a:pt x="2" y="16"/>
                </a:lnTo>
                <a:lnTo>
                  <a:pt x="2" y="16"/>
                </a:lnTo>
                <a:lnTo>
                  <a:pt x="3" y="13"/>
                </a:lnTo>
                <a:lnTo>
                  <a:pt x="4" y="12"/>
                </a:lnTo>
                <a:lnTo>
                  <a:pt x="6" y="11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6221413" y="3500438"/>
            <a:ext cx="387350" cy="417513"/>
          </a:xfrm>
          <a:custGeom>
            <a:avLst/>
            <a:gdLst>
              <a:gd name="T0" fmla="*/ 194 w 244"/>
              <a:gd name="T1" fmla="*/ 14 h 263"/>
              <a:gd name="T2" fmla="*/ 240 w 244"/>
              <a:gd name="T3" fmla="*/ 74 h 263"/>
              <a:gd name="T4" fmla="*/ 212 w 244"/>
              <a:gd name="T5" fmla="*/ 143 h 263"/>
              <a:gd name="T6" fmla="*/ 124 w 244"/>
              <a:gd name="T7" fmla="*/ 174 h 263"/>
              <a:gd name="T8" fmla="*/ 54 w 244"/>
              <a:gd name="T9" fmla="*/ 144 h 263"/>
              <a:gd name="T10" fmla="*/ 46 w 244"/>
              <a:gd name="T11" fmla="*/ 85 h 263"/>
              <a:gd name="T12" fmla="*/ 92 w 244"/>
              <a:gd name="T13" fmla="*/ 59 h 263"/>
              <a:gd name="T14" fmla="*/ 152 w 244"/>
              <a:gd name="T15" fmla="*/ 82 h 263"/>
              <a:gd name="T16" fmla="*/ 153 w 244"/>
              <a:gd name="T17" fmla="*/ 128 h 263"/>
              <a:gd name="T18" fmla="*/ 105 w 244"/>
              <a:gd name="T19" fmla="*/ 132 h 263"/>
              <a:gd name="T20" fmla="*/ 85 w 244"/>
              <a:gd name="T21" fmla="*/ 103 h 263"/>
              <a:gd name="T22" fmla="*/ 123 w 244"/>
              <a:gd name="T23" fmla="*/ 93 h 263"/>
              <a:gd name="T24" fmla="*/ 134 w 244"/>
              <a:gd name="T25" fmla="*/ 102 h 263"/>
              <a:gd name="T26" fmla="*/ 131 w 244"/>
              <a:gd name="T27" fmla="*/ 111 h 263"/>
              <a:gd name="T28" fmla="*/ 128 w 244"/>
              <a:gd name="T29" fmla="*/ 103 h 263"/>
              <a:gd name="T30" fmla="*/ 90 w 244"/>
              <a:gd name="T31" fmla="*/ 115 h 263"/>
              <a:gd name="T32" fmla="*/ 130 w 244"/>
              <a:gd name="T33" fmla="*/ 136 h 263"/>
              <a:gd name="T34" fmla="*/ 152 w 244"/>
              <a:gd name="T35" fmla="*/ 99 h 263"/>
              <a:gd name="T36" fmla="*/ 105 w 244"/>
              <a:gd name="T37" fmla="*/ 61 h 263"/>
              <a:gd name="T38" fmla="*/ 54 w 244"/>
              <a:gd name="T39" fmla="*/ 90 h 263"/>
              <a:gd name="T40" fmla="*/ 68 w 244"/>
              <a:gd name="T41" fmla="*/ 150 h 263"/>
              <a:gd name="T42" fmla="*/ 145 w 244"/>
              <a:gd name="T43" fmla="*/ 169 h 263"/>
              <a:gd name="T44" fmla="*/ 215 w 244"/>
              <a:gd name="T45" fmla="*/ 132 h 263"/>
              <a:gd name="T46" fmla="*/ 228 w 244"/>
              <a:gd name="T47" fmla="*/ 61 h 263"/>
              <a:gd name="T48" fmla="*/ 155 w 244"/>
              <a:gd name="T49" fmla="*/ 6 h 263"/>
              <a:gd name="T50" fmla="*/ 54 w 244"/>
              <a:gd name="T51" fmla="*/ 38 h 263"/>
              <a:gd name="T52" fmla="*/ 8 w 244"/>
              <a:gd name="T53" fmla="*/ 120 h 263"/>
              <a:gd name="T54" fmla="*/ 50 w 244"/>
              <a:gd name="T55" fmla="*/ 198 h 263"/>
              <a:gd name="T56" fmla="*/ 143 w 244"/>
              <a:gd name="T57" fmla="*/ 230 h 263"/>
              <a:gd name="T58" fmla="*/ 219 w 244"/>
              <a:gd name="T59" fmla="*/ 217 h 263"/>
              <a:gd name="T60" fmla="*/ 187 w 244"/>
              <a:gd name="T61" fmla="*/ 192 h 263"/>
              <a:gd name="T62" fmla="*/ 193 w 244"/>
              <a:gd name="T63" fmla="*/ 190 h 263"/>
              <a:gd name="T64" fmla="*/ 195 w 244"/>
              <a:gd name="T65" fmla="*/ 191 h 263"/>
              <a:gd name="T66" fmla="*/ 195 w 244"/>
              <a:gd name="T67" fmla="*/ 194 h 263"/>
              <a:gd name="T68" fmla="*/ 198 w 244"/>
              <a:gd name="T69" fmla="*/ 196 h 263"/>
              <a:gd name="T70" fmla="*/ 216 w 244"/>
              <a:gd name="T71" fmla="*/ 209 h 263"/>
              <a:gd name="T72" fmla="*/ 235 w 244"/>
              <a:gd name="T73" fmla="*/ 217 h 263"/>
              <a:gd name="T74" fmla="*/ 239 w 244"/>
              <a:gd name="T75" fmla="*/ 216 h 263"/>
              <a:gd name="T76" fmla="*/ 244 w 244"/>
              <a:gd name="T77" fmla="*/ 217 h 263"/>
              <a:gd name="T78" fmla="*/ 241 w 244"/>
              <a:gd name="T79" fmla="*/ 223 h 263"/>
              <a:gd name="T80" fmla="*/ 240 w 244"/>
              <a:gd name="T81" fmla="*/ 225 h 263"/>
              <a:gd name="T82" fmla="*/ 224 w 244"/>
              <a:gd name="T83" fmla="*/ 234 h 263"/>
              <a:gd name="T84" fmla="*/ 184 w 244"/>
              <a:gd name="T85" fmla="*/ 262 h 263"/>
              <a:gd name="T86" fmla="*/ 176 w 244"/>
              <a:gd name="T87" fmla="*/ 261 h 263"/>
              <a:gd name="T88" fmla="*/ 185 w 244"/>
              <a:gd name="T89" fmla="*/ 253 h 263"/>
              <a:gd name="T90" fmla="*/ 208 w 244"/>
              <a:gd name="T91" fmla="*/ 238 h 263"/>
              <a:gd name="T92" fmla="*/ 202 w 244"/>
              <a:gd name="T93" fmla="*/ 232 h 263"/>
              <a:gd name="T94" fmla="*/ 100 w 244"/>
              <a:gd name="T95" fmla="*/ 226 h 263"/>
              <a:gd name="T96" fmla="*/ 26 w 244"/>
              <a:gd name="T97" fmla="*/ 186 h 263"/>
              <a:gd name="T98" fmla="*/ 0 w 244"/>
              <a:gd name="T99" fmla="*/ 111 h 263"/>
              <a:gd name="T100" fmla="*/ 52 w 244"/>
              <a:gd name="T101" fmla="*/ 3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4" h="263">
                <a:moveTo>
                  <a:pt x="131" y="0"/>
                </a:moveTo>
                <a:lnTo>
                  <a:pt x="159" y="1"/>
                </a:lnTo>
                <a:lnTo>
                  <a:pt x="177" y="6"/>
                </a:lnTo>
                <a:lnTo>
                  <a:pt x="194" y="14"/>
                </a:lnTo>
                <a:lnTo>
                  <a:pt x="210" y="26"/>
                </a:lnTo>
                <a:lnTo>
                  <a:pt x="223" y="40"/>
                </a:lnTo>
                <a:lnTo>
                  <a:pt x="233" y="57"/>
                </a:lnTo>
                <a:lnTo>
                  <a:pt x="240" y="74"/>
                </a:lnTo>
                <a:lnTo>
                  <a:pt x="241" y="93"/>
                </a:lnTo>
                <a:lnTo>
                  <a:pt x="239" y="110"/>
                </a:lnTo>
                <a:lnTo>
                  <a:pt x="228" y="128"/>
                </a:lnTo>
                <a:lnTo>
                  <a:pt x="212" y="143"/>
                </a:lnTo>
                <a:lnTo>
                  <a:pt x="194" y="156"/>
                </a:lnTo>
                <a:lnTo>
                  <a:pt x="172" y="166"/>
                </a:lnTo>
                <a:lnTo>
                  <a:pt x="148" y="173"/>
                </a:lnTo>
                <a:lnTo>
                  <a:pt x="124" y="174"/>
                </a:lnTo>
                <a:lnTo>
                  <a:pt x="102" y="173"/>
                </a:lnTo>
                <a:lnTo>
                  <a:pt x="81" y="165"/>
                </a:lnTo>
                <a:lnTo>
                  <a:pt x="67" y="156"/>
                </a:lnTo>
                <a:lnTo>
                  <a:pt x="54" y="144"/>
                </a:lnTo>
                <a:lnTo>
                  <a:pt x="44" y="129"/>
                </a:lnTo>
                <a:lnTo>
                  <a:pt x="40" y="114"/>
                </a:lnTo>
                <a:lnTo>
                  <a:pt x="42" y="97"/>
                </a:lnTo>
                <a:lnTo>
                  <a:pt x="46" y="85"/>
                </a:lnTo>
                <a:lnTo>
                  <a:pt x="55" y="76"/>
                </a:lnTo>
                <a:lnTo>
                  <a:pt x="68" y="68"/>
                </a:lnTo>
                <a:lnTo>
                  <a:pt x="80" y="61"/>
                </a:lnTo>
                <a:lnTo>
                  <a:pt x="92" y="59"/>
                </a:lnTo>
                <a:lnTo>
                  <a:pt x="111" y="57"/>
                </a:lnTo>
                <a:lnTo>
                  <a:pt x="128" y="63"/>
                </a:lnTo>
                <a:lnTo>
                  <a:pt x="145" y="73"/>
                </a:lnTo>
                <a:lnTo>
                  <a:pt x="152" y="82"/>
                </a:lnTo>
                <a:lnTo>
                  <a:pt x="157" y="94"/>
                </a:lnTo>
                <a:lnTo>
                  <a:pt x="160" y="106"/>
                </a:lnTo>
                <a:lnTo>
                  <a:pt x="159" y="118"/>
                </a:lnTo>
                <a:lnTo>
                  <a:pt x="153" y="128"/>
                </a:lnTo>
                <a:lnTo>
                  <a:pt x="144" y="135"/>
                </a:lnTo>
                <a:lnTo>
                  <a:pt x="132" y="137"/>
                </a:lnTo>
                <a:lnTo>
                  <a:pt x="118" y="136"/>
                </a:lnTo>
                <a:lnTo>
                  <a:pt x="105" y="132"/>
                </a:lnTo>
                <a:lnTo>
                  <a:pt x="93" y="127"/>
                </a:lnTo>
                <a:lnTo>
                  <a:pt x="85" y="119"/>
                </a:lnTo>
                <a:lnTo>
                  <a:pt x="82" y="111"/>
                </a:lnTo>
                <a:lnTo>
                  <a:pt x="85" y="103"/>
                </a:lnTo>
                <a:lnTo>
                  <a:pt x="96" y="95"/>
                </a:lnTo>
                <a:lnTo>
                  <a:pt x="107" y="91"/>
                </a:lnTo>
                <a:lnTo>
                  <a:pt x="119" y="91"/>
                </a:lnTo>
                <a:lnTo>
                  <a:pt x="123" y="93"/>
                </a:lnTo>
                <a:lnTo>
                  <a:pt x="126" y="95"/>
                </a:lnTo>
                <a:lnTo>
                  <a:pt x="128" y="97"/>
                </a:lnTo>
                <a:lnTo>
                  <a:pt x="131" y="99"/>
                </a:lnTo>
                <a:lnTo>
                  <a:pt x="134" y="102"/>
                </a:lnTo>
                <a:lnTo>
                  <a:pt x="134" y="106"/>
                </a:lnTo>
                <a:lnTo>
                  <a:pt x="134" y="108"/>
                </a:lnTo>
                <a:lnTo>
                  <a:pt x="131" y="111"/>
                </a:lnTo>
                <a:lnTo>
                  <a:pt x="131" y="111"/>
                </a:lnTo>
                <a:lnTo>
                  <a:pt x="130" y="111"/>
                </a:lnTo>
                <a:lnTo>
                  <a:pt x="130" y="111"/>
                </a:lnTo>
                <a:lnTo>
                  <a:pt x="130" y="107"/>
                </a:lnTo>
                <a:lnTo>
                  <a:pt x="128" y="103"/>
                </a:lnTo>
                <a:lnTo>
                  <a:pt x="127" y="101"/>
                </a:lnTo>
                <a:lnTo>
                  <a:pt x="123" y="98"/>
                </a:lnTo>
                <a:lnTo>
                  <a:pt x="92" y="105"/>
                </a:lnTo>
                <a:lnTo>
                  <a:pt x="90" y="115"/>
                </a:lnTo>
                <a:lnTo>
                  <a:pt x="96" y="124"/>
                </a:lnTo>
                <a:lnTo>
                  <a:pt x="105" y="131"/>
                </a:lnTo>
                <a:lnTo>
                  <a:pt x="117" y="135"/>
                </a:lnTo>
                <a:lnTo>
                  <a:pt x="130" y="136"/>
                </a:lnTo>
                <a:lnTo>
                  <a:pt x="140" y="133"/>
                </a:lnTo>
                <a:lnTo>
                  <a:pt x="147" y="127"/>
                </a:lnTo>
                <a:lnTo>
                  <a:pt x="152" y="114"/>
                </a:lnTo>
                <a:lnTo>
                  <a:pt x="152" y="99"/>
                </a:lnTo>
                <a:lnTo>
                  <a:pt x="145" y="85"/>
                </a:lnTo>
                <a:lnTo>
                  <a:pt x="135" y="72"/>
                </a:lnTo>
                <a:lnTo>
                  <a:pt x="121" y="64"/>
                </a:lnTo>
                <a:lnTo>
                  <a:pt x="105" y="61"/>
                </a:lnTo>
                <a:lnTo>
                  <a:pt x="89" y="64"/>
                </a:lnTo>
                <a:lnTo>
                  <a:pt x="75" y="69"/>
                </a:lnTo>
                <a:lnTo>
                  <a:pt x="63" y="78"/>
                </a:lnTo>
                <a:lnTo>
                  <a:pt x="54" y="90"/>
                </a:lnTo>
                <a:lnTo>
                  <a:pt x="48" y="105"/>
                </a:lnTo>
                <a:lnTo>
                  <a:pt x="48" y="119"/>
                </a:lnTo>
                <a:lnTo>
                  <a:pt x="56" y="136"/>
                </a:lnTo>
                <a:lnTo>
                  <a:pt x="68" y="150"/>
                </a:lnTo>
                <a:lnTo>
                  <a:pt x="85" y="161"/>
                </a:lnTo>
                <a:lnTo>
                  <a:pt x="103" y="167"/>
                </a:lnTo>
                <a:lnTo>
                  <a:pt x="124" y="170"/>
                </a:lnTo>
                <a:lnTo>
                  <a:pt x="145" y="169"/>
                </a:lnTo>
                <a:lnTo>
                  <a:pt x="165" y="165"/>
                </a:lnTo>
                <a:lnTo>
                  <a:pt x="185" y="157"/>
                </a:lnTo>
                <a:lnTo>
                  <a:pt x="202" y="146"/>
                </a:lnTo>
                <a:lnTo>
                  <a:pt x="215" y="132"/>
                </a:lnTo>
                <a:lnTo>
                  <a:pt x="226" y="116"/>
                </a:lnTo>
                <a:lnTo>
                  <a:pt x="231" y="98"/>
                </a:lnTo>
                <a:lnTo>
                  <a:pt x="232" y="80"/>
                </a:lnTo>
                <a:lnTo>
                  <a:pt x="228" y="61"/>
                </a:lnTo>
                <a:lnTo>
                  <a:pt x="219" y="44"/>
                </a:lnTo>
                <a:lnTo>
                  <a:pt x="206" y="30"/>
                </a:lnTo>
                <a:lnTo>
                  <a:pt x="181" y="14"/>
                </a:lnTo>
                <a:lnTo>
                  <a:pt x="155" y="6"/>
                </a:lnTo>
                <a:lnTo>
                  <a:pt x="128" y="6"/>
                </a:lnTo>
                <a:lnTo>
                  <a:pt x="102" y="11"/>
                </a:lnTo>
                <a:lnTo>
                  <a:pt x="77" y="22"/>
                </a:lnTo>
                <a:lnTo>
                  <a:pt x="54" y="38"/>
                </a:lnTo>
                <a:lnTo>
                  <a:pt x="35" y="55"/>
                </a:lnTo>
                <a:lnTo>
                  <a:pt x="21" y="74"/>
                </a:lnTo>
                <a:lnTo>
                  <a:pt x="10" y="97"/>
                </a:lnTo>
                <a:lnTo>
                  <a:pt x="8" y="120"/>
                </a:lnTo>
                <a:lnTo>
                  <a:pt x="12" y="144"/>
                </a:lnTo>
                <a:lnTo>
                  <a:pt x="21" y="166"/>
                </a:lnTo>
                <a:lnTo>
                  <a:pt x="34" y="183"/>
                </a:lnTo>
                <a:lnTo>
                  <a:pt x="50" y="198"/>
                </a:lnTo>
                <a:lnTo>
                  <a:pt x="68" y="209"/>
                </a:lnTo>
                <a:lnTo>
                  <a:pt x="90" y="219"/>
                </a:lnTo>
                <a:lnTo>
                  <a:pt x="115" y="225"/>
                </a:lnTo>
                <a:lnTo>
                  <a:pt x="143" y="230"/>
                </a:lnTo>
                <a:lnTo>
                  <a:pt x="172" y="232"/>
                </a:lnTo>
                <a:lnTo>
                  <a:pt x="199" y="229"/>
                </a:lnTo>
                <a:lnTo>
                  <a:pt x="226" y="223"/>
                </a:lnTo>
                <a:lnTo>
                  <a:pt x="219" y="217"/>
                </a:lnTo>
                <a:lnTo>
                  <a:pt x="211" y="213"/>
                </a:lnTo>
                <a:lnTo>
                  <a:pt x="202" y="208"/>
                </a:lnTo>
                <a:lnTo>
                  <a:pt x="194" y="202"/>
                </a:lnTo>
                <a:lnTo>
                  <a:pt x="187" y="192"/>
                </a:lnTo>
                <a:lnTo>
                  <a:pt x="187" y="192"/>
                </a:lnTo>
                <a:lnTo>
                  <a:pt x="187" y="191"/>
                </a:lnTo>
                <a:lnTo>
                  <a:pt x="190" y="191"/>
                </a:lnTo>
                <a:lnTo>
                  <a:pt x="193" y="190"/>
                </a:lnTo>
                <a:lnTo>
                  <a:pt x="194" y="190"/>
                </a:lnTo>
                <a:lnTo>
                  <a:pt x="197" y="191"/>
                </a:lnTo>
                <a:lnTo>
                  <a:pt x="197" y="191"/>
                </a:lnTo>
                <a:lnTo>
                  <a:pt x="195" y="191"/>
                </a:lnTo>
                <a:lnTo>
                  <a:pt x="194" y="191"/>
                </a:lnTo>
                <a:lnTo>
                  <a:pt x="194" y="191"/>
                </a:lnTo>
                <a:lnTo>
                  <a:pt x="194" y="192"/>
                </a:lnTo>
                <a:lnTo>
                  <a:pt x="195" y="194"/>
                </a:lnTo>
                <a:lnTo>
                  <a:pt x="197" y="195"/>
                </a:lnTo>
                <a:lnTo>
                  <a:pt x="198" y="195"/>
                </a:lnTo>
                <a:lnTo>
                  <a:pt x="198" y="196"/>
                </a:lnTo>
                <a:lnTo>
                  <a:pt x="198" y="196"/>
                </a:lnTo>
                <a:lnTo>
                  <a:pt x="202" y="200"/>
                </a:lnTo>
                <a:lnTo>
                  <a:pt x="207" y="204"/>
                </a:lnTo>
                <a:lnTo>
                  <a:pt x="211" y="207"/>
                </a:lnTo>
                <a:lnTo>
                  <a:pt x="216" y="209"/>
                </a:lnTo>
                <a:lnTo>
                  <a:pt x="226" y="213"/>
                </a:lnTo>
                <a:lnTo>
                  <a:pt x="233" y="219"/>
                </a:lnTo>
                <a:lnTo>
                  <a:pt x="235" y="219"/>
                </a:lnTo>
                <a:lnTo>
                  <a:pt x="235" y="217"/>
                </a:lnTo>
                <a:lnTo>
                  <a:pt x="236" y="216"/>
                </a:lnTo>
                <a:lnTo>
                  <a:pt x="237" y="216"/>
                </a:lnTo>
                <a:lnTo>
                  <a:pt x="237" y="216"/>
                </a:lnTo>
                <a:lnTo>
                  <a:pt x="239" y="216"/>
                </a:lnTo>
                <a:lnTo>
                  <a:pt x="240" y="216"/>
                </a:lnTo>
                <a:lnTo>
                  <a:pt x="241" y="216"/>
                </a:lnTo>
                <a:lnTo>
                  <a:pt x="244" y="216"/>
                </a:lnTo>
                <a:lnTo>
                  <a:pt x="244" y="217"/>
                </a:lnTo>
                <a:lnTo>
                  <a:pt x="244" y="219"/>
                </a:lnTo>
                <a:lnTo>
                  <a:pt x="241" y="220"/>
                </a:lnTo>
                <a:lnTo>
                  <a:pt x="239" y="221"/>
                </a:lnTo>
                <a:lnTo>
                  <a:pt x="241" y="223"/>
                </a:lnTo>
                <a:lnTo>
                  <a:pt x="241" y="224"/>
                </a:lnTo>
                <a:lnTo>
                  <a:pt x="241" y="224"/>
                </a:lnTo>
                <a:lnTo>
                  <a:pt x="240" y="225"/>
                </a:lnTo>
                <a:lnTo>
                  <a:pt x="240" y="225"/>
                </a:lnTo>
                <a:lnTo>
                  <a:pt x="236" y="225"/>
                </a:lnTo>
                <a:lnTo>
                  <a:pt x="233" y="228"/>
                </a:lnTo>
                <a:lnTo>
                  <a:pt x="229" y="232"/>
                </a:lnTo>
                <a:lnTo>
                  <a:pt x="224" y="234"/>
                </a:lnTo>
                <a:lnTo>
                  <a:pt x="220" y="237"/>
                </a:lnTo>
                <a:lnTo>
                  <a:pt x="203" y="249"/>
                </a:lnTo>
                <a:lnTo>
                  <a:pt x="185" y="262"/>
                </a:lnTo>
                <a:lnTo>
                  <a:pt x="184" y="262"/>
                </a:lnTo>
                <a:lnTo>
                  <a:pt x="182" y="263"/>
                </a:lnTo>
                <a:lnTo>
                  <a:pt x="180" y="262"/>
                </a:lnTo>
                <a:lnTo>
                  <a:pt x="177" y="262"/>
                </a:lnTo>
                <a:lnTo>
                  <a:pt x="176" y="261"/>
                </a:lnTo>
                <a:lnTo>
                  <a:pt x="176" y="261"/>
                </a:lnTo>
                <a:lnTo>
                  <a:pt x="177" y="259"/>
                </a:lnTo>
                <a:lnTo>
                  <a:pt x="177" y="259"/>
                </a:lnTo>
                <a:lnTo>
                  <a:pt x="185" y="253"/>
                </a:lnTo>
                <a:lnTo>
                  <a:pt x="194" y="247"/>
                </a:lnTo>
                <a:lnTo>
                  <a:pt x="198" y="244"/>
                </a:lnTo>
                <a:lnTo>
                  <a:pt x="203" y="241"/>
                </a:lnTo>
                <a:lnTo>
                  <a:pt x="208" y="238"/>
                </a:lnTo>
                <a:lnTo>
                  <a:pt x="215" y="234"/>
                </a:lnTo>
                <a:lnTo>
                  <a:pt x="222" y="230"/>
                </a:lnTo>
                <a:lnTo>
                  <a:pt x="227" y="226"/>
                </a:lnTo>
                <a:lnTo>
                  <a:pt x="202" y="232"/>
                </a:lnTo>
                <a:lnTo>
                  <a:pt x="176" y="234"/>
                </a:lnTo>
                <a:lnTo>
                  <a:pt x="151" y="236"/>
                </a:lnTo>
                <a:lnTo>
                  <a:pt x="124" y="234"/>
                </a:lnTo>
                <a:lnTo>
                  <a:pt x="100" y="226"/>
                </a:lnTo>
                <a:lnTo>
                  <a:pt x="75" y="217"/>
                </a:lnTo>
                <a:lnTo>
                  <a:pt x="56" y="208"/>
                </a:lnTo>
                <a:lnTo>
                  <a:pt x="40" y="199"/>
                </a:lnTo>
                <a:lnTo>
                  <a:pt x="26" y="186"/>
                </a:lnTo>
                <a:lnTo>
                  <a:pt x="14" y="171"/>
                </a:lnTo>
                <a:lnTo>
                  <a:pt x="6" y="153"/>
                </a:lnTo>
                <a:lnTo>
                  <a:pt x="1" y="132"/>
                </a:lnTo>
                <a:lnTo>
                  <a:pt x="0" y="111"/>
                </a:lnTo>
                <a:lnTo>
                  <a:pt x="4" y="90"/>
                </a:lnTo>
                <a:lnTo>
                  <a:pt x="14" y="70"/>
                </a:lnTo>
                <a:lnTo>
                  <a:pt x="31" y="49"/>
                </a:lnTo>
                <a:lnTo>
                  <a:pt x="52" y="31"/>
                </a:lnTo>
                <a:lnTo>
                  <a:pt x="77" y="15"/>
                </a:lnTo>
                <a:lnTo>
                  <a:pt x="103" y="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7"/>
          <p:cNvSpPr>
            <a:spLocks noEditPoints="1"/>
          </p:cNvSpPr>
          <p:nvPr/>
        </p:nvSpPr>
        <p:spPr bwMode="auto">
          <a:xfrm>
            <a:off x="5311775" y="3544888"/>
            <a:ext cx="663575" cy="404813"/>
          </a:xfrm>
          <a:custGeom>
            <a:avLst/>
            <a:gdLst>
              <a:gd name="T0" fmla="*/ 292 w 418"/>
              <a:gd name="T1" fmla="*/ 12 h 255"/>
              <a:gd name="T2" fmla="*/ 207 w 418"/>
              <a:gd name="T3" fmla="*/ 41 h 255"/>
              <a:gd name="T4" fmla="*/ 117 w 418"/>
              <a:gd name="T5" fmla="*/ 97 h 255"/>
              <a:gd name="T6" fmla="*/ 59 w 418"/>
              <a:gd name="T7" fmla="*/ 149 h 255"/>
              <a:gd name="T8" fmla="*/ 36 w 418"/>
              <a:gd name="T9" fmla="*/ 175 h 255"/>
              <a:gd name="T10" fmla="*/ 17 w 418"/>
              <a:gd name="T11" fmla="*/ 222 h 255"/>
              <a:gd name="T12" fmla="*/ 29 w 418"/>
              <a:gd name="T13" fmla="*/ 205 h 255"/>
              <a:gd name="T14" fmla="*/ 77 w 418"/>
              <a:gd name="T15" fmla="*/ 146 h 255"/>
              <a:gd name="T16" fmla="*/ 141 w 418"/>
              <a:gd name="T17" fmla="*/ 90 h 255"/>
              <a:gd name="T18" fmla="*/ 217 w 418"/>
              <a:gd name="T19" fmla="*/ 48 h 255"/>
              <a:gd name="T20" fmla="*/ 298 w 418"/>
              <a:gd name="T21" fmla="*/ 20 h 255"/>
              <a:gd name="T22" fmla="*/ 363 w 418"/>
              <a:gd name="T23" fmla="*/ 10 h 255"/>
              <a:gd name="T24" fmla="*/ 382 w 418"/>
              <a:gd name="T25" fmla="*/ 8 h 255"/>
              <a:gd name="T26" fmla="*/ 333 w 418"/>
              <a:gd name="T27" fmla="*/ 0 h 255"/>
              <a:gd name="T28" fmla="*/ 417 w 418"/>
              <a:gd name="T29" fmla="*/ 10 h 255"/>
              <a:gd name="T30" fmla="*/ 417 w 418"/>
              <a:gd name="T31" fmla="*/ 11 h 255"/>
              <a:gd name="T32" fmla="*/ 414 w 418"/>
              <a:gd name="T33" fmla="*/ 12 h 255"/>
              <a:gd name="T34" fmla="*/ 397 w 418"/>
              <a:gd name="T35" fmla="*/ 10 h 255"/>
              <a:gd name="T36" fmla="*/ 354 w 418"/>
              <a:gd name="T37" fmla="*/ 12 h 255"/>
              <a:gd name="T38" fmla="*/ 309 w 418"/>
              <a:gd name="T39" fmla="*/ 20 h 255"/>
              <a:gd name="T40" fmla="*/ 233 w 418"/>
              <a:gd name="T41" fmla="*/ 44 h 255"/>
              <a:gd name="T42" fmla="*/ 142 w 418"/>
              <a:gd name="T43" fmla="*/ 95 h 255"/>
              <a:gd name="T44" fmla="*/ 86 w 418"/>
              <a:gd name="T45" fmla="*/ 143 h 255"/>
              <a:gd name="T46" fmla="*/ 42 w 418"/>
              <a:gd name="T47" fmla="*/ 195 h 255"/>
              <a:gd name="T48" fmla="*/ 11 w 418"/>
              <a:gd name="T49" fmla="*/ 244 h 255"/>
              <a:gd name="T50" fmla="*/ 10 w 418"/>
              <a:gd name="T51" fmla="*/ 251 h 255"/>
              <a:gd name="T52" fmla="*/ 7 w 418"/>
              <a:gd name="T53" fmla="*/ 254 h 255"/>
              <a:gd name="T54" fmla="*/ 4 w 418"/>
              <a:gd name="T55" fmla="*/ 255 h 255"/>
              <a:gd name="T56" fmla="*/ 2 w 418"/>
              <a:gd name="T57" fmla="*/ 255 h 255"/>
              <a:gd name="T58" fmla="*/ 0 w 418"/>
              <a:gd name="T59" fmla="*/ 254 h 255"/>
              <a:gd name="T60" fmla="*/ 11 w 418"/>
              <a:gd name="T61" fmla="*/ 229 h 255"/>
              <a:gd name="T62" fmla="*/ 27 w 418"/>
              <a:gd name="T63" fmla="*/ 180 h 255"/>
              <a:gd name="T64" fmla="*/ 53 w 418"/>
              <a:gd name="T65" fmla="*/ 150 h 255"/>
              <a:gd name="T66" fmla="*/ 100 w 418"/>
              <a:gd name="T67" fmla="*/ 105 h 255"/>
              <a:gd name="T68" fmla="*/ 174 w 418"/>
              <a:gd name="T69" fmla="*/ 54 h 255"/>
              <a:gd name="T70" fmla="*/ 250 w 418"/>
              <a:gd name="T71" fmla="*/ 19 h 255"/>
              <a:gd name="T72" fmla="*/ 333 w 418"/>
              <a:gd name="T7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8" h="255">
                <a:moveTo>
                  <a:pt x="336" y="7"/>
                </a:moveTo>
                <a:lnTo>
                  <a:pt x="292" y="12"/>
                </a:lnTo>
                <a:lnTo>
                  <a:pt x="249" y="24"/>
                </a:lnTo>
                <a:lnTo>
                  <a:pt x="207" y="41"/>
                </a:lnTo>
                <a:lnTo>
                  <a:pt x="166" y="65"/>
                </a:lnTo>
                <a:lnTo>
                  <a:pt x="117" y="97"/>
                </a:lnTo>
                <a:lnTo>
                  <a:pt x="74" y="137"/>
                </a:lnTo>
                <a:lnTo>
                  <a:pt x="59" y="149"/>
                </a:lnTo>
                <a:lnTo>
                  <a:pt x="48" y="162"/>
                </a:lnTo>
                <a:lnTo>
                  <a:pt x="36" y="175"/>
                </a:lnTo>
                <a:lnTo>
                  <a:pt x="27" y="192"/>
                </a:lnTo>
                <a:lnTo>
                  <a:pt x="17" y="222"/>
                </a:lnTo>
                <a:lnTo>
                  <a:pt x="24" y="213"/>
                </a:lnTo>
                <a:lnTo>
                  <a:pt x="29" y="205"/>
                </a:lnTo>
                <a:lnTo>
                  <a:pt x="52" y="175"/>
                </a:lnTo>
                <a:lnTo>
                  <a:pt x="77" y="146"/>
                </a:lnTo>
                <a:lnTo>
                  <a:pt x="107" y="117"/>
                </a:lnTo>
                <a:lnTo>
                  <a:pt x="141" y="90"/>
                </a:lnTo>
                <a:lnTo>
                  <a:pt x="178" y="67"/>
                </a:lnTo>
                <a:lnTo>
                  <a:pt x="217" y="48"/>
                </a:lnTo>
                <a:lnTo>
                  <a:pt x="256" y="32"/>
                </a:lnTo>
                <a:lnTo>
                  <a:pt x="298" y="20"/>
                </a:lnTo>
                <a:lnTo>
                  <a:pt x="330" y="14"/>
                </a:lnTo>
                <a:lnTo>
                  <a:pt x="363" y="10"/>
                </a:lnTo>
                <a:lnTo>
                  <a:pt x="372" y="10"/>
                </a:lnTo>
                <a:lnTo>
                  <a:pt x="382" y="8"/>
                </a:lnTo>
                <a:lnTo>
                  <a:pt x="336" y="7"/>
                </a:lnTo>
                <a:close/>
                <a:moveTo>
                  <a:pt x="333" y="0"/>
                </a:moveTo>
                <a:lnTo>
                  <a:pt x="376" y="2"/>
                </a:lnTo>
                <a:lnTo>
                  <a:pt x="417" y="10"/>
                </a:lnTo>
                <a:lnTo>
                  <a:pt x="418" y="10"/>
                </a:lnTo>
                <a:lnTo>
                  <a:pt x="417" y="11"/>
                </a:lnTo>
                <a:lnTo>
                  <a:pt x="415" y="12"/>
                </a:lnTo>
                <a:lnTo>
                  <a:pt x="414" y="12"/>
                </a:lnTo>
                <a:lnTo>
                  <a:pt x="413" y="12"/>
                </a:lnTo>
                <a:lnTo>
                  <a:pt x="397" y="10"/>
                </a:lnTo>
                <a:lnTo>
                  <a:pt x="376" y="11"/>
                </a:lnTo>
                <a:lnTo>
                  <a:pt x="354" y="12"/>
                </a:lnTo>
                <a:lnTo>
                  <a:pt x="336" y="15"/>
                </a:lnTo>
                <a:lnTo>
                  <a:pt x="309" y="20"/>
                </a:lnTo>
                <a:lnTo>
                  <a:pt x="283" y="27"/>
                </a:lnTo>
                <a:lnTo>
                  <a:pt x="233" y="44"/>
                </a:lnTo>
                <a:lnTo>
                  <a:pt x="186" y="67"/>
                </a:lnTo>
                <a:lnTo>
                  <a:pt x="142" y="95"/>
                </a:lnTo>
                <a:lnTo>
                  <a:pt x="113" y="118"/>
                </a:lnTo>
                <a:lnTo>
                  <a:pt x="86" y="143"/>
                </a:lnTo>
                <a:lnTo>
                  <a:pt x="61" y="171"/>
                </a:lnTo>
                <a:lnTo>
                  <a:pt x="42" y="195"/>
                </a:lnTo>
                <a:lnTo>
                  <a:pt x="25" y="219"/>
                </a:lnTo>
                <a:lnTo>
                  <a:pt x="11" y="244"/>
                </a:lnTo>
                <a:lnTo>
                  <a:pt x="11" y="250"/>
                </a:lnTo>
                <a:lnTo>
                  <a:pt x="10" y="251"/>
                </a:lnTo>
                <a:lnTo>
                  <a:pt x="8" y="252"/>
                </a:lnTo>
                <a:lnTo>
                  <a:pt x="7" y="254"/>
                </a:lnTo>
                <a:lnTo>
                  <a:pt x="6" y="255"/>
                </a:lnTo>
                <a:lnTo>
                  <a:pt x="4" y="255"/>
                </a:lnTo>
                <a:lnTo>
                  <a:pt x="3" y="255"/>
                </a:lnTo>
                <a:lnTo>
                  <a:pt x="2" y="255"/>
                </a:lnTo>
                <a:lnTo>
                  <a:pt x="2" y="255"/>
                </a:lnTo>
                <a:lnTo>
                  <a:pt x="0" y="254"/>
                </a:lnTo>
                <a:lnTo>
                  <a:pt x="4" y="242"/>
                </a:lnTo>
                <a:lnTo>
                  <a:pt x="11" y="229"/>
                </a:lnTo>
                <a:lnTo>
                  <a:pt x="17" y="205"/>
                </a:lnTo>
                <a:lnTo>
                  <a:pt x="27" y="180"/>
                </a:lnTo>
                <a:lnTo>
                  <a:pt x="38" y="163"/>
                </a:lnTo>
                <a:lnTo>
                  <a:pt x="53" y="150"/>
                </a:lnTo>
                <a:lnTo>
                  <a:pt x="67" y="136"/>
                </a:lnTo>
                <a:lnTo>
                  <a:pt x="100" y="105"/>
                </a:lnTo>
                <a:lnTo>
                  <a:pt x="136" y="79"/>
                </a:lnTo>
                <a:lnTo>
                  <a:pt x="174" y="54"/>
                </a:lnTo>
                <a:lnTo>
                  <a:pt x="210" y="35"/>
                </a:lnTo>
                <a:lnTo>
                  <a:pt x="250" y="19"/>
                </a:lnTo>
                <a:lnTo>
                  <a:pt x="291" y="7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845175" y="3421063"/>
            <a:ext cx="144463" cy="257175"/>
          </a:xfrm>
          <a:custGeom>
            <a:avLst/>
            <a:gdLst>
              <a:gd name="T0" fmla="*/ 44 w 91"/>
              <a:gd name="T1" fmla="*/ 0 h 162"/>
              <a:gd name="T2" fmla="*/ 44 w 91"/>
              <a:gd name="T3" fmla="*/ 0 h 162"/>
              <a:gd name="T4" fmla="*/ 49 w 91"/>
              <a:gd name="T5" fmla="*/ 13 h 162"/>
              <a:gd name="T6" fmla="*/ 54 w 91"/>
              <a:gd name="T7" fmla="*/ 25 h 162"/>
              <a:gd name="T8" fmla="*/ 58 w 91"/>
              <a:gd name="T9" fmla="*/ 30 h 162"/>
              <a:gd name="T10" fmla="*/ 62 w 91"/>
              <a:gd name="T11" fmla="*/ 36 h 162"/>
              <a:gd name="T12" fmla="*/ 63 w 91"/>
              <a:gd name="T13" fmla="*/ 39 h 162"/>
              <a:gd name="T14" fmla="*/ 65 w 91"/>
              <a:gd name="T15" fmla="*/ 43 h 162"/>
              <a:gd name="T16" fmla="*/ 66 w 91"/>
              <a:gd name="T17" fmla="*/ 47 h 162"/>
              <a:gd name="T18" fmla="*/ 67 w 91"/>
              <a:gd name="T19" fmla="*/ 50 h 162"/>
              <a:gd name="T20" fmla="*/ 73 w 91"/>
              <a:gd name="T21" fmla="*/ 56 h 162"/>
              <a:gd name="T22" fmla="*/ 78 w 91"/>
              <a:gd name="T23" fmla="*/ 63 h 162"/>
              <a:gd name="T24" fmla="*/ 82 w 91"/>
              <a:gd name="T25" fmla="*/ 69 h 162"/>
              <a:gd name="T26" fmla="*/ 84 w 91"/>
              <a:gd name="T27" fmla="*/ 73 h 162"/>
              <a:gd name="T28" fmla="*/ 87 w 91"/>
              <a:gd name="T29" fmla="*/ 76 h 162"/>
              <a:gd name="T30" fmla="*/ 88 w 91"/>
              <a:gd name="T31" fmla="*/ 80 h 162"/>
              <a:gd name="T32" fmla="*/ 88 w 91"/>
              <a:gd name="T33" fmla="*/ 82 h 162"/>
              <a:gd name="T34" fmla="*/ 90 w 91"/>
              <a:gd name="T35" fmla="*/ 85 h 162"/>
              <a:gd name="T36" fmla="*/ 91 w 91"/>
              <a:gd name="T37" fmla="*/ 88 h 162"/>
              <a:gd name="T38" fmla="*/ 91 w 91"/>
              <a:gd name="T39" fmla="*/ 88 h 162"/>
              <a:gd name="T40" fmla="*/ 90 w 91"/>
              <a:gd name="T41" fmla="*/ 89 h 162"/>
              <a:gd name="T42" fmla="*/ 88 w 91"/>
              <a:gd name="T43" fmla="*/ 90 h 162"/>
              <a:gd name="T44" fmla="*/ 86 w 91"/>
              <a:gd name="T45" fmla="*/ 92 h 162"/>
              <a:gd name="T46" fmla="*/ 84 w 91"/>
              <a:gd name="T47" fmla="*/ 90 h 162"/>
              <a:gd name="T48" fmla="*/ 83 w 91"/>
              <a:gd name="T49" fmla="*/ 89 h 162"/>
              <a:gd name="T50" fmla="*/ 82 w 91"/>
              <a:gd name="T51" fmla="*/ 92 h 162"/>
              <a:gd name="T52" fmla="*/ 79 w 91"/>
              <a:gd name="T53" fmla="*/ 93 h 162"/>
              <a:gd name="T54" fmla="*/ 77 w 91"/>
              <a:gd name="T55" fmla="*/ 95 h 162"/>
              <a:gd name="T56" fmla="*/ 67 w 91"/>
              <a:gd name="T57" fmla="*/ 101 h 162"/>
              <a:gd name="T58" fmla="*/ 60 w 91"/>
              <a:gd name="T59" fmla="*/ 109 h 162"/>
              <a:gd name="T60" fmla="*/ 52 w 91"/>
              <a:gd name="T61" fmla="*/ 116 h 162"/>
              <a:gd name="T62" fmla="*/ 37 w 91"/>
              <a:gd name="T63" fmla="*/ 132 h 162"/>
              <a:gd name="T64" fmla="*/ 21 w 91"/>
              <a:gd name="T65" fmla="*/ 148 h 162"/>
              <a:gd name="T66" fmla="*/ 6 w 91"/>
              <a:gd name="T67" fmla="*/ 161 h 162"/>
              <a:gd name="T68" fmla="*/ 4 w 91"/>
              <a:gd name="T69" fmla="*/ 162 h 162"/>
              <a:gd name="T70" fmla="*/ 3 w 91"/>
              <a:gd name="T71" fmla="*/ 162 h 162"/>
              <a:gd name="T72" fmla="*/ 2 w 91"/>
              <a:gd name="T73" fmla="*/ 162 h 162"/>
              <a:gd name="T74" fmla="*/ 0 w 91"/>
              <a:gd name="T75" fmla="*/ 162 h 162"/>
              <a:gd name="T76" fmla="*/ 0 w 91"/>
              <a:gd name="T77" fmla="*/ 162 h 162"/>
              <a:gd name="T78" fmla="*/ 0 w 91"/>
              <a:gd name="T79" fmla="*/ 161 h 162"/>
              <a:gd name="T80" fmla="*/ 18 w 91"/>
              <a:gd name="T81" fmla="*/ 143 h 162"/>
              <a:gd name="T82" fmla="*/ 36 w 91"/>
              <a:gd name="T83" fmla="*/ 126 h 162"/>
              <a:gd name="T84" fmla="*/ 70 w 91"/>
              <a:gd name="T85" fmla="*/ 94 h 162"/>
              <a:gd name="T86" fmla="*/ 73 w 91"/>
              <a:gd name="T87" fmla="*/ 93 h 162"/>
              <a:gd name="T88" fmla="*/ 75 w 91"/>
              <a:gd name="T89" fmla="*/ 92 h 162"/>
              <a:gd name="T90" fmla="*/ 78 w 91"/>
              <a:gd name="T91" fmla="*/ 90 h 162"/>
              <a:gd name="T92" fmla="*/ 82 w 91"/>
              <a:gd name="T93" fmla="*/ 89 h 162"/>
              <a:gd name="T94" fmla="*/ 82 w 91"/>
              <a:gd name="T95" fmla="*/ 88 h 162"/>
              <a:gd name="T96" fmla="*/ 83 w 91"/>
              <a:gd name="T97" fmla="*/ 88 h 162"/>
              <a:gd name="T98" fmla="*/ 83 w 91"/>
              <a:gd name="T99" fmla="*/ 85 h 162"/>
              <a:gd name="T100" fmla="*/ 82 w 91"/>
              <a:gd name="T101" fmla="*/ 82 h 162"/>
              <a:gd name="T102" fmla="*/ 81 w 91"/>
              <a:gd name="T103" fmla="*/ 80 h 162"/>
              <a:gd name="T104" fmla="*/ 77 w 91"/>
              <a:gd name="T105" fmla="*/ 75 h 162"/>
              <a:gd name="T106" fmla="*/ 74 w 91"/>
              <a:gd name="T107" fmla="*/ 69 h 162"/>
              <a:gd name="T108" fmla="*/ 67 w 91"/>
              <a:gd name="T109" fmla="*/ 59 h 162"/>
              <a:gd name="T110" fmla="*/ 61 w 91"/>
              <a:gd name="T111" fmla="*/ 47 h 162"/>
              <a:gd name="T112" fmla="*/ 53 w 91"/>
              <a:gd name="T113" fmla="*/ 33 h 162"/>
              <a:gd name="T114" fmla="*/ 46 w 91"/>
              <a:gd name="T115" fmla="*/ 17 h 162"/>
              <a:gd name="T116" fmla="*/ 44 w 91"/>
              <a:gd name="T117" fmla="*/ 0 h 162"/>
              <a:gd name="T118" fmla="*/ 44 w 91"/>
              <a:gd name="T11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" h="162">
                <a:moveTo>
                  <a:pt x="44" y="0"/>
                </a:moveTo>
                <a:lnTo>
                  <a:pt x="44" y="0"/>
                </a:lnTo>
                <a:lnTo>
                  <a:pt x="49" y="13"/>
                </a:lnTo>
                <a:lnTo>
                  <a:pt x="54" y="25"/>
                </a:lnTo>
                <a:lnTo>
                  <a:pt x="58" y="30"/>
                </a:lnTo>
                <a:lnTo>
                  <a:pt x="62" y="36"/>
                </a:lnTo>
                <a:lnTo>
                  <a:pt x="63" y="39"/>
                </a:lnTo>
                <a:lnTo>
                  <a:pt x="65" y="43"/>
                </a:lnTo>
                <a:lnTo>
                  <a:pt x="66" y="47"/>
                </a:lnTo>
                <a:lnTo>
                  <a:pt x="67" y="50"/>
                </a:lnTo>
                <a:lnTo>
                  <a:pt x="73" y="56"/>
                </a:lnTo>
                <a:lnTo>
                  <a:pt x="78" y="63"/>
                </a:lnTo>
                <a:lnTo>
                  <a:pt x="82" y="69"/>
                </a:lnTo>
                <a:lnTo>
                  <a:pt x="84" y="73"/>
                </a:lnTo>
                <a:lnTo>
                  <a:pt x="87" y="76"/>
                </a:lnTo>
                <a:lnTo>
                  <a:pt x="88" y="80"/>
                </a:lnTo>
                <a:lnTo>
                  <a:pt x="88" y="82"/>
                </a:lnTo>
                <a:lnTo>
                  <a:pt x="90" y="85"/>
                </a:lnTo>
                <a:lnTo>
                  <a:pt x="91" y="88"/>
                </a:lnTo>
                <a:lnTo>
                  <a:pt x="91" y="88"/>
                </a:lnTo>
                <a:lnTo>
                  <a:pt x="90" y="89"/>
                </a:lnTo>
                <a:lnTo>
                  <a:pt x="88" y="90"/>
                </a:lnTo>
                <a:lnTo>
                  <a:pt x="86" y="92"/>
                </a:lnTo>
                <a:lnTo>
                  <a:pt x="84" y="90"/>
                </a:lnTo>
                <a:lnTo>
                  <a:pt x="83" y="89"/>
                </a:lnTo>
                <a:lnTo>
                  <a:pt x="82" y="92"/>
                </a:lnTo>
                <a:lnTo>
                  <a:pt x="79" y="93"/>
                </a:lnTo>
                <a:lnTo>
                  <a:pt x="77" y="95"/>
                </a:lnTo>
                <a:lnTo>
                  <a:pt x="67" y="101"/>
                </a:lnTo>
                <a:lnTo>
                  <a:pt x="60" y="109"/>
                </a:lnTo>
                <a:lnTo>
                  <a:pt x="52" y="116"/>
                </a:lnTo>
                <a:lnTo>
                  <a:pt x="37" y="132"/>
                </a:lnTo>
                <a:lnTo>
                  <a:pt x="21" y="148"/>
                </a:lnTo>
                <a:lnTo>
                  <a:pt x="6" y="161"/>
                </a:lnTo>
                <a:lnTo>
                  <a:pt x="4" y="162"/>
                </a:lnTo>
                <a:lnTo>
                  <a:pt x="3" y="162"/>
                </a:lnTo>
                <a:lnTo>
                  <a:pt x="2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1"/>
                </a:lnTo>
                <a:lnTo>
                  <a:pt x="18" y="143"/>
                </a:lnTo>
                <a:lnTo>
                  <a:pt x="36" y="126"/>
                </a:lnTo>
                <a:lnTo>
                  <a:pt x="70" y="94"/>
                </a:lnTo>
                <a:lnTo>
                  <a:pt x="73" y="93"/>
                </a:lnTo>
                <a:lnTo>
                  <a:pt x="75" y="92"/>
                </a:lnTo>
                <a:lnTo>
                  <a:pt x="78" y="90"/>
                </a:lnTo>
                <a:lnTo>
                  <a:pt x="82" y="89"/>
                </a:lnTo>
                <a:lnTo>
                  <a:pt x="82" y="88"/>
                </a:lnTo>
                <a:lnTo>
                  <a:pt x="83" y="88"/>
                </a:lnTo>
                <a:lnTo>
                  <a:pt x="83" y="85"/>
                </a:lnTo>
                <a:lnTo>
                  <a:pt x="82" y="82"/>
                </a:lnTo>
                <a:lnTo>
                  <a:pt x="81" y="80"/>
                </a:lnTo>
                <a:lnTo>
                  <a:pt x="77" y="75"/>
                </a:lnTo>
                <a:lnTo>
                  <a:pt x="74" y="69"/>
                </a:lnTo>
                <a:lnTo>
                  <a:pt x="67" y="59"/>
                </a:lnTo>
                <a:lnTo>
                  <a:pt x="61" y="47"/>
                </a:lnTo>
                <a:lnTo>
                  <a:pt x="53" y="33"/>
                </a:lnTo>
                <a:lnTo>
                  <a:pt x="46" y="17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9"/>
          <p:cNvSpPr>
            <a:spLocks noEditPoints="1"/>
          </p:cNvSpPr>
          <p:nvPr/>
        </p:nvSpPr>
        <p:spPr bwMode="auto">
          <a:xfrm>
            <a:off x="4241800" y="3578225"/>
            <a:ext cx="841375" cy="381000"/>
          </a:xfrm>
          <a:custGeom>
            <a:avLst/>
            <a:gdLst>
              <a:gd name="T0" fmla="*/ 495 w 530"/>
              <a:gd name="T1" fmla="*/ 76 h 240"/>
              <a:gd name="T2" fmla="*/ 480 w 530"/>
              <a:gd name="T3" fmla="*/ 112 h 240"/>
              <a:gd name="T4" fmla="*/ 454 w 530"/>
              <a:gd name="T5" fmla="*/ 160 h 240"/>
              <a:gd name="T6" fmla="*/ 470 w 530"/>
              <a:gd name="T7" fmla="*/ 141 h 240"/>
              <a:gd name="T8" fmla="*/ 481 w 530"/>
              <a:gd name="T9" fmla="*/ 112 h 240"/>
              <a:gd name="T10" fmla="*/ 501 w 530"/>
              <a:gd name="T11" fmla="*/ 86 h 240"/>
              <a:gd name="T12" fmla="*/ 508 w 530"/>
              <a:gd name="T13" fmla="*/ 80 h 240"/>
              <a:gd name="T14" fmla="*/ 509 w 530"/>
              <a:gd name="T15" fmla="*/ 78 h 240"/>
              <a:gd name="T16" fmla="*/ 510 w 530"/>
              <a:gd name="T17" fmla="*/ 73 h 240"/>
              <a:gd name="T18" fmla="*/ 413 w 530"/>
              <a:gd name="T19" fmla="*/ 6 h 240"/>
              <a:gd name="T20" fmla="*/ 426 w 530"/>
              <a:gd name="T21" fmla="*/ 14 h 240"/>
              <a:gd name="T22" fmla="*/ 445 w 530"/>
              <a:gd name="T23" fmla="*/ 29 h 240"/>
              <a:gd name="T24" fmla="*/ 488 w 530"/>
              <a:gd name="T25" fmla="*/ 58 h 240"/>
              <a:gd name="T26" fmla="*/ 530 w 530"/>
              <a:gd name="T27" fmla="*/ 76 h 240"/>
              <a:gd name="T28" fmla="*/ 527 w 530"/>
              <a:gd name="T29" fmla="*/ 80 h 240"/>
              <a:gd name="T30" fmla="*/ 520 w 530"/>
              <a:gd name="T31" fmla="*/ 78 h 240"/>
              <a:gd name="T32" fmla="*/ 518 w 530"/>
              <a:gd name="T33" fmla="*/ 80 h 240"/>
              <a:gd name="T34" fmla="*/ 497 w 530"/>
              <a:gd name="T35" fmla="*/ 94 h 240"/>
              <a:gd name="T36" fmla="*/ 483 w 530"/>
              <a:gd name="T37" fmla="*/ 125 h 240"/>
              <a:gd name="T38" fmla="*/ 451 w 530"/>
              <a:gd name="T39" fmla="*/ 180 h 240"/>
              <a:gd name="T40" fmla="*/ 426 w 530"/>
              <a:gd name="T41" fmla="*/ 238 h 240"/>
              <a:gd name="T42" fmla="*/ 422 w 530"/>
              <a:gd name="T43" fmla="*/ 240 h 240"/>
              <a:gd name="T44" fmla="*/ 424 w 530"/>
              <a:gd name="T45" fmla="*/ 233 h 240"/>
              <a:gd name="T46" fmla="*/ 425 w 530"/>
              <a:gd name="T47" fmla="*/ 226 h 240"/>
              <a:gd name="T48" fmla="*/ 451 w 530"/>
              <a:gd name="T49" fmla="*/ 155 h 240"/>
              <a:gd name="T50" fmla="*/ 479 w 530"/>
              <a:gd name="T51" fmla="*/ 105 h 240"/>
              <a:gd name="T52" fmla="*/ 487 w 530"/>
              <a:gd name="T53" fmla="*/ 75 h 240"/>
              <a:gd name="T54" fmla="*/ 428 w 530"/>
              <a:gd name="T55" fmla="*/ 67 h 240"/>
              <a:gd name="T56" fmla="*/ 266 w 530"/>
              <a:gd name="T57" fmla="*/ 108 h 240"/>
              <a:gd name="T58" fmla="*/ 198 w 530"/>
              <a:gd name="T59" fmla="*/ 138 h 240"/>
              <a:gd name="T60" fmla="*/ 1 w 530"/>
              <a:gd name="T61" fmla="*/ 226 h 240"/>
              <a:gd name="T62" fmla="*/ 1 w 530"/>
              <a:gd name="T63" fmla="*/ 225 h 240"/>
              <a:gd name="T64" fmla="*/ 105 w 530"/>
              <a:gd name="T65" fmla="*/ 172 h 240"/>
              <a:gd name="T66" fmla="*/ 212 w 530"/>
              <a:gd name="T67" fmla="*/ 128 h 240"/>
              <a:gd name="T68" fmla="*/ 82 w 530"/>
              <a:gd name="T69" fmla="*/ 177 h 240"/>
              <a:gd name="T70" fmla="*/ 2 w 530"/>
              <a:gd name="T71" fmla="*/ 219 h 240"/>
              <a:gd name="T72" fmla="*/ 68 w 530"/>
              <a:gd name="T73" fmla="*/ 181 h 240"/>
              <a:gd name="T74" fmla="*/ 275 w 530"/>
              <a:gd name="T75" fmla="*/ 99 h 240"/>
              <a:gd name="T76" fmla="*/ 450 w 530"/>
              <a:gd name="T77" fmla="*/ 57 h 240"/>
              <a:gd name="T78" fmla="*/ 459 w 530"/>
              <a:gd name="T79" fmla="*/ 48 h 240"/>
              <a:gd name="T80" fmla="*/ 433 w 530"/>
              <a:gd name="T81" fmla="*/ 33 h 240"/>
              <a:gd name="T82" fmla="*/ 392 w 530"/>
              <a:gd name="T83" fmla="*/ 7 h 240"/>
              <a:gd name="T84" fmla="*/ 396 w 530"/>
              <a:gd name="T8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0" h="240">
                <a:moveTo>
                  <a:pt x="493" y="67"/>
                </a:moveTo>
                <a:lnTo>
                  <a:pt x="495" y="71"/>
                </a:lnTo>
                <a:lnTo>
                  <a:pt x="495" y="76"/>
                </a:lnTo>
                <a:lnTo>
                  <a:pt x="493" y="88"/>
                </a:lnTo>
                <a:lnTo>
                  <a:pt x="488" y="100"/>
                </a:lnTo>
                <a:lnTo>
                  <a:pt x="480" y="112"/>
                </a:lnTo>
                <a:lnTo>
                  <a:pt x="472" y="121"/>
                </a:lnTo>
                <a:lnTo>
                  <a:pt x="462" y="139"/>
                </a:lnTo>
                <a:lnTo>
                  <a:pt x="454" y="160"/>
                </a:lnTo>
                <a:lnTo>
                  <a:pt x="446" y="181"/>
                </a:lnTo>
                <a:lnTo>
                  <a:pt x="464" y="147"/>
                </a:lnTo>
                <a:lnTo>
                  <a:pt x="470" y="141"/>
                </a:lnTo>
                <a:lnTo>
                  <a:pt x="475" y="133"/>
                </a:lnTo>
                <a:lnTo>
                  <a:pt x="479" y="125"/>
                </a:lnTo>
                <a:lnTo>
                  <a:pt x="481" y="112"/>
                </a:lnTo>
                <a:lnTo>
                  <a:pt x="489" y="100"/>
                </a:lnTo>
                <a:lnTo>
                  <a:pt x="497" y="90"/>
                </a:lnTo>
                <a:lnTo>
                  <a:pt x="501" y="86"/>
                </a:lnTo>
                <a:lnTo>
                  <a:pt x="505" y="83"/>
                </a:lnTo>
                <a:lnTo>
                  <a:pt x="509" y="80"/>
                </a:lnTo>
                <a:lnTo>
                  <a:pt x="508" y="80"/>
                </a:lnTo>
                <a:lnTo>
                  <a:pt x="508" y="80"/>
                </a:lnTo>
                <a:lnTo>
                  <a:pt x="508" y="79"/>
                </a:lnTo>
                <a:lnTo>
                  <a:pt x="509" y="78"/>
                </a:lnTo>
                <a:lnTo>
                  <a:pt x="509" y="78"/>
                </a:lnTo>
                <a:lnTo>
                  <a:pt x="518" y="78"/>
                </a:lnTo>
                <a:lnTo>
                  <a:pt x="510" y="73"/>
                </a:lnTo>
                <a:lnTo>
                  <a:pt x="493" y="67"/>
                </a:lnTo>
                <a:close/>
                <a:moveTo>
                  <a:pt x="399" y="0"/>
                </a:moveTo>
                <a:lnTo>
                  <a:pt x="413" y="6"/>
                </a:lnTo>
                <a:lnTo>
                  <a:pt x="426" y="11"/>
                </a:lnTo>
                <a:lnTo>
                  <a:pt x="426" y="12"/>
                </a:lnTo>
                <a:lnTo>
                  <a:pt x="426" y="14"/>
                </a:lnTo>
                <a:lnTo>
                  <a:pt x="425" y="15"/>
                </a:lnTo>
                <a:lnTo>
                  <a:pt x="424" y="15"/>
                </a:lnTo>
                <a:lnTo>
                  <a:pt x="445" y="29"/>
                </a:lnTo>
                <a:lnTo>
                  <a:pt x="466" y="41"/>
                </a:lnTo>
                <a:lnTo>
                  <a:pt x="479" y="49"/>
                </a:lnTo>
                <a:lnTo>
                  <a:pt x="488" y="58"/>
                </a:lnTo>
                <a:lnTo>
                  <a:pt x="504" y="61"/>
                </a:lnTo>
                <a:lnTo>
                  <a:pt x="517" y="67"/>
                </a:lnTo>
                <a:lnTo>
                  <a:pt x="530" y="76"/>
                </a:lnTo>
                <a:lnTo>
                  <a:pt x="530" y="78"/>
                </a:lnTo>
                <a:lnTo>
                  <a:pt x="529" y="79"/>
                </a:lnTo>
                <a:lnTo>
                  <a:pt x="527" y="80"/>
                </a:lnTo>
                <a:lnTo>
                  <a:pt x="526" y="82"/>
                </a:lnTo>
                <a:lnTo>
                  <a:pt x="525" y="82"/>
                </a:lnTo>
                <a:lnTo>
                  <a:pt x="520" y="78"/>
                </a:lnTo>
                <a:lnTo>
                  <a:pt x="520" y="79"/>
                </a:lnTo>
                <a:lnTo>
                  <a:pt x="518" y="79"/>
                </a:lnTo>
                <a:lnTo>
                  <a:pt x="518" y="80"/>
                </a:lnTo>
                <a:lnTo>
                  <a:pt x="517" y="80"/>
                </a:lnTo>
                <a:lnTo>
                  <a:pt x="505" y="86"/>
                </a:lnTo>
                <a:lnTo>
                  <a:pt x="497" y="94"/>
                </a:lnTo>
                <a:lnTo>
                  <a:pt x="492" y="103"/>
                </a:lnTo>
                <a:lnTo>
                  <a:pt x="487" y="115"/>
                </a:lnTo>
                <a:lnTo>
                  <a:pt x="483" y="125"/>
                </a:lnTo>
                <a:lnTo>
                  <a:pt x="475" y="139"/>
                </a:lnTo>
                <a:lnTo>
                  <a:pt x="466" y="153"/>
                </a:lnTo>
                <a:lnTo>
                  <a:pt x="451" y="180"/>
                </a:lnTo>
                <a:lnTo>
                  <a:pt x="438" y="208"/>
                </a:lnTo>
                <a:lnTo>
                  <a:pt x="428" y="236"/>
                </a:lnTo>
                <a:lnTo>
                  <a:pt x="426" y="238"/>
                </a:lnTo>
                <a:lnTo>
                  <a:pt x="425" y="239"/>
                </a:lnTo>
                <a:lnTo>
                  <a:pt x="424" y="240"/>
                </a:lnTo>
                <a:lnTo>
                  <a:pt x="422" y="240"/>
                </a:lnTo>
                <a:lnTo>
                  <a:pt x="421" y="240"/>
                </a:lnTo>
                <a:lnTo>
                  <a:pt x="421" y="240"/>
                </a:lnTo>
                <a:lnTo>
                  <a:pt x="424" y="233"/>
                </a:lnTo>
                <a:lnTo>
                  <a:pt x="424" y="233"/>
                </a:lnTo>
                <a:lnTo>
                  <a:pt x="424" y="230"/>
                </a:lnTo>
                <a:lnTo>
                  <a:pt x="425" y="226"/>
                </a:lnTo>
                <a:lnTo>
                  <a:pt x="425" y="226"/>
                </a:lnTo>
                <a:lnTo>
                  <a:pt x="438" y="191"/>
                </a:lnTo>
                <a:lnTo>
                  <a:pt x="451" y="155"/>
                </a:lnTo>
                <a:lnTo>
                  <a:pt x="459" y="138"/>
                </a:lnTo>
                <a:lnTo>
                  <a:pt x="468" y="122"/>
                </a:lnTo>
                <a:lnTo>
                  <a:pt x="479" y="105"/>
                </a:lnTo>
                <a:lnTo>
                  <a:pt x="484" y="96"/>
                </a:lnTo>
                <a:lnTo>
                  <a:pt x="487" y="86"/>
                </a:lnTo>
                <a:lnTo>
                  <a:pt x="487" y="75"/>
                </a:lnTo>
                <a:lnTo>
                  <a:pt x="483" y="65"/>
                </a:lnTo>
                <a:lnTo>
                  <a:pt x="455" y="65"/>
                </a:lnTo>
                <a:lnTo>
                  <a:pt x="428" y="67"/>
                </a:lnTo>
                <a:lnTo>
                  <a:pt x="401" y="73"/>
                </a:lnTo>
                <a:lnTo>
                  <a:pt x="333" y="88"/>
                </a:lnTo>
                <a:lnTo>
                  <a:pt x="266" y="108"/>
                </a:lnTo>
                <a:lnTo>
                  <a:pt x="265" y="108"/>
                </a:lnTo>
                <a:lnTo>
                  <a:pt x="264" y="109"/>
                </a:lnTo>
                <a:lnTo>
                  <a:pt x="198" y="138"/>
                </a:lnTo>
                <a:lnTo>
                  <a:pt x="131" y="166"/>
                </a:lnTo>
                <a:lnTo>
                  <a:pt x="65" y="195"/>
                </a:lnTo>
                <a:lnTo>
                  <a:pt x="1" y="226"/>
                </a:lnTo>
                <a:lnTo>
                  <a:pt x="0" y="226"/>
                </a:lnTo>
                <a:lnTo>
                  <a:pt x="0" y="226"/>
                </a:lnTo>
                <a:lnTo>
                  <a:pt x="1" y="225"/>
                </a:lnTo>
                <a:lnTo>
                  <a:pt x="36" y="206"/>
                </a:lnTo>
                <a:lnTo>
                  <a:pt x="72" y="188"/>
                </a:lnTo>
                <a:lnTo>
                  <a:pt x="105" y="172"/>
                </a:lnTo>
                <a:lnTo>
                  <a:pt x="138" y="160"/>
                </a:lnTo>
                <a:lnTo>
                  <a:pt x="174" y="145"/>
                </a:lnTo>
                <a:lnTo>
                  <a:pt x="212" y="128"/>
                </a:lnTo>
                <a:lnTo>
                  <a:pt x="249" y="112"/>
                </a:lnTo>
                <a:lnTo>
                  <a:pt x="164" y="142"/>
                </a:lnTo>
                <a:lnTo>
                  <a:pt x="82" y="177"/>
                </a:lnTo>
                <a:lnTo>
                  <a:pt x="4" y="221"/>
                </a:lnTo>
                <a:lnTo>
                  <a:pt x="2" y="221"/>
                </a:lnTo>
                <a:lnTo>
                  <a:pt x="2" y="219"/>
                </a:lnTo>
                <a:lnTo>
                  <a:pt x="2" y="219"/>
                </a:lnTo>
                <a:lnTo>
                  <a:pt x="4" y="218"/>
                </a:lnTo>
                <a:lnTo>
                  <a:pt x="68" y="181"/>
                </a:lnTo>
                <a:lnTo>
                  <a:pt x="135" y="149"/>
                </a:lnTo>
                <a:lnTo>
                  <a:pt x="204" y="121"/>
                </a:lnTo>
                <a:lnTo>
                  <a:pt x="275" y="99"/>
                </a:lnTo>
                <a:lnTo>
                  <a:pt x="353" y="78"/>
                </a:lnTo>
                <a:lnTo>
                  <a:pt x="430" y="59"/>
                </a:lnTo>
                <a:lnTo>
                  <a:pt x="450" y="57"/>
                </a:lnTo>
                <a:lnTo>
                  <a:pt x="472" y="56"/>
                </a:lnTo>
                <a:lnTo>
                  <a:pt x="466" y="52"/>
                </a:lnTo>
                <a:lnTo>
                  <a:pt x="459" y="48"/>
                </a:lnTo>
                <a:lnTo>
                  <a:pt x="453" y="46"/>
                </a:lnTo>
                <a:lnTo>
                  <a:pt x="443" y="41"/>
                </a:lnTo>
                <a:lnTo>
                  <a:pt x="433" y="33"/>
                </a:lnTo>
                <a:lnTo>
                  <a:pt x="424" y="25"/>
                </a:lnTo>
                <a:lnTo>
                  <a:pt x="393" y="8"/>
                </a:lnTo>
                <a:lnTo>
                  <a:pt x="392" y="7"/>
                </a:lnTo>
                <a:lnTo>
                  <a:pt x="393" y="6"/>
                </a:lnTo>
                <a:lnTo>
                  <a:pt x="395" y="3"/>
                </a:lnTo>
                <a:lnTo>
                  <a:pt x="396" y="2"/>
                </a:lnTo>
                <a:lnTo>
                  <a:pt x="397" y="0"/>
                </a:lnTo>
                <a:lnTo>
                  <a:pt x="39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0"/>
          <p:cNvSpPr>
            <a:spLocks noEditPoints="1"/>
          </p:cNvSpPr>
          <p:nvPr/>
        </p:nvSpPr>
        <p:spPr bwMode="auto">
          <a:xfrm>
            <a:off x="3675063" y="3511550"/>
            <a:ext cx="381000" cy="331788"/>
          </a:xfrm>
          <a:custGeom>
            <a:avLst/>
            <a:gdLst>
              <a:gd name="T0" fmla="*/ 183 w 240"/>
              <a:gd name="T1" fmla="*/ 167 h 209"/>
              <a:gd name="T2" fmla="*/ 207 w 240"/>
              <a:gd name="T3" fmla="*/ 160 h 209"/>
              <a:gd name="T4" fmla="*/ 39 w 240"/>
              <a:gd name="T5" fmla="*/ 137 h 209"/>
              <a:gd name="T6" fmla="*/ 19 w 240"/>
              <a:gd name="T7" fmla="*/ 139 h 209"/>
              <a:gd name="T8" fmla="*/ 30 w 240"/>
              <a:gd name="T9" fmla="*/ 138 h 209"/>
              <a:gd name="T10" fmla="*/ 202 w 240"/>
              <a:gd name="T11" fmla="*/ 122 h 209"/>
              <a:gd name="T12" fmla="*/ 9 w 240"/>
              <a:gd name="T13" fmla="*/ 121 h 209"/>
              <a:gd name="T14" fmla="*/ 51 w 240"/>
              <a:gd name="T15" fmla="*/ 118 h 209"/>
              <a:gd name="T16" fmla="*/ 183 w 240"/>
              <a:gd name="T17" fmla="*/ 133 h 209"/>
              <a:gd name="T18" fmla="*/ 206 w 240"/>
              <a:gd name="T19" fmla="*/ 122 h 209"/>
              <a:gd name="T20" fmla="*/ 220 w 240"/>
              <a:gd name="T21" fmla="*/ 130 h 209"/>
              <a:gd name="T22" fmla="*/ 115 w 240"/>
              <a:gd name="T23" fmla="*/ 125 h 209"/>
              <a:gd name="T24" fmla="*/ 31 w 240"/>
              <a:gd name="T25" fmla="*/ 120 h 209"/>
              <a:gd name="T26" fmla="*/ 164 w 240"/>
              <a:gd name="T27" fmla="*/ 112 h 209"/>
              <a:gd name="T28" fmla="*/ 183 w 240"/>
              <a:gd name="T29" fmla="*/ 109 h 209"/>
              <a:gd name="T30" fmla="*/ 194 w 240"/>
              <a:gd name="T31" fmla="*/ 109 h 209"/>
              <a:gd name="T32" fmla="*/ 114 w 240"/>
              <a:gd name="T33" fmla="*/ 111 h 209"/>
              <a:gd name="T34" fmla="*/ 152 w 240"/>
              <a:gd name="T35" fmla="*/ 113 h 209"/>
              <a:gd name="T36" fmla="*/ 42 w 240"/>
              <a:gd name="T37" fmla="*/ 103 h 209"/>
              <a:gd name="T38" fmla="*/ 98 w 240"/>
              <a:gd name="T39" fmla="*/ 109 h 209"/>
              <a:gd name="T40" fmla="*/ 67 w 240"/>
              <a:gd name="T41" fmla="*/ 100 h 209"/>
              <a:gd name="T42" fmla="*/ 80 w 240"/>
              <a:gd name="T43" fmla="*/ 98 h 209"/>
              <a:gd name="T44" fmla="*/ 169 w 240"/>
              <a:gd name="T45" fmla="*/ 96 h 209"/>
              <a:gd name="T46" fmla="*/ 176 w 240"/>
              <a:gd name="T47" fmla="*/ 99 h 209"/>
              <a:gd name="T48" fmla="*/ 120 w 240"/>
              <a:gd name="T49" fmla="*/ 95 h 209"/>
              <a:gd name="T50" fmla="*/ 204 w 240"/>
              <a:gd name="T51" fmla="*/ 90 h 209"/>
              <a:gd name="T52" fmla="*/ 147 w 240"/>
              <a:gd name="T53" fmla="*/ 91 h 209"/>
              <a:gd name="T54" fmla="*/ 178 w 240"/>
              <a:gd name="T55" fmla="*/ 78 h 209"/>
              <a:gd name="T56" fmla="*/ 170 w 240"/>
              <a:gd name="T57" fmla="*/ 91 h 209"/>
              <a:gd name="T58" fmla="*/ 191 w 240"/>
              <a:gd name="T59" fmla="*/ 59 h 209"/>
              <a:gd name="T60" fmla="*/ 194 w 240"/>
              <a:gd name="T61" fmla="*/ 67 h 209"/>
              <a:gd name="T62" fmla="*/ 182 w 240"/>
              <a:gd name="T63" fmla="*/ 0 h 209"/>
              <a:gd name="T64" fmla="*/ 189 w 240"/>
              <a:gd name="T65" fmla="*/ 19 h 209"/>
              <a:gd name="T66" fmla="*/ 190 w 240"/>
              <a:gd name="T67" fmla="*/ 42 h 209"/>
              <a:gd name="T68" fmla="*/ 203 w 240"/>
              <a:gd name="T69" fmla="*/ 45 h 209"/>
              <a:gd name="T70" fmla="*/ 228 w 240"/>
              <a:gd name="T71" fmla="*/ 99 h 209"/>
              <a:gd name="T72" fmla="*/ 235 w 240"/>
              <a:gd name="T73" fmla="*/ 118 h 209"/>
              <a:gd name="T74" fmla="*/ 235 w 240"/>
              <a:gd name="T75" fmla="*/ 136 h 209"/>
              <a:gd name="T76" fmla="*/ 219 w 240"/>
              <a:gd name="T77" fmla="*/ 136 h 209"/>
              <a:gd name="T78" fmla="*/ 210 w 240"/>
              <a:gd name="T79" fmla="*/ 162 h 209"/>
              <a:gd name="T80" fmla="*/ 193 w 240"/>
              <a:gd name="T81" fmla="*/ 179 h 209"/>
              <a:gd name="T82" fmla="*/ 170 w 240"/>
              <a:gd name="T83" fmla="*/ 206 h 209"/>
              <a:gd name="T84" fmla="*/ 172 w 240"/>
              <a:gd name="T85" fmla="*/ 178 h 209"/>
              <a:gd name="T86" fmla="*/ 177 w 240"/>
              <a:gd name="T87" fmla="*/ 164 h 209"/>
              <a:gd name="T88" fmla="*/ 169 w 240"/>
              <a:gd name="T89" fmla="*/ 139 h 209"/>
              <a:gd name="T90" fmla="*/ 166 w 240"/>
              <a:gd name="T91" fmla="*/ 122 h 209"/>
              <a:gd name="T92" fmla="*/ 152 w 240"/>
              <a:gd name="T93" fmla="*/ 149 h 209"/>
              <a:gd name="T94" fmla="*/ 131 w 240"/>
              <a:gd name="T95" fmla="*/ 141 h 209"/>
              <a:gd name="T96" fmla="*/ 109 w 240"/>
              <a:gd name="T97" fmla="*/ 141 h 209"/>
              <a:gd name="T98" fmla="*/ 90 w 240"/>
              <a:gd name="T99" fmla="*/ 142 h 209"/>
              <a:gd name="T100" fmla="*/ 63 w 240"/>
              <a:gd name="T101" fmla="*/ 146 h 209"/>
              <a:gd name="T102" fmla="*/ 34 w 240"/>
              <a:gd name="T103" fmla="*/ 150 h 209"/>
              <a:gd name="T104" fmla="*/ 11 w 240"/>
              <a:gd name="T105" fmla="*/ 149 h 209"/>
              <a:gd name="T106" fmla="*/ 5 w 240"/>
              <a:gd name="T107" fmla="*/ 137 h 209"/>
              <a:gd name="T108" fmla="*/ 2 w 240"/>
              <a:gd name="T109" fmla="*/ 125 h 209"/>
              <a:gd name="T110" fmla="*/ 0 w 240"/>
              <a:gd name="T111" fmla="*/ 113 h 209"/>
              <a:gd name="T112" fmla="*/ 23 w 240"/>
              <a:gd name="T113" fmla="*/ 105 h 209"/>
              <a:gd name="T114" fmla="*/ 53 w 240"/>
              <a:gd name="T115" fmla="*/ 96 h 209"/>
              <a:gd name="T116" fmla="*/ 95 w 240"/>
              <a:gd name="T117" fmla="*/ 90 h 209"/>
              <a:gd name="T118" fmla="*/ 141 w 240"/>
              <a:gd name="T119" fmla="*/ 79 h 209"/>
              <a:gd name="T120" fmla="*/ 148 w 240"/>
              <a:gd name="T121" fmla="*/ 99 h 209"/>
              <a:gd name="T122" fmla="*/ 174 w 240"/>
              <a:gd name="T123" fmla="*/ 63 h 209"/>
              <a:gd name="T124" fmla="*/ 172 w 240"/>
              <a:gd name="T125" fmla="*/ 4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" h="209">
                <a:moveTo>
                  <a:pt x="177" y="188"/>
                </a:moveTo>
                <a:lnTo>
                  <a:pt x="176" y="189"/>
                </a:lnTo>
                <a:lnTo>
                  <a:pt x="173" y="192"/>
                </a:lnTo>
                <a:lnTo>
                  <a:pt x="173" y="192"/>
                </a:lnTo>
                <a:lnTo>
                  <a:pt x="173" y="192"/>
                </a:lnTo>
                <a:lnTo>
                  <a:pt x="173" y="196"/>
                </a:lnTo>
                <a:lnTo>
                  <a:pt x="174" y="198"/>
                </a:lnTo>
                <a:lnTo>
                  <a:pt x="176" y="198"/>
                </a:lnTo>
                <a:lnTo>
                  <a:pt x="176" y="198"/>
                </a:lnTo>
                <a:lnTo>
                  <a:pt x="176" y="197"/>
                </a:lnTo>
                <a:lnTo>
                  <a:pt x="177" y="193"/>
                </a:lnTo>
                <a:lnTo>
                  <a:pt x="177" y="188"/>
                </a:lnTo>
                <a:lnTo>
                  <a:pt x="177" y="188"/>
                </a:lnTo>
                <a:close/>
                <a:moveTo>
                  <a:pt x="183" y="167"/>
                </a:moveTo>
                <a:lnTo>
                  <a:pt x="182" y="171"/>
                </a:lnTo>
                <a:lnTo>
                  <a:pt x="185" y="172"/>
                </a:lnTo>
                <a:lnTo>
                  <a:pt x="186" y="175"/>
                </a:lnTo>
                <a:lnTo>
                  <a:pt x="183" y="167"/>
                </a:lnTo>
                <a:close/>
                <a:moveTo>
                  <a:pt x="200" y="158"/>
                </a:moveTo>
                <a:lnTo>
                  <a:pt x="199" y="159"/>
                </a:lnTo>
                <a:lnTo>
                  <a:pt x="198" y="160"/>
                </a:lnTo>
                <a:lnTo>
                  <a:pt x="199" y="164"/>
                </a:lnTo>
                <a:lnTo>
                  <a:pt x="199" y="167"/>
                </a:lnTo>
                <a:lnTo>
                  <a:pt x="200" y="159"/>
                </a:lnTo>
                <a:lnTo>
                  <a:pt x="200" y="158"/>
                </a:lnTo>
                <a:close/>
                <a:moveTo>
                  <a:pt x="206" y="150"/>
                </a:moveTo>
                <a:lnTo>
                  <a:pt x="206" y="157"/>
                </a:lnTo>
                <a:lnTo>
                  <a:pt x="207" y="160"/>
                </a:lnTo>
                <a:lnTo>
                  <a:pt x="207" y="155"/>
                </a:lnTo>
                <a:lnTo>
                  <a:pt x="207" y="151"/>
                </a:lnTo>
                <a:lnTo>
                  <a:pt x="206" y="150"/>
                </a:lnTo>
                <a:close/>
                <a:moveTo>
                  <a:pt x="199" y="139"/>
                </a:moveTo>
                <a:lnTo>
                  <a:pt x="195" y="143"/>
                </a:lnTo>
                <a:lnTo>
                  <a:pt x="197" y="143"/>
                </a:lnTo>
                <a:lnTo>
                  <a:pt x="199" y="143"/>
                </a:lnTo>
                <a:lnTo>
                  <a:pt x="199" y="143"/>
                </a:lnTo>
                <a:lnTo>
                  <a:pt x="199" y="142"/>
                </a:lnTo>
                <a:lnTo>
                  <a:pt x="199" y="142"/>
                </a:lnTo>
                <a:lnTo>
                  <a:pt x="199" y="139"/>
                </a:lnTo>
                <a:close/>
                <a:moveTo>
                  <a:pt x="44" y="129"/>
                </a:moveTo>
                <a:lnTo>
                  <a:pt x="43" y="130"/>
                </a:lnTo>
                <a:lnTo>
                  <a:pt x="39" y="137"/>
                </a:lnTo>
                <a:lnTo>
                  <a:pt x="38" y="145"/>
                </a:lnTo>
                <a:lnTo>
                  <a:pt x="43" y="139"/>
                </a:lnTo>
                <a:lnTo>
                  <a:pt x="49" y="134"/>
                </a:lnTo>
                <a:lnTo>
                  <a:pt x="47" y="132"/>
                </a:lnTo>
                <a:lnTo>
                  <a:pt x="44" y="129"/>
                </a:lnTo>
                <a:close/>
                <a:moveTo>
                  <a:pt x="208" y="128"/>
                </a:moveTo>
                <a:lnTo>
                  <a:pt x="204" y="133"/>
                </a:lnTo>
                <a:lnTo>
                  <a:pt x="206" y="138"/>
                </a:lnTo>
                <a:lnTo>
                  <a:pt x="208" y="142"/>
                </a:lnTo>
                <a:lnTo>
                  <a:pt x="208" y="134"/>
                </a:lnTo>
                <a:lnTo>
                  <a:pt x="208" y="130"/>
                </a:lnTo>
                <a:lnTo>
                  <a:pt x="208" y="128"/>
                </a:lnTo>
                <a:close/>
                <a:moveTo>
                  <a:pt x="32" y="124"/>
                </a:moveTo>
                <a:lnTo>
                  <a:pt x="19" y="139"/>
                </a:lnTo>
                <a:lnTo>
                  <a:pt x="21" y="139"/>
                </a:lnTo>
                <a:lnTo>
                  <a:pt x="22" y="139"/>
                </a:lnTo>
                <a:lnTo>
                  <a:pt x="22" y="139"/>
                </a:lnTo>
                <a:lnTo>
                  <a:pt x="22" y="141"/>
                </a:lnTo>
                <a:lnTo>
                  <a:pt x="19" y="143"/>
                </a:lnTo>
                <a:lnTo>
                  <a:pt x="18" y="146"/>
                </a:lnTo>
                <a:lnTo>
                  <a:pt x="18" y="146"/>
                </a:lnTo>
                <a:lnTo>
                  <a:pt x="19" y="146"/>
                </a:lnTo>
                <a:lnTo>
                  <a:pt x="21" y="145"/>
                </a:lnTo>
                <a:lnTo>
                  <a:pt x="22" y="143"/>
                </a:lnTo>
                <a:lnTo>
                  <a:pt x="23" y="142"/>
                </a:lnTo>
                <a:lnTo>
                  <a:pt x="26" y="141"/>
                </a:lnTo>
                <a:lnTo>
                  <a:pt x="27" y="139"/>
                </a:lnTo>
                <a:lnTo>
                  <a:pt x="30" y="138"/>
                </a:lnTo>
                <a:lnTo>
                  <a:pt x="31" y="137"/>
                </a:lnTo>
                <a:lnTo>
                  <a:pt x="32" y="136"/>
                </a:lnTo>
                <a:lnTo>
                  <a:pt x="32" y="134"/>
                </a:lnTo>
                <a:lnTo>
                  <a:pt x="36" y="130"/>
                </a:lnTo>
                <a:lnTo>
                  <a:pt x="35" y="128"/>
                </a:lnTo>
                <a:lnTo>
                  <a:pt x="32" y="124"/>
                </a:lnTo>
                <a:close/>
                <a:moveTo>
                  <a:pt x="63" y="124"/>
                </a:moveTo>
                <a:lnTo>
                  <a:pt x="59" y="130"/>
                </a:lnTo>
                <a:lnTo>
                  <a:pt x="59" y="132"/>
                </a:lnTo>
                <a:lnTo>
                  <a:pt x="63" y="124"/>
                </a:lnTo>
                <a:close/>
                <a:moveTo>
                  <a:pt x="202" y="122"/>
                </a:moveTo>
                <a:lnTo>
                  <a:pt x="200" y="124"/>
                </a:lnTo>
                <a:lnTo>
                  <a:pt x="200" y="122"/>
                </a:lnTo>
                <a:lnTo>
                  <a:pt x="202" y="122"/>
                </a:lnTo>
                <a:lnTo>
                  <a:pt x="202" y="122"/>
                </a:lnTo>
                <a:close/>
                <a:moveTo>
                  <a:pt x="102" y="122"/>
                </a:moveTo>
                <a:lnTo>
                  <a:pt x="101" y="122"/>
                </a:lnTo>
                <a:lnTo>
                  <a:pt x="103" y="126"/>
                </a:lnTo>
                <a:lnTo>
                  <a:pt x="102" y="122"/>
                </a:lnTo>
                <a:close/>
                <a:moveTo>
                  <a:pt x="90" y="121"/>
                </a:moveTo>
                <a:lnTo>
                  <a:pt x="90" y="122"/>
                </a:lnTo>
                <a:lnTo>
                  <a:pt x="88" y="125"/>
                </a:lnTo>
                <a:lnTo>
                  <a:pt x="88" y="128"/>
                </a:lnTo>
                <a:lnTo>
                  <a:pt x="92" y="124"/>
                </a:lnTo>
                <a:lnTo>
                  <a:pt x="90" y="121"/>
                </a:lnTo>
                <a:close/>
                <a:moveTo>
                  <a:pt x="10" y="120"/>
                </a:moveTo>
                <a:lnTo>
                  <a:pt x="10" y="120"/>
                </a:lnTo>
                <a:lnTo>
                  <a:pt x="9" y="121"/>
                </a:lnTo>
                <a:lnTo>
                  <a:pt x="10" y="120"/>
                </a:lnTo>
                <a:close/>
                <a:moveTo>
                  <a:pt x="70" y="120"/>
                </a:moveTo>
                <a:lnTo>
                  <a:pt x="64" y="129"/>
                </a:lnTo>
                <a:lnTo>
                  <a:pt x="61" y="133"/>
                </a:lnTo>
                <a:lnTo>
                  <a:pt x="73" y="130"/>
                </a:lnTo>
                <a:lnTo>
                  <a:pt x="77" y="126"/>
                </a:lnTo>
                <a:lnTo>
                  <a:pt x="70" y="120"/>
                </a:lnTo>
                <a:close/>
                <a:moveTo>
                  <a:pt x="179" y="120"/>
                </a:moveTo>
                <a:lnTo>
                  <a:pt x="178" y="121"/>
                </a:lnTo>
                <a:lnTo>
                  <a:pt x="179" y="125"/>
                </a:lnTo>
                <a:lnTo>
                  <a:pt x="181" y="124"/>
                </a:lnTo>
                <a:lnTo>
                  <a:pt x="181" y="120"/>
                </a:lnTo>
                <a:lnTo>
                  <a:pt x="179" y="120"/>
                </a:lnTo>
                <a:close/>
                <a:moveTo>
                  <a:pt x="51" y="118"/>
                </a:moveTo>
                <a:lnTo>
                  <a:pt x="49" y="122"/>
                </a:lnTo>
                <a:lnTo>
                  <a:pt x="53" y="125"/>
                </a:lnTo>
                <a:lnTo>
                  <a:pt x="56" y="128"/>
                </a:lnTo>
                <a:lnTo>
                  <a:pt x="59" y="125"/>
                </a:lnTo>
                <a:lnTo>
                  <a:pt x="60" y="122"/>
                </a:lnTo>
                <a:lnTo>
                  <a:pt x="51" y="118"/>
                </a:lnTo>
                <a:close/>
                <a:moveTo>
                  <a:pt x="198" y="118"/>
                </a:moveTo>
                <a:lnTo>
                  <a:pt x="197" y="118"/>
                </a:lnTo>
                <a:lnTo>
                  <a:pt x="195" y="120"/>
                </a:lnTo>
                <a:lnTo>
                  <a:pt x="194" y="121"/>
                </a:lnTo>
                <a:lnTo>
                  <a:pt x="191" y="124"/>
                </a:lnTo>
                <a:lnTo>
                  <a:pt x="187" y="128"/>
                </a:lnTo>
                <a:lnTo>
                  <a:pt x="183" y="133"/>
                </a:lnTo>
                <a:lnTo>
                  <a:pt x="183" y="133"/>
                </a:lnTo>
                <a:lnTo>
                  <a:pt x="185" y="136"/>
                </a:lnTo>
                <a:lnTo>
                  <a:pt x="187" y="132"/>
                </a:lnTo>
                <a:lnTo>
                  <a:pt x="190" y="126"/>
                </a:lnTo>
                <a:lnTo>
                  <a:pt x="194" y="124"/>
                </a:lnTo>
                <a:lnTo>
                  <a:pt x="195" y="122"/>
                </a:lnTo>
                <a:lnTo>
                  <a:pt x="197" y="122"/>
                </a:lnTo>
                <a:lnTo>
                  <a:pt x="198" y="121"/>
                </a:lnTo>
                <a:lnTo>
                  <a:pt x="198" y="120"/>
                </a:lnTo>
                <a:lnTo>
                  <a:pt x="198" y="118"/>
                </a:lnTo>
                <a:close/>
                <a:moveTo>
                  <a:pt x="206" y="117"/>
                </a:moveTo>
                <a:lnTo>
                  <a:pt x="207" y="118"/>
                </a:lnTo>
                <a:lnTo>
                  <a:pt x="207" y="120"/>
                </a:lnTo>
                <a:lnTo>
                  <a:pt x="206" y="121"/>
                </a:lnTo>
                <a:lnTo>
                  <a:pt x="206" y="122"/>
                </a:lnTo>
                <a:lnTo>
                  <a:pt x="208" y="120"/>
                </a:lnTo>
                <a:lnTo>
                  <a:pt x="208" y="118"/>
                </a:lnTo>
                <a:lnTo>
                  <a:pt x="206" y="117"/>
                </a:lnTo>
                <a:close/>
                <a:moveTo>
                  <a:pt x="44" y="117"/>
                </a:moveTo>
                <a:lnTo>
                  <a:pt x="47" y="120"/>
                </a:lnTo>
                <a:lnTo>
                  <a:pt x="47" y="120"/>
                </a:lnTo>
                <a:lnTo>
                  <a:pt x="48" y="118"/>
                </a:lnTo>
                <a:lnTo>
                  <a:pt x="44" y="117"/>
                </a:lnTo>
                <a:close/>
                <a:moveTo>
                  <a:pt x="215" y="116"/>
                </a:moveTo>
                <a:lnTo>
                  <a:pt x="214" y="117"/>
                </a:lnTo>
                <a:lnTo>
                  <a:pt x="215" y="125"/>
                </a:lnTo>
                <a:lnTo>
                  <a:pt x="216" y="134"/>
                </a:lnTo>
                <a:lnTo>
                  <a:pt x="218" y="132"/>
                </a:lnTo>
                <a:lnTo>
                  <a:pt x="220" y="130"/>
                </a:lnTo>
                <a:lnTo>
                  <a:pt x="221" y="128"/>
                </a:lnTo>
                <a:lnTo>
                  <a:pt x="221" y="128"/>
                </a:lnTo>
                <a:lnTo>
                  <a:pt x="218" y="121"/>
                </a:lnTo>
                <a:lnTo>
                  <a:pt x="215" y="116"/>
                </a:lnTo>
                <a:close/>
                <a:moveTo>
                  <a:pt x="109" y="116"/>
                </a:moveTo>
                <a:lnTo>
                  <a:pt x="106" y="118"/>
                </a:lnTo>
                <a:lnTo>
                  <a:pt x="107" y="122"/>
                </a:lnTo>
                <a:lnTo>
                  <a:pt x="109" y="126"/>
                </a:lnTo>
                <a:lnTo>
                  <a:pt x="111" y="130"/>
                </a:lnTo>
                <a:lnTo>
                  <a:pt x="114" y="133"/>
                </a:lnTo>
                <a:lnTo>
                  <a:pt x="114" y="133"/>
                </a:lnTo>
                <a:lnTo>
                  <a:pt x="114" y="130"/>
                </a:lnTo>
                <a:lnTo>
                  <a:pt x="115" y="128"/>
                </a:lnTo>
                <a:lnTo>
                  <a:pt x="115" y="125"/>
                </a:lnTo>
                <a:lnTo>
                  <a:pt x="109" y="116"/>
                </a:lnTo>
                <a:close/>
                <a:moveTo>
                  <a:pt x="26" y="112"/>
                </a:moveTo>
                <a:lnTo>
                  <a:pt x="25" y="112"/>
                </a:lnTo>
                <a:lnTo>
                  <a:pt x="23" y="116"/>
                </a:lnTo>
                <a:lnTo>
                  <a:pt x="25" y="116"/>
                </a:lnTo>
                <a:lnTo>
                  <a:pt x="26" y="116"/>
                </a:lnTo>
                <a:lnTo>
                  <a:pt x="27" y="116"/>
                </a:lnTo>
                <a:lnTo>
                  <a:pt x="26" y="117"/>
                </a:lnTo>
                <a:lnTo>
                  <a:pt x="23" y="124"/>
                </a:lnTo>
                <a:lnTo>
                  <a:pt x="18" y="130"/>
                </a:lnTo>
                <a:lnTo>
                  <a:pt x="15" y="137"/>
                </a:lnTo>
                <a:lnTo>
                  <a:pt x="13" y="142"/>
                </a:lnTo>
                <a:lnTo>
                  <a:pt x="22" y="130"/>
                </a:lnTo>
                <a:lnTo>
                  <a:pt x="31" y="120"/>
                </a:lnTo>
                <a:lnTo>
                  <a:pt x="30" y="118"/>
                </a:lnTo>
                <a:lnTo>
                  <a:pt x="26" y="112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8" y="115"/>
                </a:lnTo>
                <a:lnTo>
                  <a:pt x="38" y="113"/>
                </a:lnTo>
                <a:lnTo>
                  <a:pt x="35" y="112"/>
                </a:lnTo>
                <a:close/>
                <a:moveTo>
                  <a:pt x="164" y="112"/>
                </a:moveTo>
                <a:lnTo>
                  <a:pt x="157" y="120"/>
                </a:lnTo>
                <a:lnTo>
                  <a:pt x="156" y="121"/>
                </a:lnTo>
                <a:lnTo>
                  <a:pt x="156" y="122"/>
                </a:lnTo>
                <a:lnTo>
                  <a:pt x="164" y="113"/>
                </a:lnTo>
                <a:lnTo>
                  <a:pt x="164" y="112"/>
                </a:lnTo>
                <a:lnTo>
                  <a:pt x="164" y="112"/>
                </a:lnTo>
                <a:close/>
                <a:moveTo>
                  <a:pt x="92" y="111"/>
                </a:moveTo>
                <a:lnTo>
                  <a:pt x="93" y="113"/>
                </a:lnTo>
                <a:lnTo>
                  <a:pt x="93" y="112"/>
                </a:lnTo>
                <a:lnTo>
                  <a:pt x="92" y="111"/>
                </a:lnTo>
                <a:close/>
                <a:moveTo>
                  <a:pt x="228" y="109"/>
                </a:moveTo>
                <a:lnTo>
                  <a:pt x="228" y="115"/>
                </a:lnTo>
                <a:lnTo>
                  <a:pt x="228" y="120"/>
                </a:lnTo>
                <a:lnTo>
                  <a:pt x="229" y="118"/>
                </a:lnTo>
                <a:lnTo>
                  <a:pt x="228" y="109"/>
                </a:lnTo>
                <a:close/>
                <a:moveTo>
                  <a:pt x="105" y="109"/>
                </a:moveTo>
                <a:lnTo>
                  <a:pt x="105" y="112"/>
                </a:lnTo>
                <a:lnTo>
                  <a:pt x="106" y="112"/>
                </a:lnTo>
                <a:lnTo>
                  <a:pt x="105" y="109"/>
                </a:lnTo>
                <a:close/>
                <a:moveTo>
                  <a:pt x="183" y="109"/>
                </a:moveTo>
                <a:lnTo>
                  <a:pt x="179" y="115"/>
                </a:lnTo>
                <a:lnTo>
                  <a:pt x="186" y="111"/>
                </a:lnTo>
                <a:lnTo>
                  <a:pt x="183" y="109"/>
                </a:lnTo>
                <a:close/>
                <a:moveTo>
                  <a:pt x="194" y="109"/>
                </a:moveTo>
                <a:lnTo>
                  <a:pt x="193" y="111"/>
                </a:lnTo>
                <a:lnTo>
                  <a:pt x="190" y="115"/>
                </a:lnTo>
                <a:lnTo>
                  <a:pt x="187" y="120"/>
                </a:lnTo>
                <a:lnTo>
                  <a:pt x="185" y="124"/>
                </a:lnTo>
                <a:lnTo>
                  <a:pt x="182" y="129"/>
                </a:lnTo>
                <a:lnTo>
                  <a:pt x="182" y="130"/>
                </a:lnTo>
                <a:lnTo>
                  <a:pt x="186" y="125"/>
                </a:lnTo>
                <a:lnTo>
                  <a:pt x="191" y="120"/>
                </a:lnTo>
                <a:lnTo>
                  <a:pt x="197" y="115"/>
                </a:lnTo>
                <a:lnTo>
                  <a:pt x="194" y="109"/>
                </a:lnTo>
                <a:close/>
                <a:moveTo>
                  <a:pt x="178" y="108"/>
                </a:moveTo>
                <a:lnTo>
                  <a:pt x="178" y="108"/>
                </a:lnTo>
                <a:lnTo>
                  <a:pt x="177" y="108"/>
                </a:lnTo>
                <a:lnTo>
                  <a:pt x="176" y="109"/>
                </a:lnTo>
                <a:lnTo>
                  <a:pt x="174" y="112"/>
                </a:lnTo>
                <a:lnTo>
                  <a:pt x="176" y="115"/>
                </a:lnTo>
                <a:lnTo>
                  <a:pt x="176" y="113"/>
                </a:lnTo>
                <a:lnTo>
                  <a:pt x="177" y="111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20" y="104"/>
                </a:moveTo>
                <a:lnTo>
                  <a:pt x="120" y="104"/>
                </a:lnTo>
                <a:lnTo>
                  <a:pt x="119" y="105"/>
                </a:lnTo>
                <a:lnTo>
                  <a:pt x="114" y="111"/>
                </a:lnTo>
                <a:lnTo>
                  <a:pt x="118" y="115"/>
                </a:lnTo>
                <a:lnTo>
                  <a:pt x="118" y="113"/>
                </a:lnTo>
                <a:lnTo>
                  <a:pt x="118" y="112"/>
                </a:lnTo>
                <a:lnTo>
                  <a:pt x="119" y="111"/>
                </a:lnTo>
                <a:lnTo>
                  <a:pt x="119" y="109"/>
                </a:lnTo>
                <a:lnTo>
                  <a:pt x="120" y="108"/>
                </a:lnTo>
                <a:lnTo>
                  <a:pt x="120" y="107"/>
                </a:lnTo>
                <a:lnTo>
                  <a:pt x="120" y="105"/>
                </a:lnTo>
                <a:lnTo>
                  <a:pt x="120" y="104"/>
                </a:lnTo>
                <a:close/>
                <a:moveTo>
                  <a:pt x="160" y="104"/>
                </a:moveTo>
                <a:lnTo>
                  <a:pt x="158" y="107"/>
                </a:lnTo>
                <a:lnTo>
                  <a:pt x="156" y="108"/>
                </a:lnTo>
                <a:lnTo>
                  <a:pt x="156" y="108"/>
                </a:lnTo>
                <a:lnTo>
                  <a:pt x="152" y="113"/>
                </a:lnTo>
                <a:lnTo>
                  <a:pt x="153" y="117"/>
                </a:lnTo>
                <a:lnTo>
                  <a:pt x="161" y="108"/>
                </a:lnTo>
                <a:lnTo>
                  <a:pt x="160" y="104"/>
                </a:lnTo>
                <a:close/>
                <a:moveTo>
                  <a:pt x="77" y="104"/>
                </a:moveTo>
                <a:lnTo>
                  <a:pt x="81" y="113"/>
                </a:lnTo>
                <a:lnTo>
                  <a:pt x="85" y="121"/>
                </a:lnTo>
                <a:lnTo>
                  <a:pt x="88" y="121"/>
                </a:lnTo>
                <a:lnTo>
                  <a:pt x="90" y="120"/>
                </a:lnTo>
                <a:lnTo>
                  <a:pt x="90" y="120"/>
                </a:lnTo>
                <a:lnTo>
                  <a:pt x="86" y="113"/>
                </a:lnTo>
                <a:lnTo>
                  <a:pt x="82" y="108"/>
                </a:lnTo>
                <a:lnTo>
                  <a:pt x="77" y="104"/>
                </a:lnTo>
                <a:close/>
                <a:moveTo>
                  <a:pt x="44" y="103"/>
                </a:moveTo>
                <a:lnTo>
                  <a:pt x="42" y="103"/>
                </a:lnTo>
                <a:lnTo>
                  <a:pt x="40" y="104"/>
                </a:lnTo>
                <a:lnTo>
                  <a:pt x="38" y="105"/>
                </a:lnTo>
                <a:lnTo>
                  <a:pt x="43" y="108"/>
                </a:lnTo>
                <a:lnTo>
                  <a:pt x="49" y="111"/>
                </a:lnTo>
                <a:lnTo>
                  <a:pt x="46" y="107"/>
                </a:lnTo>
                <a:lnTo>
                  <a:pt x="44" y="103"/>
                </a:lnTo>
                <a:close/>
                <a:moveTo>
                  <a:pt x="218" y="101"/>
                </a:moveTo>
                <a:lnTo>
                  <a:pt x="216" y="104"/>
                </a:lnTo>
                <a:lnTo>
                  <a:pt x="219" y="107"/>
                </a:lnTo>
                <a:lnTo>
                  <a:pt x="218" y="101"/>
                </a:lnTo>
                <a:close/>
                <a:moveTo>
                  <a:pt x="98" y="101"/>
                </a:moveTo>
                <a:lnTo>
                  <a:pt x="98" y="104"/>
                </a:lnTo>
                <a:lnTo>
                  <a:pt x="99" y="108"/>
                </a:lnTo>
                <a:lnTo>
                  <a:pt x="98" y="109"/>
                </a:lnTo>
                <a:lnTo>
                  <a:pt x="97" y="111"/>
                </a:lnTo>
                <a:lnTo>
                  <a:pt x="99" y="117"/>
                </a:lnTo>
                <a:lnTo>
                  <a:pt x="101" y="117"/>
                </a:lnTo>
                <a:lnTo>
                  <a:pt x="99" y="109"/>
                </a:lnTo>
                <a:lnTo>
                  <a:pt x="98" y="101"/>
                </a:lnTo>
                <a:lnTo>
                  <a:pt x="98" y="101"/>
                </a:lnTo>
                <a:close/>
                <a:moveTo>
                  <a:pt x="126" y="100"/>
                </a:moveTo>
                <a:lnTo>
                  <a:pt x="124" y="108"/>
                </a:lnTo>
                <a:lnTo>
                  <a:pt x="124" y="108"/>
                </a:lnTo>
                <a:lnTo>
                  <a:pt x="127" y="109"/>
                </a:lnTo>
                <a:lnTo>
                  <a:pt x="127" y="105"/>
                </a:lnTo>
                <a:lnTo>
                  <a:pt x="126" y="100"/>
                </a:lnTo>
                <a:close/>
                <a:moveTo>
                  <a:pt x="72" y="98"/>
                </a:moveTo>
                <a:lnTo>
                  <a:pt x="67" y="100"/>
                </a:lnTo>
                <a:lnTo>
                  <a:pt x="61" y="101"/>
                </a:lnTo>
                <a:lnTo>
                  <a:pt x="68" y="107"/>
                </a:lnTo>
                <a:lnTo>
                  <a:pt x="73" y="111"/>
                </a:lnTo>
                <a:lnTo>
                  <a:pt x="73" y="111"/>
                </a:lnTo>
                <a:lnTo>
                  <a:pt x="72" y="105"/>
                </a:lnTo>
                <a:lnTo>
                  <a:pt x="72" y="99"/>
                </a:lnTo>
                <a:lnTo>
                  <a:pt x="72" y="98"/>
                </a:lnTo>
                <a:close/>
                <a:moveTo>
                  <a:pt x="80" y="98"/>
                </a:moveTo>
                <a:lnTo>
                  <a:pt x="85" y="101"/>
                </a:lnTo>
                <a:lnTo>
                  <a:pt x="89" y="107"/>
                </a:lnTo>
                <a:lnTo>
                  <a:pt x="86" y="103"/>
                </a:lnTo>
                <a:lnTo>
                  <a:pt x="85" y="100"/>
                </a:lnTo>
                <a:lnTo>
                  <a:pt x="82" y="99"/>
                </a:lnTo>
                <a:lnTo>
                  <a:pt x="80" y="98"/>
                </a:lnTo>
                <a:close/>
                <a:moveTo>
                  <a:pt x="126" y="98"/>
                </a:move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close/>
                <a:moveTo>
                  <a:pt x="216" y="98"/>
                </a:moveTo>
                <a:lnTo>
                  <a:pt x="216" y="98"/>
                </a:lnTo>
                <a:lnTo>
                  <a:pt x="216" y="98"/>
                </a:lnTo>
                <a:lnTo>
                  <a:pt x="216" y="98"/>
                </a:lnTo>
                <a:close/>
                <a:moveTo>
                  <a:pt x="169" y="96"/>
                </a:moveTo>
                <a:lnTo>
                  <a:pt x="168" y="96"/>
                </a:lnTo>
                <a:lnTo>
                  <a:pt x="166" y="98"/>
                </a:lnTo>
                <a:lnTo>
                  <a:pt x="168" y="100"/>
                </a:lnTo>
                <a:lnTo>
                  <a:pt x="169" y="98"/>
                </a:lnTo>
                <a:lnTo>
                  <a:pt x="169" y="96"/>
                </a:lnTo>
                <a:lnTo>
                  <a:pt x="169" y="96"/>
                </a:lnTo>
                <a:close/>
                <a:moveTo>
                  <a:pt x="156" y="95"/>
                </a:moveTo>
                <a:lnTo>
                  <a:pt x="147" y="105"/>
                </a:lnTo>
                <a:lnTo>
                  <a:pt x="149" y="109"/>
                </a:lnTo>
                <a:lnTo>
                  <a:pt x="151" y="107"/>
                </a:lnTo>
                <a:lnTo>
                  <a:pt x="153" y="104"/>
                </a:lnTo>
                <a:lnTo>
                  <a:pt x="155" y="101"/>
                </a:lnTo>
                <a:lnTo>
                  <a:pt x="157" y="98"/>
                </a:lnTo>
                <a:lnTo>
                  <a:pt x="156" y="95"/>
                </a:lnTo>
                <a:close/>
                <a:moveTo>
                  <a:pt x="177" y="92"/>
                </a:moveTo>
                <a:lnTo>
                  <a:pt x="174" y="98"/>
                </a:lnTo>
                <a:lnTo>
                  <a:pt x="174" y="98"/>
                </a:lnTo>
                <a:lnTo>
                  <a:pt x="176" y="98"/>
                </a:lnTo>
                <a:lnTo>
                  <a:pt x="176" y="99"/>
                </a:lnTo>
                <a:lnTo>
                  <a:pt x="174" y="103"/>
                </a:lnTo>
                <a:lnTo>
                  <a:pt x="172" y="108"/>
                </a:lnTo>
                <a:lnTo>
                  <a:pt x="173" y="109"/>
                </a:lnTo>
                <a:lnTo>
                  <a:pt x="179" y="103"/>
                </a:lnTo>
                <a:lnTo>
                  <a:pt x="178" y="98"/>
                </a:lnTo>
                <a:lnTo>
                  <a:pt x="177" y="92"/>
                </a:lnTo>
                <a:close/>
                <a:moveTo>
                  <a:pt x="161" y="90"/>
                </a:moveTo>
                <a:lnTo>
                  <a:pt x="161" y="91"/>
                </a:lnTo>
                <a:lnTo>
                  <a:pt x="161" y="91"/>
                </a:lnTo>
                <a:lnTo>
                  <a:pt x="161" y="90"/>
                </a:lnTo>
                <a:close/>
                <a:moveTo>
                  <a:pt x="131" y="87"/>
                </a:moveTo>
                <a:lnTo>
                  <a:pt x="131" y="87"/>
                </a:lnTo>
                <a:lnTo>
                  <a:pt x="126" y="90"/>
                </a:lnTo>
                <a:lnTo>
                  <a:pt x="120" y="95"/>
                </a:lnTo>
                <a:lnTo>
                  <a:pt x="114" y="100"/>
                </a:lnTo>
                <a:lnTo>
                  <a:pt x="110" y="104"/>
                </a:lnTo>
                <a:lnTo>
                  <a:pt x="110" y="104"/>
                </a:lnTo>
                <a:lnTo>
                  <a:pt x="131" y="87"/>
                </a:lnTo>
                <a:close/>
                <a:moveTo>
                  <a:pt x="203" y="86"/>
                </a:moveTo>
                <a:lnTo>
                  <a:pt x="202" y="94"/>
                </a:lnTo>
                <a:lnTo>
                  <a:pt x="200" y="100"/>
                </a:lnTo>
                <a:lnTo>
                  <a:pt x="203" y="103"/>
                </a:lnTo>
                <a:lnTo>
                  <a:pt x="206" y="107"/>
                </a:lnTo>
                <a:lnTo>
                  <a:pt x="207" y="108"/>
                </a:lnTo>
                <a:lnTo>
                  <a:pt x="208" y="111"/>
                </a:lnTo>
                <a:lnTo>
                  <a:pt x="208" y="107"/>
                </a:lnTo>
                <a:lnTo>
                  <a:pt x="210" y="105"/>
                </a:lnTo>
                <a:lnTo>
                  <a:pt x="204" y="90"/>
                </a:lnTo>
                <a:lnTo>
                  <a:pt x="203" y="86"/>
                </a:lnTo>
                <a:close/>
                <a:moveTo>
                  <a:pt x="145" y="86"/>
                </a:moveTo>
                <a:lnTo>
                  <a:pt x="144" y="86"/>
                </a:lnTo>
                <a:lnTo>
                  <a:pt x="139" y="88"/>
                </a:lnTo>
                <a:lnTo>
                  <a:pt x="134" y="92"/>
                </a:lnTo>
                <a:lnTo>
                  <a:pt x="135" y="94"/>
                </a:lnTo>
                <a:lnTo>
                  <a:pt x="136" y="92"/>
                </a:lnTo>
                <a:lnTo>
                  <a:pt x="137" y="94"/>
                </a:lnTo>
                <a:lnTo>
                  <a:pt x="140" y="96"/>
                </a:lnTo>
                <a:lnTo>
                  <a:pt x="143" y="99"/>
                </a:lnTo>
                <a:lnTo>
                  <a:pt x="144" y="98"/>
                </a:lnTo>
                <a:lnTo>
                  <a:pt x="144" y="95"/>
                </a:lnTo>
                <a:lnTo>
                  <a:pt x="145" y="94"/>
                </a:lnTo>
                <a:lnTo>
                  <a:pt x="147" y="91"/>
                </a:lnTo>
                <a:lnTo>
                  <a:pt x="147" y="88"/>
                </a:lnTo>
                <a:lnTo>
                  <a:pt x="148" y="87"/>
                </a:lnTo>
                <a:lnTo>
                  <a:pt x="147" y="86"/>
                </a:lnTo>
                <a:lnTo>
                  <a:pt x="145" y="86"/>
                </a:lnTo>
                <a:close/>
                <a:moveTo>
                  <a:pt x="178" y="78"/>
                </a:moveTo>
                <a:lnTo>
                  <a:pt x="179" y="82"/>
                </a:lnTo>
                <a:lnTo>
                  <a:pt x="181" y="86"/>
                </a:lnTo>
                <a:lnTo>
                  <a:pt x="182" y="92"/>
                </a:lnTo>
                <a:lnTo>
                  <a:pt x="185" y="98"/>
                </a:lnTo>
                <a:lnTo>
                  <a:pt x="189" y="103"/>
                </a:lnTo>
                <a:lnTo>
                  <a:pt x="190" y="101"/>
                </a:lnTo>
                <a:lnTo>
                  <a:pt x="190" y="100"/>
                </a:lnTo>
                <a:lnTo>
                  <a:pt x="186" y="92"/>
                </a:lnTo>
                <a:lnTo>
                  <a:pt x="178" y="78"/>
                </a:lnTo>
                <a:close/>
                <a:moveTo>
                  <a:pt x="173" y="75"/>
                </a:moveTo>
                <a:lnTo>
                  <a:pt x="172" y="78"/>
                </a:lnTo>
                <a:lnTo>
                  <a:pt x="172" y="78"/>
                </a:lnTo>
                <a:lnTo>
                  <a:pt x="172" y="79"/>
                </a:lnTo>
                <a:lnTo>
                  <a:pt x="172" y="78"/>
                </a:lnTo>
                <a:lnTo>
                  <a:pt x="173" y="77"/>
                </a:lnTo>
                <a:lnTo>
                  <a:pt x="170" y="80"/>
                </a:lnTo>
                <a:lnTo>
                  <a:pt x="168" y="83"/>
                </a:lnTo>
                <a:lnTo>
                  <a:pt x="170" y="83"/>
                </a:lnTo>
                <a:lnTo>
                  <a:pt x="170" y="83"/>
                </a:lnTo>
                <a:lnTo>
                  <a:pt x="170" y="84"/>
                </a:lnTo>
                <a:lnTo>
                  <a:pt x="168" y="90"/>
                </a:lnTo>
                <a:lnTo>
                  <a:pt x="165" y="95"/>
                </a:lnTo>
                <a:lnTo>
                  <a:pt x="170" y="91"/>
                </a:lnTo>
                <a:lnTo>
                  <a:pt x="176" y="88"/>
                </a:lnTo>
                <a:lnTo>
                  <a:pt x="174" y="82"/>
                </a:lnTo>
                <a:lnTo>
                  <a:pt x="173" y="75"/>
                </a:lnTo>
                <a:close/>
                <a:moveTo>
                  <a:pt x="195" y="70"/>
                </a:moveTo>
                <a:lnTo>
                  <a:pt x="193" y="73"/>
                </a:lnTo>
                <a:lnTo>
                  <a:pt x="193" y="78"/>
                </a:lnTo>
                <a:lnTo>
                  <a:pt x="191" y="86"/>
                </a:lnTo>
                <a:lnTo>
                  <a:pt x="195" y="92"/>
                </a:lnTo>
                <a:lnTo>
                  <a:pt x="197" y="92"/>
                </a:lnTo>
                <a:lnTo>
                  <a:pt x="197" y="90"/>
                </a:lnTo>
                <a:lnTo>
                  <a:pt x="197" y="80"/>
                </a:lnTo>
                <a:lnTo>
                  <a:pt x="195" y="71"/>
                </a:lnTo>
                <a:lnTo>
                  <a:pt x="195" y="70"/>
                </a:lnTo>
                <a:close/>
                <a:moveTo>
                  <a:pt x="191" y="59"/>
                </a:moveTo>
                <a:lnTo>
                  <a:pt x="187" y="65"/>
                </a:lnTo>
                <a:lnTo>
                  <a:pt x="185" y="70"/>
                </a:lnTo>
                <a:lnTo>
                  <a:pt x="186" y="74"/>
                </a:lnTo>
                <a:lnTo>
                  <a:pt x="189" y="79"/>
                </a:lnTo>
                <a:lnTo>
                  <a:pt x="189" y="75"/>
                </a:lnTo>
                <a:lnTo>
                  <a:pt x="189" y="75"/>
                </a:lnTo>
                <a:lnTo>
                  <a:pt x="187" y="75"/>
                </a:lnTo>
                <a:lnTo>
                  <a:pt x="187" y="75"/>
                </a:lnTo>
                <a:lnTo>
                  <a:pt x="187" y="75"/>
                </a:lnTo>
                <a:lnTo>
                  <a:pt x="190" y="70"/>
                </a:lnTo>
                <a:lnTo>
                  <a:pt x="191" y="69"/>
                </a:lnTo>
                <a:lnTo>
                  <a:pt x="191" y="69"/>
                </a:lnTo>
                <a:lnTo>
                  <a:pt x="193" y="67"/>
                </a:lnTo>
                <a:lnTo>
                  <a:pt x="194" y="67"/>
                </a:lnTo>
                <a:lnTo>
                  <a:pt x="191" y="59"/>
                </a:lnTo>
                <a:close/>
                <a:moveTo>
                  <a:pt x="181" y="59"/>
                </a:moveTo>
                <a:lnTo>
                  <a:pt x="179" y="61"/>
                </a:lnTo>
                <a:lnTo>
                  <a:pt x="181" y="61"/>
                </a:lnTo>
                <a:lnTo>
                  <a:pt x="181" y="59"/>
                </a:lnTo>
                <a:close/>
                <a:moveTo>
                  <a:pt x="185" y="56"/>
                </a:moveTo>
                <a:lnTo>
                  <a:pt x="183" y="57"/>
                </a:lnTo>
                <a:lnTo>
                  <a:pt x="185" y="56"/>
                </a:lnTo>
                <a:lnTo>
                  <a:pt x="185" y="56"/>
                </a:lnTo>
                <a:close/>
                <a:moveTo>
                  <a:pt x="185" y="45"/>
                </a:moveTo>
                <a:lnTo>
                  <a:pt x="182" y="53"/>
                </a:lnTo>
                <a:lnTo>
                  <a:pt x="186" y="48"/>
                </a:lnTo>
                <a:lnTo>
                  <a:pt x="185" y="45"/>
                </a:lnTo>
                <a:close/>
                <a:moveTo>
                  <a:pt x="182" y="0"/>
                </a:moveTo>
                <a:lnTo>
                  <a:pt x="183" y="0"/>
                </a:lnTo>
                <a:lnTo>
                  <a:pt x="185" y="2"/>
                </a:lnTo>
                <a:lnTo>
                  <a:pt x="183" y="7"/>
                </a:lnTo>
                <a:lnTo>
                  <a:pt x="183" y="11"/>
                </a:lnTo>
                <a:lnTo>
                  <a:pt x="185" y="11"/>
                </a:lnTo>
                <a:lnTo>
                  <a:pt x="185" y="12"/>
                </a:lnTo>
                <a:lnTo>
                  <a:pt x="185" y="12"/>
                </a:lnTo>
                <a:lnTo>
                  <a:pt x="185" y="16"/>
                </a:lnTo>
                <a:lnTo>
                  <a:pt x="183" y="19"/>
                </a:lnTo>
                <a:lnTo>
                  <a:pt x="183" y="19"/>
                </a:lnTo>
                <a:lnTo>
                  <a:pt x="186" y="19"/>
                </a:lnTo>
                <a:lnTo>
                  <a:pt x="187" y="19"/>
                </a:lnTo>
                <a:lnTo>
                  <a:pt x="189" y="19"/>
                </a:lnTo>
                <a:lnTo>
                  <a:pt x="189" y="19"/>
                </a:lnTo>
                <a:lnTo>
                  <a:pt x="183" y="31"/>
                </a:lnTo>
                <a:lnTo>
                  <a:pt x="183" y="32"/>
                </a:lnTo>
                <a:lnTo>
                  <a:pt x="185" y="31"/>
                </a:lnTo>
                <a:lnTo>
                  <a:pt x="185" y="31"/>
                </a:lnTo>
                <a:lnTo>
                  <a:pt x="185" y="31"/>
                </a:lnTo>
                <a:lnTo>
                  <a:pt x="185" y="31"/>
                </a:lnTo>
                <a:lnTo>
                  <a:pt x="186" y="29"/>
                </a:lnTo>
                <a:lnTo>
                  <a:pt x="187" y="29"/>
                </a:lnTo>
                <a:lnTo>
                  <a:pt x="189" y="28"/>
                </a:lnTo>
                <a:lnTo>
                  <a:pt x="190" y="28"/>
                </a:lnTo>
                <a:lnTo>
                  <a:pt x="190" y="28"/>
                </a:lnTo>
                <a:lnTo>
                  <a:pt x="190" y="29"/>
                </a:lnTo>
                <a:lnTo>
                  <a:pt x="187" y="38"/>
                </a:lnTo>
                <a:lnTo>
                  <a:pt x="190" y="42"/>
                </a:lnTo>
                <a:lnTo>
                  <a:pt x="191" y="42"/>
                </a:lnTo>
                <a:lnTo>
                  <a:pt x="193" y="41"/>
                </a:lnTo>
                <a:lnTo>
                  <a:pt x="194" y="41"/>
                </a:lnTo>
                <a:lnTo>
                  <a:pt x="194" y="42"/>
                </a:lnTo>
                <a:lnTo>
                  <a:pt x="193" y="48"/>
                </a:lnTo>
                <a:lnTo>
                  <a:pt x="194" y="48"/>
                </a:lnTo>
                <a:lnTo>
                  <a:pt x="194" y="49"/>
                </a:lnTo>
                <a:lnTo>
                  <a:pt x="197" y="53"/>
                </a:lnTo>
                <a:lnTo>
                  <a:pt x="198" y="48"/>
                </a:lnTo>
                <a:lnTo>
                  <a:pt x="198" y="48"/>
                </a:lnTo>
                <a:lnTo>
                  <a:pt x="199" y="46"/>
                </a:lnTo>
                <a:lnTo>
                  <a:pt x="202" y="45"/>
                </a:lnTo>
                <a:lnTo>
                  <a:pt x="203" y="45"/>
                </a:lnTo>
                <a:lnTo>
                  <a:pt x="203" y="45"/>
                </a:lnTo>
                <a:lnTo>
                  <a:pt x="206" y="53"/>
                </a:lnTo>
                <a:lnTo>
                  <a:pt x="208" y="62"/>
                </a:lnTo>
                <a:lnTo>
                  <a:pt x="210" y="61"/>
                </a:lnTo>
                <a:lnTo>
                  <a:pt x="210" y="61"/>
                </a:lnTo>
                <a:lnTo>
                  <a:pt x="211" y="61"/>
                </a:lnTo>
                <a:lnTo>
                  <a:pt x="214" y="69"/>
                </a:lnTo>
                <a:lnTo>
                  <a:pt x="216" y="77"/>
                </a:lnTo>
                <a:lnTo>
                  <a:pt x="219" y="84"/>
                </a:lnTo>
                <a:lnTo>
                  <a:pt x="221" y="92"/>
                </a:lnTo>
                <a:lnTo>
                  <a:pt x="224" y="105"/>
                </a:lnTo>
                <a:lnTo>
                  <a:pt x="225" y="103"/>
                </a:lnTo>
                <a:lnTo>
                  <a:pt x="227" y="100"/>
                </a:lnTo>
                <a:lnTo>
                  <a:pt x="227" y="100"/>
                </a:lnTo>
                <a:lnTo>
                  <a:pt x="228" y="99"/>
                </a:lnTo>
                <a:lnTo>
                  <a:pt x="229" y="98"/>
                </a:lnTo>
                <a:lnTo>
                  <a:pt x="231" y="96"/>
                </a:lnTo>
                <a:lnTo>
                  <a:pt x="232" y="96"/>
                </a:lnTo>
                <a:lnTo>
                  <a:pt x="233" y="101"/>
                </a:lnTo>
                <a:lnTo>
                  <a:pt x="235" y="108"/>
                </a:lnTo>
                <a:lnTo>
                  <a:pt x="235" y="113"/>
                </a:lnTo>
                <a:lnTo>
                  <a:pt x="239" y="109"/>
                </a:lnTo>
                <a:lnTo>
                  <a:pt x="240" y="108"/>
                </a:lnTo>
                <a:lnTo>
                  <a:pt x="240" y="109"/>
                </a:lnTo>
                <a:lnTo>
                  <a:pt x="240" y="111"/>
                </a:lnTo>
                <a:lnTo>
                  <a:pt x="240" y="112"/>
                </a:lnTo>
                <a:lnTo>
                  <a:pt x="239" y="113"/>
                </a:lnTo>
                <a:lnTo>
                  <a:pt x="239" y="113"/>
                </a:lnTo>
                <a:lnTo>
                  <a:pt x="235" y="118"/>
                </a:lnTo>
                <a:lnTo>
                  <a:pt x="235" y="118"/>
                </a:lnTo>
                <a:lnTo>
                  <a:pt x="235" y="118"/>
                </a:lnTo>
                <a:lnTo>
                  <a:pt x="235" y="120"/>
                </a:lnTo>
                <a:lnTo>
                  <a:pt x="236" y="118"/>
                </a:lnTo>
                <a:lnTo>
                  <a:pt x="236" y="118"/>
                </a:lnTo>
                <a:lnTo>
                  <a:pt x="236" y="120"/>
                </a:lnTo>
                <a:lnTo>
                  <a:pt x="236" y="120"/>
                </a:lnTo>
                <a:lnTo>
                  <a:pt x="236" y="120"/>
                </a:lnTo>
                <a:lnTo>
                  <a:pt x="236" y="120"/>
                </a:lnTo>
                <a:lnTo>
                  <a:pt x="237" y="125"/>
                </a:lnTo>
                <a:lnTo>
                  <a:pt x="237" y="132"/>
                </a:lnTo>
                <a:lnTo>
                  <a:pt x="237" y="133"/>
                </a:lnTo>
                <a:lnTo>
                  <a:pt x="236" y="134"/>
                </a:lnTo>
                <a:lnTo>
                  <a:pt x="235" y="136"/>
                </a:lnTo>
                <a:lnTo>
                  <a:pt x="233" y="137"/>
                </a:lnTo>
                <a:lnTo>
                  <a:pt x="232" y="137"/>
                </a:lnTo>
                <a:lnTo>
                  <a:pt x="232" y="134"/>
                </a:lnTo>
                <a:lnTo>
                  <a:pt x="232" y="134"/>
                </a:lnTo>
                <a:lnTo>
                  <a:pt x="231" y="134"/>
                </a:lnTo>
                <a:lnTo>
                  <a:pt x="229" y="132"/>
                </a:lnTo>
                <a:lnTo>
                  <a:pt x="229" y="128"/>
                </a:lnTo>
                <a:lnTo>
                  <a:pt x="225" y="132"/>
                </a:lnTo>
                <a:lnTo>
                  <a:pt x="224" y="133"/>
                </a:lnTo>
                <a:lnTo>
                  <a:pt x="223" y="136"/>
                </a:lnTo>
                <a:lnTo>
                  <a:pt x="221" y="137"/>
                </a:lnTo>
                <a:lnTo>
                  <a:pt x="219" y="137"/>
                </a:lnTo>
                <a:lnTo>
                  <a:pt x="219" y="137"/>
                </a:lnTo>
                <a:lnTo>
                  <a:pt x="219" y="136"/>
                </a:lnTo>
                <a:lnTo>
                  <a:pt x="219" y="134"/>
                </a:lnTo>
                <a:lnTo>
                  <a:pt x="216" y="137"/>
                </a:lnTo>
                <a:lnTo>
                  <a:pt x="219" y="146"/>
                </a:lnTo>
                <a:lnTo>
                  <a:pt x="218" y="147"/>
                </a:lnTo>
                <a:lnTo>
                  <a:pt x="218" y="147"/>
                </a:lnTo>
                <a:lnTo>
                  <a:pt x="216" y="149"/>
                </a:lnTo>
                <a:lnTo>
                  <a:pt x="216" y="149"/>
                </a:lnTo>
                <a:lnTo>
                  <a:pt x="215" y="143"/>
                </a:lnTo>
                <a:lnTo>
                  <a:pt x="214" y="146"/>
                </a:lnTo>
                <a:lnTo>
                  <a:pt x="212" y="149"/>
                </a:lnTo>
                <a:lnTo>
                  <a:pt x="211" y="150"/>
                </a:lnTo>
                <a:lnTo>
                  <a:pt x="211" y="151"/>
                </a:lnTo>
                <a:lnTo>
                  <a:pt x="211" y="157"/>
                </a:lnTo>
                <a:lnTo>
                  <a:pt x="210" y="162"/>
                </a:lnTo>
                <a:lnTo>
                  <a:pt x="207" y="167"/>
                </a:lnTo>
                <a:lnTo>
                  <a:pt x="206" y="168"/>
                </a:lnTo>
                <a:lnTo>
                  <a:pt x="204" y="168"/>
                </a:lnTo>
                <a:lnTo>
                  <a:pt x="204" y="168"/>
                </a:lnTo>
                <a:lnTo>
                  <a:pt x="203" y="167"/>
                </a:lnTo>
                <a:lnTo>
                  <a:pt x="202" y="170"/>
                </a:lnTo>
                <a:lnTo>
                  <a:pt x="200" y="172"/>
                </a:lnTo>
                <a:lnTo>
                  <a:pt x="198" y="172"/>
                </a:lnTo>
                <a:lnTo>
                  <a:pt x="197" y="172"/>
                </a:lnTo>
                <a:lnTo>
                  <a:pt x="195" y="171"/>
                </a:lnTo>
                <a:lnTo>
                  <a:pt x="194" y="168"/>
                </a:lnTo>
                <a:lnTo>
                  <a:pt x="194" y="172"/>
                </a:lnTo>
                <a:lnTo>
                  <a:pt x="194" y="176"/>
                </a:lnTo>
                <a:lnTo>
                  <a:pt x="193" y="179"/>
                </a:lnTo>
                <a:lnTo>
                  <a:pt x="191" y="181"/>
                </a:lnTo>
                <a:lnTo>
                  <a:pt x="189" y="184"/>
                </a:lnTo>
                <a:lnTo>
                  <a:pt x="187" y="185"/>
                </a:lnTo>
                <a:lnTo>
                  <a:pt x="185" y="184"/>
                </a:lnTo>
                <a:lnTo>
                  <a:pt x="182" y="183"/>
                </a:lnTo>
                <a:lnTo>
                  <a:pt x="182" y="183"/>
                </a:lnTo>
                <a:lnTo>
                  <a:pt x="181" y="184"/>
                </a:lnTo>
                <a:lnTo>
                  <a:pt x="179" y="193"/>
                </a:lnTo>
                <a:lnTo>
                  <a:pt x="178" y="201"/>
                </a:lnTo>
                <a:lnTo>
                  <a:pt x="173" y="209"/>
                </a:lnTo>
                <a:lnTo>
                  <a:pt x="173" y="209"/>
                </a:lnTo>
                <a:lnTo>
                  <a:pt x="173" y="209"/>
                </a:lnTo>
                <a:lnTo>
                  <a:pt x="170" y="208"/>
                </a:lnTo>
                <a:lnTo>
                  <a:pt x="170" y="206"/>
                </a:lnTo>
                <a:lnTo>
                  <a:pt x="169" y="206"/>
                </a:lnTo>
                <a:lnTo>
                  <a:pt x="168" y="208"/>
                </a:lnTo>
                <a:lnTo>
                  <a:pt x="168" y="208"/>
                </a:lnTo>
                <a:lnTo>
                  <a:pt x="166" y="202"/>
                </a:lnTo>
                <a:lnTo>
                  <a:pt x="166" y="196"/>
                </a:lnTo>
                <a:lnTo>
                  <a:pt x="166" y="196"/>
                </a:lnTo>
                <a:lnTo>
                  <a:pt x="168" y="193"/>
                </a:lnTo>
                <a:lnTo>
                  <a:pt x="168" y="192"/>
                </a:lnTo>
                <a:lnTo>
                  <a:pt x="168" y="187"/>
                </a:lnTo>
                <a:lnTo>
                  <a:pt x="168" y="183"/>
                </a:lnTo>
                <a:lnTo>
                  <a:pt x="168" y="181"/>
                </a:lnTo>
                <a:lnTo>
                  <a:pt x="169" y="180"/>
                </a:lnTo>
                <a:lnTo>
                  <a:pt x="170" y="179"/>
                </a:lnTo>
                <a:lnTo>
                  <a:pt x="172" y="178"/>
                </a:lnTo>
                <a:lnTo>
                  <a:pt x="172" y="178"/>
                </a:lnTo>
                <a:lnTo>
                  <a:pt x="173" y="181"/>
                </a:lnTo>
                <a:lnTo>
                  <a:pt x="173" y="183"/>
                </a:lnTo>
                <a:lnTo>
                  <a:pt x="174" y="183"/>
                </a:lnTo>
                <a:lnTo>
                  <a:pt x="176" y="181"/>
                </a:lnTo>
                <a:lnTo>
                  <a:pt x="176" y="180"/>
                </a:lnTo>
                <a:lnTo>
                  <a:pt x="177" y="179"/>
                </a:lnTo>
                <a:lnTo>
                  <a:pt x="177" y="171"/>
                </a:lnTo>
                <a:lnTo>
                  <a:pt x="177" y="170"/>
                </a:lnTo>
                <a:lnTo>
                  <a:pt x="177" y="168"/>
                </a:lnTo>
                <a:lnTo>
                  <a:pt x="177" y="168"/>
                </a:lnTo>
                <a:lnTo>
                  <a:pt x="178" y="163"/>
                </a:lnTo>
                <a:lnTo>
                  <a:pt x="177" y="164"/>
                </a:lnTo>
                <a:lnTo>
                  <a:pt x="177" y="164"/>
                </a:lnTo>
                <a:lnTo>
                  <a:pt x="177" y="163"/>
                </a:lnTo>
                <a:lnTo>
                  <a:pt x="177" y="162"/>
                </a:lnTo>
                <a:lnTo>
                  <a:pt x="178" y="160"/>
                </a:lnTo>
                <a:lnTo>
                  <a:pt x="179" y="159"/>
                </a:lnTo>
                <a:lnTo>
                  <a:pt x="174" y="147"/>
                </a:lnTo>
                <a:lnTo>
                  <a:pt x="173" y="145"/>
                </a:lnTo>
                <a:lnTo>
                  <a:pt x="173" y="145"/>
                </a:lnTo>
                <a:lnTo>
                  <a:pt x="170" y="147"/>
                </a:lnTo>
                <a:lnTo>
                  <a:pt x="168" y="149"/>
                </a:lnTo>
                <a:lnTo>
                  <a:pt x="166" y="149"/>
                </a:lnTo>
                <a:lnTo>
                  <a:pt x="166" y="147"/>
                </a:lnTo>
                <a:lnTo>
                  <a:pt x="166" y="146"/>
                </a:lnTo>
                <a:lnTo>
                  <a:pt x="170" y="141"/>
                </a:lnTo>
                <a:lnTo>
                  <a:pt x="169" y="139"/>
                </a:lnTo>
                <a:lnTo>
                  <a:pt x="169" y="139"/>
                </a:lnTo>
                <a:lnTo>
                  <a:pt x="170" y="138"/>
                </a:lnTo>
                <a:lnTo>
                  <a:pt x="168" y="133"/>
                </a:lnTo>
                <a:lnTo>
                  <a:pt x="165" y="137"/>
                </a:lnTo>
                <a:lnTo>
                  <a:pt x="162" y="138"/>
                </a:lnTo>
                <a:lnTo>
                  <a:pt x="160" y="141"/>
                </a:lnTo>
                <a:lnTo>
                  <a:pt x="160" y="141"/>
                </a:lnTo>
                <a:lnTo>
                  <a:pt x="158" y="141"/>
                </a:lnTo>
                <a:lnTo>
                  <a:pt x="158" y="141"/>
                </a:lnTo>
                <a:lnTo>
                  <a:pt x="158" y="139"/>
                </a:lnTo>
                <a:lnTo>
                  <a:pt x="160" y="136"/>
                </a:lnTo>
                <a:lnTo>
                  <a:pt x="162" y="130"/>
                </a:lnTo>
                <a:lnTo>
                  <a:pt x="166" y="125"/>
                </a:lnTo>
                <a:lnTo>
                  <a:pt x="166" y="122"/>
                </a:lnTo>
                <a:lnTo>
                  <a:pt x="168" y="121"/>
                </a:lnTo>
                <a:lnTo>
                  <a:pt x="168" y="120"/>
                </a:lnTo>
                <a:lnTo>
                  <a:pt x="168" y="118"/>
                </a:lnTo>
                <a:lnTo>
                  <a:pt x="158" y="129"/>
                </a:lnTo>
                <a:lnTo>
                  <a:pt x="158" y="134"/>
                </a:lnTo>
                <a:lnTo>
                  <a:pt x="158" y="138"/>
                </a:lnTo>
                <a:lnTo>
                  <a:pt x="157" y="138"/>
                </a:lnTo>
                <a:lnTo>
                  <a:pt x="157" y="139"/>
                </a:lnTo>
                <a:lnTo>
                  <a:pt x="156" y="141"/>
                </a:lnTo>
                <a:lnTo>
                  <a:pt x="156" y="142"/>
                </a:lnTo>
                <a:lnTo>
                  <a:pt x="156" y="143"/>
                </a:lnTo>
                <a:lnTo>
                  <a:pt x="155" y="145"/>
                </a:lnTo>
                <a:lnTo>
                  <a:pt x="153" y="147"/>
                </a:lnTo>
                <a:lnTo>
                  <a:pt x="152" y="149"/>
                </a:lnTo>
                <a:lnTo>
                  <a:pt x="151" y="147"/>
                </a:lnTo>
                <a:lnTo>
                  <a:pt x="148" y="145"/>
                </a:lnTo>
                <a:lnTo>
                  <a:pt x="145" y="141"/>
                </a:lnTo>
                <a:lnTo>
                  <a:pt x="144" y="142"/>
                </a:lnTo>
                <a:lnTo>
                  <a:pt x="143" y="143"/>
                </a:lnTo>
                <a:lnTo>
                  <a:pt x="141" y="145"/>
                </a:lnTo>
                <a:lnTo>
                  <a:pt x="141" y="143"/>
                </a:lnTo>
                <a:lnTo>
                  <a:pt x="136" y="136"/>
                </a:lnTo>
                <a:lnTo>
                  <a:pt x="131" y="125"/>
                </a:lnTo>
                <a:lnTo>
                  <a:pt x="124" y="116"/>
                </a:lnTo>
                <a:lnTo>
                  <a:pt x="128" y="128"/>
                </a:lnTo>
                <a:lnTo>
                  <a:pt x="132" y="138"/>
                </a:lnTo>
                <a:lnTo>
                  <a:pt x="132" y="139"/>
                </a:lnTo>
                <a:lnTo>
                  <a:pt x="131" y="141"/>
                </a:lnTo>
                <a:lnTo>
                  <a:pt x="130" y="142"/>
                </a:lnTo>
                <a:lnTo>
                  <a:pt x="127" y="143"/>
                </a:lnTo>
                <a:lnTo>
                  <a:pt x="127" y="143"/>
                </a:lnTo>
                <a:lnTo>
                  <a:pt x="119" y="132"/>
                </a:lnTo>
                <a:lnTo>
                  <a:pt x="118" y="134"/>
                </a:lnTo>
                <a:lnTo>
                  <a:pt x="116" y="136"/>
                </a:lnTo>
                <a:lnTo>
                  <a:pt x="115" y="138"/>
                </a:lnTo>
                <a:lnTo>
                  <a:pt x="113" y="139"/>
                </a:lnTo>
                <a:lnTo>
                  <a:pt x="111" y="139"/>
                </a:lnTo>
                <a:lnTo>
                  <a:pt x="111" y="139"/>
                </a:lnTo>
                <a:lnTo>
                  <a:pt x="107" y="137"/>
                </a:lnTo>
                <a:lnTo>
                  <a:pt x="106" y="133"/>
                </a:lnTo>
                <a:lnTo>
                  <a:pt x="107" y="137"/>
                </a:lnTo>
                <a:lnTo>
                  <a:pt x="109" y="141"/>
                </a:lnTo>
                <a:lnTo>
                  <a:pt x="109" y="142"/>
                </a:lnTo>
                <a:lnTo>
                  <a:pt x="107" y="145"/>
                </a:lnTo>
                <a:lnTo>
                  <a:pt x="106" y="146"/>
                </a:lnTo>
                <a:lnTo>
                  <a:pt x="105" y="146"/>
                </a:lnTo>
                <a:lnTo>
                  <a:pt x="105" y="146"/>
                </a:lnTo>
                <a:lnTo>
                  <a:pt x="101" y="141"/>
                </a:lnTo>
                <a:lnTo>
                  <a:pt x="98" y="134"/>
                </a:lnTo>
                <a:lnTo>
                  <a:pt x="94" y="128"/>
                </a:lnTo>
                <a:lnTo>
                  <a:pt x="90" y="130"/>
                </a:lnTo>
                <a:lnTo>
                  <a:pt x="93" y="137"/>
                </a:lnTo>
                <a:lnTo>
                  <a:pt x="93" y="138"/>
                </a:lnTo>
                <a:lnTo>
                  <a:pt x="93" y="139"/>
                </a:lnTo>
                <a:lnTo>
                  <a:pt x="92" y="141"/>
                </a:lnTo>
                <a:lnTo>
                  <a:pt x="90" y="142"/>
                </a:lnTo>
                <a:lnTo>
                  <a:pt x="89" y="142"/>
                </a:lnTo>
                <a:lnTo>
                  <a:pt x="88" y="142"/>
                </a:lnTo>
                <a:lnTo>
                  <a:pt x="86" y="138"/>
                </a:lnTo>
                <a:lnTo>
                  <a:pt x="82" y="136"/>
                </a:lnTo>
                <a:lnTo>
                  <a:pt x="74" y="139"/>
                </a:lnTo>
                <a:lnTo>
                  <a:pt x="67" y="143"/>
                </a:lnTo>
                <a:lnTo>
                  <a:pt x="65" y="142"/>
                </a:lnTo>
                <a:lnTo>
                  <a:pt x="64" y="143"/>
                </a:lnTo>
                <a:lnTo>
                  <a:pt x="64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1" y="145"/>
                </a:lnTo>
                <a:lnTo>
                  <a:pt x="60" y="145"/>
                </a:lnTo>
                <a:lnTo>
                  <a:pt x="56" y="145"/>
                </a:lnTo>
                <a:lnTo>
                  <a:pt x="55" y="145"/>
                </a:lnTo>
                <a:lnTo>
                  <a:pt x="55" y="141"/>
                </a:lnTo>
                <a:lnTo>
                  <a:pt x="55" y="138"/>
                </a:lnTo>
                <a:lnTo>
                  <a:pt x="55" y="137"/>
                </a:lnTo>
                <a:lnTo>
                  <a:pt x="52" y="136"/>
                </a:lnTo>
                <a:lnTo>
                  <a:pt x="48" y="141"/>
                </a:lnTo>
                <a:lnTo>
                  <a:pt x="43" y="145"/>
                </a:lnTo>
                <a:lnTo>
                  <a:pt x="38" y="147"/>
                </a:lnTo>
                <a:lnTo>
                  <a:pt x="34" y="150"/>
                </a:lnTo>
                <a:lnTo>
                  <a:pt x="32" y="150"/>
                </a:lnTo>
                <a:lnTo>
                  <a:pt x="32" y="150"/>
                </a:lnTo>
                <a:lnTo>
                  <a:pt x="31" y="146"/>
                </a:lnTo>
                <a:lnTo>
                  <a:pt x="32" y="143"/>
                </a:lnTo>
                <a:lnTo>
                  <a:pt x="34" y="139"/>
                </a:lnTo>
                <a:lnTo>
                  <a:pt x="36" y="136"/>
                </a:lnTo>
                <a:lnTo>
                  <a:pt x="26" y="146"/>
                </a:lnTo>
                <a:lnTo>
                  <a:pt x="14" y="153"/>
                </a:lnTo>
                <a:lnTo>
                  <a:pt x="13" y="153"/>
                </a:lnTo>
                <a:lnTo>
                  <a:pt x="13" y="153"/>
                </a:lnTo>
                <a:lnTo>
                  <a:pt x="13" y="151"/>
                </a:lnTo>
                <a:lnTo>
                  <a:pt x="13" y="150"/>
                </a:lnTo>
                <a:lnTo>
                  <a:pt x="14" y="147"/>
                </a:lnTo>
                <a:lnTo>
                  <a:pt x="11" y="149"/>
                </a:lnTo>
                <a:lnTo>
                  <a:pt x="10" y="151"/>
                </a:lnTo>
                <a:lnTo>
                  <a:pt x="9" y="154"/>
                </a:lnTo>
                <a:lnTo>
                  <a:pt x="6" y="155"/>
                </a:lnTo>
                <a:lnTo>
                  <a:pt x="4" y="157"/>
                </a:lnTo>
                <a:lnTo>
                  <a:pt x="2" y="157"/>
                </a:lnTo>
                <a:lnTo>
                  <a:pt x="2" y="157"/>
                </a:lnTo>
                <a:lnTo>
                  <a:pt x="2" y="155"/>
                </a:lnTo>
                <a:lnTo>
                  <a:pt x="4" y="153"/>
                </a:lnTo>
                <a:lnTo>
                  <a:pt x="2" y="153"/>
                </a:lnTo>
                <a:lnTo>
                  <a:pt x="1" y="154"/>
                </a:lnTo>
                <a:lnTo>
                  <a:pt x="0" y="154"/>
                </a:lnTo>
                <a:lnTo>
                  <a:pt x="0" y="154"/>
                </a:lnTo>
                <a:lnTo>
                  <a:pt x="0" y="153"/>
                </a:lnTo>
                <a:lnTo>
                  <a:pt x="5" y="137"/>
                </a:lnTo>
                <a:lnTo>
                  <a:pt x="13" y="121"/>
                </a:lnTo>
                <a:lnTo>
                  <a:pt x="13" y="124"/>
                </a:lnTo>
                <a:lnTo>
                  <a:pt x="11" y="125"/>
                </a:lnTo>
                <a:lnTo>
                  <a:pt x="10" y="128"/>
                </a:lnTo>
                <a:lnTo>
                  <a:pt x="10" y="128"/>
                </a:lnTo>
                <a:lnTo>
                  <a:pt x="7" y="130"/>
                </a:lnTo>
                <a:lnTo>
                  <a:pt x="6" y="133"/>
                </a:lnTo>
                <a:lnTo>
                  <a:pt x="5" y="134"/>
                </a:lnTo>
                <a:lnTo>
                  <a:pt x="4" y="134"/>
                </a:lnTo>
                <a:lnTo>
                  <a:pt x="2" y="136"/>
                </a:lnTo>
                <a:lnTo>
                  <a:pt x="1" y="136"/>
                </a:lnTo>
                <a:lnTo>
                  <a:pt x="0" y="134"/>
                </a:lnTo>
                <a:lnTo>
                  <a:pt x="1" y="130"/>
                </a:lnTo>
                <a:lnTo>
                  <a:pt x="2" y="125"/>
                </a:lnTo>
                <a:lnTo>
                  <a:pt x="5" y="120"/>
                </a:lnTo>
                <a:lnTo>
                  <a:pt x="7" y="116"/>
                </a:lnTo>
                <a:lnTo>
                  <a:pt x="9" y="112"/>
                </a:lnTo>
                <a:lnTo>
                  <a:pt x="11" y="108"/>
                </a:lnTo>
                <a:lnTo>
                  <a:pt x="11" y="105"/>
                </a:lnTo>
                <a:lnTo>
                  <a:pt x="10" y="107"/>
                </a:lnTo>
                <a:lnTo>
                  <a:pt x="7" y="109"/>
                </a:lnTo>
                <a:lnTo>
                  <a:pt x="5" y="111"/>
                </a:lnTo>
                <a:lnTo>
                  <a:pt x="4" y="112"/>
                </a:lnTo>
                <a:lnTo>
                  <a:pt x="4" y="113"/>
                </a:lnTo>
                <a:lnTo>
                  <a:pt x="2" y="115"/>
                </a:lnTo>
                <a:lnTo>
                  <a:pt x="1" y="115"/>
                </a:lnTo>
                <a:lnTo>
                  <a:pt x="1" y="115"/>
                </a:lnTo>
                <a:lnTo>
                  <a:pt x="0" y="113"/>
                </a:lnTo>
                <a:lnTo>
                  <a:pt x="1" y="113"/>
                </a:lnTo>
                <a:lnTo>
                  <a:pt x="4" y="109"/>
                </a:lnTo>
                <a:lnTo>
                  <a:pt x="6" y="105"/>
                </a:lnTo>
                <a:lnTo>
                  <a:pt x="9" y="101"/>
                </a:lnTo>
                <a:lnTo>
                  <a:pt x="13" y="99"/>
                </a:lnTo>
                <a:lnTo>
                  <a:pt x="15" y="96"/>
                </a:lnTo>
                <a:lnTo>
                  <a:pt x="21" y="95"/>
                </a:lnTo>
                <a:lnTo>
                  <a:pt x="21" y="95"/>
                </a:lnTo>
                <a:lnTo>
                  <a:pt x="22" y="95"/>
                </a:lnTo>
                <a:lnTo>
                  <a:pt x="22" y="98"/>
                </a:lnTo>
                <a:lnTo>
                  <a:pt x="22" y="100"/>
                </a:lnTo>
                <a:lnTo>
                  <a:pt x="21" y="104"/>
                </a:lnTo>
                <a:lnTo>
                  <a:pt x="22" y="108"/>
                </a:lnTo>
                <a:lnTo>
                  <a:pt x="23" y="105"/>
                </a:lnTo>
                <a:lnTo>
                  <a:pt x="25" y="104"/>
                </a:lnTo>
                <a:lnTo>
                  <a:pt x="27" y="103"/>
                </a:lnTo>
                <a:lnTo>
                  <a:pt x="28" y="103"/>
                </a:lnTo>
                <a:lnTo>
                  <a:pt x="30" y="103"/>
                </a:lnTo>
                <a:lnTo>
                  <a:pt x="32" y="103"/>
                </a:lnTo>
                <a:lnTo>
                  <a:pt x="35" y="104"/>
                </a:lnTo>
                <a:lnTo>
                  <a:pt x="44" y="99"/>
                </a:lnTo>
                <a:lnTo>
                  <a:pt x="46" y="98"/>
                </a:lnTo>
                <a:lnTo>
                  <a:pt x="47" y="98"/>
                </a:lnTo>
                <a:lnTo>
                  <a:pt x="48" y="96"/>
                </a:lnTo>
                <a:lnTo>
                  <a:pt x="49" y="96"/>
                </a:lnTo>
                <a:lnTo>
                  <a:pt x="49" y="96"/>
                </a:lnTo>
                <a:lnTo>
                  <a:pt x="52" y="96"/>
                </a:lnTo>
                <a:lnTo>
                  <a:pt x="53" y="96"/>
                </a:lnTo>
                <a:lnTo>
                  <a:pt x="55" y="96"/>
                </a:lnTo>
                <a:lnTo>
                  <a:pt x="59" y="99"/>
                </a:lnTo>
                <a:lnTo>
                  <a:pt x="64" y="98"/>
                </a:lnTo>
                <a:lnTo>
                  <a:pt x="70" y="95"/>
                </a:lnTo>
                <a:lnTo>
                  <a:pt x="77" y="92"/>
                </a:lnTo>
                <a:lnTo>
                  <a:pt x="82" y="91"/>
                </a:lnTo>
                <a:lnTo>
                  <a:pt x="85" y="92"/>
                </a:lnTo>
                <a:lnTo>
                  <a:pt x="88" y="94"/>
                </a:lnTo>
                <a:lnTo>
                  <a:pt x="90" y="95"/>
                </a:lnTo>
                <a:lnTo>
                  <a:pt x="92" y="98"/>
                </a:lnTo>
                <a:lnTo>
                  <a:pt x="92" y="94"/>
                </a:lnTo>
                <a:lnTo>
                  <a:pt x="93" y="92"/>
                </a:lnTo>
                <a:lnTo>
                  <a:pt x="94" y="91"/>
                </a:lnTo>
                <a:lnTo>
                  <a:pt x="95" y="90"/>
                </a:lnTo>
                <a:lnTo>
                  <a:pt x="97" y="90"/>
                </a:lnTo>
                <a:lnTo>
                  <a:pt x="98" y="90"/>
                </a:lnTo>
                <a:lnTo>
                  <a:pt x="98" y="91"/>
                </a:lnTo>
                <a:lnTo>
                  <a:pt x="99" y="90"/>
                </a:lnTo>
                <a:lnTo>
                  <a:pt x="101" y="90"/>
                </a:lnTo>
                <a:lnTo>
                  <a:pt x="102" y="91"/>
                </a:lnTo>
                <a:lnTo>
                  <a:pt x="102" y="94"/>
                </a:lnTo>
                <a:lnTo>
                  <a:pt x="103" y="96"/>
                </a:lnTo>
                <a:lnTo>
                  <a:pt x="109" y="101"/>
                </a:lnTo>
                <a:lnTo>
                  <a:pt x="115" y="95"/>
                </a:lnTo>
                <a:lnTo>
                  <a:pt x="126" y="88"/>
                </a:lnTo>
                <a:lnTo>
                  <a:pt x="135" y="83"/>
                </a:lnTo>
                <a:lnTo>
                  <a:pt x="140" y="79"/>
                </a:lnTo>
                <a:lnTo>
                  <a:pt x="141" y="79"/>
                </a:lnTo>
                <a:lnTo>
                  <a:pt x="143" y="79"/>
                </a:lnTo>
                <a:lnTo>
                  <a:pt x="143" y="80"/>
                </a:lnTo>
                <a:lnTo>
                  <a:pt x="141" y="82"/>
                </a:lnTo>
                <a:lnTo>
                  <a:pt x="136" y="86"/>
                </a:lnTo>
                <a:lnTo>
                  <a:pt x="141" y="83"/>
                </a:lnTo>
                <a:lnTo>
                  <a:pt x="145" y="80"/>
                </a:lnTo>
                <a:lnTo>
                  <a:pt x="151" y="79"/>
                </a:lnTo>
                <a:lnTo>
                  <a:pt x="156" y="79"/>
                </a:lnTo>
                <a:lnTo>
                  <a:pt x="156" y="80"/>
                </a:lnTo>
                <a:lnTo>
                  <a:pt x="156" y="84"/>
                </a:lnTo>
                <a:lnTo>
                  <a:pt x="155" y="88"/>
                </a:lnTo>
                <a:lnTo>
                  <a:pt x="152" y="92"/>
                </a:lnTo>
                <a:lnTo>
                  <a:pt x="149" y="95"/>
                </a:lnTo>
                <a:lnTo>
                  <a:pt x="148" y="99"/>
                </a:lnTo>
                <a:lnTo>
                  <a:pt x="144" y="101"/>
                </a:lnTo>
                <a:lnTo>
                  <a:pt x="145" y="101"/>
                </a:lnTo>
                <a:lnTo>
                  <a:pt x="149" y="98"/>
                </a:lnTo>
                <a:lnTo>
                  <a:pt x="153" y="94"/>
                </a:lnTo>
                <a:lnTo>
                  <a:pt x="157" y="90"/>
                </a:lnTo>
                <a:lnTo>
                  <a:pt x="162" y="86"/>
                </a:lnTo>
                <a:lnTo>
                  <a:pt x="166" y="82"/>
                </a:lnTo>
                <a:lnTo>
                  <a:pt x="170" y="77"/>
                </a:lnTo>
                <a:lnTo>
                  <a:pt x="173" y="71"/>
                </a:lnTo>
                <a:lnTo>
                  <a:pt x="173" y="69"/>
                </a:lnTo>
                <a:lnTo>
                  <a:pt x="174" y="67"/>
                </a:lnTo>
                <a:lnTo>
                  <a:pt x="174" y="66"/>
                </a:lnTo>
                <a:lnTo>
                  <a:pt x="176" y="65"/>
                </a:lnTo>
                <a:lnTo>
                  <a:pt x="174" y="63"/>
                </a:lnTo>
                <a:lnTo>
                  <a:pt x="174" y="63"/>
                </a:lnTo>
                <a:lnTo>
                  <a:pt x="174" y="62"/>
                </a:lnTo>
                <a:lnTo>
                  <a:pt x="176" y="56"/>
                </a:lnTo>
                <a:lnTo>
                  <a:pt x="178" y="49"/>
                </a:lnTo>
                <a:lnTo>
                  <a:pt x="177" y="49"/>
                </a:lnTo>
                <a:lnTo>
                  <a:pt x="177" y="50"/>
                </a:lnTo>
                <a:lnTo>
                  <a:pt x="176" y="50"/>
                </a:lnTo>
                <a:lnTo>
                  <a:pt x="174" y="52"/>
                </a:lnTo>
                <a:lnTo>
                  <a:pt x="173" y="52"/>
                </a:lnTo>
                <a:lnTo>
                  <a:pt x="172" y="52"/>
                </a:lnTo>
                <a:lnTo>
                  <a:pt x="172" y="50"/>
                </a:lnTo>
                <a:lnTo>
                  <a:pt x="174" y="41"/>
                </a:lnTo>
                <a:lnTo>
                  <a:pt x="173" y="41"/>
                </a:lnTo>
                <a:lnTo>
                  <a:pt x="172" y="41"/>
                </a:lnTo>
                <a:lnTo>
                  <a:pt x="172" y="41"/>
                </a:lnTo>
                <a:lnTo>
                  <a:pt x="174" y="37"/>
                </a:lnTo>
                <a:lnTo>
                  <a:pt x="176" y="32"/>
                </a:lnTo>
                <a:lnTo>
                  <a:pt x="174" y="33"/>
                </a:lnTo>
                <a:lnTo>
                  <a:pt x="173" y="33"/>
                </a:lnTo>
                <a:lnTo>
                  <a:pt x="172" y="32"/>
                </a:lnTo>
                <a:lnTo>
                  <a:pt x="179" y="2"/>
                </a:lnTo>
                <a:lnTo>
                  <a:pt x="179" y="2"/>
                </a:lnTo>
                <a:lnTo>
                  <a:pt x="181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1"/>
          <p:cNvSpPr>
            <a:spLocks noEditPoints="1"/>
          </p:cNvSpPr>
          <p:nvPr/>
        </p:nvSpPr>
        <p:spPr bwMode="auto">
          <a:xfrm>
            <a:off x="3663950" y="3503613"/>
            <a:ext cx="411163" cy="368300"/>
          </a:xfrm>
          <a:custGeom>
            <a:avLst/>
            <a:gdLst>
              <a:gd name="T0" fmla="*/ 181 w 259"/>
              <a:gd name="T1" fmla="*/ 46 h 232"/>
              <a:gd name="T2" fmla="*/ 179 w 259"/>
              <a:gd name="T3" fmla="*/ 87 h 232"/>
              <a:gd name="T4" fmla="*/ 172 w 259"/>
              <a:gd name="T5" fmla="*/ 91 h 232"/>
              <a:gd name="T6" fmla="*/ 171 w 259"/>
              <a:gd name="T7" fmla="*/ 92 h 232"/>
              <a:gd name="T8" fmla="*/ 71 w 259"/>
              <a:gd name="T9" fmla="*/ 101 h 232"/>
              <a:gd name="T10" fmla="*/ 28 w 259"/>
              <a:gd name="T11" fmla="*/ 105 h 232"/>
              <a:gd name="T12" fmla="*/ 17 w 259"/>
              <a:gd name="T13" fmla="*/ 104 h 232"/>
              <a:gd name="T14" fmla="*/ 9 w 259"/>
              <a:gd name="T15" fmla="*/ 148 h 232"/>
              <a:gd name="T16" fmla="*/ 8 w 259"/>
              <a:gd name="T17" fmla="*/ 156 h 232"/>
              <a:gd name="T18" fmla="*/ 9 w 259"/>
              <a:gd name="T19" fmla="*/ 162 h 232"/>
              <a:gd name="T20" fmla="*/ 30 w 259"/>
              <a:gd name="T21" fmla="*/ 152 h 232"/>
              <a:gd name="T22" fmla="*/ 110 w 259"/>
              <a:gd name="T23" fmla="*/ 146 h 232"/>
              <a:gd name="T24" fmla="*/ 184 w 259"/>
              <a:gd name="T25" fmla="*/ 147 h 232"/>
              <a:gd name="T26" fmla="*/ 176 w 259"/>
              <a:gd name="T27" fmla="*/ 211 h 232"/>
              <a:gd name="T28" fmla="*/ 213 w 259"/>
              <a:gd name="T29" fmla="*/ 164 h 232"/>
              <a:gd name="T30" fmla="*/ 239 w 259"/>
              <a:gd name="T31" fmla="*/ 112 h 232"/>
              <a:gd name="T32" fmla="*/ 214 w 259"/>
              <a:gd name="T33" fmla="*/ 68 h 232"/>
              <a:gd name="T34" fmla="*/ 189 w 259"/>
              <a:gd name="T35" fmla="*/ 25 h 232"/>
              <a:gd name="T36" fmla="*/ 184 w 259"/>
              <a:gd name="T37" fmla="*/ 0 h 232"/>
              <a:gd name="T38" fmla="*/ 210 w 259"/>
              <a:gd name="T39" fmla="*/ 45 h 232"/>
              <a:gd name="T40" fmla="*/ 231 w 259"/>
              <a:gd name="T41" fmla="*/ 83 h 232"/>
              <a:gd name="T42" fmla="*/ 255 w 259"/>
              <a:gd name="T43" fmla="*/ 118 h 232"/>
              <a:gd name="T44" fmla="*/ 259 w 259"/>
              <a:gd name="T45" fmla="*/ 118 h 232"/>
              <a:gd name="T46" fmla="*/ 240 w 259"/>
              <a:gd name="T47" fmla="*/ 141 h 232"/>
              <a:gd name="T48" fmla="*/ 198 w 259"/>
              <a:gd name="T49" fmla="*/ 189 h 232"/>
              <a:gd name="T50" fmla="*/ 171 w 259"/>
              <a:gd name="T51" fmla="*/ 228 h 232"/>
              <a:gd name="T52" fmla="*/ 167 w 259"/>
              <a:gd name="T53" fmla="*/ 232 h 232"/>
              <a:gd name="T54" fmla="*/ 163 w 259"/>
              <a:gd name="T55" fmla="*/ 232 h 232"/>
              <a:gd name="T56" fmla="*/ 175 w 259"/>
              <a:gd name="T57" fmla="*/ 188 h 232"/>
              <a:gd name="T58" fmla="*/ 175 w 259"/>
              <a:gd name="T59" fmla="*/ 159 h 232"/>
              <a:gd name="T60" fmla="*/ 168 w 259"/>
              <a:gd name="T61" fmla="*/ 155 h 232"/>
              <a:gd name="T62" fmla="*/ 158 w 259"/>
              <a:gd name="T63" fmla="*/ 155 h 232"/>
              <a:gd name="T64" fmla="*/ 79 w 259"/>
              <a:gd name="T65" fmla="*/ 154 h 232"/>
              <a:gd name="T66" fmla="*/ 3 w 259"/>
              <a:gd name="T67" fmla="*/ 171 h 232"/>
              <a:gd name="T68" fmla="*/ 0 w 259"/>
              <a:gd name="T69" fmla="*/ 171 h 232"/>
              <a:gd name="T70" fmla="*/ 12 w 259"/>
              <a:gd name="T71" fmla="*/ 85 h 232"/>
              <a:gd name="T72" fmla="*/ 14 w 259"/>
              <a:gd name="T73" fmla="*/ 83 h 232"/>
              <a:gd name="T74" fmla="*/ 14 w 259"/>
              <a:gd name="T75" fmla="*/ 97 h 232"/>
              <a:gd name="T76" fmla="*/ 37 w 259"/>
              <a:gd name="T77" fmla="*/ 96 h 232"/>
              <a:gd name="T78" fmla="*/ 120 w 259"/>
              <a:gd name="T79" fmla="*/ 88 h 232"/>
              <a:gd name="T80" fmla="*/ 172 w 259"/>
              <a:gd name="T81" fmla="*/ 89 h 232"/>
              <a:gd name="T82" fmla="*/ 175 w 259"/>
              <a:gd name="T83" fmla="*/ 25 h 232"/>
              <a:gd name="T84" fmla="*/ 179 w 259"/>
              <a:gd name="T85" fmla="*/ 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9" h="232">
                <a:moveTo>
                  <a:pt x="183" y="13"/>
                </a:moveTo>
                <a:lnTo>
                  <a:pt x="183" y="30"/>
                </a:lnTo>
                <a:lnTo>
                  <a:pt x="181" y="46"/>
                </a:lnTo>
                <a:lnTo>
                  <a:pt x="181" y="66"/>
                </a:lnTo>
                <a:lnTo>
                  <a:pt x="180" y="85"/>
                </a:lnTo>
                <a:lnTo>
                  <a:pt x="179" y="87"/>
                </a:lnTo>
                <a:lnTo>
                  <a:pt x="176" y="88"/>
                </a:lnTo>
                <a:lnTo>
                  <a:pt x="175" y="89"/>
                </a:lnTo>
                <a:lnTo>
                  <a:pt x="172" y="91"/>
                </a:lnTo>
                <a:lnTo>
                  <a:pt x="172" y="91"/>
                </a:lnTo>
                <a:lnTo>
                  <a:pt x="171" y="92"/>
                </a:lnTo>
                <a:lnTo>
                  <a:pt x="171" y="92"/>
                </a:lnTo>
                <a:lnTo>
                  <a:pt x="130" y="95"/>
                </a:lnTo>
                <a:lnTo>
                  <a:pt x="89" y="99"/>
                </a:lnTo>
                <a:lnTo>
                  <a:pt x="71" y="101"/>
                </a:lnTo>
                <a:lnTo>
                  <a:pt x="53" y="103"/>
                </a:lnTo>
                <a:lnTo>
                  <a:pt x="29" y="105"/>
                </a:lnTo>
                <a:lnTo>
                  <a:pt x="28" y="105"/>
                </a:lnTo>
                <a:lnTo>
                  <a:pt x="24" y="105"/>
                </a:lnTo>
                <a:lnTo>
                  <a:pt x="21" y="104"/>
                </a:lnTo>
                <a:lnTo>
                  <a:pt x="17" y="104"/>
                </a:lnTo>
                <a:lnTo>
                  <a:pt x="14" y="104"/>
                </a:lnTo>
                <a:lnTo>
                  <a:pt x="9" y="147"/>
                </a:lnTo>
                <a:lnTo>
                  <a:pt x="9" y="148"/>
                </a:lnTo>
                <a:lnTo>
                  <a:pt x="9" y="151"/>
                </a:lnTo>
                <a:lnTo>
                  <a:pt x="8" y="154"/>
                </a:lnTo>
                <a:lnTo>
                  <a:pt x="8" y="156"/>
                </a:lnTo>
                <a:lnTo>
                  <a:pt x="8" y="160"/>
                </a:lnTo>
                <a:lnTo>
                  <a:pt x="8" y="162"/>
                </a:lnTo>
                <a:lnTo>
                  <a:pt x="9" y="162"/>
                </a:lnTo>
                <a:lnTo>
                  <a:pt x="13" y="159"/>
                </a:lnTo>
                <a:lnTo>
                  <a:pt x="18" y="156"/>
                </a:lnTo>
                <a:lnTo>
                  <a:pt x="30" y="152"/>
                </a:lnTo>
                <a:lnTo>
                  <a:pt x="42" y="151"/>
                </a:lnTo>
                <a:lnTo>
                  <a:pt x="76" y="147"/>
                </a:lnTo>
                <a:lnTo>
                  <a:pt x="110" y="146"/>
                </a:lnTo>
                <a:lnTo>
                  <a:pt x="146" y="147"/>
                </a:lnTo>
                <a:lnTo>
                  <a:pt x="183" y="147"/>
                </a:lnTo>
                <a:lnTo>
                  <a:pt x="184" y="147"/>
                </a:lnTo>
                <a:lnTo>
                  <a:pt x="184" y="148"/>
                </a:lnTo>
                <a:lnTo>
                  <a:pt x="183" y="180"/>
                </a:lnTo>
                <a:lnTo>
                  <a:pt x="176" y="211"/>
                </a:lnTo>
                <a:lnTo>
                  <a:pt x="189" y="196"/>
                </a:lnTo>
                <a:lnTo>
                  <a:pt x="201" y="180"/>
                </a:lnTo>
                <a:lnTo>
                  <a:pt x="213" y="164"/>
                </a:lnTo>
                <a:lnTo>
                  <a:pt x="227" y="148"/>
                </a:lnTo>
                <a:lnTo>
                  <a:pt x="251" y="122"/>
                </a:lnTo>
                <a:lnTo>
                  <a:pt x="239" y="112"/>
                </a:lnTo>
                <a:lnTo>
                  <a:pt x="228" y="99"/>
                </a:lnTo>
                <a:lnTo>
                  <a:pt x="221" y="83"/>
                </a:lnTo>
                <a:lnTo>
                  <a:pt x="214" y="68"/>
                </a:lnTo>
                <a:lnTo>
                  <a:pt x="205" y="53"/>
                </a:lnTo>
                <a:lnTo>
                  <a:pt x="196" y="37"/>
                </a:lnTo>
                <a:lnTo>
                  <a:pt x="189" y="25"/>
                </a:lnTo>
                <a:lnTo>
                  <a:pt x="183" y="13"/>
                </a:lnTo>
                <a:close/>
                <a:moveTo>
                  <a:pt x="181" y="0"/>
                </a:moveTo>
                <a:lnTo>
                  <a:pt x="184" y="0"/>
                </a:lnTo>
                <a:lnTo>
                  <a:pt x="194" y="13"/>
                </a:lnTo>
                <a:lnTo>
                  <a:pt x="202" y="29"/>
                </a:lnTo>
                <a:lnTo>
                  <a:pt x="210" y="45"/>
                </a:lnTo>
                <a:lnTo>
                  <a:pt x="219" y="58"/>
                </a:lnTo>
                <a:lnTo>
                  <a:pt x="226" y="70"/>
                </a:lnTo>
                <a:lnTo>
                  <a:pt x="231" y="83"/>
                </a:lnTo>
                <a:lnTo>
                  <a:pt x="238" y="96"/>
                </a:lnTo>
                <a:lnTo>
                  <a:pt x="253" y="120"/>
                </a:lnTo>
                <a:lnTo>
                  <a:pt x="255" y="118"/>
                </a:lnTo>
                <a:lnTo>
                  <a:pt x="256" y="117"/>
                </a:lnTo>
                <a:lnTo>
                  <a:pt x="257" y="118"/>
                </a:lnTo>
                <a:lnTo>
                  <a:pt x="259" y="118"/>
                </a:lnTo>
                <a:lnTo>
                  <a:pt x="257" y="121"/>
                </a:lnTo>
                <a:lnTo>
                  <a:pt x="256" y="122"/>
                </a:lnTo>
                <a:lnTo>
                  <a:pt x="240" y="141"/>
                </a:lnTo>
                <a:lnTo>
                  <a:pt x="225" y="159"/>
                </a:lnTo>
                <a:lnTo>
                  <a:pt x="209" y="177"/>
                </a:lnTo>
                <a:lnTo>
                  <a:pt x="198" y="189"/>
                </a:lnTo>
                <a:lnTo>
                  <a:pt x="189" y="202"/>
                </a:lnTo>
                <a:lnTo>
                  <a:pt x="179" y="215"/>
                </a:lnTo>
                <a:lnTo>
                  <a:pt x="171" y="228"/>
                </a:lnTo>
                <a:lnTo>
                  <a:pt x="169" y="230"/>
                </a:lnTo>
                <a:lnTo>
                  <a:pt x="168" y="231"/>
                </a:lnTo>
                <a:lnTo>
                  <a:pt x="167" y="232"/>
                </a:lnTo>
                <a:lnTo>
                  <a:pt x="165" y="232"/>
                </a:lnTo>
                <a:lnTo>
                  <a:pt x="164" y="232"/>
                </a:lnTo>
                <a:lnTo>
                  <a:pt x="163" y="232"/>
                </a:lnTo>
                <a:lnTo>
                  <a:pt x="163" y="231"/>
                </a:lnTo>
                <a:lnTo>
                  <a:pt x="171" y="210"/>
                </a:lnTo>
                <a:lnTo>
                  <a:pt x="175" y="188"/>
                </a:lnTo>
                <a:lnTo>
                  <a:pt x="176" y="165"/>
                </a:lnTo>
                <a:lnTo>
                  <a:pt x="176" y="162"/>
                </a:lnTo>
                <a:lnTo>
                  <a:pt x="175" y="159"/>
                </a:lnTo>
                <a:lnTo>
                  <a:pt x="173" y="156"/>
                </a:lnTo>
                <a:lnTo>
                  <a:pt x="171" y="155"/>
                </a:lnTo>
                <a:lnTo>
                  <a:pt x="168" y="155"/>
                </a:lnTo>
                <a:lnTo>
                  <a:pt x="164" y="155"/>
                </a:lnTo>
                <a:lnTo>
                  <a:pt x="162" y="155"/>
                </a:lnTo>
                <a:lnTo>
                  <a:pt x="158" y="155"/>
                </a:lnTo>
                <a:lnTo>
                  <a:pt x="131" y="154"/>
                </a:lnTo>
                <a:lnTo>
                  <a:pt x="106" y="152"/>
                </a:lnTo>
                <a:lnTo>
                  <a:pt x="79" y="154"/>
                </a:lnTo>
                <a:lnTo>
                  <a:pt x="53" y="155"/>
                </a:lnTo>
                <a:lnTo>
                  <a:pt x="26" y="162"/>
                </a:lnTo>
                <a:lnTo>
                  <a:pt x="3" y="171"/>
                </a:lnTo>
                <a:lnTo>
                  <a:pt x="1" y="171"/>
                </a:lnTo>
                <a:lnTo>
                  <a:pt x="1" y="171"/>
                </a:lnTo>
                <a:lnTo>
                  <a:pt x="0" y="171"/>
                </a:lnTo>
                <a:lnTo>
                  <a:pt x="0" y="169"/>
                </a:lnTo>
                <a:lnTo>
                  <a:pt x="5" y="127"/>
                </a:lnTo>
                <a:lnTo>
                  <a:pt x="12" y="85"/>
                </a:lnTo>
                <a:lnTo>
                  <a:pt x="13" y="85"/>
                </a:lnTo>
                <a:lnTo>
                  <a:pt x="13" y="84"/>
                </a:lnTo>
                <a:lnTo>
                  <a:pt x="14" y="83"/>
                </a:lnTo>
                <a:lnTo>
                  <a:pt x="16" y="83"/>
                </a:lnTo>
                <a:lnTo>
                  <a:pt x="16" y="84"/>
                </a:lnTo>
                <a:lnTo>
                  <a:pt x="14" y="97"/>
                </a:lnTo>
                <a:lnTo>
                  <a:pt x="16" y="96"/>
                </a:lnTo>
                <a:lnTo>
                  <a:pt x="16" y="96"/>
                </a:lnTo>
                <a:lnTo>
                  <a:pt x="37" y="96"/>
                </a:lnTo>
                <a:lnTo>
                  <a:pt x="56" y="96"/>
                </a:lnTo>
                <a:lnTo>
                  <a:pt x="93" y="92"/>
                </a:lnTo>
                <a:lnTo>
                  <a:pt x="120" y="88"/>
                </a:lnTo>
                <a:lnTo>
                  <a:pt x="146" y="87"/>
                </a:lnTo>
                <a:lnTo>
                  <a:pt x="172" y="89"/>
                </a:lnTo>
                <a:lnTo>
                  <a:pt x="172" y="89"/>
                </a:lnTo>
                <a:lnTo>
                  <a:pt x="173" y="67"/>
                </a:lnTo>
                <a:lnTo>
                  <a:pt x="175" y="45"/>
                </a:lnTo>
                <a:lnTo>
                  <a:pt x="175" y="25"/>
                </a:lnTo>
                <a:lnTo>
                  <a:pt x="176" y="5"/>
                </a:lnTo>
                <a:lnTo>
                  <a:pt x="177" y="4"/>
                </a:lnTo>
                <a:lnTo>
                  <a:pt x="179" y="3"/>
                </a:lnTo>
                <a:lnTo>
                  <a:pt x="180" y="2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629025" y="3429000"/>
            <a:ext cx="288925" cy="501650"/>
          </a:xfrm>
          <a:custGeom>
            <a:avLst/>
            <a:gdLst>
              <a:gd name="T0" fmla="*/ 181 w 182"/>
              <a:gd name="T1" fmla="*/ 1 h 316"/>
              <a:gd name="T2" fmla="*/ 182 w 182"/>
              <a:gd name="T3" fmla="*/ 60 h 316"/>
              <a:gd name="T4" fmla="*/ 176 w 182"/>
              <a:gd name="T5" fmla="*/ 115 h 316"/>
              <a:gd name="T6" fmla="*/ 178 w 182"/>
              <a:gd name="T7" fmla="*/ 115 h 316"/>
              <a:gd name="T8" fmla="*/ 176 w 182"/>
              <a:gd name="T9" fmla="*/ 118 h 316"/>
              <a:gd name="T10" fmla="*/ 173 w 182"/>
              <a:gd name="T11" fmla="*/ 122 h 316"/>
              <a:gd name="T12" fmla="*/ 147 w 182"/>
              <a:gd name="T13" fmla="*/ 122 h 316"/>
              <a:gd name="T14" fmla="*/ 105 w 182"/>
              <a:gd name="T15" fmla="*/ 126 h 316"/>
              <a:gd name="T16" fmla="*/ 60 w 182"/>
              <a:gd name="T17" fmla="*/ 129 h 316"/>
              <a:gd name="T18" fmla="*/ 12 w 182"/>
              <a:gd name="T19" fmla="*/ 123 h 316"/>
              <a:gd name="T20" fmla="*/ 10 w 182"/>
              <a:gd name="T21" fmla="*/ 160 h 316"/>
              <a:gd name="T22" fmla="*/ 9 w 182"/>
              <a:gd name="T23" fmla="*/ 209 h 316"/>
              <a:gd name="T24" fmla="*/ 6 w 182"/>
              <a:gd name="T25" fmla="*/ 239 h 316"/>
              <a:gd name="T26" fmla="*/ 57 w 182"/>
              <a:gd name="T27" fmla="*/ 228 h 316"/>
              <a:gd name="T28" fmla="*/ 105 w 182"/>
              <a:gd name="T29" fmla="*/ 223 h 316"/>
              <a:gd name="T30" fmla="*/ 173 w 182"/>
              <a:gd name="T31" fmla="*/ 222 h 316"/>
              <a:gd name="T32" fmla="*/ 174 w 182"/>
              <a:gd name="T33" fmla="*/ 223 h 316"/>
              <a:gd name="T34" fmla="*/ 172 w 182"/>
              <a:gd name="T35" fmla="*/ 227 h 316"/>
              <a:gd name="T36" fmla="*/ 173 w 182"/>
              <a:gd name="T37" fmla="*/ 256 h 316"/>
              <a:gd name="T38" fmla="*/ 173 w 182"/>
              <a:gd name="T39" fmla="*/ 312 h 316"/>
              <a:gd name="T40" fmla="*/ 173 w 182"/>
              <a:gd name="T41" fmla="*/ 315 h 316"/>
              <a:gd name="T42" fmla="*/ 170 w 182"/>
              <a:gd name="T43" fmla="*/ 316 h 316"/>
              <a:gd name="T44" fmla="*/ 169 w 182"/>
              <a:gd name="T45" fmla="*/ 315 h 316"/>
              <a:gd name="T46" fmla="*/ 169 w 182"/>
              <a:gd name="T47" fmla="*/ 230 h 316"/>
              <a:gd name="T48" fmla="*/ 110 w 182"/>
              <a:gd name="T49" fmla="*/ 232 h 316"/>
              <a:gd name="T50" fmla="*/ 80 w 182"/>
              <a:gd name="T51" fmla="*/ 232 h 316"/>
              <a:gd name="T52" fmla="*/ 60 w 182"/>
              <a:gd name="T53" fmla="*/ 235 h 316"/>
              <a:gd name="T54" fmla="*/ 50 w 182"/>
              <a:gd name="T55" fmla="*/ 235 h 316"/>
              <a:gd name="T56" fmla="*/ 38 w 182"/>
              <a:gd name="T57" fmla="*/ 237 h 316"/>
              <a:gd name="T58" fmla="*/ 25 w 182"/>
              <a:gd name="T59" fmla="*/ 240 h 316"/>
              <a:gd name="T60" fmla="*/ 1 w 182"/>
              <a:gd name="T61" fmla="*/ 244 h 316"/>
              <a:gd name="T62" fmla="*/ 1 w 182"/>
              <a:gd name="T63" fmla="*/ 243 h 316"/>
              <a:gd name="T64" fmla="*/ 0 w 182"/>
              <a:gd name="T65" fmla="*/ 241 h 316"/>
              <a:gd name="T66" fmla="*/ 2 w 182"/>
              <a:gd name="T67" fmla="*/ 182 h 316"/>
              <a:gd name="T68" fmla="*/ 9 w 182"/>
              <a:gd name="T69" fmla="*/ 123 h 316"/>
              <a:gd name="T70" fmla="*/ 10 w 182"/>
              <a:gd name="T71" fmla="*/ 122 h 316"/>
              <a:gd name="T72" fmla="*/ 12 w 182"/>
              <a:gd name="T73" fmla="*/ 123 h 316"/>
              <a:gd name="T74" fmla="*/ 68 w 182"/>
              <a:gd name="T75" fmla="*/ 122 h 316"/>
              <a:gd name="T76" fmla="*/ 135 w 182"/>
              <a:gd name="T77" fmla="*/ 115 h 316"/>
              <a:gd name="T78" fmla="*/ 176 w 182"/>
              <a:gd name="T79" fmla="*/ 87 h 316"/>
              <a:gd name="T80" fmla="*/ 177 w 182"/>
              <a:gd name="T81" fmla="*/ 31 h 316"/>
              <a:gd name="T82" fmla="*/ 176 w 182"/>
              <a:gd name="T83" fmla="*/ 4 h 316"/>
              <a:gd name="T84" fmla="*/ 178 w 182"/>
              <a:gd name="T85" fmla="*/ 1 h 316"/>
              <a:gd name="T86" fmla="*/ 181 w 182"/>
              <a:gd name="T8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2" h="316">
                <a:moveTo>
                  <a:pt x="181" y="0"/>
                </a:moveTo>
                <a:lnTo>
                  <a:pt x="181" y="1"/>
                </a:lnTo>
                <a:lnTo>
                  <a:pt x="182" y="30"/>
                </a:lnTo>
                <a:lnTo>
                  <a:pt x="182" y="60"/>
                </a:lnTo>
                <a:lnTo>
                  <a:pt x="181" y="88"/>
                </a:lnTo>
                <a:lnTo>
                  <a:pt x="176" y="115"/>
                </a:lnTo>
                <a:lnTo>
                  <a:pt x="177" y="115"/>
                </a:lnTo>
                <a:lnTo>
                  <a:pt x="178" y="115"/>
                </a:lnTo>
                <a:lnTo>
                  <a:pt x="177" y="117"/>
                </a:lnTo>
                <a:lnTo>
                  <a:pt x="176" y="118"/>
                </a:lnTo>
                <a:lnTo>
                  <a:pt x="174" y="121"/>
                </a:lnTo>
                <a:lnTo>
                  <a:pt x="173" y="122"/>
                </a:lnTo>
                <a:lnTo>
                  <a:pt x="172" y="122"/>
                </a:lnTo>
                <a:lnTo>
                  <a:pt x="147" y="122"/>
                </a:lnTo>
                <a:lnTo>
                  <a:pt x="123" y="123"/>
                </a:lnTo>
                <a:lnTo>
                  <a:pt x="105" y="126"/>
                </a:lnTo>
                <a:lnTo>
                  <a:pt x="86" y="127"/>
                </a:lnTo>
                <a:lnTo>
                  <a:pt x="60" y="129"/>
                </a:lnTo>
                <a:lnTo>
                  <a:pt x="36" y="127"/>
                </a:lnTo>
                <a:lnTo>
                  <a:pt x="12" y="123"/>
                </a:lnTo>
                <a:lnTo>
                  <a:pt x="12" y="142"/>
                </a:lnTo>
                <a:lnTo>
                  <a:pt x="10" y="160"/>
                </a:lnTo>
                <a:lnTo>
                  <a:pt x="9" y="178"/>
                </a:lnTo>
                <a:lnTo>
                  <a:pt x="9" y="209"/>
                </a:lnTo>
                <a:lnTo>
                  <a:pt x="6" y="239"/>
                </a:lnTo>
                <a:lnTo>
                  <a:pt x="6" y="239"/>
                </a:lnTo>
                <a:lnTo>
                  <a:pt x="34" y="232"/>
                </a:lnTo>
                <a:lnTo>
                  <a:pt x="57" y="228"/>
                </a:lnTo>
                <a:lnTo>
                  <a:pt x="82" y="226"/>
                </a:lnTo>
                <a:lnTo>
                  <a:pt x="105" y="223"/>
                </a:lnTo>
                <a:lnTo>
                  <a:pt x="128" y="223"/>
                </a:lnTo>
                <a:lnTo>
                  <a:pt x="173" y="222"/>
                </a:lnTo>
                <a:lnTo>
                  <a:pt x="174" y="222"/>
                </a:lnTo>
                <a:lnTo>
                  <a:pt x="174" y="223"/>
                </a:lnTo>
                <a:lnTo>
                  <a:pt x="173" y="224"/>
                </a:lnTo>
                <a:lnTo>
                  <a:pt x="172" y="227"/>
                </a:lnTo>
                <a:lnTo>
                  <a:pt x="170" y="228"/>
                </a:lnTo>
                <a:lnTo>
                  <a:pt x="173" y="256"/>
                </a:lnTo>
                <a:lnTo>
                  <a:pt x="174" y="283"/>
                </a:lnTo>
                <a:lnTo>
                  <a:pt x="173" y="312"/>
                </a:lnTo>
                <a:lnTo>
                  <a:pt x="173" y="313"/>
                </a:lnTo>
                <a:lnTo>
                  <a:pt x="173" y="315"/>
                </a:lnTo>
                <a:lnTo>
                  <a:pt x="172" y="316"/>
                </a:lnTo>
                <a:lnTo>
                  <a:pt x="170" y="316"/>
                </a:lnTo>
                <a:lnTo>
                  <a:pt x="169" y="316"/>
                </a:lnTo>
                <a:lnTo>
                  <a:pt x="169" y="315"/>
                </a:lnTo>
                <a:lnTo>
                  <a:pt x="168" y="271"/>
                </a:lnTo>
                <a:lnTo>
                  <a:pt x="169" y="230"/>
                </a:lnTo>
                <a:lnTo>
                  <a:pt x="139" y="230"/>
                </a:lnTo>
                <a:lnTo>
                  <a:pt x="110" y="232"/>
                </a:lnTo>
                <a:lnTo>
                  <a:pt x="96" y="232"/>
                </a:lnTo>
                <a:lnTo>
                  <a:pt x="80" y="232"/>
                </a:lnTo>
                <a:lnTo>
                  <a:pt x="65" y="235"/>
                </a:lnTo>
                <a:lnTo>
                  <a:pt x="60" y="235"/>
                </a:lnTo>
                <a:lnTo>
                  <a:pt x="55" y="235"/>
                </a:lnTo>
                <a:lnTo>
                  <a:pt x="50" y="235"/>
                </a:lnTo>
                <a:lnTo>
                  <a:pt x="44" y="236"/>
                </a:lnTo>
                <a:lnTo>
                  <a:pt x="38" y="237"/>
                </a:lnTo>
                <a:lnTo>
                  <a:pt x="31" y="240"/>
                </a:lnTo>
                <a:lnTo>
                  <a:pt x="25" y="240"/>
                </a:lnTo>
                <a:lnTo>
                  <a:pt x="13" y="243"/>
                </a:lnTo>
                <a:lnTo>
                  <a:pt x="1" y="244"/>
                </a:lnTo>
                <a:lnTo>
                  <a:pt x="1" y="244"/>
                </a:lnTo>
                <a:lnTo>
                  <a:pt x="1" y="243"/>
                </a:lnTo>
                <a:lnTo>
                  <a:pt x="0" y="243"/>
                </a:lnTo>
                <a:lnTo>
                  <a:pt x="0" y="241"/>
                </a:lnTo>
                <a:lnTo>
                  <a:pt x="2" y="211"/>
                </a:lnTo>
                <a:lnTo>
                  <a:pt x="2" y="182"/>
                </a:lnTo>
                <a:lnTo>
                  <a:pt x="5" y="152"/>
                </a:lnTo>
                <a:lnTo>
                  <a:pt x="9" y="123"/>
                </a:lnTo>
                <a:lnTo>
                  <a:pt x="9" y="122"/>
                </a:lnTo>
                <a:lnTo>
                  <a:pt x="10" y="122"/>
                </a:lnTo>
                <a:lnTo>
                  <a:pt x="10" y="122"/>
                </a:lnTo>
                <a:lnTo>
                  <a:pt x="12" y="123"/>
                </a:lnTo>
                <a:lnTo>
                  <a:pt x="39" y="122"/>
                </a:lnTo>
                <a:lnTo>
                  <a:pt x="68" y="122"/>
                </a:lnTo>
                <a:lnTo>
                  <a:pt x="96" y="119"/>
                </a:lnTo>
                <a:lnTo>
                  <a:pt x="135" y="115"/>
                </a:lnTo>
                <a:lnTo>
                  <a:pt x="174" y="115"/>
                </a:lnTo>
                <a:lnTo>
                  <a:pt x="176" y="87"/>
                </a:lnTo>
                <a:lnTo>
                  <a:pt x="177" y="58"/>
                </a:lnTo>
                <a:lnTo>
                  <a:pt x="177" y="31"/>
                </a:lnTo>
                <a:lnTo>
                  <a:pt x="174" y="5"/>
                </a:lnTo>
                <a:lnTo>
                  <a:pt x="176" y="4"/>
                </a:lnTo>
                <a:lnTo>
                  <a:pt x="176" y="3"/>
                </a:lnTo>
                <a:lnTo>
                  <a:pt x="178" y="1"/>
                </a:lnTo>
                <a:lnTo>
                  <a:pt x="180" y="0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895725" y="3671888"/>
            <a:ext cx="219075" cy="265113"/>
          </a:xfrm>
          <a:custGeom>
            <a:avLst/>
            <a:gdLst>
              <a:gd name="T0" fmla="*/ 136 w 138"/>
              <a:gd name="T1" fmla="*/ 0 h 167"/>
              <a:gd name="T2" fmla="*/ 138 w 138"/>
              <a:gd name="T3" fmla="*/ 0 h 167"/>
              <a:gd name="T4" fmla="*/ 138 w 138"/>
              <a:gd name="T5" fmla="*/ 2 h 167"/>
              <a:gd name="T6" fmla="*/ 138 w 138"/>
              <a:gd name="T7" fmla="*/ 3 h 167"/>
              <a:gd name="T8" fmla="*/ 113 w 138"/>
              <a:gd name="T9" fmla="*/ 36 h 167"/>
              <a:gd name="T10" fmla="*/ 86 w 138"/>
              <a:gd name="T11" fmla="*/ 66 h 167"/>
              <a:gd name="T12" fmla="*/ 61 w 138"/>
              <a:gd name="T13" fmla="*/ 97 h 167"/>
              <a:gd name="T14" fmla="*/ 46 w 138"/>
              <a:gd name="T15" fmla="*/ 120 h 167"/>
              <a:gd name="T16" fmla="*/ 29 w 138"/>
              <a:gd name="T17" fmla="*/ 141 h 167"/>
              <a:gd name="T18" fmla="*/ 19 w 138"/>
              <a:gd name="T19" fmla="*/ 150 h 167"/>
              <a:gd name="T20" fmla="*/ 10 w 138"/>
              <a:gd name="T21" fmla="*/ 159 h 167"/>
              <a:gd name="T22" fmla="*/ 0 w 138"/>
              <a:gd name="T23" fmla="*/ 167 h 167"/>
              <a:gd name="T24" fmla="*/ 0 w 138"/>
              <a:gd name="T25" fmla="*/ 167 h 167"/>
              <a:gd name="T26" fmla="*/ 0 w 138"/>
              <a:gd name="T27" fmla="*/ 167 h 167"/>
              <a:gd name="T28" fmla="*/ 0 w 138"/>
              <a:gd name="T29" fmla="*/ 166 h 167"/>
              <a:gd name="T30" fmla="*/ 1 w 138"/>
              <a:gd name="T31" fmla="*/ 166 h 167"/>
              <a:gd name="T32" fmla="*/ 17 w 138"/>
              <a:gd name="T33" fmla="*/ 149 h 167"/>
              <a:gd name="T34" fmla="*/ 33 w 138"/>
              <a:gd name="T35" fmla="*/ 130 h 167"/>
              <a:gd name="T36" fmla="*/ 46 w 138"/>
              <a:gd name="T37" fmla="*/ 111 h 167"/>
              <a:gd name="T38" fmla="*/ 60 w 138"/>
              <a:gd name="T39" fmla="*/ 92 h 167"/>
              <a:gd name="T40" fmla="*/ 85 w 138"/>
              <a:gd name="T41" fmla="*/ 63 h 167"/>
              <a:gd name="T42" fmla="*/ 109 w 138"/>
              <a:gd name="T43" fmla="*/ 35 h 167"/>
              <a:gd name="T44" fmla="*/ 131 w 138"/>
              <a:gd name="T45" fmla="*/ 4 h 167"/>
              <a:gd name="T46" fmla="*/ 132 w 138"/>
              <a:gd name="T47" fmla="*/ 3 h 167"/>
              <a:gd name="T48" fmla="*/ 134 w 138"/>
              <a:gd name="T49" fmla="*/ 2 h 167"/>
              <a:gd name="T50" fmla="*/ 135 w 138"/>
              <a:gd name="T51" fmla="*/ 2 h 167"/>
              <a:gd name="T52" fmla="*/ 136 w 138"/>
              <a:gd name="T5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8" h="167">
                <a:moveTo>
                  <a:pt x="136" y="0"/>
                </a:moveTo>
                <a:lnTo>
                  <a:pt x="138" y="0"/>
                </a:lnTo>
                <a:lnTo>
                  <a:pt x="138" y="2"/>
                </a:lnTo>
                <a:lnTo>
                  <a:pt x="138" y="3"/>
                </a:lnTo>
                <a:lnTo>
                  <a:pt x="113" y="36"/>
                </a:lnTo>
                <a:lnTo>
                  <a:pt x="86" y="66"/>
                </a:lnTo>
                <a:lnTo>
                  <a:pt x="61" y="97"/>
                </a:lnTo>
                <a:lnTo>
                  <a:pt x="46" y="120"/>
                </a:lnTo>
                <a:lnTo>
                  <a:pt x="29" y="141"/>
                </a:lnTo>
                <a:lnTo>
                  <a:pt x="19" y="150"/>
                </a:lnTo>
                <a:lnTo>
                  <a:pt x="10" y="159"/>
                </a:lnTo>
                <a:lnTo>
                  <a:pt x="0" y="167"/>
                </a:lnTo>
                <a:lnTo>
                  <a:pt x="0" y="167"/>
                </a:lnTo>
                <a:lnTo>
                  <a:pt x="0" y="167"/>
                </a:lnTo>
                <a:lnTo>
                  <a:pt x="0" y="166"/>
                </a:lnTo>
                <a:lnTo>
                  <a:pt x="1" y="166"/>
                </a:lnTo>
                <a:lnTo>
                  <a:pt x="17" y="149"/>
                </a:lnTo>
                <a:lnTo>
                  <a:pt x="33" y="130"/>
                </a:lnTo>
                <a:lnTo>
                  <a:pt x="46" y="111"/>
                </a:lnTo>
                <a:lnTo>
                  <a:pt x="60" y="92"/>
                </a:lnTo>
                <a:lnTo>
                  <a:pt x="85" y="63"/>
                </a:lnTo>
                <a:lnTo>
                  <a:pt x="109" y="35"/>
                </a:lnTo>
                <a:lnTo>
                  <a:pt x="131" y="4"/>
                </a:lnTo>
                <a:lnTo>
                  <a:pt x="132" y="3"/>
                </a:lnTo>
                <a:lnTo>
                  <a:pt x="134" y="2"/>
                </a:lnTo>
                <a:lnTo>
                  <a:pt x="135" y="2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911600" y="3421063"/>
            <a:ext cx="190500" cy="254000"/>
          </a:xfrm>
          <a:custGeom>
            <a:avLst/>
            <a:gdLst>
              <a:gd name="T0" fmla="*/ 2 w 120"/>
              <a:gd name="T1" fmla="*/ 0 h 160"/>
              <a:gd name="T2" fmla="*/ 9 w 120"/>
              <a:gd name="T3" fmla="*/ 5 h 160"/>
              <a:gd name="T4" fmla="*/ 17 w 120"/>
              <a:gd name="T5" fmla="*/ 10 h 160"/>
              <a:gd name="T6" fmla="*/ 24 w 120"/>
              <a:gd name="T7" fmla="*/ 17 h 160"/>
              <a:gd name="T8" fmla="*/ 55 w 120"/>
              <a:gd name="T9" fmla="*/ 63 h 160"/>
              <a:gd name="T10" fmla="*/ 70 w 120"/>
              <a:gd name="T11" fmla="*/ 88 h 160"/>
              <a:gd name="T12" fmla="*/ 86 w 120"/>
              <a:gd name="T13" fmla="*/ 111 h 160"/>
              <a:gd name="T14" fmla="*/ 97 w 120"/>
              <a:gd name="T15" fmla="*/ 126 h 160"/>
              <a:gd name="T16" fmla="*/ 111 w 120"/>
              <a:gd name="T17" fmla="*/ 139 h 160"/>
              <a:gd name="T18" fmla="*/ 120 w 120"/>
              <a:gd name="T19" fmla="*/ 155 h 160"/>
              <a:gd name="T20" fmla="*/ 120 w 120"/>
              <a:gd name="T21" fmla="*/ 156 h 160"/>
              <a:gd name="T22" fmla="*/ 120 w 120"/>
              <a:gd name="T23" fmla="*/ 158 h 160"/>
              <a:gd name="T24" fmla="*/ 118 w 120"/>
              <a:gd name="T25" fmla="*/ 160 h 160"/>
              <a:gd name="T26" fmla="*/ 117 w 120"/>
              <a:gd name="T27" fmla="*/ 160 h 160"/>
              <a:gd name="T28" fmla="*/ 117 w 120"/>
              <a:gd name="T29" fmla="*/ 160 h 160"/>
              <a:gd name="T30" fmla="*/ 96 w 120"/>
              <a:gd name="T31" fmla="*/ 139 h 160"/>
              <a:gd name="T32" fmla="*/ 79 w 120"/>
              <a:gd name="T33" fmla="*/ 115 h 160"/>
              <a:gd name="T34" fmla="*/ 63 w 120"/>
              <a:gd name="T35" fmla="*/ 89 h 160"/>
              <a:gd name="T36" fmla="*/ 46 w 120"/>
              <a:gd name="T37" fmla="*/ 64 h 160"/>
              <a:gd name="T38" fmla="*/ 25 w 120"/>
              <a:gd name="T39" fmla="*/ 31 h 160"/>
              <a:gd name="T40" fmla="*/ 0 w 120"/>
              <a:gd name="T41" fmla="*/ 1 h 160"/>
              <a:gd name="T42" fmla="*/ 0 w 120"/>
              <a:gd name="T43" fmla="*/ 1 h 160"/>
              <a:gd name="T44" fmla="*/ 0 w 120"/>
              <a:gd name="T45" fmla="*/ 0 h 160"/>
              <a:gd name="T46" fmla="*/ 2 w 120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60">
                <a:moveTo>
                  <a:pt x="2" y="0"/>
                </a:moveTo>
                <a:lnTo>
                  <a:pt x="9" y="5"/>
                </a:lnTo>
                <a:lnTo>
                  <a:pt x="17" y="10"/>
                </a:lnTo>
                <a:lnTo>
                  <a:pt x="24" y="17"/>
                </a:lnTo>
                <a:lnTo>
                  <a:pt x="55" y="63"/>
                </a:lnTo>
                <a:lnTo>
                  <a:pt x="70" y="88"/>
                </a:lnTo>
                <a:lnTo>
                  <a:pt x="86" y="111"/>
                </a:lnTo>
                <a:lnTo>
                  <a:pt x="97" y="126"/>
                </a:lnTo>
                <a:lnTo>
                  <a:pt x="111" y="139"/>
                </a:lnTo>
                <a:lnTo>
                  <a:pt x="120" y="155"/>
                </a:lnTo>
                <a:lnTo>
                  <a:pt x="120" y="156"/>
                </a:lnTo>
                <a:lnTo>
                  <a:pt x="120" y="158"/>
                </a:lnTo>
                <a:lnTo>
                  <a:pt x="118" y="160"/>
                </a:lnTo>
                <a:lnTo>
                  <a:pt x="117" y="160"/>
                </a:lnTo>
                <a:lnTo>
                  <a:pt x="117" y="160"/>
                </a:lnTo>
                <a:lnTo>
                  <a:pt x="96" y="139"/>
                </a:lnTo>
                <a:lnTo>
                  <a:pt x="79" y="115"/>
                </a:lnTo>
                <a:lnTo>
                  <a:pt x="63" y="89"/>
                </a:lnTo>
                <a:lnTo>
                  <a:pt x="46" y="64"/>
                </a:lnTo>
                <a:lnTo>
                  <a:pt x="25" y="3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5"/>
          <p:cNvSpPr>
            <a:spLocks noEditPoints="1"/>
          </p:cNvSpPr>
          <p:nvPr/>
        </p:nvSpPr>
        <p:spPr bwMode="auto">
          <a:xfrm>
            <a:off x="2663825" y="3602038"/>
            <a:ext cx="814388" cy="236538"/>
          </a:xfrm>
          <a:custGeom>
            <a:avLst/>
            <a:gdLst>
              <a:gd name="T0" fmla="*/ 484 w 513"/>
              <a:gd name="T1" fmla="*/ 88 h 149"/>
              <a:gd name="T2" fmla="*/ 429 w 513"/>
              <a:gd name="T3" fmla="*/ 13 h 149"/>
              <a:gd name="T4" fmla="*/ 441 w 513"/>
              <a:gd name="T5" fmla="*/ 43 h 149"/>
              <a:gd name="T6" fmla="*/ 448 w 513"/>
              <a:gd name="T7" fmla="*/ 52 h 149"/>
              <a:gd name="T8" fmla="*/ 444 w 513"/>
              <a:gd name="T9" fmla="*/ 58 h 149"/>
              <a:gd name="T10" fmla="*/ 259 w 513"/>
              <a:gd name="T11" fmla="*/ 72 h 149"/>
              <a:gd name="T12" fmla="*/ 134 w 513"/>
              <a:gd name="T13" fmla="*/ 73 h 149"/>
              <a:gd name="T14" fmla="*/ 94 w 513"/>
              <a:gd name="T15" fmla="*/ 54 h 149"/>
              <a:gd name="T16" fmla="*/ 91 w 513"/>
              <a:gd name="T17" fmla="*/ 58 h 149"/>
              <a:gd name="T18" fmla="*/ 63 w 513"/>
              <a:gd name="T19" fmla="*/ 51 h 149"/>
              <a:gd name="T20" fmla="*/ 79 w 513"/>
              <a:gd name="T21" fmla="*/ 64 h 149"/>
              <a:gd name="T22" fmla="*/ 80 w 513"/>
              <a:gd name="T23" fmla="*/ 68 h 149"/>
              <a:gd name="T24" fmla="*/ 70 w 513"/>
              <a:gd name="T25" fmla="*/ 64 h 149"/>
              <a:gd name="T26" fmla="*/ 56 w 513"/>
              <a:gd name="T27" fmla="*/ 52 h 149"/>
              <a:gd name="T28" fmla="*/ 22 w 513"/>
              <a:gd name="T29" fmla="*/ 48 h 149"/>
              <a:gd name="T30" fmla="*/ 62 w 513"/>
              <a:gd name="T31" fmla="*/ 75 h 149"/>
              <a:gd name="T32" fmla="*/ 54 w 513"/>
              <a:gd name="T33" fmla="*/ 94 h 149"/>
              <a:gd name="T34" fmla="*/ 51 w 513"/>
              <a:gd name="T35" fmla="*/ 123 h 149"/>
              <a:gd name="T36" fmla="*/ 70 w 513"/>
              <a:gd name="T37" fmla="*/ 103 h 149"/>
              <a:gd name="T38" fmla="*/ 59 w 513"/>
              <a:gd name="T39" fmla="*/ 121 h 149"/>
              <a:gd name="T40" fmla="*/ 85 w 513"/>
              <a:gd name="T41" fmla="*/ 110 h 149"/>
              <a:gd name="T42" fmla="*/ 96 w 513"/>
              <a:gd name="T43" fmla="*/ 105 h 149"/>
              <a:gd name="T44" fmla="*/ 85 w 513"/>
              <a:gd name="T45" fmla="*/ 117 h 149"/>
              <a:gd name="T46" fmla="*/ 110 w 513"/>
              <a:gd name="T47" fmla="*/ 114 h 149"/>
              <a:gd name="T48" fmla="*/ 117 w 513"/>
              <a:gd name="T49" fmla="*/ 97 h 149"/>
              <a:gd name="T50" fmla="*/ 122 w 513"/>
              <a:gd name="T51" fmla="*/ 86 h 149"/>
              <a:gd name="T52" fmla="*/ 150 w 513"/>
              <a:gd name="T53" fmla="*/ 88 h 149"/>
              <a:gd name="T54" fmla="*/ 260 w 513"/>
              <a:gd name="T55" fmla="*/ 85 h 149"/>
              <a:gd name="T56" fmla="*/ 411 w 513"/>
              <a:gd name="T57" fmla="*/ 84 h 149"/>
              <a:gd name="T58" fmla="*/ 441 w 513"/>
              <a:gd name="T59" fmla="*/ 82 h 149"/>
              <a:gd name="T60" fmla="*/ 434 w 513"/>
              <a:gd name="T61" fmla="*/ 106 h 149"/>
              <a:gd name="T62" fmla="*/ 444 w 513"/>
              <a:gd name="T63" fmla="*/ 115 h 149"/>
              <a:gd name="T64" fmla="*/ 488 w 513"/>
              <a:gd name="T65" fmla="*/ 76 h 149"/>
              <a:gd name="T66" fmla="*/ 486 w 513"/>
              <a:gd name="T67" fmla="*/ 54 h 149"/>
              <a:gd name="T68" fmla="*/ 440 w 513"/>
              <a:gd name="T69" fmla="*/ 5 h 149"/>
              <a:gd name="T70" fmla="*/ 503 w 513"/>
              <a:gd name="T71" fmla="*/ 50 h 149"/>
              <a:gd name="T72" fmla="*/ 511 w 513"/>
              <a:gd name="T73" fmla="*/ 68 h 149"/>
              <a:gd name="T74" fmla="*/ 469 w 513"/>
              <a:gd name="T75" fmla="*/ 105 h 149"/>
              <a:gd name="T76" fmla="*/ 417 w 513"/>
              <a:gd name="T77" fmla="*/ 149 h 149"/>
              <a:gd name="T78" fmla="*/ 440 w 513"/>
              <a:gd name="T79" fmla="*/ 86 h 149"/>
              <a:gd name="T80" fmla="*/ 432 w 513"/>
              <a:gd name="T81" fmla="*/ 102 h 149"/>
              <a:gd name="T82" fmla="*/ 427 w 513"/>
              <a:gd name="T83" fmla="*/ 113 h 149"/>
              <a:gd name="T84" fmla="*/ 425 w 513"/>
              <a:gd name="T85" fmla="*/ 106 h 149"/>
              <a:gd name="T86" fmla="*/ 417 w 513"/>
              <a:gd name="T87" fmla="*/ 90 h 149"/>
              <a:gd name="T88" fmla="*/ 316 w 513"/>
              <a:gd name="T89" fmla="*/ 96 h 149"/>
              <a:gd name="T90" fmla="*/ 180 w 513"/>
              <a:gd name="T91" fmla="*/ 94 h 149"/>
              <a:gd name="T92" fmla="*/ 122 w 513"/>
              <a:gd name="T93" fmla="*/ 103 h 149"/>
              <a:gd name="T94" fmla="*/ 112 w 513"/>
              <a:gd name="T95" fmla="*/ 123 h 149"/>
              <a:gd name="T96" fmla="*/ 17 w 513"/>
              <a:gd name="T97" fmla="*/ 134 h 149"/>
              <a:gd name="T98" fmla="*/ 13 w 513"/>
              <a:gd name="T99" fmla="*/ 128 h 149"/>
              <a:gd name="T100" fmla="*/ 50 w 513"/>
              <a:gd name="T101" fmla="*/ 85 h 149"/>
              <a:gd name="T102" fmla="*/ 1 w 513"/>
              <a:gd name="T103" fmla="*/ 44 h 149"/>
              <a:gd name="T104" fmla="*/ 42 w 513"/>
              <a:gd name="T105" fmla="*/ 38 h 149"/>
              <a:gd name="T106" fmla="*/ 97 w 513"/>
              <a:gd name="T107" fmla="*/ 41 h 149"/>
              <a:gd name="T108" fmla="*/ 134 w 513"/>
              <a:gd name="T109" fmla="*/ 60 h 149"/>
              <a:gd name="T110" fmla="*/ 312 w 513"/>
              <a:gd name="T111" fmla="*/ 60 h 149"/>
              <a:gd name="T112" fmla="*/ 432 w 513"/>
              <a:gd name="T113" fmla="*/ 46 h 149"/>
              <a:gd name="T114" fmla="*/ 419 w 513"/>
              <a:gd name="T115" fmla="*/ 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3" h="149">
                <a:moveTo>
                  <a:pt x="484" y="88"/>
                </a:moveTo>
                <a:lnTo>
                  <a:pt x="479" y="92"/>
                </a:lnTo>
                <a:lnTo>
                  <a:pt x="474" y="97"/>
                </a:lnTo>
                <a:lnTo>
                  <a:pt x="469" y="102"/>
                </a:lnTo>
                <a:lnTo>
                  <a:pt x="476" y="96"/>
                </a:lnTo>
                <a:lnTo>
                  <a:pt x="484" y="88"/>
                </a:lnTo>
                <a:close/>
                <a:moveTo>
                  <a:pt x="503" y="67"/>
                </a:moveTo>
                <a:lnTo>
                  <a:pt x="500" y="69"/>
                </a:lnTo>
                <a:lnTo>
                  <a:pt x="497" y="75"/>
                </a:lnTo>
                <a:lnTo>
                  <a:pt x="504" y="68"/>
                </a:lnTo>
                <a:lnTo>
                  <a:pt x="503" y="67"/>
                </a:lnTo>
                <a:close/>
                <a:moveTo>
                  <a:pt x="429" y="13"/>
                </a:moveTo>
                <a:lnTo>
                  <a:pt x="432" y="18"/>
                </a:lnTo>
                <a:lnTo>
                  <a:pt x="434" y="25"/>
                </a:lnTo>
                <a:lnTo>
                  <a:pt x="437" y="30"/>
                </a:lnTo>
                <a:lnTo>
                  <a:pt x="438" y="34"/>
                </a:lnTo>
                <a:lnTo>
                  <a:pt x="440" y="38"/>
                </a:lnTo>
                <a:lnTo>
                  <a:pt x="441" y="43"/>
                </a:lnTo>
                <a:lnTo>
                  <a:pt x="444" y="46"/>
                </a:lnTo>
                <a:lnTo>
                  <a:pt x="446" y="48"/>
                </a:lnTo>
                <a:lnTo>
                  <a:pt x="446" y="50"/>
                </a:lnTo>
                <a:lnTo>
                  <a:pt x="446" y="51"/>
                </a:lnTo>
                <a:lnTo>
                  <a:pt x="445" y="52"/>
                </a:lnTo>
                <a:lnTo>
                  <a:pt x="448" y="52"/>
                </a:lnTo>
                <a:lnTo>
                  <a:pt x="448" y="52"/>
                </a:lnTo>
                <a:lnTo>
                  <a:pt x="448" y="54"/>
                </a:lnTo>
                <a:lnTo>
                  <a:pt x="446" y="55"/>
                </a:lnTo>
                <a:lnTo>
                  <a:pt x="446" y="56"/>
                </a:lnTo>
                <a:lnTo>
                  <a:pt x="445" y="58"/>
                </a:lnTo>
                <a:lnTo>
                  <a:pt x="444" y="58"/>
                </a:lnTo>
                <a:lnTo>
                  <a:pt x="421" y="61"/>
                </a:lnTo>
                <a:lnTo>
                  <a:pt x="400" y="65"/>
                </a:lnTo>
                <a:lnTo>
                  <a:pt x="378" y="68"/>
                </a:lnTo>
                <a:lnTo>
                  <a:pt x="339" y="69"/>
                </a:lnTo>
                <a:lnTo>
                  <a:pt x="299" y="71"/>
                </a:lnTo>
                <a:lnTo>
                  <a:pt x="259" y="72"/>
                </a:lnTo>
                <a:lnTo>
                  <a:pt x="218" y="72"/>
                </a:lnTo>
                <a:lnTo>
                  <a:pt x="177" y="72"/>
                </a:lnTo>
                <a:lnTo>
                  <a:pt x="138" y="71"/>
                </a:lnTo>
                <a:lnTo>
                  <a:pt x="136" y="72"/>
                </a:lnTo>
                <a:lnTo>
                  <a:pt x="135" y="73"/>
                </a:lnTo>
                <a:lnTo>
                  <a:pt x="134" y="73"/>
                </a:lnTo>
                <a:lnTo>
                  <a:pt x="126" y="68"/>
                </a:lnTo>
                <a:lnTo>
                  <a:pt x="119" y="61"/>
                </a:lnTo>
                <a:lnTo>
                  <a:pt x="112" y="56"/>
                </a:lnTo>
                <a:lnTo>
                  <a:pt x="104" y="54"/>
                </a:lnTo>
                <a:lnTo>
                  <a:pt x="93" y="51"/>
                </a:lnTo>
                <a:lnTo>
                  <a:pt x="94" y="54"/>
                </a:lnTo>
                <a:lnTo>
                  <a:pt x="101" y="64"/>
                </a:lnTo>
                <a:lnTo>
                  <a:pt x="101" y="65"/>
                </a:lnTo>
                <a:lnTo>
                  <a:pt x="101" y="67"/>
                </a:lnTo>
                <a:lnTo>
                  <a:pt x="100" y="67"/>
                </a:lnTo>
                <a:lnTo>
                  <a:pt x="94" y="63"/>
                </a:lnTo>
                <a:lnTo>
                  <a:pt x="91" y="58"/>
                </a:lnTo>
                <a:lnTo>
                  <a:pt x="88" y="54"/>
                </a:lnTo>
                <a:lnTo>
                  <a:pt x="87" y="51"/>
                </a:lnTo>
                <a:lnTo>
                  <a:pt x="77" y="50"/>
                </a:lnTo>
                <a:lnTo>
                  <a:pt x="68" y="50"/>
                </a:lnTo>
                <a:lnTo>
                  <a:pt x="60" y="50"/>
                </a:lnTo>
                <a:lnTo>
                  <a:pt x="63" y="51"/>
                </a:lnTo>
                <a:lnTo>
                  <a:pt x="66" y="54"/>
                </a:lnTo>
                <a:lnTo>
                  <a:pt x="68" y="56"/>
                </a:lnTo>
                <a:lnTo>
                  <a:pt x="73" y="60"/>
                </a:lnTo>
                <a:lnTo>
                  <a:pt x="76" y="61"/>
                </a:lnTo>
                <a:lnTo>
                  <a:pt x="77" y="63"/>
                </a:lnTo>
                <a:lnTo>
                  <a:pt x="79" y="64"/>
                </a:lnTo>
                <a:lnTo>
                  <a:pt x="79" y="65"/>
                </a:lnTo>
                <a:lnTo>
                  <a:pt x="80" y="67"/>
                </a:lnTo>
                <a:lnTo>
                  <a:pt x="81" y="67"/>
                </a:lnTo>
                <a:lnTo>
                  <a:pt x="81" y="67"/>
                </a:lnTo>
                <a:lnTo>
                  <a:pt x="80" y="68"/>
                </a:lnTo>
                <a:lnTo>
                  <a:pt x="80" y="68"/>
                </a:lnTo>
                <a:lnTo>
                  <a:pt x="79" y="68"/>
                </a:lnTo>
                <a:lnTo>
                  <a:pt x="77" y="68"/>
                </a:lnTo>
                <a:lnTo>
                  <a:pt x="76" y="65"/>
                </a:lnTo>
                <a:lnTo>
                  <a:pt x="75" y="65"/>
                </a:lnTo>
                <a:lnTo>
                  <a:pt x="72" y="64"/>
                </a:lnTo>
                <a:lnTo>
                  <a:pt x="70" y="64"/>
                </a:lnTo>
                <a:lnTo>
                  <a:pt x="68" y="63"/>
                </a:lnTo>
                <a:lnTo>
                  <a:pt x="64" y="61"/>
                </a:lnTo>
                <a:lnTo>
                  <a:pt x="62" y="59"/>
                </a:lnTo>
                <a:lnTo>
                  <a:pt x="59" y="56"/>
                </a:lnTo>
                <a:lnTo>
                  <a:pt x="56" y="52"/>
                </a:lnTo>
                <a:lnTo>
                  <a:pt x="56" y="52"/>
                </a:lnTo>
                <a:lnTo>
                  <a:pt x="58" y="51"/>
                </a:lnTo>
                <a:lnTo>
                  <a:pt x="59" y="50"/>
                </a:lnTo>
                <a:lnTo>
                  <a:pt x="34" y="50"/>
                </a:lnTo>
                <a:lnTo>
                  <a:pt x="30" y="50"/>
                </a:lnTo>
                <a:lnTo>
                  <a:pt x="26" y="50"/>
                </a:lnTo>
                <a:lnTo>
                  <a:pt x="22" y="48"/>
                </a:lnTo>
                <a:lnTo>
                  <a:pt x="18" y="47"/>
                </a:lnTo>
                <a:lnTo>
                  <a:pt x="34" y="60"/>
                </a:lnTo>
                <a:lnTo>
                  <a:pt x="52" y="71"/>
                </a:lnTo>
                <a:lnTo>
                  <a:pt x="56" y="72"/>
                </a:lnTo>
                <a:lnTo>
                  <a:pt x="59" y="73"/>
                </a:lnTo>
                <a:lnTo>
                  <a:pt x="62" y="75"/>
                </a:lnTo>
                <a:lnTo>
                  <a:pt x="63" y="77"/>
                </a:lnTo>
                <a:lnTo>
                  <a:pt x="64" y="80"/>
                </a:lnTo>
                <a:lnTo>
                  <a:pt x="63" y="84"/>
                </a:lnTo>
                <a:lnTo>
                  <a:pt x="62" y="88"/>
                </a:lnTo>
                <a:lnTo>
                  <a:pt x="58" y="92"/>
                </a:lnTo>
                <a:lnTo>
                  <a:pt x="54" y="94"/>
                </a:lnTo>
                <a:lnTo>
                  <a:pt x="50" y="97"/>
                </a:lnTo>
                <a:lnTo>
                  <a:pt x="46" y="100"/>
                </a:lnTo>
                <a:lnTo>
                  <a:pt x="34" y="113"/>
                </a:lnTo>
                <a:lnTo>
                  <a:pt x="22" y="128"/>
                </a:lnTo>
                <a:lnTo>
                  <a:pt x="49" y="124"/>
                </a:lnTo>
                <a:lnTo>
                  <a:pt x="51" y="123"/>
                </a:lnTo>
                <a:lnTo>
                  <a:pt x="55" y="121"/>
                </a:lnTo>
                <a:lnTo>
                  <a:pt x="58" y="117"/>
                </a:lnTo>
                <a:lnTo>
                  <a:pt x="60" y="113"/>
                </a:lnTo>
                <a:lnTo>
                  <a:pt x="64" y="107"/>
                </a:lnTo>
                <a:lnTo>
                  <a:pt x="68" y="105"/>
                </a:lnTo>
                <a:lnTo>
                  <a:pt x="70" y="103"/>
                </a:lnTo>
                <a:lnTo>
                  <a:pt x="70" y="105"/>
                </a:lnTo>
                <a:lnTo>
                  <a:pt x="70" y="105"/>
                </a:lnTo>
                <a:lnTo>
                  <a:pt x="70" y="106"/>
                </a:lnTo>
                <a:lnTo>
                  <a:pt x="66" y="110"/>
                </a:lnTo>
                <a:lnTo>
                  <a:pt x="62" y="115"/>
                </a:lnTo>
                <a:lnTo>
                  <a:pt x="59" y="121"/>
                </a:lnTo>
                <a:lnTo>
                  <a:pt x="56" y="124"/>
                </a:lnTo>
                <a:lnTo>
                  <a:pt x="62" y="123"/>
                </a:lnTo>
                <a:lnTo>
                  <a:pt x="70" y="121"/>
                </a:lnTo>
                <a:lnTo>
                  <a:pt x="77" y="119"/>
                </a:lnTo>
                <a:lnTo>
                  <a:pt x="81" y="114"/>
                </a:lnTo>
                <a:lnTo>
                  <a:pt x="85" y="110"/>
                </a:lnTo>
                <a:lnTo>
                  <a:pt x="88" y="107"/>
                </a:lnTo>
                <a:lnTo>
                  <a:pt x="91" y="106"/>
                </a:lnTo>
                <a:lnTo>
                  <a:pt x="94" y="105"/>
                </a:lnTo>
                <a:lnTo>
                  <a:pt x="96" y="105"/>
                </a:lnTo>
                <a:lnTo>
                  <a:pt x="96" y="105"/>
                </a:lnTo>
                <a:lnTo>
                  <a:pt x="96" y="105"/>
                </a:lnTo>
                <a:lnTo>
                  <a:pt x="96" y="106"/>
                </a:lnTo>
                <a:lnTo>
                  <a:pt x="96" y="107"/>
                </a:lnTo>
                <a:lnTo>
                  <a:pt x="94" y="109"/>
                </a:lnTo>
                <a:lnTo>
                  <a:pt x="91" y="111"/>
                </a:lnTo>
                <a:lnTo>
                  <a:pt x="88" y="114"/>
                </a:lnTo>
                <a:lnTo>
                  <a:pt x="85" y="117"/>
                </a:lnTo>
                <a:lnTo>
                  <a:pt x="85" y="117"/>
                </a:lnTo>
                <a:lnTo>
                  <a:pt x="92" y="115"/>
                </a:lnTo>
                <a:lnTo>
                  <a:pt x="98" y="115"/>
                </a:lnTo>
                <a:lnTo>
                  <a:pt x="105" y="115"/>
                </a:lnTo>
                <a:lnTo>
                  <a:pt x="109" y="115"/>
                </a:lnTo>
                <a:lnTo>
                  <a:pt x="110" y="114"/>
                </a:lnTo>
                <a:lnTo>
                  <a:pt x="113" y="111"/>
                </a:lnTo>
                <a:lnTo>
                  <a:pt x="113" y="109"/>
                </a:lnTo>
                <a:lnTo>
                  <a:pt x="114" y="106"/>
                </a:lnTo>
                <a:lnTo>
                  <a:pt x="114" y="102"/>
                </a:lnTo>
                <a:lnTo>
                  <a:pt x="115" y="100"/>
                </a:lnTo>
                <a:lnTo>
                  <a:pt x="117" y="97"/>
                </a:lnTo>
                <a:lnTo>
                  <a:pt x="118" y="96"/>
                </a:lnTo>
                <a:lnTo>
                  <a:pt x="118" y="90"/>
                </a:lnTo>
                <a:lnTo>
                  <a:pt x="118" y="89"/>
                </a:lnTo>
                <a:lnTo>
                  <a:pt x="119" y="88"/>
                </a:lnTo>
                <a:lnTo>
                  <a:pt x="121" y="86"/>
                </a:lnTo>
                <a:lnTo>
                  <a:pt x="122" y="86"/>
                </a:lnTo>
                <a:lnTo>
                  <a:pt x="123" y="85"/>
                </a:lnTo>
                <a:lnTo>
                  <a:pt x="125" y="86"/>
                </a:lnTo>
                <a:lnTo>
                  <a:pt x="127" y="90"/>
                </a:lnTo>
                <a:lnTo>
                  <a:pt x="134" y="90"/>
                </a:lnTo>
                <a:lnTo>
                  <a:pt x="140" y="89"/>
                </a:lnTo>
                <a:lnTo>
                  <a:pt x="150" y="88"/>
                </a:lnTo>
                <a:lnTo>
                  <a:pt x="156" y="85"/>
                </a:lnTo>
                <a:lnTo>
                  <a:pt x="161" y="84"/>
                </a:lnTo>
                <a:lnTo>
                  <a:pt x="181" y="84"/>
                </a:lnTo>
                <a:lnTo>
                  <a:pt x="199" y="86"/>
                </a:lnTo>
                <a:lnTo>
                  <a:pt x="230" y="86"/>
                </a:lnTo>
                <a:lnTo>
                  <a:pt x="260" y="85"/>
                </a:lnTo>
                <a:lnTo>
                  <a:pt x="291" y="85"/>
                </a:lnTo>
                <a:lnTo>
                  <a:pt x="312" y="86"/>
                </a:lnTo>
                <a:lnTo>
                  <a:pt x="335" y="88"/>
                </a:lnTo>
                <a:lnTo>
                  <a:pt x="357" y="86"/>
                </a:lnTo>
                <a:lnTo>
                  <a:pt x="381" y="85"/>
                </a:lnTo>
                <a:lnTo>
                  <a:pt x="411" y="84"/>
                </a:lnTo>
                <a:lnTo>
                  <a:pt x="413" y="82"/>
                </a:lnTo>
                <a:lnTo>
                  <a:pt x="427" y="82"/>
                </a:lnTo>
                <a:lnTo>
                  <a:pt x="440" y="81"/>
                </a:lnTo>
                <a:lnTo>
                  <a:pt x="441" y="81"/>
                </a:lnTo>
                <a:lnTo>
                  <a:pt x="441" y="82"/>
                </a:lnTo>
                <a:lnTo>
                  <a:pt x="441" y="82"/>
                </a:lnTo>
                <a:lnTo>
                  <a:pt x="440" y="85"/>
                </a:lnTo>
                <a:lnTo>
                  <a:pt x="441" y="85"/>
                </a:lnTo>
                <a:lnTo>
                  <a:pt x="441" y="84"/>
                </a:lnTo>
                <a:lnTo>
                  <a:pt x="442" y="85"/>
                </a:lnTo>
                <a:lnTo>
                  <a:pt x="440" y="96"/>
                </a:lnTo>
                <a:lnTo>
                  <a:pt x="434" y="106"/>
                </a:lnTo>
                <a:lnTo>
                  <a:pt x="431" y="118"/>
                </a:lnTo>
                <a:lnTo>
                  <a:pt x="427" y="131"/>
                </a:lnTo>
                <a:lnTo>
                  <a:pt x="427" y="130"/>
                </a:lnTo>
                <a:lnTo>
                  <a:pt x="429" y="128"/>
                </a:lnTo>
                <a:lnTo>
                  <a:pt x="432" y="127"/>
                </a:lnTo>
                <a:lnTo>
                  <a:pt x="444" y="115"/>
                </a:lnTo>
                <a:lnTo>
                  <a:pt x="455" y="105"/>
                </a:lnTo>
                <a:lnTo>
                  <a:pt x="467" y="94"/>
                </a:lnTo>
                <a:lnTo>
                  <a:pt x="479" y="84"/>
                </a:lnTo>
                <a:lnTo>
                  <a:pt x="482" y="82"/>
                </a:lnTo>
                <a:lnTo>
                  <a:pt x="484" y="79"/>
                </a:lnTo>
                <a:lnTo>
                  <a:pt x="488" y="76"/>
                </a:lnTo>
                <a:lnTo>
                  <a:pt x="491" y="73"/>
                </a:lnTo>
                <a:lnTo>
                  <a:pt x="492" y="69"/>
                </a:lnTo>
                <a:lnTo>
                  <a:pt x="494" y="67"/>
                </a:lnTo>
                <a:lnTo>
                  <a:pt x="495" y="65"/>
                </a:lnTo>
                <a:lnTo>
                  <a:pt x="497" y="63"/>
                </a:lnTo>
                <a:lnTo>
                  <a:pt x="486" y="54"/>
                </a:lnTo>
                <a:lnTo>
                  <a:pt x="475" y="43"/>
                </a:lnTo>
                <a:lnTo>
                  <a:pt x="463" y="34"/>
                </a:lnTo>
                <a:lnTo>
                  <a:pt x="448" y="23"/>
                </a:lnTo>
                <a:lnTo>
                  <a:pt x="429" y="13"/>
                </a:lnTo>
                <a:close/>
                <a:moveTo>
                  <a:pt x="425" y="0"/>
                </a:moveTo>
                <a:lnTo>
                  <a:pt x="440" y="5"/>
                </a:lnTo>
                <a:lnTo>
                  <a:pt x="454" y="13"/>
                </a:lnTo>
                <a:lnTo>
                  <a:pt x="467" y="22"/>
                </a:lnTo>
                <a:lnTo>
                  <a:pt x="482" y="33"/>
                </a:lnTo>
                <a:lnTo>
                  <a:pt x="495" y="44"/>
                </a:lnTo>
                <a:lnTo>
                  <a:pt x="499" y="47"/>
                </a:lnTo>
                <a:lnTo>
                  <a:pt x="503" y="50"/>
                </a:lnTo>
                <a:lnTo>
                  <a:pt x="507" y="54"/>
                </a:lnTo>
                <a:lnTo>
                  <a:pt x="509" y="56"/>
                </a:lnTo>
                <a:lnTo>
                  <a:pt x="512" y="60"/>
                </a:lnTo>
                <a:lnTo>
                  <a:pt x="513" y="64"/>
                </a:lnTo>
                <a:lnTo>
                  <a:pt x="512" y="67"/>
                </a:lnTo>
                <a:lnTo>
                  <a:pt x="511" y="68"/>
                </a:lnTo>
                <a:lnTo>
                  <a:pt x="509" y="69"/>
                </a:lnTo>
                <a:lnTo>
                  <a:pt x="508" y="69"/>
                </a:lnTo>
                <a:lnTo>
                  <a:pt x="507" y="69"/>
                </a:lnTo>
                <a:lnTo>
                  <a:pt x="495" y="82"/>
                </a:lnTo>
                <a:lnTo>
                  <a:pt x="482" y="94"/>
                </a:lnTo>
                <a:lnTo>
                  <a:pt x="469" y="105"/>
                </a:lnTo>
                <a:lnTo>
                  <a:pt x="457" y="114"/>
                </a:lnTo>
                <a:lnTo>
                  <a:pt x="445" y="123"/>
                </a:lnTo>
                <a:lnTo>
                  <a:pt x="420" y="147"/>
                </a:lnTo>
                <a:lnTo>
                  <a:pt x="420" y="148"/>
                </a:lnTo>
                <a:lnTo>
                  <a:pt x="419" y="148"/>
                </a:lnTo>
                <a:lnTo>
                  <a:pt x="417" y="149"/>
                </a:lnTo>
                <a:lnTo>
                  <a:pt x="415" y="149"/>
                </a:lnTo>
                <a:lnTo>
                  <a:pt x="415" y="149"/>
                </a:lnTo>
                <a:lnTo>
                  <a:pt x="415" y="148"/>
                </a:lnTo>
                <a:lnTo>
                  <a:pt x="420" y="126"/>
                </a:lnTo>
                <a:lnTo>
                  <a:pt x="429" y="106"/>
                </a:lnTo>
                <a:lnTo>
                  <a:pt x="440" y="86"/>
                </a:lnTo>
                <a:lnTo>
                  <a:pt x="440" y="86"/>
                </a:lnTo>
                <a:lnTo>
                  <a:pt x="438" y="90"/>
                </a:lnTo>
                <a:lnTo>
                  <a:pt x="436" y="93"/>
                </a:lnTo>
                <a:lnTo>
                  <a:pt x="433" y="96"/>
                </a:lnTo>
                <a:lnTo>
                  <a:pt x="432" y="100"/>
                </a:lnTo>
                <a:lnTo>
                  <a:pt x="432" y="102"/>
                </a:lnTo>
                <a:lnTo>
                  <a:pt x="431" y="103"/>
                </a:lnTo>
                <a:lnTo>
                  <a:pt x="429" y="105"/>
                </a:lnTo>
                <a:lnTo>
                  <a:pt x="428" y="107"/>
                </a:lnTo>
                <a:lnTo>
                  <a:pt x="428" y="110"/>
                </a:lnTo>
                <a:lnTo>
                  <a:pt x="427" y="111"/>
                </a:lnTo>
                <a:lnTo>
                  <a:pt x="427" y="113"/>
                </a:lnTo>
                <a:lnTo>
                  <a:pt x="425" y="113"/>
                </a:lnTo>
                <a:lnTo>
                  <a:pt x="425" y="113"/>
                </a:lnTo>
                <a:lnTo>
                  <a:pt x="425" y="111"/>
                </a:lnTo>
                <a:lnTo>
                  <a:pt x="425" y="110"/>
                </a:lnTo>
                <a:lnTo>
                  <a:pt x="425" y="109"/>
                </a:lnTo>
                <a:lnTo>
                  <a:pt x="425" y="106"/>
                </a:lnTo>
                <a:lnTo>
                  <a:pt x="428" y="101"/>
                </a:lnTo>
                <a:lnTo>
                  <a:pt x="429" y="97"/>
                </a:lnTo>
                <a:lnTo>
                  <a:pt x="432" y="94"/>
                </a:lnTo>
                <a:lnTo>
                  <a:pt x="433" y="90"/>
                </a:lnTo>
                <a:lnTo>
                  <a:pt x="434" y="88"/>
                </a:lnTo>
                <a:lnTo>
                  <a:pt x="417" y="90"/>
                </a:lnTo>
                <a:lnTo>
                  <a:pt x="415" y="90"/>
                </a:lnTo>
                <a:lnTo>
                  <a:pt x="413" y="90"/>
                </a:lnTo>
                <a:lnTo>
                  <a:pt x="387" y="92"/>
                </a:lnTo>
                <a:lnTo>
                  <a:pt x="362" y="93"/>
                </a:lnTo>
                <a:lnTo>
                  <a:pt x="339" y="96"/>
                </a:lnTo>
                <a:lnTo>
                  <a:pt x="316" y="96"/>
                </a:lnTo>
                <a:lnTo>
                  <a:pt x="278" y="93"/>
                </a:lnTo>
                <a:lnTo>
                  <a:pt x="256" y="93"/>
                </a:lnTo>
                <a:lnTo>
                  <a:pt x="232" y="94"/>
                </a:lnTo>
                <a:lnTo>
                  <a:pt x="215" y="96"/>
                </a:lnTo>
                <a:lnTo>
                  <a:pt x="197" y="96"/>
                </a:lnTo>
                <a:lnTo>
                  <a:pt x="180" y="94"/>
                </a:lnTo>
                <a:lnTo>
                  <a:pt x="163" y="93"/>
                </a:lnTo>
                <a:lnTo>
                  <a:pt x="144" y="96"/>
                </a:lnTo>
                <a:lnTo>
                  <a:pt x="134" y="98"/>
                </a:lnTo>
                <a:lnTo>
                  <a:pt x="123" y="98"/>
                </a:lnTo>
                <a:lnTo>
                  <a:pt x="123" y="101"/>
                </a:lnTo>
                <a:lnTo>
                  <a:pt x="122" y="103"/>
                </a:lnTo>
                <a:lnTo>
                  <a:pt x="121" y="107"/>
                </a:lnTo>
                <a:lnTo>
                  <a:pt x="121" y="111"/>
                </a:lnTo>
                <a:lnTo>
                  <a:pt x="119" y="115"/>
                </a:lnTo>
                <a:lnTo>
                  <a:pt x="117" y="118"/>
                </a:lnTo>
                <a:lnTo>
                  <a:pt x="114" y="121"/>
                </a:lnTo>
                <a:lnTo>
                  <a:pt x="112" y="123"/>
                </a:lnTo>
                <a:lnTo>
                  <a:pt x="108" y="124"/>
                </a:lnTo>
                <a:lnTo>
                  <a:pt x="85" y="126"/>
                </a:lnTo>
                <a:lnTo>
                  <a:pt x="63" y="130"/>
                </a:lnTo>
                <a:lnTo>
                  <a:pt x="41" y="134"/>
                </a:lnTo>
                <a:lnTo>
                  <a:pt x="20" y="132"/>
                </a:lnTo>
                <a:lnTo>
                  <a:pt x="17" y="134"/>
                </a:lnTo>
                <a:lnTo>
                  <a:pt x="16" y="134"/>
                </a:lnTo>
                <a:lnTo>
                  <a:pt x="13" y="135"/>
                </a:lnTo>
                <a:lnTo>
                  <a:pt x="12" y="134"/>
                </a:lnTo>
                <a:lnTo>
                  <a:pt x="12" y="134"/>
                </a:lnTo>
                <a:lnTo>
                  <a:pt x="12" y="131"/>
                </a:lnTo>
                <a:lnTo>
                  <a:pt x="13" y="128"/>
                </a:lnTo>
                <a:lnTo>
                  <a:pt x="24" y="117"/>
                </a:lnTo>
                <a:lnTo>
                  <a:pt x="34" y="103"/>
                </a:lnTo>
                <a:lnTo>
                  <a:pt x="37" y="101"/>
                </a:lnTo>
                <a:lnTo>
                  <a:pt x="42" y="96"/>
                </a:lnTo>
                <a:lnTo>
                  <a:pt x="47" y="90"/>
                </a:lnTo>
                <a:lnTo>
                  <a:pt x="50" y="85"/>
                </a:lnTo>
                <a:lnTo>
                  <a:pt x="49" y="81"/>
                </a:lnTo>
                <a:lnTo>
                  <a:pt x="22" y="68"/>
                </a:lnTo>
                <a:lnTo>
                  <a:pt x="0" y="50"/>
                </a:lnTo>
                <a:lnTo>
                  <a:pt x="0" y="48"/>
                </a:lnTo>
                <a:lnTo>
                  <a:pt x="0" y="47"/>
                </a:lnTo>
                <a:lnTo>
                  <a:pt x="1" y="44"/>
                </a:lnTo>
                <a:lnTo>
                  <a:pt x="3" y="43"/>
                </a:lnTo>
                <a:lnTo>
                  <a:pt x="3" y="42"/>
                </a:lnTo>
                <a:lnTo>
                  <a:pt x="12" y="38"/>
                </a:lnTo>
                <a:lnTo>
                  <a:pt x="21" y="37"/>
                </a:lnTo>
                <a:lnTo>
                  <a:pt x="31" y="38"/>
                </a:lnTo>
                <a:lnTo>
                  <a:pt x="42" y="38"/>
                </a:lnTo>
                <a:lnTo>
                  <a:pt x="54" y="37"/>
                </a:lnTo>
                <a:lnTo>
                  <a:pt x="59" y="37"/>
                </a:lnTo>
                <a:lnTo>
                  <a:pt x="64" y="38"/>
                </a:lnTo>
                <a:lnTo>
                  <a:pt x="70" y="39"/>
                </a:lnTo>
                <a:lnTo>
                  <a:pt x="75" y="39"/>
                </a:lnTo>
                <a:lnTo>
                  <a:pt x="97" y="41"/>
                </a:lnTo>
                <a:lnTo>
                  <a:pt x="119" y="46"/>
                </a:lnTo>
                <a:lnTo>
                  <a:pt x="122" y="47"/>
                </a:lnTo>
                <a:lnTo>
                  <a:pt x="125" y="50"/>
                </a:lnTo>
                <a:lnTo>
                  <a:pt x="129" y="52"/>
                </a:lnTo>
                <a:lnTo>
                  <a:pt x="131" y="56"/>
                </a:lnTo>
                <a:lnTo>
                  <a:pt x="134" y="60"/>
                </a:lnTo>
                <a:lnTo>
                  <a:pt x="136" y="64"/>
                </a:lnTo>
                <a:lnTo>
                  <a:pt x="138" y="63"/>
                </a:lnTo>
                <a:lnTo>
                  <a:pt x="140" y="63"/>
                </a:lnTo>
                <a:lnTo>
                  <a:pt x="197" y="61"/>
                </a:lnTo>
                <a:lnTo>
                  <a:pt x="255" y="61"/>
                </a:lnTo>
                <a:lnTo>
                  <a:pt x="312" y="60"/>
                </a:lnTo>
                <a:lnTo>
                  <a:pt x="352" y="60"/>
                </a:lnTo>
                <a:lnTo>
                  <a:pt x="391" y="59"/>
                </a:lnTo>
                <a:lnTo>
                  <a:pt x="415" y="55"/>
                </a:lnTo>
                <a:lnTo>
                  <a:pt x="438" y="52"/>
                </a:lnTo>
                <a:lnTo>
                  <a:pt x="434" y="50"/>
                </a:lnTo>
                <a:lnTo>
                  <a:pt x="432" y="46"/>
                </a:lnTo>
                <a:lnTo>
                  <a:pt x="431" y="42"/>
                </a:lnTo>
                <a:lnTo>
                  <a:pt x="425" y="30"/>
                </a:lnTo>
                <a:lnTo>
                  <a:pt x="420" y="20"/>
                </a:lnTo>
                <a:lnTo>
                  <a:pt x="417" y="8"/>
                </a:lnTo>
                <a:lnTo>
                  <a:pt x="417" y="5"/>
                </a:lnTo>
                <a:lnTo>
                  <a:pt x="419" y="4"/>
                </a:lnTo>
                <a:lnTo>
                  <a:pt x="421" y="1"/>
                </a:lnTo>
                <a:lnTo>
                  <a:pt x="424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6"/>
          <p:cNvSpPr>
            <a:spLocks noEditPoints="1"/>
          </p:cNvSpPr>
          <p:nvPr/>
        </p:nvSpPr>
        <p:spPr bwMode="auto">
          <a:xfrm>
            <a:off x="8777288" y="2859088"/>
            <a:ext cx="622300" cy="276225"/>
          </a:xfrm>
          <a:custGeom>
            <a:avLst/>
            <a:gdLst>
              <a:gd name="T0" fmla="*/ 337 w 392"/>
              <a:gd name="T1" fmla="*/ 65 h 174"/>
              <a:gd name="T2" fmla="*/ 354 w 392"/>
              <a:gd name="T3" fmla="*/ 73 h 174"/>
              <a:gd name="T4" fmla="*/ 346 w 392"/>
              <a:gd name="T5" fmla="*/ 69 h 174"/>
              <a:gd name="T6" fmla="*/ 337 w 392"/>
              <a:gd name="T7" fmla="*/ 65 h 174"/>
              <a:gd name="T8" fmla="*/ 209 w 392"/>
              <a:gd name="T9" fmla="*/ 0 h 174"/>
              <a:gd name="T10" fmla="*/ 233 w 392"/>
              <a:gd name="T11" fmla="*/ 6 h 174"/>
              <a:gd name="T12" fmla="*/ 254 w 392"/>
              <a:gd name="T13" fmla="*/ 18 h 174"/>
              <a:gd name="T14" fmla="*/ 275 w 392"/>
              <a:gd name="T15" fmla="*/ 31 h 174"/>
              <a:gd name="T16" fmla="*/ 285 w 392"/>
              <a:gd name="T17" fmla="*/ 38 h 174"/>
              <a:gd name="T18" fmla="*/ 313 w 392"/>
              <a:gd name="T19" fmla="*/ 47 h 174"/>
              <a:gd name="T20" fmla="*/ 340 w 392"/>
              <a:gd name="T21" fmla="*/ 57 h 174"/>
              <a:gd name="T22" fmla="*/ 365 w 392"/>
              <a:gd name="T23" fmla="*/ 69 h 174"/>
              <a:gd name="T24" fmla="*/ 389 w 392"/>
              <a:gd name="T25" fmla="*/ 86 h 174"/>
              <a:gd name="T26" fmla="*/ 390 w 392"/>
              <a:gd name="T27" fmla="*/ 88 h 174"/>
              <a:gd name="T28" fmla="*/ 392 w 392"/>
              <a:gd name="T29" fmla="*/ 89 h 174"/>
              <a:gd name="T30" fmla="*/ 392 w 392"/>
              <a:gd name="T31" fmla="*/ 91 h 174"/>
              <a:gd name="T32" fmla="*/ 392 w 392"/>
              <a:gd name="T33" fmla="*/ 93 h 174"/>
              <a:gd name="T34" fmla="*/ 392 w 392"/>
              <a:gd name="T35" fmla="*/ 94 h 174"/>
              <a:gd name="T36" fmla="*/ 390 w 392"/>
              <a:gd name="T37" fmla="*/ 95 h 174"/>
              <a:gd name="T38" fmla="*/ 389 w 392"/>
              <a:gd name="T39" fmla="*/ 95 h 174"/>
              <a:gd name="T40" fmla="*/ 381 w 392"/>
              <a:gd name="T41" fmla="*/ 95 h 174"/>
              <a:gd name="T42" fmla="*/ 342 w 392"/>
              <a:gd name="T43" fmla="*/ 122 h 174"/>
              <a:gd name="T44" fmla="*/ 302 w 392"/>
              <a:gd name="T45" fmla="*/ 148 h 174"/>
              <a:gd name="T46" fmla="*/ 263 w 392"/>
              <a:gd name="T47" fmla="*/ 174 h 174"/>
              <a:gd name="T48" fmla="*/ 260 w 392"/>
              <a:gd name="T49" fmla="*/ 174 h 174"/>
              <a:gd name="T50" fmla="*/ 258 w 392"/>
              <a:gd name="T51" fmla="*/ 174 h 174"/>
              <a:gd name="T52" fmla="*/ 256 w 392"/>
              <a:gd name="T53" fmla="*/ 171 h 174"/>
              <a:gd name="T54" fmla="*/ 254 w 392"/>
              <a:gd name="T55" fmla="*/ 170 h 174"/>
              <a:gd name="T56" fmla="*/ 253 w 392"/>
              <a:gd name="T57" fmla="*/ 168 h 174"/>
              <a:gd name="T58" fmla="*/ 254 w 392"/>
              <a:gd name="T59" fmla="*/ 165 h 174"/>
              <a:gd name="T60" fmla="*/ 263 w 392"/>
              <a:gd name="T61" fmla="*/ 150 h 174"/>
              <a:gd name="T62" fmla="*/ 277 w 392"/>
              <a:gd name="T63" fmla="*/ 137 h 174"/>
              <a:gd name="T64" fmla="*/ 293 w 392"/>
              <a:gd name="T65" fmla="*/ 127 h 174"/>
              <a:gd name="T66" fmla="*/ 308 w 392"/>
              <a:gd name="T67" fmla="*/ 118 h 174"/>
              <a:gd name="T68" fmla="*/ 326 w 392"/>
              <a:gd name="T69" fmla="*/ 106 h 174"/>
              <a:gd name="T70" fmla="*/ 346 w 392"/>
              <a:gd name="T71" fmla="*/ 95 h 174"/>
              <a:gd name="T72" fmla="*/ 175 w 392"/>
              <a:gd name="T73" fmla="*/ 93 h 174"/>
              <a:gd name="T74" fmla="*/ 6 w 392"/>
              <a:gd name="T75" fmla="*/ 88 h 174"/>
              <a:gd name="T76" fmla="*/ 4 w 392"/>
              <a:gd name="T77" fmla="*/ 86 h 174"/>
              <a:gd name="T78" fmla="*/ 3 w 392"/>
              <a:gd name="T79" fmla="*/ 85 h 174"/>
              <a:gd name="T80" fmla="*/ 2 w 392"/>
              <a:gd name="T81" fmla="*/ 84 h 174"/>
              <a:gd name="T82" fmla="*/ 0 w 392"/>
              <a:gd name="T83" fmla="*/ 82 h 174"/>
              <a:gd name="T84" fmla="*/ 2 w 392"/>
              <a:gd name="T85" fmla="*/ 81 h 174"/>
              <a:gd name="T86" fmla="*/ 3 w 392"/>
              <a:gd name="T87" fmla="*/ 80 h 174"/>
              <a:gd name="T88" fmla="*/ 120 w 392"/>
              <a:gd name="T89" fmla="*/ 80 h 174"/>
              <a:gd name="T90" fmla="*/ 237 w 392"/>
              <a:gd name="T91" fmla="*/ 81 h 174"/>
              <a:gd name="T92" fmla="*/ 354 w 392"/>
              <a:gd name="T93" fmla="*/ 84 h 174"/>
              <a:gd name="T94" fmla="*/ 327 w 392"/>
              <a:gd name="T95" fmla="*/ 72 h 174"/>
              <a:gd name="T96" fmla="*/ 304 w 392"/>
              <a:gd name="T97" fmla="*/ 59 h 174"/>
              <a:gd name="T98" fmla="*/ 293 w 392"/>
              <a:gd name="T99" fmla="*/ 52 h 174"/>
              <a:gd name="T100" fmla="*/ 284 w 392"/>
              <a:gd name="T101" fmla="*/ 46 h 174"/>
              <a:gd name="T102" fmla="*/ 256 w 392"/>
              <a:gd name="T103" fmla="*/ 35 h 174"/>
              <a:gd name="T104" fmla="*/ 232 w 392"/>
              <a:gd name="T105" fmla="*/ 23 h 174"/>
              <a:gd name="T106" fmla="*/ 208 w 392"/>
              <a:gd name="T107" fmla="*/ 9 h 174"/>
              <a:gd name="T108" fmla="*/ 207 w 392"/>
              <a:gd name="T109" fmla="*/ 6 h 174"/>
              <a:gd name="T110" fmla="*/ 205 w 392"/>
              <a:gd name="T111" fmla="*/ 5 h 174"/>
              <a:gd name="T112" fmla="*/ 205 w 392"/>
              <a:gd name="T113" fmla="*/ 2 h 174"/>
              <a:gd name="T114" fmla="*/ 205 w 392"/>
              <a:gd name="T115" fmla="*/ 1 h 174"/>
              <a:gd name="T116" fmla="*/ 207 w 392"/>
              <a:gd name="T117" fmla="*/ 0 h 174"/>
              <a:gd name="T118" fmla="*/ 209 w 392"/>
              <a:gd name="T119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2" h="174">
                <a:moveTo>
                  <a:pt x="337" y="65"/>
                </a:moveTo>
                <a:lnTo>
                  <a:pt x="354" y="73"/>
                </a:lnTo>
                <a:lnTo>
                  <a:pt x="346" y="69"/>
                </a:lnTo>
                <a:lnTo>
                  <a:pt x="337" y="65"/>
                </a:lnTo>
                <a:close/>
                <a:moveTo>
                  <a:pt x="209" y="0"/>
                </a:moveTo>
                <a:lnTo>
                  <a:pt x="233" y="6"/>
                </a:lnTo>
                <a:lnTo>
                  <a:pt x="254" y="18"/>
                </a:lnTo>
                <a:lnTo>
                  <a:pt x="275" y="31"/>
                </a:lnTo>
                <a:lnTo>
                  <a:pt x="285" y="38"/>
                </a:lnTo>
                <a:lnTo>
                  <a:pt x="313" y="47"/>
                </a:lnTo>
                <a:lnTo>
                  <a:pt x="340" y="57"/>
                </a:lnTo>
                <a:lnTo>
                  <a:pt x="365" y="69"/>
                </a:lnTo>
                <a:lnTo>
                  <a:pt x="389" y="86"/>
                </a:lnTo>
                <a:lnTo>
                  <a:pt x="390" y="88"/>
                </a:lnTo>
                <a:lnTo>
                  <a:pt x="392" y="89"/>
                </a:lnTo>
                <a:lnTo>
                  <a:pt x="392" y="91"/>
                </a:lnTo>
                <a:lnTo>
                  <a:pt x="392" y="93"/>
                </a:lnTo>
                <a:lnTo>
                  <a:pt x="392" y="94"/>
                </a:lnTo>
                <a:lnTo>
                  <a:pt x="390" y="95"/>
                </a:lnTo>
                <a:lnTo>
                  <a:pt x="389" y="95"/>
                </a:lnTo>
                <a:lnTo>
                  <a:pt x="381" y="95"/>
                </a:lnTo>
                <a:lnTo>
                  <a:pt x="342" y="122"/>
                </a:lnTo>
                <a:lnTo>
                  <a:pt x="302" y="148"/>
                </a:lnTo>
                <a:lnTo>
                  <a:pt x="263" y="174"/>
                </a:lnTo>
                <a:lnTo>
                  <a:pt x="260" y="174"/>
                </a:lnTo>
                <a:lnTo>
                  <a:pt x="258" y="174"/>
                </a:lnTo>
                <a:lnTo>
                  <a:pt x="256" y="171"/>
                </a:lnTo>
                <a:lnTo>
                  <a:pt x="254" y="170"/>
                </a:lnTo>
                <a:lnTo>
                  <a:pt x="253" y="168"/>
                </a:lnTo>
                <a:lnTo>
                  <a:pt x="254" y="165"/>
                </a:lnTo>
                <a:lnTo>
                  <a:pt x="263" y="150"/>
                </a:lnTo>
                <a:lnTo>
                  <a:pt x="277" y="137"/>
                </a:lnTo>
                <a:lnTo>
                  <a:pt x="293" y="127"/>
                </a:lnTo>
                <a:lnTo>
                  <a:pt x="308" y="118"/>
                </a:lnTo>
                <a:lnTo>
                  <a:pt x="326" y="106"/>
                </a:lnTo>
                <a:lnTo>
                  <a:pt x="346" y="95"/>
                </a:lnTo>
                <a:lnTo>
                  <a:pt x="175" y="93"/>
                </a:lnTo>
                <a:lnTo>
                  <a:pt x="6" y="88"/>
                </a:lnTo>
                <a:lnTo>
                  <a:pt x="4" y="86"/>
                </a:lnTo>
                <a:lnTo>
                  <a:pt x="3" y="85"/>
                </a:lnTo>
                <a:lnTo>
                  <a:pt x="2" y="84"/>
                </a:lnTo>
                <a:lnTo>
                  <a:pt x="0" y="82"/>
                </a:lnTo>
                <a:lnTo>
                  <a:pt x="2" y="81"/>
                </a:lnTo>
                <a:lnTo>
                  <a:pt x="3" y="80"/>
                </a:lnTo>
                <a:lnTo>
                  <a:pt x="120" y="80"/>
                </a:lnTo>
                <a:lnTo>
                  <a:pt x="237" y="81"/>
                </a:lnTo>
                <a:lnTo>
                  <a:pt x="354" y="84"/>
                </a:lnTo>
                <a:lnTo>
                  <a:pt x="327" y="72"/>
                </a:lnTo>
                <a:lnTo>
                  <a:pt x="304" y="59"/>
                </a:lnTo>
                <a:lnTo>
                  <a:pt x="293" y="52"/>
                </a:lnTo>
                <a:lnTo>
                  <a:pt x="284" y="46"/>
                </a:lnTo>
                <a:lnTo>
                  <a:pt x="256" y="35"/>
                </a:lnTo>
                <a:lnTo>
                  <a:pt x="232" y="23"/>
                </a:lnTo>
                <a:lnTo>
                  <a:pt x="208" y="9"/>
                </a:lnTo>
                <a:lnTo>
                  <a:pt x="207" y="6"/>
                </a:lnTo>
                <a:lnTo>
                  <a:pt x="205" y="5"/>
                </a:lnTo>
                <a:lnTo>
                  <a:pt x="205" y="2"/>
                </a:lnTo>
                <a:lnTo>
                  <a:pt x="205" y="1"/>
                </a:lnTo>
                <a:lnTo>
                  <a:pt x="207" y="0"/>
                </a:lnTo>
                <a:lnTo>
                  <a:pt x="20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8304213" y="2882900"/>
            <a:ext cx="252413" cy="347663"/>
          </a:xfrm>
          <a:custGeom>
            <a:avLst/>
            <a:gdLst>
              <a:gd name="T0" fmla="*/ 61 w 159"/>
              <a:gd name="T1" fmla="*/ 0 h 219"/>
              <a:gd name="T2" fmla="*/ 62 w 159"/>
              <a:gd name="T3" fmla="*/ 2 h 219"/>
              <a:gd name="T4" fmla="*/ 75 w 159"/>
              <a:gd name="T5" fmla="*/ 11 h 219"/>
              <a:gd name="T6" fmla="*/ 104 w 159"/>
              <a:gd name="T7" fmla="*/ 28 h 219"/>
              <a:gd name="T8" fmla="*/ 130 w 159"/>
              <a:gd name="T9" fmla="*/ 50 h 219"/>
              <a:gd name="T10" fmla="*/ 141 w 159"/>
              <a:gd name="T11" fmla="*/ 67 h 219"/>
              <a:gd name="T12" fmla="*/ 148 w 159"/>
              <a:gd name="T13" fmla="*/ 73 h 219"/>
              <a:gd name="T14" fmla="*/ 153 w 159"/>
              <a:gd name="T15" fmla="*/ 74 h 219"/>
              <a:gd name="T16" fmla="*/ 157 w 159"/>
              <a:gd name="T17" fmla="*/ 74 h 219"/>
              <a:gd name="T18" fmla="*/ 158 w 159"/>
              <a:gd name="T19" fmla="*/ 79 h 219"/>
              <a:gd name="T20" fmla="*/ 159 w 159"/>
              <a:gd name="T21" fmla="*/ 87 h 219"/>
              <a:gd name="T22" fmla="*/ 157 w 159"/>
              <a:gd name="T23" fmla="*/ 92 h 219"/>
              <a:gd name="T24" fmla="*/ 151 w 159"/>
              <a:gd name="T25" fmla="*/ 96 h 219"/>
              <a:gd name="T26" fmla="*/ 146 w 159"/>
              <a:gd name="T27" fmla="*/ 95 h 219"/>
              <a:gd name="T28" fmla="*/ 140 w 159"/>
              <a:gd name="T29" fmla="*/ 108 h 219"/>
              <a:gd name="T30" fmla="*/ 119 w 159"/>
              <a:gd name="T31" fmla="*/ 141 h 219"/>
              <a:gd name="T32" fmla="*/ 95 w 159"/>
              <a:gd name="T33" fmla="*/ 174 h 219"/>
              <a:gd name="T34" fmla="*/ 74 w 159"/>
              <a:gd name="T35" fmla="*/ 200 h 219"/>
              <a:gd name="T36" fmla="*/ 62 w 159"/>
              <a:gd name="T37" fmla="*/ 215 h 219"/>
              <a:gd name="T38" fmla="*/ 57 w 159"/>
              <a:gd name="T39" fmla="*/ 218 h 219"/>
              <a:gd name="T40" fmla="*/ 53 w 159"/>
              <a:gd name="T41" fmla="*/ 219 h 219"/>
              <a:gd name="T42" fmla="*/ 50 w 159"/>
              <a:gd name="T43" fmla="*/ 217 h 219"/>
              <a:gd name="T44" fmla="*/ 52 w 159"/>
              <a:gd name="T45" fmla="*/ 210 h 219"/>
              <a:gd name="T46" fmla="*/ 90 w 159"/>
              <a:gd name="T47" fmla="*/ 147 h 219"/>
              <a:gd name="T48" fmla="*/ 124 w 159"/>
              <a:gd name="T49" fmla="*/ 80 h 219"/>
              <a:gd name="T50" fmla="*/ 121 w 159"/>
              <a:gd name="T51" fmla="*/ 79 h 219"/>
              <a:gd name="T52" fmla="*/ 81 w 159"/>
              <a:gd name="T53" fmla="*/ 92 h 219"/>
              <a:gd name="T54" fmla="*/ 6 w 159"/>
              <a:gd name="T55" fmla="*/ 122 h 219"/>
              <a:gd name="T56" fmla="*/ 2 w 159"/>
              <a:gd name="T57" fmla="*/ 122 h 219"/>
              <a:gd name="T58" fmla="*/ 0 w 159"/>
              <a:gd name="T59" fmla="*/ 118 h 219"/>
              <a:gd name="T60" fmla="*/ 3 w 159"/>
              <a:gd name="T61" fmla="*/ 114 h 219"/>
              <a:gd name="T62" fmla="*/ 46 w 159"/>
              <a:gd name="T63" fmla="*/ 95 h 219"/>
              <a:gd name="T64" fmla="*/ 102 w 159"/>
              <a:gd name="T65" fmla="*/ 73 h 219"/>
              <a:gd name="T66" fmla="*/ 87 w 159"/>
              <a:gd name="T67" fmla="*/ 42 h 219"/>
              <a:gd name="T68" fmla="*/ 54 w 159"/>
              <a:gd name="T69" fmla="*/ 16 h 219"/>
              <a:gd name="T70" fmla="*/ 49 w 159"/>
              <a:gd name="T71" fmla="*/ 11 h 219"/>
              <a:gd name="T72" fmla="*/ 50 w 159"/>
              <a:gd name="T73" fmla="*/ 6 h 219"/>
              <a:gd name="T74" fmla="*/ 54 w 159"/>
              <a:gd name="T75" fmla="*/ 2 h 219"/>
              <a:gd name="T76" fmla="*/ 60 w 159"/>
              <a:gd name="T7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9" h="219">
                <a:moveTo>
                  <a:pt x="60" y="0"/>
                </a:moveTo>
                <a:lnTo>
                  <a:pt x="61" y="0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75" y="11"/>
                </a:lnTo>
                <a:lnTo>
                  <a:pt x="90" y="19"/>
                </a:lnTo>
                <a:lnTo>
                  <a:pt x="104" y="28"/>
                </a:lnTo>
                <a:lnTo>
                  <a:pt x="119" y="38"/>
                </a:lnTo>
                <a:lnTo>
                  <a:pt x="130" y="50"/>
                </a:lnTo>
                <a:lnTo>
                  <a:pt x="137" y="63"/>
                </a:lnTo>
                <a:lnTo>
                  <a:pt x="141" y="67"/>
                </a:lnTo>
                <a:lnTo>
                  <a:pt x="145" y="69"/>
                </a:lnTo>
                <a:lnTo>
                  <a:pt x="148" y="73"/>
                </a:lnTo>
                <a:lnTo>
                  <a:pt x="150" y="75"/>
                </a:lnTo>
                <a:lnTo>
                  <a:pt x="153" y="74"/>
                </a:lnTo>
                <a:lnTo>
                  <a:pt x="155" y="74"/>
                </a:lnTo>
                <a:lnTo>
                  <a:pt x="157" y="74"/>
                </a:lnTo>
                <a:lnTo>
                  <a:pt x="158" y="76"/>
                </a:lnTo>
                <a:lnTo>
                  <a:pt x="158" y="79"/>
                </a:lnTo>
                <a:lnTo>
                  <a:pt x="159" y="84"/>
                </a:lnTo>
                <a:lnTo>
                  <a:pt x="159" y="87"/>
                </a:lnTo>
                <a:lnTo>
                  <a:pt x="158" y="90"/>
                </a:lnTo>
                <a:lnTo>
                  <a:pt x="157" y="92"/>
                </a:lnTo>
                <a:lnTo>
                  <a:pt x="154" y="95"/>
                </a:lnTo>
                <a:lnTo>
                  <a:pt x="151" y="96"/>
                </a:lnTo>
                <a:lnTo>
                  <a:pt x="149" y="96"/>
                </a:lnTo>
                <a:lnTo>
                  <a:pt x="146" y="95"/>
                </a:lnTo>
                <a:lnTo>
                  <a:pt x="146" y="94"/>
                </a:lnTo>
                <a:lnTo>
                  <a:pt x="140" y="108"/>
                </a:lnTo>
                <a:lnTo>
                  <a:pt x="130" y="125"/>
                </a:lnTo>
                <a:lnTo>
                  <a:pt x="119" y="141"/>
                </a:lnTo>
                <a:lnTo>
                  <a:pt x="107" y="158"/>
                </a:lnTo>
                <a:lnTo>
                  <a:pt x="95" y="174"/>
                </a:lnTo>
                <a:lnTo>
                  <a:pt x="83" y="188"/>
                </a:lnTo>
                <a:lnTo>
                  <a:pt x="74" y="200"/>
                </a:lnTo>
                <a:lnTo>
                  <a:pt x="66" y="209"/>
                </a:lnTo>
                <a:lnTo>
                  <a:pt x="62" y="215"/>
                </a:lnTo>
                <a:lnTo>
                  <a:pt x="60" y="217"/>
                </a:lnTo>
                <a:lnTo>
                  <a:pt x="57" y="218"/>
                </a:lnTo>
                <a:lnTo>
                  <a:pt x="56" y="219"/>
                </a:lnTo>
                <a:lnTo>
                  <a:pt x="53" y="219"/>
                </a:lnTo>
                <a:lnTo>
                  <a:pt x="52" y="218"/>
                </a:lnTo>
                <a:lnTo>
                  <a:pt x="50" y="217"/>
                </a:lnTo>
                <a:lnTo>
                  <a:pt x="50" y="214"/>
                </a:lnTo>
                <a:lnTo>
                  <a:pt x="52" y="210"/>
                </a:lnTo>
                <a:lnTo>
                  <a:pt x="70" y="179"/>
                </a:lnTo>
                <a:lnTo>
                  <a:pt x="90" y="147"/>
                </a:lnTo>
                <a:lnTo>
                  <a:pt x="108" y="114"/>
                </a:lnTo>
                <a:lnTo>
                  <a:pt x="124" y="80"/>
                </a:lnTo>
                <a:lnTo>
                  <a:pt x="124" y="79"/>
                </a:lnTo>
                <a:lnTo>
                  <a:pt x="121" y="79"/>
                </a:lnTo>
                <a:lnTo>
                  <a:pt x="119" y="80"/>
                </a:lnTo>
                <a:lnTo>
                  <a:pt x="81" y="92"/>
                </a:lnTo>
                <a:lnTo>
                  <a:pt x="42" y="107"/>
                </a:lnTo>
                <a:lnTo>
                  <a:pt x="6" y="122"/>
                </a:lnTo>
                <a:lnTo>
                  <a:pt x="3" y="122"/>
                </a:lnTo>
                <a:lnTo>
                  <a:pt x="2" y="122"/>
                </a:lnTo>
                <a:lnTo>
                  <a:pt x="0" y="120"/>
                </a:lnTo>
                <a:lnTo>
                  <a:pt x="0" y="118"/>
                </a:lnTo>
                <a:lnTo>
                  <a:pt x="2" y="116"/>
                </a:lnTo>
                <a:lnTo>
                  <a:pt x="3" y="114"/>
                </a:lnTo>
                <a:lnTo>
                  <a:pt x="4" y="113"/>
                </a:lnTo>
                <a:lnTo>
                  <a:pt x="46" y="95"/>
                </a:lnTo>
                <a:lnTo>
                  <a:pt x="88" y="78"/>
                </a:lnTo>
                <a:lnTo>
                  <a:pt x="102" y="73"/>
                </a:lnTo>
                <a:lnTo>
                  <a:pt x="116" y="67"/>
                </a:lnTo>
                <a:lnTo>
                  <a:pt x="87" y="42"/>
                </a:lnTo>
                <a:lnTo>
                  <a:pt x="58" y="19"/>
                </a:lnTo>
                <a:lnTo>
                  <a:pt x="54" y="16"/>
                </a:lnTo>
                <a:lnTo>
                  <a:pt x="50" y="14"/>
                </a:lnTo>
                <a:lnTo>
                  <a:pt x="49" y="11"/>
                </a:lnTo>
                <a:lnTo>
                  <a:pt x="49" y="8"/>
                </a:lnTo>
                <a:lnTo>
                  <a:pt x="50" y="6"/>
                </a:lnTo>
                <a:lnTo>
                  <a:pt x="52" y="4"/>
                </a:lnTo>
                <a:lnTo>
                  <a:pt x="54" y="2"/>
                </a:lnTo>
                <a:lnTo>
                  <a:pt x="57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8"/>
          <p:cNvSpPr>
            <a:spLocks noEditPoints="1"/>
          </p:cNvSpPr>
          <p:nvPr/>
        </p:nvSpPr>
        <p:spPr bwMode="auto">
          <a:xfrm>
            <a:off x="7535863" y="2833688"/>
            <a:ext cx="531813" cy="446088"/>
          </a:xfrm>
          <a:custGeom>
            <a:avLst/>
            <a:gdLst>
              <a:gd name="T0" fmla="*/ 311 w 335"/>
              <a:gd name="T1" fmla="*/ 134 h 281"/>
              <a:gd name="T2" fmla="*/ 307 w 335"/>
              <a:gd name="T3" fmla="*/ 139 h 281"/>
              <a:gd name="T4" fmla="*/ 299 w 335"/>
              <a:gd name="T5" fmla="*/ 144 h 281"/>
              <a:gd name="T6" fmla="*/ 284 w 335"/>
              <a:gd name="T7" fmla="*/ 161 h 281"/>
              <a:gd name="T8" fmla="*/ 268 w 335"/>
              <a:gd name="T9" fmla="*/ 182 h 281"/>
              <a:gd name="T10" fmla="*/ 257 w 335"/>
              <a:gd name="T11" fmla="*/ 197 h 281"/>
              <a:gd name="T12" fmla="*/ 238 w 335"/>
              <a:gd name="T13" fmla="*/ 227 h 281"/>
              <a:gd name="T14" fmla="*/ 280 w 335"/>
              <a:gd name="T15" fmla="*/ 173 h 281"/>
              <a:gd name="T16" fmla="*/ 305 w 335"/>
              <a:gd name="T17" fmla="*/ 155 h 281"/>
              <a:gd name="T18" fmla="*/ 314 w 335"/>
              <a:gd name="T19" fmla="*/ 139 h 281"/>
              <a:gd name="T20" fmla="*/ 284 w 335"/>
              <a:gd name="T21" fmla="*/ 101 h 281"/>
              <a:gd name="T22" fmla="*/ 305 w 335"/>
              <a:gd name="T23" fmla="*/ 127 h 281"/>
              <a:gd name="T24" fmla="*/ 309 w 335"/>
              <a:gd name="T25" fmla="*/ 126 h 281"/>
              <a:gd name="T26" fmla="*/ 307 w 335"/>
              <a:gd name="T27" fmla="*/ 123 h 281"/>
              <a:gd name="T28" fmla="*/ 294 w 335"/>
              <a:gd name="T29" fmla="*/ 110 h 281"/>
              <a:gd name="T30" fmla="*/ 197 w 335"/>
              <a:gd name="T31" fmla="*/ 0 h 281"/>
              <a:gd name="T32" fmla="*/ 221 w 335"/>
              <a:gd name="T33" fmla="*/ 14 h 281"/>
              <a:gd name="T34" fmla="*/ 253 w 335"/>
              <a:gd name="T35" fmla="*/ 54 h 281"/>
              <a:gd name="T36" fmla="*/ 276 w 335"/>
              <a:gd name="T37" fmla="*/ 69 h 281"/>
              <a:gd name="T38" fmla="*/ 299 w 335"/>
              <a:gd name="T39" fmla="*/ 90 h 281"/>
              <a:gd name="T40" fmla="*/ 323 w 335"/>
              <a:gd name="T41" fmla="*/ 111 h 281"/>
              <a:gd name="T42" fmla="*/ 335 w 335"/>
              <a:gd name="T43" fmla="*/ 135 h 281"/>
              <a:gd name="T44" fmla="*/ 330 w 335"/>
              <a:gd name="T45" fmla="*/ 149 h 281"/>
              <a:gd name="T46" fmla="*/ 315 w 335"/>
              <a:gd name="T47" fmla="*/ 163 h 281"/>
              <a:gd name="T48" fmla="*/ 264 w 335"/>
              <a:gd name="T49" fmla="*/ 214 h 281"/>
              <a:gd name="T50" fmla="*/ 225 w 335"/>
              <a:gd name="T51" fmla="*/ 274 h 281"/>
              <a:gd name="T52" fmla="*/ 222 w 335"/>
              <a:gd name="T53" fmla="*/ 277 h 281"/>
              <a:gd name="T54" fmla="*/ 217 w 335"/>
              <a:gd name="T55" fmla="*/ 279 h 281"/>
              <a:gd name="T56" fmla="*/ 213 w 335"/>
              <a:gd name="T57" fmla="*/ 281 h 281"/>
              <a:gd name="T58" fmla="*/ 210 w 335"/>
              <a:gd name="T59" fmla="*/ 278 h 281"/>
              <a:gd name="T60" fmla="*/ 214 w 335"/>
              <a:gd name="T61" fmla="*/ 249 h 281"/>
              <a:gd name="T62" fmla="*/ 238 w 335"/>
              <a:gd name="T63" fmla="*/ 203 h 281"/>
              <a:gd name="T64" fmla="*/ 263 w 335"/>
              <a:gd name="T65" fmla="*/ 166 h 281"/>
              <a:gd name="T66" fmla="*/ 284 w 335"/>
              <a:gd name="T67" fmla="*/ 139 h 281"/>
              <a:gd name="T68" fmla="*/ 171 w 335"/>
              <a:gd name="T69" fmla="*/ 135 h 281"/>
              <a:gd name="T70" fmla="*/ 59 w 335"/>
              <a:gd name="T71" fmla="*/ 139 h 281"/>
              <a:gd name="T72" fmla="*/ 3 w 335"/>
              <a:gd name="T73" fmla="*/ 138 h 281"/>
              <a:gd name="T74" fmla="*/ 0 w 335"/>
              <a:gd name="T75" fmla="*/ 135 h 281"/>
              <a:gd name="T76" fmla="*/ 1 w 335"/>
              <a:gd name="T77" fmla="*/ 131 h 281"/>
              <a:gd name="T78" fmla="*/ 4 w 335"/>
              <a:gd name="T79" fmla="*/ 128 h 281"/>
              <a:gd name="T80" fmla="*/ 74 w 335"/>
              <a:gd name="T81" fmla="*/ 123 h 281"/>
              <a:gd name="T82" fmla="*/ 210 w 335"/>
              <a:gd name="T83" fmla="*/ 118 h 281"/>
              <a:gd name="T84" fmla="*/ 260 w 335"/>
              <a:gd name="T85" fmla="*/ 97 h 281"/>
              <a:gd name="T86" fmla="*/ 227 w 335"/>
              <a:gd name="T87" fmla="*/ 58 h 281"/>
              <a:gd name="T88" fmla="*/ 198 w 335"/>
              <a:gd name="T89" fmla="*/ 31 h 281"/>
              <a:gd name="T90" fmla="*/ 188 w 335"/>
              <a:gd name="T91" fmla="*/ 10 h 281"/>
              <a:gd name="T92" fmla="*/ 190 w 335"/>
              <a:gd name="T93" fmla="*/ 4 h 281"/>
              <a:gd name="T94" fmla="*/ 197 w 335"/>
              <a:gd name="T9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5" h="281">
                <a:moveTo>
                  <a:pt x="313" y="130"/>
                </a:moveTo>
                <a:lnTo>
                  <a:pt x="311" y="134"/>
                </a:lnTo>
                <a:lnTo>
                  <a:pt x="310" y="136"/>
                </a:lnTo>
                <a:lnTo>
                  <a:pt x="307" y="139"/>
                </a:lnTo>
                <a:lnTo>
                  <a:pt x="305" y="140"/>
                </a:lnTo>
                <a:lnTo>
                  <a:pt x="299" y="144"/>
                </a:lnTo>
                <a:lnTo>
                  <a:pt x="292" y="151"/>
                </a:lnTo>
                <a:lnTo>
                  <a:pt x="284" y="161"/>
                </a:lnTo>
                <a:lnTo>
                  <a:pt x="276" y="172"/>
                </a:lnTo>
                <a:lnTo>
                  <a:pt x="268" y="182"/>
                </a:lnTo>
                <a:lnTo>
                  <a:pt x="261" y="191"/>
                </a:lnTo>
                <a:lnTo>
                  <a:pt x="257" y="197"/>
                </a:lnTo>
                <a:lnTo>
                  <a:pt x="247" y="212"/>
                </a:lnTo>
                <a:lnTo>
                  <a:pt x="238" y="227"/>
                </a:lnTo>
                <a:lnTo>
                  <a:pt x="268" y="187"/>
                </a:lnTo>
                <a:lnTo>
                  <a:pt x="280" y="173"/>
                </a:lnTo>
                <a:lnTo>
                  <a:pt x="294" y="161"/>
                </a:lnTo>
                <a:lnTo>
                  <a:pt x="305" y="155"/>
                </a:lnTo>
                <a:lnTo>
                  <a:pt x="311" y="147"/>
                </a:lnTo>
                <a:lnTo>
                  <a:pt x="314" y="139"/>
                </a:lnTo>
                <a:lnTo>
                  <a:pt x="313" y="130"/>
                </a:lnTo>
                <a:close/>
                <a:moveTo>
                  <a:pt x="284" y="101"/>
                </a:moveTo>
                <a:lnTo>
                  <a:pt x="294" y="114"/>
                </a:lnTo>
                <a:lnTo>
                  <a:pt x="305" y="127"/>
                </a:lnTo>
                <a:lnTo>
                  <a:pt x="307" y="126"/>
                </a:lnTo>
                <a:lnTo>
                  <a:pt x="309" y="126"/>
                </a:lnTo>
                <a:lnTo>
                  <a:pt x="310" y="126"/>
                </a:lnTo>
                <a:lnTo>
                  <a:pt x="307" y="123"/>
                </a:lnTo>
                <a:lnTo>
                  <a:pt x="305" y="119"/>
                </a:lnTo>
                <a:lnTo>
                  <a:pt x="294" y="110"/>
                </a:lnTo>
                <a:lnTo>
                  <a:pt x="284" y="101"/>
                </a:lnTo>
                <a:close/>
                <a:moveTo>
                  <a:pt x="197" y="0"/>
                </a:moveTo>
                <a:lnTo>
                  <a:pt x="200" y="0"/>
                </a:lnTo>
                <a:lnTo>
                  <a:pt x="221" y="14"/>
                </a:lnTo>
                <a:lnTo>
                  <a:pt x="238" y="33"/>
                </a:lnTo>
                <a:lnTo>
                  <a:pt x="253" y="54"/>
                </a:lnTo>
                <a:lnTo>
                  <a:pt x="267" y="60"/>
                </a:lnTo>
                <a:lnTo>
                  <a:pt x="276" y="69"/>
                </a:lnTo>
                <a:lnTo>
                  <a:pt x="286" y="81"/>
                </a:lnTo>
                <a:lnTo>
                  <a:pt x="299" y="90"/>
                </a:lnTo>
                <a:lnTo>
                  <a:pt x="311" y="101"/>
                </a:lnTo>
                <a:lnTo>
                  <a:pt x="323" y="111"/>
                </a:lnTo>
                <a:lnTo>
                  <a:pt x="332" y="125"/>
                </a:lnTo>
                <a:lnTo>
                  <a:pt x="335" y="135"/>
                </a:lnTo>
                <a:lnTo>
                  <a:pt x="334" y="143"/>
                </a:lnTo>
                <a:lnTo>
                  <a:pt x="330" y="149"/>
                </a:lnTo>
                <a:lnTo>
                  <a:pt x="323" y="156"/>
                </a:lnTo>
                <a:lnTo>
                  <a:pt x="315" y="163"/>
                </a:lnTo>
                <a:lnTo>
                  <a:pt x="289" y="187"/>
                </a:lnTo>
                <a:lnTo>
                  <a:pt x="264" y="214"/>
                </a:lnTo>
                <a:lnTo>
                  <a:pt x="243" y="243"/>
                </a:lnTo>
                <a:lnTo>
                  <a:pt x="225" y="274"/>
                </a:lnTo>
                <a:lnTo>
                  <a:pt x="223" y="275"/>
                </a:lnTo>
                <a:lnTo>
                  <a:pt x="222" y="277"/>
                </a:lnTo>
                <a:lnTo>
                  <a:pt x="219" y="279"/>
                </a:lnTo>
                <a:lnTo>
                  <a:pt x="217" y="279"/>
                </a:lnTo>
                <a:lnTo>
                  <a:pt x="215" y="281"/>
                </a:lnTo>
                <a:lnTo>
                  <a:pt x="213" y="281"/>
                </a:lnTo>
                <a:lnTo>
                  <a:pt x="211" y="279"/>
                </a:lnTo>
                <a:lnTo>
                  <a:pt x="210" y="278"/>
                </a:lnTo>
                <a:lnTo>
                  <a:pt x="210" y="275"/>
                </a:lnTo>
                <a:lnTo>
                  <a:pt x="214" y="249"/>
                </a:lnTo>
                <a:lnTo>
                  <a:pt x="223" y="225"/>
                </a:lnTo>
                <a:lnTo>
                  <a:pt x="238" y="203"/>
                </a:lnTo>
                <a:lnTo>
                  <a:pt x="253" y="181"/>
                </a:lnTo>
                <a:lnTo>
                  <a:pt x="263" y="166"/>
                </a:lnTo>
                <a:lnTo>
                  <a:pt x="273" y="152"/>
                </a:lnTo>
                <a:lnTo>
                  <a:pt x="284" y="139"/>
                </a:lnTo>
                <a:lnTo>
                  <a:pt x="227" y="135"/>
                </a:lnTo>
                <a:lnTo>
                  <a:pt x="171" y="135"/>
                </a:lnTo>
                <a:lnTo>
                  <a:pt x="114" y="138"/>
                </a:lnTo>
                <a:lnTo>
                  <a:pt x="59" y="139"/>
                </a:lnTo>
                <a:lnTo>
                  <a:pt x="3" y="138"/>
                </a:lnTo>
                <a:lnTo>
                  <a:pt x="3" y="138"/>
                </a:lnTo>
                <a:lnTo>
                  <a:pt x="1" y="138"/>
                </a:lnTo>
                <a:lnTo>
                  <a:pt x="0" y="135"/>
                </a:lnTo>
                <a:lnTo>
                  <a:pt x="0" y="134"/>
                </a:lnTo>
                <a:lnTo>
                  <a:pt x="1" y="131"/>
                </a:lnTo>
                <a:lnTo>
                  <a:pt x="3" y="130"/>
                </a:lnTo>
                <a:lnTo>
                  <a:pt x="4" y="128"/>
                </a:lnTo>
                <a:lnTo>
                  <a:pt x="5" y="127"/>
                </a:lnTo>
                <a:lnTo>
                  <a:pt x="74" y="123"/>
                </a:lnTo>
                <a:lnTo>
                  <a:pt x="142" y="119"/>
                </a:lnTo>
                <a:lnTo>
                  <a:pt x="210" y="118"/>
                </a:lnTo>
                <a:lnTo>
                  <a:pt x="278" y="122"/>
                </a:lnTo>
                <a:lnTo>
                  <a:pt x="260" y="97"/>
                </a:lnTo>
                <a:lnTo>
                  <a:pt x="243" y="69"/>
                </a:lnTo>
                <a:lnTo>
                  <a:pt x="227" y="58"/>
                </a:lnTo>
                <a:lnTo>
                  <a:pt x="211" y="46"/>
                </a:lnTo>
                <a:lnTo>
                  <a:pt x="198" y="31"/>
                </a:lnTo>
                <a:lnTo>
                  <a:pt x="189" y="14"/>
                </a:lnTo>
                <a:lnTo>
                  <a:pt x="188" y="10"/>
                </a:lnTo>
                <a:lnTo>
                  <a:pt x="189" y="8"/>
                </a:lnTo>
                <a:lnTo>
                  <a:pt x="190" y="4"/>
                </a:lnTo>
                <a:lnTo>
                  <a:pt x="193" y="1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9"/>
          <p:cNvSpPr>
            <a:spLocks noEditPoints="1"/>
          </p:cNvSpPr>
          <p:nvPr/>
        </p:nvSpPr>
        <p:spPr bwMode="auto">
          <a:xfrm>
            <a:off x="6613525" y="2786063"/>
            <a:ext cx="646113" cy="557213"/>
          </a:xfrm>
          <a:custGeom>
            <a:avLst/>
            <a:gdLst>
              <a:gd name="T0" fmla="*/ 185 w 407"/>
              <a:gd name="T1" fmla="*/ 12 h 351"/>
              <a:gd name="T2" fmla="*/ 111 w 407"/>
              <a:gd name="T3" fmla="*/ 39 h 351"/>
              <a:gd name="T4" fmla="*/ 52 w 407"/>
              <a:gd name="T5" fmla="*/ 92 h 351"/>
              <a:gd name="T6" fmla="*/ 24 w 407"/>
              <a:gd name="T7" fmla="*/ 131 h 351"/>
              <a:gd name="T8" fmla="*/ 10 w 407"/>
              <a:gd name="T9" fmla="*/ 175 h 351"/>
              <a:gd name="T10" fmla="*/ 13 w 407"/>
              <a:gd name="T11" fmla="*/ 221 h 351"/>
              <a:gd name="T12" fmla="*/ 39 w 407"/>
              <a:gd name="T13" fmla="*/ 262 h 351"/>
              <a:gd name="T14" fmla="*/ 77 w 407"/>
              <a:gd name="T15" fmla="*/ 294 h 351"/>
              <a:gd name="T16" fmla="*/ 119 w 407"/>
              <a:gd name="T17" fmla="*/ 318 h 351"/>
              <a:gd name="T18" fmla="*/ 172 w 407"/>
              <a:gd name="T19" fmla="*/ 329 h 351"/>
              <a:gd name="T20" fmla="*/ 212 w 407"/>
              <a:gd name="T21" fmla="*/ 334 h 351"/>
              <a:gd name="T22" fmla="*/ 248 w 407"/>
              <a:gd name="T23" fmla="*/ 335 h 351"/>
              <a:gd name="T24" fmla="*/ 277 w 407"/>
              <a:gd name="T25" fmla="*/ 326 h 351"/>
              <a:gd name="T26" fmla="*/ 280 w 407"/>
              <a:gd name="T27" fmla="*/ 326 h 351"/>
              <a:gd name="T28" fmla="*/ 280 w 407"/>
              <a:gd name="T29" fmla="*/ 329 h 351"/>
              <a:gd name="T30" fmla="*/ 279 w 407"/>
              <a:gd name="T31" fmla="*/ 333 h 351"/>
              <a:gd name="T32" fmla="*/ 266 w 407"/>
              <a:gd name="T33" fmla="*/ 338 h 351"/>
              <a:gd name="T34" fmla="*/ 284 w 407"/>
              <a:gd name="T35" fmla="*/ 334 h 351"/>
              <a:gd name="T36" fmla="*/ 330 w 407"/>
              <a:gd name="T37" fmla="*/ 307 h 351"/>
              <a:gd name="T38" fmla="*/ 362 w 407"/>
              <a:gd name="T39" fmla="*/ 270 h 351"/>
              <a:gd name="T40" fmla="*/ 388 w 407"/>
              <a:gd name="T41" fmla="*/ 219 h 351"/>
              <a:gd name="T42" fmla="*/ 396 w 407"/>
              <a:gd name="T43" fmla="*/ 165 h 351"/>
              <a:gd name="T44" fmla="*/ 382 w 407"/>
              <a:gd name="T45" fmla="*/ 110 h 351"/>
              <a:gd name="T46" fmla="*/ 341 w 407"/>
              <a:gd name="T47" fmla="*/ 57 h 351"/>
              <a:gd name="T48" fmla="*/ 283 w 407"/>
              <a:gd name="T49" fmla="*/ 22 h 351"/>
              <a:gd name="T50" fmla="*/ 217 w 407"/>
              <a:gd name="T51" fmla="*/ 9 h 351"/>
              <a:gd name="T52" fmla="*/ 246 w 407"/>
              <a:gd name="T53" fmla="*/ 2 h 351"/>
              <a:gd name="T54" fmla="*/ 304 w 407"/>
              <a:gd name="T55" fmla="*/ 21 h 351"/>
              <a:gd name="T56" fmla="*/ 354 w 407"/>
              <a:gd name="T57" fmla="*/ 52 h 351"/>
              <a:gd name="T58" fmla="*/ 389 w 407"/>
              <a:gd name="T59" fmla="*/ 98 h 351"/>
              <a:gd name="T60" fmla="*/ 407 w 407"/>
              <a:gd name="T61" fmla="*/ 157 h 351"/>
              <a:gd name="T62" fmla="*/ 401 w 407"/>
              <a:gd name="T63" fmla="*/ 214 h 351"/>
              <a:gd name="T64" fmla="*/ 376 w 407"/>
              <a:gd name="T65" fmla="*/ 267 h 351"/>
              <a:gd name="T66" fmla="*/ 338 w 407"/>
              <a:gd name="T67" fmla="*/ 309 h 351"/>
              <a:gd name="T68" fmla="*/ 304 w 407"/>
              <a:gd name="T69" fmla="*/ 333 h 351"/>
              <a:gd name="T70" fmla="*/ 265 w 407"/>
              <a:gd name="T71" fmla="*/ 350 h 351"/>
              <a:gd name="T72" fmla="*/ 223 w 407"/>
              <a:gd name="T73" fmla="*/ 349 h 351"/>
              <a:gd name="T74" fmla="*/ 221 w 407"/>
              <a:gd name="T75" fmla="*/ 346 h 351"/>
              <a:gd name="T76" fmla="*/ 207 w 407"/>
              <a:gd name="T77" fmla="*/ 345 h 351"/>
              <a:gd name="T78" fmla="*/ 151 w 407"/>
              <a:gd name="T79" fmla="*/ 337 h 351"/>
              <a:gd name="T80" fmla="*/ 98 w 407"/>
              <a:gd name="T81" fmla="*/ 322 h 351"/>
              <a:gd name="T82" fmla="*/ 51 w 407"/>
              <a:gd name="T83" fmla="*/ 291 h 351"/>
              <a:gd name="T84" fmla="*/ 15 w 407"/>
              <a:gd name="T85" fmla="*/ 250 h 351"/>
              <a:gd name="T86" fmla="*/ 0 w 407"/>
              <a:gd name="T87" fmla="*/ 195 h 351"/>
              <a:gd name="T88" fmla="*/ 13 w 407"/>
              <a:gd name="T89" fmla="*/ 135 h 351"/>
              <a:gd name="T90" fmla="*/ 48 w 407"/>
              <a:gd name="T91" fmla="*/ 80 h 351"/>
              <a:gd name="T92" fmla="*/ 98 w 407"/>
              <a:gd name="T93" fmla="*/ 35 h 351"/>
              <a:gd name="T94" fmla="*/ 157 w 407"/>
              <a:gd name="T95" fmla="*/ 8 h 351"/>
              <a:gd name="T96" fmla="*/ 216 w 407"/>
              <a:gd name="T9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7" h="351">
                <a:moveTo>
                  <a:pt x="217" y="9"/>
                </a:moveTo>
                <a:lnTo>
                  <a:pt x="185" y="12"/>
                </a:lnTo>
                <a:lnTo>
                  <a:pt x="147" y="22"/>
                </a:lnTo>
                <a:lnTo>
                  <a:pt x="111" y="39"/>
                </a:lnTo>
                <a:lnTo>
                  <a:pt x="80" y="63"/>
                </a:lnTo>
                <a:lnTo>
                  <a:pt x="52" y="92"/>
                </a:lnTo>
                <a:lnTo>
                  <a:pt x="38" y="110"/>
                </a:lnTo>
                <a:lnTo>
                  <a:pt x="24" y="131"/>
                </a:lnTo>
                <a:lnTo>
                  <a:pt x="15" y="153"/>
                </a:lnTo>
                <a:lnTo>
                  <a:pt x="10" y="175"/>
                </a:lnTo>
                <a:lnTo>
                  <a:pt x="9" y="198"/>
                </a:lnTo>
                <a:lnTo>
                  <a:pt x="13" y="221"/>
                </a:lnTo>
                <a:lnTo>
                  <a:pt x="22" y="242"/>
                </a:lnTo>
                <a:lnTo>
                  <a:pt x="39" y="262"/>
                </a:lnTo>
                <a:lnTo>
                  <a:pt x="57" y="278"/>
                </a:lnTo>
                <a:lnTo>
                  <a:pt x="77" y="294"/>
                </a:lnTo>
                <a:lnTo>
                  <a:pt x="97" y="308"/>
                </a:lnTo>
                <a:lnTo>
                  <a:pt x="119" y="318"/>
                </a:lnTo>
                <a:lnTo>
                  <a:pt x="143" y="325"/>
                </a:lnTo>
                <a:lnTo>
                  <a:pt x="172" y="329"/>
                </a:lnTo>
                <a:lnTo>
                  <a:pt x="199" y="333"/>
                </a:lnTo>
                <a:lnTo>
                  <a:pt x="212" y="334"/>
                </a:lnTo>
                <a:lnTo>
                  <a:pt x="229" y="335"/>
                </a:lnTo>
                <a:lnTo>
                  <a:pt x="248" y="335"/>
                </a:lnTo>
                <a:lnTo>
                  <a:pt x="263" y="333"/>
                </a:lnTo>
                <a:lnTo>
                  <a:pt x="277" y="326"/>
                </a:lnTo>
                <a:lnTo>
                  <a:pt x="279" y="326"/>
                </a:lnTo>
                <a:lnTo>
                  <a:pt x="280" y="326"/>
                </a:lnTo>
                <a:lnTo>
                  <a:pt x="280" y="328"/>
                </a:lnTo>
                <a:lnTo>
                  <a:pt x="280" y="329"/>
                </a:lnTo>
                <a:lnTo>
                  <a:pt x="280" y="332"/>
                </a:lnTo>
                <a:lnTo>
                  <a:pt x="279" y="333"/>
                </a:lnTo>
                <a:lnTo>
                  <a:pt x="273" y="335"/>
                </a:lnTo>
                <a:lnTo>
                  <a:pt x="266" y="338"/>
                </a:lnTo>
                <a:lnTo>
                  <a:pt x="259" y="341"/>
                </a:lnTo>
                <a:lnTo>
                  <a:pt x="284" y="334"/>
                </a:lnTo>
                <a:lnTo>
                  <a:pt x="308" y="322"/>
                </a:lnTo>
                <a:lnTo>
                  <a:pt x="330" y="307"/>
                </a:lnTo>
                <a:lnTo>
                  <a:pt x="349" y="288"/>
                </a:lnTo>
                <a:lnTo>
                  <a:pt x="362" y="270"/>
                </a:lnTo>
                <a:lnTo>
                  <a:pt x="376" y="245"/>
                </a:lnTo>
                <a:lnTo>
                  <a:pt x="388" y="219"/>
                </a:lnTo>
                <a:lnTo>
                  <a:pt x="395" y="193"/>
                </a:lnTo>
                <a:lnTo>
                  <a:pt x="396" y="165"/>
                </a:lnTo>
                <a:lnTo>
                  <a:pt x="392" y="137"/>
                </a:lnTo>
                <a:lnTo>
                  <a:pt x="382" y="110"/>
                </a:lnTo>
                <a:lnTo>
                  <a:pt x="363" y="82"/>
                </a:lnTo>
                <a:lnTo>
                  <a:pt x="341" y="57"/>
                </a:lnTo>
                <a:lnTo>
                  <a:pt x="313" y="38"/>
                </a:lnTo>
                <a:lnTo>
                  <a:pt x="283" y="22"/>
                </a:lnTo>
                <a:lnTo>
                  <a:pt x="252" y="13"/>
                </a:lnTo>
                <a:lnTo>
                  <a:pt x="217" y="9"/>
                </a:lnTo>
                <a:close/>
                <a:moveTo>
                  <a:pt x="216" y="0"/>
                </a:moveTo>
                <a:lnTo>
                  <a:pt x="246" y="2"/>
                </a:lnTo>
                <a:lnTo>
                  <a:pt x="275" y="9"/>
                </a:lnTo>
                <a:lnTo>
                  <a:pt x="304" y="21"/>
                </a:lnTo>
                <a:lnTo>
                  <a:pt x="330" y="35"/>
                </a:lnTo>
                <a:lnTo>
                  <a:pt x="354" y="52"/>
                </a:lnTo>
                <a:lnTo>
                  <a:pt x="374" y="75"/>
                </a:lnTo>
                <a:lnTo>
                  <a:pt x="389" y="98"/>
                </a:lnTo>
                <a:lnTo>
                  <a:pt x="401" y="127"/>
                </a:lnTo>
                <a:lnTo>
                  <a:pt x="407" y="157"/>
                </a:lnTo>
                <a:lnTo>
                  <a:pt x="407" y="185"/>
                </a:lnTo>
                <a:lnTo>
                  <a:pt x="401" y="214"/>
                </a:lnTo>
                <a:lnTo>
                  <a:pt x="391" y="241"/>
                </a:lnTo>
                <a:lnTo>
                  <a:pt x="376" y="267"/>
                </a:lnTo>
                <a:lnTo>
                  <a:pt x="359" y="290"/>
                </a:lnTo>
                <a:lnTo>
                  <a:pt x="338" y="309"/>
                </a:lnTo>
                <a:lnTo>
                  <a:pt x="322" y="321"/>
                </a:lnTo>
                <a:lnTo>
                  <a:pt x="304" y="333"/>
                </a:lnTo>
                <a:lnTo>
                  <a:pt x="284" y="343"/>
                </a:lnTo>
                <a:lnTo>
                  <a:pt x="265" y="350"/>
                </a:lnTo>
                <a:lnTo>
                  <a:pt x="244" y="351"/>
                </a:lnTo>
                <a:lnTo>
                  <a:pt x="223" y="349"/>
                </a:lnTo>
                <a:lnTo>
                  <a:pt x="221" y="347"/>
                </a:lnTo>
                <a:lnTo>
                  <a:pt x="221" y="346"/>
                </a:lnTo>
                <a:lnTo>
                  <a:pt x="214" y="346"/>
                </a:lnTo>
                <a:lnTo>
                  <a:pt x="207" y="345"/>
                </a:lnTo>
                <a:lnTo>
                  <a:pt x="179" y="339"/>
                </a:lnTo>
                <a:lnTo>
                  <a:pt x="151" y="337"/>
                </a:lnTo>
                <a:lnTo>
                  <a:pt x="122" y="332"/>
                </a:lnTo>
                <a:lnTo>
                  <a:pt x="98" y="322"/>
                </a:lnTo>
                <a:lnTo>
                  <a:pt x="74" y="308"/>
                </a:lnTo>
                <a:lnTo>
                  <a:pt x="51" y="291"/>
                </a:lnTo>
                <a:lnTo>
                  <a:pt x="31" y="271"/>
                </a:lnTo>
                <a:lnTo>
                  <a:pt x="15" y="250"/>
                </a:lnTo>
                <a:lnTo>
                  <a:pt x="5" y="227"/>
                </a:lnTo>
                <a:lnTo>
                  <a:pt x="0" y="195"/>
                </a:lnTo>
                <a:lnTo>
                  <a:pt x="2" y="165"/>
                </a:lnTo>
                <a:lnTo>
                  <a:pt x="13" y="135"/>
                </a:lnTo>
                <a:lnTo>
                  <a:pt x="27" y="106"/>
                </a:lnTo>
                <a:lnTo>
                  <a:pt x="48" y="80"/>
                </a:lnTo>
                <a:lnTo>
                  <a:pt x="72" y="56"/>
                </a:lnTo>
                <a:lnTo>
                  <a:pt x="98" y="35"/>
                </a:lnTo>
                <a:lnTo>
                  <a:pt x="127" y="19"/>
                </a:lnTo>
                <a:lnTo>
                  <a:pt x="157" y="8"/>
                </a:lnTo>
                <a:lnTo>
                  <a:pt x="186" y="1"/>
                </a:lnTo>
                <a:lnTo>
                  <a:pt x="21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0"/>
          <p:cNvSpPr>
            <a:spLocks noEditPoints="1"/>
          </p:cNvSpPr>
          <p:nvPr/>
        </p:nvSpPr>
        <p:spPr bwMode="auto">
          <a:xfrm>
            <a:off x="6637338" y="2916238"/>
            <a:ext cx="604838" cy="401638"/>
          </a:xfrm>
          <a:custGeom>
            <a:avLst/>
            <a:gdLst>
              <a:gd name="T0" fmla="*/ 209 w 381"/>
              <a:gd name="T1" fmla="*/ 233 h 253"/>
              <a:gd name="T2" fmla="*/ 264 w 381"/>
              <a:gd name="T3" fmla="*/ 229 h 253"/>
              <a:gd name="T4" fmla="*/ 153 w 381"/>
              <a:gd name="T5" fmla="*/ 226 h 253"/>
              <a:gd name="T6" fmla="*/ 269 w 381"/>
              <a:gd name="T7" fmla="*/ 231 h 253"/>
              <a:gd name="T8" fmla="*/ 243 w 381"/>
              <a:gd name="T9" fmla="*/ 225 h 253"/>
              <a:gd name="T10" fmla="*/ 94 w 381"/>
              <a:gd name="T11" fmla="*/ 221 h 253"/>
              <a:gd name="T12" fmla="*/ 95 w 381"/>
              <a:gd name="T13" fmla="*/ 212 h 253"/>
              <a:gd name="T14" fmla="*/ 273 w 381"/>
              <a:gd name="T15" fmla="*/ 206 h 253"/>
              <a:gd name="T16" fmla="*/ 314 w 381"/>
              <a:gd name="T17" fmla="*/ 205 h 253"/>
              <a:gd name="T18" fmla="*/ 209 w 381"/>
              <a:gd name="T19" fmla="*/ 206 h 253"/>
              <a:gd name="T20" fmla="*/ 276 w 381"/>
              <a:gd name="T21" fmla="*/ 204 h 253"/>
              <a:gd name="T22" fmla="*/ 239 w 381"/>
              <a:gd name="T23" fmla="*/ 192 h 253"/>
              <a:gd name="T24" fmla="*/ 69 w 381"/>
              <a:gd name="T25" fmla="*/ 192 h 253"/>
              <a:gd name="T26" fmla="*/ 157 w 381"/>
              <a:gd name="T27" fmla="*/ 200 h 253"/>
              <a:gd name="T28" fmla="*/ 147 w 381"/>
              <a:gd name="T29" fmla="*/ 185 h 253"/>
              <a:gd name="T30" fmla="*/ 235 w 381"/>
              <a:gd name="T31" fmla="*/ 184 h 253"/>
              <a:gd name="T32" fmla="*/ 79 w 381"/>
              <a:gd name="T33" fmla="*/ 184 h 253"/>
              <a:gd name="T34" fmla="*/ 170 w 381"/>
              <a:gd name="T35" fmla="*/ 177 h 253"/>
              <a:gd name="T36" fmla="*/ 339 w 381"/>
              <a:gd name="T37" fmla="*/ 172 h 253"/>
              <a:gd name="T38" fmla="*/ 54 w 381"/>
              <a:gd name="T39" fmla="*/ 171 h 253"/>
              <a:gd name="T40" fmla="*/ 37 w 381"/>
              <a:gd name="T41" fmla="*/ 172 h 253"/>
              <a:gd name="T42" fmla="*/ 166 w 381"/>
              <a:gd name="T43" fmla="*/ 164 h 253"/>
              <a:gd name="T44" fmla="*/ 112 w 381"/>
              <a:gd name="T45" fmla="*/ 170 h 253"/>
              <a:gd name="T46" fmla="*/ 225 w 381"/>
              <a:gd name="T47" fmla="*/ 158 h 253"/>
              <a:gd name="T48" fmla="*/ 191 w 381"/>
              <a:gd name="T49" fmla="*/ 159 h 253"/>
              <a:gd name="T50" fmla="*/ 53 w 381"/>
              <a:gd name="T51" fmla="*/ 159 h 253"/>
              <a:gd name="T52" fmla="*/ 28 w 381"/>
              <a:gd name="T53" fmla="*/ 159 h 253"/>
              <a:gd name="T54" fmla="*/ 330 w 381"/>
              <a:gd name="T55" fmla="*/ 158 h 253"/>
              <a:gd name="T56" fmla="*/ 351 w 381"/>
              <a:gd name="T57" fmla="*/ 145 h 253"/>
              <a:gd name="T58" fmla="*/ 192 w 381"/>
              <a:gd name="T59" fmla="*/ 154 h 253"/>
              <a:gd name="T60" fmla="*/ 55 w 381"/>
              <a:gd name="T61" fmla="*/ 146 h 253"/>
              <a:gd name="T62" fmla="*/ 49 w 381"/>
              <a:gd name="T63" fmla="*/ 135 h 253"/>
              <a:gd name="T64" fmla="*/ 176 w 381"/>
              <a:gd name="T65" fmla="*/ 135 h 253"/>
              <a:gd name="T66" fmla="*/ 42 w 381"/>
              <a:gd name="T67" fmla="*/ 130 h 253"/>
              <a:gd name="T68" fmla="*/ 225 w 381"/>
              <a:gd name="T69" fmla="*/ 128 h 253"/>
              <a:gd name="T70" fmla="*/ 54 w 381"/>
              <a:gd name="T71" fmla="*/ 129 h 253"/>
              <a:gd name="T72" fmla="*/ 367 w 381"/>
              <a:gd name="T73" fmla="*/ 114 h 253"/>
              <a:gd name="T74" fmla="*/ 36 w 381"/>
              <a:gd name="T75" fmla="*/ 103 h 253"/>
              <a:gd name="T76" fmla="*/ 55 w 381"/>
              <a:gd name="T77" fmla="*/ 113 h 253"/>
              <a:gd name="T78" fmla="*/ 25 w 381"/>
              <a:gd name="T79" fmla="*/ 91 h 253"/>
              <a:gd name="T80" fmla="*/ 327 w 381"/>
              <a:gd name="T81" fmla="*/ 83 h 253"/>
              <a:gd name="T82" fmla="*/ 359 w 381"/>
              <a:gd name="T83" fmla="*/ 78 h 253"/>
              <a:gd name="T84" fmla="*/ 24 w 381"/>
              <a:gd name="T85" fmla="*/ 73 h 253"/>
              <a:gd name="T86" fmla="*/ 49 w 381"/>
              <a:gd name="T87" fmla="*/ 78 h 253"/>
              <a:gd name="T88" fmla="*/ 41 w 381"/>
              <a:gd name="T89" fmla="*/ 57 h 253"/>
              <a:gd name="T90" fmla="*/ 33 w 381"/>
              <a:gd name="T91" fmla="*/ 52 h 253"/>
              <a:gd name="T92" fmla="*/ 53 w 381"/>
              <a:gd name="T93" fmla="*/ 76 h 253"/>
              <a:gd name="T94" fmla="*/ 41 w 381"/>
              <a:gd name="T95" fmla="*/ 57 h 253"/>
              <a:gd name="T96" fmla="*/ 150 w 381"/>
              <a:gd name="T97" fmla="*/ 42 h 253"/>
              <a:gd name="T98" fmla="*/ 314 w 381"/>
              <a:gd name="T99" fmla="*/ 46 h 253"/>
              <a:gd name="T100" fmla="*/ 352 w 381"/>
              <a:gd name="T101" fmla="*/ 32 h 253"/>
              <a:gd name="T102" fmla="*/ 352 w 381"/>
              <a:gd name="T103" fmla="*/ 29 h 253"/>
              <a:gd name="T104" fmla="*/ 132 w 381"/>
              <a:gd name="T105" fmla="*/ 24 h 253"/>
              <a:gd name="T106" fmla="*/ 218 w 381"/>
              <a:gd name="T107" fmla="*/ 29 h 253"/>
              <a:gd name="T108" fmla="*/ 293 w 381"/>
              <a:gd name="T109" fmla="*/ 36 h 253"/>
              <a:gd name="T110" fmla="*/ 342 w 381"/>
              <a:gd name="T111" fmla="*/ 58 h 253"/>
              <a:gd name="T112" fmla="*/ 216 w 381"/>
              <a:gd name="T113" fmla="*/ 33 h 253"/>
              <a:gd name="T114" fmla="*/ 67 w 381"/>
              <a:gd name="T115" fmla="*/ 23 h 253"/>
              <a:gd name="T116" fmla="*/ 96 w 381"/>
              <a:gd name="T117" fmla="*/ 12 h 253"/>
              <a:gd name="T118" fmla="*/ 41 w 381"/>
              <a:gd name="T119" fmla="*/ 10 h 253"/>
              <a:gd name="T120" fmla="*/ 327 w 381"/>
              <a:gd name="T121" fmla="*/ 11 h 253"/>
              <a:gd name="T122" fmla="*/ 73 w 381"/>
              <a:gd name="T123" fmla="*/ 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1" h="253">
                <a:moveTo>
                  <a:pt x="258" y="240"/>
                </a:moveTo>
                <a:lnTo>
                  <a:pt x="256" y="244"/>
                </a:lnTo>
                <a:lnTo>
                  <a:pt x="259" y="240"/>
                </a:lnTo>
                <a:lnTo>
                  <a:pt x="258" y="240"/>
                </a:lnTo>
                <a:close/>
                <a:moveTo>
                  <a:pt x="251" y="239"/>
                </a:moveTo>
                <a:lnTo>
                  <a:pt x="250" y="247"/>
                </a:lnTo>
                <a:lnTo>
                  <a:pt x="250" y="247"/>
                </a:lnTo>
                <a:lnTo>
                  <a:pt x="250" y="248"/>
                </a:lnTo>
                <a:lnTo>
                  <a:pt x="250" y="248"/>
                </a:lnTo>
                <a:lnTo>
                  <a:pt x="250" y="248"/>
                </a:lnTo>
                <a:lnTo>
                  <a:pt x="248" y="253"/>
                </a:lnTo>
                <a:lnTo>
                  <a:pt x="248" y="253"/>
                </a:lnTo>
                <a:lnTo>
                  <a:pt x="251" y="252"/>
                </a:lnTo>
                <a:lnTo>
                  <a:pt x="252" y="250"/>
                </a:lnTo>
                <a:lnTo>
                  <a:pt x="254" y="246"/>
                </a:lnTo>
                <a:lnTo>
                  <a:pt x="254" y="243"/>
                </a:lnTo>
                <a:lnTo>
                  <a:pt x="254" y="239"/>
                </a:lnTo>
                <a:lnTo>
                  <a:pt x="254" y="239"/>
                </a:lnTo>
                <a:lnTo>
                  <a:pt x="251" y="239"/>
                </a:lnTo>
                <a:close/>
                <a:moveTo>
                  <a:pt x="237" y="235"/>
                </a:moveTo>
                <a:lnTo>
                  <a:pt x="235" y="236"/>
                </a:lnTo>
                <a:lnTo>
                  <a:pt x="233" y="242"/>
                </a:lnTo>
                <a:lnTo>
                  <a:pt x="231" y="246"/>
                </a:lnTo>
                <a:lnTo>
                  <a:pt x="247" y="247"/>
                </a:lnTo>
                <a:lnTo>
                  <a:pt x="247" y="238"/>
                </a:lnTo>
                <a:lnTo>
                  <a:pt x="237" y="235"/>
                </a:lnTo>
                <a:close/>
                <a:moveTo>
                  <a:pt x="225" y="234"/>
                </a:moveTo>
                <a:lnTo>
                  <a:pt x="223" y="246"/>
                </a:lnTo>
                <a:lnTo>
                  <a:pt x="230" y="246"/>
                </a:lnTo>
                <a:lnTo>
                  <a:pt x="234" y="235"/>
                </a:lnTo>
                <a:lnTo>
                  <a:pt x="225" y="234"/>
                </a:lnTo>
                <a:close/>
                <a:moveTo>
                  <a:pt x="209" y="233"/>
                </a:moveTo>
                <a:lnTo>
                  <a:pt x="205" y="244"/>
                </a:lnTo>
                <a:lnTo>
                  <a:pt x="221" y="246"/>
                </a:lnTo>
                <a:lnTo>
                  <a:pt x="223" y="234"/>
                </a:lnTo>
                <a:lnTo>
                  <a:pt x="209" y="233"/>
                </a:lnTo>
                <a:close/>
                <a:moveTo>
                  <a:pt x="201" y="231"/>
                </a:moveTo>
                <a:lnTo>
                  <a:pt x="199" y="244"/>
                </a:lnTo>
                <a:lnTo>
                  <a:pt x="201" y="244"/>
                </a:lnTo>
                <a:lnTo>
                  <a:pt x="202" y="238"/>
                </a:lnTo>
                <a:lnTo>
                  <a:pt x="204" y="231"/>
                </a:lnTo>
                <a:lnTo>
                  <a:pt x="202" y="231"/>
                </a:lnTo>
                <a:lnTo>
                  <a:pt x="201" y="231"/>
                </a:lnTo>
                <a:close/>
                <a:moveTo>
                  <a:pt x="184" y="231"/>
                </a:moveTo>
                <a:lnTo>
                  <a:pt x="181" y="243"/>
                </a:lnTo>
                <a:lnTo>
                  <a:pt x="196" y="244"/>
                </a:lnTo>
                <a:lnTo>
                  <a:pt x="199" y="231"/>
                </a:lnTo>
                <a:lnTo>
                  <a:pt x="184" y="231"/>
                </a:lnTo>
                <a:close/>
                <a:moveTo>
                  <a:pt x="178" y="230"/>
                </a:moveTo>
                <a:lnTo>
                  <a:pt x="175" y="242"/>
                </a:lnTo>
                <a:lnTo>
                  <a:pt x="179" y="243"/>
                </a:lnTo>
                <a:lnTo>
                  <a:pt x="180" y="238"/>
                </a:lnTo>
                <a:lnTo>
                  <a:pt x="181" y="233"/>
                </a:lnTo>
                <a:lnTo>
                  <a:pt x="183" y="231"/>
                </a:lnTo>
                <a:lnTo>
                  <a:pt x="178" y="230"/>
                </a:lnTo>
                <a:close/>
                <a:moveTo>
                  <a:pt x="251" y="230"/>
                </a:moveTo>
                <a:lnTo>
                  <a:pt x="251" y="233"/>
                </a:lnTo>
                <a:lnTo>
                  <a:pt x="256" y="234"/>
                </a:lnTo>
                <a:lnTo>
                  <a:pt x="256" y="233"/>
                </a:lnTo>
                <a:lnTo>
                  <a:pt x="256" y="231"/>
                </a:lnTo>
                <a:lnTo>
                  <a:pt x="256" y="231"/>
                </a:lnTo>
                <a:lnTo>
                  <a:pt x="254" y="230"/>
                </a:lnTo>
                <a:lnTo>
                  <a:pt x="251" y="230"/>
                </a:lnTo>
                <a:close/>
                <a:moveTo>
                  <a:pt x="264" y="229"/>
                </a:moveTo>
                <a:lnTo>
                  <a:pt x="260" y="233"/>
                </a:lnTo>
                <a:lnTo>
                  <a:pt x="259" y="234"/>
                </a:lnTo>
                <a:lnTo>
                  <a:pt x="263" y="235"/>
                </a:lnTo>
                <a:lnTo>
                  <a:pt x="263" y="236"/>
                </a:lnTo>
                <a:lnTo>
                  <a:pt x="267" y="233"/>
                </a:lnTo>
                <a:lnTo>
                  <a:pt x="264" y="229"/>
                </a:lnTo>
                <a:close/>
                <a:moveTo>
                  <a:pt x="241" y="229"/>
                </a:moveTo>
                <a:lnTo>
                  <a:pt x="241" y="230"/>
                </a:lnTo>
                <a:lnTo>
                  <a:pt x="248" y="231"/>
                </a:lnTo>
                <a:lnTo>
                  <a:pt x="248" y="229"/>
                </a:lnTo>
                <a:lnTo>
                  <a:pt x="244" y="229"/>
                </a:lnTo>
                <a:lnTo>
                  <a:pt x="241" y="229"/>
                </a:lnTo>
                <a:close/>
                <a:moveTo>
                  <a:pt x="276" y="229"/>
                </a:moveTo>
                <a:lnTo>
                  <a:pt x="269" y="233"/>
                </a:lnTo>
                <a:lnTo>
                  <a:pt x="275" y="239"/>
                </a:lnTo>
                <a:lnTo>
                  <a:pt x="279" y="235"/>
                </a:lnTo>
                <a:lnTo>
                  <a:pt x="276" y="229"/>
                </a:lnTo>
                <a:close/>
                <a:moveTo>
                  <a:pt x="234" y="229"/>
                </a:moveTo>
                <a:lnTo>
                  <a:pt x="238" y="229"/>
                </a:lnTo>
                <a:lnTo>
                  <a:pt x="238" y="229"/>
                </a:lnTo>
                <a:lnTo>
                  <a:pt x="234" y="229"/>
                </a:lnTo>
                <a:close/>
                <a:moveTo>
                  <a:pt x="158" y="227"/>
                </a:moveTo>
                <a:lnTo>
                  <a:pt x="155" y="239"/>
                </a:lnTo>
                <a:lnTo>
                  <a:pt x="171" y="242"/>
                </a:lnTo>
                <a:lnTo>
                  <a:pt x="172" y="230"/>
                </a:lnTo>
                <a:lnTo>
                  <a:pt x="158" y="227"/>
                </a:lnTo>
                <a:close/>
                <a:moveTo>
                  <a:pt x="153" y="226"/>
                </a:moveTo>
                <a:lnTo>
                  <a:pt x="150" y="238"/>
                </a:lnTo>
                <a:lnTo>
                  <a:pt x="154" y="239"/>
                </a:lnTo>
                <a:lnTo>
                  <a:pt x="157" y="227"/>
                </a:lnTo>
                <a:lnTo>
                  <a:pt x="153" y="226"/>
                </a:lnTo>
                <a:lnTo>
                  <a:pt x="153" y="226"/>
                </a:lnTo>
                <a:close/>
                <a:moveTo>
                  <a:pt x="284" y="223"/>
                </a:moveTo>
                <a:lnTo>
                  <a:pt x="279" y="226"/>
                </a:lnTo>
                <a:lnTo>
                  <a:pt x="281" y="233"/>
                </a:lnTo>
                <a:lnTo>
                  <a:pt x="286" y="229"/>
                </a:lnTo>
                <a:lnTo>
                  <a:pt x="284" y="223"/>
                </a:lnTo>
                <a:close/>
                <a:moveTo>
                  <a:pt x="136" y="223"/>
                </a:moveTo>
                <a:lnTo>
                  <a:pt x="134" y="233"/>
                </a:lnTo>
                <a:lnTo>
                  <a:pt x="142" y="235"/>
                </a:lnTo>
                <a:lnTo>
                  <a:pt x="146" y="236"/>
                </a:lnTo>
                <a:lnTo>
                  <a:pt x="149" y="226"/>
                </a:lnTo>
                <a:lnTo>
                  <a:pt x="136" y="223"/>
                </a:lnTo>
                <a:close/>
                <a:moveTo>
                  <a:pt x="260" y="223"/>
                </a:moveTo>
                <a:lnTo>
                  <a:pt x="259" y="226"/>
                </a:lnTo>
                <a:lnTo>
                  <a:pt x="258" y="226"/>
                </a:lnTo>
                <a:lnTo>
                  <a:pt x="258" y="227"/>
                </a:lnTo>
                <a:lnTo>
                  <a:pt x="258" y="229"/>
                </a:lnTo>
                <a:lnTo>
                  <a:pt x="258" y="230"/>
                </a:lnTo>
                <a:lnTo>
                  <a:pt x="259" y="229"/>
                </a:lnTo>
                <a:lnTo>
                  <a:pt x="262" y="223"/>
                </a:lnTo>
                <a:lnTo>
                  <a:pt x="260" y="223"/>
                </a:lnTo>
                <a:close/>
                <a:moveTo>
                  <a:pt x="159" y="222"/>
                </a:moveTo>
                <a:lnTo>
                  <a:pt x="159" y="222"/>
                </a:lnTo>
                <a:lnTo>
                  <a:pt x="159" y="222"/>
                </a:lnTo>
                <a:lnTo>
                  <a:pt x="159" y="222"/>
                </a:lnTo>
                <a:close/>
                <a:moveTo>
                  <a:pt x="126" y="222"/>
                </a:moveTo>
                <a:lnTo>
                  <a:pt x="125" y="230"/>
                </a:lnTo>
                <a:lnTo>
                  <a:pt x="132" y="233"/>
                </a:lnTo>
                <a:lnTo>
                  <a:pt x="133" y="223"/>
                </a:lnTo>
                <a:lnTo>
                  <a:pt x="126" y="222"/>
                </a:lnTo>
                <a:close/>
                <a:moveTo>
                  <a:pt x="273" y="222"/>
                </a:moveTo>
                <a:lnTo>
                  <a:pt x="267" y="227"/>
                </a:lnTo>
                <a:lnTo>
                  <a:pt x="269" y="231"/>
                </a:lnTo>
                <a:lnTo>
                  <a:pt x="275" y="226"/>
                </a:lnTo>
                <a:lnTo>
                  <a:pt x="273" y="222"/>
                </a:lnTo>
                <a:close/>
                <a:moveTo>
                  <a:pt x="154" y="219"/>
                </a:moveTo>
                <a:lnTo>
                  <a:pt x="153" y="221"/>
                </a:lnTo>
                <a:lnTo>
                  <a:pt x="155" y="221"/>
                </a:lnTo>
                <a:lnTo>
                  <a:pt x="158" y="222"/>
                </a:lnTo>
                <a:lnTo>
                  <a:pt x="158" y="221"/>
                </a:lnTo>
                <a:lnTo>
                  <a:pt x="154" y="219"/>
                </a:lnTo>
                <a:close/>
                <a:moveTo>
                  <a:pt x="293" y="218"/>
                </a:moveTo>
                <a:lnTo>
                  <a:pt x="288" y="222"/>
                </a:lnTo>
                <a:lnTo>
                  <a:pt x="292" y="225"/>
                </a:lnTo>
                <a:lnTo>
                  <a:pt x="294" y="223"/>
                </a:lnTo>
                <a:lnTo>
                  <a:pt x="293" y="218"/>
                </a:lnTo>
                <a:close/>
                <a:moveTo>
                  <a:pt x="113" y="218"/>
                </a:moveTo>
                <a:lnTo>
                  <a:pt x="111" y="226"/>
                </a:lnTo>
                <a:lnTo>
                  <a:pt x="121" y="229"/>
                </a:lnTo>
                <a:lnTo>
                  <a:pt x="122" y="221"/>
                </a:lnTo>
                <a:lnTo>
                  <a:pt x="113" y="218"/>
                </a:lnTo>
                <a:close/>
                <a:moveTo>
                  <a:pt x="279" y="217"/>
                </a:moveTo>
                <a:lnTo>
                  <a:pt x="276" y="219"/>
                </a:lnTo>
                <a:lnTo>
                  <a:pt x="279" y="225"/>
                </a:lnTo>
                <a:lnTo>
                  <a:pt x="283" y="222"/>
                </a:lnTo>
                <a:lnTo>
                  <a:pt x="281" y="219"/>
                </a:lnTo>
                <a:lnTo>
                  <a:pt x="279" y="217"/>
                </a:lnTo>
                <a:close/>
                <a:moveTo>
                  <a:pt x="107" y="217"/>
                </a:moveTo>
                <a:lnTo>
                  <a:pt x="105" y="225"/>
                </a:lnTo>
                <a:lnTo>
                  <a:pt x="109" y="226"/>
                </a:lnTo>
                <a:lnTo>
                  <a:pt x="111" y="218"/>
                </a:lnTo>
                <a:lnTo>
                  <a:pt x="107" y="217"/>
                </a:lnTo>
                <a:close/>
                <a:moveTo>
                  <a:pt x="246" y="215"/>
                </a:moveTo>
                <a:lnTo>
                  <a:pt x="242" y="225"/>
                </a:lnTo>
                <a:lnTo>
                  <a:pt x="243" y="225"/>
                </a:lnTo>
                <a:lnTo>
                  <a:pt x="246" y="225"/>
                </a:lnTo>
                <a:lnTo>
                  <a:pt x="248" y="225"/>
                </a:lnTo>
                <a:lnTo>
                  <a:pt x="246" y="215"/>
                </a:lnTo>
                <a:close/>
                <a:moveTo>
                  <a:pt x="138" y="214"/>
                </a:moveTo>
                <a:lnTo>
                  <a:pt x="137" y="218"/>
                </a:lnTo>
                <a:lnTo>
                  <a:pt x="150" y="221"/>
                </a:lnTo>
                <a:lnTo>
                  <a:pt x="150" y="219"/>
                </a:lnTo>
                <a:lnTo>
                  <a:pt x="138" y="214"/>
                </a:lnTo>
                <a:close/>
                <a:moveTo>
                  <a:pt x="301" y="214"/>
                </a:moveTo>
                <a:lnTo>
                  <a:pt x="297" y="217"/>
                </a:lnTo>
                <a:lnTo>
                  <a:pt x="298" y="221"/>
                </a:lnTo>
                <a:lnTo>
                  <a:pt x="304" y="218"/>
                </a:lnTo>
                <a:lnTo>
                  <a:pt x="301" y="214"/>
                </a:lnTo>
                <a:close/>
                <a:moveTo>
                  <a:pt x="230" y="213"/>
                </a:moveTo>
                <a:lnTo>
                  <a:pt x="227" y="221"/>
                </a:lnTo>
                <a:lnTo>
                  <a:pt x="227" y="225"/>
                </a:lnTo>
                <a:lnTo>
                  <a:pt x="239" y="225"/>
                </a:lnTo>
                <a:lnTo>
                  <a:pt x="246" y="213"/>
                </a:lnTo>
                <a:lnTo>
                  <a:pt x="246" y="213"/>
                </a:lnTo>
                <a:lnTo>
                  <a:pt x="230" y="213"/>
                </a:lnTo>
                <a:close/>
                <a:moveTo>
                  <a:pt x="271" y="213"/>
                </a:moveTo>
                <a:lnTo>
                  <a:pt x="264" y="223"/>
                </a:lnTo>
                <a:lnTo>
                  <a:pt x="264" y="225"/>
                </a:lnTo>
                <a:lnTo>
                  <a:pt x="272" y="218"/>
                </a:lnTo>
                <a:lnTo>
                  <a:pt x="271" y="213"/>
                </a:lnTo>
                <a:close/>
                <a:moveTo>
                  <a:pt x="216" y="213"/>
                </a:moveTo>
                <a:lnTo>
                  <a:pt x="212" y="223"/>
                </a:lnTo>
                <a:lnTo>
                  <a:pt x="225" y="225"/>
                </a:lnTo>
                <a:lnTo>
                  <a:pt x="227" y="213"/>
                </a:lnTo>
                <a:lnTo>
                  <a:pt x="216" y="213"/>
                </a:lnTo>
                <a:close/>
                <a:moveTo>
                  <a:pt x="95" y="213"/>
                </a:moveTo>
                <a:lnTo>
                  <a:pt x="94" y="221"/>
                </a:lnTo>
                <a:lnTo>
                  <a:pt x="104" y="223"/>
                </a:lnTo>
                <a:lnTo>
                  <a:pt x="104" y="215"/>
                </a:lnTo>
                <a:lnTo>
                  <a:pt x="95" y="213"/>
                </a:lnTo>
                <a:close/>
                <a:moveTo>
                  <a:pt x="206" y="213"/>
                </a:moveTo>
                <a:lnTo>
                  <a:pt x="204" y="223"/>
                </a:lnTo>
                <a:lnTo>
                  <a:pt x="206" y="223"/>
                </a:lnTo>
                <a:lnTo>
                  <a:pt x="210" y="213"/>
                </a:lnTo>
                <a:lnTo>
                  <a:pt x="206" y="213"/>
                </a:lnTo>
                <a:close/>
                <a:moveTo>
                  <a:pt x="129" y="212"/>
                </a:moveTo>
                <a:lnTo>
                  <a:pt x="128" y="217"/>
                </a:lnTo>
                <a:lnTo>
                  <a:pt x="134" y="218"/>
                </a:lnTo>
                <a:lnTo>
                  <a:pt x="136" y="214"/>
                </a:lnTo>
                <a:lnTo>
                  <a:pt x="129" y="212"/>
                </a:lnTo>
                <a:close/>
                <a:moveTo>
                  <a:pt x="191" y="212"/>
                </a:moveTo>
                <a:lnTo>
                  <a:pt x="187" y="222"/>
                </a:lnTo>
                <a:lnTo>
                  <a:pt x="200" y="223"/>
                </a:lnTo>
                <a:lnTo>
                  <a:pt x="204" y="212"/>
                </a:lnTo>
                <a:lnTo>
                  <a:pt x="191" y="212"/>
                </a:lnTo>
                <a:close/>
                <a:moveTo>
                  <a:pt x="180" y="210"/>
                </a:moveTo>
                <a:lnTo>
                  <a:pt x="179" y="221"/>
                </a:lnTo>
                <a:lnTo>
                  <a:pt x="187" y="221"/>
                </a:lnTo>
                <a:lnTo>
                  <a:pt x="189" y="212"/>
                </a:lnTo>
                <a:lnTo>
                  <a:pt x="180" y="210"/>
                </a:lnTo>
                <a:close/>
                <a:moveTo>
                  <a:pt x="289" y="209"/>
                </a:moveTo>
                <a:lnTo>
                  <a:pt x="283" y="214"/>
                </a:lnTo>
                <a:lnTo>
                  <a:pt x="286" y="219"/>
                </a:lnTo>
                <a:lnTo>
                  <a:pt x="292" y="217"/>
                </a:lnTo>
                <a:lnTo>
                  <a:pt x="289" y="209"/>
                </a:lnTo>
                <a:close/>
                <a:moveTo>
                  <a:pt x="87" y="209"/>
                </a:moveTo>
                <a:lnTo>
                  <a:pt x="86" y="218"/>
                </a:lnTo>
                <a:lnTo>
                  <a:pt x="94" y="221"/>
                </a:lnTo>
                <a:lnTo>
                  <a:pt x="95" y="212"/>
                </a:lnTo>
                <a:lnTo>
                  <a:pt x="87" y="209"/>
                </a:lnTo>
                <a:close/>
                <a:moveTo>
                  <a:pt x="269" y="208"/>
                </a:moveTo>
                <a:lnTo>
                  <a:pt x="269" y="209"/>
                </a:lnTo>
                <a:lnTo>
                  <a:pt x="262" y="221"/>
                </a:lnTo>
                <a:lnTo>
                  <a:pt x="263" y="221"/>
                </a:lnTo>
                <a:lnTo>
                  <a:pt x="264" y="217"/>
                </a:lnTo>
                <a:lnTo>
                  <a:pt x="267" y="214"/>
                </a:lnTo>
                <a:lnTo>
                  <a:pt x="269" y="210"/>
                </a:lnTo>
                <a:lnTo>
                  <a:pt x="269" y="208"/>
                </a:lnTo>
                <a:close/>
                <a:moveTo>
                  <a:pt x="310" y="208"/>
                </a:moveTo>
                <a:lnTo>
                  <a:pt x="305" y="212"/>
                </a:lnTo>
                <a:lnTo>
                  <a:pt x="307" y="214"/>
                </a:lnTo>
                <a:lnTo>
                  <a:pt x="313" y="212"/>
                </a:lnTo>
                <a:lnTo>
                  <a:pt x="310" y="208"/>
                </a:lnTo>
                <a:close/>
                <a:moveTo>
                  <a:pt x="166" y="208"/>
                </a:moveTo>
                <a:lnTo>
                  <a:pt x="160" y="218"/>
                </a:lnTo>
                <a:lnTo>
                  <a:pt x="172" y="219"/>
                </a:lnTo>
                <a:lnTo>
                  <a:pt x="174" y="219"/>
                </a:lnTo>
                <a:lnTo>
                  <a:pt x="176" y="209"/>
                </a:lnTo>
                <a:lnTo>
                  <a:pt x="166" y="208"/>
                </a:lnTo>
                <a:close/>
                <a:moveTo>
                  <a:pt x="116" y="206"/>
                </a:moveTo>
                <a:lnTo>
                  <a:pt x="115" y="213"/>
                </a:lnTo>
                <a:lnTo>
                  <a:pt x="124" y="215"/>
                </a:lnTo>
                <a:lnTo>
                  <a:pt x="125" y="210"/>
                </a:lnTo>
                <a:lnTo>
                  <a:pt x="116" y="206"/>
                </a:lnTo>
                <a:close/>
                <a:moveTo>
                  <a:pt x="272" y="205"/>
                </a:moveTo>
                <a:lnTo>
                  <a:pt x="272" y="206"/>
                </a:lnTo>
                <a:lnTo>
                  <a:pt x="275" y="210"/>
                </a:lnTo>
                <a:lnTo>
                  <a:pt x="276" y="217"/>
                </a:lnTo>
                <a:lnTo>
                  <a:pt x="277" y="215"/>
                </a:lnTo>
                <a:lnTo>
                  <a:pt x="275" y="212"/>
                </a:lnTo>
                <a:lnTo>
                  <a:pt x="273" y="206"/>
                </a:lnTo>
                <a:lnTo>
                  <a:pt x="273" y="206"/>
                </a:lnTo>
                <a:lnTo>
                  <a:pt x="272" y="205"/>
                </a:lnTo>
                <a:close/>
                <a:moveTo>
                  <a:pt x="76" y="205"/>
                </a:moveTo>
                <a:lnTo>
                  <a:pt x="74" y="214"/>
                </a:lnTo>
                <a:lnTo>
                  <a:pt x="82" y="217"/>
                </a:lnTo>
                <a:lnTo>
                  <a:pt x="83" y="208"/>
                </a:lnTo>
                <a:lnTo>
                  <a:pt x="76" y="205"/>
                </a:lnTo>
                <a:close/>
                <a:moveTo>
                  <a:pt x="294" y="205"/>
                </a:moveTo>
                <a:lnTo>
                  <a:pt x="293" y="206"/>
                </a:lnTo>
                <a:lnTo>
                  <a:pt x="296" y="214"/>
                </a:lnTo>
                <a:lnTo>
                  <a:pt x="300" y="212"/>
                </a:lnTo>
                <a:lnTo>
                  <a:pt x="297" y="209"/>
                </a:lnTo>
                <a:lnTo>
                  <a:pt x="296" y="206"/>
                </a:lnTo>
                <a:lnTo>
                  <a:pt x="294" y="205"/>
                </a:lnTo>
                <a:close/>
                <a:moveTo>
                  <a:pt x="157" y="205"/>
                </a:moveTo>
                <a:lnTo>
                  <a:pt x="154" y="217"/>
                </a:lnTo>
                <a:lnTo>
                  <a:pt x="159" y="218"/>
                </a:lnTo>
                <a:lnTo>
                  <a:pt x="160" y="215"/>
                </a:lnTo>
                <a:lnTo>
                  <a:pt x="163" y="206"/>
                </a:lnTo>
                <a:lnTo>
                  <a:pt x="157" y="205"/>
                </a:lnTo>
                <a:close/>
                <a:moveTo>
                  <a:pt x="108" y="204"/>
                </a:moveTo>
                <a:lnTo>
                  <a:pt x="107" y="212"/>
                </a:lnTo>
                <a:lnTo>
                  <a:pt x="112" y="213"/>
                </a:lnTo>
                <a:lnTo>
                  <a:pt x="113" y="205"/>
                </a:lnTo>
                <a:lnTo>
                  <a:pt x="108" y="204"/>
                </a:lnTo>
                <a:close/>
                <a:moveTo>
                  <a:pt x="272" y="204"/>
                </a:moveTo>
                <a:lnTo>
                  <a:pt x="271" y="204"/>
                </a:lnTo>
                <a:lnTo>
                  <a:pt x="271" y="204"/>
                </a:lnTo>
                <a:lnTo>
                  <a:pt x="272" y="204"/>
                </a:lnTo>
                <a:lnTo>
                  <a:pt x="272" y="204"/>
                </a:lnTo>
                <a:close/>
                <a:moveTo>
                  <a:pt x="317" y="202"/>
                </a:moveTo>
                <a:lnTo>
                  <a:pt x="314" y="205"/>
                </a:lnTo>
                <a:lnTo>
                  <a:pt x="315" y="209"/>
                </a:lnTo>
                <a:lnTo>
                  <a:pt x="321" y="206"/>
                </a:lnTo>
                <a:lnTo>
                  <a:pt x="317" y="202"/>
                </a:lnTo>
                <a:close/>
                <a:moveTo>
                  <a:pt x="233" y="201"/>
                </a:moveTo>
                <a:lnTo>
                  <a:pt x="231" y="208"/>
                </a:lnTo>
                <a:lnTo>
                  <a:pt x="244" y="212"/>
                </a:lnTo>
                <a:lnTo>
                  <a:pt x="243" y="204"/>
                </a:lnTo>
                <a:lnTo>
                  <a:pt x="233" y="201"/>
                </a:lnTo>
                <a:close/>
                <a:moveTo>
                  <a:pt x="67" y="201"/>
                </a:moveTo>
                <a:lnTo>
                  <a:pt x="66" y="206"/>
                </a:lnTo>
                <a:lnTo>
                  <a:pt x="66" y="212"/>
                </a:lnTo>
                <a:lnTo>
                  <a:pt x="71" y="213"/>
                </a:lnTo>
                <a:lnTo>
                  <a:pt x="74" y="204"/>
                </a:lnTo>
                <a:lnTo>
                  <a:pt x="67" y="201"/>
                </a:lnTo>
                <a:close/>
                <a:moveTo>
                  <a:pt x="142" y="201"/>
                </a:moveTo>
                <a:lnTo>
                  <a:pt x="138" y="212"/>
                </a:lnTo>
                <a:lnTo>
                  <a:pt x="151" y="215"/>
                </a:lnTo>
                <a:lnTo>
                  <a:pt x="154" y="204"/>
                </a:lnTo>
                <a:lnTo>
                  <a:pt x="142" y="201"/>
                </a:lnTo>
                <a:close/>
                <a:moveTo>
                  <a:pt x="222" y="200"/>
                </a:moveTo>
                <a:lnTo>
                  <a:pt x="220" y="206"/>
                </a:lnTo>
                <a:lnTo>
                  <a:pt x="229" y="208"/>
                </a:lnTo>
                <a:lnTo>
                  <a:pt x="231" y="201"/>
                </a:lnTo>
                <a:lnTo>
                  <a:pt x="222" y="200"/>
                </a:lnTo>
                <a:close/>
                <a:moveTo>
                  <a:pt x="99" y="200"/>
                </a:moveTo>
                <a:lnTo>
                  <a:pt x="96" y="208"/>
                </a:lnTo>
                <a:lnTo>
                  <a:pt x="100" y="209"/>
                </a:lnTo>
                <a:lnTo>
                  <a:pt x="104" y="210"/>
                </a:lnTo>
                <a:lnTo>
                  <a:pt x="105" y="202"/>
                </a:lnTo>
                <a:lnTo>
                  <a:pt x="99" y="200"/>
                </a:lnTo>
                <a:close/>
                <a:moveTo>
                  <a:pt x="210" y="198"/>
                </a:moveTo>
                <a:lnTo>
                  <a:pt x="209" y="206"/>
                </a:lnTo>
                <a:lnTo>
                  <a:pt x="213" y="206"/>
                </a:lnTo>
                <a:lnTo>
                  <a:pt x="217" y="200"/>
                </a:lnTo>
                <a:lnTo>
                  <a:pt x="210" y="198"/>
                </a:lnTo>
                <a:close/>
                <a:moveTo>
                  <a:pt x="132" y="198"/>
                </a:moveTo>
                <a:lnTo>
                  <a:pt x="129" y="208"/>
                </a:lnTo>
                <a:lnTo>
                  <a:pt x="136" y="210"/>
                </a:lnTo>
                <a:lnTo>
                  <a:pt x="138" y="200"/>
                </a:lnTo>
                <a:lnTo>
                  <a:pt x="132" y="198"/>
                </a:lnTo>
                <a:close/>
                <a:moveTo>
                  <a:pt x="290" y="198"/>
                </a:moveTo>
                <a:lnTo>
                  <a:pt x="293" y="204"/>
                </a:lnTo>
                <a:lnTo>
                  <a:pt x="293" y="204"/>
                </a:lnTo>
                <a:lnTo>
                  <a:pt x="290" y="198"/>
                </a:lnTo>
                <a:close/>
                <a:moveTo>
                  <a:pt x="305" y="197"/>
                </a:moveTo>
                <a:lnTo>
                  <a:pt x="298" y="202"/>
                </a:lnTo>
                <a:lnTo>
                  <a:pt x="298" y="204"/>
                </a:lnTo>
                <a:lnTo>
                  <a:pt x="304" y="209"/>
                </a:lnTo>
                <a:lnTo>
                  <a:pt x="309" y="205"/>
                </a:lnTo>
                <a:lnTo>
                  <a:pt x="305" y="197"/>
                </a:lnTo>
                <a:close/>
                <a:moveTo>
                  <a:pt x="196" y="197"/>
                </a:moveTo>
                <a:lnTo>
                  <a:pt x="193" y="205"/>
                </a:lnTo>
                <a:lnTo>
                  <a:pt x="205" y="205"/>
                </a:lnTo>
                <a:lnTo>
                  <a:pt x="208" y="198"/>
                </a:lnTo>
                <a:lnTo>
                  <a:pt x="196" y="197"/>
                </a:lnTo>
                <a:close/>
                <a:moveTo>
                  <a:pt x="90" y="196"/>
                </a:moveTo>
                <a:lnTo>
                  <a:pt x="88" y="200"/>
                </a:lnTo>
                <a:lnTo>
                  <a:pt x="88" y="205"/>
                </a:lnTo>
                <a:lnTo>
                  <a:pt x="95" y="208"/>
                </a:lnTo>
                <a:lnTo>
                  <a:pt x="97" y="198"/>
                </a:lnTo>
                <a:lnTo>
                  <a:pt x="90" y="196"/>
                </a:lnTo>
                <a:close/>
                <a:moveTo>
                  <a:pt x="284" y="196"/>
                </a:moveTo>
                <a:lnTo>
                  <a:pt x="275" y="202"/>
                </a:lnTo>
                <a:lnTo>
                  <a:pt x="276" y="204"/>
                </a:lnTo>
                <a:lnTo>
                  <a:pt x="279" y="209"/>
                </a:lnTo>
                <a:lnTo>
                  <a:pt x="281" y="213"/>
                </a:lnTo>
                <a:lnTo>
                  <a:pt x="288" y="208"/>
                </a:lnTo>
                <a:lnTo>
                  <a:pt x="288" y="208"/>
                </a:lnTo>
                <a:lnTo>
                  <a:pt x="284" y="196"/>
                </a:lnTo>
                <a:close/>
                <a:moveTo>
                  <a:pt x="120" y="194"/>
                </a:moveTo>
                <a:lnTo>
                  <a:pt x="118" y="198"/>
                </a:lnTo>
                <a:lnTo>
                  <a:pt x="117" y="202"/>
                </a:lnTo>
                <a:lnTo>
                  <a:pt x="126" y="206"/>
                </a:lnTo>
                <a:lnTo>
                  <a:pt x="128" y="197"/>
                </a:lnTo>
                <a:lnTo>
                  <a:pt x="120" y="194"/>
                </a:lnTo>
                <a:close/>
                <a:moveTo>
                  <a:pt x="183" y="194"/>
                </a:moveTo>
                <a:lnTo>
                  <a:pt x="181" y="204"/>
                </a:lnTo>
                <a:lnTo>
                  <a:pt x="191" y="205"/>
                </a:lnTo>
                <a:lnTo>
                  <a:pt x="193" y="197"/>
                </a:lnTo>
                <a:lnTo>
                  <a:pt x="183" y="194"/>
                </a:lnTo>
                <a:close/>
                <a:moveTo>
                  <a:pt x="67" y="193"/>
                </a:moveTo>
                <a:lnTo>
                  <a:pt x="66" y="194"/>
                </a:lnTo>
                <a:lnTo>
                  <a:pt x="63" y="196"/>
                </a:lnTo>
                <a:lnTo>
                  <a:pt x="61" y="196"/>
                </a:lnTo>
                <a:lnTo>
                  <a:pt x="66" y="197"/>
                </a:lnTo>
                <a:lnTo>
                  <a:pt x="67" y="193"/>
                </a:lnTo>
                <a:close/>
                <a:moveTo>
                  <a:pt x="328" y="193"/>
                </a:moveTo>
                <a:lnTo>
                  <a:pt x="322" y="198"/>
                </a:lnTo>
                <a:lnTo>
                  <a:pt x="325" y="202"/>
                </a:lnTo>
                <a:lnTo>
                  <a:pt x="331" y="197"/>
                </a:lnTo>
                <a:lnTo>
                  <a:pt x="328" y="193"/>
                </a:lnTo>
                <a:close/>
                <a:moveTo>
                  <a:pt x="239" y="192"/>
                </a:moveTo>
                <a:lnTo>
                  <a:pt x="235" y="192"/>
                </a:lnTo>
                <a:lnTo>
                  <a:pt x="235" y="196"/>
                </a:lnTo>
                <a:lnTo>
                  <a:pt x="241" y="197"/>
                </a:lnTo>
                <a:lnTo>
                  <a:pt x="239" y="192"/>
                </a:lnTo>
                <a:close/>
                <a:moveTo>
                  <a:pt x="311" y="192"/>
                </a:moveTo>
                <a:lnTo>
                  <a:pt x="309" y="193"/>
                </a:lnTo>
                <a:lnTo>
                  <a:pt x="309" y="193"/>
                </a:lnTo>
                <a:lnTo>
                  <a:pt x="313" y="202"/>
                </a:lnTo>
                <a:lnTo>
                  <a:pt x="315" y="200"/>
                </a:lnTo>
                <a:lnTo>
                  <a:pt x="311" y="192"/>
                </a:lnTo>
                <a:close/>
                <a:moveTo>
                  <a:pt x="171" y="192"/>
                </a:moveTo>
                <a:lnTo>
                  <a:pt x="170" y="196"/>
                </a:lnTo>
                <a:lnTo>
                  <a:pt x="168" y="202"/>
                </a:lnTo>
                <a:lnTo>
                  <a:pt x="178" y="204"/>
                </a:lnTo>
                <a:lnTo>
                  <a:pt x="180" y="194"/>
                </a:lnTo>
                <a:lnTo>
                  <a:pt x="180" y="194"/>
                </a:lnTo>
                <a:lnTo>
                  <a:pt x="171" y="192"/>
                </a:lnTo>
                <a:close/>
                <a:moveTo>
                  <a:pt x="79" y="192"/>
                </a:moveTo>
                <a:lnTo>
                  <a:pt x="78" y="201"/>
                </a:lnTo>
                <a:lnTo>
                  <a:pt x="84" y="202"/>
                </a:lnTo>
                <a:lnTo>
                  <a:pt x="86" y="194"/>
                </a:lnTo>
                <a:lnTo>
                  <a:pt x="79" y="192"/>
                </a:lnTo>
                <a:close/>
                <a:moveTo>
                  <a:pt x="226" y="192"/>
                </a:moveTo>
                <a:lnTo>
                  <a:pt x="225" y="194"/>
                </a:lnTo>
                <a:lnTo>
                  <a:pt x="233" y="196"/>
                </a:lnTo>
                <a:lnTo>
                  <a:pt x="233" y="192"/>
                </a:lnTo>
                <a:lnTo>
                  <a:pt x="226" y="192"/>
                </a:lnTo>
                <a:close/>
                <a:moveTo>
                  <a:pt x="111" y="192"/>
                </a:moveTo>
                <a:lnTo>
                  <a:pt x="109" y="196"/>
                </a:lnTo>
                <a:lnTo>
                  <a:pt x="109" y="200"/>
                </a:lnTo>
                <a:lnTo>
                  <a:pt x="115" y="201"/>
                </a:lnTo>
                <a:lnTo>
                  <a:pt x="117" y="194"/>
                </a:lnTo>
                <a:lnTo>
                  <a:pt x="113" y="193"/>
                </a:lnTo>
                <a:lnTo>
                  <a:pt x="111" y="192"/>
                </a:lnTo>
                <a:close/>
                <a:moveTo>
                  <a:pt x="69" y="192"/>
                </a:moveTo>
                <a:lnTo>
                  <a:pt x="69" y="192"/>
                </a:lnTo>
                <a:lnTo>
                  <a:pt x="69" y="192"/>
                </a:lnTo>
                <a:lnTo>
                  <a:pt x="70" y="192"/>
                </a:lnTo>
                <a:lnTo>
                  <a:pt x="69" y="192"/>
                </a:lnTo>
                <a:close/>
                <a:moveTo>
                  <a:pt x="213" y="191"/>
                </a:moveTo>
                <a:lnTo>
                  <a:pt x="213" y="193"/>
                </a:lnTo>
                <a:lnTo>
                  <a:pt x="220" y="193"/>
                </a:lnTo>
                <a:lnTo>
                  <a:pt x="222" y="192"/>
                </a:lnTo>
                <a:lnTo>
                  <a:pt x="217" y="191"/>
                </a:lnTo>
                <a:lnTo>
                  <a:pt x="213" y="191"/>
                </a:lnTo>
                <a:close/>
                <a:moveTo>
                  <a:pt x="73" y="189"/>
                </a:moveTo>
                <a:lnTo>
                  <a:pt x="73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0" y="192"/>
                </a:lnTo>
                <a:lnTo>
                  <a:pt x="69" y="194"/>
                </a:lnTo>
                <a:lnTo>
                  <a:pt x="67" y="197"/>
                </a:lnTo>
                <a:lnTo>
                  <a:pt x="74" y="200"/>
                </a:lnTo>
                <a:lnTo>
                  <a:pt x="76" y="191"/>
                </a:lnTo>
                <a:lnTo>
                  <a:pt x="73" y="189"/>
                </a:lnTo>
                <a:close/>
                <a:moveTo>
                  <a:pt x="55" y="189"/>
                </a:moveTo>
                <a:lnTo>
                  <a:pt x="52" y="194"/>
                </a:lnTo>
                <a:lnTo>
                  <a:pt x="52" y="194"/>
                </a:lnTo>
                <a:lnTo>
                  <a:pt x="52" y="194"/>
                </a:lnTo>
                <a:lnTo>
                  <a:pt x="61" y="196"/>
                </a:lnTo>
                <a:lnTo>
                  <a:pt x="59" y="194"/>
                </a:lnTo>
                <a:lnTo>
                  <a:pt x="59" y="193"/>
                </a:lnTo>
                <a:lnTo>
                  <a:pt x="59" y="191"/>
                </a:lnTo>
                <a:lnTo>
                  <a:pt x="55" y="189"/>
                </a:lnTo>
                <a:close/>
                <a:moveTo>
                  <a:pt x="159" y="189"/>
                </a:moveTo>
                <a:lnTo>
                  <a:pt x="158" y="194"/>
                </a:lnTo>
                <a:lnTo>
                  <a:pt x="157" y="200"/>
                </a:lnTo>
                <a:lnTo>
                  <a:pt x="164" y="201"/>
                </a:lnTo>
                <a:lnTo>
                  <a:pt x="168" y="192"/>
                </a:lnTo>
                <a:lnTo>
                  <a:pt x="159" y="189"/>
                </a:lnTo>
                <a:close/>
                <a:moveTo>
                  <a:pt x="101" y="188"/>
                </a:moveTo>
                <a:lnTo>
                  <a:pt x="100" y="193"/>
                </a:lnTo>
                <a:lnTo>
                  <a:pt x="100" y="196"/>
                </a:lnTo>
                <a:lnTo>
                  <a:pt x="105" y="198"/>
                </a:lnTo>
                <a:lnTo>
                  <a:pt x="107" y="193"/>
                </a:lnTo>
                <a:lnTo>
                  <a:pt x="107" y="191"/>
                </a:lnTo>
                <a:lnTo>
                  <a:pt x="101" y="188"/>
                </a:lnTo>
                <a:close/>
                <a:moveTo>
                  <a:pt x="336" y="188"/>
                </a:moveTo>
                <a:lnTo>
                  <a:pt x="334" y="189"/>
                </a:lnTo>
                <a:lnTo>
                  <a:pt x="336" y="193"/>
                </a:lnTo>
                <a:lnTo>
                  <a:pt x="338" y="191"/>
                </a:lnTo>
                <a:lnTo>
                  <a:pt x="336" y="188"/>
                </a:lnTo>
                <a:close/>
                <a:moveTo>
                  <a:pt x="200" y="185"/>
                </a:moveTo>
                <a:lnTo>
                  <a:pt x="197" y="191"/>
                </a:lnTo>
                <a:lnTo>
                  <a:pt x="210" y="192"/>
                </a:lnTo>
                <a:lnTo>
                  <a:pt x="212" y="189"/>
                </a:lnTo>
                <a:lnTo>
                  <a:pt x="212" y="189"/>
                </a:lnTo>
                <a:lnTo>
                  <a:pt x="200" y="185"/>
                </a:lnTo>
                <a:close/>
                <a:moveTo>
                  <a:pt x="300" y="185"/>
                </a:moveTo>
                <a:lnTo>
                  <a:pt x="290" y="192"/>
                </a:lnTo>
                <a:lnTo>
                  <a:pt x="297" y="201"/>
                </a:lnTo>
                <a:lnTo>
                  <a:pt x="304" y="194"/>
                </a:lnTo>
                <a:lnTo>
                  <a:pt x="300" y="185"/>
                </a:lnTo>
                <a:close/>
                <a:moveTo>
                  <a:pt x="147" y="185"/>
                </a:moveTo>
                <a:lnTo>
                  <a:pt x="143" y="196"/>
                </a:lnTo>
                <a:lnTo>
                  <a:pt x="151" y="198"/>
                </a:lnTo>
                <a:lnTo>
                  <a:pt x="155" y="198"/>
                </a:lnTo>
                <a:lnTo>
                  <a:pt x="158" y="188"/>
                </a:lnTo>
                <a:lnTo>
                  <a:pt x="147" y="185"/>
                </a:lnTo>
                <a:close/>
                <a:moveTo>
                  <a:pt x="238" y="184"/>
                </a:moveTo>
                <a:lnTo>
                  <a:pt x="237" y="188"/>
                </a:lnTo>
                <a:lnTo>
                  <a:pt x="239" y="188"/>
                </a:lnTo>
                <a:lnTo>
                  <a:pt x="238" y="184"/>
                </a:lnTo>
                <a:lnTo>
                  <a:pt x="238" y="184"/>
                </a:lnTo>
                <a:close/>
                <a:moveTo>
                  <a:pt x="91" y="184"/>
                </a:moveTo>
                <a:lnTo>
                  <a:pt x="90" y="192"/>
                </a:lnTo>
                <a:lnTo>
                  <a:pt x="97" y="194"/>
                </a:lnTo>
                <a:lnTo>
                  <a:pt x="99" y="188"/>
                </a:lnTo>
                <a:lnTo>
                  <a:pt x="91" y="184"/>
                </a:lnTo>
                <a:close/>
                <a:moveTo>
                  <a:pt x="322" y="184"/>
                </a:moveTo>
                <a:lnTo>
                  <a:pt x="317" y="188"/>
                </a:lnTo>
                <a:lnTo>
                  <a:pt x="315" y="189"/>
                </a:lnTo>
                <a:lnTo>
                  <a:pt x="321" y="196"/>
                </a:lnTo>
                <a:lnTo>
                  <a:pt x="326" y="191"/>
                </a:lnTo>
                <a:lnTo>
                  <a:pt x="322" y="184"/>
                </a:lnTo>
                <a:close/>
                <a:moveTo>
                  <a:pt x="42" y="183"/>
                </a:moveTo>
                <a:lnTo>
                  <a:pt x="38" y="193"/>
                </a:lnTo>
                <a:lnTo>
                  <a:pt x="49" y="194"/>
                </a:lnTo>
                <a:lnTo>
                  <a:pt x="53" y="188"/>
                </a:lnTo>
                <a:lnTo>
                  <a:pt x="48" y="185"/>
                </a:lnTo>
                <a:lnTo>
                  <a:pt x="42" y="183"/>
                </a:lnTo>
                <a:close/>
                <a:moveTo>
                  <a:pt x="187" y="183"/>
                </a:moveTo>
                <a:lnTo>
                  <a:pt x="184" y="189"/>
                </a:lnTo>
                <a:lnTo>
                  <a:pt x="196" y="191"/>
                </a:lnTo>
                <a:lnTo>
                  <a:pt x="197" y="187"/>
                </a:lnTo>
                <a:lnTo>
                  <a:pt x="197" y="185"/>
                </a:lnTo>
                <a:lnTo>
                  <a:pt x="187" y="183"/>
                </a:lnTo>
                <a:close/>
                <a:moveTo>
                  <a:pt x="230" y="181"/>
                </a:moveTo>
                <a:lnTo>
                  <a:pt x="229" y="187"/>
                </a:lnTo>
                <a:lnTo>
                  <a:pt x="234" y="188"/>
                </a:lnTo>
                <a:lnTo>
                  <a:pt x="235" y="184"/>
                </a:lnTo>
                <a:lnTo>
                  <a:pt x="230" y="181"/>
                </a:lnTo>
                <a:close/>
                <a:moveTo>
                  <a:pt x="59" y="181"/>
                </a:moveTo>
                <a:lnTo>
                  <a:pt x="58" y="184"/>
                </a:lnTo>
                <a:lnTo>
                  <a:pt x="59" y="185"/>
                </a:lnTo>
                <a:lnTo>
                  <a:pt x="59" y="181"/>
                </a:lnTo>
                <a:close/>
                <a:moveTo>
                  <a:pt x="82" y="181"/>
                </a:moveTo>
                <a:lnTo>
                  <a:pt x="80" y="189"/>
                </a:lnTo>
                <a:lnTo>
                  <a:pt x="87" y="191"/>
                </a:lnTo>
                <a:lnTo>
                  <a:pt x="88" y="183"/>
                </a:lnTo>
                <a:lnTo>
                  <a:pt x="88" y="183"/>
                </a:lnTo>
                <a:lnTo>
                  <a:pt x="82" y="181"/>
                </a:lnTo>
                <a:close/>
                <a:moveTo>
                  <a:pt x="305" y="181"/>
                </a:moveTo>
                <a:lnTo>
                  <a:pt x="305" y="181"/>
                </a:lnTo>
                <a:lnTo>
                  <a:pt x="309" y="192"/>
                </a:lnTo>
                <a:lnTo>
                  <a:pt x="310" y="191"/>
                </a:lnTo>
                <a:lnTo>
                  <a:pt x="307" y="185"/>
                </a:lnTo>
                <a:lnTo>
                  <a:pt x="305" y="181"/>
                </a:lnTo>
                <a:close/>
                <a:moveTo>
                  <a:pt x="346" y="180"/>
                </a:moveTo>
                <a:lnTo>
                  <a:pt x="340" y="184"/>
                </a:lnTo>
                <a:lnTo>
                  <a:pt x="343" y="187"/>
                </a:lnTo>
                <a:lnTo>
                  <a:pt x="347" y="183"/>
                </a:lnTo>
                <a:lnTo>
                  <a:pt x="346" y="180"/>
                </a:lnTo>
                <a:close/>
                <a:moveTo>
                  <a:pt x="134" y="180"/>
                </a:moveTo>
                <a:lnTo>
                  <a:pt x="133" y="191"/>
                </a:lnTo>
                <a:lnTo>
                  <a:pt x="132" y="193"/>
                </a:lnTo>
                <a:lnTo>
                  <a:pt x="141" y="194"/>
                </a:lnTo>
                <a:lnTo>
                  <a:pt x="143" y="184"/>
                </a:lnTo>
                <a:lnTo>
                  <a:pt x="134" y="180"/>
                </a:lnTo>
                <a:close/>
                <a:moveTo>
                  <a:pt x="76" y="179"/>
                </a:moveTo>
                <a:lnTo>
                  <a:pt x="71" y="187"/>
                </a:lnTo>
                <a:lnTo>
                  <a:pt x="78" y="188"/>
                </a:lnTo>
                <a:lnTo>
                  <a:pt x="79" y="184"/>
                </a:lnTo>
                <a:lnTo>
                  <a:pt x="80" y="180"/>
                </a:lnTo>
                <a:lnTo>
                  <a:pt x="76" y="179"/>
                </a:lnTo>
                <a:close/>
                <a:moveTo>
                  <a:pt x="175" y="179"/>
                </a:moveTo>
                <a:lnTo>
                  <a:pt x="172" y="187"/>
                </a:lnTo>
                <a:lnTo>
                  <a:pt x="181" y="189"/>
                </a:lnTo>
                <a:lnTo>
                  <a:pt x="184" y="181"/>
                </a:lnTo>
                <a:lnTo>
                  <a:pt x="175" y="179"/>
                </a:lnTo>
                <a:close/>
                <a:moveTo>
                  <a:pt x="217" y="179"/>
                </a:moveTo>
                <a:lnTo>
                  <a:pt x="216" y="184"/>
                </a:lnTo>
                <a:lnTo>
                  <a:pt x="225" y="187"/>
                </a:lnTo>
                <a:lnTo>
                  <a:pt x="229" y="181"/>
                </a:lnTo>
                <a:lnTo>
                  <a:pt x="217" y="179"/>
                </a:lnTo>
                <a:close/>
                <a:moveTo>
                  <a:pt x="330" y="179"/>
                </a:moveTo>
                <a:lnTo>
                  <a:pt x="327" y="180"/>
                </a:lnTo>
                <a:lnTo>
                  <a:pt x="331" y="187"/>
                </a:lnTo>
                <a:lnTo>
                  <a:pt x="334" y="184"/>
                </a:lnTo>
                <a:lnTo>
                  <a:pt x="330" y="179"/>
                </a:lnTo>
                <a:close/>
                <a:moveTo>
                  <a:pt x="124" y="177"/>
                </a:moveTo>
                <a:lnTo>
                  <a:pt x="121" y="189"/>
                </a:lnTo>
                <a:lnTo>
                  <a:pt x="129" y="192"/>
                </a:lnTo>
                <a:lnTo>
                  <a:pt x="132" y="180"/>
                </a:lnTo>
                <a:lnTo>
                  <a:pt x="124" y="177"/>
                </a:lnTo>
                <a:close/>
                <a:moveTo>
                  <a:pt x="302" y="177"/>
                </a:moveTo>
                <a:lnTo>
                  <a:pt x="304" y="177"/>
                </a:lnTo>
                <a:lnTo>
                  <a:pt x="304" y="177"/>
                </a:lnTo>
                <a:lnTo>
                  <a:pt x="302" y="177"/>
                </a:lnTo>
                <a:close/>
                <a:moveTo>
                  <a:pt x="163" y="176"/>
                </a:moveTo>
                <a:lnTo>
                  <a:pt x="160" y="184"/>
                </a:lnTo>
                <a:lnTo>
                  <a:pt x="167" y="185"/>
                </a:lnTo>
                <a:lnTo>
                  <a:pt x="170" y="187"/>
                </a:lnTo>
                <a:lnTo>
                  <a:pt x="172" y="179"/>
                </a:lnTo>
                <a:lnTo>
                  <a:pt x="170" y="177"/>
                </a:lnTo>
                <a:lnTo>
                  <a:pt x="163" y="176"/>
                </a:lnTo>
                <a:close/>
                <a:moveTo>
                  <a:pt x="204" y="176"/>
                </a:moveTo>
                <a:lnTo>
                  <a:pt x="202" y="180"/>
                </a:lnTo>
                <a:lnTo>
                  <a:pt x="209" y="183"/>
                </a:lnTo>
                <a:lnTo>
                  <a:pt x="213" y="184"/>
                </a:lnTo>
                <a:lnTo>
                  <a:pt x="214" y="183"/>
                </a:lnTo>
                <a:lnTo>
                  <a:pt x="216" y="179"/>
                </a:lnTo>
                <a:lnTo>
                  <a:pt x="204" y="176"/>
                </a:lnTo>
                <a:close/>
                <a:moveTo>
                  <a:pt x="151" y="173"/>
                </a:moveTo>
                <a:lnTo>
                  <a:pt x="150" y="176"/>
                </a:lnTo>
                <a:lnTo>
                  <a:pt x="149" y="180"/>
                </a:lnTo>
                <a:lnTo>
                  <a:pt x="159" y="183"/>
                </a:lnTo>
                <a:lnTo>
                  <a:pt x="160" y="176"/>
                </a:lnTo>
                <a:lnTo>
                  <a:pt x="151" y="173"/>
                </a:lnTo>
                <a:close/>
                <a:moveTo>
                  <a:pt x="112" y="173"/>
                </a:moveTo>
                <a:lnTo>
                  <a:pt x="111" y="187"/>
                </a:lnTo>
                <a:lnTo>
                  <a:pt x="118" y="189"/>
                </a:lnTo>
                <a:lnTo>
                  <a:pt x="118" y="188"/>
                </a:lnTo>
                <a:lnTo>
                  <a:pt x="121" y="176"/>
                </a:lnTo>
                <a:lnTo>
                  <a:pt x="112" y="173"/>
                </a:lnTo>
                <a:close/>
                <a:moveTo>
                  <a:pt x="315" y="173"/>
                </a:moveTo>
                <a:lnTo>
                  <a:pt x="309" y="179"/>
                </a:lnTo>
                <a:lnTo>
                  <a:pt x="310" y="181"/>
                </a:lnTo>
                <a:lnTo>
                  <a:pt x="314" y="187"/>
                </a:lnTo>
                <a:lnTo>
                  <a:pt x="321" y="181"/>
                </a:lnTo>
                <a:lnTo>
                  <a:pt x="315" y="173"/>
                </a:lnTo>
                <a:close/>
                <a:moveTo>
                  <a:pt x="189" y="173"/>
                </a:moveTo>
                <a:lnTo>
                  <a:pt x="188" y="176"/>
                </a:lnTo>
                <a:lnTo>
                  <a:pt x="200" y="179"/>
                </a:lnTo>
                <a:lnTo>
                  <a:pt x="201" y="176"/>
                </a:lnTo>
                <a:lnTo>
                  <a:pt x="189" y="173"/>
                </a:lnTo>
                <a:close/>
                <a:moveTo>
                  <a:pt x="339" y="172"/>
                </a:moveTo>
                <a:lnTo>
                  <a:pt x="334" y="175"/>
                </a:lnTo>
                <a:lnTo>
                  <a:pt x="339" y="180"/>
                </a:lnTo>
                <a:lnTo>
                  <a:pt x="343" y="177"/>
                </a:lnTo>
                <a:lnTo>
                  <a:pt x="339" y="172"/>
                </a:lnTo>
                <a:close/>
                <a:moveTo>
                  <a:pt x="220" y="171"/>
                </a:moveTo>
                <a:lnTo>
                  <a:pt x="220" y="173"/>
                </a:lnTo>
                <a:lnTo>
                  <a:pt x="229" y="175"/>
                </a:lnTo>
                <a:lnTo>
                  <a:pt x="237" y="177"/>
                </a:lnTo>
                <a:lnTo>
                  <a:pt x="237" y="175"/>
                </a:lnTo>
                <a:lnTo>
                  <a:pt x="229" y="173"/>
                </a:lnTo>
                <a:lnTo>
                  <a:pt x="220" y="171"/>
                </a:lnTo>
                <a:close/>
                <a:moveTo>
                  <a:pt x="104" y="171"/>
                </a:moveTo>
                <a:lnTo>
                  <a:pt x="103" y="183"/>
                </a:lnTo>
                <a:lnTo>
                  <a:pt x="107" y="185"/>
                </a:lnTo>
                <a:lnTo>
                  <a:pt x="108" y="172"/>
                </a:lnTo>
                <a:lnTo>
                  <a:pt x="104" y="171"/>
                </a:lnTo>
                <a:close/>
                <a:moveTo>
                  <a:pt x="137" y="171"/>
                </a:moveTo>
                <a:lnTo>
                  <a:pt x="136" y="176"/>
                </a:lnTo>
                <a:lnTo>
                  <a:pt x="146" y="180"/>
                </a:lnTo>
                <a:lnTo>
                  <a:pt x="146" y="177"/>
                </a:lnTo>
                <a:lnTo>
                  <a:pt x="147" y="173"/>
                </a:lnTo>
                <a:lnTo>
                  <a:pt x="137" y="171"/>
                </a:lnTo>
                <a:close/>
                <a:moveTo>
                  <a:pt x="83" y="171"/>
                </a:moveTo>
                <a:lnTo>
                  <a:pt x="79" y="175"/>
                </a:lnTo>
                <a:lnTo>
                  <a:pt x="82" y="175"/>
                </a:lnTo>
                <a:lnTo>
                  <a:pt x="83" y="171"/>
                </a:lnTo>
                <a:close/>
                <a:moveTo>
                  <a:pt x="49" y="170"/>
                </a:moveTo>
                <a:lnTo>
                  <a:pt x="45" y="180"/>
                </a:lnTo>
                <a:lnTo>
                  <a:pt x="55" y="184"/>
                </a:lnTo>
                <a:lnTo>
                  <a:pt x="59" y="177"/>
                </a:lnTo>
                <a:lnTo>
                  <a:pt x="59" y="172"/>
                </a:lnTo>
                <a:lnTo>
                  <a:pt x="54" y="171"/>
                </a:lnTo>
                <a:lnTo>
                  <a:pt x="49" y="170"/>
                </a:lnTo>
                <a:close/>
                <a:moveTo>
                  <a:pt x="178" y="170"/>
                </a:moveTo>
                <a:lnTo>
                  <a:pt x="176" y="173"/>
                </a:lnTo>
                <a:lnTo>
                  <a:pt x="185" y="175"/>
                </a:lnTo>
                <a:lnTo>
                  <a:pt x="187" y="172"/>
                </a:lnTo>
                <a:lnTo>
                  <a:pt x="178" y="170"/>
                </a:lnTo>
                <a:close/>
                <a:moveTo>
                  <a:pt x="92" y="168"/>
                </a:moveTo>
                <a:lnTo>
                  <a:pt x="92" y="173"/>
                </a:lnTo>
                <a:lnTo>
                  <a:pt x="92" y="179"/>
                </a:lnTo>
                <a:lnTo>
                  <a:pt x="100" y="183"/>
                </a:lnTo>
                <a:lnTo>
                  <a:pt x="103" y="171"/>
                </a:lnTo>
                <a:lnTo>
                  <a:pt x="92" y="168"/>
                </a:lnTo>
                <a:close/>
                <a:moveTo>
                  <a:pt x="292" y="168"/>
                </a:moveTo>
                <a:lnTo>
                  <a:pt x="284" y="173"/>
                </a:lnTo>
                <a:lnTo>
                  <a:pt x="273" y="200"/>
                </a:lnTo>
                <a:lnTo>
                  <a:pt x="275" y="201"/>
                </a:lnTo>
                <a:lnTo>
                  <a:pt x="284" y="193"/>
                </a:lnTo>
                <a:lnTo>
                  <a:pt x="281" y="189"/>
                </a:lnTo>
                <a:lnTo>
                  <a:pt x="281" y="188"/>
                </a:lnTo>
                <a:lnTo>
                  <a:pt x="283" y="187"/>
                </a:lnTo>
                <a:lnTo>
                  <a:pt x="283" y="185"/>
                </a:lnTo>
                <a:lnTo>
                  <a:pt x="284" y="187"/>
                </a:lnTo>
                <a:lnTo>
                  <a:pt x="285" y="188"/>
                </a:lnTo>
                <a:lnTo>
                  <a:pt x="283" y="180"/>
                </a:lnTo>
                <a:lnTo>
                  <a:pt x="283" y="180"/>
                </a:lnTo>
                <a:lnTo>
                  <a:pt x="283" y="179"/>
                </a:lnTo>
                <a:lnTo>
                  <a:pt x="289" y="188"/>
                </a:lnTo>
                <a:lnTo>
                  <a:pt x="298" y="181"/>
                </a:lnTo>
                <a:lnTo>
                  <a:pt x="292" y="168"/>
                </a:lnTo>
                <a:close/>
                <a:moveTo>
                  <a:pt x="41" y="167"/>
                </a:moveTo>
                <a:lnTo>
                  <a:pt x="38" y="170"/>
                </a:lnTo>
                <a:lnTo>
                  <a:pt x="37" y="172"/>
                </a:lnTo>
                <a:lnTo>
                  <a:pt x="36" y="175"/>
                </a:lnTo>
                <a:lnTo>
                  <a:pt x="37" y="176"/>
                </a:lnTo>
                <a:lnTo>
                  <a:pt x="42" y="179"/>
                </a:lnTo>
                <a:lnTo>
                  <a:pt x="45" y="172"/>
                </a:lnTo>
                <a:lnTo>
                  <a:pt x="46" y="170"/>
                </a:lnTo>
                <a:lnTo>
                  <a:pt x="41" y="167"/>
                </a:lnTo>
                <a:close/>
                <a:moveTo>
                  <a:pt x="322" y="167"/>
                </a:moveTo>
                <a:lnTo>
                  <a:pt x="319" y="170"/>
                </a:lnTo>
                <a:lnTo>
                  <a:pt x="326" y="177"/>
                </a:lnTo>
                <a:lnTo>
                  <a:pt x="327" y="176"/>
                </a:lnTo>
                <a:lnTo>
                  <a:pt x="328" y="176"/>
                </a:lnTo>
                <a:lnTo>
                  <a:pt x="323" y="168"/>
                </a:lnTo>
                <a:lnTo>
                  <a:pt x="322" y="167"/>
                </a:lnTo>
                <a:close/>
                <a:moveTo>
                  <a:pt x="87" y="167"/>
                </a:moveTo>
                <a:lnTo>
                  <a:pt x="86" y="171"/>
                </a:lnTo>
                <a:lnTo>
                  <a:pt x="83" y="176"/>
                </a:lnTo>
                <a:lnTo>
                  <a:pt x="88" y="177"/>
                </a:lnTo>
                <a:lnTo>
                  <a:pt x="88" y="172"/>
                </a:lnTo>
                <a:lnTo>
                  <a:pt x="90" y="168"/>
                </a:lnTo>
                <a:lnTo>
                  <a:pt x="87" y="167"/>
                </a:lnTo>
                <a:close/>
                <a:moveTo>
                  <a:pt x="206" y="167"/>
                </a:moveTo>
                <a:lnTo>
                  <a:pt x="205" y="171"/>
                </a:lnTo>
                <a:lnTo>
                  <a:pt x="217" y="172"/>
                </a:lnTo>
                <a:lnTo>
                  <a:pt x="218" y="171"/>
                </a:lnTo>
                <a:lnTo>
                  <a:pt x="206" y="167"/>
                </a:lnTo>
                <a:close/>
                <a:moveTo>
                  <a:pt x="126" y="167"/>
                </a:moveTo>
                <a:lnTo>
                  <a:pt x="125" y="173"/>
                </a:lnTo>
                <a:lnTo>
                  <a:pt x="133" y="176"/>
                </a:lnTo>
                <a:lnTo>
                  <a:pt x="134" y="170"/>
                </a:lnTo>
                <a:lnTo>
                  <a:pt x="130" y="168"/>
                </a:lnTo>
                <a:lnTo>
                  <a:pt x="126" y="167"/>
                </a:lnTo>
                <a:close/>
                <a:moveTo>
                  <a:pt x="166" y="164"/>
                </a:moveTo>
                <a:lnTo>
                  <a:pt x="164" y="170"/>
                </a:lnTo>
                <a:lnTo>
                  <a:pt x="174" y="172"/>
                </a:lnTo>
                <a:lnTo>
                  <a:pt x="175" y="168"/>
                </a:lnTo>
                <a:lnTo>
                  <a:pt x="166" y="164"/>
                </a:lnTo>
                <a:close/>
                <a:moveTo>
                  <a:pt x="52" y="164"/>
                </a:moveTo>
                <a:lnTo>
                  <a:pt x="50" y="167"/>
                </a:lnTo>
                <a:lnTo>
                  <a:pt x="59" y="170"/>
                </a:lnTo>
                <a:lnTo>
                  <a:pt x="58" y="167"/>
                </a:lnTo>
                <a:lnTo>
                  <a:pt x="52" y="164"/>
                </a:lnTo>
                <a:close/>
                <a:moveTo>
                  <a:pt x="348" y="164"/>
                </a:moveTo>
                <a:lnTo>
                  <a:pt x="343" y="168"/>
                </a:lnTo>
                <a:lnTo>
                  <a:pt x="347" y="173"/>
                </a:lnTo>
                <a:lnTo>
                  <a:pt x="352" y="171"/>
                </a:lnTo>
                <a:lnTo>
                  <a:pt x="348" y="164"/>
                </a:lnTo>
                <a:close/>
                <a:moveTo>
                  <a:pt x="297" y="164"/>
                </a:moveTo>
                <a:lnTo>
                  <a:pt x="296" y="166"/>
                </a:lnTo>
                <a:lnTo>
                  <a:pt x="300" y="170"/>
                </a:lnTo>
                <a:lnTo>
                  <a:pt x="302" y="176"/>
                </a:lnTo>
                <a:lnTo>
                  <a:pt x="297" y="164"/>
                </a:lnTo>
                <a:close/>
                <a:moveTo>
                  <a:pt x="28" y="164"/>
                </a:moveTo>
                <a:lnTo>
                  <a:pt x="25" y="168"/>
                </a:lnTo>
                <a:lnTo>
                  <a:pt x="34" y="173"/>
                </a:lnTo>
                <a:lnTo>
                  <a:pt x="38" y="167"/>
                </a:lnTo>
                <a:lnTo>
                  <a:pt x="33" y="164"/>
                </a:lnTo>
                <a:lnTo>
                  <a:pt x="28" y="164"/>
                </a:lnTo>
                <a:close/>
                <a:moveTo>
                  <a:pt x="45" y="162"/>
                </a:moveTo>
                <a:lnTo>
                  <a:pt x="44" y="164"/>
                </a:lnTo>
                <a:lnTo>
                  <a:pt x="49" y="167"/>
                </a:lnTo>
                <a:lnTo>
                  <a:pt x="50" y="163"/>
                </a:lnTo>
                <a:lnTo>
                  <a:pt x="45" y="162"/>
                </a:lnTo>
                <a:close/>
                <a:moveTo>
                  <a:pt x="113" y="162"/>
                </a:moveTo>
                <a:lnTo>
                  <a:pt x="112" y="170"/>
                </a:lnTo>
                <a:lnTo>
                  <a:pt x="120" y="172"/>
                </a:lnTo>
                <a:lnTo>
                  <a:pt x="122" y="172"/>
                </a:lnTo>
                <a:lnTo>
                  <a:pt x="124" y="166"/>
                </a:lnTo>
                <a:lnTo>
                  <a:pt x="113" y="162"/>
                </a:lnTo>
                <a:close/>
                <a:moveTo>
                  <a:pt x="155" y="160"/>
                </a:moveTo>
                <a:lnTo>
                  <a:pt x="153" y="167"/>
                </a:lnTo>
                <a:lnTo>
                  <a:pt x="160" y="170"/>
                </a:lnTo>
                <a:lnTo>
                  <a:pt x="162" y="170"/>
                </a:lnTo>
                <a:lnTo>
                  <a:pt x="163" y="164"/>
                </a:lnTo>
                <a:lnTo>
                  <a:pt x="155" y="160"/>
                </a:lnTo>
                <a:close/>
                <a:moveTo>
                  <a:pt x="16" y="160"/>
                </a:moveTo>
                <a:lnTo>
                  <a:pt x="15" y="163"/>
                </a:lnTo>
                <a:lnTo>
                  <a:pt x="23" y="167"/>
                </a:lnTo>
                <a:lnTo>
                  <a:pt x="25" y="163"/>
                </a:lnTo>
                <a:lnTo>
                  <a:pt x="16" y="160"/>
                </a:lnTo>
                <a:close/>
                <a:moveTo>
                  <a:pt x="192" y="160"/>
                </a:moveTo>
                <a:lnTo>
                  <a:pt x="191" y="167"/>
                </a:lnTo>
                <a:lnTo>
                  <a:pt x="202" y="170"/>
                </a:lnTo>
                <a:lnTo>
                  <a:pt x="204" y="166"/>
                </a:lnTo>
                <a:lnTo>
                  <a:pt x="192" y="160"/>
                </a:lnTo>
                <a:close/>
                <a:moveTo>
                  <a:pt x="331" y="159"/>
                </a:moveTo>
                <a:lnTo>
                  <a:pt x="326" y="164"/>
                </a:lnTo>
                <a:lnTo>
                  <a:pt x="326" y="164"/>
                </a:lnTo>
                <a:lnTo>
                  <a:pt x="332" y="172"/>
                </a:lnTo>
                <a:lnTo>
                  <a:pt x="338" y="170"/>
                </a:lnTo>
                <a:lnTo>
                  <a:pt x="331" y="159"/>
                </a:lnTo>
                <a:close/>
                <a:moveTo>
                  <a:pt x="108" y="159"/>
                </a:moveTo>
                <a:lnTo>
                  <a:pt x="105" y="167"/>
                </a:lnTo>
                <a:lnTo>
                  <a:pt x="109" y="168"/>
                </a:lnTo>
                <a:lnTo>
                  <a:pt x="111" y="160"/>
                </a:lnTo>
                <a:lnTo>
                  <a:pt x="108" y="159"/>
                </a:lnTo>
                <a:close/>
                <a:moveTo>
                  <a:pt x="225" y="158"/>
                </a:moveTo>
                <a:lnTo>
                  <a:pt x="222" y="166"/>
                </a:lnTo>
                <a:lnTo>
                  <a:pt x="237" y="171"/>
                </a:lnTo>
                <a:lnTo>
                  <a:pt x="237" y="163"/>
                </a:lnTo>
                <a:lnTo>
                  <a:pt x="234" y="162"/>
                </a:lnTo>
                <a:lnTo>
                  <a:pt x="231" y="160"/>
                </a:lnTo>
                <a:lnTo>
                  <a:pt x="225" y="158"/>
                </a:lnTo>
                <a:close/>
                <a:moveTo>
                  <a:pt x="306" y="158"/>
                </a:moveTo>
                <a:lnTo>
                  <a:pt x="301" y="162"/>
                </a:lnTo>
                <a:lnTo>
                  <a:pt x="304" y="168"/>
                </a:lnTo>
                <a:lnTo>
                  <a:pt x="306" y="175"/>
                </a:lnTo>
                <a:lnTo>
                  <a:pt x="313" y="171"/>
                </a:lnTo>
                <a:lnTo>
                  <a:pt x="311" y="167"/>
                </a:lnTo>
                <a:lnTo>
                  <a:pt x="306" y="158"/>
                </a:lnTo>
                <a:close/>
                <a:moveTo>
                  <a:pt x="100" y="156"/>
                </a:moveTo>
                <a:lnTo>
                  <a:pt x="95" y="160"/>
                </a:lnTo>
                <a:lnTo>
                  <a:pt x="88" y="164"/>
                </a:lnTo>
                <a:lnTo>
                  <a:pt x="88" y="166"/>
                </a:lnTo>
                <a:lnTo>
                  <a:pt x="91" y="166"/>
                </a:lnTo>
                <a:lnTo>
                  <a:pt x="92" y="163"/>
                </a:lnTo>
                <a:lnTo>
                  <a:pt x="95" y="160"/>
                </a:lnTo>
                <a:lnTo>
                  <a:pt x="95" y="162"/>
                </a:lnTo>
                <a:lnTo>
                  <a:pt x="95" y="162"/>
                </a:lnTo>
                <a:lnTo>
                  <a:pt x="95" y="163"/>
                </a:lnTo>
                <a:lnTo>
                  <a:pt x="94" y="163"/>
                </a:lnTo>
                <a:lnTo>
                  <a:pt x="94" y="166"/>
                </a:lnTo>
                <a:lnTo>
                  <a:pt x="104" y="167"/>
                </a:lnTo>
                <a:lnTo>
                  <a:pt x="105" y="158"/>
                </a:lnTo>
                <a:lnTo>
                  <a:pt x="100" y="156"/>
                </a:lnTo>
                <a:close/>
                <a:moveTo>
                  <a:pt x="180" y="155"/>
                </a:moveTo>
                <a:lnTo>
                  <a:pt x="178" y="164"/>
                </a:lnTo>
                <a:lnTo>
                  <a:pt x="188" y="167"/>
                </a:lnTo>
                <a:lnTo>
                  <a:pt x="191" y="159"/>
                </a:lnTo>
                <a:lnTo>
                  <a:pt x="185" y="158"/>
                </a:lnTo>
                <a:lnTo>
                  <a:pt x="180" y="155"/>
                </a:lnTo>
                <a:close/>
                <a:moveTo>
                  <a:pt x="34" y="155"/>
                </a:moveTo>
                <a:lnTo>
                  <a:pt x="31" y="160"/>
                </a:lnTo>
                <a:lnTo>
                  <a:pt x="41" y="163"/>
                </a:lnTo>
                <a:lnTo>
                  <a:pt x="44" y="160"/>
                </a:lnTo>
                <a:lnTo>
                  <a:pt x="34" y="155"/>
                </a:lnTo>
                <a:close/>
                <a:moveTo>
                  <a:pt x="139" y="155"/>
                </a:moveTo>
                <a:lnTo>
                  <a:pt x="138" y="164"/>
                </a:lnTo>
                <a:lnTo>
                  <a:pt x="150" y="167"/>
                </a:lnTo>
                <a:lnTo>
                  <a:pt x="151" y="159"/>
                </a:lnTo>
                <a:lnTo>
                  <a:pt x="139" y="155"/>
                </a:lnTo>
                <a:close/>
                <a:moveTo>
                  <a:pt x="57" y="154"/>
                </a:moveTo>
                <a:lnTo>
                  <a:pt x="54" y="159"/>
                </a:lnTo>
                <a:lnTo>
                  <a:pt x="58" y="160"/>
                </a:lnTo>
                <a:lnTo>
                  <a:pt x="58" y="155"/>
                </a:lnTo>
                <a:lnTo>
                  <a:pt x="58" y="155"/>
                </a:lnTo>
                <a:lnTo>
                  <a:pt x="57" y="154"/>
                </a:lnTo>
                <a:close/>
                <a:moveTo>
                  <a:pt x="292" y="154"/>
                </a:moveTo>
                <a:lnTo>
                  <a:pt x="292" y="154"/>
                </a:lnTo>
                <a:lnTo>
                  <a:pt x="286" y="166"/>
                </a:lnTo>
                <a:lnTo>
                  <a:pt x="294" y="160"/>
                </a:lnTo>
                <a:lnTo>
                  <a:pt x="292" y="154"/>
                </a:lnTo>
                <a:close/>
                <a:moveTo>
                  <a:pt x="313" y="154"/>
                </a:moveTo>
                <a:lnTo>
                  <a:pt x="309" y="155"/>
                </a:lnTo>
                <a:lnTo>
                  <a:pt x="317" y="167"/>
                </a:lnTo>
                <a:lnTo>
                  <a:pt x="319" y="166"/>
                </a:lnTo>
                <a:lnTo>
                  <a:pt x="321" y="164"/>
                </a:lnTo>
                <a:lnTo>
                  <a:pt x="313" y="154"/>
                </a:lnTo>
                <a:close/>
                <a:moveTo>
                  <a:pt x="53" y="153"/>
                </a:moveTo>
                <a:lnTo>
                  <a:pt x="49" y="158"/>
                </a:lnTo>
                <a:lnTo>
                  <a:pt x="53" y="159"/>
                </a:lnTo>
                <a:lnTo>
                  <a:pt x="57" y="154"/>
                </a:lnTo>
                <a:lnTo>
                  <a:pt x="53" y="153"/>
                </a:lnTo>
                <a:close/>
                <a:moveTo>
                  <a:pt x="213" y="153"/>
                </a:moveTo>
                <a:lnTo>
                  <a:pt x="209" y="162"/>
                </a:lnTo>
                <a:lnTo>
                  <a:pt x="220" y="166"/>
                </a:lnTo>
                <a:lnTo>
                  <a:pt x="222" y="156"/>
                </a:lnTo>
                <a:lnTo>
                  <a:pt x="213" y="153"/>
                </a:lnTo>
                <a:close/>
                <a:moveTo>
                  <a:pt x="340" y="153"/>
                </a:moveTo>
                <a:lnTo>
                  <a:pt x="335" y="156"/>
                </a:lnTo>
                <a:lnTo>
                  <a:pt x="342" y="166"/>
                </a:lnTo>
                <a:lnTo>
                  <a:pt x="347" y="162"/>
                </a:lnTo>
                <a:lnTo>
                  <a:pt x="340" y="153"/>
                </a:lnTo>
                <a:close/>
                <a:moveTo>
                  <a:pt x="168" y="151"/>
                </a:moveTo>
                <a:lnTo>
                  <a:pt x="168" y="153"/>
                </a:lnTo>
                <a:lnTo>
                  <a:pt x="167" y="160"/>
                </a:lnTo>
                <a:lnTo>
                  <a:pt x="176" y="163"/>
                </a:lnTo>
                <a:lnTo>
                  <a:pt x="176" y="159"/>
                </a:lnTo>
                <a:lnTo>
                  <a:pt x="178" y="154"/>
                </a:lnTo>
                <a:lnTo>
                  <a:pt x="168" y="151"/>
                </a:lnTo>
                <a:close/>
                <a:moveTo>
                  <a:pt x="132" y="151"/>
                </a:moveTo>
                <a:lnTo>
                  <a:pt x="129" y="160"/>
                </a:lnTo>
                <a:lnTo>
                  <a:pt x="136" y="163"/>
                </a:lnTo>
                <a:lnTo>
                  <a:pt x="138" y="154"/>
                </a:lnTo>
                <a:lnTo>
                  <a:pt x="132" y="151"/>
                </a:lnTo>
                <a:close/>
                <a:moveTo>
                  <a:pt x="160" y="150"/>
                </a:moveTo>
                <a:lnTo>
                  <a:pt x="158" y="158"/>
                </a:lnTo>
                <a:lnTo>
                  <a:pt x="164" y="159"/>
                </a:lnTo>
                <a:lnTo>
                  <a:pt x="167" y="151"/>
                </a:lnTo>
                <a:lnTo>
                  <a:pt x="160" y="150"/>
                </a:lnTo>
                <a:close/>
                <a:moveTo>
                  <a:pt x="25" y="150"/>
                </a:moveTo>
                <a:lnTo>
                  <a:pt x="20" y="156"/>
                </a:lnTo>
                <a:lnTo>
                  <a:pt x="28" y="159"/>
                </a:lnTo>
                <a:lnTo>
                  <a:pt x="32" y="154"/>
                </a:lnTo>
                <a:lnTo>
                  <a:pt x="25" y="150"/>
                </a:lnTo>
                <a:close/>
                <a:moveTo>
                  <a:pt x="229" y="149"/>
                </a:moveTo>
                <a:lnTo>
                  <a:pt x="227" y="153"/>
                </a:lnTo>
                <a:lnTo>
                  <a:pt x="230" y="154"/>
                </a:lnTo>
                <a:lnTo>
                  <a:pt x="233" y="155"/>
                </a:lnTo>
                <a:lnTo>
                  <a:pt x="237" y="156"/>
                </a:lnTo>
                <a:lnTo>
                  <a:pt x="235" y="150"/>
                </a:lnTo>
                <a:lnTo>
                  <a:pt x="233" y="150"/>
                </a:lnTo>
                <a:lnTo>
                  <a:pt x="229" y="149"/>
                </a:lnTo>
                <a:close/>
                <a:moveTo>
                  <a:pt x="40" y="147"/>
                </a:moveTo>
                <a:lnTo>
                  <a:pt x="36" y="153"/>
                </a:lnTo>
                <a:lnTo>
                  <a:pt x="38" y="153"/>
                </a:lnTo>
                <a:lnTo>
                  <a:pt x="46" y="156"/>
                </a:lnTo>
                <a:lnTo>
                  <a:pt x="50" y="151"/>
                </a:lnTo>
                <a:lnTo>
                  <a:pt x="41" y="149"/>
                </a:lnTo>
                <a:lnTo>
                  <a:pt x="40" y="147"/>
                </a:lnTo>
                <a:close/>
                <a:moveTo>
                  <a:pt x="196" y="147"/>
                </a:moveTo>
                <a:lnTo>
                  <a:pt x="195" y="151"/>
                </a:lnTo>
                <a:lnTo>
                  <a:pt x="195" y="155"/>
                </a:lnTo>
                <a:lnTo>
                  <a:pt x="195" y="155"/>
                </a:lnTo>
                <a:lnTo>
                  <a:pt x="206" y="160"/>
                </a:lnTo>
                <a:lnTo>
                  <a:pt x="209" y="151"/>
                </a:lnTo>
                <a:lnTo>
                  <a:pt x="209" y="151"/>
                </a:lnTo>
                <a:lnTo>
                  <a:pt x="202" y="149"/>
                </a:lnTo>
                <a:lnTo>
                  <a:pt x="196" y="147"/>
                </a:lnTo>
                <a:close/>
                <a:moveTo>
                  <a:pt x="322" y="147"/>
                </a:moveTo>
                <a:lnTo>
                  <a:pt x="317" y="150"/>
                </a:lnTo>
                <a:lnTo>
                  <a:pt x="319" y="154"/>
                </a:lnTo>
                <a:lnTo>
                  <a:pt x="322" y="158"/>
                </a:lnTo>
                <a:lnTo>
                  <a:pt x="325" y="162"/>
                </a:lnTo>
                <a:lnTo>
                  <a:pt x="330" y="158"/>
                </a:lnTo>
                <a:lnTo>
                  <a:pt x="326" y="151"/>
                </a:lnTo>
                <a:lnTo>
                  <a:pt x="322" y="147"/>
                </a:lnTo>
                <a:close/>
                <a:moveTo>
                  <a:pt x="121" y="147"/>
                </a:moveTo>
                <a:lnTo>
                  <a:pt x="111" y="151"/>
                </a:lnTo>
                <a:lnTo>
                  <a:pt x="109" y="153"/>
                </a:lnTo>
                <a:lnTo>
                  <a:pt x="113" y="154"/>
                </a:lnTo>
                <a:lnTo>
                  <a:pt x="115" y="154"/>
                </a:lnTo>
                <a:lnTo>
                  <a:pt x="115" y="153"/>
                </a:lnTo>
                <a:lnTo>
                  <a:pt x="116" y="153"/>
                </a:lnTo>
                <a:lnTo>
                  <a:pt x="116" y="154"/>
                </a:lnTo>
                <a:lnTo>
                  <a:pt x="115" y="155"/>
                </a:lnTo>
                <a:lnTo>
                  <a:pt x="121" y="158"/>
                </a:lnTo>
                <a:lnTo>
                  <a:pt x="125" y="159"/>
                </a:lnTo>
                <a:lnTo>
                  <a:pt x="129" y="150"/>
                </a:lnTo>
                <a:lnTo>
                  <a:pt x="121" y="147"/>
                </a:lnTo>
                <a:close/>
                <a:moveTo>
                  <a:pt x="57" y="146"/>
                </a:moveTo>
                <a:lnTo>
                  <a:pt x="54" y="150"/>
                </a:lnTo>
                <a:lnTo>
                  <a:pt x="58" y="153"/>
                </a:lnTo>
                <a:lnTo>
                  <a:pt x="58" y="146"/>
                </a:lnTo>
                <a:lnTo>
                  <a:pt x="57" y="146"/>
                </a:lnTo>
                <a:close/>
                <a:moveTo>
                  <a:pt x="300" y="146"/>
                </a:moveTo>
                <a:lnTo>
                  <a:pt x="293" y="149"/>
                </a:lnTo>
                <a:lnTo>
                  <a:pt x="293" y="151"/>
                </a:lnTo>
                <a:lnTo>
                  <a:pt x="296" y="154"/>
                </a:lnTo>
                <a:lnTo>
                  <a:pt x="298" y="158"/>
                </a:lnTo>
                <a:lnTo>
                  <a:pt x="304" y="154"/>
                </a:lnTo>
                <a:lnTo>
                  <a:pt x="300" y="146"/>
                </a:lnTo>
                <a:close/>
                <a:moveTo>
                  <a:pt x="351" y="145"/>
                </a:moveTo>
                <a:lnTo>
                  <a:pt x="344" y="150"/>
                </a:lnTo>
                <a:lnTo>
                  <a:pt x="349" y="160"/>
                </a:lnTo>
                <a:lnTo>
                  <a:pt x="357" y="155"/>
                </a:lnTo>
                <a:lnTo>
                  <a:pt x="351" y="145"/>
                </a:lnTo>
                <a:close/>
                <a:moveTo>
                  <a:pt x="29" y="143"/>
                </a:moveTo>
                <a:lnTo>
                  <a:pt x="27" y="147"/>
                </a:lnTo>
                <a:lnTo>
                  <a:pt x="34" y="151"/>
                </a:lnTo>
                <a:lnTo>
                  <a:pt x="37" y="147"/>
                </a:lnTo>
                <a:lnTo>
                  <a:pt x="29" y="143"/>
                </a:lnTo>
                <a:close/>
                <a:moveTo>
                  <a:pt x="142" y="143"/>
                </a:moveTo>
                <a:lnTo>
                  <a:pt x="141" y="151"/>
                </a:lnTo>
                <a:lnTo>
                  <a:pt x="145" y="153"/>
                </a:lnTo>
                <a:lnTo>
                  <a:pt x="153" y="155"/>
                </a:lnTo>
                <a:lnTo>
                  <a:pt x="155" y="149"/>
                </a:lnTo>
                <a:lnTo>
                  <a:pt x="149" y="146"/>
                </a:lnTo>
                <a:lnTo>
                  <a:pt x="145" y="145"/>
                </a:lnTo>
                <a:lnTo>
                  <a:pt x="142" y="143"/>
                </a:lnTo>
                <a:close/>
                <a:moveTo>
                  <a:pt x="133" y="143"/>
                </a:moveTo>
                <a:lnTo>
                  <a:pt x="126" y="146"/>
                </a:lnTo>
                <a:lnTo>
                  <a:pt x="130" y="147"/>
                </a:lnTo>
                <a:lnTo>
                  <a:pt x="133" y="143"/>
                </a:lnTo>
                <a:close/>
                <a:moveTo>
                  <a:pt x="306" y="142"/>
                </a:moveTo>
                <a:lnTo>
                  <a:pt x="304" y="145"/>
                </a:lnTo>
                <a:lnTo>
                  <a:pt x="302" y="145"/>
                </a:lnTo>
                <a:lnTo>
                  <a:pt x="306" y="153"/>
                </a:lnTo>
                <a:lnTo>
                  <a:pt x="310" y="150"/>
                </a:lnTo>
                <a:lnTo>
                  <a:pt x="306" y="142"/>
                </a:lnTo>
                <a:close/>
                <a:moveTo>
                  <a:pt x="138" y="142"/>
                </a:moveTo>
                <a:lnTo>
                  <a:pt x="136" y="142"/>
                </a:lnTo>
                <a:lnTo>
                  <a:pt x="133" y="147"/>
                </a:lnTo>
                <a:lnTo>
                  <a:pt x="138" y="150"/>
                </a:lnTo>
                <a:lnTo>
                  <a:pt x="139" y="142"/>
                </a:lnTo>
                <a:lnTo>
                  <a:pt x="138" y="142"/>
                </a:lnTo>
                <a:close/>
                <a:moveTo>
                  <a:pt x="184" y="142"/>
                </a:moveTo>
                <a:lnTo>
                  <a:pt x="181" y="150"/>
                </a:lnTo>
                <a:lnTo>
                  <a:pt x="192" y="154"/>
                </a:lnTo>
                <a:lnTo>
                  <a:pt x="193" y="146"/>
                </a:lnTo>
                <a:lnTo>
                  <a:pt x="189" y="145"/>
                </a:lnTo>
                <a:lnTo>
                  <a:pt x="185" y="142"/>
                </a:lnTo>
                <a:lnTo>
                  <a:pt x="184" y="142"/>
                </a:lnTo>
                <a:close/>
                <a:moveTo>
                  <a:pt x="217" y="141"/>
                </a:moveTo>
                <a:lnTo>
                  <a:pt x="214" y="147"/>
                </a:lnTo>
                <a:lnTo>
                  <a:pt x="225" y="151"/>
                </a:lnTo>
                <a:lnTo>
                  <a:pt x="226" y="147"/>
                </a:lnTo>
                <a:lnTo>
                  <a:pt x="221" y="145"/>
                </a:lnTo>
                <a:lnTo>
                  <a:pt x="217" y="141"/>
                </a:lnTo>
                <a:close/>
                <a:moveTo>
                  <a:pt x="231" y="139"/>
                </a:moveTo>
                <a:lnTo>
                  <a:pt x="230" y="143"/>
                </a:lnTo>
                <a:lnTo>
                  <a:pt x="234" y="145"/>
                </a:lnTo>
                <a:lnTo>
                  <a:pt x="234" y="146"/>
                </a:lnTo>
                <a:lnTo>
                  <a:pt x="235" y="147"/>
                </a:lnTo>
                <a:lnTo>
                  <a:pt x="234" y="141"/>
                </a:lnTo>
                <a:lnTo>
                  <a:pt x="231" y="139"/>
                </a:lnTo>
                <a:close/>
                <a:moveTo>
                  <a:pt x="297" y="139"/>
                </a:moveTo>
                <a:lnTo>
                  <a:pt x="296" y="145"/>
                </a:lnTo>
                <a:lnTo>
                  <a:pt x="298" y="143"/>
                </a:lnTo>
                <a:lnTo>
                  <a:pt x="297" y="139"/>
                </a:lnTo>
                <a:close/>
                <a:moveTo>
                  <a:pt x="332" y="139"/>
                </a:moveTo>
                <a:lnTo>
                  <a:pt x="326" y="143"/>
                </a:lnTo>
                <a:lnTo>
                  <a:pt x="328" y="149"/>
                </a:lnTo>
                <a:lnTo>
                  <a:pt x="334" y="154"/>
                </a:lnTo>
                <a:lnTo>
                  <a:pt x="339" y="150"/>
                </a:lnTo>
                <a:lnTo>
                  <a:pt x="332" y="139"/>
                </a:lnTo>
                <a:close/>
                <a:moveTo>
                  <a:pt x="46" y="139"/>
                </a:moveTo>
                <a:lnTo>
                  <a:pt x="44" y="141"/>
                </a:lnTo>
                <a:lnTo>
                  <a:pt x="41" y="145"/>
                </a:lnTo>
                <a:lnTo>
                  <a:pt x="52" y="149"/>
                </a:lnTo>
                <a:lnTo>
                  <a:pt x="55" y="146"/>
                </a:lnTo>
                <a:lnTo>
                  <a:pt x="50" y="142"/>
                </a:lnTo>
                <a:lnTo>
                  <a:pt x="46" y="139"/>
                </a:lnTo>
                <a:close/>
                <a:moveTo>
                  <a:pt x="16" y="138"/>
                </a:moveTo>
                <a:lnTo>
                  <a:pt x="15" y="139"/>
                </a:lnTo>
                <a:lnTo>
                  <a:pt x="13" y="142"/>
                </a:lnTo>
                <a:lnTo>
                  <a:pt x="16" y="138"/>
                </a:lnTo>
                <a:close/>
                <a:moveTo>
                  <a:pt x="360" y="138"/>
                </a:moveTo>
                <a:lnTo>
                  <a:pt x="355" y="142"/>
                </a:lnTo>
                <a:lnTo>
                  <a:pt x="357" y="147"/>
                </a:lnTo>
                <a:lnTo>
                  <a:pt x="360" y="154"/>
                </a:lnTo>
                <a:lnTo>
                  <a:pt x="368" y="149"/>
                </a:lnTo>
                <a:lnTo>
                  <a:pt x="368" y="147"/>
                </a:lnTo>
                <a:lnTo>
                  <a:pt x="367" y="146"/>
                </a:lnTo>
                <a:lnTo>
                  <a:pt x="363" y="143"/>
                </a:lnTo>
                <a:lnTo>
                  <a:pt x="360" y="138"/>
                </a:lnTo>
                <a:close/>
                <a:moveTo>
                  <a:pt x="160" y="137"/>
                </a:moveTo>
                <a:lnTo>
                  <a:pt x="149" y="139"/>
                </a:lnTo>
                <a:lnTo>
                  <a:pt x="158" y="142"/>
                </a:lnTo>
                <a:lnTo>
                  <a:pt x="160" y="137"/>
                </a:lnTo>
                <a:close/>
                <a:moveTo>
                  <a:pt x="315" y="137"/>
                </a:moveTo>
                <a:lnTo>
                  <a:pt x="311" y="139"/>
                </a:lnTo>
                <a:lnTo>
                  <a:pt x="315" y="147"/>
                </a:lnTo>
                <a:lnTo>
                  <a:pt x="321" y="143"/>
                </a:lnTo>
                <a:lnTo>
                  <a:pt x="315" y="137"/>
                </a:lnTo>
                <a:close/>
                <a:moveTo>
                  <a:pt x="170" y="135"/>
                </a:moveTo>
                <a:lnTo>
                  <a:pt x="163" y="137"/>
                </a:lnTo>
                <a:lnTo>
                  <a:pt x="162" y="143"/>
                </a:lnTo>
                <a:lnTo>
                  <a:pt x="164" y="143"/>
                </a:lnTo>
                <a:lnTo>
                  <a:pt x="168" y="145"/>
                </a:lnTo>
                <a:lnTo>
                  <a:pt x="170" y="135"/>
                </a:lnTo>
                <a:close/>
                <a:moveTo>
                  <a:pt x="49" y="134"/>
                </a:moveTo>
                <a:lnTo>
                  <a:pt x="49" y="135"/>
                </a:lnTo>
                <a:lnTo>
                  <a:pt x="58" y="139"/>
                </a:lnTo>
                <a:lnTo>
                  <a:pt x="58" y="135"/>
                </a:lnTo>
                <a:lnTo>
                  <a:pt x="57" y="135"/>
                </a:lnTo>
                <a:lnTo>
                  <a:pt x="53" y="135"/>
                </a:lnTo>
                <a:lnTo>
                  <a:pt x="49" y="134"/>
                </a:lnTo>
                <a:close/>
                <a:moveTo>
                  <a:pt x="200" y="134"/>
                </a:moveTo>
                <a:lnTo>
                  <a:pt x="199" y="138"/>
                </a:lnTo>
                <a:lnTo>
                  <a:pt x="197" y="142"/>
                </a:lnTo>
                <a:lnTo>
                  <a:pt x="208" y="145"/>
                </a:lnTo>
                <a:lnTo>
                  <a:pt x="212" y="146"/>
                </a:lnTo>
                <a:lnTo>
                  <a:pt x="214" y="139"/>
                </a:lnTo>
                <a:lnTo>
                  <a:pt x="206" y="137"/>
                </a:lnTo>
                <a:lnTo>
                  <a:pt x="200" y="134"/>
                </a:lnTo>
                <a:close/>
                <a:moveTo>
                  <a:pt x="38" y="133"/>
                </a:moveTo>
                <a:lnTo>
                  <a:pt x="32" y="141"/>
                </a:lnTo>
                <a:lnTo>
                  <a:pt x="40" y="143"/>
                </a:lnTo>
                <a:lnTo>
                  <a:pt x="41" y="141"/>
                </a:lnTo>
                <a:lnTo>
                  <a:pt x="44" y="137"/>
                </a:lnTo>
                <a:lnTo>
                  <a:pt x="38" y="133"/>
                </a:lnTo>
                <a:close/>
                <a:moveTo>
                  <a:pt x="344" y="133"/>
                </a:moveTo>
                <a:lnTo>
                  <a:pt x="340" y="135"/>
                </a:lnTo>
                <a:lnTo>
                  <a:pt x="336" y="137"/>
                </a:lnTo>
                <a:lnTo>
                  <a:pt x="343" y="147"/>
                </a:lnTo>
                <a:lnTo>
                  <a:pt x="349" y="142"/>
                </a:lnTo>
                <a:lnTo>
                  <a:pt x="344" y="133"/>
                </a:lnTo>
                <a:close/>
                <a:moveTo>
                  <a:pt x="191" y="132"/>
                </a:moveTo>
                <a:lnTo>
                  <a:pt x="171" y="135"/>
                </a:lnTo>
                <a:lnTo>
                  <a:pt x="170" y="145"/>
                </a:lnTo>
                <a:lnTo>
                  <a:pt x="179" y="149"/>
                </a:lnTo>
                <a:lnTo>
                  <a:pt x="180" y="143"/>
                </a:lnTo>
                <a:lnTo>
                  <a:pt x="181" y="139"/>
                </a:lnTo>
                <a:lnTo>
                  <a:pt x="176" y="135"/>
                </a:lnTo>
                <a:lnTo>
                  <a:pt x="176" y="135"/>
                </a:lnTo>
                <a:lnTo>
                  <a:pt x="176" y="134"/>
                </a:lnTo>
                <a:lnTo>
                  <a:pt x="179" y="134"/>
                </a:lnTo>
                <a:lnTo>
                  <a:pt x="181" y="135"/>
                </a:lnTo>
                <a:lnTo>
                  <a:pt x="183" y="135"/>
                </a:lnTo>
                <a:lnTo>
                  <a:pt x="185" y="133"/>
                </a:lnTo>
                <a:lnTo>
                  <a:pt x="188" y="132"/>
                </a:lnTo>
                <a:lnTo>
                  <a:pt x="188" y="132"/>
                </a:lnTo>
                <a:lnTo>
                  <a:pt x="188" y="133"/>
                </a:lnTo>
                <a:lnTo>
                  <a:pt x="188" y="133"/>
                </a:lnTo>
                <a:lnTo>
                  <a:pt x="188" y="134"/>
                </a:lnTo>
                <a:lnTo>
                  <a:pt x="187" y="137"/>
                </a:lnTo>
                <a:lnTo>
                  <a:pt x="188" y="138"/>
                </a:lnTo>
                <a:lnTo>
                  <a:pt x="195" y="141"/>
                </a:lnTo>
                <a:lnTo>
                  <a:pt x="196" y="133"/>
                </a:lnTo>
                <a:lnTo>
                  <a:pt x="193" y="132"/>
                </a:lnTo>
                <a:lnTo>
                  <a:pt x="191" y="132"/>
                </a:lnTo>
                <a:close/>
                <a:moveTo>
                  <a:pt x="220" y="130"/>
                </a:moveTo>
                <a:lnTo>
                  <a:pt x="218" y="137"/>
                </a:lnTo>
                <a:lnTo>
                  <a:pt x="220" y="137"/>
                </a:lnTo>
                <a:lnTo>
                  <a:pt x="223" y="139"/>
                </a:lnTo>
                <a:lnTo>
                  <a:pt x="229" y="142"/>
                </a:lnTo>
                <a:lnTo>
                  <a:pt x="230" y="138"/>
                </a:lnTo>
                <a:lnTo>
                  <a:pt x="226" y="135"/>
                </a:lnTo>
                <a:lnTo>
                  <a:pt x="223" y="133"/>
                </a:lnTo>
                <a:lnTo>
                  <a:pt x="220" y="130"/>
                </a:lnTo>
                <a:close/>
                <a:moveTo>
                  <a:pt x="42" y="130"/>
                </a:moveTo>
                <a:lnTo>
                  <a:pt x="45" y="133"/>
                </a:lnTo>
                <a:lnTo>
                  <a:pt x="46" y="134"/>
                </a:lnTo>
                <a:lnTo>
                  <a:pt x="48" y="133"/>
                </a:lnTo>
                <a:lnTo>
                  <a:pt x="44" y="132"/>
                </a:lnTo>
                <a:lnTo>
                  <a:pt x="42" y="130"/>
                </a:lnTo>
                <a:close/>
                <a:moveTo>
                  <a:pt x="20" y="130"/>
                </a:moveTo>
                <a:lnTo>
                  <a:pt x="16" y="137"/>
                </a:lnTo>
                <a:lnTo>
                  <a:pt x="17" y="137"/>
                </a:lnTo>
                <a:lnTo>
                  <a:pt x="23" y="130"/>
                </a:lnTo>
                <a:lnTo>
                  <a:pt x="20" y="130"/>
                </a:lnTo>
                <a:close/>
                <a:moveTo>
                  <a:pt x="327" y="129"/>
                </a:moveTo>
                <a:lnTo>
                  <a:pt x="319" y="134"/>
                </a:lnTo>
                <a:lnTo>
                  <a:pt x="325" y="141"/>
                </a:lnTo>
                <a:lnTo>
                  <a:pt x="327" y="139"/>
                </a:lnTo>
                <a:lnTo>
                  <a:pt x="331" y="137"/>
                </a:lnTo>
                <a:lnTo>
                  <a:pt x="330" y="134"/>
                </a:lnTo>
                <a:lnTo>
                  <a:pt x="327" y="129"/>
                </a:lnTo>
                <a:close/>
                <a:moveTo>
                  <a:pt x="301" y="129"/>
                </a:moveTo>
                <a:lnTo>
                  <a:pt x="298" y="135"/>
                </a:lnTo>
                <a:lnTo>
                  <a:pt x="301" y="142"/>
                </a:lnTo>
                <a:lnTo>
                  <a:pt x="305" y="139"/>
                </a:lnTo>
                <a:lnTo>
                  <a:pt x="301" y="129"/>
                </a:lnTo>
                <a:close/>
                <a:moveTo>
                  <a:pt x="352" y="128"/>
                </a:moveTo>
                <a:lnTo>
                  <a:pt x="348" y="130"/>
                </a:lnTo>
                <a:lnTo>
                  <a:pt x="353" y="139"/>
                </a:lnTo>
                <a:lnTo>
                  <a:pt x="359" y="137"/>
                </a:lnTo>
                <a:lnTo>
                  <a:pt x="355" y="132"/>
                </a:lnTo>
                <a:lnTo>
                  <a:pt x="352" y="128"/>
                </a:lnTo>
                <a:close/>
                <a:moveTo>
                  <a:pt x="213" y="126"/>
                </a:moveTo>
                <a:lnTo>
                  <a:pt x="202" y="129"/>
                </a:lnTo>
                <a:lnTo>
                  <a:pt x="209" y="132"/>
                </a:lnTo>
                <a:lnTo>
                  <a:pt x="216" y="134"/>
                </a:lnTo>
                <a:lnTo>
                  <a:pt x="217" y="129"/>
                </a:lnTo>
                <a:lnTo>
                  <a:pt x="213" y="126"/>
                </a:lnTo>
                <a:close/>
                <a:moveTo>
                  <a:pt x="222" y="125"/>
                </a:moveTo>
                <a:lnTo>
                  <a:pt x="221" y="126"/>
                </a:lnTo>
                <a:lnTo>
                  <a:pt x="225" y="128"/>
                </a:lnTo>
                <a:lnTo>
                  <a:pt x="227" y="130"/>
                </a:lnTo>
                <a:lnTo>
                  <a:pt x="230" y="133"/>
                </a:lnTo>
                <a:lnTo>
                  <a:pt x="233" y="134"/>
                </a:lnTo>
                <a:lnTo>
                  <a:pt x="230" y="130"/>
                </a:lnTo>
                <a:lnTo>
                  <a:pt x="229" y="128"/>
                </a:lnTo>
                <a:lnTo>
                  <a:pt x="225" y="126"/>
                </a:lnTo>
                <a:lnTo>
                  <a:pt x="222" y="125"/>
                </a:lnTo>
                <a:close/>
                <a:moveTo>
                  <a:pt x="339" y="122"/>
                </a:moveTo>
                <a:lnTo>
                  <a:pt x="336" y="124"/>
                </a:lnTo>
                <a:lnTo>
                  <a:pt x="331" y="128"/>
                </a:lnTo>
                <a:lnTo>
                  <a:pt x="335" y="134"/>
                </a:lnTo>
                <a:lnTo>
                  <a:pt x="343" y="129"/>
                </a:lnTo>
                <a:lnTo>
                  <a:pt x="339" y="122"/>
                </a:lnTo>
                <a:close/>
                <a:moveTo>
                  <a:pt x="307" y="122"/>
                </a:moveTo>
                <a:lnTo>
                  <a:pt x="302" y="125"/>
                </a:lnTo>
                <a:lnTo>
                  <a:pt x="305" y="129"/>
                </a:lnTo>
                <a:lnTo>
                  <a:pt x="306" y="133"/>
                </a:lnTo>
                <a:lnTo>
                  <a:pt x="309" y="137"/>
                </a:lnTo>
                <a:lnTo>
                  <a:pt x="314" y="134"/>
                </a:lnTo>
                <a:lnTo>
                  <a:pt x="307" y="122"/>
                </a:lnTo>
                <a:close/>
                <a:moveTo>
                  <a:pt x="11" y="122"/>
                </a:moveTo>
                <a:lnTo>
                  <a:pt x="6" y="133"/>
                </a:lnTo>
                <a:lnTo>
                  <a:pt x="9" y="134"/>
                </a:lnTo>
                <a:lnTo>
                  <a:pt x="12" y="137"/>
                </a:lnTo>
                <a:lnTo>
                  <a:pt x="17" y="128"/>
                </a:lnTo>
                <a:lnTo>
                  <a:pt x="13" y="125"/>
                </a:lnTo>
                <a:lnTo>
                  <a:pt x="11" y="122"/>
                </a:lnTo>
                <a:close/>
                <a:moveTo>
                  <a:pt x="52" y="120"/>
                </a:moveTo>
                <a:lnTo>
                  <a:pt x="44" y="128"/>
                </a:lnTo>
                <a:lnTo>
                  <a:pt x="50" y="130"/>
                </a:lnTo>
                <a:lnTo>
                  <a:pt x="54" y="129"/>
                </a:lnTo>
                <a:lnTo>
                  <a:pt x="54" y="129"/>
                </a:lnTo>
                <a:lnTo>
                  <a:pt x="54" y="130"/>
                </a:lnTo>
                <a:lnTo>
                  <a:pt x="54" y="130"/>
                </a:lnTo>
                <a:lnTo>
                  <a:pt x="52" y="132"/>
                </a:lnTo>
                <a:lnTo>
                  <a:pt x="57" y="134"/>
                </a:lnTo>
                <a:lnTo>
                  <a:pt x="57" y="125"/>
                </a:lnTo>
                <a:lnTo>
                  <a:pt x="52" y="120"/>
                </a:lnTo>
                <a:lnTo>
                  <a:pt x="52" y="120"/>
                </a:lnTo>
                <a:close/>
                <a:moveTo>
                  <a:pt x="347" y="117"/>
                </a:moveTo>
                <a:lnTo>
                  <a:pt x="343" y="120"/>
                </a:lnTo>
                <a:lnTo>
                  <a:pt x="343" y="121"/>
                </a:lnTo>
                <a:lnTo>
                  <a:pt x="347" y="126"/>
                </a:lnTo>
                <a:lnTo>
                  <a:pt x="351" y="124"/>
                </a:lnTo>
                <a:lnTo>
                  <a:pt x="347" y="117"/>
                </a:lnTo>
                <a:close/>
                <a:moveTo>
                  <a:pt x="305" y="117"/>
                </a:moveTo>
                <a:lnTo>
                  <a:pt x="304" y="121"/>
                </a:lnTo>
                <a:lnTo>
                  <a:pt x="306" y="120"/>
                </a:lnTo>
                <a:lnTo>
                  <a:pt x="305" y="117"/>
                </a:lnTo>
                <a:close/>
                <a:moveTo>
                  <a:pt x="319" y="116"/>
                </a:moveTo>
                <a:lnTo>
                  <a:pt x="311" y="121"/>
                </a:lnTo>
                <a:lnTo>
                  <a:pt x="318" y="132"/>
                </a:lnTo>
                <a:lnTo>
                  <a:pt x="326" y="128"/>
                </a:lnTo>
                <a:lnTo>
                  <a:pt x="319" y="116"/>
                </a:lnTo>
                <a:close/>
                <a:moveTo>
                  <a:pt x="331" y="109"/>
                </a:moveTo>
                <a:lnTo>
                  <a:pt x="323" y="113"/>
                </a:lnTo>
                <a:lnTo>
                  <a:pt x="330" y="124"/>
                </a:lnTo>
                <a:lnTo>
                  <a:pt x="336" y="120"/>
                </a:lnTo>
                <a:lnTo>
                  <a:pt x="335" y="116"/>
                </a:lnTo>
                <a:lnTo>
                  <a:pt x="331" y="109"/>
                </a:lnTo>
                <a:close/>
                <a:moveTo>
                  <a:pt x="360" y="109"/>
                </a:moveTo>
                <a:lnTo>
                  <a:pt x="351" y="114"/>
                </a:lnTo>
                <a:lnTo>
                  <a:pt x="355" y="121"/>
                </a:lnTo>
                <a:lnTo>
                  <a:pt x="367" y="114"/>
                </a:lnTo>
                <a:lnTo>
                  <a:pt x="363" y="112"/>
                </a:lnTo>
                <a:lnTo>
                  <a:pt x="360" y="109"/>
                </a:lnTo>
                <a:close/>
                <a:moveTo>
                  <a:pt x="32" y="108"/>
                </a:moveTo>
                <a:lnTo>
                  <a:pt x="23" y="126"/>
                </a:lnTo>
                <a:lnTo>
                  <a:pt x="25" y="128"/>
                </a:lnTo>
                <a:lnTo>
                  <a:pt x="28" y="125"/>
                </a:lnTo>
                <a:lnTo>
                  <a:pt x="40" y="109"/>
                </a:lnTo>
                <a:lnTo>
                  <a:pt x="36" y="109"/>
                </a:lnTo>
                <a:lnTo>
                  <a:pt x="32" y="108"/>
                </a:lnTo>
                <a:close/>
                <a:moveTo>
                  <a:pt x="313" y="105"/>
                </a:moveTo>
                <a:lnTo>
                  <a:pt x="309" y="108"/>
                </a:lnTo>
                <a:lnTo>
                  <a:pt x="306" y="114"/>
                </a:lnTo>
                <a:lnTo>
                  <a:pt x="309" y="118"/>
                </a:lnTo>
                <a:lnTo>
                  <a:pt x="317" y="113"/>
                </a:lnTo>
                <a:lnTo>
                  <a:pt x="313" y="105"/>
                </a:lnTo>
                <a:close/>
                <a:moveTo>
                  <a:pt x="339" y="105"/>
                </a:moveTo>
                <a:lnTo>
                  <a:pt x="339" y="105"/>
                </a:lnTo>
                <a:lnTo>
                  <a:pt x="335" y="107"/>
                </a:lnTo>
                <a:lnTo>
                  <a:pt x="340" y="117"/>
                </a:lnTo>
                <a:lnTo>
                  <a:pt x="344" y="114"/>
                </a:lnTo>
                <a:lnTo>
                  <a:pt x="339" y="105"/>
                </a:lnTo>
                <a:close/>
                <a:moveTo>
                  <a:pt x="20" y="103"/>
                </a:moveTo>
                <a:lnTo>
                  <a:pt x="12" y="118"/>
                </a:lnTo>
                <a:lnTo>
                  <a:pt x="20" y="124"/>
                </a:lnTo>
                <a:lnTo>
                  <a:pt x="29" y="108"/>
                </a:lnTo>
                <a:lnTo>
                  <a:pt x="20" y="103"/>
                </a:lnTo>
                <a:close/>
                <a:moveTo>
                  <a:pt x="311" y="101"/>
                </a:moveTo>
                <a:lnTo>
                  <a:pt x="310" y="105"/>
                </a:lnTo>
                <a:lnTo>
                  <a:pt x="311" y="104"/>
                </a:lnTo>
                <a:lnTo>
                  <a:pt x="311" y="101"/>
                </a:lnTo>
                <a:close/>
                <a:moveTo>
                  <a:pt x="37" y="100"/>
                </a:moveTo>
                <a:lnTo>
                  <a:pt x="36" y="103"/>
                </a:lnTo>
                <a:lnTo>
                  <a:pt x="34" y="105"/>
                </a:lnTo>
                <a:lnTo>
                  <a:pt x="41" y="109"/>
                </a:lnTo>
                <a:lnTo>
                  <a:pt x="44" y="104"/>
                </a:lnTo>
                <a:lnTo>
                  <a:pt x="37" y="100"/>
                </a:lnTo>
                <a:close/>
                <a:moveTo>
                  <a:pt x="325" y="100"/>
                </a:moveTo>
                <a:lnTo>
                  <a:pt x="318" y="103"/>
                </a:lnTo>
                <a:lnTo>
                  <a:pt x="322" y="111"/>
                </a:lnTo>
                <a:lnTo>
                  <a:pt x="330" y="107"/>
                </a:lnTo>
                <a:lnTo>
                  <a:pt x="325" y="100"/>
                </a:lnTo>
                <a:close/>
                <a:moveTo>
                  <a:pt x="351" y="97"/>
                </a:moveTo>
                <a:lnTo>
                  <a:pt x="344" y="101"/>
                </a:lnTo>
                <a:lnTo>
                  <a:pt x="347" y="107"/>
                </a:lnTo>
                <a:lnTo>
                  <a:pt x="349" y="111"/>
                </a:lnTo>
                <a:lnTo>
                  <a:pt x="352" y="109"/>
                </a:lnTo>
                <a:lnTo>
                  <a:pt x="357" y="107"/>
                </a:lnTo>
                <a:lnTo>
                  <a:pt x="351" y="97"/>
                </a:lnTo>
                <a:close/>
                <a:moveTo>
                  <a:pt x="57" y="96"/>
                </a:moveTo>
                <a:lnTo>
                  <a:pt x="49" y="105"/>
                </a:lnTo>
                <a:lnTo>
                  <a:pt x="49" y="107"/>
                </a:lnTo>
                <a:lnTo>
                  <a:pt x="33" y="124"/>
                </a:lnTo>
                <a:lnTo>
                  <a:pt x="37" y="125"/>
                </a:lnTo>
                <a:lnTo>
                  <a:pt x="41" y="126"/>
                </a:lnTo>
                <a:lnTo>
                  <a:pt x="50" y="118"/>
                </a:lnTo>
                <a:lnTo>
                  <a:pt x="48" y="116"/>
                </a:lnTo>
                <a:lnTo>
                  <a:pt x="45" y="113"/>
                </a:lnTo>
                <a:lnTo>
                  <a:pt x="45" y="111"/>
                </a:lnTo>
                <a:lnTo>
                  <a:pt x="45" y="111"/>
                </a:lnTo>
                <a:lnTo>
                  <a:pt x="45" y="111"/>
                </a:lnTo>
                <a:lnTo>
                  <a:pt x="49" y="113"/>
                </a:lnTo>
                <a:lnTo>
                  <a:pt x="53" y="116"/>
                </a:lnTo>
                <a:lnTo>
                  <a:pt x="54" y="114"/>
                </a:lnTo>
                <a:lnTo>
                  <a:pt x="55" y="113"/>
                </a:lnTo>
                <a:lnTo>
                  <a:pt x="57" y="113"/>
                </a:lnTo>
                <a:lnTo>
                  <a:pt x="57" y="114"/>
                </a:lnTo>
                <a:lnTo>
                  <a:pt x="55" y="116"/>
                </a:lnTo>
                <a:lnTo>
                  <a:pt x="54" y="117"/>
                </a:lnTo>
                <a:lnTo>
                  <a:pt x="54" y="117"/>
                </a:lnTo>
                <a:lnTo>
                  <a:pt x="57" y="120"/>
                </a:lnTo>
                <a:lnTo>
                  <a:pt x="57" y="96"/>
                </a:lnTo>
                <a:close/>
                <a:moveTo>
                  <a:pt x="7" y="96"/>
                </a:moveTo>
                <a:lnTo>
                  <a:pt x="2" y="107"/>
                </a:lnTo>
                <a:lnTo>
                  <a:pt x="6" y="111"/>
                </a:lnTo>
                <a:lnTo>
                  <a:pt x="9" y="116"/>
                </a:lnTo>
                <a:lnTo>
                  <a:pt x="9" y="116"/>
                </a:lnTo>
                <a:lnTo>
                  <a:pt x="13" y="108"/>
                </a:lnTo>
                <a:lnTo>
                  <a:pt x="17" y="101"/>
                </a:lnTo>
                <a:lnTo>
                  <a:pt x="13" y="99"/>
                </a:lnTo>
                <a:lnTo>
                  <a:pt x="7" y="96"/>
                </a:lnTo>
                <a:close/>
                <a:moveTo>
                  <a:pt x="334" y="95"/>
                </a:moveTo>
                <a:lnTo>
                  <a:pt x="330" y="96"/>
                </a:lnTo>
                <a:lnTo>
                  <a:pt x="334" y="104"/>
                </a:lnTo>
                <a:lnTo>
                  <a:pt x="338" y="103"/>
                </a:lnTo>
                <a:lnTo>
                  <a:pt x="334" y="95"/>
                </a:lnTo>
                <a:close/>
                <a:moveTo>
                  <a:pt x="27" y="92"/>
                </a:moveTo>
                <a:lnTo>
                  <a:pt x="23" y="100"/>
                </a:lnTo>
                <a:lnTo>
                  <a:pt x="32" y="104"/>
                </a:lnTo>
                <a:lnTo>
                  <a:pt x="32" y="104"/>
                </a:lnTo>
                <a:lnTo>
                  <a:pt x="34" y="99"/>
                </a:lnTo>
                <a:lnTo>
                  <a:pt x="27" y="92"/>
                </a:lnTo>
                <a:close/>
                <a:moveTo>
                  <a:pt x="24" y="90"/>
                </a:moveTo>
                <a:lnTo>
                  <a:pt x="20" y="99"/>
                </a:lnTo>
                <a:lnTo>
                  <a:pt x="20" y="99"/>
                </a:lnTo>
                <a:lnTo>
                  <a:pt x="24" y="92"/>
                </a:lnTo>
                <a:lnTo>
                  <a:pt x="25" y="91"/>
                </a:lnTo>
                <a:lnTo>
                  <a:pt x="25" y="91"/>
                </a:lnTo>
                <a:lnTo>
                  <a:pt x="24" y="90"/>
                </a:lnTo>
                <a:close/>
                <a:moveTo>
                  <a:pt x="318" y="88"/>
                </a:moveTo>
                <a:lnTo>
                  <a:pt x="314" y="95"/>
                </a:lnTo>
                <a:lnTo>
                  <a:pt x="317" y="100"/>
                </a:lnTo>
                <a:lnTo>
                  <a:pt x="323" y="97"/>
                </a:lnTo>
                <a:lnTo>
                  <a:pt x="318" y="88"/>
                </a:lnTo>
                <a:close/>
                <a:moveTo>
                  <a:pt x="365" y="88"/>
                </a:moveTo>
                <a:lnTo>
                  <a:pt x="355" y="95"/>
                </a:lnTo>
                <a:lnTo>
                  <a:pt x="361" y="103"/>
                </a:lnTo>
                <a:lnTo>
                  <a:pt x="372" y="96"/>
                </a:lnTo>
                <a:lnTo>
                  <a:pt x="368" y="92"/>
                </a:lnTo>
                <a:lnTo>
                  <a:pt x="365" y="88"/>
                </a:lnTo>
                <a:close/>
                <a:moveTo>
                  <a:pt x="344" y="88"/>
                </a:moveTo>
                <a:lnTo>
                  <a:pt x="339" y="91"/>
                </a:lnTo>
                <a:lnTo>
                  <a:pt x="344" y="99"/>
                </a:lnTo>
                <a:lnTo>
                  <a:pt x="349" y="96"/>
                </a:lnTo>
                <a:lnTo>
                  <a:pt x="348" y="95"/>
                </a:lnTo>
                <a:lnTo>
                  <a:pt x="344" y="88"/>
                </a:lnTo>
                <a:close/>
                <a:moveTo>
                  <a:pt x="45" y="88"/>
                </a:moveTo>
                <a:lnTo>
                  <a:pt x="40" y="96"/>
                </a:lnTo>
                <a:lnTo>
                  <a:pt x="44" y="99"/>
                </a:lnTo>
                <a:lnTo>
                  <a:pt x="46" y="101"/>
                </a:lnTo>
                <a:lnTo>
                  <a:pt x="55" y="93"/>
                </a:lnTo>
                <a:lnTo>
                  <a:pt x="50" y="91"/>
                </a:lnTo>
                <a:lnTo>
                  <a:pt x="45" y="88"/>
                </a:lnTo>
                <a:close/>
                <a:moveTo>
                  <a:pt x="327" y="83"/>
                </a:moveTo>
                <a:lnTo>
                  <a:pt x="323" y="86"/>
                </a:lnTo>
                <a:lnTo>
                  <a:pt x="328" y="93"/>
                </a:lnTo>
                <a:lnTo>
                  <a:pt x="332" y="92"/>
                </a:lnTo>
                <a:lnTo>
                  <a:pt x="330" y="87"/>
                </a:lnTo>
                <a:lnTo>
                  <a:pt x="327" y="83"/>
                </a:lnTo>
                <a:close/>
                <a:moveTo>
                  <a:pt x="16" y="82"/>
                </a:moveTo>
                <a:lnTo>
                  <a:pt x="9" y="92"/>
                </a:lnTo>
                <a:lnTo>
                  <a:pt x="19" y="97"/>
                </a:lnTo>
                <a:lnTo>
                  <a:pt x="23" y="88"/>
                </a:lnTo>
                <a:lnTo>
                  <a:pt x="16" y="82"/>
                </a:lnTo>
                <a:close/>
                <a:moveTo>
                  <a:pt x="376" y="82"/>
                </a:moveTo>
                <a:lnTo>
                  <a:pt x="369" y="86"/>
                </a:lnTo>
                <a:lnTo>
                  <a:pt x="374" y="93"/>
                </a:lnTo>
                <a:lnTo>
                  <a:pt x="381" y="88"/>
                </a:lnTo>
                <a:lnTo>
                  <a:pt x="376" y="82"/>
                </a:lnTo>
                <a:close/>
                <a:moveTo>
                  <a:pt x="34" y="80"/>
                </a:moveTo>
                <a:lnTo>
                  <a:pt x="29" y="90"/>
                </a:lnTo>
                <a:lnTo>
                  <a:pt x="31" y="90"/>
                </a:lnTo>
                <a:lnTo>
                  <a:pt x="33" y="92"/>
                </a:lnTo>
                <a:lnTo>
                  <a:pt x="37" y="95"/>
                </a:lnTo>
                <a:lnTo>
                  <a:pt x="42" y="87"/>
                </a:lnTo>
                <a:lnTo>
                  <a:pt x="38" y="83"/>
                </a:lnTo>
                <a:lnTo>
                  <a:pt x="36" y="80"/>
                </a:lnTo>
                <a:lnTo>
                  <a:pt x="34" y="80"/>
                </a:lnTo>
                <a:close/>
                <a:moveTo>
                  <a:pt x="50" y="80"/>
                </a:moveTo>
                <a:lnTo>
                  <a:pt x="46" y="84"/>
                </a:lnTo>
                <a:lnTo>
                  <a:pt x="52" y="88"/>
                </a:lnTo>
                <a:lnTo>
                  <a:pt x="57" y="91"/>
                </a:lnTo>
                <a:lnTo>
                  <a:pt x="58" y="90"/>
                </a:lnTo>
                <a:lnTo>
                  <a:pt x="54" y="86"/>
                </a:lnTo>
                <a:lnTo>
                  <a:pt x="50" y="80"/>
                </a:lnTo>
                <a:close/>
                <a:moveTo>
                  <a:pt x="13" y="79"/>
                </a:moveTo>
                <a:lnTo>
                  <a:pt x="8" y="90"/>
                </a:lnTo>
                <a:lnTo>
                  <a:pt x="8" y="90"/>
                </a:lnTo>
                <a:lnTo>
                  <a:pt x="15" y="80"/>
                </a:lnTo>
                <a:lnTo>
                  <a:pt x="13" y="79"/>
                </a:lnTo>
                <a:close/>
                <a:moveTo>
                  <a:pt x="359" y="78"/>
                </a:moveTo>
                <a:lnTo>
                  <a:pt x="348" y="84"/>
                </a:lnTo>
                <a:lnTo>
                  <a:pt x="351" y="88"/>
                </a:lnTo>
                <a:lnTo>
                  <a:pt x="353" y="93"/>
                </a:lnTo>
                <a:lnTo>
                  <a:pt x="364" y="86"/>
                </a:lnTo>
                <a:lnTo>
                  <a:pt x="359" y="79"/>
                </a:lnTo>
                <a:lnTo>
                  <a:pt x="359" y="78"/>
                </a:lnTo>
                <a:close/>
                <a:moveTo>
                  <a:pt x="338" y="76"/>
                </a:moveTo>
                <a:lnTo>
                  <a:pt x="336" y="78"/>
                </a:lnTo>
                <a:lnTo>
                  <a:pt x="335" y="79"/>
                </a:lnTo>
                <a:lnTo>
                  <a:pt x="335" y="79"/>
                </a:lnTo>
                <a:lnTo>
                  <a:pt x="334" y="79"/>
                </a:lnTo>
                <a:lnTo>
                  <a:pt x="332" y="80"/>
                </a:lnTo>
                <a:lnTo>
                  <a:pt x="335" y="84"/>
                </a:lnTo>
                <a:lnTo>
                  <a:pt x="338" y="88"/>
                </a:lnTo>
                <a:lnTo>
                  <a:pt x="342" y="86"/>
                </a:lnTo>
                <a:lnTo>
                  <a:pt x="343" y="86"/>
                </a:lnTo>
                <a:lnTo>
                  <a:pt x="338" y="76"/>
                </a:lnTo>
                <a:close/>
                <a:moveTo>
                  <a:pt x="31" y="76"/>
                </a:moveTo>
                <a:lnTo>
                  <a:pt x="25" y="86"/>
                </a:lnTo>
                <a:lnTo>
                  <a:pt x="27" y="87"/>
                </a:lnTo>
                <a:lnTo>
                  <a:pt x="33" y="79"/>
                </a:lnTo>
                <a:lnTo>
                  <a:pt x="31" y="76"/>
                </a:lnTo>
                <a:close/>
                <a:moveTo>
                  <a:pt x="9" y="74"/>
                </a:moveTo>
                <a:lnTo>
                  <a:pt x="0" y="86"/>
                </a:lnTo>
                <a:lnTo>
                  <a:pt x="6" y="88"/>
                </a:lnTo>
                <a:lnTo>
                  <a:pt x="12" y="78"/>
                </a:lnTo>
                <a:lnTo>
                  <a:pt x="9" y="74"/>
                </a:lnTo>
                <a:close/>
                <a:moveTo>
                  <a:pt x="24" y="73"/>
                </a:moveTo>
                <a:lnTo>
                  <a:pt x="19" y="79"/>
                </a:lnTo>
                <a:lnTo>
                  <a:pt x="24" y="84"/>
                </a:lnTo>
                <a:lnTo>
                  <a:pt x="28" y="75"/>
                </a:lnTo>
                <a:lnTo>
                  <a:pt x="24" y="73"/>
                </a:lnTo>
                <a:close/>
                <a:moveTo>
                  <a:pt x="368" y="70"/>
                </a:moveTo>
                <a:lnTo>
                  <a:pt x="363" y="74"/>
                </a:lnTo>
                <a:lnTo>
                  <a:pt x="368" y="83"/>
                </a:lnTo>
                <a:lnTo>
                  <a:pt x="374" y="79"/>
                </a:lnTo>
                <a:lnTo>
                  <a:pt x="368" y="70"/>
                </a:lnTo>
                <a:close/>
                <a:moveTo>
                  <a:pt x="334" y="69"/>
                </a:moveTo>
                <a:lnTo>
                  <a:pt x="334" y="70"/>
                </a:lnTo>
                <a:lnTo>
                  <a:pt x="332" y="73"/>
                </a:lnTo>
                <a:lnTo>
                  <a:pt x="331" y="75"/>
                </a:lnTo>
                <a:lnTo>
                  <a:pt x="327" y="78"/>
                </a:lnTo>
                <a:lnTo>
                  <a:pt x="325" y="82"/>
                </a:lnTo>
                <a:lnTo>
                  <a:pt x="326" y="80"/>
                </a:lnTo>
                <a:lnTo>
                  <a:pt x="326" y="79"/>
                </a:lnTo>
                <a:lnTo>
                  <a:pt x="327" y="78"/>
                </a:lnTo>
                <a:lnTo>
                  <a:pt x="328" y="78"/>
                </a:lnTo>
                <a:lnTo>
                  <a:pt x="328" y="78"/>
                </a:lnTo>
                <a:lnTo>
                  <a:pt x="334" y="75"/>
                </a:lnTo>
                <a:lnTo>
                  <a:pt x="334" y="69"/>
                </a:lnTo>
                <a:lnTo>
                  <a:pt x="334" y="69"/>
                </a:lnTo>
                <a:close/>
                <a:moveTo>
                  <a:pt x="19" y="67"/>
                </a:moveTo>
                <a:lnTo>
                  <a:pt x="17" y="71"/>
                </a:lnTo>
                <a:lnTo>
                  <a:pt x="15" y="75"/>
                </a:lnTo>
                <a:lnTo>
                  <a:pt x="16" y="78"/>
                </a:lnTo>
                <a:lnTo>
                  <a:pt x="21" y="70"/>
                </a:lnTo>
                <a:lnTo>
                  <a:pt x="21" y="70"/>
                </a:lnTo>
                <a:lnTo>
                  <a:pt x="21" y="69"/>
                </a:lnTo>
                <a:lnTo>
                  <a:pt x="19" y="67"/>
                </a:lnTo>
                <a:close/>
                <a:moveTo>
                  <a:pt x="45" y="67"/>
                </a:moveTo>
                <a:lnTo>
                  <a:pt x="37" y="78"/>
                </a:lnTo>
                <a:lnTo>
                  <a:pt x="45" y="83"/>
                </a:lnTo>
                <a:lnTo>
                  <a:pt x="48" y="80"/>
                </a:lnTo>
                <a:lnTo>
                  <a:pt x="49" y="78"/>
                </a:lnTo>
                <a:lnTo>
                  <a:pt x="46" y="73"/>
                </a:lnTo>
                <a:lnTo>
                  <a:pt x="45" y="67"/>
                </a:lnTo>
                <a:close/>
                <a:moveTo>
                  <a:pt x="352" y="66"/>
                </a:moveTo>
                <a:lnTo>
                  <a:pt x="343" y="73"/>
                </a:lnTo>
                <a:lnTo>
                  <a:pt x="347" y="82"/>
                </a:lnTo>
                <a:lnTo>
                  <a:pt x="357" y="75"/>
                </a:lnTo>
                <a:lnTo>
                  <a:pt x="352" y="66"/>
                </a:lnTo>
                <a:close/>
                <a:moveTo>
                  <a:pt x="15" y="65"/>
                </a:moveTo>
                <a:lnTo>
                  <a:pt x="11" y="71"/>
                </a:lnTo>
                <a:lnTo>
                  <a:pt x="13" y="74"/>
                </a:lnTo>
                <a:lnTo>
                  <a:pt x="16" y="71"/>
                </a:lnTo>
                <a:lnTo>
                  <a:pt x="17" y="67"/>
                </a:lnTo>
                <a:lnTo>
                  <a:pt x="15" y="65"/>
                </a:lnTo>
                <a:close/>
                <a:moveTo>
                  <a:pt x="212" y="63"/>
                </a:moveTo>
                <a:lnTo>
                  <a:pt x="209" y="65"/>
                </a:lnTo>
                <a:lnTo>
                  <a:pt x="214" y="65"/>
                </a:lnTo>
                <a:lnTo>
                  <a:pt x="212" y="63"/>
                </a:lnTo>
                <a:close/>
                <a:moveTo>
                  <a:pt x="360" y="61"/>
                </a:moveTo>
                <a:lnTo>
                  <a:pt x="356" y="63"/>
                </a:lnTo>
                <a:lnTo>
                  <a:pt x="361" y="71"/>
                </a:lnTo>
                <a:lnTo>
                  <a:pt x="365" y="67"/>
                </a:lnTo>
                <a:lnTo>
                  <a:pt x="364" y="65"/>
                </a:lnTo>
                <a:lnTo>
                  <a:pt x="360" y="61"/>
                </a:lnTo>
                <a:close/>
                <a:moveTo>
                  <a:pt x="189" y="58"/>
                </a:moveTo>
                <a:lnTo>
                  <a:pt x="185" y="63"/>
                </a:lnTo>
                <a:lnTo>
                  <a:pt x="195" y="65"/>
                </a:lnTo>
                <a:lnTo>
                  <a:pt x="189" y="58"/>
                </a:lnTo>
                <a:close/>
                <a:moveTo>
                  <a:pt x="170" y="58"/>
                </a:moveTo>
                <a:lnTo>
                  <a:pt x="164" y="61"/>
                </a:lnTo>
                <a:lnTo>
                  <a:pt x="176" y="62"/>
                </a:lnTo>
                <a:lnTo>
                  <a:pt x="170" y="58"/>
                </a:lnTo>
                <a:close/>
                <a:moveTo>
                  <a:pt x="41" y="57"/>
                </a:moveTo>
                <a:lnTo>
                  <a:pt x="32" y="74"/>
                </a:lnTo>
                <a:lnTo>
                  <a:pt x="33" y="75"/>
                </a:lnTo>
                <a:lnTo>
                  <a:pt x="34" y="76"/>
                </a:lnTo>
                <a:lnTo>
                  <a:pt x="44" y="65"/>
                </a:lnTo>
                <a:lnTo>
                  <a:pt x="41" y="57"/>
                </a:lnTo>
                <a:close/>
                <a:moveTo>
                  <a:pt x="347" y="55"/>
                </a:moveTo>
                <a:lnTo>
                  <a:pt x="347" y="57"/>
                </a:lnTo>
                <a:lnTo>
                  <a:pt x="344" y="69"/>
                </a:lnTo>
                <a:lnTo>
                  <a:pt x="351" y="65"/>
                </a:lnTo>
                <a:lnTo>
                  <a:pt x="351" y="63"/>
                </a:lnTo>
                <a:lnTo>
                  <a:pt x="348" y="61"/>
                </a:lnTo>
                <a:lnTo>
                  <a:pt x="347" y="59"/>
                </a:lnTo>
                <a:lnTo>
                  <a:pt x="347" y="55"/>
                </a:lnTo>
                <a:close/>
                <a:moveTo>
                  <a:pt x="226" y="53"/>
                </a:moveTo>
                <a:lnTo>
                  <a:pt x="217" y="59"/>
                </a:lnTo>
                <a:lnTo>
                  <a:pt x="221" y="65"/>
                </a:lnTo>
                <a:lnTo>
                  <a:pt x="227" y="65"/>
                </a:lnTo>
                <a:lnTo>
                  <a:pt x="226" y="62"/>
                </a:lnTo>
                <a:lnTo>
                  <a:pt x="226" y="58"/>
                </a:lnTo>
                <a:lnTo>
                  <a:pt x="226" y="53"/>
                </a:lnTo>
                <a:close/>
                <a:moveTo>
                  <a:pt x="372" y="53"/>
                </a:moveTo>
                <a:lnTo>
                  <a:pt x="365" y="57"/>
                </a:lnTo>
                <a:lnTo>
                  <a:pt x="369" y="63"/>
                </a:lnTo>
                <a:lnTo>
                  <a:pt x="369" y="65"/>
                </a:lnTo>
                <a:lnTo>
                  <a:pt x="376" y="58"/>
                </a:lnTo>
                <a:lnTo>
                  <a:pt x="372" y="53"/>
                </a:lnTo>
                <a:close/>
                <a:moveTo>
                  <a:pt x="162" y="53"/>
                </a:moveTo>
                <a:lnTo>
                  <a:pt x="154" y="57"/>
                </a:lnTo>
                <a:lnTo>
                  <a:pt x="163" y="59"/>
                </a:lnTo>
                <a:lnTo>
                  <a:pt x="167" y="57"/>
                </a:lnTo>
                <a:lnTo>
                  <a:pt x="162" y="53"/>
                </a:lnTo>
                <a:close/>
                <a:moveTo>
                  <a:pt x="33" y="52"/>
                </a:moveTo>
                <a:lnTo>
                  <a:pt x="29" y="53"/>
                </a:lnTo>
                <a:lnTo>
                  <a:pt x="24" y="53"/>
                </a:lnTo>
                <a:lnTo>
                  <a:pt x="20" y="57"/>
                </a:lnTo>
                <a:lnTo>
                  <a:pt x="16" y="61"/>
                </a:lnTo>
                <a:lnTo>
                  <a:pt x="20" y="63"/>
                </a:lnTo>
                <a:lnTo>
                  <a:pt x="23" y="59"/>
                </a:lnTo>
                <a:lnTo>
                  <a:pt x="25" y="58"/>
                </a:lnTo>
                <a:lnTo>
                  <a:pt x="25" y="58"/>
                </a:lnTo>
                <a:lnTo>
                  <a:pt x="25" y="58"/>
                </a:lnTo>
                <a:lnTo>
                  <a:pt x="25" y="58"/>
                </a:lnTo>
                <a:lnTo>
                  <a:pt x="23" y="61"/>
                </a:lnTo>
                <a:lnTo>
                  <a:pt x="21" y="63"/>
                </a:lnTo>
                <a:lnTo>
                  <a:pt x="24" y="66"/>
                </a:lnTo>
                <a:lnTo>
                  <a:pt x="27" y="61"/>
                </a:lnTo>
                <a:lnTo>
                  <a:pt x="29" y="57"/>
                </a:lnTo>
                <a:lnTo>
                  <a:pt x="33" y="52"/>
                </a:lnTo>
                <a:close/>
                <a:moveTo>
                  <a:pt x="180" y="50"/>
                </a:moveTo>
                <a:lnTo>
                  <a:pt x="172" y="57"/>
                </a:lnTo>
                <a:lnTo>
                  <a:pt x="181" y="63"/>
                </a:lnTo>
                <a:lnTo>
                  <a:pt x="187" y="57"/>
                </a:lnTo>
                <a:lnTo>
                  <a:pt x="180" y="50"/>
                </a:lnTo>
                <a:close/>
                <a:moveTo>
                  <a:pt x="59" y="50"/>
                </a:moveTo>
                <a:lnTo>
                  <a:pt x="46" y="65"/>
                </a:lnTo>
                <a:lnTo>
                  <a:pt x="52" y="75"/>
                </a:lnTo>
                <a:lnTo>
                  <a:pt x="54" y="71"/>
                </a:lnTo>
                <a:lnTo>
                  <a:pt x="57" y="69"/>
                </a:lnTo>
                <a:lnTo>
                  <a:pt x="57" y="67"/>
                </a:lnTo>
                <a:lnTo>
                  <a:pt x="57" y="67"/>
                </a:lnTo>
                <a:lnTo>
                  <a:pt x="57" y="70"/>
                </a:lnTo>
                <a:lnTo>
                  <a:pt x="57" y="73"/>
                </a:lnTo>
                <a:lnTo>
                  <a:pt x="55" y="74"/>
                </a:lnTo>
                <a:lnTo>
                  <a:pt x="53" y="76"/>
                </a:lnTo>
                <a:lnTo>
                  <a:pt x="53" y="76"/>
                </a:lnTo>
                <a:lnTo>
                  <a:pt x="58" y="84"/>
                </a:lnTo>
                <a:lnTo>
                  <a:pt x="58" y="67"/>
                </a:lnTo>
                <a:lnTo>
                  <a:pt x="59" y="50"/>
                </a:lnTo>
                <a:close/>
                <a:moveTo>
                  <a:pt x="353" y="50"/>
                </a:moveTo>
                <a:lnTo>
                  <a:pt x="351" y="53"/>
                </a:lnTo>
                <a:lnTo>
                  <a:pt x="355" y="62"/>
                </a:lnTo>
                <a:lnTo>
                  <a:pt x="359" y="58"/>
                </a:lnTo>
                <a:lnTo>
                  <a:pt x="353" y="50"/>
                </a:lnTo>
                <a:close/>
                <a:moveTo>
                  <a:pt x="199" y="49"/>
                </a:moveTo>
                <a:lnTo>
                  <a:pt x="193" y="54"/>
                </a:lnTo>
                <a:lnTo>
                  <a:pt x="192" y="55"/>
                </a:lnTo>
                <a:lnTo>
                  <a:pt x="196" y="59"/>
                </a:lnTo>
                <a:lnTo>
                  <a:pt x="200" y="65"/>
                </a:lnTo>
                <a:lnTo>
                  <a:pt x="206" y="65"/>
                </a:lnTo>
                <a:lnTo>
                  <a:pt x="212" y="62"/>
                </a:lnTo>
                <a:lnTo>
                  <a:pt x="199" y="49"/>
                </a:lnTo>
                <a:close/>
                <a:moveTo>
                  <a:pt x="58" y="46"/>
                </a:moveTo>
                <a:lnTo>
                  <a:pt x="53" y="49"/>
                </a:lnTo>
                <a:lnTo>
                  <a:pt x="45" y="50"/>
                </a:lnTo>
                <a:lnTo>
                  <a:pt x="38" y="52"/>
                </a:lnTo>
                <a:lnTo>
                  <a:pt x="38" y="52"/>
                </a:lnTo>
                <a:lnTo>
                  <a:pt x="36" y="54"/>
                </a:lnTo>
                <a:lnTo>
                  <a:pt x="33" y="57"/>
                </a:lnTo>
                <a:lnTo>
                  <a:pt x="32" y="59"/>
                </a:lnTo>
                <a:lnTo>
                  <a:pt x="29" y="63"/>
                </a:lnTo>
                <a:lnTo>
                  <a:pt x="28" y="66"/>
                </a:lnTo>
                <a:lnTo>
                  <a:pt x="27" y="69"/>
                </a:lnTo>
                <a:lnTo>
                  <a:pt x="31" y="73"/>
                </a:lnTo>
                <a:lnTo>
                  <a:pt x="34" y="63"/>
                </a:lnTo>
                <a:lnTo>
                  <a:pt x="41" y="57"/>
                </a:lnTo>
                <a:lnTo>
                  <a:pt x="41" y="57"/>
                </a:lnTo>
                <a:lnTo>
                  <a:pt x="41" y="54"/>
                </a:lnTo>
                <a:lnTo>
                  <a:pt x="41" y="54"/>
                </a:lnTo>
                <a:lnTo>
                  <a:pt x="41" y="54"/>
                </a:lnTo>
                <a:lnTo>
                  <a:pt x="45" y="62"/>
                </a:lnTo>
                <a:lnTo>
                  <a:pt x="52" y="54"/>
                </a:lnTo>
                <a:lnTo>
                  <a:pt x="58" y="46"/>
                </a:lnTo>
                <a:lnTo>
                  <a:pt x="58" y="46"/>
                </a:lnTo>
                <a:close/>
                <a:moveTo>
                  <a:pt x="172" y="45"/>
                </a:moveTo>
                <a:lnTo>
                  <a:pt x="164" y="50"/>
                </a:lnTo>
                <a:lnTo>
                  <a:pt x="171" y="55"/>
                </a:lnTo>
                <a:lnTo>
                  <a:pt x="175" y="52"/>
                </a:lnTo>
                <a:lnTo>
                  <a:pt x="178" y="49"/>
                </a:lnTo>
                <a:lnTo>
                  <a:pt x="172" y="45"/>
                </a:lnTo>
                <a:close/>
                <a:moveTo>
                  <a:pt x="349" y="44"/>
                </a:moveTo>
                <a:lnTo>
                  <a:pt x="349" y="45"/>
                </a:lnTo>
                <a:lnTo>
                  <a:pt x="347" y="53"/>
                </a:lnTo>
                <a:lnTo>
                  <a:pt x="352" y="48"/>
                </a:lnTo>
                <a:lnTo>
                  <a:pt x="349" y="44"/>
                </a:lnTo>
                <a:close/>
                <a:moveTo>
                  <a:pt x="319" y="42"/>
                </a:moveTo>
                <a:lnTo>
                  <a:pt x="321" y="57"/>
                </a:lnTo>
                <a:lnTo>
                  <a:pt x="322" y="58"/>
                </a:lnTo>
                <a:lnTo>
                  <a:pt x="321" y="50"/>
                </a:lnTo>
                <a:lnTo>
                  <a:pt x="322" y="44"/>
                </a:lnTo>
                <a:lnTo>
                  <a:pt x="319" y="42"/>
                </a:lnTo>
                <a:close/>
                <a:moveTo>
                  <a:pt x="205" y="42"/>
                </a:moveTo>
                <a:lnTo>
                  <a:pt x="202" y="45"/>
                </a:lnTo>
                <a:lnTo>
                  <a:pt x="216" y="58"/>
                </a:lnTo>
                <a:lnTo>
                  <a:pt x="220" y="54"/>
                </a:lnTo>
                <a:lnTo>
                  <a:pt x="214" y="52"/>
                </a:lnTo>
                <a:lnTo>
                  <a:pt x="210" y="48"/>
                </a:lnTo>
                <a:lnTo>
                  <a:pt x="205" y="42"/>
                </a:lnTo>
                <a:close/>
                <a:moveTo>
                  <a:pt x="150" y="42"/>
                </a:moveTo>
                <a:lnTo>
                  <a:pt x="143" y="46"/>
                </a:lnTo>
                <a:lnTo>
                  <a:pt x="138" y="50"/>
                </a:lnTo>
                <a:lnTo>
                  <a:pt x="138" y="50"/>
                </a:lnTo>
                <a:lnTo>
                  <a:pt x="145" y="54"/>
                </a:lnTo>
                <a:lnTo>
                  <a:pt x="151" y="57"/>
                </a:lnTo>
                <a:lnTo>
                  <a:pt x="159" y="50"/>
                </a:lnTo>
                <a:lnTo>
                  <a:pt x="150" y="42"/>
                </a:lnTo>
                <a:close/>
                <a:moveTo>
                  <a:pt x="192" y="42"/>
                </a:moveTo>
                <a:lnTo>
                  <a:pt x="185" y="46"/>
                </a:lnTo>
                <a:lnTo>
                  <a:pt x="183" y="49"/>
                </a:lnTo>
                <a:lnTo>
                  <a:pt x="185" y="50"/>
                </a:lnTo>
                <a:lnTo>
                  <a:pt x="189" y="54"/>
                </a:lnTo>
                <a:lnTo>
                  <a:pt x="197" y="46"/>
                </a:lnTo>
                <a:lnTo>
                  <a:pt x="192" y="42"/>
                </a:lnTo>
                <a:close/>
                <a:moveTo>
                  <a:pt x="363" y="41"/>
                </a:moveTo>
                <a:lnTo>
                  <a:pt x="357" y="45"/>
                </a:lnTo>
                <a:lnTo>
                  <a:pt x="364" y="55"/>
                </a:lnTo>
                <a:lnTo>
                  <a:pt x="370" y="52"/>
                </a:lnTo>
                <a:lnTo>
                  <a:pt x="367" y="48"/>
                </a:lnTo>
                <a:lnTo>
                  <a:pt x="364" y="42"/>
                </a:lnTo>
                <a:lnTo>
                  <a:pt x="363" y="41"/>
                </a:lnTo>
                <a:close/>
                <a:moveTo>
                  <a:pt x="28" y="40"/>
                </a:moveTo>
                <a:lnTo>
                  <a:pt x="20" y="49"/>
                </a:lnTo>
                <a:lnTo>
                  <a:pt x="25" y="49"/>
                </a:lnTo>
                <a:lnTo>
                  <a:pt x="42" y="48"/>
                </a:lnTo>
                <a:lnTo>
                  <a:pt x="59" y="45"/>
                </a:lnTo>
                <a:lnTo>
                  <a:pt x="61" y="41"/>
                </a:lnTo>
                <a:lnTo>
                  <a:pt x="28" y="40"/>
                </a:lnTo>
                <a:close/>
                <a:moveTo>
                  <a:pt x="304" y="37"/>
                </a:moveTo>
                <a:lnTo>
                  <a:pt x="304" y="44"/>
                </a:lnTo>
                <a:lnTo>
                  <a:pt x="314" y="52"/>
                </a:lnTo>
                <a:lnTo>
                  <a:pt x="314" y="46"/>
                </a:lnTo>
                <a:lnTo>
                  <a:pt x="313" y="41"/>
                </a:lnTo>
                <a:lnTo>
                  <a:pt x="304" y="37"/>
                </a:lnTo>
                <a:close/>
                <a:moveTo>
                  <a:pt x="118" y="36"/>
                </a:moveTo>
                <a:lnTo>
                  <a:pt x="117" y="38"/>
                </a:lnTo>
                <a:lnTo>
                  <a:pt x="116" y="38"/>
                </a:lnTo>
                <a:lnTo>
                  <a:pt x="130" y="46"/>
                </a:lnTo>
                <a:lnTo>
                  <a:pt x="124" y="41"/>
                </a:lnTo>
                <a:lnTo>
                  <a:pt x="118" y="36"/>
                </a:lnTo>
                <a:close/>
                <a:moveTo>
                  <a:pt x="201" y="36"/>
                </a:moveTo>
                <a:lnTo>
                  <a:pt x="197" y="38"/>
                </a:lnTo>
                <a:lnTo>
                  <a:pt x="201" y="42"/>
                </a:lnTo>
                <a:lnTo>
                  <a:pt x="204" y="40"/>
                </a:lnTo>
                <a:lnTo>
                  <a:pt x="201" y="36"/>
                </a:lnTo>
                <a:close/>
                <a:moveTo>
                  <a:pt x="327" y="34"/>
                </a:moveTo>
                <a:lnTo>
                  <a:pt x="327" y="40"/>
                </a:lnTo>
                <a:lnTo>
                  <a:pt x="334" y="44"/>
                </a:lnTo>
                <a:lnTo>
                  <a:pt x="335" y="37"/>
                </a:lnTo>
                <a:lnTo>
                  <a:pt x="327" y="34"/>
                </a:lnTo>
                <a:close/>
                <a:moveTo>
                  <a:pt x="185" y="34"/>
                </a:moveTo>
                <a:lnTo>
                  <a:pt x="176" y="41"/>
                </a:lnTo>
                <a:lnTo>
                  <a:pt x="181" y="46"/>
                </a:lnTo>
                <a:lnTo>
                  <a:pt x="191" y="40"/>
                </a:lnTo>
                <a:lnTo>
                  <a:pt x="185" y="34"/>
                </a:lnTo>
                <a:close/>
                <a:moveTo>
                  <a:pt x="162" y="33"/>
                </a:moveTo>
                <a:lnTo>
                  <a:pt x="154" y="40"/>
                </a:lnTo>
                <a:lnTo>
                  <a:pt x="163" y="48"/>
                </a:lnTo>
                <a:lnTo>
                  <a:pt x="170" y="42"/>
                </a:lnTo>
                <a:lnTo>
                  <a:pt x="167" y="40"/>
                </a:lnTo>
                <a:lnTo>
                  <a:pt x="162" y="33"/>
                </a:lnTo>
                <a:close/>
                <a:moveTo>
                  <a:pt x="353" y="31"/>
                </a:moveTo>
                <a:lnTo>
                  <a:pt x="352" y="32"/>
                </a:lnTo>
                <a:lnTo>
                  <a:pt x="352" y="32"/>
                </a:lnTo>
                <a:lnTo>
                  <a:pt x="351" y="36"/>
                </a:lnTo>
                <a:lnTo>
                  <a:pt x="356" y="44"/>
                </a:lnTo>
                <a:lnTo>
                  <a:pt x="359" y="40"/>
                </a:lnTo>
                <a:lnTo>
                  <a:pt x="360" y="38"/>
                </a:lnTo>
                <a:lnTo>
                  <a:pt x="353" y="31"/>
                </a:lnTo>
                <a:close/>
                <a:moveTo>
                  <a:pt x="319" y="31"/>
                </a:moveTo>
                <a:lnTo>
                  <a:pt x="319" y="37"/>
                </a:lnTo>
                <a:lnTo>
                  <a:pt x="322" y="38"/>
                </a:lnTo>
                <a:lnTo>
                  <a:pt x="323" y="32"/>
                </a:lnTo>
                <a:lnTo>
                  <a:pt x="319" y="31"/>
                </a:lnTo>
                <a:close/>
                <a:moveTo>
                  <a:pt x="63" y="31"/>
                </a:moveTo>
                <a:lnTo>
                  <a:pt x="37" y="31"/>
                </a:lnTo>
                <a:lnTo>
                  <a:pt x="36" y="31"/>
                </a:lnTo>
                <a:lnTo>
                  <a:pt x="32" y="36"/>
                </a:lnTo>
                <a:lnTo>
                  <a:pt x="45" y="36"/>
                </a:lnTo>
                <a:lnTo>
                  <a:pt x="61" y="36"/>
                </a:lnTo>
                <a:lnTo>
                  <a:pt x="62" y="34"/>
                </a:lnTo>
                <a:lnTo>
                  <a:pt x="61" y="34"/>
                </a:lnTo>
                <a:lnTo>
                  <a:pt x="61" y="33"/>
                </a:lnTo>
                <a:lnTo>
                  <a:pt x="63" y="31"/>
                </a:lnTo>
                <a:close/>
                <a:moveTo>
                  <a:pt x="137" y="31"/>
                </a:moveTo>
                <a:lnTo>
                  <a:pt x="128" y="36"/>
                </a:lnTo>
                <a:lnTo>
                  <a:pt x="133" y="41"/>
                </a:lnTo>
                <a:lnTo>
                  <a:pt x="137" y="48"/>
                </a:lnTo>
                <a:lnTo>
                  <a:pt x="137" y="48"/>
                </a:lnTo>
                <a:lnTo>
                  <a:pt x="137" y="49"/>
                </a:lnTo>
                <a:lnTo>
                  <a:pt x="137" y="49"/>
                </a:lnTo>
                <a:lnTo>
                  <a:pt x="137" y="49"/>
                </a:lnTo>
                <a:lnTo>
                  <a:pt x="142" y="45"/>
                </a:lnTo>
                <a:lnTo>
                  <a:pt x="147" y="41"/>
                </a:lnTo>
                <a:lnTo>
                  <a:pt x="137" y="31"/>
                </a:lnTo>
                <a:close/>
                <a:moveTo>
                  <a:pt x="352" y="29"/>
                </a:moveTo>
                <a:lnTo>
                  <a:pt x="352" y="31"/>
                </a:lnTo>
                <a:lnTo>
                  <a:pt x="353" y="29"/>
                </a:lnTo>
                <a:lnTo>
                  <a:pt x="352" y="29"/>
                </a:lnTo>
                <a:close/>
                <a:moveTo>
                  <a:pt x="212" y="29"/>
                </a:moveTo>
                <a:lnTo>
                  <a:pt x="204" y="34"/>
                </a:lnTo>
                <a:lnTo>
                  <a:pt x="206" y="38"/>
                </a:lnTo>
                <a:lnTo>
                  <a:pt x="214" y="32"/>
                </a:lnTo>
                <a:lnTo>
                  <a:pt x="212" y="29"/>
                </a:lnTo>
                <a:close/>
                <a:moveTo>
                  <a:pt x="96" y="28"/>
                </a:moveTo>
                <a:lnTo>
                  <a:pt x="95" y="29"/>
                </a:lnTo>
                <a:lnTo>
                  <a:pt x="99" y="31"/>
                </a:lnTo>
                <a:lnTo>
                  <a:pt x="99" y="31"/>
                </a:lnTo>
                <a:lnTo>
                  <a:pt x="99" y="31"/>
                </a:lnTo>
                <a:lnTo>
                  <a:pt x="96" y="28"/>
                </a:lnTo>
                <a:close/>
                <a:moveTo>
                  <a:pt x="195" y="27"/>
                </a:moveTo>
                <a:lnTo>
                  <a:pt x="189" y="31"/>
                </a:lnTo>
                <a:lnTo>
                  <a:pt x="195" y="37"/>
                </a:lnTo>
                <a:lnTo>
                  <a:pt x="199" y="34"/>
                </a:lnTo>
                <a:lnTo>
                  <a:pt x="200" y="33"/>
                </a:lnTo>
                <a:lnTo>
                  <a:pt x="197" y="31"/>
                </a:lnTo>
                <a:lnTo>
                  <a:pt x="195" y="27"/>
                </a:lnTo>
                <a:close/>
                <a:moveTo>
                  <a:pt x="306" y="27"/>
                </a:moveTo>
                <a:lnTo>
                  <a:pt x="305" y="33"/>
                </a:lnTo>
                <a:lnTo>
                  <a:pt x="313" y="34"/>
                </a:lnTo>
                <a:lnTo>
                  <a:pt x="313" y="29"/>
                </a:lnTo>
                <a:lnTo>
                  <a:pt x="311" y="28"/>
                </a:lnTo>
                <a:lnTo>
                  <a:pt x="306" y="27"/>
                </a:lnTo>
                <a:close/>
                <a:moveTo>
                  <a:pt x="132" y="24"/>
                </a:moveTo>
                <a:lnTo>
                  <a:pt x="124" y="32"/>
                </a:lnTo>
                <a:lnTo>
                  <a:pt x="128" y="36"/>
                </a:lnTo>
                <a:lnTo>
                  <a:pt x="136" y="29"/>
                </a:lnTo>
                <a:lnTo>
                  <a:pt x="132" y="24"/>
                </a:lnTo>
                <a:close/>
                <a:moveTo>
                  <a:pt x="107" y="24"/>
                </a:moveTo>
                <a:lnTo>
                  <a:pt x="100" y="29"/>
                </a:lnTo>
                <a:lnTo>
                  <a:pt x="104" y="32"/>
                </a:lnTo>
                <a:lnTo>
                  <a:pt x="115" y="37"/>
                </a:lnTo>
                <a:lnTo>
                  <a:pt x="115" y="37"/>
                </a:lnTo>
                <a:lnTo>
                  <a:pt x="115" y="37"/>
                </a:lnTo>
                <a:lnTo>
                  <a:pt x="113" y="37"/>
                </a:lnTo>
                <a:lnTo>
                  <a:pt x="115" y="36"/>
                </a:lnTo>
                <a:lnTo>
                  <a:pt x="116" y="33"/>
                </a:lnTo>
                <a:lnTo>
                  <a:pt x="107" y="24"/>
                </a:lnTo>
                <a:close/>
                <a:moveTo>
                  <a:pt x="176" y="24"/>
                </a:moveTo>
                <a:lnTo>
                  <a:pt x="168" y="28"/>
                </a:lnTo>
                <a:lnTo>
                  <a:pt x="166" y="31"/>
                </a:lnTo>
                <a:lnTo>
                  <a:pt x="174" y="40"/>
                </a:lnTo>
                <a:lnTo>
                  <a:pt x="184" y="32"/>
                </a:lnTo>
                <a:lnTo>
                  <a:pt x="176" y="24"/>
                </a:lnTo>
                <a:close/>
                <a:moveTo>
                  <a:pt x="296" y="23"/>
                </a:moveTo>
                <a:lnTo>
                  <a:pt x="297" y="32"/>
                </a:lnTo>
                <a:lnTo>
                  <a:pt x="298" y="40"/>
                </a:lnTo>
                <a:lnTo>
                  <a:pt x="301" y="42"/>
                </a:lnTo>
                <a:lnTo>
                  <a:pt x="301" y="37"/>
                </a:lnTo>
                <a:lnTo>
                  <a:pt x="298" y="36"/>
                </a:lnTo>
                <a:lnTo>
                  <a:pt x="298" y="34"/>
                </a:lnTo>
                <a:lnTo>
                  <a:pt x="300" y="34"/>
                </a:lnTo>
                <a:lnTo>
                  <a:pt x="300" y="33"/>
                </a:lnTo>
                <a:lnTo>
                  <a:pt x="301" y="33"/>
                </a:lnTo>
                <a:lnTo>
                  <a:pt x="301" y="33"/>
                </a:lnTo>
                <a:lnTo>
                  <a:pt x="302" y="25"/>
                </a:lnTo>
                <a:lnTo>
                  <a:pt x="296" y="23"/>
                </a:lnTo>
                <a:close/>
                <a:moveTo>
                  <a:pt x="221" y="23"/>
                </a:moveTo>
                <a:lnTo>
                  <a:pt x="216" y="27"/>
                </a:lnTo>
                <a:lnTo>
                  <a:pt x="218" y="29"/>
                </a:lnTo>
                <a:lnTo>
                  <a:pt x="223" y="25"/>
                </a:lnTo>
                <a:lnTo>
                  <a:pt x="221" y="23"/>
                </a:lnTo>
                <a:close/>
                <a:moveTo>
                  <a:pt x="330" y="23"/>
                </a:moveTo>
                <a:lnTo>
                  <a:pt x="328" y="28"/>
                </a:lnTo>
                <a:lnTo>
                  <a:pt x="335" y="31"/>
                </a:lnTo>
                <a:lnTo>
                  <a:pt x="335" y="27"/>
                </a:lnTo>
                <a:lnTo>
                  <a:pt x="334" y="25"/>
                </a:lnTo>
                <a:lnTo>
                  <a:pt x="330" y="23"/>
                </a:lnTo>
                <a:close/>
                <a:moveTo>
                  <a:pt x="87" y="21"/>
                </a:moveTo>
                <a:lnTo>
                  <a:pt x="84" y="25"/>
                </a:lnTo>
                <a:lnTo>
                  <a:pt x="92" y="28"/>
                </a:lnTo>
                <a:lnTo>
                  <a:pt x="94" y="27"/>
                </a:lnTo>
                <a:lnTo>
                  <a:pt x="87" y="21"/>
                </a:lnTo>
                <a:close/>
                <a:moveTo>
                  <a:pt x="150" y="21"/>
                </a:moveTo>
                <a:lnTo>
                  <a:pt x="141" y="28"/>
                </a:lnTo>
                <a:lnTo>
                  <a:pt x="151" y="38"/>
                </a:lnTo>
                <a:lnTo>
                  <a:pt x="157" y="34"/>
                </a:lnTo>
                <a:lnTo>
                  <a:pt x="159" y="32"/>
                </a:lnTo>
                <a:lnTo>
                  <a:pt x="150" y="21"/>
                </a:lnTo>
                <a:close/>
                <a:moveTo>
                  <a:pt x="205" y="20"/>
                </a:moveTo>
                <a:lnTo>
                  <a:pt x="197" y="25"/>
                </a:lnTo>
                <a:lnTo>
                  <a:pt x="202" y="32"/>
                </a:lnTo>
                <a:lnTo>
                  <a:pt x="209" y="27"/>
                </a:lnTo>
                <a:lnTo>
                  <a:pt x="205" y="20"/>
                </a:lnTo>
                <a:close/>
                <a:moveTo>
                  <a:pt x="103" y="20"/>
                </a:moveTo>
                <a:lnTo>
                  <a:pt x="97" y="25"/>
                </a:lnTo>
                <a:lnTo>
                  <a:pt x="100" y="28"/>
                </a:lnTo>
                <a:lnTo>
                  <a:pt x="105" y="23"/>
                </a:lnTo>
                <a:lnTo>
                  <a:pt x="103" y="20"/>
                </a:lnTo>
                <a:close/>
                <a:moveTo>
                  <a:pt x="286" y="19"/>
                </a:moveTo>
                <a:lnTo>
                  <a:pt x="286" y="31"/>
                </a:lnTo>
                <a:lnTo>
                  <a:pt x="293" y="36"/>
                </a:lnTo>
                <a:lnTo>
                  <a:pt x="293" y="33"/>
                </a:lnTo>
                <a:lnTo>
                  <a:pt x="292" y="31"/>
                </a:lnTo>
                <a:lnTo>
                  <a:pt x="292" y="21"/>
                </a:lnTo>
                <a:lnTo>
                  <a:pt x="286" y="19"/>
                </a:lnTo>
                <a:close/>
                <a:moveTo>
                  <a:pt x="340" y="17"/>
                </a:moveTo>
                <a:lnTo>
                  <a:pt x="340" y="21"/>
                </a:lnTo>
                <a:lnTo>
                  <a:pt x="339" y="24"/>
                </a:lnTo>
                <a:lnTo>
                  <a:pt x="339" y="24"/>
                </a:lnTo>
                <a:lnTo>
                  <a:pt x="343" y="25"/>
                </a:lnTo>
                <a:lnTo>
                  <a:pt x="346" y="27"/>
                </a:lnTo>
                <a:lnTo>
                  <a:pt x="346" y="27"/>
                </a:lnTo>
                <a:lnTo>
                  <a:pt x="346" y="27"/>
                </a:lnTo>
                <a:lnTo>
                  <a:pt x="344" y="28"/>
                </a:lnTo>
                <a:lnTo>
                  <a:pt x="342" y="28"/>
                </a:lnTo>
                <a:lnTo>
                  <a:pt x="339" y="28"/>
                </a:lnTo>
                <a:lnTo>
                  <a:pt x="339" y="33"/>
                </a:lnTo>
                <a:lnTo>
                  <a:pt x="344" y="37"/>
                </a:lnTo>
                <a:lnTo>
                  <a:pt x="344" y="38"/>
                </a:lnTo>
                <a:lnTo>
                  <a:pt x="343" y="40"/>
                </a:lnTo>
                <a:lnTo>
                  <a:pt x="343" y="40"/>
                </a:lnTo>
                <a:lnTo>
                  <a:pt x="342" y="40"/>
                </a:lnTo>
                <a:lnTo>
                  <a:pt x="339" y="40"/>
                </a:lnTo>
                <a:lnTo>
                  <a:pt x="339" y="45"/>
                </a:lnTo>
                <a:lnTo>
                  <a:pt x="343" y="46"/>
                </a:lnTo>
                <a:lnTo>
                  <a:pt x="343" y="48"/>
                </a:lnTo>
                <a:lnTo>
                  <a:pt x="343" y="48"/>
                </a:lnTo>
                <a:lnTo>
                  <a:pt x="342" y="48"/>
                </a:lnTo>
                <a:lnTo>
                  <a:pt x="339" y="48"/>
                </a:lnTo>
                <a:lnTo>
                  <a:pt x="338" y="65"/>
                </a:lnTo>
                <a:lnTo>
                  <a:pt x="340" y="67"/>
                </a:lnTo>
                <a:lnTo>
                  <a:pt x="342" y="59"/>
                </a:lnTo>
                <a:lnTo>
                  <a:pt x="342" y="58"/>
                </a:lnTo>
                <a:lnTo>
                  <a:pt x="342" y="58"/>
                </a:lnTo>
                <a:lnTo>
                  <a:pt x="344" y="50"/>
                </a:lnTo>
                <a:lnTo>
                  <a:pt x="346" y="42"/>
                </a:lnTo>
                <a:lnTo>
                  <a:pt x="347" y="36"/>
                </a:lnTo>
                <a:lnTo>
                  <a:pt x="347" y="36"/>
                </a:lnTo>
                <a:lnTo>
                  <a:pt x="347" y="34"/>
                </a:lnTo>
                <a:lnTo>
                  <a:pt x="349" y="24"/>
                </a:lnTo>
                <a:lnTo>
                  <a:pt x="349" y="23"/>
                </a:lnTo>
                <a:lnTo>
                  <a:pt x="349" y="21"/>
                </a:lnTo>
                <a:lnTo>
                  <a:pt x="344" y="20"/>
                </a:lnTo>
                <a:lnTo>
                  <a:pt x="340" y="17"/>
                </a:lnTo>
                <a:close/>
                <a:moveTo>
                  <a:pt x="229" y="16"/>
                </a:moveTo>
                <a:lnTo>
                  <a:pt x="229" y="17"/>
                </a:lnTo>
                <a:lnTo>
                  <a:pt x="222" y="21"/>
                </a:lnTo>
                <a:lnTo>
                  <a:pt x="223" y="25"/>
                </a:lnTo>
                <a:lnTo>
                  <a:pt x="226" y="23"/>
                </a:lnTo>
                <a:lnTo>
                  <a:pt x="226" y="23"/>
                </a:lnTo>
                <a:lnTo>
                  <a:pt x="227" y="23"/>
                </a:lnTo>
                <a:lnTo>
                  <a:pt x="227" y="23"/>
                </a:lnTo>
                <a:lnTo>
                  <a:pt x="225" y="27"/>
                </a:lnTo>
                <a:lnTo>
                  <a:pt x="225" y="27"/>
                </a:lnTo>
                <a:lnTo>
                  <a:pt x="225" y="28"/>
                </a:lnTo>
                <a:lnTo>
                  <a:pt x="225" y="28"/>
                </a:lnTo>
                <a:lnTo>
                  <a:pt x="223" y="27"/>
                </a:lnTo>
                <a:lnTo>
                  <a:pt x="220" y="31"/>
                </a:lnTo>
                <a:lnTo>
                  <a:pt x="223" y="37"/>
                </a:lnTo>
                <a:lnTo>
                  <a:pt x="225" y="38"/>
                </a:lnTo>
                <a:lnTo>
                  <a:pt x="223" y="40"/>
                </a:lnTo>
                <a:lnTo>
                  <a:pt x="223" y="41"/>
                </a:lnTo>
                <a:lnTo>
                  <a:pt x="222" y="41"/>
                </a:lnTo>
                <a:lnTo>
                  <a:pt x="220" y="37"/>
                </a:lnTo>
                <a:lnTo>
                  <a:pt x="216" y="33"/>
                </a:lnTo>
                <a:lnTo>
                  <a:pt x="214" y="34"/>
                </a:lnTo>
                <a:lnTo>
                  <a:pt x="208" y="40"/>
                </a:lnTo>
                <a:lnTo>
                  <a:pt x="212" y="45"/>
                </a:lnTo>
                <a:lnTo>
                  <a:pt x="217" y="50"/>
                </a:lnTo>
                <a:lnTo>
                  <a:pt x="222" y="53"/>
                </a:lnTo>
                <a:lnTo>
                  <a:pt x="226" y="50"/>
                </a:lnTo>
                <a:lnTo>
                  <a:pt x="226" y="45"/>
                </a:lnTo>
                <a:lnTo>
                  <a:pt x="227" y="41"/>
                </a:lnTo>
                <a:lnTo>
                  <a:pt x="227" y="37"/>
                </a:lnTo>
                <a:lnTo>
                  <a:pt x="229" y="27"/>
                </a:lnTo>
                <a:lnTo>
                  <a:pt x="229" y="16"/>
                </a:lnTo>
                <a:close/>
                <a:moveTo>
                  <a:pt x="319" y="16"/>
                </a:moveTo>
                <a:lnTo>
                  <a:pt x="319" y="24"/>
                </a:lnTo>
                <a:lnTo>
                  <a:pt x="325" y="25"/>
                </a:lnTo>
                <a:lnTo>
                  <a:pt x="326" y="20"/>
                </a:lnTo>
                <a:lnTo>
                  <a:pt x="319" y="16"/>
                </a:lnTo>
                <a:close/>
                <a:moveTo>
                  <a:pt x="277" y="15"/>
                </a:moveTo>
                <a:lnTo>
                  <a:pt x="279" y="24"/>
                </a:lnTo>
                <a:lnTo>
                  <a:pt x="284" y="29"/>
                </a:lnTo>
                <a:lnTo>
                  <a:pt x="283" y="17"/>
                </a:lnTo>
                <a:lnTo>
                  <a:pt x="277" y="15"/>
                </a:lnTo>
                <a:close/>
                <a:moveTo>
                  <a:pt x="188" y="15"/>
                </a:moveTo>
                <a:lnTo>
                  <a:pt x="180" y="20"/>
                </a:lnTo>
                <a:lnTo>
                  <a:pt x="188" y="29"/>
                </a:lnTo>
                <a:lnTo>
                  <a:pt x="193" y="25"/>
                </a:lnTo>
                <a:lnTo>
                  <a:pt x="188" y="15"/>
                </a:lnTo>
                <a:close/>
                <a:moveTo>
                  <a:pt x="52" y="15"/>
                </a:moveTo>
                <a:lnTo>
                  <a:pt x="38" y="28"/>
                </a:lnTo>
                <a:lnTo>
                  <a:pt x="40" y="28"/>
                </a:lnTo>
                <a:lnTo>
                  <a:pt x="63" y="28"/>
                </a:lnTo>
                <a:lnTo>
                  <a:pt x="65" y="28"/>
                </a:lnTo>
                <a:lnTo>
                  <a:pt x="67" y="23"/>
                </a:lnTo>
                <a:lnTo>
                  <a:pt x="62" y="20"/>
                </a:lnTo>
                <a:lnTo>
                  <a:pt x="55" y="17"/>
                </a:lnTo>
                <a:lnTo>
                  <a:pt x="52" y="15"/>
                </a:lnTo>
                <a:close/>
                <a:moveTo>
                  <a:pt x="78" y="15"/>
                </a:moveTo>
                <a:lnTo>
                  <a:pt x="74" y="20"/>
                </a:lnTo>
                <a:lnTo>
                  <a:pt x="76" y="21"/>
                </a:lnTo>
                <a:lnTo>
                  <a:pt x="78" y="24"/>
                </a:lnTo>
                <a:lnTo>
                  <a:pt x="83" y="25"/>
                </a:lnTo>
                <a:lnTo>
                  <a:pt x="86" y="21"/>
                </a:lnTo>
                <a:lnTo>
                  <a:pt x="78" y="15"/>
                </a:lnTo>
                <a:close/>
                <a:moveTo>
                  <a:pt x="142" y="13"/>
                </a:moveTo>
                <a:lnTo>
                  <a:pt x="134" y="21"/>
                </a:lnTo>
                <a:lnTo>
                  <a:pt x="138" y="27"/>
                </a:lnTo>
                <a:lnTo>
                  <a:pt x="147" y="20"/>
                </a:lnTo>
                <a:lnTo>
                  <a:pt x="142" y="13"/>
                </a:lnTo>
                <a:close/>
                <a:moveTo>
                  <a:pt x="214" y="13"/>
                </a:moveTo>
                <a:lnTo>
                  <a:pt x="208" y="19"/>
                </a:lnTo>
                <a:lnTo>
                  <a:pt x="213" y="24"/>
                </a:lnTo>
                <a:lnTo>
                  <a:pt x="220" y="20"/>
                </a:lnTo>
                <a:lnTo>
                  <a:pt x="214" y="13"/>
                </a:lnTo>
                <a:close/>
                <a:moveTo>
                  <a:pt x="118" y="13"/>
                </a:moveTo>
                <a:lnTo>
                  <a:pt x="111" y="20"/>
                </a:lnTo>
                <a:lnTo>
                  <a:pt x="120" y="29"/>
                </a:lnTo>
                <a:lnTo>
                  <a:pt x="126" y="20"/>
                </a:lnTo>
                <a:lnTo>
                  <a:pt x="126" y="20"/>
                </a:lnTo>
                <a:lnTo>
                  <a:pt x="118" y="13"/>
                </a:lnTo>
                <a:close/>
                <a:moveTo>
                  <a:pt x="96" y="12"/>
                </a:moveTo>
                <a:lnTo>
                  <a:pt x="90" y="19"/>
                </a:lnTo>
                <a:lnTo>
                  <a:pt x="95" y="24"/>
                </a:lnTo>
                <a:lnTo>
                  <a:pt x="100" y="16"/>
                </a:lnTo>
                <a:lnTo>
                  <a:pt x="97" y="13"/>
                </a:lnTo>
                <a:lnTo>
                  <a:pt x="96" y="12"/>
                </a:lnTo>
                <a:close/>
                <a:moveTo>
                  <a:pt x="331" y="12"/>
                </a:moveTo>
                <a:lnTo>
                  <a:pt x="330" y="17"/>
                </a:lnTo>
                <a:lnTo>
                  <a:pt x="332" y="20"/>
                </a:lnTo>
                <a:lnTo>
                  <a:pt x="336" y="23"/>
                </a:lnTo>
                <a:lnTo>
                  <a:pt x="338" y="15"/>
                </a:lnTo>
                <a:lnTo>
                  <a:pt x="331" y="12"/>
                </a:lnTo>
                <a:close/>
                <a:moveTo>
                  <a:pt x="307" y="12"/>
                </a:moveTo>
                <a:lnTo>
                  <a:pt x="306" y="21"/>
                </a:lnTo>
                <a:lnTo>
                  <a:pt x="313" y="23"/>
                </a:lnTo>
                <a:lnTo>
                  <a:pt x="313" y="21"/>
                </a:lnTo>
                <a:lnTo>
                  <a:pt x="313" y="13"/>
                </a:lnTo>
                <a:lnTo>
                  <a:pt x="307" y="12"/>
                </a:lnTo>
                <a:close/>
                <a:moveTo>
                  <a:pt x="164" y="11"/>
                </a:moveTo>
                <a:lnTo>
                  <a:pt x="154" y="19"/>
                </a:lnTo>
                <a:lnTo>
                  <a:pt x="158" y="24"/>
                </a:lnTo>
                <a:lnTo>
                  <a:pt x="163" y="29"/>
                </a:lnTo>
                <a:lnTo>
                  <a:pt x="175" y="21"/>
                </a:lnTo>
                <a:lnTo>
                  <a:pt x="164" y="11"/>
                </a:lnTo>
                <a:close/>
                <a:moveTo>
                  <a:pt x="342" y="11"/>
                </a:moveTo>
                <a:lnTo>
                  <a:pt x="342" y="11"/>
                </a:lnTo>
                <a:lnTo>
                  <a:pt x="351" y="17"/>
                </a:lnTo>
                <a:lnTo>
                  <a:pt x="352" y="13"/>
                </a:lnTo>
                <a:lnTo>
                  <a:pt x="352" y="13"/>
                </a:lnTo>
                <a:lnTo>
                  <a:pt x="346" y="13"/>
                </a:lnTo>
                <a:lnTo>
                  <a:pt x="342" y="11"/>
                </a:lnTo>
                <a:close/>
                <a:moveTo>
                  <a:pt x="196" y="10"/>
                </a:moveTo>
                <a:lnTo>
                  <a:pt x="191" y="13"/>
                </a:lnTo>
                <a:lnTo>
                  <a:pt x="196" y="21"/>
                </a:lnTo>
                <a:lnTo>
                  <a:pt x="197" y="23"/>
                </a:lnTo>
                <a:lnTo>
                  <a:pt x="202" y="19"/>
                </a:lnTo>
                <a:lnTo>
                  <a:pt x="196" y="10"/>
                </a:lnTo>
                <a:close/>
                <a:moveTo>
                  <a:pt x="41" y="10"/>
                </a:moveTo>
                <a:lnTo>
                  <a:pt x="24" y="27"/>
                </a:lnTo>
                <a:lnTo>
                  <a:pt x="36" y="28"/>
                </a:lnTo>
                <a:lnTo>
                  <a:pt x="49" y="13"/>
                </a:lnTo>
                <a:lnTo>
                  <a:pt x="41" y="10"/>
                </a:lnTo>
                <a:close/>
                <a:moveTo>
                  <a:pt x="264" y="8"/>
                </a:moveTo>
                <a:lnTo>
                  <a:pt x="271" y="16"/>
                </a:lnTo>
                <a:lnTo>
                  <a:pt x="275" y="21"/>
                </a:lnTo>
                <a:lnTo>
                  <a:pt x="275" y="19"/>
                </a:lnTo>
                <a:lnTo>
                  <a:pt x="275" y="15"/>
                </a:lnTo>
                <a:lnTo>
                  <a:pt x="269" y="12"/>
                </a:lnTo>
                <a:lnTo>
                  <a:pt x="264" y="8"/>
                </a:lnTo>
                <a:close/>
                <a:moveTo>
                  <a:pt x="113" y="8"/>
                </a:moveTo>
                <a:lnTo>
                  <a:pt x="107" y="16"/>
                </a:lnTo>
                <a:lnTo>
                  <a:pt x="109" y="20"/>
                </a:lnTo>
                <a:lnTo>
                  <a:pt x="118" y="12"/>
                </a:lnTo>
                <a:lnTo>
                  <a:pt x="113" y="8"/>
                </a:lnTo>
                <a:close/>
                <a:moveTo>
                  <a:pt x="294" y="6"/>
                </a:moveTo>
                <a:lnTo>
                  <a:pt x="294" y="8"/>
                </a:lnTo>
                <a:lnTo>
                  <a:pt x="294" y="19"/>
                </a:lnTo>
                <a:lnTo>
                  <a:pt x="297" y="19"/>
                </a:lnTo>
                <a:lnTo>
                  <a:pt x="302" y="20"/>
                </a:lnTo>
                <a:lnTo>
                  <a:pt x="304" y="10"/>
                </a:lnTo>
                <a:lnTo>
                  <a:pt x="302" y="10"/>
                </a:lnTo>
                <a:lnTo>
                  <a:pt x="294" y="6"/>
                </a:lnTo>
                <a:close/>
                <a:moveTo>
                  <a:pt x="334" y="6"/>
                </a:moveTo>
                <a:lnTo>
                  <a:pt x="332" y="6"/>
                </a:lnTo>
                <a:lnTo>
                  <a:pt x="335" y="7"/>
                </a:lnTo>
                <a:lnTo>
                  <a:pt x="334" y="6"/>
                </a:lnTo>
                <a:close/>
                <a:moveTo>
                  <a:pt x="318" y="6"/>
                </a:moveTo>
                <a:lnTo>
                  <a:pt x="318" y="11"/>
                </a:lnTo>
                <a:lnTo>
                  <a:pt x="327" y="16"/>
                </a:lnTo>
                <a:lnTo>
                  <a:pt x="327" y="11"/>
                </a:lnTo>
                <a:lnTo>
                  <a:pt x="328" y="10"/>
                </a:lnTo>
                <a:lnTo>
                  <a:pt x="321" y="6"/>
                </a:lnTo>
                <a:lnTo>
                  <a:pt x="318" y="6"/>
                </a:lnTo>
                <a:close/>
                <a:moveTo>
                  <a:pt x="205" y="3"/>
                </a:moveTo>
                <a:lnTo>
                  <a:pt x="200" y="7"/>
                </a:lnTo>
                <a:lnTo>
                  <a:pt x="205" y="16"/>
                </a:lnTo>
                <a:lnTo>
                  <a:pt x="206" y="16"/>
                </a:lnTo>
                <a:lnTo>
                  <a:pt x="212" y="11"/>
                </a:lnTo>
                <a:lnTo>
                  <a:pt x="205" y="3"/>
                </a:lnTo>
                <a:close/>
                <a:moveTo>
                  <a:pt x="87" y="3"/>
                </a:moveTo>
                <a:lnTo>
                  <a:pt x="80" y="12"/>
                </a:lnTo>
                <a:lnTo>
                  <a:pt x="88" y="17"/>
                </a:lnTo>
                <a:lnTo>
                  <a:pt x="95" y="11"/>
                </a:lnTo>
                <a:lnTo>
                  <a:pt x="87" y="3"/>
                </a:lnTo>
                <a:close/>
                <a:moveTo>
                  <a:pt x="286" y="3"/>
                </a:moveTo>
                <a:lnTo>
                  <a:pt x="286" y="15"/>
                </a:lnTo>
                <a:lnTo>
                  <a:pt x="290" y="16"/>
                </a:lnTo>
                <a:lnTo>
                  <a:pt x="289" y="4"/>
                </a:lnTo>
                <a:lnTo>
                  <a:pt x="286" y="3"/>
                </a:lnTo>
                <a:close/>
                <a:moveTo>
                  <a:pt x="132" y="2"/>
                </a:moveTo>
                <a:lnTo>
                  <a:pt x="122" y="11"/>
                </a:lnTo>
                <a:lnTo>
                  <a:pt x="129" y="17"/>
                </a:lnTo>
                <a:lnTo>
                  <a:pt x="138" y="8"/>
                </a:lnTo>
                <a:lnTo>
                  <a:pt x="134" y="4"/>
                </a:lnTo>
                <a:lnTo>
                  <a:pt x="132" y="2"/>
                </a:lnTo>
                <a:close/>
                <a:moveTo>
                  <a:pt x="63" y="2"/>
                </a:moveTo>
                <a:lnTo>
                  <a:pt x="54" y="12"/>
                </a:lnTo>
                <a:lnTo>
                  <a:pt x="62" y="16"/>
                </a:lnTo>
                <a:lnTo>
                  <a:pt x="65" y="17"/>
                </a:lnTo>
                <a:lnTo>
                  <a:pt x="70" y="19"/>
                </a:lnTo>
                <a:lnTo>
                  <a:pt x="75" y="12"/>
                </a:lnTo>
                <a:lnTo>
                  <a:pt x="73" y="10"/>
                </a:lnTo>
                <a:lnTo>
                  <a:pt x="69" y="6"/>
                </a:lnTo>
                <a:lnTo>
                  <a:pt x="63" y="2"/>
                </a:lnTo>
                <a:close/>
                <a:moveTo>
                  <a:pt x="179" y="2"/>
                </a:moveTo>
                <a:lnTo>
                  <a:pt x="170" y="8"/>
                </a:lnTo>
                <a:lnTo>
                  <a:pt x="179" y="19"/>
                </a:lnTo>
                <a:lnTo>
                  <a:pt x="187" y="13"/>
                </a:lnTo>
                <a:lnTo>
                  <a:pt x="179" y="2"/>
                </a:lnTo>
                <a:close/>
                <a:moveTo>
                  <a:pt x="157" y="2"/>
                </a:moveTo>
                <a:lnTo>
                  <a:pt x="146" y="11"/>
                </a:lnTo>
                <a:lnTo>
                  <a:pt x="151" y="16"/>
                </a:lnTo>
                <a:lnTo>
                  <a:pt x="163" y="10"/>
                </a:lnTo>
                <a:lnTo>
                  <a:pt x="159" y="4"/>
                </a:lnTo>
                <a:lnTo>
                  <a:pt x="157" y="2"/>
                </a:lnTo>
                <a:close/>
                <a:moveTo>
                  <a:pt x="309" y="0"/>
                </a:moveTo>
                <a:lnTo>
                  <a:pt x="307" y="7"/>
                </a:lnTo>
                <a:lnTo>
                  <a:pt x="313" y="8"/>
                </a:lnTo>
                <a:lnTo>
                  <a:pt x="313" y="3"/>
                </a:lnTo>
                <a:lnTo>
                  <a:pt x="30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91"/>
          <p:cNvSpPr>
            <a:spLocks noEditPoints="1"/>
          </p:cNvSpPr>
          <p:nvPr/>
        </p:nvSpPr>
        <p:spPr bwMode="auto">
          <a:xfrm>
            <a:off x="6616700" y="2794000"/>
            <a:ext cx="638175" cy="541338"/>
          </a:xfrm>
          <a:custGeom>
            <a:avLst/>
            <a:gdLst>
              <a:gd name="T0" fmla="*/ 331 w 402"/>
              <a:gd name="T1" fmla="*/ 76 h 341"/>
              <a:gd name="T2" fmla="*/ 65 w 402"/>
              <a:gd name="T3" fmla="*/ 88 h 341"/>
              <a:gd name="T4" fmla="*/ 247 w 402"/>
              <a:gd name="T5" fmla="*/ 138 h 341"/>
              <a:gd name="T6" fmla="*/ 86 w 402"/>
              <a:gd name="T7" fmla="*/ 114 h 341"/>
              <a:gd name="T8" fmla="*/ 101 w 402"/>
              <a:gd name="T9" fmla="*/ 224 h 341"/>
              <a:gd name="T10" fmla="*/ 269 w 402"/>
              <a:gd name="T11" fmla="*/ 279 h 341"/>
              <a:gd name="T12" fmla="*/ 345 w 402"/>
              <a:gd name="T13" fmla="*/ 142 h 341"/>
              <a:gd name="T14" fmla="*/ 306 w 402"/>
              <a:gd name="T15" fmla="*/ 71 h 341"/>
              <a:gd name="T16" fmla="*/ 233 w 402"/>
              <a:gd name="T17" fmla="*/ 85 h 341"/>
              <a:gd name="T18" fmla="*/ 298 w 402"/>
              <a:gd name="T19" fmla="*/ 67 h 341"/>
              <a:gd name="T20" fmla="*/ 97 w 402"/>
              <a:gd name="T21" fmla="*/ 77 h 341"/>
              <a:gd name="T22" fmla="*/ 275 w 402"/>
              <a:gd name="T23" fmla="*/ 80 h 341"/>
              <a:gd name="T24" fmla="*/ 181 w 402"/>
              <a:gd name="T25" fmla="*/ 64 h 341"/>
              <a:gd name="T26" fmla="*/ 277 w 402"/>
              <a:gd name="T27" fmla="*/ 58 h 341"/>
              <a:gd name="T28" fmla="*/ 184 w 402"/>
              <a:gd name="T29" fmla="*/ 58 h 341"/>
              <a:gd name="T30" fmla="*/ 289 w 402"/>
              <a:gd name="T31" fmla="*/ 52 h 341"/>
              <a:gd name="T32" fmla="*/ 147 w 402"/>
              <a:gd name="T33" fmla="*/ 56 h 341"/>
              <a:gd name="T34" fmla="*/ 260 w 402"/>
              <a:gd name="T35" fmla="*/ 47 h 341"/>
              <a:gd name="T36" fmla="*/ 320 w 402"/>
              <a:gd name="T37" fmla="*/ 54 h 341"/>
              <a:gd name="T38" fmla="*/ 122 w 402"/>
              <a:gd name="T39" fmla="*/ 51 h 341"/>
              <a:gd name="T40" fmla="*/ 200 w 402"/>
              <a:gd name="T41" fmla="*/ 43 h 341"/>
              <a:gd name="T42" fmla="*/ 227 w 402"/>
              <a:gd name="T43" fmla="*/ 38 h 341"/>
              <a:gd name="T44" fmla="*/ 176 w 402"/>
              <a:gd name="T45" fmla="*/ 31 h 341"/>
              <a:gd name="T46" fmla="*/ 238 w 402"/>
              <a:gd name="T47" fmla="*/ 31 h 341"/>
              <a:gd name="T48" fmla="*/ 184 w 402"/>
              <a:gd name="T49" fmla="*/ 24 h 341"/>
              <a:gd name="T50" fmla="*/ 263 w 402"/>
              <a:gd name="T51" fmla="*/ 46 h 341"/>
              <a:gd name="T52" fmla="*/ 187 w 402"/>
              <a:gd name="T53" fmla="*/ 21 h 341"/>
              <a:gd name="T54" fmla="*/ 234 w 402"/>
              <a:gd name="T55" fmla="*/ 17 h 341"/>
              <a:gd name="T56" fmla="*/ 202 w 402"/>
              <a:gd name="T57" fmla="*/ 14 h 341"/>
              <a:gd name="T58" fmla="*/ 238 w 402"/>
              <a:gd name="T59" fmla="*/ 14 h 341"/>
              <a:gd name="T60" fmla="*/ 280 w 402"/>
              <a:gd name="T61" fmla="*/ 12 h 341"/>
              <a:gd name="T62" fmla="*/ 303 w 402"/>
              <a:gd name="T63" fmla="*/ 34 h 341"/>
              <a:gd name="T64" fmla="*/ 347 w 402"/>
              <a:gd name="T65" fmla="*/ 59 h 341"/>
              <a:gd name="T66" fmla="*/ 377 w 402"/>
              <a:gd name="T67" fmla="*/ 84 h 341"/>
              <a:gd name="T68" fmla="*/ 389 w 402"/>
              <a:gd name="T69" fmla="*/ 105 h 341"/>
              <a:gd name="T70" fmla="*/ 394 w 402"/>
              <a:gd name="T71" fmla="*/ 142 h 341"/>
              <a:gd name="T72" fmla="*/ 397 w 402"/>
              <a:gd name="T73" fmla="*/ 167 h 341"/>
              <a:gd name="T74" fmla="*/ 381 w 402"/>
              <a:gd name="T75" fmla="*/ 195 h 341"/>
              <a:gd name="T76" fmla="*/ 385 w 402"/>
              <a:gd name="T77" fmla="*/ 224 h 341"/>
              <a:gd name="T78" fmla="*/ 382 w 402"/>
              <a:gd name="T79" fmla="*/ 240 h 341"/>
              <a:gd name="T80" fmla="*/ 362 w 402"/>
              <a:gd name="T81" fmla="*/ 277 h 341"/>
              <a:gd name="T82" fmla="*/ 331 w 402"/>
              <a:gd name="T83" fmla="*/ 296 h 341"/>
              <a:gd name="T84" fmla="*/ 303 w 402"/>
              <a:gd name="T85" fmla="*/ 310 h 341"/>
              <a:gd name="T86" fmla="*/ 275 w 402"/>
              <a:gd name="T87" fmla="*/ 325 h 341"/>
              <a:gd name="T88" fmla="*/ 242 w 402"/>
              <a:gd name="T89" fmla="*/ 327 h 341"/>
              <a:gd name="T90" fmla="*/ 208 w 402"/>
              <a:gd name="T91" fmla="*/ 330 h 341"/>
              <a:gd name="T92" fmla="*/ 160 w 402"/>
              <a:gd name="T93" fmla="*/ 323 h 341"/>
              <a:gd name="T94" fmla="*/ 121 w 402"/>
              <a:gd name="T95" fmla="*/ 320 h 341"/>
              <a:gd name="T96" fmla="*/ 104 w 402"/>
              <a:gd name="T97" fmla="*/ 304 h 341"/>
              <a:gd name="T98" fmla="*/ 68 w 402"/>
              <a:gd name="T99" fmla="*/ 290 h 341"/>
              <a:gd name="T100" fmla="*/ 36 w 402"/>
              <a:gd name="T101" fmla="*/ 268 h 341"/>
              <a:gd name="T102" fmla="*/ 34 w 402"/>
              <a:gd name="T103" fmla="*/ 247 h 341"/>
              <a:gd name="T104" fmla="*/ 33 w 402"/>
              <a:gd name="T105" fmla="*/ 218 h 341"/>
              <a:gd name="T106" fmla="*/ 16 w 402"/>
              <a:gd name="T107" fmla="*/ 235 h 341"/>
              <a:gd name="T108" fmla="*/ 1 w 402"/>
              <a:gd name="T109" fmla="*/ 203 h 341"/>
              <a:gd name="T110" fmla="*/ 5 w 402"/>
              <a:gd name="T111" fmla="*/ 174 h 341"/>
              <a:gd name="T112" fmla="*/ 30 w 402"/>
              <a:gd name="T113" fmla="*/ 134 h 341"/>
              <a:gd name="T114" fmla="*/ 45 w 402"/>
              <a:gd name="T115" fmla="*/ 109 h 341"/>
              <a:gd name="T116" fmla="*/ 67 w 402"/>
              <a:gd name="T117" fmla="*/ 66 h 341"/>
              <a:gd name="T118" fmla="*/ 110 w 402"/>
              <a:gd name="T119" fmla="*/ 43 h 341"/>
              <a:gd name="T120" fmla="*/ 143 w 402"/>
              <a:gd name="T121" fmla="*/ 17 h 341"/>
              <a:gd name="T122" fmla="*/ 168 w 402"/>
              <a:gd name="T123" fmla="*/ 4 h 341"/>
              <a:gd name="T124" fmla="*/ 204 w 402"/>
              <a:gd name="T125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2" h="341">
                <a:moveTo>
                  <a:pt x="118" y="77"/>
                </a:moveTo>
                <a:lnTo>
                  <a:pt x="112" y="85"/>
                </a:lnTo>
                <a:lnTo>
                  <a:pt x="116" y="90"/>
                </a:lnTo>
                <a:lnTo>
                  <a:pt x="122" y="81"/>
                </a:lnTo>
                <a:lnTo>
                  <a:pt x="118" y="77"/>
                </a:lnTo>
                <a:close/>
                <a:moveTo>
                  <a:pt x="356" y="77"/>
                </a:moveTo>
                <a:lnTo>
                  <a:pt x="355" y="84"/>
                </a:lnTo>
                <a:lnTo>
                  <a:pt x="365" y="89"/>
                </a:lnTo>
                <a:lnTo>
                  <a:pt x="365" y="89"/>
                </a:lnTo>
                <a:lnTo>
                  <a:pt x="368" y="84"/>
                </a:lnTo>
                <a:lnTo>
                  <a:pt x="356" y="77"/>
                </a:lnTo>
                <a:close/>
                <a:moveTo>
                  <a:pt x="225" y="77"/>
                </a:moveTo>
                <a:lnTo>
                  <a:pt x="222" y="79"/>
                </a:lnTo>
                <a:lnTo>
                  <a:pt x="227" y="87"/>
                </a:lnTo>
                <a:lnTo>
                  <a:pt x="231" y="84"/>
                </a:lnTo>
                <a:lnTo>
                  <a:pt x="225" y="77"/>
                </a:lnTo>
                <a:close/>
                <a:moveTo>
                  <a:pt x="289" y="75"/>
                </a:moveTo>
                <a:lnTo>
                  <a:pt x="290" y="88"/>
                </a:lnTo>
                <a:lnTo>
                  <a:pt x="296" y="90"/>
                </a:lnTo>
                <a:lnTo>
                  <a:pt x="294" y="77"/>
                </a:lnTo>
                <a:lnTo>
                  <a:pt x="289" y="75"/>
                </a:lnTo>
                <a:close/>
                <a:moveTo>
                  <a:pt x="331" y="75"/>
                </a:moveTo>
                <a:lnTo>
                  <a:pt x="331" y="76"/>
                </a:lnTo>
                <a:lnTo>
                  <a:pt x="343" y="81"/>
                </a:lnTo>
                <a:lnTo>
                  <a:pt x="343" y="80"/>
                </a:lnTo>
                <a:lnTo>
                  <a:pt x="341" y="80"/>
                </a:lnTo>
                <a:lnTo>
                  <a:pt x="331" y="75"/>
                </a:lnTo>
                <a:close/>
                <a:moveTo>
                  <a:pt x="166" y="75"/>
                </a:moveTo>
                <a:lnTo>
                  <a:pt x="158" y="81"/>
                </a:lnTo>
                <a:lnTo>
                  <a:pt x="166" y="75"/>
                </a:lnTo>
                <a:lnTo>
                  <a:pt x="166" y="75"/>
                </a:lnTo>
                <a:close/>
                <a:moveTo>
                  <a:pt x="348" y="73"/>
                </a:moveTo>
                <a:lnTo>
                  <a:pt x="347" y="80"/>
                </a:lnTo>
                <a:lnTo>
                  <a:pt x="352" y="83"/>
                </a:lnTo>
                <a:lnTo>
                  <a:pt x="352" y="76"/>
                </a:lnTo>
                <a:lnTo>
                  <a:pt x="348" y="73"/>
                </a:lnTo>
                <a:close/>
                <a:moveTo>
                  <a:pt x="200" y="73"/>
                </a:moveTo>
                <a:lnTo>
                  <a:pt x="194" y="76"/>
                </a:lnTo>
                <a:lnTo>
                  <a:pt x="202" y="89"/>
                </a:lnTo>
                <a:lnTo>
                  <a:pt x="206" y="87"/>
                </a:lnTo>
                <a:lnTo>
                  <a:pt x="209" y="85"/>
                </a:lnTo>
                <a:lnTo>
                  <a:pt x="200" y="73"/>
                </a:lnTo>
                <a:close/>
                <a:moveTo>
                  <a:pt x="67" y="72"/>
                </a:moveTo>
                <a:lnTo>
                  <a:pt x="57" y="84"/>
                </a:lnTo>
                <a:lnTo>
                  <a:pt x="61" y="85"/>
                </a:lnTo>
                <a:lnTo>
                  <a:pt x="65" y="88"/>
                </a:lnTo>
                <a:lnTo>
                  <a:pt x="74" y="77"/>
                </a:lnTo>
                <a:lnTo>
                  <a:pt x="74" y="77"/>
                </a:lnTo>
                <a:lnTo>
                  <a:pt x="67" y="72"/>
                </a:lnTo>
                <a:close/>
                <a:moveTo>
                  <a:pt x="138" y="72"/>
                </a:moveTo>
                <a:lnTo>
                  <a:pt x="129" y="81"/>
                </a:lnTo>
                <a:lnTo>
                  <a:pt x="134" y="87"/>
                </a:lnTo>
                <a:lnTo>
                  <a:pt x="143" y="77"/>
                </a:lnTo>
                <a:lnTo>
                  <a:pt x="138" y="72"/>
                </a:lnTo>
                <a:close/>
                <a:moveTo>
                  <a:pt x="254" y="71"/>
                </a:moveTo>
                <a:lnTo>
                  <a:pt x="252" y="98"/>
                </a:lnTo>
                <a:lnTo>
                  <a:pt x="251" y="104"/>
                </a:lnTo>
                <a:lnTo>
                  <a:pt x="250" y="113"/>
                </a:lnTo>
                <a:lnTo>
                  <a:pt x="248" y="123"/>
                </a:lnTo>
                <a:lnTo>
                  <a:pt x="248" y="122"/>
                </a:lnTo>
                <a:lnTo>
                  <a:pt x="250" y="122"/>
                </a:lnTo>
                <a:lnTo>
                  <a:pt x="250" y="122"/>
                </a:lnTo>
                <a:lnTo>
                  <a:pt x="250" y="123"/>
                </a:lnTo>
                <a:lnTo>
                  <a:pt x="248" y="123"/>
                </a:lnTo>
                <a:lnTo>
                  <a:pt x="247" y="125"/>
                </a:lnTo>
                <a:lnTo>
                  <a:pt x="247" y="129"/>
                </a:lnTo>
                <a:lnTo>
                  <a:pt x="247" y="132"/>
                </a:lnTo>
                <a:lnTo>
                  <a:pt x="247" y="135"/>
                </a:lnTo>
                <a:lnTo>
                  <a:pt x="247" y="138"/>
                </a:lnTo>
                <a:lnTo>
                  <a:pt x="248" y="139"/>
                </a:lnTo>
                <a:lnTo>
                  <a:pt x="250" y="139"/>
                </a:lnTo>
                <a:lnTo>
                  <a:pt x="250" y="140"/>
                </a:lnTo>
                <a:lnTo>
                  <a:pt x="250" y="142"/>
                </a:lnTo>
                <a:lnTo>
                  <a:pt x="251" y="142"/>
                </a:lnTo>
                <a:lnTo>
                  <a:pt x="252" y="143"/>
                </a:lnTo>
                <a:lnTo>
                  <a:pt x="252" y="144"/>
                </a:lnTo>
                <a:lnTo>
                  <a:pt x="252" y="146"/>
                </a:lnTo>
                <a:lnTo>
                  <a:pt x="251" y="148"/>
                </a:lnTo>
                <a:lnTo>
                  <a:pt x="250" y="150"/>
                </a:lnTo>
                <a:lnTo>
                  <a:pt x="248" y="150"/>
                </a:lnTo>
                <a:lnTo>
                  <a:pt x="219" y="152"/>
                </a:lnTo>
                <a:lnTo>
                  <a:pt x="192" y="150"/>
                </a:lnTo>
                <a:lnTo>
                  <a:pt x="163" y="144"/>
                </a:lnTo>
                <a:lnTo>
                  <a:pt x="143" y="138"/>
                </a:lnTo>
                <a:lnTo>
                  <a:pt x="122" y="127"/>
                </a:lnTo>
                <a:lnTo>
                  <a:pt x="103" y="115"/>
                </a:lnTo>
                <a:lnTo>
                  <a:pt x="83" y="106"/>
                </a:lnTo>
                <a:lnTo>
                  <a:pt x="83" y="106"/>
                </a:lnTo>
                <a:lnTo>
                  <a:pt x="82" y="114"/>
                </a:lnTo>
                <a:lnTo>
                  <a:pt x="84" y="114"/>
                </a:lnTo>
                <a:lnTo>
                  <a:pt x="86" y="114"/>
                </a:lnTo>
                <a:lnTo>
                  <a:pt x="86" y="114"/>
                </a:lnTo>
                <a:lnTo>
                  <a:pt x="86" y="115"/>
                </a:lnTo>
                <a:lnTo>
                  <a:pt x="86" y="117"/>
                </a:lnTo>
                <a:lnTo>
                  <a:pt x="84" y="118"/>
                </a:lnTo>
                <a:lnTo>
                  <a:pt x="84" y="118"/>
                </a:lnTo>
                <a:lnTo>
                  <a:pt x="80" y="118"/>
                </a:lnTo>
                <a:lnTo>
                  <a:pt x="79" y="140"/>
                </a:lnTo>
                <a:lnTo>
                  <a:pt x="80" y="163"/>
                </a:lnTo>
                <a:lnTo>
                  <a:pt x="80" y="184"/>
                </a:lnTo>
                <a:lnTo>
                  <a:pt x="80" y="205"/>
                </a:lnTo>
                <a:lnTo>
                  <a:pt x="80" y="206"/>
                </a:lnTo>
                <a:lnTo>
                  <a:pt x="80" y="206"/>
                </a:lnTo>
                <a:lnTo>
                  <a:pt x="80" y="207"/>
                </a:lnTo>
                <a:lnTo>
                  <a:pt x="82" y="249"/>
                </a:lnTo>
                <a:lnTo>
                  <a:pt x="83" y="249"/>
                </a:lnTo>
                <a:lnTo>
                  <a:pt x="89" y="243"/>
                </a:lnTo>
                <a:lnTo>
                  <a:pt x="96" y="236"/>
                </a:lnTo>
                <a:lnTo>
                  <a:pt x="104" y="231"/>
                </a:lnTo>
                <a:lnTo>
                  <a:pt x="100" y="228"/>
                </a:lnTo>
                <a:lnTo>
                  <a:pt x="99" y="228"/>
                </a:lnTo>
                <a:lnTo>
                  <a:pt x="99" y="227"/>
                </a:lnTo>
                <a:lnTo>
                  <a:pt x="100" y="226"/>
                </a:lnTo>
                <a:lnTo>
                  <a:pt x="101" y="224"/>
                </a:lnTo>
                <a:lnTo>
                  <a:pt x="101" y="224"/>
                </a:lnTo>
                <a:lnTo>
                  <a:pt x="110" y="226"/>
                </a:lnTo>
                <a:lnTo>
                  <a:pt x="135" y="214"/>
                </a:lnTo>
                <a:lnTo>
                  <a:pt x="163" y="206"/>
                </a:lnTo>
                <a:lnTo>
                  <a:pt x="192" y="199"/>
                </a:lnTo>
                <a:lnTo>
                  <a:pt x="221" y="194"/>
                </a:lnTo>
                <a:lnTo>
                  <a:pt x="248" y="188"/>
                </a:lnTo>
                <a:lnTo>
                  <a:pt x="250" y="186"/>
                </a:lnTo>
                <a:lnTo>
                  <a:pt x="251" y="186"/>
                </a:lnTo>
                <a:lnTo>
                  <a:pt x="252" y="188"/>
                </a:lnTo>
                <a:lnTo>
                  <a:pt x="254" y="189"/>
                </a:lnTo>
                <a:lnTo>
                  <a:pt x="256" y="205"/>
                </a:lnTo>
                <a:lnTo>
                  <a:pt x="259" y="220"/>
                </a:lnTo>
                <a:lnTo>
                  <a:pt x="259" y="237"/>
                </a:lnTo>
                <a:lnTo>
                  <a:pt x="259" y="237"/>
                </a:lnTo>
                <a:lnTo>
                  <a:pt x="260" y="239"/>
                </a:lnTo>
                <a:lnTo>
                  <a:pt x="259" y="240"/>
                </a:lnTo>
                <a:lnTo>
                  <a:pt x="263" y="261"/>
                </a:lnTo>
                <a:lnTo>
                  <a:pt x="264" y="262"/>
                </a:lnTo>
                <a:lnTo>
                  <a:pt x="265" y="262"/>
                </a:lnTo>
                <a:lnTo>
                  <a:pt x="264" y="264"/>
                </a:lnTo>
                <a:lnTo>
                  <a:pt x="264" y="266"/>
                </a:lnTo>
                <a:lnTo>
                  <a:pt x="267" y="278"/>
                </a:lnTo>
                <a:lnTo>
                  <a:pt x="269" y="279"/>
                </a:lnTo>
                <a:lnTo>
                  <a:pt x="271" y="279"/>
                </a:lnTo>
                <a:lnTo>
                  <a:pt x="271" y="281"/>
                </a:lnTo>
                <a:lnTo>
                  <a:pt x="269" y="283"/>
                </a:lnTo>
                <a:lnTo>
                  <a:pt x="269" y="285"/>
                </a:lnTo>
                <a:lnTo>
                  <a:pt x="271" y="290"/>
                </a:lnTo>
                <a:lnTo>
                  <a:pt x="281" y="266"/>
                </a:lnTo>
                <a:lnTo>
                  <a:pt x="290" y="241"/>
                </a:lnTo>
                <a:lnTo>
                  <a:pt x="298" y="215"/>
                </a:lnTo>
                <a:lnTo>
                  <a:pt x="309" y="189"/>
                </a:lnTo>
                <a:lnTo>
                  <a:pt x="320" y="167"/>
                </a:lnTo>
                <a:lnTo>
                  <a:pt x="320" y="165"/>
                </a:lnTo>
                <a:lnTo>
                  <a:pt x="320" y="165"/>
                </a:lnTo>
                <a:lnTo>
                  <a:pt x="322" y="164"/>
                </a:lnTo>
                <a:lnTo>
                  <a:pt x="322" y="163"/>
                </a:lnTo>
                <a:lnTo>
                  <a:pt x="330" y="155"/>
                </a:lnTo>
                <a:lnTo>
                  <a:pt x="330" y="153"/>
                </a:lnTo>
                <a:lnTo>
                  <a:pt x="335" y="148"/>
                </a:lnTo>
                <a:lnTo>
                  <a:pt x="340" y="144"/>
                </a:lnTo>
                <a:lnTo>
                  <a:pt x="343" y="143"/>
                </a:lnTo>
                <a:lnTo>
                  <a:pt x="344" y="143"/>
                </a:lnTo>
                <a:lnTo>
                  <a:pt x="345" y="143"/>
                </a:lnTo>
                <a:lnTo>
                  <a:pt x="347" y="144"/>
                </a:lnTo>
                <a:lnTo>
                  <a:pt x="345" y="142"/>
                </a:lnTo>
                <a:lnTo>
                  <a:pt x="345" y="140"/>
                </a:lnTo>
                <a:lnTo>
                  <a:pt x="345" y="140"/>
                </a:lnTo>
                <a:lnTo>
                  <a:pt x="347" y="139"/>
                </a:lnTo>
                <a:lnTo>
                  <a:pt x="347" y="125"/>
                </a:lnTo>
                <a:lnTo>
                  <a:pt x="339" y="122"/>
                </a:lnTo>
                <a:lnTo>
                  <a:pt x="338" y="136"/>
                </a:lnTo>
                <a:lnTo>
                  <a:pt x="339" y="138"/>
                </a:lnTo>
                <a:lnTo>
                  <a:pt x="340" y="139"/>
                </a:lnTo>
                <a:lnTo>
                  <a:pt x="340" y="142"/>
                </a:lnTo>
                <a:lnTo>
                  <a:pt x="339" y="143"/>
                </a:lnTo>
                <a:lnTo>
                  <a:pt x="336" y="144"/>
                </a:lnTo>
                <a:lnTo>
                  <a:pt x="335" y="146"/>
                </a:lnTo>
                <a:lnTo>
                  <a:pt x="332" y="146"/>
                </a:lnTo>
                <a:lnTo>
                  <a:pt x="311" y="134"/>
                </a:lnTo>
                <a:lnTo>
                  <a:pt x="292" y="119"/>
                </a:lnTo>
                <a:lnTo>
                  <a:pt x="276" y="101"/>
                </a:lnTo>
                <a:lnTo>
                  <a:pt x="265" y="87"/>
                </a:lnTo>
                <a:lnTo>
                  <a:pt x="254" y="71"/>
                </a:lnTo>
                <a:close/>
                <a:moveTo>
                  <a:pt x="306" y="71"/>
                </a:moveTo>
                <a:lnTo>
                  <a:pt x="307" y="77"/>
                </a:lnTo>
                <a:lnTo>
                  <a:pt x="318" y="83"/>
                </a:lnTo>
                <a:lnTo>
                  <a:pt x="318" y="76"/>
                </a:lnTo>
                <a:lnTo>
                  <a:pt x="306" y="71"/>
                </a:lnTo>
                <a:close/>
                <a:moveTo>
                  <a:pt x="323" y="70"/>
                </a:moveTo>
                <a:lnTo>
                  <a:pt x="322" y="72"/>
                </a:lnTo>
                <a:lnTo>
                  <a:pt x="326" y="73"/>
                </a:lnTo>
                <a:lnTo>
                  <a:pt x="326" y="72"/>
                </a:lnTo>
                <a:lnTo>
                  <a:pt x="323" y="70"/>
                </a:lnTo>
                <a:close/>
                <a:moveTo>
                  <a:pt x="242" y="70"/>
                </a:moveTo>
                <a:lnTo>
                  <a:pt x="235" y="72"/>
                </a:lnTo>
                <a:lnTo>
                  <a:pt x="238" y="79"/>
                </a:lnTo>
                <a:lnTo>
                  <a:pt x="238" y="79"/>
                </a:lnTo>
                <a:lnTo>
                  <a:pt x="238" y="79"/>
                </a:lnTo>
                <a:lnTo>
                  <a:pt x="233" y="73"/>
                </a:lnTo>
                <a:lnTo>
                  <a:pt x="230" y="75"/>
                </a:lnTo>
                <a:lnTo>
                  <a:pt x="234" y="81"/>
                </a:lnTo>
                <a:lnTo>
                  <a:pt x="238" y="79"/>
                </a:lnTo>
                <a:lnTo>
                  <a:pt x="239" y="79"/>
                </a:lnTo>
                <a:lnTo>
                  <a:pt x="239" y="79"/>
                </a:lnTo>
                <a:lnTo>
                  <a:pt x="239" y="79"/>
                </a:lnTo>
                <a:lnTo>
                  <a:pt x="235" y="84"/>
                </a:lnTo>
                <a:lnTo>
                  <a:pt x="238" y="87"/>
                </a:lnTo>
                <a:lnTo>
                  <a:pt x="238" y="88"/>
                </a:lnTo>
                <a:lnTo>
                  <a:pt x="238" y="89"/>
                </a:lnTo>
                <a:lnTo>
                  <a:pt x="236" y="89"/>
                </a:lnTo>
                <a:lnTo>
                  <a:pt x="233" y="85"/>
                </a:lnTo>
                <a:lnTo>
                  <a:pt x="229" y="89"/>
                </a:lnTo>
                <a:lnTo>
                  <a:pt x="234" y="97"/>
                </a:lnTo>
                <a:lnTo>
                  <a:pt x="240" y="93"/>
                </a:lnTo>
                <a:lnTo>
                  <a:pt x="242" y="93"/>
                </a:lnTo>
                <a:lnTo>
                  <a:pt x="242" y="93"/>
                </a:lnTo>
                <a:lnTo>
                  <a:pt x="242" y="70"/>
                </a:lnTo>
                <a:close/>
                <a:moveTo>
                  <a:pt x="109" y="68"/>
                </a:moveTo>
                <a:lnTo>
                  <a:pt x="104" y="76"/>
                </a:lnTo>
                <a:lnTo>
                  <a:pt x="110" y="84"/>
                </a:lnTo>
                <a:lnTo>
                  <a:pt x="117" y="76"/>
                </a:lnTo>
                <a:lnTo>
                  <a:pt x="109" y="68"/>
                </a:lnTo>
                <a:close/>
                <a:moveTo>
                  <a:pt x="277" y="68"/>
                </a:moveTo>
                <a:lnTo>
                  <a:pt x="276" y="81"/>
                </a:lnTo>
                <a:lnTo>
                  <a:pt x="288" y="87"/>
                </a:lnTo>
                <a:lnTo>
                  <a:pt x="286" y="73"/>
                </a:lnTo>
                <a:lnTo>
                  <a:pt x="277" y="68"/>
                </a:lnTo>
                <a:close/>
                <a:moveTo>
                  <a:pt x="208" y="68"/>
                </a:moveTo>
                <a:lnTo>
                  <a:pt x="204" y="71"/>
                </a:lnTo>
                <a:lnTo>
                  <a:pt x="208" y="76"/>
                </a:lnTo>
                <a:lnTo>
                  <a:pt x="212" y="83"/>
                </a:lnTo>
                <a:lnTo>
                  <a:pt x="217" y="79"/>
                </a:lnTo>
                <a:lnTo>
                  <a:pt x="208" y="68"/>
                </a:lnTo>
                <a:close/>
                <a:moveTo>
                  <a:pt x="298" y="67"/>
                </a:moveTo>
                <a:lnTo>
                  <a:pt x="298" y="73"/>
                </a:lnTo>
                <a:lnTo>
                  <a:pt x="302" y="75"/>
                </a:lnTo>
                <a:lnTo>
                  <a:pt x="302" y="70"/>
                </a:lnTo>
                <a:lnTo>
                  <a:pt x="298" y="67"/>
                </a:lnTo>
                <a:close/>
                <a:moveTo>
                  <a:pt x="184" y="67"/>
                </a:moveTo>
                <a:lnTo>
                  <a:pt x="173" y="75"/>
                </a:lnTo>
                <a:lnTo>
                  <a:pt x="175" y="77"/>
                </a:lnTo>
                <a:lnTo>
                  <a:pt x="180" y="83"/>
                </a:lnTo>
                <a:lnTo>
                  <a:pt x="191" y="76"/>
                </a:lnTo>
                <a:lnTo>
                  <a:pt x="185" y="70"/>
                </a:lnTo>
                <a:lnTo>
                  <a:pt x="184" y="67"/>
                </a:lnTo>
                <a:close/>
                <a:moveTo>
                  <a:pt x="158" y="67"/>
                </a:moveTo>
                <a:lnTo>
                  <a:pt x="147" y="76"/>
                </a:lnTo>
                <a:lnTo>
                  <a:pt x="154" y="83"/>
                </a:lnTo>
                <a:lnTo>
                  <a:pt x="164" y="73"/>
                </a:lnTo>
                <a:lnTo>
                  <a:pt x="158" y="67"/>
                </a:lnTo>
                <a:close/>
                <a:moveTo>
                  <a:pt x="89" y="67"/>
                </a:moveTo>
                <a:lnTo>
                  <a:pt x="83" y="73"/>
                </a:lnTo>
                <a:lnTo>
                  <a:pt x="80" y="75"/>
                </a:lnTo>
                <a:lnTo>
                  <a:pt x="84" y="80"/>
                </a:lnTo>
                <a:lnTo>
                  <a:pt x="88" y="84"/>
                </a:lnTo>
                <a:lnTo>
                  <a:pt x="91" y="85"/>
                </a:lnTo>
                <a:lnTo>
                  <a:pt x="97" y="77"/>
                </a:lnTo>
                <a:lnTo>
                  <a:pt x="89" y="67"/>
                </a:lnTo>
                <a:close/>
                <a:moveTo>
                  <a:pt x="214" y="64"/>
                </a:moveTo>
                <a:lnTo>
                  <a:pt x="213" y="64"/>
                </a:lnTo>
                <a:lnTo>
                  <a:pt x="212" y="66"/>
                </a:lnTo>
                <a:lnTo>
                  <a:pt x="221" y="76"/>
                </a:lnTo>
                <a:lnTo>
                  <a:pt x="223" y="75"/>
                </a:lnTo>
                <a:lnTo>
                  <a:pt x="214" y="64"/>
                </a:lnTo>
                <a:close/>
                <a:moveTo>
                  <a:pt x="131" y="63"/>
                </a:moveTo>
                <a:lnTo>
                  <a:pt x="121" y="75"/>
                </a:lnTo>
                <a:lnTo>
                  <a:pt x="126" y="79"/>
                </a:lnTo>
                <a:lnTo>
                  <a:pt x="135" y="68"/>
                </a:lnTo>
                <a:lnTo>
                  <a:pt x="131" y="63"/>
                </a:lnTo>
                <a:close/>
                <a:moveTo>
                  <a:pt x="289" y="63"/>
                </a:moveTo>
                <a:lnTo>
                  <a:pt x="289" y="64"/>
                </a:lnTo>
                <a:lnTo>
                  <a:pt x="289" y="68"/>
                </a:lnTo>
                <a:lnTo>
                  <a:pt x="294" y="71"/>
                </a:lnTo>
                <a:lnTo>
                  <a:pt x="294" y="66"/>
                </a:lnTo>
                <a:lnTo>
                  <a:pt x="289" y="63"/>
                </a:lnTo>
                <a:close/>
                <a:moveTo>
                  <a:pt x="268" y="63"/>
                </a:moveTo>
                <a:lnTo>
                  <a:pt x="269" y="77"/>
                </a:lnTo>
                <a:lnTo>
                  <a:pt x="272" y="79"/>
                </a:lnTo>
                <a:lnTo>
                  <a:pt x="272" y="79"/>
                </a:lnTo>
                <a:lnTo>
                  <a:pt x="275" y="80"/>
                </a:lnTo>
                <a:lnTo>
                  <a:pt x="273" y="67"/>
                </a:lnTo>
                <a:lnTo>
                  <a:pt x="268" y="63"/>
                </a:lnTo>
                <a:close/>
                <a:moveTo>
                  <a:pt x="189" y="63"/>
                </a:moveTo>
                <a:lnTo>
                  <a:pt x="187" y="64"/>
                </a:lnTo>
                <a:lnTo>
                  <a:pt x="193" y="75"/>
                </a:lnTo>
                <a:lnTo>
                  <a:pt x="198" y="72"/>
                </a:lnTo>
                <a:lnTo>
                  <a:pt x="192" y="64"/>
                </a:lnTo>
                <a:lnTo>
                  <a:pt x="189" y="63"/>
                </a:lnTo>
                <a:close/>
                <a:moveTo>
                  <a:pt x="306" y="62"/>
                </a:moveTo>
                <a:lnTo>
                  <a:pt x="306" y="66"/>
                </a:lnTo>
                <a:lnTo>
                  <a:pt x="319" y="71"/>
                </a:lnTo>
                <a:lnTo>
                  <a:pt x="319" y="68"/>
                </a:lnTo>
                <a:lnTo>
                  <a:pt x="306" y="62"/>
                </a:lnTo>
                <a:lnTo>
                  <a:pt x="306" y="62"/>
                </a:lnTo>
                <a:close/>
                <a:moveTo>
                  <a:pt x="330" y="62"/>
                </a:moveTo>
                <a:lnTo>
                  <a:pt x="331" y="70"/>
                </a:lnTo>
                <a:lnTo>
                  <a:pt x="343" y="77"/>
                </a:lnTo>
                <a:lnTo>
                  <a:pt x="344" y="71"/>
                </a:lnTo>
                <a:lnTo>
                  <a:pt x="330" y="62"/>
                </a:lnTo>
                <a:close/>
                <a:moveTo>
                  <a:pt x="180" y="62"/>
                </a:moveTo>
                <a:lnTo>
                  <a:pt x="170" y="71"/>
                </a:lnTo>
                <a:lnTo>
                  <a:pt x="170" y="72"/>
                </a:lnTo>
                <a:lnTo>
                  <a:pt x="181" y="64"/>
                </a:lnTo>
                <a:lnTo>
                  <a:pt x="180" y="62"/>
                </a:lnTo>
                <a:close/>
                <a:moveTo>
                  <a:pt x="222" y="59"/>
                </a:moveTo>
                <a:lnTo>
                  <a:pt x="219" y="60"/>
                </a:lnTo>
                <a:lnTo>
                  <a:pt x="227" y="72"/>
                </a:lnTo>
                <a:lnTo>
                  <a:pt x="231" y="71"/>
                </a:lnTo>
                <a:lnTo>
                  <a:pt x="222" y="59"/>
                </a:lnTo>
                <a:close/>
                <a:moveTo>
                  <a:pt x="150" y="59"/>
                </a:moveTo>
                <a:lnTo>
                  <a:pt x="141" y="70"/>
                </a:lnTo>
                <a:lnTo>
                  <a:pt x="141" y="70"/>
                </a:lnTo>
                <a:lnTo>
                  <a:pt x="146" y="75"/>
                </a:lnTo>
                <a:lnTo>
                  <a:pt x="156" y="66"/>
                </a:lnTo>
                <a:lnTo>
                  <a:pt x="150" y="59"/>
                </a:lnTo>
                <a:close/>
                <a:moveTo>
                  <a:pt x="299" y="58"/>
                </a:moveTo>
                <a:lnTo>
                  <a:pt x="298" y="62"/>
                </a:lnTo>
                <a:lnTo>
                  <a:pt x="302" y="64"/>
                </a:lnTo>
                <a:lnTo>
                  <a:pt x="302" y="60"/>
                </a:lnTo>
                <a:lnTo>
                  <a:pt x="299" y="58"/>
                </a:lnTo>
                <a:close/>
                <a:moveTo>
                  <a:pt x="277" y="58"/>
                </a:moveTo>
                <a:lnTo>
                  <a:pt x="277" y="63"/>
                </a:lnTo>
                <a:lnTo>
                  <a:pt x="285" y="67"/>
                </a:lnTo>
                <a:lnTo>
                  <a:pt x="285" y="67"/>
                </a:lnTo>
                <a:lnTo>
                  <a:pt x="285" y="62"/>
                </a:lnTo>
                <a:lnTo>
                  <a:pt x="277" y="58"/>
                </a:lnTo>
                <a:close/>
                <a:moveTo>
                  <a:pt x="83" y="58"/>
                </a:moveTo>
                <a:lnTo>
                  <a:pt x="72" y="68"/>
                </a:lnTo>
                <a:lnTo>
                  <a:pt x="78" y="73"/>
                </a:lnTo>
                <a:lnTo>
                  <a:pt x="88" y="64"/>
                </a:lnTo>
                <a:lnTo>
                  <a:pt x="83" y="58"/>
                </a:lnTo>
                <a:close/>
                <a:moveTo>
                  <a:pt x="324" y="58"/>
                </a:moveTo>
                <a:lnTo>
                  <a:pt x="323" y="66"/>
                </a:lnTo>
                <a:lnTo>
                  <a:pt x="326" y="67"/>
                </a:lnTo>
                <a:lnTo>
                  <a:pt x="327" y="59"/>
                </a:lnTo>
                <a:lnTo>
                  <a:pt x="324" y="58"/>
                </a:lnTo>
                <a:close/>
                <a:moveTo>
                  <a:pt x="99" y="56"/>
                </a:moveTo>
                <a:lnTo>
                  <a:pt x="92" y="63"/>
                </a:lnTo>
                <a:lnTo>
                  <a:pt x="101" y="73"/>
                </a:lnTo>
                <a:lnTo>
                  <a:pt x="108" y="66"/>
                </a:lnTo>
                <a:lnTo>
                  <a:pt x="107" y="66"/>
                </a:lnTo>
                <a:lnTo>
                  <a:pt x="99" y="56"/>
                </a:lnTo>
                <a:close/>
                <a:moveTo>
                  <a:pt x="197" y="56"/>
                </a:moveTo>
                <a:lnTo>
                  <a:pt x="193" y="60"/>
                </a:lnTo>
                <a:lnTo>
                  <a:pt x="202" y="70"/>
                </a:lnTo>
                <a:lnTo>
                  <a:pt x="206" y="67"/>
                </a:lnTo>
                <a:lnTo>
                  <a:pt x="197" y="56"/>
                </a:lnTo>
                <a:close/>
                <a:moveTo>
                  <a:pt x="185" y="56"/>
                </a:moveTo>
                <a:lnTo>
                  <a:pt x="184" y="58"/>
                </a:lnTo>
                <a:lnTo>
                  <a:pt x="183" y="58"/>
                </a:lnTo>
                <a:lnTo>
                  <a:pt x="184" y="60"/>
                </a:lnTo>
                <a:lnTo>
                  <a:pt x="185" y="62"/>
                </a:lnTo>
                <a:lnTo>
                  <a:pt x="188" y="60"/>
                </a:lnTo>
                <a:lnTo>
                  <a:pt x="185" y="56"/>
                </a:lnTo>
                <a:close/>
                <a:moveTo>
                  <a:pt x="124" y="54"/>
                </a:moveTo>
                <a:lnTo>
                  <a:pt x="117" y="60"/>
                </a:lnTo>
                <a:lnTo>
                  <a:pt x="113" y="66"/>
                </a:lnTo>
                <a:lnTo>
                  <a:pt x="116" y="68"/>
                </a:lnTo>
                <a:lnTo>
                  <a:pt x="118" y="71"/>
                </a:lnTo>
                <a:lnTo>
                  <a:pt x="120" y="73"/>
                </a:lnTo>
                <a:lnTo>
                  <a:pt x="130" y="62"/>
                </a:lnTo>
                <a:lnTo>
                  <a:pt x="124" y="54"/>
                </a:lnTo>
                <a:close/>
                <a:moveTo>
                  <a:pt x="173" y="54"/>
                </a:moveTo>
                <a:lnTo>
                  <a:pt x="163" y="63"/>
                </a:lnTo>
                <a:lnTo>
                  <a:pt x="168" y="70"/>
                </a:lnTo>
                <a:lnTo>
                  <a:pt x="179" y="60"/>
                </a:lnTo>
                <a:lnTo>
                  <a:pt x="173" y="54"/>
                </a:lnTo>
                <a:close/>
                <a:moveTo>
                  <a:pt x="289" y="52"/>
                </a:moveTo>
                <a:lnTo>
                  <a:pt x="289" y="58"/>
                </a:lnTo>
                <a:lnTo>
                  <a:pt x="294" y="60"/>
                </a:lnTo>
                <a:lnTo>
                  <a:pt x="294" y="56"/>
                </a:lnTo>
                <a:lnTo>
                  <a:pt x="289" y="52"/>
                </a:lnTo>
                <a:close/>
                <a:moveTo>
                  <a:pt x="234" y="52"/>
                </a:moveTo>
                <a:lnTo>
                  <a:pt x="226" y="56"/>
                </a:lnTo>
                <a:lnTo>
                  <a:pt x="230" y="63"/>
                </a:lnTo>
                <a:lnTo>
                  <a:pt x="234" y="70"/>
                </a:lnTo>
                <a:lnTo>
                  <a:pt x="242" y="67"/>
                </a:lnTo>
                <a:lnTo>
                  <a:pt x="242" y="60"/>
                </a:lnTo>
                <a:lnTo>
                  <a:pt x="234" y="52"/>
                </a:lnTo>
                <a:close/>
                <a:moveTo>
                  <a:pt x="267" y="51"/>
                </a:moveTo>
                <a:lnTo>
                  <a:pt x="267" y="58"/>
                </a:lnTo>
                <a:lnTo>
                  <a:pt x="267" y="59"/>
                </a:lnTo>
                <a:lnTo>
                  <a:pt x="268" y="59"/>
                </a:lnTo>
                <a:lnTo>
                  <a:pt x="273" y="62"/>
                </a:lnTo>
                <a:lnTo>
                  <a:pt x="273" y="56"/>
                </a:lnTo>
                <a:lnTo>
                  <a:pt x="267" y="51"/>
                </a:lnTo>
                <a:close/>
                <a:moveTo>
                  <a:pt x="206" y="51"/>
                </a:moveTo>
                <a:lnTo>
                  <a:pt x="201" y="55"/>
                </a:lnTo>
                <a:lnTo>
                  <a:pt x="209" y="64"/>
                </a:lnTo>
                <a:lnTo>
                  <a:pt x="213" y="62"/>
                </a:lnTo>
                <a:lnTo>
                  <a:pt x="206" y="51"/>
                </a:lnTo>
                <a:close/>
                <a:moveTo>
                  <a:pt x="142" y="51"/>
                </a:moveTo>
                <a:lnTo>
                  <a:pt x="133" y="60"/>
                </a:lnTo>
                <a:lnTo>
                  <a:pt x="138" y="66"/>
                </a:lnTo>
                <a:lnTo>
                  <a:pt x="147" y="56"/>
                </a:lnTo>
                <a:lnTo>
                  <a:pt x="142" y="51"/>
                </a:lnTo>
                <a:close/>
                <a:moveTo>
                  <a:pt x="192" y="51"/>
                </a:moveTo>
                <a:lnTo>
                  <a:pt x="188" y="54"/>
                </a:lnTo>
                <a:lnTo>
                  <a:pt x="191" y="58"/>
                </a:lnTo>
                <a:lnTo>
                  <a:pt x="196" y="54"/>
                </a:lnTo>
                <a:lnTo>
                  <a:pt x="192" y="51"/>
                </a:lnTo>
                <a:close/>
                <a:moveTo>
                  <a:pt x="92" y="50"/>
                </a:moveTo>
                <a:lnTo>
                  <a:pt x="86" y="56"/>
                </a:lnTo>
                <a:lnTo>
                  <a:pt x="91" y="62"/>
                </a:lnTo>
                <a:lnTo>
                  <a:pt x="97" y="55"/>
                </a:lnTo>
                <a:lnTo>
                  <a:pt x="92" y="50"/>
                </a:lnTo>
                <a:close/>
                <a:moveTo>
                  <a:pt x="179" y="49"/>
                </a:moveTo>
                <a:lnTo>
                  <a:pt x="177" y="50"/>
                </a:lnTo>
                <a:lnTo>
                  <a:pt x="183" y="58"/>
                </a:lnTo>
                <a:lnTo>
                  <a:pt x="184" y="55"/>
                </a:lnTo>
                <a:lnTo>
                  <a:pt x="179" y="49"/>
                </a:lnTo>
                <a:close/>
                <a:moveTo>
                  <a:pt x="212" y="47"/>
                </a:moveTo>
                <a:lnTo>
                  <a:pt x="210" y="49"/>
                </a:lnTo>
                <a:lnTo>
                  <a:pt x="218" y="59"/>
                </a:lnTo>
                <a:lnTo>
                  <a:pt x="221" y="58"/>
                </a:lnTo>
                <a:lnTo>
                  <a:pt x="213" y="49"/>
                </a:lnTo>
                <a:lnTo>
                  <a:pt x="212" y="47"/>
                </a:lnTo>
                <a:close/>
                <a:moveTo>
                  <a:pt x="260" y="47"/>
                </a:moveTo>
                <a:lnTo>
                  <a:pt x="260" y="49"/>
                </a:lnTo>
                <a:lnTo>
                  <a:pt x="260" y="56"/>
                </a:lnTo>
                <a:lnTo>
                  <a:pt x="260" y="64"/>
                </a:lnTo>
                <a:lnTo>
                  <a:pt x="264" y="70"/>
                </a:lnTo>
                <a:lnTo>
                  <a:pt x="264" y="60"/>
                </a:lnTo>
                <a:lnTo>
                  <a:pt x="263" y="52"/>
                </a:lnTo>
                <a:lnTo>
                  <a:pt x="263" y="50"/>
                </a:lnTo>
                <a:lnTo>
                  <a:pt x="260" y="47"/>
                </a:lnTo>
                <a:close/>
                <a:moveTo>
                  <a:pt x="278" y="46"/>
                </a:moveTo>
                <a:lnTo>
                  <a:pt x="277" y="54"/>
                </a:lnTo>
                <a:lnTo>
                  <a:pt x="285" y="56"/>
                </a:lnTo>
                <a:lnTo>
                  <a:pt x="286" y="51"/>
                </a:lnTo>
                <a:lnTo>
                  <a:pt x="278" y="46"/>
                </a:lnTo>
                <a:close/>
                <a:moveTo>
                  <a:pt x="200" y="45"/>
                </a:moveTo>
                <a:lnTo>
                  <a:pt x="196" y="49"/>
                </a:lnTo>
                <a:lnTo>
                  <a:pt x="198" y="52"/>
                </a:lnTo>
                <a:lnTo>
                  <a:pt x="204" y="49"/>
                </a:lnTo>
                <a:lnTo>
                  <a:pt x="200" y="45"/>
                </a:lnTo>
                <a:close/>
                <a:moveTo>
                  <a:pt x="306" y="43"/>
                </a:moveTo>
                <a:lnTo>
                  <a:pt x="306" y="58"/>
                </a:lnTo>
                <a:lnTo>
                  <a:pt x="319" y="64"/>
                </a:lnTo>
                <a:lnTo>
                  <a:pt x="320" y="55"/>
                </a:lnTo>
                <a:lnTo>
                  <a:pt x="320" y="54"/>
                </a:lnTo>
                <a:lnTo>
                  <a:pt x="306" y="43"/>
                </a:lnTo>
                <a:close/>
                <a:moveTo>
                  <a:pt x="187" y="43"/>
                </a:moveTo>
                <a:lnTo>
                  <a:pt x="181" y="47"/>
                </a:lnTo>
                <a:lnTo>
                  <a:pt x="187" y="52"/>
                </a:lnTo>
                <a:lnTo>
                  <a:pt x="192" y="50"/>
                </a:lnTo>
                <a:lnTo>
                  <a:pt x="189" y="47"/>
                </a:lnTo>
                <a:lnTo>
                  <a:pt x="187" y="43"/>
                </a:lnTo>
                <a:close/>
                <a:moveTo>
                  <a:pt x="166" y="42"/>
                </a:moveTo>
                <a:lnTo>
                  <a:pt x="159" y="49"/>
                </a:lnTo>
                <a:lnTo>
                  <a:pt x="154" y="54"/>
                </a:lnTo>
                <a:lnTo>
                  <a:pt x="162" y="62"/>
                </a:lnTo>
                <a:lnTo>
                  <a:pt x="173" y="51"/>
                </a:lnTo>
                <a:lnTo>
                  <a:pt x="166" y="42"/>
                </a:lnTo>
                <a:close/>
                <a:moveTo>
                  <a:pt x="135" y="42"/>
                </a:moveTo>
                <a:lnTo>
                  <a:pt x="126" y="51"/>
                </a:lnTo>
                <a:lnTo>
                  <a:pt x="133" y="60"/>
                </a:lnTo>
                <a:lnTo>
                  <a:pt x="142" y="50"/>
                </a:lnTo>
                <a:lnTo>
                  <a:pt x="135" y="42"/>
                </a:lnTo>
                <a:close/>
                <a:moveTo>
                  <a:pt x="116" y="42"/>
                </a:moveTo>
                <a:lnTo>
                  <a:pt x="103" y="52"/>
                </a:lnTo>
                <a:lnTo>
                  <a:pt x="110" y="63"/>
                </a:lnTo>
                <a:lnTo>
                  <a:pt x="117" y="55"/>
                </a:lnTo>
                <a:lnTo>
                  <a:pt x="122" y="51"/>
                </a:lnTo>
                <a:lnTo>
                  <a:pt x="116" y="42"/>
                </a:lnTo>
                <a:close/>
                <a:moveTo>
                  <a:pt x="301" y="41"/>
                </a:moveTo>
                <a:lnTo>
                  <a:pt x="299" y="52"/>
                </a:lnTo>
                <a:lnTo>
                  <a:pt x="302" y="55"/>
                </a:lnTo>
                <a:lnTo>
                  <a:pt x="303" y="42"/>
                </a:lnTo>
                <a:lnTo>
                  <a:pt x="301" y="41"/>
                </a:lnTo>
                <a:close/>
                <a:moveTo>
                  <a:pt x="223" y="41"/>
                </a:moveTo>
                <a:lnTo>
                  <a:pt x="217" y="43"/>
                </a:lnTo>
                <a:lnTo>
                  <a:pt x="215" y="45"/>
                </a:lnTo>
                <a:lnTo>
                  <a:pt x="219" y="50"/>
                </a:lnTo>
                <a:lnTo>
                  <a:pt x="223" y="55"/>
                </a:lnTo>
                <a:lnTo>
                  <a:pt x="231" y="50"/>
                </a:lnTo>
                <a:lnTo>
                  <a:pt x="226" y="43"/>
                </a:lnTo>
                <a:lnTo>
                  <a:pt x="223" y="41"/>
                </a:lnTo>
                <a:close/>
                <a:moveTo>
                  <a:pt x="206" y="39"/>
                </a:moveTo>
                <a:lnTo>
                  <a:pt x="204" y="42"/>
                </a:lnTo>
                <a:lnTo>
                  <a:pt x="208" y="46"/>
                </a:lnTo>
                <a:lnTo>
                  <a:pt x="210" y="45"/>
                </a:lnTo>
                <a:lnTo>
                  <a:pt x="206" y="39"/>
                </a:lnTo>
                <a:close/>
                <a:moveTo>
                  <a:pt x="194" y="37"/>
                </a:moveTo>
                <a:lnTo>
                  <a:pt x="189" y="41"/>
                </a:lnTo>
                <a:lnTo>
                  <a:pt x="194" y="47"/>
                </a:lnTo>
                <a:lnTo>
                  <a:pt x="200" y="43"/>
                </a:lnTo>
                <a:lnTo>
                  <a:pt x="200" y="43"/>
                </a:lnTo>
                <a:lnTo>
                  <a:pt x="194" y="37"/>
                </a:lnTo>
                <a:close/>
                <a:moveTo>
                  <a:pt x="171" y="37"/>
                </a:moveTo>
                <a:lnTo>
                  <a:pt x="168" y="39"/>
                </a:lnTo>
                <a:lnTo>
                  <a:pt x="176" y="49"/>
                </a:lnTo>
                <a:lnTo>
                  <a:pt x="177" y="47"/>
                </a:lnTo>
                <a:lnTo>
                  <a:pt x="171" y="37"/>
                </a:lnTo>
                <a:close/>
                <a:moveTo>
                  <a:pt x="257" y="35"/>
                </a:moveTo>
                <a:lnTo>
                  <a:pt x="251" y="41"/>
                </a:lnTo>
                <a:lnTo>
                  <a:pt x="252" y="54"/>
                </a:lnTo>
                <a:lnTo>
                  <a:pt x="259" y="63"/>
                </a:lnTo>
                <a:lnTo>
                  <a:pt x="256" y="49"/>
                </a:lnTo>
                <a:lnTo>
                  <a:pt x="259" y="35"/>
                </a:lnTo>
                <a:lnTo>
                  <a:pt x="257" y="35"/>
                </a:lnTo>
                <a:lnTo>
                  <a:pt x="257" y="35"/>
                </a:lnTo>
                <a:close/>
                <a:moveTo>
                  <a:pt x="159" y="34"/>
                </a:moveTo>
                <a:lnTo>
                  <a:pt x="146" y="46"/>
                </a:lnTo>
                <a:lnTo>
                  <a:pt x="151" y="52"/>
                </a:lnTo>
                <a:lnTo>
                  <a:pt x="164" y="39"/>
                </a:lnTo>
                <a:lnTo>
                  <a:pt x="162" y="37"/>
                </a:lnTo>
                <a:lnTo>
                  <a:pt x="159" y="34"/>
                </a:lnTo>
                <a:close/>
                <a:moveTo>
                  <a:pt x="234" y="33"/>
                </a:moveTo>
                <a:lnTo>
                  <a:pt x="227" y="38"/>
                </a:lnTo>
                <a:lnTo>
                  <a:pt x="236" y="46"/>
                </a:lnTo>
                <a:lnTo>
                  <a:pt x="238" y="46"/>
                </a:lnTo>
                <a:lnTo>
                  <a:pt x="239" y="43"/>
                </a:lnTo>
                <a:lnTo>
                  <a:pt x="240" y="42"/>
                </a:lnTo>
                <a:lnTo>
                  <a:pt x="238" y="38"/>
                </a:lnTo>
                <a:lnTo>
                  <a:pt x="234" y="33"/>
                </a:lnTo>
                <a:close/>
                <a:moveTo>
                  <a:pt x="200" y="33"/>
                </a:moveTo>
                <a:lnTo>
                  <a:pt x="197" y="34"/>
                </a:lnTo>
                <a:lnTo>
                  <a:pt x="202" y="41"/>
                </a:lnTo>
                <a:lnTo>
                  <a:pt x="205" y="39"/>
                </a:lnTo>
                <a:lnTo>
                  <a:pt x="200" y="33"/>
                </a:lnTo>
                <a:close/>
                <a:moveTo>
                  <a:pt x="217" y="31"/>
                </a:moveTo>
                <a:lnTo>
                  <a:pt x="209" y="37"/>
                </a:lnTo>
                <a:lnTo>
                  <a:pt x="214" y="43"/>
                </a:lnTo>
                <a:lnTo>
                  <a:pt x="222" y="38"/>
                </a:lnTo>
                <a:lnTo>
                  <a:pt x="217" y="31"/>
                </a:lnTo>
                <a:close/>
                <a:moveTo>
                  <a:pt x="288" y="31"/>
                </a:moveTo>
                <a:lnTo>
                  <a:pt x="289" y="38"/>
                </a:lnTo>
                <a:lnTo>
                  <a:pt x="289" y="46"/>
                </a:lnTo>
                <a:lnTo>
                  <a:pt x="296" y="50"/>
                </a:lnTo>
                <a:lnTo>
                  <a:pt x="297" y="37"/>
                </a:lnTo>
                <a:lnTo>
                  <a:pt x="288" y="31"/>
                </a:lnTo>
                <a:close/>
                <a:moveTo>
                  <a:pt x="176" y="31"/>
                </a:moveTo>
                <a:lnTo>
                  <a:pt x="173" y="34"/>
                </a:lnTo>
                <a:lnTo>
                  <a:pt x="176" y="38"/>
                </a:lnTo>
                <a:lnTo>
                  <a:pt x="180" y="45"/>
                </a:lnTo>
                <a:lnTo>
                  <a:pt x="181" y="45"/>
                </a:lnTo>
                <a:lnTo>
                  <a:pt x="184" y="42"/>
                </a:lnTo>
                <a:lnTo>
                  <a:pt x="176" y="31"/>
                </a:lnTo>
                <a:close/>
                <a:moveTo>
                  <a:pt x="129" y="31"/>
                </a:moveTo>
                <a:lnTo>
                  <a:pt x="117" y="39"/>
                </a:lnTo>
                <a:lnTo>
                  <a:pt x="124" y="49"/>
                </a:lnTo>
                <a:lnTo>
                  <a:pt x="133" y="39"/>
                </a:lnTo>
                <a:lnTo>
                  <a:pt x="129" y="31"/>
                </a:lnTo>
                <a:close/>
                <a:moveTo>
                  <a:pt x="166" y="28"/>
                </a:moveTo>
                <a:lnTo>
                  <a:pt x="162" y="30"/>
                </a:lnTo>
                <a:lnTo>
                  <a:pt x="167" y="37"/>
                </a:lnTo>
                <a:lnTo>
                  <a:pt x="170" y="34"/>
                </a:lnTo>
                <a:lnTo>
                  <a:pt x="166" y="28"/>
                </a:lnTo>
                <a:close/>
                <a:moveTo>
                  <a:pt x="281" y="28"/>
                </a:moveTo>
                <a:lnTo>
                  <a:pt x="278" y="39"/>
                </a:lnTo>
                <a:lnTo>
                  <a:pt x="286" y="43"/>
                </a:lnTo>
                <a:lnTo>
                  <a:pt x="286" y="30"/>
                </a:lnTo>
                <a:lnTo>
                  <a:pt x="281" y="28"/>
                </a:lnTo>
                <a:close/>
                <a:moveTo>
                  <a:pt x="246" y="26"/>
                </a:moveTo>
                <a:lnTo>
                  <a:pt x="238" y="31"/>
                </a:lnTo>
                <a:lnTo>
                  <a:pt x="243" y="39"/>
                </a:lnTo>
                <a:lnTo>
                  <a:pt x="244" y="38"/>
                </a:lnTo>
                <a:lnTo>
                  <a:pt x="246" y="37"/>
                </a:lnTo>
                <a:lnTo>
                  <a:pt x="248" y="37"/>
                </a:lnTo>
                <a:lnTo>
                  <a:pt x="250" y="38"/>
                </a:lnTo>
                <a:lnTo>
                  <a:pt x="255" y="34"/>
                </a:lnTo>
                <a:lnTo>
                  <a:pt x="251" y="30"/>
                </a:lnTo>
                <a:lnTo>
                  <a:pt x="246" y="26"/>
                </a:lnTo>
                <a:close/>
                <a:moveTo>
                  <a:pt x="151" y="26"/>
                </a:moveTo>
                <a:lnTo>
                  <a:pt x="139" y="38"/>
                </a:lnTo>
                <a:lnTo>
                  <a:pt x="146" y="46"/>
                </a:lnTo>
                <a:lnTo>
                  <a:pt x="158" y="31"/>
                </a:lnTo>
                <a:lnTo>
                  <a:pt x="151" y="26"/>
                </a:lnTo>
                <a:close/>
                <a:moveTo>
                  <a:pt x="210" y="24"/>
                </a:moveTo>
                <a:lnTo>
                  <a:pt x="204" y="29"/>
                </a:lnTo>
                <a:lnTo>
                  <a:pt x="209" y="35"/>
                </a:lnTo>
                <a:lnTo>
                  <a:pt x="215" y="30"/>
                </a:lnTo>
                <a:lnTo>
                  <a:pt x="210" y="24"/>
                </a:lnTo>
                <a:close/>
                <a:moveTo>
                  <a:pt x="184" y="24"/>
                </a:moveTo>
                <a:lnTo>
                  <a:pt x="180" y="28"/>
                </a:lnTo>
                <a:lnTo>
                  <a:pt x="188" y="39"/>
                </a:lnTo>
                <a:lnTo>
                  <a:pt x="193" y="34"/>
                </a:lnTo>
                <a:lnTo>
                  <a:pt x="184" y="24"/>
                </a:lnTo>
                <a:close/>
                <a:moveTo>
                  <a:pt x="227" y="22"/>
                </a:moveTo>
                <a:lnTo>
                  <a:pt x="219" y="29"/>
                </a:lnTo>
                <a:lnTo>
                  <a:pt x="226" y="35"/>
                </a:lnTo>
                <a:lnTo>
                  <a:pt x="230" y="33"/>
                </a:lnTo>
                <a:lnTo>
                  <a:pt x="233" y="31"/>
                </a:lnTo>
                <a:lnTo>
                  <a:pt x="233" y="30"/>
                </a:lnTo>
                <a:lnTo>
                  <a:pt x="227" y="22"/>
                </a:lnTo>
                <a:close/>
                <a:moveTo>
                  <a:pt x="171" y="22"/>
                </a:moveTo>
                <a:lnTo>
                  <a:pt x="168" y="25"/>
                </a:lnTo>
                <a:lnTo>
                  <a:pt x="172" y="33"/>
                </a:lnTo>
                <a:lnTo>
                  <a:pt x="176" y="30"/>
                </a:lnTo>
                <a:lnTo>
                  <a:pt x="171" y="22"/>
                </a:lnTo>
                <a:close/>
                <a:moveTo>
                  <a:pt x="277" y="21"/>
                </a:moveTo>
                <a:lnTo>
                  <a:pt x="269" y="26"/>
                </a:lnTo>
                <a:lnTo>
                  <a:pt x="269" y="28"/>
                </a:lnTo>
                <a:lnTo>
                  <a:pt x="269" y="28"/>
                </a:lnTo>
                <a:lnTo>
                  <a:pt x="269" y="29"/>
                </a:lnTo>
                <a:lnTo>
                  <a:pt x="269" y="28"/>
                </a:lnTo>
                <a:lnTo>
                  <a:pt x="261" y="33"/>
                </a:lnTo>
                <a:lnTo>
                  <a:pt x="261" y="34"/>
                </a:lnTo>
                <a:lnTo>
                  <a:pt x="261" y="37"/>
                </a:lnTo>
                <a:lnTo>
                  <a:pt x="260" y="45"/>
                </a:lnTo>
                <a:lnTo>
                  <a:pt x="263" y="46"/>
                </a:lnTo>
                <a:lnTo>
                  <a:pt x="263" y="42"/>
                </a:lnTo>
                <a:lnTo>
                  <a:pt x="264" y="38"/>
                </a:lnTo>
                <a:lnTo>
                  <a:pt x="264" y="34"/>
                </a:lnTo>
                <a:lnTo>
                  <a:pt x="267" y="30"/>
                </a:lnTo>
                <a:lnTo>
                  <a:pt x="267" y="30"/>
                </a:lnTo>
                <a:lnTo>
                  <a:pt x="267" y="30"/>
                </a:lnTo>
                <a:lnTo>
                  <a:pt x="267" y="30"/>
                </a:lnTo>
                <a:lnTo>
                  <a:pt x="267" y="34"/>
                </a:lnTo>
                <a:lnTo>
                  <a:pt x="265" y="38"/>
                </a:lnTo>
                <a:lnTo>
                  <a:pt x="265" y="43"/>
                </a:lnTo>
                <a:lnTo>
                  <a:pt x="265" y="47"/>
                </a:lnTo>
                <a:lnTo>
                  <a:pt x="275" y="51"/>
                </a:lnTo>
                <a:lnTo>
                  <a:pt x="275" y="43"/>
                </a:lnTo>
                <a:lnTo>
                  <a:pt x="271" y="39"/>
                </a:lnTo>
                <a:lnTo>
                  <a:pt x="268" y="35"/>
                </a:lnTo>
                <a:lnTo>
                  <a:pt x="268" y="34"/>
                </a:lnTo>
                <a:lnTo>
                  <a:pt x="269" y="33"/>
                </a:lnTo>
                <a:lnTo>
                  <a:pt x="271" y="33"/>
                </a:lnTo>
                <a:lnTo>
                  <a:pt x="276" y="37"/>
                </a:lnTo>
                <a:lnTo>
                  <a:pt x="277" y="21"/>
                </a:lnTo>
                <a:close/>
                <a:moveTo>
                  <a:pt x="189" y="18"/>
                </a:moveTo>
                <a:lnTo>
                  <a:pt x="188" y="21"/>
                </a:lnTo>
                <a:lnTo>
                  <a:pt x="187" y="21"/>
                </a:lnTo>
                <a:lnTo>
                  <a:pt x="196" y="31"/>
                </a:lnTo>
                <a:lnTo>
                  <a:pt x="197" y="30"/>
                </a:lnTo>
                <a:lnTo>
                  <a:pt x="193" y="25"/>
                </a:lnTo>
                <a:lnTo>
                  <a:pt x="189" y="18"/>
                </a:lnTo>
                <a:close/>
                <a:moveTo>
                  <a:pt x="159" y="18"/>
                </a:moveTo>
                <a:lnTo>
                  <a:pt x="155" y="22"/>
                </a:lnTo>
                <a:lnTo>
                  <a:pt x="160" y="29"/>
                </a:lnTo>
                <a:lnTo>
                  <a:pt x="164" y="25"/>
                </a:lnTo>
                <a:lnTo>
                  <a:pt x="159" y="18"/>
                </a:lnTo>
                <a:close/>
                <a:moveTo>
                  <a:pt x="264" y="17"/>
                </a:moveTo>
                <a:lnTo>
                  <a:pt x="260" y="20"/>
                </a:lnTo>
                <a:lnTo>
                  <a:pt x="256" y="21"/>
                </a:lnTo>
                <a:lnTo>
                  <a:pt x="254" y="22"/>
                </a:lnTo>
                <a:lnTo>
                  <a:pt x="251" y="24"/>
                </a:lnTo>
                <a:lnTo>
                  <a:pt x="259" y="31"/>
                </a:lnTo>
                <a:lnTo>
                  <a:pt x="268" y="24"/>
                </a:lnTo>
                <a:lnTo>
                  <a:pt x="264" y="17"/>
                </a:lnTo>
                <a:close/>
                <a:moveTo>
                  <a:pt x="234" y="17"/>
                </a:moveTo>
                <a:lnTo>
                  <a:pt x="231" y="20"/>
                </a:lnTo>
                <a:lnTo>
                  <a:pt x="236" y="30"/>
                </a:lnTo>
                <a:lnTo>
                  <a:pt x="246" y="26"/>
                </a:lnTo>
                <a:lnTo>
                  <a:pt x="239" y="21"/>
                </a:lnTo>
                <a:lnTo>
                  <a:pt x="234" y="17"/>
                </a:lnTo>
                <a:close/>
                <a:moveTo>
                  <a:pt x="179" y="16"/>
                </a:moveTo>
                <a:lnTo>
                  <a:pt x="175" y="20"/>
                </a:lnTo>
                <a:lnTo>
                  <a:pt x="179" y="26"/>
                </a:lnTo>
                <a:lnTo>
                  <a:pt x="184" y="22"/>
                </a:lnTo>
                <a:lnTo>
                  <a:pt x="179" y="16"/>
                </a:lnTo>
                <a:close/>
                <a:moveTo>
                  <a:pt x="222" y="14"/>
                </a:moveTo>
                <a:lnTo>
                  <a:pt x="213" y="21"/>
                </a:lnTo>
                <a:lnTo>
                  <a:pt x="215" y="25"/>
                </a:lnTo>
                <a:lnTo>
                  <a:pt x="218" y="28"/>
                </a:lnTo>
                <a:lnTo>
                  <a:pt x="218" y="28"/>
                </a:lnTo>
                <a:lnTo>
                  <a:pt x="226" y="21"/>
                </a:lnTo>
                <a:lnTo>
                  <a:pt x="222" y="14"/>
                </a:lnTo>
                <a:close/>
                <a:moveTo>
                  <a:pt x="227" y="10"/>
                </a:moveTo>
                <a:lnTo>
                  <a:pt x="226" y="10"/>
                </a:lnTo>
                <a:lnTo>
                  <a:pt x="230" y="18"/>
                </a:lnTo>
                <a:lnTo>
                  <a:pt x="233" y="16"/>
                </a:lnTo>
                <a:lnTo>
                  <a:pt x="227" y="10"/>
                </a:lnTo>
                <a:close/>
                <a:moveTo>
                  <a:pt x="198" y="10"/>
                </a:moveTo>
                <a:lnTo>
                  <a:pt x="193" y="16"/>
                </a:lnTo>
                <a:lnTo>
                  <a:pt x="201" y="26"/>
                </a:lnTo>
                <a:lnTo>
                  <a:pt x="208" y="21"/>
                </a:lnTo>
                <a:lnTo>
                  <a:pt x="205" y="20"/>
                </a:lnTo>
                <a:lnTo>
                  <a:pt x="202" y="14"/>
                </a:lnTo>
                <a:lnTo>
                  <a:pt x="198" y="10"/>
                </a:lnTo>
                <a:close/>
                <a:moveTo>
                  <a:pt x="185" y="10"/>
                </a:moveTo>
                <a:lnTo>
                  <a:pt x="181" y="14"/>
                </a:lnTo>
                <a:lnTo>
                  <a:pt x="187" y="20"/>
                </a:lnTo>
                <a:lnTo>
                  <a:pt x="189" y="17"/>
                </a:lnTo>
                <a:lnTo>
                  <a:pt x="185" y="10"/>
                </a:lnTo>
                <a:lnTo>
                  <a:pt x="185" y="10"/>
                </a:lnTo>
                <a:close/>
                <a:moveTo>
                  <a:pt x="217" y="0"/>
                </a:moveTo>
                <a:lnTo>
                  <a:pt x="219" y="3"/>
                </a:lnTo>
                <a:lnTo>
                  <a:pt x="222" y="5"/>
                </a:lnTo>
                <a:lnTo>
                  <a:pt x="227" y="7"/>
                </a:lnTo>
                <a:lnTo>
                  <a:pt x="236" y="1"/>
                </a:lnTo>
                <a:lnTo>
                  <a:pt x="236" y="1"/>
                </a:lnTo>
                <a:lnTo>
                  <a:pt x="238" y="1"/>
                </a:lnTo>
                <a:lnTo>
                  <a:pt x="239" y="1"/>
                </a:lnTo>
                <a:lnTo>
                  <a:pt x="238" y="3"/>
                </a:lnTo>
                <a:lnTo>
                  <a:pt x="230" y="9"/>
                </a:lnTo>
                <a:lnTo>
                  <a:pt x="236" y="13"/>
                </a:lnTo>
                <a:lnTo>
                  <a:pt x="244" y="5"/>
                </a:lnTo>
                <a:lnTo>
                  <a:pt x="246" y="5"/>
                </a:lnTo>
                <a:lnTo>
                  <a:pt x="246" y="5"/>
                </a:lnTo>
                <a:lnTo>
                  <a:pt x="246" y="5"/>
                </a:lnTo>
                <a:lnTo>
                  <a:pt x="238" y="14"/>
                </a:lnTo>
                <a:lnTo>
                  <a:pt x="243" y="18"/>
                </a:lnTo>
                <a:lnTo>
                  <a:pt x="250" y="24"/>
                </a:lnTo>
                <a:lnTo>
                  <a:pt x="256" y="20"/>
                </a:lnTo>
                <a:lnTo>
                  <a:pt x="263" y="16"/>
                </a:lnTo>
                <a:lnTo>
                  <a:pt x="261" y="16"/>
                </a:lnTo>
                <a:lnTo>
                  <a:pt x="257" y="9"/>
                </a:lnTo>
                <a:lnTo>
                  <a:pt x="254" y="3"/>
                </a:lnTo>
                <a:lnTo>
                  <a:pt x="254" y="1"/>
                </a:lnTo>
                <a:lnTo>
                  <a:pt x="254" y="1"/>
                </a:lnTo>
                <a:lnTo>
                  <a:pt x="255" y="0"/>
                </a:lnTo>
                <a:lnTo>
                  <a:pt x="261" y="7"/>
                </a:lnTo>
                <a:lnTo>
                  <a:pt x="265" y="14"/>
                </a:lnTo>
                <a:lnTo>
                  <a:pt x="265" y="14"/>
                </a:lnTo>
                <a:lnTo>
                  <a:pt x="267" y="14"/>
                </a:lnTo>
                <a:lnTo>
                  <a:pt x="265" y="14"/>
                </a:lnTo>
                <a:lnTo>
                  <a:pt x="267" y="14"/>
                </a:lnTo>
                <a:lnTo>
                  <a:pt x="268" y="18"/>
                </a:lnTo>
                <a:lnTo>
                  <a:pt x="269" y="22"/>
                </a:lnTo>
                <a:lnTo>
                  <a:pt x="277" y="17"/>
                </a:lnTo>
                <a:lnTo>
                  <a:pt x="277" y="16"/>
                </a:lnTo>
                <a:lnTo>
                  <a:pt x="278" y="16"/>
                </a:lnTo>
                <a:lnTo>
                  <a:pt x="278" y="12"/>
                </a:lnTo>
                <a:lnTo>
                  <a:pt x="280" y="12"/>
                </a:lnTo>
                <a:lnTo>
                  <a:pt x="280" y="10"/>
                </a:lnTo>
                <a:lnTo>
                  <a:pt x="281" y="10"/>
                </a:lnTo>
                <a:lnTo>
                  <a:pt x="281" y="10"/>
                </a:lnTo>
                <a:lnTo>
                  <a:pt x="281" y="16"/>
                </a:lnTo>
                <a:lnTo>
                  <a:pt x="282" y="16"/>
                </a:lnTo>
                <a:lnTo>
                  <a:pt x="282" y="16"/>
                </a:lnTo>
                <a:lnTo>
                  <a:pt x="282" y="17"/>
                </a:lnTo>
                <a:lnTo>
                  <a:pt x="281" y="18"/>
                </a:lnTo>
                <a:lnTo>
                  <a:pt x="281" y="25"/>
                </a:lnTo>
                <a:lnTo>
                  <a:pt x="286" y="26"/>
                </a:lnTo>
                <a:lnTo>
                  <a:pt x="286" y="25"/>
                </a:lnTo>
                <a:lnTo>
                  <a:pt x="286" y="24"/>
                </a:lnTo>
                <a:lnTo>
                  <a:pt x="286" y="24"/>
                </a:lnTo>
                <a:lnTo>
                  <a:pt x="288" y="26"/>
                </a:lnTo>
                <a:lnTo>
                  <a:pt x="297" y="31"/>
                </a:lnTo>
                <a:lnTo>
                  <a:pt x="299" y="18"/>
                </a:lnTo>
                <a:lnTo>
                  <a:pt x="299" y="17"/>
                </a:lnTo>
                <a:lnTo>
                  <a:pt x="301" y="17"/>
                </a:lnTo>
                <a:lnTo>
                  <a:pt x="302" y="17"/>
                </a:lnTo>
                <a:lnTo>
                  <a:pt x="302" y="17"/>
                </a:lnTo>
                <a:lnTo>
                  <a:pt x="302" y="25"/>
                </a:lnTo>
                <a:lnTo>
                  <a:pt x="302" y="34"/>
                </a:lnTo>
                <a:lnTo>
                  <a:pt x="303" y="34"/>
                </a:lnTo>
                <a:lnTo>
                  <a:pt x="303" y="33"/>
                </a:lnTo>
                <a:lnTo>
                  <a:pt x="303" y="31"/>
                </a:lnTo>
                <a:lnTo>
                  <a:pt x="305" y="31"/>
                </a:lnTo>
                <a:lnTo>
                  <a:pt x="305" y="31"/>
                </a:lnTo>
                <a:lnTo>
                  <a:pt x="305" y="35"/>
                </a:lnTo>
                <a:lnTo>
                  <a:pt x="313" y="41"/>
                </a:lnTo>
                <a:lnTo>
                  <a:pt x="319" y="46"/>
                </a:lnTo>
                <a:lnTo>
                  <a:pt x="320" y="47"/>
                </a:lnTo>
                <a:lnTo>
                  <a:pt x="320" y="45"/>
                </a:lnTo>
                <a:lnTo>
                  <a:pt x="322" y="43"/>
                </a:lnTo>
                <a:lnTo>
                  <a:pt x="324" y="42"/>
                </a:lnTo>
                <a:lnTo>
                  <a:pt x="324" y="42"/>
                </a:lnTo>
                <a:lnTo>
                  <a:pt x="326" y="42"/>
                </a:lnTo>
                <a:lnTo>
                  <a:pt x="326" y="46"/>
                </a:lnTo>
                <a:lnTo>
                  <a:pt x="326" y="50"/>
                </a:lnTo>
                <a:lnTo>
                  <a:pt x="327" y="52"/>
                </a:lnTo>
                <a:lnTo>
                  <a:pt x="327" y="52"/>
                </a:lnTo>
                <a:lnTo>
                  <a:pt x="328" y="51"/>
                </a:lnTo>
                <a:lnTo>
                  <a:pt x="328" y="51"/>
                </a:lnTo>
                <a:lnTo>
                  <a:pt x="328" y="51"/>
                </a:lnTo>
                <a:lnTo>
                  <a:pt x="328" y="52"/>
                </a:lnTo>
                <a:lnTo>
                  <a:pt x="345" y="63"/>
                </a:lnTo>
                <a:lnTo>
                  <a:pt x="347" y="59"/>
                </a:lnTo>
                <a:lnTo>
                  <a:pt x="348" y="58"/>
                </a:lnTo>
                <a:lnTo>
                  <a:pt x="349" y="56"/>
                </a:lnTo>
                <a:lnTo>
                  <a:pt x="351" y="56"/>
                </a:lnTo>
                <a:lnTo>
                  <a:pt x="351" y="56"/>
                </a:lnTo>
                <a:lnTo>
                  <a:pt x="352" y="56"/>
                </a:lnTo>
                <a:lnTo>
                  <a:pt x="351" y="58"/>
                </a:lnTo>
                <a:lnTo>
                  <a:pt x="351" y="59"/>
                </a:lnTo>
                <a:lnTo>
                  <a:pt x="351" y="63"/>
                </a:lnTo>
                <a:lnTo>
                  <a:pt x="349" y="66"/>
                </a:lnTo>
                <a:lnTo>
                  <a:pt x="352" y="67"/>
                </a:lnTo>
                <a:lnTo>
                  <a:pt x="352" y="62"/>
                </a:lnTo>
                <a:lnTo>
                  <a:pt x="353" y="62"/>
                </a:lnTo>
                <a:lnTo>
                  <a:pt x="353" y="62"/>
                </a:lnTo>
                <a:lnTo>
                  <a:pt x="355" y="64"/>
                </a:lnTo>
                <a:lnTo>
                  <a:pt x="356" y="70"/>
                </a:lnTo>
                <a:lnTo>
                  <a:pt x="369" y="77"/>
                </a:lnTo>
                <a:lnTo>
                  <a:pt x="370" y="76"/>
                </a:lnTo>
                <a:lnTo>
                  <a:pt x="372" y="75"/>
                </a:lnTo>
                <a:lnTo>
                  <a:pt x="372" y="75"/>
                </a:lnTo>
                <a:lnTo>
                  <a:pt x="373" y="76"/>
                </a:lnTo>
                <a:lnTo>
                  <a:pt x="372" y="79"/>
                </a:lnTo>
                <a:lnTo>
                  <a:pt x="377" y="83"/>
                </a:lnTo>
                <a:lnTo>
                  <a:pt x="377" y="84"/>
                </a:lnTo>
                <a:lnTo>
                  <a:pt x="377" y="85"/>
                </a:lnTo>
                <a:lnTo>
                  <a:pt x="376" y="85"/>
                </a:lnTo>
                <a:lnTo>
                  <a:pt x="374" y="85"/>
                </a:lnTo>
                <a:lnTo>
                  <a:pt x="372" y="84"/>
                </a:lnTo>
                <a:lnTo>
                  <a:pt x="368" y="98"/>
                </a:lnTo>
                <a:lnTo>
                  <a:pt x="368" y="98"/>
                </a:lnTo>
                <a:lnTo>
                  <a:pt x="366" y="101"/>
                </a:lnTo>
                <a:lnTo>
                  <a:pt x="370" y="104"/>
                </a:lnTo>
                <a:lnTo>
                  <a:pt x="373" y="102"/>
                </a:lnTo>
                <a:lnTo>
                  <a:pt x="374" y="102"/>
                </a:lnTo>
                <a:lnTo>
                  <a:pt x="376" y="102"/>
                </a:lnTo>
                <a:lnTo>
                  <a:pt x="376" y="104"/>
                </a:lnTo>
                <a:lnTo>
                  <a:pt x="376" y="104"/>
                </a:lnTo>
                <a:lnTo>
                  <a:pt x="374" y="105"/>
                </a:lnTo>
                <a:lnTo>
                  <a:pt x="374" y="105"/>
                </a:lnTo>
                <a:lnTo>
                  <a:pt x="373" y="105"/>
                </a:lnTo>
                <a:lnTo>
                  <a:pt x="372" y="105"/>
                </a:lnTo>
                <a:lnTo>
                  <a:pt x="377" y="111"/>
                </a:lnTo>
                <a:lnTo>
                  <a:pt x="380" y="109"/>
                </a:lnTo>
                <a:lnTo>
                  <a:pt x="383" y="106"/>
                </a:lnTo>
                <a:lnTo>
                  <a:pt x="387" y="104"/>
                </a:lnTo>
                <a:lnTo>
                  <a:pt x="387" y="104"/>
                </a:lnTo>
                <a:lnTo>
                  <a:pt x="389" y="105"/>
                </a:lnTo>
                <a:lnTo>
                  <a:pt x="389" y="105"/>
                </a:lnTo>
                <a:lnTo>
                  <a:pt x="387" y="106"/>
                </a:lnTo>
                <a:lnTo>
                  <a:pt x="387" y="106"/>
                </a:lnTo>
                <a:lnTo>
                  <a:pt x="378" y="115"/>
                </a:lnTo>
                <a:lnTo>
                  <a:pt x="382" y="121"/>
                </a:lnTo>
                <a:lnTo>
                  <a:pt x="386" y="126"/>
                </a:lnTo>
                <a:lnTo>
                  <a:pt x="393" y="125"/>
                </a:lnTo>
                <a:lnTo>
                  <a:pt x="393" y="125"/>
                </a:lnTo>
                <a:lnTo>
                  <a:pt x="393" y="125"/>
                </a:lnTo>
                <a:lnTo>
                  <a:pt x="387" y="127"/>
                </a:lnTo>
                <a:lnTo>
                  <a:pt x="391" y="134"/>
                </a:lnTo>
                <a:lnTo>
                  <a:pt x="397" y="130"/>
                </a:lnTo>
                <a:lnTo>
                  <a:pt x="397" y="129"/>
                </a:lnTo>
                <a:lnTo>
                  <a:pt x="398" y="129"/>
                </a:lnTo>
                <a:lnTo>
                  <a:pt x="399" y="127"/>
                </a:lnTo>
                <a:lnTo>
                  <a:pt x="401" y="127"/>
                </a:lnTo>
                <a:lnTo>
                  <a:pt x="401" y="129"/>
                </a:lnTo>
                <a:lnTo>
                  <a:pt x="401" y="129"/>
                </a:lnTo>
                <a:lnTo>
                  <a:pt x="401" y="130"/>
                </a:lnTo>
                <a:lnTo>
                  <a:pt x="399" y="131"/>
                </a:lnTo>
                <a:lnTo>
                  <a:pt x="398" y="132"/>
                </a:lnTo>
                <a:lnTo>
                  <a:pt x="393" y="136"/>
                </a:lnTo>
                <a:lnTo>
                  <a:pt x="394" y="142"/>
                </a:lnTo>
                <a:lnTo>
                  <a:pt x="394" y="142"/>
                </a:lnTo>
                <a:lnTo>
                  <a:pt x="393" y="142"/>
                </a:lnTo>
                <a:lnTo>
                  <a:pt x="393" y="142"/>
                </a:lnTo>
                <a:lnTo>
                  <a:pt x="391" y="139"/>
                </a:lnTo>
                <a:lnTo>
                  <a:pt x="385" y="144"/>
                </a:lnTo>
                <a:lnTo>
                  <a:pt x="391" y="153"/>
                </a:lnTo>
                <a:lnTo>
                  <a:pt x="397" y="152"/>
                </a:lnTo>
                <a:lnTo>
                  <a:pt x="401" y="151"/>
                </a:lnTo>
                <a:lnTo>
                  <a:pt x="402" y="151"/>
                </a:lnTo>
                <a:lnTo>
                  <a:pt x="401" y="151"/>
                </a:lnTo>
                <a:lnTo>
                  <a:pt x="401" y="151"/>
                </a:lnTo>
                <a:lnTo>
                  <a:pt x="393" y="156"/>
                </a:lnTo>
                <a:lnTo>
                  <a:pt x="395" y="161"/>
                </a:lnTo>
                <a:lnTo>
                  <a:pt x="397" y="161"/>
                </a:lnTo>
                <a:lnTo>
                  <a:pt x="397" y="160"/>
                </a:lnTo>
                <a:lnTo>
                  <a:pt x="398" y="160"/>
                </a:lnTo>
                <a:lnTo>
                  <a:pt x="399" y="159"/>
                </a:lnTo>
                <a:lnTo>
                  <a:pt x="401" y="159"/>
                </a:lnTo>
                <a:lnTo>
                  <a:pt x="401" y="159"/>
                </a:lnTo>
                <a:lnTo>
                  <a:pt x="401" y="161"/>
                </a:lnTo>
                <a:lnTo>
                  <a:pt x="397" y="165"/>
                </a:lnTo>
                <a:lnTo>
                  <a:pt x="398" y="167"/>
                </a:lnTo>
                <a:lnTo>
                  <a:pt x="397" y="167"/>
                </a:lnTo>
                <a:lnTo>
                  <a:pt x="397" y="168"/>
                </a:lnTo>
                <a:lnTo>
                  <a:pt x="395" y="168"/>
                </a:lnTo>
                <a:lnTo>
                  <a:pt x="395" y="168"/>
                </a:lnTo>
                <a:lnTo>
                  <a:pt x="390" y="173"/>
                </a:lnTo>
                <a:lnTo>
                  <a:pt x="391" y="177"/>
                </a:lnTo>
                <a:lnTo>
                  <a:pt x="391" y="177"/>
                </a:lnTo>
                <a:lnTo>
                  <a:pt x="391" y="178"/>
                </a:lnTo>
                <a:lnTo>
                  <a:pt x="387" y="174"/>
                </a:lnTo>
                <a:lnTo>
                  <a:pt x="377" y="184"/>
                </a:lnTo>
                <a:lnTo>
                  <a:pt x="381" y="190"/>
                </a:lnTo>
                <a:lnTo>
                  <a:pt x="382" y="190"/>
                </a:lnTo>
                <a:lnTo>
                  <a:pt x="386" y="188"/>
                </a:lnTo>
                <a:lnTo>
                  <a:pt x="390" y="185"/>
                </a:lnTo>
                <a:lnTo>
                  <a:pt x="394" y="182"/>
                </a:lnTo>
                <a:lnTo>
                  <a:pt x="399" y="182"/>
                </a:lnTo>
                <a:lnTo>
                  <a:pt x="399" y="182"/>
                </a:lnTo>
                <a:lnTo>
                  <a:pt x="399" y="184"/>
                </a:lnTo>
                <a:lnTo>
                  <a:pt x="398" y="184"/>
                </a:lnTo>
                <a:lnTo>
                  <a:pt x="398" y="184"/>
                </a:lnTo>
                <a:lnTo>
                  <a:pt x="398" y="184"/>
                </a:lnTo>
                <a:lnTo>
                  <a:pt x="395" y="185"/>
                </a:lnTo>
                <a:lnTo>
                  <a:pt x="389" y="190"/>
                </a:lnTo>
                <a:lnTo>
                  <a:pt x="381" y="195"/>
                </a:lnTo>
                <a:lnTo>
                  <a:pt x="370" y="201"/>
                </a:lnTo>
                <a:lnTo>
                  <a:pt x="376" y="210"/>
                </a:lnTo>
                <a:lnTo>
                  <a:pt x="385" y="202"/>
                </a:lnTo>
                <a:lnTo>
                  <a:pt x="394" y="194"/>
                </a:lnTo>
                <a:lnTo>
                  <a:pt x="395" y="193"/>
                </a:lnTo>
                <a:lnTo>
                  <a:pt x="397" y="193"/>
                </a:lnTo>
                <a:lnTo>
                  <a:pt x="398" y="193"/>
                </a:lnTo>
                <a:lnTo>
                  <a:pt x="398" y="193"/>
                </a:lnTo>
                <a:lnTo>
                  <a:pt x="398" y="193"/>
                </a:lnTo>
                <a:lnTo>
                  <a:pt x="398" y="195"/>
                </a:lnTo>
                <a:lnTo>
                  <a:pt x="387" y="203"/>
                </a:lnTo>
                <a:lnTo>
                  <a:pt x="377" y="212"/>
                </a:lnTo>
                <a:lnTo>
                  <a:pt x="383" y="223"/>
                </a:lnTo>
                <a:lnTo>
                  <a:pt x="386" y="220"/>
                </a:lnTo>
                <a:lnTo>
                  <a:pt x="389" y="219"/>
                </a:lnTo>
                <a:lnTo>
                  <a:pt x="393" y="218"/>
                </a:lnTo>
                <a:lnTo>
                  <a:pt x="393" y="219"/>
                </a:lnTo>
                <a:lnTo>
                  <a:pt x="391" y="219"/>
                </a:lnTo>
                <a:lnTo>
                  <a:pt x="391" y="220"/>
                </a:lnTo>
                <a:lnTo>
                  <a:pt x="387" y="222"/>
                </a:lnTo>
                <a:lnTo>
                  <a:pt x="383" y="223"/>
                </a:lnTo>
                <a:lnTo>
                  <a:pt x="385" y="224"/>
                </a:lnTo>
                <a:lnTo>
                  <a:pt x="385" y="224"/>
                </a:lnTo>
                <a:lnTo>
                  <a:pt x="383" y="226"/>
                </a:lnTo>
                <a:lnTo>
                  <a:pt x="383" y="226"/>
                </a:lnTo>
                <a:lnTo>
                  <a:pt x="382" y="226"/>
                </a:lnTo>
                <a:lnTo>
                  <a:pt x="382" y="224"/>
                </a:lnTo>
                <a:lnTo>
                  <a:pt x="378" y="228"/>
                </a:lnTo>
                <a:lnTo>
                  <a:pt x="373" y="232"/>
                </a:lnTo>
                <a:lnTo>
                  <a:pt x="374" y="237"/>
                </a:lnTo>
                <a:lnTo>
                  <a:pt x="374" y="237"/>
                </a:lnTo>
                <a:lnTo>
                  <a:pt x="373" y="237"/>
                </a:lnTo>
                <a:lnTo>
                  <a:pt x="373" y="237"/>
                </a:lnTo>
                <a:lnTo>
                  <a:pt x="372" y="233"/>
                </a:lnTo>
                <a:lnTo>
                  <a:pt x="369" y="236"/>
                </a:lnTo>
                <a:lnTo>
                  <a:pt x="366" y="237"/>
                </a:lnTo>
                <a:lnTo>
                  <a:pt x="364" y="240"/>
                </a:lnTo>
                <a:lnTo>
                  <a:pt x="368" y="247"/>
                </a:lnTo>
                <a:lnTo>
                  <a:pt x="374" y="241"/>
                </a:lnTo>
                <a:lnTo>
                  <a:pt x="382" y="237"/>
                </a:lnTo>
                <a:lnTo>
                  <a:pt x="383" y="236"/>
                </a:lnTo>
                <a:lnTo>
                  <a:pt x="383" y="237"/>
                </a:lnTo>
                <a:lnTo>
                  <a:pt x="383" y="237"/>
                </a:lnTo>
                <a:lnTo>
                  <a:pt x="383" y="239"/>
                </a:lnTo>
                <a:lnTo>
                  <a:pt x="382" y="240"/>
                </a:lnTo>
                <a:lnTo>
                  <a:pt x="382" y="240"/>
                </a:lnTo>
                <a:lnTo>
                  <a:pt x="369" y="250"/>
                </a:lnTo>
                <a:lnTo>
                  <a:pt x="369" y="253"/>
                </a:lnTo>
                <a:lnTo>
                  <a:pt x="369" y="253"/>
                </a:lnTo>
                <a:lnTo>
                  <a:pt x="369" y="253"/>
                </a:lnTo>
                <a:lnTo>
                  <a:pt x="368" y="250"/>
                </a:lnTo>
                <a:lnTo>
                  <a:pt x="362" y="254"/>
                </a:lnTo>
                <a:lnTo>
                  <a:pt x="362" y="256"/>
                </a:lnTo>
                <a:lnTo>
                  <a:pt x="364" y="254"/>
                </a:lnTo>
                <a:lnTo>
                  <a:pt x="365" y="253"/>
                </a:lnTo>
                <a:lnTo>
                  <a:pt x="366" y="253"/>
                </a:lnTo>
                <a:lnTo>
                  <a:pt x="366" y="254"/>
                </a:lnTo>
                <a:lnTo>
                  <a:pt x="366" y="256"/>
                </a:lnTo>
                <a:lnTo>
                  <a:pt x="364" y="257"/>
                </a:lnTo>
                <a:lnTo>
                  <a:pt x="368" y="262"/>
                </a:lnTo>
                <a:lnTo>
                  <a:pt x="368" y="264"/>
                </a:lnTo>
                <a:lnTo>
                  <a:pt x="368" y="265"/>
                </a:lnTo>
                <a:lnTo>
                  <a:pt x="366" y="266"/>
                </a:lnTo>
                <a:lnTo>
                  <a:pt x="366" y="266"/>
                </a:lnTo>
                <a:lnTo>
                  <a:pt x="361" y="261"/>
                </a:lnTo>
                <a:lnTo>
                  <a:pt x="357" y="265"/>
                </a:lnTo>
                <a:lnTo>
                  <a:pt x="360" y="270"/>
                </a:lnTo>
                <a:lnTo>
                  <a:pt x="362" y="275"/>
                </a:lnTo>
                <a:lnTo>
                  <a:pt x="362" y="277"/>
                </a:lnTo>
                <a:lnTo>
                  <a:pt x="361" y="278"/>
                </a:lnTo>
                <a:lnTo>
                  <a:pt x="361" y="278"/>
                </a:lnTo>
                <a:lnTo>
                  <a:pt x="356" y="274"/>
                </a:lnTo>
                <a:lnTo>
                  <a:pt x="353" y="269"/>
                </a:lnTo>
                <a:lnTo>
                  <a:pt x="351" y="271"/>
                </a:lnTo>
                <a:lnTo>
                  <a:pt x="355" y="278"/>
                </a:lnTo>
                <a:lnTo>
                  <a:pt x="355" y="279"/>
                </a:lnTo>
                <a:lnTo>
                  <a:pt x="353" y="281"/>
                </a:lnTo>
                <a:lnTo>
                  <a:pt x="353" y="281"/>
                </a:lnTo>
                <a:lnTo>
                  <a:pt x="347" y="275"/>
                </a:lnTo>
                <a:lnTo>
                  <a:pt x="339" y="282"/>
                </a:lnTo>
                <a:lnTo>
                  <a:pt x="341" y="287"/>
                </a:lnTo>
                <a:lnTo>
                  <a:pt x="341" y="289"/>
                </a:lnTo>
                <a:lnTo>
                  <a:pt x="341" y="290"/>
                </a:lnTo>
                <a:lnTo>
                  <a:pt x="340" y="290"/>
                </a:lnTo>
                <a:lnTo>
                  <a:pt x="338" y="287"/>
                </a:lnTo>
                <a:lnTo>
                  <a:pt x="335" y="285"/>
                </a:lnTo>
                <a:lnTo>
                  <a:pt x="330" y="289"/>
                </a:lnTo>
                <a:lnTo>
                  <a:pt x="336" y="302"/>
                </a:lnTo>
                <a:lnTo>
                  <a:pt x="335" y="302"/>
                </a:lnTo>
                <a:lnTo>
                  <a:pt x="335" y="303"/>
                </a:lnTo>
                <a:lnTo>
                  <a:pt x="335" y="303"/>
                </a:lnTo>
                <a:lnTo>
                  <a:pt x="331" y="296"/>
                </a:lnTo>
                <a:lnTo>
                  <a:pt x="327" y="291"/>
                </a:lnTo>
                <a:lnTo>
                  <a:pt x="323" y="294"/>
                </a:lnTo>
                <a:lnTo>
                  <a:pt x="322" y="294"/>
                </a:lnTo>
                <a:lnTo>
                  <a:pt x="328" y="300"/>
                </a:lnTo>
                <a:lnTo>
                  <a:pt x="328" y="302"/>
                </a:lnTo>
                <a:lnTo>
                  <a:pt x="327" y="303"/>
                </a:lnTo>
                <a:lnTo>
                  <a:pt x="327" y="303"/>
                </a:lnTo>
                <a:lnTo>
                  <a:pt x="323" y="302"/>
                </a:lnTo>
                <a:lnTo>
                  <a:pt x="320" y="299"/>
                </a:lnTo>
                <a:lnTo>
                  <a:pt x="318" y="296"/>
                </a:lnTo>
                <a:lnTo>
                  <a:pt x="311" y="300"/>
                </a:lnTo>
                <a:lnTo>
                  <a:pt x="314" y="306"/>
                </a:lnTo>
                <a:lnTo>
                  <a:pt x="314" y="306"/>
                </a:lnTo>
                <a:lnTo>
                  <a:pt x="313" y="307"/>
                </a:lnTo>
                <a:lnTo>
                  <a:pt x="313" y="307"/>
                </a:lnTo>
                <a:lnTo>
                  <a:pt x="309" y="302"/>
                </a:lnTo>
                <a:lnTo>
                  <a:pt x="306" y="304"/>
                </a:lnTo>
                <a:lnTo>
                  <a:pt x="311" y="310"/>
                </a:lnTo>
                <a:lnTo>
                  <a:pt x="313" y="311"/>
                </a:lnTo>
                <a:lnTo>
                  <a:pt x="311" y="312"/>
                </a:lnTo>
                <a:lnTo>
                  <a:pt x="310" y="312"/>
                </a:lnTo>
                <a:lnTo>
                  <a:pt x="307" y="312"/>
                </a:lnTo>
                <a:lnTo>
                  <a:pt x="303" y="310"/>
                </a:lnTo>
                <a:lnTo>
                  <a:pt x="301" y="307"/>
                </a:lnTo>
                <a:lnTo>
                  <a:pt x="296" y="312"/>
                </a:lnTo>
                <a:lnTo>
                  <a:pt x="296" y="316"/>
                </a:lnTo>
                <a:lnTo>
                  <a:pt x="296" y="316"/>
                </a:lnTo>
                <a:lnTo>
                  <a:pt x="296" y="317"/>
                </a:lnTo>
                <a:lnTo>
                  <a:pt x="294" y="315"/>
                </a:lnTo>
                <a:lnTo>
                  <a:pt x="293" y="313"/>
                </a:lnTo>
                <a:lnTo>
                  <a:pt x="289" y="316"/>
                </a:lnTo>
                <a:lnTo>
                  <a:pt x="289" y="316"/>
                </a:lnTo>
                <a:lnTo>
                  <a:pt x="294" y="323"/>
                </a:lnTo>
                <a:lnTo>
                  <a:pt x="294" y="324"/>
                </a:lnTo>
                <a:lnTo>
                  <a:pt x="293" y="325"/>
                </a:lnTo>
                <a:lnTo>
                  <a:pt x="293" y="325"/>
                </a:lnTo>
                <a:lnTo>
                  <a:pt x="290" y="325"/>
                </a:lnTo>
                <a:lnTo>
                  <a:pt x="290" y="324"/>
                </a:lnTo>
                <a:lnTo>
                  <a:pt x="289" y="323"/>
                </a:lnTo>
                <a:lnTo>
                  <a:pt x="288" y="321"/>
                </a:lnTo>
                <a:lnTo>
                  <a:pt x="286" y="319"/>
                </a:lnTo>
                <a:lnTo>
                  <a:pt x="282" y="321"/>
                </a:lnTo>
                <a:lnTo>
                  <a:pt x="278" y="324"/>
                </a:lnTo>
                <a:lnTo>
                  <a:pt x="275" y="327"/>
                </a:lnTo>
                <a:lnTo>
                  <a:pt x="275" y="327"/>
                </a:lnTo>
                <a:lnTo>
                  <a:pt x="275" y="325"/>
                </a:lnTo>
                <a:lnTo>
                  <a:pt x="275" y="325"/>
                </a:lnTo>
                <a:lnTo>
                  <a:pt x="280" y="323"/>
                </a:lnTo>
                <a:lnTo>
                  <a:pt x="285" y="319"/>
                </a:lnTo>
                <a:lnTo>
                  <a:pt x="280" y="311"/>
                </a:lnTo>
                <a:lnTo>
                  <a:pt x="277" y="315"/>
                </a:lnTo>
                <a:lnTo>
                  <a:pt x="276" y="316"/>
                </a:lnTo>
                <a:lnTo>
                  <a:pt x="276" y="317"/>
                </a:lnTo>
                <a:lnTo>
                  <a:pt x="275" y="317"/>
                </a:lnTo>
                <a:lnTo>
                  <a:pt x="273" y="317"/>
                </a:lnTo>
                <a:lnTo>
                  <a:pt x="268" y="321"/>
                </a:lnTo>
                <a:lnTo>
                  <a:pt x="268" y="324"/>
                </a:lnTo>
                <a:lnTo>
                  <a:pt x="267" y="327"/>
                </a:lnTo>
                <a:lnTo>
                  <a:pt x="265" y="329"/>
                </a:lnTo>
                <a:lnTo>
                  <a:pt x="264" y="332"/>
                </a:lnTo>
                <a:lnTo>
                  <a:pt x="261" y="332"/>
                </a:lnTo>
                <a:lnTo>
                  <a:pt x="261" y="334"/>
                </a:lnTo>
                <a:lnTo>
                  <a:pt x="261" y="334"/>
                </a:lnTo>
                <a:lnTo>
                  <a:pt x="260" y="336"/>
                </a:lnTo>
                <a:lnTo>
                  <a:pt x="260" y="336"/>
                </a:lnTo>
                <a:lnTo>
                  <a:pt x="260" y="336"/>
                </a:lnTo>
                <a:lnTo>
                  <a:pt x="259" y="330"/>
                </a:lnTo>
                <a:lnTo>
                  <a:pt x="259" y="325"/>
                </a:lnTo>
                <a:lnTo>
                  <a:pt x="242" y="327"/>
                </a:lnTo>
                <a:lnTo>
                  <a:pt x="239" y="332"/>
                </a:lnTo>
                <a:lnTo>
                  <a:pt x="239" y="332"/>
                </a:lnTo>
                <a:lnTo>
                  <a:pt x="239" y="332"/>
                </a:lnTo>
                <a:lnTo>
                  <a:pt x="240" y="327"/>
                </a:lnTo>
                <a:lnTo>
                  <a:pt x="235" y="328"/>
                </a:lnTo>
                <a:lnTo>
                  <a:pt x="234" y="333"/>
                </a:lnTo>
                <a:lnTo>
                  <a:pt x="231" y="340"/>
                </a:lnTo>
                <a:lnTo>
                  <a:pt x="231" y="341"/>
                </a:lnTo>
                <a:lnTo>
                  <a:pt x="230" y="341"/>
                </a:lnTo>
                <a:lnTo>
                  <a:pt x="230" y="341"/>
                </a:lnTo>
                <a:lnTo>
                  <a:pt x="230" y="340"/>
                </a:lnTo>
                <a:lnTo>
                  <a:pt x="233" y="328"/>
                </a:lnTo>
                <a:lnTo>
                  <a:pt x="217" y="328"/>
                </a:lnTo>
                <a:lnTo>
                  <a:pt x="215" y="333"/>
                </a:lnTo>
                <a:lnTo>
                  <a:pt x="215" y="333"/>
                </a:lnTo>
                <a:lnTo>
                  <a:pt x="214" y="333"/>
                </a:lnTo>
                <a:lnTo>
                  <a:pt x="214" y="328"/>
                </a:lnTo>
                <a:lnTo>
                  <a:pt x="212" y="328"/>
                </a:lnTo>
                <a:lnTo>
                  <a:pt x="210" y="328"/>
                </a:lnTo>
                <a:lnTo>
                  <a:pt x="210" y="329"/>
                </a:lnTo>
                <a:lnTo>
                  <a:pt x="210" y="330"/>
                </a:lnTo>
                <a:lnTo>
                  <a:pt x="209" y="330"/>
                </a:lnTo>
                <a:lnTo>
                  <a:pt x="208" y="330"/>
                </a:lnTo>
                <a:lnTo>
                  <a:pt x="208" y="329"/>
                </a:lnTo>
                <a:lnTo>
                  <a:pt x="209" y="328"/>
                </a:lnTo>
                <a:lnTo>
                  <a:pt x="193" y="327"/>
                </a:lnTo>
                <a:lnTo>
                  <a:pt x="192" y="329"/>
                </a:lnTo>
                <a:lnTo>
                  <a:pt x="192" y="329"/>
                </a:lnTo>
                <a:lnTo>
                  <a:pt x="192" y="329"/>
                </a:lnTo>
                <a:lnTo>
                  <a:pt x="192" y="325"/>
                </a:lnTo>
                <a:lnTo>
                  <a:pt x="187" y="325"/>
                </a:lnTo>
                <a:lnTo>
                  <a:pt x="185" y="333"/>
                </a:lnTo>
                <a:lnTo>
                  <a:pt x="184" y="333"/>
                </a:lnTo>
                <a:lnTo>
                  <a:pt x="184" y="334"/>
                </a:lnTo>
                <a:lnTo>
                  <a:pt x="183" y="334"/>
                </a:lnTo>
                <a:lnTo>
                  <a:pt x="183" y="333"/>
                </a:lnTo>
                <a:lnTo>
                  <a:pt x="184" y="325"/>
                </a:lnTo>
                <a:lnTo>
                  <a:pt x="175" y="323"/>
                </a:lnTo>
                <a:lnTo>
                  <a:pt x="166" y="321"/>
                </a:lnTo>
                <a:lnTo>
                  <a:pt x="166" y="323"/>
                </a:lnTo>
                <a:lnTo>
                  <a:pt x="164" y="323"/>
                </a:lnTo>
                <a:lnTo>
                  <a:pt x="164" y="321"/>
                </a:lnTo>
                <a:lnTo>
                  <a:pt x="166" y="321"/>
                </a:lnTo>
                <a:lnTo>
                  <a:pt x="162" y="320"/>
                </a:lnTo>
                <a:lnTo>
                  <a:pt x="162" y="321"/>
                </a:lnTo>
                <a:lnTo>
                  <a:pt x="160" y="323"/>
                </a:lnTo>
                <a:lnTo>
                  <a:pt x="160" y="324"/>
                </a:lnTo>
                <a:lnTo>
                  <a:pt x="159" y="325"/>
                </a:lnTo>
                <a:lnTo>
                  <a:pt x="158" y="324"/>
                </a:lnTo>
                <a:lnTo>
                  <a:pt x="158" y="323"/>
                </a:lnTo>
                <a:lnTo>
                  <a:pt x="159" y="319"/>
                </a:lnTo>
                <a:lnTo>
                  <a:pt x="146" y="316"/>
                </a:lnTo>
                <a:lnTo>
                  <a:pt x="146" y="321"/>
                </a:lnTo>
                <a:lnTo>
                  <a:pt x="145" y="323"/>
                </a:lnTo>
                <a:lnTo>
                  <a:pt x="145" y="323"/>
                </a:lnTo>
                <a:lnTo>
                  <a:pt x="145" y="323"/>
                </a:lnTo>
                <a:lnTo>
                  <a:pt x="145" y="315"/>
                </a:lnTo>
                <a:lnTo>
                  <a:pt x="138" y="313"/>
                </a:lnTo>
                <a:lnTo>
                  <a:pt x="137" y="323"/>
                </a:lnTo>
                <a:lnTo>
                  <a:pt x="135" y="332"/>
                </a:lnTo>
                <a:lnTo>
                  <a:pt x="135" y="333"/>
                </a:lnTo>
                <a:lnTo>
                  <a:pt x="134" y="334"/>
                </a:lnTo>
                <a:lnTo>
                  <a:pt x="134" y="334"/>
                </a:lnTo>
                <a:lnTo>
                  <a:pt x="133" y="334"/>
                </a:lnTo>
                <a:lnTo>
                  <a:pt x="133" y="334"/>
                </a:lnTo>
                <a:lnTo>
                  <a:pt x="134" y="312"/>
                </a:lnTo>
                <a:lnTo>
                  <a:pt x="124" y="310"/>
                </a:lnTo>
                <a:lnTo>
                  <a:pt x="121" y="319"/>
                </a:lnTo>
                <a:lnTo>
                  <a:pt x="121" y="320"/>
                </a:lnTo>
                <a:lnTo>
                  <a:pt x="121" y="320"/>
                </a:lnTo>
                <a:lnTo>
                  <a:pt x="121" y="310"/>
                </a:lnTo>
                <a:lnTo>
                  <a:pt x="118" y="308"/>
                </a:lnTo>
                <a:lnTo>
                  <a:pt x="116" y="324"/>
                </a:lnTo>
                <a:lnTo>
                  <a:pt x="116" y="325"/>
                </a:lnTo>
                <a:lnTo>
                  <a:pt x="116" y="325"/>
                </a:lnTo>
                <a:lnTo>
                  <a:pt x="114" y="327"/>
                </a:lnTo>
                <a:lnTo>
                  <a:pt x="114" y="325"/>
                </a:lnTo>
                <a:lnTo>
                  <a:pt x="114" y="320"/>
                </a:lnTo>
                <a:lnTo>
                  <a:pt x="116" y="313"/>
                </a:lnTo>
                <a:lnTo>
                  <a:pt x="116" y="308"/>
                </a:lnTo>
                <a:lnTo>
                  <a:pt x="105" y="304"/>
                </a:lnTo>
                <a:lnTo>
                  <a:pt x="104" y="310"/>
                </a:lnTo>
                <a:lnTo>
                  <a:pt x="104" y="313"/>
                </a:lnTo>
                <a:lnTo>
                  <a:pt x="104" y="315"/>
                </a:lnTo>
                <a:lnTo>
                  <a:pt x="103" y="315"/>
                </a:lnTo>
                <a:lnTo>
                  <a:pt x="101" y="315"/>
                </a:lnTo>
                <a:lnTo>
                  <a:pt x="101" y="315"/>
                </a:lnTo>
                <a:lnTo>
                  <a:pt x="101" y="313"/>
                </a:lnTo>
                <a:lnTo>
                  <a:pt x="103" y="313"/>
                </a:lnTo>
                <a:lnTo>
                  <a:pt x="103" y="312"/>
                </a:lnTo>
                <a:lnTo>
                  <a:pt x="104" y="310"/>
                </a:lnTo>
                <a:lnTo>
                  <a:pt x="104" y="304"/>
                </a:lnTo>
                <a:lnTo>
                  <a:pt x="97" y="302"/>
                </a:lnTo>
                <a:lnTo>
                  <a:pt x="96" y="313"/>
                </a:lnTo>
                <a:lnTo>
                  <a:pt x="96" y="315"/>
                </a:lnTo>
                <a:lnTo>
                  <a:pt x="95" y="315"/>
                </a:lnTo>
                <a:lnTo>
                  <a:pt x="95" y="315"/>
                </a:lnTo>
                <a:lnTo>
                  <a:pt x="95" y="315"/>
                </a:lnTo>
                <a:lnTo>
                  <a:pt x="93" y="308"/>
                </a:lnTo>
                <a:lnTo>
                  <a:pt x="93" y="300"/>
                </a:lnTo>
                <a:lnTo>
                  <a:pt x="86" y="298"/>
                </a:lnTo>
                <a:lnTo>
                  <a:pt x="86" y="302"/>
                </a:lnTo>
                <a:lnTo>
                  <a:pt x="84" y="302"/>
                </a:lnTo>
                <a:lnTo>
                  <a:pt x="84" y="303"/>
                </a:lnTo>
                <a:lnTo>
                  <a:pt x="84" y="302"/>
                </a:lnTo>
                <a:lnTo>
                  <a:pt x="84" y="298"/>
                </a:lnTo>
                <a:lnTo>
                  <a:pt x="79" y="295"/>
                </a:lnTo>
                <a:lnTo>
                  <a:pt x="78" y="298"/>
                </a:lnTo>
                <a:lnTo>
                  <a:pt x="75" y="302"/>
                </a:lnTo>
                <a:lnTo>
                  <a:pt x="75" y="302"/>
                </a:lnTo>
                <a:lnTo>
                  <a:pt x="74" y="302"/>
                </a:lnTo>
                <a:lnTo>
                  <a:pt x="74" y="302"/>
                </a:lnTo>
                <a:lnTo>
                  <a:pt x="75" y="298"/>
                </a:lnTo>
                <a:lnTo>
                  <a:pt x="76" y="294"/>
                </a:lnTo>
                <a:lnTo>
                  <a:pt x="68" y="290"/>
                </a:lnTo>
                <a:lnTo>
                  <a:pt x="68" y="289"/>
                </a:lnTo>
                <a:lnTo>
                  <a:pt x="68" y="287"/>
                </a:lnTo>
                <a:lnTo>
                  <a:pt x="68" y="286"/>
                </a:lnTo>
                <a:lnTo>
                  <a:pt x="70" y="285"/>
                </a:lnTo>
                <a:lnTo>
                  <a:pt x="71" y="285"/>
                </a:lnTo>
                <a:lnTo>
                  <a:pt x="76" y="287"/>
                </a:lnTo>
                <a:lnTo>
                  <a:pt x="78" y="278"/>
                </a:lnTo>
                <a:lnTo>
                  <a:pt x="78" y="278"/>
                </a:lnTo>
                <a:lnTo>
                  <a:pt x="72" y="275"/>
                </a:lnTo>
                <a:lnTo>
                  <a:pt x="67" y="277"/>
                </a:lnTo>
                <a:lnTo>
                  <a:pt x="61" y="277"/>
                </a:lnTo>
                <a:lnTo>
                  <a:pt x="59" y="278"/>
                </a:lnTo>
                <a:lnTo>
                  <a:pt x="57" y="279"/>
                </a:lnTo>
                <a:lnTo>
                  <a:pt x="57" y="279"/>
                </a:lnTo>
                <a:lnTo>
                  <a:pt x="57" y="278"/>
                </a:lnTo>
                <a:lnTo>
                  <a:pt x="57" y="278"/>
                </a:lnTo>
                <a:lnTo>
                  <a:pt x="59" y="277"/>
                </a:lnTo>
                <a:lnTo>
                  <a:pt x="53" y="275"/>
                </a:lnTo>
                <a:lnTo>
                  <a:pt x="49" y="274"/>
                </a:lnTo>
                <a:lnTo>
                  <a:pt x="44" y="273"/>
                </a:lnTo>
                <a:lnTo>
                  <a:pt x="40" y="271"/>
                </a:lnTo>
                <a:lnTo>
                  <a:pt x="37" y="269"/>
                </a:lnTo>
                <a:lnTo>
                  <a:pt x="36" y="268"/>
                </a:lnTo>
                <a:lnTo>
                  <a:pt x="37" y="266"/>
                </a:lnTo>
                <a:lnTo>
                  <a:pt x="38" y="266"/>
                </a:lnTo>
                <a:lnTo>
                  <a:pt x="38" y="266"/>
                </a:lnTo>
                <a:lnTo>
                  <a:pt x="44" y="268"/>
                </a:lnTo>
                <a:lnTo>
                  <a:pt x="49" y="269"/>
                </a:lnTo>
                <a:lnTo>
                  <a:pt x="50" y="264"/>
                </a:lnTo>
                <a:lnTo>
                  <a:pt x="53" y="258"/>
                </a:lnTo>
                <a:lnTo>
                  <a:pt x="47" y="254"/>
                </a:lnTo>
                <a:lnTo>
                  <a:pt x="45" y="258"/>
                </a:lnTo>
                <a:lnTo>
                  <a:pt x="44" y="260"/>
                </a:lnTo>
                <a:lnTo>
                  <a:pt x="41" y="262"/>
                </a:lnTo>
                <a:lnTo>
                  <a:pt x="41" y="262"/>
                </a:lnTo>
                <a:lnTo>
                  <a:pt x="41" y="261"/>
                </a:lnTo>
                <a:lnTo>
                  <a:pt x="44" y="258"/>
                </a:lnTo>
                <a:lnTo>
                  <a:pt x="45" y="253"/>
                </a:lnTo>
                <a:lnTo>
                  <a:pt x="37" y="248"/>
                </a:lnTo>
                <a:lnTo>
                  <a:pt x="32" y="256"/>
                </a:lnTo>
                <a:lnTo>
                  <a:pt x="32" y="257"/>
                </a:lnTo>
                <a:lnTo>
                  <a:pt x="30" y="257"/>
                </a:lnTo>
                <a:lnTo>
                  <a:pt x="30" y="257"/>
                </a:lnTo>
                <a:lnTo>
                  <a:pt x="30" y="256"/>
                </a:lnTo>
                <a:lnTo>
                  <a:pt x="32" y="250"/>
                </a:lnTo>
                <a:lnTo>
                  <a:pt x="34" y="247"/>
                </a:lnTo>
                <a:lnTo>
                  <a:pt x="28" y="241"/>
                </a:lnTo>
                <a:lnTo>
                  <a:pt x="21" y="248"/>
                </a:lnTo>
                <a:lnTo>
                  <a:pt x="21" y="248"/>
                </a:lnTo>
                <a:lnTo>
                  <a:pt x="21" y="248"/>
                </a:lnTo>
                <a:lnTo>
                  <a:pt x="25" y="240"/>
                </a:lnTo>
                <a:lnTo>
                  <a:pt x="24" y="239"/>
                </a:lnTo>
                <a:lnTo>
                  <a:pt x="24" y="239"/>
                </a:lnTo>
                <a:lnTo>
                  <a:pt x="25" y="239"/>
                </a:lnTo>
                <a:lnTo>
                  <a:pt x="26" y="239"/>
                </a:lnTo>
                <a:lnTo>
                  <a:pt x="28" y="237"/>
                </a:lnTo>
                <a:lnTo>
                  <a:pt x="24" y="236"/>
                </a:lnTo>
                <a:lnTo>
                  <a:pt x="20" y="233"/>
                </a:lnTo>
                <a:lnTo>
                  <a:pt x="20" y="233"/>
                </a:lnTo>
                <a:lnTo>
                  <a:pt x="20" y="232"/>
                </a:lnTo>
                <a:lnTo>
                  <a:pt x="21" y="232"/>
                </a:lnTo>
                <a:lnTo>
                  <a:pt x="30" y="233"/>
                </a:lnTo>
                <a:lnTo>
                  <a:pt x="36" y="226"/>
                </a:lnTo>
                <a:lnTo>
                  <a:pt x="32" y="223"/>
                </a:lnTo>
                <a:lnTo>
                  <a:pt x="32" y="223"/>
                </a:lnTo>
                <a:lnTo>
                  <a:pt x="32" y="222"/>
                </a:lnTo>
                <a:lnTo>
                  <a:pt x="37" y="223"/>
                </a:lnTo>
                <a:lnTo>
                  <a:pt x="40" y="220"/>
                </a:lnTo>
                <a:lnTo>
                  <a:pt x="33" y="218"/>
                </a:lnTo>
                <a:lnTo>
                  <a:pt x="33" y="216"/>
                </a:lnTo>
                <a:lnTo>
                  <a:pt x="33" y="216"/>
                </a:lnTo>
                <a:lnTo>
                  <a:pt x="34" y="216"/>
                </a:lnTo>
                <a:lnTo>
                  <a:pt x="38" y="216"/>
                </a:lnTo>
                <a:lnTo>
                  <a:pt x="42" y="216"/>
                </a:lnTo>
                <a:lnTo>
                  <a:pt x="50" y="209"/>
                </a:lnTo>
                <a:lnTo>
                  <a:pt x="44" y="203"/>
                </a:lnTo>
                <a:lnTo>
                  <a:pt x="44" y="203"/>
                </a:lnTo>
                <a:lnTo>
                  <a:pt x="45" y="203"/>
                </a:lnTo>
                <a:lnTo>
                  <a:pt x="44" y="202"/>
                </a:lnTo>
                <a:lnTo>
                  <a:pt x="40" y="207"/>
                </a:lnTo>
                <a:lnTo>
                  <a:pt x="41" y="207"/>
                </a:lnTo>
                <a:lnTo>
                  <a:pt x="41" y="209"/>
                </a:lnTo>
                <a:lnTo>
                  <a:pt x="40" y="209"/>
                </a:lnTo>
                <a:lnTo>
                  <a:pt x="38" y="209"/>
                </a:lnTo>
                <a:lnTo>
                  <a:pt x="38" y="209"/>
                </a:lnTo>
                <a:lnTo>
                  <a:pt x="26" y="222"/>
                </a:lnTo>
                <a:lnTo>
                  <a:pt x="17" y="236"/>
                </a:lnTo>
                <a:lnTo>
                  <a:pt x="17" y="237"/>
                </a:lnTo>
                <a:lnTo>
                  <a:pt x="16" y="237"/>
                </a:lnTo>
                <a:lnTo>
                  <a:pt x="16" y="237"/>
                </a:lnTo>
                <a:lnTo>
                  <a:pt x="17" y="235"/>
                </a:lnTo>
                <a:lnTo>
                  <a:pt x="16" y="235"/>
                </a:lnTo>
                <a:lnTo>
                  <a:pt x="15" y="236"/>
                </a:lnTo>
                <a:lnTo>
                  <a:pt x="15" y="235"/>
                </a:lnTo>
                <a:lnTo>
                  <a:pt x="15" y="233"/>
                </a:lnTo>
                <a:lnTo>
                  <a:pt x="19" y="224"/>
                </a:lnTo>
                <a:lnTo>
                  <a:pt x="24" y="215"/>
                </a:lnTo>
                <a:lnTo>
                  <a:pt x="21" y="215"/>
                </a:lnTo>
                <a:lnTo>
                  <a:pt x="17" y="212"/>
                </a:lnTo>
                <a:lnTo>
                  <a:pt x="13" y="220"/>
                </a:lnTo>
                <a:lnTo>
                  <a:pt x="9" y="227"/>
                </a:lnTo>
                <a:lnTo>
                  <a:pt x="8" y="227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12" y="219"/>
                </a:lnTo>
                <a:lnTo>
                  <a:pt x="12" y="219"/>
                </a:lnTo>
                <a:lnTo>
                  <a:pt x="13" y="211"/>
                </a:lnTo>
                <a:lnTo>
                  <a:pt x="13" y="211"/>
                </a:lnTo>
                <a:lnTo>
                  <a:pt x="11" y="210"/>
                </a:lnTo>
                <a:lnTo>
                  <a:pt x="8" y="210"/>
                </a:lnTo>
                <a:lnTo>
                  <a:pt x="5" y="209"/>
                </a:lnTo>
                <a:lnTo>
                  <a:pt x="3" y="206"/>
                </a:lnTo>
                <a:lnTo>
                  <a:pt x="0" y="205"/>
                </a:lnTo>
                <a:lnTo>
                  <a:pt x="1" y="203"/>
                </a:lnTo>
                <a:lnTo>
                  <a:pt x="1" y="202"/>
                </a:lnTo>
                <a:lnTo>
                  <a:pt x="3" y="202"/>
                </a:lnTo>
                <a:lnTo>
                  <a:pt x="9" y="205"/>
                </a:lnTo>
                <a:lnTo>
                  <a:pt x="16" y="207"/>
                </a:lnTo>
                <a:lnTo>
                  <a:pt x="21" y="197"/>
                </a:lnTo>
                <a:lnTo>
                  <a:pt x="20" y="195"/>
                </a:lnTo>
                <a:lnTo>
                  <a:pt x="12" y="186"/>
                </a:lnTo>
                <a:lnTo>
                  <a:pt x="12" y="188"/>
                </a:lnTo>
                <a:lnTo>
                  <a:pt x="9" y="191"/>
                </a:lnTo>
                <a:lnTo>
                  <a:pt x="9" y="193"/>
                </a:lnTo>
                <a:lnTo>
                  <a:pt x="8" y="193"/>
                </a:lnTo>
                <a:lnTo>
                  <a:pt x="7" y="195"/>
                </a:lnTo>
                <a:lnTo>
                  <a:pt x="5" y="195"/>
                </a:lnTo>
                <a:lnTo>
                  <a:pt x="5" y="195"/>
                </a:lnTo>
                <a:lnTo>
                  <a:pt x="5" y="195"/>
                </a:lnTo>
                <a:lnTo>
                  <a:pt x="11" y="184"/>
                </a:lnTo>
                <a:lnTo>
                  <a:pt x="5" y="177"/>
                </a:lnTo>
                <a:lnTo>
                  <a:pt x="5" y="177"/>
                </a:lnTo>
                <a:lnTo>
                  <a:pt x="7" y="177"/>
                </a:lnTo>
                <a:lnTo>
                  <a:pt x="12" y="181"/>
                </a:lnTo>
                <a:lnTo>
                  <a:pt x="16" y="170"/>
                </a:lnTo>
                <a:lnTo>
                  <a:pt x="11" y="167"/>
                </a:lnTo>
                <a:lnTo>
                  <a:pt x="5" y="174"/>
                </a:lnTo>
                <a:lnTo>
                  <a:pt x="5" y="174"/>
                </a:lnTo>
                <a:lnTo>
                  <a:pt x="5" y="174"/>
                </a:lnTo>
                <a:lnTo>
                  <a:pt x="11" y="167"/>
                </a:lnTo>
                <a:lnTo>
                  <a:pt x="4" y="161"/>
                </a:lnTo>
                <a:lnTo>
                  <a:pt x="3" y="160"/>
                </a:lnTo>
                <a:lnTo>
                  <a:pt x="4" y="160"/>
                </a:lnTo>
                <a:lnTo>
                  <a:pt x="5" y="159"/>
                </a:lnTo>
                <a:lnTo>
                  <a:pt x="5" y="159"/>
                </a:lnTo>
                <a:lnTo>
                  <a:pt x="13" y="163"/>
                </a:lnTo>
                <a:lnTo>
                  <a:pt x="21" y="148"/>
                </a:lnTo>
                <a:lnTo>
                  <a:pt x="20" y="146"/>
                </a:lnTo>
                <a:lnTo>
                  <a:pt x="20" y="143"/>
                </a:lnTo>
                <a:lnTo>
                  <a:pt x="20" y="142"/>
                </a:lnTo>
                <a:lnTo>
                  <a:pt x="21" y="142"/>
                </a:lnTo>
                <a:lnTo>
                  <a:pt x="21" y="142"/>
                </a:lnTo>
                <a:lnTo>
                  <a:pt x="22" y="146"/>
                </a:lnTo>
                <a:lnTo>
                  <a:pt x="26" y="140"/>
                </a:lnTo>
                <a:lnTo>
                  <a:pt x="25" y="139"/>
                </a:lnTo>
                <a:lnTo>
                  <a:pt x="25" y="139"/>
                </a:lnTo>
                <a:lnTo>
                  <a:pt x="26" y="138"/>
                </a:lnTo>
                <a:lnTo>
                  <a:pt x="28" y="138"/>
                </a:lnTo>
                <a:lnTo>
                  <a:pt x="28" y="138"/>
                </a:lnTo>
                <a:lnTo>
                  <a:pt x="30" y="134"/>
                </a:lnTo>
                <a:lnTo>
                  <a:pt x="33" y="130"/>
                </a:lnTo>
                <a:lnTo>
                  <a:pt x="29" y="130"/>
                </a:lnTo>
                <a:lnTo>
                  <a:pt x="20" y="139"/>
                </a:lnTo>
                <a:lnTo>
                  <a:pt x="20" y="139"/>
                </a:lnTo>
                <a:lnTo>
                  <a:pt x="20" y="139"/>
                </a:lnTo>
                <a:lnTo>
                  <a:pt x="28" y="130"/>
                </a:lnTo>
                <a:lnTo>
                  <a:pt x="22" y="130"/>
                </a:lnTo>
                <a:lnTo>
                  <a:pt x="19" y="131"/>
                </a:lnTo>
                <a:lnTo>
                  <a:pt x="17" y="131"/>
                </a:lnTo>
                <a:lnTo>
                  <a:pt x="17" y="130"/>
                </a:lnTo>
                <a:lnTo>
                  <a:pt x="17" y="130"/>
                </a:lnTo>
                <a:lnTo>
                  <a:pt x="20" y="127"/>
                </a:lnTo>
                <a:lnTo>
                  <a:pt x="24" y="127"/>
                </a:lnTo>
                <a:lnTo>
                  <a:pt x="26" y="126"/>
                </a:lnTo>
                <a:lnTo>
                  <a:pt x="30" y="126"/>
                </a:lnTo>
                <a:lnTo>
                  <a:pt x="38" y="117"/>
                </a:lnTo>
                <a:lnTo>
                  <a:pt x="29" y="115"/>
                </a:lnTo>
                <a:lnTo>
                  <a:pt x="29" y="115"/>
                </a:lnTo>
                <a:lnTo>
                  <a:pt x="29" y="115"/>
                </a:lnTo>
                <a:lnTo>
                  <a:pt x="30" y="114"/>
                </a:lnTo>
                <a:lnTo>
                  <a:pt x="36" y="113"/>
                </a:lnTo>
                <a:lnTo>
                  <a:pt x="41" y="113"/>
                </a:lnTo>
                <a:lnTo>
                  <a:pt x="45" y="109"/>
                </a:lnTo>
                <a:lnTo>
                  <a:pt x="40" y="108"/>
                </a:lnTo>
                <a:lnTo>
                  <a:pt x="33" y="108"/>
                </a:lnTo>
                <a:lnTo>
                  <a:pt x="32" y="109"/>
                </a:lnTo>
                <a:lnTo>
                  <a:pt x="30" y="109"/>
                </a:lnTo>
                <a:lnTo>
                  <a:pt x="30" y="109"/>
                </a:lnTo>
                <a:lnTo>
                  <a:pt x="33" y="108"/>
                </a:lnTo>
                <a:lnTo>
                  <a:pt x="28" y="106"/>
                </a:lnTo>
                <a:lnTo>
                  <a:pt x="28" y="106"/>
                </a:lnTo>
                <a:lnTo>
                  <a:pt x="28" y="105"/>
                </a:lnTo>
                <a:lnTo>
                  <a:pt x="29" y="105"/>
                </a:lnTo>
                <a:lnTo>
                  <a:pt x="29" y="104"/>
                </a:lnTo>
                <a:lnTo>
                  <a:pt x="36" y="104"/>
                </a:lnTo>
                <a:lnTo>
                  <a:pt x="53" y="85"/>
                </a:lnTo>
                <a:lnTo>
                  <a:pt x="49" y="84"/>
                </a:lnTo>
                <a:lnTo>
                  <a:pt x="49" y="83"/>
                </a:lnTo>
                <a:lnTo>
                  <a:pt x="50" y="83"/>
                </a:lnTo>
                <a:lnTo>
                  <a:pt x="55" y="84"/>
                </a:lnTo>
                <a:lnTo>
                  <a:pt x="67" y="72"/>
                </a:lnTo>
                <a:lnTo>
                  <a:pt x="62" y="68"/>
                </a:lnTo>
                <a:lnTo>
                  <a:pt x="62" y="67"/>
                </a:lnTo>
                <a:lnTo>
                  <a:pt x="63" y="66"/>
                </a:lnTo>
                <a:lnTo>
                  <a:pt x="63" y="66"/>
                </a:lnTo>
                <a:lnTo>
                  <a:pt x="67" y="66"/>
                </a:lnTo>
                <a:lnTo>
                  <a:pt x="71" y="68"/>
                </a:lnTo>
                <a:lnTo>
                  <a:pt x="71" y="67"/>
                </a:lnTo>
                <a:lnTo>
                  <a:pt x="83" y="56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3" y="52"/>
                </a:lnTo>
                <a:lnTo>
                  <a:pt x="84" y="55"/>
                </a:lnTo>
                <a:lnTo>
                  <a:pt x="91" y="49"/>
                </a:lnTo>
                <a:lnTo>
                  <a:pt x="88" y="47"/>
                </a:lnTo>
                <a:lnTo>
                  <a:pt x="88" y="46"/>
                </a:lnTo>
                <a:lnTo>
                  <a:pt x="89" y="45"/>
                </a:lnTo>
                <a:lnTo>
                  <a:pt x="91" y="43"/>
                </a:lnTo>
                <a:lnTo>
                  <a:pt x="92" y="43"/>
                </a:lnTo>
                <a:lnTo>
                  <a:pt x="95" y="45"/>
                </a:lnTo>
                <a:lnTo>
                  <a:pt x="101" y="41"/>
                </a:lnTo>
                <a:lnTo>
                  <a:pt x="107" y="38"/>
                </a:lnTo>
                <a:lnTo>
                  <a:pt x="108" y="38"/>
                </a:lnTo>
                <a:lnTo>
                  <a:pt x="108" y="38"/>
                </a:lnTo>
                <a:lnTo>
                  <a:pt x="108" y="38"/>
                </a:lnTo>
                <a:lnTo>
                  <a:pt x="97" y="46"/>
                </a:lnTo>
                <a:lnTo>
                  <a:pt x="101" y="51"/>
                </a:lnTo>
                <a:lnTo>
                  <a:pt x="110" y="43"/>
                </a:lnTo>
                <a:lnTo>
                  <a:pt x="114" y="39"/>
                </a:lnTo>
                <a:lnTo>
                  <a:pt x="109" y="30"/>
                </a:lnTo>
                <a:lnTo>
                  <a:pt x="109" y="30"/>
                </a:lnTo>
                <a:lnTo>
                  <a:pt x="109" y="29"/>
                </a:lnTo>
                <a:lnTo>
                  <a:pt x="109" y="29"/>
                </a:lnTo>
                <a:lnTo>
                  <a:pt x="116" y="38"/>
                </a:lnTo>
                <a:lnTo>
                  <a:pt x="121" y="33"/>
                </a:lnTo>
                <a:lnTo>
                  <a:pt x="128" y="29"/>
                </a:lnTo>
                <a:lnTo>
                  <a:pt x="125" y="24"/>
                </a:lnTo>
                <a:lnTo>
                  <a:pt x="126" y="22"/>
                </a:lnTo>
                <a:lnTo>
                  <a:pt x="126" y="22"/>
                </a:lnTo>
                <a:lnTo>
                  <a:pt x="128" y="22"/>
                </a:lnTo>
                <a:lnTo>
                  <a:pt x="130" y="26"/>
                </a:lnTo>
                <a:lnTo>
                  <a:pt x="134" y="25"/>
                </a:lnTo>
                <a:lnTo>
                  <a:pt x="135" y="25"/>
                </a:lnTo>
                <a:lnTo>
                  <a:pt x="137" y="25"/>
                </a:lnTo>
                <a:lnTo>
                  <a:pt x="137" y="25"/>
                </a:lnTo>
                <a:lnTo>
                  <a:pt x="135" y="26"/>
                </a:lnTo>
                <a:lnTo>
                  <a:pt x="131" y="29"/>
                </a:lnTo>
                <a:lnTo>
                  <a:pt x="137" y="35"/>
                </a:lnTo>
                <a:lnTo>
                  <a:pt x="149" y="24"/>
                </a:lnTo>
                <a:lnTo>
                  <a:pt x="146" y="21"/>
                </a:lnTo>
                <a:lnTo>
                  <a:pt x="143" y="17"/>
                </a:lnTo>
                <a:lnTo>
                  <a:pt x="142" y="13"/>
                </a:lnTo>
                <a:lnTo>
                  <a:pt x="142" y="12"/>
                </a:lnTo>
                <a:lnTo>
                  <a:pt x="142" y="10"/>
                </a:lnTo>
                <a:lnTo>
                  <a:pt x="143" y="10"/>
                </a:lnTo>
                <a:lnTo>
                  <a:pt x="154" y="21"/>
                </a:lnTo>
                <a:lnTo>
                  <a:pt x="158" y="17"/>
                </a:lnTo>
                <a:lnTo>
                  <a:pt x="155" y="14"/>
                </a:lnTo>
                <a:lnTo>
                  <a:pt x="156" y="13"/>
                </a:lnTo>
                <a:lnTo>
                  <a:pt x="156" y="13"/>
                </a:lnTo>
                <a:lnTo>
                  <a:pt x="160" y="16"/>
                </a:lnTo>
                <a:lnTo>
                  <a:pt x="162" y="13"/>
                </a:lnTo>
                <a:lnTo>
                  <a:pt x="163" y="13"/>
                </a:lnTo>
                <a:lnTo>
                  <a:pt x="163" y="13"/>
                </a:lnTo>
                <a:lnTo>
                  <a:pt x="163" y="13"/>
                </a:lnTo>
                <a:lnTo>
                  <a:pt x="160" y="16"/>
                </a:lnTo>
                <a:lnTo>
                  <a:pt x="163" y="20"/>
                </a:lnTo>
                <a:lnTo>
                  <a:pt x="166" y="22"/>
                </a:lnTo>
                <a:lnTo>
                  <a:pt x="170" y="20"/>
                </a:lnTo>
                <a:lnTo>
                  <a:pt x="168" y="13"/>
                </a:lnTo>
                <a:lnTo>
                  <a:pt x="167" y="7"/>
                </a:lnTo>
                <a:lnTo>
                  <a:pt x="167" y="5"/>
                </a:lnTo>
                <a:lnTo>
                  <a:pt x="168" y="4"/>
                </a:lnTo>
                <a:lnTo>
                  <a:pt x="168" y="4"/>
                </a:lnTo>
                <a:lnTo>
                  <a:pt x="171" y="10"/>
                </a:lnTo>
                <a:lnTo>
                  <a:pt x="173" y="16"/>
                </a:lnTo>
                <a:lnTo>
                  <a:pt x="177" y="13"/>
                </a:lnTo>
                <a:lnTo>
                  <a:pt x="172" y="5"/>
                </a:lnTo>
                <a:lnTo>
                  <a:pt x="173" y="4"/>
                </a:lnTo>
                <a:lnTo>
                  <a:pt x="173" y="4"/>
                </a:lnTo>
                <a:lnTo>
                  <a:pt x="179" y="12"/>
                </a:lnTo>
                <a:lnTo>
                  <a:pt x="185" y="8"/>
                </a:lnTo>
                <a:lnTo>
                  <a:pt x="192" y="4"/>
                </a:lnTo>
                <a:lnTo>
                  <a:pt x="193" y="4"/>
                </a:lnTo>
                <a:lnTo>
                  <a:pt x="194" y="4"/>
                </a:lnTo>
                <a:lnTo>
                  <a:pt x="194" y="4"/>
                </a:lnTo>
                <a:lnTo>
                  <a:pt x="194" y="4"/>
                </a:lnTo>
                <a:lnTo>
                  <a:pt x="188" y="9"/>
                </a:lnTo>
                <a:lnTo>
                  <a:pt x="192" y="14"/>
                </a:lnTo>
                <a:lnTo>
                  <a:pt x="196" y="9"/>
                </a:lnTo>
                <a:lnTo>
                  <a:pt x="196" y="8"/>
                </a:lnTo>
                <a:lnTo>
                  <a:pt x="196" y="8"/>
                </a:lnTo>
                <a:lnTo>
                  <a:pt x="196" y="8"/>
                </a:lnTo>
                <a:lnTo>
                  <a:pt x="197" y="8"/>
                </a:lnTo>
                <a:lnTo>
                  <a:pt x="202" y="1"/>
                </a:lnTo>
                <a:lnTo>
                  <a:pt x="204" y="1"/>
                </a:lnTo>
                <a:lnTo>
                  <a:pt x="204" y="0"/>
                </a:lnTo>
                <a:lnTo>
                  <a:pt x="204" y="1"/>
                </a:lnTo>
                <a:lnTo>
                  <a:pt x="202" y="5"/>
                </a:lnTo>
                <a:lnTo>
                  <a:pt x="200" y="9"/>
                </a:lnTo>
                <a:lnTo>
                  <a:pt x="204" y="12"/>
                </a:lnTo>
                <a:lnTo>
                  <a:pt x="208" y="14"/>
                </a:lnTo>
                <a:lnTo>
                  <a:pt x="210" y="18"/>
                </a:lnTo>
                <a:lnTo>
                  <a:pt x="219" y="12"/>
                </a:lnTo>
                <a:lnTo>
                  <a:pt x="218" y="7"/>
                </a:lnTo>
                <a:lnTo>
                  <a:pt x="215" y="1"/>
                </a:lnTo>
                <a:lnTo>
                  <a:pt x="215" y="1"/>
                </a:lnTo>
                <a:lnTo>
                  <a:pt x="217" y="0"/>
                </a:lnTo>
                <a:lnTo>
                  <a:pt x="21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5956300" y="2765425"/>
            <a:ext cx="412750" cy="541338"/>
          </a:xfrm>
          <a:custGeom>
            <a:avLst/>
            <a:gdLst>
              <a:gd name="T0" fmla="*/ 159 w 260"/>
              <a:gd name="T1" fmla="*/ 0 h 341"/>
              <a:gd name="T2" fmla="*/ 204 w 260"/>
              <a:gd name="T3" fmla="*/ 5 h 341"/>
              <a:gd name="T4" fmla="*/ 239 w 260"/>
              <a:gd name="T5" fmla="*/ 2 h 341"/>
              <a:gd name="T6" fmla="*/ 259 w 260"/>
              <a:gd name="T7" fmla="*/ 6 h 341"/>
              <a:gd name="T8" fmla="*/ 260 w 260"/>
              <a:gd name="T9" fmla="*/ 10 h 341"/>
              <a:gd name="T10" fmla="*/ 253 w 260"/>
              <a:gd name="T11" fmla="*/ 31 h 341"/>
              <a:gd name="T12" fmla="*/ 234 w 260"/>
              <a:gd name="T13" fmla="*/ 65 h 341"/>
              <a:gd name="T14" fmla="*/ 213 w 260"/>
              <a:gd name="T15" fmla="*/ 144 h 341"/>
              <a:gd name="T16" fmla="*/ 200 w 260"/>
              <a:gd name="T17" fmla="*/ 185 h 341"/>
              <a:gd name="T18" fmla="*/ 196 w 260"/>
              <a:gd name="T19" fmla="*/ 188 h 341"/>
              <a:gd name="T20" fmla="*/ 192 w 260"/>
              <a:gd name="T21" fmla="*/ 190 h 341"/>
              <a:gd name="T22" fmla="*/ 186 w 260"/>
              <a:gd name="T23" fmla="*/ 190 h 341"/>
              <a:gd name="T24" fmla="*/ 185 w 260"/>
              <a:gd name="T25" fmla="*/ 185 h 341"/>
              <a:gd name="T26" fmla="*/ 194 w 260"/>
              <a:gd name="T27" fmla="*/ 122 h 341"/>
              <a:gd name="T28" fmla="*/ 219 w 260"/>
              <a:gd name="T29" fmla="*/ 64 h 341"/>
              <a:gd name="T30" fmla="*/ 194 w 260"/>
              <a:gd name="T31" fmla="*/ 56 h 341"/>
              <a:gd name="T32" fmla="*/ 146 w 260"/>
              <a:gd name="T33" fmla="*/ 86 h 341"/>
              <a:gd name="T34" fmla="*/ 100 w 260"/>
              <a:gd name="T35" fmla="*/ 122 h 341"/>
              <a:gd name="T36" fmla="*/ 50 w 260"/>
              <a:gd name="T37" fmla="*/ 170 h 341"/>
              <a:gd name="T38" fmla="*/ 29 w 260"/>
              <a:gd name="T39" fmla="*/ 208 h 341"/>
              <a:gd name="T40" fmla="*/ 22 w 260"/>
              <a:gd name="T41" fmla="*/ 234 h 341"/>
              <a:gd name="T42" fmla="*/ 16 w 260"/>
              <a:gd name="T43" fmla="*/ 267 h 341"/>
              <a:gd name="T44" fmla="*/ 14 w 260"/>
              <a:gd name="T45" fmla="*/ 299 h 341"/>
              <a:gd name="T46" fmla="*/ 21 w 260"/>
              <a:gd name="T47" fmla="*/ 322 h 341"/>
              <a:gd name="T48" fmla="*/ 41 w 260"/>
              <a:gd name="T49" fmla="*/ 331 h 341"/>
              <a:gd name="T50" fmla="*/ 43 w 260"/>
              <a:gd name="T51" fmla="*/ 333 h 341"/>
              <a:gd name="T52" fmla="*/ 42 w 260"/>
              <a:gd name="T53" fmla="*/ 337 h 341"/>
              <a:gd name="T54" fmla="*/ 39 w 260"/>
              <a:gd name="T55" fmla="*/ 339 h 341"/>
              <a:gd name="T56" fmla="*/ 25 w 260"/>
              <a:gd name="T57" fmla="*/ 339 h 341"/>
              <a:gd name="T58" fmla="*/ 8 w 260"/>
              <a:gd name="T59" fmla="*/ 321 h 341"/>
              <a:gd name="T60" fmla="*/ 0 w 260"/>
              <a:gd name="T61" fmla="*/ 292 h 341"/>
              <a:gd name="T62" fmla="*/ 1 w 260"/>
              <a:gd name="T63" fmla="*/ 258 h 341"/>
              <a:gd name="T64" fmla="*/ 7 w 260"/>
              <a:gd name="T65" fmla="*/ 229 h 341"/>
              <a:gd name="T66" fmla="*/ 25 w 260"/>
              <a:gd name="T67" fmla="*/ 187 h 341"/>
              <a:gd name="T68" fmla="*/ 66 w 260"/>
              <a:gd name="T69" fmla="*/ 132 h 341"/>
              <a:gd name="T70" fmla="*/ 120 w 260"/>
              <a:gd name="T71" fmla="*/ 90 h 341"/>
              <a:gd name="T72" fmla="*/ 171 w 260"/>
              <a:gd name="T73" fmla="*/ 52 h 341"/>
              <a:gd name="T74" fmla="*/ 231 w 260"/>
              <a:gd name="T75" fmla="*/ 27 h 341"/>
              <a:gd name="T76" fmla="*/ 236 w 260"/>
              <a:gd name="T77" fmla="*/ 27 h 341"/>
              <a:gd name="T78" fmla="*/ 239 w 260"/>
              <a:gd name="T79" fmla="*/ 26 h 341"/>
              <a:gd name="T80" fmla="*/ 238 w 260"/>
              <a:gd name="T81" fmla="*/ 22 h 341"/>
              <a:gd name="T82" fmla="*/ 234 w 260"/>
              <a:gd name="T83" fmla="*/ 21 h 341"/>
              <a:gd name="T84" fmla="*/ 222 w 260"/>
              <a:gd name="T85" fmla="*/ 22 h 341"/>
              <a:gd name="T86" fmla="*/ 190 w 260"/>
              <a:gd name="T87" fmla="*/ 22 h 341"/>
              <a:gd name="T88" fmla="*/ 151 w 260"/>
              <a:gd name="T89" fmla="*/ 17 h 341"/>
              <a:gd name="T90" fmla="*/ 129 w 260"/>
              <a:gd name="T91" fmla="*/ 11 h 341"/>
              <a:gd name="T92" fmla="*/ 129 w 260"/>
              <a:gd name="T93" fmla="*/ 8 h 341"/>
              <a:gd name="T94" fmla="*/ 130 w 260"/>
              <a:gd name="T95" fmla="*/ 4 h 341"/>
              <a:gd name="T96" fmla="*/ 134 w 260"/>
              <a:gd name="T9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341">
                <a:moveTo>
                  <a:pt x="137" y="0"/>
                </a:moveTo>
                <a:lnTo>
                  <a:pt x="159" y="0"/>
                </a:lnTo>
                <a:lnTo>
                  <a:pt x="181" y="2"/>
                </a:lnTo>
                <a:lnTo>
                  <a:pt x="204" y="5"/>
                </a:lnTo>
                <a:lnTo>
                  <a:pt x="222" y="4"/>
                </a:lnTo>
                <a:lnTo>
                  <a:pt x="239" y="2"/>
                </a:lnTo>
                <a:lnTo>
                  <a:pt x="256" y="5"/>
                </a:lnTo>
                <a:lnTo>
                  <a:pt x="259" y="6"/>
                </a:lnTo>
                <a:lnTo>
                  <a:pt x="260" y="9"/>
                </a:lnTo>
                <a:lnTo>
                  <a:pt x="260" y="10"/>
                </a:lnTo>
                <a:lnTo>
                  <a:pt x="260" y="13"/>
                </a:lnTo>
                <a:lnTo>
                  <a:pt x="253" y="31"/>
                </a:lnTo>
                <a:lnTo>
                  <a:pt x="244" y="48"/>
                </a:lnTo>
                <a:lnTo>
                  <a:pt x="234" y="65"/>
                </a:lnTo>
                <a:lnTo>
                  <a:pt x="225" y="105"/>
                </a:lnTo>
                <a:lnTo>
                  <a:pt x="213" y="144"/>
                </a:lnTo>
                <a:lnTo>
                  <a:pt x="201" y="182"/>
                </a:lnTo>
                <a:lnTo>
                  <a:pt x="200" y="185"/>
                </a:lnTo>
                <a:lnTo>
                  <a:pt x="198" y="186"/>
                </a:lnTo>
                <a:lnTo>
                  <a:pt x="196" y="188"/>
                </a:lnTo>
                <a:lnTo>
                  <a:pt x="193" y="190"/>
                </a:lnTo>
                <a:lnTo>
                  <a:pt x="192" y="190"/>
                </a:lnTo>
                <a:lnTo>
                  <a:pt x="189" y="190"/>
                </a:lnTo>
                <a:lnTo>
                  <a:pt x="186" y="190"/>
                </a:lnTo>
                <a:lnTo>
                  <a:pt x="186" y="187"/>
                </a:lnTo>
                <a:lnTo>
                  <a:pt x="185" y="185"/>
                </a:lnTo>
                <a:lnTo>
                  <a:pt x="188" y="152"/>
                </a:lnTo>
                <a:lnTo>
                  <a:pt x="194" y="122"/>
                </a:lnTo>
                <a:lnTo>
                  <a:pt x="205" y="93"/>
                </a:lnTo>
                <a:lnTo>
                  <a:pt x="219" y="64"/>
                </a:lnTo>
                <a:lnTo>
                  <a:pt x="221" y="46"/>
                </a:lnTo>
                <a:lnTo>
                  <a:pt x="194" y="56"/>
                </a:lnTo>
                <a:lnTo>
                  <a:pt x="169" y="69"/>
                </a:lnTo>
                <a:lnTo>
                  <a:pt x="146" y="86"/>
                </a:lnTo>
                <a:lnTo>
                  <a:pt x="122" y="103"/>
                </a:lnTo>
                <a:lnTo>
                  <a:pt x="100" y="122"/>
                </a:lnTo>
                <a:lnTo>
                  <a:pt x="72" y="144"/>
                </a:lnTo>
                <a:lnTo>
                  <a:pt x="50" y="170"/>
                </a:lnTo>
                <a:lnTo>
                  <a:pt x="33" y="200"/>
                </a:lnTo>
                <a:lnTo>
                  <a:pt x="29" y="208"/>
                </a:lnTo>
                <a:lnTo>
                  <a:pt x="26" y="220"/>
                </a:lnTo>
                <a:lnTo>
                  <a:pt x="22" y="234"/>
                </a:lnTo>
                <a:lnTo>
                  <a:pt x="18" y="250"/>
                </a:lnTo>
                <a:lnTo>
                  <a:pt x="16" y="267"/>
                </a:lnTo>
                <a:lnTo>
                  <a:pt x="14" y="283"/>
                </a:lnTo>
                <a:lnTo>
                  <a:pt x="14" y="299"/>
                </a:lnTo>
                <a:lnTo>
                  <a:pt x="17" y="312"/>
                </a:lnTo>
                <a:lnTo>
                  <a:pt x="21" y="322"/>
                </a:lnTo>
                <a:lnTo>
                  <a:pt x="29" y="330"/>
                </a:lnTo>
                <a:lnTo>
                  <a:pt x="41" y="331"/>
                </a:lnTo>
                <a:lnTo>
                  <a:pt x="42" y="333"/>
                </a:lnTo>
                <a:lnTo>
                  <a:pt x="43" y="333"/>
                </a:lnTo>
                <a:lnTo>
                  <a:pt x="43" y="335"/>
                </a:lnTo>
                <a:lnTo>
                  <a:pt x="42" y="337"/>
                </a:lnTo>
                <a:lnTo>
                  <a:pt x="41" y="338"/>
                </a:lnTo>
                <a:lnTo>
                  <a:pt x="39" y="339"/>
                </a:lnTo>
                <a:lnTo>
                  <a:pt x="38" y="341"/>
                </a:lnTo>
                <a:lnTo>
                  <a:pt x="25" y="339"/>
                </a:lnTo>
                <a:lnTo>
                  <a:pt x="14" y="333"/>
                </a:lnTo>
                <a:lnTo>
                  <a:pt x="8" y="321"/>
                </a:lnTo>
                <a:lnTo>
                  <a:pt x="3" y="308"/>
                </a:lnTo>
                <a:lnTo>
                  <a:pt x="0" y="292"/>
                </a:lnTo>
                <a:lnTo>
                  <a:pt x="0" y="275"/>
                </a:lnTo>
                <a:lnTo>
                  <a:pt x="1" y="258"/>
                </a:lnTo>
                <a:lnTo>
                  <a:pt x="4" y="242"/>
                </a:lnTo>
                <a:lnTo>
                  <a:pt x="7" y="229"/>
                </a:lnTo>
                <a:lnTo>
                  <a:pt x="11" y="219"/>
                </a:lnTo>
                <a:lnTo>
                  <a:pt x="25" y="187"/>
                </a:lnTo>
                <a:lnTo>
                  <a:pt x="43" y="158"/>
                </a:lnTo>
                <a:lnTo>
                  <a:pt x="66" y="132"/>
                </a:lnTo>
                <a:lnTo>
                  <a:pt x="93" y="108"/>
                </a:lnTo>
                <a:lnTo>
                  <a:pt x="120" y="90"/>
                </a:lnTo>
                <a:lnTo>
                  <a:pt x="144" y="70"/>
                </a:lnTo>
                <a:lnTo>
                  <a:pt x="171" y="52"/>
                </a:lnTo>
                <a:lnTo>
                  <a:pt x="200" y="38"/>
                </a:lnTo>
                <a:lnTo>
                  <a:pt x="231" y="27"/>
                </a:lnTo>
                <a:lnTo>
                  <a:pt x="234" y="27"/>
                </a:lnTo>
                <a:lnTo>
                  <a:pt x="236" y="27"/>
                </a:lnTo>
                <a:lnTo>
                  <a:pt x="238" y="30"/>
                </a:lnTo>
                <a:lnTo>
                  <a:pt x="239" y="26"/>
                </a:lnTo>
                <a:lnTo>
                  <a:pt x="239" y="25"/>
                </a:lnTo>
                <a:lnTo>
                  <a:pt x="238" y="22"/>
                </a:lnTo>
                <a:lnTo>
                  <a:pt x="236" y="21"/>
                </a:lnTo>
                <a:lnTo>
                  <a:pt x="234" y="21"/>
                </a:lnTo>
                <a:lnTo>
                  <a:pt x="228" y="21"/>
                </a:lnTo>
                <a:lnTo>
                  <a:pt x="222" y="22"/>
                </a:lnTo>
                <a:lnTo>
                  <a:pt x="206" y="22"/>
                </a:lnTo>
                <a:lnTo>
                  <a:pt x="190" y="22"/>
                </a:lnTo>
                <a:lnTo>
                  <a:pt x="171" y="21"/>
                </a:lnTo>
                <a:lnTo>
                  <a:pt x="151" y="17"/>
                </a:lnTo>
                <a:lnTo>
                  <a:pt x="131" y="13"/>
                </a:lnTo>
                <a:lnTo>
                  <a:pt x="129" y="11"/>
                </a:lnTo>
                <a:lnTo>
                  <a:pt x="129" y="10"/>
                </a:lnTo>
                <a:lnTo>
                  <a:pt x="129" y="8"/>
                </a:lnTo>
                <a:lnTo>
                  <a:pt x="129" y="5"/>
                </a:lnTo>
                <a:lnTo>
                  <a:pt x="130" y="4"/>
                </a:lnTo>
                <a:lnTo>
                  <a:pt x="133" y="1"/>
                </a:lnTo>
                <a:lnTo>
                  <a:pt x="134" y="0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5403850" y="2754313"/>
            <a:ext cx="387350" cy="509588"/>
          </a:xfrm>
          <a:custGeom>
            <a:avLst/>
            <a:gdLst>
              <a:gd name="T0" fmla="*/ 154 w 244"/>
              <a:gd name="T1" fmla="*/ 3 h 321"/>
              <a:gd name="T2" fmla="*/ 184 w 244"/>
              <a:gd name="T3" fmla="*/ 17 h 321"/>
              <a:gd name="T4" fmla="*/ 209 w 244"/>
              <a:gd name="T5" fmla="*/ 30 h 321"/>
              <a:gd name="T6" fmla="*/ 227 w 244"/>
              <a:gd name="T7" fmla="*/ 47 h 321"/>
              <a:gd name="T8" fmla="*/ 229 w 244"/>
              <a:gd name="T9" fmla="*/ 46 h 321"/>
              <a:gd name="T10" fmla="*/ 233 w 244"/>
              <a:gd name="T11" fmla="*/ 45 h 321"/>
              <a:gd name="T12" fmla="*/ 236 w 244"/>
              <a:gd name="T13" fmla="*/ 45 h 321"/>
              <a:gd name="T14" fmla="*/ 238 w 244"/>
              <a:gd name="T15" fmla="*/ 47 h 321"/>
              <a:gd name="T16" fmla="*/ 242 w 244"/>
              <a:gd name="T17" fmla="*/ 51 h 321"/>
              <a:gd name="T18" fmla="*/ 244 w 244"/>
              <a:gd name="T19" fmla="*/ 55 h 321"/>
              <a:gd name="T20" fmla="*/ 243 w 244"/>
              <a:gd name="T21" fmla="*/ 59 h 321"/>
              <a:gd name="T22" fmla="*/ 239 w 244"/>
              <a:gd name="T23" fmla="*/ 62 h 321"/>
              <a:gd name="T24" fmla="*/ 235 w 244"/>
              <a:gd name="T25" fmla="*/ 60 h 321"/>
              <a:gd name="T26" fmla="*/ 230 w 244"/>
              <a:gd name="T27" fmla="*/ 72 h 321"/>
              <a:gd name="T28" fmla="*/ 213 w 244"/>
              <a:gd name="T29" fmla="*/ 125 h 321"/>
              <a:gd name="T30" fmla="*/ 187 w 244"/>
              <a:gd name="T31" fmla="*/ 173 h 321"/>
              <a:gd name="T32" fmla="*/ 184 w 244"/>
              <a:gd name="T33" fmla="*/ 177 h 321"/>
              <a:gd name="T34" fmla="*/ 179 w 244"/>
              <a:gd name="T35" fmla="*/ 180 h 321"/>
              <a:gd name="T36" fmla="*/ 175 w 244"/>
              <a:gd name="T37" fmla="*/ 180 h 321"/>
              <a:gd name="T38" fmla="*/ 173 w 244"/>
              <a:gd name="T39" fmla="*/ 176 h 321"/>
              <a:gd name="T40" fmla="*/ 183 w 244"/>
              <a:gd name="T41" fmla="*/ 151 h 321"/>
              <a:gd name="T42" fmla="*/ 198 w 244"/>
              <a:gd name="T43" fmla="*/ 104 h 321"/>
              <a:gd name="T44" fmla="*/ 215 w 244"/>
              <a:gd name="T45" fmla="*/ 74 h 321"/>
              <a:gd name="T46" fmla="*/ 215 w 244"/>
              <a:gd name="T47" fmla="*/ 64 h 321"/>
              <a:gd name="T48" fmla="*/ 189 w 244"/>
              <a:gd name="T49" fmla="*/ 62 h 321"/>
              <a:gd name="T50" fmla="*/ 145 w 244"/>
              <a:gd name="T51" fmla="*/ 83 h 321"/>
              <a:gd name="T52" fmla="*/ 107 w 244"/>
              <a:gd name="T53" fmla="*/ 109 h 321"/>
              <a:gd name="T54" fmla="*/ 72 w 244"/>
              <a:gd name="T55" fmla="*/ 136 h 321"/>
              <a:gd name="T56" fmla="*/ 41 w 244"/>
              <a:gd name="T57" fmla="*/ 169 h 321"/>
              <a:gd name="T58" fmla="*/ 21 w 244"/>
              <a:gd name="T59" fmla="*/ 209 h 321"/>
              <a:gd name="T60" fmla="*/ 22 w 244"/>
              <a:gd name="T61" fmla="*/ 249 h 321"/>
              <a:gd name="T62" fmla="*/ 43 w 244"/>
              <a:gd name="T63" fmla="*/ 278 h 321"/>
              <a:gd name="T64" fmla="*/ 76 w 244"/>
              <a:gd name="T65" fmla="*/ 298 h 321"/>
              <a:gd name="T66" fmla="*/ 116 w 244"/>
              <a:gd name="T67" fmla="*/ 307 h 321"/>
              <a:gd name="T68" fmla="*/ 156 w 244"/>
              <a:gd name="T69" fmla="*/ 308 h 321"/>
              <a:gd name="T70" fmla="*/ 177 w 244"/>
              <a:gd name="T71" fmla="*/ 307 h 321"/>
              <a:gd name="T72" fmla="*/ 179 w 244"/>
              <a:gd name="T73" fmla="*/ 311 h 321"/>
              <a:gd name="T74" fmla="*/ 177 w 244"/>
              <a:gd name="T75" fmla="*/ 315 h 321"/>
              <a:gd name="T76" fmla="*/ 175 w 244"/>
              <a:gd name="T77" fmla="*/ 317 h 321"/>
              <a:gd name="T78" fmla="*/ 154 w 244"/>
              <a:gd name="T79" fmla="*/ 320 h 321"/>
              <a:gd name="T80" fmla="*/ 110 w 244"/>
              <a:gd name="T81" fmla="*/ 320 h 321"/>
              <a:gd name="T82" fmla="*/ 67 w 244"/>
              <a:gd name="T83" fmla="*/ 310 h 321"/>
              <a:gd name="T84" fmla="*/ 30 w 244"/>
              <a:gd name="T85" fmla="*/ 291 h 321"/>
              <a:gd name="T86" fmla="*/ 5 w 244"/>
              <a:gd name="T87" fmla="*/ 264 h 321"/>
              <a:gd name="T88" fmla="*/ 1 w 244"/>
              <a:gd name="T89" fmla="*/ 223 h 321"/>
              <a:gd name="T90" fmla="*/ 22 w 244"/>
              <a:gd name="T91" fmla="*/ 173 h 321"/>
              <a:gd name="T92" fmla="*/ 62 w 244"/>
              <a:gd name="T93" fmla="*/ 129 h 321"/>
              <a:gd name="T94" fmla="*/ 109 w 244"/>
              <a:gd name="T95" fmla="*/ 92 h 321"/>
              <a:gd name="T96" fmla="*/ 154 w 244"/>
              <a:gd name="T97" fmla="*/ 64 h 321"/>
              <a:gd name="T98" fmla="*/ 205 w 244"/>
              <a:gd name="T99" fmla="*/ 47 h 321"/>
              <a:gd name="T100" fmla="*/ 180 w 244"/>
              <a:gd name="T101" fmla="*/ 34 h 321"/>
              <a:gd name="T102" fmla="*/ 156 w 244"/>
              <a:gd name="T103" fmla="*/ 22 h 321"/>
              <a:gd name="T104" fmla="*/ 133 w 244"/>
              <a:gd name="T105" fmla="*/ 11 h 321"/>
              <a:gd name="T106" fmla="*/ 130 w 244"/>
              <a:gd name="T107" fmla="*/ 7 h 321"/>
              <a:gd name="T108" fmla="*/ 131 w 244"/>
              <a:gd name="T109" fmla="*/ 3 h 321"/>
              <a:gd name="T110" fmla="*/ 137 w 244"/>
              <a:gd name="T111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4" h="321">
                <a:moveTo>
                  <a:pt x="138" y="0"/>
                </a:moveTo>
                <a:lnTo>
                  <a:pt x="154" y="3"/>
                </a:lnTo>
                <a:lnTo>
                  <a:pt x="170" y="9"/>
                </a:lnTo>
                <a:lnTo>
                  <a:pt x="184" y="17"/>
                </a:lnTo>
                <a:lnTo>
                  <a:pt x="198" y="25"/>
                </a:lnTo>
                <a:lnTo>
                  <a:pt x="209" y="30"/>
                </a:lnTo>
                <a:lnTo>
                  <a:pt x="219" y="38"/>
                </a:lnTo>
                <a:lnTo>
                  <a:pt x="227" y="47"/>
                </a:lnTo>
                <a:lnTo>
                  <a:pt x="227" y="47"/>
                </a:lnTo>
                <a:lnTo>
                  <a:pt x="229" y="46"/>
                </a:lnTo>
                <a:lnTo>
                  <a:pt x="230" y="45"/>
                </a:lnTo>
                <a:lnTo>
                  <a:pt x="233" y="45"/>
                </a:lnTo>
                <a:lnTo>
                  <a:pt x="234" y="45"/>
                </a:lnTo>
                <a:lnTo>
                  <a:pt x="236" y="45"/>
                </a:lnTo>
                <a:lnTo>
                  <a:pt x="236" y="46"/>
                </a:lnTo>
                <a:lnTo>
                  <a:pt x="238" y="47"/>
                </a:lnTo>
                <a:lnTo>
                  <a:pt x="236" y="50"/>
                </a:lnTo>
                <a:lnTo>
                  <a:pt x="242" y="51"/>
                </a:lnTo>
                <a:lnTo>
                  <a:pt x="244" y="53"/>
                </a:lnTo>
                <a:lnTo>
                  <a:pt x="244" y="55"/>
                </a:lnTo>
                <a:lnTo>
                  <a:pt x="244" y="56"/>
                </a:lnTo>
                <a:lnTo>
                  <a:pt x="243" y="59"/>
                </a:lnTo>
                <a:lnTo>
                  <a:pt x="240" y="60"/>
                </a:lnTo>
                <a:lnTo>
                  <a:pt x="239" y="62"/>
                </a:lnTo>
                <a:lnTo>
                  <a:pt x="236" y="62"/>
                </a:lnTo>
                <a:lnTo>
                  <a:pt x="235" y="60"/>
                </a:lnTo>
                <a:lnTo>
                  <a:pt x="233" y="67"/>
                </a:lnTo>
                <a:lnTo>
                  <a:pt x="230" y="72"/>
                </a:lnTo>
                <a:lnTo>
                  <a:pt x="225" y="98"/>
                </a:lnTo>
                <a:lnTo>
                  <a:pt x="213" y="125"/>
                </a:lnTo>
                <a:lnTo>
                  <a:pt x="198" y="150"/>
                </a:lnTo>
                <a:lnTo>
                  <a:pt x="187" y="173"/>
                </a:lnTo>
                <a:lnTo>
                  <a:pt x="185" y="176"/>
                </a:lnTo>
                <a:lnTo>
                  <a:pt x="184" y="177"/>
                </a:lnTo>
                <a:lnTo>
                  <a:pt x="181" y="178"/>
                </a:lnTo>
                <a:lnTo>
                  <a:pt x="179" y="180"/>
                </a:lnTo>
                <a:lnTo>
                  <a:pt x="177" y="180"/>
                </a:lnTo>
                <a:lnTo>
                  <a:pt x="175" y="180"/>
                </a:lnTo>
                <a:lnTo>
                  <a:pt x="173" y="178"/>
                </a:lnTo>
                <a:lnTo>
                  <a:pt x="173" y="176"/>
                </a:lnTo>
                <a:lnTo>
                  <a:pt x="173" y="173"/>
                </a:lnTo>
                <a:lnTo>
                  <a:pt x="183" y="151"/>
                </a:lnTo>
                <a:lnTo>
                  <a:pt x="189" y="127"/>
                </a:lnTo>
                <a:lnTo>
                  <a:pt x="198" y="104"/>
                </a:lnTo>
                <a:lnTo>
                  <a:pt x="206" y="89"/>
                </a:lnTo>
                <a:lnTo>
                  <a:pt x="215" y="74"/>
                </a:lnTo>
                <a:lnTo>
                  <a:pt x="215" y="71"/>
                </a:lnTo>
                <a:lnTo>
                  <a:pt x="215" y="64"/>
                </a:lnTo>
                <a:lnTo>
                  <a:pt x="213" y="58"/>
                </a:lnTo>
                <a:lnTo>
                  <a:pt x="189" y="62"/>
                </a:lnTo>
                <a:lnTo>
                  <a:pt x="167" y="71"/>
                </a:lnTo>
                <a:lnTo>
                  <a:pt x="145" y="83"/>
                </a:lnTo>
                <a:lnTo>
                  <a:pt x="125" y="96"/>
                </a:lnTo>
                <a:lnTo>
                  <a:pt x="107" y="109"/>
                </a:lnTo>
                <a:lnTo>
                  <a:pt x="89" y="123"/>
                </a:lnTo>
                <a:lnTo>
                  <a:pt x="72" y="136"/>
                </a:lnTo>
                <a:lnTo>
                  <a:pt x="55" y="152"/>
                </a:lnTo>
                <a:lnTo>
                  <a:pt x="41" y="169"/>
                </a:lnTo>
                <a:lnTo>
                  <a:pt x="29" y="188"/>
                </a:lnTo>
                <a:lnTo>
                  <a:pt x="21" y="209"/>
                </a:lnTo>
                <a:lnTo>
                  <a:pt x="20" y="231"/>
                </a:lnTo>
                <a:lnTo>
                  <a:pt x="22" y="249"/>
                </a:lnTo>
                <a:lnTo>
                  <a:pt x="32" y="265"/>
                </a:lnTo>
                <a:lnTo>
                  <a:pt x="43" y="278"/>
                </a:lnTo>
                <a:lnTo>
                  <a:pt x="58" y="290"/>
                </a:lnTo>
                <a:lnTo>
                  <a:pt x="76" y="298"/>
                </a:lnTo>
                <a:lnTo>
                  <a:pt x="96" y="303"/>
                </a:lnTo>
                <a:lnTo>
                  <a:pt x="116" y="307"/>
                </a:lnTo>
                <a:lnTo>
                  <a:pt x="137" y="308"/>
                </a:lnTo>
                <a:lnTo>
                  <a:pt x="156" y="308"/>
                </a:lnTo>
                <a:lnTo>
                  <a:pt x="175" y="307"/>
                </a:lnTo>
                <a:lnTo>
                  <a:pt x="177" y="307"/>
                </a:lnTo>
                <a:lnTo>
                  <a:pt x="179" y="308"/>
                </a:lnTo>
                <a:lnTo>
                  <a:pt x="179" y="311"/>
                </a:lnTo>
                <a:lnTo>
                  <a:pt x="179" y="312"/>
                </a:lnTo>
                <a:lnTo>
                  <a:pt x="177" y="315"/>
                </a:lnTo>
                <a:lnTo>
                  <a:pt x="176" y="316"/>
                </a:lnTo>
                <a:lnTo>
                  <a:pt x="175" y="317"/>
                </a:lnTo>
                <a:lnTo>
                  <a:pt x="172" y="319"/>
                </a:lnTo>
                <a:lnTo>
                  <a:pt x="154" y="320"/>
                </a:lnTo>
                <a:lnTo>
                  <a:pt x="131" y="321"/>
                </a:lnTo>
                <a:lnTo>
                  <a:pt x="110" y="320"/>
                </a:lnTo>
                <a:lnTo>
                  <a:pt x="88" y="316"/>
                </a:lnTo>
                <a:lnTo>
                  <a:pt x="67" y="310"/>
                </a:lnTo>
                <a:lnTo>
                  <a:pt x="47" y="302"/>
                </a:lnTo>
                <a:lnTo>
                  <a:pt x="30" y="291"/>
                </a:lnTo>
                <a:lnTo>
                  <a:pt x="16" y="279"/>
                </a:lnTo>
                <a:lnTo>
                  <a:pt x="5" y="264"/>
                </a:lnTo>
                <a:lnTo>
                  <a:pt x="0" y="245"/>
                </a:lnTo>
                <a:lnTo>
                  <a:pt x="1" y="223"/>
                </a:lnTo>
                <a:lnTo>
                  <a:pt x="8" y="199"/>
                </a:lnTo>
                <a:lnTo>
                  <a:pt x="22" y="173"/>
                </a:lnTo>
                <a:lnTo>
                  <a:pt x="41" y="150"/>
                </a:lnTo>
                <a:lnTo>
                  <a:pt x="62" y="129"/>
                </a:lnTo>
                <a:lnTo>
                  <a:pt x="86" y="110"/>
                </a:lnTo>
                <a:lnTo>
                  <a:pt x="109" y="92"/>
                </a:lnTo>
                <a:lnTo>
                  <a:pt x="130" y="77"/>
                </a:lnTo>
                <a:lnTo>
                  <a:pt x="154" y="64"/>
                </a:lnTo>
                <a:lnTo>
                  <a:pt x="179" y="53"/>
                </a:lnTo>
                <a:lnTo>
                  <a:pt x="205" y="47"/>
                </a:lnTo>
                <a:lnTo>
                  <a:pt x="193" y="39"/>
                </a:lnTo>
                <a:lnTo>
                  <a:pt x="180" y="34"/>
                </a:lnTo>
                <a:lnTo>
                  <a:pt x="167" y="29"/>
                </a:lnTo>
                <a:lnTo>
                  <a:pt x="156" y="22"/>
                </a:lnTo>
                <a:lnTo>
                  <a:pt x="145" y="16"/>
                </a:lnTo>
                <a:lnTo>
                  <a:pt x="133" y="11"/>
                </a:lnTo>
                <a:lnTo>
                  <a:pt x="130" y="9"/>
                </a:lnTo>
                <a:lnTo>
                  <a:pt x="130" y="7"/>
                </a:lnTo>
                <a:lnTo>
                  <a:pt x="130" y="5"/>
                </a:lnTo>
                <a:lnTo>
                  <a:pt x="131" y="3"/>
                </a:lnTo>
                <a:lnTo>
                  <a:pt x="134" y="1"/>
                </a:lnTo>
                <a:lnTo>
                  <a:pt x="137" y="0"/>
                </a:lnTo>
                <a:lnTo>
                  <a:pt x="13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4448175" y="2716213"/>
            <a:ext cx="15875" cy="131763"/>
          </a:xfrm>
          <a:custGeom>
            <a:avLst/>
            <a:gdLst>
              <a:gd name="T0" fmla="*/ 4 w 10"/>
              <a:gd name="T1" fmla="*/ 0 h 83"/>
              <a:gd name="T2" fmla="*/ 5 w 10"/>
              <a:gd name="T3" fmla="*/ 2 h 83"/>
              <a:gd name="T4" fmla="*/ 9 w 10"/>
              <a:gd name="T5" fmla="*/ 28 h 83"/>
              <a:gd name="T6" fmla="*/ 10 w 10"/>
              <a:gd name="T7" fmla="*/ 56 h 83"/>
              <a:gd name="T8" fmla="*/ 9 w 10"/>
              <a:gd name="T9" fmla="*/ 83 h 83"/>
              <a:gd name="T10" fmla="*/ 9 w 10"/>
              <a:gd name="T11" fmla="*/ 83 h 83"/>
              <a:gd name="T12" fmla="*/ 8 w 10"/>
              <a:gd name="T13" fmla="*/ 83 h 83"/>
              <a:gd name="T14" fmla="*/ 8 w 10"/>
              <a:gd name="T15" fmla="*/ 83 h 83"/>
              <a:gd name="T16" fmla="*/ 5 w 10"/>
              <a:gd name="T17" fmla="*/ 63 h 83"/>
              <a:gd name="T18" fmla="*/ 4 w 10"/>
              <a:gd name="T19" fmla="*/ 44 h 83"/>
              <a:gd name="T20" fmla="*/ 1 w 10"/>
              <a:gd name="T21" fmla="*/ 24 h 83"/>
              <a:gd name="T22" fmla="*/ 0 w 10"/>
              <a:gd name="T23" fmla="*/ 4 h 83"/>
              <a:gd name="T24" fmla="*/ 1 w 10"/>
              <a:gd name="T25" fmla="*/ 3 h 83"/>
              <a:gd name="T26" fmla="*/ 1 w 10"/>
              <a:gd name="T27" fmla="*/ 2 h 83"/>
              <a:gd name="T28" fmla="*/ 2 w 10"/>
              <a:gd name="T29" fmla="*/ 2 h 83"/>
              <a:gd name="T30" fmla="*/ 4 w 10"/>
              <a:gd name="T3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83">
                <a:moveTo>
                  <a:pt x="4" y="0"/>
                </a:moveTo>
                <a:lnTo>
                  <a:pt x="5" y="2"/>
                </a:lnTo>
                <a:lnTo>
                  <a:pt x="9" y="28"/>
                </a:lnTo>
                <a:lnTo>
                  <a:pt x="10" y="56"/>
                </a:lnTo>
                <a:lnTo>
                  <a:pt x="9" y="83"/>
                </a:lnTo>
                <a:lnTo>
                  <a:pt x="9" y="83"/>
                </a:lnTo>
                <a:lnTo>
                  <a:pt x="8" y="83"/>
                </a:lnTo>
                <a:lnTo>
                  <a:pt x="8" y="83"/>
                </a:lnTo>
                <a:lnTo>
                  <a:pt x="5" y="63"/>
                </a:lnTo>
                <a:lnTo>
                  <a:pt x="4" y="44"/>
                </a:lnTo>
                <a:lnTo>
                  <a:pt x="1" y="24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4660900" y="2728913"/>
            <a:ext cx="14288" cy="117475"/>
          </a:xfrm>
          <a:custGeom>
            <a:avLst/>
            <a:gdLst>
              <a:gd name="T0" fmla="*/ 2 w 9"/>
              <a:gd name="T1" fmla="*/ 0 h 74"/>
              <a:gd name="T2" fmla="*/ 6 w 9"/>
              <a:gd name="T3" fmla="*/ 3 h 74"/>
              <a:gd name="T4" fmla="*/ 7 w 9"/>
              <a:gd name="T5" fmla="*/ 7 h 74"/>
              <a:gd name="T6" fmla="*/ 6 w 9"/>
              <a:gd name="T7" fmla="*/ 13 h 74"/>
              <a:gd name="T8" fmla="*/ 6 w 9"/>
              <a:gd name="T9" fmla="*/ 19 h 74"/>
              <a:gd name="T10" fmla="*/ 5 w 9"/>
              <a:gd name="T11" fmla="*/ 23 h 74"/>
              <a:gd name="T12" fmla="*/ 5 w 9"/>
              <a:gd name="T13" fmla="*/ 38 h 74"/>
              <a:gd name="T14" fmla="*/ 7 w 9"/>
              <a:gd name="T15" fmla="*/ 54 h 74"/>
              <a:gd name="T16" fmla="*/ 9 w 9"/>
              <a:gd name="T17" fmla="*/ 70 h 74"/>
              <a:gd name="T18" fmla="*/ 7 w 9"/>
              <a:gd name="T19" fmla="*/ 71 h 74"/>
              <a:gd name="T20" fmla="*/ 6 w 9"/>
              <a:gd name="T21" fmla="*/ 72 h 74"/>
              <a:gd name="T22" fmla="*/ 5 w 9"/>
              <a:gd name="T23" fmla="*/ 74 h 74"/>
              <a:gd name="T24" fmla="*/ 3 w 9"/>
              <a:gd name="T25" fmla="*/ 74 h 74"/>
              <a:gd name="T26" fmla="*/ 3 w 9"/>
              <a:gd name="T27" fmla="*/ 72 h 74"/>
              <a:gd name="T28" fmla="*/ 1 w 9"/>
              <a:gd name="T29" fmla="*/ 59 h 74"/>
              <a:gd name="T30" fmla="*/ 0 w 9"/>
              <a:gd name="T31" fmla="*/ 45 h 74"/>
              <a:gd name="T32" fmla="*/ 0 w 9"/>
              <a:gd name="T33" fmla="*/ 32 h 74"/>
              <a:gd name="T34" fmla="*/ 1 w 9"/>
              <a:gd name="T35" fmla="*/ 27 h 74"/>
              <a:gd name="T36" fmla="*/ 2 w 9"/>
              <a:gd name="T37" fmla="*/ 20 h 74"/>
              <a:gd name="T38" fmla="*/ 3 w 9"/>
              <a:gd name="T39" fmla="*/ 12 h 74"/>
              <a:gd name="T40" fmla="*/ 3 w 9"/>
              <a:gd name="T41" fmla="*/ 6 h 74"/>
              <a:gd name="T42" fmla="*/ 1 w 9"/>
              <a:gd name="T43" fmla="*/ 2 h 74"/>
              <a:gd name="T44" fmla="*/ 1 w 9"/>
              <a:gd name="T45" fmla="*/ 0 h 74"/>
              <a:gd name="T46" fmla="*/ 2 w 9"/>
              <a:gd name="T47" fmla="*/ 0 h 74"/>
              <a:gd name="T48" fmla="*/ 2 w 9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" h="74">
                <a:moveTo>
                  <a:pt x="2" y="0"/>
                </a:moveTo>
                <a:lnTo>
                  <a:pt x="6" y="3"/>
                </a:lnTo>
                <a:lnTo>
                  <a:pt x="7" y="7"/>
                </a:lnTo>
                <a:lnTo>
                  <a:pt x="6" y="13"/>
                </a:lnTo>
                <a:lnTo>
                  <a:pt x="6" y="19"/>
                </a:lnTo>
                <a:lnTo>
                  <a:pt x="5" y="23"/>
                </a:lnTo>
                <a:lnTo>
                  <a:pt x="5" y="38"/>
                </a:lnTo>
                <a:lnTo>
                  <a:pt x="7" y="54"/>
                </a:lnTo>
                <a:lnTo>
                  <a:pt x="9" y="70"/>
                </a:lnTo>
                <a:lnTo>
                  <a:pt x="7" y="71"/>
                </a:lnTo>
                <a:lnTo>
                  <a:pt x="6" y="72"/>
                </a:lnTo>
                <a:lnTo>
                  <a:pt x="5" y="74"/>
                </a:lnTo>
                <a:lnTo>
                  <a:pt x="3" y="74"/>
                </a:lnTo>
                <a:lnTo>
                  <a:pt x="3" y="72"/>
                </a:lnTo>
                <a:lnTo>
                  <a:pt x="1" y="59"/>
                </a:lnTo>
                <a:lnTo>
                  <a:pt x="0" y="45"/>
                </a:lnTo>
                <a:lnTo>
                  <a:pt x="0" y="32"/>
                </a:lnTo>
                <a:lnTo>
                  <a:pt x="1" y="27"/>
                </a:lnTo>
                <a:lnTo>
                  <a:pt x="2" y="20"/>
                </a:lnTo>
                <a:lnTo>
                  <a:pt x="3" y="12"/>
                </a:lnTo>
                <a:lnTo>
                  <a:pt x="3" y="6"/>
                </a:lnTo>
                <a:lnTo>
                  <a:pt x="1" y="2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4435475" y="3216275"/>
            <a:ext cx="33338" cy="184150"/>
          </a:xfrm>
          <a:custGeom>
            <a:avLst/>
            <a:gdLst>
              <a:gd name="T0" fmla="*/ 16 w 21"/>
              <a:gd name="T1" fmla="*/ 0 h 116"/>
              <a:gd name="T2" fmla="*/ 17 w 21"/>
              <a:gd name="T3" fmla="*/ 2 h 116"/>
              <a:gd name="T4" fmla="*/ 18 w 21"/>
              <a:gd name="T5" fmla="*/ 4 h 116"/>
              <a:gd name="T6" fmla="*/ 18 w 21"/>
              <a:gd name="T7" fmla="*/ 8 h 116"/>
              <a:gd name="T8" fmla="*/ 17 w 21"/>
              <a:gd name="T9" fmla="*/ 11 h 116"/>
              <a:gd name="T10" fmla="*/ 17 w 21"/>
              <a:gd name="T11" fmla="*/ 13 h 116"/>
              <a:gd name="T12" fmla="*/ 17 w 21"/>
              <a:gd name="T13" fmla="*/ 21 h 116"/>
              <a:gd name="T14" fmla="*/ 17 w 21"/>
              <a:gd name="T15" fmla="*/ 28 h 116"/>
              <a:gd name="T16" fmla="*/ 18 w 21"/>
              <a:gd name="T17" fmla="*/ 34 h 116"/>
              <a:gd name="T18" fmla="*/ 19 w 21"/>
              <a:gd name="T19" fmla="*/ 72 h 116"/>
              <a:gd name="T20" fmla="*/ 21 w 21"/>
              <a:gd name="T21" fmla="*/ 112 h 116"/>
              <a:gd name="T22" fmla="*/ 19 w 21"/>
              <a:gd name="T23" fmla="*/ 112 h 116"/>
              <a:gd name="T24" fmla="*/ 19 w 21"/>
              <a:gd name="T25" fmla="*/ 114 h 116"/>
              <a:gd name="T26" fmla="*/ 18 w 21"/>
              <a:gd name="T27" fmla="*/ 116 h 116"/>
              <a:gd name="T28" fmla="*/ 17 w 21"/>
              <a:gd name="T29" fmla="*/ 116 h 116"/>
              <a:gd name="T30" fmla="*/ 16 w 21"/>
              <a:gd name="T31" fmla="*/ 116 h 116"/>
              <a:gd name="T32" fmla="*/ 16 w 21"/>
              <a:gd name="T33" fmla="*/ 116 h 116"/>
              <a:gd name="T34" fmla="*/ 13 w 21"/>
              <a:gd name="T35" fmla="*/ 50 h 116"/>
              <a:gd name="T36" fmla="*/ 12 w 21"/>
              <a:gd name="T37" fmla="*/ 37 h 116"/>
              <a:gd name="T38" fmla="*/ 12 w 21"/>
              <a:gd name="T39" fmla="*/ 23 h 116"/>
              <a:gd name="T40" fmla="*/ 13 w 21"/>
              <a:gd name="T41" fmla="*/ 19 h 116"/>
              <a:gd name="T42" fmla="*/ 10 w 21"/>
              <a:gd name="T43" fmla="*/ 24 h 116"/>
              <a:gd name="T44" fmla="*/ 6 w 21"/>
              <a:gd name="T45" fmla="*/ 30 h 116"/>
              <a:gd name="T46" fmla="*/ 0 w 21"/>
              <a:gd name="T47" fmla="*/ 37 h 116"/>
              <a:gd name="T48" fmla="*/ 0 w 21"/>
              <a:gd name="T49" fmla="*/ 37 h 116"/>
              <a:gd name="T50" fmla="*/ 0 w 21"/>
              <a:gd name="T51" fmla="*/ 37 h 116"/>
              <a:gd name="T52" fmla="*/ 4 w 21"/>
              <a:gd name="T53" fmla="*/ 30 h 116"/>
              <a:gd name="T54" fmla="*/ 8 w 21"/>
              <a:gd name="T55" fmla="*/ 24 h 116"/>
              <a:gd name="T56" fmla="*/ 12 w 21"/>
              <a:gd name="T57" fmla="*/ 17 h 116"/>
              <a:gd name="T58" fmla="*/ 13 w 21"/>
              <a:gd name="T59" fmla="*/ 15 h 116"/>
              <a:gd name="T60" fmla="*/ 14 w 21"/>
              <a:gd name="T61" fmla="*/ 12 h 116"/>
              <a:gd name="T62" fmla="*/ 14 w 21"/>
              <a:gd name="T63" fmla="*/ 12 h 116"/>
              <a:gd name="T64" fmla="*/ 14 w 21"/>
              <a:gd name="T65" fmla="*/ 8 h 116"/>
              <a:gd name="T66" fmla="*/ 14 w 21"/>
              <a:gd name="T67" fmla="*/ 5 h 116"/>
              <a:gd name="T68" fmla="*/ 13 w 21"/>
              <a:gd name="T69" fmla="*/ 2 h 116"/>
              <a:gd name="T70" fmla="*/ 13 w 21"/>
              <a:gd name="T71" fmla="*/ 0 h 116"/>
              <a:gd name="T72" fmla="*/ 14 w 21"/>
              <a:gd name="T73" fmla="*/ 0 h 116"/>
              <a:gd name="T74" fmla="*/ 16 w 21"/>
              <a:gd name="T7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" h="116">
                <a:moveTo>
                  <a:pt x="16" y="0"/>
                </a:moveTo>
                <a:lnTo>
                  <a:pt x="17" y="2"/>
                </a:lnTo>
                <a:lnTo>
                  <a:pt x="18" y="4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21"/>
                </a:lnTo>
                <a:lnTo>
                  <a:pt x="17" y="28"/>
                </a:lnTo>
                <a:lnTo>
                  <a:pt x="18" y="34"/>
                </a:lnTo>
                <a:lnTo>
                  <a:pt x="19" y="72"/>
                </a:lnTo>
                <a:lnTo>
                  <a:pt x="21" y="112"/>
                </a:lnTo>
                <a:lnTo>
                  <a:pt x="19" y="112"/>
                </a:lnTo>
                <a:lnTo>
                  <a:pt x="19" y="114"/>
                </a:lnTo>
                <a:lnTo>
                  <a:pt x="18" y="116"/>
                </a:lnTo>
                <a:lnTo>
                  <a:pt x="17" y="116"/>
                </a:lnTo>
                <a:lnTo>
                  <a:pt x="16" y="116"/>
                </a:lnTo>
                <a:lnTo>
                  <a:pt x="16" y="116"/>
                </a:lnTo>
                <a:lnTo>
                  <a:pt x="13" y="50"/>
                </a:lnTo>
                <a:lnTo>
                  <a:pt x="12" y="37"/>
                </a:lnTo>
                <a:lnTo>
                  <a:pt x="12" y="23"/>
                </a:lnTo>
                <a:lnTo>
                  <a:pt x="13" y="19"/>
                </a:lnTo>
                <a:lnTo>
                  <a:pt x="10" y="24"/>
                </a:lnTo>
                <a:lnTo>
                  <a:pt x="6" y="3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4" y="30"/>
                </a:lnTo>
                <a:lnTo>
                  <a:pt x="8" y="24"/>
                </a:lnTo>
                <a:lnTo>
                  <a:pt x="12" y="17"/>
                </a:lnTo>
                <a:lnTo>
                  <a:pt x="13" y="15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5"/>
                </a:lnTo>
                <a:lnTo>
                  <a:pt x="13" y="2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4689475" y="3208338"/>
            <a:ext cx="14288" cy="200025"/>
          </a:xfrm>
          <a:custGeom>
            <a:avLst/>
            <a:gdLst>
              <a:gd name="T0" fmla="*/ 1 w 9"/>
              <a:gd name="T1" fmla="*/ 0 h 126"/>
              <a:gd name="T2" fmla="*/ 3 w 9"/>
              <a:gd name="T3" fmla="*/ 1 h 126"/>
              <a:gd name="T4" fmla="*/ 5 w 9"/>
              <a:gd name="T5" fmla="*/ 35 h 126"/>
              <a:gd name="T6" fmla="*/ 8 w 9"/>
              <a:gd name="T7" fmla="*/ 69 h 126"/>
              <a:gd name="T8" fmla="*/ 9 w 9"/>
              <a:gd name="T9" fmla="*/ 96 h 126"/>
              <a:gd name="T10" fmla="*/ 9 w 9"/>
              <a:gd name="T11" fmla="*/ 123 h 126"/>
              <a:gd name="T12" fmla="*/ 8 w 9"/>
              <a:gd name="T13" fmla="*/ 123 h 126"/>
              <a:gd name="T14" fmla="*/ 8 w 9"/>
              <a:gd name="T15" fmla="*/ 125 h 126"/>
              <a:gd name="T16" fmla="*/ 6 w 9"/>
              <a:gd name="T17" fmla="*/ 126 h 126"/>
              <a:gd name="T18" fmla="*/ 5 w 9"/>
              <a:gd name="T19" fmla="*/ 126 h 126"/>
              <a:gd name="T20" fmla="*/ 5 w 9"/>
              <a:gd name="T21" fmla="*/ 126 h 126"/>
              <a:gd name="T22" fmla="*/ 3 w 9"/>
              <a:gd name="T23" fmla="*/ 109 h 126"/>
              <a:gd name="T24" fmla="*/ 1 w 9"/>
              <a:gd name="T25" fmla="*/ 92 h 126"/>
              <a:gd name="T26" fmla="*/ 3 w 9"/>
              <a:gd name="T27" fmla="*/ 73 h 126"/>
              <a:gd name="T28" fmla="*/ 0 w 9"/>
              <a:gd name="T29" fmla="*/ 38 h 126"/>
              <a:gd name="T30" fmla="*/ 0 w 9"/>
              <a:gd name="T31" fmla="*/ 3 h 126"/>
              <a:gd name="T32" fmla="*/ 0 w 9"/>
              <a:gd name="T33" fmla="*/ 3 h 126"/>
              <a:gd name="T34" fmla="*/ 1 w 9"/>
              <a:gd name="T35" fmla="*/ 1 h 126"/>
              <a:gd name="T36" fmla="*/ 1 w 9"/>
              <a:gd name="T3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26">
                <a:moveTo>
                  <a:pt x="1" y="0"/>
                </a:moveTo>
                <a:lnTo>
                  <a:pt x="3" y="1"/>
                </a:lnTo>
                <a:lnTo>
                  <a:pt x="5" y="35"/>
                </a:lnTo>
                <a:lnTo>
                  <a:pt x="8" y="69"/>
                </a:lnTo>
                <a:lnTo>
                  <a:pt x="9" y="96"/>
                </a:lnTo>
                <a:lnTo>
                  <a:pt x="9" y="123"/>
                </a:lnTo>
                <a:lnTo>
                  <a:pt x="8" y="123"/>
                </a:lnTo>
                <a:lnTo>
                  <a:pt x="8" y="125"/>
                </a:lnTo>
                <a:lnTo>
                  <a:pt x="6" y="126"/>
                </a:lnTo>
                <a:lnTo>
                  <a:pt x="5" y="126"/>
                </a:lnTo>
                <a:lnTo>
                  <a:pt x="5" y="126"/>
                </a:lnTo>
                <a:lnTo>
                  <a:pt x="3" y="109"/>
                </a:lnTo>
                <a:lnTo>
                  <a:pt x="1" y="92"/>
                </a:lnTo>
                <a:lnTo>
                  <a:pt x="3" y="73"/>
                </a:lnTo>
                <a:lnTo>
                  <a:pt x="0" y="38"/>
                </a:lnTo>
                <a:lnTo>
                  <a:pt x="0" y="3"/>
                </a:lnTo>
                <a:lnTo>
                  <a:pt x="0" y="3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4395788" y="2705100"/>
            <a:ext cx="274638" cy="153988"/>
          </a:xfrm>
          <a:custGeom>
            <a:avLst/>
            <a:gdLst>
              <a:gd name="T0" fmla="*/ 172 w 173"/>
              <a:gd name="T1" fmla="*/ 0 h 97"/>
              <a:gd name="T2" fmla="*/ 173 w 173"/>
              <a:gd name="T3" fmla="*/ 0 h 97"/>
              <a:gd name="T4" fmla="*/ 173 w 173"/>
              <a:gd name="T5" fmla="*/ 1 h 97"/>
              <a:gd name="T6" fmla="*/ 172 w 173"/>
              <a:gd name="T7" fmla="*/ 2 h 97"/>
              <a:gd name="T8" fmla="*/ 170 w 173"/>
              <a:gd name="T9" fmla="*/ 4 h 97"/>
              <a:gd name="T10" fmla="*/ 169 w 173"/>
              <a:gd name="T11" fmla="*/ 5 h 97"/>
              <a:gd name="T12" fmla="*/ 168 w 173"/>
              <a:gd name="T13" fmla="*/ 5 h 97"/>
              <a:gd name="T14" fmla="*/ 146 w 173"/>
              <a:gd name="T15" fmla="*/ 7 h 97"/>
              <a:gd name="T16" fmla="*/ 123 w 173"/>
              <a:gd name="T17" fmla="*/ 11 h 97"/>
              <a:gd name="T18" fmla="*/ 102 w 173"/>
              <a:gd name="T19" fmla="*/ 11 h 97"/>
              <a:gd name="T20" fmla="*/ 67 w 173"/>
              <a:gd name="T21" fmla="*/ 9 h 97"/>
              <a:gd name="T22" fmla="*/ 55 w 173"/>
              <a:gd name="T23" fmla="*/ 7 h 97"/>
              <a:gd name="T24" fmla="*/ 43 w 173"/>
              <a:gd name="T25" fmla="*/ 7 h 97"/>
              <a:gd name="T26" fmla="*/ 31 w 173"/>
              <a:gd name="T27" fmla="*/ 9 h 97"/>
              <a:gd name="T28" fmla="*/ 30 w 173"/>
              <a:gd name="T29" fmla="*/ 10 h 97"/>
              <a:gd name="T30" fmla="*/ 29 w 173"/>
              <a:gd name="T31" fmla="*/ 13 h 97"/>
              <a:gd name="T32" fmla="*/ 23 w 173"/>
              <a:gd name="T33" fmla="*/ 18 h 97"/>
              <a:gd name="T34" fmla="*/ 20 w 173"/>
              <a:gd name="T35" fmla="*/ 22 h 97"/>
              <a:gd name="T36" fmla="*/ 16 w 173"/>
              <a:gd name="T37" fmla="*/ 27 h 97"/>
              <a:gd name="T38" fmla="*/ 10 w 173"/>
              <a:gd name="T39" fmla="*/ 31 h 97"/>
              <a:gd name="T40" fmla="*/ 5 w 173"/>
              <a:gd name="T41" fmla="*/ 35 h 97"/>
              <a:gd name="T42" fmla="*/ 5 w 173"/>
              <a:gd name="T43" fmla="*/ 40 h 97"/>
              <a:gd name="T44" fmla="*/ 6 w 173"/>
              <a:gd name="T45" fmla="*/ 46 h 97"/>
              <a:gd name="T46" fmla="*/ 6 w 173"/>
              <a:gd name="T47" fmla="*/ 51 h 97"/>
              <a:gd name="T48" fmla="*/ 5 w 173"/>
              <a:gd name="T49" fmla="*/ 56 h 97"/>
              <a:gd name="T50" fmla="*/ 6 w 173"/>
              <a:gd name="T51" fmla="*/ 91 h 97"/>
              <a:gd name="T52" fmla="*/ 5 w 173"/>
              <a:gd name="T53" fmla="*/ 93 h 97"/>
              <a:gd name="T54" fmla="*/ 4 w 173"/>
              <a:gd name="T55" fmla="*/ 94 h 97"/>
              <a:gd name="T56" fmla="*/ 2 w 173"/>
              <a:gd name="T57" fmla="*/ 95 h 97"/>
              <a:gd name="T58" fmla="*/ 1 w 173"/>
              <a:gd name="T59" fmla="*/ 97 h 97"/>
              <a:gd name="T60" fmla="*/ 0 w 173"/>
              <a:gd name="T61" fmla="*/ 97 h 97"/>
              <a:gd name="T62" fmla="*/ 0 w 173"/>
              <a:gd name="T63" fmla="*/ 95 h 97"/>
              <a:gd name="T64" fmla="*/ 0 w 173"/>
              <a:gd name="T65" fmla="*/ 59 h 97"/>
              <a:gd name="T66" fmla="*/ 1 w 173"/>
              <a:gd name="T67" fmla="*/ 46 h 97"/>
              <a:gd name="T68" fmla="*/ 0 w 173"/>
              <a:gd name="T69" fmla="*/ 31 h 97"/>
              <a:gd name="T70" fmla="*/ 0 w 173"/>
              <a:gd name="T71" fmla="*/ 31 h 97"/>
              <a:gd name="T72" fmla="*/ 1 w 173"/>
              <a:gd name="T73" fmla="*/ 31 h 97"/>
              <a:gd name="T74" fmla="*/ 1 w 173"/>
              <a:gd name="T75" fmla="*/ 31 h 97"/>
              <a:gd name="T76" fmla="*/ 4 w 173"/>
              <a:gd name="T77" fmla="*/ 34 h 97"/>
              <a:gd name="T78" fmla="*/ 6 w 173"/>
              <a:gd name="T79" fmla="*/ 31 h 97"/>
              <a:gd name="T80" fmla="*/ 10 w 173"/>
              <a:gd name="T81" fmla="*/ 28 h 97"/>
              <a:gd name="T82" fmla="*/ 14 w 173"/>
              <a:gd name="T83" fmla="*/ 23 h 97"/>
              <a:gd name="T84" fmla="*/ 20 w 173"/>
              <a:gd name="T85" fmla="*/ 18 h 97"/>
              <a:gd name="T86" fmla="*/ 22 w 173"/>
              <a:gd name="T87" fmla="*/ 15 h 97"/>
              <a:gd name="T88" fmla="*/ 23 w 173"/>
              <a:gd name="T89" fmla="*/ 13 h 97"/>
              <a:gd name="T90" fmla="*/ 26 w 173"/>
              <a:gd name="T91" fmla="*/ 10 h 97"/>
              <a:gd name="T92" fmla="*/ 30 w 173"/>
              <a:gd name="T93" fmla="*/ 7 h 97"/>
              <a:gd name="T94" fmla="*/ 33 w 173"/>
              <a:gd name="T95" fmla="*/ 6 h 97"/>
              <a:gd name="T96" fmla="*/ 33 w 173"/>
              <a:gd name="T97" fmla="*/ 7 h 97"/>
              <a:gd name="T98" fmla="*/ 33 w 173"/>
              <a:gd name="T99" fmla="*/ 7 h 97"/>
              <a:gd name="T100" fmla="*/ 33 w 173"/>
              <a:gd name="T101" fmla="*/ 7 h 97"/>
              <a:gd name="T102" fmla="*/ 47 w 173"/>
              <a:gd name="T103" fmla="*/ 4 h 97"/>
              <a:gd name="T104" fmla="*/ 63 w 173"/>
              <a:gd name="T105" fmla="*/ 4 h 97"/>
              <a:gd name="T106" fmla="*/ 80 w 173"/>
              <a:gd name="T107" fmla="*/ 4 h 97"/>
              <a:gd name="T108" fmla="*/ 94 w 173"/>
              <a:gd name="T109" fmla="*/ 5 h 97"/>
              <a:gd name="T110" fmla="*/ 121 w 173"/>
              <a:gd name="T111" fmla="*/ 5 h 97"/>
              <a:gd name="T112" fmla="*/ 146 w 173"/>
              <a:gd name="T113" fmla="*/ 2 h 97"/>
              <a:gd name="T114" fmla="*/ 172 w 173"/>
              <a:gd name="T11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3" h="97">
                <a:moveTo>
                  <a:pt x="172" y="0"/>
                </a:moveTo>
                <a:lnTo>
                  <a:pt x="173" y="0"/>
                </a:lnTo>
                <a:lnTo>
                  <a:pt x="173" y="1"/>
                </a:lnTo>
                <a:lnTo>
                  <a:pt x="172" y="2"/>
                </a:lnTo>
                <a:lnTo>
                  <a:pt x="170" y="4"/>
                </a:lnTo>
                <a:lnTo>
                  <a:pt x="169" y="5"/>
                </a:lnTo>
                <a:lnTo>
                  <a:pt x="168" y="5"/>
                </a:lnTo>
                <a:lnTo>
                  <a:pt x="146" y="7"/>
                </a:lnTo>
                <a:lnTo>
                  <a:pt x="123" y="11"/>
                </a:lnTo>
                <a:lnTo>
                  <a:pt x="102" y="11"/>
                </a:lnTo>
                <a:lnTo>
                  <a:pt x="67" y="9"/>
                </a:lnTo>
                <a:lnTo>
                  <a:pt x="55" y="7"/>
                </a:lnTo>
                <a:lnTo>
                  <a:pt x="43" y="7"/>
                </a:lnTo>
                <a:lnTo>
                  <a:pt x="31" y="9"/>
                </a:lnTo>
                <a:lnTo>
                  <a:pt x="30" y="10"/>
                </a:lnTo>
                <a:lnTo>
                  <a:pt x="29" y="13"/>
                </a:lnTo>
                <a:lnTo>
                  <a:pt x="23" y="18"/>
                </a:lnTo>
                <a:lnTo>
                  <a:pt x="20" y="22"/>
                </a:lnTo>
                <a:lnTo>
                  <a:pt x="16" y="27"/>
                </a:lnTo>
                <a:lnTo>
                  <a:pt x="10" y="31"/>
                </a:lnTo>
                <a:lnTo>
                  <a:pt x="5" y="35"/>
                </a:lnTo>
                <a:lnTo>
                  <a:pt x="5" y="40"/>
                </a:lnTo>
                <a:lnTo>
                  <a:pt x="6" y="46"/>
                </a:lnTo>
                <a:lnTo>
                  <a:pt x="6" y="51"/>
                </a:lnTo>
                <a:lnTo>
                  <a:pt x="5" y="56"/>
                </a:lnTo>
                <a:lnTo>
                  <a:pt x="6" y="91"/>
                </a:lnTo>
                <a:lnTo>
                  <a:pt x="5" y="93"/>
                </a:lnTo>
                <a:lnTo>
                  <a:pt x="4" y="94"/>
                </a:lnTo>
                <a:lnTo>
                  <a:pt x="2" y="95"/>
                </a:lnTo>
                <a:lnTo>
                  <a:pt x="1" y="97"/>
                </a:lnTo>
                <a:lnTo>
                  <a:pt x="0" y="97"/>
                </a:lnTo>
                <a:lnTo>
                  <a:pt x="0" y="95"/>
                </a:lnTo>
                <a:lnTo>
                  <a:pt x="0" y="59"/>
                </a:lnTo>
                <a:lnTo>
                  <a:pt x="1" y="46"/>
                </a:lnTo>
                <a:lnTo>
                  <a:pt x="0" y="31"/>
                </a:lnTo>
                <a:lnTo>
                  <a:pt x="0" y="31"/>
                </a:lnTo>
                <a:lnTo>
                  <a:pt x="1" y="31"/>
                </a:lnTo>
                <a:lnTo>
                  <a:pt x="1" y="31"/>
                </a:lnTo>
                <a:lnTo>
                  <a:pt x="4" y="34"/>
                </a:lnTo>
                <a:lnTo>
                  <a:pt x="6" y="31"/>
                </a:lnTo>
                <a:lnTo>
                  <a:pt x="10" y="28"/>
                </a:lnTo>
                <a:lnTo>
                  <a:pt x="14" y="23"/>
                </a:lnTo>
                <a:lnTo>
                  <a:pt x="20" y="18"/>
                </a:lnTo>
                <a:lnTo>
                  <a:pt x="22" y="15"/>
                </a:lnTo>
                <a:lnTo>
                  <a:pt x="23" y="13"/>
                </a:lnTo>
                <a:lnTo>
                  <a:pt x="26" y="10"/>
                </a:lnTo>
                <a:lnTo>
                  <a:pt x="30" y="7"/>
                </a:lnTo>
                <a:lnTo>
                  <a:pt x="33" y="6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47" y="4"/>
                </a:lnTo>
                <a:lnTo>
                  <a:pt x="63" y="4"/>
                </a:lnTo>
                <a:lnTo>
                  <a:pt x="80" y="4"/>
                </a:lnTo>
                <a:lnTo>
                  <a:pt x="94" y="5"/>
                </a:lnTo>
                <a:lnTo>
                  <a:pt x="121" y="5"/>
                </a:lnTo>
                <a:lnTo>
                  <a:pt x="146" y="2"/>
                </a:lnTo>
                <a:lnTo>
                  <a:pt x="17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4402138" y="3221038"/>
            <a:ext cx="14288" cy="152400"/>
          </a:xfrm>
          <a:custGeom>
            <a:avLst/>
            <a:gdLst>
              <a:gd name="T0" fmla="*/ 2 w 9"/>
              <a:gd name="T1" fmla="*/ 0 h 96"/>
              <a:gd name="T2" fmla="*/ 2 w 9"/>
              <a:gd name="T3" fmla="*/ 0 h 96"/>
              <a:gd name="T4" fmla="*/ 8 w 9"/>
              <a:gd name="T5" fmla="*/ 22 h 96"/>
              <a:gd name="T6" fmla="*/ 9 w 9"/>
              <a:gd name="T7" fmla="*/ 44 h 96"/>
              <a:gd name="T8" fmla="*/ 8 w 9"/>
              <a:gd name="T9" fmla="*/ 68 h 96"/>
              <a:gd name="T10" fmla="*/ 8 w 9"/>
              <a:gd name="T11" fmla="*/ 90 h 96"/>
              <a:gd name="T12" fmla="*/ 6 w 9"/>
              <a:gd name="T13" fmla="*/ 92 h 96"/>
              <a:gd name="T14" fmla="*/ 6 w 9"/>
              <a:gd name="T15" fmla="*/ 93 h 96"/>
              <a:gd name="T16" fmla="*/ 5 w 9"/>
              <a:gd name="T17" fmla="*/ 94 h 96"/>
              <a:gd name="T18" fmla="*/ 4 w 9"/>
              <a:gd name="T19" fmla="*/ 96 h 96"/>
              <a:gd name="T20" fmla="*/ 2 w 9"/>
              <a:gd name="T21" fmla="*/ 96 h 96"/>
              <a:gd name="T22" fmla="*/ 2 w 9"/>
              <a:gd name="T23" fmla="*/ 94 h 96"/>
              <a:gd name="T24" fmla="*/ 1 w 9"/>
              <a:gd name="T25" fmla="*/ 64 h 96"/>
              <a:gd name="T26" fmla="*/ 0 w 9"/>
              <a:gd name="T27" fmla="*/ 33 h 96"/>
              <a:gd name="T28" fmla="*/ 1 w 9"/>
              <a:gd name="T29" fmla="*/ 1 h 96"/>
              <a:gd name="T30" fmla="*/ 2 w 9"/>
              <a:gd name="T31" fmla="*/ 1 h 96"/>
              <a:gd name="T32" fmla="*/ 2 w 9"/>
              <a:gd name="T3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96">
                <a:moveTo>
                  <a:pt x="2" y="0"/>
                </a:moveTo>
                <a:lnTo>
                  <a:pt x="2" y="0"/>
                </a:lnTo>
                <a:lnTo>
                  <a:pt x="8" y="22"/>
                </a:lnTo>
                <a:lnTo>
                  <a:pt x="9" y="44"/>
                </a:lnTo>
                <a:lnTo>
                  <a:pt x="8" y="68"/>
                </a:lnTo>
                <a:lnTo>
                  <a:pt x="8" y="90"/>
                </a:lnTo>
                <a:lnTo>
                  <a:pt x="6" y="92"/>
                </a:lnTo>
                <a:lnTo>
                  <a:pt x="6" y="93"/>
                </a:lnTo>
                <a:lnTo>
                  <a:pt x="5" y="94"/>
                </a:lnTo>
                <a:lnTo>
                  <a:pt x="4" y="96"/>
                </a:lnTo>
                <a:lnTo>
                  <a:pt x="2" y="96"/>
                </a:lnTo>
                <a:lnTo>
                  <a:pt x="2" y="94"/>
                </a:lnTo>
                <a:lnTo>
                  <a:pt x="1" y="64"/>
                </a:lnTo>
                <a:lnTo>
                  <a:pt x="0" y="33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4391025" y="2727325"/>
            <a:ext cx="71438" cy="131763"/>
          </a:xfrm>
          <a:custGeom>
            <a:avLst/>
            <a:gdLst>
              <a:gd name="T0" fmla="*/ 32 w 45"/>
              <a:gd name="T1" fmla="*/ 0 h 83"/>
              <a:gd name="T2" fmla="*/ 24 w 45"/>
              <a:gd name="T3" fmla="*/ 18 h 83"/>
              <a:gd name="T4" fmla="*/ 34 w 45"/>
              <a:gd name="T5" fmla="*/ 7 h 83"/>
              <a:gd name="T6" fmla="*/ 23 w 45"/>
              <a:gd name="T7" fmla="*/ 33 h 83"/>
              <a:gd name="T8" fmla="*/ 38 w 45"/>
              <a:gd name="T9" fmla="*/ 21 h 83"/>
              <a:gd name="T10" fmla="*/ 40 w 45"/>
              <a:gd name="T11" fmla="*/ 20 h 83"/>
              <a:gd name="T12" fmla="*/ 34 w 45"/>
              <a:gd name="T13" fmla="*/ 33 h 83"/>
              <a:gd name="T14" fmla="*/ 37 w 45"/>
              <a:gd name="T15" fmla="*/ 34 h 83"/>
              <a:gd name="T16" fmla="*/ 44 w 45"/>
              <a:gd name="T17" fmla="*/ 30 h 83"/>
              <a:gd name="T18" fmla="*/ 38 w 45"/>
              <a:gd name="T19" fmla="*/ 42 h 83"/>
              <a:gd name="T20" fmla="*/ 25 w 45"/>
              <a:gd name="T21" fmla="*/ 70 h 83"/>
              <a:gd name="T22" fmla="*/ 40 w 45"/>
              <a:gd name="T23" fmla="*/ 51 h 83"/>
              <a:gd name="T24" fmla="*/ 42 w 45"/>
              <a:gd name="T25" fmla="*/ 50 h 83"/>
              <a:gd name="T26" fmla="*/ 41 w 45"/>
              <a:gd name="T27" fmla="*/ 56 h 83"/>
              <a:gd name="T28" fmla="*/ 41 w 45"/>
              <a:gd name="T29" fmla="*/ 60 h 83"/>
              <a:gd name="T30" fmla="*/ 44 w 45"/>
              <a:gd name="T31" fmla="*/ 59 h 83"/>
              <a:gd name="T32" fmla="*/ 44 w 45"/>
              <a:gd name="T33" fmla="*/ 66 h 83"/>
              <a:gd name="T34" fmla="*/ 40 w 45"/>
              <a:gd name="T35" fmla="*/ 72 h 83"/>
              <a:gd name="T36" fmla="*/ 37 w 45"/>
              <a:gd name="T37" fmla="*/ 72 h 83"/>
              <a:gd name="T38" fmla="*/ 30 w 45"/>
              <a:gd name="T39" fmla="*/ 76 h 83"/>
              <a:gd name="T40" fmla="*/ 28 w 45"/>
              <a:gd name="T41" fmla="*/ 76 h 83"/>
              <a:gd name="T42" fmla="*/ 40 w 45"/>
              <a:gd name="T43" fmla="*/ 55 h 83"/>
              <a:gd name="T44" fmla="*/ 20 w 45"/>
              <a:gd name="T45" fmla="*/ 80 h 83"/>
              <a:gd name="T46" fmla="*/ 19 w 45"/>
              <a:gd name="T47" fmla="*/ 80 h 83"/>
              <a:gd name="T48" fmla="*/ 37 w 45"/>
              <a:gd name="T49" fmla="*/ 39 h 83"/>
              <a:gd name="T50" fmla="*/ 7 w 45"/>
              <a:gd name="T51" fmla="*/ 81 h 83"/>
              <a:gd name="T52" fmla="*/ 4 w 45"/>
              <a:gd name="T53" fmla="*/ 83 h 83"/>
              <a:gd name="T54" fmla="*/ 11 w 45"/>
              <a:gd name="T55" fmla="*/ 68 h 83"/>
              <a:gd name="T56" fmla="*/ 36 w 45"/>
              <a:gd name="T57" fmla="*/ 25 h 83"/>
              <a:gd name="T58" fmla="*/ 3 w 45"/>
              <a:gd name="T59" fmla="*/ 72 h 83"/>
              <a:gd name="T60" fmla="*/ 0 w 45"/>
              <a:gd name="T61" fmla="*/ 73 h 83"/>
              <a:gd name="T62" fmla="*/ 12 w 45"/>
              <a:gd name="T63" fmla="*/ 47 h 83"/>
              <a:gd name="T64" fmla="*/ 19 w 45"/>
              <a:gd name="T65" fmla="*/ 34 h 83"/>
              <a:gd name="T66" fmla="*/ 12 w 45"/>
              <a:gd name="T67" fmla="*/ 43 h 83"/>
              <a:gd name="T68" fmla="*/ 5 w 45"/>
              <a:gd name="T69" fmla="*/ 54 h 83"/>
              <a:gd name="T70" fmla="*/ 3 w 45"/>
              <a:gd name="T71" fmla="*/ 54 h 83"/>
              <a:gd name="T72" fmla="*/ 17 w 45"/>
              <a:gd name="T73" fmla="*/ 24 h 83"/>
              <a:gd name="T74" fmla="*/ 3 w 45"/>
              <a:gd name="T75" fmla="*/ 39 h 83"/>
              <a:gd name="T76" fmla="*/ 0 w 45"/>
              <a:gd name="T77" fmla="*/ 41 h 83"/>
              <a:gd name="T78" fmla="*/ 3 w 45"/>
              <a:gd name="T79" fmla="*/ 37 h 83"/>
              <a:gd name="T80" fmla="*/ 7 w 45"/>
              <a:gd name="T81" fmla="*/ 26 h 83"/>
              <a:gd name="T82" fmla="*/ 9 w 45"/>
              <a:gd name="T83" fmla="*/ 20 h 83"/>
              <a:gd name="T84" fmla="*/ 11 w 45"/>
              <a:gd name="T85" fmla="*/ 20 h 83"/>
              <a:gd name="T86" fmla="*/ 9 w 45"/>
              <a:gd name="T87" fmla="*/ 25 h 83"/>
              <a:gd name="T88" fmla="*/ 5 w 45"/>
              <a:gd name="T89" fmla="*/ 34 h 83"/>
              <a:gd name="T90" fmla="*/ 8 w 45"/>
              <a:gd name="T91" fmla="*/ 32 h 83"/>
              <a:gd name="T92" fmla="*/ 11 w 45"/>
              <a:gd name="T93" fmla="*/ 25 h 83"/>
              <a:gd name="T94" fmla="*/ 20 w 45"/>
              <a:gd name="T95" fmla="*/ 11 h 83"/>
              <a:gd name="T96" fmla="*/ 32 w 45"/>
              <a:gd name="T9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83">
                <a:moveTo>
                  <a:pt x="32" y="0"/>
                </a:moveTo>
                <a:lnTo>
                  <a:pt x="32" y="0"/>
                </a:lnTo>
                <a:lnTo>
                  <a:pt x="32" y="0"/>
                </a:lnTo>
                <a:lnTo>
                  <a:pt x="24" y="16"/>
                </a:lnTo>
                <a:lnTo>
                  <a:pt x="15" y="32"/>
                </a:lnTo>
                <a:lnTo>
                  <a:pt x="24" y="18"/>
                </a:lnTo>
                <a:lnTo>
                  <a:pt x="33" y="8"/>
                </a:lnTo>
                <a:lnTo>
                  <a:pt x="34" y="7"/>
                </a:lnTo>
                <a:lnTo>
                  <a:pt x="34" y="7"/>
                </a:lnTo>
                <a:lnTo>
                  <a:pt x="36" y="7"/>
                </a:lnTo>
                <a:lnTo>
                  <a:pt x="36" y="7"/>
                </a:lnTo>
                <a:lnTo>
                  <a:pt x="23" y="33"/>
                </a:lnTo>
                <a:lnTo>
                  <a:pt x="8" y="60"/>
                </a:lnTo>
                <a:lnTo>
                  <a:pt x="21" y="39"/>
                </a:lnTo>
                <a:lnTo>
                  <a:pt x="38" y="21"/>
                </a:lnTo>
                <a:lnTo>
                  <a:pt x="38" y="21"/>
                </a:lnTo>
                <a:lnTo>
                  <a:pt x="40" y="20"/>
                </a:lnTo>
                <a:lnTo>
                  <a:pt x="40" y="20"/>
                </a:lnTo>
                <a:lnTo>
                  <a:pt x="41" y="20"/>
                </a:lnTo>
                <a:lnTo>
                  <a:pt x="41" y="21"/>
                </a:lnTo>
                <a:lnTo>
                  <a:pt x="34" y="33"/>
                </a:lnTo>
                <a:lnTo>
                  <a:pt x="28" y="46"/>
                </a:lnTo>
                <a:lnTo>
                  <a:pt x="32" y="39"/>
                </a:lnTo>
                <a:lnTo>
                  <a:pt x="37" y="34"/>
                </a:lnTo>
                <a:lnTo>
                  <a:pt x="42" y="30"/>
                </a:lnTo>
                <a:lnTo>
                  <a:pt x="42" y="30"/>
                </a:lnTo>
                <a:lnTo>
                  <a:pt x="44" y="30"/>
                </a:lnTo>
                <a:lnTo>
                  <a:pt x="45" y="30"/>
                </a:lnTo>
                <a:lnTo>
                  <a:pt x="45" y="30"/>
                </a:lnTo>
                <a:lnTo>
                  <a:pt x="38" y="42"/>
                </a:lnTo>
                <a:lnTo>
                  <a:pt x="32" y="54"/>
                </a:lnTo>
                <a:lnTo>
                  <a:pt x="26" y="66"/>
                </a:lnTo>
                <a:lnTo>
                  <a:pt x="25" y="70"/>
                </a:lnTo>
                <a:lnTo>
                  <a:pt x="26" y="68"/>
                </a:lnTo>
                <a:lnTo>
                  <a:pt x="33" y="59"/>
                </a:lnTo>
                <a:lnTo>
                  <a:pt x="40" y="51"/>
                </a:lnTo>
                <a:lnTo>
                  <a:pt x="40" y="50"/>
                </a:lnTo>
                <a:lnTo>
                  <a:pt x="41" y="50"/>
                </a:lnTo>
                <a:lnTo>
                  <a:pt x="42" y="50"/>
                </a:lnTo>
                <a:lnTo>
                  <a:pt x="44" y="50"/>
                </a:lnTo>
                <a:lnTo>
                  <a:pt x="44" y="50"/>
                </a:lnTo>
                <a:lnTo>
                  <a:pt x="41" y="56"/>
                </a:lnTo>
                <a:lnTo>
                  <a:pt x="37" y="63"/>
                </a:lnTo>
                <a:lnTo>
                  <a:pt x="34" y="68"/>
                </a:lnTo>
                <a:lnTo>
                  <a:pt x="41" y="60"/>
                </a:lnTo>
                <a:lnTo>
                  <a:pt x="42" y="60"/>
                </a:lnTo>
                <a:lnTo>
                  <a:pt x="42" y="60"/>
                </a:lnTo>
                <a:lnTo>
                  <a:pt x="44" y="59"/>
                </a:lnTo>
                <a:lnTo>
                  <a:pt x="45" y="59"/>
                </a:lnTo>
                <a:lnTo>
                  <a:pt x="45" y="60"/>
                </a:lnTo>
                <a:lnTo>
                  <a:pt x="44" y="66"/>
                </a:lnTo>
                <a:lnTo>
                  <a:pt x="41" y="71"/>
                </a:lnTo>
                <a:lnTo>
                  <a:pt x="40" y="72"/>
                </a:lnTo>
                <a:lnTo>
                  <a:pt x="40" y="72"/>
                </a:lnTo>
                <a:lnTo>
                  <a:pt x="38" y="73"/>
                </a:lnTo>
                <a:lnTo>
                  <a:pt x="37" y="73"/>
                </a:lnTo>
                <a:lnTo>
                  <a:pt x="37" y="72"/>
                </a:lnTo>
                <a:lnTo>
                  <a:pt x="38" y="68"/>
                </a:lnTo>
                <a:lnTo>
                  <a:pt x="34" y="72"/>
                </a:lnTo>
                <a:lnTo>
                  <a:pt x="30" y="76"/>
                </a:lnTo>
                <a:lnTo>
                  <a:pt x="29" y="76"/>
                </a:lnTo>
                <a:lnTo>
                  <a:pt x="29" y="76"/>
                </a:lnTo>
                <a:lnTo>
                  <a:pt x="28" y="76"/>
                </a:lnTo>
                <a:lnTo>
                  <a:pt x="28" y="76"/>
                </a:lnTo>
                <a:lnTo>
                  <a:pt x="33" y="64"/>
                </a:lnTo>
                <a:lnTo>
                  <a:pt x="40" y="55"/>
                </a:lnTo>
                <a:lnTo>
                  <a:pt x="21" y="79"/>
                </a:lnTo>
                <a:lnTo>
                  <a:pt x="21" y="79"/>
                </a:lnTo>
                <a:lnTo>
                  <a:pt x="20" y="80"/>
                </a:lnTo>
                <a:lnTo>
                  <a:pt x="19" y="80"/>
                </a:lnTo>
                <a:lnTo>
                  <a:pt x="19" y="80"/>
                </a:lnTo>
                <a:lnTo>
                  <a:pt x="19" y="80"/>
                </a:lnTo>
                <a:lnTo>
                  <a:pt x="23" y="66"/>
                </a:lnTo>
                <a:lnTo>
                  <a:pt x="29" y="54"/>
                </a:lnTo>
                <a:lnTo>
                  <a:pt x="37" y="39"/>
                </a:lnTo>
                <a:lnTo>
                  <a:pt x="37" y="38"/>
                </a:lnTo>
                <a:lnTo>
                  <a:pt x="23" y="60"/>
                </a:lnTo>
                <a:lnTo>
                  <a:pt x="7" y="81"/>
                </a:lnTo>
                <a:lnTo>
                  <a:pt x="7" y="83"/>
                </a:lnTo>
                <a:lnTo>
                  <a:pt x="5" y="83"/>
                </a:lnTo>
                <a:lnTo>
                  <a:pt x="4" y="83"/>
                </a:lnTo>
                <a:lnTo>
                  <a:pt x="4" y="83"/>
                </a:lnTo>
                <a:lnTo>
                  <a:pt x="4" y="83"/>
                </a:lnTo>
                <a:lnTo>
                  <a:pt x="11" y="68"/>
                </a:lnTo>
                <a:lnTo>
                  <a:pt x="19" y="54"/>
                </a:lnTo>
                <a:lnTo>
                  <a:pt x="26" y="39"/>
                </a:lnTo>
                <a:lnTo>
                  <a:pt x="36" y="25"/>
                </a:lnTo>
                <a:lnTo>
                  <a:pt x="24" y="39"/>
                </a:lnTo>
                <a:lnTo>
                  <a:pt x="13" y="56"/>
                </a:lnTo>
                <a:lnTo>
                  <a:pt x="3" y="72"/>
                </a:lnTo>
                <a:lnTo>
                  <a:pt x="3" y="72"/>
                </a:lnTo>
                <a:lnTo>
                  <a:pt x="2" y="72"/>
                </a:lnTo>
                <a:lnTo>
                  <a:pt x="0" y="73"/>
                </a:lnTo>
                <a:lnTo>
                  <a:pt x="0" y="73"/>
                </a:lnTo>
                <a:lnTo>
                  <a:pt x="0" y="72"/>
                </a:lnTo>
                <a:lnTo>
                  <a:pt x="12" y="47"/>
                </a:lnTo>
                <a:lnTo>
                  <a:pt x="25" y="22"/>
                </a:lnTo>
                <a:lnTo>
                  <a:pt x="20" y="30"/>
                </a:lnTo>
                <a:lnTo>
                  <a:pt x="19" y="34"/>
                </a:lnTo>
                <a:lnTo>
                  <a:pt x="16" y="37"/>
                </a:lnTo>
                <a:lnTo>
                  <a:pt x="15" y="39"/>
                </a:lnTo>
                <a:lnTo>
                  <a:pt x="12" y="43"/>
                </a:lnTo>
                <a:lnTo>
                  <a:pt x="9" y="46"/>
                </a:lnTo>
                <a:lnTo>
                  <a:pt x="5" y="52"/>
                </a:lnTo>
                <a:lnTo>
                  <a:pt x="5" y="54"/>
                </a:lnTo>
                <a:lnTo>
                  <a:pt x="4" y="54"/>
                </a:lnTo>
                <a:lnTo>
                  <a:pt x="3" y="54"/>
                </a:lnTo>
                <a:lnTo>
                  <a:pt x="3" y="54"/>
                </a:lnTo>
                <a:lnTo>
                  <a:pt x="5" y="49"/>
                </a:lnTo>
                <a:lnTo>
                  <a:pt x="5" y="49"/>
                </a:lnTo>
                <a:lnTo>
                  <a:pt x="17" y="24"/>
                </a:lnTo>
                <a:lnTo>
                  <a:pt x="23" y="13"/>
                </a:lnTo>
                <a:lnTo>
                  <a:pt x="13" y="26"/>
                </a:lnTo>
                <a:lnTo>
                  <a:pt x="3" y="39"/>
                </a:lnTo>
                <a:lnTo>
                  <a:pt x="3" y="39"/>
                </a:lnTo>
                <a:lnTo>
                  <a:pt x="2" y="39"/>
                </a:lnTo>
                <a:lnTo>
                  <a:pt x="0" y="41"/>
                </a:lnTo>
                <a:lnTo>
                  <a:pt x="0" y="39"/>
                </a:lnTo>
                <a:lnTo>
                  <a:pt x="2" y="38"/>
                </a:lnTo>
                <a:lnTo>
                  <a:pt x="3" y="37"/>
                </a:lnTo>
                <a:lnTo>
                  <a:pt x="4" y="33"/>
                </a:lnTo>
                <a:lnTo>
                  <a:pt x="5" y="30"/>
                </a:lnTo>
                <a:lnTo>
                  <a:pt x="7" y="26"/>
                </a:lnTo>
                <a:lnTo>
                  <a:pt x="8" y="24"/>
                </a:lnTo>
                <a:lnTo>
                  <a:pt x="9" y="21"/>
                </a:lnTo>
                <a:lnTo>
                  <a:pt x="9" y="20"/>
                </a:lnTo>
                <a:lnTo>
                  <a:pt x="9" y="20"/>
                </a:lnTo>
                <a:lnTo>
                  <a:pt x="11" y="20"/>
                </a:lnTo>
                <a:lnTo>
                  <a:pt x="11" y="20"/>
                </a:lnTo>
                <a:lnTo>
                  <a:pt x="12" y="20"/>
                </a:lnTo>
                <a:lnTo>
                  <a:pt x="12" y="20"/>
                </a:lnTo>
                <a:lnTo>
                  <a:pt x="9" y="25"/>
                </a:lnTo>
                <a:lnTo>
                  <a:pt x="7" y="30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7" y="33"/>
                </a:lnTo>
                <a:lnTo>
                  <a:pt x="8" y="32"/>
                </a:lnTo>
                <a:lnTo>
                  <a:pt x="8" y="29"/>
                </a:lnTo>
                <a:lnTo>
                  <a:pt x="9" y="28"/>
                </a:lnTo>
                <a:lnTo>
                  <a:pt x="11" y="25"/>
                </a:lnTo>
                <a:lnTo>
                  <a:pt x="12" y="24"/>
                </a:lnTo>
                <a:lnTo>
                  <a:pt x="13" y="22"/>
                </a:lnTo>
                <a:lnTo>
                  <a:pt x="20" y="11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3959225" y="2894013"/>
            <a:ext cx="92075" cy="165100"/>
          </a:xfrm>
          <a:custGeom>
            <a:avLst/>
            <a:gdLst>
              <a:gd name="T0" fmla="*/ 7 w 58"/>
              <a:gd name="T1" fmla="*/ 10 h 104"/>
              <a:gd name="T2" fmla="*/ 10 w 58"/>
              <a:gd name="T3" fmla="*/ 12 h 104"/>
              <a:gd name="T4" fmla="*/ 8 w 58"/>
              <a:gd name="T5" fmla="*/ 18 h 104"/>
              <a:gd name="T6" fmla="*/ 12 w 58"/>
              <a:gd name="T7" fmla="*/ 16 h 104"/>
              <a:gd name="T8" fmla="*/ 15 w 58"/>
              <a:gd name="T9" fmla="*/ 18 h 104"/>
              <a:gd name="T10" fmla="*/ 14 w 58"/>
              <a:gd name="T11" fmla="*/ 27 h 104"/>
              <a:gd name="T12" fmla="*/ 14 w 58"/>
              <a:gd name="T13" fmla="*/ 30 h 104"/>
              <a:gd name="T14" fmla="*/ 19 w 58"/>
              <a:gd name="T15" fmla="*/ 24 h 104"/>
              <a:gd name="T16" fmla="*/ 19 w 58"/>
              <a:gd name="T17" fmla="*/ 29 h 104"/>
              <a:gd name="T18" fmla="*/ 19 w 58"/>
              <a:gd name="T19" fmla="*/ 33 h 104"/>
              <a:gd name="T20" fmla="*/ 24 w 58"/>
              <a:gd name="T21" fmla="*/ 29 h 104"/>
              <a:gd name="T22" fmla="*/ 25 w 58"/>
              <a:gd name="T23" fmla="*/ 41 h 104"/>
              <a:gd name="T24" fmla="*/ 28 w 58"/>
              <a:gd name="T25" fmla="*/ 42 h 104"/>
              <a:gd name="T26" fmla="*/ 28 w 58"/>
              <a:gd name="T27" fmla="*/ 51 h 104"/>
              <a:gd name="T28" fmla="*/ 31 w 58"/>
              <a:gd name="T29" fmla="*/ 50 h 104"/>
              <a:gd name="T30" fmla="*/ 33 w 58"/>
              <a:gd name="T31" fmla="*/ 50 h 104"/>
              <a:gd name="T32" fmla="*/ 33 w 58"/>
              <a:gd name="T33" fmla="*/ 59 h 104"/>
              <a:gd name="T34" fmla="*/ 36 w 58"/>
              <a:gd name="T35" fmla="*/ 63 h 104"/>
              <a:gd name="T36" fmla="*/ 40 w 58"/>
              <a:gd name="T37" fmla="*/ 60 h 104"/>
              <a:gd name="T38" fmla="*/ 42 w 58"/>
              <a:gd name="T39" fmla="*/ 69 h 104"/>
              <a:gd name="T40" fmla="*/ 45 w 58"/>
              <a:gd name="T41" fmla="*/ 73 h 104"/>
              <a:gd name="T42" fmla="*/ 52 w 58"/>
              <a:gd name="T43" fmla="*/ 75 h 104"/>
              <a:gd name="T44" fmla="*/ 52 w 58"/>
              <a:gd name="T45" fmla="*/ 87 h 104"/>
              <a:gd name="T46" fmla="*/ 53 w 58"/>
              <a:gd name="T47" fmla="*/ 89 h 104"/>
              <a:gd name="T48" fmla="*/ 57 w 58"/>
              <a:gd name="T49" fmla="*/ 85 h 104"/>
              <a:gd name="T50" fmla="*/ 58 w 58"/>
              <a:gd name="T51" fmla="*/ 92 h 104"/>
              <a:gd name="T52" fmla="*/ 56 w 58"/>
              <a:gd name="T53" fmla="*/ 98 h 104"/>
              <a:gd name="T54" fmla="*/ 54 w 58"/>
              <a:gd name="T55" fmla="*/ 104 h 104"/>
              <a:gd name="T56" fmla="*/ 52 w 58"/>
              <a:gd name="T57" fmla="*/ 102 h 104"/>
              <a:gd name="T58" fmla="*/ 56 w 58"/>
              <a:gd name="T59" fmla="*/ 93 h 104"/>
              <a:gd name="T60" fmla="*/ 53 w 58"/>
              <a:gd name="T61" fmla="*/ 93 h 104"/>
              <a:gd name="T62" fmla="*/ 50 w 58"/>
              <a:gd name="T63" fmla="*/ 97 h 104"/>
              <a:gd name="T64" fmla="*/ 48 w 58"/>
              <a:gd name="T65" fmla="*/ 92 h 104"/>
              <a:gd name="T66" fmla="*/ 48 w 58"/>
              <a:gd name="T67" fmla="*/ 80 h 104"/>
              <a:gd name="T68" fmla="*/ 40 w 58"/>
              <a:gd name="T69" fmla="*/ 81 h 104"/>
              <a:gd name="T70" fmla="*/ 39 w 58"/>
              <a:gd name="T71" fmla="*/ 79 h 104"/>
              <a:gd name="T72" fmla="*/ 39 w 58"/>
              <a:gd name="T73" fmla="*/ 71 h 104"/>
              <a:gd name="T74" fmla="*/ 35 w 58"/>
              <a:gd name="T75" fmla="*/ 71 h 104"/>
              <a:gd name="T76" fmla="*/ 32 w 58"/>
              <a:gd name="T77" fmla="*/ 72 h 104"/>
              <a:gd name="T78" fmla="*/ 31 w 58"/>
              <a:gd name="T79" fmla="*/ 55 h 104"/>
              <a:gd name="T80" fmla="*/ 27 w 58"/>
              <a:gd name="T81" fmla="*/ 59 h 104"/>
              <a:gd name="T82" fmla="*/ 25 w 58"/>
              <a:gd name="T83" fmla="*/ 50 h 104"/>
              <a:gd name="T84" fmla="*/ 21 w 58"/>
              <a:gd name="T85" fmla="*/ 51 h 104"/>
              <a:gd name="T86" fmla="*/ 21 w 58"/>
              <a:gd name="T87" fmla="*/ 43 h 104"/>
              <a:gd name="T88" fmla="*/ 23 w 58"/>
              <a:gd name="T89" fmla="*/ 37 h 104"/>
              <a:gd name="T90" fmla="*/ 20 w 58"/>
              <a:gd name="T91" fmla="*/ 35 h 104"/>
              <a:gd name="T92" fmla="*/ 16 w 58"/>
              <a:gd name="T93" fmla="*/ 38 h 104"/>
              <a:gd name="T94" fmla="*/ 16 w 58"/>
              <a:gd name="T95" fmla="*/ 31 h 104"/>
              <a:gd name="T96" fmla="*/ 14 w 58"/>
              <a:gd name="T97" fmla="*/ 34 h 104"/>
              <a:gd name="T98" fmla="*/ 11 w 58"/>
              <a:gd name="T99" fmla="*/ 35 h 104"/>
              <a:gd name="T100" fmla="*/ 11 w 58"/>
              <a:gd name="T101" fmla="*/ 26 h 104"/>
              <a:gd name="T102" fmla="*/ 10 w 58"/>
              <a:gd name="T103" fmla="*/ 24 h 104"/>
              <a:gd name="T104" fmla="*/ 6 w 58"/>
              <a:gd name="T105" fmla="*/ 27 h 104"/>
              <a:gd name="T106" fmla="*/ 6 w 58"/>
              <a:gd name="T107" fmla="*/ 18 h 104"/>
              <a:gd name="T108" fmla="*/ 4 w 58"/>
              <a:gd name="T109" fmla="*/ 18 h 104"/>
              <a:gd name="T110" fmla="*/ 0 w 58"/>
              <a:gd name="T111" fmla="*/ 21 h 104"/>
              <a:gd name="T112" fmla="*/ 3 w 58"/>
              <a:gd name="T113" fmla="*/ 14 h 104"/>
              <a:gd name="T114" fmla="*/ 7 w 58"/>
              <a:gd name="T11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" h="104">
                <a:moveTo>
                  <a:pt x="7" y="0"/>
                </a:moveTo>
                <a:lnTo>
                  <a:pt x="7" y="0"/>
                </a:lnTo>
                <a:lnTo>
                  <a:pt x="7" y="5"/>
                </a:lnTo>
                <a:lnTo>
                  <a:pt x="7" y="10"/>
                </a:lnTo>
                <a:lnTo>
                  <a:pt x="10" y="9"/>
                </a:lnTo>
                <a:lnTo>
                  <a:pt x="10" y="9"/>
                </a:lnTo>
                <a:lnTo>
                  <a:pt x="11" y="9"/>
                </a:lnTo>
                <a:lnTo>
                  <a:pt x="10" y="12"/>
                </a:lnTo>
                <a:lnTo>
                  <a:pt x="10" y="14"/>
                </a:lnTo>
                <a:lnTo>
                  <a:pt x="8" y="16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10" y="18"/>
                </a:lnTo>
                <a:lnTo>
                  <a:pt x="12" y="16"/>
                </a:lnTo>
                <a:lnTo>
                  <a:pt x="12" y="16"/>
                </a:lnTo>
                <a:lnTo>
                  <a:pt x="14" y="14"/>
                </a:lnTo>
                <a:lnTo>
                  <a:pt x="15" y="14"/>
                </a:lnTo>
                <a:lnTo>
                  <a:pt x="15" y="16"/>
                </a:lnTo>
                <a:lnTo>
                  <a:pt x="15" y="18"/>
                </a:lnTo>
                <a:lnTo>
                  <a:pt x="15" y="21"/>
                </a:lnTo>
                <a:lnTo>
                  <a:pt x="15" y="22"/>
                </a:lnTo>
                <a:lnTo>
                  <a:pt x="14" y="24"/>
                </a:lnTo>
                <a:lnTo>
                  <a:pt x="14" y="27"/>
                </a:lnTo>
                <a:lnTo>
                  <a:pt x="14" y="30"/>
                </a:lnTo>
                <a:lnTo>
                  <a:pt x="12" y="31"/>
                </a:lnTo>
                <a:lnTo>
                  <a:pt x="12" y="31"/>
                </a:lnTo>
                <a:lnTo>
                  <a:pt x="14" y="30"/>
                </a:lnTo>
                <a:lnTo>
                  <a:pt x="15" y="27"/>
                </a:lnTo>
                <a:lnTo>
                  <a:pt x="16" y="26"/>
                </a:lnTo>
                <a:lnTo>
                  <a:pt x="19" y="25"/>
                </a:lnTo>
                <a:lnTo>
                  <a:pt x="19" y="24"/>
                </a:lnTo>
                <a:lnTo>
                  <a:pt x="20" y="25"/>
                </a:lnTo>
                <a:lnTo>
                  <a:pt x="20" y="25"/>
                </a:lnTo>
                <a:lnTo>
                  <a:pt x="20" y="26"/>
                </a:lnTo>
                <a:lnTo>
                  <a:pt x="19" y="29"/>
                </a:lnTo>
                <a:lnTo>
                  <a:pt x="19" y="30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0" y="31"/>
                </a:lnTo>
                <a:lnTo>
                  <a:pt x="21" y="30"/>
                </a:lnTo>
                <a:lnTo>
                  <a:pt x="23" y="29"/>
                </a:lnTo>
                <a:lnTo>
                  <a:pt x="24" y="29"/>
                </a:lnTo>
                <a:lnTo>
                  <a:pt x="24" y="29"/>
                </a:lnTo>
                <a:lnTo>
                  <a:pt x="25" y="33"/>
                </a:lnTo>
                <a:lnTo>
                  <a:pt x="25" y="37"/>
                </a:lnTo>
                <a:lnTo>
                  <a:pt x="25" y="41"/>
                </a:lnTo>
                <a:lnTo>
                  <a:pt x="27" y="41"/>
                </a:lnTo>
                <a:lnTo>
                  <a:pt x="28" y="39"/>
                </a:lnTo>
                <a:lnTo>
                  <a:pt x="28" y="41"/>
                </a:lnTo>
                <a:lnTo>
                  <a:pt x="28" y="42"/>
                </a:lnTo>
                <a:lnTo>
                  <a:pt x="28" y="45"/>
                </a:lnTo>
                <a:lnTo>
                  <a:pt x="28" y="47"/>
                </a:lnTo>
                <a:lnTo>
                  <a:pt x="28" y="48"/>
                </a:lnTo>
                <a:lnTo>
                  <a:pt x="28" y="51"/>
                </a:lnTo>
                <a:lnTo>
                  <a:pt x="28" y="52"/>
                </a:lnTo>
                <a:lnTo>
                  <a:pt x="28" y="52"/>
                </a:lnTo>
                <a:lnTo>
                  <a:pt x="29" y="52"/>
                </a:lnTo>
                <a:lnTo>
                  <a:pt x="31" y="50"/>
                </a:lnTo>
                <a:lnTo>
                  <a:pt x="32" y="50"/>
                </a:lnTo>
                <a:lnTo>
                  <a:pt x="32" y="48"/>
                </a:lnTo>
                <a:lnTo>
                  <a:pt x="33" y="48"/>
                </a:lnTo>
                <a:lnTo>
                  <a:pt x="33" y="50"/>
                </a:lnTo>
                <a:lnTo>
                  <a:pt x="33" y="51"/>
                </a:lnTo>
                <a:lnTo>
                  <a:pt x="33" y="54"/>
                </a:lnTo>
                <a:lnTo>
                  <a:pt x="33" y="56"/>
                </a:lnTo>
                <a:lnTo>
                  <a:pt x="33" y="59"/>
                </a:lnTo>
                <a:lnTo>
                  <a:pt x="33" y="60"/>
                </a:lnTo>
                <a:lnTo>
                  <a:pt x="35" y="63"/>
                </a:lnTo>
                <a:lnTo>
                  <a:pt x="35" y="63"/>
                </a:lnTo>
                <a:lnTo>
                  <a:pt x="36" y="63"/>
                </a:lnTo>
                <a:lnTo>
                  <a:pt x="37" y="62"/>
                </a:lnTo>
                <a:lnTo>
                  <a:pt x="39" y="62"/>
                </a:lnTo>
                <a:lnTo>
                  <a:pt x="39" y="60"/>
                </a:lnTo>
                <a:lnTo>
                  <a:pt x="40" y="60"/>
                </a:lnTo>
                <a:lnTo>
                  <a:pt x="41" y="60"/>
                </a:lnTo>
                <a:lnTo>
                  <a:pt x="41" y="63"/>
                </a:lnTo>
                <a:lnTo>
                  <a:pt x="41" y="66"/>
                </a:lnTo>
                <a:lnTo>
                  <a:pt x="42" y="69"/>
                </a:lnTo>
                <a:lnTo>
                  <a:pt x="42" y="72"/>
                </a:lnTo>
                <a:lnTo>
                  <a:pt x="42" y="73"/>
                </a:lnTo>
                <a:lnTo>
                  <a:pt x="42" y="75"/>
                </a:lnTo>
                <a:lnTo>
                  <a:pt x="45" y="73"/>
                </a:lnTo>
                <a:lnTo>
                  <a:pt x="46" y="72"/>
                </a:lnTo>
                <a:lnTo>
                  <a:pt x="49" y="72"/>
                </a:lnTo>
                <a:lnTo>
                  <a:pt x="50" y="73"/>
                </a:lnTo>
                <a:lnTo>
                  <a:pt x="52" y="75"/>
                </a:lnTo>
                <a:lnTo>
                  <a:pt x="52" y="77"/>
                </a:lnTo>
                <a:lnTo>
                  <a:pt x="52" y="80"/>
                </a:lnTo>
                <a:lnTo>
                  <a:pt x="52" y="84"/>
                </a:lnTo>
                <a:lnTo>
                  <a:pt x="52" y="87"/>
                </a:lnTo>
                <a:lnTo>
                  <a:pt x="52" y="88"/>
                </a:lnTo>
                <a:lnTo>
                  <a:pt x="52" y="89"/>
                </a:lnTo>
                <a:lnTo>
                  <a:pt x="52" y="90"/>
                </a:lnTo>
                <a:lnTo>
                  <a:pt x="53" y="89"/>
                </a:lnTo>
                <a:lnTo>
                  <a:pt x="54" y="88"/>
                </a:lnTo>
                <a:lnTo>
                  <a:pt x="56" y="87"/>
                </a:lnTo>
                <a:lnTo>
                  <a:pt x="56" y="87"/>
                </a:lnTo>
                <a:lnTo>
                  <a:pt x="57" y="85"/>
                </a:lnTo>
                <a:lnTo>
                  <a:pt x="57" y="87"/>
                </a:lnTo>
                <a:lnTo>
                  <a:pt x="57" y="88"/>
                </a:lnTo>
                <a:lnTo>
                  <a:pt x="58" y="89"/>
                </a:lnTo>
                <a:lnTo>
                  <a:pt x="58" y="92"/>
                </a:lnTo>
                <a:lnTo>
                  <a:pt x="58" y="94"/>
                </a:lnTo>
                <a:lnTo>
                  <a:pt x="57" y="97"/>
                </a:lnTo>
                <a:lnTo>
                  <a:pt x="57" y="98"/>
                </a:lnTo>
                <a:lnTo>
                  <a:pt x="56" y="98"/>
                </a:lnTo>
                <a:lnTo>
                  <a:pt x="57" y="100"/>
                </a:lnTo>
                <a:lnTo>
                  <a:pt x="56" y="101"/>
                </a:lnTo>
                <a:lnTo>
                  <a:pt x="56" y="102"/>
                </a:lnTo>
                <a:lnTo>
                  <a:pt x="54" y="104"/>
                </a:lnTo>
                <a:lnTo>
                  <a:pt x="53" y="104"/>
                </a:lnTo>
                <a:lnTo>
                  <a:pt x="53" y="104"/>
                </a:lnTo>
                <a:lnTo>
                  <a:pt x="52" y="102"/>
                </a:lnTo>
                <a:lnTo>
                  <a:pt x="52" y="102"/>
                </a:lnTo>
                <a:lnTo>
                  <a:pt x="53" y="101"/>
                </a:lnTo>
                <a:lnTo>
                  <a:pt x="54" y="97"/>
                </a:lnTo>
                <a:lnTo>
                  <a:pt x="56" y="94"/>
                </a:lnTo>
                <a:lnTo>
                  <a:pt x="56" y="93"/>
                </a:lnTo>
                <a:lnTo>
                  <a:pt x="56" y="92"/>
                </a:lnTo>
                <a:lnTo>
                  <a:pt x="56" y="92"/>
                </a:lnTo>
                <a:lnTo>
                  <a:pt x="54" y="93"/>
                </a:lnTo>
                <a:lnTo>
                  <a:pt x="53" y="93"/>
                </a:lnTo>
                <a:lnTo>
                  <a:pt x="52" y="94"/>
                </a:lnTo>
                <a:lnTo>
                  <a:pt x="52" y="96"/>
                </a:lnTo>
                <a:lnTo>
                  <a:pt x="50" y="96"/>
                </a:lnTo>
                <a:lnTo>
                  <a:pt x="50" y="97"/>
                </a:lnTo>
                <a:lnTo>
                  <a:pt x="49" y="97"/>
                </a:lnTo>
                <a:lnTo>
                  <a:pt x="49" y="97"/>
                </a:lnTo>
                <a:lnTo>
                  <a:pt x="48" y="94"/>
                </a:lnTo>
                <a:lnTo>
                  <a:pt x="48" y="92"/>
                </a:lnTo>
                <a:lnTo>
                  <a:pt x="48" y="88"/>
                </a:lnTo>
                <a:lnTo>
                  <a:pt x="48" y="85"/>
                </a:lnTo>
                <a:lnTo>
                  <a:pt x="48" y="83"/>
                </a:lnTo>
                <a:lnTo>
                  <a:pt x="48" y="80"/>
                </a:lnTo>
                <a:lnTo>
                  <a:pt x="46" y="79"/>
                </a:lnTo>
                <a:lnTo>
                  <a:pt x="45" y="79"/>
                </a:lnTo>
                <a:lnTo>
                  <a:pt x="44" y="79"/>
                </a:lnTo>
                <a:lnTo>
                  <a:pt x="40" y="81"/>
                </a:lnTo>
                <a:lnTo>
                  <a:pt x="40" y="81"/>
                </a:lnTo>
                <a:lnTo>
                  <a:pt x="39" y="81"/>
                </a:lnTo>
                <a:lnTo>
                  <a:pt x="39" y="80"/>
                </a:lnTo>
                <a:lnTo>
                  <a:pt x="39" y="79"/>
                </a:lnTo>
                <a:lnTo>
                  <a:pt x="39" y="77"/>
                </a:lnTo>
                <a:lnTo>
                  <a:pt x="39" y="75"/>
                </a:lnTo>
                <a:lnTo>
                  <a:pt x="39" y="72"/>
                </a:lnTo>
                <a:lnTo>
                  <a:pt x="39" y="71"/>
                </a:lnTo>
                <a:lnTo>
                  <a:pt x="37" y="69"/>
                </a:lnTo>
                <a:lnTo>
                  <a:pt x="37" y="68"/>
                </a:lnTo>
                <a:lnTo>
                  <a:pt x="36" y="68"/>
                </a:lnTo>
                <a:lnTo>
                  <a:pt x="35" y="71"/>
                </a:lnTo>
                <a:lnTo>
                  <a:pt x="35" y="71"/>
                </a:lnTo>
                <a:lnTo>
                  <a:pt x="33" y="72"/>
                </a:lnTo>
                <a:lnTo>
                  <a:pt x="32" y="72"/>
                </a:lnTo>
                <a:lnTo>
                  <a:pt x="32" y="72"/>
                </a:lnTo>
                <a:lnTo>
                  <a:pt x="31" y="68"/>
                </a:lnTo>
                <a:lnTo>
                  <a:pt x="31" y="63"/>
                </a:lnTo>
                <a:lnTo>
                  <a:pt x="31" y="59"/>
                </a:lnTo>
                <a:lnTo>
                  <a:pt x="31" y="55"/>
                </a:lnTo>
                <a:lnTo>
                  <a:pt x="29" y="56"/>
                </a:lnTo>
                <a:lnTo>
                  <a:pt x="28" y="58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5" y="59"/>
                </a:lnTo>
                <a:lnTo>
                  <a:pt x="25" y="54"/>
                </a:lnTo>
                <a:lnTo>
                  <a:pt x="25" y="50"/>
                </a:lnTo>
                <a:lnTo>
                  <a:pt x="24" y="50"/>
                </a:lnTo>
                <a:lnTo>
                  <a:pt x="23" y="51"/>
                </a:lnTo>
                <a:lnTo>
                  <a:pt x="23" y="52"/>
                </a:lnTo>
                <a:lnTo>
                  <a:pt x="21" y="51"/>
                </a:lnTo>
                <a:lnTo>
                  <a:pt x="21" y="48"/>
                </a:lnTo>
                <a:lnTo>
                  <a:pt x="21" y="47"/>
                </a:lnTo>
                <a:lnTo>
                  <a:pt x="21" y="46"/>
                </a:lnTo>
                <a:lnTo>
                  <a:pt x="21" y="43"/>
                </a:lnTo>
                <a:lnTo>
                  <a:pt x="21" y="41"/>
                </a:lnTo>
                <a:lnTo>
                  <a:pt x="21" y="39"/>
                </a:lnTo>
                <a:lnTo>
                  <a:pt x="21" y="38"/>
                </a:lnTo>
                <a:lnTo>
                  <a:pt x="23" y="37"/>
                </a:lnTo>
                <a:lnTo>
                  <a:pt x="23" y="34"/>
                </a:lnTo>
                <a:lnTo>
                  <a:pt x="21" y="34"/>
                </a:lnTo>
                <a:lnTo>
                  <a:pt x="21" y="34"/>
                </a:lnTo>
                <a:lnTo>
                  <a:pt x="20" y="35"/>
                </a:lnTo>
                <a:lnTo>
                  <a:pt x="19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7"/>
                </a:lnTo>
                <a:lnTo>
                  <a:pt x="16" y="34"/>
                </a:lnTo>
                <a:lnTo>
                  <a:pt x="16" y="33"/>
                </a:lnTo>
                <a:lnTo>
                  <a:pt x="16" y="31"/>
                </a:lnTo>
                <a:lnTo>
                  <a:pt x="16" y="31"/>
                </a:lnTo>
                <a:lnTo>
                  <a:pt x="15" y="31"/>
                </a:lnTo>
                <a:lnTo>
                  <a:pt x="14" y="34"/>
                </a:lnTo>
                <a:lnTo>
                  <a:pt x="14" y="34"/>
                </a:lnTo>
                <a:lnTo>
                  <a:pt x="12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4"/>
                </a:lnTo>
                <a:lnTo>
                  <a:pt x="11" y="31"/>
                </a:lnTo>
                <a:lnTo>
                  <a:pt x="11" y="29"/>
                </a:lnTo>
                <a:lnTo>
                  <a:pt x="11" y="26"/>
                </a:lnTo>
                <a:lnTo>
                  <a:pt x="11" y="25"/>
                </a:lnTo>
                <a:lnTo>
                  <a:pt x="11" y="24"/>
                </a:lnTo>
                <a:lnTo>
                  <a:pt x="11" y="22"/>
                </a:lnTo>
                <a:lnTo>
                  <a:pt x="10" y="24"/>
                </a:lnTo>
                <a:lnTo>
                  <a:pt x="8" y="26"/>
                </a:lnTo>
                <a:lnTo>
                  <a:pt x="8" y="26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2"/>
                </a:lnTo>
                <a:lnTo>
                  <a:pt x="6" y="18"/>
                </a:lnTo>
                <a:lnTo>
                  <a:pt x="7" y="16"/>
                </a:lnTo>
                <a:lnTo>
                  <a:pt x="7" y="14"/>
                </a:lnTo>
                <a:lnTo>
                  <a:pt x="6" y="14"/>
                </a:lnTo>
                <a:lnTo>
                  <a:pt x="4" y="18"/>
                </a:lnTo>
                <a:lnTo>
                  <a:pt x="3" y="18"/>
                </a:lnTo>
                <a:lnTo>
                  <a:pt x="3" y="20"/>
                </a:lnTo>
                <a:lnTo>
                  <a:pt x="2" y="20"/>
                </a:lnTo>
                <a:lnTo>
                  <a:pt x="0" y="21"/>
                </a:lnTo>
                <a:lnTo>
                  <a:pt x="0" y="20"/>
                </a:lnTo>
                <a:lnTo>
                  <a:pt x="2" y="17"/>
                </a:lnTo>
                <a:lnTo>
                  <a:pt x="3" y="14"/>
                </a:lnTo>
                <a:lnTo>
                  <a:pt x="3" y="14"/>
                </a:lnTo>
                <a:lnTo>
                  <a:pt x="4" y="8"/>
                </a:lnTo>
                <a:lnTo>
                  <a:pt x="6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02"/>
          <p:cNvSpPr>
            <a:spLocks noEditPoints="1"/>
          </p:cNvSpPr>
          <p:nvPr/>
        </p:nvSpPr>
        <p:spPr bwMode="auto">
          <a:xfrm>
            <a:off x="3910013" y="3186113"/>
            <a:ext cx="95250" cy="41275"/>
          </a:xfrm>
          <a:custGeom>
            <a:avLst/>
            <a:gdLst>
              <a:gd name="T0" fmla="*/ 8 w 60"/>
              <a:gd name="T1" fmla="*/ 17 h 26"/>
              <a:gd name="T2" fmla="*/ 21 w 60"/>
              <a:gd name="T3" fmla="*/ 1 h 26"/>
              <a:gd name="T4" fmla="*/ 22 w 60"/>
              <a:gd name="T5" fmla="*/ 3 h 26"/>
              <a:gd name="T6" fmla="*/ 24 w 60"/>
              <a:gd name="T7" fmla="*/ 5 h 26"/>
              <a:gd name="T8" fmla="*/ 31 w 60"/>
              <a:gd name="T9" fmla="*/ 2 h 26"/>
              <a:gd name="T10" fmla="*/ 33 w 60"/>
              <a:gd name="T11" fmla="*/ 2 h 26"/>
              <a:gd name="T12" fmla="*/ 34 w 60"/>
              <a:gd name="T13" fmla="*/ 3 h 26"/>
              <a:gd name="T14" fmla="*/ 35 w 60"/>
              <a:gd name="T15" fmla="*/ 3 h 26"/>
              <a:gd name="T16" fmla="*/ 38 w 60"/>
              <a:gd name="T17" fmla="*/ 6 h 26"/>
              <a:gd name="T18" fmla="*/ 41 w 60"/>
              <a:gd name="T19" fmla="*/ 3 h 26"/>
              <a:gd name="T20" fmla="*/ 43 w 60"/>
              <a:gd name="T21" fmla="*/ 6 h 26"/>
              <a:gd name="T22" fmla="*/ 49 w 60"/>
              <a:gd name="T23" fmla="*/ 3 h 26"/>
              <a:gd name="T24" fmla="*/ 51 w 60"/>
              <a:gd name="T25" fmla="*/ 6 h 26"/>
              <a:gd name="T26" fmla="*/ 58 w 60"/>
              <a:gd name="T27" fmla="*/ 3 h 26"/>
              <a:gd name="T28" fmla="*/ 59 w 60"/>
              <a:gd name="T29" fmla="*/ 3 h 26"/>
              <a:gd name="T30" fmla="*/ 60 w 60"/>
              <a:gd name="T31" fmla="*/ 3 h 26"/>
              <a:gd name="T32" fmla="*/ 59 w 60"/>
              <a:gd name="T33" fmla="*/ 11 h 26"/>
              <a:gd name="T34" fmla="*/ 55 w 60"/>
              <a:gd name="T35" fmla="*/ 17 h 26"/>
              <a:gd name="T36" fmla="*/ 52 w 60"/>
              <a:gd name="T37" fmla="*/ 18 h 26"/>
              <a:gd name="T38" fmla="*/ 50 w 60"/>
              <a:gd name="T39" fmla="*/ 18 h 26"/>
              <a:gd name="T40" fmla="*/ 50 w 60"/>
              <a:gd name="T41" fmla="*/ 11 h 26"/>
              <a:gd name="T42" fmla="*/ 46 w 60"/>
              <a:gd name="T43" fmla="*/ 17 h 26"/>
              <a:gd name="T44" fmla="*/ 43 w 60"/>
              <a:gd name="T45" fmla="*/ 17 h 26"/>
              <a:gd name="T46" fmla="*/ 43 w 60"/>
              <a:gd name="T47" fmla="*/ 13 h 26"/>
              <a:gd name="T48" fmla="*/ 45 w 60"/>
              <a:gd name="T49" fmla="*/ 9 h 26"/>
              <a:gd name="T50" fmla="*/ 41 w 60"/>
              <a:gd name="T51" fmla="*/ 17 h 26"/>
              <a:gd name="T52" fmla="*/ 37 w 60"/>
              <a:gd name="T53" fmla="*/ 19 h 26"/>
              <a:gd name="T54" fmla="*/ 38 w 60"/>
              <a:gd name="T55" fmla="*/ 13 h 26"/>
              <a:gd name="T56" fmla="*/ 30 w 60"/>
              <a:gd name="T57" fmla="*/ 21 h 26"/>
              <a:gd name="T58" fmla="*/ 28 w 60"/>
              <a:gd name="T59" fmla="*/ 22 h 26"/>
              <a:gd name="T60" fmla="*/ 28 w 60"/>
              <a:gd name="T61" fmla="*/ 19 h 26"/>
              <a:gd name="T62" fmla="*/ 25 w 60"/>
              <a:gd name="T63" fmla="*/ 19 h 26"/>
              <a:gd name="T64" fmla="*/ 29 w 60"/>
              <a:gd name="T65" fmla="*/ 9 h 26"/>
              <a:gd name="T66" fmla="*/ 26 w 60"/>
              <a:gd name="T67" fmla="*/ 9 h 26"/>
              <a:gd name="T68" fmla="*/ 18 w 60"/>
              <a:gd name="T69" fmla="*/ 19 h 26"/>
              <a:gd name="T70" fmla="*/ 16 w 60"/>
              <a:gd name="T71" fmla="*/ 19 h 26"/>
              <a:gd name="T72" fmla="*/ 18 w 60"/>
              <a:gd name="T73" fmla="*/ 14 h 26"/>
              <a:gd name="T74" fmla="*/ 17 w 60"/>
              <a:gd name="T75" fmla="*/ 15 h 26"/>
              <a:gd name="T76" fmla="*/ 14 w 60"/>
              <a:gd name="T77" fmla="*/ 18 h 26"/>
              <a:gd name="T78" fmla="*/ 12 w 60"/>
              <a:gd name="T79" fmla="*/ 18 h 26"/>
              <a:gd name="T80" fmla="*/ 17 w 60"/>
              <a:gd name="T81" fmla="*/ 6 h 26"/>
              <a:gd name="T82" fmla="*/ 9 w 60"/>
              <a:gd name="T83" fmla="*/ 19 h 26"/>
              <a:gd name="T84" fmla="*/ 5 w 60"/>
              <a:gd name="T85" fmla="*/ 26 h 26"/>
              <a:gd name="T86" fmla="*/ 5 w 60"/>
              <a:gd name="T87" fmla="*/ 22 h 26"/>
              <a:gd name="T88" fmla="*/ 7 w 60"/>
              <a:gd name="T89" fmla="*/ 18 h 26"/>
              <a:gd name="T90" fmla="*/ 5 w 60"/>
              <a:gd name="T91" fmla="*/ 18 h 26"/>
              <a:gd name="T92" fmla="*/ 4 w 60"/>
              <a:gd name="T93" fmla="*/ 11 h 26"/>
              <a:gd name="T94" fmla="*/ 1 w 60"/>
              <a:gd name="T95" fmla="*/ 15 h 26"/>
              <a:gd name="T96" fmla="*/ 0 w 60"/>
              <a:gd name="T97" fmla="*/ 15 h 26"/>
              <a:gd name="T98" fmla="*/ 4 w 60"/>
              <a:gd name="T99" fmla="*/ 9 h 26"/>
              <a:gd name="T100" fmla="*/ 9 w 60"/>
              <a:gd name="T101" fmla="*/ 3 h 26"/>
              <a:gd name="T102" fmla="*/ 12 w 60"/>
              <a:gd name="T103" fmla="*/ 3 h 26"/>
              <a:gd name="T104" fmla="*/ 13 w 60"/>
              <a:gd name="T105" fmla="*/ 3 h 26"/>
              <a:gd name="T106" fmla="*/ 20 w 60"/>
              <a:gd name="T107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" h="26">
                <a:moveTo>
                  <a:pt x="9" y="15"/>
                </a:moveTo>
                <a:lnTo>
                  <a:pt x="9" y="17"/>
                </a:lnTo>
                <a:lnTo>
                  <a:pt x="8" y="17"/>
                </a:lnTo>
                <a:lnTo>
                  <a:pt x="9" y="15"/>
                </a:lnTo>
                <a:close/>
                <a:moveTo>
                  <a:pt x="21" y="0"/>
                </a:moveTo>
                <a:lnTo>
                  <a:pt x="21" y="1"/>
                </a:lnTo>
                <a:lnTo>
                  <a:pt x="21" y="5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4" y="3"/>
                </a:lnTo>
                <a:lnTo>
                  <a:pt x="24" y="5"/>
                </a:lnTo>
                <a:lnTo>
                  <a:pt x="24" y="9"/>
                </a:lnTo>
                <a:lnTo>
                  <a:pt x="26" y="5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3" y="2"/>
                </a:lnTo>
                <a:lnTo>
                  <a:pt x="33" y="5"/>
                </a:lnTo>
                <a:lnTo>
                  <a:pt x="33" y="5"/>
                </a:lnTo>
                <a:lnTo>
                  <a:pt x="34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5" y="6"/>
                </a:lnTo>
                <a:lnTo>
                  <a:pt x="35" y="9"/>
                </a:lnTo>
                <a:lnTo>
                  <a:pt x="38" y="6"/>
                </a:lnTo>
                <a:lnTo>
                  <a:pt x="39" y="5"/>
                </a:lnTo>
                <a:lnTo>
                  <a:pt x="41" y="3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3" y="6"/>
                </a:lnTo>
                <a:lnTo>
                  <a:pt x="46" y="3"/>
                </a:lnTo>
                <a:lnTo>
                  <a:pt x="49" y="3"/>
                </a:lnTo>
                <a:lnTo>
                  <a:pt x="49" y="3"/>
                </a:lnTo>
                <a:lnTo>
                  <a:pt x="50" y="5"/>
                </a:lnTo>
                <a:lnTo>
                  <a:pt x="49" y="10"/>
                </a:lnTo>
                <a:lnTo>
                  <a:pt x="51" y="6"/>
                </a:lnTo>
                <a:lnTo>
                  <a:pt x="56" y="3"/>
                </a:lnTo>
                <a:lnTo>
                  <a:pt x="56" y="3"/>
                </a:lnTo>
                <a:lnTo>
                  <a:pt x="58" y="3"/>
                </a:lnTo>
                <a:lnTo>
                  <a:pt x="58" y="3"/>
                </a:lnTo>
                <a:lnTo>
                  <a:pt x="58" y="5"/>
                </a:lnTo>
                <a:lnTo>
                  <a:pt x="59" y="3"/>
                </a:lnTo>
                <a:lnTo>
                  <a:pt x="59" y="3"/>
                </a:lnTo>
                <a:lnTo>
                  <a:pt x="60" y="3"/>
                </a:lnTo>
                <a:lnTo>
                  <a:pt x="60" y="3"/>
                </a:lnTo>
                <a:lnTo>
                  <a:pt x="60" y="6"/>
                </a:lnTo>
                <a:lnTo>
                  <a:pt x="60" y="9"/>
                </a:lnTo>
                <a:lnTo>
                  <a:pt x="59" y="11"/>
                </a:lnTo>
                <a:lnTo>
                  <a:pt x="56" y="13"/>
                </a:lnTo>
                <a:lnTo>
                  <a:pt x="56" y="15"/>
                </a:lnTo>
                <a:lnTo>
                  <a:pt x="55" y="17"/>
                </a:lnTo>
                <a:lnTo>
                  <a:pt x="54" y="18"/>
                </a:lnTo>
                <a:lnTo>
                  <a:pt x="52" y="19"/>
                </a:lnTo>
                <a:lnTo>
                  <a:pt x="52" y="18"/>
                </a:lnTo>
                <a:lnTo>
                  <a:pt x="51" y="19"/>
                </a:lnTo>
                <a:lnTo>
                  <a:pt x="50" y="19"/>
                </a:lnTo>
                <a:lnTo>
                  <a:pt x="50" y="18"/>
                </a:lnTo>
                <a:lnTo>
                  <a:pt x="51" y="14"/>
                </a:lnTo>
                <a:lnTo>
                  <a:pt x="51" y="11"/>
                </a:lnTo>
                <a:lnTo>
                  <a:pt x="50" y="11"/>
                </a:lnTo>
                <a:lnTo>
                  <a:pt x="49" y="14"/>
                </a:lnTo>
                <a:lnTo>
                  <a:pt x="47" y="15"/>
                </a:lnTo>
                <a:lnTo>
                  <a:pt x="46" y="17"/>
                </a:lnTo>
                <a:lnTo>
                  <a:pt x="46" y="17"/>
                </a:lnTo>
                <a:lnTo>
                  <a:pt x="45" y="17"/>
                </a:lnTo>
                <a:lnTo>
                  <a:pt x="43" y="17"/>
                </a:lnTo>
                <a:lnTo>
                  <a:pt x="43" y="17"/>
                </a:lnTo>
                <a:lnTo>
                  <a:pt x="43" y="15"/>
                </a:lnTo>
                <a:lnTo>
                  <a:pt x="43" y="13"/>
                </a:lnTo>
                <a:lnTo>
                  <a:pt x="43" y="11"/>
                </a:lnTo>
                <a:lnTo>
                  <a:pt x="45" y="10"/>
                </a:lnTo>
                <a:lnTo>
                  <a:pt x="45" y="9"/>
                </a:lnTo>
                <a:lnTo>
                  <a:pt x="42" y="13"/>
                </a:lnTo>
                <a:lnTo>
                  <a:pt x="41" y="15"/>
                </a:lnTo>
                <a:lnTo>
                  <a:pt x="41" y="17"/>
                </a:lnTo>
                <a:lnTo>
                  <a:pt x="39" y="18"/>
                </a:lnTo>
                <a:lnTo>
                  <a:pt x="38" y="18"/>
                </a:lnTo>
                <a:lnTo>
                  <a:pt x="37" y="19"/>
                </a:lnTo>
                <a:lnTo>
                  <a:pt x="37" y="18"/>
                </a:lnTo>
                <a:lnTo>
                  <a:pt x="37" y="15"/>
                </a:lnTo>
                <a:lnTo>
                  <a:pt x="38" y="13"/>
                </a:lnTo>
                <a:lnTo>
                  <a:pt x="38" y="9"/>
                </a:lnTo>
                <a:lnTo>
                  <a:pt x="34" y="15"/>
                </a:lnTo>
                <a:lnTo>
                  <a:pt x="30" y="21"/>
                </a:lnTo>
                <a:lnTo>
                  <a:pt x="30" y="21"/>
                </a:lnTo>
                <a:lnTo>
                  <a:pt x="29" y="22"/>
                </a:lnTo>
                <a:lnTo>
                  <a:pt x="28" y="22"/>
                </a:lnTo>
                <a:lnTo>
                  <a:pt x="28" y="22"/>
                </a:lnTo>
                <a:lnTo>
                  <a:pt x="28" y="21"/>
                </a:lnTo>
                <a:lnTo>
                  <a:pt x="28" y="19"/>
                </a:lnTo>
                <a:lnTo>
                  <a:pt x="26" y="21"/>
                </a:lnTo>
                <a:lnTo>
                  <a:pt x="25" y="21"/>
                </a:lnTo>
                <a:lnTo>
                  <a:pt x="25" y="19"/>
                </a:lnTo>
                <a:lnTo>
                  <a:pt x="26" y="15"/>
                </a:lnTo>
                <a:lnTo>
                  <a:pt x="29" y="10"/>
                </a:lnTo>
                <a:lnTo>
                  <a:pt x="29" y="9"/>
                </a:lnTo>
                <a:lnTo>
                  <a:pt x="28" y="7"/>
                </a:lnTo>
                <a:lnTo>
                  <a:pt x="28" y="9"/>
                </a:lnTo>
                <a:lnTo>
                  <a:pt x="26" y="9"/>
                </a:lnTo>
                <a:lnTo>
                  <a:pt x="22" y="14"/>
                </a:lnTo>
                <a:lnTo>
                  <a:pt x="18" y="19"/>
                </a:lnTo>
                <a:lnTo>
                  <a:pt x="18" y="19"/>
                </a:lnTo>
                <a:lnTo>
                  <a:pt x="17" y="21"/>
                </a:lnTo>
                <a:lnTo>
                  <a:pt x="16" y="21"/>
                </a:lnTo>
                <a:lnTo>
                  <a:pt x="16" y="19"/>
                </a:lnTo>
                <a:lnTo>
                  <a:pt x="16" y="19"/>
                </a:lnTo>
                <a:lnTo>
                  <a:pt x="17" y="15"/>
                </a:lnTo>
                <a:lnTo>
                  <a:pt x="18" y="14"/>
                </a:lnTo>
                <a:lnTo>
                  <a:pt x="18" y="13"/>
                </a:lnTo>
                <a:lnTo>
                  <a:pt x="18" y="14"/>
                </a:lnTo>
                <a:lnTo>
                  <a:pt x="17" y="15"/>
                </a:lnTo>
                <a:lnTo>
                  <a:pt x="16" y="17"/>
                </a:lnTo>
                <a:lnTo>
                  <a:pt x="14" y="18"/>
                </a:lnTo>
                <a:lnTo>
                  <a:pt x="14" y="18"/>
                </a:lnTo>
                <a:lnTo>
                  <a:pt x="13" y="19"/>
                </a:lnTo>
                <a:lnTo>
                  <a:pt x="12" y="19"/>
                </a:lnTo>
                <a:lnTo>
                  <a:pt x="12" y="18"/>
                </a:lnTo>
                <a:lnTo>
                  <a:pt x="13" y="14"/>
                </a:lnTo>
                <a:lnTo>
                  <a:pt x="16" y="10"/>
                </a:lnTo>
                <a:lnTo>
                  <a:pt x="17" y="6"/>
                </a:lnTo>
                <a:lnTo>
                  <a:pt x="16" y="7"/>
                </a:lnTo>
                <a:lnTo>
                  <a:pt x="12" y="13"/>
                </a:lnTo>
                <a:lnTo>
                  <a:pt x="9" y="19"/>
                </a:lnTo>
                <a:lnTo>
                  <a:pt x="7" y="24"/>
                </a:lnTo>
                <a:lnTo>
                  <a:pt x="7" y="26"/>
                </a:lnTo>
                <a:lnTo>
                  <a:pt x="5" y="26"/>
                </a:lnTo>
                <a:lnTo>
                  <a:pt x="5" y="26"/>
                </a:lnTo>
                <a:lnTo>
                  <a:pt x="4" y="26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7" y="18"/>
                </a:lnTo>
                <a:lnTo>
                  <a:pt x="7" y="18"/>
                </a:lnTo>
                <a:lnTo>
                  <a:pt x="5" y="18"/>
                </a:lnTo>
                <a:lnTo>
                  <a:pt x="5" y="18"/>
                </a:lnTo>
                <a:lnTo>
                  <a:pt x="8" y="13"/>
                </a:lnTo>
                <a:lnTo>
                  <a:pt x="7" y="11"/>
                </a:lnTo>
                <a:lnTo>
                  <a:pt x="4" y="11"/>
                </a:lnTo>
                <a:lnTo>
                  <a:pt x="3" y="13"/>
                </a:lnTo>
                <a:lnTo>
                  <a:pt x="3" y="14"/>
                </a:lnTo>
                <a:lnTo>
                  <a:pt x="1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1" y="13"/>
                </a:lnTo>
                <a:lnTo>
                  <a:pt x="4" y="10"/>
                </a:lnTo>
                <a:lnTo>
                  <a:pt x="4" y="9"/>
                </a:lnTo>
                <a:lnTo>
                  <a:pt x="8" y="6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10" y="3"/>
                </a:lnTo>
                <a:lnTo>
                  <a:pt x="12" y="3"/>
                </a:lnTo>
                <a:lnTo>
                  <a:pt x="13" y="2"/>
                </a:lnTo>
                <a:lnTo>
                  <a:pt x="13" y="2"/>
                </a:lnTo>
                <a:lnTo>
                  <a:pt x="13" y="3"/>
                </a:lnTo>
                <a:lnTo>
                  <a:pt x="13" y="6"/>
                </a:lnTo>
                <a:lnTo>
                  <a:pt x="18" y="1"/>
                </a:lnTo>
                <a:lnTo>
                  <a:pt x="20" y="1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03"/>
          <p:cNvSpPr>
            <a:spLocks noEditPoints="1"/>
          </p:cNvSpPr>
          <p:nvPr/>
        </p:nvSpPr>
        <p:spPr bwMode="auto">
          <a:xfrm>
            <a:off x="3997325" y="3176588"/>
            <a:ext cx="563563" cy="236538"/>
          </a:xfrm>
          <a:custGeom>
            <a:avLst/>
            <a:gdLst>
              <a:gd name="T0" fmla="*/ 117 w 355"/>
              <a:gd name="T1" fmla="*/ 8 h 149"/>
              <a:gd name="T2" fmla="*/ 120 w 355"/>
              <a:gd name="T3" fmla="*/ 17 h 149"/>
              <a:gd name="T4" fmla="*/ 137 w 355"/>
              <a:gd name="T5" fmla="*/ 11 h 149"/>
              <a:gd name="T6" fmla="*/ 156 w 355"/>
              <a:gd name="T7" fmla="*/ 8 h 149"/>
              <a:gd name="T8" fmla="*/ 159 w 355"/>
              <a:gd name="T9" fmla="*/ 19 h 149"/>
              <a:gd name="T10" fmla="*/ 172 w 355"/>
              <a:gd name="T11" fmla="*/ 16 h 149"/>
              <a:gd name="T12" fmla="*/ 180 w 355"/>
              <a:gd name="T13" fmla="*/ 16 h 149"/>
              <a:gd name="T14" fmla="*/ 202 w 355"/>
              <a:gd name="T15" fmla="*/ 2 h 149"/>
              <a:gd name="T16" fmla="*/ 222 w 355"/>
              <a:gd name="T17" fmla="*/ 2 h 149"/>
              <a:gd name="T18" fmla="*/ 221 w 355"/>
              <a:gd name="T19" fmla="*/ 20 h 149"/>
              <a:gd name="T20" fmla="*/ 242 w 355"/>
              <a:gd name="T21" fmla="*/ 7 h 149"/>
              <a:gd name="T22" fmla="*/ 265 w 355"/>
              <a:gd name="T23" fmla="*/ 7 h 149"/>
              <a:gd name="T24" fmla="*/ 284 w 355"/>
              <a:gd name="T25" fmla="*/ 16 h 149"/>
              <a:gd name="T26" fmla="*/ 309 w 355"/>
              <a:gd name="T27" fmla="*/ 3 h 149"/>
              <a:gd name="T28" fmla="*/ 327 w 355"/>
              <a:gd name="T29" fmla="*/ 7 h 149"/>
              <a:gd name="T30" fmla="*/ 341 w 355"/>
              <a:gd name="T31" fmla="*/ 16 h 149"/>
              <a:gd name="T32" fmla="*/ 339 w 355"/>
              <a:gd name="T33" fmla="*/ 11 h 149"/>
              <a:gd name="T34" fmla="*/ 316 w 355"/>
              <a:gd name="T35" fmla="*/ 27 h 149"/>
              <a:gd name="T36" fmla="*/ 299 w 355"/>
              <a:gd name="T37" fmla="*/ 28 h 149"/>
              <a:gd name="T38" fmla="*/ 289 w 355"/>
              <a:gd name="T39" fmla="*/ 51 h 149"/>
              <a:gd name="T40" fmla="*/ 284 w 355"/>
              <a:gd name="T41" fmla="*/ 88 h 149"/>
              <a:gd name="T42" fmla="*/ 289 w 355"/>
              <a:gd name="T43" fmla="*/ 109 h 149"/>
              <a:gd name="T44" fmla="*/ 286 w 355"/>
              <a:gd name="T45" fmla="*/ 133 h 149"/>
              <a:gd name="T46" fmla="*/ 271 w 355"/>
              <a:gd name="T47" fmla="*/ 149 h 149"/>
              <a:gd name="T48" fmla="*/ 267 w 355"/>
              <a:gd name="T49" fmla="*/ 138 h 149"/>
              <a:gd name="T50" fmla="*/ 267 w 355"/>
              <a:gd name="T51" fmla="*/ 117 h 149"/>
              <a:gd name="T52" fmla="*/ 278 w 355"/>
              <a:gd name="T53" fmla="*/ 83 h 149"/>
              <a:gd name="T54" fmla="*/ 278 w 355"/>
              <a:gd name="T55" fmla="*/ 66 h 149"/>
              <a:gd name="T56" fmla="*/ 273 w 355"/>
              <a:gd name="T57" fmla="*/ 38 h 149"/>
              <a:gd name="T58" fmla="*/ 268 w 355"/>
              <a:gd name="T59" fmla="*/ 36 h 149"/>
              <a:gd name="T60" fmla="*/ 261 w 355"/>
              <a:gd name="T61" fmla="*/ 58 h 149"/>
              <a:gd name="T62" fmla="*/ 264 w 355"/>
              <a:gd name="T63" fmla="*/ 25 h 149"/>
              <a:gd name="T64" fmla="*/ 255 w 355"/>
              <a:gd name="T65" fmla="*/ 13 h 149"/>
              <a:gd name="T66" fmla="*/ 243 w 355"/>
              <a:gd name="T67" fmla="*/ 9 h 149"/>
              <a:gd name="T68" fmla="*/ 215 w 355"/>
              <a:gd name="T69" fmla="*/ 21 h 149"/>
              <a:gd name="T70" fmla="*/ 197 w 355"/>
              <a:gd name="T71" fmla="*/ 27 h 149"/>
              <a:gd name="T72" fmla="*/ 190 w 355"/>
              <a:gd name="T73" fmla="*/ 12 h 149"/>
              <a:gd name="T74" fmla="*/ 164 w 355"/>
              <a:gd name="T75" fmla="*/ 24 h 149"/>
              <a:gd name="T76" fmla="*/ 163 w 355"/>
              <a:gd name="T77" fmla="*/ 9 h 149"/>
              <a:gd name="T78" fmla="*/ 148 w 355"/>
              <a:gd name="T79" fmla="*/ 11 h 149"/>
              <a:gd name="T80" fmla="*/ 141 w 355"/>
              <a:gd name="T81" fmla="*/ 9 h 149"/>
              <a:gd name="T82" fmla="*/ 120 w 355"/>
              <a:gd name="T83" fmla="*/ 21 h 149"/>
              <a:gd name="T84" fmla="*/ 108 w 355"/>
              <a:gd name="T85" fmla="*/ 23 h 149"/>
              <a:gd name="T86" fmla="*/ 92 w 355"/>
              <a:gd name="T87" fmla="*/ 24 h 149"/>
              <a:gd name="T88" fmla="*/ 87 w 355"/>
              <a:gd name="T89" fmla="*/ 11 h 149"/>
              <a:gd name="T90" fmla="*/ 75 w 355"/>
              <a:gd name="T91" fmla="*/ 13 h 149"/>
              <a:gd name="T92" fmla="*/ 68 w 355"/>
              <a:gd name="T93" fmla="*/ 9 h 149"/>
              <a:gd name="T94" fmla="*/ 58 w 355"/>
              <a:gd name="T95" fmla="*/ 13 h 149"/>
              <a:gd name="T96" fmla="*/ 50 w 355"/>
              <a:gd name="T97" fmla="*/ 12 h 149"/>
              <a:gd name="T98" fmla="*/ 42 w 355"/>
              <a:gd name="T99" fmla="*/ 13 h 149"/>
              <a:gd name="T100" fmla="*/ 29 w 355"/>
              <a:gd name="T101" fmla="*/ 21 h 149"/>
              <a:gd name="T102" fmla="*/ 21 w 355"/>
              <a:gd name="T103" fmla="*/ 21 h 149"/>
              <a:gd name="T104" fmla="*/ 8 w 355"/>
              <a:gd name="T105" fmla="*/ 19 h 149"/>
              <a:gd name="T106" fmla="*/ 16 w 355"/>
              <a:gd name="T107" fmla="*/ 6 h 149"/>
              <a:gd name="T108" fmla="*/ 24 w 355"/>
              <a:gd name="T109" fmla="*/ 12 h 149"/>
              <a:gd name="T110" fmla="*/ 42 w 355"/>
              <a:gd name="T111" fmla="*/ 4 h 149"/>
              <a:gd name="T112" fmla="*/ 50 w 355"/>
              <a:gd name="T113" fmla="*/ 7 h 149"/>
              <a:gd name="T114" fmla="*/ 70 w 355"/>
              <a:gd name="T115" fmla="*/ 3 h 149"/>
              <a:gd name="T116" fmla="*/ 81 w 355"/>
              <a:gd name="T117" fmla="*/ 9 h 149"/>
              <a:gd name="T118" fmla="*/ 101 w 355"/>
              <a:gd name="T119" fmla="*/ 3 h 149"/>
              <a:gd name="T120" fmla="*/ 106 w 355"/>
              <a:gd name="T121" fmla="*/ 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5" h="149">
                <a:moveTo>
                  <a:pt x="292" y="15"/>
                </a:moveTo>
                <a:lnTo>
                  <a:pt x="286" y="21"/>
                </a:lnTo>
                <a:lnTo>
                  <a:pt x="280" y="28"/>
                </a:lnTo>
                <a:lnTo>
                  <a:pt x="280" y="29"/>
                </a:lnTo>
                <a:lnTo>
                  <a:pt x="272" y="50"/>
                </a:lnTo>
                <a:lnTo>
                  <a:pt x="263" y="72"/>
                </a:lnTo>
                <a:lnTo>
                  <a:pt x="273" y="50"/>
                </a:lnTo>
                <a:lnTo>
                  <a:pt x="286" y="29"/>
                </a:lnTo>
                <a:lnTo>
                  <a:pt x="288" y="28"/>
                </a:lnTo>
                <a:lnTo>
                  <a:pt x="289" y="28"/>
                </a:lnTo>
                <a:lnTo>
                  <a:pt x="292" y="15"/>
                </a:lnTo>
                <a:close/>
                <a:moveTo>
                  <a:pt x="114" y="0"/>
                </a:moveTo>
                <a:lnTo>
                  <a:pt x="114" y="0"/>
                </a:lnTo>
                <a:lnTo>
                  <a:pt x="113" y="6"/>
                </a:lnTo>
                <a:lnTo>
                  <a:pt x="112" y="11"/>
                </a:lnTo>
                <a:lnTo>
                  <a:pt x="110" y="15"/>
                </a:lnTo>
                <a:lnTo>
                  <a:pt x="112" y="13"/>
                </a:lnTo>
                <a:lnTo>
                  <a:pt x="114" y="11"/>
                </a:lnTo>
                <a:lnTo>
                  <a:pt x="117" y="8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2" y="4"/>
                </a:lnTo>
                <a:lnTo>
                  <a:pt x="123" y="4"/>
                </a:lnTo>
                <a:lnTo>
                  <a:pt x="123" y="6"/>
                </a:lnTo>
                <a:lnTo>
                  <a:pt x="122" y="8"/>
                </a:lnTo>
                <a:lnTo>
                  <a:pt x="123" y="6"/>
                </a:lnTo>
                <a:lnTo>
                  <a:pt x="125" y="6"/>
                </a:lnTo>
                <a:lnTo>
                  <a:pt x="126" y="6"/>
                </a:lnTo>
                <a:lnTo>
                  <a:pt x="127" y="4"/>
                </a:lnTo>
                <a:lnTo>
                  <a:pt x="127" y="4"/>
                </a:lnTo>
                <a:lnTo>
                  <a:pt x="127" y="6"/>
                </a:lnTo>
                <a:lnTo>
                  <a:pt x="127" y="7"/>
                </a:lnTo>
                <a:lnTo>
                  <a:pt x="126" y="9"/>
                </a:lnTo>
                <a:lnTo>
                  <a:pt x="125" y="11"/>
                </a:lnTo>
                <a:lnTo>
                  <a:pt x="122" y="13"/>
                </a:lnTo>
                <a:lnTo>
                  <a:pt x="121" y="15"/>
                </a:lnTo>
                <a:lnTo>
                  <a:pt x="120" y="17"/>
                </a:lnTo>
                <a:lnTo>
                  <a:pt x="118" y="19"/>
                </a:lnTo>
                <a:lnTo>
                  <a:pt x="118" y="20"/>
                </a:lnTo>
                <a:lnTo>
                  <a:pt x="118" y="20"/>
                </a:lnTo>
                <a:lnTo>
                  <a:pt x="118" y="19"/>
                </a:lnTo>
                <a:lnTo>
                  <a:pt x="120" y="17"/>
                </a:lnTo>
                <a:lnTo>
                  <a:pt x="123" y="15"/>
                </a:lnTo>
                <a:lnTo>
                  <a:pt x="126" y="11"/>
                </a:lnTo>
                <a:lnTo>
                  <a:pt x="129" y="8"/>
                </a:lnTo>
                <a:lnTo>
                  <a:pt x="133" y="6"/>
                </a:lnTo>
                <a:lnTo>
                  <a:pt x="137" y="3"/>
                </a:lnTo>
                <a:lnTo>
                  <a:pt x="137" y="3"/>
                </a:lnTo>
                <a:lnTo>
                  <a:pt x="138" y="3"/>
                </a:lnTo>
                <a:lnTo>
                  <a:pt x="138" y="4"/>
                </a:lnTo>
                <a:lnTo>
                  <a:pt x="134" y="11"/>
                </a:lnTo>
                <a:lnTo>
                  <a:pt x="131" y="16"/>
                </a:lnTo>
                <a:lnTo>
                  <a:pt x="131" y="16"/>
                </a:lnTo>
                <a:lnTo>
                  <a:pt x="133" y="15"/>
                </a:lnTo>
                <a:lnTo>
                  <a:pt x="134" y="12"/>
                </a:lnTo>
                <a:lnTo>
                  <a:pt x="137" y="11"/>
                </a:lnTo>
                <a:lnTo>
                  <a:pt x="138" y="8"/>
                </a:lnTo>
                <a:lnTo>
                  <a:pt x="139" y="7"/>
                </a:lnTo>
                <a:lnTo>
                  <a:pt x="143" y="4"/>
                </a:lnTo>
                <a:lnTo>
                  <a:pt x="146" y="3"/>
                </a:lnTo>
                <a:lnTo>
                  <a:pt x="150" y="2"/>
                </a:lnTo>
                <a:lnTo>
                  <a:pt x="150" y="2"/>
                </a:lnTo>
                <a:lnTo>
                  <a:pt x="151" y="2"/>
                </a:lnTo>
                <a:lnTo>
                  <a:pt x="151" y="2"/>
                </a:lnTo>
                <a:lnTo>
                  <a:pt x="150" y="6"/>
                </a:lnTo>
                <a:lnTo>
                  <a:pt x="147" y="9"/>
                </a:lnTo>
                <a:lnTo>
                  <a:pt x="144" y="13"/>
                </a:lnTo>
                <a:lnTo>
                  <a:pt x="150" y="8"/>
                </a:lnTo>
                <a:lnTo>
                  <a:pt x="155" y="4"/>
                </a:lnTo>
                <a:lnTo>
                  <a:pt x="155" y="3"/>
                </a:lnTo>
                <a:lnTo>
                  <a:pt x="156" y="3"/>
                </a:lnTo>
                <a:lnTo>
                  <a:pt x="158" y="3"/>
                </a:lnTo>
                <a:lnTo>
                  <a:pt x="158" y="3"/>
                </a:lnTo>
                <a:lnTo>
                  <a:pt x="158" y="4"/>
                </a:lnTo>
                <a:lnTo>
                  <a:pt x="156" y="8"/>
                </a:lnTo>
                <a:lnTo>
                  <a:pt x="154" y="12"/>
                </a:lnTo>
                <a:lnTo>
                  <a:pt x="152" y="15"/>
                </a:lnTo>
                <a:lnTo>
                  <a:pt x="150" y="16"/>
                </a:lnTo>
                <a:lnTo>
                  <a:pt x="151" y="16"/>
                </a:lnTo>
                <a:lnTo>
                  <a:pt x="154" y="13"/>
                </a:lnTo>
                <a:lnTo>
                  <a:pt x="156" y="11"/>
                </a:lnTo>
                <a:lnTo>
                  <a:pt x="159" y="8"/>
                </a:lnTo>
                <a:lnTo>
                  <a:pt x="163" y="6"/>
                </a:lnTo>
                <a:lnTo>
                  <a:pt x="167" y="3"/>
                </a:lnTo>
                <a:lnTo>
                  <a:pt x="168" y="3"/>
                </a:lnTo>
                <a:lnTo>
                  <a:pt x="168" y="3"/>
                </a:lnTo>
                <a:lnTo>
                  <a:pt x="168" y="4"/>
                </a:lnTo>
                <a:lnTo>
                  <a:pt x="167" y="8"/>
                </a:lnTo>
                <a:lnTo>
                  <a:pt x="164" y="11"/>
                </a:lnTo>
                <a:lnTo>
                  <a:pt x="163" y="13"/>
                </a:lnTo>
                <a:lnTo>
                  <a:pt x="162" y="16"/>
                </a:lnTo>
                <a:lnTo>
                  <a:pt x="16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9"/>
                </a:lnTo>
                <a:lnTo>
                  <a:pt x="162" y="16"/>
                </a:lnTo>
                <a:lnTo>
                  <a:pt x="164" y="13"/>
                </a:lnTo>
                <a:lnTo>
                  <a:pt x="169" y="9"/>
                </a:lnTo>
                <a:lnTo>
                  <a:pt x="175" y="6"/>
                </a:lnTo>
                <a:lnTo>
                  <a:pt x="175" y="4"/>
                </a:lnTo>
                <a:lnTo>
                  <a:pt x="176" y="4"/>
                </a:lnTo>
                <a:lnTo>
                  <a:pt x="177" y="4"/>
                </a:lnTo>
                <a:lnTo>
                  <a:pt x="179" y="4"/>
                </a:lnTo>
                <a:lnTo>
                  <a:pt x="179" y="6"/>
                </a:lnTo>
                <a:lnTo>
                  <a:pt x="177" y="8"/>
                </a:lnTo>
                <a:lnTo>
                  <a:pt x="175" y="11"/>
                </a:lnTo>
                <a:lnTo>
                  <a:pt x="173" y="13"/>
                </a:lnTo>
                <a:lnTo>
                  <a:pt x="172" y="16"/>
                </a:lnTo>
                <a:lnTo>
                  <a:pt x="171" y="19"/>
                </a:lnTo>
                <a:lnTo>
                  <a:pt x="171" y="19"/>
                </a:lnTo>
                <a:lnTo>
                  <a:pt x="171" y="19"/>
                </a:lnTo>
                <a:lnTo>
                  <a:pt x="171" y="17"/>
                </a:lnTo>
                <a:lnTo>
                  <a:pt x="172" y="16"/>
                </a:lnTo>
                <a:lnTo>
                  <a:pt x="173" y="13"/>
                </a:lnTo>
                <a:lnTo>
                  <a:pt x="175" y="12"/>
                </a:lnTo>
                <a:lnTo>
                  <a:pt x="176" y="9"/>
                </a:lnTo>
                <a:lnTo>
                  <a:pt x="177" y="8"/>
                </a:lnTo>
                <a:lnTo>
                  <a:pt x="180" y="6"/>
                </a:lnTo>
                <a:lnTo>
                  <a:pt x="184" y="3"/>
                </a:lnTo>
                <a:lnTo>
                  <a:pt x="186" y="2"/>
                </a:lnTo>
                <a:lnTo>
                  <a:pt x="188" y="2"/>
                </a:lnTo>
                <a:lnTo>
                  <a:pt x="188" y="2"/>
                </a:lnTo>
                <a:lnTo>
                  <a:pt x="189" y="2"/>
                </a:lnTo>
                <a:lnTo>
                  <a:pt x="189" y="3"/>
                </a:lnTo>
                <a:lnTo>
                  <a:pt x="186" y="6"/>
                </a:lnTo>
                <a:lnTo>
                  <a:pt x="185" y="9"/>
                </a:lnTo>
                <a:lnTo>
                  <a:pt x="183" y="13"/>
                </a:lnTo>
                <a:lnTo>
                  <a:pt x="181" y="16"/>
                </a:lnTo>
                <a:lnTo>
                  <a:pt x="180" y="17"/>
                </a:lnTo>
                <a:lnTo>
                  <a:pt x="180" y="17"/>
                </a:lnTo>
                <a:lnTo>
                  <a:pt x="180" y="17"/>
                </a:lnTo>
                <a:lnTo>
                  <a:pt x="180" y="16"/>
                </a:lnTo>
                <a:lnTo>
                  <a:pt x="181" y="15"/>
                </a:lnTo>
                <a:lnTo>
                  <a:pt x="183" y="13"/>
                </a:lnTo>
                <a:lnTo>
                  <a:pt x="184" y="12"/>
                </a:lnTo>
                <a:lnTo>
                  <a:pt x="185" y="9"/>
                </a:lnTo>
                <a:lnTo>
                  <a:pt x="186" y="8"/>
                </a:lnTo>
                <a:lnTo>
                  <a:pt x="188" y="7"/>
                </a:lnTo>
                <a:lnTo>
                  <a:pt x="189" y="6"/>
                </a:lnTo>
                <a:lnTo>
                  <a:pt x="189" y="6"/>
                </a:lnTo>
                <a:lnTo>
                  <a:pt x="190" y="6"/>
                </a:lnTo>
                <a:lnTo>
                  <a:pt x="192" y="6"/>
                </a:lnTo>
                <a:lnTo>
                  <a:pt x="192" y="6"/>
                </a:lnTo>
                <a:lnTo>
                  <a:pt x="192" y="7"/>
                </a:lnTo>
                <a:lnTo>
                  <a:pt x="188" y="11"/>
                </a:lnTo>
                <a:lnTo>
                  <a:pt x="185" y="15"/>
                </a:lnTo>
                <a:lnTo>
                  <a:pt x="192" y="8"/>
                </a:lnTo>
                <a:lnTo>
                  <a:pt x="201" y="2"/>
                </a:lnTo>
                <a:lnTo>
                  <a:pt x="201" y="2"/>
                </a:lnTo>
                <a:lnTo>
                  <a:pt x="202" y="2"/>
                </a:lnTo>
                <a:lnTo>
                  <a:pt x="202" y="2"/>
                </a:lnTo>
                <a:lnTo>
                  <a:pt x="202" y="3"/>
                </a:lnTo>
                <a:lnTo>
                  <a:pt x="201" y="7"/>
                </a:lnTo>
                <a:lnTo>
                  <a:pt x="198" y="12"/>
                </a:lnTo>
                <a:lnTo>
                  <a:pt x="204" y="7"/>
                </a:lnTo>
                <a:lnTo>
                  <a:pt x="207" y="3"/>
                </a:lnTo>
                <a:lnTo>
                  <a:pt x="209" y="3"/>
                </a:lnTo>
                <a:lnTo>
                  <a:pt x="210" y="3"/>
                </a:lnTo>
                <a:lnTo>
                  <a:pt x="211" y="3"/>
                </a:lnTo>
                <a:lnTo>
                  <a:pt x="211" y="3"/>
                </a:lnTo>
                <a:lnTo>
                  <a:pt x="211" y="4"/>
                </a:lnTo>
                <a:lnTo>
                  <a:pt x="207" y="11"/>
                </a:lnTo>
                <a:lnTo>
                  <a:pt x="204" y="17"/>
                </a:lnTo>
                <a:lnTo>
                  <a:pt x="207" y="12"/>
                </a:lnTo>
                <a:lnTo>
                  <a:pt x="213" y="7"/>
                </a:lnTo>
                <a:lnTo>
                  <a:pt x="218" y="3"/>
                </a:lnTo>
                <a:lnTo>
                  <a:pt x="218" y="2"/>
                </a:lnTo>
                <a:lnTo>
                  <a:pt x="219" y="2"/>
                </a:lnTo>
                <a:lnTo>
                  <a:pt x="221" y="2"/>
                </a:lnTo>
                <a:lnTo>
                  <a:pt x="222" y="2"/>
                </a:lnTo>
                <a:lnTo>
                  <a:pt x="222" y="3"/>
                </a:lnTo>
                <a:lnTo>
                  <a:pt x="218" y="9"/>
                </a:lnTo>
                <a:lnTo>
                  <a:pt x="214" y="15"/>
                </a:lnTo>
                <a:lnTo>
                  <a:pt x="214" y="15"/>
                </a:lnTo>
                <a:lnTo>
                  <a:pt x="218" y="9"/>
                </a:lnTo>
                <a:lnTo>
                  <a:pt x="223" y="6"/>
                </a:lnTo>
                <a:lnTo>
                  <a:pt x="227" y="3"/>
                </a:lnTo>
                <a:lnTo>
                  <a:pt x="228" y="3"/>
                </a:lnTo>
                <a:lnTo>
                  <a:pt x="230" y="3"/>
                </a:lnTo>
                <a:lnTo>
                  <a:pt x="230" y="3"/>
                </a:lnTo>
                <a:lnTo>
                  <a:pt x="230" y="4"/>
                </a:lnTo>
                <a:lnTo>
                  <a:pt x="230" y="6"/>
                </a:lnTo>
                <a:lnTo>
                  <a:pt x="228" y="7"/>
                </a:lnTo>
                <a:lnTo>
                  <a:pt x="227" y="9"/>
                </a:lnTo>
                <a:lnTo>
                  <a:pt x="226" y="12"/>
                </a:lnTo>
                <a:lnTo>
                  <a:pt x="223" y="15"/>
                </a:lnTo>
                <a:lnTo>
                  <a:pt x="222" y="16"/>
                </a:lnTo>
                <a:lnTo>
                  <a:pt x="222" y="19"/>
                </a:lnTo>
                <a:lnTo>
                  <a:pt x="221" y="20"/>
                </a:lnTo>
                <a:lnTo>
                  <a:pt x="221" y="20"/>
                </a:lnTo>
                <a:lnTo>
                  <a:pt x="221" y="20"/>
                </a:lnTo>
                <a:lnTo>
                  <a:pt x="221" y="20"/>
                </a:lnTo>
                <a:lnTo>
                  <a:pt x="223" y="17"/>
                </a:lnTo>
                <a:lnTo>
                  <a:pt x="225" y="15"/>
                </a:lnTo>
                <a:lnTo>
                  <a:pt x="228" y="11"/>
                </a:lnTo>
                <a:lnTo>
                  <a:pt x="232" y="7"/>
                </a:lnTo>
                <a:lnTo>
                  <a:pt x="236" y="4"/>
                </a:lnTo>
                <a:lnTo>
                  <a:pt x="238" y="3"/>
                </a:lnTo>
                <a:lnTo>
                  <a:pt x="239" y="3"/>
                </a:lnTo>
                <a:lnTo>
                  <a:pt x="239" y="3"/>
                </a:lnTo>
                <a:lnTo>
                  <a:pt x="240" y="4"/>
                </a:lnTo>
                <a:lnTo>
                  <a:pt x="239" y="7"/>
                </a:lnTo>
                <a:lnTo>
                  <a:pt x="238" y="9"/>
                </a:lnTo>
                <a:lnTo>
                  <a:pt x="235" y="13"/>
                </a:lnTo>
                <a:lnTo>
                  <a:pt x="235" y="15"/>
                </a:lnTo>
                <a:lnTo>
                  <a:pt x="236" y="12"/>
                </a:lnTo>
                <a:lnTo>
                  <a:pt x="239" y="9"/>
                </a:lnTo>
                <a:lnTo>
                  <a:pt x="242" y="7"/>
                </a:lnTo>
                <a:lnTo>
                  <a:pt x="246" y="4"/>
                </a:lnTo>
                <a:lnTo>
                  <a:pt x="250" y="3"/>
                </a:lnTo>
                <a:lnTo>
                  <a:pt x="250" y="2"/>
                </a:lnTo>
                <a:lnTo>
                  <a:pt x="251" y="2"/>
                </a:lnTo>
                <a:lnTo>
                  <a:pt x="251" y="3"/>
                </a:lnTo>
                <a:lnTo>
                  <a:pt x="251" y="7"/>
                </a:lnTo>
                <a:lnTo>
                  <a:pt x="250" y="11"/>
                </a:lnTo>
                <a:lnTo>
                  <a:pt x="248" y="15"/>
                </a:lnTo>
                <a:lnTo>
                  <a:pt x="246" y="19"/>
                </a:lnTo>
                <a:lnTo>
                  <a:pt x="250" y="15"/>
                </a:lnTo>
                <a:lnTo>
                  <a:pt x="252" y="11"/>
                </a:lnTo>
                <a:lnTo>
                  <a:pt x="256" y="8"/>
                </a:lnTo>
                <a:lnTo>
                  <a:pt x="260" y="6"/>
                </a:lnTo>
                <a:lnTo>
                  <a:pt x="261" y="6"/>
                </a:lnTo>
                <a:lnTo>
                  <a:pt x="263" y="6"/>
                </a:lnTo>
                <a:lnTo>
                  <a:pt x="263" y="6"/>
                </a:lnTo>
                <a:lnTo>
                  <a:pt x="263" y="7"/>
                </a:lnTo>
                <a:lnTo>
                  <a:pt x="261" y="11"/>
                </a:lnTo>
                <a:lnTo>
                  <a:pt x="265" y="7"/>
                </a:lnTo>
                <a:lnTo>
                  <a:pt x="269" y="3"/>
                </a:lnTo>
                <a:lnTo>
                  <a:pt x="271" y="3"/>
                </a:lnTo>
                <a:lnTo>
                  <a:pt x="272" y="2"/>
                </a:lnTo>
                <a:lnTo>
                  <a:pt x="272" y="2"/>
                </a:lnTo>
                <a:lnTo>
                  <a:pt x="273" y="2"/>
                </a:lnTo>
                <a:lnTo>
                  <a:pt x="273" y="3"/>
                </a:lnTo>
                <a:lnTo>
                  <a:pt x="271" y="11"/>
                </a:lnTo>
                <a:lnTo>
                  <a:pt x="267" y="20"/>
                </a:lnTo>
                <a:lnTo>
                  <a:pt x="272" y="16"/>
                </a:lnTo>
                <a:lnTo>
                  <a:pt x="276" y="12"/>
                </a:lnTo>
                <a:lnTo>
                  <a:pt x="281" y="7"/>
                </a:lnTo>
                <a:lnTo>
                  <a:pt x="285" y="4"/>
                </a:lnTo>
                <a:lnTo>
                  <a:pt x="286" y="3"/>
                </a:lnTo>
                <a:lnTo>
                  <a:pt x="288" y="3"/>
                </a:lnTo>
                <a:lnTo>
                  <a:pt x="288" y="3"/>
                </a:lnTo>
                <a:lnTo>
                  <a:pt x="288" y="4"/>
                </a:lnTo>
                <a:lnTo>
                  <a:pt x="286" y="8"/>
                </a:lnTo>
                <a:lnTo>
                  <a:pt x="285" y="12"/>
                </a:lnTo>
                <a:lnTo>
                  <a:pt x="284" y="16"/>
                </a:lnTo>
                <a:lnTo>
                  <a:pt x="282" y="21"/>
                </a:lnTo>
                <a:lnTo>
                  <a:pt x="281" y="24"/>
                </a:lnTo>
                <a:lnTo>
                  <a:pt x="289" y="15"/>
                </a:lnTo>
                <a:lnTo>
                  <a:pt x="295" y="6"/>
                </a:lnTo>
                <a:lnTo>
                  <a:pt x="295" y="6"/>
                </a:lnTo>
                <a:lnTo>
                  <a:pt x="297" y="6"/>
                </a:lnTo>
                <a:lnTo>
                  <a:pt x="298" y="4"/>
                </a:lnTo>
                <a:lnTo>
                  <a:pt x="299" y="4"/>
                </a:lnTo>
                <a:lnTo>
                  <a:pt x="299" y="6"/>
                </a:lnTo>
                <a:lnTo>
                  <a:pt x="297" y="12"/>
                </a:lnTo>
                <a:lnTo>
                  <a:pt x="294" y="20"/>
                </a:lnTo>
                <a:lnTo>
                  <a:pt x="294" y="21"/>
                </a:lnTo>
                <a:lnTo>
                  <a:pt x="297" y="16"/>
                </a:lnTo>
                <a:lnTo>
                  <a:pt x="299" y="12"/>
                </a:lnTo>
                <a:lnTo>
                  <a:pt x="302" y="8"/>
                </a:lnTo>
                <a:lnTo>
                  <a:pt x="306" y="4"/>
                </a:lnTo>
                <a:lnTo>
                  <a:pt x="307" y="4"/>
                </a:lnTo>
                <a:lnTo>
                  <a:pt x="309" y="3"/>
                </a:lnTo>
                <a:lnTo>
                  <a:pt x="309" y="3"/>
                </a:lnTo>
                <a:lnTo>
                  <a:pt x="310" y="3"/>
                </a:lnTo>
                <a:lnTo>
                  <a:pt x="310" y="4"/>
                </a:lnTo>
                <a:lnTo>
                  <a:pt x="307" y="11"/>
                </a:lnTo>
                <a:lnTo>
                  <a:pt x="305" y="16"/>
                </a:lnTo>
                <a:lnTo>
                  <a:pt x="309" y="12"/>
                </a:lnTo>
                <a:lnTo>
                  <a:pt x="311" y="8"/>
                </a:lnTo>
                <a:lnTo>
                  <a:pt x="315" y="4"/>
                </a:lnTo>
                <a:lnTo>
                  <a:pt x="320" y="2"/>
                </a:lnTo>
                <a:lnTo>
                  <a:pt x="320" y="2"/>
                </a:lnTo>
                <a:lnTo>
                  <a:pt x="322" y="2"/>
                </a:lnTo>
                <a:lnTo>
                  <a:pt x="322" y="2"/>
                </a:lnTo>
                <a:lnTo>
                  <a:pt x="322" y="6"/>
                </a:lnTo>
                <a:lnTo>
                  <a:pt x="320" y="9"/>
                </a:lnTo>
                <a:lnTo>
                  <a:pt x="319" y="13"/>
                </a:lnTo>
                <a:lnTo>
                  <a:pt x="318" y="17"/>
                </a:lnTo>
                <a:lnTo>
                  <a:pt x="316" y="21"/>
                </a:lnTo>
                <a:lnTo>
                  <a:pt x="318" y="20"/>
                </a:lnTo>
                <a:lnTo>
                  <a:pt x="320" y="15"/>
                </a:lnTo>
                <a:lnTo>
                  <a:pt x="327" y="7"/>
                </a:lnTo>
                <a:lnTo>
                  <a:pt x="328" y="7"/>
                </a:lnTo>
                <a:lnTo>
                  <a:pt x="330" y="6"/>
                </a:lnTo>
                <a:lnTo>
                  <a:pt x="331" y="6"/>
                </a:lnTo>
                <a:lnTo>
                  <a:pt x="332" y="4"/>
                </a:lnTo>
                <a:lnTo>
                  <a:pt x="332" y="6"/>
                </a:lnTo>
                <a:lnTo>
                  <a:pt x="331" y="9"/>
                </a:lnTo>
                <a:lnTo>
                  <a:pt x="328" y="15"/>
                </a:lnTo>
                <a:lnTo>
                  <a:pt x="326" y="19"/>
                </a:lnTo>
                <a:lnTo>
                  <a:pt x="323" y="24"/>
                </a:lnTo>
                <a:lnTo>
                  <a:pt x="327" y="19"/>
                </a:lnTo>
                <a:lnTo>
                  <a:pt x="331" y="13"/>
                </a:lnTo>
                <a:lnTo>
                  <a:pt x="336" y="8"/>
                </a:lnTo>
                <a:lnTo>
                  <a:pt x="341" y="4"/>
                </a:lnTo>
                <a:lnTo>
                  <a:pt x="343" y="4"/>
                </a:lnTo>
                <a:lnTo>
                  <a:pt x="344" y="3"/>
                </a:lnTo>
                <a:lnTo>
                  <a:pt x="344" y="4"/>
                </a:lnTo>
                <a:lnTo>
                  <a:pt x="344" y="8"/>
                </a:lnTo>
                <a:lnTo>
                  <a:pt x="343" y="12"/>
                </a:lnTo>
                <a:lnTo>
                  <a:pt x="341" y="16"/>
                </a:lnTo>
                <a:lnTo>
                  <a:pt x="339" y="20"/>
                </a:lnTo>
                <a:lnTo>
                  <a:pt x="337" y="24"/>
                </a:lnTo>
                <a:lnTo>
                  <a:pt x="341" y="19"/>
                </a:lnTo>
                <a:lnTo>
                  <a:pt x="345" y="13"/>
                </a:lnTo>
                <a:lnTo>
                  <a:pt x="351" y="9"/>
                </a:lnTo>
                <a:lnTo>
                  <a:pt x="352" y="8"/>
                </a:lnTo>
                <a:lnTo>
                  <a:pt x="353" y="8"/>
                </a:lnTo>
                <a:lnTo>
                  <a:pt x="353" y="8"/>
                </a:lnTo>
                <a:lnTo>
                  <a:pt x="355" y="8"/>
                </a:lnTo>
                <a:lnTo>
                  <a:pt x="353" y="9"/>
                </a:lnTo>
                <a:lnTo>
                  <a:pt x="344" y="20"/>
                </a:lnTo>
                <a:lnTo>
                  <a:pt x="336" y="30"/>
                </a:lnTo>
                <a:lnTo>
                  <a:pt x="335" y="30"/>
                </a:lnTo>
                <a:lnTo>
                  <a:pt x="335" y="32"/>
                </a:lnTo>
                <a:lnTo>
                  <a:pt x="334" y="33"/>
                </a:lnTo>
                <a:lnTo>
                  <a:pt x="332" y="33"/>
                </a:lnTo>
                <a:lnTo>
                  <a:pt x="331" y="32"/>
                </a:lnTo>
                <a:lnTo>
                  <a:pt x="334" y="21"/>
                </a:lnTo>
                <a:lnTo>
                  <a:pt x="339" y="11"/>
                </a:lnTo>
                <a:lnTo>
                  <a:pt x="339" y="9"/>
                </a:lnTo>
                <a:lnTo>
                  <a:pt x="339" y="9"/>
                </a:lnTo>
                <a:lnTo>
                  <a:pt x="337" y="11"/>
                </a:lnTo>
                <a:lnTo>
                  <a:pt x="336" y="13"/>
                </a:lnTo>
                <a:lnTo>
                  <a:pt x="334" y="15"/>
                </a:lnTo>
                <a:lnTo>
                  <a:pt x="332" y="17"/>
                </a:lnTo>
                <a:lnTo>
                  <a:pt x="330" y="21"/>
                </a:lnTo>
                <a:lnTo>
                  <a:pt x="327" y="24"/>
                </a:lnTo>
                <a:lnTo>
                  <a:pt x="326" y="27"/>
                </a:lnTo>
                <a:lnTo>
                  <a:pt x="323" y="29"/>
                </a:lnTo>
                <a:lnTo>
                  <a:pt x="322" y="30"/>
                </a:lnTo>
                <a:lnTo>
                  <a:pt x="322" y="30"/>
                </a:lnTo>
                <a:lnTo>
                  <a:pt x="320" y="32"/>
                </a:lnTo>
                <a:lnTo>
                  <a:pt x="319" y="32"/>
                </a:lnTo>
                <a:lnTo>
                  <a:pt x="319" y="32"/>
                </a:lnTo>
                <a:lnTo>
                  <a:pt x="318" y="32"/>
                </a:lnTo>
                <a:lnTo>
                  <a:pt x="318" y="28"/>
                </a:lnTo>
                <a:lnTo>
                  <a:pt x="319" y="25"/>
                </a:lnTo>
                <a:lnTo>
                  <a:pt x="316" y="27"/>
                </a:lnTo>
                <a:lnTo>
                  <a:pt x="313" y="28"/>
                </a:lnTo>
                <a:lnTo>
                  <a:pt x="313" y="28"/>
                </a:lnTo>
                <a:lnTo>
                  <a:pt x="311" y="27"/>
                </a:lnTo>
                <a:lnTo>
                  <a:pt x="311" y="23"/>
                </a:lnTo>
                <a:lnTo>
                  <a:pt x="313" y="17"/>
                </a:lnTo>
                <a:lnTo>
                  <a:pt x="315" y="12"/>
                </a:lnTo>
                <a:lnTo>
                  <a:pt x="315" y="12"/>
                </a:lnTo>
                <a:lnTo>
                  <a:pt x="315" y="11"/>
                </a:lnTo>
                <a:lnTo>
                  <a:pt x="316" y="9"/>
                </a:lnTo>
                <a:lnTo>
                  <a:pt x="316" y="8"/>
                </a:lnTo>
                <a:lnTo>
                  <a:pt x="316" y="7"/>
                </a:lnTo>
                <a:lnTo>
                  <a:pt x="316" y="7"/>
                </a:lnTo>
                <a:lnTo>
                  <a:pt x="316" y="7"/>
                </a:lnTo>
                <a:lnTo>
                  <a:pt x="315" y="8"/>
                </a:lnTo>
                <a:lnTo>
                  <a:pt x="309" y="17"/>
                </a:lnTo>
                <a:lnTo>
                  <a:pt x="302" y="27"/>
                </a:lnTo>
                <a:lnTo>
                  <a:pt x="302" y="27"/>
                </a:lnTo>
                <a:lnTo>
                  <a:pt x="301" y="28"/>
                </a:lnTo>
                <a:lnTo>
                  <a:pt x="299" y="28"/>
                </a:lnTo>
                <a:lnTo>
                  <a:pt x="298" y="28"/>
                </a:lnTo>
                <a:lnTo>
                  <a:pt x="298" y="28"/>
                </a:lnTo>
                <a:lnTo>
                  <a:pt x="298" y="23"/>
                </a:lnTo>
                <a:lnTo>
                  <a:pt x="301" y="17"/>
                </a:lnTo>
                <a:lnTo>
                  <a:pt x="303" y="13"/>
                </a:lnTo>
                <a:lnTo>
                  <a:pt x="305" y="8"/>
                </a:lnTo>
                <a:lnTo>
                  <a:pt x="299" y="20"/>
                </a:lnTo>
                <a:lnTo>
                  <a:pt x="292" y="30"/>
                </a:lnTo>
                <a:lnTo>
                  <a:pt x="290" y="30"/>
                </a:lnTo>
                <a:lnTo>
                  <a:pt x="289" y="30"/>
                </a:lnTo>
                <a:lnTo>
                  <a:pt x="289" y="32"/>
                </a:lnTo>
                <a:lnTo>
                  <a:pt x="288" y="32"/>
                </a:lnTo>
                <a:lnTo>
                  <a:pt x="281" y="46"/>
                </a:lnTo>
                <a:lnTo>
                  <a:pt x="276" y="62"/>
                </a:lnTo>
                <a:lnTo>
                  <a:pt x="269" y="76"/>
                </a:lnTo>
                <a:lnTo>
                  <a:pt x="263" y="87"/>
                </a:lnTo>
                <a:lnTo>
                  <a:pt x="274" y="69"/>
                </a:lnTo>
                <a:lnTo>
                  <a:pt x="289" y="51"/>
                </a:lnTo>
                <a:lnTo>
                  <a:pt x="289" y="51"/>
                </a:lnTo>
                <a:lnTo>
                  <a:pt x="290" y="51"/>
                </a:lnTo>
                <a:lnTo>
                  <a:pt x="290" y="51"/>
                </a:lnTo>
                <a:lnTo>
                  <a:pt x="290" y="51"/>
                </a:lnTo>
                <a:lnTo>
                  <a:pt x="284" y="69"/>
                </a:lnTo>
                <a:lnTo>
                  <a:pt x="274" y="86"/>
                </a:lnTo>
                <a:lnTo>
                  <a:pt x="280" y="76"/>
                </a:lnTo>
                <a:lnTo>
                  <a:pt x="288" y="69"/>
                </a:lnTo>
                <a:lnTo>
                  <a:pt x="288" y="69"/>
                </a:lnTo>
                <a:lnTo>
                  <a:pt x="289" y="69"/>
                </a:lnTo>
                <a:lnTo>
                  <a:pt x="289" y="69"/>
                </a:lnTo>
                <a:lnTo>
                  <a:pt x="289" y="70"/>
                </a:lnTo>
                <a:lnTo>
                  <a:pt x="281" y="84"/>
                </a:lnTo>
                <a:lnTo>
                  <a:pt x="272" y="100"/>
                </a:lnTo>
                <a:lnTo>
                  <a:pt x="267" y="112"/>
                </a:lnTo>
                <a:lnTo>
                  <a:pt x="265" y="116"/>
                </a:lnTo>
                <a:lnTo>
                  <a:pt x="268" y="112"/>
                </a:lnTo>
                <a:lnTo>
                  <a:pt x="271" y="107"/>
                </a:lnTo>
                <a:lnTo>
                  <a:pt x="277" y="97"/>
                </a:lnTo>
                <a:lnTo>
                  <a:pt x="284" y="88"/>
                </a:lnTo>
                <a:lnTo>
                  <a:pt x="293" y="83"/>
                </a:lnTo>
                <a:lnTo>
                  <a:pt x="294" y="83"/>
                </a:lnTo>
                <a:lnTo>
                  <a:pt x="294" y="83"/>
                </a:lnTo>
                <a:lnTo>
                  <a:pt x="292" y="88"/>
                </a:lnTo>
                <a:lnTo>
                  <a:pt x="289" y="92"/>
                </a:lnTo>
                <a:lnTo>
                  <a:pt x="285" y="97"/>
                </a:lnTo>
                <a:lnTo>
                  <a:pt x="282" y="101"/>
                </a:lnTo>
                <a:lnTo>
                  <a:pt x="280" y="109"/>
                </a:lnTo>
                <a:lnTo>
                  <a:pt x="277" y="118"/>
                </a:lnTo>
                <a:lnTo>
                  <a:pt x="278" y="116"/>
                </a:lnTo>
                <a:lnTo>
                  <a:pt x="280" y="113"/>
                </a:lnTo>
                <a:lnTo>
                  <a:pt x="281" y="110"/>
                </a:lnTo>
                <a:lnTo>
                  <a:pt x="284" y="108"/>
                </a:lnTo>
                <a:lnTo>
                  <a:pt x="285" y="105"/>
                </a:lnTo>
                <a:lnTo>
                  <a:pt x="288" y="104"/>
                </a:lnTo>
                <a:lnTo>
                  <a:pt x="289" y="104"/>
                </a:lnTo>
                <a:lnTo>
                  <a:pt x="289" y="104"/>
                </a:lnTo>
                <a:lnTo>
                  <a:pt x="289" y="104"/>
                </a:lnTo>
                <a:lnTo>
                  <a:pt x="289" y="109"/>
                </a:lnTo>
                <a:lnTo>
                  <a:pt x="288" y="113"/>
                </a:lnTo>
                <a:lnTo>
                  <a:pt x="285" y="118"/>
                </a:lnTo>
                <a:lnTo>
                  <a:pt x="282" y="125"/>
                </a:lnTo>
                <a:lnTo>
                  <a:pt x="285" y="121"/>
                </a:lnTo>
                <a:lnTo>
                  <a:pt x="289" y="117"/>
                </a:lnTo>
                <a:lnTo>
                  <a:pt x="293" y="113"/>
                </a:lnTo>
                <a:lnTo>
                  <a:pt x="294" y="113"/>
                </a:lnTo>
                <a:lnTo>
                  <a:pt x="294" y="113"/>
                </a:lnTo>
                <a:lnTo>
                  <a:pt x="294" y="113"/>
                </a:lnTo>
                <a:lnTo>
                  <a:pt x="292" y="125"/>
                </a:lnTo>
                <a:lnTo>
                  <a:pt x="288" y="137"/>
                </a:lnTo>
                <a:lnTo>
                  <a:pt x="286" y="138"/>
                </a:lnTo>
                <a:lnTo>
                  <a:pt x="285" y="139"/>
                </a:lnTo>
                <a:lnTo>
                  <a:pt x="285" y="139"/>
                </a:lnTo>
                <a:lnTo>
                  <a:pt x="284" y="139"/>
                </a:lnTo>
                <a:lnTo>
                  <a:pt x="284" y="139"/>
                </a:lnTo>
                <a:lnTo>
                  <a:pt x="284" y="138"/>
                </a:lnTo>
                <a:lnTo>
                  <a:pt x="285" y="135"/>
                </a:lnTo>
                <a:lnTo>
                  <a:pt x="286" y="133"/>
                </a:lnTo>
                <a:lnTo>
                  <a:pt x="286" y="130"/>
                </a:lnTo>
                <a:lnTo>
                  <a:pt x="288" y="128"/>
                </a:lnTo>
                <a:lnTo>
                  <a:pt x="288" y="125"/>
                </a:lnTo>
                <a:lnTo>
                  <a:pt x="289" y="124"/>
                </a:lnTo>
                <a:lnTo>
                  <a:pt x="289" y="122"/>
                </a:lnTo>
                <a:lnTo>
                  <a:pt x="288" y="122"/>
                </a:lnTo>
                <a:lnTo>
                  <a:pt x="288" y="124"/>
                </a:lnTo>
                <a:lnTo>
                  <a:pt x="285" y="126"/>
                </a:lnTo>
                <a:lnTo>
                  <a:pt x="285" y="126"/>
                </a:lnTo>
                <a:lnTo>
                  <a:pt x="284" y="129"/>
                </a:lnTo>
                <a:lnTo>
                  <a:pt x="282" y="131"/>
                </a:lnTo>
                <a:lnTo>
                  <a:pt x="281" y="134"/>
                </a:lnTo>
                <a:lnTo>
                  <a:pt x="280" y="137"/>
                </a:lnTo>
                <a:lnTo>
                  <a:pt x="277" y="139"/>
                </a:lnTo>
                <a:lnTo>
                  <a:pt x="273" y="147"/>
                </a:lnTo>
                <a:lnTo>
                  <a:pt x="273" y="149"/>
                </a:lnTo>
                <a:lnTo>
                  <a:pt x="272" y="149"/>
                </a:lnTo>
                <a:lnTo>
                  <a:pt x="271" y="149"/>
                </a:lnTo>
                <a:lnTo>
                  <a:pt x="271" y="149"/>
                </a:lnTo>
                <a:lnTo>
                  <a:pt x="272" y="147"/>
                </a:lnTo>
                <a:lnTo>
                  <a:pt x="274" y="142"/>
                </a:lnTo>
                <a:lnTo>
                  <a:pt x="274" y="141"/>
                </a:lnTo>
                <a:lnTo>
                  <a:pt x="274" y="139"/>
                </a:lnTo>
                <a:lnTo>
                  <a:pt x="278" y="126"/>
                </a:lnTo>
                <a:lnTo>
                  <a:pt x="284" y="114"/>
                </a:lnTo>
                <a:lnTo>
                  <a:pt x="284" y="114"/>
                </a:lnTo>
                <a:lnTo>
                  <a:pt x="282" y="117"/>
                </a:lnTo>
                <a:lnTo>
                  <a:pt x="280" y="118"/>
                </a:lnTo>
                <a:lnTo>
                  <a:pt x="278" y="121"/>
                </a:lnTo>
                <a:lnTo>
                  <a:pt x="277" y="124"/>
                </a:lnTo>
                <a:lnTo>
                  <a:pt x="276" y="125"/>
                </a:lnTo>
                <a:lnTo>
                  <a:pt x="274" y="128"/>
                </a:lnTo>
                <a:lnTo>
                  <a:pt x="272" y="131"/>
                </a:lnTo>
                <a:lnTo>
                  <a:pt x="271" y="135"/>
                </a:lnTo>
                <a:lnTo>
                  <a:pt x="269" y="137"/>
                </a:lnTo>
                <a:lnTo>
                  <a:pt x="269" y="137"/>
                </a:lnTo>
                <a:lnTo>
                  <a:pt x="268" y="138"/>
                </a:lnTo>
                <a:lnTo>
                  <a:pt x="267" y="138"/>
                </a:lnTo>
                <a:lnTo>
                  <a:pt x="267" y="137"/>
                </a:lnTo>
                <a:lnTo>
                  <a:pt x="271" y="124"/>
                </a:lnTo>
                <a:lnTo>
                  <a:pt x="276" y="109"/>
                </a:lnTo>
                <a:lnTo>
                  <a:pt x="282" y="97"/>
                </a:lnTo>
                <a:lnTo>
                  <a:pt x="285" y="93"/>
                </a:lnTo>
                <a:lnTo>
                  <a:pt x="286" y="91"/>
                </a:lnTo>
                <a:lnTo>
                  <a:pt x="286" y="89"/>
                </a:lnTo>
                <a:lnTo>
                  <a:pt x="286" y="89"/>
                </a:lnTo>
                <a:lnTo>
                  <a:pt x="286" y="91"/>
                </a:lnTo>
                <a:lnTo>
                  <a:pt x="285" y="92"/>
                </a:lnTo>
                <a:lnTo>
                  <a:pt x="282" y="93"/>
                </a:lnTo>
                <a:lnTo>
                  <a:pt x="281" y="96"/>
                </a:lnTo>
                <a:lnTo>
                  <a:pt x="278" y="99"/>
                </a:lnTo>
                <a:lnTo>
                  <a:pt x="277" y="101"/>
                </a:lnTo>
                <a:lnTo>
                  <a:pt x="274" y="105"/>
                </a:lnTo>
                <a:lnTo>
                  <a:pt x="273" y="108"/>
                </a:lnTo>
                <a:lnTo>
                  <a:pt x="271" y="110"/>
                </a:lnTo>
                <a:lnTo>
                  <a:pt x="271" y="112"/>
                </a:lnTo>
                <a:lnTo>
                  <a:pt x="267" y="117"/>
                </a:lnTo>
                <a:lnTo>
                  <a:pt x="264" y="122"/>
                </a:lnTo>
                <a:lnTo>
                  <a:pt x="260" y="128"/>
                </a:lnTo>
                <a:lnTo>
                  <a:pt x="260" y="128"/>
                </a:lnTo>
                <a:lnTo>
                  <a:pt x="259" y="129"/>
                </a:lnTo>
                <a:lnTo>
                  <a:pt x="259" y="129"/>
                </a:lnTo>
                <a:lnTo>
                  <a:pt x="257" y="129"/>
                </a:lnTo>
                <a:lnTo>
                  <a:pt x="257" y="128"/>
                </a:lnTo>
                <a:lnTo>
                  <a:pt x="268" y="103"/>
                </a:lnTo>
                <a:lnTo>
                  <a:pt x="281" y="79"/>
                </a:lnTo>
                <a:lnTo>
                  <a:pt x="282" y="76"/>
                </a:lnTo>
                <a:lnTo>
                  <a:pt x="284" y="75"/>
                </a:lnTo>
                <a:lnTo>
                  <a:pt x="284" y="75"/>
                </a:lnTo>
                <a:lnTo>
                  <a:pt x="284" y="75"/>
                </a:lnTo>
                <a:lnTo>
                  <a:pt x="282" y="76"/>
                </a:lnTo>
                <a:lnTo>
                  <a:pt x="281" y="78"/>
                </a:lnTo>
                <a:lnTo>
                  <a:pt x="281" y="79"/>
                </a:lnTo>
                <a:lnTo>
                  <a:pt x="280" y="80"/>
                </a:lnTo>
                <a:lnTo>
                  <a:pt x="278" y="82"/>
                </a:lnTo>
                <a:lnTo>
                  <a:pt x="278" y="83"/>
                </a:lnTo>
                <a:lnTo>
                  <a:pt x="274" y="87"/>
                </a:lnTo>
                <a:lnTo>
                  <a:pt x="272" y="92"/>
                </a:lnTo>
                <a:lnTo>
                  <a:pt x="269" y="97"/>
                </a:lnTo>
                <a:lnTo>
                  <a:pt x="265" y="103"/>
                </a:lnTo>
                <a:lnTo>
                  <a:pt x="263" y="108"/>
                </a:lnTo>
                <a:lnTo>
                  <a:pt x="259" y="113"/>
                </a:lnTo>
                <a:lnTo>
                  <a:pt x="257" y="113"/>
                </a:lnTo>
                <a:lnTo>
                  <a:pt x="257" y="113"/>
                </a:lnTo>
                <a:lnTo>
                  <a:pt x="257" y="113"/>
                </a:lnTo>
                <a:lnTo>
                  <a:pt x="257" y="113"/>
                </a:lnTo>
                <a:lnTo>
                  <a:pt x="265" y="95"/>
                </a:lnTo>
                <a:lnTo>
                  <a:pt x="276" y="76"/>
                </a:lnTo>
                <a:lnTo>
                  <a:pt x="285" y="58"/>
                </a:lnTo>
                <a:lnTo>
                  <a:pt x="285" y="58"/>
                </a:lnTo>
                <a:lnTo>
                  <a:pt x="284" y="58"/>
                </a:lnTo>
                <a:lnTo>
                  <a:pt x="282" y="61"/>
                </a:lnTo>
                <a:lnTo>
                  <a:pt x="281" y="62"/>
                </a:lnTo>
                <a:lnTo>
                  <a:pt x="280" y="65"/>
                </a:lnTo>
                <a:lnTo>
                  <a:pt x="278" y="66"/>
                </a:lnTo>
                <a:lnTo>
                  <a:pt x="277" y="69"/>
                </a:lnTo>
                <a:lnTo>
                  <a:pt x="277" y="69"/>
                </a:lnTo>
                <a:lnTo>
                  <a:pt x="260" y="95"/>
                </a:lnTo>
                <a:lnTo>
                  <a:pt x="260" y="96"/>
                </a:lnTo>
                <a:lnTo>
                  <a:pt x="259" y="96"/>
                </a:lnTo>
                <a:lnTo>
                  <a:pt x="259" y="96"/>
                </a:lnTo>
                <a:lnTo>
                  <a:pt x="259" y="95"/>
                </a:lnTo>
                <a:lnTo>
                  <a:pt x="267" y="72"/>
                </a:lnTo>
                <a:lnTo>
                  <a:pt x="276" y="50"/>
                </a:lnTo>
                <a:lnTo>
                  <a:pt x="268" y="69"/>
                </a:lnTo>
                <a:lnTo>
                  <a:pt x="259" y="86"/>
                </a:lnTo>
                <a:lnTo>
                  <a:pt x="259" y="87"/>
                </a:lnTo>
                <a:lnTo>
                  <a:pt x="257" y="87"/>
                </a:lnTo>
                <a:lnTo>
                  <a:pt x="257" y="87"/>
                </a:lnTo>
                <a:lnTo>
                  <a:pt x="257" y="87"/>
                </a:lnTo>
                <a:lnTo>
                  <a:pt x="264" y="63"/>
                </a:lnTo>
                <a:lnTo>
                  <a:pt x="272" y="41"/>
                </a:lnTo>
                <a:lnTo>
                  <a:pt x="272" y="41"/>
                </a:lnTo>
                <a:lnTo>
                  <a:pt x="273" y="38"/>
                </a:lnTo>
                <a:lnTo>
                  <a:pt x="273" y="37"/>
                </a:lnTo>
                <a:lnTo>
                  <a:pt x="274" y="36"/>
                </a:lnTo>
                <a:lnTo>
                  <a:pt x="274" y="34"/>
                </a:lnTo>
                <a:lnTo>
                  <a:pt x="276" y="33"/>
                </a:lnTo>
                <a:lnTo>
                  <a:pt x="276" y="32"/>
                </a:lnTo>
                <a:lnTo>
                  <a:pt x="276" y="32"/>
                </a:lnTo>
                <a:lnTo>
                  <a:pt x="274" y="33"/>
                </a:lnTo>
                <a:lnTo>
                  <a:pt x="274" y="34"/>
                </a:lnTo>
                <a:lnTo>
                  <a:pt x="272" y="38"/>
                </a:lnTo>
                <a:lnTo>
                  <a:pt x="268" y="46"/>
                </a:lnTo>
                <a:lnTo>
                  <a:pt x="264" y="57"/>
                </a:lnTo>
                <a:lnTo>
                  <a:pt x="260" y="66"/>
                </a:lnTo>
                <a:lnTo>
                  <a:pt x="259" y="66"/>
                </a:lnTo>
                <a:lnTo>
                  <a:pt x="259" y="67"/>
                </a:lnTo>
                <a:lnTo>
                  <a:pt x="259" y="67"/>
                </a:lnTo>
                <a:lnTo>
                  <a:pt x="257" y="66"/>
                </a:lnTo>
                <a:lnTo>
                  <a:pt x="263" y="49"/>
                </a:lnTo>
                <a:lnTo>
                  <a:pt x="269" y="32"/>
                </a:lnTo>
                <a:lnTo>
                  <a:pt x="268" y="36"/>
                </a:lnTo>
                <a:lnTo>
                  <a:pt x="265" y="38"/>
                </a:lnTo>
                <a:lnTo>
                  <a:pt x="263" y="42"/>
                </a:lnTo>
                <a:lnTo>
                  <a:pt x="260" y="46"/>
                </a:lnTo>
                <a:lnTo>
                  <a:pt x="259" y="50"/>
                </a:lnTo>
                <a:lnTo>
                  <a:pt x="257" y="50"/>
                </a:lnTo>
                <a:lnTo>
                  <a:pt x="257" y="50"/>
                </a:lnTo>
                <a:lnTo>
                  <a:pt x="261" y="42"/>
                </a:lnTo>
                <a:lnTo>
                  <a:pt x="265" y="33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69" y="34"/>
                </a:lnTo>
                <a:lnTo>
                  <a:pt x="267" y="42"/>
                </a:lnTo>
                <a:lnTo>
                  <a:pt x="267" y="45"/>
                </a:lnTo>
                <a:lnTo>
                  <a:pt x="265" y="48"/>
                </a:lnTo>
                <a:lnTo>
                  <a:pt x="264" y="50"/>
                </a:lnTo>
                <a:lnTo>
                  <a:pt x="264" y="54"/>
                </a:lnTo>
                <a:lnTo>
                  <a:pt x="263" y="55"/>
                </a:lnTo>
                <a:lnTo>
                  <a:pt x="261" y="58"/>
                </a:lnTo>
                <a:lnTo>
                  <a:pt x="261" y="59"/>
                </a:lnTo>
                <a:lnTo>
                  <a:pt x="261" y="59"/>
                </a:lnTo>
                <a:lnTo>
                  <a:pt x="261" y="58"/>
                </a:lnTo>
                <a:lnTo>
                  <a:pt x="263" y="57"/>
                </a:lnTo>
                <a:lnTo>
                  <a:pt x="264" y="51"/>
                </a:lnTo>
                <a:lnTo>
                  <a:pt x="269" y="40"/>
                </a:lnTo>
                <a:lnTo>
                  <a:pt x="277" y="29"/>
                </a:lnTo>
                <a:lnTo>
                  <a:pt x="277" y="25"/>
                </a:lnTo>
                <a:lnTo>
                  <a:pt x="277" y="20"/>
                </a:lnTo>
                <a:lnTo>
                  <a:pt x="278" y="16"/>
                </a:lnTo>
                <a:lnTo>
                  <a:pt x="280" y="12"/>
                </a:lnTo>
                <a:lnTo>
                  <a:pt x="282" y="9"/>
                </a:lnTo>
                <a:lnTo>
                  <a:pt x="278" y="12"/>
                </a:lnTo>
                <a:lnTo>
                  <a:pt x="274" y="16"/>
                </a:lnTo>
                <a:lnTo>
                  <a:pt x="271" y="19"/>
                </a:lnTo>
                <a:lnTo>
                  <a:pt x="267" y="21"/>
                </a:lnTo>
                <a:lnTo>
                  <a:pt x="265" y="24"/>
                </a:lnTo>
                <a:lnTo>
                  <a:pt x="265" y="25"/>
                </a:lnTo>
                <a:lnTo>
                  <a:pt x="264" y="25"/>
                </a:lnTo>
                <a:lnTo>
                  <a:pt x="263" y="27"/>
                </a:lnTo>
                <a:lnTo>
                  <a:pt x="261" y="27"/>
                </a:lnTo>
                <a:lnTo>
                  <a:pt x="260" y="27"/>
                </a:lnTo>
                <a:lnTo>
                  <a:pt x="260" y="27"/>
                </a:lnTo>
                <a:lnTo>
                  <a:pt x="264" y="16"/>
                </a:lnTo>
                <a:lnTo>
                  <a:pt x="267" y="7"/>
                </a:lnTo>
                <a:lnTo>
                  <a:pt x="264" y="12"/>
                </a:lnTo>
                <a:lnTo>
                  <a:pt x="261" y="17"/>
                </a:lnTo>
                <a:lnTo>
                  <a:pt x="257" y="23"/>
                </a:lnTo>
                <a:lnTo>
                  <a:pt x="255" y="27"/>
                </a:lnTo>
                <a:lnTo>
                  <a:pt x="253" y="28"/>
                </a:lnTo>
                <a:lnTo>
                  <a:pt x="252" y="29"/>
                </a:lnTo>
                <a:lnTo>
                  <a:pt x="251" y="29"/>
                </a:lnTo>
                <a:lnTo>
                  <a:pt x="250" y="29"/>
                </a:lnTo>
                <a:lnTo>
                  <a:pt x="250" y="29"/>
                </a:lnTo>
                <a:lnTo>
                  <a:pt x="250" y="25"/>
                </a:lnTo>
                <a:lnTo>
                  <a:pt x="251" y="21"/>
                </a:lnTo>
                <a:lnTo>
                  <a:pt x="253" y="17"/>
                </a:lnTo>
                <a:lnTo>
                  <a:pt x="255" y="13"/>
                </a:lnTo>
                <a:lnTo>
                  <a:pt x="252" y="19"/>
                </a:lnTo>
                <a:lnTo>
                  <a:pt x="247" y="24"/>
                </a:lnTo>
                <a:lnTo>
                  <a:pt x="242" y="28"/>
                </a:lnTo>
                <a:lnTo>
                  <a:pt x="242" y="28"/>
                </a:lnTo>
                <a:lnTo>
                  <a:pt x="240" y="29"/>
                </a:lnTo>
                <a:lnTo>
                  <a:pt x="239" y="29"/>
                </a:lnTo>
                <a:lnTo>
                  <a:pt x="238" y="29"/>
                </a:lnTo>
                <a:lnTo>
                  <a:pt x="238" y="29"/>
                </a:lnTo>
                <a:lnTo>
                  <a:pt x="239" y="23"/>
                </a:lnTo>
                <a:lnTo>
                  <a:pt x="242" y="16"/>
                </a:lnTo>
                <a:lnTo>
                  <a:pt x="242" y="15"/>
                </a:lnTo>
                <a:lnTo>
                  <a:pt x="243" y="13"/>
                </a:lnTo>
                <a:lnTo>
                  <a:pt x="244" y="11"/>
                </a:lnTo>
                <a:lnTo>
                  <a:pt x="246" y="9"/>
                </a:lnTo>
                <a:lnTo>
                  <a:pt x="246" y="8"/>
                </a:lnTo>
                <a:lnTo>
                  <a:pt x="246" y="7"/>
                </a:lnTo>
                <a:lnTo>
                  <a:pt x="246" y="7"/>
                </a:lnTo>
                <a:lnTo>
                  <a:pt x="246" y="8"/>
                </a:lnTo>
                <a:lnTo>
                  <a:pt x="243" y="9"/>
                </a:lnTo>
                <a:lnTo>
                  <a:pt x="240" y="13"/>
                </a:lnTo>
                <a:lnTo>
                  <a:pt x="238" y="17"/>
                </a:lnTo>
                <a:lnTo>
                  <a:pt x="234" y="21"/>
                </a:lnTo>
                <a:lnTo>
                  <a:pt x="230" y="24"/>
                </a:lnTo>
                <a:lnTo>
                  <a:pt x="230" y="24"/>
                </a:lnTo>
                <a:lnTo>
                  <a:pt x="228" y="25"/>
                </a:lnTo>
                <a:lnTo>
                  <a:pt x="227" y="25"/>
                </a:lnTo>
                <a:lnTo>
                  <a:pt x="227" y="24"/>
                </a:lnTo>
                <a:lnTo>
                  <a:pt x="228" y="19"/>
                </a:lnTo>
                <a:lnTo>
                  <a:pt x="230" y="13"/>
                </a:lnTo>
                <a:lnTo>
                  <a:pt x="227" y="17"/>
                </a:lnTo>
                <a:lnTo>
                  <a:pt x="225" y="20"/>
                </a:lnTo>
                <a:lnTo>
                  <a:pt x="223" y="23"/>
                </a:lnTo>
                <a:lnTo>
                  <a:pt x="221" y="25"/>
                </a:lnTo>
                <a:lnTo>
                  <a:pt x="218" y="27"/>
                </a:lnTo>
                <a:lnTo>
                  <a:pt x="215" y="28"/>
                </a:lnTo>
                <a:lnTo>
                  <a:pt x="214" y="28"/>
                </a:lnTo>
                <a:lnTo>
                  <a:pt x="214" y="27"/>
                </a:lnTo>
                <a:lnTo>
                  <a:pt x="215" y="21"/>
                </a:lnTo>
                <a:lnTo>
                  <a:pt x="218" y="17"/>
                </a:lnTo>
                <a:lnTo>
                  <a:pt x="221" y="12"/>
                </a:lnTo>
                <a:lnTo>
                  <a:pt x="218" y="16"/>
                </a:lnTo>
                <a:lnTo>
                  <a:pt x="215" y="20"/>
                </a:lnTo>
                <a:lnTo>
                  <a:pt x="211" y="24"/>
                </a:lnTo>
                <a:lnTo>
                  <a:pt x="207" y="27"/>
                </a:lnTo>
                <a:lnTo>
                  <a:pt x="206" y="28"/>
                </a:lnTo>
                <a:lnTo>
                  <a:pt x="205" y="28"/>
                </a:lnTo>
                <a:lnTo>
                  <a:pt x="205" y="28"/>
                </a:lnTo>
                <a:lnTo>
                  <a:pt x="204" y="27"/>
                </a:lnTo>
                <a:lnTo>
                  <a:pt x="206" y="21"/>
                </a:lnTo>
                <a:lnTo>
                  <a:pt x="209" y="17"/>
                </a:lnTo>
                <a:lnTo>
                  <a:pt x="211" y="12"/>
                </a:lnTo>
                <a:lnTo>
                  <a:pt x="206" y="19"/>
                </a:lnTo>
                <a:lnTo>
                  <a:pt x="204" y="21"/>
                </a:lnTo>
                <a:lnTo>
                  <a:pt x="201" y="23"/>
                </a:lnTo>
                <a:lnTo>
                  <a:pt x="198" y="25"/>
                </a:lnTo>
                <a:lnTo>
                  <a:pt x="198" y="25"/>
                </a:lnTo>
                <a:lnTo>
                  <a:pt x="197" y="27"/>
                </a:lnTo>
                <a:lnTo>
                  <a:pt x="196" y="27"/>
                </a:lnTo>
                <a:lnTo>
                  <a:pt x="194" y="27"/>
                </a:lnTo>
                <a:lnTo>
                  <a:pt x="194" y="25"/>
                </a:lnTo>
                <a:lnTo>
                  <a:pt x="200" y="16"/>
                </a:lnTo>
                <a:lnTo>
                  <a:pt x="204" y="8"/>
                </a:lnTo>
                <a:lnTo>
                  <a:pt x="201" y="13"/>
                </a:lnTo>
                <a:lnTo>
                  <a:pt x="197" y="19"/>
                </a:lnTo>
                <a:lnTo>
                  <a:pt x="192" y="24"/>
                </a:lnTo>
                <a:lnTo>
                  <a:pt x="192" y="24"/>
                </a:lnTo>
                <a:lnTo>
                  <a:pt x="190" y="25"/>
                </a:lnTo>
                <a:lnTo>
                  <a:pt x="189" y="25"/>
                </a:lnTo>
                <a:lnTo>
                  <a:pt x="188" y="25"/>
                </a:lnTo>
                <a:lnTo>
                  <a:pt x="188" y="24"/>
                </a:lnTo>
                <a:lnTo>
                  <a:pt x="189" y="21"/>
                </a:lnTo>
                <a:lnTo>
                  <a:pt x="192" y="17"/>
                </a:lnTo>
                <a:lnTo>
                  <a:pt x="193" y="12"/>
                </a:lnTo>
                <a:lnTo>
                  <a:pt x="196" y="9"/>
                </a:lnTo>
                <a:lnTo>
                  <a:pt x="197" y="7"/>
                </a:lnTo>
                <a:lnTo>
                  <a:pt x="190" y="12"/>
                </a:lnTo>
                <a:lnTo>
                  <a:pt x="183" y="19"/>
                </a:lnTo>
                <a:lnTo>
                  <a:pt x="181" y="19"/>
                </a:lnTo>
                <a:lnTo>
                  <a:pt x="179" y="21"/>
                </a:lnTo>
                <a:lnTo>
                  <a:pt x="176" y="24"/>
                </a:lnTo>
                <a:lnTo>
                  <a:pt x="176" y="24"/>
                </a:lnTo>
                <a:lnTo>
                  <a:pt x="175" y="24"/>
                </a:lnTo>
                <a:lnTo>
                  <a:pt x="173" y="24"/>
                </a:lnTo>
                <a:lnTo>
                  <a:pt x="173" y="24"/>
                </a:lnTo>
                <a:lnTo>
                  <a:pt x="175" y="19"/>
                </a:lnTo>
                <a:lnTo>
                  <a:pt x="177" y="15"/>
                </a:lnTo>
                <a:lnTo>
                  <a:pt x="180" y="11"/>
                </a:lnTo>
                <a:lnTo>
                  <a:pt x="177" y="15"/>
                </a:lnTo>
                <a:lnTo>
                  <a:pt x="173" y="19"/>
                </a:lnTo>
                <a:lnTo>
                  <a:pt x="169" y="21"/>
                </a:lnTo>
                <a:lnTo>
                  <a:pt x="167" y="24"/>
                </a:lnTo>
                <a:lnTo>
                  <a:pt x="165" y="24"/>
                </a:lnTo>
                <a:lnTo>
                  <a:pt x="165" y="24"/>
                </a:lnTo>
                <a:lnTo>
                  <a:pt x="164" y="24"/>
                </a:lnTo>
                <a:lnTo>
                  <a:pt x="164" y="24"/>
                </a:lnTo>
                <a:lnTo>
                  <a:pt x="167" y="17"/>
                </a:lnTo>
                <a:lnTo>
                  <a:pt x="169" y="13"/>
                </a:lnTo>
                <a:lnTo>
                  <a:pt x="173" y="9"/>
                </a:lnTo>
                <a:lnTo>
                  <a:pt x="168" y="15"/>
                </a:lnTo>
                <a:lnTo>
                  <a:pt x="163" y="20"/>
                </a:lnTo>
                <a:lnTo>
                  <a:pt x="156" y="25"/>
                </a:lnTo>
                <a:lnTo>
                  <a:pt x="156" y="25"/>
                </a:lnTo>
                <a:lnTo>
                  <a:pt x="155" y="25"/>
                </a:lnTo>
                <a:lnTo>
                  <a:pt x="154" y="27"/>
                </a:lnTo>
                <a:lnTo>
                  <a:pt x="154" y="27"/>
                </a:lnTo>
                <a:lnTo>
                  <a:pt x="154" y="25"/>
                </a:lnTo>
                <a:lnTo>
                  <a:pt x="154" y="24"/>
                </a:lnTo>
                <a:lnTo>
                  <a:pt x="155" y="21"/>
                </a:lnTo>
                <a:lnTo>
                  <a:pt x="156" y="19"/>
                </a:lnTo>
                <a:lnTo>
                  <a:pt x="158" y="16"/>
                </a:lnTo>
                <a:lnTo>
                  <a:pt x="160" y="15"/>
                </a:lnTo>
                <a:lnTo>
                  <a:pt x="162" y="12"/>
                </a:lnTo>
                <a:lnTo>
                  <a:pt x="162" y="11"/>
                </a:lnTo>
                <a:lnTo>
                  <a:pt x="163" y="9"/>
                </a:lnTo>
                <a:lnTo>
                  <a:pt x="163" y="8"/>
                </a:lnTo>
                <a:lnTo>
                  <a:pt x="163" y="9"/>
                </a:lnTo>
                <a:lnTo>
                  <a:pt x="160" y="9"/>
                </a:lnTo>
                <a:lnTo>
                  <a:pt x="159" y="12"/>
                </a:lnTo>
                <a:lnTo>
                  <a:pt x="155" y="16"/>
                </a:lnTo>
                <a:lnTo>
                  <a:pt x="151" y="20"/>
                </a:lnTo>
                <a:lnTo>
                  <a:pt x="147" y="23"/>
                </a:lnTo>
                <a:lnTo>
                  <a:pt x="147" y="23"/>
                </a:lnTo>
                <a:lnTo>
                  <a:pt x="146" y="23"/>
                </a:lnTo>
                <a:lnTo>
                  <a:pt x="146" y="23"/>
                </a:lnTo>
                <a:lnTo>
                  <a:pt x="146" y="23"/>
                </a:lnTo>
                <a:lnTo>
                  <a:pt x="147" y="17"/>
                </a:lnTo>
                <a:lnTo>
                  <a:pt x="148" y="13"/>
                </a:lnTo>
                <a:lnTo>
                  <a:pt x="151" y="11"/>
                </a:lnTo>
                <a:lnTo>
                  <a:pt x="151" y="8"/>
                </a:lnTo>
                <a:lnTo>
                  <a:pt x="151" y="8"/>
                </a:lnTo>
                <a:lnTo>
                  <a:pt x="151" y="8"/>
                </a:lnTo>
                <a:lnTo>
                  <a:pt x="150" y="9"/>
                </a:lnTo>
                <a:lnTo>
                  <a:pt x="148" y="11"/>
                </a:lnTo>
                <a:lnTo>
                  <a:pt x="147" y="13"/>
                </a:lnTo>
                <a:lnTo>
                  <a:pt x="144" y="16"/>
                </a:lnTo>
                <a:lnTo>
                  <a:pt x="143" y="17"/>
                </a:lnTo>
                <a:lnTo>
                  <a:pt x="142" y="20"/>
                </a:lnTo>
                <a:lnTo>
                  <a:pt x="141" y="21"/>
                </a:lnTo>
                <a:lnTo>
                  <a:pt x="139" y="23"/>
                </a:lnTo>
                <a:lnTo>
                  <a:pt x="138" y="24"/>
                </a:lnTo>
                <a:lnTo>
                  <a:pt x="138" y="24"/>
                </a:lnTo>
                <a:lnTo>
                  <a:pt x="137" y="24"/>
                </a:lnTo>
                <a:lnTo>
                  <a:pt x="135" y="24"/>
                </a:lnTo>
                <a:lnTo>
                  <a:pt x="135" y="24"/>
                </a:lnTo>
                <a:lnTo>
                  <a:pt x="138" y="17"/>
                </a:lnTo>
                <a:lnTo>
                  <a:pt x="141" y="12"/>
                </a:lnTo>
                <a:lnTo>
                  <a:pt x="144" y="7"/>
                </a:lnTo>
                <a:lnTo>
                  <a:pt x="144" y="6"/>
                </a:lnTo>
                <a:lnTo>
                  <a:pt x="144" y="6"/>
                </a:lnTo>
                <a:lnTo>
                  <a:pt x="144" y="7"/>
                </a:lnTo>
                <a:lnTo>
                  <a:pt x="142" y="8"/>
                </a:lnTo>
                <a:lnTo>
                  <a:pt x="141" y="9"/>
                </a:lnTo>
                <a:lnTo>
                  <a:pt x="139" y="12"/>
                </a:lnTo>
                <a:lnTo>
                  <a:pt x="137" y="13"/>
                </a:lnTo>
                <a:lnTo>
                  <a:pt x="135" y="15"/>
                </a:lnTo>
                <a:lnTo>
                  <a:pt x="134" y="17"/>
                </a:lnTo>
                <a:lnTo>
                  <a:pt x="133" y="17"/>
                </a:lnTo>
                <a:lnTo>
                  <a:pt x="131" y="19"/>
                </a:lnTo>
                <a:lnTo>
                  <a:pt x="130" y="20"/>
                </a:lnTo>
                <a:lnTo>
                  <a:pt x="129" y="21"/>
                </a:lnTo>
                <a:lnTo>
                  <a:pt x="127" y="21"/>
                </a:lnTo>
                <a:lnTo>
                  <a:pt x="127" y="23"/>
                </a:lnTo>
                <a:lnTo>
                  <a:pt x="126" y="21"/>
                </a:lnTo>
                <a:lnTo>
                  <a:pt x="126" y="21"/>
                </a:lnTo>
                <a:lnTo>
                  <a:pt x="127" y="17"/>
                </a:lnTo>
                <a:lnTo>
                  <a:pt x="129" y="13"/>
                </a:lnTo>
                <a:lnTo>
                  <a:pt x="131" y="11"/>
                </a:lnTo>
                <a:lnTo>
                  <a:pt x="134" y="7"/>
                </a:lnTo>
                <a:lnTo>
                  <a:pt x="129" y="12"/>
                </a:lnTo>
                <a:lnTo>
                  <a:pt x="125" y="16"/>
                </a:lnTo>
                <a:lnTo>
                  <a:pt x="120" y="21"/>
                </a:lnTo>
                <a:lnTo>
                  <a:pt x="120" y="23"/>
                </a:lnTo>
                <a:lnTo>
                  <a:pt x="118" y="23"/>
                </a:lnTo>
                <a:lnTo>
                  <a:pt x="117" y="24"/>
                </a:lnTo>
                <a:lnTo>
                  <a:pt x="116" y="24"/>
                </a:lnTo>
                <a:lnTo>
                  <a:pt x="116" y="23"/>
                </a:lnTo>
                <a:lnTo>
                  <a:pt x="118" y="19"/>
                </a:lnTo>
                <a:lnTo>
                  <a:pt x="116" y="21"/>
                </a:lnTo>
                <a:lnTo>
                  <a:pt x="116" y="21"/>
                </a:lnTo>
                <a:lnTo>
                  <a:pt x="114" y="23"/>
                </a:lnTo>
                <a:lnTo>
                  <a:pt x="113" y="23"/>
                </a:lnTo>
                <a:lnTo>
                  <a:pt x="112" y="23"/>
                </a:lnTo>
                <a:lnTo>
                  <a:pt x="112" y="23"/>
                </a:lnTo>
                <a:lnTo>
                  <a:pt x="114" y="16"/>
                </a:lnTo>
                <a:lnTo>
                  <a:pt x="117" y="11"/>
                </a:lnTo>
                <a:lnTo>
                  <a:pt x="116" y="12"/>
                </a:lnTo>
                <a:lnTo>
                  <a:pt x="113" y="16"/>
                </a:lnTo>
                <a:lnTo>
                  <a:pt x="110" y="19"/>
                </a:lnTo>
                <a:lnTo>
                  <a:pt x="108" y="21"/>
                </a:lnTo>
                <a:lnTo>
                  <a:pt x="108" y="23"/>
                </a:lnTo>
                <a:lnTo>
                  <a:pt x="106" y="23"/>
                </a:lnTo>
                <a:lnTo>
                  <a:pt x="105" y="23"/>
                </a:lnTo>
                <a:lnTo>
                  <a:pt x="105" y="23"/>
                </a:lnTo>
                <a:lnTo>
                  <a:pt x="105" y="23"/>
                </a:lnTo>
                <a:lnTo>
                  <a:pt x="106" y="17"/>
                </a:lnTo>
                <a:lnTo>
                  <a:pt x="108" y="12"/>
                </a:lnTo>
                <a:lnTo>
                  <a:pt x="109" y="7"/>
                </a:lnTo>
                <a:lnTo>
                  <a:pt x="110" y="4"/>
                </a:lnTo>
                <a:lnTo>
                  <a:pt x="112" y="3"/>
                </a:lnTo>
                <a:lnTo>
                  <a:pt x="112" y="3"/>
                </a:lnTo>
                <a:lnTo>
                  <a:pt x="110" y="4"/>
                </a:lnTo>
                <a:lnTo>
                  <a:pt x="108" y="7"/>
                </a:lnTo>
                <a:lnTo>
                  <a:pt x="102" y="12"/>
                </a:lnTo>
                <a:lnTo>
                  <a:pt x="100" y="16"/>
                </a:lnTo>
                <a:lnTo>
                  <a:pt x="97" y="20"/>
                </a:lnTo>
                <a:lnTo>
                  <a:pt x="95" y="23"/>
                </a:lnTo>
                <a:lnTo>
                  <a:pt x="93" y="24"/>
                </a:lnTo>
                <a:lnTo>
                  <a:pt x="92" y="24"/>
                </a:lnTo>
                <a:lnTo>
                  <a:pt x="92" y="24"/>
                </a:lnTo>
                <a:lnTo>
                  <a:pt x="91" y="23"/>
                </a:lnTo>
                <a:lnTo>
                  <a:pt x="91" y="23"/>
                </a:lnTo>
                <a:lnTo>
                  <a:pt x="93" y="15"/>
                </a:lnTo>
                <a:lnTo>
                  <a:pt x="97" y="8"/>
                </a:lnTo>
                <a:lnTo>
                  <a:pt x="95" y="11"/>
                </a:lnTo>
                <a:lnTo>
                  <a:pt x="92" y="13"/>
                </a:lnTo>
                <a:lnTo>
                  <a:pt x="89" y="16"/>
                </a:lnTo>
                <a:lnTo>
                  <a:pt x="87" y="19"/>
                </a:lnTo>
                <a:lnTo>
                  <a:pt x="84" y="21"/>
                </a:lnTo>
                <a:lnTo>
                  <a:pt x="80" y="23"/>
                </a:lnTo>
                <a:lnTo>
                  <a:pt x="80" y="23"/>
                </a:lnTo>
                <a:lnTo>
                  <a:pt x="79" y="23"/>
                </a:lnTo>
                <a:lnTo>
                  <a:pt x="80" y="21"/>
                </a:lnTo>
                <a:lnTo>
                  <a:pt x="80" y="20"/>
                </a:lnTo>
                <a:lnTo>
                  <a:pt x="81" y="19"/>
                </a:lnTo>
                <a:lnTo>
                  <a:pt x="83" y="16"/>
                </a:lnTo>
                <a:lnTo>
                  <a:pt x="84" y="15"/>
                </a:lnTo>
                <a:lnTo>
                  <a:pt x="85" y="12"/>
                </a:lnTo>
                <a:lnTo>
                  <a:pt x="87" y="11"/>
                </a:lnTo>
                <a:lnTo>
                  <a:pt x="88" y="9"/>
                </a:lnTo>
                <a:lnTo>
                  <a:pt x="88" y="9"/>
                </a:lnTo>
                <a:lnTo>
                  <a:pt x="87" y="9"/>
                </a:lnTo>
                <a:lnTo>
                  <a:pt x="85" y="11"/>
                </a:lnTo>
                <a:lnTo>
                  <a:pt x="79" y="19"/>
                </a:lnTo>
                <a:lnTo>
                  <a:pt x="72" y="25"/>
                </a:lnTo>
                <a:lnTo>
                  <a:pt x="72" y="25"/>
                </a:lnTo>
                <a:lnTo>
                  <a:pt x="71" y="27"/>
                </a:lnTo>
                <a:lnTo>
                  <a:pt x="70" y="27"/>
                </a:lnTo>
                <a:lnTo>
                  <a:pt x="70" y="27"/>
                </a:lnTo>
                <a:lnTo>
                  <a:pt x="70" y="25"/>
                </a:lnTo>
                <a:lnTo>
                  <a:pt x="70" y="23"/>
                </a:lnTo>
                <a:lnTo>
                  <a:pt x="71" y="21"/>
                </a:lnTo>
                <a:lnTo>
                  <a:pt x="71" y="20"/>
                </a:lnTo>
                <a:lnTo>
                  <a:pt x="72" y="19"/>
                </a:lnTo>
                <a:lnTo>
                  <a:pt x="72" y="17"/>
                </a:lnTo>
                <a:lnTo>
                  <a:pt x="74" y="16"/>
                </a:lnTo>
                <a:lnTo>
                  <a:pt x="74" y="15"/>
                </a:lnTo>
                <a:lnTo>
                  <a:pt x="75" y="13"/>
                </a:lnTo>
                <a:lnTo>
                  <a:pt x="75" y="12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4" y="11"/>
                </a:lnTo>
                <a:lnTo>
                  <a:pt x="71" y="13"/>
                </a:lnTo>
                <a:lnTo>
                  <a:pt x="68" y="17"/>
                </a:lnTo>
                <a:lnTo>
                  <a:pt x="66" y="20"/>
                </a:lnTo>
                <a:lnTo>
                  <a:pt x="63" y="23"/>
                </a:lnTo>
                <a:lnTo>
                  <a:pt x="63" y="23"/>
                </a:lnTo>
                <a:lnTo>
                  <a:pt x="62" y="23"/>
                </a:lnTo>
                <a:lnTo>
                  <a:pt x="62" y="23"/>
                </a:lnTo>
                <a:lnTo>
                  <a:pt x="62" y="21"/>
                </a:lnTo>
                <a:lnTo>
                  <a:pt x="62" y="20"/>
                </a:lnTo>
                <a:lnTo>
                  <a:pt x="63" y="17"/>
                </a:lnTo>
                <a:lnTo>
                  <a:pt x="64" y="16"/>
                </a:lnTo>
                <a:lnTo>
                  <a:pt x="66" y="13"/>
                </a:lnTo>
                <a:lnTo>
                  <a:pt x="67" y="12"/>
                </a:lnTo>
                <a:lnTo>
                  <a:pt x="68" y="9"/>
                </a:lnTo>
                <a:lnTo>
                  <a:pt x="70" y="8"/>
                </a:lnTo>
                <a:lnTo>
                  <a:pt x="70" y="7"/>
                </a:lnTo>
                <a:lnTo>
                  <a:pt x="70" y="6"/>
                </a:lnTo>
                <a:lnTo>
                  <a:pt x="70" y="7"/>
                </a:lnTo>
                <a:lnTo>
                  <a:pt x="68" y="7"/>
                </a:lnTo>
                <a:lnTo>
                  <a:pt x="67" y="9"/>
                </a:lnTo>
                <a:lnTo>
                  <a:pt x="66" y="12"/>
                </a:lnTo>
                <a:lnTo>
                  <a:pt x="62" y="16"/>
                </a:lnTo>
                <a:lnTo>
                  <a:pt x="59" y="20"/>
                </a:lnTo>
                <a:lnTo>
                  <a:pt x="57" y="23"/>
                </a:lnTo>
                <a:lnTo>
                  <a:pt x="55" y="24"/>
                </a:lnTo>
                <a:lnTo>
                  <a:pt x="55" y="24"/>
                </a:lnTo>
                <a:lnTo>
                  <a:pt x="54" y="24"/>
                </a:lnTo>
                <a:lnTo>
                  <a:pt x="54" y="24"/>
                </a:lnTo>
                <a:lnTo>
                  <a:pt x="53" y="24"/>
                </a:lnTo>
                <a:lnTo>
                  <a:pt x="54" y="20"/>
                </a:lnTo>
                <a:lnTo>
                  <a:pt x="57" y="16"/>
                </a:lnTo>
                <a:lnTo>
                  <a:pt x="58" y="15"/>
                </a:lnTo>
                <a:lnTo>
                  <a:pt x="58" y="13"/>
                </a:lnTo>
                <a:lnTo>
                  <a:pt x="58" y="13"/>
                </a:lnTo>
                <a:lnTo>
                  <a:pt x="57" y="13"/>
                </a:lnTo>
                <a:lnTo>
                  <a:pt x="55" y="15"/>
                </a:lnTo>
                <a:lnTo>
                  <a:pt x="54" y="17"/>
                </a:lnTo>
                <a:lnTo>
                  <a:pt x="51" y="19"/>
                </a:lnTo>
                <a:lnTo>
                  <a:pt x="50" y="20"/>
                </a:lnTo>
                <a:lnTo>
                  <a:pt x="49" y="21"/>
                </a:lnTo>
                <a:lnTo>
                  <a:pt x="49" y="23"/>
                </a:lnTo>
                <a:lnTo>
                  <a:pt x="47" y="23"/>
                </a:lnTo>
                <a:lnTo>
                  <a:pt x="46" y="24"/>
                </a:lnTo>
                <a:lnTo>
                  <a:pt x="46" y="24"/>
                </a:lnTo>
                <a:lnTo>
                  <a:pt x="45" y="24"/>
                </a:lnTo>
                <a:lnTo>
                  <a:pt x="45" y="23"/>
                </a:lnTo>
                <a:lnTo>
                  <a:pt x="46" y="21"/>
                </a:lnTo>
                <a:lnTo>
                  <a:pt x="46" y="20"/>
                </a:lnTo>
                <a:lnTo>
                  <a:pt x="47" y="17"/>
                </a:lnTo>
                <a:lnTo>
                  <a:pt x="49" y="16"/>
                </a:lnTo>
                <a:lnTo>
                  <a:pt x="49" y="13"/>
                </a:lnTo>
                <a:lnTo>
                  <a:pt x="50" y="12"/>
                </a:lnTo>
                <a:lnTo>
                  <a:pt x="50" y="12"/>
                </a:lnTo>
                <a:lnTo>
                  <a:pt x="50" y="11"/>
                </a:lnTo>
                <a:lnTo>
                  <a:pt x="49" y="12"/>
                </a:lnTo>
                <a:lnTo>
                  <a:pt x="47" y="13"/>
                </a:lnTo>
                <a:lnTo>
                  <a:pt x="45" y="16"/>
                </a:lnTo>
                <a:lnTo>
                  <a:pt x="42" y="21"/>
                </a:lnTo>
                <a:lnTo>
                  <a:pt x="41" y="21"/>
                </a:lnTo>
                <a:lnTo>
                  <a:pt x="41" y="23"/>
                </a:lnTo>
                <a:lnTo>
                  <a:pt x="39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1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5"/>
                </a:lnTo>
                <a:lnTo>
                  <a:pt x="42" y="13"/>
                </a:lnTo>
                <a:lnTo>
                  <a:pt x="42" y="13"/>
                </a:lnTo>
                <a:lnTo>
                  <a:pt x="42" y="13"/>
                </a:lnTo>
                <a:lnTo>
                  <a:pt x="41" y="15"/>
                </a:lnTo>
                <a:lnTo>
                  <a:pt x="39" y="17"/>
                </a:lnTo>
                <a:lnTo>
                  <a:pt x="37" y="21"/>
                </a:lnTo>
                <a:lnTo>
                  <a:pt x="36" y="23"/>
                </a:lnTo>
                <a:lnTo>
                  <a:pt x="36" y="23"/>
                </a:lnTo>
                <a:lnTo>
                  <a:pt x="34" y="24"/>
                </a:lnTo>
                <a:lnTo>
                  <a:pt x="33" y="24"/>
                </a:lnTo>
                <a:lnTo>
                  <a:pt x="33" y="23"/>
                </a:lnTo>
                <a:lnTo>
                  <a:pt x="34" y="19"/>
                </a:lnTo>
                <a:lnTo>
                  <a:pt x="36" y="16"/>
                </a:lnTo>
                <a:lnTo>
                  <a:pt x="36" y="13"/>
                </a:lnTo>
                <a:lnTo>
                  <a:pt x="37" y="12"/>
                </a:lnTo>
                <a:lnTo>
                  <a:pt x="37" y="11"/>
                </a:lnTo>
                <a:lnTo>
                  <a:pt x="37" y="11"/>
                </a:lnTo>
                <a:lnTo>
                  <a:pt x="36" y="11"/>
                </a:lnTo>
                <a:lnTo>
                  <a:pt x="34" y="13"/>
                </a:lnTo>
                <a:lnTo>
                  <a:pt x="32" y="16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6" y="23"/>
                </a:lnTo>
                <a:lnTo>
                  <a:pt x="26" y="23"/>
                </a:lnTo>
                <a:lnTo>
                  <a:pt x="26" y="21"/>
                </a:lnTo>
                <a:lnTo>
                  <a:pt x="28" y="20"/>
                </a:lnTo>
                <a:lnTo>
                  <a:pt x="28" y="19"/>
                </a:lnTo>
                <a:lnTo>
                  <a:pt x="29" y="16"/>
                </a:lnTo>
                <a:lnTo>
                  <a:pt x="30" y="15"/>
                </a:lnTo>
                <a:lnTo>
                  <a:pt x="30" y="12"/>
                </a:lnTo>
                <a:lnTo>
                  <a:pt x="32" y="11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0" y="9"/>
                </a:lnTo>
                <a:lnTo>
                  <a:pt x="28" y="11"/>
                </a:lnTo>
                <a:lnTo>
                  <a:pt x="26" y="15"/>
                </a:lnTo>
                <a:lnTo>
                  <a:pt x="22" y="20"/>
                </a:lnTo>
                <a:lnTo>
                  <a:pt x="21" y="21"/>
                </a:lnTo>
                <a:lnTo>
                  <a:pt x="20" y="23"/>
                </a:lnTo>
                <a:lnTo>
                  <a:pt x="20" y="23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20" y="17"/>
                </a:lnTo>
                <a:lnTo>
                  <a:pt x="21" y="12"/>
                </a:lnTo>
                <a:lnTo>
                  <a:pt x="24" y="8"/>
                </a:lnTo>
                <a:lnTo>
                  <a:pt x="21" y="11"/>
                </a:lnTo>
                <a:lnTo>
                  <a:pt x="18" y="13"/>
                </a:lnTo>
                <a:lnTo>
                  <a:pt x="16" y="17"/>
                </a:lnTo>
                <a:lnTo>
                  <a:pt x="12" y="20"/>
                </a:lnTo>
                <a:lnTo>
                  <a:pt x="9" y="24"/>
                </a:lnTo>
                <a:lnTo>
                  <a:pt x="9" y="24"/>
                </a:lnTo>
                <a:lnTo>
                  <a:pt x="8" y="24"/>
                </a:lnTo>
                <a:lnTo>
                  <a:pt x="8" y="25"/>
                </a:lnTo>
                <a:lnTo>
                  <a:pt x="7" y="25"/>
                </a:lnTo>
                <a:lnTo>
                  <a:pt x="7" y="24"/>
                </a:lnTo>
                <a:lnTo>
                  <a:pt x="8" y="19"/>
                </a:lnTo>
                <a:lnTo>
                  <a:pt x="11" y="13"/>
                </a:lnTo>
                <a:lnTo>
                  <a:pt x="12" y="11"/>
                </a:lnTo>
                <a:lnTo>
                  <a:pt x="13" y="11"/>
                </a:lnTo>
                <a:lnTo>
                  <a:pt x="12" y="11"/>
                </a:lnTo>
                <a:lnTo>
                  <a:pt x="12" y="11"/>
                </a:lnTo>
                <a:lnTo>
                  <a:pt x="11" y="12"/>
                </a:lnTo>
                <a:lnTo>
                  <a:pt x="9" y="13"/>
                </a:lnTo>
                <a:lnTo>
                  <a:pt x="7" y="16"/>
                </a:lnTo>
                <a:lnTo>
                  <a:pt x="5" y="17"/>
                </a:lnTo>
                <a:lnTo>
                  <a:pt x="4" y="20"/>
                </a:lnTo>
                <a:lnTo>
                  <a:pt x="3" y="21"/>
                </a:lnTo>
                <a:lnTo>
                  <a:pt x="3" y="23"/>
                </a:lnTo>
                <a:lnTo>
                  <a:pt x="1" y="23"/>
                </a:lnTo>
                <a:lnTo>
                  <a:pt x="1" y="23"/>
                </a:lnTo>
                <a:lnTo>
                  <a:pt x="0" y="23"/>
                </a:lnTo>
                <a:lnTo>
                  <a:pt x="1" y="23"/>
                </a:lnTo>
                <a:lnTo>
                  <a:pt x="5" y="16"/>
                </a:lnTo>
                <a:lnTo>
                  <a:pt x="11" y="11"/>
                </a:lnTo>
                <a:lnTo>
                  <a:pt x="16" y="6"/>
                </a:lnTo>
                <a:lnTo>
                  <a:pt x="16" y="4"/>
                </a:lnTo>
                <a:lnTo>
                  <a:pt x="17" y="4"/>
                </a:lnTo>
                <a:lnTo>
                  <a:pt x="17" y="6"/>
                </a:lnTo>
                <a:lnTo>
                  <a:pt x="16" y="8"/>
                </a:lnTo>
                <a:lnTo>
                  <a:pt x="15" y="11"/>
                </a:lnTo>
                <a:lnTo>
                  <a:pt x="13" y="15"/>
                </a:lnTo>
                <a:lnTo>
                  <a:pt x="13" y="15"/>
                </a:lnTo>
                <a:lnTo>
                  <a:pt x="16" y="11"/>
                </a:lnTo>
                <a:lnTo>
                  <a:pt x="21" y="7"/>
                </a:lnTo>
                <a:lnTo>
                  <a:pt x="25" y="3"/>
                </a:lnTo>
                <a:lnTo>
                  <a:pt x="26" y="3"/>
                </a:lnTo>
                <a:lnTo>
                  <a:pt x="26" y="3"/>
                </a:lnTo>
                <a:lnTo>
                  <a:pt x="28" y="4"/>
                </a:lnTo>
                <a:lnTo>
                  <a:pt x="28" y="4"/>
                </a:lnTo>
                <a:lnTo>
                  <a:pt x="28" y="6"/>
                </a:lnTo>
                <a:lnTo>
                  <a:pt x="26" y="7"/>
                </a:lnTo>
                <a:lnTo>
                  <a:pt x="26" y="8"/>
                </a:lnTo>
                <a:lnTo>
                  <a:pt x="25" y="11"/>
                </a:lnTo>
                <a:lnTo>
                  <a:pt x="24" y="12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2" y="16"/>
                </a:lnTo>
                <a:lnTo>
                  <a:pt x="25" y="13"/>
                </a:lnTo>
                <a:lnTo>
                  <a:pt x="28" y="11"/>
                </a:lnTo>
                <a:lnTo>
                  <a:pt x="30" y="8"/>
                </a:lnTo>
                <a:lnTo>
                  <a:pt x="34" y="6"/>
                </a:lnTo>
                <a:lnTo>
                  <a:pt x="34" y="6"/>
                </a:lnTo>
                <a:lnTo>
                  <a:pt x="36" y="6"/>
                </a:lnTo>
                <a:lnTo>
                  <a:pt x="36" y="7"/>
                </a:lnTo>
                <a:lnTo>
                  <a:pt x="36" y="9"/>
                </a:lnTo>
                <a:lnTo>
                  <a:pt x="37" y="7"/>
                </a:lnTo>
                <a:lnTo>
                  <a:pt x="41" y="4"/>
                </a:lnTo>
                <a:lnTo>
                  <a:pt x="41" y="3"/>
                </a:lnTo>
                <a:lnTo>
                  <a:pt x="42" y="3"/>
                </a:lnTo>
                <a:lnTo>
                  <a:pt x="42" y="4"/>
                </a:lnTo>
                <a:lnTo>
                  <a:pt x="42" y="6"/>
                </a:lnTo>
                <a:lnTo>
                  <a:pt x="41" y="8"/>
                </a:lnTo>
                <a:lnTo>
                  <a:pt x="41" y="9"/>
                </a:lnTo>
                <a:lnTo>
                  <a:pt x="39" y="12"/>
                </a:lnTo>
                <a:lnTo>
                  <a:pt x="38" y="13"/>
                </a:lnTo>
                <a:lnTo>
                  <a:pt x="37" y="16"/>
                </a:lnTo>
                <a:lnTo>
                  <a:pt x="37" y="17"/>
                </a:lnTo>
                <a:lnTo>
                  <a:pt x="37" y="17"/>
                </a:lnTo>
                <a:lnTo>
                  <a:pt x="37" y="17"/>
                </a:lnTo>
                <a:lnTo>
                  <a:pt x="38" y="16"/>
                </a:lnTo>
                <a:lnTo>
                  <a:pt x="39" y="15"/>
                </a:lnTo>
                <a:lnTo>
                  <a:pt x="41" y="11"/>
                </a:lnTo>
                <a:lnTo>
                  <a:pt x="43" y="8"/>
                </a:lnTo>
                <a:lnTo>
                  <a:pt x="47" y="7"/>
                </a:lnTo>
                <a:lnTo>
                  <a:pt x="47" y="7"/>
                </a:lnTo>
                <a:lnTo>
                  <a:pt x="49" y="7"/>
                </a:lnTo>
                <a:lnTo>
                  <a:pt x="49" y="7"/>
                </a:lnTo>
                <a:lnTo>
                  <a:pt x="47" y="11"/>
                </a:lnTo>
                <a:lnTo>
                  <a:pt x="50" y="7"/>
                </a:lnTo>
                <a:lnTo>
                  <a:pt x="51" y="6"/>
                </a:lnTo>
                <a:lnTo>
                  <a:pt x="53" y="4"/>
                </a:lnTo>
                <a:lnTo>
                  <a:pt x="55" y="3"/>
                </a:lnTo>
                <a:lnTo>
                  <a:pt x="58" y="4"/>
                </a:lnTo>
                <a:lnTo>
                  <a:pt x="58" y="4"/>
                </a:lnTo>
                <a:lnTo>
                  <a:pt x="57" y="8"/>
                </a:lnTo>
                <a:lnTo>
                  <a:pt x="55" y="11"/>
                </a:lnTo>
                <a:lnTo>
                  <a:pt x="53" y="13"/>
                </a:lnTo>
                <a:lnTo>
                  <a:pt x="53" y="13"/>
                </a:lnTo>
                <a:lnTo>
                  <a:pt x="55" y="11"/>
                </a:lnTo>
                <a:lnTo>
                  <a:pt x="58" y="8"/>
                </a:lnTo>
                <a:lnTo>
                  <a:pt x="62" y="6"/>
                </a:lnTo>
                <a:lnTo>
                  <a:pt x="64" y="4"/>
                </a:lnTo>
                <a:lnTo>
                  <a:pt x="66" y="4"/>
                </a:lnTo>
                <a:lnTo>
                  <a:pt x="66" y="6"/>
                </a:lnTo>
                <a:lnTo>
                  <a:pt x="64" y="8"/>
                </a:lnTo>
                <a:lnTo>
                  <a:pt x="63" y="11"/>
                </a:lnTo>
                <a:lnTo>
                  <a:pt x="66" y="7"/>
                </a:lnTo>
                <a:lnTo>
                  <a:pt x="70" y="3"/>
                </a:lnTo>
                <a:lnTo>
                  <a:pt x="70" y="3"/>
                </a:lnTo>
                <a:lnTo>
                  <a:pt x="71" y="2"/>
                </a:lnTo>
                <a:lnTo>
                  <a:pt x="72" y="2"/>
                </a:lnTo>
                <a:lnTo>
                  <a:pt x="72" y="3"/>
                </a:lnTo>
                <a:lnTo>
                  <a:pt x="72" y="4"/>
                </a:lnTo>
                <a:lnTo>
                  <a:pt x="71" y="8"/>
                </a:lnTo>
                <a:lnTo>
                  <a:pt x="70" y="11"/>
                </a:lnTo>
                <a:lnTo>
                  <a:pt x="68" y="13"/>
                </a:lnTo>
                <a:lnTo>
                  <a:pt x="67" y="15"/>
                </a:lnTo>
                <a:lnTo>
                  <a:pt x="68" y="13"/>
                </a:lnTo>
                <a:lnTo>
                  <a:pt x="71" y="9"/>
                </a:lnTo>
                <a:lnTo>
                  <a:pt x="74" y="7"/>
                </a:lnTo>
                <a:lnTo>
                  <a:pt x="78" y="4"/>
                </a:lnTo>
                <a:lnTo>
                  <a:pt x="81" y="2"/>
                </a:lnTo>
                <a:lnTo>
                  <a:pt x="81" y="2"/>
                </a:lnTo>
                <a:lnTo>
                  <a:pt x="83" y="2"/>
                </a:lnTo>
                <a:lnTo>
                  <a:pt x="83" y="4"/>
                </a:lnTo>
                <a:lnTo>
                  <a:pt x="83" y="7"/>
                </a:lnTo>
                <a:lnTo>
                  <a:pt x="81" y="9"/>
                </a:lnTo>
                <a:lnTo>
                  <a:pt x="80" y="12"/>
                </a:lnTo>
                <a:lnTo>
                  <a:pt x="78" y="15"/>
                </a:lnTo>
                <a:lnTo>
                  <a:pt x="81" y="11"/>
                </a:lnTo>
                <a:lnTo>
                  <a:pt x="84" y="8"/>
                </a:lnTo>
                <a:lnTo>
                  <a:pt x="88" y="6"/>
                </a:lnTo>
                <a:lnTo>
                  <a:pt x="92" y="3"/>
                </a:lnTo>
                <a:lnTo>
                  <a:pt x="93" y="3"/>
                </a:lnTo>
                <a:lnTo>
                  <a:pt x="93" y="3"/>
                </a:lnTo>
                <a:lnTo>
                  <a:pt x="93" y="3"/>
                </a:lnTo>
                <a:lnTo>
                  <a:pt x="93" y="7"/>
                </a:lnTo>
                <a:lnTo>
                  <a:pt x="91" y="9"/>
                </a:lnTo>
                <a:lnTo>
                  <a:pt x="89" y="12"/>
                </a:lnTo>
                <a:lnTo>
                  <a:pt x="87" y="15"/>
                </a:lnTo>
                <a:lnTo>
                  <a:pt x="85" y="16"/>
                </a:lnTo>
                <a:lnTo>
                  <a:pt x="88" y="12"/>
                </a:lnTo>
                <a:lnTo>
                  <a:pt x="92" y="9"/>
                </a:lnTo>
                <a:lnTo>
                  <a:pt x="96" y="6"/>
                </a:lnTo>
                <a:lnTo>
                  <a:pt x="100" y="3"/>
                </a:lnTo>
                <a:lnTo>
                  <a:pt x="101" y="3"/>
                </a:lnTo>
                <a:lnTo>
                  <a:pt x="102" y="2"/>
                </a:lnTo>
                <a:lnTo>
                  <a:pt x="102" y="2"/>
                </a:lnTo>
                <a:lnTo>
                  <a:pt x="102" y="3"/>
                </a:lnTo>
                <a:lnTo>
                  <a:pt x="102" y="4"/>
                </a:lnTo>
                <a:lnTo>
                  <a:pt x="102" y="6"/>
                </a:lnTo>
                <a:lnTo>
                  <a:pt x="101" y="7"/>
                </a:lnTo>
                <a:lnTo>
                  <a:pt x="100" y="8"/>
                </a:lnTo>
                <a:lnTo>
                  <a:pt x="100" y="9"/>
                </a:lnTo>
                <a:lnTo>
                  <a:pt x="99" y="11"/>
                </a:lnTo>
                <a:lnTo>
                  <a:pt x="99" y="12"/>
                </a:lnTo>
                <a:lnTo>
                  <a:pt x="99" y="12"/>
                </a:lnTo>
                <a:lnTo>
                  <a:pt x="99" y="12"/>
                </a:lnTo>
                <a:lnTo>
                  <a:pt x="100" y="9"/>
                </a:lnTo>
                <a:lnTo>
                  <a:pt x="101" y="7"/>
                </a:lnTo>
                <a:lnTo>
                  <a:pt x="102" y="6"/>
                </a:lnTo>
                <a:lnTo>
                  <a:pt x="102" y="6"/>
                </a:lnTo>
                <a:lnTo>
                  <a:pt x="104" y="4"/>
                </a:lnTo>
                <a:lnTo>
                  <a:pt x="105" y="4"/>
                </a:lnTo>
                <a:lnTo>
                  <a:pt x="106" y="4"/>
                </a:lnTo>
                <a:lnTo>
                  <a:pt x="105" y="6"/>
                </a:lnTo>
                <a:lnTo>
                  <a:pt x="105" y="7"/>
                </a:lnTo>
                <a:lnTo>
                  <a:pt x="108" y="4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549775" y="3181350"/>
            <a:ext cx="115888" cy="46038"/>
          </a:xfrm>
          <a:custGeom>
            <a:avLst/>
            <a:gdLst>
              <a:gd name="T0" fmla="*/ 21 w 73"/>
              <a:gd name="T1" fmla="*/ 1 h 29"/>
              <a:gd name="T2" fmla="*/ 14 w 73"/>
              <a:gd name="T3" fmla="*/ 17 h 29"/>
              <a:gd name="T4" fmla="*/ 28 w 73"/>
              <a:gd name="T5" fmla="*/ 6 h 29"/>
              <a:gd name="T6" fmla="*/ 29 w 73"/>
              <a:gd name="T7" fmla="*/ 6 h 29"/>
              <a:gd name="T8" fmla="*/ 33 w 73"/>
              <a:gd name="T9" fmla="*/ 6 h 29"/>
              <a:gd name="T10" fmla="*/ 37 w 73"/>
              <a:gd name="T11" fmla="*/ 5 h 29"/>
              <a:gd name="T12" fmla="*/ 37 w 73"/>
              <a:gd name="T13" fmla="*/ 14 h 29"/>
              <a:gd name="T14" fmla="*/ 45 w 73"/>
              <a:gd name="T15" fmla="*/ 5 h 29"/>
              <a:gd name="T16" fmla="*/ 47 w 73"/>
              <a:gd name="T17" fmla="*/ 5 h 29"/>
              <a:gd name="T18" fmla="*/ 47 w 73"/>
              <a:gd name="T19" fmla="*/ 10 h 29"/>
              <a:gd name="T20" fmla="*/ 51 w 73"/>
              <a:gd name="T21" fmla="*/ 8 h 29"/>
              <a:gd name="T22" fmla="*/ 56 w 73"/>
              <a:gd name="T23" fmla="*/ 6 h 29"/>
              <a:gd name="T24" fmla="*/ 54 w 73"/>
              <a:gd name="T25" fmla="*/ 16 h 29"/>
              <a:gd name="T26" fmla="*/ 51 w 73"/>
              <a:gd name="T27" fmla="*/ 20 h 29"/>
              <a:gd name="T28" fmla="*/ 50 w 73"/>
              <a:gd name="T29" fmla="*/ 22 h 29"/>
              <a:gd name="T30" fmla="*/ 59 w 73"/>
              <a:gd name="T31" fmla="*/ 12 h 29"/>
              <a:gd name="T32" fmla="*/ 70 w 73"/>
              <a:gd name="T33" fmla="*/ 4 h 29"/>
              <a:gd name="T34" fmla="*/ 70 w 73"/>
              <a:gd name="T35" fmla="*/ 8 h 29"/>
              <a:gd name="T36" fmla="*/ 67 w 73"/>
              <a:gd name="T37" fmla="*/ 16 h 29"/>
              <a:gd name="T38" fmla="*/ 71 w 73"/>
              <a:gd name="T39" fmla="*/ 12 h 29"/>
              <a:gd name="T40" fmla="*/ 73 w 73"/>
              <a:gd name="T41" fmla="*/ 12 h 29"/>
              <a:gd name="T42" fmla="*/ 67 w 73"/>
              <a:gd name="T43" fmla="*/ 21 h 29"/>
              <a:gd name="T44" fmla="*/ 60 w 73"/>
              <a:gd name="T45" fmla="*/ 25 h 29"/>
              <a:gd name="T46" fmla="*/ 62 w 73"/>
              <a:gd name="T47" fmla="*/ 18 h 29"/>
              <a:gd name="T48" fmla="*/ 64 w 73"/>
              <a:gd name="T49" fmla="*/ 10 h 29"/>
              <a:gd name="T50" fmla="*/ 66 w 73"/>
              <a:gd name="T51" fmla="*/ 8 h 29"/>
              <a:gd name="T52" fmla="*/ 64 w 73"/>
              <a:gd name="T53" fmla="*/ 10 h 29"/>
              <a:gd name="T54" fmla="*/ 56 w 73"/>
              <a:gd name="T55" fmla="*/ 20 h 29"/>
              <a:gd name="T56" fmla="*/ 47 w 73"/>
              <a:gd name="T57" fmla="*/ 27 h 29"/>
              <a:gd name="T58" fmla="*/ 46 w 73"/>
              <a:gd name="T59" fmla="*/ 27 h 29"/>
              <a:gd name="T60" fmla="*/ 50 w 73"/>
              <a:gd name="T61" fmla="*/ 16 h 29"/>
              <a:gd name="T62" fmla="*/ 51 w 73"/>
              <a:gd name="T63" fmla="*/ 12 h 29"/>
              <a:gd name="T64" fmla="*/ 51 w 73"/>
              <a:gd name="T65" fmla="*/ 10 h 29"/>
              <a:gd name="T66" fmla="*/ 45 w 73"/>
              <a:gd name="T67" fmla="*/ 20 h 29"/>
              <a:gd name="T68" fmla="*/ 39 w 73"/>
              <a:gd name="T69" fmla="*/ 25 h 29"/>
              <a:gd name="T70" fmla="*/ 38 w 73"/>
              <a:gd name="T71" fmla="*/ 24 h 29"/>
              <a:gd name="T72" fmla="*/ 42 w 73"/>
              <a:gd name="T73" fmla="*/ 13 h 29"/>
              <a:gd name="T74" fmla="*/ 33 w 73"/>
              <a:gd name="T75" fmla="*/ 26 h 29"/>
              <a:gd name="T76" fmla="*/ 30 w 73"/>
              <a:gd name="T77" fmla="*/ 27 h 29"/>
              <a:gd name="T78" fmla="*/ 29 w 73"/>
              <a:gd name="T79" fmla="*/ 22 h 29"/>
              <a:gd name="T80" fmla="*/ 31 w 73"/>
              <a:gd name="T81" fmla="*/ 16 h 29"/>
              <a:gd name="T82" fmla="*/ 33 w 73"/>
              <a:gd name="T83" fmla="*/ 10 h 29"/>
              <a:gd name="T84" fmla="*/ 28 w 73"/>
              <a:gd name="T85" fmla="*/ 20 h 29"/>
              <a:gd name="T86" fmla="*/ 21 w 73"/>
              <a:gd name="T87" fmla="*/ 29 h 29"/>
              <a:gd name="T88" fmla="*/ 18 w 73"/>
              <a:gd name="T89" fmla="*/ 29 h 29"/>
              <a:gd name="T90" fmla="*/ 21 w 73"/>
              <a:gd name="T91" fmla="*/ 16 h 29"/>
              <a:gd name="T92" fmla="*/ 22 w 73"/>
              <a:gd name="T93" fmla="*/ 13 h 29"/>
              <a:gd name="T94" fmla="*/ 10 w 73"/>
              <a:gd name="T95" fmla="*/ 25 h 29"/>
              <a:gd name="T96" fmla="*/ 8 w 73"/>
              <a:gd name="T97" fmla="*/ 26 h 29"/>
              <a:gd name="T98" fmla="*/ 12 w 73"/>
              <a:gd name="T99" fmla="*/ 13 h 29"/>
              <a:gd name="T100" fmla="*/ 13 w 73"/>
              <a:gd name="T101" fmla="*/ 8 h 29"/>
              <a:gd name="T102" fmla="*/ 7 w 73"/>
              <a:gd name="T103" fmla="*/ 12 h 29"/>
              <a:gd name="T104" fmla="*/ 0 w 73"/>
              <a:gd name="T105" fmla="*/ 16 h 29"/>
              <a:gd name="T106" fmla="*/ 5 w 73"/>
              <a:gd name="T107" fmla="*/ 9 h 29"/>
              <a:gd name="T108" fmla="*/ 18 w 73"/>
              <a:gd name="T10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29">
                <a:moveTo>
                  <a:pt x="20" y="0"/>
                </a:moveTo>
                <a:lnTo>
                  <a:pt x="21" y="0"/>
                </a:lnTo>
                <a:lnTo>
                  <a:pt x="21" y="1"/>
                </a:lnTo>
                <a:lnTo>
                  <a:pt x="20" y="6"/>
                </a:lnTo>
                <a:lnTo>
                  <a:pt x="17" y="12"/>
                </a:lnTo>
                <a:lnTo>
                  <a:pt x="14" y="17"/>
                </a:lnTo>
                <a:lnTo>
                  <a:pt x="18" y="13"/>
                </a:lnTo>
                <a:lnTo>
                  <a:pt x="22" y="9"/>
                </a:lnTo>
                <a:lnTo>
                  <a:pt x="28" y="6"/>
                </a:lnTo>
                <a:lnTo>
                  <a:pt x="28" y="5"/>
                </a:lnTo>
                <a:lnTo>
                  <a:pt x="29" y="5"/>
                </a:lnTo>
                <a:lnTo>
                  <a:pt x="29" y="6"/>
                </a:lnTo>
                <a:lnTo>
                  <a:pt x="28" y="12"/>
                </a:lnTo>
                <a:lnTo>
                  <a:pt x="30" y="9"/>
                </a:lnTo>
                <a:lnTo>
                  <a:pt x="33" y="6"/>
                </a:lnTo>
                <a:lnTo>
                  <a:pt x="35" y="5"/>
                </a:lnTo>
                <a:lnTo>
                  <a:pt x="37" y="5"/>
                </a:lnTo>
                <a:lnTo>
                  <a:pt x="37" y="5"/>
                </a:lnTo>
                <a:lnTo>
                  <a:pt x="35" y="12"/>
                </a:lnTo>
                <a:lnTo>
                  <a:pt x="34" y="18"/>
                </a:lnTo>
                <a:lnTo>
                  <a:pt x="37" y="14"/>
                </a:lnTo>
                <a:lnTo>
                  <a:pt x="41" y="9"/>
                </a:lnTo>
                <a:lnTo>
                  <a:pt x="43" y="5"/>
                </a:lnTo>
                <a:lnTo>
                  <a:pt x="45" y="5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49" y="6"/>
                </a:lnTo>
                <a:lnTo>
                  <a:pt x="47" y="10"/>
                </a:lnTo>
                <a:lnTo>
                  <a:pt x="46" y="13"/>
                </a:lnTo>
                <a:lnTo>
                  <a:pt x="49" y="10"/>
                </a:lnTo>
                <a:lnTo>
                  <a:pt x="51" y="8"/>
                </a:lnTo>
                <a:lnTo>
                  <a:pt x="55" y="6"/>
                </a:lnTo>
                <a:lnTo>
                  <a:pt x="55" y="6"/>
                </a:lnTo>
                <a:lnTo>
                  <a:pt x="56" y="6"/>
                </a:lnTo>
                <a:lnTo>
                  <a:pt x="56" y="9"/>
                </a:lnTo>
                <a:lnTo>
                  <a:pt x="55" y="13"/>
                </a:lnTo>
                <a:lnTo>
                  <a:pt x="54" y="16"/>
                </a:lnTo>
                <a:lnTo>
                  <a:pt x="52" y="16"/>
                </a:lnTo>
                <a:lnTo>
                  <a:pt x="52" y="18"/>
                </a:lnTo>
                <a:lnTo>
                  <a:pt x="51" y="20"/>
                </a:lnTo>
                <a:lnTo>
                  <a:pt x="51" y="21"/>
                </a:lnTo>
                <a:lnTo>
                  <a:pt x="50" y="22"/>
                </a:lnTo>
                <a:lnTo>
                  <a:pt x="50" y="22"/>
                </a:lnTo>
                <a:lnTo>
                  <a:pt x="52" y="18"/>
                </a:lnTo>
                <a:lnTo>
                  <a:pt x="56" y="14"/>
                </a:lnTo>
                <a:lnTo>
                  <a:pt x="59" y="12"/>
                </a:lnTo>
                <a:lnTo>
                  <a:pt x="62" y="9"/>
                </a:lnTo>
                <a:lnTo>
                  <a:pt x="66" y="5"/>
                </a:lnTo>
                <a:lnTo>
                  <a:pt x="70" y="4"/>
                </a:lnTo>
                <a:lnTo>
                  <a:pt x="70" y="4"/>
                </a:lnTo>
                <a:lnTo>
                  <a:pt x="70" y="5"/>
                </a:lnTo>
                <a:lnTo>
                  <a:pt x="70" y="8"/>
                </a:lnTo>
                <a:lnTo>
                  <a:pt x="70" y="10"/>
                </a:lnTo>
                <a:lnTo>
                  <a:pt x="68" y="13"/>
                </a:lnTo>
                <a:lnTo>
                  <a:pt x="67" y="16"/>
                </a:lnTo>
                <a:lnTo>
                  <a:pt x="70" y="13"/>
                </a:lnTo>
                <a:lnTo>
                  <a:pt x="70" y="12"/>
                </a:lnTo>
                <a:lnTo>
                  <a:pt x="71" y="12"/>
                </a:lnTo>
                <a:lnTo>
                  <a:pt x="72" y="10"/>
                </a:lnTo>
                <a:lnTo>
                  <a:pt x="73" y="10"/>
                </a:lnTo>
                <a:lnTo>
                  <a:pt x="73" y="12"/>
                </a:lnTo>
                <a:lnTo>
                  <a:pt x="71" y="14"/>
                </a:lnTo>
                <a:lnTo>
                  <a:pt x="70" y="18"/>
                </a:lnTo>
                <a:lnTo>
                  <a:pt x="67" y="21"/>
                </a:lnTo>
                <a:lnTo>
                  <a:pt x="64" y="24"/>
                </a:lnTo>
                <a:lnTo>
                  <a:pt x="62" y="25"/>
                </a:lnTo>
                <a:lnTo>
                  <a:pt x="60" y="25"/>
                </a:lnTo>
                <a:lnTo>
                  <a:pt x="60" y="25"/>
                </a:lnTo>
                <a:lnTo>
                  <a:pt x="60" y="21"/>
                </a:lnTo>
                <a:lnTo>
                  <a:pt x="62" y="18"/>
                </a:lnTo>
                <a:lnTo>
                  <a:pt x="63" y="14"/>
                </a:lnTo>
                <a:lnTo>
                  <a:pt x="64" y="10"/>
                </a:lnTo>
                <a:lnTo>
                  <a:pt x="64" y="10"/>
                </a:lnTo>
                <a:lnTo>
                  <a:pt x="66" y="9"/>
                </a:lnTo>
                <a:lnTo>
                  <a:pt x="66" y="9"/>
                </a:lnTo>
                <a:lnTo>
                  <a:pt x="66" y="8"/>
                </a:lnTo>
                <a:lnTo>
                  <a:pt x="66" y="8"/>
                </a:lnTo>
                <a:lnTo>
                  <a:pt x="66" y="9"/>
                </a:lnTo>
                <a:lnTo>
                  <a:pt x="64" y="10"/>
                </a:lnTo>
                <a:lnTo>
                  <a:pt x="62" y="13"/>
                </a:lnTo>
                <a:lnTo>
                  <a:pt x="59" y="16"/>
                </a:lnTo>
                <a:lnTo>
                  <a:pt x="56" y="20"/>
                </a:lnTo>
                <a:lnTo>
                  <a:pt x="54" y="22"/>
                </a:lnTo>
                <a:lnTo>
                  <a:pt x="51" y="25"/>
                </a:lnTo>
                <a:lnTo>
                  <a:pt x="47" y="27"/>
                </a:lnTo>
                <a:lnTo>
                  <a:pt x="47" y="27"/>
                </a:lnTo>
                <a:lnTo>
                  <a:pt x="46" y="27"/>
                </a:lnTo>
                <a:lnTo>
                  <a:pt x="46" y="27"/>
                </a:lnTo>
                <a:lnTo>
                  <a:pt x="46" y="27"/>
                </a:lnTo>
                <a:lnTo>
                  <a:pt x="47" y="21"/>
                </a:lnTo>
                <a:lnTo>
                  <a:pt x="50" y="16"/>
                </a:lnTo>
                <a:lnTo>
                  <a:pt x="50" y="14"/>
                </a:lnTo>
                <a:lnTo>
                  <a:pt x="51" y="13"/>
                </a:lnTo>
                <a:lnTo>
                  <a:pt x="51" y="12"/>
                </a:lnTo>
                <a:lnTo>
                  <a:pt x="51" y="10"/>
                </a:lnTo>
                <a:lnTo>
                  <a:pt x="52" y="10"/>
                </a:lnTo>
                <a:lnTo>
                  <a:pt x="51" y="10"/>
                </a:lnTo>
                <a:lnTo>
                  <a:pt x="50" y="12"/>
                </a:lnTo>
                <a:lnTo>
                  <a:pt x="47" y="16"/>
                </a:lnTo>
                <a:lnTo>
                  <a:pt x="45" y="20"/>
                </a:lnTo>
                <a:lnTo>
                  <a:pt x="41" y="24"/>
                </a:lnTo>
                <a:lnTo>
                  <a:pt x="41" y="24"/>
                </a:lnTo>
                <a:lnTo>
                  <a:pt x="39" y="25"/>
                </a:lnTo>
                <a:lnTo>
                  <a:pt x="38" y="25"/>
                </a:lnTo>
                <a:lnTo>
                  <a:pt x="38" y="25"/>
                </a:lnTo>
                <a:lnTo>
                  <a:pt x="38" y="24"/>
                </a:lnTo>
                <a:lnTo>
                  <a:pt x="39" y="18"/>
                </a:lnTo>
                <a:lnTo>
                  <a:pt x="41" y="14"/>
                </a:lnTo>
                <a:lnTo>
                  <a:pt x="42" y="13"/>
                </a:lnTo>
                <a:lnTo>
                  <a:pt x="39" y="17"/>
                </a:lnTo>
                <a:lnTo>
                  <a:pt x="37" y="21"/>
                </a:lnTo>
                <a:lnTo>
                  <a:pt x="33" y="26"/>
                </a:lnTo>
                <a:lnTo>
                  <a:pt x="33" y="26"/>
                </a:lnTo>
                <a:lnTo>
                  <a:pt x="31" y="26"/>
                </a:lnTo>
                <a:lnTo>
                  <a:pt x="30" y="27"/>
                </a:lnTo>
                <a:lnTo>
                  <a:pt x="30" y="27"/>
                </a:lnTo>
                <a:lnTo>
                  <a:pt x="29" y="26"/>
                </a:lnTo>
                <a:lnTo>
                  <a:pt x="29" y="22"/>
                </a:lnTo>
                <a:lnTo>
                  <a:pt x="30" y="18"/>
                </a:lnTo>
                <a:lnTo>
                  <a:pt x="30" y="17"/>
                </a:lnTo>
                <a:lnTo>
                  <a:pt x="31" y="16"/>
                </a:lnTo>
                <a:lnTo>
                  <a:pt x="31" y="13"/>
                </a:lnTo>
                <a:lnTo>
                  <a:pt x="33" y="12"/>
                </a:lnTo>
                <a:lnTo>
                  <a:pt x="33" y="10"/>
                </a:lnTo>
                <a:lnTo>
                  <a:pt x="33" y="10"/>
                </a:lnTo>
                <a:lnTo>
                  <a:pt x="31" y="12"/>
                </a:lnTo>
                <a:lnTo>
                  <a:pt x="28" y="20"/>
                </a:lnTo>
                <a:lnTo>
                  <a:pt x="24" y="26"/>
                </a:lnTo>
                <a:lnTo>
                  <a:pt x="22" y="27"/>
                </a:lnTo>
                <a:lnTo>
                  <a:pt x="21" y="29"/>
                </a:lnTo>
                <a:lnTo>
                  <a:pt x="21" y="29"/>
                </a:lnTo>
                <a:lnTo>
                  <a:pt x="20" y="29"/>
                </a:lnTo>
                <a:lnTo>
                  <a:pt x="18" y="29"/>
                </a:lnTo>
                <a:lnTo>
                  <a:pt x="20" y="25"/>
                </a:lnTo>
                <a:lnTo>
                  <a:pt x="20" y="20"/>
                </a:lnTo>
                <a:lnTo>
                  <a:pt x="21" y="16"/>
                </a:lnTo>
                <a:lnTo>
                  <a:pt x="24" y="12"/>
                </a:lnTo>
                <a:lnTo>
                  <a:pt x="24" y="12"/>
                </a:lnTo>
                <a:lnTo>
                  <a:pt x="22" y="13"/>
                </a:lnTo>
                <a:lnTo>
                  <a:pt x="21" y="14"/>
                </a:lnTo>
                <a:lnTo>
                  <a:pt x="12" y="25"/>
                </a:lnTo>
                <a:lnTo>
                  <a:pt x="10" y="25"/>
                </a:lnTo>
                <a:lnTo>
                  <a:pt x="9" y="26"/>
                </a:lnTo>
                <a:lnTo>
                  <a:pt x="8" y="26"/>
                </a:lnTo>
                <a:lnTo>
                  <a:pt x="8" y="26"/>
                </a:lnTo>
                <a:lnTo>
                  <a:pt x="8" y="25"/>
                </a:lnTo>
                <a:lnTo>
                  <a:pt x="9" y="20"/>
                </a:lnTo>
                <a:lnTo>
                  <a:pt x="12" y="13"/>
                </a:lnTo>
                <a:lnTo>
                  <a:pt x="14" y="8"/>
                </a:lnTo>
                <a:lnTo>
                  <a:pt x="14" y="8"/>
                </a:lnTo>
                <a:lnTo>
                  <a:pt x="13" y="8"/>
                </a:lnTo>
                <a:lnTo>
                  <a:pt x="10" y="9"/>
                </a:lnTo>
                <a:lnTo>
                  <a:pt x="9" y="10"/>
                </a:lnTo>
                <a:lnTo>
                  <a:pt x="7" y="12"/>
                </a:lnTo>
                <a:lnTo>
                  <a:pt x="7" y="12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5" y="9"/>
                </a:lnTo>
                <a:lnTo>
                  <a:pt x="12" y="5"/>
                </a:lnTo>
                <a:lnTo>
                  <a:pt x="18" y="1"/>
                </a:lnTo>
                <a:lnTo>
                  <a:pt x="18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4660900" y="3182938"/>
            <a:ext cx="120650" cy="38100"/>
          </a:xfrm>
          <a:custGeom>
            <a:avLst/>
            <a:gdLst>
              <a:gd name="T0" fmla="*/ 73 w 76"/>
              <a:gd name="T1" fmla="*/ 12 h 24"/>
              <a:gd name="T2" fmla="*/ 70 w 76"/>
              <a:gd name="T3" fmla="*/ 16 h 24"/>
              <a:gd name="T4" fmla="*/ 69 w 76"/>
              <a:gd name="T5" fmla="*/ 12 h 24"/>
              <a:gd name="T6" fmla="*/ 69 w 76"/>
              <a:gd name="T7" fmla="*/ 7 h 24"/>
              <a:gd name="T8" fmla="*/ 66 w 76"/>
              <a:gd name="T9" fmla="*/ 9 h 24"/>
              <a:gd name="T10" fmla="*/ 59 w 76"/>
              <a:gd name="T11" fmla="*/ 20 h 24"/>
              <a:gd name="T12" fmla="*/ 56 w 76"/>
              <a:gd name="T13" fmla="*/ 21 h 24"/>
              <a:gd name="T14" fmla="*/ 55 w 76"/>
              <a:gd name="T15" fmla="*/ 20 h 24"/>
              <a:gd name="T16" fmla="*/ 56 w 76"/>
              <a:gd name="T17" fmla="*/ 13 h 24"/>
              <a:gd name="T18" fmla="*/ 56 w 76"/>
              <a:gd name="T19" fmla="*/ 9 h 24"/>
              <a:gd name="T20" fmla="*/ 51 w 76"/>
              <a:gd name="T21" fmla="*/ 13 h 24"/>
              <a:gd name="T22" fmla="*/ 43 w 76"/>
              <a:gd name="T23" fmla="*/ 20 h 24"/>
              <a:gd name="T24" fmla="*/ 40 w 76"/>
              <a:gd name="T25" fmla="*/ 20 h 24"/>
              <a:gd name="T26" fmla="*/ 42 w 76"/>
              <a:gd name="T27" fmla="*/ 12 h 24"/>
              <a:gd name="T28" fmla="*/ 39 w 76"/>
              <a:gd name="T29" fmla="*/ 11 h 24"/>
              <a:gd name="T30" fmla="*/ 32 w 76"/>
              <a:gd name="T31" fmla="*/ 20 h 24"/>
              <a:gd name="T32" fmla="*/ 30 w 76"/>
              <a:gd name="T33" fmla="*/ 20 h 24"/>
              <a:gd name="T34" fmla="*/ 30 w 76"/>
              <a:gd name="T35" fmla="*/ 16 h 24"/>
              <a:gd name="T36" fmla="*/ 28 w 76"/>
              <a:gd name="T37" fmla="*/ 12 h 24"/>
              <a:gd name="T38" fmla="*/ 24 w 76"/>
              <a:gd name="T39" fmla="*/ 17 h 24"/>
              <a:gd name="T40" fmla="*/ 21 w 76"/>
              <a:gd name="T41" fmla="*/ 21 h 24"/>
              <a:gd name="T42" fmla="*/ 19 w 76"/>
              <a:gd name="T43" fmla="*/ 17 h 24"/>
              <a:gd name="T44" fmla="*/ 22 w 76"/>
              <a:gd name="T45" fmla="*/ 9 h 24"/>
              <a:gd name="T46" fmla="*/ 14 w 76"/>
              <a:gd name="T47" fmla="*/ 23 h 24"/>
              <a:gd name="T48" fmla="*/ 11 w 76"/>
              <a:gd name="T49" fmla="*/ 24 h 24"/>
              <a:gd name="T50" fmla="*/ 10 w 76"/>
              <a:gd name="T51" fmla="*/ 21 h 24"/>
              <a:gd name="T52" fmla="*/ 11 w 76"/>
              <a:gd name="T53" fmla="*/ 15 h 24"/>
              <a:gd name="T54" fmla="*/ 13 w 76"/>
              <a:gd name="T55" fmla="*/ 12 h 24"/>
              <a:gd name="T56" fmla="*/ 9 w 76"/>
              <a:gd name="T57" fmla="*/ 13 h 24"/>
              <a:gd name="T58" fmla="*/ 3 w 76"/>
              <a:gd name="T59" fmla="*/ 16 h 24"/>
              <a:gd name="T60" fmla="*/ 2 w 76"/>
              <a:gd name="T61" fmla="*/ 19 h 24"/>
              <a:gd name="T62" fmla="*/ 0 w 76"/>
              <a:gd name="T63" fmla="*/ 17 h 24"/>
              <a:gd name="T64" fmla="*/ 10 w 76"/>
              <a:gd name="T65" fmla="*/ 9 h 24"/>
              <a:gd name="T66" fmla="*/ 17 w 76"/>
              <a:gd name="T67" fmla="*/ 5 h 24"/>
              <a:gd name="T68" fmla="*/ 15 w 76"/>
              <a:gd name="T69" fmla="*/ 9 h 24"/>
              <a:gd name="T70" fmla="*/ 19 w 76"/>
              <a:gd name="T71" fmla="*/ 7 h 24"/>
              <a:gd name="T72" fmla="*/ 26 w 76"/>
              <a:gd name="T73" fmla="*/ 5 h 24"/>
              <a:gd name="T74" fmla="*/ 24 w 76"/>
              <a:gd name="T75" fmla="*/ 13 h 24"/>
              <a:gd name="T76" fmla="*/ 31 w 76"/>
              <a:gd name="T77" fmla="*/ 7 h 24"/>
              <a:gd name="T78" fmla="*/ 35 w 76"/>
              <a:gd name="T79" fmla="*/ 5 h 24"/>
              <a:gd name="T80" fmla="*/ 35 w 76"/>
              <a:gd name="T81" fmla="*/ 12 h 24"/>
              <a:gd name="T82" fmla="*/ 43 w 76"/>
              <a:gd name="T83" fmla="*/ 3 h 24"/>
              <a:gd name="T84" fmla="*/ 47 w 76"/>
              <a:gd name="T85" fmla="*/ 3 h 24"/>
              <a:gd name="T86" fmla="*/ 47 w 76"/>
              <a:gd name="T87" fmla="*/ 8 h 24"/>
              <a:gd name="T88" fmla="*/ 45 w 76"/>
              <a:gd name="T89" fmla="*/ 13 h 24"/>
              <a:gd name="T90" fmla="*/ 45 w 76"/>
              <a:gd name="T91" fmla="*/ 15 h 24"/>
              <a:gd name="T92" fmla="*/ 52 w 76"/>
              <a:gd name="T93" fmla="*/ 8 h 24"/>
              <a:gd name="T94" fmla="*/ 63 w 76"/>
              <a:gd name="T95" fmla="*/ 3 h 24"/>
              <a:gd name="T96" fmla="*/ 63 w 76"/>
              <a:gd name="T97" fmla="*/ 7 h 24"/>
              <a:gd name="T98" fmla="*/ 64 w 76"/>
              <a:gd name="T99" fmla="*/ 9 h 24"/>
              <a:gd name="T100" fmla="*/ 73 w 76"/>
              <a:gd name="T10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24">
                <a:moveTo>
                  <a:pt x="74" y="0"/>
                </a:moveTo>
                <a:lnTo>
                  <a:pt x="76" y="0"/>
                </a:lnTo>
                <a:lnTo>
                  <a:pt x="73" y="12"/>
                </a:lnTo>
                <a:lnTo>
                  <a:pt x="73" y="13"/>
                </a:lnTo>
                <a:lnTo>
                  <a:pt x="72" y="15"/>
                </a:lnTo>
                <a:lnTo>
                  <a:pt x="70" y="16"/>
                </a:lnTo>
                <a:lnTo>
                  <a:pt x="69" y="16"/>
                </a:lnTo>
                <a:lnTo>
                  <a:pt x="69" y="15"/>
                </a:lnTo>
                <a:lnTo>
                  <a:pt x="69" y="12"/>
                </a:lnTo>
                <a:lnTo>
                  <a:pt x="69" y="11"/>
                </a:lnTo>
                <a:lnTo>
                  <a:pt x="69" y="8"/>
                </a:lnTo>
                <a:lnTo>
                  <a:pt x="69" y="7"/>
                </a:lnTo>
                <a:lnTo>
                  <a:pt x="69" y="7"/>
                </a:lnTo>
                <a:lnTo>
                  <a:pt x="68" y="7"/>
                </a:lnTo>
                <a:lnTo>
                  <a:pt x="66" y="9"/>
                </a:lnTo>
                <a:lnTo>
                  <a:pt x="64" y="12"/>
                </a:lnTo>
                <a:lnTo>
                  <a:pt x="61" y="16"/>
                </a:lnTo>
                <a:lnTo>
                  <a:pt x="59" y="20"/>
                </a:lnTo>
                <a:lnTo>
                  <a:pt x="57" y="20"/>
                </a:lnTo>
                <a:lnTo>
                  <a:pt x="57" y="21"/>
                </a:lnTo>
                <a:lnTo>
                  <a:pt x="56" y="21"/>
                </a:lnTo>
                <a:lnTo>
                  <a:pt x="55" y="21"/>
                </a:lnTo>
                <a:lnTo>
                  <a:pt x="55" y="21"/>
                </a:lnTo>
                <a:lnTo>
                  <a:pt x="55" y="20"/>
                </a:lnTo>
                <a:lnTo>
                  <a:pt x="55" y="17"/>
                </a:lnTo>
                <a:lnTo>
                  <a:pt x="56" y="16"/>
                </a:lnTo>
                <a:lnTo>
                  <a:pt x="56" y="13"/>
                </a:lnTo>
                <a:lnTo>
                  <a:pt x="57" y="12"/>
                </a:lnTo>
                <a:lnTo>
                  <a:pt x="57" y="9"/>
                </a:lnTo>
                <a:lnTo>
                  <a:pt x="56" y="9"/>
                </a:lnTo>
                <a:lnTo>
                  <a:pt x="56" y="9"/>
                </a:lnTo>
                <a:lnTo>
                  <a:pt x="53" y="11"/>
                </a:lnTo>
                <a:lnTo>
                  <a:pt x="51" y="13"/>
                </a:lnTo>
                <a:lnTo>
                  <a:pt x="48" y="16"/>
                </a:lnTo>
                <a:lnTo>
                  <a:pt x="45" y="19"/>
                </a:lnTo>
                <a:lnTo>
                  <a:pt x="43" y="20"/>
                </a:lnTo>
                <a:lnTo>
                  <a:pt x="42" y="20"/>
                </a:lnTo>
                <a:lnTo>
                  <a:pt x="42" y="20"/>
                </a:lnTo>
                <a:lnTo>
                  <a:pt x="40" y="20"/>
                </a:lnTo>
                <a:lnTo>
                  <a:pt x="40" y="17"/>
                </a:lnTo>
                <a:lnTo>
                  <a:pt x="40" y="15"/>
                </a:lnTo>
                <a:lnTo>
                  <a:pt x="42" y="12"/>
                </a:lnTo>
                <a:lnTo>
                  <a:pt x="42" y="9"/>
                </a:lnTo>
                <a:lnTo>
                  <a:pt x="42" y="8"/>
                </a:lnTo>
                <a:lnTo>
                  <a:pt x="39" y="11"/>
                </a:lnTo>
                <a:lnTo>
                  <a:pt x="36" y="15"/>
                </a:lnTo>
                <a:lnTo>
                  <a:pt x="34" y="19"/>
                </a:lnTo>
                <a:lnTo>
                  <a:pt x="32" y="20"/>
                </a:lnTo>
                <a:lnTo>
                  <a:pt x="31" y="20"/>
                </a:lnTo>
                <a:lnTo>
                  <a:pt x="30" y="21"/>
                </a:lnTo>
                <a:lnTo>
                  <a:pt x="30" y="20"/>
                </a:lnTo>
                <a:lnTo>
                  <a:pt x="30" y="19"/>
                </a:lnTo>
                <a:lnTo>
                  <a:pt x="30" y="17"/>
                </a:lnTo>
                <a:lnTo>
                  <a:pt x="30" y="16"/>
                </a:lnTo>
                <a:lnTo>
                  <a:pt x="30" y="15"/>
                </a:lnTo>
                <a:lnTo>
                  <a:pt x="30" y="13"/>
                </a:lnTo>
                <a:lnTo>
                  <a:pt x="28" y="12"/>
                </a:lnTo>
                <a:lnTo>
                  <a:pt x="28" y="12"/>
                </a:lnTo>
                <a:lnTo>
                  <a:pt x="27" y="15"/>
                </a:lnTo>
                <a:lnTo>
                  <a:pt x="24" y="17"/>
                </a:lnTo>
                <a:lnTo>
                  <a:pt x="22" y="20"/>
                </a:lnTo>
                <a:lnTo>
                  <a:pt x="22" y="20"/>
                </a:lnTo>
                <a:lnTo>
                  <a:pt x="21" y="21"/>
                </a:lnTo>
                <a:lnTo>
                  <a:pt x="19" y="21"/>
                </a:lnTo>
                <a:lnTo>
                  <a:pt x="19" y="20"/>
                </a:lnTo>
                <a:lnTo>
                  <a:pt x="19" y="17"/>
                </a:lnTo>
                <a:lnTo>
                  <a:pt x="19" y="15"/>
                </a:lnTo>
                <a:lnTo>
                  <a:pt x="21" y="12"/>
                </a:lnTo>
                <a:lnTo>
                  <a:pt x="22" y="9"/>
                </a:lnTo>
                <a:lnTo>
                  <a:pt x="19" y="13"/>
                </a:lnTo>
                <a:lnTo>
                  <a:pt x="17" y="17"/>
                </a:lnTo>
                <a:lnTo>
                  <a:pt x="14" y="23"/>
                </a:lnTo>
                <a:lnTo>
                  <a:pt x="13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1"/>
                </a:lnTo>
                <a:lnTo>
                  <a:pt x="10" y="20"/>
                </a:lnTo>
                <a:lnTo>
                  <a:pt x="10" y="17"/>
                </a:lnTo>
                <a:lnTo>
                  <a:pt x="11" y="15"/>
                </a:lnTo>
                <a:lnTo>
                  <a:pt x="11" y="13"/>
                </a:lnTo>
                <a:lnTo>
                  <a:pt x="13" y="12"/>
                </a:lnTo>
                <a:lnTo>
                  <a:pt x="13" y="12"/>
                </a:lnTo>
                <a:lnTo>
                  <a:pt x="11" y="12"/>
                </a:lnTo>
                <a:lnTo>
                  <a:pt x="10" y="12"/>
                </a:lnTo>
                <a:lnTo>
                  <a:pt x="9" y="13"/>
                </a:lnTo>
                <a:lnTo>
                  <a:pt x="7" y="13"/>
                </a:lnTo>
                <a:lnTo>
                  <a:pt x="6" y="15"/>
                </a:lnTo>
                <a:lnTo>
                  <a:pt x="3" y="16"/>
                </a:lnTo>
                <a:lnTo>
                  <a:pt x="2" y="17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0" y="19"/>
                </a:lnTo>
                <a:lnTo>
                  <a:pt x="0" y="17"/>
                </a:lnTo>
                <a:lnTo>
                  <a:pt x="0" y="17"/>
                </a:lnTo>
                <a:lnTo>
                  <a:pt x="5" y="13"/>
                </a:lnTo>
                <a:lnTo>
                  <a:pt x="10" y="9"/>
                </a:lnTo>
                <a:lnTo>
                  <a:pt x="15" y="5"/>
                </a:lnTo>
                <a:lnTo>
                  <a:pt x="15" y="5"/>
                </a:lnTo>
                <a:lnTo>
                  <a:pt x="17" y="5"/>
                </a:lnTo>
                <a:lnTo>
                  <a:pt x="17" y="5"/>
                </a:lnTo>
                <a:lnTo>
                  <a:pt x="17" y="7"/>
                </a:lnTo>
                <a:lnTo>
                  <a:pt x="15" y="9"/>
                </a:lnTo>
                <a:lnTo>
                  <a:pt x="15" y="13"/>
                </a:lnTo>
                <a:lnTo>
                  <a:pt x="17" y="11"/>
                </a:lnTo>
                <a:lnTo>
                  <a:pt x="19" y="7"/>
                </a:lnTo>
                <a:lnTo>
                  <a:pt x="22" y="5"/>
                </a:lnTo>
                <a:lnTo>
                  <a:pt x="26" y="4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4" y="13"/>
                </a:lnTo>
                <a:lnTo>
                  <a:pt x="26" y="11"/>
                </a:lnTo>
                <a:lnTo>
                  <a:pt x="28" y="8"/>
                </a:lnTo>
                <a:lnTo>
                  <a:pt x="31" y="7"/>
                </a:lnTo>
                <a:lnTo>
                  <a:pt x="34" y="4"/>
                </a:lnTo>
                <a:lnTo>
                  <a:pt x="35" y="4"/>
                </a:lnTo>
                <a:lnTo>
                  <a:pt x="35" y="5"/>
                </a:lnTo>
                <a:lnTo>
                  <a:pt x="36" y="8"/>
                </a:lnTo>
                <a:lnTo>
                  <a:pt x="35" y="9"/>
                </a:lnTo>
                <a:lnTo>
                  <a:pt x="35" y="12"/>
                </a:lnTo>
                <a:lnTo>
                  <a:pt x="38" y="9"/>
                </a:lnTo>
                <a:lnTo>
                  <a:pt x="40" y="5"/>
                </a:lnTo>
                <a:lnTo>
                  <a:pt x="43" y="3"/>
                </a:lnTo>
                <a:lnTo>
                  <a:pt x="44" y="3"/>
                </a:lnTo>
                <a:lnTo>
                  <a:pt x="45" y="2"/>
                </a:lnTo>
                <a:lnTo>
                  <a:pt x="47" y="3"/>
                </a:lnTo>
                <a:lnTo>
                  <a:pt x="48" y="4"/>
                </a:lnTo>
                <a:lnTo>
                  <a:pt x="48" y="5"/>
                </a:lnTo>
                <a:lnTo>
                  <a:pt x="47" y="8"/>
                </a:lnTo>
                <a:lnTo>
                  <a:pt x="47" y="9"/>
                </a:lnTo>
                <a:lnTo>
                  <a:pt x="45" y="12"/>
                </a:lnTo>
                <a:lnTo>
                  <a:pt x="45" y="13"/>
                </a:lnTo>
                <a:lnTo>
                  <a:pt x="44" y="15"/>
                </a:lnTo>
                <a:lnTo>
                  <a:pt x="44" y="15"/>
                </a:lnTo>
                <a:lnTo>
                  <a:pt x="45" y="15"/>
                </a:lnTo>
                <a:lnTo>
                  <a:pt x="47" y="13"/>
                </a:lnTo>
                <a:lnTo>
                  <a:pt x="48" y="11"/>
                </a:lnTo>
                <a:lnTo>
                  <a:pt x="52" y="8"/>
                </a:lnTo>
                <a:lnTo>
                  <a:pt x="55" y="5"/>
                </a:lnTo>
                <a:lnTo>
                  <a:pt x="59" y="3"/>
                </a:lnTo>
                <a:lnTo>
                  <a:pt x="63" y="3"/>
                </a:lnTo>
                <a:lnTo>
                  <a:pt x="63" y="3"/>
                </a:lnTo>
                <a:lnTo>
                  <a:pt x="63" y="3"/>
                </a:lnTo>
                <a:lnTo>
                  <a:pt x="63" y="7"/>
                </a:lnTo>
                <a:lnTo>
                  <a:pt x="63" y="9"/>
                </a:lnTo>
                <a:lnTo>
                  <a:pt x="61" y="12"/>
                </a:lnTo>
                <a:lnTo>
                  <a:pt x="64" y="9"/>
                </a:lnTo>
                <a:lnTo>
                  <a:pt x="66" y="5"/>
                </a:lnTo>
                <a:lnTo>
                  <a:pt x="69" y="3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778375" y="3179763"/>
            <a:ext cx="303213" cy="36513"/>
          </a:xfrm>
          <a:custGeom>
            <a:avLst/>
            <a:gdLst>
              <a:gd name="T0" fmla="*/ 149 w 191"/>
              <a:gd name="T1" fmla="*/ 4 h 23"/>
              <a:gd name="T2" fmla="*/ 153 w 191"/>
              <a:gd name="T3" fmla="*/ 11 h 23"/>
              <a:gd name="T4" fmla="*/ 168 w 191"/>
              <a:gd name="T5" fmla="*/ 5 h 23"/>
              <a:gd name="T6" fmla="*/ 172 w 191"/>
              <a:gd name="T7" fmla="*/ 9 h 23"/>
              <a:gd name="T8" fmla="*/ 183 w 191"/>
              <a:gd name="T9" fmla="*/ 7 h 23"/>
              <a:gd name="T10" fmla="*/ 191 w 191"/>
              <a:gd name="T11" fmla="*/ 2 h 23"/>
              <a:gd name="T12" fmla="*/ 184 w 191"/>
              <a:gd name="T13" fmla="*/ 22 h 23"/>
              <a:gd name="T14" fmla="*/ 178 w 191"/>
              <a:gd name="T15" fmla="*/ 22 h 23"/>
              <a:gd name="T16" fmla="*/ 176 w 191"/>
              <a:gd name="T17" fmla="*/ 11 h 23"/>
              <a:gd name="T18" fmla="*/ 164 w 191"/>
              <a:gd name="T19" fmla="*/ 22 h 23"/>
              <a:gd name="T20" fmla="*/ 162 w 191"/>
              <a:gd name="T21" fmla="*/ 15 h 23"/>
              <a:gd name="T22" fmla="*/ 154 w 191"/>
              <a:gd name="T23" fmla="*/ 15 h 23"/>
              <a:gd name="T24" fmla="*/ 147 w 191"/>
              <a:gd name="T25" fmla="*/ 18 h 23"/>
              <a:gd name="T26" fmla="*/ 146 w 191"/>
              <a:gd name="T27" fmla="*/ 9 h 23"/>
              <a:gd name="T28" fmla="*/ 137 w 191"/>
              <a:gd name="T29" fmla="*/ 19 h 23"/>
              <a:gd name="T30" fmla="*/ 137 w 191"/>
              <a:gd name="T31" fmla="*/ 11 h 23"/>
              <a:gd name="T32" fmla="*/ 137 w 191"/>
              <a:gd name="T33" fmla="*/ 7 h 23"/>
              <a:gd name="T34" fmla="*/ 124 w 191"/>
              <a:gd name="T35" fmla="*/ 18 h 23"/>
              <a:gd name="T36" fmla="*/ 116 w 191"/>
              <a:gd name="T37" fmla="*/ 18 h 23"/>
              <a:gd name="T38" fmla="*/ 116 w 191"/>
              <a:gd name="T39" fmla="*/ 10 h 23"/>
              <a:gd name="T40" fmla="*/ 105 w 191"/>
              <a:gd name="T41" fmla="*/ 17 h 23"/>
              <a:gd name="T42" fmla="*/ 104 w 191"/>
              <a:gd name="T43" fmla="*/ 10 h 23"/>
              <a:gd name="T44" fmla="*/ 99 w 191"/>
              <a:gd name="T45" fmla="*/ 17 h 23"/>
              <a:gd name="T46" fmla="*/ 97 w 191"/>
              <a:gd name="T47" fmla="*/ 15 h 23"/>
              <a:gd name="T48" fmla="*/ 90 w 191"/>
              <a:gd name="T49" fmla="*/ 19 h 23"/>
              <a:gd name="T50" fmla="*/ 88 w 191"/>
              <a:gd name="T51" fmla="*/ 13 h 23"/>
              <a:gd name="T52" fmla="*/ 80 w 191"/>
              <a:gd name="T53" fmla="*/ 19 h 23"/>
              <a:gd name="T54" fmla="*/ 78 w 191"/>
              <a:gd name="T55" fmla="*/ 11 h 23"/>
              <a:gd name="T56" fmla="*/ 70 w 191"/>
              <a:gd name="T57" fmla="*/ 17 h 23"/>
              <a:gd name="T58" fmla="*/ 65 w 191"/>
              <a:gd name="T59" fmla="*/ 15 h 23"/>
              <a:gd name="T60" fmla="*/ 63 w 191"/>
              <a:gd name="T61" fmla="*/ 7 h 23"/>
              <a:gd name="T62" fmla="*/ 50 w 191"/>
              <a:gd name="T63" fmla="*/ 19 h 23"/>
              <a:gd name="T64" fmla="*/ 48 w 191"/>
              <a:gd name="T65" fmla="*/ 14 h 23"/>
              <a:gd name="T66" fmla="*/ 40 w 191"/>
              <a:gd name="T67" fmla="*/ 21 h 23"/>
              <a:gd name="T68" fmla="*/ 38 w 191"/>
              <a:gd name="T69" fmla="*/ 13 h 23"/>
              <a:gd name="T70" fmla="*/ 33 w 191"/>
              <a:gd name="T71" fmla="*/ 14 h 23"/>
              <a:gd name="T72" fmla="*/ 24 w 191"/>
              <a:gd name="T73" fmla="*/ 18 h 23"/>
              <a:gd name="T74" fmla="*/ 20 w 191"/>
              <a:gd name="T75" fmla="*/ 10 h 23"/>
              <a:gd name="T76" fmla="*/ 10 w 191"/>
              <a:gd name="T77" fmla="*/ 18 h 23"/>
              <a:gd name="T78" fmla="*/ 10 w 191"/>
              <a:gd name="T79" fmla="*/ 11 h 23"/>
              <a:gd name="T80" fmla="*/ 7 w 191"/>
              <a:gd name="T81" fmla="*/ 10 h 23"/>
              <a:gd name="T82" fmla="*/ 19 w 191"/>
              <a:gd name="T83" fmla="*/ 9 h 23"/>
              <a:gd name="T84" fmla="*/ 28 w 191"/>
              <a:gd name="T85" fmla="*/ 9 h 23"/>
              <a:gd name="T86" fmla="*/ 38 w 191"/>
              <a:gd name="T87" fmla="*/ 6 h 23"/>
              <a:gd name="T88" fmla="*/ 45 w 191"/>
              <a:gd name="T89" fmla="*/ 4 h 23"/>
              <a:gd name="T90" fmla="*/ 54 w 191"/>
              <a:gd name="T91" fmla="*/ 4 h 23"/>
              <a:gd name="T92" fmla="*/ 58 w 191"/>
              <a:gd name="T93" fmla="*/ 10 h 23"/>
              <a:gd name="T94" fmla="*/ 70 w 191"/>
              <a:gd name="T95" fmla="*/ 7 h 23"/>
              <a:gd name="T96" fmla="*/ 80 w 191"/>
              <a:gd name="T97" fmla="*/ 2 h 23"/>
              <a:gd name="T98" fmla="*/ 86 w 191"/>
              <a:gd name="T99" fmla="*/ 9 h 23"/>
              <a:gd name="T100" fmla="*/ 95 w 191"/>
              <a:gd name="T101" fmla="*/ 10 h 23"/>
              <a:gd name="T102" fmla="*/ 101 w 191"/>
              <a:gd name="T103" fmla="*/ 9 h 23"/>
              <a:gd name="T104" fmla="*/ 109 w 191"/>
              <a:gd name="T105" fmla="*/ 9 h 23"/>
              <a:gd name="T106" fmla="*/ 122 w 191"/>
              <a:gd name="T107" fmla="*/ 2 h 23"/>
              <a:gd name="T108" fmla="*/ 117 w 191"/>
              <a:gd name="T109" fmla="*/ 13 h 23"/>
              <a:gd name="T110" fmla="*/ 133 w 191"/>
              <a:gd name="T111" fmla="*/ 1 h 23"/>
              <a:gd name="T112" fmla="*/ 133 w 191"/>
              <a:gd name="T1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1" h="23">
                <a:moveTo>
                  <a:pt x="143" y="0"/>
                </a:moveTo>
                <a:lnTo>
                  <a:pt x="145" y="1"/>
                </a:lnTo>
                <a:lnTo>
                  <a:pt x="143" y="4"/>
                </a:lnTo>
                <a:lnTo>
                  <a:pt x="143" y="7"/>
                </a:lnTo>
                <a:lnTo>
                  <a:pt x="142" y="10"/>
                </a:lnTo>
                <a:lnTo>
                  <a:pt x="145" y="6"/>
                </a:lnTo>
                <a:lnTo>
                  <a:pt x="149" y="4"/>
                </a:lnTo>
                <a:lnTo>
                  <a:pt x="153" y="2"/>
                </a:lnTo>
                <a:lnTo>
                  <a:pt x="154" y="1"/>
                </a:lnTo>
                <a:lnTo>
                  <a:pt x="155" y="1"/>
                </a:lnTo>
                <a:lnTo>
                  <a:pt x="157" y="2"/>
                </a:lnTo>
                <a:lnTo>
                  <a:pt x="157" y="4"/>
                </a:lnTo>
                <a:lnTo>
                  <a:pt x="155" y="7"/>
                </a:lnTo>
                <a:lnTo>
                  <a:pt x="153" y="11"/>
                </a:lnTo>
                <a:lnTo>
                  <a:pt x="155" y="9"/>
                </a:lnTo>
                <a:lnTo>
                  <a:pt x="159" y="5"/>
                </a:lnTo>
                <a:lnTo>
                  <a:pt x="162" y="2"/>
                </a:lnTo>
                <a:lnTo>
                  <a:pt x="164" y="2"/>
                </a:lnTo>
                <a:lnTo>
                  <a:pt x="167" y="2"/>
                </a:lnTo>
                <a:lnTo>
                  <a:pt x="168" y="2"/>
                </a:lnTo>
                <a:lnTo>
                  <a:pt x="168" y="5"/>
                </a:lnTo>
                <a:lnTo>
                  <a:pt x="167" y="6"/>
                </a:lnTo>
                <a:lnTo>
                  <a:pt x="167" y="10"/>
                </a:lnTo>
                <a:lnTo>
                  <a:pt x="167" y="13"/>
                </a:lnTo>
                <a:lnTo>
                  <a:pt x="167" y="14"/>
                </a:lnTo>
                <a:lnTo>
                  <a:pt x="167" y="15"/>
                </a:lnTo>
                <a:lnTo>
                  <a:pt x="167" y="15"/>
                </a:lnTo>
                <a:lnTo>
                  <a:pt x="172" y="9"/>
                </a:lnTo>
                <a:lnTo>
                  <a:pt x="179" y="4"/>
                </a:lnTo>
                <a:lnTo>
                  <a:pt x="180" y="4"/>
                </a:lnTo>
                <a:lnTo>
                  <a:pt x="182" y="4"/>
                </a:lnTo>
                <a:lnTo>
                  <a:pt x="183" y="4"/>
                </a:lnTo>
                <a:lnTo>
                  <a:pt x="183" y="5"/>
                </a:lnTo>
                <a:lnTo>
                  <a:pt x="183" y="5"/>
                </a:lnTo>
                <a:lnTo>
                  <a:pt x="183" y="7"/>
                </a:lnTo>
                <a:lnTo>
                  <a:pt x="182" y="11"/>
                </a:lnTo>
                <a:lnTo>
                  <a:pt x="187" y="5"/>
                </a:lnTo>
                <a:lnTo>
                  <a:pt x="187" y="4"/>
                </a:lnTo>
                <a:lnTo>
                  <a:pt x="188" y="2"/>
                </a:lnTo>
                <a:lnTo>
                  <a:pt x="189" y="2"/>
                </a:lnTo>
                <a:lnTo>
                  <a:pt x="191" y="1"/>
                </a:lnTo>
                <a:lnTo>
                  <a:pt x="191" y="2"/>
                </a:lnTo>
                <a:lnTo>
                  <a:pt x="191" y="7"/>
                </a:lnTo>
                <a:lnTo>
                  <a:pt x="189" y="13"/>
                </a:lnTo>
                <a:lnTo>
                  <a:pt x="188" y="18"/>
                </a:lnTo>
                <a:lnTo>
                  <a:pt x="188" y="19"/>
                </a:lnTo>
                <a:lnTo>
                  <a:pt x="187" y="21"/>
                </a:lnTo>
                <a:lnTo>
                  <a:pt x="185" y="22"/>
                </a:lnTo>
                <a:lnTo>
                  <a:pt x="184" y="22"/>
                </a:lnTo>
                <a:lnTo>
                  <a:pt x="184" y="22"/>
                </a:lnTo>
                <a:lnTo>
                  <a:pt x="184" y="17"/>
                </a:lnTo>
                <a:lnTo>
                  <a:pt x="185" y="11"/>
                </a:lnTo>
                <a:lnTo>
                  <a:pt x="180" y="19"/>
                </a:lnTo>
                <a:lnTo>
                  <a:pt x="179" y="21"/>
                </a:lnTo>
                <a:lnTo>
                  <a:pt x="179" y="21"/>
                </a:lnTo>
                <a:lnTo>
                  <a:pt x="178" y="22"/>
                </a:lnTo>
                <a:lnTo>
                  <a:pt x="176" y="22"/>
                </a:lnTo>
                <a:lnTo>
                  <a:pt x="176" y="22"/>
                </a:lnTo>
                <a:lnTo>
                  <a:pt x="175" y="22"/>
                </a:lnTo>
                <a:lnTo>
                  <a:pt x="176" y="18"/>
                </a:lnTo>
                <a:lnTo>
                  <a:pt x="176" y="15"/>
                </a:lnTo>
                <a:lnTo>
                  <a:pt x="176" y="13"/>
                </a:lnTo>
                <a:lnTo>
                  <a:pt x="176" y="11"/>
                </a:lnTo>
                <a:lnTo>
                  <a:pt x="176" y="11"/>
                </a:lnTo>
                <a:lnTo>
                  <a:pt x="175" y="11"/>
                </a:lnTo>
                <a:lnTo>
                  <a:pt x="174" y="13"/>
                </a:lnTo>
                <a:lnTo>
                  <a:pt x="172" y="14"/>
                </a:lnTo>
                <a:lnTo>
                  <a:pt x="168" y="18"/>
                </a:lnTo>
                <a:lnTo>
                  <a:pt x="167" y="21"/>
                </a:lnTo>
                <a:lnTo>
                  <a:pt x="164" y="22"/>
                </a:lnTo>
                <a:lnTo>
                  <a:pt x="162" y="23"/>
                </a:lnTo>
                <a:lnTo>
                  <a:pt x="162" y="23"/>
                </a:lnTo>
                <a:lnTo>
                  <a:pt x="161" y="22"/>
                </a:lnTo>
                <a:lnTo>
                  <a:pt x="161" y="22"/>
                </a:lnTo>
                <a:lnTo>
                  <a:pt x="161" y="19"/>
                </a:lnTo>
                <a:lnTo>
                  <a:pt x="162" y="18"/>
                </a:lnTo>
                <a:lnTo>
                  <a:pt x="162" y="15"/>
                </a:lnTo>
                <a:lnTo>
                  <a:pt x="162" y="13"/>
                </a:lnTo>
                <a:lnTo>
                  <a:pt x="162" y="10"/>
                </a:lnTo>
                <a:lnTo>
                  <a:pt x="162" y="9"/>
                </a:lnTo>
                <a:lnTo>
                  <a:pt x="161" y="9"/>
                </a:lnTo>
                <a:lnTo>
                  <a:pt x="159" y="10"/>
                </a:lnTo>
                <a:lnTo>
                  <a:pt x="158" y="11"/>
                </a:lnTo>
                <a:lnTo>
                  <a:pt x="154" y="15"/>
                </a:lnTo>
                <a:lnTo>
                  <a:pt x="150" y="19"/>
                </a:lnTo>
                <a:lnTo>
                  <a:pt x="150" y="21"/>
                </a:lnTo>
                <a:lnTo>
                  <a:pt x="149" y="21"/>
                </a:lnTo>
                <a:lnTo>
                  <a:pt x="147" y="22"/>
                </a:lnTo>
                <a:lnTo>
                  <a:pt x="147" y="22"/>
                </a:lnTo>
                <a:lnTo>
                  <a:pt x="146" y="21"/>
                </a:lnTo>
                <a:lnTo>
                  <a:pt x="147" y="18"/>
                </a:lnTo>
                <a:lnTo>
                  <a:pt x="147" y="15"/>
                </a:lnTo>
                <a:lnTo>
                  <a:pt x="149" y="13"/>
                </a:lnTo>
                <a:lnTo>
                  <a:pt x="149" y="9"/>
                </a:lnTo>
                <a:lnTo>
                  <a:pt x="149" y="7"/>
                </a:lnTo>
                <a:lnTo>
                  <a:pt x="149" y="6"/>
                </a:lnTo>
                <a:lnTo>
                  <a:pt x="147" y="7"/>
                </a:lnTo>
                <a:lnTo>
                  <a:pt x="146" y="9"/>
                </a:lnTo>
                <a:lnTo>
                  <a:pt x="145" y="10"/>
                </a:lnTo>
                <a:lnTo>
                  <a:pt x="143" y="13"/>
                </a:lnTo>
                <a:lnTo>
                  <a:pt x="141" y="14"/>
                </a:lnTo>
                <a:lnTo>
                  <a:pt x="140" y="17"/>
                </a:lnTo>
                <a:lnTo>
                  <a:pt x="140" y="18"/>
                </a:lnTo>
                <a:lnTo>
                  <a:pt x="138" y="18"/>
                </a:lnTo>
                <a:lnTo>
                  <a:pt x="137" y="19"/>
                </a:lnTo>
                <a:lnTo>
                  <a:pt x="136" y="19"/>
                </a:lnTo>
                <a:lnTo>
                  <a:pt x="136" y="19"/>
                </a:lnTo>
                <a:lnTo>
                  <a:pt x="134" y="19"/>
                </a:lnTo>
                <a:lnTo>
                  <a:pt x="136" y="17"/>
                </a:lnTo>
                <a:lnTo>
                  <a:pt x="136" y="15"/>
                </a:lnTo>
                <a:lnTo>
                  <a:pt x="137" y="13"/>
                </a:lnTo>
                <a:lnTo>
                  <a:pt x="137" y="11"/>
                </a:lnTo>
                <a:lnTo>
                  <a:pt x="138" y="9"/>
                </a:lnTo>
                <a:lnTo>
                  <a:pt x="138" y="7"/>
                </a:lnTo>
                <a:lnTo>
                  <a:pt x="140" y="6"/>
                </a:lnTo>
                <a:lnTo>
                  <a:pt x="140" y="5"/>
                </a:lnTo>
                <a:lnTo>
                  <a:pt x="140" y="5"/>
                </a:lnTo>
                <a:lnTo>
                  <a:pt x="138" y="5"/>
                </a:lnTo>
                <a:lnTo>
                  <a:pt x="137" y="7"/>
                </a:lnTo>
                <a:lnTo>
                  <a:pt x="134" y="10"/>
                </a:lnTo>
                <a:lnTo>
                  <a:pt x="132" y="14"/>
                </a:lnTo>
                <a:lnTo>
                  <a:pt x="129" y="17"/>
                </a:lnTo>
                <a:lnTo>
                  <a:pt x="126" y="18"/>
                </a:lnTo>
                <a:lnTo>
                  <a:pt x="125" y="18"/>
                </a:lnTo>
                <a:lnTo>
                  <a:pt x="124" y="18"/>
                </a:lnTo>
                <a:lnTo>
                  <a:pt x="124" y="18"/>
                </a:lnTo>
                <a:lnTo>
                  <a:pt x="125" y="15"/>
                </a:lnTo>
                <a:lnTo>
                  <a:pt x="126" y="11"/>
                </a:lnTo>
                <a:lnTo>
                  <a:pt x="128" y="9"/>
                </a:lnTo>
                <a:lnTo>
                  <a:pt x="129" y="6"/>
                </a:lnTo>
                <a:lnTo>
                  <a:pt x="122" y="11"/>
                </a:lnTo>
                <a:lnTo>
                  <a:pt x="116" y="18"/>
                </a:lnTo>
                <a:lnTo>
                  <a:pt x="116" y="18"/>
                </a:lnTo>
                <a:lnTo>
                  <a:pt x="115" y="19"/>
                </a:lnTo>
                <a:lnTo>
                  <a:pt x="113" y="19"/>
                </a:lnTo>
                <a:lnTo>
                  <a:pt x="113" y="19"/>
                </a:lnTo>
                <a:lnTo>
                  <a:pt x="113" y="18"/>
                </a:lnTo>
                <a:lnTo>
                  <a:pt x="115" y="14"/>
                </a:lnTo>
                <a:lnTo>
                  <a:pt x="116" y="11"/>
                </a:lnTo>
                <a:lnTo>
                  <a:pt x="116" y="10"/>
                </a:lnTo>
                <a:lnTo>
                  <a:pt x="116" y="10"/>
                </a:lnTo>
                <a:lnTo>
                  <a:pt x="115" y="10"/>
                </a:lnTo>
                <a:lnTo>
                  <a:pt x="113" y="11"/>
                </a:lnTo>
                <a:lnTo>
                  <a:pt x="111" y="13"/>
                </a:lnTo>
                <a:lnTo>
                  <a:pt x="109" y="14"/>
                </a:lnTo>
                <a:lnTo>
                  <a:pt x="107" y="15"/>
                </a:lnTo>
                <a:lnTo>
                  <a:pt x="105" y="17"/>
                </a:lnTo>
                <a:lnTo>
                  <a:pt x="104" y="17"/>
                </a:lnTo>
                <a:lnTo>
                  <a:pt x="103" y="17"/>
                </a:lnTo>
                <a:lnTo>
                  <a:pt x="103" y="17"/>
                </a:lnTo>
                <a:lnTo>
                  <a:pt x="103" y="17"/>
                </a:lnTo>
                <a:lnTo>
                  <a:pt x="103" y="13"/>
                </a:lnTo>
                <a:lnTo>
                  <a:pt x="104" y="11"/>
                </a:lnTo>
                <a:lnTo>
                  <a:pt x="104" y="10"/>
                </a:lnTo>
                <a:lnTo>
                  <a:pt x="104" y="11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99" y="15"/>
                </a:lnTo>
                <a:lnTo>
                  <a:pt x="99" y="15"/>
                </a:lnTo>
                <a:lnTo>
                  <a:pt x="99" y="17"/>
                </a:lnTo>
                <a:lnTo>
                  <a:pt x="97" y="17"/>
                </a:lnTo>
                <a:lnTo>
                  <a:pt x="97" y="18"/>
                </a:lnTo>
                <a:lnTo>
                  <a:pt x="96" y="18"/>
                </a:lnTo>
                <a:lnTo>
                  <a:pt x="96" y="17"/>
                </a:lnTo>
                <a:lnTo>
                  <a:pt x="96" y="17"/>
                </a:lnTo>
                <a:lnTo>
                  <a:pt x="96" y="17"/>
                </a:lnTo>
                <a:lnTo>
                  <a:pt x="97" y="15"/>
                </a:lnTo>
                <a:lnTo>
                  <a:pt x="96" y="15"/>
                </a:lnTo>
                <a:lnTo>
                  <a:pt x="96" y="14"/>
                </a:lnTo>
                <a:lnTo>
                  <a:pt x="96" y="13"/>
                </a:lnTo>
                <a:lnTo>
                  <a:pt x="96" y="10"/>
                </a:lnTo>
                <a:lnTo>
                  <a:pt x="95" y="14"/>
                </a:lnTo>
                <a:lnTo>
                  <a:pt x="92" y="17"/>
                </a:lnTo>
                <a:lnTo>
                  <a:pt x="90" y="19"/>
                </a:lnTo>
                <a:lnTo>
                  <a:pt x="88" y="19"/>
                </a:lnTo>
                <a:lnTo>
                  <a:pt x="88" y="19"/>
                </a:lnTo>
                <a:lnTo>
                  <a:pt x="87" y="19"/>
                </a:lnTo>
                <a:lnTo>
                  <a:pt x="87" y="18"/>
                </a:lnTo>
                <a:lnTo>
                  <a:pt x="88" y="15"/>
                </a:lnTo>
                <a:lnTo>
                  <a:pt x="88" y="14"/>
                </a:lnTo>
                <a:lnTo>
                  <a:pt x="88" y="13"/>
                </a:lnTo>
                <a:lnTo>
                  <a:pt x="88" y="11"/>
                </a:lnTo>
                <a:lnTo>
                  <a:pt x="88" y="11"/>
                </a:lnTo>
                <a:lnTo>
                  <a:pt x="87" y="11"/>
                </a:lnTo>
                <a:lnTo>
                  <a:pt x="86" y="13"/>
                </a:lnTo>
                <a:lnTo>
                  <a:pt x="84" y="15"/>
                </a:lnTo>
                <a:lnTo>
                  <a:pt x="82" y="18"/>
                </a:lnTo>
                <a:lnTo>
                  <a:pt x="80" y="19"/>
                </a:lnTo>
                <a:lnTo>
                  <a:pt x="79" y="21"/>
                </a:lnTo>
                <a:lnTo>
                  <a:pt x="78" y="22"/>
                </a:lnTo>
                <a:lnTo>
                  <a:pt x="78" y="22"/>
                </a:lnTo>
                <a:lnTo>
                  <a:pt x="76" y="22"/>
                </a:lnTo>
                <a:lnTo>
                  <a:pt x="76" y="18"/>
                </a:lnTo>
                <a:lnTo>
                  <a:pt x="76" y="14"/>
                </a:lnTo>
                <a:lnTo>
                  <a:pt x="78" y="11"/>
                </a:lnTo>
                <a:lnTo>
                  <a:pt x="78" y="7"/>
                </a:lnTo>
                <a:lnTo>
                  <a:pt x="76" y="9"/>
                </a:lnTo>
                <a:lnTo>
                  <a:pt x="75" y="10"/>
                </a:lnTo>
                <a:lnTo>
                  <a:pt x="74" y="11"/>
                </a:lnTo>
                <a:lnTo>
                  <a:pt x="73" y="13"/>
                </a:lnTo>
                <a:lnTo>
                  <a:pt x="71" y="15"/>
                </a:lnTo>
                <a:lnTo>
                  <a:pt x="70" y="17"/>
                </a:lnTo>
                <a:lnTo>
                  <a:pt x="69" y="18"/>
                </a:lnTo>
                <a:lnTo>
                  <a:pt x="67" y="19"/>
                </a:lnTo>
                <a:lnTo>
                  <a:pt x="67" y="19"/>
                </a:lnTo>
                <a:lnTo>
                  <a:pt x="66" y="21"/>
                </a:lnTo>
                <a:lnTo>
                  <a:pt x="65" y="19"/>
                </a:lnTo>
                <a:lnTo>
                  <a:pt x="65" y="18"/>
                </a:lnTo>
                <a:lnTo>
                  <a:pt x="65" y="15"/>
                </a:lnTo>
                <a:lnTo>
                  <a:pt x="65" y="13"/>
                </a:lnTo>
                <a:lnTo>
                  <a:pt x="65" y="13"/>
                </a:lnTo>
                <a:lnTo>
                  <a:pt x="65" y="11"/>
                </a:lnTo>
                <a:lnTo>
                  <a:pt x="65" y="9"/>
                </a:lnTo>
                <a:lnTo>
                  <a:pt x="65" y="7"/>
                </a:lnTo>
                <a:lnTo>
                  <a:pt x="65" y="7"/>
                </a:lnTo>
                <a:lnTo>
                  <a:pt x="63" y="7"/>
                </a:lnTo>
                <a:lnTo>
                  <a:pt x="61" y="10"/>
                </a:lnTo>
                <a:lnTo>
                  <a:pt x="58" y="13"/>
                </a:lnTo>
                <a:lnTo>
                  <a:pt x="55" y="14"/>
                </a:lnTo>
                <a:lnTo>
                  <a:pt x="53" y="17"/>
                </a:lnTo>
                <a:lnTo>
                  <a:pt x="53" y="18"/>
                </a:lnTo>
                <a:lnTo>
                  <a:pt x="52" y="18"/>
                </a:lnTo>
                <a:lnTo>
                  <a:pt x="50" y="19"/>
                </a:lnTo>
                <a:lnTo>
                  <a:pt x="49" y="19"/>
                </a:lnTo>
                <a:lnTo>
                  <a:pt x="49" y="18"/>
                </a:lnTo>
                <a:lnTo>
                  <a:pt x="49" y="15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8" y="14"/>
                </a:lnTo>
                <a:lnTo>
                  <a:pt x="46" y="15"/>
                </a:lnTo>
                <a:lnTo>
                  <a:pt x="45" y="17"/>
                </a:lnTo>
                <a:lnTo>
                  <a:pt x="44" y="18"/>
                </a:lnTo>
                <a:lnTo>
                  <a:pt x="44" y="19"/>
                </a:lnTo>
                <a:lnTo>
                  <a:pt x="42" y="19"/>
                </a:lnTo>
                <a:lnTo>
                  <a:pt x="41" y="21"/>
                </a:lnTo>
                <a:lnTo>
                  <a:pt x="40" y="21"/>
                </a:lnTo>
                <a:lnTo>
                  <a:pt x="40" y="19"/>
                </a:lnTo>
                <a:lnTo>
                  <a:pt x="40" y="17"/>
                </a:lnTo>
                <a:lnTo>
                  <a:pt x="40" y="13"/>
                </a:lnTo>
                <a:lnTo>
                  <a:pt x="41" y="10"/>
                </a:lnTo>
                <a:lnTo>
                  <a:pt x="42" y="7"/>
                </a:lnTo>
                <a:lnTo>
                  <a:pt x="41" y="10"/>
                </a:lnTo>
                <a:lnTo>
                  <a:pt x="38" y="13"/>
                </a:lnTo>
                <a:lnTo>
                  <a:pt x="37" y="15"/>
                </a:lnTo>
                <a:lnTo>
                  <a:pt x="36" y="15"/>
                </a:lnTo>
                <a:lnTo>
                  <a:pt x="36" y="17"/>
                </a:lnTo>
                <a:lnTo>
                  <a:pt x="34" y="17"/>
                </a:lnTo>
                <a:lnTo>
                  <a:pt x="33" y="18"/>
                </a:lnTo>
                <a:lnTo>
                  <a:pt x="33" y="17"/>
                </a:lnTo>
                <a:lnTo>
                  <a:pt x="33" y="14"/>
                </a:lnTo>
                <a:lnTo>
                  <a:pt x="33" y="11"/>
                </a:lnTo>
                <a:lnTo>
                  <a:pt x="32" y="9"/>
                </a:lnTo>
                <a:lnTo>
                  <a:pt x="31" y="11"/>
                </a:lnTo>
                <a:lnTo>
                  <a:pt x="28" y="15"/>
                </a:lnTo>
                <a:lnTo>
                  <a:pt x="25" y="18"/>
                </a:lnTo>
                <a:lnTo>
                  <a:pt x="24" y="18"/>
                </a:lnTo>
                <a:lnTo>
                  <a:pt x="24" y="18"/>
                </a:lnTo>
                <a:lnTo>
                  <a:pt x="23" y="18"/>
                </a:lnTo>
                <a:lnTo>
                  <a:pt x="23" y="17"/>
                </a:lnTo>
                <a:lnTo>
                  <a:pt x="23" y="14"/>
                </a:lnTo>
                <a:lnTo>
                  <a:pt x="23" y="11"/>
                </a:lnTo>
                <a:lnTo>
                  <a:pt x="23" y="9"/>
                </a:lnTo>
                <a:lnTo>
                  <a:pt x="23" y="7"/>
                </a:lnTo>
                <a:lnTo>
                  <a:pt x="20" y="10"/>
                </a:lnTo>
                <a:lnTo>
                  <a:pt x="16" y="14"/>
                </a:lnTo>
                <a:lnTo>
                  <a:pt x="13" y="18"/>
                </a:lnTo>
                <a:lnTo>
                  <a:pt x="12" y="18"/>
                </a:lnTo>
                <a:lnTo>
                  <a:pt x="12" y="19"/>
                </a:lnTo>
                <a:lnTo>
                  <a:pt x="11" y="19"/>
                </a:lnTo>
                <a:lnTo>
                  <a:pt x="10" y="19"/>
                </a:lnTo>
                <a:lnTo>
                  <a:pt x="10" y="18"/>
                </a:lnTo>
                <a:lnTo>
                  <a:pt x="11" y="17"/>
                </a:lnTo>
                <a:lnTo>
                  <a:pt x="11" y="15"/>
                </a:lnTo>
                <a:lnTo>
                  <a:pt x="12" y="14"/>
                </a:lnTo>
                <a:lnTo>
                  <a:pt x="12" y="13"/>
                </a:lnTo>
                <a:lnTo>
                  <a:pt x="12" y="11"/>
                </a:lnTo>
                <a:lnTo>
                  <a:pt x="11" y="10"/>
                </a:lnTo>
                <a:lnTo>
                  <a:pt x="10" y="11"/>
                </a:lnTo>
                <a:lnTo>
                  <a:pt x="7" y="13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4" y="13"/>
                </a:lnTo>
                <a:lnTo>
                  <a:pt x="7" y="10"/>
                </a:lnTo>
                <a:lnTo>
                  <a:pt x="11" y="7"/>
                </a:lnTo>
                <a:lnTo>
                  <a:pt x="13" y="7"/>
                </a:lnTo>
                <a:lnTo>
                  <a:pt x="15" y="7"/>
                </a:lnTo>
                <a:lnTo>
                  <a:pt x="16" y="9"/>
                </a:lnTo>
                <a:lnTo>
                  <a:pt x="16" y="10"/>
                </a:lnTo>
                <a:lnTo>
                  <a:pt x="15" y="11"/>
                </a:lnTo>
                <a:lnTo>
                  <a:pt x="19" y="9"/>
                </a:lnTo>
                <a:lnTo>
                  <a:pt x="21" y="5"/>
                </a:lnTo>
                <a:lnTo>
                  <a:pt x="25" y="2"/>
                </a:lnTo>
                <a:lnTo>
                  <a:pt x="27" y="2"/>
                </a:lnTo>
                <a:lnTo>
                  <a:pt x="28" y="4"/>
                </a:lnTo>
                <a:lnTo>
                  <a:pt x="28" y="5"/>
                </a:lnTo>
                <a:lnTo>
                  <a:pt x="28" y="7"/>
                </a:lnTo>
                <a:lnTo>
                  <a:pt x="28" y="9"/>
                </a:lnTo>
                <a:lnTo>
                  <a:pt x="27" y="11"/>
                </a:lnTo>
                <a:lnTo>
                  <a:pt x="29" y="9"/>
                </a:lnTo>
                <a:lnTo>
                  <a:pt x="32" y="6"/>
                </a:lnTo>
                <a:lnTo>
                  <a:pt x="34" y="4"/>
                </a:lnTo>
                <a:lnTo>
                  <a:pt x="36" y="4"/>
                </a:lnTo>
                <a:lnTo>
                  <a:pt x="37" y="4"/>
                </a:lnTo>
                <a:lnTo>
                  <a:pt x="38" y="6"/>
                </a:lnTo>
                <a:lnTo>
                  <a:pt x="38" y="9"/>
                </a:lnTo>
                <a:lnTo>
                  <a:pt x="40" y="6"/>
                </a:lnTo>
                <a:lnTo>
                  <a:pt x="41" y="5"/>
                </a:lnTo>
                <a:lnTo>
                  <a:pt x="44" y="4"/>
                </a:lnTo>
                <a:lnTo>
                  <a:pt x="44" y="4"/>
                </a:lnTo>
                <a:lnTo>
                  <a:pt x="45" y="2"/>
                </a:lnTo>
                <a:lnTo>
                  <a:pt x="45" y="4"/>
                </a:lnTo>
                <a:lnTo>
                  <a:pt x="46" y="5"/>
                </a:lnTo>
                <a:lnTo>
                  <a:pt x="46" y="7"/>
                </a:lnTo>
                <a:lnTo>
                  <a:pt x="45" y="10"/>
                </a:lnTo>
                <a:lnTo>
                  <a:pt x="48" y="7"/>
                </a:lnTo>
                <a:lnTo>
                  <a:pt x="50" y="5"/>
                </a:lnTo>
                <a:lnTo>
                  <a:pt x="53" y="4"/>
                </a:lnTo>
                <a:lnTo>
                  <a:pt x="54" y="4"/>
                </a:lnTo>
                <a:lnTo>
                  <a:pt x="54" y="5"/>
                </a:lnTo>
                <a:lnTo>
                  <a:pt x="54" y="7"/>
                </a:lnTo>
                <a:lnTo>
                  <a:pt x="54" y="11"/>
                </a:lnTo>
                <a:lnTo>
                  <a:pt x="57" y="9"/>
                </a:lnTo>
                <a:lnTo>
                  <a:pt x="57" y="9"/>
                </a:lnTo>
                <a:lnTo>
                  <a:pt x="58" y="9"/>
                </a:lnTo>
                <a:lnTo>
                  <a:pt x="58" y="10"/>
                </a:lnTo>
                <a:lnTo>
                  <a:pt x="57" y="13"/>
                </a:lnTo>
                <a:lnTo>
                  <a:pt x="59" y="9"/>
                </a:lnTo>
                <a:lnTo>
                  <a:pt x="62" y="6"/>
                </a:lnTo>
                <a:lnTo>
                  <a:pt x="65" y="5"/>
                </a:lnTo>
                <a:lnTo>
                  <a:pt x="69" y="4"/>
                </a:lnTo>
                <a:lnTo>
                  <a:pt x="70" y="4"/>
                </a:lnTo>
                <a:lnTo>
                  <a:pt x="70" y="7"/>
                </a:lnTo>
                <a:lnTo>
                  <a:pt x="69" y="10"/>
                </a:lnTo>
                <a:lnTo>
                  <a:pt x="69" y="14"/>
                </a:lnTo>
                <a:lnTo>
                  <a:pt x="71" y="10"/>
                </a:lnTo>
                <a:lnTo>
                  <a:pt x="75" y="6"/>
                </a:lnTo>
                <a:lnTo>
                  <a:pt x="79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6"/>
                </a:lnTo>
                <a:lnTo>
                  <a:pt x="82" y="9"/>
                </a:lnTo>
                <a:lnTo>
                  <a:pt x="82" y="11"/>
                </a:lnTo>
                <a:lnTo>
                  <a:pt x="80" y="14"/>
                </a:lnTo>
                <a:lnTo>
                  <a:pt x="83" y="11"/>
                </a:lnTo>
                <a:lnTo>
                  <a:pt x="86" y="9"/>
                </a:lnTo>
                <a:lnTo>
                  <a:pt x="88" y="7"/>
                </a:lnTo>
                <a:lnTo>
                  <a:pt x="91" y="6"/>
                </a:lnTo>
                <a:lnTo>
                  <a:pt x="94" y="6"/>
                </a:lnTo>
                <a:lnTo>
                  <a:pt x="94" y="6"/>
                </a:lnTo>
                <a:lnTo>
                  <a:pt x="94" y="7"/>
                </a:lnTo>
                <a:lnTo>
                  <a:pt x="92" y="13"/>
                </a:lnTo>
                <a:lnTo>
                  <a:pt x="95" y="10"/>
                </a:lnTo>
                <a:lnTo>
                  <a:pt x="96" y="7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7"/>
                </a:lnTo>
                <a:lnTo>
                  <a:pt x="101" y="9"/>
                </a:lnTo>
                <a:lnTo>
                  <a:pt x="104" y="6"/>
                </a:lnTo>
                <a:lnTo>
                  <a:pt x="108" y="4"/>
                </a:lnTo>
                <a:lnTo>
                  <a:pt x="109" y="4"/>
                </a:lnTo>
                <a:lnTo>
                  <a:pt x="109" y="4"/>
                </a:lnTo>
                <a:lnTo>
                  <a:pt x="111" y="4"/>
                </a:lnTo>
                <a:lnTo>
                  <a:pt x="109" y="6"/>
                </a:lnTo>
                <a:lnTo>
                  <a:pt x="109" y="9"/>
                </a:lnTo>
                <a:lnTo>
                  <a:pt x="108" y="10"/>
                </a:lnTo>
                <a:lnTo>
                  <a:pt x="111" y="9"/>
                </a:lnTo>
                <a:lnTo>
                  <a:pt x="112" y="7"/>
                </a:lnTo>
                <a:lnTo>
                  <a:pt x="115" y="5"/>
                </a:lnTo>
                <a:lnTo>
                  <a:pt x="117" y="4"/>
                </a:lnTo>
                <a:lnTo>
                  <a:pt x="120" y="2"/>
                </a:lnTo>
                <a:lnTo>
                  <a:pt x="122" y="2"/>
                </a:lnTo>
                <a:lnTo>
                  <a:pt x="124" y="4"/>
                </a:lnTo>
                <a:lnTo>
                  <a:pt x="124" y="4"/>
                </a:lnTo>
                <a:lnTo>
                  <a:pt x="122" y="6"/>
                </a:lnTo>
                <a:lnTo>
                  <a:pt x="121" y="7"/>
                </a:lnTo>
                <a:lnTo>
                  <a:pt x="120" y="10"/>
                </a:lnTo>
                <a:lnTo>
                  <a:pt x="119" y="11"/>
                </a:lnTo>
                <a:lnTo>
                  <a:pt x="117" y="13"/>
                </a:lnTo>
                <a:lnTo>
                  <a:pt x="117" y="13"/>
                </a:lnTo>
                <a:lnTo>
                  <a:pt x="119" y="11"/>
                </a:lnTo>
                <a:lnTo>
                  <a:pt x="120" y="10"/>
                </a:lnTo>
                <a:lnTo>
                  <a:pt x="124" y="6"/>
                </a:lnTo>
                <a:lnTo>
                  <a:pt x="128" y="4"/>
                </a:lnTo>
                <a:lnTo>
                  <a:pt x="133" y="1"/>
                </a:lnTo>
                <a:lnTo>
                  <a:pt x="133" y="1"/>
                </a:lnTo>
                <a:lnTo>
                  <a:pt x="134" y="1"/>
                </a:lnTo>
                <a:lnTo>
                  <a:pt x="134" y="1"/>
                </a:lnTo>
                <a:lnTo>
                  <a:pt x="134" y="4"/>
                </a:lnTo>
                <a:lnTo>
                  <a:pt x="133" y="6"/>
                </a:lnTo>
                <a:lnTo>
                  <a:pt x="132" y="9"/>
                </a:lnTo>
                <a:lnTo>
                  <a:pt x="130" y="11"/>
                </a:lnTo>
                <a:lnTo>
                  <a:pt x="133" y="7"/>
                </a:lnTo>
                <a:lnTo>
                  <a:pt x="137" y="5"/>
                </a:lnTo>
                <a:lnTo>
                  <a:pt x="141" y="1"/>
                </a:lnTo>
                <a:lnTo>
                  <a:pt x="141" y="1"/>
                </a:lnTo>
                <a:lnTo>
                  <a:pt x="142" y="1"/>
                </a:lnTo>
                <a:lnTo>
                  <a:pt x="14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5078413" y="3000375"/>
            <a:ext cx="146050" cy="206375"/>
          </a:xfrm>
          <a:custGeom>
            <a:avLst/>
            <a:gdLst>
              <a:gd name="T0" fmla="*/ 92 w 92"/>
              <a:gd name="T1" fmla="*/ 1 h 130"/>
              <a:gd name="T2" fmla="*/ 92 w 92"/>
              <a:gd name="T3" fmla="*/ 5 h 130"/>
              <a:gd name="T4" fmla="*/ 90 w 92"/>
              <a:gd name="T5" fmla="*/ 6 h 130"/>
              <a:gd name="T6" fmla="*/ 88 w 92"/>
              <a:gd name="T7" fmla="*/ 9 h 130"/>
              <a:gd name="T8" fmla="*/ 84 w 92"/>
              <a:gd name="T9" fmla="*/ 9 h 130"/>
              <a:gd name="T10" fmla="*/ 82 w 92"/>
              <a:gd name="T11" fmla="*/ 14 h 130"/>
              <a:gd name="T12" fmla="*/ 75 w 92"/>
              <a:gd name="T13" fmla="*/ 25 h 130"/>
              <a:gd name="T14" fmla="*/ 74 w 92"/>
              <a:gd name="T15" fmla="*/ 25 h 130"/>
              <a:gd name="T16" fmla="*/ 71 w 92"/>
              <a:gd name="T17" fmla="*/ 26 h 130"/>
              <a:gd name="T18" fmla="*/ 70 w 92"/>
              <a:gd name="T19" fmla="*/ 22 h 130"/>
              <a:gd name="T20" fmla="*/ 63 w 92"/>
              <a:gd name="T21" fmla="*/ 42 h 130"/>
              <a:gd name="T22" fmla="*/ 56 w 92"/>
              <a:gd name="T23" fmla="*/ 50 h 130"/>
              <a:gd name="T24" fmla="*/ 53 w 92"/>
              <a:gd name="T25" fmla="*/ 50 h 130"/>
              <a:gd name="T26" fmla="*/ 49 w 92"/>
              <a:gd name="T27" fmla="*/ 59 h 130"/>
              <a:gd name="T28" fmla="*/ 45 w 92"/>
              <a:gd name="T29" fmla="*/ 64 h 130"/>
              <a:gd name="T30" fmla="*/ 41 w 92"/>
              <a:gd name="T31" fmla="*/ 65 h 130"/>
              <a:gd name="T32" fmla="*/ 36 w 92"/>
              <a:gd name="T33" fmla="*/ 81 h 130"/>
              <a:gd name="T34" fmla="*/ 35 w 92"/>
              <a:gd name="T35" fmla="*/ 84 h 130"/>
              <a:gd name="T36" fmla="*/ 32 w 92"/>
              <a:gd name="T37" fmla="*/ 84 h 130"/>
              <a:gd name="T38" fmla="*/ 31 w 92"/>
              <a:gd name="T39" fmla="*/ 79 h 130"/>
              <a:gd name="T40" fmla="*/ 28 w 92"/>
              <a:gd name="T41" fmla="*/ 86 h 130"/>
              <a:gd name="T42" fmla="*/ 24 w 92"/>
              <a:gd name="T43" fmla="*/ 97 h 130"/>
              <a:gd name="T44" fmla="*/ 21 w 92"/>
              <a:gd name="T45" fmla="*/ 100 h 130"/>
              <a:gd name="T46" fmla="*/ 20 w 92"/>
              <a:gd name="T47" fmla="*/ 100 h 130"/>
              <a:gd name="T48" fmla="*/ 21 w 92"/>
              <a:gd name="T49" fmla="*/ 93 h 130"/>
              <a:gd name="T50" fmla="*/ 11 w 92"/>
              <a:gd name="T51" fmla="*/ 119 h 130"/>
              <a:gd name="T52" fmla="*/ 8 w 92"/>
              <a:gd name="T53" fmla="*/ 120 h 130"/>
              <a:gd name="T54" fmla="*/ 7 w 92"/>
              <a:gd name="T55" fmla="*/ 120 h 130"/>
              <a:gd name="T56" fmla="*/ 8 w 92"/>
              <a:gd name="T57" fmla="*/ 114 h 130"/>
              <a:gd name="T58" fmla="*/ 0 w 92"/>
              <a:gd name="T59" fmla="*/ 130 h 130"/>
              <a:gd name="T60" fmla="*/ 0 w 92"/>
              <a:gd name="T61" fmla="*/ 130 h 130"/>
              <a:gd name="T62" fmla="*/ 7 w 92"/>
              <a:gd name="T63" fmla="*/ 113 h 130"/>
              <a:gd name="T64" fmla="*/ 16 w 92"/>
              <a:gd name="T65" fmla="*/ 96 h 130"/>
              <a:gd name="T66" fmla="*/ 20 w 92"/>
              <a:gd name="T67" fmla="*/ 88 h 130"/>
              <a:gd name="T68" fmla="*/ 27 w 92"/>
              <a:gd name="T69" fmla="*/ 76 h 130"/>
              <a:gd name="T70" fmla="*/ 28 w 92"/>
              <a:gd name="T71" fmla="*/ 76 h 130"/>
              <a:gd name="T72" fmla="*/ 32 w 92"/>
              <a:gd name="T73" fmla="*/ 67 h 130"/>
              <a:gd name="T74" fmla="*/ 33 w 92"/>
              <a:gd name="T75" fmla="*/ 65 h 130"/>
              <a:gd name="T76" fmla="*/ 36 w 92"/>
              <a:gd name="T77" fmla="*/ 64 h 130"/>
              <a:gd name="T78" fmla="*/ 37 w 92"/>
              <a:gd name="T79" fmla="*/ 65 h 130"/>
              <a:gd name="T80" fmla="*/ 44 w 92"/>
              <a:gd name="T81" fmla="*/ 54 h 130"/>
              <a:gd name="T82" fmla="*/ 46 w 92"/>
              <a:gd name="T83" fmla="*/ 51 h 130"/>
              <a:gd name="T84" fmla="*/ 49 w 92"/>
              <a:gd name="T85" fmla="*/ 51 h 130"/>
              <a:gd name="T86" fmla="*/ 53 w 92"/>
              <a:gd name="T87" fmla="*/ 39 h 130"/>
              <a:gd name="T88" fmla="*/ 57 w 92"/>
              <a:gd name="T89" fmla="*/ 34 h 130"/>
              <a:gd name="T90" fmla="*/ 59 w 92"/>
              <a:gd name="T91" fmla="*/ 33 h 130"/>
              <a:gd name="T92" fmla="*/ 61 w 92"/>
              <a:gd name="T93" fmla="*/ 33 h 130"/>
              <a:gd name="T94" fmla="*/ 62 w 92"/>
              <a:gd name="T95" fmla="*/ 33 h 130"/>
              <a:gd name="T96" fmla="*/ 71 w 92"/>
              <a:gd name="T97" fmla="*/ 14 h 130"/>
              <a:gd name="T98" fmla="*/ 73 w 92"/>
              <a:gd name="T99" fmla="*/ 13 h 130"/>
              <a:gd name="T100" fmla="*/ 75 w 92"/>
              <a:gd name="T101" fmla="*/ 13 h 130"/>
              <a:gd name="T102" fmla="*/ 75 w 92"/>
              <a:gd name="T103" fmla="*/ 16 h 130"/>
              <a:gd name="T104" fmla="*/ 80 w 92"/>
              <a:gd name="T105" fmla="*/ 6 h 130"/>
              <a:gd name="T106" fmla="*/ 84 w 92"/>
              <a:gd name="T107" fmla="*/ 1 h 130"/>
              <a:gd name="T108" fmla="*/ 88 w 92"/>
              <a:gd name="T109" fmla="*/ 0 h 130"/>
              <a:gd name="T110" fmla="*/ 91 w 92"/>
              <a:gd name="T1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130">
                <a:moveTo>
                  <a:pt x="92" y="0"/>
                </a:moveTo>
                <a:lnTo>
                  <a:pt x="92" y="1"/>
                </a:lnTo>
                <a:lnTo>
                  <a:pt x="92" y="4"/>
                </a:lnTo>
                <a:lnTo>
                  <a:pt x="92" y="5"/>
                </a:lnTo>
                <a:lnTo>
                  <a:pt x="91" y="5"/>
                </a:lnTo>
                <a:lnTo>
                  <a:pt x="90" y="6"/>
                </a:lnTo>
                <a:lnTo>
                  <a:pt x="88" y="8"/>
                </a:lnTo>
                <a:lnTo>
                  <a:pt x="88" y="9"/>
                </a:lnTo>
                <a:lnTo>
                  <a:pt x="86" y="9"/>
                </a:lnTo>
                <a:lnTo>
                  <a:pt x="84" y="9"/>
                </a:lnTo>
                <a:lnTo>
                  <a:pt x="84" y="9"/>
                </a:lnTo>
                <a:lnTo>
                  <a:pt x="82" y="14"/>
                </a:lnTo>
                <a:lnTo>
                  <a:pt x="79" y="20"/>
                </a:lnTo>
                <a:lnTo>
                  <a:pt x="75" y="25"/>
                </a:lnTo>
                <a:lnTo>
                  <a:pt x="74" y="25"/>
                </a:lnTo>
                <a:lnTo>
                  <a:pt x="74" y="25"/>
                </a:lnTo>
                <a:lnTo>
                  <a:pt x="73" y="26"/>
                </a:lnTo>
                <a:lnTo>
                  <a:pt x="71" y="26"/>
                </a:lnTo>
                <a:lnTo>
                  <a:pt x="70" y="25"/>
                </a:lnTo>
                <a:lnTo>
                  <a:pt x="70" y="22"/>
                </a:lnTo>
                <a:lnTo>
                  <a:pt x="66" y="31"/>
                </a:lnTo>
                <a:lnTo>
                  <a:pt x="63" y="42"/>
                </a:lnTo>
                <a:lnTo>
                  <a:pt x="57" y="48"/>
                </a:lnTo>
                <a:lnTo>
                  <a:pt x="56" y="50"/>
                </a:lnTo>
                <a:lnTo>
                  <a:pt x="54" y="50"/>
                </a:lnTo>
                <a:lnTo>
                  <a:pt x="53" y="50"/>
                </a:lnTo>
                <a:lnTo>
                  <a:pt x="52" y="55"/>
                </a:lnTo>
                <a:lnTo>
                  <a:pt x="49" y="59"/>
                </a:lnTo>
                <a:lnTo>
                  <a:pt x="46" y="64"/>
                </a:lnTo>
                <a:lnTo>
                  <a:pt x="45" y="64"/>
                </a:lnTo>
                <a:lnTo>
                  <a:pt x="44" y="65"/>
                </a:lnTo>
                <a:lnTo>
                  <a:pt x="41" y="65"/>
                </a:lnTo>
                <a:lnTo>
                  <a:pt x="38" y="73"/>
                </a:lnTo>
                <a:lnTo>
                  <a:pt x="36" y="81"/>
                </a:lnTo>
                <a:lnTo>
                  <a:pt x="36" y="82"/>
                </a:lnTo>
                <a:lnTo>
                  <a:pt x="35" y="84"/>
                </a:lnTo>
                <a:lnTo>
                  <a:pt x="33" y="84"/>
                </a:lnTo>
                <a:lnTo>
                  <a:pt x="32" y="84"/>
                </a:lnTo>
                <a:lnTo>
                  <a:pt x="31" y="84"/>
                </a:lnTo>
                <a:lnTo>
                  <a:pt x="31" y="79"/>
                </a:lnTo>
                <a:lnTo>
                  <a:pt x="32" y="75"/>
                </a:lnTo>
                <a:lnTo>
                  <a:pt x="28" y="86"/>
                </a:lnTo>
                <a:lnTo>
                  <a:pt x="24" y="97"/>
                </a:lnTo>
                <a:lnTo>
                  <a:pt x="24" y="97"/>
                </a:lnTo>
                <a:lnTo>
                  <a:pt x="23" y="98"/>
                </a:lnTo>
                <a:lnTo>
                  <a:pt x="21" y="100"/>
                </a:lnTo>
                <a:lnTo>
                  <a:pt x="20" y="100"/>
                </a:lnTo>
                <a:lnTo>
                  <a:pt x="20" y="100"/>
                </a:lnTo>
                <a:lnTo>
                  <a:pt x="20" y="98"/>
                </a:lnTo>
                <a:lnTo>
                  <a:pt x="21" y="93"/>
                </a:lnTo>
                <a:lnTo>
                  <a:pt x="16" y="106"/>
                </a:lnTo>
                <a:lnTo>
                  <a:pt x="11" y="119"/>
                </a:lnTo>
                <a:lnTo>
                  <a:pt x="10" y="119"/>
                </a:lnTo>
                <a:lnTo>
                  <a:pt x="8" y="120"/>
                </a:lnTo>
                <a:lnTo>
                  <a:pt x="7" y="120"/>
                </a:lnTo>
                <a:lnTo>
                  <a:pt x="7" y="120"/>
                </a:lnTo>
                <a:lnTo>
                  <a:pt x="6" y="120"/>
                </a:lnTo>
                <a:lnTo>
                  <a:pt x="8" y="114"/>
                </a:lnTo>
                <a:lnTo>
                  <a:pt x="2" y="128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7" y="113"/>
                </a:lnTo>
                <a:lnTo>
                  <a:pt x="16" y="96"/>
                </a:lnTo>
                <a:lnTo>
                  <a:pt x="16" y="96"/>
                </a:lnTo>
                <a:lnTo>
                  <a:pt x="17" y="94"/>
                </a:lnTo>
                <a:lnTo>
                  <a:pt x="20" y="88"/>
                </a:lnTo>
                <a:lnTo>
                  <a:pt x="23" y="82"/>
                </a:lnTo>
                <a:lnTo>
                  <a:pt x="27" y="76"/>
                </a:lnTo>
                <a:lnTo>
                  <a:pt x="27" y="76"/>
                </a:lnTo>
                <a:lnTo>
                  <a:pt x="28" y="76"/>
                </a:lnTo>
                <a:lnTo>
                  <a:pt x="29" y="71"/>
                </a:lnTo>
                <a:lnTo>
                  <a:pt x="32" y="67"/>
                </a:lnTo>
                <a:lnTo>
                  <a:pt x="33" y="67"/>
                </a:lnTo>
                <a:lnTo>
                  <a:pt x="33" y="65"/>
                </a:lnTo>
                <a:lnTo>
                  <a:pt x="35" y="64"/>
                </a:lnTo>
                <a:lnTo>
                  <a:pt x="36" y="64"/>
                </a:lnTo>
                <a:lnTo>
                  <a:pt x="37" y="65"/>
                </a:lnTo>
                <a:lnTo>
                  <a:pt x="37" y="65"/>
                </a:lnTo>
                <a:lnTo>
                  <a:pt x="40" y="59"/>
                </a:lnTo>
                <a:lnTo>
                  <a:pt x="44" y="54"/>
                </a:lnTo>
                <a:lnTo>
                  <a:pt x="45" y="52"/>
                </a:lnTo>
                <a:lnTo>
                  <a:pt x="46" y="51"/>
                </a:lnTo>
                <a:lnTo>
                  <a:pt x="48" y="51"/>
                </a:lnTo>
                <a:lnTo>
                  <a:pt x="49" y="51"/>
                </a:lnTo>
                <a:lnTo>
                  <a:pt x="50" y="46"/>
                </a:lnTo>
                <a:lnTo>
                  <a:pt x="53" y="39"/>
                </a:lnTo>
                <a:lnTo>
                  <a:pt x="56" y="34"/>
                </a:lnTo>
                <a:lnTo>
                  <a:pt x="57" y="34"/>
                </a:lnTo>
                <a:lnTo>
                  <a:pt x="58" y="33"/>
                </a:lnTo>
                <a:lnTo>
                  <a:pt x="59" y="33"/>
                </a:lnTo>
                <a:lnTo>
                  <a:pt x="61" y="33"/>
                </a:lnTo>
                <a:lnTo>
                  <a:pt x="61" y="33"/>
                </a:lnTo>
                <a:lnTo>
                  <a:pt x="59" y="42"/>
                </a:lnTo>
                <a:lnTo>
                  <a:pt x="62" y="33"/>
                </a:lnTo>
                <a:lnTo>
                  <a:pt x="66" y="22"/>
                </a:lnTo>
                <a:lnTo>
                  <a:pt x="71" y="14"/>
                </a:lnTo>
                <a:lnTo>
                  <a:pt x="71" y="14"/>
                </a:lnTo>
                <a:lnTo>
                  <a:pt x="73" y="13"/>
                </a:lnTo>
                <a:lnTo>
                  <a:pt x="74" y="13"/>
                </a:lnTo>
                <a:lnTo>
                  <a:pt x="75" y="13"/>
                </a:lnTo>
                <a:lnTo>
                  <a:pt x="75" y="13"/>
                </a:lnTo>
                <a:lnTo>
                  <a:pt x="75" y="16"/>
                </a:lnTo>
                <a:lnTo>
                  <a:pt x="78" y="12"/>
                </a:lnTo>
                <a:lnTo>
                  <a:pt x="80" y="6"/>
                </a:lnTo>
                <a:lnTo>
                  <a:pt x="84" y="2"/>
                </a:lnTo>
                <a:lnTo>
                  <a:pt x="84" y="1"/>
                </a:lnTo>
                <a:lnTo>
                  <a:pt x="86" y="1"/>
                </a:lnTo>
                <a:lnTo>
                  <a:pt x="88" y="0"/>
                </a:lnTo>
                <a:lnTo>
                  <a:pt x="88" y="1"/>
                </a:lnTo>
                <a:lnTo>
                  <a:pt x="91" y="0"/>
                </a:lnTo>
                <a:lnTo>
                  <a:pt x="9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3910013" y="2832100"/>
            <a:ext cx="1317625" cy="390525"/>
          </a:xfrm>
          <a:custGeom>
            <a:avLst/>
            <a:gdLst>
              <a:gd name="T0" fmla="*/ 764 w 830"/>
              <a:gd name="T1" fmla="*/ 181 h 246"/>
              <a:gd name="T2" fmla="*/ 739 w 830"/>
              <a:gd name="T3" fmla="*/ 217 h 246"/>
              <a:gd name="T4" fmla="*/ 746 w 830"/>
              <a:gd name="T5" fmla="*/ 220 h 246"/>
              <a:gd name="T6" fmla="*/ 736 w 830"/>
              <a:gd name="T7" fmla="*/ 226 h 246"/>
              <a:gd name="T8" fmla="*/ 815 w 830"/>
              <a:gd name="T9" fmla="*/ 123 h 246"/>
              <a:gd name="T10" fmla="*/ 823 w 830"/>
              <a:gd name="T11" fmla="*/ 103 h 246"/>
              <a:gd name="T12" fmla="*/ 33 w 830"/>
              <a:gd name="T13" fmla="*/ 38 h 246"/>
              <a:gd name="T14" fmla="*/ 35 w 830"/>
              <a:gd name="T15" fmla="*/ 46 h 246"/>
              <a:gd name="T16" fmla="*/ 60 w 830"/>
              <a:gd name="T17" fmla="*/ 101 h 246"/>
              <a:gd name="T18" fmla="*/ 87 w 830"/>
              <a:gd name="T19" fmla="*/ 133 h 246"/>
              <a:gd name="T20" fmla="*/ 66 w 830"/>
              <a:gd name="T21" fmla="*/ 94 h 246"/>
              <a:gd name="T22" fmla="*/ 735 w 830"/>
              <a:gd name="T23" fmla="*/ 0 h 246"/>
              <a:gd name="T24" fmla="*/ 616 w 830"/>
              <a:gd name="T25" fmla="*/ 9 h 246"/>
              <a:gd name="T26" fmla="*/ 350 w 830"/>
              <a:gd name="T27" fmla="*/ 10 h 246"/>
              <a:gd name="T28" fmla="*/ 115 w 830"/>
              <a:gd name="T29" fmla="*/ 21 h 246"/>
              <a:gd name="T30" fmla="*/ 66 w 830"/>
              <a:gd name="T31" fmla="*/ 80 h 246"/>
              <a:gd name="T32" fmla="*/ 89 w 830"/>
              <a:gd name="T33" fmla="*/ 136 h 246"/>
              <a:gd name="T34" fmla="*/ 16 w 830"/>
              <a:gd name="T35" fmla="*/ 208 h 246"/>
              <a:gd name="T36" fmla="*/ 8 w 830"/>
              <a:gd name="T37" fmla="*/ 224 h 246"/>
              <a:gd name="T38" fmla="*/ 3 w 830"/>
              <a:gd name="T39" fmla="*/ 242 h 246"/>
              <a:gd name="T40" fmla="*/ 79 w 830"/>
              <a:gd name="T41" fmla="*/ 238 h 246"/>
              <a:gd name="T42" fmla="*/ 357 w 830"/>
              <a:gd name="T43" fmla="*/ 242 h 246"/>
              <a:gd name="T44" fmla="*/ 641 w 830"/>
              <a:gd name="T45" fmla="*/ 234 h 246"/>
              <a:gd name="T46" fmla="*/ 734 w 830"/>
              <a:gd name="T47" fmla="*/ 224 h 246"/>
              <a:gd name="T48" fmla="*/ 727 w 830"/>
              <a:gd name="T49" fmla="*/ 224 h 246"/>
              <a:gd name="T50" fmla="*/ 524 w 830"/>
              <a:gd name="T51" fmla="*/ 229 h 246"/>
              <a:gd name="T52" fmla="*/ 182 w 830"/>
              <a:gd name="T53" fmla="*/ 223 h 246"/>
              <a:gd name="T54" fmla="*/ 7 w 830"/>
              <a:gd name="T55" fmla="*/ 225 h 246"/>
              <a:gd name="T56" fmla="*/ 476 w 830"/>
              <a:gd name="T57" fmla="*/ 224 h 246"/>
              <a:gd name="T58" fmla="*/ 735 w 830"/>
              <a:gd name="T59" fmla="*/ 219 h 246"/>
              <a:gd name="T60" fmla="*/ 767 w 830"/>
              <a:gd name="T61" fmla="*/ 170 h 246"/>
              <a:gd name="T62" fmla="*/ 776 w 830"/>
              <a:gd name="T63" fmla="*/ 47 h 246"/>
              <a:gd name="T64" fmla="*/ 736 w 830"/>
              <a:gd name="T65" fmla="*/ 1 h 246"/>
              <a:gd name="T66" fmla="*/ 826 w 830"/>
              <a:gd name="T67" fmla="*/ 95 h 246"/>
              <a:gd name="T68" fmla="*/ 828 w 830"/>
              <a:gd name="T69" fmla="*/ 107 h 246"/>
              <a:gd name="T70" fmla="*/ 828 w 830"/>
              <a:gd name="T71" fmla="*/ 112 h 246"/>
              <a:gd name="T72" fmla="*/ 801 w 830"/>
              <a:gd name="T73" fmla="*/ 146 h 246"/>
              <a:gd name="T74" fmla="*/ 735 w 830"/>
              <a:gd name="T75" fmla="*/ 241 h 246"/>
              <a:gd name="T76" fmla="*/ 545 w 830"/>
              <a:gd name="T77" fmla="*/ 240 h 246"/>
              <a:gd name="T78" fmla="*/ 308 w 830"/>
              <a:gd name="T79" fmla="*/ 246 h 246"/>
              <a:gd name="T80" fmla="*/ 85 w 830"/>
              <a:gd name="T81" fmla="*/ 240 h 246"/>
              <a:gd name="T82" fmla="*/ 0 w 830"/>
              <a:gd name="T83" fmla="*/ 245 h 246"/>
              <a:gd name="T84" fmla="*/ 1 w 830"/>
              <a:gd name="T85" fmla="*/ 237 h 246"/>
              <a:gd name="T86" fmla="*/ 5 w 830"/>
              <a:gd name="T87" fmla="*/ 216 h 246"/>
              <a:gd name="T88" fmla="*/ 37 w 830"/>
              <a:gd name="T89" fmla="*/ 182 h 246"/>
              <a:gd name="T90" fmla="*/ 62 w 830"/>
              <a:gd name="T91" fmla="*/ 111 h 246"/>
              <a:gd name="T92" fmla="*/ 26 w 830"/>
              <a:gd name="T93" fmla="*/ 44 h 246"/>
              <a:gd name="T94" fmla="*/ 29 w 830"/>
              <a:gd name="T95" fmla="*/ 34 h 246"/>
              <a:gd name="T96" fmla="*/ 33 w 830"/>
              <a:gd name="T97" fmla="*/ 25 h 246"/>
              <a:gd name="T98" fmla="*/ 37 w 830"/>
              <a:gd name="T99" fmla="*/ 27 h 246"/>
              <a:gd name="T100" fmla="*/ 84 w 830"/>
              <a:gd name="T101" fmla="*/ 15 h 246"/>
              <a:gd name="T102" fmla="*/ 354 w 830"/>
              <a:gd name="T103" fmla="*/ 5 h 246"/>
              <a:gd name="T104" fmla="*/ 659 w 830"/>
              <a:gd name="T105" fmla="*/ 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0" h="246">
                <a:moveTo>
                  <a:pt x="823" y="101"/>
                </a:moveTo>
                <a:lnTo>
                  <a:pt x="811" y="118"/>
                </a:lnTo>
                <a:lnTo>
                  <a:pt x="798" y="133"/>
                </a:lnTo>
                <a:lnTo>
                  <a:pt x="781" y="157"/>
                </a:lnTo>
                <a:lnTo>
                  <a:pt x="764" y="181"/>
                </a:lnTo>
                <a:lnTo>
                  <a:pt x="738" y="217"/>
                </a:lnTo>
                <a:lnTo>
                  <a:pt x="739" y="217"/>
                </a:lnTo>
                <a:lnTo>
                  <a:pt x="739" y="217"/>
                </a:lnTo>
                <a:lnTo>
                  <a:pt x="739" y="217"/>
                </a:lnTo>
                <a:lnTo>
                  <a:pt x="739" y="217"/>
                </a:lnTo>
                <a:lnTo>
                  <a:pt x="739" y="219"/>
                </a:lnTo>
                <a:lnTo>
                  <a:pt x="746" y="217"/>
                </a:lnTo>
                <a:lnTo>
                  <a:pt x="747" y="217"/>
                </a:lnTo>
                <a:lnTo>
                  <a:pt x="747" y="219"/>
                </a:lnTo>
                <a:lnTo>
                  <a:pt x="746" y="220"/>
                </a:lnTo>
                <a:lnTo>
                  <a:pt x="744" y="221"/>
                </a:lnTo>
                <a:lnTo>
                  <a:pt x="743" y="223"/>
                </a:lnTo>
                <a:lnTo>
                  <a:pt x="742" y="223"/>
                </a:lnTo>
                <a:lnTo>
                  <a:pt x="736" y="223"/>
                </a:lnTo>
                <a:lnTo>
                  <a:pt x="736" y="226"/>
                </a:lnTo>
                <a:lnTo>
                  <a:pt x="738" y="229"/>
                </a:lnTo>
                <a:lnTo>
                  <a:pt x="738" y="237"/>
                </a:lnTo>
                <a:lnTo>
                  <a:pt x="778" y="175"/>
                </a:lnTo>
                <a:lnTo>
                  <a:pt x="806" y="135"/>
                </a:lnTo>
                <a:lnTo>
                  <a:pt x="815" y="123"/>
                </a:lnTo>
                <a:lnTo>
                  <a:pt x="824" y="110"/>
                </a:lnTo>
                <a:lnTo>
                  <a:pt x="824" y="110"/>
                </a:lnTo>
                <a:lnTo>
                  <a:pt x="823" y="108"/>
                </a:lnTo>
                <a:lnTo>
                  <a:pt x="823" y="106"/>
                </a:lnTo>
                <a:lnTo>
                  <a:pt x="823" y="103"/>
                </a:lnTo>
                <a:lnTo>
                  <a:pt x="823" y="101"/>
                </a:lnTo>
                <a:close/>
                <a:moveTo>
                  <a:pt x="34" y="31"/>
                </a:moveTo>
                <a:lnTo>
                  <a:pt x="34" y="35"/>
                </a:lnTo>
                <a:lnTo>
                  <a:pt x="33" y="36"/>
                </a:lnTo>
                <a:lnTo>
                  <a:pt x="33" y="38"/>
                </a:lnTo>
                <a:lnTo>
                  <a:pt x="33" y="40"/>
                </a:lnTo>
                <a:lnTo>
                  <a:pt x="34" y="43"/>
                </a:lnTo>
                <a:lnTo>
                  <a:pt x="34" y="44"/>
                </a:lnTo>
                <a:lnTo>
                  <a:pt x="35" y="46"/>
                </a:lnTo>
                <a:lnTo>
                  <a:pt x="35" y="46"/>
                </a:lnTo>
                <a:lnTo>
                  <a:pt x="35" y="47"/>
                </a:lnTo>
                <a:lnTo>
                  <a:pt x="34" y="48"/>
                </a:lnTo>
                <a:lnTo>
                  <a:pt x="33" y="48"/>
                </a:lnTo>
                <a:lnTo>
                  <a:pt x="46" y="74"/>
                </a:lnTo>
                <a:lnTo>
                  <a:pt x="60" y="101"/>
                </a:lnTo>
                <a:lnTo>
                  <a:pt x="68" y="112"/>
                </a:lnTo>
                <a:lnTo>
                  <a:pt x="77" y="126"/>
                </a:lnTo>
                <a:lnTo>
                  <a:pt x="80" y="139"/>
                </a:lnTo>
                <a:lnTo>
                  <a:pt x="85" y="135"/>
                </a:lnTo>
                <a:lnTo>
                  <a:pt x="87" y="133"/>
                </a:lnTo>
                <a:lnTo>
                  <a:pt x="85" y="132"/>
                </a:lnTo>
                <a:lnTo>
                  <a:pt x="84" y="129"/>
                </a:lnTo>
                <a:lnTo>
                  <a:pt x="83" y="127"/>
                </a:lnTo>
                <a:lnTo>
                  <a:pt x="81" y="126"/>
                </a:lnTo>
                <a:lnTo>
                  <a:pt x="66" y="94"/>
                </a:lnTo>
                <a:lnTo>
                  <a:pt x="49" y="63"/>
                </a:lnTo>
                <a:lnTo>
                  <a:pt x="34" y="31"/>
                </a:lnTo>
                <a:close/>
                <a:moveTo>
                  <a:pt x="736" y="0"/>
                </a:moveTo>
                <a:lnTo>
                  <a:pt x="736" y="0"/>
                </a:lnTo>
                <a:lnTo>
                  <a:pt x="735" y="0"/>
                </a:lnTo>
                <a:lnTo>
                  <a:pt x="735" y="1"/>
                </a:lnTo>
                <a:lnTo>
                  <a:pt x="717" y="4"/>
                </a:lnTo>
                <a:lnTo>
                  <a:pt x="697" y="6"/>
                </a:lnTo>
                <a:lnTo>
                  <a:pt x="656" y="6"/>
                </a:lnTo>
                <a:lnTo>
                  <a:pt x="616" y="9"/>
                </a:lnTo>
                <a:lnTo>
                  <a:pt x="575" y="11"/>
                </a:lnTo>
                <a:lnTo>
                  <a:pt x="490" y="11"/>
                </a:lnTo>
                <a:lnTo>
                  <a:pt x="404" y="11"/>
                </a:lnTo>
                <a:lnTo>
                  <a:pt x="377" y="10"/>
                </a:lnTo>
                <a:lnTo>
                  <a:pt x="350" y="10"/>
                </a:lnTo>
                <a:lnTo>
                  <a:pt x="327" y="13"/>
                </a:lnTo>
                <a:lnTo>
                  <a:pt x="303" y="15"/>
                </a:lnTo>
                <a:lnTo>
                  <a:pt x="260" y="19"/>
                </a:lnTo>
                <a:lnTo>
                  <a:pt x="215" y="21"/>
                </a:lnTo>
                <a:lnTo>
                  <a:pt x="115" y="21"/>
                </a:lnTo>
                <a:lnTo>
                  <a:pt x="76" y="22"/>
                </a:lnTo>
                <a:lnTo>
                  <a:pt x="37" y="28"/>
                </a:lnTo>
                <a:lnTo>
                  <a:pt x="37" y="28"/>
                </a:lnTo>
                <a:lnTo>
                  <a:pt x="51" y="55"/>
                </a:lnTo>
                <a:lnTo>
                  <a:pt x="66" y="80"/>
                </a:lnTo>
                <a:lnTo>
                  <a:pt x="80" y="106"/>
                </a:lnTo>
                <a:lnTo>
                  <a:pt x="92" y="132"/>
                </a:lnTo>
                <a:lnTo>
                  <a:pt x="92" y="133"/>
                </a:lnTo>
                <a:lnTo>
                  <a:pt x="91" y="135"/>
                </a:lnTo>
                <a:lnTo>
                  <a:pt x="89" y="136"/>
                </a:lnTo>
                <a:lnTo>
                  <a:pt x="67" y="156"/>
                </a:lnTo>
                <a:lnTo>
                  <a:pt x="46" y="177"/>
                </a:lnTo>
                <a:lnTo>
                  <a:pt x="21" y="203"/>
                </a:lnTo>
                <a:lnTo>
                  <a:pt x="20" y="204"/>
                </a:lnTo>
                <a:lnTo>
                  <a:pt x="16" y="208"/>
                </a:lnTo>
                <a:lnTo>
                  <a:pt x="13" y="212"/>
                </a:lnTo>
                <a:lnTo>
                  <a:pt x="10" y="216"/>
                </a:lnTo>
                <a:lnTo>
                  <a:pt x="9" y="219"/>
                </a:lnTo>
                <a:lnTo>
                  <a:pt x="8" y="223"/>
                </a:lnTo>
                <a:lnTo>
                  <a:pt x="8" y="224"/>
                </a:lnTo>
                <a:lnTo>
                  <a:pt x="7" y="225"/>
                </a:lnTo>
                <a:lnTo>
                  <a:pt x="5" y="226"/>
                </a:lnTo>
                <a:lnTo>
                  <a:pt x="5" y="234"/>
                </a:lnTo>
                <a:lnTo>
                  <a:pt x="5" y="238"/>
                </a:lnTo>
                <a:lnTo>
                  <a:pt x="3" y="242"/>
                </a:lnTo>
                <a:lnTo>
                  <a:pt x="1" y="245"/>
                </a:lnTo>
                <a:lnTo>
                  <a:pt x="20" y="240"/>
                </a:lnTo>
                <a:lnTo>
                  <a:pt x="39" y="238"/>
                </a:lnTo>
                <a:lnTo>
                  <a:pt x="60" y="238"/>
                </a:lnTo>
                <a:lnTo>
                  <a:pt x="79" y="238"/>
                </a:lnTo>
                <a:lnTo>
                  <a:pt x="177" y="238"/>
                </a:lnTo>
                <a:lnTo>
                  <a:pt x="224" y="240"/>
                </a:lnTo>
                <a:lnTo>
                  <a:pt x="270" y="242"/>
                </a:lnTo>
                <a:lnTo>
                  <a:pt x="314" y="244"/>
                </a:lnTo>
                <a:lnTo>
                  <a:pt x="357" y="242"/>
                </a:lnTo>
                <a:lnTo>
                  <a:pt x="406" y="242"/>
                </a:lnTo>
                <a:lnTo>
                  <a:pt x="454" y="242"/>
                </a:lnTo>
                <a:lnTo>
                  <a:pt x="500" y="240"/>
                </a:lnTo>
                <a:lnTo>
                  <a:pt x="547" y="237"/>
                </a:lnTo>
                <a:lnTo>
                  <a:pt x="641" y="234"/>
                </a:lnTo>
                <a:lnTo>
                  <a:pt x="734" y="237"/>
                </a:lnTo>
                <a:lnTo>
                  <a:pt x="734" y="232"/>
                </a:lnTo>
                <a:lnTo>
                  <a:pt x="734" y="225"/>
                </a:lnTo>
                <a:lnTo>
                  <a:pt x="734" y="224"/>
                </a:lnTo>
                <a:lnTo>
                  <a:pt x="734" y="224"/>
                </a:lnTo>
                <a:lnTo>
                  <a:pt x="730" y="225"/>
                </a:lnTo>
                <a:lnTo>
                  <a:pt x="727" y="225"/>
                </a:lnTo>
                <a:lnTo>
                  <a:pt x="727" y="225"/>
                </a:lnTo>
                <a:lnTo>
                  <a:pt x="727" y="225"/>
                </a:lnTo>
                <a:lnTo>
                  <a:pt x="727" y="224"/>
                </a:lnTo>
                <a:lnTo>
                  <a:pt x="729" y="224"/>
                </a:lnTo>
                <a:lnTo>
                  <a:pt x="689" y="226"/>
                </a:lnTo>
                <a:lnTo>
                  <a:pt x="648" y="228"/>
                </a:lnTo>
                <a:lnTo>
                  <a:pt x="551" y="228"/>
                </a:lnTo>
                <a:lnTo>
                  <a:pt x="524" y="229"/>
                </a:lnTo>
                <a:lnTo>
                  <a:pt x="495" y="230"/>
                </a:lnTo>
                <a:lnTo>
                  <a:pt x="467" y="229"/>
                </a:lnTo>
                <a:lnTo>
                  <a:pt x="420" y="225"/>
                </a:lnTo>
                <a:lnTo>
                  <a:pt x="373" y="224"/>
                </a:lnTo>
                <a:lnTo>
                  <a:pt x="182" y="223"/>
                </a:lnTo>
                <a:lnTo>
                  <a:pt x="94" y="224"/>
                </a:lnTo>
                <a:lnTo>
                  <a:pt x="5" y="226"/>
                </a:lnTo>
                <a:lnTo>
                  <a:pt x="5" y="226"/>
                </a:lnTo>
                <a:lnTo>
                  <a:pt x="7" y="225"/>
                </a:lnTo>
                <a:lnTo>
                  <a:pt x="7" y="225"/>
                </a:lnTo>
                <a:lnTo>
                  <a:pt x="131" y="220"/>
                </a:lnTo>
                <a:lnTo>
                  <a:pt x="257" y="217"/>
                </a:lnTo>
                <a:lnTo>
                  <a:pt x="382" y="219"/>
                </a:lnTo>
                <a:lnTo>
                  <a:pt x="429" y="223"/>
                </a:lnTo>
                <a:lnTo>
                  <a:pt x="476" y="224"/>
                </a:lnTo>
                <a:lnTo>
                  <a:pt x="562" y="223"/>
                </a:lnTo>
                <a:lnTo>
                  <a:pt x="610" y="223"/>
                </a:lnTo>
                <a:lnTo>
                  <a:pt x="659" y="223"/>
                </a:lnTo>
                <a:lnTo>
                  <a:pt x="697" y="221"/>
                </a:lnTo>
                <a:lnTo>
                  <a:pt x="735" y="219"/>
                </a:lnTo>
                <a:lnTo>
                  <a:pt x="742" y="211"/>
                </a:lnTo>
                <a:lnTo>
                  <a:pt x="748" y="202"/>
                </a:lnTo>
                <a:lnTo>
                  <a:pt x="752" y="192"/>
                </a:lnTo>
                <a:lnTo>
                  <a:pt x="756" y="187"/>
                </a:lnTo>
                <a:lnTo>
                  <a:pt x="767" y="170"/>
                </a:lnTo>
                <a:lnTo>
                  <a:pt x="778" y="154"/>
                </a:lnTo>
                <a:lnTo>
                  <a:pt x="799" y="127"/>
                </a:lnTo>
                <a:lnTo>
                  <a:pt x="822" y="99"/>
                </a:lnTo>
                <a:lnTo>
                  <a:pt x="798" y="73"/>
                </a:lnTo>
                <a:lnTo>
                  <a:pt x="776" y="47"/>
                </a:lnTo>
                <a:lnTo>
                  <a:pt x="756" y="25"/>
                </a:lnTo>
                <a:lnTo>
                  <a:pt x="735" y="2"/>
                </a:lnTo>
                <a:lnTo>
                  <a:pt x="735" y="1"/>
                </a:lnTo>
                <a:lnTo>
                  <a:pt x="736" y="1"/>
                </a:lnTo>
                <a:lnTo>
                  <a:pt x="736" y="1"/>
                </a:lnTo>
                <a:lnTo>
                  <a:pt x="761" y="23"/>
                </a:lnTo>
                <a:lnTo>
                  <a:pt x="785" y="47"/>
                </a:lnTo>
                <a:lnTo>
                  <a:pt x="805" y="70"/>
                </a:lnTo>
                <a:lnTo>
                  <a:pt x="826" y="94"/>
                </a:lnTo>
                <a:lnTo>
                  <a:pt x="826" y="95"/>
                </a:lnTo>
                <a:lnTo>
                  <a:pt x="826" y="97"/>
                </a:lnTo>
                <a:lnTo>
                  <a:pt x="827" y="98"/>
                </a:lnTo>
                <a:lnTo>
                  <a:pt x="827" y="101"/>
                </a:lnTo>
                <a:lnTo>
                  <a:pt x="828" y="103"/>
                </a:lnTo>
                <a:lnTo>
                  <a:pt x="828" y="107"/>
                </a:lnTo>
                <a:lnTo>
                  <a:pt x="830" y="107"/>
                </a:lnTo>
                <a:lnTo>
                  <a:pt x="830" y="108"/>
                </a:lnTo>
                <a:lnTo>
                  <a:pt x="828" y="108"/>
                </a:lnTo>
                <a:lnTo>
                  <a:pt x="828" y="111"/>
                </a:lnTo>
                <a:lnTo>
                  <a:pt x="828" y="112"/>
                </a:lnTo>
                <a:lnTo>
                  <a:pt x="827" y="112"/>
                </a:lnTo>
                <a:lnTo>
                  <a:pt x="823" y="116"/>
                </a:lnTo>
                <a:lnTo>
                  <a:pt x="820" y="120"/>
                </a:lnTo>
                <a:lnTo>
                  <a:pt x="816" y="124"/>
                </a:lnTo>
                <a:lnTo>
                  <a:pt x="801" y="146"/>
                </a:lnTo>
                <a:lnTo>
                  <a:pt x="785" y="170"/>
                </a:lnTo>
                <a:lnTo>
                  <a:pt x="752" y="216"/>
                </a:lnTo>
                <a:lnTo>
                  <a:pt x="744" y="228"/>
                </a:lnTo>
                <a:lnTo>
                  <a:pt x="736" y="241"/>
                </a:lnTo>
                <a:lnTo>
                  <a:pt x="735" y="241"/>
                </a:lnTo>
                <a:lnTo>
                  <a:pt x="735" y="241"/>
                </a:lnTo>
                <a:lnTo>
                  <a:pt x="735" y="241"/>
                </a:lnTo>
                <a:lnTo>
                  <a:pt x="734" y="241"/>
                </a:lnTo>
                <a:lnTo>
                  <a:pt x="639" y="238"/>
                </a:lnTo>
                <a:lnTo>
                  <a:pt x="545" y="240"/>
                </a:lnTo>
                <a:lnTo>
                  <a:pt x="495" y="244"/>
                </a:lnTo>
                <a:lnTo>
                  <a:pt x="445" y="246"/>
                </a:lnTo>
                <a:lnTo>
                  <a:pt x="400" y="245"/>
                </a:lnTo>
                <a:lnTo>
                  <a:pt x="356" y="245"/>
                </a:lnTo>
                <a:lnTo>
                  <a:pt x="308" y="246"/>
                </a:lnTo>
                <a:lnTo>
                  <a:pt x="262" y="245"/>
                </a:lnTo>
                <a:lnTo>
                  <a:pt x="219" y="241"/>
                </a:lnTo>
                <a:lnTo>
                  <a:pt x="176" y="240"/>
                </a:lnTo>
                <a:lnTo>
                  <a:pt x="130" y="240"/>
                </a:lnTo>
                <a:lnTo>
                  <a:pt x="85" y="240"/>
                </a:lnTo>
                <a:lnTo>
                  <a:pt x="38" y="241"/>
                </a:lnTo>
                <a:lnTo>
                  <a:pt x="20" y="242"/>
                </a:lnTo>
                <a:lnTo>
                  <a:pt x="1" y="245"/>
                </a:lnTo>
                <a:lnTo>
                  <a:pt x="0" y="245"/>
                </a:lnTo>
                <a:lnTo>
                  <a:pt x="0" y="245"/>
                </a:lnTo>
                <a:lnTo>
                  <a:pt x="0" y="245"/>
                </a:lnTo>
                <a:lnTo>
                  <a:pt x="1" y="244"/>
                </a:lnTo>
                <a:lnTo>
                  <a:pt x="1" y="241"/>
                </a:lnTo>
                <a:lnTo>
                  <a:pt x="1" y="240"/>
                </a:lnTo>
                <a:lnTo>
                  <a:pt x="1" y="237"/>
                </a:lnTo>
                <a:lnTo>
                  <a:pt x="0" y="229"/>
                </a:lnTo>
                <a:lnTo>
                  <a:pt x="1" y="226"/>
                </a:lnTo>
                <a:lnTo>
                  <a:pt x="1" y="223"/>
                </a:lnTo>
                <a:lnTo>
                  <a:pt x="4" y="220"/>
                </a:lnTo>
                <a:lnTo>
                  <a:pt x="5" y="216"/>
                </a:lnTo>
                <a:lnTo>
                  <a:pt x="8" y="212"/>
                </a:lnTo>
                <a:lnTo>
                  <a:pt x="10" y="209"/>
                </a:lnTo>
                <a:lnTo>
                  <a:pt x="13" y="206"/>
                </a:lnTo>
                <a:lnTo>
                  <a:pt x="16" y="204"/>
                </a:lnTo>
                <a:lnTo>
                  <a:pt x="37" y="182"/>
                </a:lnTo>
                <a:lnTo>
                  <a:pt x="58" y="160"/>
                </a:lnTo>
                <a:lnTo>
                  <a:pt x="79" y="140"/>
                </a:lnTo>
                <a:lnTo>
                  <a:pt x="75" y="131"/>
                </a:lnTo>
                <a:lnTo>
                  <a:pt x="68" y="120"/>
                </a:lnTo>
                <a:lnTo>
                  <a:pt x="62" y="111"/>
                </a:lnTo>
                <a:lnTo>
                  <a:pt x="51" y="93"/>
                </a:lnTo>
                <a:lnTo>
                  <a:pt x="38" y="69"/>
                </a:lnTo>
                <a:lnTo>
                  <a:pt x="26" y="44"/>
                </a:lnTo>
                <a:lnTo>
                  <a:pt x="26" y="44"/>
                </a:lnTo>
                <a:lnTo>
                  <a:pt x="26" y="44"/>
                </a:lnTo>
                <a:lnTo>
                  <a:pt x="26" y="42"/>
                </a:lnTo>
                <a:lnTo>
                  <a:pt x="26" y="40"/>
                </a:lnTo>
                <a:lnTo>
                  <a:pt x="28" y="39"/>
                </a:lnTo>
                <a:lnTo>
                  <a:pt x="29" y="39"/>
                </a:lnTo>
                <a:lnTo>
                  <a:pt x="29" y="34"/>
                </a:lnTo>
                <a:lnTo>
                  <a:pt x="29" y="30"/>
                </a:lnTo>
                <a:lnTo>
                  <a:pt x="30" y="27"/>
                </a:lnTo>
                <a:lnTo>
                  <a:pt x="30" y="27"/>
                </a:lnTo>
                <a:lnTo>
                  <a:pt x="31" y="26"/>
                </a:lnTo>
                <a:lnTo>
                  <a:pt x="33" y="25"/>
                </a:lnTo>
                <a:lnTo>
                  <a:pt x="34" y="25"/>
                </a:lnTo>
                <a:lnTo>
                  <a:pt x="34" y="25"/>
                </a:lnTo>
                <a:lnTo>
                  <a:pt x="34" y="30"/>
                </a:lnTo>
                <a:lnTo>
                  <a:pt x="35" y="28"/>
                </a:lnTo>
                <a:lnTo>
                  <a:pt x="37" y="27"/>
                </a:lnTo>
                <a:lnTo>
                  <a:pt x="37" y="26"/>
                </a:lnTo>
                <a:lnTo>
                  <a:pt x="38" y="25"/>
                </a:lnTo>
                <a:lnTo>
                  <a:pt x="41" y="22"/>
                </a:lnTo>
                <a:lnTo>
                  <a:pt x="42" y="22"/>
                </a:lnTo>
                <a:lnTo>
                  <a:pt x="84" y="15"/>
                </a:lnTo>
                <a:lnTo>
                  <a:pt x="127" y="13"/>
                </a:lnTo>
                <a:lnTo>
                  <a:pt x="219" y="13"/>
                </a:lnTo>
                <a:lnTo>
                  <a:pt x="266" y="13"/>
                </a:lnTo>
                <a:lnTo>
                  <a:pt x="314" y="9"/>
                </a:lnTo>
                <a:lnTo>
                  <a:pt x="354" y="5"/>
                </a:lnTo>
                <a:lnTo>
                  <a:pt x="395" y="4"/>
                </a:lnTo>
                <a:lnTo>
                  <a:pt x="487" y="6"/>
                </a:lnTo>
                <a:lnTo>
                  <a:pt x="578" y="5"/>
                </a:lnTo>
                <a:lnTo>
                  <a:pt x="618" y="4"/>
                </a:lnTo>
                <a:lnTo>
                  <a:pt x="659" y="1"/>
                </a:lnTo>
                <a:lnTo>
                  <a:pt x="697" y="1"/>
                </a:lnTo>
                <a:lnTo>
                  <a:pt x="73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4535488" y="2865438"/>
            <a:ext cx="60325" cy="42863"/>
          </a:xfrm>
          <a:custGeom>
            <a:avLst/>
            <a:gdLst>
              <a:gd name="T0" fmla="*/ 18 w 38"/>
              <a:gd name="T1" fmla="*/ 5 h 27"/>
              <a:gd name="T2" fmla="*/ 8 w 38"/>
              <a:gd name="T3" fmla="*/ 9 h 27"/>
              <a:gd name="T4" fmla="*/ 6 w 38"/>
              <a:gd name="T5" fmla="*/ 14 h 27"/>
              <a:gd name="T6" fmla="*/ 8 w 38"/>
              <a:gd name="T7" fmla="*/ 17 h 27"/>
              <a:gd name="T8" fmla="*/ 12 w 38"/>
              <a:gd name="T9" fmla="*/ 15 h 27"/>
              <a:gd name="T10" fmla="*/ 13 w 38"/>
              <a:gd name="T11" fmla="*/ 14 h 27"/>
              <a:gd name="T12" fmla="*/ 13 w 38"/>
              <a:gd name="T13" fmla="*/ 14 h 27"/>
              <a:gd name="T14" fmla="*/ 10 w 38"/>
              <a:gd name="T15" fmla="*/ 17 h 27"/>
              <a:gd name="T16" fmla="*/ 14 w 38"/>
              <a:gd name="T17" fmla="*/ 19 h 27"/>
              <a:gd name="T18" fmla="*/ 26 w 38"/>
              <a:gd name="T19" fmla="*/ 19 h 27"/>
              <a:gd name="T20" fmla="*/ 29 w 38"/>
              <a:gd name="T21" fmla="*/ 15 h 27"/>
              <a:gd name="T22" fmla="*/ 29 w 38"/>
              <a:gd name="T23" fmla="*/ 17 h 27"/>
              <a:gd name="T24" fmla="*/ 31 w 38"/>
              <a:gd name="T25" fmla="*/ 15 h 27"/>
              <a:gd name="T26" fmla="*/ 34 w 38"/>
              <a:gd name="T27" fmla="*/ 11 h 27"/>
              <a:gd name="T28" fmla="*/ 34 w 38"/>
              <a:gd name="T29" fmla="*/ 7 h 27"/>
              <a:gd name="T30" fmla="*/ 29 w 38"/>
              <a:gd name="T31" fmla="*/ 5 h 27"/>
              <a:gd name="T32" fmla="*/ 30 w 38"/>
              <a:gd name="T33" fmla="*/ 0 h 27"/>
              <a:gd name="T34" fmla="*/ 37 w 38"/>
              <a:gd name="T35" fmla="*/ 2 h 27"/>
              <a:gd name="T36" fmla="*/ 38 w 38"/>
              <a:gd name="T37" fmla="*/ 7 h 27"/>
              <a:gd name="T38" fmla="*/ 35 w 38"/>
              <a:gd name="T39" fmla="*/ 13 h 27"/>
              <a:gd name="T40" fmla="*/ 31 w 38"/>
              <a:gd name="T41" fmla="*/ 18 h 27"/>
              <a:gd name="T42" fmla="*/ 22 w 38"/>
              <a:gd name="T43" fmla="*/ 25 h 27"/>
              <a:gd name="T44" fmla="*/ 16 w 38"/>
              <a:gd name="T45" fmla="*/ 27 h 27"/>
              <a:gd name="T46" fmla="*/ 10 w 38"/>
              <a:gd name="T47" fmla="*/ 26 h 27"/>
              <a:gd name="T48" fmla="*/ 5 w 38"/>
              <a:gd name="T49" fmla="*/ 25 h 27"/>
              <a:gd name="T50" fmla="*/ 1 w 38"/>
              <a:gd name="T51" fmla="*/ 23 h 27"/>
              <a:gd name="T52" fmla="*/ 0 w 38"/>
              <a:gd name="T53" fmla="*/ 18 h 27"/>
              <a:gd name="T54" fmla="*/ 1 w 38"/>
              <a:gd name="T55" fmla="*/ 11 h 27"/>
              <a:gd name="T56" fmla="*/ 4 w 38"/>
              <a:gd name="T57" fmla="*/ 10 h 27"/>
              <a:gd name="T58" fmla="*/ 4 w 38"/>
              <a:gd name="T59" fmla="*/ 10 h 27"/>
              <a:gd name="T60" fmla="*/ 2 w 38"/>
              <a:gd name="T61" fmla="*/ 14 h 27"/>
              <a:gd name="T62" fmla="*/ 2 w 38"/>
              <a:gd name="T63" fmla="*/ 18 h 27"/>
              <a:gd name="T64" fmla="*/ 5 w 38"/>
              <a:gd name="T65" fmla="*/ 21 h 27"/>
              <a:gd name="T66" fmla="*/ 5 w 38"/>
              <a:gd name="T67" fmla="*/ 19 h 27"/>
              <a:gd name="T68" fmla="*/ 4 w 38"/>
              <a:gd name="T69" fmla="*/ 17 h 27"/>
              <a:gd name="T70" fmla="*/ 4 w 38"/>
              <a:gd name="T71" fmla="*/ 11 h 27"/>
              <a:gd name="T72" fmla="*/ 12 w 38"/>
              <a:gd name="T73" fmla="*/ 4 h 27"/>
              <a:gd name="T74" fmla="*/ 30 w 38"/>
              <a:gd name="T7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" h="27">
                <a:moveTo>
                  <a:pt x="26" y="4"/>
                </a:moveTo>
                <a:lnTo>
                  <a:pt x="18" y="5"/>
                </a:lnTo>
                <a:lnTo>
                  <a:pt x="12" y="6"/>
                </a:lnTo>
                <a:lnTo>
                  <a:pt x="8" y="9"/>
                </a:lnTo>
                <a:lnTo>
                  <a:pt x="6" y="11"/>
                </a:lnTo>
                <a:lnTo>
                  <a:pt x="6" y="14"/>
                </a:lnTo>
                <a:lnTo>
                  <a:pt x="6" y="15"/>
                </a:lnTo>
                <a:lnTo>
                  <a:pt x="8" y="17"/>
                </a:lnTo>
                <a:lnTo>
                  <a:pt x="9" y="15"/>
                </a:lnTo>
                <a:lnTo>
                  <a:pt x="12" y="15"/>
                </a:lnTo>
                <a:lnTo>
                  <a:pt x="13" y="14"/>
                </a:lnTo>
                <a:lnTo>
                  <a:pt x="13" y="14"/>
                </a:lnTo>
                <a:lnTo>
                  <a:pt x="14" y="14"/>
                </a:lnTo>
                <a:lnTo>
                  <a:pt x="13" y="14"/>
                </a:lnTo>
                <a:lnTo>
                  <a:pt x="13" y="15"/>
                </a:lnTo>
                <a:lnTo>
                  <a:pt x="10" y="17"/>
                </a:lnTo>
                <a:lnTo>
                  <a:pt x="9" y="18"/>
                </a:lnTo>
                <a:lnTo>
                  <a:pt x="14" y="19"/>
                </a:lnTo>
                <a:lnTo>
                  <a:pt x="19" y="21"/>
                </a:lnTo>
                <a:lnTo>
                  <a:pt x="26" y="19"/>
                </a:lnTo>
                <a:lnTo>
                  <a:pt x="27" y="17"/>
                </a:lnTo>
                <a:lnTo>
                  <a:pt x="29" y="15"/>
                </a:lnTo>
                <a:lnTo>
                  <a:pt x="29" y="15"/>
                </a:lnTo>
                <a:lnTo>
                  <a:pt x="29" y="17"/>
                </a:lnTo>
                <a:lnTo>
                  <a:pt x="29" y="17"/>
                </a:lnTo>
                <a:lnTo>
                  <a:pt x="31" y="15"/>
                </a:lnTo>
                <a:lnTo>
                  <a:pt x="33" y="14"/>
                </a:lnTo>
                <a:lnTo>
                  <a:pt x="34" y="11"/>
                </a:lnTo>
                <a:lnTo>
                  <a:pt x="34" y="9"/>
                </a:lnTo>
                <a:lnTo>
                  <a:pt x="34" y="7"/>
                </a:lnTo>
                <a:lnTo>
                  <a:pt x="33" y="6"/>
                </a:lnTo>
                <a:lnTo>
                  <a:pt x="29" y="5"/>
                </a:lnTo>
                <a:lnTo>
                  <a:pt x="26" y="4"/>
                </a:lnTo>
                <a:close/>
                <a:moveTo>
                  <a:pt x="30" y="0"/>
                </a:moveTo>
                <a:lnTo>
                  <a:pt x="34" y="1"/>
                </a:lnTo>
                <a:lnTo>
                  <a:pt x="37" y="2"/>
                </a:lnTo>
                <a:lnTo>
                  <a:pt x="38" y="5"/>
                </a:lnTo>
                <a:lnTo>
                  <a:pt x="38" y="7"/>
                </a:lnTo>
                <a:lnTo>
                  <a:pt x="37" y="10"/>
                </a:lnTo>
                <a:lnTo>
                  <a:pt x="35" y="13"/>
                </a:lnTo>
                <a:lnTo>
                  <a:pt x="34" y="17"/>
                </a:lnTo>
                <a:lnTo>
                  <a:pt x="31" y="18"/>
                </a:lnTo>
                <a:lnTo>
                  <a:pt x="27" y="22"/>
                </a:lnTo>
                <a:lnTo>
                  <a:pt x="22" y="25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10" y="26"/>
                </a:lnTo>
                <a:lnTo>
                  <a:pt x="8" y="25"/>
                </a:lnTo>
                <a:lnTo>
                  <a:pt x="5" y="25"/>
                </a:lnTo>
                <a:lnTo>
                  <a:pt x="4" y="25"/>
                </a:lnTo>
                <a:lnTo>
                  <a:pt x="1" y="23"/>
                </a:lnTo>
                <a:lnTo>
                  <a:pt x="1" y="21"/>
                </a:lnTo>
                <a:lnTo>
                  <a:pt x="0" y="18"/>
                </a:lnTo>
                <a:lnTo>
                  <a:pt x="1" y="14"/>
                </a:lnTo>
                <a:lnTo>
                  <a:pt x="1" y="11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2" y="11"/>
                </a:lnTo>
                <a:lnTo>
                  <a:pt x="2" y="14"/>
                </a:lnTo>
                <a:lnTo>
                  <a:pt x="2" y="17"/>
                </a:lnTo>
                <a:lnTo>
                  <a:pt x="2" y="18"/>
                </a:lnTo>
                <a:lnTo>
                  <a:pt x="4" y="19"/>
                </a:lnTo>
                <a:lnTo>
                  <a:pt x="5" y="21"/>
                </a:lnTo>
                <a:lnTo>
                  <a:pt x="5" y="19"/>
                </a:lnTo>
                <a:lnTo>
                  <a:pt x="5" y="19"/>
                </a:lnTo>
                <a:lnTo>
                  <a:pt x="4" y="18"/>
                </a:lnTo>
                <a:lnTo>
                  <a:pt x="4" y="17"/>
                </a:lnTo>
                <a:lnTo>
                  <a:pt x="2" y="14"/>
                </a:lnTo>
                <a:lnTo>
                  <a:pt x="4" y="11"/>
                </a:lnTo>
                <a:lnTo>
                  <a:pt x="5" y="9"/>
                </a:lnTo>
                <a:lnTo>
                  <a:pt x="12" y="4"/>
                </a:lnTo>
                <a:lnTo>
                  <a:pt x="21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4308475" y="3351213"/>
            <a:ext cx="508000" cy="130175"/>
          </a:xfrm>
          <a:custGeom>
            <a:avLst/>
            <a:gdLst>
              <a:gd name="T0" fmla="*/ 38 w 320"/>
              <a:gd name="T1" fmla="*/ 78 h 82"/>
              <a:gd name="T2" fmla="*/ 39 w 320"/>
              <a:gd name="T3" fmla="*/ 32 h 82"/>
              <a:gd name="T4" fmla="*/ 43 w 320"/>
              <a:gd name="T5" fmla="*/ 20 h 82"/>
              <a:gd name="T6" fmla="*/ 69 w 320"/>
              <a:gd name="T7" fmla="*/ 19 h 82"/>
              <a:gd name="T8" fmla="*/ 80 w 320"/>
              <a:gd name="T9" fmla="*/ 35 h 82"/>
              <a:gd name="T10" fmla="*/ 111 w 320"/>
              <a:gd name="T11" fmla="*/ 40 h 82"/>
              <a:gd name="T12" fmla="*/ 141 w 320"/>
              <a:gd name="T13" fmla="*/ 14 h 82"/>
              <a:gd name="T14" fmla="*/ 166 w 320"/>
              <a:gd name="T15" fmla="*/ 53 h 82"/>
              <a:gd name="T16" fmla="*/ 195 w 320"/>
              <a:gd name="T17" fmla="*/ 29 h 82"/>
              <a:gd name="T18" fmla="*/ 207 w 320"/>
              <a:gd name="T19" fmla="*/ 45 h 82"/>
              <a:gd name="T20" fmla="*/ 214 w 320"/>
              <a:gd name="T21" fmla="*/ 45 h 82"/>
              <a:gd name="T22" fmla="*/ 229 w 320"/>
              <a:gd name="T23" fmla="*/ 37 h 82"/>
              <a:gd name="T24" fmla="*/ 269 w 320"/>
              <a:gd name="T25" fmla="*/ 7 h 82"/>
              <a:gd name="T26" fmla="*/ 283 w 320"/>
              <a:gd name="T27" fmla="*/ 42 h 82"/>
              <a:gd name="T28" fmla="*/ 307 w 320"/>
              <a:gd name="T29" fmla="*/ 39 h 82"/>
              <a:gd name="T30" fmla="*/ 313 w 320"/>
              <a:gd name="T31" fmla="*/ 66 h 82"/>
              <a:gd name="T32" fmla="*/ 319 w 320"/>
              <a:gd name="T33" fmla="*/ 78 h 82"/>
              <a:gd name="T34" fmla="*/ 307 w 320"/>
              <a:gd name="T35" fmla="*/ 45 h 82"/>
              <a:gd name="T36" fmla="*/ 298 w 320"/>
              <a:gd name="T37" fmla="*/ 53 h 82"/>
              <a:gd name="T38" fmla="*/ 290 w 320"/>
              <a:gd name="T39" fmla="*/ 66 h 82"/>
              <a:gd name="T40" fmla="*/ 279 w 320"/>
              <a:gd name="T41" fmla="*/ 46 h 82"/>
              <a:gd name="T42" fmla="*/ 261 w 320"/>
              <a:gd name="T43" fmla="*/ 12 h 82"/>
              <a:gd name="T44" fmla="*/ 239 w 320"/>
              <a:gd name="T45" fmla="*/ 54 h 82"/>
              <a:gd name="T46" fmla="*/ 219 w 320"/>
              <a:gd name="T47" fmla="*/ 39 h 82"/>
              <a:gd name="T48" fmla="*/ 220 w 320"/>
              <a:gd name="T49" fmla="*/ 56 h 82"/>
              <a:gd name="T50" fmla="*/ 216 w 320"/>
              <a:gd name="T51" fmla="*/ 61 h 82"/>
              <a:gd name="T52" fmla="*/ 219 w 320"/>
              <a:gd name="T53" fmla="*/ 66 h 82"/>
              <a:gd name="T54" fmla="*/ 216 w 320"/>
              <a:gd name="T55" fmla="*/ 74 h 82"/>
              <a:gd name="T56" fmla="*/ 212 w 320"/>
              <a:gd name="T57" fmla="*/ 58 h 82"/>
              <a:gd name="T58" fmla="*/ 191 w 320"/>
              <a:gd name="T59" fmla="*/ 35 h 82"/>
              <a:gd name="T60" fmla="*/ 168 w 320"/>
              <a:gd name="T61" fmla="*/ 65 h 82"/>
              <a:gd name="T62" fmla="*/ 159 w 320"/>
              <a:gd name="T63" fmla="*/ 61 h 82"/>
              <a:gd name="T64" fmla="*/ 152 w 320"/>
              <a:gd name="T65" fmla="*/ 42 h 82"/>
              <a:gd name="T66" fmla="*/ 138 w 320"/>
              <a:gd name="T67" fmla="*/ 19 h 82"/>
              <a:gd name="T68" fmla="*/ 119 w 320"/>
              <a:gd name="T69" fmla="*/ 50 h 82"/>
              <a:gd name="T70" fmla="*/ 98 w 320"/>
              <a:gd name="T71" fmla="*/ 29 h 82"/>
              <a:gd name="T72" fmla="*/ 88 w 320"/>
              <a:gd name="T73" fmla="*/ 31 h 82"/>
              <a:gd name="T74" fmla="*/ 75 w 320"/>
              <a:gd name="T75" fmla="*/ 50 h 82"/>
              <a:gd name="T76" fmla="*/ 72 w 320"/>
              <a:gd name="T77" fmla="*/ 58 h 82"/>
              <a:gd name="T78" fmla="*/ 68 w 320"/>
              <a:gd name="T79" fmla="*/ 62 h 82"/>
              <a:gd name="T80" fmla="*/ 63 w 320"/>
              <a:gd name="T81" fmla="*/ 61 h 82"/>
              <a:gd name="T82" fmla="*/ 59 w 320"/>
              <a:gd name="T83" fmla="*/ 14 h 82"/>
              <a:gd name="T84" fmla="*/ 42 w 320"/>
              <a:gd name="T85" fmla="*/ 10 h 82"/>
              <a:gd name="T86" fmla="*/ 44 w 320"/>
              <a:gd name="T87" fmla="*/ 29 h 82"/>
              <a:gd name="T88" fmla="*/ 36 w 320"/>
              <a:gd name="T89" fmla="*/ 46 h 82"/>
              <a:gd name="T90" fmla="*/ 38 w 320"/>
              <a:gd name="T91" fmla="*/ 54 h 82"/>
              <a:gd name="T92" fmla="*/ 11 w 320"/>
              <a:gd name="T93" fmla="*/ 40 h 82"/>
              <a:gd name="T94" fmla="*/ 32 w 320"/>
              <a:gd name="T95" fmla="*/ 58 h 82"/>
              <a:gd name="T96" fmla="*/ 38 w 320"/>
              <a:gd name="T97" fmla="*/ 82 h 82"/>
              <a:gd name="T98" fmla="*/ 29 w 320"/>
              <a:gd name="T99" fmla="*/ 80 h 82"/>
              <a:gd name="T100" fmla="*/ 26 w 320"/>
              <a:gd name="T101" fmla="*/ 73 h 82"/>
              <a:gd name="T102" fmla="*/ 21 w 320"/>
              <a:gd name="T103" fmla="*/ 62 h 82"/>
              <a:gd name="T104" fmla="*/ 13 w 320"/>
              <a:gd name="T105" fmla="*/ 48 h 82"/>
              <a:gd name="T106" fmla="*/ 2 w 320"/>
              <a:gd name="T107" fmla="*/ 32 h 82"/>
              <a:gd name="T108" fmla="*/ 36 w 320"/>
              <a:gd name="T109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0" h="82">
                <a:moveTo>
                  <a:pt x="29" y="61"/>
                </a:moveTo>
                <a:lnTo>
                  <a:pt x="30" y="65"/>
                </a:lnTo>
                <a:lnTo>
                  <a:pt x="31" y="69"/>
                </a:lnTo>
                <a:lnTo>
                  <a:pt x="34" y="71"/>
                </a:lnTo>
                <a:lnTo>
                  <a:pt x="35" y="74"/>
                </a:lnTo>
                <a:lnTo>
                  <a:pt x="36" y="77"/>
                </a:lnTo>
                <a:lnTo>
                  <a:pt x="38" y="78"/>
                </a:lnTo>
                <a:lnTo>
                  <a:pt x="36" y="74"/>
                </a:lnTo>
                <a:lnTo>
                  <a:pt x="35" y="70"/>
                </a:lnTo>
                <a:lnTo>
                  <a:pt x="34" y="66"/>
                </a:lnTo>
                <a:lnTo>
                  <a:pt x="31" y="63"/>
                </a:lnTo>
                <a:lnTo>
                  <a:pt x="29" y="61"/>
                </a:lnTo>
                <a:close/>
                <a:moveTo>
                  <a:pt x="43" y="20"/>
                </a:moveTo>
                <a:lnTo>
                  <a:pt x="39" y="32"/>
                </a:lnTo>
                <a:lnTo>
                  <a:pt x="35" y="44"/>
                </a:lnTo>
                <a:lnTo>
                  <a:pt x="35" y="44"/>
                </a:lnTo>
                <a:lnTo>
                  <a:pt x="38" y="39"/>
                </a:lnTo>
                <a:lnTo>
                  <a:pt x="39" y="36"/>
                </a:lnTo>
                <a:lnTo>
                  <a:pt x="40" y="31"/>
                </a:lnTo>
                <a:lnTo>
                  <a:pt x="42" y="27"/>
                </a:lnTo>
                <a:lnTo>
                  <a:pt x="43" y="20"/>
                </a:lnTo>
                <a:close/>
                <a:moveTo>
                  <a:pt x="47" y="0"/>
                </a:moveTo>
                <a:lnTo>
                  <a:pt x="54" y="3"/>
                </a:lnTo>
                <a:lnTo>
                  <a:pt x="59" y="6"/>
                </a:lnTo>
                <a:lnTo>
                  <a:pt x="61" y="7"/>
                </a:lnTo>
                <a:lnTo>
                  <a:pt x="65" y="11"/>
                </a:lnTo>
                <a:lnTo>
                  <a:pt x="68" y="15"/>
                </a:lnTo>
                <a:lnTo>
                  <a:pt x="69" y="19"/>
                </a:lnTo>
                <a:lnTo>
                  <a:pt x="72" y="23"/>
                </a:lnTo>
                <a:lnTo>
                  <a:pt x="75" y="31"/>
                </a:lnTo>
                <a:lnTo>
                  <a:pt x="77" y="37"/>
                </a:lnTo>
                <a:lnTo>
                  <a:pt x="77" y="40"/>
                </a:lnTo>
                <a:lnTo>
                  <a:pt x="77" y="39"/>
                </a:lnTo>
                <a:lnTo>
                  <a:pt x="78" y="37"/>
                </a:lnTo>
                <a:lnTo>
                  <a:pt x="80" y="35"/>
                </a:lnTo>
                <a:lnTo>
                  <a:pt x="85" y="29"/>
                </a:lnTo>
                <a:lnTo>
                  <a:pt x="89" y="25"/>
                </a:lnTo>
                <a:lnTo>
                  <a:pt x="96" y="24"/>
                </a:lnTo>
                <a:lnTo>
                  <a:pt x="101" y="23"/>
                </a:lnTo>
                <a:lnTo>
                  <a:pt x="101" y="24"/>
                </a:lnTo>
                <a:lnTo>
                  <a:pt x="105" y="32"/>
                </a:lnTo>
                <a:lnTo>
                  <a:pt x="111" y="40"/>
                </a:lnTo>
                <a:lnTo>
                  <a:pt x="119" y="46"/>
                </a:lnTo>
                <a:lnTo>
                  <a:pt x="126" y="29"/>
                </a:lnTo>
                <a:lnTo>
                  <a:pt x="135" y="12"/>
                </a:lnTo>
                <a:lnTo>
                  <a:pt x="136" y="12"/>
                </a:lnTo>
                <a:lnTo>
                  <a:pt x="136" y="11"/>
                </a:lnTo>
                <a:lnTo>
                  <a:pt x="138" y="11"/>
                </a:lnTo>
                <a:lnTo>
                  <a:pt x="141" y="14"/>
                </a:lnTo>
                <a:lnTo>
                  <a:pt x="144" y="16"/>
                </a:lnTo>
                <a:lnTo>
                  <a:pt x="147" y="20"/>
                </a:lnTo>
                <a:lnTo>
                  <a:pt x="149" y="24"/>
                </a:lnTo>
                <a:lnTo>
                  <a:pt x="155" y="37"/>
                </a:lnTo>
                <a:lnTo>
                  <a:pt x="162" y="50"/>
                </a:lnTo>
                <a:lnTo>
                  <a:pt x="164" y="53"/>
                </a:lnTo>
                <a:lnTo>
                  <a:pt x="166" y="53"/>
                </a:lnTo>
                <a:lnTo>
                  <a:pt x="168" y="53"/>
                </a:lnTo>
                <a:lnTo>
                  <a:pt x="169" y="52"/>
                </a:lnTo>
                <a:lnTo>
                  <a:pt x="170" y="50"/>
                </a:lnTo>
                <a:lnTo>
                  <a:pt x="172" y="48"/>
                </a:lnTo>
                <a:lnTo>
                  <a:pt x="173" y="45"/>
                </a:lnTo>
                <a:lnTo>
                  <a:pt x="183" y="37"/>
                </a:lnTo>
                <a:lnTo>
                  <a:pt x="195" y="29"/>
                </a:lnTo>
                <a:lnTo>
                  <a:pt x="195" y="28"/>
                </a:lnTo>
                <a:lnTo>
                  <a:pt x="197" y="28"/>
                </a:lnTo>
                <a:lnTo>
                  <a:pt x="197" y="28"/>
                </a:lnTo>
                <a:lnTo>
                  <a:pt x="199" y="35"/>
                </a:lnTo>
                <a:lnTo>
                  <a:pt x="202" y="41"/>
                </a:lnTo>
                <a:lnTo>
                  <a:pt x="207" y="46"/>
                </a:lnTo>
                <a:lnTo>
                  <a:pt x="207" y="45"/>
                </a:lnTo>
                <a:lnTo>
                  <a:pt x="207" y="45"/>
                </a:lnTo>
                <a:lnTo>
                  <a:pt x="210" y="48"/>
                </a:lnTo>
                <a:lnTo>
                  <a:pt x="212" y="50"/>
                </a:lnTo>
                <a:lnTo>
                  <a:pt x="212" y="48"/>
                </a:lnTo>
                <a:lnTo>
                  <a:pt x="212" y="46"/>
                </a:lnTo>
                <a:lnTo>
                  <a:pt x="214" y="45"/>
                </a:lnTo>
                <a:lnTo>
                  <a:pt x="214" y="45"/>
                </a:lnTo>
                <a:lnTo>
                  <a:pt x="215" y="41"/>
                </a:lnTo>
                <a:lnTo>
                  <a:pt x="216" y="37"/>
                </a:lnTo>
                <a:lnTo>
                  <a:pt x="218" y="33"/>
                </a:lnTo>
                <a:lnTo>
                  <a:pt x="219" y="32"/>
                </a:lnTo>
                <a:lnTo>
                  <a:pt x="219" y="32"/>
                </a:lnTo>
                <a:lnTo>
                  <a:pt x="220" y="32"/>
                </a:lnTo>
                <a:lnTo>
                  <a:pt x="229" y="37"/>
                </a:lnTo>
                <a:lnTo>
                  <a:pt x="236" y="44"/>
                </a:lnTo>
                <a:lnTo>
                  <a:pt x="244" y="50"/>
                </a:lnTo>
                <a:lnTo>
                  <a:pt x="246" y="40"/>
                </a:lnTo>
                <a:lnTo>
                  <a:pt x="249" y="29"/>
                </a:lnTo>
                <a:lnTo>
                  <a:pt x="254" y="20"/>
                </a:lnTo>
                <a:lnTo>
                  <a:pt x="261" y="12"/>
                </a:lnTo>
                <a:lnTo>
                  <a:pt x="269" y="7"/>
                </a:lnTo>
                <a:lnTo>
                  <a:pt x="281" y="6"/>
                </a:lnTo>
                <a:lnTo>
                  <a:pt x="281" y="6"/>
                </a:lnTo>
                <a:lnTo>
                  <a:pt x="281" y="7"/>
                </a:lnTo>
                <a:lnTo>
                  <a:pt x="279" y="16"/>
                </a:lnTo>
                <a:lnTo>
                  <a:pt x="278" y="27"/>
                </a:lnTo>
                <a:lnTo>
                  <a:pt x="279" y="35"/>
                </a:lnTo>
                <a:lnTo>
                  <a:pt x="283" y="42"/>
                </a:lnTo>
                <a:lnTo>
                  <a:pt x="288" y="49"/>
                </a:lnTo>
                <a:lnTo>
                  <a:pt x="294" y="56"/>
                </a:lnTo>
                <a:lnTo>
                  <a:pt x="295" y="53"/>
                </a:lnTo>
                <a:lnTo>
                  <a:pt x="298" y="50"/>
                </a:lnTo>
                <a:lnTo>
                  <a:pt x="300" y="46"/>
                </a:lnTo>
                <a:lnTo>
                  <a:pt x="303" y="42"/>
                </a:lnTo>
                <a:lnTo>
                  <a:pt x="307" y="39"/>
                </a:lnTo>
                <a:lnTo>
                  <a:pt x="311" y="36"/>
                </a:lnTo>
                <a:lnTo>
                  <a:pt x="311" y="36"/>
                </a:lnTo>
                <a:lnTo>
                  <a:pt x="311" y="37"/>
                </a:lnTo>
                <a:lnTo>
                  <a:pt x="311" y="48"/>
                </a:lnTo>
                <a:lnTo>
                  <a:pt x="311" y="59"/>
                </a:lnTo>
                <a:lnTo>
                  <a:pt x="312" y="63"/>
                </a:lnTo>
                <a:lnTo>
                  <a:pt x="313" y="66"/>
                </a:lnTo>
                <a:lnTo>
                  <a:pt x="315" y="70"/>
                </a:lnTo>
                <a:lnTo>
                  <a:pt x="317" y="73"/>
                </a:lnTo>
                <a:lnTo>
                  <a:pt x="320" y="75"/>
                </a:lnTo>
                <a:lnTo>
                  <a:pt x="320" y="75"/>
                </a:lnTo>
                <a:lnTo>
                  <a:pt x="320" y="77"/>
                </a:lnTo>
                <a:lnTo>
                  <a:pt x="319" y="78"/>
                </a:lnTo>
                <a:lnTo>
                  <a:pt x="319" y="78"/>
                </a:lnTo>
                <a:lnTo>
                  <a:pt x="312" y="77"/>
                </a:lnTo>
                <a:lnTo>
                  <a:pt x="309" y="70"/>
                </a:lnTo>
                <a:lnTo>
                  <a:pt x="308" y="62"/>
                </a:lnTo>
                <a:lnTo>
                  <a:pt x="307" y="54"/>
                </a:lnTo>
                <a:lnTo>
                  <a:pt x="307" y="48"/>
                </a:lnTo>
                <a:lnTo>
                  <a:pt x="307" y="48"/>
                </a:lnTo>
                <a:lnTo>
                  <a:pt x="307" y="45"/>
                </a:lnTo>
                <a:lnTo>
                  <a:pt x="307" y="44"/>
                </a:lnTo>
                <a:lnTo>
                  <a:pt x="307" y="42"/>
                </a:lnTo>
                <a:lnTo>
                  <a:pt x="307" y="41"/>
                </a:lnTo>
                <a:lnTo>
                  <a:pt x="306" y="42"/>
                </a:lnTo>
                <a:lnTo>
                  <a:pt x="303" y="45"/>
                </a:lnTo>
                <a:lnTo>
                  <a:pt x="300" y="48"/>
                </a:lnTo>
                <a:lnTo>
                  <a:pt x="298" y="53"/>
                </a:lnTo>
                <a:lnTo>
                  <a:pt x="294" y="57"/>
                </a:lnTo>
                <a:lnTo>
                  <a:pt x="295" y="57"/>
                </a:lnTo>
                <a:lnTo>
                  <a:pt x="295" y="58"/>
                </a:lnTo>
                <a:lnTo>
                  <a:pt x="294" y="59"/>
                </a:lnTo>
                <a:lnTo>
                  <a:pt x="292" y="61"/>
                </a:lnTo>
                <a:lnTo>
                  <a:pt x="292" y="62"/>
                </a:lnTo>
                <a:lnTo>
                  <a:pt x="290" y="66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70"/>
                </a:lnTo>
                <a:lnTo>
                  <a:pt x="288" y="65"/>
                </a:lnTo>
                <a:lnTo>
                  <a:pt x="291" y="61"/>
                </a:lnTo>
                <a:lnTo>
                  <a:pt x="279" y="46"/>
                </a:lnTo>
                <a:lnTo>
                  <a:pt x="274" y="29"/>
                </a:lnTo>
                <a:lnTo>
                  <a:pt x="274" y="25"/>
                </a:lnTo>
                <a:lnTo>
                  <a:pt x="274" y="21"/>
                </a:lnTo>
                <a:lnTo>
                  <a:pt x="275" y="19"/>
                </a:lnTo>
                <a:lnTo>
                  <a:pt x="275" y="15"/>
                </a:lnTo>
                <a:lnTo>
                  <a:pt x="267" y="10"/>
                </a:lnTo>
                <a:lnTo>
                  <a:pt x="261" y="12"/>
                </a:lnTo>
                <a:lnTo>
                  <a:pt x="256" y="20"/>
                </a:lnTo>
                <a:lnTo>
                  <a:pt x="249" y="35"/>
                </a:lnTo>
                <a:lnTo>
                  <a:pt x="246" y="53"/>
                </a:lnTo>
                <a:lnTo>
                  <a:pt x="246" y="54"/>
                </a:lnTo>
                <a:lnTo>
                  <a:pt x="245" y="56"/>
                </a:lnTo>
                <a:lnTo>
                  <a:pt x="243" y="57"/>
                </a:lnTo>
                <a:lnTo>
                  <a:pt x="239" y="54"/>
                </a:lnTo>
                <a:lnTo>
                  <a:pt x="235" y="50"/>
                </a:lnTo>
                <a:lnTo>
                  <a:pt x="231" y="46"/>
                </a:lnTo>
                <a:lnTo>
                  <a:pt x="227" y="42"/>
                </a:lnTo>
                <a:lnTo>
                  <a:pt x="223" y="39"/>
                </a:lnTo>
                <a:lnTo>
                  <a:pt x="222" y="37"/>
                </a:lnTo>
                <a:lnTo>
                  <a:pt x="220" y="39"/>
                </a:lnTo>
                <a:lnTo>
                  <a:pt x="219" y="39"/>
                </a:lnTo>
                <a:lnTo>
                  <a:pt x="219" y="41"/>
                </a:lnTo>
                <a:lnTo>
                  <a:pt x="219" y="44"/>
                </a:lnTo>
                <a:lnTo>
                  <a:pt x="219" y="46"/>
                </a:lnTo>
                <a:lnTo>
                  <a:pt x="219" y="50"/>
                </a:lnTo>
                <a:lnTo>
                  <a:pt x="220" y="53"/>
                </a:lnTo>
                <a:lnTo>
                  <a:pt x="220" y="54"/>
                </a:lnTo>
                <a:lnTo>
                  <a:pt x="220" y="56"/>
                </a:lnTo>
                <a:lnTo>
                  <a:pt x="220" y="57"/>
                </a:lnTo>
                <a:lnTo>
                  <a:pt x="220" y="58"/>
                </a:lnTo>
                <a:lnTo>
                  <a:pt x="219" y="59"/>
                </a:lnTo>
                <a:lnTo>
                  <a:pt x="218" y="59"/>
                </a:lnTo>
                <a:lnTo>
                  <a:pt x="216" y="59"/>
                </a:lnTo>
                <a:lnTo>
                  <a:pt x="216" y="59"/>
                </a:lnTo>
                <a:lnTo>
                  <a:pt x="216" y="61"/>
                </a:lnTo>
                <a:lnTo>
                  <a:pt x="219" y="63"/>
                </a:lnTo>
                <a:lnTo>
                  <a:pt x="222" y="66"/>
                </a:lnTo>
                <a:lnTo>
                  <a:pt x="223" y="70"/>
                </a:lnTo>
                <a:lnTo>
                  <a:pt x="223" y="70"/>
                </a:lnTo>
                <a:lnTo>
                  <a:pt x="222" y="71"/>
                </a:lnTo>
                <a:lnTo>
                  <a:pt x="222" y="71"/>
                </a:lnTo>
                <a:lnTo>
                  <a:pt x="219" y="66"/>
                </a:lnTo>
                <a:lnTo>
                  <a:pt x="218" y="66"/>
                </a:lnTo>
                <a:lnTo>
                  <a:pt x="216" y="63"/>
                </a:lnTo>
                <a:lnTo>
                  <a:pt x="216" y="69"/>
                </a:lnTo>
                <a:lnTo>
                  <a:pt x="218" y="74"/>
                </a:lnTo>
                <a:lnTo>
                  <a:pt x="216" y="74"/>
                </a:lnTo>
                <a:lnTo>
                  <a:pt x="216" y="74"/>
                </a:lnTo>
                <a:lnTo>
                  <a:pt x="216" y="74"/>
                </a:lnTo>
                <a:lnTo>
                  <a:pt x="215" y="70"/>
                </a:lnTo>
                <a:lnTo>
                  <a:pt x="214" y="66"/>
                </a:lnTo>
                <a:lnTo>
                  <a:pt x="214" y="61"/>
                </a:lnTo>
                <a:lnTo>
                  <a:pt x="214" y="59"/>
                </a:lnTo>
                <a:lnTo>
                  <a:pt x="212" y="58"/>
                </a:lnTo>
                <a:lnTo>
                  <a:pt x="212" y="58"/>
                </a:lnTo>
                <a:lnTo>
                  <a:pt x="212" y="58"/>
                </a:lnTo>
                <a:lnTo>
                  <a:pt x="211" y="57"/>
                </a:lnTo>
                <a:lnTo>
                  <a:pt x="207" y="53"/>
                </a:lnTo>
                <a:lnTo>
                  <a:pt x="203" y="50"/>
                </a:lnTo>
                <a:lnTo>
                  <a:pt x="199" y="46"/>
                </a:lnTo>
                <a:lnTo>
                  <a:pt x="197" y="41"/>
                </a:lnTo>
                <a:lnTo>
                  <a:pt x="194" y="37"/>
                </a:lnTo>
                <a:lnTo>
                  <a:pt x="191" y="35"/>
                </a:lnTo>
                <a:lnTo>
                  <a:pt x="186" y="37"/>
                </a:lnTo>
                <a:lnTo>
                  <a:pt x="180" y="44"/>
                </a:lnTo>
                <a:lnTo>
                  <a:pt x="173" y="50"/>
                </a:lnTo>
                <a:lnTo>
                  <a:pt x="168" y="57"/>
                </a:lnTo>
                <a:lnTo>
                  <a:pt x="165" y="61"/>
                </a:lnTo>
                <a:lnTo>
                  <a:pt x="165" y="62"/>
                </a:lnTo>
                <a:lnTo>
                  <a:pt x="168" y="65"/>
                </a:lnTo>
                <a:lnTo>
                  <a:pt x="172" y="69"/>
                </a:lnTo>
                <a:lnTo>
                  <a:pt x="170" y="69"/>
                </a:lnTo>
                <a:lnTo>
                  <a:pt x="170" y="69"/>
                </a:lnTo>
                <a:lnTo>
                  <a:pt x="168" y="67"/>
                </a:lnTo>
                <a:lnTo>
                  <a:pt x="165" y="66"/>
                </a:lnTo>
                <a:lnTo>
                  <a:pt x="161" y="63"/>
                </a:lnTo>
                <a:lnTo>
                  <a:pt x="159" y="61"/>
                </a:lnTo>
                <a:lnTo>
                  <a:pt x="157" y="58"/>
                </a:lnTo>
                <a:lnTo>
                  <a:pt x="156" y="56"/>
                </a:lnTo>
                <a:lnTo>
                  <a:pt x="156" y="52"/>
                </a:lnTo>
                <a:lnTo>
                  <a:pt x="156" y="52"/>
                </a:lnTo>
                <a:lnTo>
                  <a:pt x="157" y="52"/>
                </a:lnTo>
                <a:lnTo>
                  <a:pt x="155" y="46"/>
                </a:lnTo>
                <a:lnTo>
                  <a:pt x="152" y="42"/>
                </a:lnTo>
                <a:lnTo>
                  <a:pt x="149" y="37"/>
                </a:lnTo>
                <a:lnTo>
                  <a:pt x="148" y="33"/>
                </a:lnTo>
                <a:lnTo>
                  <a:pt x="147" y="29"/>
                </a:lnTo>
                <a:lnTo>
                  <a:pt x="144" y="24"/>
                </a:lnTo>
                <a:lnTo>
                  <a:pt x="143" y="20"/>
                </a:lnTo>
                <a:lnTo>
                  <a:pt x="139" y="18"/>
                </a:lnTo>
                <a:lnTo>
                  <a:pt x="138" y="19"/>
                </a:lnTo>
                <a:lnTo>
                  <a:pt x="134" y="24"/>
                </a:lnTo>
                <a:lnTo>
                  <a:pt x="130" y="32"/>
                </a:lnTo>
                <a:lnTo>
                  <a:pt x="124" y="40"/>
                </a:lnTo>
                <a:lnTo>
                  <a:pt x="122" y="46"/>
                </a:lnTo>
                <a:lnTo>
                  <a:pt x="120" y="48"/>
                </a:lnTo>
                <a:lnTo>
                  <a:pt x="120" y="50"/>
                </a:lnTo>
                <a:lnTo>
                  <a:pt x="119" y="50"/>
                </a:lnTo>
                <a:lnTo>
                  <a:pt x="118" y="50"/>
                </a:lnTo>
                <a:lnTo>
                  <a:pt x="113" y="48"/>
                </a:lnTo>
                <a:lnTo>
                  <a:pt x="107" y="44"/>
                </a:lnTo>
                <a:lnTo>
                  <a:pt x="103" y="39"/>
                </a:lnTo>
                <a:lnTo>
                  <a:pt x="101" y="33"/>
                </a:lnTo>
                <a:lnTo>
                  <a:pt x="99" y="32"/>
                </a:lnTo>
                <a:lnTo>
                  <a:pt x="98" y="29"/>
                </a:lnTo>
                <a:lnTo>
                  <a:pt x="98" y="28"/>
                </a:lnTo>
                <a:lnTo>
                  <a:pt x="98" y="27"/>
                </a:lnTo>
                <a:lnTo>
                  <a:pt x="97" y="27"/>
                </a:lnTo>
                <a:lnTo>
                  <a:pt x="96" y="25"/>
                </a:lnTo>
                <a:lnTo>
                  <a:pt x="94" y="27"/>
                </a:lnTo>
                <a:lnTo>
                  <a:pt x="92" y="28"/>
                </a:lnTo>
                <a:lnTo>
                  <a:pt x="88" y="31"/>
                </a:lnTo>
                <a:lnTo>
                  <a:pt x="85" y="33"/>
                </a:lnTo>
                <a:lnTo>
                  <a:pt x="82" y="37"/>
                </a:lnTo>
                <a:lnTo>
                  <a:pt x="80" y="41"/>
                </a:lnTo>
                <a:lnTo>
                  <a:pt x="77" y="44"/>
                </a:lnTo>
                <a:lnTo>
                  <a:pt x="77" y="45"/>
                </a:lnTo>
                <a:lnTo>
                  <a:pt x="76" y="48"/>
                </a:lnTo>
                <a:lnTo>
                  <a:pt x="75" y="50"/>
                </a:lnTo>
                <a:lnTo>
                  <a:pt x="73" y="53"/>
                </a:lnTo>
                <a:lnTo>
                  <a:pt x="72" y="56"/>
                </a:lnTo>
                <a:lnTo>
                  <a:pt x="72" y="57"/>
                </a:lnTo>
                <a:lnTo>
                  <a:pt x="72" y="58"/>
                </a:lnTo>
                <a:lnTo>
                  <a:pt x="73" y="58"/>
                </a:lnTo>
                <a:lnTo>
                  <a:pt x="73" y="58"/>
                </a:lnTo>
                <a:lnTo>
                  <a:pt x="72" y="58"/>
                </a:lnTo>
                <a:lnTo>
                  <a:pt x="72" y="59"/>
                </a:lnTo>
                <a:lnTo>
                  <a:pt x="71" y="59"/>
                </a:lnTo>
                <a:lnTo>
                  <a:pt x="69" y="59"/>
                </a:lnTo>
                <a:lnTo>
                  <a:pt x="69" y="58"/>
                </a:lnTo>
                <a:lnTo>
                  <a:pt x="69" y="61"/>
                </a:lnTo>
                <a:lnTo>
                  <a:pt x="69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59"/>
                </a:lnTo>
                <a:lnTo>
                  <a:pt x="68" y="57"/>
                </a:lnTo>
                <a:lnTo>
                  <a:pt x="63" y="62"/>
                </a:lnTo>
                <a:lnTo>
                  <a:pt x="63" y="62"/>
                </a:lnTo>
                <a:lnTo>
                  <a:pt x="63" y="61"/>
                </a:lnTo>
                <a:lnTo>
                  <a:pt x="67" y="58"/>
                </a:lnTo>
                <a:lnTo>
                  <a:pt x="69" y="54"/>
                </a:lnTo>
                <a:lnTo>
                  <a:pt x="73" y="48"/>
                </a:lnTo>
                <a:lnTo>
                  <a:pt x="75" y="45"/>
                </a:lnTo>
                <a:lnTo>
                  <a:pt x="69" y="31"/>
                </a:lnTo>
                <a:lnTo>
                  <a:pt x="63" y="16"/>
                </a:lnTo>
                <a:lnTo>
                  <a:pt x="59" y="14"/>
                </a:lnTo>
                <a:lnTo>
                  <a:pt x="56" y="10"/>
                </a:lnTo>
                <a:lnTo>
                  <a:pt x="52" y="7"/>
                </a:lnTo>
                <a:lnTo>
                  <a:pt x="48" y="6"/>
                </a:lnTo>
                <a:lnTo>
                  <a:pt x="44" y="6"/>
                </a:lnTo>
                <a:lnTo>
                  <a:pt x="42" y="6"/>
                </a:lnTo>
                <a:lnTo>
                  <a:pt x="40" y="7"/>
                </a:lnTo>
                <a:lnTo>
                  <a:pt x="42" y="10"/>
                </a:lnTo>
                <a:lnTo>
                  <a:pt x="43" y="14"/>
                </a:lnTo>
                <a:lnTo>
                  <a:pt x="43" y="14"/>
                </a:lnTo>
                <a:lnTo>
                  <a:pt x="46" y="16"/>
                </a:lnTo>
                <a:lnTo>
                  <a:pt x="46" y="19"/>
                </a:lnTo>
                <a:lnTo>
                  <a:pt x="46" y="23"/>
                </a:lnTo>
                <a:lnTo>
                  <a:pt x="46" y="27"/>
                </a:lnTo>
                <a:lnTo>
                  <a:pt x="44" y="29"/>
                </a:lnTo>
                <a:lnTo>
                  <a:pt x="43" y="40"/>
                </a:lnTo>
                <a:lnTo>
                  <a:pt x="43" y="40"/>
                </a:lnTo>
                <a:lnTo>
                  <a:pt x="42" y="40"/>
                </a:lnTo>
                <a:lnTo>
                  <a:pt x="43" y="32"/>
                </a:lnTo>
                <a:lnTo>
                  <a:pt x="40" y="36"/>
                </a:lnTo>
                <a:lnTo>
                  <a:pt x="39" y="41"/>
                </a:lnTo>
                <a:lnTo>
                  <a:pt x="36" y="46"/>
                </a:lnTo>
                <a:lnTo>
                  <a:pt x="42" y="50"/>
                </a:lnTo>
                <a:lnTo>
                  <a:pt x="44" y="57"/>
                </a:lnTo>
                <a:lnTo>
                  <a:pt x="44" y="58"/>
                </a:lnTo>
                <a:lnTo>
                  <a:pt x="43" y="58"/>
                </a:lnTo>
                <a:lnTo>
                  <a:pt x="43" y="59"/>
                </a:lnTo>
                <a:lnTo>
                  <a:pt x="39" y="57"/>
                </a:lnTo>
                <a:lnTo>
                  <a:pt x="38" y="54"/>
                </a:lnTo>
                <a:lnTo>
                  <a:pt x="35" y="52"/>
                </a:lnTo>
                <a:lnTo>
                  <a:pt x="34" y="49"/>
                </a:lnTo>
                <a:lnTo>
                  <a:pt x="29" y="45"/>
                </a:lnTo>
                <a:lnTo>
                  <a:pt x="22" y="41"/>
                </a:lnTo>
                <a:lnTo>
                  <a:pt x="15" y="39"/>
                </a:lnTo>
                <a:lnTo>
                  <a:pt x="8" y="37"/>
                </a:lnTo>
                <a:lnTo>
                  <a:pt x="11" y="40"/>
                </a:lnTo>
                <a:lnTo>
                  <a:pt x="13" y="39"/>
                </a:lnTo>
                <a:lnTo>
                  <a:pt x="14" y="39"/>
                </a:lnTo>
                <a:lnTo>
                  <a:pt x="17" y="41"/>
                </a:lnTo>
                <a:lnTo>
                  <a:pt x="19" y="45"/>
                </a:lnTo>
                <a:lnTo>
                  <a:pt x="23" y="48"/>
                </a:lnTo>
                <a:lnTo>
                  <a:pt x="27" y="53"/>
                </a:lnTo>
                <a:lnTo>
                  <a:pt x="32" y="58"/>
                </a:lnTo>
                <a:lnTo>
                  <a:pt x="35" y="65"/>
                </a:lnTo>
                <a:lnTo>
                  <a:pt x="38" y="67"/>
                </a:lnTo>
                <a:lnTo>
                  <a:pt x="39" y="73"/>
                </a:lnTo>
                <a:lnTo>
                  <a:pt x="40" y="77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5" y="82"/>
                </a:lnTo>
                <a:lnTo>
                  <a:pt x="35" y="80"/>
                </a:lnTo>
                <a:lnTo>
                  <a:pt x="34" y="79"/>
                </a:lnTo>
                <a:lnTo>
                  <a:pt x="32" y="77"/>
                </a:lnTo>
                <a:lnTo>
                  <a:pt x="31" y="75"/>
                </a:lnTo>
                <a:lnTo>
                  <a:pt x="30" y="78"/>
                </a:lnTo>
                <a:lnTo>
                  <a:pt x="29" y="80"/>
                </a:lnTo>
                <a:lnTo>
                  <a:pt x="27" y="80"/>
                </a:lnTo>
                <a:lnTo>
                  <a:pt x="29" y="80"/>
                </a:lnTo>
                <a:lnTo>
                  <a:pt x="30" y="77"/>
                </a:lnTo>
                <a:lnTo>
                  <a:pt x="30" y="74"/>
                </a:lnTo>
                <a:lnTo>
                  <a:pt x="27" y="71"/>
                </a:lnTo>
                <a:lnTo>
                  <a:pt x="27" y="71"/>
                </a:lnTo>
                <a:lnTo>
                  <a:pt x="26" y="73"/>
                </a:lnTo>
                <a:lnTo>
                  <a:pt x="26" y="74"/>
                </a:lnTo>
                <a:lnTo>
                  <a:pt x="25" y="74"/>
                </a:lnTo>
                <a:lnTo>
                  <a:pt x="25" y="74"/>
                </a:lnTo>
                <a:lnTo>
                  <a:pt x="25" y="74"/>
                </a:lnTo>
                <a:lnTo>
                  <a:pt x="26" y="73"/>
                </a:lnTo>
                <a:lnTo>
                  <a:pt x="27" y="70"/>
                </a:lnTo>
                <a:lnTo>
                  <a:pt x="21" y="62"/>
                </a:lnTo>
                <a:lnTo>
                  <a:pt x="15" y="54"/>
                </a:lnTo>
                <a:lnTo>
                  <a:pt x="15" y="53"/>
                </a:lnTo>
                <a:lnTo>
                  <a:pt x="17" y="52"/>
                </a:lnTo>
                <a:lnTo>
                  <a:pt x="17" y="52"/>
                </a:lnTo>
                <a:lnTo>
                  <a:pt x="18" y="52"/>
                </a:lnTo>
                <a:lnTo>
                  <a:pt x="17" y="52"/>
                </a:lnTo>
                <a:lnTo>
                  <a:pt x="13" y="48"/>
                </a:lnTo>
                <a:lnTo>
                  <a:pt x="8" y="44"/>
                </a:lnTo>
                <a:lnTo>
                  <a:pt x="4" y="40"/>
                </a:lnTo>
                <a:lnTo>
                  <a:pt x="0" y="36"/>
                </a:lnTo>
                <a:lnTo>
                  <a:pt x="0" y="35"/>
                </a:lnTo>
                <a:lnTo>
                  <a:pt x="0" y="33"/>
                </a:lnTo>
                <a:lnTo>
                  <a:pt x="1" y="33"/>
                </a:lnTo>
                <a:lnTo>
                  <a:pt x="2" y="32"/>
                </a:lnTo>
                <a:lnTo>
                  <a:pt x="18" y="35"/>
                </a:lnTo>
                <a:lnTo>
                  <a:pt x="32" y="42"/>
                </a:lnTo>
                <a:lnTo>
                  <a:pt x="36" y="32"/>
                </a:lnTo>
                <a:lnTo>
                  <a:pt x="39" y="21"/>
                </a:lnTo>
                <a:lnTo>
                  <a:pt x="36" y="11"/>
                </a:lnTo>
                <a:lnTo>
                  <a:pt x="36" y="8"/>
                </a:lnTo>
                <a:lnTo>
                  <a:pt x="36" y="6"/>
                </a:lnTo>
                <a:lnTo>
                  <a:pt x="36" y="4"/>
                </a:lnTo>
                <a:lnTo>
                  <a:pt x="42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2790825" y="2947988"/>
            <a:ext cx="890588" cy="220663"/>
          </a:xfrm>
          <a:custGeom>
            <a:avLst/>
            <a:gdLst>
              <a:gd name="T0" fmla="*/ 483 w 561"/>
              <a:gd name="T1" fmla="*/ 58 h 139"/>
              <a:gd name="T2" fmla="*/ 482 w 561"/>
              <a:gd name="T3" fmla="*/ 89 h 139"/>
              <a:gd name="T4" fmla="*/ 486 w 561"/>
              <a:gd name="T5" fmla="*/ 91 h 139"/>
              <a:gd name="T6" fmla="*/ 495 w 561"/>
              <a:gd name="T7" fmla="*/ 83 h 139"/>
              <a:gd name="T8" fmla="*/ 546 w 561"/>
              <a:gd name="T9" fmla="*/ 45 h 139"/>
              <a:gd name="T10" fmla="*/ 500 w 561"/>
              <a:gd name="T11" fmla="*/ 25 h 139"/>
              <a:gd name="T12" fmla="*/ 483 w 561"/>
              <a:gd name="T13" fmla="*/ 3 h 139"/>
              <a:gd name="T14" fmla="*/ 486 w 561"/>
              <a:gd name="T15" fmla="*/ 3 h 139"/>
              <a:gd name="T16" fmla="*/ 486 w 561"/>
              <a:gd name="T17" fmla="*/ 3 h 139"/>
              <a:gd name="T18" fmla="*/ 521 w 561"/>
              <a:gd name="T19" fmla="*/ 24 h 139"/>
              <a:gd name="T20" fmla="*/ 561 w 561"/>
              <a:gd name="T21" fmla="*/ 37 h 139"/>
              <a:gd name="T22" fmla="*/ 558 w 561"/>
              <a:gd name="T23" fmla="*/ 41 h 139"/>
              <a:gd name="T24" fmla="*/ 555 w 561"/>
              <a:gd name="T25" fmla="*/ 45 h 139"/>
              <a:gd name="T26" fmla="*/ 488 w 561"/>
              <a:gd name="T27" fmla="*/ 97 h 139"/>
              <a:gd name="T28" fmla="*/ 477 w 561"/>
              <a:gd name="T29" fmla="*/ 121 h 139"/>
              <a:gd name="T30" fmla="*/ 473 w 561"/>
              <a:gd name="T31" fmla="*/ 126 h 139"/>
              <a:gd name="T32" fmla="*/ 470 w 561"/>
              <a:gd name="T33" fmla="*/ 126 h 139"/>
              <a:gd name="T34" fmla="*/ 466 w 561"/>
              <a:gd name="T35" fmla="*/ 113 h 139"/>
              <a:gd name="T36" fmla="*/ 467 w 561"/>
              <a:gd name="T37" fmla="*/ 70 h 139"/>
              <a:gd name="T38" fmla="*/ 406 w 561"/>
              <a:gd name="T39" fmla="*/ 63 h 139"/>
              <a:gd name="T40" fmla="*/ 299 w 561"/>
              <a:gd name="T41" fmla="*/ 71 h 139"/>
              <a:gd name="T42" fmla="*/ 179 w 561"/>
              <a:gd name="T43" fmla="*/ 84 h 139"/>
              <a:gd name="T44" fmla="*/ 102 w 561"/>
              <a:gd name="T45" fmla="*/ 93 h 139"/>
              <a:gd name="T46" fmla="*/ 101 w 561"/>
              <a:gd name="T47" fmla="*/ 122 h 139"/>
              <a:gd name="T48" fmla="*/ 87 w 561"/>
              <a:gd name="T49" fmla="*/ 139 h 139"/>
              <a:gd name="T50" fmla="*/ 87 w 561"/>
              <a:gd name="T51" fmla="*/ 136 h 139"/>
              <a:gd name="T52" fmla="*/ 97 w 561"/>
              <a:gd name="T53" fmla="*/ 112 h 139"/>
              <a:gd name="T54" fmla="*/ 58 w 561"/>
              <a:gd name="T55" fmla="*/ 84 h 139"/>
              <a:gd name="T56" fmla="*/ 63 w 561"/>
              <a:gd name="T57" fmla="*/ 117 h 139"/>
              <a:gd name="T58" fmla="*/ 60 w 561"/>
              <a:gd name="T59" fmla="*/ 121 h 139"/>
              <a:gd name="T60" fmla="*/ 56 w 561"/>
              <a:gd name="T61" fmla="*/ 122 h 139"/>
              <a:gd name="T62" fmla="*/ 55 w 561"/>
              <a:gd name="T63" fmla="*/ 118 h 139"/>
              <a:gd name="T64" fmla="*/ 45 w 561"/>
              <a:gd name="T65" fmla="*/ 85 h 139"/>
              <a:gd name="T66" fmla="*/ 24 w 561"/>
              <a:gd name="T67" fmla="*/ 108 h 139"/>
              <a:gd name="T68" fmla="*/ 22 w 561"/>
              <a:gd name="T69" fmla="*/ 126 h 139"/>
              <a:gd name="T70" fmla="*/ 18 w 561"/>
              <a:gd name="T71" fmla="*/ 127 h 139"/>
              <a:gd name="T72" fmla="*/ 12 w 561"/>
              <a:gd name="T73" fmla="*/ 94 h 139"/>
              <a:gd name="T74" fmla="*/ 4 w 561"/>
              <a:gd name="T75" fmla="*/ 92 h 139"/>
              <a:gd name="T76" fmla="*/ 5 w 561"/>
              <a:gd name="T77" fmla="*/ 91 h 139"/>
              <a:gd name="T78" fmla="*/ 0 w 561"/>
              <a:gd name="T79" fmla="*/ 73 h 139"/>
              <a:gd name="T80" fmla="*/ 4 w 561"/>
              <a:gd name="T81" fmla="*/ 72 h 139"/>
              <a:gd name="T82" fmla="*/ 17 w 561"/>
              <a:gd name="T83" fmla="*/ 88 h 139"/>
              <a:gd name="T84" fmla="*/ 46 w 561"/>
              <a:gd name="T85" fmla="*/ 80 h 139"/>
              <a:gd name="T86" fmla="*/ 41 w 561"/>
              <a:gd name="T87" fmla="*/ 68 h 139"/>
              <a:gd name="T88" fmla="*/ 42 w 561"/>
              <a:gd name="T89" fmla="*/ 63 h 139"/>
              <a:gd name="T90" fmla="*/ 47 w 561"/>
              <a:gd name="T91" fmla="*/ 66 h 139"/>
              <a:gd name="T92" fmla="*/ 55 w 561"/>
              <a:gd name="T93" fmla="*/ 79 h 139"/>
              <a:gd name="T94" fmla="*/ 74 w 561"/>
              <a:gd name="T95" fmla="*/ 49 h 139"/>
              <a:gd name="T96" fmla="*/ 68 w 561"/>
              <a:gd name="T97" fmla="*/ 34 h 139"/>
              <a:gd name="T98" fmla="*/ 72 w 561"/>
              <a:gd name="T99" fmla="*/ 34 h 139"/>
              <a:gd name="T100" fmla="*/ 71 w 561"/>
              <a:gd name="T101" fmla="*/ 35 h 139"/>
              <a:gd name="T102" fmla="*/ 87 w 561"/>
              <a:gd name="T103" fmla="*/ 54 h 139"/>
              <a:gd name="T104" fmla="*/ 97 w 561"/>
              <a:gd name="T105" fmla="*/ 72 h 139"/>
              <a:gd name="T106" fmla="*/ 144 w 561"/>
              <a:gd name="T107" fmla="*/ 79 h 139"/>
              <a:gd name="T108" fmla="*/ 256 w 561"/>
              <a:gd name="T109" fmla="*/ 70 h 139"/>
              <a:gd name="T110" fmla="*/ 357 w 561"/>
              <a:gd name="T111" fmla="*/ 59 h 139"/>
              <a:gd name="T112" fmla="*/ 469 w 561"/>
              <a:gd name="T113" fmla="*/ 53 h 139"/>
              <a:gd name="T114" fmla="*/ 470 w 561"/>
              <a:gd name="T115" fmla="*/ 14 h 139"/>
              <a:gd name="T116" fmla="*/ 470 w 561"/>
              <a:gd name="T117" fmla="*/ 11 h 139"/>
              <a:gd name="T118" fmla="*/ 470 w 561"/>
              <a:gd name="T119" fmla="*/ 5 h 139"/>
              <a:gd name="T120" fmla="*/ 477 w 561"/>
              <a:gd name="T121" fmla="*/ 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1" h="139">
                <a:moveTo>
                  <a:pt x="484" y="17"/>
                </a:moveTo>
                <a:lnTo>
                  <a:pt x="483" y="38"/>
                </a:lnTo>
                <a:lnTo>
                  <a:pt x="483" y="58"/>
                </a:lnTo>
                <a:lnTo>
                  <a:pt x="483" y="72"/>
                </a:lnTo>
                <a:lnTo>
                  <a:pt x="480" y="87"/>
                </a:lnTo>
                <a:lnTo>
                  <a:pt x="482" y="89"/>
                </a:lnTo>
                <a:lnTo>
                  <a:pt x="482" y="91"/>
                </a:lnTo>
                <a:lnTo>
                  <a:pt x="483" y="92"/>
                </a:lnTo>
                <a:lnTo>
                  <a:pt x="486" y="91"/>
                </a:lnTo>
                <a:lnTo>
                  <a:pt x="488" y="89"/>
                </a:lnTo>
                <a:lnTo>
                  <a:pt x="491" y="87"/>
                </a:lnTo>
                <a:lnTo>
                  <a:pt x="495" y="83"/>
                </a:lnTo>
                <a:lnTo>
                  <a:pt x="511" y="68"/>
                </a:lnTo>
                <a:lnTo>
                  <a:pt x="528" y="56"/>
                </a:lnTo>
                <a:lnTo>
                  <a:pt x="546" y="45"/>
                </a:lnTo>
                <a:lnTo>
                  <a:pt x="529" y="41"/>
                </a:lnTo>
                <a:lnTo>
                  <a:pt x="515" y="34"/>
                </a:lnTo>
                <a:lnTo>
                  <a:pt x="500" y="25"/>
                </a:lnTo>
                <a:lnTo>
                  <a:pt x="484" y="17"/>
                </a:lnTo>
                <a:close/>
                <a:moveTo>
                  <a:pt x="478" y="0"/>
                </a:moveTo>
                <a:lnTo>
                  <a:pt x="483" y="3"/>
                </a:lnTo>
                <a:lnTo>
                  <a:pt x="484" y="1"/>
                </a:lnTo>
                <a:lnTo>
                  <a:pt x="486" y="1"/>
                </a:lnTo>
                <a:lnTo>
                  <a:pt x="486" y="3"/>
                </a:lnTo>
                <a:lnTo>
                  <a:pt x="486" y="3"/>
                </a:lnTo>
                <a:lnTo>
                  <a:pt x="486" y="3"/>
                </a:lnTo>
                <a:lnTo>
                  <a:pt x="486" y="3"/>
                </a:lnTo>
                <a:lnTo>
                  <a:pt x="486" y="4"/>
                </a:lnTo>
                <a:lnTo>
                  <a:pt x="504" y="13"/>
                </a:lnTo>
                <a:lnTo>
                  <a:pt x="521" y="24"/>
                </a:lnTo>
                <a:lnTo>
                  <a:pt x="540" y="32"/>
                </a:lnTo>
                <a:lnTo>
                  <a:pt x="559" y="37"/>
                </a:lnTo>
                <a:lnTo>
                  <a:pt x="561" y="37"/>
                </a:lnTo>
                <a:lnTo>
                  <a:pt x="561" y="38"/>
                </a:lnTo>
                <a:lnTo>
                  <a:pt x="559" y="39"/>
                </a:lnTo>
                <a:lnTo>
                  <a:pt x="558" y="41"/>
                </a:lnTo>
                <a:lnTo>
                  <a:pt x="557" y="42"/>
                </a:lnTo>
                <a:lnTo>
                  <a:pt x="555" y="43"/>
                </a:lnTo>
                <a:lnTo>
                  <a:pt x="555" y="45"/>
                </a:lnTo>
                <a:lnTo>
                  <a:pt x="509" y="76"/>
                </a:lnTo>
                <a:lnTo>
                  <a:pt x="499" y="87"/>
                </a:lnTo>
                <a:lnTo>
                  <a:pt x="488" y="97"/>
                </a:lnTo>
                <a:lnTo>
                  <a:pt x="478" y="106"/>
                </a:lnTo>
                <a:lnTo>
                  <a:pt x="478" y="121"/>
                </a:lnTo>
                <a:lnTo>
                  <a:pt x="477" y="121"/>
                </a:lnTo>
                <a:lnTo>
                  <a:pt x="475" y="123"/>
                </a:lnTo>
                <a:lnTo>
                  <a:pt x="474" y="125"/>
                </a:lnTo>
                <a:lnTo>
                  <a:pt x="473" y="126"/>
                </a:lnTo>
                <a:lnTo>
                  <a:pt x="471" y="126"/>
                </a:lnTo>
                <a:lnTo>
                  <a:pt x="470" y="126"/>
                </a:lnTo>
                <a:lnTo>
                  <a:pt x="470" y="126"/>
                </a:lnTo>
                <a:lnTo>
                  <a:pt x="470" y="126"/>
                </a:lnTo>
                <a:lnTo>
                  <a:pt x="470" y="126"/>
                </a:lnTo>
                <a:lnTo>
                  <a:pt x="466" y="113"/>
                </a:lnTo>
                <a:lnTo>
                  <a:pt x="466" y="98"/>
                </a:lnTo>
                <a:lnTo>
                  <a:pt x="466" y="84"/>
                </a:lnTo>
                <a:lnTo>
                  <a:pt x="467" y="70"/>
                </a:lnTo>
                <a:lnTo>
                  <a:pt x="467" y="60"/>
                </a:lnTo>
                <a:lnTo>
                  <a:pt x="436" y="62"/>
                </a:lnTo>
                <a:lnTo>
                  <a:pt x="406" y="63"/>
                </a:lnTo>
                <a:lnTo>
                  <a:pt x="374" y="67"/>
                </a:lnTo>
                <a:lnTo>
                  <a:pt x="341" y="68"/>
                </a:lnTo>
                <a:lnTo>
                  <a:pt x="299" y="71"/>
                </a:lnTo>
                <a:lnTo>
                  <a:pt x="259" y="75"/>
                </a:lnTo>
                <a:lnTo>
                  <a:pt x="217" y="80"/>
                </a:lnTo>
                <a:lnTo>
                  <a:pt x="179" y="84"/>
                </a:lnTo>
                <a:lnTo>
                  <a:pt x="140" y="87"/>
                </a:lnTo>
                <a:lnTo>
                  <a:pt x="101" y="87"/>
                </a:lnTo>
                <a:lnTo>
                  <a:pt x="102" y="93"/>
                </a:lnTo>
                <a:lnTo>
                  <a:pt x="104" y="100"/>
                </a:lnTo>
                <a:lnTo>
                  <a:pt x="104" y="112"/>
                </a:lnTo>
                <a:lnTo>
                  <a:pt x="101" y="122"/>
                </a:lnTo>
                <a:lnTo>
                  <a:pt x="97" y="131"/>
                </a:lnTo>
                <a:lnTo>
                  <a:pt x="88" y="139"/>
                </a:lnTo>
                <a:lnTo>
                  <a:pt x="87" y="139"/>
                </a:lnTo>
                <a:lnTo>
                  <a:pt x="85" y="139"/>
                </a:lnTo>
                <a:lnTo>
                  <a:pt x="85" y="138"/>
                </a:lnTo>
                <a:lnTo>
                  <a:pt x="87" y="136"/>
                </a:lnTo>
                <a:lnTo>
                  <a:pt x="87" y="135"/>
                </a:lnTo>
                <a:lnTo>
                  <a:pt x="95" y="125"/>
                </a:lnTo>
                <a:lnTo>
                  <a:pt x="97" y="112"/>
                </a:lnTo>
                <a:lnTo>
                  <a:pt x="96" y="98"/>
                </a:lnTo>
                <a:lnTo>
                  <a:pt x="92" y="85"/>
                </a:lnTo>
                <a:lnTo>
                  <a:pt x="58" y="84"/>
                </a:lnTo>
                <a:lnTo>
                  <a:pt x="58" y="88"/>
                </a:lnTo>
                <a:lnTo>
                  <a:pt x="63" y="102"/>
                </a:lnTo>
                <a:lnTo>
                  <a:pt x="63" y="117"/>
                </a:lnTo>
                <a:lnTo>
                  <a:pt x="63" y="118"/>
                </a:lnTo>
                <a:lnTo>
                  <a:pt x="62" y="119"/>
                </a:lnTo>
                <a:lnTo>
                  <a:pt x="60" y="121"/>
                </a:lnTo>
                <a:lnTo>
                  <a:pt x="58" y="122"/>
                </a:lnTo>
                <a:lnTo>
                  <a:pt x="56" y="123"/>
                </a:lnTo>
                <a:lnTo>
                  <a:pt x="56" y="122"/>
                </a:lnTo>
                <a:lnTo>
                  <a:pt x="55" y="121"/>
                </a:lnTo>
                <a:lnTo>
                  <a:pt x="55" y="119"/>
                </a:lnTo>
                <a:lnTo>
                  <a:pt x="55" y="118"/>
                </a:lnTo>
                <a:lnTo>
                  <a:pt x="53" y="101"/>
                </a:lnTo>
                <a:lnTo>
                  <a:pt x="47" y="85"/>
                </a:lnTo>
                <a:lnTo>
                  <a:pt x="45" y="85"/>
                </a:lnTo>
                <a:lnTo>
                  <a:pt x="32" y="88"/>
                </a:lnTo>
                <a:lnTo>
                  <a:pt x="18" y="92"/>
                </a:lnTo>
                <a:lnTo>
                  <a:pt x="24" y="108"/>
                </a:lnTo>
                <a:lnTo>
                  <a:pt x="24" y="123"/>
                </a:lnTo>
                <a:lnTo>
                  <a:pt x="24" y="125"/>
                </a:lnTo>
                <a:lnTo>
                  <a:pt x="22" y="126"/>
                </a:lnTo>
                <a:lnTo>
                  <a:pt x="21" y="127"/>
                </a:lnTo>
                <a:lnTo>
                  <a:pt x="20" y="127"/>
                </a:lnTo>
                <a:lnTo>
                  <a:pt x="18" y="127"/>
                </a:lnTo>
                <a:lnTo>
                  <a:pt x="17" y="117"/>
                </a:lnTo>
                <a:lnTo>
                  <a:pt x="16" y="105"/>
                </a:lnTo>
                <a:lnTo>
                  <a:pt x="12" y="94"/>
                </a:lnTo>
                <a:lnTo>
                  <a:pt x="11" y="92"/>
                </a:lnTo>
                <a:lnTo>
                  <a:pt x="4" y="93"/>
                </a:lnTo>
                <a:lnTo>
                  <a:pt x="4" y="92"/>
                </a:lnTo>
                <a:lnTo>
                  <a:pt x="4" y="92"/>
                </a:lnTo>
                <a:lnTo>
                  <a:pt x="4" y="91"/>
                </a:lnTo>
                <a:lnTo>
                  <a:pt x="5" y="91"/>
                </a:lnTo>
                <a:lnTo>
                  <a:pt x="9" y="89"/>
                </a:lnTo>
                <a:lnTo>
                  <a:pt x="0" y="75"/>
                </a:lnTo>
                <a:lnTo>
                  <a:pt x="0" y="73"/>
                </a:lnTo>
                <a:lnTo>
                  <a:pt x="1" y="72"/>
                </a:lnTo>
                <a:lnTo>
                  <a:pt x="3" y="72"/>
                </a:lnTo>
                <a:lnTo>
                  <a:pt x="4" y="72"/>
                </a:lnTo>
                <a:lnTo>
                  <a:pt x="9" y="76"/>
                </a:lnTo>
                <a:lnTo>
                  <a:pt x="13" y="81"/>
                </a:lnTo>
                <a:lnTo>
                  <a:pt x="17" y="88"/>
                </a:lnTo>
                <a:lnTo>
                  <a:pt x="29" y="84"/>
                </a:lnTo>
                <a:lnTo>
                  <a:pt x="42" y="81"/>
                </a:lnTo>
                <a:lnTo>
                  <a:pt x="46" y="80"/>
                </a:lnTo>
                <a:lnTo>
                  <a:pt x="43" y="76"/>
                </a:lnTo>
                <a:lnTo>
                  <a:pt x="42" y="72"/>
                </a:lnTo>
                <a:lnTo>
                  <a:pt x="41" y="68"/>
                </a:lnTo>
                <a:lnTo>
                  <a:pt x="41" y="64"/>
                </a:lnTo>
                <a:lnTo>
                  <a:pt x="41" y="64"/>
                </a:lnTo>
                <a:lnTo>
                  <a:pt x="42" y="63"/>
                </a:lnTo>
                <a:lnTo>
                  <a:pt x="43" y="62"/>
                </a:lnTo>
                <a:lnTo>
                  <a:pt x="45" y="62"/>
                </a:lnTo>
                <a:lnTo>
                  <a:pt x="47" y="66"/>
                </a:lnTo>
                <a:lnTo>
                  <a:pt x="50" y="70"/>
                </a:lnTo>
                <a:lnTo>
                  <a:pt x="53" y="73"/>
                </a:lnTo>
                <a:lnTo>
                  <a:pt x="55" y="79"/>
                </a:lnTo>
                <a:lnTo>
                  <a:pt x="89" y="79"/>
                </a:lnTo>
                <a:lnTo>
                  <a:pt x="81" y="63"/>
                </a:lnTo>
                <a:lnTo>
                  <a:pt x="74" y="49"/>
                </a:lnTo>
                <a:lnTo>
                  <a:pt x="68" y="37"/>
                </a:lnTo>
                <a:lnTo>
                  <a:pt x="68" y="35"/>
                </a:lnTo>
                <a:lnTo>
                  <a:pt x="68" y="34"/>
                </a:lnTo>
                <a:lnTo>
                  <a:pt x="70" y="34"/>
                </a:lnTo>
                <a:lnTo>
                  <a:pt x="71" y="34"/>
                </a:lnTo>
                <a:lnTo>
                  <a:pt x="72" y="34"/>
                </a:lnTo>
                <a:lnTo>
                  <a:pt x="72" y="34"/>
                </a:lnTo>
                <a:lnTo>
                  <a:pt x="71" y="35"/>
                </a:lnTo>
                <a:lnTo>
                  <a:pt x="71" y="35"/>
                </a:lnTo>
                <a:lnTo>
                  <a:pt x="75" y="38"/>
                </a:lnTo>
                <a:lnTo>
                  <a:pt x="81" y="45"/>
                </a:lnTo>
                <a:lnTo>
                  <a:pt x="87" y="54"/>
                </a:lnTo>
                <a:lnTo>
                  <a:pt x="91" y="62"/>
                </a:lnTo>
                <a:lnTo>
                  <a:pt x="93" y="67"/>
                </a:lnTo>
                <a:lnTo>
                  <a:pt x="97" y="72"/>
                </a:lnTo>
                <a:lnTo>
                  <a:pt x="98" y="79"/>
                </a:lnTo>
                <a:lnTo>
                  <a:pt x="105" y="79"/>
                </a:lnTo>
                <a:lnTo>
                  <a:pt x="144" y="79"/>
                </a:lnTo>
                <a:lnTo>
                  <a:pt x="184" y="75"/>
                </a:lnTo>
                <a:lnTo>
                  <a:pt x="223" y="72"/>
                </a:lnTo>
                <a:lnTo>
                  <a:pt x="256" y="70"/>
                </a:lnTo>
                <a:lnTo>
                  <a:pt x="289" y="64"/>
                </a:lnTo>
                <a:lnTo>
                  <a:pt x="323" y="62"/>
                </a:lnTo>
                <a:lnTo>
                  <a:pt x="357" y="59"/>
                </a:lnTo>
                <a:lnTo>
                  <a:pt x="394" y="56"/>
                </a:lnTo>
                <a:lnTo>
                  <a:pt x="431" y="53"/>
                </a:lnTo>
                <a:lnTo>
                  <a:pt x="469" y="53"/>
                </a:lnTo>
                <a:lnTo>
                  <a:pt x="469" y="45"/>
                </a:lnTo>
                <a:lnTo>
                  <a:pt x="470" y="16"/>
                </a:lnTo>
                <a:lnTo>
                  <a:pt x="470" y="14"/>
                </a:lnTo>
                <a:lnTo>
                  <a:pt x="471" y="13"/>
                </a:lnTo>
                <a:lnTo>
                  <a:pt x="473" y="12"/>
                </a:lnTo>
                <a:lnTo>
                  <a:pt x="470" y="11"/>
                </a:lnTo>
                <a:lnTo>
                  <a:pt x="469" y="9"/>
                </a:lnTo>
                <a:lnTo>
                  <a:pt x="469" y="8"/>
                </a:lnTo>
                <a:lnTo>
                  <a:pt x="470" y="5"/>
                </a:lnTo>
                <a:lnTo>
                  <a:pt x="473" y="4"/>
                </a:lnTo>
                <a:lnTo>
                  <a:pt x="474" y="1"/>
                </a:lnTo>
                <a:lnTo>
                  <a:pt x="477" y="1"/>
                </a:lnTo>
                <a:lnTo>
                  <a:pt x="47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8974138" y="2027238"/>
            <a:ext cx="525463" cy="293688"/>
          </a:xfrm>
          <a:custGeom>
            <a:avLst/>
            <a:gdLst>
              <a:gd name="T0" fmla="*/ 270 w 331"/>
              <a:gd name="T1" fmla="*/ 2 h 185"/>
              <a:gd name="T2" fmla="*/ 276 w 331"/>
              <a:gd name="T3" fmla="*/ 3 h 185"/>
              <a:gd name="T4" fmla="*/ 278 w 331"/>
              <a:gd name="T5" fmla="*/ 6 h 185"/>
              <a:gd name="T6" fmla="*/ 282 w 331"/>
              <a:gd name="T7" fmla="*/ 15 h 185"/>
              <a:gd name="T8" fmla="*/ 293 w 331"/>
              <a:gd name="T9" fmla="*/ 37 h 185"/>
              <a:gd name="T10" fmla="*/ 306 w 331"/>
              <a:gd name="T11" fmla="*/ 58 h 185"/>
              <a:gd name="T12" fmla="*/ 319 w 331"/>
              <a:gd name="T13" fmla="*/ 63 h 185"/>
              <a:gd name="T14" fmla="*/ 323 w 331"/>
              <a:gd name="T15" fmla="*/ 63 h 185"/>
              <a:gd name="T16" fmla="*/ 328 w 331"/>
              <a:gd name="T17" fmla="*/ 66 h 185"/>
              <a:gd name="T18" fmla="*/ 331 w 331"/>
              <a:gd name="T19" fmla="*/ 70 h 185"/>
              <a:gd name="T20" fmla="*/ 328 w 331"/>
              <a:gd name="T21" fmla="*/ 74 h 185"/>
              <a:gd name="T22" fmla="*/ 285 w 331"/>
              <a:gd name="T23" fmla="*/ 105 h 185"/>
              <a:gd name="T24" fmla="*/ 239 w 331"/>
              <a:gd name="T25" fmla="*/ 132 h 185"/>
              <a:gd name="T26" fmla="*/ 194 w 331"/>
              <a:gd name="T27" fmla="*/ 159 h 185"/>
              <a:gd name="T28" fmla="*/ 148 w 331"/>
              <a:gd name="T29" fmla="*/ 180 h 185"/>
              <a:gd name="T30" fmla="*/ 143 w 331"/>
              <a:gd name="T31" fmla="*/ 179 h 185"/>
              <a:gd name="T32" fmla="*/ 139 w 331"/>
              <a:gd name="T33" fmla="*/ 176 h 185"/>
              <a:gd name="T34" fmla="*/ 152 w 331"/>
              <a:gd name="T35" fmla="*/ 147 h 185"/>
              <a:gd name="T36" fmla="*/ 188 w 331"/>
              <a:gd name="T37" fmla="*/ 97 h 185"/>
              <a:gd name="T38" fmla="*/ 164 w 331"/>
              <a:gd name="T39" fmla="*/ 86 h 185"/>
              <a:gd name="T40" fmla="*/ 93 w 331"/>
              <a:gd name="T41" fmla="*/ 114 h 185"/>
              <a:gd name="T42" fmla="*/ 30 w 331"/>
              <a:gd name="T43" fmla="*/ 159 h 185"/>
              <a:gd name="T44" fmla="*/ 0 w 331"/>
              <a:gd name="T45" fmla="*/ 185 h 185"/>
              <a:gd name="T46" fmla="*/ 0 w 331"/>
              <a:gd name="T47" fmla="*/ 184 h 185"/>
              <a:gd name="T48" fmla="*/ 46 w 331"/>
              <a:gd name="T49" fmla="*/ 132 h 185"/>
              <a:gd name="T50" fmla="*/ 106 w 331"/>
              <a:gd name="T51" fmla="*/ 93 h 185"/>
              <a:gd name="T52" fmla="*/ 173 w 331"/>
              <a:gd name="T53" fmla="*/ 73 h 185"/>
              <a:gd name="T54" fmla="*/ 245 w 331"/>
              <a:gd name="T55" fmla="*/ 27 h 185"/>
              <a:gd name="T56" fmla="*/ 248 w 331"/>
              <a:gd name="T57" fmla="*/ 28 h 185"/>
              <a:gd name="T58" fmla="*/ 249 w 331"/>
              <a:gd name="T59" fmla="*/ 29 h 185"/>
              <a:gd name="T60" fmla="*/ 220 w 331"/>
              <a:gd name="T61" fmla="*/ 69 h 185"/>
              <a:gd name="T62" fmla="*/ 223 w 331"/>
              <a:gd name="T63" fmla="*/ 73 h 185"/>
              <a:gd name="T64" fmla="*/ 224 w 331"/>
              <a:gd name="T65" fmla="*/ 74 h 185"/>
              <a:gd name="T66" fmla="*/ 215 w 331"/>
              <a:gd name="T67" fmla="*/ 75 h 185"/>
              <a:gd name="T68" fmla="*/ 182 w 331"/>
              <a:gd name="T69" fmla="*/ 125 h 185"/>
              <a:gd name="T70" fmla="*/ 155 w 331"/>
              <a:gd name="T71" fmla="*/ 168 h 185"/>
              <a:gd name="T72" fmla="*/ 205 w 331"/>
              <a:gd name="T73" fmla="*/ 139 h 185"/>
              <a:gd name="T74" fmla="*/ 248 w 331"/>
              <a:gd name="T75" fmla="*/ 112 h 185"/>
              <a:gd name="T76" fmla="*/ 291 w 331"/>
              <a:gd name="T77" fmla="*/ 87 h 185"/>
              <a:gd name="T78" fmla="*/ 299 w 331"/>
              <a:gd name="T79" fmla="*/ 62 h 185"/>
              <a:gd name="T80" fmla="*/ 281 w 331"/>
              <a:gd name="T81" fmla="*/ 36 h 185"/>
              <a:gd name="T82" fmla="*/ 269 w 331"/>
              <a:gd name="T83" fmla="*/ 11 h 185"/>
              <a:gd name="T84" fmla="*/ 268 w 331"/>
              <a:gd name="T8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185">
                <a:moveTo>
                  <a:pt x="269" y="0"/>
                </a:moveTo>
                <a:lnTo>
                  <a:pt x="270" y="2"/>
                </a:lnTo>
                <a:lnTo>
                  <a:pt x="273" y="2"/>
                </a:lnTo>
                <a:lnTo>
                  <a:pt x="276" y="3"/>
                </a:lnTo>
                <a:lnTo>
                  <a:pt x="277" y="4"/>
                </a:lnTo>
                <a:lnTo>
                  <a:pt x="278" y="6"/>
                </a:lnTo>
                <a:lnTo>
                  <a:pt x="279" y="7"/>
                </a:lnTo>
                <a:lnTo>
                  <a:pt x="282" y="15"/>
                </a:lnTo>
                <a:lnTo>
                  <a:pt x="286" y="24"/>
                </a:lnTo>
                <a:lnTo>
                  <a:pt x="293" y="37"/>
                </a:lnTo>
                <a:lnTo>
                  <a:pt x="298" y="48"/>
                </a:lnTo>
                <a:lnTo>
                  <a:pt x="306" y="58"/>
                </a:lnTo>
                <a:lnTo>
                  <a:pt x="312" y="63"/>
                </a:lnTo>
                <a:lnTo>
                  <a:pt x="319" y="63"/>
                </a:lnTo>
                <a:lnTo>
                  <a:pt x="320" y="62"/>
                </a:lnTo>
                <a:lnTo>
                  <a:pt x="323" y="63"/>
                </a:lnTo>
                <a:lnTo>
                  <a:pt x="325" y="65"/>
                </a:lnTo>
                <a:lnTo>
                  <a:pt x="328" y="66"/>
                </a:lnTo>
                <a:lnTo>
                  <a:pt x="331" y="69"/>
                </a:lnTo>
                <a:lnTo>
                  <a:pt x="331" y="70"/>
                </a:lnTo>
                <a:lnTo>
                  <a:pt x="331" y="73"/>
                </a:lnTo>
                <a:lnTo>
                  <a:pt x="328" y="74"/>
                </a:lnTo>
                <a:lnTo>
                  <a:pt x="308" y="91"/>
                </a:lnTo>
                <a:lnTo>
                  <a:pt x="285" y="105"/>
                </a:lnTo>
                <a:lnTo>
                  <a:pt x="261" y="118"/>
                </a:lnTo>
                <a:lnTo>
                  <a:pt x="239" y="132"/>
                </a:lnTo>
                <a:lnTo>
                  <a:pt x="216" y="146"/>
                </a:lnTo>
                <a:lnTo>
                  <a:pt x="194" y="159"/>
                </a:lnTo>
                <a:lnTo>
                  <a:pt x="172" y="172"/>
                </a:lnTo>
                <a:lnTo>
                  <a:pt x="148" y="180"/>
                </a:lnTo>
                <a:lnTo>
                  <a:pt x="146" y="180"/>
                </a:lnTo>
                <a:lnTo>
                  <a:pt x="143" y="179"/>
                </a:lnTo>
                <a:lnTo>
                  <a:pt x="140" y="177"/>
                </a:lnTo>
                <a:lnTo>
                  <a:pt x="139" y="176"/>
                </a:lnTo>
                <a:lnTo>
                  <a:pt x="139" y="173"/>
                </a:lnTo>
                <a:lnTo>
                  <a:pt x="152" y="147"/>
                </a:lnTo>
                <a:lnTo>
                  <a:pt x="169" y="122"/>
                </a:lnTo>
                <a:lnTo>
                  <a:pt x="188" y="97"/>
                </a:lnTo>
                <a:lnTo>
                  <a:pt x="202" y="78"/>
                </a:lnTo>
                <a:lnTo>
                  <a:pt x="164" y="86"/>
                </a:lnTo>
                <a:lnTo>
                  <a:pt x="127" y="97"/>
                </a:lnTo>
                <a:lnTo>
                  <a:pt x="93" y="114"/>
                </a:lnTo>
                <a:lnTo>
                  <a:pt x="62" y="135"/>
                </a:lnTo>
                <a:lnTo>
                  <a:pt x="30" y="159"/>
                </a:lnTo>
                <a:lnTo>
                  <a:pt x="1" y="185"/>
                </a:lnTo>
                <a:lnTo>
                  <a:pt x="0" y="185"/>
                </a:lnTo>
                <a:lnTo>
                  <a:pt x="0" y="185"/>
                </a:lnTo>
                <a:lnTo>
                  <a:pt x="0" y="184"/>
                </a:lnTo>
                <a:lnTo>
                  <a:pt x="21" y="155"/>
                </a:lnTo>
                <a:lnTo>
                  <a:pt x="46" y="132"/>
                </a:lnTo>
                <a:lnTo>
                  <a:pt x="75" y="111"/>
                </a:lnTo>
                <a:lnTo>
                  <a:pt x="106" y="93"/>
                </a:lnTo>
                <a:lnTo>
                  <a:pt x="139" y="80"/>
                </a:lnTo>
                <a:lnTo>
                  <a:pt x="173" y="73"/>
                </a:lnTo>
                <a:lnTo>
                  <a:pt x="209" y="69"/>
                </a:lnTo>
                <a:lnTo>
                  <a:pt x="245" y="27"/>
                </a:lnTo>
                <a:lnTo>
                  <a:pt x="247" y="27"/>
                </a:lnTo>
                <a:lnTo>
                  <a:pt x="248" y="28"/>
                </a:lnTo>
                <a:lnTo>
                  <a:pt x="249" y="28"/>
                </a:lnTo>
                <a:lnTo>
                  <a:pt x="249" y="29"/>
                </a:lnTo>
                <a:lnTo>
                  <a:pt x="235" y="50"/>
                </a:lnTo>
                <a:lnTo>
                  <a:pt x="220" y="69"/>
                </a:lnTo>
                <a:lnTo>
                  <a:pt x="222" y="70"/>
                </a:lnTo>
                <a:lnTo>
                  <a:pt x="223" y="73"/>
                </a:lnTo>
                <a:lnTo>
                  <a:pt x="224" y="74"/>
                </a:lnTo>
                <a:lnTo>
                  <a:pt x="224" y="74"/>
                </a:lnTo>
                <a:lnTo>
                  <a:pt x="224" y="75"/>
                </a:lnTo>
                <a:lnTo>
                  <a:pt x="215" y="75"/>
                </a:lnTo>
                <a:lnTo>
                  <a:pt x="195" y="104"/>
                </a:lnTo>
                <a:lnTo>
                  <a:pt x="182" y="125"/>
                </a:lnTo>
                <a:lnTo>
                  <a:pt x="168" y="146"/>
                </a:lnTo>
                <a:lnTo>
                  <a:pt x="155" y="168"/>
                </a:lnTo>
                <a:lnTo>
                  <a:pt x="181" y="155"/>
                </a:lnTo>
                <a:lnTo>
                  <a:pt x="205" y="139"/>
                </a:lnTo>
                <a:lnTo>
                  <a:pt x="228" y="124"/>
                </a:lnTo>
                <a:lnTo>
                  <a:pt x="248" y="112"/>
                </a:lnTo>
                <a:lnTo>
                  <a:pt x="270" y="100"/>
                </a:lnTo>
                <a:lnTo>
                  <a:pt x="291" y="87"/>
                </a:lnTo>
                <a:lnTo>
                  <a:pt x="310" y="73"/>
                </a:lnTo>
                <a:lnTo>
                  <a:pt x="299" y="62"/>
                </a:lnTo>
                <a:lnTo>
                  <a:pt x="290" y="50"/>
                </a:lnTo>
                <a:lnTo>
                  <a:pt x="281" y="36"/>
                </a:lnTo>
                <a:lnTo>
                  <a:pt x="273" y="23"/>
                </a:lnTo>
                <a:lnTo>
                  <a:pt x="269" y="11"/>
                </a:lnTo>
                <a:lnTo>
                  <a:pt x="268" y="2"/>
                </a:lnTo>
                <a:lnTo>
                  <a:pt x="268" y="0"/>
                </a:lnTo>
                <a:lnTo>
                  <a:pt x="26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13"/>
          <p:cNvSpPr>
            <a:spLocks noEditPoints="1"/>
          </p:cNvSpPr>
          <p:nvPr/>
        </p:nvSpPr>
        <p:spPr bwMode="auto">
          <a:xfrm>
            <a:off x="7893050" y="1736725"/>
            <a:ext cx="941388" cy="949325"/>
          </a:xfrm>
          <a:custGeom>
            <a:avLst/>
            <a:gdLst>
              <a:gd name="T0" fmla="*/ 244 w 593"/>
              <a:gd name="T1" fmla="*/ 582 h 598"/>
              <a:gd name="T2" fmla="*/ 342 w 593"/>
              <a:gd name="T3" fmla="*/ 579 h 598"/>
              <a:gd name="T4" fmla="*/ 296 w 593"/>
              <a:gd name="T5" fmla="*/ 591 h 598"/>
              <a:gd name="T6" fmla="*/ 443 w 593"/>
              <a:gd name="T7" fmla="*/ 558 h 598"/>
              <a:gd name="T8" fmla="*/ 152 w 593"/>
              <a:gd name="T9" fmla="*/ 544 h 598"/>
              <a:gd name="T10" fmla="*/ 98 w 593"/>
              <a:gd name="T11" fmla="*/ 492 h 598"/>
              <a:gd name="T12" fmla="*/ 32 w 593"/>
              <a:gd name="T13" fmla="*/ 395 h 598"/>
              <a:gd name="T14" fmla="*/ 55 w 593"/>
              <a:gd name="T15" fmla="*/ 426 h 598"/>
              <a:gd name="T16" fmla="*/ 569 w 593"/>
              <a:gd name="T17" fmla="*/ 408 h 598"/>
              <a:gd name="T18" fmla="*/ 11 w 593"/>
              <a:gd name="T19" fmla="*/ 173 h 598"/>
              <a:gd name="T20" fmla="*/ 341 w 593"/>
              <a:gd name="T21" fmla="*/ 9 h 598"/>
              <a:gd name="T22" fmla="*/ 393 w 593"/>
              <a:gd name="T23" fmla="*/ 38 h 598"/>
              <a:gd name="T24" fmla="*/ 395 w 593"/>
              <a:gd name="T25" fmla="*/ 46 h 598"/>
              <a:gd name="T26" fmla="*/ 367 w 593"/>
              <a:gd name="T27" fmla="*/ 36 h 598"/>
              <a:gd name="T28" fmla="*/ 223 w 593"/>
              <a:gd name="T29" fmla="*/ 25 h 598"/>
              <a:gd name="T30" fmla="*/ 88 w 593"/>
              <a:gd name="T31" fmla="*/ 85 h 598"/>
              <a:gd name="T32" fmla="*/ 39 w 593"/>
              <a:gd name="T33" fmla="*/ 135 h 598"/>
              <a:gd name="T34" fmla="*/ 84 w 593"/>
              <a:gd name="T35" fmla="*/ 85 h 598"/>
              <a:gd name="T36" fmla="*/ 52 w 593"/>
              <a:gd name="T37" fmla="*/ 88 h 598"/>
              <a:gd name="T38" fmla="*/ 10 w 593"/>
              <a:gd name="T39" fmla="*/ 196 h 598"/>
              <a:gd name="T40" fmla="*/ 10 w 593"/>
              <a:gd name="T41" fmla="*/ 321 h 598"/>
              <a:gd name="T42" fmla="*/ 25 w 593"/>
              <a:gd name="T43" fmla="*/ 395 h 598"/>
              <a:gd name="T44" fmla="*/ 11 w 593"/>
              <a:gd name="T45" fmla="*/ 299 h 598"/>
              <a:gd name="T46" fmla="*/ 31 w 593"/>
              <a:gd name="T47" fmla="*/ 128 h 598"/>
              <a:gd name="T48" fmla="*/ 31 w 593"/>
              <a:gd name="T49" fmla="*/ 160 h 598"/>
              <a:gd name="T50" fmla="*/ 46 w 593"/>
              <a:gd name="T51" fmla="*/ 398 h 598"/>
              <a:gd name="T52" fmla="*/ 22 w 593"/>
              <a:gd name="T53" fmla="*/ 339 h 598"/>
              <a:gd name="T54" fmla="*/ 89 w 593"/>
              <a:gd name="T55" fmla="*/ 471 h 598"/>
              <a:gd name="T56" fmla="*/ 215 w 593"/>
              <a:gd name="T57" fmla="*/ 566 h 598"/>
              <a:gd name="T58" fmla="*/ 242 w 593"/>
              <a:gd name="T59" fmla="*/ 568 h 598"/>
              <a:gd name="T60" fmla="*/ 244 w 593"/>
              <a:gd name="T61" fmla="*/ 565 h 598"/>
              <a:gd name="T62" fmla="*/ 344 w 593"/>
              <a:gd name="T63" fmla="*/ 572 h 598"/>
              <a:gd name="T64" fmla="*/ 531 w 593"/>
              <a:gd name="T65" fmla="*/ 464 h 598"/>
              <a:gd name="T66" fmla="*/ 551 w 593"/>
              <a:gd name="T67" fmla="*/ 245 h 598"/>
              <a:gd name="T68" fmla="*/ 480 w 593"/>
              <a:gd name="T69" fmla="*/ 96 h 598"/>
              <a:gd name="T70" fmla="*/ 458 w 593"/>
              <a:gd name="T71" fmla="*/ 80 h 598"/>
              <a:gd name="T72" fmla="*/ 397 w 593"/>
              <a:gd name="T73" fmla="*/ 35 h 598"/>
              <a:gd name="T74" fmla="*/ 439 w 593"/>
              <a:gd name="T75" fmla="*/ 43 h 598"/>
              <a:gd name="T76" fmla="*/ 349 w 593"/>
              <a:gd name="T77" fmla="*/ 0 h 598"/>
              <a:gd name="T78" fmla="*/ 471 w 593"/>
              <a:gd name="T79" fmla="*/ 69 h 598"/>
              <a:gd name="T80" fmla="*/ 555 w 593"/>
              <a:gd name="T81" fmla="*/ 235 h 598"/>
              <a:gd name="T82" fmla="*/ 543 w 593"/>
              <a:gd name="T83" fmla="*/ 450 h 598"/>
              <a:gd name="T84" fmla="*/ 554 w 593"/>
              <a:gd name="T85" fmla="*/ 172 h 598"/>
              <a:gd name="T86" fmla="*/ 459 w 593"/>
              <a:gd name="T87" fmla="*/ 48 h 598"/>
              <a:gd name="T88" fmla="*/ 452 w 593"/>
              <a:gd name="T89" fmla="*/ 39 h 598"/>
              <a:gd name="T90" fmla="*/ 534 w 593"/>
              <a:gd name="T91" fmla="*/ 120 h 598"/>
              <a:gd name="T92" fmla="*/ 554 w 593"/>
              <a:gd name="T93" fmla="*/ 152 h 598"/>
              <a:gd name="T94" fmla="*/ 586 w 593"/>
              <a:gd name="T95" fmla="*/ 328 h 598"/>
              <a:gd name="T96" fmla="*/ 593 w 593"/>
              <a:gd name="T97" fmla="*/ 363 h 598"/>
              <a:gd name="T98" fmla="*/ 580 w 593"/>
              <a:gd name="T99" fmla="*/ 398 h 598"/>
              <a:gd name="T100" fmla="*/ 568 w 593"/>
              <a:gd name="T101" fmla="*/ 418 h 598"/>
              <a:gd name="T102" fmla="*/ 447 w 593"/>
              <a:gd name="T103" fmla="*/ 560 h 598"/>
              <a:gd name="T104" fmla="*/ 299 w 593"/>
              <a:gd name="T105" fmla="*/ 598 h 598"/>
              <a:gd name="T106" fmla="*/ 229 w 593"/>
              <a:gd name="T107" fmla="*/ 581 h 598"/>
              <a:gd name="T108" fmla="*/ 78 w 593"/>
              <a:gd name="T109" fmla="*/ 489 h 598"/>
              <a:gd name="T110" fmla="*/ 10 w 593"/>
              <a:gd name="T111" fmla="*/ 370 h 598"/>
              <a:gd name="T112" fmla="*/ 5 w 593"/>
              <a:gd name="T113" fmla="*/ 190 h 598"/>
              <a:gd name="T114" fmla="*/ 1 w 593"/>
              <a:gd name="T115" fmla="*/ 193 h 598"/>
              <a:gd name="T116" fmla="*/ 17 w 593"/>
              <a:gd name="T117" fmla="*/ 137 h 598"/>
              <a:gd name="T118" fmla="*/ 38 w 593"/>
              <a:gd name="T119" fmla="*/ 98 h 598"/>
              <a:gd name="T120" fmla="*/ 228 w 593"/>
              <a:gd name="T121" fmla="*/ 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3" h="598">
                <a:moveTo>
                  <a:pt x="241" y="581"/>
                </a:moveTo>
                <a:lnTo>
                  <a:pt x="248" y="585"/>
                </a:lnTo>
                <a:lnTo>
                  <a:pt x="254" y="587"/>
                </a:lnTo>
                <a:lnTo>
                  <a:pt x="261" y="590"/>
                </a:lnTo>
                <a:lnTo>
                  <a:pt x="253" y="586"/>
                </a:lnTo>
                <a:lnTo>
                  <a:pt x="244" y="582"/>
                </a:lnTo>
                <a:lnTo>
                  <a:pt x="241" y="581"/>
                </a:lnTo>
                <a:close/>
                <a:moveTo>
                  <a:pt x="475" y="534"/>
                </a:moveTo>
                <a:lnTo>
                  <a:pt x="446" y="551"/>
                </a:lnTo>
                <a:lnTo>
                  <a:pt x="414" y="564"/>
                </a:lnTo>
                <a:lnTo>
                  <a:pt x="379" y="573"/>
                </a:lnTo>
                <a:lnTo>
                  <a:pt x="342" y="579"/>
                </a:lnTo>
                <a:lnTo>
                  <a:pt x="304" y="581"/>
                </a:lnTo>
                <a:lnTo>
                  <a:pt x="295" y="581"/>
                </a:lnTo>
                <a:lnTo>
                  <a:pt x="286" y="582"/>
                </a:lnTo>
                <a:lnTo>
                  <a:pt x="265" y="582"/>
                </a:lnTo>
                <a:lnTo>
                  <a:pt x="277" y="587"/>
                </a:lnTo>
                <a:lnTo>
                  <a:pt x="296" y="591"/>
                </a:lnTo>
                <a:lnTo>
                  <a:pt x="316" y="591"/>
                </a:lnTo>
                <a:lnTo>
                  <a:pt x="334" y="590"/>
                </a:lnTo>
                <a:lnTo>
                  <a:pt x="362" y="585"/>
                </a:lnTo>
                <a:lnTo>
                  <a:pt x="391" y="579"/>
                </a:lnTo>
                <a:lnTo>
                  <a:pt x="417" y="570"/>
                </a:lnTo>
                <a:lnTo>
                  <a:pt x="443" y="558"/>
                </a:lnTo>
                <a:lnTo>
                  <a:pt x="459" y="547"/>
                </a:lnTo>
                <a:lnTo>
                  <a:pt x="475" y="534"/>
                </a:lnTo>
                <a:close/>
                <a:moveTo>
                  <a:pt x="78" y="477"/>
                </a:moveTo>
                <a:lnTo>
                  <a:pt x="101" y="502"/>
                </a:lnTo>
                <a:lnTo>
                  <a:pt x="126" y="524"/>
                </a:lnTo>
                <a:lnTo>
                  <a:pt x="152" y="544"/>
                </a:lnTo>
                <a:lnTo>
                  <a:pt x="182" y="558"/>
                </a:lnTo>
                <a:lnTo>
                  <a:pt x="190" y="561"/>
                </a:lnTo>
                <a:lnTo>
                  <a:pt x="161" y="545"/>
                </a:lnTo>
                <a:lnTo>
                  <a:pt x="133" y="527"/>
                </a:lnTo>
                <a:lnTo>
                  <a:pt x="110" y="505"/>
                </a:lnTo>
                <a:lnTo>
                  <a:pt x="98" y="492"/>
                </a:lnTo>
                <a:lnTo>
                  <a:pt x="88" y="477"/>
                </a:lnTo>
                <a:lnTo>
                  <a:pt x="88" y="480"/>
                </a:lnTo>
                <a:lnTo>
                  <a:pt x="86" y="481"/>
                </a:lnTo>
                <a:lnTo>
                  <a:pt x="85" y="481"/>
                </a:lnTo>
                <a:lnTo>
                  <a:pt x="78" y="477"/>
                </a:lnTo>
                <a:close/>
                <a:moveTo>
                  <a:pt x="32" y="395"/>
                </a:moveTo>
                <a:lnTo>
                  <a:pt x="39" y="414"/>
                </a:lnTo>
                <a:lnTo>
                  <a:pt x="48" y="433"/>
                </a:lnTo>
                <a:lnTo>
                  <a:pt x="60" y="451"/>
                </a:lnTo>
                <a:lnTo>
                  <a:pt x="86" y="477"/>
                </a:lnTo>
                <a:lnTo>
                  <a:pt x="70" y="451"/>
                </a:lnTo>
                <a:lnTo>
                  <a:pt x="55" y="426"/>
                </a:lnTo>
                <a:lnTo>
                  <a:pt x="32" y="395"/>
                </a:lnTo>
                <a:close/>
                <a:moveTo>
                  <a:pt x="576" y="267"/>
                </a:moveTo>
                <a:lnTo>
                  <a:pt x="577" y="303"/>
                </a:lnTo>
                <a:lnTo>
                  <a:pt x="576" y="337"/>
                </a:lnTo>
                <a:lnTo>
                  <a:pt x="573" y="372"/>
                </a:lnTo>
                <a:lnTo>
                  <a:pt x="569" y="408"/>
                </a:lnTo>
                <a:lnTo>
                  <a:pt x="581" y="385"/>
                </a:lnTo>
                <a:lnTo>
                  <a:pt x="582" y="350"/>
                </a:lnTo>
                <a:lnTo>
                  <a:pt x="581" y="315"/>
                </a:lnTo>
                <a:lnTo>
                  <a:pt x="577" y="278"/>
                </a:lnTo>
                <a:lnTo>
                  <a:pt x="576" y="267"/>
                </a:lnTo>
                <a:close/>
                <a:moveTo>
                  <a:pt x="11" y="173"/>
                </a:moveTo>
                <a:lnTo>
                  <a:pt x="10" y="177"/>
                </a:lnTo>
                <a:lnTo>
                  <a:pt x="7" y="190"/>
                </a:lnTo>
                <a:lnTo>
                  <a:pt x="6" y="206"/>
                </a:lnTo>
                <a:lnTo>
                  <a:pt x="7" y="193"/>
                </a:lnTo>
                <a:lnTo>
                  <a:pt x="11" y="173"/>
                </a:lnTo>
                <a:close/>
                <a:moveTo>
                  <a:pt x="341" y="9"/>
                </a:moveTo>
                <a:lnTo>
                  <a:pt x="309" y="9"/>
                </a:lnTo>
                <a:lnTo>
                  <a:pt x="362" y="25"/>
                </a:lnTo>
                <a:lnTo>
                  <a:pt x="375" y="30"/>
                </a:lnTo>
                <a:lnTo>
                  <a:pt x="388" y="36"/>
                </a:lnTo>
                <a:lnTo>
                  <a:pt x="392" y="36"/>
                </a:lnTo>
                <a:lnTo>
                  <a:pt x="393" y="38"/>
                </a:lnTo>
                <a:lnTo>
                  <a:pt x="396" y="39"/>
                </a:lnTo>
                <a:lnTo>
                  <a:pt x="399" y="40"/>
                </a:lnTo>
                <a:lnTo>
                  <a:pt x="399" y="42"/>
                </a:lnTo>
                <a:lnTo>
                  <a:pt x="397" y="43"/>
                </a:lnTo>
                <a:lnTo>
                  <a:pt x="396" y="44"/>
                </a:lnTo>
                <a:lnTo>
                  <a:pt x="395" y="46"/>
                </a:lnTo>
                <a:lnTo>
                  <a:pt x="393" y="46"/>
                </a:lnTo>
                <a:lnTo>
                  <a:pt x="389" y="44"/>
                </a:lnTo>
                <a:lnTo>
                  <a:pt x="386" y="43"/>
                </a:lnTo>
                <a:lnTo>
                  <a:pt x="382" y="42"/>
                </a:lnTo>
                <a:lnTo>
                  <a:pt x="378" y="42"/>
                </a:lnTo>
                <a:lnTo>
                  <a:pt x="367" y="36"/>
                </a:lnTo>
                <a:lnTo>
                  <a:pt x="357" y="33"/>
                </a:lnTo>
                <a:lnTo>
                  <a:pt x="334" y="26"/>
                </a:lnTo>
                <a:lnTo>
                  <a:pt x="313" y="19"/>
                </a:lnTo>
                <a:lnTo>
                  <a:pt x="299" y="16"/>
                </a:lnTo>
                <a:lnTo>
                  <a:pt x="283" y="13"/>
                </a:lnTo>
                <a:lnTo>
                  <a:pt x="223" y="25"/>
                </a:lnTo>
                <a:lnTo>
                  <a:pt x="187" y="35"/>
                </a:lnTo>
                <a:lnTo>
                  <a:pt x="162" y="46"/>
                </a:lnTo>
                <a:lnTo>
                  <a:pt x="140" y="55"/>
                </a:lnTo>
                <a:lnTo>
                  <a:pt x="118" y="65"/>
                </a:lnTo>
                <a:lnTo>
                  <a:pt x="103" y="75"/>
                </a:lnTo>
                <a:lnTo>
                  <a:pt x="88" y="85"/>
                </a:lnTo>
                <a:lnTo>
                  <a:pt x="77" y="93"/>
                </a:lnTo>
                <a:lnTo>
                  <a:pt x="65" y="102"/>
                </a:lnTo>
                <a:lnTo>
                  <a:pt x="53" y="111"/>
                </a:lnTo>
                <a:lnTo>
                  <a:pt x="44" y="122"/>
                </a:lnTo>
                <a:lnTo>
                  <a:pt x="39" y="135"/>
                </a:lnTo>
                <a:lnTo>
                  <a:pt x="39" y="135"/>
                </a:lnTo>
                <a:lnTo>
                  <a:pt x="39" y="136"/>
                </a:lnTo>
                <a:lnTo>
                  <a:pt x="38" y="136"/>
                </a:lnTo>
                <a:lnTo>
                  <a:pt x="43" y="120"/>
                </a:lnTo>
                <a:lnTo>
                  <a:pt x="55" y="107"/>
                </a:lnTo>
                <a:lnTo>
                  <a:pt x="69" y="96"/>
                </a:lnTo>
                <a:lnTo>
                  <a:pt x="84" y="85"/>
                </a:lnTo>
                <a:lnTo>
                  <a:pt x="97" y="76"/>
                </a:lnTo>
                <a:lnTo>
                  <a:pt x="119" y="61"/>
                </a:lnTo>
                <a:lnTo>
                  <a:pt x="143" y="50"/>
                </a:lnTo>
                <a:lnTo>
                  <a:pt x="85" y="72"/>
                </a:lnTo>
                <a:lnTo>
                  <a:pt x="68" y="78"/>
                </a:lnTo>
                <a:lnTo>
                  <a:pt x="52" y="88"/>
                </a:lnTo>
                <a:lnTo>
                  <a:pt x="42" y="99"/>
                </a:lnTo>
                <a:lnTo>
                  <a:pt x="34" y="114"/>
                </a:lnTo>
                <a:lnTo>
                  <a:pt x="27" y="128"/>
                </a:lnTo>
                <a:lnTo>
                  <a:pt x="21" y="145"/>
                </a:lnTo>
                <a:lnTo>
                  <a:pt x="19" y="151"/>
                </a:lnTo>
                <a:lnTo>
                  <a:pt x="10" y="196"/>
                </a:lnTo>
                <a:lnTo>
                  <a:pt x="7" y="215"/>
                </a:lnTo>
                <a:lnTo>
                  <a:pt x="5" y="233"/>
                </a:lnTo>
                <a:lnTo>
                  <a:pt x="6" y="279"/>
                </a:lnTo>
                <a:lnTo>
                  <a:pt x="6" y="280"/>
                </a:lnTo>
                <a:lnTo>
                  <a:pt x="6" y="280"/>
                </a:lnTo>
                <a:lnTo>
                  <a:pt x="10" y="321"/>
                </a:lnTo>
                <a:lnTo>
                  <a:pt x="11" y="345"/>
                </a:lnTo>
                <a:lnTo>
                  <a:pt x="14" y="368"/>
                </a:lnTo>
                <a:lnTo>
                  <a:pt x="19" y="392"/>
                </a:lnTo>
                <a:lnTo>
                  <a:pt x="28" y="413"/>
                </a:lnTo>
                <a:lnTo>
                  <a:pt x="32" y="419"/>
                </a:lnTo>
                <a:lnTo>
                  <a:pt x="25" y="395"/>
                </a:lnTo>
                <a:lnTo>
                  <a:pt x="19" y="370"/>
                </a:lnTo>
                <a:lnTo>
                  <a:pt x="15" y="359"/>
                </a:lnTo>
                <a:lnTo>
                  <a:pt x="15" y="359"/>
                </a:lnTo>
                <a:lnTo>
                  <a:pt x="15" y="358"/>
                </a:lnTo>
                <a:lnTo>
                  <a:pt x="17" y="358"/>
                </a:lnTo>
                <a:lnTo>
                  <a:pt x="11" y="299"/>
                </a:lnTo>
                <a:lnTo>
                  <a:pt x="13" y="256"/>
                </a:lnTo>
                <a:lnTo>
                  <a:pt x="18" y="214"/>
                </a:lnTo>
                <a:lnTo>
                  <a:pt x="26" y="170"/>
                </a:lnTo>
                <a:lnTo>
                  <a:pt x="30" y="130"/>
                </a:lnTo>
                <a:lnTo>
                  <a:pt x="30" y="130"/>
                </a:lnTo>
                <a:lnTo>
                  <a:pt x="31" y="128"/>
                </a:lnTo>
                <a:lnTo>
                  <a:pt x="31" y="128"/>
                </a:lnTo>
                <a:lnTo>
                  <a:pt x="31" y="149"/>
                </a:lnTo>
                <a:lnTo>
                  <a:pt x="40" y="116"/>
                </a:lnTo>
                <a:lnTo>
                  <a:pt x="42" y="116"/>
                </a:lnTo>
                <a:lnTo>
                  <a:pt x="42" y="116"/>
                </a:lnTo>
                <a:lnTo>
                  <a:pt x="31" y="160"/>
                </a:lnTo>
                <a:lnTo>
                  <a:pt x="26" y="208"/>
                </a:lnTo>
                <a:lnTo>
                  <a:pt x="19" y="257"/>
                </a:lnTo>
                <a:lnTo>
                  <a:pt x="19" y="294"/>
                </a:lnTo>
                <a:lnTo>
                  <a:pt x="26" y="329"/>
                </a:lnTo>
                <a:lnTo>
                  <a:pt x="35" y="364"/>
                </a:lnTo>
                <a:lnTo>
                  <a:pt x="46" y="398"/>
                </a:lnTo>
                <a:lnTo>
                  <a:pt x="46" y="400"/>
                </a:lnTo>
                <a:lnTo>
                  <a:pt x="46" y="401"/>
                </a:lnTo>
                <a:lnTo>
                  <a:pt x="44" y="401"/>
                </a:lnTo>
                <a:lnTo>
                  <a:pt x="44" y="401"/>
                </a:lnTo>
                <a:lnTo>
                  <a:pt x="31" y="371"/>
                </a:lnTo>
                <a:lnTo>
                  <a:pt x="22" y="339"/>
                </a:lnTo>
                <a:lnTo>
                  <a:pt x="27" y="374"/>
                </a:lnTo>
                <a:lnTo>
                  <a:pt x="32" y="385"/>
                </a:lnTo>
                <a:lnTo>
                  <a:pt x="40" y="396"/>
                </a:lnTo>
                <a:lnTo>
                  <a:pt x="65" y="433"/>
                </a:lnTo>
                <a:lnTo>
                  <a:pt x="77" y="451"/>
                </a:lnTo>
                <a:lnTo>
                  <a:pt x="89" y="471"/>
                </a:lnTo>
                <a:lnTo>
                  <a:pt x="102" y="489"/>
                </a:lnTo>
                <a:lnTo>
                  <a:pt x="116" y="505"/>
                </a:lnTo>
                <a:lnTo>
                  <a:pt x="141" y="524"/>
                </a:lnTo>
                <a:lnTo>
                  <a:pt x="166" y="541"/>
                </a:lnTo>
                <a:lnTo>
                  <a:pt x="194" y="556"/>
                </a:lnTo>
                <a:lnTo>
                  <a:pt x="215" y="566"/>
                </a:lnTo>
                <a:lnTo>
                  <a:pt x="229" y="569"/>
                </a:lnTo>
                <a:lnTo>
                  <a:pt x="229" y="568"/>
                </a:lnTo>
                <a:lnTo>
                  <a:pt x="231" y="568"/>
                </a:lnTo>
                <a:lnTo>
                  <a:pt x="238" y="570"/>
                </a:lnTo>
                <a:lnTo>
                  <a:pt x="246" y="570"/>
                </a:lnTo>
                <a:lnTo>
                  <a:pt x="242" y="568"/>
                </a:lnTo>
                <a:lnTo>
                  <a:pt x="238" y="564"/>
                </a:lnTo>
                <a:lnTo>
                  <a:pt x="237" y="560"/>
                </a:lnTo>
                <a:lnTo>
                  <a:pt x="237" y="560"/>
                </a:lnTo>
                <a:lnTo>
                  <a:pt x="237" y="558"/>
                </a:lnTo>
                <a:lnTo>
                  <a:pt x="238" y="558"/>
                </a:lnTo>
                <a:lnTo>
                  <a:pt x="244" y="565"/>
                </a:lnTo>
                <a:lnTo>
                  <a:pt x="253" y="569"/>
                </a:lnTo>
                <a:lnTo>
                  <a:pt x="266" y="572"/>
                </a:lnTo>
                <a:lnTo>
                  <a:pt x="304" y="570"/>
                </a:lnTo>
                <a:lnTo>
                  <a:pt x="342" y="570"/>
                </a:lnTo>
                <a:lnTo>
                  <a:pt x="344" y="570"/>
                </a:lnTo>
                <a:lnTo>
                  <a:pt x="344" y="572"/>
                </a:lnTo>
                <a:lnTo>
                  <a:pt x="380" y="565"/>
                </a:lnTo>
                <a:lnTo>
                  <a:pt x="416" y="556"/>
                </a:lnTo>
                <a:lnTo>
                  <a:pt x="450" y="540"/>
                </a:lnTo>
                <a:lnTo>
                  <a:pt x="481" y="519"/>
                </a:lnTo>
                <a:lnTo>
                  <a:pt x="508" y="494"/>
                </a:lnTo>
                <a:lnTo>
                  <a:pt x="531" y="464"/>
                </a:lnTo>
                <a:lnTo>
                  <a:pt x="548" y="431"/>
                </a:lnTo>
                <a:lnTo>
                  <a:pt x="559" y="396"/>
                </a:lnTo>
                <a:lnTo>
                  <a:pt x="564" y="355"/>
                </a:lnTo>
                <a:lnTo>
                  <a:pt x="564" y="316"/>
                </a:lnTo>
                <a:lnTo>
                  <a:pt x="559" y="276"/>
                </a:lnTo>
                <a:lnTo>
                  <a:pt x="551" y="245"/>
                </a:lnTo>
                <a:lnTo>
                  <a:pt x="543" y="212"/>
                </a:lnTo>
                <a:lnTo>
                  <a:pt x="533" y="182"/>
                </a:lnTo>
                <a:lnTo>
                  <a:pt x="519" y="158"/>
                </a:lnTo>
                <a:lnTo>
                  <a:pt x="505" y="137"/>
                </a:lnTo>
                <a:lnTo>
                  <a:pt x="492" y="116"/>
                </a:lnTo>
                <a:lnTo>
                  <a:pt x="480" y="96"/>
                </a:lnTo>
                <a:lnTo>
                  <a:pt x="470" y="82"/>
                </a:lnTo>
                <a:lnTo>
                  <a:pt x="459" y="71"/>
                </a:lnTo>
                <a:lnTo>
                  <a:pt x="459" y="78"/>
                </a:lnTo>
                <a:lnTo>
                  <a:pt x="459" y="78"/>
                </a:lnTo>
                <a:lnTo>
                  <a:pt x="459" y="80"/>
                </a:lnTo>
                <a:lnTo>
                  <a:pt x="458" y="80"/>
                </a:lnTo>
                <a:lnTo>
                  <a:pt x="458" y="73"/>
                </a:lnTo>
                <a:lnTo>
                  <a:pt x="455" y="67"/>
                </a:lnTo>
                <a:lnTo>
                  <a:pt x="439" y="55"/>
                </a:lnTo>
                <a:lnTo>
                  <a:pt x="420" y="44"/>
                </a:lnTo>
                <a:lnTo>
                  <a:pt x="399" y="36"/>
                </a:lnTo>
                <a:lnTo>
                  <a:pt x="397" y="35"/>
                </a:lnTo>
                <a:lnTo>
                  <a:pt x="399" y="34"/>
                </a:lnTo>
                <a:lnTo>
                  <a:pt x="399" y="33"/>
                </a:lnTo>
                <a:lnTo>
                  <a:pt x="400" y="31"/>
                </a:lnTo>
                <a:lnTo>
                  <a:pt x="401" y="31"/>
                </a:lnTo>
                <a:lnTo>
                  <a:pt x="421" y="36"/>
                </a:lnTo>
                <a:lnTo>
                  <a:pt x="439" y="43"/>
                </a:lnTo>
                <a:lnTo>
                  <a:pt x="424" y="31"/>
                </a:lnTo>
                <a:lnTo>
                  <a:pt x="405" y="22"/>
                </a:lnTo>
                <a:lnTo>
                  <a:pt x="387" y="16"/>
                </a:lnTo>
                <a:lnTo>
                  <a:pt x="371" y="12"/>
                </a:lnTo>
                <a:lnTo>
                  <a:pt x="341" y="9"/>
                </a:lnTo>
                <a:close/>
                <a:moveTo>
                  <a:pt x="349" y="0"/>
                </a:moveTo>
                <a:lnTo>
                  <a:pt x="380" y="6"/>
                </a:lnTo>
                <a:lnTo>
                  <a:pt x="401" y="13"/>
                </a:lnTo>
                <a:lnTo>
                  <a:pt x="421" y="22"/>
                </a:lnTo>
                <a:lnTo>
                  <a:pt x="438" y="35"/>
                </a:lnTo>
                <a:lnTo>
                  <a:pt x="451" y="51"/>
                </a:lnTo>
                <a:lnTo>
                  <a:pt x="471" y="69"/>
                </a:lnTo>
                <a:lnTo>
                  <a:pt x="488" y="93"/>
                </a:lnTo>
                <a:lnTo>
                  <a:pt x="504" y="118"/>
                </a:lnTo>
                <a:lnTo>
                  <a:pt x="519" y="143"/>
                </a:lnTo>
                <a:lnTo>
                  <a:pt x="534" y="169"/>
                </a:lnTo>
                <a:lnTo>
                  <a:pt x="544" y="196"/>
                </a:lnTo>
                <a:lnTo>
                  <a:pt x="555" y="235"/>
                </a:lnTo>
                <a:lnTo>
                  <a:pt x="564" y="273"/>
                </a:lnTo>
                <a:lnTo>
                  <a:pt x="569" y="312"/>
                </a:lnTo>
                <a:lnTo>
                  <a:pt x="569" y="347"/>
                </a:lnTo>
                <a:lnTo>
                  <a:pt x="565" y="383"/>
                </a:lnTo>
                <a:lnTo>
                  <a:pt x="556" y="418"/>
                </a:lnTo>
                <a:lnTo>
                  <a:pt x="543" y="450"/>
                </a:lnTo>
                <a:lnTo>
                  <a:pt x="568" y="410"/>
                </a:lnTo>
                <a:lnTo>
                  <a:pt x="572" y="358"/>
                </a:lnTo>
                <a:lnTo>
                  <a:pt x="573" y="305"/>
                </a:lnTo>
                <a:lnTo>
                  <a:pt x="571" y="253"/>
                </a:lnTo>
                <a:lnTo>
                  <a:pt x="564" y="211"/>
                </a:lnTo>
                <a:lnTo>
                  <a:pt x="554" y="172"/>
                </a:lnTo>
                <a:lnTo>
                  <a:pt x="539" y="144"/>
                </a:lnTo>
                <a:lnTo>
                  <a:pt x="523" y="119"/>
                </a:lnTo>
                <a:lnTo>
                  <a:pt x="505" y="97"/>
                </a:lnTo>
                <a:lnTo>
                  <a:pt x="487" y="76"/>
                </a:lnTo>
                <a:lnTo>
                  <a:pt x="468" y="57"/>
                </a:lnTo>
                <a:lnTo>
                  <a:pt x="459" y="48"/>
                </a:lnTo>
                <a:lnTo>
                  <a:pt x="449" y="39"/>
                </a:lnTo>
                <a:lnTo>
                  <a:pt x="438" y="34"/>
                </a:lnTo>
                <a:lnTo>
                  <a:pt x="438" y="33"/>
                </a:lnTo>
                <a:lnTo>
                  <a:pt x="439" y="33"/>
                </a:lnTo>
                <a:lnTo>
                  <a:pt x="439" y="33"/>
                </a:lnTo>
                <a:lnTo>
                  <a:pt x="452" y="39"/>
                </a:lnTo>
                <a:lnTo>
                  <a:pt x="464" y="48"/>
                </a:lnTo>
                <a:lnTo>
                  <a:pt x="476" y="59"/>
                </a:lnTo>
                <a:lnTo>
                  <a:pt x="497" y="80"/>
                </a:lnTo>
                <a:lnTo>
                  <a:pt x="517" y="102"/>
                </a:lnTo>
                <a:lnTo>
                  <a:pt x="539" y="134"/>
                </a:lnTo>
                <a:lnTo>
                  <a:pt x="534" y="120"/>
                </a:lnTo>
                <a:lnTo>
                  <a:pt x="534" y="119"/>
                </a:lnTo>
                <a:lnTo>
                  <a:pt x="535" y="118"/>
                </a:lnTo>
                <a:lnTo>
                  <a:pt x="536" y="118"/>
                </a:lnTo>
                <a:lnTo>
                  <a:pt x="536" y="118"/>
                </a:lnTo>
                <a:lnTo>
                  <a:pt x="547" y="134"/>
                </a:lnTo>
                <a:lnTo>
                  <a:pt x="554" y="152"/>
                </a:lnTo>
                <a:lnTo>
                  <a:pt x="559" y="172"/>
                </a:lnTo>
                <a:lnTo>
                  <a:pt x="567" y="190"/>
                </a:lnTo>
                <a:lnTo>
                  <a:pt x="576" y="227"/>
                </a:lnTo>
                <a:lnTo>
                  <a:pt x="580" y="265"/>
                </a:lnTo>
                <a:lnTo>
                  <a:pt x="584" y="303"/>
                </a:lnTo>
                <a:lnTo>
                  <a:pt x="586" y="328"/>
                </a:lnTo>
                <a:lnTo>
                  <a:pt x="588" y="353"/>
                </a:lnTo>
                <a:lnTo>
                  <a:pt x="585" y="377"/>
                </a:lnTo>
                <a:lnTo>
                  <a:pt x="593" y="363"/>
                </a:lnTo>
                <a:lnTo>
                  <a:pt x="593" y="363"/>
                </a:lnTo>
                <a:lnTo>
                  <a:pt x="593" y="363"/>
                </a:lnTo>
                <a:lnTo>
                  <a:pt x="593" y="363"/>
                </a:lnTo>
                <a:lnTo>
                  <a:pt x="585" y="381"/>
                </a:lnTo>
                <a:lnTo>
                  <a:pt x="584" y="389"/>
                </a:lnTo>
                <a:lnTo>
                  <a:pt x="581" y="397"/>
                </a:lnTo>
                <a:lnTo>
                  <a:pt x="581" y="398"/>
                </a:lnTo>
                <a:lnTo>
                  <a:pt x="580" y="400"/>
                </a:lnTo>
                <a:lnTo>
                  <a:pt x="580" y="398"/>
                </a:lnTo>
                <a:lnTo>
                  <a:pt x="580" y="398"/>
                </a:lnTo>
                <a:lnTo>
                  <a:pt x="581" y="391"/>
                </a:lnTo>
                <a:lnTo>
                  <a:pt x="569" y="413"/>
                </a:lnTo>
                <a:lnTo>
                  <a:pt x="568" y="418"/>
                </a:lnTo>
                <a:lnTo>
                  <a:pt x="568" y="418"/>
                </a:lnTo>
                <a:lnTo>
                  <a:pt x="568" y="418"/>
                </a:lnTo>
                <a:lnTo>
                  <a:pt x="568" y="418"/>
                </a:lnTo>
                <a:lnTo>
                  <a:pt x="568" y="416"/>
                </a:lnTo>
                <a:lnTo>
                  <a:pt x="543" y="456"/>
                </a:lnTo>
                <a:lnTo>
                  <a:pt x="515" y="494"/>
                </a:lnTo>
                <a:lnTo>
                  <a:pt x="483" y="530"/>
                </a:lnTo>
                <a:lnTo>
                  <a:pt x="447" y="560"/>
                </a:lnTo>
                <a:lnTo>
                  <a:pt x="422" y="574"/>
                </a:lnTo>
                <a:lnTo>
                  <a:pt x="395" y="583"/>
                </a:lnTo>
                <a:lnTo>
                  <a:pt x="366" y="590"/>
                </a:lnTo>
                <a:lnTo>
                  <a:pt x="338" y="595"/>
                </a:lnTo>
                <a:lnTo>
                  <a:pt x="319" y="598"/>
                </a:lnTo>
                <a:lnTo>
                  <a:pt x="299" y="598"/>
                </a:lnTo>
                <a:lnTo>
                  <a:pt x="279" y="595"/>
                </a:lnTo>
                <a:lnTo>
                  <a:pt x="270" y="593"/>
                </a:lnTo>
                <a:lnTo>
                  <a:pt x="257" y="593"/>
                </a:lnTo>
                <a:lnTo>
                  <a:pt x="245" y="589"/>
                </a:lnTo>
                <a:lnTo>
                  <a:pt x="233" y="582"/>
                </a:lnTo>
                <a:lnTo>
                  <a:pt x="229" y="581"/>
                </a:lnTo>
                <a:lnTo>
                  <a:pt x="200" y="576"/>
                </a:lnTo>
                <a:lnTo>
                  <a:pt x="173" y="565"/>
                </a:lnTo>
                <a:lnTo>
                  <a:pt x="145" y="551"/>
                </a:lnTo>
                <a:lnTo>
                  <a:pt x="120" y="532"/>
                </a:lnTo>
                <a:lnTo>
                  <a:pt x="99" y="511"/>
                </a:lnTo>
                <a:lnTo>
                  <a:pt x="78" y="489"/>
                </a:lnTo>
                <a:lnTo>
                  <a:pt x="59" y="465"/>
                </a:lnTo>
                <a:lnTo>
                  <a:pt x="55" y="459"/>
                </a:lnTo>
                <a:lnTo>
                  <a:pt x="49" y="452"/>
                </a:lnTo>
                <a:lnTo>
                  <a:pt x="34" y="433"/>
                </a:lnTo>
                <a:lnTo>
                  <a:pt x="23" y="412"/>
                </a:lnTo>
                <a:lnTo>
                  <a:pt x="10" y="370"/>
                </a:lnTo>
                <a:lnTo>
                  <a:pt x="5" y="325"/>
                </a:lnTo>
                <a:lnTo>
                  <a:pt x="2" y="274"/>
                </a:lnTo>
                <a:lnTo>
                  <a:pt x="0" y="261"/>
                </a:lnTo>
                <a:lnTo>
                  <a:pt x="1" y="248"/>
                </a:lnTo>
                <a:lnTo>
                  <a:pt x="1" y="229"/>
                </a:lnTo>
                <a:lnTo>
                  <a:pt x="5" y="190"/>
                </a:lnTo>
                <a:lnTo>
                  <a:pt x="5" y="191"/>
                </a:lnTo>
                <a:lnTo>
                  <a:pt x="4" y="193"/>
                </a:lnTo>
                <a:lnTo>
                  <a:pt x="2" y="194"/>
                </a:lnTo>
                <a:lnTo>
                  <a:pt x="1" y="194"/>
                </a:lnTo>
                <a:lnTo>
                  <a:pt x="1" y="194"/>
                </a:lnTo>
                <a:lnTo>
                  <a:pt x="1" y="193"/>
                </a:lnTo>
                <a:lnTo>
                  <a:pt x="5" y="168"/>
                </a:lnTo>
                <a:lnTo>
                  <a:pt x="14" y="144"/>
                </a:lnTo>
                <a:lnTo>
                  <a:pt x="15" y="139"/>
                </a:lnTo>
                <a:lnTo>
                  <a:pt x="15" y="139"/>
                </a:lnTo>
                <a:lnTo>
                  <a:pt x="17" y="137"/>
                </a:lnTo>
                <a:lnTo>
                  <a:pt x="17" y="137"/>
                </a:lnTo>
                <a:lnTo>
                  <a:pt x="17" y="140"/>
                </a:lnTo>
                <a:lnTo>
                  <a:pt x="25" y="123"/>
                </a:lnTo>
                <a:lnTo>
                  <a:pt x="27" y="113"/>
                </a:lnTo>
                <a:lnTo>
                  <a:pt x="28" y="113"/>
                </a:lnTo>
                <a:lnTo>
                  <a:pt x="30" y="111"/>
                </a:lnTo>
                <a:lnTo>
                  <a:pt x="38" y="98"/>
                </a:lnTo>
                <a:lnTo>
                  <a:pt x="48" y="86"/>
                </a:lnTo>
                <a:lnTo>
                  <a:pt x="61" y="76"/>
                </a:lnTo>
                <a:lnTo>
                  <a:pt x="97" y="59"/>
                </a:lnTo>
                <a:lnTo>
                  <a:pt x="133" y="46"/>
                </a:lnTo>
                <a:lnTo>
                  <a:pt x="203" y="23"/>
                </a:lnTo>
                <a:lnTo>
                  <a:pt x="228" y="14"/>
                </a:lnTo>
                <a:lnTo>
                  <a:pt x="256" y="6"/>
                </a:lnTo>
                <a:lnTo>
                  <a:pt x="283" y="5"/>
                </a:lnTo>
                <a:lnTo>
                  <a:pt x="316" y="1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8042275" y="1938338"/>
            <a:ext cx="660400" cy="501650"/>
          </a:xfrm>
          <a:custGeom>
            <a:avLst/>
            <a:gdLst>
              <a:gd name="T0" fmla="*/ 290 w 416"/>
              <a:gd name="T1" fmla="*/ 289 h 316"/>
              <a:gd name="T2" fmla="*/ 298 w 416"/>
              <a:gd name="T3" fmla="*/ 290 h 316"/>
              <a:gd name="T4" fmla="*/ 295 w 416"/>
              <a:gd name="T5" fmla="*/ 303 h 316"/>
              <a:gd name="T6" fmla="*/ 324 w 416"/>
              <a:gd name="T7" fmla="*/ 254 h 316"/>
              <a:gd name="T8" fmla="*/ 357 w 416"/>
              <a:gd name="T9" fmla="*/ 207 h 316"/>
              <a:gd name="T10" fmla="*/ 217 w 416"/>
              <a:gd name="T11" fmla="*/ 215 h 316"/>
              <a:gd name="T12" fmla="*/ 386 w 416"/>
              <a:gd name="T13" fmla="*/ 161 h 316"/>
              <a:gd name="T14" fmla="*/ 316 w 416"/>
              <a:gd name="T15" fmla="*/ 253 h 316"/>
              <a:gd name="T16" fmla="*/ 386 w 416"/>
              <a:gd name="T17" fmla="*/ 164 h 316"/>
              <a:gd name="T18" fmla="*/ 319 w 416"/>
              <a:gd name="T19" fmla="*/ 257 h 316"/>
              <a:gd name="T20" fmla="*/ 365 w 416"/>
              <a:gd name="T21" fmla="*/ 195 h 316"/>
              <a:gd name="T22" fmla="*/ 400 w 416"/>
              <a:gd name="T23" fmla="*/ 143 h 316"/>
              <a:gd name="T24" fmla="*/ 282 w 416"/>
              <a:gd name="T25" fmla="*/ 42 h 316"/>
              <a:gd name="T26" fmla="*/ 78 w 416"/>
              <a:gd name="T27" fmla="*/ 45 h 316"/>
              <a:gd name="T28" fmla="*/ 244 w 416"/>
              <a:gd name="T29" fmla="*/ 16 h 316"/>
              <a:gd name="T30" fmla="*/ 397 w 416"/>
              <a:gd name="T31" fmla="*/ 105 h 316"/>
              <a:gd name="T32" fmla="*/ 414 w 416"/>
              <a:gd name="T33" fmla="*/ 125 h 316"/>
              <a:gd name="T34" fmla="*/ 412 w 416"/>
              <a:gd name="T35" fmla="*/ 129 h 316"/>
              <a:gd name="T36" fmla="*/ 410 w 416"/>
              <a:gd name="T37" fmla="*/ 132 h 316"/>
              <a:gd name="T38" fmla="*/ 407 w 416"/>
              <a:gd name="T39" fmla="*/ 143 h 316"/>
              <a:gd name="T40" fmla="*/ 411 w 416"/>
              <a:gd name="T41" fmla="*/ 135 h 316"/>
              <a:gd name="T42" fmla="*/ 416 w 416"/>
              <a:gd name="T43" fmla="*/ 130 h 316"/>
              <a:gd name="T44" fmla="*/ 318 w 416"/>
              <a:gd name="T45" fmla="*/ 278 h 316"/>
              <a:gd name="T46" fmla="*/ 314 w 416"/>
              <a:gd name="T47" fmla="*/ 283 h 316"/>
              <a:gd name="T48" fmla="*/ 305 w 416"/>
              <a:gd name="T49" fmla="*/ 295 h 316"/>
              <a:gd name="T50" fmla="*/ 294 w 416"/>
              <a:gd name="T51" fmla="*/ 307 h 316"/>
              <a:gd name="T52" fmla="*/ 290 w 416"/>
              <a:gd name="T53" fmla="*/ 302 h 316"/>
              <a:gd name="T54" fmla="*/ 285 w 416"/>
              <a:gd name="T55" fmla="*/ 298 h 316"/>
              <a:gd name="T56" fmla="*/ 278 w 416"/>
              <a:gd name="T57" fmla="*/ 303 h 316"/>
              <a:gd name="T58" fmla="*/ 281 w 416"/>
              <a:gd name="T59" fmla="*/ 247 h 316"/>
              <a:gd name="T60" fmla="*/ 253 w 416"/>
              <a:gd name="T61" fmla="*/ 211 h 316"/>
              <a:gd name="T62" fmla="*/ 57 w 416"/>
              <a:gd name="T63" fmla="*/ 300 h 316"/>
              <a:gd name="T64" fmla="*/ 81 w 416"/>
              <a:gd name="T65" fmla="*/ 281 h 316"/>
              <a:gd name="T66" fmla="*/ 39 w 416"/>
              <a:gd name="T67" fmla="*/ 300 h 316"/>
              <a:gd name="T68" fmla="*/ 24 w 416"/>
              <a:gd name="T69" fmla="*/ 302 h 316"/>
              <a:gd name="T70" fmla="*/ 21 w 416"/>
              <a:gd name="T71" fmla="*/ 307 h 316"/>
              <a:gd name="T72" fmla="*/ 15 w 416"/>
              <a:gd name="T73" fmla="*/ 309 h 316"/>
              <a:gd name="T74" fmla="*/ 29 w 416"/>
              <a:gd name="T75" fmla="*/ 292 h 316"/>
              <a:gd name="T76" fmla="*/ 21 w 416"/>
              <a:gd name="T77" fmla="*/ 235 h 316"/>
              <a:gd name="T78" fmla="*/ 0 w 416"/>
              <a:gd name="T79" fmla="*/ 64 h 316"/>
              <a:gd name="T80" fmla="*/ 5 w 416"/>
              <a:gd name="T81" fmla="*/ 64 h 316"/>
              <a:gd name="T82" fmla="*/ 16 w 416"/>
              <a:gd name="T83" fmla="*/ 69 h 316"/>
              <a:gd name="T84" fmla="*/ 29 w 416"/>
              <a:gd name="T85" fmla="*/ 143 h 316"/>
              <a:gd name="T86" fmla="*/ 37 w 416"/>
              <a:gd name="T87" fmla="*/ 290 h 316"/>
              <a:gd name="T88" fmla="*/ 151 w 416"/>
              <a:gd name="T89" fmla="*/ 241 h 316"/>
              <a:gd name="T90" fmla="*/ 284 w 416"/>
              <a:gd name="T91" fmla="*/ 185 h 316"/>
              <a:gd name="T92" fmla="*/ 293 w 416"/>
              <a:gd name="T93" fmla="*/ 185 h 316"/>
              <a:gd name="T94" fmla="*/ 286 w 416"/>
              <a:gd name="T95" fmla="*/ 194 h 316"/>
              <a:gd name="T96" fmla="*/ 318 w 416"/>
              <a:gd name="T97" fmla="*/ 239 h 316"/>
              <a:gd name="T98" fmla="*/ 393 w 416"/>
              <a:gd name="T99" fmla="*/ 149 h 316"/>
              <a:gd name="T100" fmla="*/ 389 w 416"/>
              <a:gd name="T101" fmla="*/ 110 h 316"/>
              <a:gd name="T102" fmla="*/ 214 w 416"/>
              <a:gd name="T103" fmla="*/ 8 h 316"/>
              <a:gd name="T104" fmla="*/ 239 w 416"/>
              <a:gd name="T105" fmla="*/ 62 h 316"/>
              <a:gd name="T106" fmla="*/ 264 w 416"/>
              <a:gd name="T107" fmla="*/ 109 h 316"/>
              <a:gd name="T108" fmla="*/ 265 w 416"/>
              <a:gd name="T109" fmla="*/ 130 h 316"/>
              <a:gd name="T110" fmla="*/ 255 w 416"/>
              <a:gd name="T111" fmla="*/ 115 h 316"/>
              <a:gd name="T112" fmla="*/ 248 w 416"/>
              <a:gd name="T113" fmla="*/ 119 h 316"/>
              <a:gd name="T114" fmla="*/ 127 w 416"/>
              <a:gd name="T115" fmla="*/ 72 h 316"/>
              <a:gd name="T116" fmla="*/ 15 w 416"/>
              <a:gd name="T117" fmla="*/ 24 h 316"/>
              <a:gd name="T118" fmla="*/ 33 w 416"/>
              <a:gd name="T119" fmla="*/ 25 h 316"/>
              <a:gd name="T120" fmla="*/ 209 w 416"/>
              <a:gd name="T121" fmla="*/ 87 h 316"/>
              <a:gd name="T122" fmla="*/ 209 w 416"/>
              <a:gd name="T123" fmla="*/ 9 h 316"/>
              <a:gd name="T124" fmla="*/ 213 w 416"/>
              <a:gd name="T125" fmla="*/ 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6" h="316">
                <a:moveTo>
                  <a:pt x="289" y="286"/>
                </a:moveTo>
                <a:lnTo>
                  <a:pt x="289" y="286"/>
                </a:lnTo>
                <a:lnTo>
                  <a:pt x="289" y="294"/>
                </a:lnTo>
                <a:lnTo>
                  <a:pt x="292" y="291"/>
                </a:lnTo>
                <a:lnTo>
                  <a:pt x="290" y="287"/>
                </a:lnTo>
                <a:lnTo>
                  <a:pt x="290" y="289"/>
                </a:lnTo>
                <a:lnTo>
                  <a:pt x="290" y="289"/>
                </a:lnTo>
                <a:lnTo>
                  <a:pt x="289" y="286"/>
                </a:lnTo>
                <a:close/>
                <a:moveTo>
                  <a:pt x="305" y="277"/>
                </a:moveTo>
                <a:lnTo>
                  <a:pt x="295" y="290"/>
                </a:lnTo>
                <a:lnTo>
                  <a:pt x="295" y="296"/>
                </a:lnTo>
                <a:lnTo>
                  <a:pt x="298" y="290"/>
                </a:lnTo>
                <a:lnTo>
                  <a:pt x="301" y="283"/>
                </a:lnTo>
                <a:lnTo>
                  <a:pt x="305" y="277"/>
                </a:lnTo>
                <a:close/>
                <a:moveTo>
                  <a:pt x="324" y="254"/>
                </a:moveTo>
                <a:lnTo>
                  <a:pt x="314" y="270"/>
                </a:lnTo>
                <a:lnTo>
                  <a:pt x="303" y="286"/>
                </a:lnTo>
                <a:lnTo>
                  <a:pt x="295" y="303"/>
                </a:lnTo>
                <a:lnTo>
                  <a:pt x="295" y="303"/>
                </a:lnTo>
                <a:lnTo>
                  <a:pt x="302" y="296"/>
                </a:lnTo>
                <a:lnTo>
                  <a:pt x="309" y="285"/>
                </a:lnTo>
                <a:lnTo>
                  <a:pt x="314" y="274"/>
                </a:lnTo>
                <a:lnTo>
                  <a:pt x="319" y="264"/>
                </a:lnTo>
                <a:lnTo>
                  <a:pt x="324" y="254"/>
                </a:lnTo>
                <a:close/>
                <a:moveTo>
                  <a:pt x="286" y="239"/>
                </a:moveTo>
                <a:lnTo>
                  <a:pt x="286" y="240"/>
                </a:lnTo>
                <a:lnTo>
                  <a:pt x="289" y="268"/>
                </a:lnTo>
                <a:lnTo>
                  <a:pt x="288" y="247"/>
                </a:lnTo>
                <a:lnTo>
                  <a:pt x="286" y="239"/>
                </a:lnTo>
                <a:close/>
                <a:moveTo>
                  <a:pt x="357" y="207"/>
                </a:moveTo>
                <a:lnTo>
                  <a:pt x="336" y="237"/>
                </a:lnTo>
                <a:lnTo>
                  <a:pt x="343" y="228"/>
                </a:lnTo>
                <a:lnTo>
                  <a:pt x="357" y="207"/>
                </a:lnTo>
                <a:close/>
                <a:moveTo>
                  <a:pt x="267" y="198"/>
                </a:moveTo>
                <a:lnTo>
                  <a:pt x="242" y="206"/>
                </a:lnTo>
                <a:lnTo>
                  <a:pt x="217" y="215"/>
                </a:lnTo>
                <a:lnTo>
                  <a:pt x="176" y="233"/>
                </a:lnTo>
                <a:lnTo>
                  <a:pt x="217" y="219"/>
                </a:lnTo>
                <a:lnTo>
                  <a:pt x="242" y="210"/>
                </a:lnTo>
                <a:lnTo>
                  <a:pt x="267" y="198"/>
                </a:lnTo>
                <a:close/>
                <a:moveTo>
                  <a:pt x="387" y="160"/>
                </a:moveTo>
                <a:lnTo>
                  <a:pt x="386" y="161"/>
                </a:lnTo>
                <a:lnTo>
                  <a:pt x="364" y="185"/>
                </a:lnTo>
                <a:lnTo>
                  <a:pt x="343" y="210"/>
                </a:lnTo>
                <a:lnTo>
                  <a:pt x="318" y="243"/>
                </a:lnTo>
                <a:lnTo>
                  <a:pt x="294" y="278"/>
                </a:lnTo>
                <a:lnTo>
                  <a:pt x="294" y="285"/>
                </a:lnTo>
                <a:lnTo>
                  <a:pt x="316" y="253"/>
                </a:lnTo>
                <a:lnTo>
                  <a:pt x="339" y="220"/>
                </a:lnTo>
                <a:lnTo>
                  <a:pt x="364" y="190"/>
                </a:lnTo>
                <a:lnTo>
                  <a:pt x="387" y="160"/>
                </a:lnTo>
                <a:close/>
                <a:moveTo>
                  <a:pt x="395" y="152"/>
                </a:moveTo>
                <a:lnTo>
                  <a:pt x="393" y="155"/>
                </a:lnTo>
                <a:lnTo>
                  <a:pt x="386" y="164"/>
                </a:lnTo>
                <a:lnTo>
                  <a:pt x="379" y="173"/>
                </a:lnTo>
                <a:lnTo>
                  <a:pt x="365" y="191"/>
                </a:lnTo>
                <a:lnTo>
                  <a:pt x="351" y="211"/>
                </a:lnTo>
                <a:lnTo>
                  <a:pt x="331" y="239"/>
                </a:lnTo>
                <a:lnTo>
                  <a:pt x="313" y="266"/>
                </a:lnTo>
                <a:lnTo>
                  <a:pt x="319" y="257"/>
                </a:lnTo>
                <a:lnTo>
                  <a:pt x="326" y="248"/>
                </a:lnTo>
                <a:lnTo>
                  <a:pt x="336" y="231"/>
                </a:lnTo>
                <a:lnTo>
                  <a:pt x="349" y="212"/>
                </a:lnTo>
                <a:lnTo>
                  <a:pt x="362" y="197"/>
                </a:lnTo>
                <a:lnTo>
                  <a:pt x="364" y="195"/>
                </a:lnTo>
                <a:lnTo>
                  <a:pt x="365" y="195"/>
                </a:lnTo>
                <a:lnTo>
                  <a:pt x="366" y="195"/>
                </a:lnTo>
                <a:lnTo>
                  <a:pt x="377" y="178"/>
                </a:lnTo>
                <a:lnTo>
                  <a:pt x="395" y="152"/>
                </a:lnTo>
                <a:close/>
                <a:moveTo>
                  <a:pt x="402" y="142"/>
                </a:moveTo>
                <a:lnTo>
                  <a:pt x="400" y="144"/>
                </a:lnTo>
                <a:lnTo>
                  <a:pt x="400" y="143"/>
                </a:lnTo>
                <a:lnTo>
                  <a:pt x="402" y="142"/>
                </a:lnTo>
                <a:close/>
                <a:moveTo>
                  <a:pt x="20" y="96"/>
                </a:moveTo>
                <a:lnTo>
                  <a:pt x="22" y="161"/>
                </a:lnTo>
                <a:lnTo>
                  <a:pt x="24" y="129"/>
                </a:lnTo>
                <a:lnTo>
                  <a:pt x="20" y="96"/>
                </a:lnTo>
                <a:close/>
                <a:moveTo>
                  <a:pt x="282" y="42"/>
                </a:moveTo>
                <a:lnTo>
                  <a:pt x="315" y="62"/>
                </a:lnTo>
                <a:lnTo>
                  <a:pt x="331" y="69"/>
                </a:lnTo>
                <a:lnTo>
                  <a:pt x="309" y="55"/>
                </a:lnTo>
                <a:lnTo>
                  <a:pt x="282" y="42"/>
                </a:lnTo>
                <a:close/>
                <a:moveTo>
                  <a:pt x="55" y="37"/>
                </a:moveTo>
                <a:lnTo>
                  <a:pt x="78" y="45"/>
                </a:lnTo>
                <a:lnTo>
                  <a:pt x="96" y="52"/>
                </a:lnTo>
                <a:lnTo>
                  <a:pt x="68" y="41"/>
                </a:lnTo>
                <a:lnTo>
                  <a:pt x="55" y="37"/>
                </a:lnTo>
                <a:close/>
                <a:moveTo>
                  <a:pt x="215" y="0"/>
                </a:moveTo>
                <a:lnTo>
                  <a:pt x="230" y="7"/>
                </a:lnTo>
                <a:lnTo>
                  <a:pt x="244" y="16"/>
                </a:lnTo>
                <a:lnTo>
                  <a:pt x="257" y="24"/>
                </a:lnTo>
                <a:lnTo>
                  <a:pt x="285" y="37"/>
                </a:lnTo>
                <a:lnTo>
                  <a:pt x="313" y="51"/>
                </a:lnTo>
                <a:lnTo>
                  <a:pt x="355" y="77"/>
                </a:lnTo>
                <a:lnTo>
                  <a:pt x="395" y="105"/>
                </a:lnTo>
                <a:lnTo>
                  <a:pt x="397" y="105"/>
                </a:lnTo>
                <a:lnTo>
                  <a:pt x="395" y="106"/>
                </a:lnTo>
                <a:lnTo>
                  <a:pt x="403" y="111"/>
                </a:lnTo>
                <a:lnTo>
                  <a:pt x="408" y="117"/>
                </a:lnTo>
                <a:lnTo>
                  <a:pt x="414" y="123"/>
                </a:lnTo>
                <a:lnTo>
                  <a:pt x="414" y="123"/>
                </a:lnTo>
                <a:lnTo>
                  <a:pt x="414" y="125"/>
                </a:lnTo>
                <a:lnTo>
                  <a:pt x="414" y="126"/>
                </a:lnTo>
                <a:lnTo>
                  <a:pt x="415" y="126"/>
                </a:lnTo>
                <a:lnTo>
                  <a:pt x="415" y="126"/>
                </a:lnTo>
                <a:lnTo>
                  <a:pt x="415" y="127"/>
                </a:lnTo>
                <a:lnTo>
                  <a:pt x="414" y="127"/>
                </a:lnTo>
                <a:lnTo>
                  <a:pt x="412" y="129"/>
                </a:lnTo>
                <a:lnTo>
                  <a:pt x="411" y="130"/>
                </a:lnTo>
                <a:lnTo>
                  <a:pt x="408" y="132"/>
                </a:lnTo>
                <a:lnTo>
                  <a:pt x="407" y="138"/>
                </a:lnTo>
                <a:lnTo>
                  <a:pt x="410" y="134"/>
                </a:lnTo>
                <a:lnTo>
                  <a:pt x="410" y="134"/>
                </a:lnTo>
                <a:lnTo>
                  <a:pt x="410" y="132"/>
                </a:lnTo>
                <a:lnTo>
                  <a:pt x="411" y="132"/>
                </a:lnTo>
                <a:lnTo>
                  <a:pt x="411" y="134"/>
                </a:lnTo>
                <a:lnTo>
                  <a:pt x="408" y="139"/>
                </a:lnTo>
                <a:lnTo>
                  <a:pt x="404" y="144"/>
                </a:lnTo>
                <a:lnTo>
                  <a:pt x="403" y="146"/>
                </a:lnTo>
                <a:lnTo>
                  <a:pt x="407" y="143"/>
                </a:lnTo>
                <a:lnTo>
                  <a:pt x="410" y="139"/>
                </a:lnTo>
                <a:lnTo>
                  <a:pt x="414" y="135"/>
                </a:lnTo>
                <a:lnTo>
                  <a:pt x="412" y="136"/>
                </a:lnTo>
                <a:lnTo>
                  <a:pt x="411" y="136"/>
                </a:lnTo>
                <a:lnTo>
                  <a:pt x="411" y="136"/>
                </a:lnTo>
                <a:lnTo>
                  <a:pt x="411" y="135"/>
                </a:lnTo>
                <a:lnTo>
                  <a:pt x="412" y="132"/>
                </a:lnTo>
                <a:lnTo>
                  <a:pt x="412" y="131"/>
                </a:lnTo>
                <a:lnTo>
                  <a:pt x="414" y="131"/>
                </a:lnTo>
                <a:lnTo>
                  <a:pt x="415" y="130"/>
                </a:lnTo>
                <a:lnTo>
                  <a:pt x="415" y="129"/>
                </a:lnTo>
                <a:lnTo>
                  <a:pt x="416" y="130"/>
                </a:lnTo>
                <a:lnTo>
                  <a:pt x="416" y="131"/>
                </a:lnTo>
                <a:lnTo>
                  <a:pt x="403" y="152"/>
                </a:lnTo>
                <a:lnTo>
                  <a:pt x="387" y="172"/>
                </a:lnTo>
                <a:lnTo>
                  <a:pt x="353" y="219"/>
                </a:lnTo>
                <a:lnTo>
                  <a:pt x="336" y="249"/>
                </a:lnTo>
                <a:lnTo>
                  <a:pt x="318" y="278"/>
                </a:lnTo>
                <a:lnTo>
                  <a:pt x="314" y="286"/>
                </a:lnTo>
                <a:lnTo>
                  <a:pt x="309" y="292"/>
                </a:lnTo>
                <a:lnTo>
                  <a:pt x="303" y="299"/>
                </a:lnTo>
                <a:lnTo>
                  <a:pt x="303" y="299"/>
                </a:lnTo>
                <a:lnTo>
                  <a:pt x="303" y="299"/>
                </a:lnTo>
                <a:lnTo>
                  <a:pt x="314" y="283"/>
                </a:lnTo>
                <a:lnTo>
                  <a:pt x="323" y="268"/>
                </a:lnTo>
                <a:lnTo>
                  <a:pt x="339" y="239"/>
                </a:lnTo>
                <a:lnTo>
                  <a:pt x="323" y="262"/>
                </a:lnTo>
                <a:lnTo>
                  <a:pt x="309" y="287"/>
                </a:lnTo>
                <a:lnTo>
                  <a:pt x="306" y="291"/>
                </a:lnTo>
                <a:lnTo>
                  <a:pt x="305" y="295"/>
                </a:lnTo>
                <a:lnTo>
                  <a:pt x="302" y="299"/>
                </a:lnTo>
                <a:lnTo>
                  <a:pt x="298" y="302"/>
                </a:lnTo>
                <a:lnTo>
                  <a:pt x="295" y="304"/>
                </a:lnTo>
                <a:lnTo>
                  <a:pt x="294" y="306"/>
                </a:lnTo>
                <a:lnTo>
                  <a:pt x="294" y="306"/>
                </a:lnTo>
                <a:lnTo>
                  <a:pt x="294" y="307"/>
                </a:lnTo>
                <a:lnTo>
                  <a:pt x="293" y="308"/>
                </a:lnTo>
                <a:lnTo>
                  <a:pt x="292" y="308"/>
                </a:lnTo>
                <a:lnTo>
                  <a:pt x="292" y="307"/>
                </a:lnTo>
                <a:lnTo>
                  <a:pt x="292" y="298"/>
                </a:lnTo>
                <a:lnTo>
                  <a:pt x="292" y="300"/>
                </a:lnTo>
                <a:lnTo>
                  <a:pt x="290" y="302"/>
                </a:lnTo>
                <a:lnTo>
                  <a:pt x="290" y="303"/>
                </a:lnTo>
                <a:lnTo>
                  <a:pt x="289" y="304"/>
                </a:lnTo>
                <a:lnTo>
                  <a:pt x="288" y="306"/>
                </a:lnTo>
                <a:lnTo>
                  <a:pt x="286" y="306"/>
                </a:lnTo>
                <a:lnTo>
                  <a:pt x="285" y="302"/>
                </a:lnTo>
                <a:lnTo>
                  <a:pt x="285" y="298"/>
                </a:lnTo>
                <a:lnTo>
                  <a:pt x="285" y="294"/>
                </a:lnTo>
                <a:lnTo>
                  <a:pt x="281" y="300"/>
                </a:lnTo>
                <a:lnTo>
                  <a:pt x="280" y="302"/>
                </a:lnTo>
                <a:lnTo>
                  <a:pt x="280" y="302"/>
                </a:lnTo>
                <a:lnTo>
                  <a:pt x="278" y="303"/>
                </a:lnTo>
                <a:lnTo>
                  <a:pt x="278" y="303"/>
                </a:lnTo>
                <a:lnTo>
                  <a:pt x="278" y="302"/>
                </a:lnTo>
                <a:lnTo>
                  <a:pt x="281" y="294"/>
                </a:lnTo>
                <a:lnTo>
                  <a:pt x="285" y="287"/>
                </a:lnTo>
                <a:lnTo>
                  <a:pt x="284" y="269"/>
                </a:lnTo>
                <a:lnTo>
                  <a:pt x="281" y="252"/>
                </a:lnTo>
                <a:lnTo>
                  <a:pt x="281" y="247"/>
                </a:lnTo>
                <a:lnTo>
                  <a:pt x="281" y="236"/>
                </a:lnTo>
                <a:lnTo>
                  <a:pt x="280" y="223"/>
                </a:lnTo>
                <a:lnTo>
                  <a:pt x="280" y="210"/>
                </a:lnTo>
                <a:lnTo>
                  <a:pt x="281" y="198"/>
                </a:lnTo>
                <a:lnTo>
                  <a:pt x="281" y="197"/>
                </a:lnTo>
                <a:lnTo>
                  <a:pt x="253" y="211"/>
                </a:lnTo>
                <a:lnTo>
                  <a:pt x="226" y="222"/>
                </a:lnTo>
                <a:lnTo>
                  <a:pt x="150" y="252"/>
                </a:lnTo>
                <a:lnTo>
                  <a:pt x="131" y="258"/>
                </a:lnTo>
                <a:lnTo>
                  <a:pt x="114" y="268"/>
                </a:lnTo>
                <a:lnTo>
                  <a:pt x="85" y="285"/>
                </a:lnTo>
                <a:lnTo>
                  <a:pt x="57" y="300"/>
                </a:lnTo>
                <a:lnTo>
                  <a:pt x="28" y="316"/>
                </a:lnTo>
                <a:lnTo>
                  <a:pt x="28" y="316"/>
                </a:lnTo>
                <a:lnTo>
                  <a:pt x="29" y="316"/>
                </a:lnTo>
                <a:lnTo>
                  <a:pt x="59" y="296"/>
                </a:lnTo>
                <a:lnTo>
                  <a:pt x="91" y="278"/>
                </a:lnTo>
                <a:lnTo>
                  <a:pt x="81" y="281"/>
                </a:lnTo>
                <a:lnTo>
                  <a:pt x="43" y="294"/>
                </a:lnTo>
                <a:lnTo>
                  <a:pt x="39" y="295"/>
                </a:lnTo>
                <a:lnTo>
                  <a:pt x="41" y="296"/>
                </a:lnTo>
                <a:lnTo>
                  <a:pt x="42" y="298"/>
                </a:lnTo>
                <a:lnTo>
                  <a:pt x="41" y="299"/>
                </a:lnTo>
                <a:lnTo>
                  <a:pt x="39" y="300"/>
                </a:lnTo>
                <a:lnTo>
                  <a:pt x="38" y="302"/>
                </a:lnTo>
                <a:lnTo>
                  <a:pt x="37" y="302"/>
                </a:lnTo>
                <a:lnTo>
                  <a:pt x="34" y="299"/>
                </a:lnTo>
                <a:lnTo>
                  <a:pt x="32" y="298"/>
                </a:lnTo>
                <a:lnTo>
                  <a:pt x="28" y="299"/>
                </a:lnTo>
                <a:lnTo>
                  <a:pt x="24" y="302"/>
                </a:lnTo>
                <a:lnTo>
                  <a:pt x="22" y="303"/>
                </a:lnTo>
                <a:lnTo>
                  <a:pt x="21" y="303"/>
                </a:lnTo>
                <a:lnTo>
                  <a:pt x="21" y="303"/>
                </a:lnTo>
                <a:lnTo>
                  <a:pt x="22" y="304"/>
                </a:lnTo>
                <a:lnTo>
                  <a:pt x="22" y="306"/>
                </a:lnTo>
                <a:lnTo>
                  <a:pt x="21" y="307"/>
                </a:lnTo>
                <a:lnTo>
                  <a:pt x="20" y="308"/>
                </a:lnTo>
                <a:lnTo>
                  <a:pt x="18" y="309"/>
                </a:lnTo>
                <a:lnTo>
                  <a:pt x="17" y="311"/>
                </a:lnTo>
                <a:lnTo>
                  <a:pt x="16" y="311"/>
                </a:lnTo>
                <a:lnTo>
                  <a:pt x="15" y="311"/>
                </a:lnTo>
                <a:lnTo>
                  <a:pt x="15" y="309"/>
                </a:lnTo>
                <a:lnTo>
                  <a:pt x="15" y="308"/>
                </a:lnTo>
                <a:lnTo>
                  <a:pt x="15" y="308"/>
                </a:lnTo>
                <a:lnTo>
                  <a:pt x="17" y="303"/>
                </a:lnTo>
                <a:lnTo>
                  <a:pt x="21" y="299"/>
                </a:lnTo>
                <a:lnTo>
                  <a:pt x="25" y="295"/>
                </a:lnTo>
                <a:lnTo>
                  <a:pt x="29" y="292"/>
                </a:lnTo>
                <a:lnTo>
                  <a:pt x="28" y="286"/>
                </a:lnTo>
                <a:lnTo>
                  <a:pt x="26" y="279"/>
                </a:lnTo>
                <a:lnTo>
                  <a:pt x="25" y="273"/>
                </a:lnTo>
                <a:lnTo>
                  <a:pt x="25" y="260"/>
                </a:lnTo>
                <a:lnTo>
                  <a:pt x="22" y="248"/>
                </a:lnTo>
                <a:lnTo>
                  <a:pt x="21" y="235"/>
                </a:lnTo>
                <a:lnTo>
                  <a:pt x="21" y="229"/>
                </a:lnTo>
                <a:lnTo>
                  <a:pt x="20" y="215"/>
                </a:lnTo>
                <a:lnTo>
                  <a:pt x="17" y="198"/>
                </a:lnTo>
                <a:lnTo>
                  <a:pt x="8" y="148"/>
                </a:lnTo>
                <a:lnTo>
                  <a:pt x="3" y="106"/>
                </a:lnTo>
                <a:lnTo>
                  <a:pt x="0" y="64"/>
                </a:lnTo>
                <a:lnTo>
                  <a:pt x="1" y="21"/>
                </a:lnTo>
                <a:lnTo>
                  <a:pt x="1" y="21"/>
                </a:lnTo>
                <a:lnTo>
                  <a:pt x="3" y="20"/>
                </a:lnTo>
                <a:lnTo>
                  <a:pt x="3" y="20"/>
                </a:lnTo>
                <a:lnTo>
                  <a:pt x="4" y="20"/>
                </a:lnTo>
                <a:lnTo>
                  <a:pt x="5" y="64"/>
                </a:lnTo>
                <a:lnTo>
                  <a:pt x="8" y="109"/>
                </a:lnTo>
                <a:lnTo>
                  <a:pt x="15" y="152"/>
                </a:lnTo>
                <a:lnTo>
                  <a:pt x="13" y="73"/>
                </a:lnTo>
                <a:lnTo>
                  <a:pt x="15" y="72"/>
                </a:lnTo>
                <a:lnTo>
                  <a:pt x="15" y="71"/>
                </a:lnTo>
                <a:lnTo>
                  <a:pt x="16" y="69"/>
                </a:lnTo>
                <a:lnTo>
                  <a:pt x="18" y="68"/>
                </a:lnTo>
                <a:lnTo>
                  <a:pt x="20" y="68"/>
                </a:lnTo>
                <a:lnTo>
                  <a:pt x="20" y="69"/>
                </a:lnTo>
                <a:lnTo>
                  <a:pt x="28" y="93"/>
                </a:lnTo>
                <a:lnTo>
                  <a:pt x="30" y="118"/>
                </a:lnTo>
                <a:lnTo>
                  <a:pt x="29" y="143"/>
                </a:lnTo>
                <a:lnTo>
                  <a:pt x="28" y="168"/>
                </a:lnTo>
                <a:lnTo>
                  <a:pt x="28" y="212"/>
                </a:lnTo>
                <a:lnTo>
                  <a:pt x="33" y="247"/>
                </a:lnTo>
                <a:lnTo>
                  <a:pt x="36" y="282"/>
                </a:lnTo>
                <a:lnTo>
                  <a:pt x="34" y="285"/>
                </a:lnTo>
                <a:lnTo>
                  <a:pt x="37" y="290"/>
                </a:lnTo>
                <a:lnTo>
                  <a:pt x="45" y="287"/>
                </a:lnTo>
                <a:lnTo>
                  <a:pt x="53" y="285"/>
                </a:lnTo>
                <a:lnTo>
                  <a:pt x="93" y="268"/>
                </a:lnTo>
                <a:lnTo>
                  <a:pt x="134" y="250"/>
                </a:lnTo>
                <a:lnTo>
                  <a:pt x="139" y="248"/>
                </a:lnTo>
                <a:lnTo>
                  <a:pt x="151" y="241"/>
                </a:lnTo>
                <a:lnTo>
                  <a:pt x="185" y="224"/>
                </a:lnTo>
                <a:lnTo>
                  <a:pt x="219" y="209"/>
                </a:lnTo>
                <a:lnTo>
                  <a:pt x="251" y="197"/>
                </a:lnTo>
                <a:lnTo>
                  <a:pt x="282" y="186"/>
                </a:lnTo>
                <a:lnTo>
                  <a:pt x="282" y="186"/>
                </a:lnTo>
                <a:lnTo>
                  <a:pt x="284" y="185"/>
                </a:lnTo>
                <a:lnTo>
                  <a:pt x="285" y="185"/>
                </a:lnTo>
                <a:lnTo>
                  <a:pt x="285" y="186"/>
                </a:lnTo>
                <a:lnTo>
                  <a:pt x="285" y="186"/>
                </a:lnTo>
                <a:lnTo>
                  <a:pt x="292" y="184"/>
                </a:lnTo>
                <a:lnTo>
                  <a:pt x="293" y="184"/>
                </a:lnTo>
                <a:lnTo>
                  <a:pt x="293" y="185"/>
                </a:lnTo>
                <a:lnTo>
                  <a:pt x="293" y="186"/>
                </a:lnTo>
                <a:lnTo>
                  <a:pt x="293" y="188"/>
                </a:lnTo>
                <a:lnTo>
                  <a:pt x="292" y="189"/>
                </a:lnTo>
                <a:lnTo>
                  <a:pt x="290" y="190"/>
                </a:lnTo>
                <a:lnTo>
                  <a:pt x="289" y="191"/>
                </a:lnTo>
                <a:lnTo>
                  <a:pt x="286" y="194"/>
                </a:lnTo>
                <a:lnTo>
                  <a:pt x="286" y="203"/>
                </a:lnTo>
                <a:lnTo>
                  <a:pt x="286" y="214"/>
                </a:lnTo>
                <a:lnTo>
                  <a:pt x="292" y="250"/>
                </a:lnTo>
                <a:lnTo>
                  <a:pt x="294" y="273"/>
                </a:lnTo>
                <a:lnTo>
                  <a:pt x="299" y="266"/>
                </a:lnTo>
                <a:lnTo>
                  <a:pt x="318" y="239"/>
                </a:lnTo>
                <a:lnTo>
                  <a:pt x="337" y="214"/>
                </a:lnTo>
                <a:lnTo>
                  <a:pt x="356" y="190"/>
                </a:lnTo>
                <a:lnTo>
                  <a:pt x="376" y="168"/>
                </a:lnTo>
                <a:lnTo>
                  <a:pt x="382" y="163"/>
                </a:lnTo>
                <a:lnTo>
                  <a:pt x="387" y="156"/>
                </a:lnTo>
                <a:lnTo>
                  <a:pt x="393" y="149"/>
                </a:lnTo>
                <a:lnTo>
                  <a:pt x="397" y="147"/>
                </a:lnTo>
                <a:lnTo>
                  <a:pt x="404" y="135"/>
                </a:lnTo>
                <a:lnTo>
                  <a:pt x="406" y="132"/>
                </a:lnTo>
                <a:lnTo>
                  <a:pt x="408" y="129"/>
                </a:lnTo>
                <a:lnTo>
                  <a:pt x="411" y="127"/>
                </a:lnTo>
                <a:lnTo>
                  <a:pt x="389" y="110"/>
                </a:lnTo>
                <a:lnTo>
                  <a:pt x="365" y="94"/>
                </a:lnTo>
                <a:lnTo>
                  <a:pt x="339" y="80"/>
                </a:lnTo>
                <a:lnTo>
                  <a:pt x="313" y="66"/>
                </a:lnTo>
                <a:lnTo>
                  <a:pt x="280" y="46"/>
                </a:lnTo>
                <a:lnTo>
                  <a:pt x="247" y="25"/>
                </a:lnTo>
                <a:lnTo>
                  <a:pt x="214" y="8"/>
                </a:lnTo>
                <a:lnTo>
                  <a:pt x="215" y="14"/>
                </a:lnTo>
                <a:lnTo>
                  <a:pt x="215" y="14"/>
                </a:lnTo>
                <a:lnTo>
                  <a:pt x="219" y="22"/>
                </a:lnTo>
                <a:lnTo>
                  <a:pt x="222" y="26"/>
                </a:lnTo>
                <a:lnTo>
                  <a:pt x="225" y="30"/>
                </a:lnTo>
                <a:lnTo>
                  <a:pt x="239" y="62"/>
                </a:lnTo>
                <a:lnTo>
                  <a:pt x="250" y="90"/>
                </a:lnTo>
                <a:lnTo>
                  <a:pt x="253" y="98"/>
                </a:lnTo>
                <a:lnTo>
                  <a:pt x="255" y="104"/>
                </a:lnTo>
                <a:lnTo>
                  <a:pt x="260" y="105"/>
                </a:lnTo>
                <a:lnTo>
                  <a:pt x="264" y="108"/>
                </a:lnTo>
                <a:lnTo>
                  <a:pt x="264" y="109"/>
                </a:lnTo>
                <a:lnTo>
                  <a:pt x="263" y="110"/>
                </a:lnTo>
                <a:lnTo>
                  <a:pt x="263" y="113"/>
                </a:lnTo>
                <a:lnTo>
                  <a:pt x="261" y="114"/>
                </a:lnTo>
                <a:lnTo>
                  <a:pt x="260" y="114"/>
                </a:lnTo>
                <a:lnTo>
                  <a:pt x="260" y="114"/>
                </a:lnTo>
                <a:lnTo>
                  <a:pt x="265" y="130"/>
                </a:lnTo>
                <a:lnTo>
                  <a:pt x="265" y="130"/>
                </a:lnTo>
                <a:lnTo>
                  <a:pt x="265" y="131"/>
                </a:lnTo>
                <a:lnTo>
                  <a:pt x="264" y="132"/>
                </a:lnTo>
                <a:lnTo>
                  <a:pt x="263" y="132"/>
                </a:lnTo>
                <a:lnTo>
                  <a:pt x="259" y="125"/>
                </a:lnTo>
                <a:lnTo>
                  <a:pt x="255" y="115"/>
                </a:lnTo>
                <a:lnTo>
                  <a:pt x="253" y="118"/>
                </a:lnTo>
                <a:lnTo>
                  <a:pt x="252" y="118"/>
                </a:lnTo>
                <a:lnTo>
                  <a:pt x="252" y="118"/>
                </a:lnTo>
                <a:lnTo>
                  <a:pt x="251" y="117"/>
                </a:lnTo>
                <a:lnTo>
                  <a:pt x="250" y="118"/>
                </a:lnTo>
                <a:lnTo>
                  <a:pt x="248" y="119"/>
                </a:lnTo>
                <a:lnTo>
                  <a:pt x="236" y="113"/>
                </a:lnTo>
                <a:lnTo>
                  <a:pt x="223" y="106"/>
                </a:lnTo>
                <a:lnTo>
                  <a:pt x="217" y="104"/>
                </a:lnTo>
                <a:lnTo>
                  <a:pt x="196" y="96"/>
                </a:lnTo>
                <a:lnTo>
                  <a:pt x="162" y="84"/>
                </a:lnTo>
                <a:lnTo>
                  <a:pt x="127" y="72"/>
                </a:lnTo>
                <a:lnTo>
                  <a:pt x="95" y="63"/>
                </a:lnTo>
                <a:lnTo>
                  <a:pt x="63" y="50"/>
                </a:lnTo>
                <a:lnTo>
                  <a:pt x="50" y="43"/>
                </a:lnTo>
                <a:lnTo>
                  <a:pt x="15" y="26"/>
                </a:lnTo>
                <a:lnTo>
                  <a:pt x="15" y="25"/>
                </a:lnTo>
                <a:lnTo>
                  <a:pt x="15" y="24"/>
                </a:lnTo>
                <a:lnTo>
                  <a:pt x="16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1" y="20"/>
                </a:lnTo>
                <a:lnTo>
                  <a:pt x="33" y="25"/>
                </a:lnTo>
                <a:lnTo>
                  <a:pt x="46" y="29"/>
                </a:lnTo>
                <a:lnTo>
                  <a:pt x="59" y="33"/>
                </a:lnTo>
                <a:lnTo>
                  <a:pt x="91" y="45"/>
                </a:lnTo>
                <a:lnTo>
                  <a:pt x="121" y="56"/>
                </a:lnTo>
                <a:lnTo>
                  <a:pt x="152" y="68"/>
                </a:lnTo>
                <a:lnTo>
                  <a:pt x="209" y="87"/>
                </a:lnTo>
                <a:lnTo>
                  <a:pt x="242" y="100"/>
                </a:lnTo>
                <a:lnTo>
                  <a:pt x="236" y="83"/>
                </a:lnTo>
                <a:lnTo>
                  <a:pt x="223" y="54"/>
                </a:lnTo>
                <a:lnTo>
                  <a:pt x="214" y="25"/>
                </a:lnTo>
                <a:lnTo>
                  <a:pt x="210" y="17"/>
                </a:lnTo>
                <a:lnTo>
                  <a:pt x="209" y="9"/>
                </a:lnTo>
                <a:lnTo>
                  <a:pt x="209" y="8"/>
                </a:lnTo>
                <a:lnTo>
                  <a:pt x="210" y="7"/>
                </a:lnTo>
                <a:lnTo>
                  <a:pt x="211" y="5"/>
                </a:lnTo>
                <a:lnTo>
                  <a:pt x="211" y="5"/>
                </a:lnTo>
                <a:lnTo>
                  <a:pt x="213" y="5"/>
                </a:lnTo>
                <a:lnTo>
                  <a:pt x="213" y="7"/>
                </a:lnTo>
                <a:lnTo>
                  <a:pt x="236" y="16"/>
                </a:lnTo>
                <a:lnTo>
                  <a:pt x="215" y="1"/>
                </a:lnTo>
                <a:lnTo>
                  <a:pt x="215" y="1"/>
                </a:lnTo>
                <a:lnTo>
                  <a:pt x="215" y="0"/>
                </a:lnTo>
                <a:lnTo>
                  <a:pt x="21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7050088" y="1952625"/>
            <a:ext cx="652463" cy="561975"/>
          </a:xfrm>
          <a:custGeom>
            <a:avLst/>
            <a:gdLst>
              <a:gd name="T0" fmla="*/ 330 w 411"/>
              <a:gd name="T1" fmla="*/ 138 h 354"/>
              <a:gd name="T2" fmla="*/ 326 w 411"/>
              <a:gd name="T3" fmla="*/ 154 h 354"/>
              <a:gd name="T4" fmla="*/ 327 w 411"/>
              <a:gd name="T5" fmla="*/ 165 h 354"/>
              <a:gd name="T6" fmla="*/ 326 w 411"/>
              <a:gd name="T7" fmla="*/ 189 h 354"/>
              <a:gd name="T8" fmla="*/ 323 w 411"/>
              <a:gd name="T9" fmla="*/ 211 h 354"/>
              <a:gd name="T10" fmla="*/ 355 w 411"/>
              <a:gd name="T11" fmla="*/ 168 h 354"/>
              <a:gd name="T12" fmla="*/ 384 w 411"/>
              <a:gd name="T13" fmla="*/ 125 h 354"/>
              <a:gd name="T14" fmla="*/ 326 w 411"/>
              <a:gd name="T15" fmla="*/ 30 h 354"/>
              <a:gd name="T16" fmla="*/ 328 w 411"/>
              <a:gd name="T17" fmla="*/ 84 h 354"/>
              <a:gd name="T18" fmla="*/ 359 w 411"/>
              <a:gd name="T19" fmla="*/ 112 h 354"/>
              <a:gd name="T20" fmla="*/ 387 w 411"/>
              <a:gd name="T21" fmla="*/ 114 h 354"/>
              <a:gd name="T22" fmla="*/ 382 w 411"/>
              <a:gd name="T23" fmla="*/ 100 h 354"/>
              <a:gd name="T24" fmla="*/ 365 w 411"/>
              <a:gd name="T25" fmla="*/ 81 h 354"/>
              <a:gd name="T26" fmla="*/ 349 w 411"/>
              <a:gd name="T27" fmla="*/ 66 h 354"/>
              <a:gd name="T28" fmla="*/ 326 w 411"/>
              <a:gd name="T29" fmla="*/ 30 h 354"/>
              <a:gd name="T30" fmla="*/ 319 w 411"/>
              <a:gd name="T31" fmla="*/ 0 h 354"/>
              <a:gd name="T32" fmla="*/ 324 w 411"/>
              <a:gd name="T33" fmla="*/ 1 h 354"/>
              <a:gd name="T34" fmla="*/ 327 w 411"/>
              <a:gd name="T35" fmla="*/ 3 h 354"/>
              <a:gd name="T36" fmla="*/ 368 w 411"/>
              <a:gd name="T37" fmla="*/ 57 h 354"/>
              <a:gd name="T38" fmla="*/ 410 w 411"/>
              <a:gd name="T39" fmla="*/ 108 h 354"/>
              <a:gd name="T40" fmla="*/ 411 w 411"/>
              <a:gd name="T41" fmla="*/ 110 h 354"/>
              <a:gd name="T42" fmla="*/ 403 w 411"/>
              <a:gd name="T43" fmla="*/ 126 h 354"/>
              <a:gd name="T44" fmla="*/ 365 w 411"/>
              <a:gd name="T45" fmla="*/ 184 h 354"/>
              <a:gd name="T46" fmla="*/ 321 w 411"/>
              <a:gd name="T47" fmla="*/ 235 h 354"/>
              <a:gd name="T48" fmla="*/ 319 w 411"/>
              <a:gd name="T49" fmla="*/ 239 h 354"/>
              <a:gd name="T50" fmla="*/ 315 w 411"/>
              <a:gd name="T51" fmla="*/ 239 h 354"/>
              <a:gd name="T52" fmla="*/ 309 w 411"/>
              <a:gd name="T53" fmla="*/ 227 h 354"/>
              <a:gd name="T54" fmla="*/ 305 w 411"/>
              <a:gd name="T55" fmla="*/ 205 h 354"/>
              <a:gd name="T56" fmla="*/ 303 w 411"/>
              <a:gd name="T57" fmla="*/ 150 h 354"/>
              <a:gd name="T58" fmla="*/ 306 w 411"/>
              <a:gd name="T59" fmla="*/ 147 h 354"/>
              <a:gd name="T60" fmla="*/ 313 w 411"/>
              <a:gd name="T61" fmla="*/ 147 h 354"/>
              <a:gd name="T62" fmla="*/ 314 w 411"/>
              <a:gd name="T63" fmla="*/ 121 h 354"/>
              <a:gd name="T64" fmla="*/ 229 w 411"/>
              <a:gd name="T65" fmla="*/ 137 h 354"/>
              <a:gd name="T66" fmla="*/ 150 w 411"/>
              <a:gd name="T67" fmla="*/ 177 h 354"/>
              <a:gd name="T68" fmla="*/ 61 w 411"/>
              <a:gd name="T69" fmla="*/ 257 h 354"/>
              <a:gd name="T70" fmla="*/ 40 w 411"/>
              <a:gd name="T71" fmla="*/ 280 h 354"/>
              <a:gd name="T72" fmla="*/ 19 w 411"/>
              <a:gd name="T73" fmla="*/ 310 h 354"/>
              <a:gd name="T74" fmla="*/ 9 w 411"/>
              <a:gd name="T75" fmla="*/ 340 h 354"/>
              <a:gd name="T76" fmla="*/ 13 w 411"/>
              <a:gd name="T77" fmla="*/ 354 h 354"/>
              <a:gd name="T78" fmla="*/ 9 w 411"/>
              <a:gd name="T79" fmla="*/ 354 h 354"/>
              <a:gd name="T80" fmla="*/ 7 w 411"/>
              <a:gd name="T81" fmla="*/ 353 h 354"/>
              <a:gd name="T82" fmla="*/ 0 w 411"/>
              <a:gd name="T83" fmla="*/ 328 h 354"/>
              <a:gd name="T84" fmla="*/ 9 w 411"/>
              <a:gd name="T85" fmla="*/ 299 h 354"/>
              <a:gd name="T86" fmla="*/ 26 w 411"/>
              <a:gd name="T87" fmla="*/ 273 h 354"/>
              <a:gd name="T88" fmla="*/ 61 w 411"/>
              <a:gd name="T89" fmla="*/ 234 h 354"/>
              <a:gd name="T90" fmla="*/ 118 w 411"/>
              <a:gd name="T91" fmla="*/ 179 h 354"/>
              <a:gd name="T92" fmla="*/ 189 w 411"/>
              <a:gd name="T93" fmla="*/ 135 h 354"/>
              <a:gd name="T94" fmla="*/ 271 w 411"/>
              <a:gd name="T95" fmla="*/ 112 h 354"/>
              <a:gd name="T96" fmla="*/ 314 w 411"/>
              <a:gd name="T97" fmla="*/ 74 h 354"/>
              <a:gd name="T98" fmla="*/ 314 w 411"/>
              <a:gd name="T99" fmla="*/ 45 h 354"/>
              <a:gd name="T100" fmla="*/ 319 w 411"/>
              <a:gd name="T101" fmla="*/ 17 h 354"/>
              <a:gd name="T102" fmla="*/ 314 w 411"/>
              <a:gd name="T103" fmla="*/ 1 h 354"/>
              <a:gd name="T104" fmla="*/ 315 w 411"/>
              <a:gd name="T105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1" h="354">
                <a:moveTo>
                  <a:pt x="331" y="121"/>
                </a:moveTo>
                <a:lnTo>
                  <a:pt x="330" y="138"/>
                </a:lnTo>
                <a:lnTo>
                  <a:pt x="327" y="152"/>
                </a:lnTo>
                <a:lnTo>
                  <a:pt x="326" y="154"/>
                </a:lnTo>
                <a:lnTo>
                  <a:pt x="324" y="154"/>
                </a:lnTo>
                <a:lnTo>
                  <a:pt x="327" y="165"/>
                </a:lnTo>
                <a:lnTo>
                  <a:pt x="328" y="177"/>
                </a:lnTo>
                <a:lnTo>
                  <a:pt x="326" y="189"/>
                </a:lnTo>
                <a:lnTo>
                  <a:pt x="326" y="190"/>
                </a:lnTo>
                <a:lnTo>
                  <a:pt x="323" y="211"/>
                </a:lnTo>
                <a:lnTo>
                  <a:pt x="339" y="190"/>
                </a:lnTo>
                <a:lnTo>
                  <a:pt x="355" y="168"/>
                </a:lnTo>
                <a:lnTo>
                  <a:pt x="370" y="147"/>
                </a:lnTo>
                <a:lnTo>
                  <a:pt x="384" y="125"/>
                </a:lnTo>
                <a:lnTo>
                  <a:pt x="331" y="121"/>
                </a:lnTo>
                <a:close/>
                <a:moveTo>
                  <a:pt x="326" y="30"/>
                </a:moveTo>
                <a:lnTo>
                  <a:pt x="327" y="58"/>
                </a:lnTo>
                <a:lnTo>
                  <a:pt x="328" y="84"/>
                </a:lnTo>
                <a:lnTo>
                  <a:pt x="331" y="109"/>
                </a:lnTo>
                <a:lnTo>
                  <a:pt x="359" y="112"/>
                </a:lnTo>
                <a:lnTo>
                  <a:pt x="386" y="117"/>
                </a:lnTo>
                <a:lnTo>
                  <a:pt x="387" y="114"/>
                </a:lnTo>
                <a:lnTo>
                  <a:pt x="387" y="109"/>
                </a:lnTo>
                <a:lnTo>
                  <a:pt x="382" y="100"/>
                </a:lnTo>
                <a:lnTo>
                  <a:pt x="374" y="91"/>
                </a:lnTo>
                <a:lnTo>
                  <a:pt x="365" y="81"/>
                </a:lnTo>
                <a:lnTo>
                  <a:pt x="357" y="74"/>
                </a:lnTo>
                <a:lnTo>
                  <a:pt x="349" y="66"/>
                </a:lnTo>
                <a:lnTo>
                  <a:pt x="344" y="60"/>
                </a:lnTo>
                <a:lnTo>
                  <a:pt x="326" y="30"/>
                </a:lnTo>
                <a:close/>
                <a:moveTo>
                  <a:pt x="317" y="0"/>
                </a:moveTo>
                <a:lnTo>
                  <a:pt x="319" y="0"/>
                </a:lnTo>
                <a:lnTo>
                  <a:pt x="322" y="0"/>
                </a:lnTo>
                <a:lnTo>
                  <a:pt x="324" y="1"/>
                </a:lnTo>
                <a:lnTo>
                  <a:pt x="326" y="3"/>
                </a:lnTo>
                <a:lnTo>
                  <a:pt x="327" y="3"/>
                </a:lnTo>
                <a:lnTo>
                  <a:pt x="348" y="29"/>
                </a:lnTo>
                <a:lnTo>
                  <a:pt x="368" y="57"/>
                </a:lnTo>
                <a:lnTo>
                  <a:pt x="387" y="83"/>
                </a:lnTo>
                <a:lnTo>
                  <a:pt x="410" y="108"/>
                </a:lnTo>
                <a:lnTo>
                  <a:pt x="411" y="109"/>
                </a:lnTo>
                <a:lnTo>
                  <a:pt x="411" y="110"/>
                </a:lnTo>
                <a:lnTo>
                  <a:pt x="405" y="125"/>
                </a:lnTo>
                <a:lnTo>
                  <a:pt x="403" y="126"/>
                </a:lnTo>
                <a:lnTo>
                  <a:pt x="386" y="155"/>
                </a:lnTo>
                <a:lnTo>
                  <a:pt x="365" y="184"/>
                </a:lnTo>
                <a:lnTo>
                  <a:pt x="342" y="210"/>
                </a:lnTo>
                <a:lnTo>
                  <a:pt x="321" y="235"/>
                </a:lnTo>
                <a:lnTo>
                  <a:pt x="319" y="238"/>
                </a:lnTo>
                <a:lnTo>
                  <a:pt x="319" y="239"/>
                </a:lnTo>
                <a:lnTo>
                  <a:pt x="318" y="239"/>
                </a:lnTo>
                <a:lnTo>
                  <a:pt x="315" y="239"/>
                </a:lnTo>
                <a:lnTo>
                  <a:pt x="314" y="238"/>
                </a:lnTo>
                <a:lnTo>
                  <a:pt x="309" y="227"/>
                </a:lnTo>
                <a:lnTo>
                  <a:pt x="306" y="217"/>
                </a:lnTo>
                <a:lnTo>
                  <a:pt x="305" y="205"/>
                </a:lnTo>
                <a:lnTo>
                  <a:pt x="305" y="177"/>
                </a:lnTo>
                <a:lnTo>
                  <a:pt x="303" y="150"/>
                </a:lnTo>
                <a:lnTo>
                  <a:pt x="303" y="148"/>
                </a:lnTo>
                <a:lnTo>
                  <a:pt x="306" y="147"/>
                </a:lnTo>
                <a:lnTo>
                  <a:pt x="309" y="147"/>
                </a:lnTo>
                <a:lnTo>
                  <a:pt x="313" y="147"/>
                </a:lnTo>
                <a:lnTo>
                  <a:pt x="317" y="147"/>
                </a:lnTo>
                <a:lnTo>
                  <a:pt x="314" y="121"/>
                </a:lnTo>
                <a:lnTo>
                  <a:pt x="271" y="126"/>
                </a:lnTo>
                <a:lnTo>
                  <a:pt x="229" y="137"/>
                </a:lnTo>
                <a:lnTo>
                  <a:pt x="188" y="154"/>
                </a:lnTo>
                <a:lnTo>
                  <a:pt x="150" y="177"/>
                </a:lnTo>
                <a:lnTo>
                  <a:pt x="103" y="215"/>
                </a:lnTo>
                <a:lnTo>
                  <a:pt x="61" y="257"/>
                </a:lnTo>
                <a:lnTo>
                  <a:pt x="51" y="268"/>
                </a:lnTo>
                <a:lnTo>
                  <a:pt x="40" y="280"/>
                </a:lnTo>
                <a:lnTo>
                  <a:pt x="29" y="294"/>
                </a:lnTo>
                <a:lnTo>
                  <a:pt x="19" y="310"/>
                </a:lnTo>
                <a:lnTo>
                  <a:pt x="12" y="325"/>
                </a:lnTo>
                <a:lnTo>
                  <a:pt x="9" y="340"/>
                </a:lnTo>
                <a:lnTo>
                  <a:pt x="13" y="353"/>
                </a:lnTo>
                <a:lnTo>
                  <a:pt x="13" y="354"/>
                </a:lnTo>
                <a:lnTo>
                  <a:pt x="12" y="354"/>
                </a:lnTo>
                <a:lnTo>
                  <a:pt x="9" y="354"/>
                </a:lnTo>
                <a:lnTo>
                  <a:pt x="8" y="354"/>
                </a:lnTo>
                <a:lnTo>
                  <a:pt x="7" y="353"/>
                </a:lnTo>
                <a:lnTo>
                  <a:pt x="0" y="341"/>
                </a:lnTo>
                <a:lnTo>
                  <a:pt x="0" y="328"/>
                </a:lnTo>
                <a:lnTo>
                  <a:pt x="3" y="314"/>
                </a:lnTo>
                <a:lnTo>
                  <a:pt x="9" y="299"/>
                </a:lnTo>
                <a:lnTo>
                  <a:pt x="17" y="286"/>
                </a:lnTo>
                <a:lnTo>
                  <a:pt x="26" y="273"/>
                </a:lnTo>
                <a:lnTo>
                  <a:pt x="34" y="264"/>
                </a:lnTo>
                <a:lnTo>
                  <a:pt x="61" y="234"/>
                </a:lnTo>
                <a:lnTo>
                  <a:pt x="88" y="205"/>
                </a:lnTo>
                <a:lnTo>
                  <a:pt x="118" y="179"/>
                </a:lnTo>
                <a:lnTo>
                  <a:pt x="150" y="156"/>
                </a:lnTo>
                <a:lnTo>
                  <a:pt x="189" y="135"/>
                </a:lnTo>
                <a:lnTo>
                  <a:pt x="229" y="121"/>
                </a:lnTo>
                <a:lnTo>
                  <a:pt x="271" y="112"/>
                </a:lnTo>
                <a:lnTo>
                  <a:pt x="314" y="108"/>
                </a:lnTo>
                <a:lnTo>
                  <a:pt x="314" y="74"/>
                </a:lnTo>
                <a:lnTo>
                  <a:pt x="314" y="59"/>
                </a:lnTo>
                <a:lnTo>
                  <a:pt x="314" y="45"/>
                </a:lnTo>
                <a:lnTo>
                  <a:pt x="315" y="30"/>
                </a:lnTo>
                <a:lnTo>
                  <a:pt x="319" y="17"/>
                </a:lnTo>
                <a:lnTo>
                  <a:pt x="317" y="9"/>
                </a:lnTo>
                <a:lnTo>
                  <a:pt x="314" y="1"/>
                </a:lnTo>
                <a:lnTo>
                  <a:pt x="314" y="0"/>
                </a:lnTo>
                <a:lnTo>
                  <a:pt x="315" y="0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6240463" y="1812925"/>
            <a:ext cx="700088" cy="668338"/>
          </a:xfrm>
          <a:custGeom>
            <a:avLst/>
            <a:gdLst>
              <a:gd name="T0" fmla="*/ 298 w 441"/>
              <a:gd name="T1" fmla="*/ 280 h 421"/>
              <a:gd name="T2" fmla="*/ 261 w 441"/>
              <a:gd name="T3" fmla="*/ 280 h 421"/>
              <a:gd name="T4" fmla="*/ 203 w 441"/>
              <a:gd name="T5" fmla="*/ 267 h 421"/>
              <a:gd name="T6" fmla="*/ 216 w 441"/>
              <a:gd name="T7" fmla="*/ 267 h 421"/>
              <a:gd name="T8" fmla="*/ 158 w 441"/>
              <a:gd name="T9" fmla="*/ 244 h 421"/>
              <a:gd name="T10" fmla="*/ 175 w 441"/>
              <a:gd name="T11" fmla="*/ 243 h 421"/>
              <a:gd name="T12" fmla="*/ 173 w 441"/>
              <a:gd name="T13" fmla="*/ 252 h 421"/>
              <a:gd name="T14" fmla="*/ 153 w 441"/>
              <a:gd name="T15" fmla="*/ 217 h 421"/>
              <a:gd name="T16" fmla="*/ 329 w 441"/>
              <a:gd name="T17" fmla="*/ 214 h 421"/>
              <a:gd name="T18" fmla="*/ 144 w 441"/>
              <a:gd name="T19" fmla="*/ 221 h 421"/>
              <a:gd name="T20" fmla="*/ 148 w 441"/>
              <a:gd name="T21" fmla="*/ 231 h 421"/>
              <a:gd name="T22" fmla="*/ 160 w 441"/>
              <a:gd name="T23" fmla="*/ 141 h 421"/>
              <a:gd name="T24" fmla="*/ 149 w 441"/>
              <a:gd name="T25" fmla="*/ 162 h 421"/>
              <a:gd name="T26" fmla="*/ 183 w 441"/>
              <a:gd name="T27" fmla="*/ 134 h 421"/>
              <a:gd name="T28" fmla="*/ 189 w 441"/>
              <a:gd name="T29" fmla="*/ 129 h 421"/>
              <a:gd name="T30" fmla="*/ 182 w 441"/>
              <a:gd name="T31" fmla="*/ 118 h 421"/>
              <a:gd name="T32" fmla="*/ 191 w 441"/>
              <a:gd name="T33" fmla="*/ 108 h 421"/>
              <a:gd name="T34" fmla="*/ 183 w 441"/>
              <a:gd name="T35" fmla="*/ 112 h 421"/>
              <a:gd name="T36" fmla="*/ 123 w 441"/>
              <a:gd name="T37" fmla="*/ 36 h 421"/>
              <a:gd name="T38" fmla="*/ 95 w 441"/>
              <a:gd name="T39" fmla="*/ 29 h 421"/>
              <a:gd name="T40" fmla="*/ 80 w 441"/>
              <a:gd name="T41" fmla="*/ 17 h 421"/>
              <a:gd name="T42" fmla="*/ 99 w 441"/>
              <a:gd name="T43" fmla="*/ 9 h 421"/>
              <a:gd name="T44" fmla="*/ 102 w 441"/>
              <a:gd name="T45" fmla="*/ 0 h 421"/>
              <a:gd name="T46" fmla="*/ 202 w 441"/>
              <a:gd name="T47" fmla="*/ 109 h 421"/>
              <a:gd name="T48" fmla="*/ 203 w 441"/>
              <a:gd name="T49" fmla="*/ 130 h 421"/>
              <a:gd name="T50" fmla="*/ 161 w 441"/>
              <a:gd name="T51" fmla="*/ 162 h 421"/>
              <a:gd name="T52" fmla="*/ 212 w 441"/>
              <a:gd name="T53" fmla="*/ 256 h 421"/>
              <a:gd name="T54" fmla="*/ 295 w 441"/>
              <a:gd name="T55" fmla="*/ 259 h 421"/>
              <a:gd name="T56" fmla="*/ 292 w 441"/>
              <a:gd name="T57" fmla="*/ 200 h 421"/>
              <a:gd name="T58" fmla="*/ 292 w 441"/>
              <a:gd name="T59" fmla="*/ 194 h 421"/>
              <a:gd name="T60" fmla="*/ 365 w 441"/>
              <a:gd name="T61" fmla="*/ 238 h 421"/>
              <a:gd name="T62" fmla="*/ 437 w 441"/>
              <a:gd name="T63" fmla="*/ 297 h 421"/>
              <a:gd name="T64" fmla="*/ 337 w 441"/>
              <a:gd name="T65" fmla="*/ 420 h 421"/>
              <a:gd name="T66" fmla="*/ 429 w 441"/>
              <a:gd name="T67" fmla="*/ 303 h 421"/>
              <a:gd name="T68" fmla="*/ 298 w 441"/>
              <a:gd name="T69" fmla="*/ 202 h 421"/>
              <a:gd name="T70" fmla="*/ 304 w 441"/>
              <a:gd name="T71" fmla="*/ 277 h 421"/>
              <a:gd name="T72" fmla="*/ 304 w 441"/>
              <a:gd name="T73" fmla="*/ 284 h 421"/>
              <a:gd name="T74" fmla="*/ 303 w 441"/>
              <a:gd name="T75" fmla="*/ 293 h 421"/>
              <a:gd name="T76" fmla="*/ 233 w 441"/>
              <a:gd name="T77" fmla="*/ 280 h 421"/>
              <a:gd name="T78" fmla="*/ 225 w 441"/>
              <a:gd name="T79" fmla="*/ 281 h 421"/>
              <a:gd name="T80" fmla="*/ 200 w 441"/>
              <a:gd name="T81" fmla="*/ 274 h 421"/>
              <a:gd name="T82" fmla="*/ 127 w 441"/>
              <a:gd name="T83" fmla="*/ 175 h 421"/>
              <a:gd name="T84" fmla="*/ 170 w 441"/>
              <a:gd name="T85" fmla="*/ 124 h 421"/>
              <a:gd name="T86" fmla="*/ 89 w 441"/>
              <a:gd name="T87" fmla="*/ 33 h 421"/>
              <a:gd name="T88" fmla="*/ 65 w 441"/>
              <a:gd name="T89" fmla="*/ 11 h 421"/>
              <a:gd name="T90" fmla="*/ 72 w 441"/>
              <a:gd name="T91" fmla="*/ 6 h 421"/>
              <a:gd name="T92" fmla="*/ 40 w 441"/>
              <a:gd name="T93" fmla="*/ 36 h 421"/>
              <a:gd name="T94" fmla="*/ 69 w 441"/>
              <a:gd name="T95" fmla="*/ 270 h 421"/>
              <a:gd name="T96" fmla="*/ 229 w 441"/>
              <a:gd name="T97" fmla="*/ 324 h 421"/>
              <a:gd name="T98" fmla="*/ 299 w 441"/>
              <a:gd name="T99" fmla="*/ 324 h 421"/>
              <a:gd name="T100" fmla="*/ 300 w 441"/>
              <a:gd name="T101" fmla="*/ 326 h 421"/>
              <a:gd name="T102" fmla="*/ 316 w 441"/>
              <a:gd name="T103" fmla="*/ 332 h 421"/>
              <a:gd name="T104" fmla="*/ 334 w 441"/>
              <a:gd name="T105" fmla="*/ 420 h 421"/>
              <a:gd name="T106" fmla="*/ 316 w 441"/>
              <a:gd name="T107" fmla="*/ 349 h 421"/>
              <a:gd name="T108" fmla="*/ 309 w 441"/>
              <a:gd name="T109" fmla="*/ 333 h 421"/>
              <a:gd name="T110" fmla="*/ 195 w 441"/>
              <a:gd name="T111" fmla="*/ 329 h 421"/>
              <a:gd name="T112" fmla="*/ 0 w 441"/>
              <a:gd name="T113" fmla="*/ 147 h 421"/>
              <a:gd name="T114" fmla="*/ 52 w 441"/>
              <a:gd name="T115" fmla="*/ 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1" h="421">
                <a:moveTo>
                  <a:pt x="296" y="276"/>
                </a:moveTo>
                <a:lnTo>
                  <a:pt x="283" y="278"/>
                </a:lnTo>
                <a:lnTo>
                  <a:pt x="267" y="278"/>
                </a:lnTo>
                <a:lnTo>
                  <a:pt x="269" y="278"/>
                </a:lnTo>
                <a:lnTo>
                  <a:pt x="269" y="280"/>
                </a:lnTo>
                <a:lnTo>
                  <a:pt x="267" y="280"/>
                </a:lnTo>
                <a:lnTo>
                  <a:pt x="266" y="281"/>
                </a:lnTo>
                <a:lnTo>
                  <a:pt x="283" y="282"/>
                </a:lnTo>
                <a:lnTo>
                  <a:pt x="298" y="280"/>
                </a:lnTo>
                <a:lnTo>
                  <a:pt x="298" y="278"/>
                </a:lnTo>
                <a:lnTo>
                  <a:pt x="296" y="278"/>
                </a:lnTo>
                <a:lnTo>
                  <a:pt x="296" y="276"/>
                </a:lnTo>
                <a:lnTo>
                  <a:pt x="296" y="276"/>
                </a:lnTo>
                <a:close/>
                <a:moveTo>
                  <a:pt x="223" y="269"/>
                </a:moveTo>
                <a:lnTo>
                  <a:pt x="225" y="272"/>
                </a:lnTo>
                <a:lnTo>
                  <a:pt x="227" y="273"/>
                </a:lnTo>
                <a:lnTo>
                  <a:pt x="244" y="277"/>
                </a:lnTo>
                <a:lnTo>
                  <a:pt x="261" y="280"/>
                </a:lnTo>
                <a:lnTo>
                  <a:pt x="258" y="278"/>
                </a:lnTo>
                <a:lnTo>
                  <a:pt x="256" y="277"/>
                </a:lnTo>
                <a:lnTo>
                  <a:pt x="250" y="276"/>
                </a:lnTo>
                <a:lnTo>
                  <a:pt x="245" y="274"/>
                </a:lnTo>
                <a:lnTo>
                  <a:pt x="235" y="272"/>
                </a:lnTo>
                <a:lnTo>
                  <a:pt x="225" y="269"/>
                </a:lnTo>
                <a:lnTo>
                  <a:pt x="223" y="269"/>
                </a:lnTo>
                <a:close/>
                <a:moveTo>
                  <a:pt x="202" y="267"/>
                </a:moveTo>
                <a:lnTo>
                  <a:pt x="203" y="267"/>
                </a:lnTo>
                <a:lnTo>
                  <a:pt x="217" y="272"/>
                </a:lnTo>
                <a:lnTo>
                  <a:pt x="216" y="268"/>
                </a:lnTo>
                <a:lnTo>
                  <a:pt x="202" y="267"/>
                </a:lnTo>
                <a:close/>
                <a:moveTo>
                  <a:pt x="193" y="253"/>
                </a:moveTo>
                <a:lnTo>
                  <a:pt x="193" y="255"/>
                </a:lnTo>
                <a:lnTo>
                  <a:pt x="198" y="261"/>
                </a:lnTo>
                <a:lnTo>
                  <a:pt x="202" y="265"/>
                </a:lnTo>
                <a:lnTo>
                  <a:pt x="208" y="267"/>
                </a:lnTo>
                <a:lnTo>
                  <a:pt x="216" y="267"/>
                </a:lnTo>
                <a:lnTo>
                  <a:pt x="215" y="265"/>
                </a:lnTo>
                <a:lnTo>
                  <a:pt x="204" y="259"/>
                </a:lnTo>
                <a:lnTo>
                  <a:pt x="193" y="253"/>
                </a:lnTo>
                <a:close/>
                <a:moveTo>
                  <a:pt x="153" y="217"/>
                </a:moveTo>
                <a:lnTo>
                  <a:pt x="153" y="219"/>
                </a:lnTo>
                <a:lnTo>
                  <a:pt x="156" y="231"/>
                </a:lnTo>
                <a:lnTo>
                  <a:pt x="160" y="243"/>
                </a:lnTo>
                <a:lnTo>
                  <a:pt x="160" y="244"/>
                </a:lnTo>
                <a:lnTo>
                  <a:pt x="158" y="244"/>
                </a:lnTo>
                <a:lnTo>
                  <a:pt x="174" y="255"/>
                </a:lnTo>
                <a:lnTo>
                  <a:pt x="191" y="263"/>
                </a:lnTo>
                <a:lnTo>
                  <a:pt x="191" y="263"/>
                </a:lnTo>
                <a:lnTo>
                  <a:pt x="190" y="260"/>
                </a:lnTo>
                <a:lnTo>
                  <a:pt x="189" y="257"/>
                </a:lnTo>
                <a:lnTo>
                  <a:pt x="187" y="253"/>
                </a:lnTo>
                <a:lnTo>
                  <a:pt x="189" y="251"/>
                </a:lnTo>
                <a:lnTo>
                  <a:pt x="182" y="247"/>
                </a:lnTo>
                <a:lnTo>
                  <a:pt x="175" y="243"/>
                </a:lnTo>
                <a:lnTo>
                  <a:pt x="175" y="243"/>
                </a:lnTo>
                <a:lnTo>
                  <a:pt x="177" y="247"/>
                </a:lnTo>
                <a:lnTo>
                  <a:pt x="179" y="251"/>
                </a:lnTo>
                <a:lnTo>
                  <a:pt x="181" y="253"/>
                </a:lnTo>
                <a:lnTo>
                  <a:pt x="179" y="255"/>
                </a:lnTo>
                <a:lnTo>
                  <a:pt x="178" y="256"/>
                </a:lnTo>
                <a:lnTo>
                  <a:pt x="177" y="256"/>
                </a:lnTo>
                <a:lnTo>
                  <a:pt x="174" y="255"/>
                </a:lnTo>
                <a:lnTo>
                  <a:pt x="173" y="252"/>
                </a:lnTo>
                <a:lnTo>
                  <a:pt x="172" y="249"/>
                </a:lnTo>
                <a:lnTo>
                  <a:pt x="170" y="247"/>
                </a:lnTo>
                <a:lnTo>
                  <a:pt x="170" y="243"/>
                </a:lnTo>
                <a:lnTo>
                  <a:pt x="169" y="240"/>
                </a:lnTo>
                <a:lnTo>
                  <a:pt x="169" y="238"/>
                </a:lnTo>
                <a:lnTo>
                  <a:pt x="165" y="235"/>
                </a:lnTo>
                <a:lnTo>
                  <a:pt x="161" y="228"/>
                </a:lnTo>
                <a:lnTo>
                  <a:pt x="156" y="223"/>
                </a:lnTo>
                <a:lnTo>
                  <a:pt x="153" y="217"/>
                </a:lnTo>
                <a:close/>
                <a:moveTo>
                  <a:pt x="300" y="194"/>
                </a:moveTo>
                <a:lnTo>
                  <a:pt x="299" y="196"/>
                </a:lnTo>
                <a:lnTo>
                  <a:pt x="299" y="196"/>
                </a:lnTo>
                <a:lnTo>
                  <a:pt x="300" y="194"/>
                </a:lnTo>
                <a:lnTo>
                  <a:pt x="300" y="194"/>
                </a:lnTo>
                <a:lnTo>
                  <a:pt x="302" y="196"/>
                </a:lnTo>
                <a:lnTo>
                  <a:pt x="302" y="196"/>
                </a:lnTo>
                <a:lnTo>
                  <a:pt x="302" y="196"/>
                </a:lnTo>
                <a:lnTo>
                  <a:pt x="329" y="214"/>
                </a:lnTo>
                <a:lnTo>
                  <a:pt x="321" y="206"/>
                </a:lnTo>
                <a:lnTo>
                  <a:pt x="311" y="198"/>
                </a:lnTo>
                <a:lnTo>
                  <a:pt x="300" y="194"/>
                </a:lnTo>
                <a:close/>
                <a:moveTo>
                  <a:pt x="149" y="173"/>
                </a:moveTo>
                <a:lnTo>
                  <a:pt x="144" y="185"/>
                </a:lnTo>
                <a:lnTo>
                  <a:pt x="141" y="197"/>
                </a:lnTo>
                <a:lnTo>
                  <a:pt x="140" y="209"/>
                </a:lnTo>
                <a:lnTo>
                  <a:pt x="144" y="221"/>
                </a:lnTo>
                <a:lnTo>
                  <a:pt x="144" y="221"/>
                </a:lnTo>
                <a:lnTo>
                  <a:pt x="143" y="222"/>
                </a:lnTo>
                <a:lnTo>
                  <a:pt x="141" y="222"/>
                </a:lnTo>
                <a:lnTo>
                  <a:pt x="140" y="222"/>
                </a:lnTo>
                <a:lnTo>
                  <a:pt x="139" y="222"/>
                </a:lnTo>
                <a:lnTo>
                  <a:pt x="136" y="221"/>
                </a:lnTo>
                <a:lnTo>
                  <a:pt x="140" y="226"/>
                </a:lnTo>
                <a:lnTo>
                  <a:pt x="144" y="231"/>
                </a:lnTo>
                <a:lnTo>
                  <a:pt x="149" y="236"/>
                </a:lnTo>
                <a:lnTo>
                  <a:pt x="148" y="231"/>
                </a:lnTo>
                <a:lnTo>
                  <a:pt x="148" y="226"/>
                </a:lnTo>
                <a:lnTo>
                  <a:pt x="148" y="219"/>
                </a:lnTo>
                <a:lnTo>
                  <a:pt x="148" y="213"/>
                </a:lnTo>
                <a:lnTo>
                  <a:pt x="149" y="206"/>
                </a:lnTo>
                <a:lnTo>
                  <a:pt x="147" y="190"/>
                </a:lnTo>
                <a:lnTo>
                  <a:pt x="149" y="173"/>
                </a:lnTo>
                <a:close/>
                <a:moveTo>
                  <a:pt x="179" y="133"/>
                </a:moveTo>
                <a:lnTo>
                  <a:pt x="169" y="134"/>
                </a:lnTo>
                <a:lnTo>
                  <a:pt x="160" y="141"/>
                </a:lnTo>
                <a:lnTo>
                  <a:pt x="151" y="148"/>
                </a:lnTo>
                <a:lnTo>
                  <a:pt x="143" y="159"/>
                </a:lnTo>
                <a:lnTo>
                  <a:pt x="137" y="167"/>
                </a:lnTo>
                <a:lnTo>
                  <a:pt x="132" y="179"/>
                </a:lnTo>
                <a:lnTo>
                  <a:pt x="131" y="190"/>
                </a:lnTo>
                <a:lnTo>
                  <a:pt x="132" y="204"/>
                </a:lnTo>
                <a:lnTo>
                  <a:pt x="135" y="189"/>
                </a:lnTo>
                <a:lnTo>
                  <a:pt x="139" y="177"/>
                </a:lnTo>
                <a:lnTo>
                  <a:pt x="149" y="162"/>
                </a:lnTo>
                <a:lnTo>
                  <a:pt x="164" y="146"/>
                </a:lnTo>
                <a:lnTo>
                  <a:pt x="179" y="133"/>
                </a:lnTo>
                <a:close/>
                <a:moveTo>
                  <a:pt x="189" y="129"/>
                </a:moveTo>
                <a:lnTo>
                  <a:pt x="186" y="131"/>
                </a:lnTo>
                <a:lnTo>
                  <a:pt x="189" y="133"/>
                </a:lnTo>
                <a:lnTo>
                  <a:pt x="189" y="134"/>
                </a:lnTo>
                <a:lnTo>
                  <a:pt x="187" y="134"/>
                </a:lnTo>
                <a:lnTo>
                  <a:pt x="185" y="135"/>
                </a:lnTo>
                <a:lnTo>
                  <a:pt x="183" y="134"/>
                </a:lnTo>
                <a:lnTo>
                  <a:pt x="183" y="134"/>
                </a:lnTo>
                <a:lnTo>
                  <a:pt x="179" y="139"/>
                </a:lnTo>
                <a:lnTo>
                  <a:pt x="175" y="143"/>
                </a:lnTo>
                <a:lnTo>
                  <a:pt x="177" y="142"/>
                </a:lnTo>
                <a:lnTo>
                  <a:pt x="189" y="135"/>
                </a:lnTo>
                <a:lnTo>
                  <a:pt x="202" y="130"/>
                </a:lnTo>
                <a:lnTo>
                  <a:pt x="200" y="130"/>
                </a:lnTo>
                <a:lnTo>
                  <a:pt x="194" y="129"/>
                </a:lnTo>
                <a:lnTo>
                  <a:pt x="189" y="129"/>
                </a:lnTo>
                <a:close/>
                <a:moveTo>
                  <a:pt x="182" y="128"/>
                </a:moveTo>
                <a:lnTo>
                  <a:pt x="183" y="130"/>
                </a:lnTo>
                <a:lnTo>
                  <a:pt x="186" y="129"/>
                </a:lnTo>
                <a:lnTo>
                  <a:pt x="182" y="128"/>
                </a:lnTo>
                <a:close/>
                <a:moveTo>
                  <a:pt x="115" y="36"/>
                </a:moveTo>
                <a:lnTo>
                  <a:pt x="126" y="51"/>
                </a:lnTo>
                <a:lnTo>
                  <a:pt x="139" y="66"/>
                </a:lnTo>
                <a:lnTo>
                  <a:pt x="161" y="92"/>
                </a:lnTo>
                <a:lnTo>
                  <a:pt x="182" y="118"/>
                </a:lnTo>
                <a:lnTo>
                  <a:pt x="182" y="120"/>
                </a:lnTo>
                <a:lnTo>
                  <a:pt x="181" y="121"/>
                </a:lnTo>
                <a:lnTo>
                  <a:pt x="179" y="124"/>
                </a:lnTo>
                <a:lnTo>
                  <a:pt x="191" y="124"/>
                </a:lnTo>
                <a:lnTo>
                  <a:pt x="203" y="125"/>
                </a:lnTo>
                <a:lnTo>
                  <a:pt x="202" y="124"/>
                </a:lnTo>
                <a:lnTo>
                  <a:pt x="199" y="118"/>
                </a:lnTo>
                <a:lnTo>
                  <a:pt x="195" y="113"/>
                </a:lnTo>
                <a:lnTo>
                  <a:pt x="191" y="108"/>
                </a:lnTo>
                <a:lnTo>
                  <a:pt x="189" y="104"/>
                </a:lnTo>
                <a:lnTo>
                  <a:pt x="179" y="96"/>
                </a:lnTo>
                <a:lnTo>
                  <a:pt x="170" y="88"/>
                </a:lnTo>
                <a:lnTo>
                  <a:pt x="182" y="104"/>
                </a:lnTo>
                <a:lnTo>
                  <a:pt x="194" y="121"/>
                </a:lnTo>
                <a:lnTo>
                  <a:pt x="193" y="121"/>
                </a:lnTo>
                <a:lnTo>
                  <a:pt x="193" y="121"/>
                </a:lnTo>
                <a:lnTo>
                  <a:pt x="193" y="121"/>
                </a:lnTo>
                <a:lnTo>
                  <a:pt x="183" y="112"/>
                </a:lnTo>
                <a:lnTo>
                  <a:pt x="175" y="101"/>
                </a:lnTo>
                <a:lnTo>
                  <a:pt x="168" y="91"/>
                </a:lnTo>
                <a:lnTo>
                  <a:pt x="151" y="75"/>
                </a:lnTo>
                <a:lnTo>
                  <a:pt x="136" y="58"/>
                </a:lnTo>
                <a:lnTo>
                  <a:pt x="126" y="46"/>
                </a:lnTo>
                <a:lnTo>
                  <a:pt x="115" y="36"/>
                </a:lnTo>
                <a:close/>
                <a:moveTo>
                  <a:pt x="115" y="25"/>
                </a:moveTo>
                <a:lnTo>
                  <a:pt x="119" y="30"/>
                </a:lnTo>
                <a:lnTo>
                  <a:pt x="123" y="36"/>
                </a:lnTo>
                <a:lnTo>
                  <a:pt x="136" y="49"/>
                </a:lnTo>
                <a:lnTo>
                  <a:pt x="133" y="44"/>
                </a:lnTo>
                <a:lnTo>
                  <a:pt x="130" y="40"/>
                </a:lnTo>
                <a:lnTo>
                  <a:pt x="115" y="25"/>
                </a:lnTo>
                <a:close/>
                <a:moveTo>
                  <a:pt x="93" y="19"/>
                </a:moveTo>
                <a:lnTo>
                  <a:pt x="89" y="19"/>
                </a:lnTo>
                <a:lnTo>
                  <a:pt x="84" y="20"/>
                </a:lnTo>
                <a:lnTo>
                  <a:pt x="89" y="24"/>
                </a:lnTo>
                <a:lnTo>
                  <a:pt x="95" y="29"/>
                </a:lnTo>
                <a:lnTo>
                  <a:pt x="101" y="33"/>
                </a:lnTo>
                <a:lnTo>
                  <a:pt x="106" y="36"/>
                </a:lnTo>
                <a:lnTo>
                  <a:pt x="98" y="24"/>
                </a:lnTo>
                <a:lnTo>
                  <a:pt x="95" y="21"/>
                </a:lnTo>
                <a:lnTo>
                  <a:pt x="93" y="19"/>
                </a:lnTo>
                <a:close/>
                <a:moveTo>
                  <a:pt x="85" y="12"/>
                </a:moveTo>
                <a:lnTo>
                  <a:pt x="80" y="13"/>
                </a:lnTo>
                <a:lnTo>
                  <a:pt x="76" y="13"/>
                </a:lnTo>
                <a:lnTo>
                  <a:pt x="80" y="17"/>
                </a:lnTo>
                <a:lnTo>
                  <a:pt x="84" y="16"/>
                </a:lnTo>
                <a:lnTo>
                  <a:pt x="88" y="16"/>
                </a:lnTo>
                <a:lnTo>
                  <a:pt x="90" y="15"/>
                </a:lnTo>
                <a:lnTo>
                  <a:pt x="89" y="12"/>
                </a:lnTo>
                <a:lnTo>
                  <a:pt x="85" y="12"/>
                </a:lnTo>
                <a:close/>
                <a:moveTo>
                  <a:pt x="89" y="4"/>
                </a:moveTo>
                <a:lnTo>
                  <a:pt x="93" y="9"/>
                </a:lnTo>
                <a:lnTo>
                  <a:pt x="97" y="9"/>
                </a:lnTo>
                <a:lnTo>
                  <a:pt x="99" y="9"/>
                </a:lnTo>
                <a:lnTo>
                  <a:pt x="101" y="9"/>
                </a:lnTo>
                <a:lnTo>
                  <a:pt x="101" y="9"/>
                </a:lnTo>
                <a:lnTo>
                  <a:pt x="102" y="9"/>
                </a:lnTo>
                <a:lnTo>
                  <a:pt x="99" y="7"/>
                </a:lnTo>
                <a:lnTo>
                  <a:pt x="97" y="6"/>
                </a:lnTo>
                <a:lnTo>
                  <a:pt x="94" y="4"/>
                </a:lnTo>
                <a:lnTo>
                  <a:pt x="89" y="4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3" y="2"/>
                </a:lnTo>
                <a:lnTo>
                  <a:pt x="116" y="19"/>
                </a:lnTo>
                <a:lnTo>
                  <a:pt x="132" y="33"/>
                </a:lnTo>
                <a:lnTo>
                  <a:pt x="141" y="45"/>
                </a:lnTo>
                <a:lnTo>
                  <a:pt x="149" y="57"/>
                </a:lnTo>
                <a:lnTo>
                  <a:pt x="158" y="68"/>
                </a:lnTo>
                <a:lnTo>
                  <a:pt x="173" y="82"/>
                </a:lnTo>
                <a:lnTo>
                  <a:pt x="189" y="95"/>
                </a:lnTo>
                <a:lnTo>
                  <a:pt x="202" y="109"/>
                </a:lnTo>
                <a:lnTo>
                  <a:pt x="212" y="126"/>
                </a:lnTo>
                <a:lnTo>
                  <a:pt x="212" y="128"/>
                </a:lnTo>
                <a:lnTo>
                  <a:pt x="211" y="128"/>
                </a:lnTo>
                <a:lnTo>
                  <a:pt x="206" y="130"/>
                </a:lnTo>
                <a:lnTo>
                  <a:pt x="206" y="130"/>
                </a:lnTo>
                <a:lnTo>
                  <a:pt x="204" y="131"/>
                </a:lnTo>
                <a:lnTo>
                  <a:pt x="204" y="131"/>
                </a:lnTo>
                <a:lnTo>
                  <a:pt x="203" y="131"/>
                </a:lnTo>
                <a:lnTo>
                  <a:pt x="203" y="130"/>
                </a:lnTo>
                <a:lnTo>
                  <a:pt x="200" y="133"/>
                </a:lnTo>
                <a:lnTo>
                  <a:pt x="198" y="134"/>
                </a:lnTo>
                <a:lnTo>
                  <a:pt x="194" y="137"/>
                </a:lnTo>
                <a:lnTo>
                  <a:pt x="189" y="139"/>
                </a:lnTo>
                <a:lnTo>
                  <a:pt x="185" y="141"/>
                </a:lnTo>
                <a:lnTo>
                  <a:pt x="182" y="143"/>
                </a:lnTo>
                <a:lnTo>
                  <a:pt x="174" y="148"/>
                </a:lnTo>
                <a:lnTo>
                  <a:pt x="166" y="155"/>
                </a:lnTo>
                <a:lnTo>
                  <a:pt x="161" y="162"/>
                </a:lnTo>
                <a:lnTo>
                  <a:pt x="157" y="171"/>
                </a:lnTo>
                <a:lnTo>
                  <a:pt x="154" y="187"/>
                </a:lnTo>
                <a:lnTo>
                  <a:pt x="156" y="201"/>
                </a:lnTo>
                <a:lnTo>
                  <a:pt x="161" y="214"/>
                </a:lnTo>
                <a:lnTo>
                  <a:pt x="169" y="227"/>
                </a:lnTo>
                <a:lnTo>
                  <a:pt x="178" y="236"/>
                </a:lnTo>
                <a:lnTo>
                  <a:pt x="187" y="243"/>
                </a:lnTo>
                <a:lnTo>
                  <a:pt x="199" y="248"/>
                </a:lnTo>
                <a:lnTo>
                  <a:pt x="212" y="256"/>
                </a:lnTo>
                <a:lnTo>
                  <a:pt x="225" y="263"/>
                </a:lnTo>
                <a:lnTo>
                  <a:pt x="240" y="268"/>
                </a:lnTo>
                <a:lnTo>
                  <a:pt x="258" y="272"/>
                </a:lnTo>
                <a:lnTo>
                  <a:pt x="278" y="273"/>
                </a:lnTo>
                <a:lnTo>
                  <a:pt x="283" y="273"/>
                </a:lnTo>
                <a:lnTo>
                  <a:pt x="290" y="272"/>
                </a:lnTo>
                <a:lnTo>
                  <a:pt x="296" y="272"/>
                </a:lnTo>
                <a:lnTo>
                  <a:pt x="295" y="265"/>
                </a:lnTo>
                <a:lnTo>
                  <a:pt x="295" y="259"/>
                </a:lnTo>
                <a:lnTo>
                  <a:pt x="292" y="228"/>
                </a:lnTo>
                <a:lnTo>
                  <a:pt x="291" y="215"/>
                </a:lnTo>
                <a:lnTo>
                  <a:pt x="291" y="202"/>
                </a:lnTo>
                <a:lnTo>
                  <a:pt x="292" y="201"/>
                </a:lnTo>
                <a:lnTo>
                  <a:pt x="294" y="201"/>
                </a:lnTo>
                <a:lnTo>
                  <a:pt x="296" y="201"/>
                </a:lnTo>
                <a:lnTo>
                  <a:pt x="295" y="198"/>
                </a:lnTo>
                <a:lnTo>
                  <a:pt x="292" y="200"/>
                </a:lnTo>
                <a:lnTo>
                  <a:pt x="292" y="200"/>
                </a:lnTo>
                <a:lnTo>
                  <a:pt x="291" y="200"/>
                </a:lnTo>
                <a:lnTo>
                  <a:pt x="291" y="200"/>
                </a:lnTo>
                <a:lnTo>
                  <a:pt x="291" y="198"/>
                </a:lnTo>
                <a:lnTo>
                  <a:pt x="292" y="198"/>
                </a:lnTo>
                <a:lnTo>
                  <a:pt x="292" y="198"/>
                </a:lnTo>
                <a:lnTo>
                  <a:pt x="294" y="196"/>
                </a:lnTo>
                <a:lnTo>
                  <a:pt x="296" y="194"/>
                </a:lnTo>
                <a:lnTo>
                  <a:pt x="294" y="194"/>
                </a:lnTo>
                <a:lnTo>
                  <a:pt x="292" y="194"/>
                </a:lnTo>
                <a:lnTo>
                  <a:pt x="292" y="193"/>
                </a:lnTo>
                <a:lnTo>
                  <a:pt x="294" y="193"/>
                </a:lnTo>
                <a:lnTo>
                  <a:pt x="302" y="190"/>
                </a:lnTo>
                <a:lnTo>
                  <a:pt x="309" y="192"/>
                </a:lnTo>
                <a:lnTo>
                  <a:pt x="316" y="197"/>
                </a:lnTo>
                <a:lnTo>
                  <a:pt x="334" y="211"/>
                </a:lnTo>
                <a:lnTo>
                  <a:pt x="350" y="226"/>
                </a:lnTo>
                <a:lnTo>
                  <a:pt x="357" y="232"/>
                </a:lnTo>
                <a:lnTo>
                  <a:pt x="365" y="238"/>
                </a:lnTo>
                <a:lnTo>
                  <a:pt x="404" y="267"/>
                </a:lnTo>
                <a:lnTo>
                  <a:pt x="430" y="285"/>
                </a:lnTo>
                <a:lnTo>
                  <a:pt x="441" y="293"/>
                </a:lnTo>
                <a:lnTo>
                  <a:pt x="441" y="294"/>
                </a:lnTo>
                <a:lnTo>
                  <a:pt x="439" y="295"/>
                </a:lnTo>
                <a:lnTo>
                  <a:pt x="438" y="295"/>
                </a:lnTo>
                <a:lnTo>
                  <a:pt x="435" y="295"/>
                </a:lnTo>
                <a:lnTo>
                  <a:pt x="435" y="295"/>
                </a:lnTo>
                <a:lnTo>
                  <a:pt x="437" y="297"/>
                </a:lnTo>
                <a:lnTo>
                  <a:pt x="417" y="329"/>
                </a:lnTo>
                <a:lnTo>
                  <a:pt x="393" y="362"/>
                </a:lnTo>
                <a:lnTo>
                  <a:pt x="367" y="392"/>
                </a:lnTo>
                <a:lnTo>
                  <a:pt x="341" y="420"/>
                </a:lnTo>
                <a:lnTo>
                  <a:pt x="340" y="420"/>
                </a:lnTo>
                <a:lnTo>
                  <a:pt x="338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0"/>
                </a:lnTo>
                <a:lnTo>
                  <a:pt x="353" y="398"/>
                </a:lnTo>
                <a:lnTo>
                  <a:pt x="372" y="377"/>
                </a:lnTo>
                <a:lnTo>
                  <a:pt x="391" y="356"/>
                </a:lnTo>
                <a:lnTo>
                  <a:pt x="393" y="352"/>
                </a:lnTo>
                <a:lnTo>
                  <a:pt x="400" y="343"/>
                </a:lnTo>
                <a:lnTo>
                  <a:pt x="408" y="333"/>
                </a:lnTo>
                <a:lnTo>
                  <a:pt x="416" y="322"/>
                </a:lnTo>
                <a:lnTo>
                  <a:pt x="424" y="311"/>
                </a:lnTo>
                <a:lnTo>
                  <a:pt x="429" y="303"/>
                </a:lnTo>
                <a:lnTo>
                  <a:pt x="431" y="297"/>
                </a:lnTo>
                <a:lnTo>
                  <a:pt x="431" y="297"/>
                </a:lnTo>
                <a:lnTo>
                  <a:pt x="408" y="284"/>
                </a:lnTo>
                <a:lnTo>
                  <a:pt x="386" y="268"/>
                </a:lnTo>
                <a:lnTo>
                  <a:pt x="363" y="253"/>
                </a:lnTo>
                <a:lnTo>
                  <a:pt x="341" y="238"/>
                </a:lnTo>
                <a:lnTo>
                  <a:pt x="319" y="221"/>
                </a:lnTo>
                <a:lnTo>
                  <a:pt x="308" y="213"/>
                </a:lnTo>
                <a:lnTo>
                  <a:pt x="298" y="202"/>
                </a:lnTo>
                <a:lnTo>
                  <a:pt x="300" y="218"/>
                </a:lnTo>
                <a:lnTo>
                  <a:pt x="302" y="234"/>
                </a:lnTo>
                <a:lnTo>
                  <a:pt x="302" y="249"/>
                </a:lnTo>
                <a:lnTo>
                  <a:pt x="302" y="261"/>
                </a:lnTo>
                <a:lnTo>
                  <a:pt x="303" y="273"/>
                </a:lnTo>
                <a:lnTo>
                  <a:pt x="307" y="274"/>
                </a:lnTo>
                <a:lnTo>
                  <a:pt x="307" y="276"/>
                </a:lnTo>
                <a:lnTo>
                  <a:pt x="307" y="276"/>
                </a:lnTo>
                <a:lnTo>
                  <a:pt x="304" y="277"/>
                </a:lnTo>
                <a:lnTo>
                  <a:pt x="303" y="277"/>
                </a:lnTo>
                <a:lnTo>
                  <a:pt x="303" y="278"/>
                </a:lnTo>
                <a:lnTo>
                  <a:pt x="304" y="278"/>
                </a:lnTo>
                <a:lnTo>
                  <a:pt x="304" y="278"/>
                </a:lnTo>
                <a:lnTo>
                  <a:pt x="305" y="278"/>
                </a:lnTo>
                <a:lnTo>
                  <a:pt x="305" y="278"/>
                </a:lnTo>
                <a:lnTo>
                  <a:pt x="305" y="278"/>
                </a:lnTo>
                <a:lnTo>
                  <a:pt x="303" y="280"/>
                </a:lnTo>
                <a:lnTo>
                  <a:pt x="304" y="284"/>
                </a:lnTo>
                <a:lnTo>
                  <a:pt x="305" y="288"/>
                </a:lnTo>
                <a:lnTo>
                  <a:pt x="308" y="290"/>
                </a:lnTo>
                <a:lnTo>
                  <a:pt x="308" y="291"/>
                </a:lnTo>
                <a:lnTo>
                  <a:pt x="308" y="291"/>
                </a:lnTo>
                <a:lnTo>
                  <a:pt x="305" y="294"/>
                </a:lnTo>
                <a:lnTo>
                  <a:pt x="304" y="294"/>
                </a:lnTo>
                <a:lnTo>
                  <a:pt x="304" y="294"/>
                </a:lnTo>
                <a:lnTo>
                  <a:pt x="303" y="294"/>
                </a:lnTo>
                <a:lnTo>
                  <a:pt x="303" y="293"/>
                </a:lnTo>
                <a:lnTo>
                  <a:pt x="303" y="291"/>
                </a:lnTo>
                <a:lnTo>
                  <a:pt x="302" y="290"/>
                </a:lnTo>
                <a:lnTo>
                  <a:pt x="300" y="288"/>
                </a:lnTo>
                <a:lnTo>
                  <a:pt x="300" y="285"/>
                </a:lnTo>
                <a:lnTo>
                  <a:pt x="299" y="282"/>
                </a:lnTo>
                <a:lnTo>
                  <a:pt x="287" y="284"/>
                </a:lnTo>
                <a:lnTo>
                  <a:pt x="275" y="284"/>
                </a:lnTo>
                <a:lnTo>
                  <a:pt x="232" y="278"/>
                </a:lnTo>
                <a:lnTo>
                  <a:pt x="233" y="280"/>
                </a:lnTo>
                <a:lnTo>
                  <a:pt x="235" y="281"/>
                </a:lnTo>
                <a:lnTo>
                  <a:pt x="235" y="281"/>
                </a:lnTo>
                <a:lnTo>
                  <a:pt x="233" y="282"/>
                </a:lnTo>
                <a:lnTo>
                  <a:pt x="233" y="282"/>
                </a:lnTo>
                <a:lnTo>
                  <a:pt x="232" y="282"/>
                </a:lnTo>
                <a:lnTo>
                  <a:pt x="231" y="284"/>
                </a:lnTo>
                <a:lnTo>
                  <a:pt x="228" y="284"/>
                </a:lnTo>
                <a:lnTo>
                  <a:pt x="227" y="282"/>
                </a:lnTo>
                <a:lnTo>
                  <a:pt x="225" y="281"/>
                </a:lnTo>
                <a:lnTo>
                  <a:pt x="224" y="278"/>
                </a:lnTo>
                <a:lnTo>
                  <a:pt x="221" y="277"/>
                </a:lnTo>
                <a:lnTo>
                  <a:pt x="215" y="274"/>
                </a:lnTo>
                <a:lnTo>
                  <a:pt x="207" y="273"/>
                </a:lnTo>
                <a:lnTo>
                  <a:pt x="207" y="273"/>
                </a:lnTo>
                <a:lnTo>
                  <a:pt x="207" y="274"/>
                </a:lnTo>
                <a:lnTo>
                  <a:pt x="206" y="276"/>
                </a:lnTo>
                <a:lnTo>
                  <a:pt x="204" y="276"/>
                </a:lnTo>
                <a:lnTo>
                  <a:pt x="200" y="274"/>
                </a:lnTo>
                <a:lnTo>
                  <a:pt x="198" y="272"/>
                </a:lnTo>
                <a:lnTo>
                  <a:pt x="195" y="269"/>
                </a:lnTo>
                <a:lnTo>
                  <a:pt x="178" y="263"/>
                </a:lnTo>
                <a:lnTo>
                  <a:pt x="161" y="255"/>
                </a:lnTo>
                <a:lnTo>
                  <a:pt x="145" y="244"/>
                </a:lnTo>
                <a:lnTo>
                  <a:pt x="133" y="231"/>
                </a:lnTo>
                <a:lnTo>
                  <a:pt x="127" y="215"/>
                </a:lnTo>
                <a:lnTo>
                  <a:pt x="124" y="194"/>
                </a:lnTo>
                <a:lnTo>
                  <a:pt x="127" y="175"/>
                </a:lnTo>
                <a:lnTo>
                  <a:pt x="136" y="159"/>
                </a:lnTo>
                <a:lnTo>
                  <a:pt x="149" y="143"/>
                </a:lnTo>
                <a:lnTo>
                  <a:pt x="158" y="137"/>
                </a:lnTo>
                <a:lnTo>
                  <a:pt x="168" y="131"/>
                </a:lnTo>
                <a:lnTo>
                  <a:pt x="178" y="129"/>
                </a:lnTo>
                <a:lnTo>
                  <a:pt x="175" y="128"/>
                </a:lnTo>
                <a:lnTo>
                  <a:pt x="170" y="125"/>
                </a:lnTo>
                <a:lnTo>
                  <a:pt x="169" y="125"/>
                </a:lnTo>
                <a:lnTo>
                  <a:pt x="170" y="124"/>
                </a:lnTo>
                <a:lnTo>
                  <a:pt x="172" y="124"/>
                </a:lnTo>
                <a:lnTo>
                  <a:pt x="157" y="108"/>
                </a:lnTo>
                <a:lnTo>
                  <a:pt x="144" y="89"/>
                </a:lnTo>
                <a:lnTo>
                  <a:pt x="131" y="72"/>
                </a:lnTo>
                <a:lnTo>
                  <a:pt x="122" y="62"/>
                </a:lnTo>
                <a:lnTo>
                  <a:pt x="114" y="51"/>
                </a:lnTo>
                <a:lnTo>
                  <a:pt x="106" y="44"/>
                </a:lnTo>
                <a:lnTo>
                  <a:pt x="98" y="38"/>
                </a:lnTo>
                <a:lnTo>
                  <a:pt x="89" y="33"/>
                </a:lnTo>
                <a:lnTo>
                  <a:pt x="77" y="24"/>
                </a:lnTo>
                <a:lnTo>
                  <a:pt x="67" y="13"/>
                </a:lnTo>
                <a:lnTo>
                  <a:pt x="65" y="13"/>
                </a:lnTo>
                <a:lnTo>
                  <a:pt x="65" y="13"/>
                </a:lnTo>
                <a:lnTo>
                  <a:pt x="65" y="13"/>
                </a:lnTo>
                <a:lnTo>
                  <a:pt x="67" y="13"/>
                </a:lnTo>
                <a:lnTo>
                  <a:pt x="65" y="12"/>
                </a:lnTo>
                <a:lnTo>
                  <a:pt x="65" y="12"/>
                </a:lnTo>
                <a:lnTo>
                  <a:pt x="65" y="11"/>
                </a:lnTo>
                <a:lnTo>
                  <a:pt x="67" y="11"/>
                </a:lnTo>
                <a:lnTo>
                  <a:pt x="68" y="11"/>
                </a:lnTo>
                <a:lnTo>
                  <a:pt x="69" y="11"/>
                </a:lnTo>
                <a:lnTo>
                  <a:pt x="72" y="12"/>
                </a:lnTo>
                <a:lnTo>
                  <a:pt x="80" y="11"/>
                </a:lnTo>
                <a:lnTo>
                  <a:pt x="86" y="9"/>
                </a:lnTo>
                <a:lnTo>
                  <a:pt x="86" y="7"/>
                </a:lnTo>
                <a:lnTo>
                  <a:pt x="85" y="4"/>
                </a:lnTo>
                <a:lnTo>
                  <a:pt x="72" y="6"/>
                </a:lnTo>
                <a:lnTo>
                  <a:pt x="59" y="8"/>
                </a:lnTo>
                <a:lnTo>
                  <a:pt x="60" y="9"/>
                </a:lnTo>
                <a:lnTo>
                  <a:pt x="61" y="9"/>
                </a:lnTo>
                <a:lnTo>
                  <a:pt x="63" y="11"/>
                </a:lnTo>
                <a:lnTo>
                  <a:pt x="64" y="12"/>
                </a:lnTo>
                <a:lnTo>
                  <a:pt x="63" y="13"/>
                </a:lnTo>
                <a:lnTo>
                  <a:pt x="60" y="15"/>
                </a:lnTo>
                <a:lnTo>
                  <a:pt x="59" y="15"/>
                </a:lnTo>
                <a:lnTo>
                  <a:pt x="40" y="36"/>
                </a:lnTo>
                <a:lnTo>
                  <a:pt x="25" y="59"/>
                </a:lnTo>
                <a:lnTo>
                  <a:pt x="14" y="86"/>
                </a:lnTo>
                <a:lnTo>
                  <a:pt x="7" y="112"/>
                </a:lnTo>
                <a:lnTo>
                  <a:pt x="7" y="139"/>
                </a:lnTo>
                <a:lnTo>
                  <a:pt x="13" y="169"/>
                </a:lnTo>
                <a:lnTo>
                  <a:pt x="22" y="197"/>
                </a:lnTo>
                <a:lnTo>
                  <a:pt x="34" y="225"/>
                </a:lnTo>
                <a:lnTo>
                  <a:pt x="49" y="249"/>
                </a:lnTo>
                <a:lnTo>
                  <a:pt x="69" y="270"/>
                </a:lnTo>
                <a:lnTo>
                  <a:pt x="93" y="289"/>
                </a:lnTo>
                <a:lnTo>
                  <a:pt x="118" y="305"/>
                </a:lnTo>
                <a:lnTo>
                  <a:pt x="145" y="315"/>
                </a:lnTo>
                <a:lnTo>
                  <a:pt x="174" y="323"/>
                </a:lnTo>
                <a:lnTo>
                  <a:pt x="200" y="326"/>
                </a:lnTo>
                <a:lnTo>
                  <a:pt x="225" y="326"/>
                </a:lnTo>
                <a:lnTo>
                  <a:pt x="227" y="324"/>
                </a:lnTo>
                <a:lnTo>
                  <a:pt x="228" y="324"/>
                </a:lnTo>
                <a:lnTo>
                  <a:pt x="229" y="324"/>
                </a:lnTo>
                <a:lnTo>
                  <a:pt x="235" y="324"/>
                </a:lnTo>
                <a:lnTo>
                  <a:pt x="240" y="326"/>
                </a:lnTo>
                <a:lnTo>
                  <a:pt x="242" y="324"/>
                </a:lnTo>
                <a:lnTo>
                  <a:pt x="249" y="324"/>
                </a:lnTo>
                <a:lnTo>
                  <a:pt x="262" y="324"/>
                </a:lnTo>
                <a:lnTo>
                  <a:pt x="277" y="324"/>
                </a:lnTo>
                <a:lnTo>
                  <a:pt x="288" y="326"/>
                </a:lnTo>
                <a:lnTo>
                  <a:pt x="294" y="326"/>
                </a:lnTo>
                <a:lnTo>
                  <a:pt x="299" y="324"/>
                </a:lnTo>
                <a:lnTo>
                  <a:pt x="304" y="323"/>
                </a:lnTo>
                <a:lnTo>
                  <a:pt x="308" y="320"/>
                </a:lnTo>
                <a:lnTo>
                  <a:pt x="308" y="320"/>
                </a:lnTo>
                <a:lnTo>
                  <a:pt x="309" y="319"/>
                </a:lnTo>
                <a:lnTo>
                  <a:pt x="311" y="319"/>
                </a:lnTo>
                <a:lnTo>
                  <a:pt x="311" y="320"/>
                </a:lnTo>
                <a:lnTo>
                  <a:pt x="311" y="320"/>
                </a:lnTo>
                <a:lnTo>
                  <a:pt x="305" y="323"/>
                </a:lnTo>
                <a:lnTo>
                  <a:pt x="300" y="326"/>
                </a:lnTo>
                <a:lnTo>
                  <a:pt x="295" y="327"/>
                </a:lnTo>
                <a:lnTo>
                  <a:pt x="304" y="328"/>
                </a:lnTo>
                <a:lnTo>
                  <a:pt x="312" y="329"/>
                </a:lnTo>
                <a:lnTo>
                  <a:pt x="313" y="329"/>
                </a:lnTo>
                <a:lnTo>
                  <a:pt x="313" y="329"/>
                </a:lnTo>
                <a:lnTo>
                  <a:pt x="315" y="331"/>
                </a:lnTo>
                <a:lnTo>
                  <a:pt x="317" y="331"/>
                </a:lnTo>
                <a:lnTo>
                  <a:pt x="317" y="332"/>
                </a:lnTo>
                <a:lnTo>
                  <a:pt x="316" y="332"/>
                </a:lnTo>
                <a:lnTo>
                  <a:pt x="316" y="332"/>
                </a:lnTo>
                <a:lnTo>
                  <a:pt x="320" y="340"/>
                </a:lnTo>
                <a:lnTo>
                  <a:pt x="321" y="349"/>
                </a:lnTo>
                <a:lnTo>
                  <a:pt x="323" y="358"/>
                </a:lnTo>
                <a:lnTo>
                  <a:pt x="324" y="368"/>
                </a:lnTo>
                <a:lnTo>
                  <a:pt x="330" y="392"/>
                </a:lnTo>
                <a:lnTo>
                  <a:pt x="336" y="417"/>
                </a:lnTo>
                <a:lnTo>
                  <a:pt x="336" y="419"/>
                </a:lnTo>
                <a:lnTo>
                  <a:pt x="334" y="420"/>
                </a:lnTo>
                <a:lnTo>
                  <a:pt x="332" y="420"/>
                </a:lnTo>
                <a:lnTo>
                  <a:pt x="330" y="421"/>
                </a:lnTo>
                <a:lnTo>
                  <a:pt x="329" y="420"/>
                </a:lnTo>
                <a:lnTo>
                  <a:pt x="328" y="420"/>
                </a:lnTo>
                <a:lnTo>
                  <a:pt x="323" y="396"/>
                </a:lnTo>
                <a:lnTo>
                  <a:pt x="317" y="371"/>
                </a:lnTo>
                <a:lnTo>
                  <a:pt x="316" y="361"/>
                </a:lnTo>
                <a:lnTo>
                  <a:pt x="316" y="350"/>
                </a:lnTo>
                <a:lnTo>
                  <a:pt x="316" y="349"/>
                </a:lnTo>
                <a:lnTo>
                  <a:pt x="315" y="347"/>
                </a:lnTo>
                <a:lnTo>
                  <a:pt x="315" y="344"/>
                </a:lnTo>
                <a:lnTo>
                  <a:pt x="315" y="340"/>
                </a:lnTo>
                <a:lnTo>
                  <a:pt x="313" y="337"/>
                </a:lnTo>
                <a:lnTo>
                  <a:pt x="313" y="335"/>
                </a:lnTo>
                <a:lnTo>
                  <a:pt x="312" y="333"/>
                </a:lnTo>
                <a:lnTo>
                  <a:pt x="311" y="333"/>
                </a:lnTo>
                <a:lnTo>
                  <a:pt x="311" y="333"/>
                </a:lnTo>
                <a:lnTo>
                  <a:pt x="309" y="333"/>
                </a:lnTo>
                <a:lnTo>
                  <a:pt x="309" y="332"/>
                </a:lnTo>
                <a:lnTo>
                  <a:pt x="309" y="332"/>
                </a:lnTo>
                <a:lnTo>
                  <a:pt x="300" y="331"/>
                </a:lnTo>
                <a:lnTo>
                  <a:pt x="291" y="331"/>
                </a:lnTo>
                <a:lnTo>
                  <a:pt x="281" y="329"/>
                </a:lnTo>
                <a:lnTo>
                  <a:pt x="269" y="328"/>
                </a:lnTo>
                <a:lnTo>
                  <a:pt x="258" y="328"/>
                </a:lnTo>
                <a:lnTo>
                  <a:pt x="237" y="329"/>
                </a:lnTo>
                <a:lnTo>
                  <a:pt x="195" y="329"/>
                </a:lnTo>
                <a:lnTo>
                  <a:pt x="158" y="326"/>
                </a:lnTo>
                <a:lnTo>
                  <a:pt x="124" y="314"/>
                </a:lnTo>
                <a:lnTo>
                  <a:pt x="91" y="297"/>
                </a:lnTo>
                <a:lnTo>
                  <a:pt x="63" y="274"/>
                </a:lnTo>
                <a:lnTo>
                  <a:pt x="43" y="253"/>
                </a:lnTo>
                <a:lnTo>
                  <a:pt x="27" y="230"/>
                </a:lnTo>
                <a:lnTo>
                  <a:pt x="14" y="204"/>
                </a:lnTo>
                <a:lnTo>
                  <a:pt x="5" y="176"/>
                </a:lnTo>
                <a:lnTo>
                  <a:pt x="0" y="147"/>
                </a:lnTo>
                <a:lnTo>
                  <a:pt x="0" y="117"/>
                </a:lnTo>
                <a:lnTo>
                  <a:pt x="5" y="87"/>
                </a:lnTo>
                <a:lnTo>
                  <a:pt x="17" y="58"/>
                </a:lnTo>
                <a:lnTo>
                  <a:pt x="32" y="33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9"/>
                </a:lnTo>
                <a:lnTo>
                  <a:pt x="68" y="4"/>
                </a:lnTo>
                <a:lnTo>
                  <a:pt x="84" y="2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5360988" y="1860550"/>
            <a:ext cx="747713" cy="708025"/>
          </a:xfrm>
          <a:custGeom>
            <a:avLst/>
            <a:gdLst>
              <a:gd name="T0" fmla="*/ 156 w 471"/>
              <a:gd name="T1" fmla="*/ 4 h 446"/>
              <a:gd name="T2" fmla="*/ 160 w 471"/>
              <a:gd name="T3" fmla="*/ 7 h 446"/>
              <a:gd name="T4" fmla="*/ 200 w 471"/>
              <a:gd name="T5" fmla="*/ 27 h 446"/>
              <a:gd name="T6" fmla="*/ 361 w 471"/>
              <a:gd name="T7" fmla="*/ 108 h 446"/>
              <a:gd name="T8" fmla="*/ 429 w 471"/>
              <a:gd name="T9" fmla="*/ 154 h 446"/>
              <a:gd name="T10" fmla="*/ 471 w 471"/>
              <a:gd name="T11" fmla="*/ 188 h 446"/>
              <a:gd name="T12" fmla="*/ 462 w 471"/>
              <a:gd name="T13" fmla="*/ 192 h 446"/>
              <a:gd name="T14" fmla="*/ 462 w 471"/>
              <a:gd name="T15" fmla="*/ 198 h 446"/>
              <a:gd name="T16" fmla="*/ 454 w 471"/>
              <a:gd name="T17" fmla="*/ 200 h 446"/>
              <a:gd name="T18" fmla="*/ 382 w 471"/>
              <a:gd name="T19" fmla="*/ 251 h 446"/>
              <a:gd name="T20" fmla="*/ 281 w 471"/>
              <a:gd name="T21" fmla="*/ 319 h 446"/>
              <a:gd name="T22" fmla="*/ 232 w 471"/>
              <a:gd name="T23" fmla="*/ 345 h 446"/>
              <a:gd name="T24" fmla="*/ 207 w 471"/>
              <a:gd name="T25" fmla="*/ 357 h 446"/>
              <a:gd name="T26" fmla="*/ 223 w 471"/>
              <a:gd name="T27" fmla="*/ 345 h 446"/>
              <a:gd name="T28" fmla="*/ 258 w 471"/>
              <a:gd name="T29" fmla="*/ 331 h 446"/>
              <a:gd name="T30" fmla="*/ 341 w 471"/>
              <a:gd name="T31" fmla="*/ 267 h 446"/>
              <a:gd name="T32" fmla="*/ 438 w 471"/>
              <a:gd name="T33" fmla="*/ 204 h 446"/>
              <a:gd name="T34" fmla="*/ 446 w 471"/>
              <a:gd name="T35" fmla="*/ 181 h 446"/>
              <a:gd name="T36" fmla="*/ 395 w 471"/>
              <a:gd name="T37" fmla="*/ 138 h 446"/>
              <a:gd name="T38" fmla="*/ 303 w 471"/>
              <a:gd name="T39" fmla="*/ 78 h 446"/>
              <a:gd name="T40" fmla="*/ 176 w 471"/>
              <a:gd name="T41" fmla="*/ 20 h 446"/>
              <a:gd name="T42" fmla="*/ 216 w 471"/>
              <a:gd name="T43" fmla="*/ 66 h 446"/>
              <a:gd name="T44" fmla="*/ 266 w 471"/>
              <a:gd name="T45" fmla="*/ 112 h 446"/>
              <a:gd name="T46" fmla="*/ 275 w 471"/>
              <a:gd name="T47" fmla="*/ 121 h 446"/>
              <a:gd name="T48" fmla="*/ 198 w 471"/>
              <a:gd name="T49" fmla="*/ 107 h 446"/>
              <a:gd name="T50" fmla="*/ 73 w 471"/>
              <a:gd name="T51" fmla="*/ 151 h 446"/>
              <a:gd name="T52" fmla="*/ 32 w 471"/>
              <a:gd name="T53" fmla="*/ 208 h 446"/>
              <a:gd name="T54" fmla="*/ 31 w 471"/>
              <a:gd name="T55" fmla="*/ 210 h 446"/>
              <a:gd name="T56" fmla="*/ 27 w 471"/>
              <a:gd name="T57" fmla="*/ 223 h 446"/>
              <a:gd name="T58" fmla="*/ 10 w 471"/>
              <a:gd name="T59" fmla="*/ 297 h 446"/>
              <a:gd name="T60" fmla="*/ 74 w 471"/>
              <a:gd name="T61" fmla="*/ 433 h 446"/>
              <a:gd name="T62" fmla="*/ 82 w 471"/>
              <a:gd name="T63" fmla="*/ 361 h 446"/>
              <a:gd name="T64" fmla="*/ 160 w 471"/>
              <a:gd name="T65" fmla="*/ 258 h 446"/>
              <a:gd name="T66" fmla="*/ 223 w 471"/>
              <a:gd name="T67" fmla="*/ 226 h 446"/>
              <a:gd name="T68" fmla="*/ 232 w 471"/>
              <a:gd name="T69" fmla="*/ 223 h 446"/>
              <a:gd name="T70" fmla="*/ 267 w 471"/>
              <a:gd name="T71" fmla="*/ 221 h 446"/>
              <a:gd name="T72" fmla="*/ 304 w 471"/>
              <a:gd name="T73" fmla="*/ 216 h 446"/>
              <a:gd name="T74" fmla="*/ 302 w 471"/>
              <a:gd name="T75" fmla="*/ 222 h 446"/>
              <a:gd name="T76" fmla="*/ 296 w 471"/>
              <a:gd name="T77" fmla="*/ 226 h 446"/>
              <a:gd name="T78" fmla="*/ 246 w 471"/>
              <a:gd name="T79" fmla="*/ 288 h 446"/>
              <a:gd name="T80" fmla="*/ 210 w 471"/>
              <a:gd name="T81" fmla="*/ 348 h 446"/>
              <a:gd name="T82" fmla="*/ 207 w 471"/>
              <a:gd name="T83" fmla="*/ 343 h 446"/>
              <a:gd name="T84" fmla="*/ 246 w 471"/>
              <a:gd name="T85" fmla="*/ 269 h 446"/>
              <a:gd name="T86" fmla="*/ 212 w 471"/>
              <a:gd name="T87" fmla="*/ 239 h 446"/>
              <a:gd name="T88" fmla="*/ 158 w 471"/>
              <a:gd name="T89" fmla="*/ 269 h 446"/>
              <a:gd name="T90" fmla="*/ 91 w 471"/>
              <a:gd name="T91" fmla="*/ 365 h 446"/>
              <a:gd name="T92" fmla="*/ 91 w 471"/>
              <a:gd name="T93" fmla="*/ 444 h 446"/>
              <a:gd name="T94" fmla="*/ 86 w 471"/>
              <a:gd name="T95" fmla="*/ 444 h 446"/>
              <a:gd name="T96" fmla="*/ 80 w 471"/>
              <a:gd name="T97" fmla="*/ 442 h 446"/>
              <a:gd name="T98" fmla="*/ 9 w 471"/>
              <a:gd name="T99" fmla="*/ 355 h 446"/>
              <a:gd name="T100" fmla="*/ 15 w 471"/>
              <a:gd name="T101" fmla="*/ 218 h 446"/>
              <a:gd name="T102" fmla="*/ 106 w 471"/>
              <a:gd name="T103" fmla="*/ 118 h 446"/>
              <a:gd name="T104" fmla="*/ 237 w 471"/>
              <a:gd name="T105" fmla="*/ 104 h 446"/>
              <a:gd name="T106" fmla="*/ 207 w 471"/>
              <a:gd name="T107" fmla="*/ 70 h 446"/>
              <a:gd name="T108" fmla="*/ 151 w 471"/>
              <a:gd name="T109" fmla="*/ 12 h 446"/>
              <a:gd name="T110" fmla="*/ 143 w 471"/>
              <a:gd name="T111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1" h="446">
                <a:moveTo>
                  <a:pt x="145" y="0"/>
                </a:moveTo>
                <a:lnTo>
                  <a:pt x="147" y="0"/>
                </a:lnTo>
                <a:lnTo>
                  <a:pt x="152" y="3"/>
                </a:lnTo>
                <a:lnTo>
                  <a:pt x="157" y="7"/>
                </a:lnTo>
                <a:lnTo>
                  <a:pt x="156" y="4"/>
                </a:lnTo>
                <a:lnTo>
                  <a:pt x="156" y="4"/>
                </a:lnTo>
                <a:lnTo>
                  <a:pt x="157" y="3"/>
                </a:lnTo>
                <a:lnTo>
                  <a:pt x="158" y="3"/>
                </a:lnTo>
                <a:lnTo>
                  <a:pt x="158" y="4"/>
                </a:lnTo>
                <a:lnTo>
                  <a:pt x="160" y="7"/>
                </a:lnTo>
                <a:lnTo>
                  <a:pt x="161" y="10"/>
                </a:lnTo>
                <a:lnTo>
                  <a:pt x="169" y="15"/>
                </a:lnTo>
                <a:lnTo>
                  <a:pt x="173" y="15"/>
                </a:lnTo>
                <a:lnTo>
                  <a:pt x="176" y="15"/>
                </a:lnTo>
                <a:lnTo>
                  <a:pt x="200" y="27"/>
                </a:lnTo>
                <a:lnTo>
                  <a:pt x="225" y="37"/>
                </a:lnTo>
                <a:lnTo>
                  <a:pt x="263" y="52"/>
                </a:lnTo>
                <a:lnTo>
                  <a:pt x="299" y="67"/>
                </a:lnTo>
                <a:lnTo>
                  <a:pt x="333" y="88"/>
                </a:lnTo>
                <a:lnTo>
                  <a:pt x="361" y="108"/>
                </a:lnTo>
                <a:lnTo>
                  <a:pt x="388" y="126"/>
                </a:lnTo>
                <a:lnTo>
                  <a:pt x="399" y="132"/>
                </a:lnTo>
                <a:lnTo>
                  <a:pt x="409" y="137"/>
                </a:lnTo>
                <a:lnTo>
                  <a:pt x="420" y="143"/>
                </a:lnTo>
                <a:lnTo>
                  <a:pt x="429" y="154"/>
                </a:lnTo>
                <a:lnTo>
                  <a:pt x="431" y="154"/>
                </a:lnTo>
                <a:lnTo>
                  <a:pt x="433" y="154"/>
                </a:lnTo>
                <a:lnTo>
                  <a:pt x="451" y="170"/>
                </a:lnTo>
                <a:lnTo>
                  <a:pt x="470" y="187"/>
                </a:lnTo>
                <a:lnTo>
                  <a:pt x="471" y="188"/>
                </a:lnTo>
                <a:lnTo>
                  <a:pt x="470" y="189"/>
                </a:lnTo>
                <a:lnTo>
                  <a:pt x="468" y="191"/>
                </a:lnTo>
                <a:lnTo>
                  <a:pt x="466" y="191"/>
                </a:lnTo>
                <a:lnTo>
                  <a:pt x="464" y="192"/>
                </a:lnTo>
                <a:lnTo>
                  <a:pt x="462" y="192"/>
                </a:lnTo>
                <a:lnTo>
                  <a:pt x="460" y="191"/>
                </a:lnTo>
                <a:lnTo>
                  <a:pt x="459" y="193"/>
                </a:lnTo>
                <a:lnTo>
                  <a:pt x="460" y="195"/>
                </a:lnTo>
                <a:lnTo>
                  <a:pt x="462" y="197"/>
                </a:lnTo>
                <a:lnTo>
                  <a:pt x="462" y="198"/>
                </a:lnTo>
                <a:lnTo>
                  <a:pt x="460" y="200"/>
                </a:lnTo>
                <a:lnTo>
                  <a:pt x="458" y="200"/>
                </a:lnTo>
                <a:lnTo>
                  <a:pt x="456" y="200"/>
                </a:lnTo>
                <a:lnTo>
                  <a:pt x="455" y="200"/>
                </a:lnTo>
                <a:lnTo>
                  <a:pt x="454" y="200"/>
                </a:lnTo>
                <a:lnTo>
                  <a:pt x="433" y="216"/>
                </a:lnTo>
                <a:lnTo>
                  <a:pt x="412" y="230"/>
                </a:lnTo>
                <a:lnTo>
                  <a:pt x="391" y="246"/>
                </a:lnTo>
                <a:lnTo>
                  <a:pt x="387" y="248"/>
                </a:lnTo>
                <a:lnTo>
                  <a:pt x="382" y="251"/>
                </a:lnTo>
                <a:lnTo>
                  <a:pt x="378" y="252"/>
                </a:lnTo>
                <a:lnTo>
                  <a:pt x="372" y="255"/>
                </a:lnTo>
                <a:lnTo>
                  <a:pt x="355" y="264"/>
                </a:lnTo>
                <a:lnTo>
                  <a:pt x="313" y="294"/>
                </a:lnTo>
                <a:lnTo>
                  <a:pt x="281" y="319"/>
                </a:lnTo>
                <a:lnTo>
                  <a:pt x="270" y="328"/>
                </a:lnTo>
                <a:lnTo>
                  <a:pt x="258" y="335"/>
                </a:lnTo>
                <a:lnTo>
                  <a:pt x="248" y="340"/>
                </a:lnTo>
                <a:lnTo>
                  <a:pt x="236" y="344"/>
                </a:lnTo>
                <a:lnTo>
                  <a:pt x="232" y="345"/>
                </a:lnTo>
                <a:lnTo>
                  <a:pt x="224" y="348"/>
                </a:lnTo>
                <a:lnTo>
                  <a:pt x="216" y="351"/>
                </a:lnTo>
                <a:lnTo>
                  <a:pt x="210" y="355"/>
                </a:lnTo>
                <a:lnTo>
                  <a:pt x="208" y="356"/>
                </a:lnTo>
                <a:lnTo>
                  <a:pt x="207" y="357"/>
                </a:lnTo>
                <a:lnTo>
                  <a:pt x="207" y="357"/>
                </a:lnTo>
                <a:lnTo>
                  <a:pt x="206" y="357"/>
                </a:lnTo>
                <a:lnTo>
                  <a:pt x="207" y="353"/>
                </a:lnTo>
                <a:lnTo>
                  <a:pt x="214" y="349"/>
                </a:lnTo>
                <a:lnTo>
                  <a:pt x="223" y="345"/>
                </a:lnTo>
                <a:lnTo>
                  <a:pt x="231" y="343"/>
                </a:lnTo>
                <a:lnTo>
                  <a:pt x="236" y="341"/>
                </a:lnTo>
                <a:lnTo>
                  <a:pt x="242" y="339"/>
                </a:lnTo>
                <a:lnTo>
                  <a:pt x="250" y="335"/>
                </a:lnTo>
                <a:lnTo>
                  <a:pt x="258" y="331"/>
                </a:lnTo>
                <a:lnTo>
                  <a:pt x="263" y="327"/>
                </a:lnTo>
                <a:lnTo>
                  <a:pt x="274" y="317"/>
                </a:lnTo>
                <a:lnTo>
                  <a:pt x="286" y="307"/>
                </a:lnTo>
                <a:lnTo>
                  <a:pt x="313" y="286"/>
                </a:lnTo>
                <a:lnTo>
                  <a:pt x="341" y="267"/>
                </a:lnTo>
                <a:lnTo>
                  <a:pt x="371" y="250"/>
                </a:lnTo>
                <a:lnTo>
                  <a:pt x="389" y="238"/>
                </a:lnTo>
                <a:lnTo>
                  <a:pt x="408" y="225"/>
                </a:lnTo>
                <a:lnTo>
                  <a:pt x="424" y="214"/>
                </a:lnTo>
                <a:lnTo>
                  <a:pt x="438" y="204"/>
                </a:lnTo>
                <a:lnTo>
                  <a:pt x="451" y="189"/>
                </a:lnTo>
                <a:lnTo>
                  <a:pt x="452" y="189"/>
                </a:lnTo>
                <a:lnTo>
                  <a:pt x="454" y="188"/>
                </a:lnTo>
                <a:lnTo>
                  <a:pt x="450" y="185"/>
                </a:lnTo>
                <a:lnTo>
                  <a:pt x="446" y="181"/>
                </a:lnTo>
                <a:lnTo>
                  <a:pt x="418" y="157"/>
                </a:lnTo>
                <a:lnTo>
                  <a:pt x="408" y="146"/>
                </a:lnTo>
                <a:lnTo>
                  <a:pt x="404" y="143"/>
                </a:lnTo>
                <a:lnTo>
                  <a:pt x="399" y="141"/>
                </a:lnTo>
                <a:lnTo>
                  <a:pt x="395" y="138"/>
                </a:lnTo>
                <a:lnTo>
                  <a:pt x="389" y="137"/>
                </a:lnTo>
                <a:lnTo>
                  <a:pt x="365" y="121"/>
                </a:lnTo>
                <a:lnTo>
                  <a:pt x="342" y="105"/>
                </a:lnTo>
                <a:lnTo>
                  <a:pt x="323" y="91"/>
                </a:lnTo>
                <a:lnTo>
                  <a:pt x="303" y="78"/>
                </a:lnTo>
                <a:lnTo>
                  <a:pt x="282" y="66"/>
                </a:lnTo>
                <a:lnTo>
                  <a:pt x="256" y="54"/>
                </a:lnTo>
                <a:lnTo>
                  <a:pt x="228" y="44"/>
                </a:lnTo>
                <a:lnTo>
                  <a:pt x="202" y="33"/>
                </a:lnTo>
                <a:lnTo>
                  <a:pt x="176" y="20"/>
                </a:lnTo>
                <a:lnTo>
                  <a:pt x="179" y="25"/>
                </a:lnTo>
                <a:lnTo>
                  <a:pt x="183" y="31"/>
                </a:lnTo>
                <a:lnTo>
                  <a:pt x="187" y="36"/>
                </a:lnTo>
                <a:lnTo>
                  <a:pt x="200" y="52"/>
                </a:lnTo>
                <a:lnTo>
                  <a:pt x="216" y="66"/>
                </a:lnTo>
                <a:lnTo>
                  <a:pt x="229" y="77"/>
                </a:lnTo>
                <a:lnTo>
                  <a:pt x="244" y="87"/>
                </a:lnTo>
                <a:lnTo>
                  <a:pt x="256" y="99"/>
                </a:lnTo>
                <a:lnTo>
                  <a:pt x="266" y="112"/>
                </a:lnTo>
                <a:lnTo>
                  <a:pt x="266" y="112"/>
                </a:lnTo>
                <a:lnTo>
                  <a:pt x="279" y="117"/>
                </a:lnTo>
                <a:lnTo>
                  <a:pt x="279" y="118"/>
                </a:lnTo>
                <a:lnTo>
                  <a:pt x="279" y="120"/>
                </a:lnTo>
                <a:lnTo>
                  <a:pt x="278" y="120"/>
                </a:lnTo>
                <a:lnTo>
                  <a:pt x="275" y="121"/>
                </a:lnTo>
                <a:lnTo>
                  <a:pt x="274" y="121"/>
                </a:lnTo>
                <a:lnTo>
                  <a:pt x="273" y="121"/>
                </a:lnTo>
                <a:lnTo>
                  <a:pt x="249" y="113"/>
                </a:lnTo>
                <a:lnTo>
                  <a:pt x="224" y="108"/>
                </a:lnTo>
                <a:lnTo>
                  <a:pt x="198" y="107"/>
                </a:lnTo>
                <a:lnTo>
                  <a:pt x="173" y="107"/>
                </a:lnTo>
                <a:lnTo>
                  <a:pt x="148" y="111"/>
                </a:lnTo>
                <a:lnTo>
                  <a:pt x="122" y="118"/>
                </a:lnTo>
                <a:lnTo>
                  <a:pt x="97" y="133"/>
                </a:lnTo>
                <a:lnTo>
                  <a:pt x="73" y="151"/>
                </a:lnTo>
                <a:lnTo>
                  <a:pt x="53" y="172"/>
                </a:lnTo>
                <a:lnTo>
                  <a:pt x="38" y="195"/>
                </a:lnTo>
                <a:lnTo>
                  <a:pt x="32" y="202"/>
                </a:lnTo>
                <a:lnTo>
                  <a:pt x="28" y="210"/>
                </a:lnTo>
                <a:lnTo>
                  <a:pt x="32" y="208"/>
                </a:lnTo>
                <a:lnTo>
                  <a:pt x="36" y="208"/>
                </a:lnTo>
                <a:lnTo>
                  <a:pt x="36" y="208"/>
                </a:lnTo>
                <a:lnTo>
                  <a:pt x="36" y="208"/>
                </a:lnTo>
                <a:lnTo>
                  <a:pt x="34" y="208"/>
                </a:lnTo>
                <a:lnTo>
                  <a:pt x="31" y="210"/>
                </a:lnTo>
                <a:lnTo>
                  <a:pt x="30" y="213"/>
                </a:lnTo>
                <a:lnTo>
                  <a:pt x="30" y="216"/>
                </a:lnTo>
                <a:lnTo>
                  <a:pt x="28" y="218"/>
                </a:lnTo>
                <a:lnTo>
                  <a:pt x="28" y="221"/>
                </a:lnTo>
                <a:lnTo>
                  <a:pt x="27" y="223"/>
                </a:lnTo>
                <a:lnTo>
                  <a:pt x="25" y="229"/>
                </a:lnTo>
                <a:lnTo>
                  <a:pt x="22" y="234"/>
                </a:lnTo>
                <a:lnTo>
                  <a:pt x="21" y="239"/>
                </a:lnTo>
                <a:lnTo>
                  <a:pt x="14" y="256"/>
                </a:lnTo>
                <a:lnTo>
                  <a:pt x="10" y="297"/>
                </a:lnTo>
                <a:lnTo>
                  <a:pt x="14" y="338"/>
                </a:lnTo>
                <a:lnTo>
                  <a:pt x="23" y="365"/>
                </a:lnTo>
                <a:lnTo>
                  <a:pt x="36" y="390"/>
                </a:lnTo>
                <a:lnTo>
                  <a:pt x="53" y="415"/>
                </a:lnTo>
                <a:lnTo>
                  <a:pt x="74" y="433"/>
                </a:lnTo>
                <a:lnTo>
                  <a:pt x="73" y="428"/>
                </a:lnTo>
                <a:lnTo>
                  <a:pt x="72" y="423"/>
                </a:lnTo>
                <a:lnTo>
                  <a:pt x="72" y="418"/>
                </a:lnTo>
                <a:lnTo>
                  <a:pt x="76" y="389"/>
                </a:lnTo>
                <a:lnTo>
                  <a:pt x="82" y="361"/>
                </a:lnTo>
                <a:lnTo>
                  <a:pt x="91" y="336"/>
                </a:lnTo>
                <a:lnTo>
                  <a:pt x="106" y="314"/>
                </a:lnTo>
                <a:lnTo>
                  <a:pt x="123" y="292"/>
                </a:lnTo>
                <a:lnTo>
                  <a:pt x="143" y="273"/>
                </a:lnTo>
                <a:lnTo>
                  <a:pt x="160" y="258"/>
                </a:lnTo>
                <a:lnTo>
                  <a:pt x="179" y="246"/>
                </a:lnTo>
                <a:lnTo>
                  <a:pt x="202" y="237"/>
                </a:lnTo>
                <a:lnTo>
                  <a:pt x="206" y="233"/>
                </a:lnTo>
                <a:lnTo>
                  <a:pt x="211" y="230"/>
                </a:lnTo>
                <a:lnTo>
                  <a:pt x="223" y="226"/>
                </a:lnTo>
                <a:lnTo>
                  <a:pt x="233" y="221"/>
                </a:lnTo>
                <a:lnTo>
                  <a:pt x="233" y="221"/>
                </a:lnTo>
                <a:lnTo>
                  <a:pt x="235" y="221"/>
                </a:lnTo>
                <a:lnTo>
                  <a:pt x="235" y="221"/>
                </a:lnTo>
                <a:lnTo>
                  <a:pt x="232" y="223"/>
                </a:lnTo>
                <a:lnTo>
                  <a:pt x="228" y="226"/>
                </a:lnTo>
                <a:lnTo>
                  <a:pt x="225" y="227"/>
                </a:lnTo>
                <a:lnTo>
                  <a:pt x="221" y="230"/>
                </a:lnTo>
                <a:lnTo>
                  <a:pt x="244" y="223"/>
                </a:lnTo>
                <a:lnTo>
                  <a:pt x="267" y="221"/>
                </a:lnTo>
                <a:lnTo>
                  <a:pt x="291" y="221"/>
                </a:lnTo>
                <a:lnTo>
                  <a:pt x="300" y="216"/>
                </a:lnTo>
                <a:lnTo>
                  <a:pt x="302" y="216"/>
                </a:lnTo>
                <a:lnTo>
                  <a:pt x="303" y="216"/>
                </a:lnTo>
                <a:lnTo>
                  <a:pt x="304" y="216"/>
                </a:lnTo>
                <a:lnTo>
                  <a:pt x="304" y="217"/>
                </a:lnTo>
                <a:lnTo>
                  <a:pt x="303" y="217"/>
                </a:lnTo>
                <a:lnTo>
                  <a:pt x="296" y="222"/>
                </a:lnTo>
                <a:lnTo>
                  <a:pt x="300" y="222"/>
                </a:lnTo>
                <a:lnTo>
                  <a:pt x="302" y="222"/>
                </a:lnTo>
                <a:lnTo>
                  <a:pt x="302" y="223"/>
                </a:lnTo>
                <a:lnTo>
                  <a:pt x="302" y="225"/>
                </a:lnTo>
                <a:lnTo>
                  <a:pt x="299" y="225"/>
                </a:lnTo>
                <a:lnTo>
                  <a:pt x="298" y="226"/>
                </a:lnTo>
                <a:lnTo>
                  <a:pt x="296" y="226"/>
                </a:lnTo>
                <a:lnTo>
                  <a:pt x="295" y="227"/>
                </a:lnTo>
                <a:lnTo>
                  <a:pt x="290" y="226"/>
                </a:lnTo>
                <a:lnTo>
                  <a:pt x="273" y="244"/>
                </a:lnTo>
                <a:lnTo>
                  <a:pt x="258" y="265"/>
                </a:lnTo>
                <a:lnTo>
                  <a:pt x="246" y="288"/>
                </a:lnTo>
                <a:lnTo>
                  <a:pt x="239" y="303"/>
                </a:lnTo>
                <a:lnTo>
                  <a:pt x="231" y="319"/>
                </a:lnTo>
                <a:lnTo>
                  <a:pt x="223" y="335"/>
                </a:lnTo>
                <a:lnTo>
                  <a:pt x="211" y="348"/>
                </a:lnTo>
                <a:lnTo>
                  <a:pt x="210" y="348"/>
                </a:lnTo>
                <a:lnTo>
                  <a:pt x="208" y="349"/>
                </a:lnTo>
                <a:lnTo>
                  <a:pt x="207" y="349"/>
                </a:lnTo>
                <a:lnTo>
                  <a:pt x="204" y="348"/>
                </a:lnTo>
                <a:lnTo>
                  <a:pt x="204" y="348"/>
                </a:lnTo>
                <a:lnTo>
                  <a:pt x="207" y="343"/>
                </a:lnTo>
                <a:lnTo>
                  <a:pt x="210" y="339"/>
                </a:lnTo>
                <a:lnTo>
                  <a:pt x="212" y="334"/>
                </a:lnTo>
                <a:lnTo>
                  <a:pt x="215" y="330"/>
                </a:lnTo>
                <a:lnTo>
                  <a:pt x="229" y="302"/>
                </a:lnTo>
                <a:lnTo>
                  <a:pt x="246" y="269"/>
                </a:lnTo>
                <a:lnTo>
                  <a:pt x="258" y="254"/>
                </a:lnTo>
                <a:lnTo>
                  <a:pt x="270" y="239"/>
                </a:lnTo>
                <a:lnTo>
                  <a:pt x="283" y="226"/>
                </a:lnTo>
                <a:lnTo>
                  <a:pt x="248" y="229"/>
                </a:lnTo>
                <a:lnTo>
                  <a:pt x="212" y="239"/>
                </a:lnTo>
                <a:lnTo>
                  <a:pt x="203" y="242"/>
                </a:lnTo>
                <a:lnTo>
                  <a:pt x="195" y="246"/>
                </a:lnTo>
                <a:lnTo>
                  <a:pt x="187" y="251"/>
                </a:lnTo>
                <a:lnTo>
                  <a:pt x="179" y="255"/>
                </a:lnTo>
                <a:lnTo>
                  <a:pt x="158" y="269"/>
                </a:lnTo>
                <a:lnTo>
                  <a:pt x="139" y="288"/>
                </a:lnTo>
                <a:lnTo>
                  <a:pt x="124" y="306"/>
                </a:lnTo>
                <a:lnTo>
                  <a:pt x="111" y="324"/>
                </a:lnTo>
                <a:lnTo>
                  <a:pt x="99" y="343"/>
                </a:lnTo>
                <a:lnTo>
                  <a:pt x="91" y="365"/>
                </a:lnTo>
                <a:lnTo>
                  <a:pt x="81" y="410"/>
                </a:lnTo>
                <a:lnTo>
                  <a:pt x="80" y="419"/>
                </a:lnTo>
                <a:lnTo>
                  <a:pt x="81" y="429"/>
                </a:lnTo>
                <a:lnTo>
                  <a:pt x="84" y="440"/>
                </a:lnTo>
                <a:lnTo>
                  <a:pt x="91" y="444"/>
                </a:lnTo>
                <a:lnTo>
                  <a:pt x="91" y="445"/>
                </a:lnTo>
                <a:lnTo>
                  <a:pt x="91" y="445"/>
                </a:lnTo>
                <a:lnTo>
                  <a:pt x="90" y="445"/>
                </a:lnTo>
                <a:lnTo>
                  <a:pt x="85" y="442"/>
                </a:lnTo>
                <a:lnTo>
                  <a:pt x="86" y="444"/>
                </a:lnTo>
                <a:lnTo>
                  <a:pt x="86" y="445"/>
                </a:lnTo>
                <a:lnTo>
                  <a:pt x="86" y="445"/>
                </a:lnTo>
                <a:lnTo>
                  <a:pt x="85" y="446"/>
                </a:lnTo>
                <a:lnTo>
                  <a:pt x="84" y="446"/>
                </a:lnTo>
                <a:lnTo>
                  <a:pt x="80" y="442"/>
                </a:lnTo>
                <a:lnTo>
                  <a:pt x="77" y="438"/>
                </a:lnTo>
                <a:lnTo>
                  <a:pt x="53" y="423"/>
                </a:lnTo>
                <a:lnTo>
                  <a:pt x="35" y="403"/>
                </a:lnTo>
                <a:lnTo>
                  <a:pt x="21" y="379"/>
                </a:lnTo>
                <a:lnTo>
                  <a:pt x="9" y="355"/>
                </a:lnTo>
                <a:lnTo>
                  <a:pt x="2" y="328"/>
                </a:lnTo>
                <a:lnTo>
                  <a:pt x="0" y="301"/>
                </a:lnTo>
                <a:lnTo>
                  <a:pt x="1" y="272"/>
                </a:lnTo>
                <a:lnTo>
                  <a:pt x="6" y="244"/>
                </a:lnTo>
                <a:lnTo>
                  <a:pt x="15" y="218"/>
                </a:lnTo>
                <a:lnTo>
                  <a:pt x="27" y="193"/>
                </a:lnTo>
                <a:lnTo>
                  <a:pt x="43" y="171"/>
                </a:lnTo>
                <a:lnTo>
                  <a:pt x="63" y="151"/>
                </a:lnTo>
                <a:lnTo>
                  <a:pt x="84" y="133"/>
                </a:lnTo>
                <a:lnTo>
                  <a:pt x="106" y="118"/>
                </a:lnTo>
                <a:lnTo>
                  <a:pt x="131" y="108"/>
                </a:lnTo>
                <a:lnTo>
                  <a:pt x="158" y="103"/>
                </a:lnTo>
                <a:lnTo>
                  <a:pt x="185" y="100"/>
                </a:lnTo>
                <a:lnTo>
                  <a:pt x="211" y="100"/>
                </a:lnTo>
                <a:lnTo>
                  <a:pt x="237" y="104"/>
                </a:lnTo>
                <a:lnTo>
                  <a:pt x="263" y="111"/>
                </a:lnTo>
                <a:lnTo>
                  <a:pt x="250" y="99"/>
                </a:lnTo>
                <a:lnTo>
                  <a:pt x="236" y="90"/>
                </a:lnTo>
                <a:lnTo>
                  <a:pt x="220" y="80"/>
                </a:lnTo>
                <a:lnTo>
                  <a:pt x="207" y="70"/>
                </a:lnTo>
                <a:lnTo>
                  <a:pt x="191" y="56"/>
                </a:lnTo>
                <a:lnTo>
                  <a:pt x="177" y="40"/>
                </a:lnTo>
                <a:lnTo>
                  <a:pt x="166" y="27"/>
                </a:lnTo>
                <a:lnTo>
                  <a:pt x="156" y="16"/>
                </a:lnTo>
                <a:lnTo>
                  <a:pt x="151" y="12"/>
                </a:lnTo>
                <a:lnTo>
                  <a:pt x="145" y="8"/>
                </a:lnTo>
                <a:lnTo>
                  <a:pt x="140" y="3"/>
                </a:lnTo>
                <a:lnTo>
                  <a:pt x="140" y="2"/>
                </a:lnTo>
                <a:lnTo>
                  <a:pt x="141" y="0"/>
                </a:lnTo>
                <a:lnTo>
                  <a:pt x="143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4132263" y="2212975"/>
            <a:ext cx="763588" cy="52388"/>
          </a:xfrm>
          <a:custGeom>
            <a:avLst/>
            <a:gdLst>
              <a:gd name="T0" fmla="*/ 477 w 481"/>
              <a:gd name="T1" fmla="*/ 0 h 33"/>
              <a:gd name="T2" fmla="*/ 478 w 481"/>
              <a:gd name="T3" fmla="*/ 0 h 33"/>
              <a:gd name="T4" fmla="*/ 481 w 481"/>
              <a:gd name="T5" fmla="*/ 0 h 33"/>
              <a:gd name="T6" fmla="*/ 481 w 481"/>
              <a:gd name="T7" fmla="*/ 1 h 33"/>
              <a:gd name="T8" fmla="*/ 481 w 481"/>
              <a:gd name="T9" fmla="*/ 1 h 33"/>
              <a:gd name="T10" fmla="*/ 480 w 481"/>
              <a:gd name="T11" fmla="*/ 3 h 33"/>
              <a:gd name="T12" fmla="*/ 478 w 481"/>
              <a:gd name="T13" fmla="*/ 3 h 33"/>
              <a:gd name="T14" fmla="*/ 477 w 481"/>
              <a:gd name="T15" fmla="*/ 4 h 33"/>
              <a:gd name="T16" fmla="*/ 478 w 481"/>
              <a:gd name="T17" fmla="*/ 4 h 33"/>
              <a:gd name="T18" fmla="*/ 478 w 481"/>
              <a:gd name="T19" fmla="*/ 4 h 33"/>
              <a:gd name="T20" fmla="*/ 478 w 481"/>
              <a:gd name="T21" fmla="*/ 4 h 33"/>
              <a:gd name="T22" fmla="*/ 477 w 481"/>
              <a:gd name="T23" fmla="*/ 5 h 33"/>
              <a:gd name="T24" fmla="*/ 476 w 481"/>
              <a:gd name="T25" fmla="*/ 5 h 33"/>
              <a:gd name="T26" fmla="*/ 473 w 481"/>
              <a:gd name="T27" fmla="*/ 5 h 33"/>
              <a:gd name="T28" fmla="*/ 472 w 481"/>
              <a:gd name="T29" fmla="*/ 5 h 33"/>
              <a:gd name="T30" fmla="*/ 436 w 481"/>
              <a:gd name="T31" fmla="*/ 4 h 33"/>
              <a:gd name="T32" fmla="*/ 399 w 481"/>
              <a:gd name="T33" fmla="*/ 5 h 33"/>
              <a:gd name="T34" fmla="*/ 258 w 481"/>
              <a:gd name="T35" fmla="*/ 12 h 33"/>
              <a:gd name="T36" fmla="*/ 187 w 481"/>
              <a:gd name="T37" fmla="*/ 16 h 33"/>
              <a:gd name="T38" fmla="*/ 116 w 481"/>
              <a:gd name="T39" fmla="*/ 21 h 33"/>
              <a:gd name="T40" fmla="*/ 49 w 481"/>
              <a:gd name="T41" fmla="*/ 29 h 33"/>
              <a:gd name="T42" fmla="*/ 33 w 481"/>
              <a:gd name="T43" fmla="*/ 29 h 33"/>
              <a:gd name="T44" fmla="*/ 16 w 481"/>
              <a:gd name="T45" fmla="*/ 30 h 33"/>
              <a:gd name="T46" fmla="*/ 2 w 481"/>
              <a:gd name="T47" fmla="*/ 33 h 33"/>
              <a:gd name="T48" fmla="*/ 0 w 481"/>
              <a:gd name="T49" fmla="*/ 33 h 33"/>
              <a:gd name="T50" fmla="*/ 0 w 481"/>
              <a:gd name="T51" fmla="*/ 33 h 33"/>
              <a:gd name="T52" fmla="*/ 2 w 481"/>
              <a:gd name="T53" fmla="*/ 33 h 33"/>
              <a:gd name="T54" fmla="*/ 21 w 481"/>
              <a:gd name="T55" fmla="*/ 29 h 33"/>
              <a:gd name="T56" fmla="*/ 42 w 481"/>
              <a:gd name="T57" fmla="*/ 28 h 33"/>
              <a:gd name="T58" fmla="*/ 104 w 481"/>
              <a:gd name="T59" fmla="*/ 20 h 33"/>
              <a:gd name="T60" fmla="*/ 167 w 481"/>
              <a:gd name="T61" fmla="*/ 15 h 33"/>
              <a:gd name="T62" fmla="*/ 231 w 481"/>
              <a:gd name="T63" fmla="*/ 9 h 33"/>
              <a:gd name="T64" fmla="*/ 359 w 481"/>
              <a:gd name="T65" fmla="*/ 3 h 33"/>
              <a:gd name="T66" fmla="*/ 422 w 481"/>
              <a:gd name="T67" fmla="*/ 1 h 33"/>
              <a:gd name="T68" fmla="*/ 427 w 481"/>
              <a:gd name="T69" fmla="*/ 1 h 33"/>
              <a:gd name="T70" fmla="*/ 436 w 481"/>
              <a:gd name="T71" fmla="*/ 1 h 33"/>
              <a:gd name="T72" fmla="*/ 448 w 481"/>
              <a:gd name="T73" fmla="*/ 1 h 33"/>
              <a:gd name="T74" fmla="*/ 460 w 481"/>
              <a:gd name="T75" fmla="*/ 1 h 33"/>
              <a:gd name="T76" fmla="*/ 469 w 481"/>
              <a:gd name="T77" fmla="*/ 1 h 33"/>
              <a:gd name="T78" fmla="*/ 472 w 481"/>
              <a:gd name="T79" fmla="*/ 1 h 33"/>
              <a:gd name="T80" fmla="*/ 473 w 481"/>
              <a:gd name="T81" fmla="*/ 0 h 33"/>
              <a:gd name="T82" fmla="*/ 476 w 481"/>
              <a:gd name="T83" fmla="*/ 0 h 33"/>
              <a:gd name="T84" fmla="*/ 477 w 481"/>
              <a:gd name="T8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1" h="33">
                <a:moveTo>
                  <a:pt x="477" y="0"/>
                </a:moveTo>
                <a:lnTo>
                  <a:pt x="478" y="0"/>
                </a:lnTo>
                <a:lnTo>
                  <a:pt x="481" y="0"/>
                </a:lnTo>
                <a:lnTo>
                  <a:pt x="481" y="1"/>
                </a:lnTo>
                <a:lnTo>
                  <a:pt x="481" y="1"/>
                </a:lnTo>
                <a:lnTo>
                  <a:pt x="480" y="3"/>
                </a:lnTo>
                <a:lnTo>
                  <a:pt x="478" y="3"/>
                </a:lnTo>
                <a:lnTo>
                  <a:pt x="477" y="4"/>
                </a:lnTo>
                <a:lnTo>
                  <a:pt x="478" y="4"/>
                </a:lnTo>
                <a:lnTo>
                  <a:pt x="478" y="4"/>
                </a:lnTo>
                <a:lnTo>
                  <a:pt x="478" y="4"/>
                </a:lnTo>
                <a:lnTo>
                  <a:pt x="477" y="5"/>
                </a:lnTo>
                <a:lnTo>
                  <a:pt x="476" y="5"/>
                </a:lnTo>
                <a:lnTo>
                  <a:pt x="473" y="5"/>
                </a:lnTo>
                <a:lnTo>
                  <a:pt x="472" y="5"/>
                </a:lnTo>
                <a:lnTo>
                  <a:pt x="436" y="4"/>
                </a:lnTo>
                <a:lnTo>
                  <a:pt x="399" y="5"/>
                </a:lnTo>
                <a:lnTo>
                  <a:pt x="258" y="12"/>
                </a:lnTo>
                <a:lnTo>
                  <a:pt x="187" y="16"/>
                </a:lnTo>
                <a:lnTo>
                  <a:pt x="116" y="21"/>
                </a:lnTo>
                <a:lnTo>
                  <a:pt x="49" y="29"/>
                </a:lnTo>
                <a:lnTo>
                  <a:pt x="33" y="29"/>
                </a:lnTo>
                <a:lnTo>
                  <a:pt x="16" y="30"/>
                </a:lnTo>
                <a:lnTo>
                  <a:pt x="2" y="33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1" y="29"/>
                </a:lnTo>
                <a:lnTo>
                  <a:pt x="42" y="28"/>
                </a:lnTo>
                <a:lnTo>
                  <a:pt x="104" y="20"/>
                </a:lnTo>
                <a:lnTo>
                  <a:pt x="167" y="15"/>
                </a:lnTo>
                <a:lnTo>
                  <a:pt x="231" y="9"/>
                </a:lnTo>
                <a:lnTo>
                  <a:pt x="359" y="3"/>
                </a:lnTo>
                <a:lnTo>
                  <a:pt x="422" y="1"/>
                </a:lnTo>
                <a:lnTo>
                  <a:pt x="427" y="1"/>
                </a:lnTo>
                <a:lnTo>
                  <a:pt x="436" y="1"/>
                </a:lnTo>
                <a:lnTo>
                  <a:pt x="448" y="1"/>
                </a:lnTo>
                <a:lnTo>
                  <a:pt x="460" y="1"/>
                </a:lnTo>
                <a:lnTo>
                  <a:pt x="469" y="1"/>
                </a:lnTo>
                <a:lnTo>
                  <a:pt x="472" y="1"/>
                </a:lnTo>
                <a:lnTo>
                  <a:pt x="473" y="0"/>
                </a:lnTo>
                <a:lnTo>
                  <a:pt x="476" y="0"/>
                </a:lnTo>
                <a:lnTo>
                  <a:pt x="47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4137025" y="2219325"/>
            <a:ext cx="739775" cy="146050"/>
          </a:xfrm>
          <a:custGeom>
            <a:avLst/>
            <a:gdLst>
              <a:gd name="T0" fmla="*/ 465 w 466"/>
              <a:gd name="T1" fmla="*/ 0 h 92"/>
              <a:gd name="T2" fmla="*/ 465 w 466"/>
              <a:gd name="T3" fmla="*/ 0 h 92"/>
              <a:gd name="T4" fmla="*/ 465 w 466"/>
              <a:gd name="T5" fmla="*/ 0 h 92"/>
              <a:gd name="T6" fmla="*/ 466 w 466"/>
              <a:gd name="T7" fmla="*/ 1 h 92"/>
              <a:gd name="T8" fmla="*/ 466 w 466"/>
              <a:gd name="T9" fmla="*/ 1 h 92"/>
              <a:gd name="T10" fmla="*/ 466 w 466"/>
              <a:gd name="T11" fmla="*/ 1 h 92"/>
              <a:gd name="T12" fmla="*/ 466 w 466"/>
              <a:gd name="T13" fmla="*/ 1 h 92"/>
              <a:gd name="T14" fmla="*/ 465 w 466"/>
              <a:gd name="T15" fmla="*/ 1 h 92"/>
              <a:gd name="T16" fmla="*/ 463 w 466"/>
              <a:gd name="T17" fmla="*/ 1 h 92"/>
              <a:gd name="T18" fmla="*/ 463 w 466"/>
              <a:gd name="T19" fmla="*/ 1 h 92"/>
              <a:gd name="T20" fmla="*/ 459 w 466"/>
              <a:gd name="T21" fmla="*/ 0 h 92"/>
              <a:gd name="T22" fmla="*/ 449 w 466"/>
              <a:gd name="T23" fmla="*/ 1 h 92"/>
              <a:gd name="T24" fmla="*/ 432 w 466"/>
              <a:gd name="T25" fmla="*/ 4 h 92"/>
              <a:gd name="T26" fmla="*/ 411 w 466"/>
              <a:gd name="T27" fmla="*/ 7 h 92"/>
              <a:gd name="T28" fmla="*/ 386 w 466"/>
              <a:gd name="T29" fmla="*/ 11 h 92"/>
              <a:gd name="T30" fmla="*/ 360 w 466"/>
              <a:gd name="T31" fmla="*/ 14 h 92"/>
              <a:gd name="T32" fmla="*/ 332 w 466"/>
              <a:gd name="T33" fmla="*/ 20 h 92"/>
              <a:gd name="T34" fmla="*/ 305 w 466"/>
              <a:gd name="T35" fmla="*/ 24 h 92"/>
              <a:gd name="T36" fmla="*/ 280 w 466"/>
              <a:gd name="T37" fmla="*/ 29 h 92"/>
              <a:gd name="T38" fmla="*/ 256 w 466"/>
              <a:gd name="T39" fmla="*/ 33 h 92"/>
              <a:gd name="T40" fmla="*/ 236 w 466"/>
              <a:gd name="T41" fmla="*/ 37 h 92"/>
              <a:gd name="T42" fmla="*/ 222 w 466"/>
              <a:gd name="T43" fmla="*/ 39 h 92"/>
              <a:gd name="T44" fmla="*/ 214 w 466"/>
              <a:gd name="T45" fmla="*/ 41 h 92"/>
              <a:gd name="T46" fmla="*/ 175 w 466"/>
              <a:gd name="T47" fmla="*/ 51 h 92"/>
              <a:gd name="T48" fmla="*/ 137 w 466"/>
              <a:gd name="T49" fmla="*/ 63 h 92"/>
              <a:gd name="T50" fmla="*/ 97 w 466"/>
              <a:gd name="T51" fmla="*/ 73 h 92"/>
              <a:gd name="T52" fmla="*/ 66 w 466"/>
              <a:gd name="T53" fmla="*/ 81 h 92"/>
              <a:gd name="T54" fmla="*/ 34 w 466"/>
              <a:gd name="T55" fmla="*/ 88 h 92"/>
              <a:gd name="T56" fmla="*/ 1 w 466"/>
              <a:gd name="T57" fmla="*/ 92 h 92"/>
              <a:gd name="T58" fmla="*/ 0 w 466"/>
              <a:gd name="T59" fmla="*/ 92 h 92"/>
              <a:gd name="T60" fmla="*/ 0 w 466"/>
              <a:gd name="T61" fmla="*/ 92 h 92"/>
              <a:gd name="T62" fmla="*/ 1 w 466"/>
              <a:gd name="T63" fmla="*/ 91 h 92"/>
              <a:gd name="T64" fmla="*/ 1 w 466"/>
              <a:gd name="T65" fmla="*/ 91 h 92"/>
              <a:gd name="T66" fmla="*/ 30 w 466"/>
              <a:gd name="T67" fmla="*/ 85 h 92"/>
              <a:gd name="T68" fmla="*/ 59 w 466"/>
              <a:gd name="T69" fmla="*/ 79 h 92"/>
              <a:gd name="T70" fmla="*/ 88 w 466"/>
              <a:gd name="T71" fmla="*/ 72 h 92"/>
              <a:gd name="T72" fmla="*/ 117 w 466"/>
              <a:gd name="T73" fmla="*/ 66 h 92"/>
              <a:gd name="T74" fmla="*/ 156 w 466"/>
              <a:gd name="T75" fmla="*/ 54 h 92"/>
              <a:gd name="T76" fmla="*/ 197 w 466"/>
              <a:gd name="T77" fmla="*/ 42 h 92"/>
              <a:gd name="T78" fmla="*/ 238 w 466"/>
              <a:gd name="T79" fmla="*/ 33 h 92"/>
              <a:gd name="T80" fmla="*/ 303 w 466"/>
              <a:gd name="T81" fmla="*/ 21 h 92"/>
              <a:gd name="T82" fmla="*/ 369 w 466"/>
              <a:gd name="T83" fmla="*/ 12 h 92"/>
              <a:gd name="T84" fmla="*/ 400 w 466"/>
              <a:gd name="T85" fmla="*/ 7 h 92"/>
              <a:gd name="T86" fmla="*/ 433 w 466"/>
              <a:gd name="T87" fmla="*/ 1 h 92"/>
              <a:gd name="T88" fmla="*/ 465 w 466"/>
              <a:gd name="T8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6" h="92">
                <a:moveTo>
                  <a:pt x="465" y="0"/>
                </a:moveTo>
                <a:lnTo>
                  <a:pt x="465" y="0"/>
                </a:lnTo>
                <a:lnTo>
                  <a:pt x="465" y="0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5" y="1"/>
                </a:lnTo>
                <a:lnTo>
                  <a:pt x="463" y="1"/>
                </a:lnTo>
                <a:lnTo>
                  <a:pt x="463" y="1"/>
                </a:lnTo>
                <a:lnTo>
                  <a:pt x="459" y="0"/>
                </a:lnTo>
                <a:lnTo>
                  <a:pt x="449" y="1"/>
                </a:lnTo>
                <a:lnTo>
                  <a:pt x="432" y="4"/>
                </a:lnTo>
                <a:lnTo>
                  <a:pt x="411" y="7"/>
                </a:lnTo>
                <a:lnTo>
                  <a:pt x="386" y="11"/>
                </a:lnTo>
                <a:lnTo>
                  <a:pt x="360" y="14"/>
                </a:lnTo>
                <a:lnTo>
                  <a:pt x="332" y="20"/>
                </a:lnTo>
                <a:lnTo>
                  <a:pt x="305" y="24"/>
                </a:lnTo>
                <a:lnTo>
                  <a:pt x="280" y="29"/>
                </a:lnTo>
                <a:lnTo>
                  <a:pt x="256" y="33"/>
                </a:lnTo>
                <a:lnTo>
                  <a:pt x="236" y="37"/>
                </a:lnTo>
                <a:lnTo>
                  <a:pt x="222" y="39"/>
                </a:lnTo>
                <a:lnTo>
                  <a:pt x="214" y="41"/>
                </a:lnTo>
                <a:lnTo>
                  <a:pt x="175" y="51"/>
                </a:lnTo>
                <a:lnTo>
                  <a:pt x="137" y="63"/>
                </a:lnTo>
                <a:lnTo>
                  <a:pt x="97" y="73"/>
                </a:lnTo>
                <a:lnTo>
                  <a:pt x="66" y="81"/>
                </a:lnTo>
                <a:lnTo>
                  <a:pt x="34" y="88"/>
                </a:lnTo>
                <a:lnTo>
                  <a:pt x="1" y="92"/>
                </a:lnTo>
                <a:lnTo>
                  <a:pt x="0" y="92"/>
                </a:lnTo>
                <a:lnTo>
                  <a:pt x="0" y="92"/>
                </a:lnTo>
                <a:lnTo>
                  <a:pt x="1" y="91"/>
                </a:lnTo>
                <a:lnTo>
                  <a:pt x="1" y="91"/>
                </a:lnTo>
                <a:lnTo>
                  <a:pt x="30" y="85"/>
                </a:lnTo>
                <a:lnTo>
                  <a:pt x="59" y="79"/>
                </a:lnTo>
                <a:lnTo>
                  <a:pt x="88" y="72"/>
                </a:lnTo>
                <a:lnTo>
                  <a:pt x="117" y="66"/>
                </a:lnTo>
                <a:lnTo>
                  <a:pt x="156" y="54"/>
                </a:lnTo>
                <a:lnTo>
                  <a:pt x="197" y="42"/>
                </a:lnTo>
                <a:lnTo>
                  <a:pt x="238" y="33"/>
                </a:lnTo>
                <a:lnTo>
                  <a:pt x="303" y="21"/>
                </a:lnTo>
                <a:lnTo>
                  <a:pt x="369" y="12"/>
                </a:lnTo>
                <a:lnTo>
                  <a:pt x="400" y="7"/>
                </a:lnTo>
                <a:lnTo>
                  <a:pt x="433" y="1"/>
                </a:lnTo>
                <a:lnTo>
                  <a:pt x="46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0"/>
          <p:cNvSpPr>
            <a:spLocks/>
          </p:cNvSpPr>
          <p:nvPr/>
        </p:nvSpPr>
        <p:spPr bwMode="auto">
          <a:xfrm>
            <a:off x="4108450" y="2193925"/>
            <a:ext cx="749300" cy="241300"/>
          </a:xfrm>
          <a:custGeom>
            <a:avLst/>
            <a:gdLst>
              <a:gd name="T0" fmla="*/ 468 w 472"/>
              <a:gd name="T1" fmla="*/ 0 h 152"/>
              <a:gd name="T2" fmla="*/ 471 w 472"/>
              <a:gd name="T3" fmla="*/ 0 h 152"/>
              <a:gd name="T4" fmla="*/ 472 w 472"/>
              <a:gd name="T5" fmla="*/ 2 h 152"/>
              <a:gd name="T6" fmla="*/ 472 w 472"/>
              <a:gd name="T7" fmla="*/ 3 h 152"/>
              <a:gd name="T8" fmla="*/ 471 w 472"/>
              <a:gd name="T9" fmla="*/ 4 h 152"/>
              <a:gd name="T10" fmla="*/ 468 w 472"/>
              <a:gd name="T11" fmla="*/ 4 h 152"/>
              <a:gd name="T12" fmla="*/ 433 w 472"/>
              <a:gd name="T13" fmla="*/ 9 h 152"/>
              <a:gd name="T14" fmla="*/ 397 w 472"/>
              <a:gd name="T15" fmla="*/ 17 h 152"/>
              <a:gd name="T16" fmla="*/ 337 w 472"/>
              <a:gd name="T17" fmla="*/ 30 h 152"/>
              <a:gd name="T18" fmla="*/ 281 w 472"/>
              <a:gd name="T19" fmla="*/ 45 h 152"/>
              <a:gd name="T20" fmla="*/ 223 w 472"/>
              <a:gd name="T21" fmla="*/ 62 h 152"/>
              <a:gd name="T22" fmla="*/ 181 w 472"/>
              <a:gd name="T23" fmla="*/ 76 h 152"/>
              <a:gd name="T24" fmla="*/ 139 w 472"/>
              <a:gd name="T25" fmla="*/ 91 h 152"/>
              <a:gd name="T26" fmla="*/ 97 w 472"/>
              <a:gd name="T27" fmla="*/ 107 h 152"/>
              <a:gd name="T28" fmla="*/ 65 w 472"/>
              <a:gd name="T29" fmla="*/ 121 h 152"/>
              <a:gd name="T30" fmla="*/ 31 w 472"/>
              <a:gd name="T31" fmla="*/ 135 h 152"/>
              <a:gd name="T32" fmla="*/ 1 w 472"/>
              <a:gd name="T33" fmla="*/ 152 h 152"/>
              <a:gd name="T34" fmla="*/ 0 w 472"/>
              <a:gd name="T35" fmla="*/ 152 h 152"/>
              <a:gd name="T36" fmla="*/ 0 w 472"/>
              <a:gd name="T37" fmla="*/ 152 h 152"/>
              <a:gd name="T38" fmla="*/ 0 w 472"/>
              <a:gd name="T39" fmla="*/ 151 h 152"/>
              <a:gd name="T40" fmla="*/ 32 w 472"/>
              <a:gd name="T41" fmla="*/ 133 h 152"/>
              <a:gd name="T42" fmla="*/ 67 w 472"/>
              <a:gd name="T43" fmla="*/ 116 h 152"/>
              <a:gd name="T44" fmla="*/ 102 w 472"/>
              <a:gd name="T45" fmla="*/ 103 h 152"/>
              <a:gd name="T46" fmla="*/ 161 w 472"/>
              <a:gd name="T47" fmla="*/ 80 h 152"/>
              <a:gd name="T48" fmla="*/ 220 w 472"/>
              <a:gd name="T49" fmla="*/ 59 h 152"/>
              <a:gd name="T50" fmla="*/ 287 w 472"/>
              <a:gd name="T51" fmla="*/ 40 h 152"/>
              <a:gd name="T52" fmla="*/ 355 w 472"/>
              <a:gd name="T53" fmla="*/ 23 h 152"/>
              <a:gd name="T54" fmla="*/ 393 w 472"/>
              <a:gd name="T55" fmla="*/ 13 h 152"/>
              <a:gd name="T56" fmla="*/ 430 w 472"/>
              <a:gd name="T57" fmla="*/ 6 h 152"/>
              <a:gd name="T58" fmla="*/ 468 w 472"/>
              <a:gd name="T5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2" h="152">
                <a:moveTo>
                  <a:pt x="468" y="0"/>
                </a:moveTo>
                <a:lnTo>
                  <a:pt x="471" y="0"/>
                </a:lnTo>
                <a:lnTo>
                  <a:pt x="472" y="2"/>
                </a:lnTo>
                <a:lnTo>
                  <a:pt x="472" y="3"/>
                </a:lnTo>
                <a:lnTo>
                  <a:pt x="471" y="4"/>
                </a:lnTo>
                <a:lnTo>
                  <a:pt x="468" y="4"/>
                </a:lnTo>
                <a:lnTo>
                  <a:pt x="433" y="9"/>
                </a:lnTo>
                <a:lnTo>
                  <a:pt x="397" y="17"/>
                </a:lnTo>
                <a:lnTo>
                  <a:pt x="337" y="30"/>
                </a:lnTo>
                <a:lnTo>
                  <a:pt x="281" y="45"/>
                </a:lnTo>
                <a:lnTo>
                  <a:pt x="223" y="62"/>
                </a:lnTo>
                <a:lnTo>
                  <a:pt x="181" y="76"/>
                </a:lnTo>
                <a:lnTo>
                  <a:pt x="139" y="91"/>
                </a:lnTo>
                <a:lnTo>
                  <a:pt x="97" y="107"/>
                </a:lnTo>
                <a:lnTo>
                  <a:pt x="65" y="121"/>
                </a:lnTo>
                <a:lnTo>
                  <a:pt x="31" y="135"/>
                </a:lnTo>
                <a:lnTo>
                  <a:pt x="1" y="152"/>
                </a:lnTo>
                <a:lnTo>
                  <a:pt x="0" y="152"/>
                </a:lnTo>
                <a:lnTo>
                  <a:pt x="0" y="152"/>
                </a:lnTo>
                <a:lnTo>
                  <a:pt x="0" y="151"/>
                </a:lnTo>
                <a:lnTo>
                  <a:pt x="32" y="133"/>
                </a:lnTo>
                <a:lnTo>
                  <a:pt x="67" y="116"/>
                </a:lnTo>
                <a:lnTo>
                  <a:pt x="102" y="103"/>
                </a:lnTo>
                <a:lnTo>
                  <a:pt x="161" y="80"/>
                </a:lnTo>
                <a:lnTo>
                  <a:pt x="220" y="59"/>
                </a:lnTo>
                <a:lnTo>
                  <a:pt x="287" y="40"/>
                </a:lnTo>
                <a:lnTo>
                  <a:pt x="355" y="23"/>
                </a:lnTo>
                <a:lnTo>
                  <a:pt x="393" y="13"/>
                </a:lnTo>
                <a:lnTo>
                  <a:pt x="430" y="6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4187825" y="2233613"/>
            <a:ext cx="657225" cy="58738"/>
          </a:xfrm>
          <a:custGeom>
            <a:avLst/>
            <a:gdLst>
              <a:gd name="T0" fmla="*/ 292 w 414"/>
              <a:gd name="T1" fmla="*/ 0 h 37"/>
              <a:gd name="T2" fmla="*/ 328 w 414"/>
              <a:gd name="T3" fmla="*/ 2 h 37"/>
              <a:gd name="T4" fmla="*/ 359 w 414"/>
              <a:gd name="T5" fmla="*/ 4 h 37"/>
              <a:gd name="T6" fmla="*/ 391 w 414"/>
              <a:gd name="T7" fmla="*/ 5 h 37"/>
              <a:gd name="T8" fmla="*/ 404 w 414"/>
              <a:gd name="T9" fmla="*/ 5 h 37"/>
              <a:gd name="T10" fmla="*/ 414 w 414"/>
              <a:gd name="T11" fmla="*/ 9 h 37"/>
              <a:gd name="T12" fmla="*/ 414 w 414"/>
              <a:gd name="T13" fmla="*/ 9 h 37"/>
              <a:gd name="T14" fmla="*/ 414 w 414"/>
              <a:gd name="T15" fmla="*/ 11 h 37"/>
              <a:gd name="T16" fmla="*/ 412 w 414"/>
              <a:gd name="T17" fmla="*/ 12 h 37"/>
              <a:gd name="T18" fmla="*/ 410 w 414"/>
              <a:gd name="T19" fmla="*/ 12 h 37"/>
              <a:gd name="T20" fmla="*/ 408 w 414"/>
              <a:gd name="T21" fmla="*/ 12 h 37"/>
              <a:gd name="T22" fmla="*/ 399 w 414"/>
              <a:gd name="T23" fmla="*/ 9 h 37"/>
              <a:gd name="T24" fmla="*/ 387 w 414"/>
              <a:gd name="T25" fmla="*/ 9 h 37"/>
              <a:gd name="T26" fmla="*/ 375 w 414"/>
              <a:gd name="T27" fmla="*/ 9 h 37"/>
              <a:gd name="T28" fmla="*/ 364 w 414"/>
              <a:gd name="T29" fmla="*/ 9 h 37"/>
              <a:gd name="T30" fmla="*/ 317 w 414"/>
              <a:gd name="T31" fmla="*/ 4 h 37"/>
              <a:gd name="T32" fmla="*/ 263 w 414"/>
              <a:gd name="T33" fmla="*/ 4 h 37"/>
              <a:gd name="T34" fmla="*/ 211 w 414"/>
              <a:gd name="T35" fmla="*/ 8 h 37"/>
              <a:gd name="T36" fmla="*/ 106 w 414"/>
              <a:gd name="T37" fmla="*/ 21 h 37"/>
              <a:gd name="T38" fmla="*/ 51 w 414"/>
              <a:gd name="T39" fmla="*/ 29 h 37"/>
              <a:gd name="T40" fmla="*/ 26 w 414"/>
              <a:gd name="T41" fmla="*/ 32 h 37"/>
              <a:gd name="T42" fmla="*/ 1 w 414"/>
              <a:gd name="T43" fmla="*/ 37 h 37"/>
              <a:gd name="T44" fmla="*/ 0 w 414"/>
              <a:gd name="T45" fmla="*/ 37 h 37"/>
              <a:gd name="T46" fmla="*/ 0 w 414"/>
              <a:gd name="T47" fmla="*/ 36 h 37"/>
              <a:gd name="T48" fmla="*/ 19 w 414"/>
              <a:gd name="T49" fmla="*/ 30 h 37"/>
              <a:gd name="T50" fmla="*/ 39 w 414"/>
              <a:gd name="T51" fmla="*/ 28 h 37"/>
              <a:gd name="T52" fmla="*/ 70 w 414"/>
              <a:gd name="T53" fmla="*/ 24 h 37"/>
              <a:gd name="T54" fmla="*/ 101 w 414"/>
              <a:gd name="T55" fmla="*/ 19 h 37"/>
              <a:gd name="T56" fmla="*/ 161 w 414"/>
              <a:gd name="T57" fmla="*/ 11 h 37"/>
              <a:gd name="T58" fmla="*/ 220 w 414"/>
              <a:gd name="T59" fmla="*/ 4 h 37"/>
              <a:gd name="T60" fmla="*/ 256 w 414"/>
              <a:gd name="T61" fmla="*/ 2 h 37"/>
              <a:gd name="T62" fmla="*/ 292 w 414"/>
              <a:gd name="T6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4" h="37">
                <a:moveTo>
                  <a:pt x="292" y="0"/>
                </a:moveTo>
                <a:lnTo>
                  <a:pt x="328" y="2"/>
                </a:lnTo>
                <a:lnTo>
                  <a:pt x="359" y="4"/>
                </a:lnTo>
                <a:lnTo>
                  <a:pt x="391" y="5"/>
                </a:lnTo>
                <a:lnTo>
                  <a:pt x="404" y="5"/>
                </a:lnTo>
                <a:lnTo>
                  <a:pt x="414" y="9"/>
                </a:lnTo>
                <a:lnTo>
                  <a:pt x="414" y="9"/>
                </a:lnTo>
                <a:lnTo>
                  <a:pt x="414" y="11"/>
                </a:lnTo>
                <a:lnTo>
                  <a:pt x="412" y="12"/>
                </a:lnTo>
                <a:lnTo>
                  <a:pt x="410" y="12"/>
                </a:lnTo>
                <a:lnTo>
                  <a:pt x="408" y="12"/>
                </a:lnTo>
                <a:lnTo>
                  <a:pt x="399" y="9"/>
                </a:lnTo>
                <a:lnTo>
                  <a:pt x="387" y="9"/>
                </a:lnTo>
                <a:lnTo>
                  <a:pt x="375" y="9"/>
                </a:lnTo>
                <a:lnTo>
                  <a:pt x="364" y="9"/>
                </a:lnTo>
                <a:lnTo>
                  <a:pt x="317" y="4"/>
                </a:lnTo>
                <a:lnTo>
                  <a:pt x="263" y="4"/>
                </a:lnTo>
                <a:lnTo>
                  <a:pt x="211" y="8"/>
                </a:lnTo>
                <a:lnTo>
                  <a:pt x="106" y="21"/>
                </a:lnTo>
                <a:lnTo>
                  <a:pt x="51" y="29"/>
                </a:lnTo>
                <a:lnTo>
                  <a:pt x="26" y="32"/>
                </a:lnTo>
                <a:lnTo>
                  <a:pt x="1" y="37"/>
                </a:lnTo>
                <a:lnTo>
                  <a:pt x="0" y="37"/>
                </a:lnTo>
                <a:lnTo>
                  <a:pt x="0" y="36"/>
                </a:lnTo>
                <a:lnTo>
                  <a:pt x="19" y="30"/>
                </a:lnTo>
                <a:lnTo>
                  <a:pt x="39" y="28"/>
                </a:lnTo>
                <a:lnTo>
                  <a:pt x="70" y="24"/>
                </a:lnTo>
                <a:lnTo>
                  <a:pt x="101" y="19"/>
                </a:lnTo>
                <a:lnTo>
                  <a:pt x="161" y="11"/>
                </a:lnTo>
                <a:lnTo>
                  <a:pt x="220" y="4"/>
                </a:lnTo>
                <a:lnTo>
                  <a:pt x="256" y="2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905375" y="2079625"/>
            <a:ext cx="222250" cy="360363"/>
          </a:xfrm>
          <a:custGeom>
            <a:avLst/>
            <a:gdLst>
              <a:gd name="T0" fmla="*/ 16 w 140"/>
              <a:gd name="T1" fmla="*/ 207 h 227"/>
              <a:gd name="T2" fmla="*/ 27 w 140"/>
              <a:gd name="T3" fmla="*/ 147 h 227"/>
              <a:gd name="T4" fmla="*/ 27 w 140"/>
              <a:gd name="T5" fmla="*/ 147 h 227"/>
              <a:gd name="T6" fmla="*/ 62 w 140"/>
              <a:gd name="T7" fmla="*/ 143 h 227"/>
              <a:gd name="T8" fmla="*/ 24 w 140"/>
              <a:gd name="T9" fmla="*/ 197 h 227"/>
              <a:gd name="T10" fmla="*/ 74 w 140"/>
              <a:gd name="T11" fmla="*/ 134 h 227"/>
              <a:gd name="T12" fmla="*/ 126 w 140"/>
              <a:gd name="T13" fmla="*/ 88 h 227"/>
              <a:gd name="T14" fmla="*/ 119 w 140"/>
              <a:gd name="T15" fmla="*/ 96 h 227"/>
              <a:gd name="T16" fmla="*/ 103 w 140"/>
              <a:gd name="T17" fmla="*/ 109 h 227"/>
              <a:gd name="T18" fmla="*/ 102 w 140"/>
              <a:gd name="T19" fmla="*/ 113 h 227"/>
              <a:gd name="T20" fmla="*/ 94 w 140"/>
              <a:gd name="T21" fmla="*/ 117 h 227"/>
              <a:gd name="T22" fmla="*/ 23 w 140"/>
              <a:gd name="T23" fmla="*/ 202 h 227"/>
              <a:gd name="T24" fmla="*/ 21 w 140"/>
              <a:gd name="T25" fmla="*/ 203 h 227"/>
              <a:gd name="T26" fmla="*/ 15 w 140"/>
              <a:gd name="T27" fmla="*/ 210 h 227"/>
              <a:gd name="T28" fmla="*/ 21 w 140"/>
              <a:gd name="T29" fmla="*/ 215 h 227"/>
              <a:gd name="T30" fmla="*/ 36 w 140"/>
              <a:gd name="T31" fmla="*/ 193 h 227"/>
              <a:gd name="T32" fmla="*/ 65 w 140"/>
              <a:gd name="T33" fmla="*/ 158 h 227"/>
              <a:gd name="T34" fmla="*/ 130 w 140"/>
              <a:gd name="T35" fmla="*/ 88 h 227"/>
              <a:gd name="T36" fmla="*/ 28 w 140"/>
              <a:gd name="T37" fmla="*/ 32 h 227"/>
              <a:gd name="T38" fmla="*/ 28 w 140"/>
              <a:gd name="T39" fmla="*/ 66 h 227"/>
              <a:gd name="T40" fmla="*/ 31 w 140"/>
              <a:gd name="T41" fmla="*/ 114 h 227"/>
              <a:gd name="T42" fmla="*/ 42 w 140"/>
              <a:gd name="T43" fmla="*/ 160 h 227"/>
              <a:gd name="T44" fmla="*/ 84 w 140"/>
              <a:gd name="T45" fmla="*/ 121 h 227"/>
              <a:gd name="T46" fmla="*/ 116 w 140"/>
              <a:gd name="T47" fmla="*/ 93 h 227"/>
              <a:gd name="T48" fmla="*/ 73 w 140"/>
              <a:gd name="T49" fmla="*/ 55 h 227"/>
              <a:gd name="T50" fmla="*/ 28 w 140"/>
              <a:gd name="T51" fmla="*/ 15 h 227"/>
              <a:gd name="T52" fmla="*/ 35 w 140"/>
              <a:gd name="T53" fmla="*/ 21 h 227"/>
              <a:gd name="T54" fmla="*/ 53 w 140"/>
              <a:gd name="T55" fmla="*/ 36 h 227"/>
              <a:gd name="T56" fmla="*/ 94 w 140"/>
              <a:gd name="T57" fmla="*/ 67 h 227"/>
              <a:gd name="T58" fmla="*/ 124 w 140"/>
              <a:gd name="T59" fmla="*/ 87 h 227"/>
              <a:gd name="T60" fmla="*/ 86 w 140"/>
              <a:gd name="T61" fmla="*/ 59 h 227"/>
              <a:gd name="T62" fmla="*/ 44 w 140"/>
              <a:gd name="T63" fmla="*/ 24 h 227"/>
              <a:gd name="T64" fmla="*/ 20 w 140"/>
              <a:gd name="T65" fmla="*/ 20 h 227"/>
              <a:gd name="T66" fmla="*/ 19 w 140"/>
              <a:gd name="T67" fmla="*/ 53 h 227"/>
              <a:gd name="T68" fmla="*/ 20 w 140"/>
              <a:gd name="T69" fmla="*/ 88 h 227"/>
              <a:gd name="T70" fmla="*/ 16 w 140"/>
              <a:gd name="T71" fmla="*/ 102 h 227"/>
              <a:gd name="T72" fmla="*/ 11 w 140"/>
              <a:gd name="T73" fmla="*/ 185 h 227"/>
              <a:gd name="T74" fmla="*/ 16 w 140"/>
              <a:gd name="T75" fmla="*/ 189 h 227"/>
              <a:gd name="T76" fmla="*/ 24 w 140"/>
              <a:gd name="T77" fmla="*/ 110 h 227"/>
              <a:gd name="T78" fmla="*/ 25 w 140"/>
              <a:gd name="T79" fmla="*/ 19 h 227"/>
              <a:gd name="T80" fmla="*/ 25 w 140"/>
              <a:gd name="T81" fmla="*/ 17 h 227"/>
              <a:gd name="T82" fmla="*/ 25 w 140"/>
              <a:gd name="T83" fmla="*/ 13 h 227"/>
              <a:gd name="T84" fmla="*/ 39 w 140"/>
              <a:gd name="T85" fmla="*/ 9 h 227"/>
              <a:gd name="T86" fmla="*/ 78 w 140"/>
              <a:gd name="T87" fmla="*/ 40 h 227"/>
              <a:gd name="T88" fmla="*/ 112 w 140"/>
              <a:gd name="T89" fmla="*/ 70 h 227"/>
              <a:gd name="T90" fmla="*/ 140 w 140"/>
              <a:gd name="T91" fmla="*/ 81 h 227"/>
              <a:gd name="T92" fmla="*/ 138 w 140"/>
              <a:gd name="T93" fmla="*/ 85 h 227"/>
              <a:gd name="T94" fmla="*/ 58 w 140"/>
              <a:gd name="T95" fmla="*/ 169 h 227"/>
              <a:gd name="T96" fmla="*/ 29 w 140"/>
              <a:gd name="T97" fmla="*/ 214 h 227"/>
              <a:gd name="T98" fmla="*/ 19 w 140"/>
              <a:gd name="T99" fmla="*/ 224 h 227"/>
              <a:gd name="T100" fmla="*/ 10 w 140"/>
              <a:gd name="T101" fmla="*/ 227 h 227"/>
              <a:gd name="T102" fmla="*/ 6 w 140"/>
              <a:gd name="T103" fmla="*/ 190 h 227"/>
              <a:gd name="T104" fmla="*/ 10 w 140"/>
              <a:gd name="T105" fmla="*/ 123 h 227"/>
              <a:gd name="T106" fmla="*/ 15 w 140"/>
              <a:gd name="T107" fmla="*/ 55 h 227"/>
              <a:gd name="T108" fmla="*/ 17 w 140"/>
              <a:gd name="T109" fmla="*/ 21 h 227"/>
              <a:gd name="T110" fmla="*/ 14 w 140"/>
              <a:gd name="T111" fmla="*/ 9 h 227"/>
              <a:gd name="T112" fmla="*/ 0 w 140"/>
              <a:gd name="T113" fmla="*/ 5 h 227"/>
              <a:gd name="T114" fmla="*/ 4 w 140"/>
              <a:gd name="T115" fmla="*/ 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" h="227">
                <a:moveTo>
                  <a:pt x="24" y="185"/>
                </a:moveTo>
                <a:lnTo>
                  <a:pt x="20" y="190"/>
                </a:lnTo>
                <a:lnTo>
                  <a:pt x="16" y="207"/>
                </a:lnTo>
                <a:lnTo>
                  <a:pt x="23" y="198"/>
                </a:lnTo>
                <a:lnTo>
                  <a:pt x="24" y="185"/>
                </a:lnTo>
                <a:close/>
                <a:moveTo>
                  <a:pt x="27" y="147"/>
                </a:moveTo>
                <a:lnTo>
                  <a:pt x="20" y="189"/>
                </a:lnTo>
                <a:lnTo>
                  <a:pt x="25" y="182"/>
                </a:lnTo>
                <a:lnTo>
                  <a:pt x="27" y="147"/>
                </a:lnTo>
                <a:close/>
                <a:moveTo>
                  <a:pt x="86" y="122"/>
                </a:moveTo>
                <a:lnTo>
                  <a:pt x="73" y="133"/>
                </a:lnTo>
                <a:lnTo>
                  <a:pt x="62" y="143"/>
                </a:lnTo>
                <a:lnTo>
                  <a:pt x="52" y="154"/>
                </a:lnTo>
                <a:lnTo>
                  <a:pt x="25" y="184"/>
                </a:lnTo>
                <a:lnTo>
                  <a:pt x="24" y="197"/>
                </a:lnTo>
                <a:lnTo>
                  <a:pt x="25" y="196"/>
                </a:lnTo>
                <a:lnTo>
                  <a:pt x="63" y="146"/>
                </a:lnTo>
                <a:lnTo>
                  <a:pt x="74" y="134"/>
                </a:lnTo>
                <a:lnTo>
                  <a:pt x="86" y="122"/>
                </a:lnTo>
                <a:close/>
                <a:moveTo>
                  <a:pt x="128" y="87"/>
                </a:moveTo>
                <a:lnTo>
                  <a:pt x="126" y="88"/>
                </a:lnTo>
                <a:lnTo>
                  <a:pt x="119" y="95"/>
                </a:lnTo>
                <a:lnTo>
                  <a:pt x="119" y="96"/>
                </a:lnTo>
                <a:lnTo>
                  <a:pt x="119" y="96"/>
                </a:lnTo>
                <a:lnTo>
                  <a:pt x="117" y="96"/>
                </a:lnTo>
                <a:lnTo>
                  <a:pt x="117" y="96"/>
                </a:lnTo>
                <a:lnTo>
                  <a:pt x="103" y="109"/>
                </a:lnTo>
                <a:lnTo>
                  <a:pt x="103" y="110"/>
                </a:lnTo>
                <a:lnTo>
                  <a:pt x="103" y="112"/>
                </a:lnTo>
                <a:lnTo>
                  <a:pt x="102" y="113"/>
                </a:lnTo>
                <a:lnTo>
                  <a:pt x="102" y="114"/>
                </a:lnTo>
                <a:lnTo>
                  <a:pt x="100" y="114"/>
                </a:lnTo>
                <a:lnTo>
                  <a:pt x="94" y="117"/>
                </a:lnTo>
                <a:lnTo>
                  <a:pt x="75" y="137"/>
                </a:lnTo>
                <a:lnTo>
                  <a:pt x="58" y="158"/>
                </a:lnTo>
                <a:lnTo>
                  <a:pt x="23" y="202"/>
                </a:lnTo>
                <a:lnTo>
                  <a:pt x="23" y="202"/>
                </a:lnTo>
                <a:lnTo>
                  <a:pt x="21" y="203"/>
                </a:lnTo>
                <a:lnTo>
                  <a:pt x="21" y="203"/>
                </a:lnTo>
                <a:lnTo>
                  <a:pt x="21" y="202"/>
                </a:lnTo>
                <a:lnTo>
                  <a:pt x="19" y="206"/>
                </a:lnTo>
                <a:lnTo>
                  <a:pt x="15" y="210"/>
                </a:lnTo>
                <a:lnTo>
                  <a:pt x="14" y="217"/>
                </a:lnTo>
                <a:lnTo>
                  <a:pt x="17" y="219"/>
                </a:lnTo>
                <a:lnTo>
                  <a:pt x="21" y="215"/>
                </a:lnTo>
                <a:lnTo>
                  <a:pt x="27" y="209"/>
                </a:lnTo>
                <a:lnTo>
                  <a:pt x="32" y="201"/>
                </a:lnTo>
                <a:lnTo>
                  <a:pt x="36" y="193"/>
                </a:lnTo>
                <a:lnTo>
                  <a:pt x="39" y="188"/>
                </a:lnTo>
                <a:lnTo>
                  <a:pt x="50" y="172"/>
                </a:lnTo>
                <a:lnTo>
                  <a:pt x="65" y="158"/>
                </a:lnTo>
                <a:lnTo>
                  <a:pt x="82" y="138"/>
                </a:lnTo>
                <a:lnTo>
                  <a:pt x="100" y="118"/>
                </a:lnTo>
                <a:lnTo>
                  <a:pt x="130" y="88"/>
                </a:lnTo>
                <a:lnTo>
                  <a:pt x="128" y="87"/>
                </a:lnTo>
                <a:close/>
                <a:moveTo>
                  <a:pt x="28" y="21"/>
                </a:moveTo>
                <a:lnTo>
                  <a:pt x="28" y="32"/>
                </a:lnTo>
                <a:lnTo>
                  <a:pt x="27" y="43"/>
                </a:lnTo>
                <a:lnTo>
                  <a:pt x="28" y="55"/>
                </a:lnTo>
                <a:lnTo>
                  <a:pt x="28" y="66"/>
                </a:lnTo>
                <a:lnTo>
                  <a:pt x="28" y="71"/>
                </a:lnTo>
                <a:lnTo>
                  <a:pt x="28" y="83"/>
                </a:lnTo>
                <a:lnTo>
                  <a:pt x="31" y="114"/>
                </a:lnTo>
                <a:lnTo>
                  <a:pt x="29" y="147"/>
                </a:lnTo>
                <a:lnTo>
                  <a:pt x="27" y="180"/>
                </a:lnTo>
                <a:lnTo>
                  <a:pt x="42" y="160"/>
                </a:lnTo>
                <a:lnTo>
                  <a:pt x="61" y="142"/>
                </a:lnTo>
                <a:lnTo>
                  <a:pt x="71" y="131"/>
                </a:lnTo>
                <a:lnTo>
                  <a:pt x="84" y="121"/>
                </a:lnTo>
                <a:lnTo>
                  <a:pt x="98" y="112"/>
                </a:lnTo>
                <a:lnTo>
                  <a:pt x="107" y="102"/>
                </a:lnTo>
                <a:lnTo>
                  <a:pt x="116" y="93"/>
                </a:lnTo>
                <a:lnTo>
                  <a:pt x="103" y="80"/>
                </a:lnTo>
                <a:lnTo>
                  <a:pt x="88" y="67"/>
                </a:lnTo>
                <a:lnTo>
                  <a:pt x="73" y="55"/>
                </a:lnTo>
                <a:lnTo>
                  <a:pt x="49" y="40"/>
                </a:lnTo>
                <a:lnTo>
                  <a:pt x="28" y="21"/>
                </a:lnTo>
                <a:close/>
                <a:moveTo>
                  <a:pt x="28" y="15"/>
                </a:moveTo>
                <a:lnTo>
                  <a:pt x="28" y="16"/>
                </a:lnTo>
                <a:lnTo>
                  <a:pt x="28" y="19"/>
                </a:lnTo>
                <a:lnTo>
                  <a:pt x="35" y="21"/>
                </a:lnTo>
                <a:lnTo>
                  <a:pt x="41" y="26"/>
                </a:lnTo>
                <a:lnTo>
                  <a:pt x="48" y="32"/>
                </a:lnTo>
                <a:lnTo>
                  <a:pt x="53" y="36"/>
                </a:lnTo>
                <a:lnTo>
                  <a:pt x="67" y="46"/>
                </a:lnTo>
                <a:lnTo>
                  <a:pt x="81" y="57"/>
                </a:lnTo>
                <a:lnTo>
                  <a:pt x="94" y="67"/>
                </a:lnTo>
                <a:lnTo>
                  <a:pt x="107" y="79"/>
                </a:lnTo>
                <a:lnTo>
                  <a:pt x="117" y="92"/>
                </a:lnTo>
                <a:lnTo>
                  <a:pt x="124" y="87"/>
                </a:lnTo>
                <a:lnTo>
                  <a:pt x="111" y="79"/>
                </a:lnTo>
                <a:lnTo>
                  <a:pt x="98" y="70"/>
                </a:lnTo>
                <a:lnTo>
                  <a:pt x="86" y="59"/>
                </a:lnTo>
                <a:lnTo>
                  <a:pt x="75" y="49"/>
                </a:lnTo>
                <a:lnTo>
                  <a:pt x="60" y="37"/>
                </a:lnTo>
                <a:lnTo>
                  <a:pt x="44" y="24"/>
                </a:lnTo>
                <a:lnTo>
                  <a:pt x="28" y="15"/>
                </a:lnTo>
                <a:close/>
                <a:moveTo>
                  <a:pt x="25" y="13"/>
                </a:moveTo>
                <a:lnTo>
                  <a:pt x="20" y="20"/>
                </a:lnTo>
                <a:lnTo>
                  <a:pt x="19" y="30"/>
                </a:lnTo>
                <a:lnTo>
                  <a:pt x="19" y="42"/>
                </a:lnTo>
                <a:lnTo>
                  <a:pt x="19" y="53"/>
                </a:lnTo>
                <a:lnTo>
                  <a:pt x="20" y="62"/>
                </a:lnTo>
                <a:lnTo>
                  <a:pt x="21" y="83"/>
                </a:lnTo>
                <a:lnTo>
                  <a:pt x="20" y="88"/>
                </a:lnTo>
                <a:lnTo>
                  <a:pt x="19" y="93"/>
                </a:lnTo>
                <a:lnTo>
                  <a:pt x="17" y="99"/>
                </a:lnTo>
                <a:lnTo>
                  <a:pt x="16" y="102"/>
                </a:lnTo>
                <a:lnTo>
                  <a:pt x="15" y="133"/>
                </a:lnTo>
                <a:lnTo>
                  <a:pt x="14" y="161"/>
                </a:lnTo>
                <a:lnTo>
                  <a:pt x="11" y="185"/>
                </a:lnTo>
                <a:lnTo>
                  <a:pt x="11" y="207"/>
                </a:lnTo>
                <a:lnTo>
                  <a:pt x="11" y="210"/>
                </a:lnTo>
                <a:lnTo>
                  <a:pt x="16" y="189"/>
                </a:lnTo>
                <a:lnTo>
                  <a:pt x="20" y="167"/>
                </a:lnTo>
                <a:lnTo>
                  <a:pt x="23" y="139"/>
                </a:lnTo>
                <a:lnTo>
                  <a:pt x="24" y="110"/>
                </a:lnTo>
                <a:lnTo>
                  <a:pt x="23" y="47"/>
                </a:lnTo>
                <a:lnTo>
                  <a:pt x="23" y="33"/>
                </a:lnTo>
                <a:lnTo>
                  <a:pt x="25" y="19"/>
                </a:lnTo>
                <a:lnTo>
                  <a:pt x="24" y="17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7" y="15"/>
                </a:lnTo>
                <a:lnTo>
                  <a:pt x="25" y="13"/>
                </a:lnTo>
                <a:close/>
                <a:moveTo>
                  <a:pt x="7" y="0"/>
                </a:moveTo>
                <a:lnTo>
                  <a:pt x="24" y="3"/>
                </a:lnTo>
                <a:lnTo>
                  <a:pt x="39" y="9"/>
                </a:lnTo>
                <a:lnTo>
                  <a:pt x="52" y="19"/>
                </a:lnTo>
                <a:lnTo>
                  <a:pt x="65" y="29"/>
                </a:lnTo>
                <a:lnTo>
                  <a:pt x="78" y="40"/>
                </a:lnTo>
                <a:lnTo>
                  <a:pt x="88" y="49"/>
                </a:lnTo>
                <a:lnTo>
                  <a:pt x="100" y="59"/>
                </a:lnTo>
                <a:lnTo>
                  <a:pt x="112" y="70"/>
                </a:lnTo>
                <a:lnTo>
                  <a:pt x="124" y="78"/>
                </a:lnTo>
                <a:lnTo>
                  <a:pt x="138" y="80"/>
                </a:lnTo>
                <a:lnTo>
                  <a:pt x="140" y="81"/>
                </a:lnTo>
                <a:lnTo>
                  <a:pt x="140" y="83"/>
                </a:lnTo>
                <a:lnTo>
                  <a:pt x="138" y="84"/>
                </a:lnTo>
                <a:lnTo>
                  <a:pt x="138" y="85"/>
                </a:lnTo>
                <a:lnTo>
                  <a:pt x="137" y="87"/>
                </a:lnTo>
                <a:lnTo>
                  <a:pt x="98" y="127"/>
                </a:lnTo>
                <a:lnTo>
                  <a:pt x="58" y="169"/>
                </a:lnTo>
                <a:lnTo>
                  <a:pt x="46" y="184"/>
                </a:lnTo>
                <a:lnTo>
                  <a:pt x="39" y="200"/>
                </a:lnTo>
                <a:lnTo>
                  <a:pt x="29" y="214"/>
                </a:lnTo>
                <a:lnTo>
                  <a:pt x="25" y="218"/>
                </a:lnTo>
                <a:lnTo>
                  <a:pt x="23" y="222"/>
                </a:lnTo>
                <a:lnTo>
                  <a:pt x="19" y="224"/>
                </a:lnTo>
                <a:lnTo>
                  <a:pt x="15" y="226"/>
                </a:lnTo>
                <a:lnTo>
                  <a:pt x="10" y="227"/>
                </a:lnTo>
                <a:lnTo>
                  <a:pt x="10" y="227"/>
                </a:lnTo>
                <a:lnTo>
                  <a:pt x="8" y="227"/>
                </a:lnTo>
                <a:lnTo>
                  <a:pt x="4" y="209"/>
                </a:lnTo>
                <a:lnTo>
                  <a:pt x="6" y="190"/>
                </a:lnTo>
                <a:lnTo>
                  <a:pt x="7" y="172"/>
                </a:lnTo>
                <a:lnTo>
                  <a:pt x="8" y="147"/>
                </a:lnTo>
                <a:lnTo>
                  <a:pt x="10" y="123"/>
                </a:lnTo>
                <a:lnTo>
                  <a:pt x="12" y="99"/>
                </a:lnTo>
                <a:lnTo>
                  <a:pt x="15" y="78"/>
                </a:lnTo>
                <a:lnTo>
                  <a:pt x="15" y="55"/>
                </a:lnTo>
                <a:lnTo>
                  <a:pt x="15" y="33"/>
                </a:lnTo>
                <a:lnTo>
                  <a:pt x="16" y="28"/>
                </a:lnTo>
                <a:lnTo>
                  <a:pt x="17" y="21"/>
                </a:lnTo>
                <a:lnTo>
                  <a:pt x="20" y="17"/>
                </a:lnTo>
                <a:lnTo>
                  <a:pt x="23" y="12"/>
                </a:lnTo>
                <a:lnTo>
                  <a:pt x="14" y="9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2" y="4"/>
                </a:lnTo>
                <a:lnTo>
                  <a:pt x="3" y="1"/>
                </a:lnTo>
                <a:lnTo>
                  <a:pt x="4" y="1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3556000" y="1905000"/>
            <a:ext cx="428625" cy="889000"/>
          </a:xfrm>
          <a:custGeom>
            <a:avLst/>
            <a:gdLst>
              <a:gd name="T0" fmla="*/ 35 w 270"/>
              <a:gd name="T1" fmla="*/ 42 h 560"/>
              <a:gd name="T2" fmla="*/ 42 w 270"/>
              <a:gd name="T3" fmla="*/ 109 h 560"/>
              <a:gd name="T4" fmla="*/ 68 w 270"/>
              <a:gd name="T5" fmla="*/ 139 h 560"/>
              <a:gd name="T6" fmla="*/ 81 w 270"/>
              <a:gd name="T7" fmla="*/ 140 h 560"/>
              <a:gd name="T8" fmla="*/ 79 w 270"/>
              <a:gd name="T9" fmla="*/ 144 h 560"/>
              <a:gd name="T10" fmla="*/ 98 w 270"/>
              <a:gd name="T11" fmla="*/ 143 h 560"/>
              <a:gd name="T12" fmla="*/ 153 w 270"/>
              <a:gd name="T13" fmla="*/ 77 h 560"/>
              <a:gd name="T14" fmla="*/ 119 w 270"/>
              <a:gd name="T15" fmla="*/ 16 h 560"/>
              <a:gd name="T16" fmla="*/ 93 w 270"/>
              <a:gd name="T17" fmla="*/ 4 h 560"/>
              <a:gd name="T18" fmla="*/ 109 w 270"/>
              <a:gd name="T19" fmla="*/ 5 h 560"/>
              <a:gd name="T20" fmla="*/ 113 w 270"/>
              <a:gd name="T21" fmla="*/ 7 h 560"/>
              <a:gd name="T22" fmla="*/ 149 w 270"/>
              <a:gd name="T23" fmla="*/ 33 h 560"/>
              <a:gd name="T24" fmla="*/ 145 w 270"/>
              <a:gd name="T25" fmla="*/ 111 h 560"/>
              <a:gd name="T26" fmla="*/ 80 w 270"/>
              <a:gd name="T27" fmla="*/ 150 h 560"/>
              <a:gd name="T28" fmla="*/ 86 w 270"/>
              <a:gd name="T29" fmla="*/ 181 h 560"/>
              <a:gd name="T30" fmla="*/ 124 w 270"/>
              <a:gd name="T31" fmla="*/ 176 h 560"/>
              <a:gd name="T32" fmla="*/ 269 w 270"/>
              <a:gd name="T33" fmla="*/ 181 h 560"/>
              <a:gd name="T34" fmla="*/ 265 w 270"/>
              <a:gd name="T35" fmla="*/ 186 h 560"/>
              <a:gd name="T36" fmla="*/ 149 w 270"/>
              <a:gd name="T37" fmla="*/ 178 h 560"/>
              <a:gd name="T38" fmla="*/ 88 w 270"/>
              <a:gd name="T39" fmla="*/ 189 h 560"/>
              <a:gd name="T40" fmla="*/ 82 w 270"/>
              <a:gd name="T41" fmla="*/ 198 h 560"/>
              <a:gd name="T42" fmla="*/ 101 w 270"/>
              <a:gd name="T43" fmla="*/ 323 h 560"/>
              <a:gd name="T44" fmla="*/ 102 w 270"/>
              <a:gd name="T45" fmla="*/ 338 h 560"/>
              <a:gd name="T46" fmla="*/ 101 w 270"/>
              <a:gd name="T47" fmla="*/ 341 h 560"/>
              <a:gd name="T48" fmla="*/ 101 w 270"/>
              <a:gd name="T49" fmla="*/ 340 h 560"/>
              <a:gd name="T50" fmla="*/ 124 w 270"/>
              <a:gd name="T51" fmla="*/ 403 h 560"/>
              <a:gd name="T52" fmla="*/ 177 w 270"/>
              <a:gd name="T53" fmla="*/ 555 h 560"/>
              <a:gd name="T54" fmla="*/ 159 w 270"/>
              <a:gd name="T55" fmla="*/ 522 h 560"/>
              <a:gd name="T56" fmla="*/ 113 w 270"/>
              <a:gd name="T57" fmla="*/ 392 h 560"/>
              <a:gd name="T58" fmla="*/ 97 w 270"/>
              <a:gd name="T59" fmla="*/ 348 h 560"/>
              <a:gd name="T60" fmla="*/ 81 w 270"/>
              <a:gd name="T61" fmla="*/ 414 h 560"/>
              <a:gd name="T62" fmla="*/ 55 w 270"/>
              <a:gd name="T63" fmla="*/ 539 h 560"/>
              <a:gd name="T64" fmla="*/ 42 w 270"/>
              <a:gd name="T65" fmla="*/ 559 h 560"/>
              <a:gd name="T66" fmla="*/ 46 w 270"/>
              <a:gd name="T67" fmla="*/ 552 h 560"/>
              <a:gd name="T68" fmla="*/ 72 w 270"/>
              <a:gd name="T69" fmla="*/ 426 h 560"/>
              <a:gd name="T70" fmla="*/ 93 w 270"/>
              <a:gd name="T71" fmla="*/ 342 h 560"/>
              <a:gd name="T72" fmla="*/ 90 w 270"/>
              <a:gd name="T73" fmla="*/ 304 h 560"/>
              <a:gd name="T74" fmla="*/ 61 w 270"/>
              <a:gd name="T75" fmla="*/ 239 h 560"/>
              <a:gd name="T76" fmla="*/ 16 w 270"/>
              <a:gd name="T77" fmla="*/ 350 h 560"/>
              <a:gd name="T78" fmla="*/ 6 w 270"/>
              <a:gd name="T79" fmla="*/ 370 h 560"/>
              <a:gd name="T80" fmla="*/ 1 w 270"/>
              <a:gd name="T81" fmla="*/ 372 h 560"/>
              <a:gd name="T82" fmla="*/ 4 w 270"/>
              <a:gd name="T83" fmla="*/ 366 h 560"/>
              <a:gd name="T84" fmla="*/ 23 w 270"/>
              <a:gd name="T85" fmla="*/ 327 h 560"/>
              <a:gd name="T86" fmla="*/ 77 w 270"/>
              <a:gd name="T87" fmla="*/ 182 h 560"/>
              <a:gd name="T88" fmla="*/ 76 w 270"/>
              <a:gd name="T89" fmla="*/ 176 h 560"/>
              <a:gd name="T90" fmla="*/ 69 w 270"/>
              <a:gd name="T91" fmla="*/ 146 h 560"/>
              <a:gd name="T92" fmla="*/ 50 w 270"/>
              <a:gd name="T93" fmla="*/ 129 h 560"/>
              <a:gd name="T94" fmla="*/ 29 w 270"/>
              <a:gd name="T95" fmla="*/ 45 h 560"/>
              <a:gd name="T96" fmla="*/ 73 w 270"/>
              <a:gd name="T97" fmla="*/ 7 h 560"/>
              <a:gd name="T98" fmla="*/ 76 w 270"/>
              <a:gd name="T99" fmla="*/ 5 h 560"/>
              <a:gd name="T100" fmla="*/ 89 w 270"/>
              <a:gd name="T101" fmla="*/ 3 h 560"/>
              <a:gd name="T102" fmla="*/ 90 w 270"/>
              <a:gd name="T103" fmla="*/ 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0" h="560">
                <a:moveTo>
                  <a:pt x="86" y="12"/>
                </a:moveTo>
                <a:lnTo>
                  <a:pt x="71" y="14"/>
                </a:lnTo>
                <a:lnTo>
                  <a:pt x="56" y="21"/>
                </a:lnTo>
                <a:lnTo>
                  <a:pt x="44" y="30"/>
                </a:lnTo>
                <a:lnTo>
                  <a:pt x="35" y="42"/>
                </a:lnTo>
                <a:lnTo>
                  <a:pt x="30" y="58"/>
                </a:lnTo>
                <a:lnTo>
                  <a:pt x="30" y="75"/>
                </a:lnTo>
                <a:lnTo>
                  <a:pt x="33" y="83"/>
                </a:lnTo>
                <a:lnTo>
                  <a:pt x="37" y="94"/>
                </a:lnTo>
                <a:lnTo>
                  <a:pt x="42" y="109"/>
                </a:lnTo>
                <a:lnTo>
                  <a:pt x="50" y="122"/>
                </a:lnTo>
                <a:lnTo>
                  <a:pt x="58" y="132"/>
                </a:lnTo>
                <a:lnTo>
                  <a:pt x="67" y="140"/>
                </a:lnTo>
                <a:lnTo>
                  <a:pt x="67" y="140"/>
                </a:lnTo>
                <a:lnTo>
                  <a:pt x="68" y="139"/>
                </a:lnTo>
                <a:lnTo>
                  <a:pt x="71" y="142"/>
                </a:lnTo>
                <a:lnTo>
                  <a:pt x="72" y="143"/>
                </a:lnTo>
                <a:lnTo>
                  <a:pt x="77" y="142"/>
                </a:lnTo>
                <a:lnTo>
                  <a:pt x="81" y="140"/>
                </a:lnTo>
                <a:lnTo>
                  <a:pt x="81" y="140"/>
                </a:lnTo>
                <a:lnTo>
                  <a:pt x="81" y="140"/>
                </a:lnTo>
                <a:lnTo>
                  <a:pt x="79" y="142"/>
                </a:lnTo>
                <a:lnTo>
                  <a:pt x="76" y="143"/>
                </a:lnTo>
                <a:lnTo>
                  <a:pt x="76" y="143"/>
                </a:lnTo>
                <a:lnTo>
                  <a:pt x="79" y="144"/>
                </a:lnTo>
                <a:lnTo>
                  <a:pt x="80" y="143"/>
                </a:lnTo>
                <a:lnTo>
                  <a:pt x="80" y="143"/>
                </a:lnTo>
                <a:lnTo>
                  <a:pt x="80" y="143"/>
                </a:lnTo>
                <a:lnTo>
                  <a:pt x="80" y="144"/>
                </a:lnTo>
                <a:lnTo>
                  <a:pt x="98" y="143"/>
                </a:lnTo>
                <a:lnTo>
                  <a:pt x="114" y="136"/>
                </a:lnTo>
                <a:lnTo>
                  <a:pt x="130" y="126"/>
                </a:lnTo>
                <a:lnTo>
                  <a:pt x="142" y="111"/>
                </a:lnTo>
                <a:lnTo>
                  <a:pt x="149" y="94"/>
                </a:lnTo>
                <a:lnTo>
                  <a:pt x="153" y="77"/>
                </a:lnTo>
                <a:lnTo>
                  <a:pt x="152" y="63"/>
                </a:lnTo>
                <a:lnTo>
                  <a:pt x="149" y="49"/>
                </a:lnTo>
                <a:lnTo>
                  <a:pt x="143" y="35"/>
                </a:lnTo>
                <a:lnTo>
                  <a:pt x="132" y="24"/>
                </a:lnTo>
                <a:lnTo>
                  <a:pt x="119" y="16"/>
                </a:lnTo>
                <a:lnTo>
                  <a:pt x="103" y="13"/>
                </a:lnTo>
                <a:lnTo>
                  <a:pt x="86" y="12"/>
                </a:lnTo>
                <a:close/>
                <a:moveTo>
                  <a:pt x="92" y="0"/>
                </a:moveTo>
                <a:lnTo>
                  <a:pt x="93" y="1"/>
                </a:lnTo>
                <a:lnTo>
                  <a:pt x="93" y="4"/>
                </a:lnTo>
                <a:lnTo>
                  <a:pt x="94" y="8"/>
                </a:lnTo>
                <a:lnTo>
                  <a:pt x="94" y="8"/>
                </a:lnTo>
                <a:lnTo>
                  <a:pt x="96" y="8"/>
                </a:lnTo>
                <a:lnTo>
                  <a:pt x="107" y="9"/>
                </a:lnTo>
                <a:lnTo>
                  <a:pt x="109" y="5"/>
                </a:lnTo>
                <a:lnTo>
                  <a:pt x="109" y="4"/>
                </a:lnTo>
                <a:lnTo>
                  <a:pt x="110" y="4"/>
                </a:lnTo>
                <a:lnTo>
                  <a:pt x="111" y="3"/>
                </a:lnTo>
                <a:lnTo>
                  <a:pt x="111" y="4"/>
                </a:lnTo>
                <a:lnTo>
                  <a:pt x="113" y="7"/>
                </a:lnTo>
                <a:lnTo>
                  <a:pt x="111" y="9"/>
                </a:lnTo>
                <a:lnTo>
                  <a:pt x="123" y="12"/>
                </a:lnTo>
                <a:lnTo>
                  <a:pt x="134" y="16"/>
                </a:lnTo>
                <a:lnTo>
                  <a:pt x="143" y="22"/>
                </a:lnTo>
                <a:lnTo>
                  <a:pt x="149" y="33"/>
                </a:lnTo>
                <a:lnTo>
                  <a:pt x="156" y="49"/>
                </a:lnTo>
                <a:lnTo>
                  <a:pt x="160" y="66"/>
                </a:lnTo>
                <a:lnTo>
                  <a:pt x="159" y="83"/>
                </a:lnTo>
                <a:lnTo>
                  <a:pt x="153" y="100"/>
                </a:lnTo>
                <a:lnTo>
                  <a:pt x="145" y="111"/>
                </a:lnTo>
                <a:lnTo>
                  <a:pt x="135" y="123"/>
                </a:lnTo>
                <a:lnTo>
                  <a:pt x="123" y="135"/>
                </a:lnTo>
                <a:lnTo>
                  <a:pt x="110" y="144"/>
                </a:lnTo>
                <a:lnTo>
                  <a:pt x="96" y="150"/>
                </a:lnTo>
                <a:lnTo>
                  <a:pt x="80" y="150"/>
                </a:lnTo>
                <a:lnTo>
                  <a:pt x="81" y="180"/>
                </a:lnTo>
                <a:lnTo>
                  <a:pt x="82" y="181"/>
                </a:lnTo>
                <a:lnTo>
                  <a:pt x="82" y="180"/>
                </a:lnTo>
                <a:lnTo>
                  <a:pt x="84" y="180"/>
                </a:lnTo>
                <a:lnTo>
                  <a:pt x="86" y="181"/>
                </a:lnTo>
                <a:lnTo>
                  <a:pt x="93" y="180"/>
                </a:lnTo>
                <a:lnTo>
                  <a:pt x="102" y="178"/>
                </a:lnTo>
                <a:lnTo>
                  <a:pt x="111" y="177"/>
                </a:lnTo>
                <a:lnTo>
                  <a:pt x="121" y="176"/>
                </a:lnTo>
                <a:lnTo>
                  <a:pt x="124" y="176"/>
                </a:lnTo>
                <a:lnTo>
                  <a:pt x="177" y="172"/>
                </a:lnTo>
                <a:lnTo>
                  <a:pt x="207" y="173"/>
                </a:lnTo>
                <a:lnTo>
                  <a:pt x="237" y="178"/>
                </a:lnTo>
                <a:lnTo>
                  <a:pt x="269" y="180"/>
                </a:lnTo>
                <a:lnTo>
                  <a:pt x="269" y="181"/>
                </a:lnTo>
                <a:lnTo>
                  <a:pt x="270" y="182"/>
                </a:lnTo>
                <a:lnTo>
                  <a:pt x="269" y="184"/>
                </a:lnTo>
                <a:lnTo>
                  <a:pt x="268" y="185"/>
                </a:lnTo>
                <a:lnTo>
                  <a:pt x="266" y="186"/>
                </a:lnTo>
                <a:lnTo>
                  <a:pt x="265" y="186"/>
                </a:lnTo>
                <a:lnTo>
                  <a:pt x="264" y="188"/>
                </a:lnTo>
                <a:lnTo>
                  <a:pt x="243" y="185"/>
                </a:lnTo>
                <a:lnTo>
                  <a:pt x="222" y="182"/>
                </a:lnTo>
                <a:lnTo>
                  <a:pt x="178" y="178"/>
                </a:lnTo>
                <a:lnTo>
                  <a:pt x="149" y="178"/>
                </a:lnTo>
                <a:lnTo>
                  <a:pt x="121" y="181"/>
                </a:lnTo>
                <a:lnTo>
                  <a:pt x="103" y="184"/>
                </a:lnTo>
                <a:lnTo>
                  <a:pt x="88" y="185"/>
                </a:lnTo>
                <a:lnTo>
                  <a:pt x="88" y="188"/>
                </a:lnTo>
                <a:lnTo>
                  <a:pt x="88" y="189"/>
                </a:lnTo>
                <a:lnTo>
                  <a:pt x="86" y="190"/>
                </a:lnTo>
                <a:lnTo>
                  <a:pt x="85" y="190"/>
                </a:lnTo>
                <a:lnTo>
                  <a:pt x="84" y="189"/>
                </a:lnTo>
                <a:lnTo>
                  <a:pt x="82" y="188"/>
                </a:lnTo>
                <a:lnTo>
                  <a:pt x="82" y="198"/>
                </a:lnTo>
                <a:lnTo>
                  <a:pt x="88" y="226"/>
                </a:lnTo>
                <a:lnTo>
                  <a:pt x="92" y="254"/>
                </a:lnTo>
                <a:lnTo>
                  <a:pt x="94" y="285"/>
                </a:lnTo>
                <a:lnTo>
                  <a:pt x="100" y="313"/>
                </a:lnTo>
                <a:lnTo>
                  <a:pt x="101" y="323"/>
                </a:lnTo>
                <a:lnTo>
                  <a:pt x="101" y="332"/>
                </a:lnTo>
                <a:lnTo>
                  <a:pt x="101" y="334"/>
                </a:lnTo>
                <a:lnTo>
                  <a:pt x="101" y="337"/>
                </a:lnTo>
                <a:lnTo>
                  <a:pt x="101" y="337"/>
                </a:lnTo>
                <a:lnTo>
                  <a:pt x="102" y="338"/>
                </a:lnTo>
                <a:lnTo>
                  <a:pt x="102" y="338"/>
                </a:lnTo>
                <a:lnTo>
                  <a:pt x="102" y="340"/>
                </a:lnTo>
                <a:lnTo>
                  <a:pt x="102" y="341"/>
                </a:lnTo>
                <a:lnTo>
                  <a:pt x="101" y="341"/>
                </a:lnTo>
                <a:lnTo>
                  <a:pt x="101" y="341"/>
                </a:lnTo>
                <a:lnTo>
                  <a:pt x="101" y="340"/>
                </a:lnTo>
                <a:lnTo>
                  <a:pt x="101" y="340"/>
                </a:lnTo>
                <a:lnTo>
                  <a:pt x="101" y="338"/>
                </a:lnTo>
                <a:lnTo>
                  <a:pt x="101" y="338"/>
                </a:lnTo>
                <a:lnTo>
                  <a:pt x="101" y="340"/>
                </a:lnTo>
                <a:lnTo>
                  <a:pt x="101" y="341"/>
                </a:lnTo>
                <a:lnTo>
                  <a:pt x="102" y="350"/>
                </a:lnTo>
                <a:lnTo>
                  <a:pt x="105" y="357"/>
                </a:lnTo>
                <a:lnTo>
                  <a:pt x="115" y="380"/>
                </a:lnTo>
                <a:lnTo>
                  <a:pt x="124" y="403"/>
                </a:lnTo>
                <a:lnTo>
                  <a:pt x="140" y="445"/>
                </a:lnTo>
                <a:lnTo>
                  <a:pt x="159" y="497"/>
                </a:lnTo>
                <a:lnTo>
                  <a:pt x="177" y="551"/>
                </a:lnTo>
                <a:lnTo>
                  <a:pt x="177" y="552"/>
                </a:lnTo>
                <a:lnTo>
                  <a:pt x="177" y="555"/>
                </a:lnTo>
                <a:lnTo>
                  <a:pt x="176" y="556"/>
                </a:lnTo>
                <a:lnTo>
                  <a:pt x="174" y="557"/>
                </a:lnTo>
                <a:lnTo>
                  <a:pt x="173" y="557"/>
                </a:lnTo>
                <a:lnTo>
                  <a:pt x="172" y="557"/>
                </a:lnTo>
                <a:lnTo>
                  <a:pt x="159" y="522"/>
                </a:lnTo>
                <a:lnTo>
                  <a:pt x="147" y="485"/>
                </a:lnTo>
                <a:lnTo>
                  <a:pt x="134" y="450"/>
                </a:lnTo>
                <a:lnTo>
                  <a:pt x="127" y="429"/>
                </a:lnTo>
                <a:lnTo>
                  <a:pt x="119" y="408"/>
                </a:lnTo>
                <a:lnTo>
                  <a:pt x="113" y="392"/>
                </a:lnTo>
                <a:lnTo>
                  <a:pt x="106" y="376"/>
                </a:lnTo>
                <a:lnTo>
                  <a:pt x="100" y="359"/>
                </a:lnTo>
                <a:lnTo>
                  <a:pt x="98" y="344"/>
                </a:lnTo>
                <a:lnTo>
                  <a:pt x="98" y="346"/>
                </a:lnTo>
                <a:lnTo>
                  <a:pt x="97" y="348"/>
                </a:lnTo>
                <a:lnTo>
                  <a:pt x="97" y="349"/>
                </a:lnTo>
                <a:lnTo>
                  <a:pt x="94" y="350"/>
                </a:lnTo>
                <a:lnTo>
                  <a:pt x="93" y="361"/>
                </a:lnTo>
                <a:lnTo>
                  <a:pt x="92" y="371"/>
                </a:lnTo>
                <a:lnTo>
                  <a:pt x="81" y="414"/>
                </a:lnTo>
                <a:lnTo>
                  <a:pt x="73" y="443"/>
                </a:lnTo>
                <a:lnTo>
                  <a:pt x="67" y="473"/>
                </a:lnTo>
                <a:lnTo>
                  <a:pt x="63" y="500"/>
                </a:lnTo>
                <a:lnTo>
                  <a:pt x="58" y="527"/>
                </a:lnTo>
                <a:lnTo>
                  <a:pt x="55" y="539"/>
                </a:lnTo>
                <a:lnTo>
                  <a:pt x="52" y="550"/>
                </a:lnTo>
                <a:lnTo>
                  <a:pt x="44" y="559"/>
                </a:lnTo>
                <a:lnTo>
                  <a:pt x="43" y="560"/>
                </a:lnTo>
                <a:lnTo>
                  <a:pt x="43" y="560"/>
                </a:lnTo>
                <a:lnTo>
                  <a:pt x="42" y="559"/>
                </a:lnTo>
                <a:lnTo>
                  <a:pt x="42" y="557"/>
                </a:lnTo>
                <a:lnTo>
                  <a:pt x="42" y="556"/>
                </a:lnTo>
                <a:lnTo>
                  <a:pt x="43" y="555"/>
                </a:lnTo>
                <a:lnTo>
                  <a:pt x="44" y="553"/>
                </a:lnTo>
                <a:lnTo>
                  <a:pt x="46" y="552"/>
                </a:lnTo>
                <a:lnTo>
                  <a:pt x="51" y="536"/>
                </a:lnTo>
                <a:lnTo>
                  <a:pt x="54" y="521"/>
                </a:lnTo>
                <a:lnTo>
                  <a:pt x="55" y="505"/>
                </a:lnTo>
                <a:lnTo>
                  <a:pt x="64" y="456"/>
                </a:lnTo>
                <a:lnTo>
                  <a:pt x="72" y="426"/>
                </a:lnTo>
                <a:lnTo>
                  <a:pt x="80" y="395"/>
                </a:lnTo>
                <a:lnTo>
                  <a:pt x="84" y="379"/>
                </a:lnTo>
                <a:lnTo>
                  <a:pt x="86" y="362"/>
                </a:lnTo>
                <a:lnTo>
                  <a:pt x="93" y="346"/>
                </a:lnTo>
                <a:lnTo>
                  <a:pt x="93" y="342"/>
                </a:lnTo>
                <a:lnTo>
                  <a:pt x="94" y="340"/>
                </a:lnTo>
                <a:lnTo>
                  <a:pt x="94" y="337"/>
                </a:lnTo>
                <a:lnTo>
                  <a:pt x="94" y="336"/>
                </a:lnTo>
                <a:lnTo>
                  <a:pt x="93" y="320"/>
                </a:lnTo>
                <a:lnTo>
                  <a:pt x="90" y="304"/>
                </a:lnTo>
                <a:lnTo>
                  <a:pt x="86" y="274"/>
                </a:lnTo>
                <a:lnTo>
                  <a:pt x="84" y="244"/>
                </a:lnTo>
                <a:lnTo>
                  <a:pt x="80" y="218"/>
                </a:lnTo>
                <a:lnTo>
                  <a:pt x="77" y="193"/>
                </a:lnTo>
                <a:lnTo>
                  <a:pt x="61" y="239"/>
                </a:lnTo>
                <a:lnTo>
                  <a:pt x="44" y="286"/>
                </a:lnTo>
                <a:lnTo>
                  <a:pt x="34" y="312"/>
                </a:lnTo>
                <a:lnTo>
                  <a:pt x="22" y="338"/>
                </a:lnTo>
                <a:lnTo>
                  <a:pt x="19" y="342"/>
                </a:lnTo>
                <a:lnTo>
                  <a:pt x="16" y="350"/>
                </a:lnTo>
                <a:lnTo>
                  <a:pt x="12" y="359"/>
                </a:lnTo>
                <a:lnTo>
                  <a:pt x="9" y="366"/>
                </a:lnTo>
                <a:lnTo>
                  <a:pt x="6" y="369"/>
                </a:lnTo>
                <a:lnTo>
                  <a:pt x="6" y="369"/>
                </a:lnTo>
                <a:lnTo>
                  <a:pt x="6" y="370"/>
                </a:lnTo>
                <a:lnTo>
                  <a:pt x="6" y="370"/>
                </a:lnTo>
                <a:lnTo>
                  <a:pt x="5" y="371"/>
                </a:lnTo>
                <a:lnTo>
                  <a:pt x="4" y="371"/>
                </a:lnTo>
                <a:lnTo>
                  <a:pt x="4" y="372"/>
                </a:lnTo>
                <a:lnTo>
                  <a:pt x="1" y="372"/>
                </a:lnTo>
                <a:lnTo>
                  <a:pt x="1" y="372"/>
                </a:lnTo>
                <a:lnTo>
                  <a:pt x="0" y="371"/>
                </a:lnTo>
                <a:lnTo>
                  <a:pt x="0" y="370"/>
                </a:lnTo>
                <a:lnTo>
                  <a:pt x="1" y="369"/>
                </a:lnTo>
                <a:lnTo>
                  <a:pt x="4" y="366"/>
                </a:lnTo>
                <a:lnTo>
                  <a:pt x="5" y="362"/>
                </a:lnTo>
                <a:lnTo>
                  <a:pt x="8" y="358"/>
                </a:lnTo>
                <a:lnTo>
                  <a:pt x="9" y="354"/>
                </a:lnTo>
                <a:lnTo>
                  <a:pt x="10" y="351"/>
                </a:lnTo>
                <a:lnTo>
                  <a:pt x="23" y="327"/>
                </a:lnTo>
                <a:lnTo>
                  <a:pt x="35" y="298"/>
                </a:lnTo>
                <a:lnTo>
                  <a:pt x="46" y="268"/>
                </a:lnTo>
                <a:lnTo>
                  <a:pt x="60" y="227"/>
                </a:lnTo>
                <a:lnTo>
                  <a:pt x="77" y="186"/>
                </a:lnTo>
                <a:lnTo>
                  <a:pt x="77" y="182"/>
                </a:lnTo>
                <a:lnTo>
                  <a:pt x="76" y="181"/>
                </a:lnTo>
                <a:lnTo>
                  <a:pt x="75" y="178"/>
                </a:lnTo>
                <a:lnTo>
                  <a:pt x="75" y="178"/>
                </a:lnTo>
                <a:lnTo>
                  <a:pt x="75" y="177"/>
                </a:lnTo>
                <a:lnTo>
                  <a:pt x="76" y="176"/>
                </a:lnTo>
                <a:lnTo>
                  <a:pt x="77" y="176"/>
                </a:lnTo>
                <a:lnTo>
                  <a:pt x="79" y="150"/>
                </a:lnTo>
                <a:lnTo>
                  <a:pt x="75" y="150"/>
                </a:lnTo>
                <a:lnTo>
                  <a:pt x="72" y="147"/>
                </a:lnTo>
                <a:lnTo>
                  <a:pt x="69" y="146"/>
                </a:lnTo>
                <a:lnTo>
                  <a:pt x="68" y="144"/>
                </a:lnTo>
                <a:lnTo>
                  <a:pt x="63" y="142"/>
                </a:lnTo>
                <a:lnTo>
                  <a:pt x="58" y="138"/>
                </a:lnTo>
                <a:lnTo>
                  <a:pt x="54" y="134"/>
                </a:lnTo>
                <a:lnTo>
                  <a:pt x="50" y="129"/>
                </a:lnTo>
                <a:lnTo>
                  <a:pt x="39" y="113"/>
                </a:lnTo>
                <a:lnTo>
                  <a:pt x="31" y="96"/>
                </a:lnTo>
                <a:lnTo>
                  <a:pt x="26" y="79"/>
                </a:lnTo>
                <a:lnTo>
                  <a:pt x="26" y="59"/>
                </a:lnTo>
                <a:lnTo>
                  <a:pt x="29" y="45"/>
                </a:lnTo>
                <a:lnTo>
                  <a:pt x="37" y="31"/>
                </a:lnTo>
                <a:lnTo>
                  <a:pt x="47" y="22"/>
                </a:lnTo>
                <a:lnTo>
                  <a:pt x="59" y="14"/>
                </a:lnTo>
                <a:lnTo>
                  <a:pt x="73" y="10"/>
                </a:lnTo>
                <a:lnTo>
                  <a:pt x="73" y="7"/>
                </a:lnTo>
                <a:lnTo>
                  <a:pt x="72" y="4"/>
                </a:lnTo>
                <a:lnTo>
                  <a:pt x="73" y="3"/>
                </a:lnTo>
                <a:lnTo>
                  <a:pt x="73" y="3"/>
                </a:lnTo>
                <a:lnTo>
                  <a:pt x="75" y="3"/>
                </a:lnTo>
                <a:lnTo>
                  <a:pt x="76" y="5"/>
                </a:lnTo>
                <a:lnTo>
                  <a:pt x="77" y="9"/>
                </a:lnTo>
                <a:lnTo>
                  <a:pt x="89" y="8"/>
                </a:lnTo>
                <a:lnTo>
                  <a:pt x="89" y="7"/>
                </a:lnTo>
                <a:lnTo>
                  <a:pt x="89" y="4"/>
                </a:lnTo>
                <a:lnTo>
                  <a:pt x="89" y="3"/>
                </a:lnTo>
                <a:lnTo>
                  <a:pt x="89" y="3"/>
                </a:lnTo>
                <a:lnTo>
                  <a:pt x="89" y="3"/>
                </a:lnTo>
                <a:lnTo>
                  <a:pt x="89" y="1"/>
                </a:lnTo>
                <a:lnTo>
                  <a:pt x="90" y="1"/>
                </a:lnTo>
                <a:lnTo>
                  <a:pt x="90" y="1"/>
                </a:lnTo>
                <a:lnTo>
                  <a:pt x="92" y="1"/>
                </a:lnTo>
                <a:lnTo>
                  <a:pt x="9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3748088" y="1997075"/>
            <a:ext cx="20638" cy="14288"/>
          </a:xfrm>
          <a:custGeom>
            <a:avLst/>
            <a:gdLst>
              <a:gd name="T0" fmla="*/ 6 w 13"/>
              <a:gd name="T1" fmla="*/ 2 h 9"/>
              <a:gd name="T2" fmla="*/ 3 w 13"/>
              <a:gd name="T3" fmla="*/ 5 h 9"/>
              <a:gd name="T4" fmla="*/ 2 w 13"/>
              <a:gd name="T5" fmla="*/ 5 h 9"/>
              <a:gd name="T6" fmla="*/ 3 w 13"/>
              <a:gd name="T7" fmla="*/ 6 h 9"/>
              <a:gd name="T8" fmla="*/ 7 w 13"/>
              <a:gd name="T9" fmla="*/ 5 h 9"/>
              <a:gd name="T10" fmla="*/ 9 w 13"/>
              <a:gd name="T11" fmla="*/ 5 h 9"/>
              <a:gd name="T12" fmla="*/ 7 w 13"/>
              <a:gd name="T13" fmla="*/ 4 h 9"/>
              <a:gd name="T14" fmla="*/ 7 w 13"/>
              <a:gd name="T15" fmla="*/ 2 h 9"/>
              <a:gd name="T16" fmla="*/ 6 w 13"/>
              <a:gd name="T17" fmla="*/ 2 h 9"/>
              <a:gd name="T18" fmla="*/ 7 w 13"/>
              <a:gd name="T19" fmla="*/ 0 h 9"/>
              <a:gd name="T20" fmla="*/ 10 w 13"/>
              <a:gd name="T21" fmla="*/ 0 h 9"/>
              <a:gd name="T22" fmla="*/ 11 w 13"/>
              <a:gd name="T23" fmla="*/ 1 h 9"/>
              <a:gd name="T24" fmla="*/ 13 w 13"/>
              <a:gd name="T25" fmla="*/ 2 h 9"/>
              <a:gd name="T26" fmla="*/ 13 w 13"/>
              <a:gd name="T27" fmla="*/ 4 h 9"/>
              <a:gd name="T28" fmla="*/ 11 w 13"/>
              <a:gd name="T29" fmla="*/ 6 h 9"/>
              <a:gd name="T30" fmla="*/ 9 w 13"/>
              <a:gd name="T31" fmla="*/ 8 h 9"/>
              <a:gd name="T32" fmla="*/ 6 w 13"/>
              <a:gd name="T33" fmla="*/ 9 h 9"/>
              <a:gd name="T34" fmla="*/ 2 w 13"/>
              <a:gd name="T35" fmla="*/ 9 h 9"/>
              <a:gd name="T36" fmla="*/ 0 w 13"/>
              <a:gd name="T37" fmla="*/ 9 h 9"/>
              <a:gd name="T38" fmla="*/ 0 w 13"/>
              <a:gd name="T39" fmla="*/ 8 h 9"/>
              <a:gd name="T40" fmla="*/ 0 w 13"/>
              <a:gd name="T41" fmla="*/ 8 h 9"/>
              <a:gd name="T42" fmla="*/ 0 w 13"/>
              <a:gd name="T43" fmla="*/ 6 h 9"/>
              <a:gd name="T44" fmla="*/ 1 w 13"/>
              <a:gd name="T45" fmla="*/ 4 h 9"/>
              <a:gd name="T46" fmla="*/ 2 w 13"/>
              <a:gd name="T47" fmla="*/ 2 h 9"/>
              <a:gd name="T48" fmla="*/ 5 w 13"/>
              <a:gd name="T49" fmla="*/ 0 h 9"/>
              <a:gd name="T50" fmla="*/ 7 w 13"/>
              <a:gd name="T5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" h="9">
                <a:moveTo>
                  <a:pt x="6" y="2"/>
                </a:moveTo>
                <a:lnTo>
                  <a:pt x="3" y="5"/>
                </a:lnTo>
                <a:lnTo>
                  <a:pt x="2" y="5"/>
                </a:lnTo>
                <a:lnTo>
                  <a:pt x="3" y="6"/>
                </a:lnTo>
                <a:lnTo>
                  <a:pt x="7" y="5"/>
                </a:lnTo>
                <a:lnTo>
                  <a:pt x="9" y="5"/>
                </a:lnTo>
                <a:lnTo>
                  <a:pt x="7" y="4"/>
                </a:lnTo>
                <a:lnTo>
                  <a:pt x="7" y="2"/>
                </a:lnTo>
                <a:lnTo>
                  <a:pt x="6" y="2"/>
                </a:lnTo>
                <a:close/>
                <a:moveTo>
                  <a:pt x="7" y="0"/>
                </a:moveTo>
                <a:lnTo>
                  <a:pt x="10" y="0"/>
                </a:lnTo>
                <a:lnTo>
                  <a:pt x="11" y="1"/>
                </a:lnTo>
                <a:lnTo>
                  <a:pt x="13" y="2"/>
                </a:lnTo>
                <a:lnTo>
                  <a:pt x="13" y="4"/>
                </a:lnTo>
                <a:lnTo>
                  <a:pt x="11" y="6"/>
                </a:lnTo>
                <a:lnTo>
                  <a:pt x="9" y="8"/>
                </a:lnTo>
                <a:lnTo>
                  <a:pt x="6" y="9"/>
                </a:lnTo>
                <a:lnTo>
                  <a:pt x="2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3681413" y="1987550"/>
            <a:ext cx="14288" cy="23813"/>
          </a:xfrm>
          <a:custGeom>
            <a:avLst/>
            <a:gdLst>
              <a:gd name="T0" fmla="*/ 7 w 9"/>
              <a:gd name="T1" fmla="*/ 0 h 15"/>
              <a:gd name="T2" fmla="*/ 7 w 9"/>
              <a:gd name="T3" fmla="*/ 0 h 15"/>
              <a:gd name="T4" fmla="*/ 9 w 9"/>
              <a:gd name="T5" fmla="*/ 4 h 15"/>
              <a:gd name="T6" fmla="*/ 7 w 9"/>
              <a:gd name="T7" fmla="*/ 7 h 15"/>
              <a:gd name="T8" fmla="*/ 5 w 9"/>
              <a:gd name="T9" fmla="*/ 10 h 15"/>
              <a:gd name="T10" fmla="*/ 5 w 9"/>
              <a:gd name="T11" fmla="*/ 11 h 15"/>
              <a:gd name="T12" fmla="*/ 5 w 9"/>
              <a:gd name="T13" fmla="*/ 12 h 15"/>
              <a:gd name="T14" fmla="*/ 3 w 9"/>
              <a:gd name="T15" fmla="*/ 14 h 15"/>
              <a:gd name="T16" fmla="*/ 2 w 9"/>
              <a:gd name="T17" fmla="*/ 15 h 15"/>
              <a:gd name="T18" fmla="*/ 1 w 9"/>
              <a:gd name="T19" fmla="*/ 15 h 15"/>
              <a:gd name="T20" fmla="*/ 0 w 9"/>
              <a:gd name="T21" fmla="*/ 15 h 15"/>
              <a:gd name="T22" fmla="*/ 0 w 9"/>
              <a:gd name="T23" fmla="*/ 15 h 15"/>
              <a:gd name="T24" fmla="*/ 0 w 9"/>
              <a:gd name="T25" fmla="*/ 11 h 15"/>
              <a:gd name="T26" fmla="*/ 0 w 9"/>
              <a:gd name="T27" fmla="*/ 10 h 15"/>
              <a:gd name="T28" fmla="*/ 0 w 9"/>
              <a:gd name="T29" fmla="*/ 8 h 15"/>
              <a:gd name="T30" fmla="*/ 1 w 9"/>
              <a:gd name="T31" fmla="*/ 7 h 15"/>
              <a:gd name="T32" fmla="*/ 1 w 9"/>
              <a:gd name="T33" fmla="*/ 6 h 15"/>
              <a:gd name="T34" fmla="*/ 2 w 9"/>
              <a:gd name="T35" fmla="*/ 3 h 15"/>
              <a:gd name="T36" fmla="*/ 5 w 9"/>
              <a:gd name="T37" fmla="*/ 0 h 15"/>
              <a:gd name="T38" fmla="*/ 6 w 9"/>
              <a:gd name="T39" fmla="*/ 0 h 15"/>
              <a:gd name="T40" fmla="*/ 7 w 9"/>
              <a:gd name="T4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" h="15">
                <a:moveTo>
                  <a:pt x="7" y="0"/>
                </a:moveTo>
                <a:lnTo>
                  <a:pt x="7" y="0"/>
                </a:lnTo>
                <a:lnTo>
                  <a:pt x="9" y="4"/>
                </a:lnTo>
                <a:lnTo>
                  <a:pt x="7" y="7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3" y="14"/>
                </a:lnTo>
                <a:lnTo>
                  <a:pt x="2" y="15"/>
                </a:lnTo>
                <a:lnTo>
                  <a:pt x="1" y="15"/>
                </a:lnTo>
                <a:lnTo>
                  <a:pt x="0" y="15"/>
                </a:lnTo>
                <a:lnTo>
                  <a:pt x="0" y="15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3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3729038" y="2076450"/>
            <a:ext cx="14288" cy="7938"/>
          </a:xfrm>
          <a:custGeom>
            <a:avLst/>
            <a:gdLst>
              <a:gd name="T0" fmla="*/ 8 w 9"/>
              <a:gd name="T1" fmla="*/ 0 h 5"/>
              <a:gd name="T2" fmla="*/ 9 w 9"/>
              <a:gd name="T3" fmla="*/ 0 h 5"/>
              <a:gd name="T4" fmla="*/ 9 w 9"/>
              <a:gd name="T5" fmla="*/ 1 h 5"/>
              <a:gd name="T6" fmla="*/ 8 w 9"/>
              <a:gd name="T7" fmla="*/ 3 h 5"/>
              <a:gd name="T8" fmla="*/ 6 w 9"/>
              <a:gd name="T9" fmla="*/ 3 h 5"/>
              <a:gd name="T10" fmla="*/ 5 w 9"/>
              <a:gd name="T11" fmla="*/ 5 h 5"/>
              <a:gd name="T12" fmla="*/ 2 w 9"/>
              <a:gd name="T13" fmla="*/ 5 h 5"/>
              <a:gd name="T14" fmla="*/ 1 w 9"/>
              <a:gd name="T15" fmla="*/ 5 h 5"/>
              <a:gd name="T16" fmla="*/ 0 w 9"/>
              <a:gd name="T17" fmla="*/ 5 h 5"/>
              <a:gd name="T18" fmla="*/ 0 w 9"/>
              <a:gd name="T19" fmla="*/ 3 h 5"/>
              <a:gd name="T20" fmla="*/ 0 w 9"/>
              <a:gd name="T21" fmla="*/ 2 h 5"/>
              <a:gd name="T22" fmla="*/ 1 w 9"/>
              <a:gd name="T23" fmla="*/ 2 h 5"/>
              <a:gd name="T24" fmla="*/ 2 w 9"/>
              <a:gd name="T25" fmla="*/ 1 h 5"/>
              <a:gd name="T26" fmla="*/ 4 w 9"/>
              <a:gd name="T27" fmla="*/ 1 h 5"/>
              <a:gd name="T28" fmla="*/ 5 w 9"/>
              <a:gd name="T29" fmla="*/ 1 h 5"/>
              <a:gd name="T30" fmla="*/ 6 w 9"/>
              <a:gd name="T31" fmla="*/ 0 h 5"/>
              <a:gd name="T32" fmla="*/ 8 w 9"/>
              <a:gd name="T3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5">
                <a:moveTo>
                  <a:pt x="8" y="0"/>
                </a:moveTo>
                <a:lnTo>
                  <a:pt x="9" y="0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5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4" y="1"/>
                </a:lnTo>
                <a:lnTo>
                  <a:pt x="5" y="1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2782888" y="2173288"/>
            <a:ext cx="531813" cy="558800"/>
          </a:xfrm>
          <a:custGeom>
            <a:avLst/>
            <a:gdLst>
              <a:gd name="T0" fmla="*/ 247 w 335"/>
              <a:gd name="T1" fmla="*/ 0 h 352"/>
              <a:gd name="T2" fmla="*/ 260 w 335"/>
              <a:gd name="T3" fmla="*/ 12 h 352"/>
              <a:gd name="T4" fmla="*/ 291 w 335"/>
              <a:gd name="T5" fmla="*/ 36 h 352"/>
              <a:gd name="T6" fmla="*/ 321 w 335"/>
              <a:gd name="T7" fmla="*/ 57 h 352"/>
              <a:gd name="T8" fmla="*/ 335 w 335"/>
              <a:gd name="T9" fmla="*/ 72 h 352"/>
              <a:gd name="T10" fmla="*/ 332 w 335"/>
              <a:gd name="T11" fmla="*/ 75 h 352"/>
              <a:gd name="T12" fmla="*/ 327 w 335"/>
              <a:gd name="T13" fmla="*/ 76 h 352"/>
              <a:gd name="T14" fmla="*/ 321 w 335"/>
              <a:gd name="T15" fmla="*/ 76 h 352"/>
              <a:gd name="T16" fmla="*/ 302 w 335"/>
              <a:gd name="T17" fmla="*/ 104 h 352"/>
              <a:gd name="T18" fmla="*/ 291 w 335"/>
              <a:gd name="T19" fmla="*/ 134 h 352"/>
              <a:gd name="T20" fmla="*/ 269 w 335"/>
              <a:gd name="T21" fmla="*/ 177 h 352"/>
              <a:gd name="T22" fmla="*/ 253 w 335"/>
              <a:gd name="T23" fmla="*/ 200 h 352"/>
              <a:gd name="T24" fmla="*/ 240 w 335"/>
              <a:gd name="T25" fmla="*/ 201 h 352"/>
              <a:gd name="T26" fmla="*/ 233 w 335"/>
              <a:gd name="T27" fmla="*/ 197 h 352"/>
              <a:gd name="T28" fmla="*/ 256 w 335"/>
              <a:gd name="T29" fmla="*/ 143 h 352"/>
              <a:gd name="T30" fmla="*/ 285 w 335"/>
              <a:gd name="T31" fmla="*/ 93 h 352"/>
              <a:gd name="T32" fmla="*/ 289 w 335"/>
              <a:gd name="T33" fmla="*/ 84 h 352"/>
              <a:gd name="T34" fmla="*/ 240 w 335"/>
              <a:gd name="T35" fmla="*/ 93 h 352"/>
              <a:gd name="T36" fmla="*/ 148 w 335"/>
              <a:gd name="T37" fmla="*/ 135 h 352"/>
              <a:gd name="T38" fmla="*/ 79 w 335"/>
              <a:gd name="T39" fmla="*/ 190 h 352"/>
              <a:gd name="T40" fmla="*/ 38 w 335"/>
              <a:gd name="T41" fmla="*/ 248 h 352"/>
              <a:gd name="T42" fmla="*/ 13 w 335"/>
              <a:gd name="T43" fmla="*/ 315 h 352"/>
              <a:gd name="T44" fmla="*/ 4 w 335"/>
              <a:gd name="T45" fmla="*/ 352 h 352"/>
              <a:gd name="T46" fmla="*/ 1 w 335"/>
              <a:gd name="T47" fmla="*/ 352 h 352"/>
              <a:gd name="T48" fmla="*/ 0 w 335"/>
              <a:gd name="T49" fmla="*/ 323 h 352"/>
              <a:gd name="T50" fmla="*/ 14 w 335"/>
              <a:gd name="T51" fmla="*/ 269 h 352"/>
              <a:gd name="T52" fmla="*/ 39 w 335"/>
              <a:gd name="T53" fmla="*/ 217 h 352"/>
              <a:gd name="T54" fmla="*/ 72 w 335"/>
              <a:gd name="T55" fmla="*/ 175 h 352"/>
              <a:gd name="T56" fmla="*/ 119 w 335"/>
              <a:gd name="T57" fmla="*/ 135 h 352"/>
              <a:gd name="T58" fmla="*/ 174 w 335"/>
              <a:gd name="T59" fmla="*/ 100 h 352"/>
              <a:gd name="T60" fmla="*/ 244 w 335"/>
              <a:gd name="T61" fmla="*/ 75 h 352"/>
              <a:gd name="T62" fmla="*/ 281 w 335"/>
              <a:gd name="T63" fmla="*/ 67 h 352"/>
              <a:gd name="T64" fmla="*/ 271 w 335"/>
              <a:gd name="T65" fmla="*/ 59 h 352"/>
              <a:gd name="T66" fmla="*/ 260 w 335"/>
              <a:gd name="T67" fmla="*/ 49 h 352"/>
              <a:gd name="T68" fmla="*/ 232 w 335"/>
              <a:gd name="T69" fmla="*/ 16 h 352"/>
              <a:gd name="T70" fmla="*/ 227 w 335"/>
              <a:gd name="T71" fmla="*/ 3 h 352"/>
              <a:gd name="T72" fmla="*/ 239 w 335"/>
              <a:gd name="T73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5" h="352">
                <a:moveTo>
                  <a:pt x="239" y="0"/>
                </a:moveTo>
                <a:lnTo>
                  <a:pt x="247" y="0"/>
                </a:lnTo>
                <a:lnTo>
                  <a:pt x="252" y="3"/>
                </a:lnTo>
                <a:lnTo>
                  <a:pt x="260" y="12"/>
                </a:lnTo>
                <a:lnTo>
                  <a:pt x="274" y="25"/>
                </a:lnTo>
                <a:lnTo>
                  <a:pt x="291" y="36"/>
                </a:lnTo>
                <a:lnTo>
                  <a:pt x="307" y="46"/>
                </a:lnTo>
                <a:lnTo>
                  <a:pt x="321" y="57"/>
                </a:lnTo>
                <a:lnTo>
                  <a:pt x="335" y="71"/>
                </a:lnTo>
                <a:lnTo>
                  <a:pt x="335" y="72"/>
                </a:lnTo>
                <a:lnTo>
                  <a:pt x="333" y="74"/>
                </a:lnTo>
                <a:lnTo>
                  <a:pt x="332" y="75"/>
                </a:lnTo>
                <a:lnTo>
                  <a:pt x="329" y="76"/>
                </a:lnTo>
                <a:lnTo>
                  <a:pt x="327" y="76"/>
                </a:lnTo>
                <a:lnTo>
                  <a:pt x="324" y="76"/>
                </a:lnTo>
                <a:lnTo>
                  <a:pt x="321" y="76"/>
                </a:lnTo>
                <a:lnTo>
                  <a:pt x="317" y="79"/>
                </a:lnTo>
                <a:lnTo>
                  <a:pt x="302" y="104"/>
                </a:lnTo>
                <a:lnTo>
                  <a:pt x="298" y="121"/>
                </a:lnTo>
                <a:lnTo>
                  <a:pt x="291" y="134"/>
                </a:lnTo>
                <a:lnTo>
                  <a:pt x="279" y="155"/>
                </a:lnTo>
                <a:lnTo>
                  <a:pt x="269" y="177"/>
                </a:lnTo>
                <a:lnTo>
                  <a:pt x="257" y="197"/>
                </a:lnTo>
                <a:lnTo>
                  <a:pt x="253" y="200"/>
                </a:lnTo>
                <a:lnTo>
                  <a:pt x="247" y="201"/>
                </a:lnTo>
                <a:lnTo>
                  <a:pt x="240" y="201"/>
                </a:lnTo>
                <a:lnTo>
                  <a:pt x="235" y="200"/>
                </a:lnTo>
                <a:lnTo>
                  <a:pt x="233" y="197"/>
                </a:lnTo>
                <a:lnTo>
                  <a:pt x="243" y="169"/>
                </a:lnTo>
                <a:lnTo>
                  <a:pt x="256" y="143"/>
                </a:lnTo>
                <a:lnTo>
                  <a:pt x="271" y="120"/>
                </a:lnTo>
                <a:lnTo>
                  <a:pt x="285" y="93"/>
                </a:lnTo>
                <a:lnTo>
                  <a:pt x="287" y="88"/>
                </a:lnTo>
                <a:lnTo>
                  <a:pt x="289" y="84"/>
                </a:lnTo>
                <a:lnTo>
                  <a:pt x="290" y="80"/>
                </a:lnTo>
                <a:lnTo>
                  <a:pt x="240" y="93"/>
                </a:lnTo>
                <a:lnTo>
                  <a:pt x="193" y="112"/>
                </a:lnTo>
                <a:lnTo>
                  <a:pt x="148" y="135"/>
                </a:lnTo>
                <a:lnTo>
                  <a:pt x="105" y="165"/>
                </a:lnTo>
                <a:lnTo>
                  <a:pt x="79" y="190"/>
                </a:lnTo>
                <a:lnTo>
                  <a:pt x="56" y="218"/>
                </a:lnTo>
                <a:lnTo>
                  <a:pt x="38" y="248"/>
                </a:lnTo>
                <a:lnTo>
                  <a:pt x="23" y="281"/>
                </a:lnTo>
                <a:lnTo>
                  <a:pt x="13" y="315"/>
                </a:lnTo>
                <a:lnTo>
                  <a:pt x="5" y="350"/>
                </a:lnTo>
                <a:lnTo>
                  <a:pt x="4" y="352"/>
                </a:lnTo>
                <a:lnTo>
                  <a:pt x="2" y="352"/>
                </a:lnTo>
                <a:lnTo>
                  <a:pt x="1" y="352"/>
                </a:lnTo>
                <a:lnTo>
                  <a:pt x="0" y="350"/>
                </a:lnTo>
                <a:lnTo>
                  <a:pt x="0" y="323"/>
                </a:lnTo>
                <a:lnTo>
                  <a:pt x="5" y="295"/>
                </a:lnTo>
                <a:lnTo>
                  <a:pt x="14" y="269"/>
                </a:lnTo>
                <a:lnTo>
                  <a:pt x="26" y="243"/>
                </a:lnTo>
                <a:lnTo>
                  <a:pt x="39" y="217"/>
                </a:lnTo>
                <a:lnTo>
                  <a:pt x="54" y="194"/>
                </a:lnTo>
                <a:lnTo>
                  <a:pt x="72" y="175"/>
                </a:lnTo>
                <a:lnTo>
                  <a:pt x="94" y="155"/>
                </a:lnTo>
                <a:lnTo>
                  <a:pt x="119" y="135"/>
                </a:lnTo>
                <a:lnTo>
                  <a:pt x="147" y="117"/>
                </a:lnTo>
                <a:lnTo>
                  <a:pt x="174" y="100"/>
                </a:lnTo>
                <a:lnTo>
                  <a:pt x="203" y="87"/>
                </a:lnTo>
                <a:lnTo>
                  <a:pt x="244" y="75"/>
                </a:lnTo>
                <a:lnTo>
                  <a:pt x="285" y="70"/>
                </a:lnTo>
                <a:lnTo>
                  <a:pt x="281" y="67"/>
                </a:lnTo>
                <a:lnTo>
                  <a:pt x="277" y="64"/>
                </a:lnTo>
                <a:lnTo>
                  <a:pt x="271" y="59"/>
                </a:lnTo>
                <a:lnTo>
                  <a:pt x="265" y="54"/>
                </a:lnTo>
                <a:lnTo>
                  <a:pt x="260" y="49"/>
                </a:lnTo>
                <a:lnTo>
                  <a:pt x="240" y="22"/>
                </a:lnTo>
                <a:lnTo>
                  <a:pt x="232" y="16"/>
                </a:lnTo>
                <a:lnTo>
                  <a:pt x="227" y="7"/>
                </a:lnTo>
                <a:lnTo>
                  <a:pt x="227" y="3"/>
                </a:lnTo>
                <a:lnTo>
                  <a:pt x="232" y="1"/>
                </a:lnTo>
                <a:lnTo>
                  <a:pt x="23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8123238" y="1096963"/>
            <a:ext cx="1331913" cy="509588"/>
          </a:xfrm>
          <a:custGeom>
            <a:avLst/>
            <a:gdLst>
              <a:gd name="T0" fmla="*/ 793 w 839"/>
              <a:gd name="T1" fmla="*/ 146 h 321"/>
              <a:gd name="T2" fmla="*/ 794 w 839"/>
              <a:gd name="T3" fmla="*/ 148 h 321"/>
              <a:gd name="T4" fmla="*/ 626 w 839"/>
              <a:gd name="T5" fmla="*/ 171 h 321"/>
              <a:gd name="T6" fmla="*/ 512 w 839"/>
              <a:gd name="T7" fmla="*/ 175 h 321"/>
              <a:gd name="T8" fmla="*/ 382 w 839"/>
              <a:gd name="T9" fmla="*/ 177 h 321"/>
              <a:gd name="T10" fmla="*/ 363 w 839"/>
              <a:gd name="T11" fmla="*/ 184 h 321"/>
              <a:gd name="T12" fmla="*/ 361 w 839"/>
              <a:gd name="T13" fmla="*/ 182 h 321"/>
              <a:gd name="T14" fmla="*/ 164 w 839"/>
              <a:gd name="T15" fmla="*/ 173 h 321"/>
              <a:gd name="T16" fmla="*/ 129 w 839"/>
              <a:gd name="T17" fmla="*/ 173 h 321"/>
              <a:gd name="T18" fmla="*/ 132 w 839"/>
              <a:gd name="T19" fmla="*/ 175 h 321"/>
              <a:gd name="T20" fmla="*/ 122 w 839"/>
              <a:gd name="T21" fmla="*/ 176 h 321"/>
              <a:gd name="T22" fmla="*/ 84 w 839"/>
              <a:gd name="T23" fmla="*/ 175 h 321"/>
              <a:gd name="T24" fmla="*/ 33 w 839"/>
              <a:gd name="T25" fmla="*/ 185 h 321"/>
              <a:gd name="T26" fmla="*/ 0 w 839"/>
              <a:gd name="T27" fmla="*/ 179 h 321"/>
              <a:gd name="T28" fmla="*/ 2 w 839"/>
              <a:gd name="T29" fmla="*/ 177 h 321"/>
              <a:gd name="T30" fmla="*/ 12 w 839"/>
              <a:gd name="T31" fmla="*/ 182 h 321"/>
              <a:gd name="T32" fmla="*/ 45 w 839"/>
              <a:gd name="T33" fmla="*/ 176 h 321"/>
              <a:gd name="T34" fmla="*/ 75 w 839"/>
              <a:gd name="T35" fmla="*/ 168 h 321"/>
              <a:gd name="T36" fmla="*/ 59 w 839"/>
              <a:gd name="T37" fmla="*/ 163 h 321"/>
              <a:gd name="T38" fmla="*/ 61 w 839"/>
              <a:gd name="T39" fmla="*/ 163 h 321"/>
              <a:gd name="T40" fmla="*/ 97 w 839"/>
              <a:gd name="T41" fmla="*/ 165 h 321"/>
              <a:gd name="T42" fmla="*/ 113 w 839"/>
              <a:gd name="T43" fmla="*/ 168 h 321"/>
              <a:gd name="T44" fmla="*/ 368 w 839"/>
              <a:gd name="T45" fmla="*/ 169 h 321"/>
              <a:gd name="T46" fmla="*/ 506 w 839"/>
              <a:gd name="T47" fmla="*/ 168 h 321"/>
              <a:gd name="T48" fmla="*/ 791 w 839"/>
              <a:gd name="T49" fmla="*/ 144 h 321"/>
              <a:gd name="T50" fmla="*/ 510 w 839"/>
              <a:gd name="T51" fmla="*/ 11 h 321"/>
              <a:gd name="T52" fmla="*/ 701 w 839"/>
              <a:gd name="T53" fmla="*/ 84 h 321"/>
              <a:gd name="T54" fmla="*/ 814 w 839"/>
              <a:gd name="T55" fmla="*/ 137 h 321"/>
              <a:gd name="T56" fmla="*/ 839 w 839"/>
              <a:gd name="T57" fmla="*/ 156 h 321"/>
              <a:gd name="T58" fmla="*/ 805 w 839"/>
              <a:gd name="T59" fmla="*/ 180 h 321"/>
              <a:gd name="T60" fmla="*/ 696 w 839"/>
              <a:gd name="T61" fmla="*/ 234 h 321"/>
              <a:gd name="T62" fmla="*/ 620 w 839"/>
              <a:gd name="T63" fmla="*/ 278 h 321"/>
              <a:gd name="T64" fmla="*/ 595 w 839"/>
              <a:gd name="T65" fmla="*/ 302 h 321"/>
              <a:gd name="T66" fmla="*/ 586 w 839"/>
              <a:gd name="T67" fmla="*/ 307 h 321"/>
              <a:gd name="T68" fmla="*/ 582 w 839"/>
              <a:gd name="T69" fmla="*/ 316 h 321"/>
              <a:gd name="T70" fmla="*/ 582 w 839"/>
              <a:gd name="T71" fmla="*/ 321 h 321"/>
              <a:gd name="T72" fmla="*/ 578 w 839"/>
              <a:gd name="T73" fmla="*/ 320 h 321"/>
              <a:gd name="T74" fmla="*/ 577 w 839"/>
              <a:gd name="T75" fmla="*/ 304 h 321"/>
              <a:gd name="T76" fmla="*/ 595 w 839"/>
              <a:gd name="T77" fmla="*/ 287 h 321"/>
              <a:gd name="T78" fmla="*/ 670 w 839"/>
              <a:gd name="T79" fmla="*/ 235 h 321"/>
              <a:gd name="T80" fmla="*/ 792 w 839"/>
              <a:gd name="T81" fmla="*/ 177 h 321"/>
              <a:gd name="T82" fmla="*/ 788 w 839"/>
              <a:gd name="T83" fmla="*/ 126 h 321"/>
              <a:gd name="T84" fmla="*/ 691 w 839"/>
              <a:gd name="T85" fmla="*/ 84 h 321"/>
              <a:gd name="T86" fmla="*/ 594 w 839"/>
              <a:gd name="T87" fmla="*/ 49 h 321"/>
              <a:gd name="T88" fmla="*/ 584 w 839"/>
              <a:gd name="T89" fmla="*/ 47 h 321"/>
              <a:gd name="T90" fmla="*/ 588 w 839"/>
              <a:gd name="T91" fmla="*/ 47 h 321"/>
              <a:gd name="T92" fmla="*/ 591 w 839"/>
              <a:gd name="T93" fmla="*/ 47 h 321"/>
              <a:gd name="T94" fmla="*/ 503 w 839"/>
              <a:gd name="T95" fmla="*/ 13 h 321"/>
              <a:gd name="T96" fmla="*/ 436 w 839"/>
              <a:gd name="T97" fmla="*/ 4 h 321"/>
              <a:gd name="T98" fmla="*/ 435 w 839"/>
              <a:gd name="T99" fmla="*/ 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39" h="321">
                <a:moveTo>
                  <a:pt x="791" y="144"/>
                </a:moveTo>
                <a:lnTo>
                  <a:pt x="792" y="144"/>
                </a:lnTo>
                <a:lnTo>
                  <a:pt x="793" y="146"/>
                </a:lnTo>
                <a:lnTo>
                  <a:pt x="794" y="147"/>
                </a:lnTo>
                <a:lnTo>
                  <a:pt x="796" y="148"/>
                </a:lnTo>
                <a:lnTo>
                  <a:pt x="794" y="148"/>
                </a:lnTo>
                <a:lnTo>
                  <a:pt x="739" y="160"/>
                </a:lnTo>
                <a:lnTo>
                  <a:pt x="683" y="167"/>
                </a:lnTo>
                <a:lnTo>
                  <a:pt x="626" y="171"/>
                </a:lnTo>
                <a:lnTo>
                  <a:pt x="569" y="173"/>
                </a:lnTo>
                <a:lnTo>
                  <a:pt x="512" y="175"/>
                </a:lnTo>
                <a:lnTo>
                  <a:pt x="512" y="175"/>
                </a:lnTo>
                <a:lnTo>
                  <a:pt x="512" y="176"/>
                </a:lnTo>
                <a:lnTo>
                  <a:pt x="511" y="176"/>
                </a:lnTo>
                <a:lnTo>
                  <a:pt x="382" y="177"/>
                </a:lnTo>
                <a:lnTo>
                  <a:pt x="376" y="180"/>
                </a:lnTo>
                <a:lnTo>
                  <a:pt x="369" y="181"/>
                </a:lnTo>
                <a:lnTo>
                  <a:pt x="363" y="184"/>
                </a:lnTo>
                <a:lnTo>
                  <a:pt x="361" y="182"/>
                </a:lnTo>
                <a:lnTo>
                  <a:pt x="361" y="182"/>
                </a:lnTo>
                <a:lnTo>
                  <a:pt x="361" y="182"/>
                </a:lnTo>
                <a:lnTo>
                  <a:pt x="372" y="177"/>
                </a:lnTo>
                <a:lnTo>
                  <a:pt x="201" y="175"/>
                </a:lnTo>
                <a:lnTo>
                  <a:pt x="164" y="173"/>
                </a:lnTo>
                <a:lnTo>
                  <a:pt x="126" y="172"/>
                </a:lnTo>
                <a:lnTo>
                  <a:pt x="128" y="172"/>
                </a:lnTo>
                <a:lnTo>
                  <a:pt x="129" y="173"/>
                </a:lnTo>
                <a:lnTo>
                  <a:pt x="130" y="173"/>
                </a:lnTo>
                <a:lnTo>
                  <a:pt x="132" y="175"/>
                </a:lnTo>
                <a:lnTo>
                  <a:pt x="132" y="175"/>
                </a:lnTo>
                <a:lnTo>
                  <a:pt x="132" y="176"/>
                </a:lnTo>
                <a:lnTo>
                  <a:pt x="126" y="176"/>
                </a:lnTo>
                <a:lnTo>
                  <a:pt x="122" y="176"/>
                </a:lnTo>
                <a:lnTo>
                  <a:pt x="117" y="173"/>
                </a:lnTo>
                <a:lnTo>
                  <a:pt x="114" y="172"/>
                </a:lnTo>
                <a:lnTo>
                  <a:pt x="84" y="175"/>
                </a:lnTo>
                <a:lnTo>
                  <a:pt x="55" y="180"/>
                </a:lnTo>
                <a:lnTo>
                  <a:pt x="45" y="182"/>
                </a:lnTo>
                <a:lnTo>
                  <a:pt x="33" y="185"/>
                </a:lnTo>
                <a:lnTo>
                  <a:pt x="21" y="186"/>
                </a:lnTo>
                <a:lnTo>
                  <a:pt x="11" y="184"/>
                </a:lnTo>
                <a:lnTo>
                  <a:pt x="0" y="179"/>
                </a:lnTo>
                <a:lnTo>
                  <a:pt x="0" y="177"/>
                </a:lnTo>
                <a:lnTo>
                  <a:pt x="0" y="177"/>
                </a:lnTo>
                <a:lnTo>
                  <a:pt x="2" y="177"/>
                </a:lnTo>
                <a:lnTo>
                  <a:pt x="3" y="177"/>
                </a:lnTo>
                <a:lnTo>
                  <a:pt x="4" y="177"/>
                </a:lnTo>
                <a:lnTo>
                  <a:pt x="12" y="182"/>
                </a:lnTo>
                <a:lnTo>
                  <a:pt x="23" y="182"/>
                </a:lnTo>
                <a:lnTo>
                  <a:pt x="34" y="180"/>
                </a:lnTo>
                <a:lnTo>
                  <a:pt x="45" y="176"/>
                </a:lnTo>
                <a:lnTo>
                  <a:pt x="54" y="173"/>
                </a:lnTo>
                <a:lnTo>
                  <a:pt x="80" y="169"/>
                </a:lnTo>
                <a:lnTo>
                  <a:pt x="75" y="168"/>
                </a:lnTo>
                <a:lnTo>
                  <a:pt x="70" y="167"/>
                </a:lnTo>
                <a:lnTo>
                  <a:pt x="65" y="165"/>
                </a:lnTo>
                <a:lnTo>
                  <a:pt x="59" y="163"/>
                </a:lnTo>
                <a:lnTo>
                  <a:pt x="59" y="163"/>
                </a:lnTo>
                <a:lnTo>
                  <a:pt x="61" y="163"/>
                </a:lnTo>
                <a:lnTo>
                  <a:pt x="61" y="163"/>
                </a:lnTo>
                <a:lnTo>
                  <a:pt x="72" y="164"/>
                </a:lnTo>
                <a:lnTo>
                  <a:pt x="86" y="165"/>
                </a:lnTo>
                <a:lnTo>
                  <a:pt x="97" y="165"/>
                </a:lnTo>
                <a:lnTo>
                  <a:pt x="105" y="167"/>
                </a:lnTo>
                <a:lnTo>
                  <a:pt x="112" y="168"/>
                </a:lnTo>
                <a:lnTo>
                  <a:pt x="113" y="168"/>
                </a:lnTo>
                <a:lnTo>
                  <a:pt x="174" y="167"/>
                </a:lnTo>
                <a:lnTo>
                  <a:pt x="234" y="169"/>
                </a:lnTo>
                <a:lnTo>
                  <a:pt x="368" y="169"/>
                </a:lnTo>
                <a:lnTo>
                  <a:pt x="502" y="167"/>
                </a:lnTo>
                <a:lnTo>
                  <a:pt x="503" y="167"/>
                </a:lnTo>
                <a:lnTo>
                  <a:pt x="506" y="168"/>
                </a:lnTo>
                <a:lnTo>
                  <a:pt x="602" y="164"/>
                </a:lnTo>
                <a:lnTo>
                  <a:pt x="696" y="156"/>
                </a:lnTo>
                <a:lnTo>
                  <a:pt x="791" y="144"/>
                </a:lnTo>
                <a:close/>
                <a:moveTo>
                  <a:pt x="461" y="0"/>
                </a:moveTo>
                <a:lnTo>
                  <a:pt x="485" y="4"/>
                </a:lnTo>
                <a:lnTo>
                  <a:pt x="510" y="11"/>
                </a:lnTo>
                <a:lnTo>
                  <a:pt x="533" y="20"/>
                </a:lnTo>
                <a:lnTo>
                  <a:pt x="642" y="60"/>
                </a:lnTo>
                <a:lnTo>
                  <a:pt x="701" y="84"/>
                </a:lnTo>
                <a:lnTo>
                  <a:pt x="760" y="109"/>
                </a:lnTo>
                <a:lnTo>
                  <a:pt x="787" y="121"/>
                </a:lnTo>
                <a:lnTo>
                  <a:pt x="814" y="137"/>
                </a:lnTo>
                <a:lnTo>
                  <a:pt x="838" y="154"/>
                </a:lnTo>
                <a:lnTo>
                  <a:pt x="838" y="155"/>
                </a:lnTo>
                <a:lnTo>
                  <a:pt x="839" y="156"/>
                </a:lnTo>
                <a:lnTo>
                  <a:pt x="839" y="158"/>
                </a:lnTo>
                <a:lnTo>
                  <a:pt x="839" y="159"/>
                </a:lnTo>
                <a:lnTo>
                  <a:pt x="805" y="180"/>
                </a:lnTo>
                <a:lnTo>
                  <a:pt x="768" y="198"/>
                </a:lnTo>
                <a:lnTo>
                  <a:pt x="731" y="215"/>
                </a:lnTo>
                <a:lnTo>
                  <a:pt x="696" y="234"/>
                </a:lnTo>
                <a:lnTo>
                  <a:pt x="670" y="247"/>
                </a:lnTo>
                <a:lnTo>
                  <a:pt x="644" y="261"/>
                </a:lnTo>
                <a:lnTo>
                  <a:pt x="620" y="278"/>
                </a:lnTo>
                <a:lnTo>
                  <a:pt x="609" y="289"/>
                </a:lnTo>
                <a:lnTo>
                  <a:pt x="599" y="299"/>
                </a:lnTo>
                <a:lnTo>
                  <a:pt x="595" y="302"/>
                </a:lnTo>
                <a:lnTo>
                  <a:pt x="592" y="303"/>
                </a:lnTo>
                <a:lnTo>
                  <a:pt x="588" y="306"/>
                </a:lnTo>
                <a:lnTo>
                  <a:pt x="586" y="307"/>
                </a:lnTo>
                <a:lnTo>
                  <a:pt x="583" y="310"/>
                </a:lnTo>
                <a:lnTo>
                  <a:pt x="582" y="314"/>
                </a:lnTo>
                <a:lnTo>
                  <a:pt x="582" y="316"/>
                </a:lnTo>
                <a:lnTo>
                  <a:pt x="583" y="320"/>
                </a:lnTo>
                <a:lnTo>
                  <a:pt x="583" y="321"/>
                </a:lnTo>
                <a:lnTo>
                  <a:pt x="582" y="321"/>
                </a:lnTo>
                <a:lnTo>
                  <a:pt x="581" y="321"/>
                </a:lnTo>
                <a:lnTo>
                  <a:pt x="579" y="320"/>
                </a:lnTo>
                <a:lnTo>
                  <a:pt x="578" y="320"/>
                </a:lnTo>
                <a:lnTo>
                  <a:pt x="578" y="319"/>
                </a:lnTo>
                <a:lnTo>
                  <a:pt x="575" y="311"/>
                </a:lnTo>
                <a:lnTo>
                  <a:pt x="577" y="304"/>
                </a:lnTo>
                <a:lnTo>
                  <a:pt x="582" y="299"/>
                </a:lnTo>
                <a:lnTo>
                  <a:pt x="588" y="294"/>
                </a:lnTo>
                <a:lnTo>
                  <a:pt x="595" y="287"/>
                </a:lnTo>
                <a:lnTo>
                  <a:pt x="617" y="266"/>
                </a:lnTo>
                <a:lnTo>
                  <a:pt x="642" y="249"/>
                </a:lnTo>
                <a:lnTo>
                  <a:pt x="670" y="235"/>
                </a:lnTo>
                <a:lnTo>
                  <a:pt x="710" y="217"/>
                </a:lnTo>
                <a:lnTo>
                  <a:pt x="752" y="198"/>
                </a:lnTo>
                <a:lnTo>
                  <a:pt x="792" y="177"/>
                </a:lnTo>
                <a:lnTo>
                  <a:pt x="830" y="152"/>
                </a:lnTo>
                <a:lnTo>
                  <a:pt x="810" y="139"/>
                </a:lnTo>
                <a:lnTo>
                  <a:pt x="788" y="126"/>
                </a:lnTo>
                <a:lnTo>
                  <a:pt x="766" y="116"/>
                </a:lnTo>
                <a:lnTo>
                  <a:pt x="743" y="106"/>
                </a:lnTo>
                <a:lnTo>
                  <a:pt x="691" y="84"/>
                </a:lnTo>
                <a:lnTo>
                  <a:pt x="637" y="63"/>
                </a:lnTo>
                <a:lnTo>
                  <a:pt x="616" y="57"/>
                </a:lnTo>
                <a:lnTo>
                  <a:pt x="594" y="49"/>
                </a:lnTo>
                <a:lnTo>
                  <a:pt x="581" y="47"/>
                </a:lnTo>
                <a:lnTo>
                  <a:pt x="583" y="47"/>
                </a:lnTo>
                <a:lnTo>
                  <a:pt x="584" y="47"/>
                </a:lnTo>
                <a:lnTo>
                  <a:pt x="586" y="47"/>
                </a:lnTo>
                <a:lnTo>
                  <a:pt x="588" y="47"/>
                </a:lnTo>
                <a:lnTo>
                  <a:pt x="588" y="47"/>
                </a:lnTo>
                <a:lnTo>
                  <a:pt x="590" y="47"/>
                </a:lnTo>
                <a:lnTo>
                  <a:pt x="591" y="47"/>
                </a:lnTo>
                <a:lnTo>
                  <a:pt x="591" y="47"/>
                </a:lnTo>
                <a:lnTo>
                  <a:pt x="563" y="36"/>
                </a:lnTo>
                <a:lnTo>
                  <a:pt x="535" y="25"/>
                </a:lnTo>
                <a:lnTo>
                  <a:pt x="503" y="13"/>
                </a:lnTo>
                <a:lnTo>
                  <a:pt x="470" y="5"/>
                </a:lnTo>
                <a:lnTo>
                  <a:pt x="437" y="4"/>
                </a:lnTo>
                <a:lnTo>
                  <a:pt x="436" y="4"/>
                </a:lnTo>
                <a:lnTo>
                  <a:pt x="436" y="4"/>
                </a:lnTo>
                <a:lnTo>
                  <a:pt x="435" y="3"/>
                </a:lnTo>
                <a:lnTo>
                  <a:pt x="435" y="1"/>
                </a:lnTo>
                <a:lnTo>
                  <a:pt x="435" y="1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6819900" y="1027113"/>
            <a:ext cx="1260475" cy="638175"/>
          </a:xfrm>
          <a:custGeom>
            <a:avLst/>
            <a:gdLst>
              <a:gd name="T0" fmla="*/ 395 w 794"/>
              <a:gd name="T1" fmla="*/ 291 h 402"/>
              <a:gd name="T2" fmla="*/ 288 w 794"/>
              <a:gd name="T3" fmla="*/ 295 h 402"/>
              <a:gd name="T4" fmla="*/ 317 w 794"/>
              <a:gd name="T5" fmla="*/ 285 h 402"/>
              <a:gd name="T6" fmla="*/ 301 w 794"/>
              <a:gd name="T7" fmla="*/ 292 h 402"/>
              <a:gd name="T8" fmla="*/ 330 w 794"/>
              <a:gd name="T9" fmla="*/ 306 h 402"/>
              <a:gd name="T10" fmla="*/ 459 w 794"/>
              <a:gd name="T11" fmla="*/ 373 h 402"/>
              <a:gd name="T12" fmla="*/ 424 w 794"/>
              <a:gd name="T13" fmla="*/ 312 h 402"/>
              <a:gd name="T14" fmla="*/ 161 w 794"/>
              <a:gd name="T15" fmla="*/ 292 h 402"/>
              <a:gd name="T16" fmla="*/ 57 w 794"/>
              <a:gd name="T17" fmla="*/ 287 h 402"/>
              <a:gd name="T18" fmla="*/ 123 w 794"/>
              <a:gd name="T19" fmla="*/ 320 h 402"/>
              <a:gd name="T20" fmla="*/ 158 w 794"/>
              <a:gd name="T21" fmla="*/ 270 h 402"/>
              <a:gd name="T22" fmla="*/ 158 w 794"/>
              <a:gd name="T23" fmla="*/ 259 h 402"/>
              <a:gd name="T24" fmla="*/ 448 w 794"/>
              <a:gd name="T25" fmla="*/ 203 h 402"/>
              <a:gd name="T26" fmla="*/ 338 w 794"/>
              <a:gd name="T27" fmla="*/ 255 h 402"/>
              <a:gd name="T28" fmla="*/ 410 w 794"/>
              <a:gd name="T29" fmla="*/ 205 h 402"/>
              <a:gd name="T30" fmla="*/ 307 w 794"/>
              <a:gd name="T31" fmla="*/ 203 h 402"/>
              <a:gd name="T32" fmla="*/ 416 w 794"/>
              <a:gd name="T33" fmla="*/ 287 h 402"/>
              <a:gd name="T34" fmla="*/ 480 w 794"/>
              <a:gd name="T35" fmla="*/ 322 h 402"/>
              <a:gd name="T36" fmla="*/ 417 w 794"/>
              <a:gd name="T37" fmla="*/ 215 h 402"/>
              <a:gd name="T38" fmla="*/ 320 w 794"/>
              <a:gd name="T39" fmla="*/ 229 h 402"/>
              <a:gd name="T40" fmla="*/ 397 w 794"/>
              <a:gd name="T41" fmla="*/ 157 h 402"/>
              <a:gd name="T42" fmla="*/ 266 w 794"/>
              <a:gd name="T43" fmla="*/ 157 h 402"/>
              <a:gd name="T44" fmla="*/ 676 w 794"/>
              <a:gd name="T45" fmla="*/ 132 h 402"/>
              <a:gd name="T46" fmla="*/ 538 w 794"/>
              <a:gd name="T47" fmla="*/ 115 h 402"/>
              <a:gd name="T48" fmla="*/ 292 w 794"/>
              <a:gd name="T49" fmla="*/ 18 h 402"/>
              <a:gd name="T50" fmla="*/ 34 w 794"/>
              <a:gd name="T51" fmla="*/ 291 h 402"/>
              <a:gd name="T52" fmla="*/ 140 w 794"/>
              <a:gd name="T53" fmla="*/ 219 h 402"/>
              <a:gd name="T54" fmla="*/ 145 w 794"/>
              <a:gd name="T55" fmla="*/ 34 h 402"/>
              <a:gd name="T56" fmla="*/ 291 w 794"/>
              <a:gd name="T57" fmla="*/ 13 h 402"/>
              <a:gd name="T58" fmla="*/ 171 w 794"/>
              <a:gd name="T59" fmla="*/ 119 h 402"/>
              <a:gd name="T60" fmla="*/ 244 w 794"/>
              <a:gd name="T61" fmla="*/ 139 h 402"/>
              <a:gd name="T62" fmla="*/ 296 w 794"/>
              <a:gd name="T63" fmla="*/ 136 h 402"/>
              <a:gd name="T64" fmla="*/ 152 w 794"/>
              <a:gd name="T65" fmla="*/ 179 h 402"/>
              <a:gd name="T66" fmla="*/ 217 w 794"/>
              <a:gd name="T67" fmla="*/ 230 h 402"/>
              <a:gd name="T68" fmla="*/ 212 w 794"/>
              <a:gd name="T69" fmla="*/ 243 h 402"/>
              <a:gd name="T70" fmla="*/ 196 w 794"/>
              <a:gd name="T71" fmla="*/ 264 h 402"/>
              <a:gd name="T72" fmla="*/ 181 w 794"/>
              <a:gd name="T73" fmla="*/ 279 h 402"/>
              <a:gd name="T74" fmla="*/ 412 w 794"/>
              <a:gd name="T75" fmla="*/ 384 h 402"/>
              <a:gd name="T76" fmla="*/ 300 w 794"/>
              <a:gd name="T77" fmla="*/ 208 h 402"/>
              <a:gd name="T78" fmla="*/ 508 w 794"/>
              <a:gd name="T79" fmla="*/ 141 h 402"/>
              <a:gd name="T80" fmla="*/ 350 w 794"/>
              <a:gd name="T81" fmla="*/ 160 h 402"/>
              <a:gd name="T82" fmla="*/ 384 w 794"/>
              <a:gd name="T83" fmla="*/ 146 h 402"/>
              <a:gd name="T84" fmla="*/ 445 w 794"/>
              <a:gd name="T85" fmla="*/ 200 h 402"/>
              <a:gd name="T86" fmla="*/ 484 w 794"/>
              <a:gd name="T87" fmla="*/ 209 h 402"/>
              <a:gd name="T88" fmla="*/ 505 w 794"/>
              <a:gd name="T89" fmla="*/ 226 h 402"/>
              <a:gd name="T90" fmla="*/ 555 w 794"/>
              <a:gd name="T91" fmla="*/ 232 h 402"/>
              <a:gd name="T92" fmla="*/ 539 w 794"/>
              <a:gd name="T93" fmla="*/ 148 h 402"/>
              <a:gd name="T94" fmla="*/ 716 w 794"/>
              <a:gd name="T95" fmla="*/ 86 h 402"/>
              <a:gd name="T96" fmla="*/ 316 w 794"/>
              <a:gd name="T97" fmla="*/ 107 h 402"/>
              <a:gd name="T98" fmla="*/ 311 w 794"/>
              <a:gd name="T99" fmla="*/ 118 h 402"/>
              <a:gd name="T100" fmla="*/ 290 w 794"/>
              <a:gd name="T101" fmla="*/ 89 h 402"/>
              <a:gd name="T102" fmla="*/ 488 w 794"/>
              <a:gd name="T103" fmla="*/ 68 h 402"/>
              <a:gd name="T104" fmla="*/ 431 w 794"/>
              <a:gd name="T105" fmla="*/ 47 h 402"/>
              <a:gd name="T106" fmla="*/ 413 w 794"/>
              <a:gd name="T107" fmla="*/ 39 h 402"/>
              <a:gd name="T108" fmla="*/ 266 w 794"/>
              <a:gd name="T109" fmla="*/ 32 h 402"/>
              <a:gd name="T110" fmla="*/ 245 w 794"/>
              <a:gd name="T111" fmla="*/ 19 h 402"/>
              <a:gd name="T112" fmla="*/ 278 w 794"/>
              <a:gd name="T113" fmla="*/ 7 h 402"/>
              <a:gd name="T114" fmla="*/ 497 w 794"/>
              <a:gd name="T115" fmla="*/ 74 h 402"/>
              <a:gd name="T116" fmla="*/ 761 w 794"/>
              <a:gd name="T117" fmla="*/ 141 h 402"/>
              <a:gd name="T118" fmla="*/ 517 w 794"/>
              <a:gd name="T119" fmla="*/ 318 h 402"/>
              <a:gd name="T120" fmla="*/ 187 w 794"/>
              <a:gd name="T121" fmla="*/ 381 h 402"/>
              <a:gd name="T122" fmla="*/ 15 w 794"/>
              <a:gd name="T123" fmla="*/ 257 h 402"/>
              <a:gd name="T124" fmla="*/ 175 w 794"/>
              <a:gd name="T125" fmla="*/ 23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4" h="402">
                <a:moveTo>
                  <a:pt x="441" y="310"/>
                </a:moveTo>
                <a:lnTo>
                  <a:pt x="441" y="310"/>
                </a:lnTo>
                <a:lnTo>
                  <a:pt x="441" y="310"/>
                </a:lnTo>
                <a:lnTo>
                  <a:pt x="447" y="314"/>
                </a:lnTo>
                <a:lnTo>
                  <a:pt x="454" y="318"/>
                </a:lnTo>
                <a:lnTo>
                  <a:pt x="459" y="317"/>
                </a:lnTo>
                <a:lnTo>
                  <a:pt x="447" y="310"/>
                </a:lnTo>
                <a:lnTo>
                  <a:pt x="443" y="310"/>
                </a:lnTo>
                <a:lnTo>
                  <a:pt x="441" y="310"/>
                </a:lnTo>
                <a:close/>
                <a:moveTo>
                  <a:pt x="425" y="299"/>
                </a:moveTo>
                <a:lnTo>
                  <a:pt x="420" y="299"/>
                </a:lnTo>
                <a:lnTo>
                  <a:pt x="416" y="300"/>
                </a:lnTo>
                <a:lnTo>
                  <a:pt x="430" y="305"/>
                </a:lnTo>
                <a:lnTo>
                  <a:pt x="433" y="305"/>
                </a:lnTo>
                <a:lnTo>
                  <a:pt x="437" y="304"/>
                </a:lnTo>
                <a:lnTo>
                  <a:pt x="426" y="300"/>
                </a:lnTo>
                <a:lnTo>
                  <a:pt x="425" y="299"/>
                </a:lnTo>
                <a:close/>
                <a:moveTo>
                  <a:pt x="405" y="291"/>
                </a:moveTo>
                <a:lnTo>
                  <a:pt x="395" y="291"/>
                </a:lnTo>
                <a:lnTo>
                  <a:pt x="408" y="296"/>
                </a:lnTo>
                <a:lnTo>
                  <a:pt x="412" y="296"/>
                </a:lnTo>
                <a:lnTo>
                  <a:pt x="416" y="295"/>
                </a:lnTo>
                <a:lnTo>
                  <a:pt x="405" y="291"/>
                </a:lnTo>
                <a:close/>
                <a:moveTo>
                  <a:pt x="382" y="283"/>
                </a:moveTo>
                <a:lnTo>
                  <a:pt x="378" y="283"/>
                </a:lnTo>
                <a:lnTo>
                  <a:pt x="375" y="283"/>
                </a:lnTo>
                <a:lnTo>
                  <a:pt x="385" y="287"/>
                </a:lnTo>
                <a:lnTo>
                  <a:pt x="396" y="285"/>
                </a:lnTo>
                <a:lnTo>
                  <a:pt x="389" y="283"/>
                </a:lnTo>
                <a:lnTo>
                  <a:pt x="389" y="284"/>
                </a:lnTo>
                <a:lnTo>
                  <a:pt x="388" y="284"/>
                </a:lnTo>
                <a:lnTo>
                  <a:pt x="387" y="283"/>
                </a:lnTo>
                <a:lnTo>
                  <a:pt x="384" y="283"/>
                </a:lnTo>
                <a:lnTo>
                  <a:pt x="382" y="283"/>
                </a:lnTo>
                <a:close/>
                <a:moveTo>
                  <a:pt x="292" y="280"/>
                </a:moveTo>
                <a:lnTo>
                  <a:pt x="287" y="282"/>
                </a:lnTo>
                <a:lnTo>
                  <a:pt x="286" y="287"/>
                </a:lnTo>
                <a:lnTo>
                  <a:pt x="288" y="295"/>
                </a:lnTo>
                <a:lnTo>
                  <a:pt x="296" y="306"/>
                </a:lnTo>
                <a:lnTo>
                  <a:pt x="303" y="317"/>
                </a:lnTo>
                <a:lnTo>
                  <a:pt x="304" y="318"/>
                </a:lnTo>
                <a:lnTo>
                  <a:pt x="303" y="314"/>
                </a:lnTo>
                <a:lnTo>
                  <a:pt x="303" y="310"/>
                </a:lnTo>
                <a:lnTo>
                  <a:pt x="301" y="306"/>
                </a:lnTo>
                <a:lnTo>
                  <a:pt x="301" y="304"/>
                </a:lnTo>
                <a:lnTo>
                  <a:pt x="300" y="303"/>
                </a:lnTo>
                <a:lnTo>
                  <a:pt x="299" y="300"/>
                </a:lnTo>
                <a:lnTo>
                  <a:pt x="298" y="299"/>
                </a:lnTo>
                <a:lnTo>
                  <a:pt x="295" y="297"/>
                </a:lnTo>
                <a:lnTo>
                  <a:pt x="295" y="295"/>
                </a:lnTo>
                <a:lnTo>
                  <a:pt x="295" y="292"/>
                </a:lnTo>
                <a:lnTo>
                  <a:pt x="298" y="289"/>
                </a:lnTo>
                <a:lnTo>
                  <a:pt x="301" y="287"/>
                </a:lnTo>
                <a:lnTo>
                  <a:pt x="305" y="285"/>
                </a:lnTo>
                <a:lnTo>
                  <a:pt x="308" y="285"/>
                </a:lnTo>
                <a:lnTo>
                  <a:pt x="312" y="285"/>
                </a:lnTo>
                <a:lnTo>
                  <a:pt x="317" y="285"/>
                </a:lnTo>
                <a:lnTo>
                  <a:pt x="321" y="285"/>
                </a:lnTo>
                <a:lnTo>
                  <a:pt x="324" y="285"/>
                </a:lnTo>
                <a:lnTo>
                  <a:pt x="328" y="287"/>
                </a:lnTo>
                <a:lnTo>
                  <a:pt x="332" y="288"/>
                </a:lnTo>
                <a:lnTo>
                  <a:pt x="336" y="289"/>
                </a:lnTo>
                <a:lnTo>
                  <a:pt x="338" y="291"/>
                </a:lnTo>
                <a:lnTo>
                  <a:pt x="341" y="293"/>
                </a:lnTo>
                <a:lnTo>
                  <a:pt x="341" y="295"/>
                </a:lnTo>
                <a:lnTo>
                  <a:pt x="341" y="295"/>
                </a:lnTo>
                <a:lnTo>
                  <a:pt x="340" y="295"/>
                </a:lnTo>
                <a:lnTo>
                  <a:pt x="336" y="293"/>
                </a:lnTo>
                <a:lnTo>
                  <a:pt x="330" y="292"/>
                </a:lnTo>
                <a:lnTo>
                  <a:pt x="324" y="291"/>
                </a:lnTo>
                <a:lnTo>
                  <a:pt x="320" y="291"/>
                </a:lnTo>
                <a:lnTo>
                  <a:pt x="309" y="291"/>
                </a:lnTo>
                <a:lnTo>
                  <a:pt x="304" y="291"/>
                </a:lnTo>
                <a:lnTo>
                  <a:pt x="301" y="291"/>
                </a:lnTo>
                <a:lnTo>
                  <a:pt x="300" y="291"/>
                </a:lnTo>
                <a:lnTo>
                  <a:pt x="301" y="292"/>
                </a:lnTo>
                <a:lnTo>
                  <a:pt x="303" y="295"/>
                </a:lnTo>
                <a:lnTo>
                  <a:pt x="303" y="295"/>
                </a:lnTo>
                <a:lnTo>
                  <a:pt x="307" y="305"/>
                </a:lnTo>
                <a:lnTo>
                  <a:pt x="309" y="316"/>
                </a:lnTo>
                <a:lnTo>
                  <a:pt x="311" y="318"/>
                </a:lnTo>
                <a:lnTo>
                  <a:pt x="311" y="321"/>
                </a:lnTo>
                <a:lnTo>
                  <a:pt x="312" y="322"/>
                </a:lnTo>
                <a:lnTo>
                  <a:pt x="313" y="322"/>
                </a:lnTo>
                <a:lnTo>
                  <a:pt x="315" y="321"/>
                </a:lnTo>
                <a:lnTo>
                  <a:pt x="316" y="320"/>
                </a:lnTo>
                <a:lnTo>
                  <a:pt x="316" y="318"/>
                </a:lnTo>
                <a:lnTo>
                  <a:pt x="325" y="306"/>
                </a:lnTo>
                <a:lnTo>
                  <a:pt x="336" y="296"/>
                </a:lnTo>
                <a:lnTo>
                  <a:pt x="337" y="295"/>
                </a:lnTo>
                <a:lnTo>
                  <a:pt x="337" y="295"/>
                </a:lnTo>
                <a:lnTo>
                  <a:pt x="337" y="296"/>
                </a:lnTo>
                <a:lnTo>
                  <a:pt x="337" y="297"/>
                </a:lnTo>
                <a:lnTo>
                  <a:pt x="334" y="303"/>
                </a:lnTo>
                <a:lnTo>
                  <a:pt x="330" y="306"/>
                </a:lnTo>
                <a:lnTo>
                  <a:pt x="325" y="312"/>
                </a:lnTo>
                <a:lnTo>
                  <a:pt x="321" y="316"/>
                </a:lnTo>
                <a:lnTo>
                  <a:pt x="319" y="320"/>
                </a:lnTo>
                <a:lnTo>
                  <a:pt x="317" y="323"/>
                </a:lnTo>
                <a:lnTo>
                  <a:pt x="313" y="327"/>
                </a:lnTo>
                <a:lnTo>
                  <a:pt x="313" y="327"/>
                </a:lnTo>
                <a:lnTo>
                  <a:pt x="336" y="346"/>
                </a:lnTo>
                <a:lnTo>
                  <a:pt x="362" y="360"/>
                </a:lnTo>
                <a:lnTo>
                  <a:pt x="389" y="369"/>
                </a:lnTo>
                <a:lnTo>
                  <a:pt x="420" y="373"/>
                </a:lnTo>
                <a:lnTo>
                  <a:pt x="420" y="375"/>
                </a:lnTo>
                <a:lnTo>
                  <a:pt x="421" y="376"/>
                </a:lnTo>
                <a:lnTo>
                  <a:pt x="420" y="377"/>
                </a:lnTo>
                <a:lnTo>
                  <a:pt x="418" y="380"/>
                </a:lnTo>
                <a:lnTo>
                  <a:pt x="425" y="380"/>
                </a:lnTo>
                <a:lnTo>
                  <a:pt x="433" y="380"/>
                </a:lnTo>
                <a:lnTo>
                  <a:pt x="441" y="379"/>
                </a:lnTo>
                <a:lnTo>
                  <a:pt x="445" y="377"/>
                </a:lnTo>
                <a:lnTo>
                  <a:pt x="459" y="373"/>
                </a:lnTo>
                <a:lnTo>
                  <a:pt x="471" y="365"/>
                </a:lnTo>
                <a:lnTo>
                  <a:pt x="475" y="362"/>
                </a:lnTo>
                <a:lnTo>
                  <a:pt x="479" y="355"/>
                </a:lnTo>
                <a:lnTo>
                  <a:pt x="481" y="348"/>
                </a:lnTo>
                <a:lnTo>
                  <a:pt x="480" y="342"/>
                </a:lnTo>
                <a:lnTo>
                  <a:pt x="475" y="335"/>
                </a:lnTo>
                <a:lnTo>
                  <a:pt x="454" y="325"/>
                </a:lnTo>
                <a:lnTo>
                  <a:pt x="454" y="325"/>
                </a:lnTo>
                <a:lnTo>
                  <a:pt x="454" y="323"/>
                </a:lnTo>
                <a:lnTo>
                  <a:pt x="454" y="323"/>
                </a:lnTo>
                <a:lnTo>
                  <a:pt x="448" y="325"/>
                </a:lnTo>
                <a:lnTo>
                  <a:pt x="447" y="323"/>
                </a:lnTo>
                <a:lnTo>
                  <a:pt x="448" y="323"/>
                </a:lnTo>
                <a:lnTo>
                  <a:pt x="448" y="322"/>
                </a:lnTo>
                <a:lnTo>
                  <a:pt x="448" y="321"/>
                </a:lnTo>
                <a:lnTo>
                  <a:pt x="443" y="318"/>
                </a:lnTo>
                <a:lnTo>
                  <a:pt x="425" y="312"/>
                </a:lnTo>
                <a:lnTo>
                  <a:pt x="424" y="312"/>
                </a:lnTo>
                <a:lnTo>
                  <a:pt x="424" y="312"/>
                </a:lnTo>
                <a:lnTo>
                  <a:pt x="424" y="310"/>
                </a:lnTo>
                <a:lnTo>
                  <a:pt x="412" y="306"/>
                </a:lnTo>
                <a:lnTo>
                  <a:pt x="387" y="299"/>
                </a:lnTo>
                <a:lnTo>
                  <a:pt x="385" y="300"/>
                </a:lnTo>
                <a:lnTo>
                  <a:pt x="384" y="300"/>
                </a:lnTo>
                <a:lnTo>
                  <a:pt x="383" y="301"/>
                </a:lnTo>
                <a:lnTo>
                  <a:pt x="359" y="296"/>
                </a:lnTo>
                <a:lnTo>
                  <a:pt x="337" y="289"/>
                </a:lnTo>
                <a:lnTo>
                  <a:pt x="336" y="289"/>
                </a:lnTo>
                <a:lnTo>
                  <a:pt x="334" y="289"/>
                </a:lnTo>
                <a:lnTo>
                  <a:pt x="334" y="288"/>
                </a:lnTo>
                <a:lnTo>
                  <a:pt x="311" y="283"/>
                </a:lnTo>
                <a:lnTo>
                  <a:pt x="305" y="282"/>
                </a:lnTo>
                <a:lnTo>
                  <a:pt x="299" y="280"/>
                </a:lnTo>
                <a:lnTo>
                  <a:pt x="292" y="280"/>
                </a:lnTo>
                <a:close/>
                <a:moveTo>
                  <a:pt x="165" y="278"/>
                </a:moveTo>
                <a:lnTo>
                  <a:pt x="161" y="278"/>
                </a:lnTo>
                <a:lnTo>
                  <a:pt x="158" y="279"/>
                </a:lnTo>
                <a:lnTo>
                  <a:pt x="161" y="292"/>
                </a:lnTo>
                <a:lnTo>
                  <a:pt x="161" y="299"/>
                </a:lnTo>
                <a:lnTo>
                  <a:pt x="161" y="299"/>
                </a:lnTo>
                <a:lnTo>
                  <a:pt x="165" y="292"/>
                </a:lnTo>
                <a:lnTo>
                  <a:pt x="169" y="284"/>
                </a:lnTo>
                <a:lnTo>
                  <a:pt x="171" y="278"/>
                </a:lnTo>
                <a:lnTo>
                  <a:pt x="169" y="278"/>
                </a:lnTo>
                <a:lnTo>
                  <a:pt x="165" y="278"/>
                </a:lnTo>
                <a:close/>
                <a:moveTo>
                  <a:pt x="149" y="278"/>
                </a:moveTo>
                <a:lnTo>
                  <a:pt x="149" y="292"/>
                </a:lnTo>
                <a:lnTo>
                  <a:pt x="149" y="306"/>
                </a:lnTo>
                <a:lnTo>
                  <a:pt x="153" y="321"/>
                </a:lnTo>
                <a:lnTo>
                  <a:pt x="154" y="321"/>
                </a:lnTo>
                <a:lnTo>
                  <a:pt x="150" y="288"/>
                </a:lnTo>
                <a:lnTo>
                  <a:pt x="149" y="278"/>
                </a:lnTo>
                <a:close/>
                <a:moveTo>
                  <a:pt x="90" y="275"/>
                </a:moveTo>
                <a:lnTo>
                  <a:pt x="81" y="275"/>
                </a:lnTo>
                <a:lnTo>
                  <a:pt x="72" y="276"/>
                </a:lnTo>
                <a:lnTo>
                  <a:pt x="64" y="282"/>
                </a:lnTo>
                <a:lnTo>
                  <a:pt x="57" y="287"/>
                </a:lnTo>
                <a:lnTo>
                  <a:pt x="55" y="296"/>
                </a:lnTo>
                <a:lnTo>
                  <a:pt x="56" y="310"/>
                </a:lnTo>
                <a:lnTo>
                  <a:pt x="64" y="323"/>
                </a:lnTo>
                <a:lnTo>
                  <a:pt x="73" y="331"/>
                </a:lnTo>
                <a:lnTo>
                  <a:pt x="85" y="337"/>
                </a:lnTo>
                <a:lnTo>
                  <a:pt x="97" y="335"/>
                </a:lnTo>
                <a:lnTo>
                  <a:pt x="108" y="331"/>
                </a:lnTo>
                <a:lnTo>
                  <a:pt x="118" y="325"/>
                </a:lnTo>
                <a:lnTo>
                  <a:pt x="122" y="314"/>
                </a:lnTo>
                <a:lnTo>
                  <a:pt x="122" y="303"/>
                </a:lnTo>
                <a:lnTo>
                  <a:pt x="115" y="289"/>
                </a:lnTo>
                <a:lnTo>
                  <a:pt x="105" y="279"/>
                </a:lnTo>
                <a:lnTo>
                  <a:pt x="90" y="275"/>
                </a:lnTo>
                <a:close/>
                <a:moveTo>
                  <a:pt x="90" y="268"/>
                </a:moveTo>
                <a:lnTo>
                  <a:pt x="105" y="272"/>
                </a:lnTo>
                <a:lnTo>
                  <a:pt x="116" y="280"/>
                </a:lnTo>
                <a:lnTo>
                  <a:pt x="124" y="292"/>
                </a:lnTo>
                <a:lnTo>
                  <a:pt x="127" y="305"/>
                </a:lnTo>
                <a:lnTo>
                  <a:pt x="123" y="320"/>
                </a:lnTo>
                <a:lnTo>
                  <a:pt x="114" y="333"/>
                </a:lnTo>
                <a:lnTo>
                  <a:pt x="101" y="341"/>
                </a:lnTo>
                <a:lnTo>
                  <a:pt x="97" y="342"/>
                </a:lnTo>
                <a:lnTo>
                  <a:pt x="91" y="342"/>
                </a:lnTo>
                <a:lnTo>
                  <a:pt x="86" y="342"/>
                </a:lnTo>
                <a:lnTo>
                  <a:pt x="81" y="342"/>
                </a:lnTo>
                <a:lnTo>
                  <a:pt x="76" y="339"/>
                </a:lnTo>
                <a:lnTo>
                  <a:pt x="76" y="339"/>
                </a:lnTo>
                <a:lnTo>
                  <a:pt x="74" y="339"/>
                </a:lnTo>
                <a:lnTo>
                  <a:pt x="63" y="331"/>
                </a:lnTo>
                <a:lnTo>
                  <a:pt x="55" y="321"/>
                </a:lnTo>
                <a:lnTo>
                  <a:pt x="51" y="308"/>
                </a:lnTo>
                <a:lnTo>
                  <a:pt x="52" y="292"/>
                </a:lnTo>
                <a:lnTo>
                  <a:pt x="61" y="279"/>
                </a:lnTo>
                <a:lnTo>
                  <a:pt x="74" y="271"/>
                </a:lnTo>
                <a:lnTo>
                  <a:pt x="90" y="268"/>
                </a:lnTo>
                <a:close/>
                <a:moveTo>
                  <a:pt x="162" y="263"/>
                </a:moveTo>
                <a:lnTo>
                  <a:pt x="158" y="264"/>
                </a:lnTo>
                <a:lnTo>
                  <a:pt x="158" y="270"/>
                </a:lnTo>
                <a:lnTo>
                  <a:pt x="162" y="263"/>
                </a:lnTo>
                <a:close/>
                <a:moveTo>
                  <a:pt x="178" y="262"/>
                </a:moveTo>
                <a:lnTo>
                  <a:pt x="171" y="262"/>
                </a:lnTo>
                <a:lnTo>
                  <a:pt x="166" y="262"/>
                </a:lnTo>
                <a:lnTo>
                  <a:pt x="162" y="267"/>
                </a:lnTo>
                <a:lnTo>
                  <a:pt x="160" y="274"/>
                </a:lnTo>
                <a:lnTo>
                  <a:pt x="162" y="272"/>
                </a:lnTo>
                <a:lnTo>
                  <a:pt x="166" y="271"/>
                </a:lnTo>
                <a:lnTo>
                  <a:pt x="170" y="271"/>
                </a:lnTo>
                <a:lnTo>
                  <a:pt x="174" y="272"/>
                </a:lnTo>
                <a:lnTo>
                  <a:pt x="177" y="268"/>
                </a:lnTo>
                <a:lnTo>
                  <a:pt x="179" y="264"/>
                </a:lnTo>
                <a:lnTo>
                  <a:pt x="182" y="262"/>
                </a:lnTo>
                <a:lnTo>
                  <a:pt x="178" y="262"/>
                </a:lnTo>
                <a:close/>
                <a:moveTo>
                  <a:pt x="177" y="247"/>
                </a:moveTo>
                <a:lnTo>
                  <a:pt x="170" y="250"/>
                </a:lnTo>
                <a:lnTo>
                  <a:pt x="164" y="253"/>
                </a:lnTo>
                <a:lnTo>
                  <a:pt x="157" y="257"/>
                </a:lnTo>
                <a:lnTo>
                  <a:pt x="158" y="259"/>
                </a:lnTo>
                <a:lnTo>
                  <a:pt x="164" y="258"/>
                </a:lnTo>
                <a:lnTo>
                  <a:pt x="169" y="257"/>
                </a:lnTo>
                <a:lnTo>
                  <a:pt x="173" y="253"/>
                </a:lnTo>
                <a:lnTo>
                  <a:pt x="177" y="247"/>
                </a:lnTo>
                <a:close/>
                <a:moveTo>
                  <a:pt x="202" y="246"/>
                </a:moveTo>
                <a:lnTo>
                  <a:pt x="196" y="246"/>
                </a:lnTo>
                <a:lnTo>
                  <a:pt x="192" y="246"/>
                </a:lnTo>
                <a:lnTo>
                  <a:pt x="189" y="246"/>
                </a:lnTo>
                <a:lnTo>
                  <a:pt x="186" y="246"/>
                </a:lnTo>
                <a:lnTo>
                  <a:pt x="182" y="247"/>
                </a:lnTo>
                <a:lnTo>
                  <a:pt x="177" y="251"/>
                </a:lnTo>
                <a:lnTo>
                  <a:pt x="171" y="257"/>
                </a:lnTo>
                <a:lnTo>
                  <a:pt x="175" y="257"/>
                </a:lnTo>
                <a:lnTo>
                  <a:pt x="178" y="257"/>
                </a:lnTo>
                <a:lnTo>
                  <a:pt x="182" y="257"/>
                </a:lnTo>
                <a:lnTo>
                  <a:pt x="187" y="257"/>
                </a:lnTo>
                <a:lnTo>
                  <a:pt x="192" y="253"/>
                </a:lnTo>
                <a:lnTo>
                  <a:pt x="202" y="246"/>
                </a:lnTo>
                <a:close/>
                <a:moveTo>
                  <a:pt x="448" y="203"/>
                </a:moveTo>
                <a:lnTo>
                  <a:pt x="446" y="203"/>
                </a:lnTo>
                <a:lnTo>
                  <a:pt x="442" y="204"/>
                </a:lnTo>
                <a:lnTo>
                  <a:pt x="439" y="204"/>
                </a:lnTo>
                <a:lnTo>
                  <a:pt x="437" y="205"/>
                </a:lnTo>
                <a:lnTo>
                  <a:pt x="431" y="205"/>
                </a:lnTo>
                <a:lnTo>
                  <a:pt x="438" y="207"/>
                </a:lnTo>
                <a:lnTo>
                  <a:pt x="443" y="204"/>
                </a:lnTo>
                <a:lnTo>
                  <a:pt x="448" y="203"/>
                </a:lnTo>
                <a:close/>
                <a:moveTo>
                  <a:pt x="353" y="202"/>
                </a:moveTo>
                <a:lnTo>
                  <a:pt x="349" y="202"/>
                </a:lnTo>
                <a:lnTo>
                  <a:pt x="341" y="204"/>
                </a:lnTo>
                <a:lnTo>
                  <a:pt x="333" y="208"/>
                </a:lnTo>
                <a:lnTo>
                  <a:pt x="326" y="215"/>
                </a:lnTo>
                <a:lnTo>
                  <a:pt x="325" y="224"/>
                </a:lnTo>
                <a:lnTo>
                  <a:pt x="326" y="233"/>
                </a:lnTo>
                <a:lnTo>
                  <a:pt x="333" y="246"/>
                </a:lnTo>
                <a:lnTo>
                  <a:pt x="336" y="258"/>
                </a:lnTo>
                <a:lnTo>
                  <a:pt x="337" y="257"/>
                </a:lnTo>
                <a:lnTo>
                  <a:pt x="338" y="255"/>
                </a:lnTo>
                <a:lnTo>
                  <a:pt x="340" y="255"/>
                </a:lnTo>
                <a:lnTo>
                  <a:pt x="349" y="240"/>
                </a:lnTo>
                <a:lnTo>
                  <a:pt x="355" y="221"/>
                </a:lnTo>
                <a:lnTo>
                  <a:pt x="359" y="213"/>
                </a:lnTo>
                <a:lnTo>
                  <a:pt x="362" y="207"/>
                </a:lnTo>
                <a:lnTo>
                  <a:pt x="358" y="204"/>
                </a:lnTo>
                <a:lnTo>
                  <a:pt x="353" y="202"/>
                </a:lnTo>
                <a:close/>
                <a:moveTo>
                  <a:pt x="355" y="191"/>
                </a:moveTo>
                <a:lnTo>
                  <a:pt x="354" y="191"/>
                </a:lnTo>
                <a:lnTo>
                  <a:pt x="355" y="192"/>
                </a:lnTo>
                <a:lnTo>
                  <a:pt x="372" y="202"/>
                </a:lnTo>
                <a:lnTo>
                  <a:pt x="392" y="207"/>
                </a:lnTo>
                <a:lnTo>
                  <a:pt x="410" y="209"/>
                </a:lnTo>
                <a:lnTo>
                  <a:pt x="414" y="209"/>
                </a:lnTo>
                <a:lnTo>
                  <a:pt x="416" y="209"/>
                </a:lnTo>
                <a:lnTo>
                  <a:pt x="410" y="208"/>
                </a:lnTo>
                <a:lnTo>
                  <a:pt x="409" y="207"/>
                </a:lnTo>
                <a:lnTo>
                  <a:pt x="410" y="207"/>
                </a:lnTo>
                <a:lnTo>
                  <a:pt x="410" y="205"/>
                </a:lnTo>
                <a:lnTo>
                  <a:pt x="416" y="205"/>
                </a:lnTo>
                <a:lnTo>
                  <a:pt x="416" y="205"/>
                </a:lnTo>
                <a:lnTo>
                  <a:pt x="410" y="205"/>
                </a:lnTo>
                <a:lnTo>
                  <a:pt x="410" y="205"/>
                </a:lnTo>
                <a:lnTo>
                  <a:pt x="410" y="204"/>
                </a:lnTo>
                <a:lnTo>
                  <a:pt x="412" y="203"/>
                </a:lnTo>
                <a:lnTo>
                  <a:pt x="408" y="202"/>
                </a:lnTo>
                <a:lnTo>
                  <a:pt x="403" y="200"/>
                </a:lnTo>
                <a:lnTo>
                  <a:pt x="400" y="199"/>
                </a:lnTo>
                <a:lnTo>
                  <a:pt x="396" y="198"/>
                </a:lnTo>
                <a:lnTo>
                  <a:pt x="370" y="192"/>
                </a:lnTo>
                <a:lnTo>
                  <a:pt x="366" y="191"/>
                </a:lnTo>
                <a:lnTo>
                  <a:pt x="361" y="191"/>
                </a:lnTo>
                <a:lnTo>
                  <a:pt x="355" y="191"/>
                </a:lnTo>
                <a:close/>
                <a:moveTo>
                  <a:pt x="340" y="191"/>
                </a:moveTo>
                <a:lnTo>
                  <a:pt x="329" y="191"/>
                </a:lnTo>
                <a:lnTo>
                  <a:pt x="320" y="194"/>
                </a:lnTo>
                <a:lnTo>
                  <a:pt x="312" y="198"/>
                </a:lnTo>
                <a:lnTo>
                  <a:pt x="307" y="203"/>
                </a:lnTo>
                <a:lnTo>
                  <a:pt x="305" y="211"/>
                </a:lnTo>
                <a:lnTo>
                  <a:pt x="308" y="220"/>
                </a:lnTo>
                <a:lnTo>
                  <a:pt x="312" y="230"/>
                </a:lnTo>
                <a:lnTo>
                  <a:pt x="313" y="242"/>
                </a:lnTo>
                <a:lnTo>
                  <a:pt x="316" y="253"/>
                </a:lnTo>
                <a:lnTo>
                  <a:pt x="321" y="263"/>
                </a:lnTo>
                <a:lnTo>
                  <a:pt x="329" y="271"/>
                </a:lnTo>
                <a:lnTo>
                  <a:pt x="336" y="275"/>
                </a:lnTo>
                <a:lnTo>
                  <a:pt x="341" y="278"/>
                </a:lnTo>
                <a:lnTo>
                  <a:pt x="353" y="280"/>
                </a:lnTo>
                <a:lnTo>
                  <a:pt x="376" y="279"/>
                </a:lnTo>
                <a:lnTo>
                  <a:pt x="367" y="276"/>
                </a:lnTo>
                <a:lnTo>
                  <a:pt x="367" y="276"/>
                </a:lnTo>
                <a:lnTo>
                  <a:pt x="367" y="275"/>
                </a:lnTo>
                <a:lnTo>
                  <a:pt x="387" y="279"/>
                </a:lnTo>
                <a:lnTo>
                  <a:pt x="406" y="285"/>
                </a:lnTo>
                <a:lnTo>
                  <a:pt x="410" y="285"/>
                </a:lnTo>
                <a:lnTo>
                  <a:pt x="413" y="287"/>
                </a:lnTo>
                <a:lnTo>
                  <a:pt x="416" y="287"/>
                </a:lnTo>
                <a:lnTo>
                  <a:pt x="418" y="289"/>
                </a:lnTo>
                <a:lnTo>
                  <a:pt x="418" y="289"/>
                </a:lnTo>
                <a:lnTo>
                  <a:pt x="418" y="291"/>
                </a:lnTo>
                <a:lnTo>
                  <a:pt x="425" y="293"/>
                </a:lnTo>
                <a:lnTo>
                  <a:pt x="426" y="293"/>
                </a:lnTo>
                <a:lnTo>
                  <a:pt x="427" y="293"/>
                </a:lnTo>
                <a:lnTo>
                  <a:pt x="430" y="295"/>
                </a:lnTo>
                <a:lnTo>
                  <a:pt x="434" y="295"/>
                </a:lnTo>
                <a:lnTo>
                  <a:pt x="437" y="296"/>
                </a:lnTo>
                <a:lnTo>
                  <a:pt x="441" y="297"/>
                </a:lnTo>
                <a:lnTo>
                  <a:pt x="442" y="300"/>
                </a:lnTo>
                <a:lnTo>
                  <a:pt x="443" y="301"/>
                </a:lnTo>
                <a:lnTo>
                  <a:pt x="455" y="306"/>
                </a:lnTo>
                <a:lnTo>
                  <a:pt x="459" y="309"/>
                </a:lnTo>
                <a:lnTo>
                  <a:pt x="467" y="313"/>
                </a:lnTo>
                <a:lnTo>
                  <a:pt x="475" y="318"/>
                </a:lnTo>
                <a:lnTo>
                  <a:pt x="480" y="321"/>
                </a:lnTo>
                <a:lnTo>
                  <a:pt x="480" y="321"/>
                </a:lnTo>
                <a:lnTo>
                  <a:pt x="480" y="322"/>
                </a:lnTo>
                <a:lnTo>
                  <a:pt x="479" y="322"/>
                </a:lnTo>
                <a:lnTo>
                  <a:pt x="479" y="322"/>
                </a:lnTo>
                <a:lnTo>
                  <a:pt x="484" y="326"/>
                </a:lnTo>
                <a:lnTo>
                  <a:pt x="488" y="326"/>
                </a:lnTo>
                <a:lnTo>
                  <a:pt x="492" y="325"/>
                </a:lnTo>
                <a:lnTo>
                  <a:pt x="496" y="323"/>
                </a:lnTo>
                <a:lnTo>
                  <a:pt x="510" y="316"/>
                </a:lnTo>
                <a:lnTo>
                  <a:pt x="523" y="303"/>
                </a:lnTo>
                <a:lnTo>
                  <a:pt x="530" y="287"/>
                </a:lnTo>
                <a:lnTo>
                  <a:pt x="531" y="276"/>
                </a:lnTo>
                <a:lnTo>
                  <a:pt x="530" y="266"/>
                </a:lnTo>
                <a:lnTo>
                  <a:pt x="525" y="258"/>
                </a:lnTo>
                <a:lnTo>
                  <a:pt x="517" y="250"/>
                </a:lnTo>
                <a:lnTo>
                  <a:pt x="510" y="246"/>
                </a:lnTo>
                <a:lnTo>
                  <a:pt x="509" y="246"/>
                </a:lnTo>
                <a:lnTo>
                  <a:pt x="481" y="233"/>
                </a:lnTo>
                <a:lnTo>
                  <a:pt x="452" y="220"/>
                </a:lnTo>
                <a:lnTo>
                  <a:pt x="424" y="211"/>
                </a:lnTo>
                <a:lnTo>
                  <a:pt x="417" y="215"/>
                </a:lnTo>
                <a:lnTo>
                  <a:pt x="406" y="216"/>
                </a:lnTo>
                <a:lnTo>
                  <a:pt x="396" y="216"/>
                </a:lnTo>
                <a:lnTo>
                  <a:pt x="384" y="213"/>
                </a:lnTo>
                <a:lnTo>
                  <a:pt x="374" y="211"/>
                </a:lnTo>
                <a:lnTo>
                  <a:pt x="366" y="208"/>
                </a:lnTo>
                <a:lnTo>
                  <a:pt x="359" y="226"/>
                </a:lnTo>
                <a:lnTo>
                  <a:pt x="350" y="245"/>
                </a:lnTo>
                <a:lnTo>
                  <a:pt x="347" y="250"/>
                </a:lnTo>
                <a:lnTo>
                  <a:pt x="343" y="255"/>
                </a:lnTo>
                <a:lnTo>
                  <a:pt x="340" y="261"/>
                </a:lnTo>
                <a:lnTo>
                  <a:pt x="336" y="266"/>
                </a:lnTo>
                <a:lnTo>
                  <a:pt x="334" y="267"/>
                </a:lnTo>
                <a:lnTo>
                  <a:pt x="333" y="267"/>
                </a:lnTo>
                <a:lnTo>
                  <a:pt x="333" y="268"/>
                </a:lnTo>
                <a:lnTo>
                  <a:pt x="332" y="267"/>
                </a:lnTo>
                <a:lnTo>
                  <a:pt x="332" y="266"/>
                </a:lnTo>
                <a:lnTo>
                  <a:pt x="329" y="253"/>
                </a:lnTo>
                <a:lnTo>
                  <a:pt x="324" y="242"/>
                </a:lnTo>
                <a:lnTo>
                  <a:pt x="320" y="229"/>
                </a:lnTo>
                <a:lnTo>
                  <a:pt x="319" y="225"/>
                </a:lnTo>
                <a:lnTo>
                  <a:pt x="320" y="220"/>
                </a:lnTo>
                <a:lnTo>
                  <a:pt x="321" y="215"/>
                </a:lnTo>
                <a:lnTo>
                  <a:pt x="324" y="211"/>
                </a:lnTo>
                <a:lnTo>
                  <a:pt x="336" y="202"/>
                </a:lnTo>
                <a:lnTo>
                  <a:pt x="347" y="198"/>
                </a:lnTo>
                <a:lnTo>
                  <a:pt x="340" y="191"/>
                </a:lnTo>
                <a:close/>
                <a:moveTo>
                  <a:pt x="207" y="150"/>
                </a:moveTo>
                <a:lnTo>
                  <a:pt x="198" y="150"/>
                </a:lnTo>
                <a:lnTo>
                  <a:pt x="211" y="158"/>
                </a:lnTo>
                <a:lnTo>
                  <a:pt x="224" y="162"/>
                </a:lnTo>
                <a:lnTo>
                  <a:pt x="232" y="162"/>
                </a:lnTo>
                <a:lnTo>
                  <a:pt x="223" y="161"/>
                </a:lnTo>
                <a:lnTo>
                  <a:pt x="213" y="157"/>
                </a:lnTo>
                <a:lnTo>
                  <a:pt x="207" y="150"/>
                </a:lnTo>
                <a:close/>
                <a:moveTo>
                  <a:pt x="403" y="143"/>
                </a:moveTo>
                <a:lnTo>
                  <a:pt x="403" y="143"/>
                </a:lnTo>
                <a:lnTo>
                  <a:pt x="401" y="150"/>
                </a:lnTo>
                <a:lnTo>
                  <a:pt x="397" y="157"/>
                </a:lnTo>
                <a:lnTo>
                  <a:pt x="392" y="171"/>
                </a:lnTo>
                <a:lnTo>
                  <a:pt x="388" y="187"/>
                </a:lnTo>
                <a:lnTo>
                  <a:pt x="388" y="187"/>
                </a:lnTo>
                <a:lnTo>
                  <a:pt x="387" y="188"/>
                </a:lnTo>
                <a:lnTo>
                  <a:pt x="387" y="188"/>
                </a:lnTo>
                <a:lnTo>
                  <a:pt x="387" y="177"/>
                </a:lnTo>
                <a:lnTo>
                  <a:pt x="391" y="165"/>
                </a:lnTo>
                <a:lnTo>
                  <a:pt x="395" y="154"/>
                </a:lnTo>
                <a:lnTo>
                  <a:pt x="399" y="144"/>
                </a:lnTo>
                <a:lnTo>
                  <a:pt x="400" y="144"/>
                </a:lnTo>
                <a:lnTo>
                  <a:pt x="401" y="143"/>
                </a:lnTo>
                <a:lnTo>
                  <a:pt x="401" y="143"/>
                </a:lnTo>
                <a:lnTo>
                  <a:pt x="403" y="143"/>
                </a:lnTo>
                <a:close/>
                <a:moveTo>
                  <a:pt x="292" y="139"/>
                </a:moveTo>
                <a:lnTo>
                  <a:pt x="267" y="152"/>
                </a:lnTo>
                <a:lnTo>
                  <a:pt x="242" y="162"/>
                </a:lnTo>
                <a:lnTo>
                  <a:pt x="233" y="162"/>
                </a:lnTo>
                <a:lnTo>
                  <a:pt x="240" y="162"/>
                </a:lnTo>
                <a:lnTo>
                  <a:pt x="266" y="157"/>
                </a:lnTo>
                <a:lnTo>
                  <a:pt x="280" y="152"/>
                </a:lnTo>
                <a:lnTo>
                  <a:pt x="291" y="141"/>
                </a:lnTo>
                <a:lnTo>
                  <a:pt x="292" y="140"/>
                </a:lnTo>
                <a:lnTo>
                  <a:pt x="292" y="139"/>
                </a:lnTo>
                <a:lnTo>
                  <a:pt x="292" y="139"/>
                </a:lnTo>
                <a:close/>
                <a:moveTo>
                  <a:pt x="683" y="90"/>
                </a:moveTo>
                <a:lnTo>
                  <a:pt x="683" y="91"/>
                </a:lnTo>
                <a:lnTo>
                  <a:pt x="683" y="91"/>
                </a:lnTo>
                <a:lnTo>
                  <a:pt x="681" y="95"/>
                </a:lnTo>
                <a:lnTo>
                  <a:pt x="677" y="99"/>
                </a:lnTo>
                <a:lnTo>
                  <a:pt x="674" y="103"/>
                </a:lnTo>
                <a:lnTo>
                  <a:pt x="673" y="107"/>
                </a:lnTo>
                <a:lnTo>
                  <a:pt x="672" y="112"/>
                </a:lnTo>
                <a:lnTo>
                  <a:pt x="673" y="118"/>
                </a:lnTo>
                <a:lnTo>
                  <a:pt x="673" y="122"/>
                </a:lnTo>
                <a:lnTo>
                  <a:pt x="676" y="125"/>
                </a:lnTo>
                <a:lnTo>
                  <a:pt x="677" y="129"/>
                </a:lnTo>
                <a:lnTo>
                  <a:pt x="677" y="131"/>
                </a:lnTo>
                <a:lnTo>
                  <a:pt x="676" y="132"/>
                </a:lnTo>
                <a:lnTo>
                  <a:pt x="674" y="132"/>
                </a:lnTo>
                <a:lnTo>
                  <a:pt x="670" y="128"/>
                </a:lnTo>
                <a:lnTo>
                  <a:pt x="668" y="122"/>
                </a:lnTo>
                <a:lnTo>
                  <a:pt x="668" y="115"/>
                </a:lnTo>
                <a:lnTo>
                  <a:pt x="669" y="108"/>
                </a:lnTo>
                <a:lnTo>
                  <a:pt x="672" y="103"/>
                </a:lnTo>
                <a:lnTo>
                  <a:pt x="676" y="98"/>
                </a:lnTo>
                <a:lnTo>
                  <a:pt x="680" y="94"/>
                </a:lnTo>
                <a:lnTo>
                  <a:pt x="683" y="90"/>
                </a:lnTo>
                <a:lnTo>
                  <a:pt x="683" y="90"/>
                </a:lnTo>
                <a:close/>
                <a:moveTo>
                  <a:pt x="550" y="90"/>
                </a:moveTo>
                <a:lnTo>
                  <a:pt x="553" y="90"/>
                </a:lnTo>
                <a:lnTo>
                  <a:pt x="553" y="91"/>
                </a:lnTo>
                <a:lnTo>
                  <a:pt x="552" y="91"/>
                </a:lnTo>
                <a:lnTo>
                  <a:pt x="552" y="91"/>
                </a:lnTo>
                <a:lnTo>
                  <a:pt x="546" y="95"/>
                </a:lnTo>
                <a:lnTo>
                  <a:pt x="542" y="101"/>
                </a:lnTo>
                <a:lnTo>
                  <a:pt x="539" y="108"/>
                </a:lnTo>
                <a:lnTo>
                  <a:pt x="538" y="115"/>
                </a:lnTo>
                <a:lnTo>
                  <a:pt x="538" y="120"/>
                </a:lnTo>
                <a:lnTo>
                  <a:pt x="539" y="124"/>
                </a:lnTo>
                <a:lnTo>
                  <a:pt x="540" y="128"/>
                </a:lnTo>
                <a:lnTo>
                  <a:pt x="542" y="132"/>
                </a:lnTo>
                <a:lnTo>
                  <a:pt x="544" y="136"/>
                </a:lnTo>
                <a:lnTo>
                  <a:pt x="544" y="137"/>
                </a:lnTo>
                <a:lnTo>
                  <a:pt x="543" y="139"/>
                </a:lnTo>
                <a:lnTo>
                  <a:pt x="542" y="139"/>
                </a:lnTo>
                <a:lnTo>
                  <a:pt x="535" y="133"/>
                </a:lnTo>
                <a:lnTo>
                  <a:pt x="532" y="127"/>
                </a:lnTo>
                <a:lnTo>
                  <a:pt x="532" y="119"/>
                </a:lnTo>
                <a:lnTo>
                  <a:pt x="535" y="111"/>
                </a:lnTo>
                <a:lnTo>
                  <a:pt x="538" y="103"/>
                </a:lnTo>
                <a:lnTo>
                  <a:pt x="539" y="101"/>
                </a:lnTo>
                <a:lnTo>
                  <a:pt x="542" y="97"/>
                </a:lnTo>
                <a:lnTo>
                  <a:pt x="543" y="94"/>
                </a:lnTo>
                <a:lnTo>
                  <a:pt x="546" y="91"/>
                </a:lnTo>
                <a:lnTo>
                  <a:pt x="550" y="90"/>
                </a:lnTo>
                <a:close/>
                <a:moveTo>
                  <a:pt x="292" y="18"/>
                </a:moveTo>
                <a:lnTo>
                  <a:pt x="287" y="18"/>
                </a:lnTo>
                <a:lnTo>
                  <a:pt x="294" y="23"/>
                </a:lnTo>
                <a:lnTo>
                  <a:pt x="298" y="23"/>
                </a:lnTo>
                <a:lnTo>
                  <a:pt x="301" y="23"/>
                </a:lnTo>
                <a:lnTo>
                  <a:pt x="307" y="23"/>
                </a:lnTo>
                <a:lnTo>
                  <a:pt x="299" y="18"/>
                </a:lnTo>
                <a:lnTo>
                  <a:pt x="299" y="18"/>
                </a:lnTo>
                <a:lnTo>
                  <a:pt x="292" y="18"/>
                </a:lnTo>
                <a:close/>
                <a:moveTo>
                  <a:pt x="26" y="17"/>
                </a:moveTo>
                <a:lnTo>
                  <a:pt x="22" y="22"/>
                </a:lnTo>
                <a:lnTo>
                  <a:pt x="18" y="32"/>
                </a:lnTo>
                <a:lnTo>
                  <a:pt x="14" y="47"/>
                </a:lnTo>
                <a:lnTo>
                  <a:pt x="11" y="61"/>
                </a:lnTo>
                <a:lnTo>
                  <a:pt x="10" y="74"/>
                </a:lnTo>
                <a:lnTo>
                  <a:pt x="9" y="82"/>
                </a:lnTo>
                <a:lnTo>
                  <a:pt x="7" y="140"/>
                </a:lnTo>
                <a:lnTo>
                  <a:pt x="13" y="196"/>
                </a:lnTo>
                <a:lnTo>
                  <a:pt x="24" y="251"/>
                </a:lnTo>
                <a:lnTo>
                  <a:pt x="34" y="291"/>
                </a:lnTo>
                <a:lnTo>
                  <a:pt x="45" y="329"/>
                </a:lnTo>
                <a:lnTo>
                  <a:pt x="48" y="338"/>
                </a:lnTo>
                <a:lnTo>
                  <a:pt x="48" y="346"/>
                </a:lnTo>
                <a:lnTo>
                  <a:pt x="47" y="354"/>
                </a:lnTo>
                <a:lnTo>
                  <a:pt x="44" y="363"/>
                </a:lnTo>
                <a:lnTo>
                  <a:pt x="64" y="358"/>
                </a:lnTo>
                <a:lnTo>
                  <a:pt x="82" y="352"/>
                </a:lnTo>
                <a:lnTo>
                  <a:pt x="102" y="350"/>
                </a:lnTo>
                <a:lnTo>
                  <a:pt x="129" y="348"/>
                </a:lnTo>
                <a:lnTo>
                  <a:pt x="156" y="346"/>
                </a:lnTo>
                <a:lnTo>
                  <a:pt x="156" y="346"/>
                </a:lnTo>
                <a:lnTo>
                  <a:pt x="153" y="343"/>
                </a:lnTo>
                <a:lnTo>
                  <a:pt x="152" y="342"/>
                </a:lnTo>
                <a:lnTo>
                  <a:pt x="150" y="339"/>
                </a:lnTo>
                <a:lnTo>
                  <a:pt x="149" y="337"/>
                </a:lnTo>
                <a:lnTo>
                  <a:pt x="143" y="320"/>
                </a:lnTo>
                <a:lnTo>
                  <a:pt x="141" y="301"/>
                </a:lnTo>
                <a:lnTo>
                  <a:pt x="143" y="237"/>
                </a:lnTo>
                <a:lnTo>
                  <a:pt x="140" y="219"/>
                </a:lnTo>
                <a:lnTo>
                  <a:pt x="141" y="200"/>
                </a:lnTo>
                <a:lnTo>
                  <a:pt x="139" y="162"/>
                </a:lnTo>
                <a:lnTo>
                  <a:pt x="136" y="125"/>
                </a:lnTo>
                <a:lnTo>
                  <a:pt x="139" y="86"/>
                </a:lnTo>
                <a:lnTo>
                  <a:pt x="141" y="81"/>
                </a:lnTo>
                <a:lnTo>
                  <a:pt x="144" y="74"/>
                </a:lnTo>
                <a:lnTo>
                  <a:pt x="147" y="68"/>
                </a:lnTo>
                <a:lnTo>
                  <a:pt x="148" y="61"/>
                </a:lnTo>
                <a:lnTo>
                  <a:pt x="147" y="56"/>
                </a:lnTo>
                <a:lnTo>
                  <a:pt x="147" y="55"/>
                </a:lnTo>
                <a:lnTo>
                  <a:pt x="148" y="52"/>
                </a:lnTo>
                <a:lnTo>
                  <a:pt x="149" y="51"/>
                </a:lnTo>
                <a:lnTo>
                  <a:pt x="150" y="48"/>
                </a:lnTo>
                <a:lnTo>
                  <a:pt x="153" y="48"/>
                </a:lnTo>
                <a:lnTo>
                  <a:pt x="154" y="48"/>
                </a:lnTo>
                <a:lnTo>
                  <a:pt x="158" y="40"/>
                </a:lnTo>
                <a:lnTo>
                  <a:pt x="164" y="34"/>
                </a:lnTo>
                <a:lnTo>
                  <a:pt x="154" y="34"/>
                </a:lnTo>
                <a:lnTo>
                  <a:pt x="145" y="34"/>
                </a:lnTo>
                <a:lnTo>
                  <a:pt x="98" y="30"/>
                </a:lnTo>
                <a:lnTo>
                  <a:pt x="59" y="23"/>
                </a:lnTo>
                <a:lnTo>
                  <a:pt x="38" y="21"/>
                </a:lnTo>
                <a:lnTo>
                  <a:pt x="35" y="19"/>
                </a:lnTo>
                <a:lnTo>
                  <a:pt x="32" y="18"/>
                </a:lnTo>
                <a:lnTo>
                  <a:pt x="30" y="17"/>
                </a:lnTo>
                <a:lnTo>
                  <a:pt x="26" y="17"/>
                </a:lnTo>
                <a:close/>
                <a:moveTo>
                  <a:pt x="284" y="9"/>
                </a:moveTo>
                <a:lnTo>
                  <a:pt x="284" y="10"/>
                </a:lnTo>
                <a:lnTo>
                  <a:pt x="284" y="10"/>
                </a:lnTo>
                <a:lnTo>
                  <a:pt x="284" y="10"/>
                </a:lnTo>
                <a:lnTo>
                  <a:pt x="278" y="10"/>
                </a:lnTo>
                <a:lnTo>
                  <a:pt x="273" y="10"/>
                </a:lnTo>
                <a:lnTo>
                  <a:pt x="277" y="13"/>
                </a:lnTo>
                <a:lnTo>
                  <a:pt x="284" y="17"/>
                </a:lnTo>
                <a:lnTo>
                  <a:pt x="288" y="15"/>
                </a:lnTo>
                <a:lnTo>
                  <a:pt x="294" y="15"/>
                </a:lnTo>
                <a:lnTo>
                  <a:pt x="298" y="17"/>
                </a:lnTo>
                <a:lnTo>
                  <a:pt x="291" y="13"/>
                </a:lnTo>
                <a:lnTo>
                  <a:pt x="284" y="9"/>
                </a:lnTo>
                <a:close/>
                <a:moveTo>
                  <a:pt x="259" y="5"/>
                </a:moveTo>
                <a:lnTo>
                  <a:pt x="248" y="7"/>
                </a:lnTo>
                <a:lnTo>
                  <a:pt x="236" y="11"/>
                </a:lnTo>
                <a:lnTo>
                  <a:pt x="223" y="15"/>
                </a:lnTo>
                <a:lnTo>
                  <a:pt x="192" y="18"/>
                </a:lnTo>
                <a:lnTo>
                  <a:pt x="191" y="19"/>
                </a:lnTo>
                <a:lnTo>
                  <a:pt x="191" y="21"/>
                </a:lnTo>
                <a:lnTo>
                  <a:pt x="185" y="24"/>
                </a:lnTo>
                <a:lnTo>
                  <a:pt x="178" y="28"/>
                </a:lnTo>
                <a:lnTo>
                  <a:pt x="178" y="28"/>
                </a:lnTo>
                <a:lnTo>
                  <a:pt x="178" y="30"/>
                </a:lnTo>
                <a:lnTo>
                  <a:pt x="175" y="31"/>
                </a:lnTo>
                <a:lnTo>
                  <a:pt x="166" y="40"/>
                </a:lnTo>
                <a:lnTo>
                  <a:pt x="160" y="52"/>
                </a:lnTo>
                <a:lnTo>
                  <a:pt x="157" y="66"/>
                </a:lnTo>
                <a:lnTo>
                  <a:pt x="160" y="82"/>
                </a:lnTo>
                <a:lnTo>
                  <a:pt x="165" y="101"/>
                </a:lnTo>
                <a:lnTo>
                  <a:pt x="171" y="119"/>
                </a:lnTo>
                <a:lnTo>
                  <a:pt x="182" y="123"/>
                </a:lnTo>
                <a:lnTo>
                  <a:pt x="192" y="125"/>
                </a:lnTo>
                <a:lnTo>
                  <a:pt x="199" y="124"/>
                </a:lnTo>
                <a:lnTo>
                  <a:pt x="206" y="123"/>
                </a:lnTo>
                <a:lnTo>
                  <a:pt x="211" y="120"/>
                </a:lnTo>
                <a:lnTo>
                  <a:pt x="211" y="120"/>
                </a:lnTo>
                <a:lnTo>
                  <a:pt x="211" y="122"/>
                </a:lnTo>
                <a:lnTo>
                  <a:pt x="211" y="122"/>
                </a:lnTo>
                <a:lnTo>
                  <a:pt x="200" y="129"/>
                </a:lnTo>
                <a:lnTo>
                  <a:pt x="189" y="131"/>
                </a:lnTo>
                <a:lnTo>
                  <a:pt x="177" y="128"/>
                </a:lnTo>
                <a:lnTo>
                  <a:pt x="181" y="135"/>
                </a:lnTo>
                <a:lnTo>
                  <a:pt x="186" y="141"/>
                </a:lnTo>
                <a:lnTo>
                  <a:pt x="196" y="144"/>
                </a:lnTo>
                <a:lnTo>
                  <a:pt x="206" y="145"/>
                </a:lnTo>
                <a:lnTo>
                  <a:pt x="216" y="144"/>
                </a:lnTo>
                <a:lnTo>
                  <a:pt x="224" y="144"/>
                </a:lnTo>
                <a:lnTo>
                  <a:pt x="234" y="143"/>
                </a:lnTo>
                <a:lnTo>
                  <a:pt x="244" y="139"/>
                </a:lnTo>
                <a:lnTo>
                  <a:pt x="250" y="133"/>
                </a:lnTo>
                <a:lnTo>
                  <a:pt x="250" y="133"/>
                </a:lnTo>
                <a:lnTo>
                  <a:pt x="250" y="133"/>
                </a:lnTo>
                <a:lnTo>
                  <a:pt x="245" y="141"/>
                </a:lnTo>
                <a:lnTo>
                  <a:pt x="237" y="145"/>
                </a:lnTo>
                <a:lnTo>
                  <a:pt x="227" y="148"/>
                </a:lnTo>
                <a:lnTo>
                  <a:pt x="217" y="149"/>
                </a:lnTo>
                <a:lnTo>
                  <a:pt x="216" y="149"/>
                </a:lnTo>
                <a:lnTo>
                  <a:pt x="228" y="153"/>
                </a:lnTo>
                <a:lnTo>
                  <a:pt x="238" y="154"/>
                </a:lnTo>
                <a:lnTo>
                  <a:pt x="249" y="153"/>
                </a:lnTo>
                <a:lnTo>
                  <a:pt x="261" y="150"/>
                </a:lnTo>
                <a:lnTo>
                  <a:pt x="273" y="145"/>
                </a:lnTo>
                <a:lnTo>
                  <a:pt x="284" y="139"/>
                </a:lnTo>
                <a:lnTo>
                  <a:pt x="296" y="136"/>
                </a:lnTo>
                <a:lnTo>
                  <a:pt x="296" y="136"/>
                </a:lnTo>
                <a:lnTo>
                  <a:pt x="295" y="136"/>
                </a:lnTo>
                <a:lnTo>
                  <a:pt x="295" y="137"/>
                </a:lnTo>
                <a:lnTo>
                  <a:pt x="296" y="136"/>
                </a:lnTo>
                <a:lnTo>
                  <a:pt x="296" y="136"/>
                </a:lnTo>
                <a:lnTo>
                  <a:pt x="296" y="137"/>
                </a:lnTo>
                <a:lnTo>
                  <a:pt x="296" y="137"/>
                </a:lnTo>
                <a:lnTo>
                  <a:pt x="283" y="152"/>
                </a:lnTo>
                <a:lnTo>
                  <a:pt x="267" y="162"/>
                </a:lnTo>
                <a:lnTo>
                  <a:pt x="250" y="167"/>
                </a:lnTo>
                <a:lnTo>
                  <a:pt x="231" y="170"/>
                </a:lnTo>
                <a:lnTo>
                  <a:pt x="211" y="169"/>
                </a:lnTo>
                <a:lnTo>
                  <a:pt x="194" y="161"/>
                </a:lnTo>
                <a:lnTo>
                  <a:pt x="179" y="149"/>
                </a:lnTo>
                <a:lnTo>
                  <a:pt x="169" y="133"/>
                </a:lnTo>
                <a:lnTo>
                  <a:pt x="156" y="110"/>
                </a:lnTo>
                <a:lnTo>
                  <a:pt x="149" y="82"/>
                </a:lnTo>
                <a:lnTo>
                  <a:pt x="147" y="91"/>
                </a:lnTo>
                <a:lnTo>
                  <a:pt x="147" y="102"/>
                </a:lnTo>
                <a:lnTo>
                  <a:pt x="147" y="141"/>
                </a:lnTo>
                <a:lnTo>
                  <a:pt x="149" y="181"/>
                </a:lnTo>
                <a:lnTo>
                  <a:pt x="150" y="181"/>
                </a:lnTo>
                <a:lnTo>
                  <a:pt x="152" y="179"/>
                </a:lnTo>
                <a:lnTo>
                  <a:pt x="153" y="181"/>
                </a:lnTo>
                <a:lnTo>
                  <a:pt x="153" y="181"/>
                </a:lnTo>
                <a:lnTo>
                  <a:pt x="152" y="209"/>
                </a:lnTo>
                <a:lnTo>
                  <a:pt x="156" y="238"/>
                </a:lnTo>
                <a:lnTo>
                  <a:pt x="157" y="246"/>
                </a:lnTo>
                <a:lnTo>
                  <a:pt x="166" y="237"/>
                </a:lnTo>
                <a:lnTo>
                  <a:pt x="177" y="230"/>
                </a:lnTo>
                <a:lnTo>
                  <a:pt x="189" y="226"/>
                </a:lnTo>
                <a:lnTo>
                  <a:pt x="208" y="225"/>
                </a:lnTo>
                <a:lnTo>
                  <a:pt x="229" y="228"/>
                </a:lnTo>
                <a:lnTo>
                  <a:pt x="241" y="230"/>
                </a:lnTo>
                <a:lnTo>
                  <a:pt x="255" y="234"/>
                </a:lnTo>
                <a:lnTo>
                  <a:pt x="266" y="240"/>
                </a:lnTo>
                <a:lnTo>
                  <a:pt x="266" y="241"/>
                </a:lnTo>
                <a:lnTo>
                  <a:pt x="266" y="241"/>
                </a:lnTo>
                <a:lnTo>
                  <a:pt x="265" y="241"/>
                </a:lnTo>
                <a:lnTo>
                  <a:pt x="252" y="236"/>
                </a:lnTo>
                <a:lnTo>
                  <a:pt x="234" y="233"/>
                </a:lnTo>
                <a:lnTo>
                  <a:pt x="217" y="230"/>
                </a:lnTo>
                <a:lnTo>
                  <a:pt x="203" y="230"/>
                </a:lnTo>
                <a:lnTo>
                  <a:pt x="186" y="233"/>
                </a:lnTo>
                <a:lnTo>
                  <a:pt x="173" y="240"/>
                </a:lnTo>
                <a:lnTo>
                  <a:pt x="161" y="249"/>
                </a:lnTo>
                <a:lnTo>
                  <a:pt x="173" y="243"/>
                </a:lnTo>
                <a:lnTo>
                  <a:pt x="183" y="242"/>
                </a:lnTo>
                <a:lnTo>
                  <a:pt x="185" y="242"/>
                </a:lnTo>
                <a:lnTo>
                  <a:pt x="187" y="242"/>
                </a:lnTo>
                <a:lnTo>
                  <a:pt x="190" y="242"/>
                </a:lnTo>
                <a:lnTo>
                  <a:pt x="194" y="242"/>
                </a:lnTo>
                <a:lnTo>
                  <a:pt x="194" y="242"/>
                </a:lnTo>
                <a:lnTo>
                  <a:pt x="200" y="242"/>
                </a:lnTo>
                <a:lnTo>
                  <a:pt x="207" y="242"/>
                </a:lnTo>
                <a:lnTo>
                  <a:pt x="220" y="238"/>
                </a:lnTo>
                <a:lnTo>
                  <a:pt x="234" y="238"/>
                </a:lnTo>
                <a:lnTo>
                  <a:pt x="234" y="238"/>
                </a:lnTo>
                <a:lnTo>
                  <a:pt x="234" y="238"/>
                </a:lnTo>
                <a:lnTo>
                  <a:pt x="234" y="238"/>
                </a:lnTo>
                <a:lnTo>
                  <a:pt x="212" y="243"/>
                </a:lnTo>
                <a:lnTo>
                  <a:pt x="216" y="245"/>
                </a:lnTo>
                <a:lnTo>
                  <a:pt x="217" y="246"/>
                </a:lnTo>
                <a:lnTo>
                  <a:pt x="219" y="249"/>
                </a:lnTo>
                <a:lnTo>
                  <a:pt x="219" y="249"/>
                </a:lnTo>
                <a:lnTo>
                  <a:pt x="219" y="250"/>
                </a:lnTo>
                <a:lnTo>
                  <a:pt x="217" y="247"/>
                </a:lnTo>
                <a:lnTo>
                  <a:pt x="215" y="246"/>
                </a:lnTo>
                <a:lnTo>
                  <a:pt x="211" y="246"/>
                </a:lnTo>
                <a:lnTo>
                  <a:pt x="207" y="246"/>
                </a:lnTo>
                <a:lnTo>
                  <a:pt x="200" y="249"/>
                </a:lnTo>
                <a:lnTo>
                  <a:pt x="194" y="253"/>
                </a:lnTo>
                <a:lnTo>
                  <a:pt x="189" y="257"/>
                </a:lnTo>
                <a:lnTo>
                  <a:pt x="191" y="258"/>
                </a:lnTo>
                <a:lnTo>
                  <a:pt x="194" y="259"/>
                </a:lnTo>
                <a:lnTo>
                  <a:pt x="196" y="261"/>
                </a:lnTo>
                <a:lnTo>
                  <a:pt x="198" y="262"/>
                </a:lnTo>
                <a:lnTo>
                  <a:pt x="198" y="263"/>
                </a:lnTo>
                <a:lnTo>
                  <a:pt x="196" y="264"/>
                </a:lnTo>
                <a:lnTo>
                  <a:pt x="196" y="264"/>
                </a:lnTo>
                <a:lnTo>
                  <a:pt x="195" y="264"/>
                </a:lnTo>
                <a:lnTo>
                  <a:pt x="195" y="264"/>
                </a:lnTo>
                <a:lnTo>
                  <a:pt x="195" y="263"/>
                </a:lnTo>
                <a:lnTo>
                  <a:pt x="190" y="262"/>
                </a:lnTo>
                <a:lnTo>
                  <a:pt x="183" y="262"/>
                </a:lnTo>
                <a:lnTo>
                  <a:pt x="181" y="266"/>
                </a:lnTo>
                <a:lnTo>
                  <a:pt x="178" y="270"/>
                </a:lnTo>
                <a:lnTo>
                  <a:pt x="177" y="272"/>
                </a:lnTo>
                <a:lnTo>
                  <a:pt x="179" y="272"/>
                </a:lnTo>
                <a:lnTo>
                  <a:pt x="183" y="274"/>
                </a:lnTo>
                <a:lnTo>
                  <a:pt x="189" y="276"/>
                </a:lnTo>
                <a:lnTo>
                  <a:pt x="192" y="278"/>
                </a:lnTo>
                <a:lnTo>
                  <a:pt x="192" y="279"/>
                </a:lnTo>
                <a:lnTo>
                  <a:pt x="192" y="280"/>
                </a:lnTo>
                <a:lnTo>
                  <a:pt x="191" y="280"/>
                </a:lnTo>
                <a:lnTo>
                  <a:pt x="191" y="280"/>
                </a:lnTo>
                <a:lnTo>
                  <a:pt x="187" y="280"/>
                </a:lnTo>
                <a:lnTo>
                  <a:pt x="185" y="279"/>
                </a:lnTo>
                <a:lnTo>
                  <a:pt x="181" y="279"/>
                </a:lnTo>
                <a:lnTo>
                  <a:pt x="174" y="278"/>
                </a:lnTo>
                <a:lnTo>
                  <a:pt x="169" y="289"/>
                </a:lnTo>
                <a:lnTo>
                  <a:pt x="162" y="300"/>
                </a:lnTo>
                <a:lnTo>
                  <a:pt x="161" y="300"/>
                </a:lnTo>
                <a:lnTo>
                  <a:pt x="162" y="313"/>
                </a:lnTo>
                <a:lnTo>
                  <a:pt x="165" y="325"/>
                </a:lnTo>
                <a:lnTo>
                  <a:pt x="177" y="346"/>
                </a:lnTo>
                <a:lnTo>
                  <a:pt x="186" y="362"/>
                </a:lnTo>
                <a:lnTo>
                  <a:pt x="200" y="375"/>
                </a:lnTo>
                <a:lnTo>
                  <a:pt x="217" y="381"/>
                </a:lnTo>
                <a:lnTo>
                  <a:pt x="242" y="386"/>
                </a:lnTo>
                <a:lnTo>
                  <a:pt x="267" y="389"/>
                </a:lnTo>
                <a:lnTo>
                  <a:pt x="300" y="392"/>
                </a:lnTo>
                <a:lnTo>
                  <a:pt x="333" y="392"/>
                </a:lnTo>
                <a:lnTo>
                  <a:pt x="363" y="388"/>
                </a:lnTo>
                <a:lnTo>
                  <a:pt x="392" y="385"/>
                </a:lnTo>
                <a:lnTo>
                  <a:pt x="403" y="384"/>
                </a:lnTo>
                <a:lnTo>
                  <a:pt x="412" y="384"/>
                </a:lnTo>
                <a:lnTo>
                  <a:pt x="412" y="384"/>
                </a:lnTo>
                <a:lnTo>
                  <a:pt x="385" y="381"/>
                </a:lnTo>
                <a:lnTo>
                  <a:pt x="358" y="372"/>
                </a:lnTo>
                <a:lnTo>
                  <a:pt x="334" y="360"/>
                </a:lnTo>
                <a:lnTo>
                  <a:pt x="312" y="342"/>
                </a:lnTo>
                <a:lnTo>
                  <a:pt x="294" y="322"/>
                </a:lnTo>
                <a:lnTo>
                  <a:pt x="280" y="297"/>
                </a:lnTo>
                <a:lnTo>
                  <a:pt x="278" y="291"/>
                </a:lnTo>
                <a:lnTo>
                  <a:pt x="279" y="283"/>
                </a:lnTo>
                <a:lnTo>
                  <a:pt x="280" y="276"/>
                </a:lnTo>
                <a:lnTo>
                  <a:pt x="286" y="271"/>
                </a:lnTo>
                <a:lnTo>
                  <a:pt x="294" y="270"/>
                </a:lnTo>
                <a:lnTo>
                  <a:pt x="315" y="272"/>
                </a:lnTo>
                <a:lnTo>
                  <a:pt x="312" y="267"/>
                </a:lnTo>
                <a:lnTo>
                  <a:pt x="309" y="262"/>
                </a:lnTo>
                <a:lnTo>
                  <a:pt x="307" y="255"/>
                </a:lnTo>
                <a:lnTo>
                  <a:pt x="304" y="245"/>
                </a:lnTo>
                <a:lnTo>
                  <a:pt x="300" y="232"/>
                </a:lnTo>
                <a:lnTo>
                  <a:pt x="299" y="220"/>
                </a:lnTo>
                <a:lnTo>
                  <a:pt x="300" y="208"/>
                </a:lnTo>
                <a:lnTo>
                  <a:pt x="305" y="198"/>
                </a:lnTo>
                <a:lnTo>
                  <a:pt x="319" y="188"/>
                </a:lnTo>
                <a:lnTo>
                  <a:pt x="334" y="184"/>
                </a:lnTo>
                <a:lnTo>
                  <a:pt x="328" y="174"/>
                </a:lnTo>
                <a:lnTo>
                  <a:pt x="326" y="165"/>
                </a:lnTo>
                <a:lnTo>
                  <a:pt x="330" y="154"/>
                </a:lnTo>
                <a:lnTo>
                  <a:pt x="338" y="146"/>
                </a:lnTo>
                <a:lnTo>
                  <a:pt x="350" y="141"/>
                </a:lnTo>
                <a:lnTo>
                  <a:pt x="361" y="137"/>
                </a:lnTo>
                <a:lnTo>
                  <a:pt x="385" y="131"/>
                </a:lnTo>
                <a:lnTo>
                  <a:pt x="409" y="128"/>
                </a:lnTo>
                <a:lnTo>
                  <a:pt x="434" y="128"/>
                </a:lnTo>
                <a:lnTo>
                  <a:pt x="458" y="129"/>
                </a:lnTo>
                <a:lnTo>
                  <a:pt x="484" y="136"/>
                </a:lnTo>
                <a:lnTo>
                  <a:pt x="509" y="140"/>
                </a:lnTo>
                <a:lnTo>
                  <a:pt x="509" y="140"/>
                </a:lnTo>
                <a:lnTo>
                  <a:pt x="509" y="141"/>
                </a:lnTo>
                <a:lnTo>
                  <a:pt x="508" y="141"/>
                </a:lnTo>
                <a:lnTo>
                  <a:pt x="508" y="141"/>
                </a:lnTo>
                <a:lnTo>
                  <a:pt x="483" y="140"/>
                </a:lnTo>
                <a:lnTo>
                  <a:pt x="459" y="136"/>
                </a:lnTo>
                <a:lnTo>
                  <a:pt x="435" y="135"/>
                </a:lnTo>
                <a:lnTo>
                  <a:pt x="401" y="136"/>
                </a:lnTo>
                <a:lnTo>
                  <a:pt x="368" y="143"/>
                </a:lnTo>
                <a:lnTo>
                  <a:pt x="361" y="144"/>
                </a:lnTo>
                <a:lnTo>
                  <a:pt x="353" y="146"/>
                </a:lnTo>
                <a:lnTo>
                  <a:pt x="345" y="149"/>
                </a:lnTo>
                <a:lnTo>
                  <a:pt x="338" y="154"/>
                </a:lnTo>
                <a:lnTo>
                  <a:pt x="336" y="160"/>
                </a:lnTo>
                <a:lnTo>
                  <a:pt x="337" y="167"/>
                </a:lnTo>
                <a:lnTo>
                  <a:pt x="342" y="175"/>
                </a:lnTo>
                <a:lnTo>
                  <a:pt x="347" y="183"/>
                </a:lnTo>
                <a:lnTo>
                  <a:pt x="347" y="183"/>
                </a:lnTo>
                <a:lnTo>
                  <a:pt x="346" y="179"/>
                </a:lnTo>
                <a:lnTo>
                  <a:pt x="346" y="174"/>
                </a:lnTo>
                <a:lnTo>
                  <a:pt x="346" y="169"/>
                </a:lnTo>
                <a:lnTo>
                  <a:pt x="347" y="165"/>
                </a:lnTo>
                <a:lnTo>
                  <a:pt x="350" y="160"/>
                </a:lnTo>
                <a:lnTo>
                  <a:pt x="353" y="156"/>
                </a:lnTo>
                <a:lnTo>
                  <a:pt x="355" y="152"/>
                </a:lnTo>
                <a:lnTo>
                  <a:pt x="364" y="146"/>
                </a:lnTo>
                <a:lnTo>
                  <a:pt x="375" y="144"/>
                </a:lnTo>
                <a:lnTo>
                  <a:pt x="384" y="143"/>
                </a:lnTo>
                <a:lnTo>
                  <a:pt x="387" y="143"/>
                </a:lnTo>
                <a:lnTo>
                  <a:pt x="389" y="141"/>
                </a:lnTo>
                <a:lnTo>
                  <a:pt x="392" y="141"/>
                </a:lnTo>
                <a:lnTo>
                  <a:pt x="395" y="143"/>
                </a:lnTo>
                <a:lnTo>
                  <a:pt x="397" y="143"/>
                </a:lnTo>
                <a:lnTo>
                  <a:pt x="399" y="144"/>
                </a:lnTo>
                <a:lnTo>
                  <a:pt x="399" y="144"/>
                </a:lnTo>
                <a:lnTo>
                  <a:pt x="397" y="145"/>
                </a:lnTo>
                <a:lnTo>
                  <a:pt x="397" y="145"/>
                </a:lnTo>
                <a:lnTo>
                  <a:pt x="396" y="144"/>
                </a:lnTo>
                <a:lnTo>
                  <a:pt x="393" y="144"/>
                </a:lnTo>
                <a:lnTo>
                  <a:pt x="391" y="145"/>
                </a:lnTo>
                <a:lnTo>
                  <a:pt x="387" y="145"/>
                </a:lnTo>
                <a:lnTo>
                  <a:pt x="384" y="146"/>
                </a:lnTo>
                <a:lnTo>
                  <a:pt x="383" y="146"/>
                </a:lnTo>
                <a:lnTo>
                  <a:pt x="371" y="149"/>
                </a:lnTo>
                <a:lnTo>
                  <a:pt x="361" y="153"/>
                </a:lnTo>
                <a:lnTo>
                  <a:pt x="354" y="158"/>
                </a:lnTo>
                <a:lnTo>
                  <a:pt x="351" y="166"/>
                </a:lnTo>
                <a:lnTo>
                  <a:pt x="351" y="174"/>
                </a:lnTo>
                <a:lnTo>
                  <a:pt x="353" y="179"/>
                </a:lnTo>
                <a:lnTo>
                  <a:pt x="355" y="184"/>
                </a:lnTo>
                <a:lnTo>
                  <a:pt x="364" y="184"/>
                </a:lnTo>
                <a:lnTo>
                  <a:pt x="372" y="187"/>
                </a:lnTo>
                <a:lnTo>
                  <a:pt x="379" y="187"/>
                </a:lnTo>
                <a:lnTo>
                  <a:pt x="388" y="190"/>
                </a:lnTo>
                <a:lnTo>
                  <a:pt x="400" y="192"/>
                </a:lnTo>
                <a:lnTo>
                  <a:pt x="412" y="196"/>
                </a:lnTo>
                <a:lnTo>
                  <a:pt x="421" y="200"/>
                </a:lnTo>
                <a:lnTo>
                  <a:pt x="431" y="200"/>
                </a:lnTo>
                <a:lnTo>
                  <a:pt x="442" y="200"/>
                </a:lnTo>
                <a:lnTo>
                  <a:pt x="443" y="200"/>
                </a:lnTo>
                <a:lnTo>
                  <a:pt x="445" y="200"/>
                </a:lnTo>
                <a:lnTo>
                  <a:pt x="447" y="200"/>
                </a:lnTo>
                <a:lnTo>
                  <a:pt x="448" y="200"/>
                </a:lnTo>
                <a:lnTo>
                  <a:pt x="450" y="202"/>
                </a:lnTo>
                <a:lnTo>
                  <a:pt x="451" y="203"/>
                </a:lnTo>
                <a:lnTo>
                  <a:pt x="451" y="203"/>
                </a:lnTo>
                <a:lnTo>
                  <a:pt x="456" y="203"/>
                </a:lnTo>
                <a:lnTo>
                  <a:pt x="463" y="203"/>
                </a:lnTo>
                <a:lnTo>
                  <a:pt x="463" y="203"/>
                </a:lnTo>
                <a:lnTo>
                  <a:pt x="463" y="204"/>
                </a:lnTo>
                <a:lnTo>
                  <a:pt x="462" y="205"/>
                </a:lnTo>
                <a:lnTo>
                  <a:pt x="462" y="205"/>
                </a:lnTo>
                <a:lnTo>
                  <a:pt x="455" y="207"/>
                </a:lnTo>
                <a:lnTo>
                  <a:pt x="448" y="208"/>
                </a:lnTo>
                <a:lnTo>
                  <a:pt x="446" y="208"/>
                </a:lnTo>
                <a:lnTo>
                  <a:pt x="443" y="209"/>
                </a:lnTo>
                <a:lnTo>
                  <a:pt x="455" y="213"/>
                </a:lnTo>
                <a:lnTo>
                  <a:pt x="464" y="208"/>
                </a:lnTo>
                <a:lnTo>
                  <a:pt x="475" y="207"/>
                </a:lnTo>
                <a:lnTo>
                  <a:pt x="484" y="209"/>
                </a:lnTo>
                <a:lnTo>
                  <a:pt x="484" y="211"/>
                </a:lnTo>
                <a:lnTo>
                  <a:pt x="484" y="211"/>
                </a:lnTo>
                <a:lnTo>
                  <a:pt x="483" y="212"/>
                </a:lnTo>
                <a:lnTo>
                  <a:pt x="471" y="211"/>
                </a:lnTo>
                <a:lnTo>
                  <a:pt x="460" y="215"/>
                </a:lnTo>
                <a:lnTo>
                  <a:pt x="475" y="220"/>
                </a:lnTo>
                <a:lnTo>
                  <a:pt x="477" y="220"/>
                </a:lnTo>
                <a:lnTo>
                  <a:pt x="484" y="219"/>
                </a:lnTo>
                <a:lnTo>
                  <a:pt x="490" y="220"/>
                </a:lnTo>
                <a:lnTo>
                  <a:pt x="497" y="221"/>
                </a:lnTo>
                <a:lnTo>
                  <a:pt x="497" y="221"/>
                </a:lnTo>
                <a:lnTo>
                  <a:pt x="497" y="221"/>
                </a:lnTo>
                <a:lnTo>
                  <a:pt x="496" y="223"/>
                </a:lnTo>
                <a:lnTo>
                  <a:pt x="496" y="223"/>
                </a:lnTo>
                <a:lnTo>
                  <a:pt x="488" y="224"/>
                </a:lnTo>
                <a:lnTo>
                  <a:pt x="497" y="226"/>
                </a:lnTo>
                <a:lnTo>
                  <a:pt x="497" y="228"/>
                </a:lnTo>
                <a:lnTo>
                  <a:pt x="501" y="226"/>
                </a:lnTo>
                <a:lnTo>
                  <a:pt x="505" y="226"/>
                </a:lnTo>
                <a:lnTo>
                  <a:pt x="509" y="226"/>
                </a:lnTo>
                <a:lnTo>
                  <a:pt x="513" y="226"/>
                </a:lnTo>
                <a:lnTo>
                  <a:pt x="517" y="226"/>
                </a:lnTo>
                <a:lnTo>
                  <a:pt x="521" y="228"/>
                </a:lnTo>
                <a:lnTo>
                  <a:pt x="521" y="229"/>
                </a:lnTo>
                <a:lnTo>
                  <a:pt x="521" y="230"/>
                </a:lnTo>
                <a:lnTo>
                  <a:pt x="519" y="230"/>
                </a:lnTo>
                <a:lnTo>
                  <a:pt x="513" y="229"/>
                </a:lnTo>
                <a:lnTo>
                  <a:pt x="506" y="230"/>
                </a:lnTo>
                <a:lnTo>
                  <a:pt x="511" y="232"/>
                </a:lnTo>
                <a:lnTo>
                  <a:pt x="517" y="234"/>
                </a:lnTo>
                <a:lnTo>
                  <a:pt x="521" y="237"/>
                </a:lnTo>
                <a:lnTo>
                  <a:pt x="526" y="238"/>
                </a:lnTo>
                <a:lnTo>
                  <a:pt x="531" y="241"/>
                </a:lnTo>
                <a:lnTo>
                  <a:pt x="538" y="242"/>
                </a:lnTo>
                <a:lnTo>
                  <a:pt x="544" y="241"/>
                </a:lnTo>
                <a:lnTo>
                  <a:pt x="548" y="238"/>
                </a:lnTo>
                <a:lnTo>
                  <a:pt x="551" y="236"/>
                </a:lnTo>
                <a:lnTo>
                  <a:pt x="555" y="232"/>
                </a:lnTo>
                <a:lnTo>
                  <a:pt x="559" y="228"/>
                </a:lnTo>
                <a:lnTo>
                  <a:pt x="561" y="224"/>
                </a:lnTo>
                <a:lnTo>
                  <a:pt x="569" y="212"/>
                </a:lnTo>
                <a:lnTo>
                  <a:pt x="571" y="199"/>
                </a:lnTo>
                <a:lnTo>
                  <a:pt x="568" y="184"/>
                </a:lnTo>
                <a:lnTo>
                  <a:pt x="561" y="173"/>
                </a:lnTo>
                <a:lnTo>
                  <a:pt x="550" y="170"/>
                </a:lnTo>
                <a:lnTo>
                  <a:pt x="540" y="166"/>
                </a:lnTo>
                <a:lnTo>
                  <a:pt x="539" y="165"/>
                </a:lnTo>
                <a:lnTo>
                  <a:pt x="539" y="162"/>
                </a:lnTo>
                <a:lnTo>
                  <a:pt x="540" y="161"/>
                </a:lnTo>
                <a:lnTo>
                  <a:pt x="542" y="158"/>
                </a:lnTo>
                <a:lnTo>
                  <a:pt x="543" y="157"/>
                </a:lnTo>
                <a:lnTo>
                  <a:pt x="544" y="156"/>
                </a:lnTo>
                <a:lnTo>
                  <a:pt x="538" y="152"/>
                </a:lnTo>
                <a:lnTo>
                  <a:pt x="536" y="152"/>
                </a:lnTo>
                <a:lnTo>
                  <a:pt x="536" y="150"/>
                </a:lnTo>
                <a:lnTo>
                  <a:pt x="538" y="149"/>
                </a:lnTo>
                <a:lnTo>
                  <a:pt x="539" y="148"/>
                </a:lnTo>
                <a:lnTo>
                  <a:pt x="542" y="146"/>
                </a:lnTo>
                <a:lnTo>
                  <a:pt x="543" y="145"/>
                </a:lnTo>
                <a:lnTo>
                  <a:pt x="544" y="145"/>
                </a:lnTo>
                <a:lnTo>
                  <a:pt x="559" y="150"/>
                </a:lnTo>
                <a:lnTo>
                  <a:pt x="569" y="161"/>
                </a:lnTo>
                <a:lnTo>
                  <a:pt x="589" y="160"/>
                </a:lnTo>
                <a:lnTo>
                  <a:pt x="606" y="157"/>
                </a:lnTo>
                <a:lnTo>
                  <a:pt x="656" y="149"/>
                </a:lnTo>
                <a:lnTo>
                  <a:pt x="701" y="141"/>
                </a:lnTo>
                <a:lnTo>
                  <a:pt x="745" y="135"/>
                </a:lnTo>
                <a:lnTo>
                  <a:pt x="770" y="131"/>
                </a:lnTo>
                <a:lnTo>
                  <a:pt x="779" y="128"/>
                </a:lnTo>
                <a:lnTo>
                  <a:pt x="785" y="122"/>
                </a:lnTo>
                <a:lnTo>
                  <a:pt x="783" y="114"/>
                </a:lnTo>
                <a:lnTo>
                  <a:pt x="778" y="106"/>
                </a:lnTo>
                <a:lnTo>
                  <a:pt x="765" y="97"/>
                </a:lnTo>
                <a:lnTo>
                  <a:pt x="749" y="91"/>
                </a:lnTo>
                <a:lnTo>
                  <a:pt x="733" y="87"/>
                </a:lnTo>
                <a:lnTo>
                  <a:pt x="716" y="86"/>
                </a:lnTo>
                <a:lnTo>
                  <a:pt x="674" y="82"/>
                </a:lnTo>
                <a:lnTo>
                  <a:pt x="632" y="81"/>
                </a:lnTo>
                <a:lnTo>
                  <a:pt x="538" y="81"/>
                </a:lnTo>
                <a:lnTo>
                  <a:pt x="513" y="81"/>
                </a:lnTo>
                <a:lnTo>
                  <a:pt x="488" y="81"/>
                </a:lnTo>
                <a:lnTo>
                  <a:pt x="468" y="89"/>
                </a:lnTo>
                <a:lnTo>
                  <a:pt x="446" y="94"/>
                </a:lnTo>
                <a:lnTo>
                  <a:pt x="425" y="97"/>
                </a:lnTo>
                <a:lnTo>
                  <a:pt x="404" y="99"/>
                </a:lnTo>
                <a:lnTo>
                  <a:pt x="372" y="106"/>
                </a:lnTo>
                <a:lnTo>
                  <a:pt x="341" y="111"/>
                </a:lnTo>
                <a:lnTo>
                  <a:pt x="336" y="110"/>
                </a:lnTo>
                <a:lnTo>
                  <a:pt x="345" y="114"/>
                </a:lnTo>
                <a:lnTo>
                  <a:pt x="355" y="116"/>
                </a:lnTo>
                <a:lnTo>
                  <a:pt x="355" y="116"/>
                </a:lnTo>
                <a:lnTo>
                  <a:pt x="354" y="118"/>
                </a:lnTo>
                <a:lnTo>
                  <a:pt x="341" y="116"/>
                </a:lnTo>
                <a:lnTo>
                  <a:pt x="328" y="114"/>
                </a:lnTo>
                <a:lnTo>
                  <a:pt x="316" y="107"/>
                </a:lnTo>
                <a:lnTo>
                  <a:pt x="313" y="107"/>
                </a:lnTo>
                <a:lnTo>
                  <a:pt x="319" y="111"/>
                </a:lnTo>
                <a:lnTo>
                  <a:pt x="324" y="116"/>
                </a:lnTo>
                <a:lnTo>
                  <a:pt x="330" y="122"/>
                </a:lnTo>
                <a:lnTo>
                  <a:pt x="330" y="122"/>
                </a:lnTo>
                <a:lnTo>
                  <a:pt x="329" y="122"/>
                </a:lnTo>
                <a:lnTo>
                  <a:pt x="325" y="122"/>
                </a:lnTo>
                <a:lnTo>
                  <a:pt x="321" y="119"/>
                </a:lnTo>
                <a:lnTo>
                  <a:pt x="316" y="116"/>
                </a:lnTo>
                <a:lnTo>
                  <a:pt x="312" y="114"/>
                </a:lnTo>
                <a:lnTo>
                  <a:pt x="309" y="111"/>
                </a:lnTo>
                <a:lnTo>
                  <a:pt x="295" y="99"/>
                </a:lnTo>
                <a:lnTo>
                  <a:pt x="292" y="99"/>
                </a:lnTo>
                <a:lnTo>
                  <a:pt x="295" y="101"/>
                </a:lnTo>
                <a:lnTo>
                  <a:pt x="300" y="106"/>
                </a:lnTo>
                <a:lnTo>
                  <a:pt x="305" y="111"/>
                </a:lnTo>
                <a:lnTo>
                  <a:pt x="311" y="116"/>
                </a:lnTo>
                <a:lnTo>
                  <a:pt x="311" y="116"/>
                </a:lnTo>
                <a:lnTo>
                  <a:pt x="311" y="118"/>
                </a:lnTo>
                <a:lnTo>
                  <a:pt x="307" y="116"/>
                </a:lnTo>
                <a:lnTo>
                  <a:pt x="304" y="114"/>
                </a:lnTo>
                <a:lnTo>
                  <a:pt x="300" y="112"/>
                </a:lnTo>
                <a:lnTo>
                  <a:pt x="288" y="103"/>
                </a:lnTo>
                <a:lnTo>
                  <a:pt x="286" y="102"/>
                </a:lnTo>
                <a:lnTo>
                  <a:pt x="282" y="99"/>
                </a:lnTo>
                <a:lnTo>
                  <a:pt x="279" y="97"/>
                </a:lnTo>
                <a:lnTo>
                  <a:pt x="277" y="93"/>
                </a:lnTo>
                <a:lnTo>
                  <a:pt x="275" y="90"/>
                </a:lnTo>
                <a:lnTo>
                  <a:pt x="275" y="89"/>
                </a:lnTo>
                <a:lnTo>
                  <a:pt x="275" y="87"/>
                </a:lnTo>
                <a:lnTo>
                  <a:pt x="277" y="86"/>
                </a:lnTo>
                <a:lnTo>
                  <a:pt x="278" y="86"/>
                </a:lnTo>
                <a:lnTo>
                  <a:pt x="283" y="91"/>
                </a:lnTo>
                <a:lnTo>
                  <a:pt x="286" y="90"/>
                </a:lnTo>
                <a:lnTo>
                  <a:pt x="287" y="89"/>
                </a:lnTo>
                <a:lnTo>
                  <a:pt x="287" y="90"/>
                </a:lnTo>
                <a:lnTo>
                  <a:pt x="288" y="89"/>
                </a:lnTo>
                <a:lnTo>
                  <a:pt x="290" y="89"/>
                </a:lnTo>
                <a:lnTo>
                  <a:pt x="292" y="90"/>
                </a:lnTo>
                <a:lnTo>
                  <a:pt x="295" y="91"/>
                </a:lnTo>
                <a:lnTo>
                  <a:pt x="312" y="97"/>
                </a:lnTo>
                <a:lnTo>
                  <a:pt x="328" y="102"/>
                </a:lnTo>
                <a:lnTo>
                  <a:pt x="345" y="104"/>
                </a:lnTo>
                <a:lnTo>
                  <a:pt x="376" y="99"/>
                </a:lnTo>
                <a:lnTo>
                  <a:pt x="406" y="93"/>
                </a:lnTo>
                <a:lnTo>
                  <a:pt x="429" y="90"/>
                </a:lnTo>
                <a:lnTo>
                  <a:pt x="451" y="87"/>
                </a:lnTo>
                <a:lnTo>
                  <a:pt x="475" y="83"/>
                </a:lnTo>
                <a:lnTo>
                  <a:pt x="466" y="85"/>
                </a:lnTo>
                <a:lnTo>
                  <a:pt x="458" y="86"/>
                </a:lnTo>
                <a:lnTo>
                  <a:pt x="458" y="86"/>
                </a:lnTo>
                <a:lnTo>
                  <a:pt x="458" y="85"/>
                </a:lnTo>
                <a:lnTo>
                  <a:pt x="458" y="83"/>
                </a:lnTo>
                <a:lnTo>
                  <a:pt x="459" y="83"/>
                </a:lnTo>
                <a:lnTo>
                  <a:pt x="488" y="77"/>
                </a:lnTo>
                <a:lnTo>
                  <a:pt x="492" y="74"/>
                </a:lnTo>
                <a:lnTo>
                  <a:pt x="488" y="68"/>
                </a:lnTo>
                <a:lnTo>
                  <a:pt x="468" y="72"/>
                </a:lnTo>
                <a:lnTo>
                  <a:pt x="450" y="70"/>
                </a:lnTo>
                <a:lnTo>
                  <a:pt x="430" y="66"/>
                </a:lnTo>
                <a:lnTo>
                  <a:pt x="427" y="65"/>
                </a:lnTo>
                <a:lnTo>
                  <a:pt x="426" y="65"/>
                </a:lnTo>
                <a:lnTo>
                  <a:pt x="424" y="65"/>
                </a:lnTo>
                <a:lnTo>
                  <a:pt x="422" y="64"/>
                </a:lnTo>
                <a:lnTo>
                  <a:pt x="422" y="63"/>
                </a:lnTo>
                <a:lnTo>
                  <a:pt x="422" y="60"/>
                </a:lnTo>
                <a:lnTo>
                  <a:pt x="422" y="53"/>
                </a:lnTo>
                <a:lnTo>
                  <a:pt x="424" y="49"/>
                </a:lnTo>
                <a:lnTo>
                  <a:pt x="426" y="44"/>
                </a:lnTo>
                <a:lnTo>
                  <a:pt x="427" y="43"/>
                </a:lnTo>
                <a:lnTo>
                  <a:pt x="429" y="42"/>
                </a:lnTo>
                <a:lnTo>
                  <a:pt x="430" y="42"/>
                </a:lnTo>
                <a:lnTo>
                  <a:pt x="431" y="43"/>
                </a:lnTo>
                <a:lnTo>
                  <a:pt x="431" y="43"/>
                </a:lnTo>
                <a:lnTo>
                  <a:pt x="431" y="44"/>
                </a:lnTo>
                <a:lnTo>
                  <a:pt x="431" y="47"/>
                </a:lnTo>
                <a:lnTo>
                  <a:pt x="431" y="47"/>
                </a:lnTo>
                <a:lnTo>
                  <a:pt x="431" y="47"/>
                </a:lnTo>
                <a:lnTo>
                  <a:pt x="430" y="47"/>
                </a:lnTo>
                <a:lnTo>
                  <a:pt x="430" y="48"/>
                </a:lnTo>
                <a:lnTo>
                  <a:pt x="429" y="49"/>
                </a:lnTo>
                <a:lnTo>
                  <a:pt x="427" y="52"/>
                </a:lnTo>
                <a:lnTo>
                  <a:pt x="426" y="53"/>
                </a:lnTo>
                <a:lnTo>
                  <a:pt x="427" y="56"/>
                </a:lnTo>
                <a:lnTo>
                  <a:pt x="429" y="57"/>
                </a:lnTo>
                <a:lnTo>
                  <a:pt x="431" y="59"/>
                </a:lnTo>
                <a:lnTo>
                  <a:pt x="441" y="61"/>
                </a:lnTo>
                <a:lnTo>
                  <a:pt x="448" y="64"/>
                </a:lnTo>
                <a:lnTo>
                  <a:pt x="460" y="65"/>
                </a:lnTo>
                <a:lnTo>
                  <a:pt x="472" y="65"/>
                </a:lnTo>
                <a:lnTo>
                  <a:pt x="484" y="64"/>
                </a:lnTo>
                <a:lnTo>
                  <a:pt x="469" y="53"/>
                </a:lnTo>
                <a:lnTo>
                  <a:pt x="452" y="45"/>
                </a:lnTo>
                <a:lnTo>
                  <a:pt x="433" y="40"/>
                </a:lnTo>
                <a:lnTo>
                  <a:pt x="413" y="39"/>
                </a:lnTo>
                <a:lnTo>
                  <a:pt x="393" y="38"/>
                </a:lnTo>
                <a:lnTo>
                  <a:pt x="374" y="36"/>
                </a:lnTo>
                <a:lnTo>
                  <a:pt x="357" y="36"/>
                </a:lnTo>
                <a:lnTo>
                  <a:pt x="341" y="36"/>
                </a:lnTo>
                <a:lnTo>
                  <a:pt x="325" y="32"/>
                </a:lnTo>
                <a:lnTo>
                  <a:pt x="317" y="28"/>
                </a:lnTo>
                <a:lnTo>
                  <a:pt x="308" y="24"/>
                </a:lnTo>
                <a:lnTo>
                  <a:pt x="298" y="26"/>
                </a:lnTo>
                <a:lnTo>
                  <a:pt x="300" y="28"/>
                </a:lnTo>
                <a:lnTo>
                  <a:pt x="303" y="32"/>
                </a:lnTo>
                <a:lnTo>
                  <a:pt x="303" y="34"/>
                </a:lnTo>
                <a:lnTo>
                  <a:pt x="303" y="34"/>
                </a:lnTo>
                <a:lnTo>
                  <a:pt x="301" y="34"/>
                </a:lnTo>
                <a:lnTo>
                  <a:pt x="296" y="30"/>
                </a:lnTo>
                <a:lnTo>
                  <a:pt x="291" y="26"/>
                </a:lnTo>
                <a:lnTo>
                  <a:pt x="286" y="27"/>
                </a:lnTo>
                <a:lnTo>
                  <a:pt x="275" y="30"/>
                </a:lnTo>
                <a:lnTo>
                  <a:pt x="266" y="32"/>
                </a:lnTo>
                <a:lnTo>
                  <a:pt x="266" y="32"/>
                </a:lnTo>
                <a:lnTo>
                  <a:pt x="266" y="31"/>
                </a:lnTo>
                <a:lnTo>
                  <a:pt x="266" y="31"/>
                </a:lnTo>
                <a:lnTo>
                  <a:pt x="267" y="30"/>
                </a:lnTo>
                <a:lnTo>
                  <a:pt x="290" y="24"/>
                </a:lnTo>
                <a:lnTo>
                  <a:pt x="283" y="19"/>
                </a:lnTo>
                <a:lnTo>
                  <a:pt x="271" y="23"/>
                </a:lnTo>
                <a:lnTo>
                  <a:pt x="261" y="27"/>
                </a:lnTo>
                <a:lnTo>
                  <a:pt x="261" y="27"/>
                </a:lnTo>
                <a:lnTo>
                  <a:pt x="261" y="26"/>
                </a:lnTo>
                <a:lnTo>
                  <a:pt x="261" y="26"/>
                </a:lnTo>
                <a:lnTo>
                  <a:pt x="262" y="24"/>
                </a:lnTo>
                <a:lnTo>
                  <a:pt x="270" y="21"/>
                </a:lnTo>
                <a:lnTo>
                  <a:pt x="280" y="18"/>
                </a:lnTo>
                <a:lnTo>
                  <a:pt x="279" y="17"/>
                </a:lnTo>
                <a:lnTo>
                  <a:pt x="277" y="15"/>
                </a:lnTo>
                <a:lnTo>
                  <a:pt x="273" y="14"/>
                </a:lnTo>
                <a:lnTo>
                  <a:pt x="269" y="11"/>
                </a:lnTo>
                <a:lnTo>
                  <a:pt x="257" y="15"/>
                </a:lnTo>
                <a:lnTo>
                  <a:pt x="245" y="19"/>
                </a:lnTo>
                <a:lnTo>
                  <a:pt x="245" y="19"/>
                </a:lnTo>
                <a:lnTo>
                  <a:pt x="245" y="18"/>
                </a:lnTo>
                <a:lnTo>
                  <a:pt x="246" y="18"/>
                </a:lnTo>
                <a:lnTo>
                  <a:pt x="255" y="14"/>
                </a:lnTo>
                <a:lnTo>
                  <a:pt x="267" y="10"/>
                </a:lnTo>
                <a:lnTo>
                  <a:pt x="263" y="9"/>
                </a:lnTo>
                <a:lnTo>
                  <a:pt x="261" y="9"/>
                </a:lnTo>
                <a:lnTo>
                  <a:pt x="258" y="7"/>
                </a:lnTo>
                <a:lnTo>
                  <a:pt x="257" y="9"/>
                </a:lnTo>
                <a:lnTo>
                  <a:pt x="255" y="9"/>
                </a:lnTo>
                <a:lnTo>
                  <a:pt x="255" y="9"/>
                </a:lnTo>
                <a:lnTo>
                  <a:pt x="259" y="7"/>
                </a:lnTo>
                <a:lnTo>
                  <a:pt x="262" y="7"/>
                </a:lnTo>
                <a:lnTo>
                  <a:pt x="266" y="7"/>
                </a:lnTo>
                <a:lnTo>
                  <a:pt x="270" y="9"/>
                </a:lnTo>
                <a:lnTo>
                  <a:pt x="274" y="9"/>
                </a:lnTo>
                <a:lnTo>
                  <a:pt x="278" y="7"/>
                </a:lnTo>
                <a:lnTo>
                  <a:pt x="282" y="9"/>
                </a:lnTo>
                <a:lnTo>
                  <a:pt x="278" y="7"/>
                </a:lnTo>
                <a:lnTo>
                  <a:pt x="273" y="6"/>
                </a:lnTo>
                <a:lnTo>
                  <a:pt x="259" y="5"/>
                </a:lnTo>
                <a:close/>
                <a:moveTo>
                  <a:pt x="271" y="0"/>
                </a:moveTo>
                <a:lnTo>
                  <a:pt x="287" y="3"/>
                </a:lnTo>
                <a:lnTo>
                  <a:pt x="301" y="13"/>
                </a:lnTo>
                <a:lnTo>
                  <a:pt x="316" y="21"/>
                </a:lnTo>
                <a:lnTo>
                  <a:pt x="338" y="28"/>
                </a:lnTo>
                <a:lnTo>
                  <a:pt x="361" y="31"/>
                </a:lnTo>
                <a:lnTo>
                  <a:pt x="378" y="31"/>
                </a:lnTo>
                <a:lnTo>
                  <a:pt x="397" y="31"/>
                </a:lnTo>
                <a:lnTo>
                  <a:pt x="417" y="32"/>
                </a:lnTo>
                <a:lnTo>
                  <a:pt x="437" y="35"/>
                </a:lnTo>
                <a:lnTo>
                  <a:pt x="456" y="39"/>
                </a:lnTo>
                <a:lnTo>
                  <a:pt x="473" y="47"/>
                </a:lnTo>
                <a:lnTo>
                  <a:pt x="488" y="56"/>
                </a:lnTo>
                <a:lnTo>
                  <a:pt x="500" y="70"/>
                </a:lnTo>
                <a:lnTo>
                  <a:pt x="500" y="72"/>
                </a:lnTo>
                <a:lnTo>
                  <a:pt x="498" y="73"/>
                </a:lnTo>
                <a:lnTo>
                  <a:pt x="497" y="74"/>
                </a:lnTo>
                <a:lnTo>
                  <a:pt x="496" y="76"/>
                </a:lnTo>
                <a:lnTo>
                  <a:pt x="526" y="73"/>
                </a:lnTo>
                <a:lnTo>
                  <a:pt x="557" y="73"/>
                </a:lnTo>
                <a:lnTo>
                  <a:pt x="619" y="72"/>
                </a:lnTo>
                <a:lnTo>
                  <a:pt x="680" y="73"/>
                </a:lnTo>
                <a:lnTo>
                  <a:pt x="690" y="73"/>
                </a:lnTo>
                <a:lnTo>
                  <a:pt x="703" y="74"/>
                </a:lnTo>
                <a:lnTo>
                  <a:pt x="718" y="76"/>
                </a:lnTo>
                <a:lnTo>
                  <a:pt x="733" y="77"/>
                </a:lnTo>
                <a:lnTo>
                  <a:pt x="749" y="80"/>
                </a:lnTo>
                <a:lnTo>
                  <a:pt x="765" y="83"/>
                </a:lnTo>
                <a:lnTo>
                  <a:pt x="778" y="90"/>
                </a:lnTo>
                <a:lnTo>
                  <a:pt x="787" y="98"/>
                </a:lnTo>
                <a:lnTo>
                  <a:pt x="794" y="107"/>
                </a:lnTo>
                <a:lnTo>
                  <a:pt x="794" y="120"/>
                </a:lnTo>
                <a:lnTo>
                  <a:pt x="790" y="128"/>
                </a:lnTo>
                <a:lnTo>
                  <a:pt x="781" y="135"/>
                </a:lnTo>
                <a:lnTo>
                  <a:pt x="771" y="139"/>
                </a:lnTo>
                <a:lnTo>
                  <a:pt x="761" y="141"/>
                </a:lnTo>
                <a:lnTo>
                  <a:pt x="677" y="156"/>
                </a:lnTo>
                <a:lnTo>
                  <a:pt x="598" y="167"/>
                </a:lnTo>
                <a:lnTo>
                  <a:pt x="588" y="170"/>
                </a:lnTo>
                <a:lnTo>
                  <a:pt x="576" y="171"/>
                </a:lnTo>
                <a:lnTo>
                  <a:pt x="580" y="184"/>
                </a:lnTo>
                <a:lnTo>
                  <a:pt x="580" y="199"/>
                </a:lnTo>
                <a:lnTo>
                  <a:pt x="577" y="212"/>
                </a:lnTo>
                <a:lnTo>
                  <a:pt x="568" y="224"/>
                </a:lnTo>
                <a:lnTo>
                  <a:pt x="560" y="232"/>
                </a:lnTo>
                <a:lnTo>
                  <a:pt x="552" y="240"/>
                </a:lnTo>
                <a:lnTo>
                  <a:pt x="544" y="245"/>
                </a:lnTo>
                <a:lnTo>
                  <a:pt x="532" y="247"/>
                </a:lnTo>
                <a:lnTo>
                  <a:pt x="536" y="253"/>
                </a:lnTo>
                <a:lnTo>
                  <a:pt x="539" y="258"/>
                </a:lnTo>
                <a:lnTo>
                  <a:pt x="540" y="263"/>
                </a:lnTo>
                <a:lnTo>
                  <a:pt x="539" y="279"/>
                </a:lnTo>
                <a:lnTo>
                  <a:pt x="535" y="293"/>
                </a:lnTo>
                <a:lnTo>
                  <a:pt x="527" y="306"/>
                </a:lnTo>
                <a:lnTo>
                  <a:pt x="517" y="318"/>
                </a:lnTo>
                <a:lnTo>
                  <a:pt x="502" y="327"/>
                </a:lnTo>
                <a:lnTo>
                  <a:pt x="487" y="334"/>
                </a:lnTo>
                <a:lnTo>
                  <a:pt x="487" y="334"/>
                </a:lnTo>
                <a:lnTo>
                  <a:pt x="489" y="343"/>
                </a:lnTo>
                <a:lnTo>
                  <a:pt x="488" y="352"/>
                </a:lnTo>
                <a:lnTo>
                  <a:pt x="483" y="362"/>
                </a:lnTo>
                <a:lnTo>
                  <a:pt x="468" y="376"/>
                </a:lnTo>
                <a:lnTo>
                  <a:pt x="451" y="385"/>
                </a:lnTo>
                <a:lnTo>
                  <a:pt x="433" y="390"/>
                </a:lnTo>
                <a:lnTo>
                  <a:pt x="412" y="392"/>
                </a:lnTo>
                <a:lnTo>
                  <a:pt x="412" y="392"/>
                </a:lnTo>
                <a:lnTo>
                  <a:pt x="410" y="390"/>
                </a:lnTo>
                <a:lnTo>
                  <a:pt x="353" y="398"/>
                </a:lnTo>
                <a:lnTo>
                  <a:pt x="294" y="402"/>
                </a:lnTo>
                <a:lnTo>
                  <a:pt x="262" y="401"/>
                </a:lnTo>
                <a:lnTo>
                  <a:pt x="232" y="397"/>
                </a:lnTo>
                <a:lnTo>
                  <a:pt x="216" y="394"/>
                </a:lnTo>
                <a:lnTo>
                  <a:pt x="200" y="390"/>
                </a:lnTo>
                <a:lnTo>
                  <a:pt x="187" y="381"/>
                </a:lnTo>
                <a:lnTo>
                  <a:pt x="177" y="369"/>
                </a:lnTo>
                <a:lnTo>
                  <a:pt x="168" y="356"/>
                </a:lnTo>
                <a:lnTo>
                  <a:pt x="133" y="359"/>
                </a:lnTo>
                <a:lnTo>
                  <a:pt x="98" y="362"/>
                </a:lnTo>
                <a:lnTo>
                  <a:pt x="63" y="367"/>
                </a:lnTo>
                <a:lnTo>
                  <a:pt x="51" y="372"/>
                </a:lnTo>
                <a:lnTo>
                  <a:pt x="39" y="376"/>
                </a:lnTo>
                <a:lnTo>
                  <a:pt x="38" y="375"/>
                </a:lnTo>
                <a:lnTo>
                  <a:pt x="38" y="375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0" y="363"/>
                </a:lnTo>
                <a:lnTo>
                  <a:pt x="43" y="355"/>
                </a:lnTo>
                <a:lnTo>
                  <a:pt x="43" y="348"/>
                </a:lnTo>
                <a:lnTo>
                  <a:pt x="39" y="338"/>
                </a:lnTo>
                <a:lnTo>
                  <a:pt x="35" y="329"/>
                </a:lnTo>
                <a:lnTo>
                  <a:pt x="26" y="299"/>
                </a:lnTo>
                <a:lnTo>
                  <a:pt x="15" y="257"/>
                </a:lnTo>
                <a:lnTo>
                  <a:pt x="6" y="213"/>
                </a:lnTo>
                <a:lnTo>
                  <a:pt x="1" y="170"/>
                </a:lnTo>
                <a:lnTo>
                  <a:pt x="0" y="127"/>
                </a:lnTo>
                <a:lnTo>
                  <a:pt x="2" y="83"/>
                </a:lnTo>
                <a:lnTo>
                  <a:pt x="10" y="42"/>
                </a:lnTo>
                <a:lnTo>
                  <a:pt x="13" y="31"/>
                </a:lnTo>
                <a:lnTo>
                  <a:pt x="15" y="22"/>
                </a:lnTo>
                <a:lnTo>
                  <a:pt x="19" y="14"/>
                </a:lnTo>
                <a:lnTo>
                  <a:pt x="26" y="7"/>
                </a:lnTo>
                <a:lnTo>
                  <a:pt x="34" y="6"/>
                </a:lnTo>
                <a:lnTo>
                  <a:pt x="42" y="9"/>
                </a:lnTo>
                <a:lnTo>
                  <a:pt x="51" y="11"/>
                </a:lnTo>
                <a:lnTo>
                  <a:pt x="56" y="13"/>
                </a:lnTo>
                <a:lnTo>
                  <a:pt x="97" y="19"/>
                </a:lnTo>
                <a:lnTo>
                  <a:pt x="150" y="26"/>
                </a:lnTo>
                <a:lnTo>
                  <a:pt x="160" y="26"/>
                </a:lnTo>
                <a:lnTo>
                  <a:pt x="170" y="27"/>
                </a:lnTo>
                <a:lnTo>
                  <a:pt x="170" y="27"/>
                </a:lnTo>
                <a:lnTo>
                  <a:pt x="175" y="23"/>
                </a:lnTo>
                <a:lnTo>
                  <a:pt x="175" y="23"/>
                </a:lnTo>
                <a:lnTo>
                  <a:pt x="175" y="23"/>
                </a:lnTo>
                <a:lnTo>
                  <a:pt x="175" y="22"/>
                </a:lnTo>
                <a:lnTo>
                  <a:pt x="177" y="22"/>
                </a:lnTo>
                <a:lnTo>
                  <a:pt x="177" y="23"/>
                </a:lnTo>
                <a:lnTo>
                  <a:pt x="182" y="19"/>
                </a:lnTo>
                <a:lnTo>
                  <a:pt x="170" y="22"/>
                </a:lnTo>
                <a:lnTo>
                  <a:pt x="170" y="22"/>
                </a:lnTo>
                <a:lnTo>
                  <a:pt x="170" y="22"/>
                </a:lnTo>
                <a:lnTo>
                  <a:pt x="171" y="21"/>
                </a:lnTo>
                <a:lnTo>
                  <a:pt x="189" y="17"/>
                </a:lnTo>
                <a:lnTo>
                  <a:pt x="207" y="14"/>
                </a:lnTo>
                <a:lnTo>
                  <a:pt x="225" y="10"/>
                </a:lnTo>
                <a:lnTo>
                  <a:pt x="240" y="6"/>
                </a:lnTo>
                <a:lnTo>
                  <a:pt x="255" y="1"/>
                </a:lnTo>
                <a:lnTo>
                  <a:pt x="27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5737225" y="1049338"/>
            <a:ext cx="836613" cy="582613"/>
          </a:xfrm>
          <a:custGeom>
            <a:avLst/>
            <a:gdLst>
              <a:gd name="T0" fmla="*/ 356 w 527"/>
              <a:gd name="T1" fmla="*/ 0 h 367"/>
              <a:gd name="T2" fmla="*/ 377 w 527"/>
              <a:gd name="T3" fmla="*/ 13 h 367"/>
              <a:gd name="T4" fmla="*/ 410 w 527"/>
              <a:gd name="T5" fmla="*/ 46 h 367"/>
              <a:gd name="T6" fmla="*/ 452 w 527"/>
              <a:gd name="T7" fmla="*/ 85 h 367"/>
              <a:gd name="T8" fmla="*/ 490 w 527"/>
              <a:gd name="T9" fmla="*/ 113 h 367"/>
              <a:gd name="T10" fmla="*/ 516 w 527"/>
              <a:gd name="T11" fmla="*/ 135 h 367"/>
              <a:gd name="T12" fmla="*/ 527 w 527"/>
              <a:gd name="T13" fmla="*/ 165 h 367"/>
              <a:gd name="T14" fmla="*/ 512 w 527"/>
              <a:gd name="T15" fmla="*/ 207 h 367"/>
              <a:gd name="T16" fmla="*/ 481 w 527"/>
              <a:gd name="T17" fmla="*/ 247 h 367"/>
              <a:gd name="T18" fmla="*/ 441 w 527"/>
              <a:gd name="T19" fmla="*/ 278 h 367"/>
              <a:gd name="T20" fmla="*/ 387 w 527"/>
              <a:gd name="T21" fmla="*/ 316 h 367"/>
              <a:gd name="T22" fmla="*/ 317 w 527"/>
              <a:gd name="T23" fmla="*/ 355 h 367"/>
              <a:gd name="T24" fmla="*/ 277 w 527"/>
              <a:gd name="T25" fmla="*/ 367 h 367"/>
              <a:gd name="T26" fmla="*/ 272 w 527"/>
              <a:gd name="T27" fmla="*/ 367 h 367"/>
              <a:gd name="T28" fmla="*/ 267 w 527"/>
              <a:gd name="T29" fmla="*/ 365 h 367"/>
              <a:gd name="T30" fmla="*/ 267 w 527"/>
              <a:gd name="T31" fmla="*/ 362 h 367"/>
              <a:gd name="T32" fmla="*/ 302 w 527"/>
              <a:gd name="T33" fmla="*/ 345 h 367"/>
              <a:gd name="T34" fmla="*/ 368 w 527"/>
              <a:gd name="T35" fmla="*/ 309 h 367"/>
              <a:gd name="T36" fmla="*/ 418 w 527"/>
              <a:gd name="T37" fmla="*/ 274 h 367"/>
              <a:gd name="T38" fmla="*/ 456 w 527"/>
              <a:gd name="T39" fmla="*/ 247 h 367"/>
              <a:gd name="T40" fmla="*/ 489 w 527"/>
              <a:gd name="T41" fmla="*/ 212 h 367"/>
              <a:gd name="T42" fmla="*/ 503 w 527"/>
              <a:gd name="T43" fmla="*/ 172 h 367"/>
              <a:gd name="T44" fmla="*/ 502 w 527"/>
              <a:gd name="T45" fmla="*/ 156 h 367"/>
              <a:gd name="T46" fmla="*/ 412 w 527"/>
              <a:gd name="T47" fmla="*/ 160 h 367"/>
              <a:gd name="T48" fmla="*/ 234 w 527"/>
              <a:gd name="T49" fmla="*/ 160 h 367"/>
              <a:gd name="T50" fmla="*/ 8 w 527"/>
              <a:gd name="T51" fmla="*/ 159 h 367"/>
              <a:gd name="T52" fmla="*/ 3 w 527"/>
              <a:gd name="T53" fmla="*/ 157 h 367"/>
              <a:gd name="T54" fmla="*/ 0 w 527"/>
              <a:gd name="T55" fmla="*/ 153 h 367"/>
              <a:gd name="T56" fmla="*/ 3 w 527"/>
              <a:gd name="T57" fmla="*/ 152 h 367"/>
              <a:gd name="T58" fmla="*/ 120 w 527"/>
              <a:gd name="T59" fmla="*/ 148 h 367"/>
              <a:gd name="T60" fmla="*/ 323 w 527"/>
              <a:gd name="T61" fmla="*/ 148 h 367"/>
              <a:gd name="T62" fmla="*/ 500 w 527"/>
              <a:gd name="T63" fmla="*/ 153 h 367"/>
              <a:gd name="T64" fmla="*/ 495 w 527"/>
              <a:gd name="T65" fmla="*/ 138 h 367"/>
              <a:gd name="T66" fmla="*/ 469 w 527"/>
              <a:gd name="T67" fmla="*/ 113 h 367"/>
              <a:gd name="T68" fmla="*/ 436 w 527"/>
              <a:gd name="T69" fmla="*/ 89 h 367"/>
              <a:gd name="T70" fmla="*/ 402 w 527"/>
              <a:gd name="T71" fmla="*/ 55 h 367"/>
              <a:gd name="T72" fmla="*/ 372 w 527"/>
              <a:gd name="T73" fmla="*/ 18 h 367"/>
              <a:gd name="T74" fmla="*/ 352 w 527"/>
              <a:gd name="T75" fmla="*/ 1 h 367"/>
              <a:gd name="T76" fmla="*/ 353 w 527"/>
              <a:gd name="T77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7" h="367">
                <a:moveTo>
                  <a:pt x="353" y="0"/>
                </a:moveTo>
                <a:lnTo>
                  <a:pt x="356" y="0"/>
                </a:lnTo>
                <a:lnTo>
                  <a:pt x="357" y="1"/>
                </a:lnTo>
                <a:lnTo>
                  <a:pt x="377" y="13"/>
                </a:lnTo>
                <a:lnTo>
                  <a:pt x="393" y="29"/>
                </a:lnTo>
                <a:lnTo>
                  <a:pt x="410" y="46"/>
                </a:lnTo>
                <a:lnTo>
                  <a:pt x="429" y="67"/>
                </a:lnTo>
                <a:lnTo>
                  <a:pt x="452" y="85"/>
                </a:lnTo>
                <a:lnTo>
                  <a:pt x="475" y="102"/>
                </a:lnTo>
                <a:lnTo>
                  <a:pt x="490" y="113"/>
                </a:lnTo>
                <a:lnTo>
                  <a:pt x="504" y="123"/>
                </a:lnTo>
                <a:lnTo>
                  <a:pt x="516" y="135"/>
                </a:lnTo>
                <a:lnTo>
                  <a:pt x="524" y="149"/>
                </a:lnTo>
                <a:lnTo>
                  <a:pt x="527" y="165"/>
                </a:lnTo>
                <a:lnTo>
                  <a:pt x="524" y="184"/>
                </a:lnTo>
                <a:lnTo>
                  <a:pt x="512" y="207"/>
                </a:lnTo>
                <a:lnTo>
                  <a:pt x="498" y="228"/>
                </a:lnTo>
                <a:lnTo>
                  <a:pt x="481" y="247"/>
                </a:lnTo>
                <a:lnTo>
                  <a:pt x="462" y="264"/>
                </a:lnTo>
                <a:lnTo>
                  <a:pt x="441" y="278"/>
                </a:lnTo>
                <a:lnTo>
                  <a:pt x="420" y="294"/>
                </a:lnTo>
                <a:lnTo>
                  <a:pt x="387" y="316"/>
                </a:lnTo>
                <a:lnTo>
                  <a:pt x="352" y="337"/>
                </a:lnTo>
                <a:lnTo>
                  <a:pt x="317" y="355"/>
                </a:lnTo>
                <a:lnTo>
                  <a:pt x="279" y="367"/>
                </a:lnTo>
                <a:lnTo>
                  <a:pt x="277" y="367"/>
                </a:lnTo>
                <a:lnTo>
                  <a:pt x="275" y="367"/>
                </a:lnTo>
                <a:lnTo>
                  <a:pt x="272" y="367"/>
                </a:lnTo>
                <a:lnTo>
                  <a:pt x="269" y="366"/>
                </a:lnTo>
                <a:lnTo>
                  <a:pt x="267" y="365"/>
                </a:lnTo>
                <a:lnTo>
                  <a:pt x="267" y="363"/>
                </a:lnTo>
                <a:lnTo>
                  <a:pt x="267" y="362"/>
                </a:lnTo>
                <a:lnTo>
                  <a:pt x="268" y="361"/>
                </a:lnTo>
                <a:lnTo>
                  <a:pt x="302" y="345"/>
                </a:lnTo>
                <a:lnTo>
                  <a:pt x="336" y="328"/>
                </a:lnTo>
                <a:lnTo>
                  <a:pt x="368" y="309"/>
                </a:lnTo>
                <a:lnTo>
                  <a:pt x="399" y="287"/>
                </a:lnTo>
                <a:lnTo>
                  <a:pt x="418" y="274"/>
                </a:lnTo>
                <a:lnTo>
                  <a:pt x="437" y="261"/>
                </a:lnTo>
                <a:lnTo>
                  <a:pt x="456" y="247"/>
                </a:lnTo>
                <a:lnTo>
                  <a:pt x="473" y="229"/>
                </a:lnTo>
                <a:lnTo>
                  <a:pt x="489" y="212"/>
                </a:lnTo>
                <a:lnTo>
                  <a:pt x="499" y="190"/>
                </a:lnTo>
                <a:lnTo>
                  <a:pt x="503" y="172"/>
                </a:lnTo>
                <a:lnTo>
                  <a:pt x="503" y="156"/>
                </a:lnTo>
                <a:lnTo>
                  <a:pt x="502" y="156"/>
                </a:lnTo>
                <a:lnTo>
                  <a:pt x="500" y="156"/>
                </a:lnTo>
                <a:lnTo>
                  <a:pt x="412" y="160"/>
                </a:lnTo>
                <a:lnTo>
                  <a:pt x="323" y="160"/>
                </a:lnTo>
                <a:lnTo>
                  <a:pt x="234" y="160"/>
                </a:lnTo>
                <a:lnTo>
                  <a:pt x="121" y="160"/>
                </a:lnTo>
                <a:lnTo>
                  <a:pt x="8" y="159"/>
                </a:lnTo>
                <a:lnTo>
                  <a:pt x="5" y="157"/>
                </a:lnTo>
                <a:lnTo>
                  <a:pt x="3" y="157"/>
                </a:lnTo>
                <a:lnTo>
                  <a:pt x="2" y="156"/>
                </a:lnTo>
                <a:lnTo>
                  <a:pt x="0" y="153"/>
                </a:lnTo>
                <a:lnTo>
                  <a:pt x="2" y="152"/>
                </a:lnTo>
                <a:lnTo>
                  <a:pt x="3" y="152"/>
                </a:lnTo>
                <a:lnTo>
                  <a:pt x="7" y="151"/>
                </a:lnTo>
                <a:lnTo>
                  <a:pt x="120" y="148"/>
                </a:lnTo>
                <a:lnTo>
                  <a:pt x="234" y="149"/>
                </a:lnTo>
                <a:lnTo>
                  <a:pt x="323" y="148"/>
                </a:lnTo>
                <a:lnTo>
                  <a:pt x="411" y="149"/>
                </a:lnTo>
                <a:lnTo>
                  <a:pt x="500" y="153"/>
                </a:lnTo>
                <a:lnTo>
                  <a:pt x="503" y="153"/>
                </a:lnTo>
                <a:lnTo>
                  <a:pt x="495" y="138"/>
                </a:lnTo>
                <a:lnTo>
                  <a:pt x="483" y="125"/>
                </a:lnTo>
                <a:lnTo>
                  <a:pt x="469" y="113"/>
                </a:lnTo>
                <a:lnTo>
                  <a:pt x="453" y="101"/>
                </a:lnTo>
                <a:lnTo>
                  <a:pt x="436" y="89"/>
                </a:lnTo>
                <a:lnTo>
                  <a:pt x="418" y="73"/>
                </a:lnTo>
                <a:lnTo>
                  <a:pt x="402" y="55"/>
                </a:lnTo>
                <a:lnTo>
                  <a:pt x="387" y="35"/>
                </a:lnTo>
                <a:lnTo>
                  <a:pt x="372" y="18"/>
                </a:lnTo>
                <a:lnTo>
                  <a:pt x="352" y="3"/>
                </a:lnTo>
                <a:lnTo>
                  <a:pt x="352" y="1"/>
                </a:lnTo>
                <a:lnTo>
                  <a:pt x="352" y="1"/>
                </a:lnTo>
                <a:lnTo>
                  <a:pt x="35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5067300" y="1123950"/>
            <a:ext cx="533400" cy="493713"/>
          </a:xfrm>
          <a:custGeom>
            <a:avLst/>
            <a:gdLst>
              <a:gd name="T0" fmla="*/ 238 w 336"/>
              <a:gd name="T1" fmla="*/ 113 h 311"/>
              <a:gd name="T2" fmla="*/ 237 w 336"/>
              <a:gd name="T3" fmla="*/ 116 h 311"/>
              <a:gd name="T4" fmla="*/ 234 w 336"/>
              <a:gd name="T5" fmla="*/ 118 h 311"/>
              <a:gd name="T6" fmla="*/ 187 w 336"/>
              <a:gd name="T7" fmla="*/ 129 h 311"/>
              <a:gd name="T8" fmla="*/ 93 w 336"/>
              <a:gd name="T9" fmla="*/ 143 h 311"/>
              <a:gd name="T10" fmla="*/ 51 w 336"/>
              <a:gd name="T11" fmla="*/ 148 h 311"/>
              <a:gd name="T12" fmla="*/ 30 w 336"/>
              <a:gd name="T13" fmla="*/ 152 h 311"/>
              <a:gd name="T14" fmla="*/ 10 w 336"/>
              <a:gd name="T15" fmla="*/ 155 h 311"/>
              <a:gd name="T16" fmla="*/ 0 w 336"/>
              <a:gd name="T17" fmla="*/ 148 h 311"/>
              <a:gd name="T18" fmla="*/ 2 w 336"/>
              <a:gd name="T19" fmla="*/ 146 h 311"/>
              <a:gd name="T20" fmla="*/ 14 w 336"/>
              <a:gd name="T21" fmla="*/ 150 h 311"/>
              <a:gd name="T22" fmla="*/ 35 w 336"/>
              <a:gd name="T23" fmla="*/ 144 h 311"/>
              <a:gd name="T24" fmla="*/ 59 w 336"/>
              <a:gd name="T25" fmla="*/ 143 h 311"/>
              <a:gd name="T26" fmla="*/ 124 w 336"/>
              <a:gd name="T27" fmla="*/ 130 h 311"/>
              <a:gd name="T28" fmla="*/ 162 w 336"/>
              <a:gd name="T29" fmla="*/ 126 h 311"/>
              <a:gd name="T30" fmla="*/ 210 w 336"/>
              <a:gd name="T31" fmla="*/ 118 h 311"/>
              <a:gd name="T32" fmla="*/ 238 w 336"/>
              <a:gd name="T33" fmla="*/ 112 h 311"/>
              <a:gd name="T34" fmla="*/ 259 w 336"/>
              <a:gd name="T35" fmla="*/ 70 h 311"/>
              <a:gd name="T36" fmla="*/ 254 w 336"/>
              <a:gd name="T37" fmla="*/ 159 h 311"/>
              <a:gd name="T38" fmla="*/ 253 w 336"/>
              <a:gd name="T39" fmla="*/ 256 h 311"/>
              <a:gd name="T40" fmla="*/ 253 w 336"/>
              <a:gd name="T41" fmla="*/ 299 h 311"/>
              <a:gd name="T42" fmla="*/ 295 w 336"/>
              <a:gd name="T43" fmla="*/ 198 h 311"/>
              <a:gd name="T44" fmla="*/ 315 w 336"/>
              <a:gd name="T45" fmla="*/ 150 h 311"/>
              <a:gd name="T46" fmla="*/ 322 w 336"/>
              <a:gd name="T47" fmla="*/ 135 h 311"/>
              <a:gd name="T48" fmla="*/ 324 w 336"/>
              <a:gd name="T49" fmla="*/ 125 h 311"/>
              <a:gd name="T50" fmla="*/ 299 w 336"/>
              <a:gd name="T51" fmla="*/ 102 h 311"/>
              <a:gd name="T52" fmla="*/ 279 w 336"/>
              <a:gd name="T53" fmla="*/ 74 h 311"/>
              <a:gd name="T54" fmla="*/ 253 w 336"/>
              <a:gd name="T55" fmla="*/ 0 h 311"/>
              <a:gd name="T56" fmla="*/ 255 w 336"/>
              <a:gd name="T57" fmla="*/ 8 h 311"/>
              <a:gd name="T58" fmla="*/ 258 w 336"/>
              <a:gd name="T59" fmla="*/ 12 h 311"/>
              <a:gd name="T60" fmla="*/ 259 w 336"/>
              <a:gd name="T61" fmla="*/ 9 h 311"/>
              <a:gd name="T62" fmla="*/ 265 w 336"/>
              <a:gd name="T63" fmla="*/ 9 h 311"/>
              <a:gd name="T64" fmla="*/ 269 w 336"/>
              <a:gd name="T65" fmla="*/ 9 h 311"/>
              <a:gd name="T66" fmla="*/ 267 w 336"/>
              <a:gd name="T67" fmla="*/ 11 h 311"/>
              <a:gd name="T68" fmla="*/ 263 w 336"/>
              <a:gd name="T69" fmla="*/ 12 h 311"/>
              <a:gd name="T70" fmla="*/ 262 w 336"/>
              <a:gd name="T71" fmla="*/ 12 h 311"/>
              <a:gd name="T72" fmla="*/ 262 w 336"/>
              <a:gd name="T73" fmla="*/ 17 h 311"/>
              <a:gd name="T74" fmla="*/ 262 w 336"/>
              <a:gd name="T75" fmla="*/ 25 h 311"/>
              <a:gd name="T76" fmla="*/ 291 w 336"/>
              <a:gd name="T77" fmla="*/ 74 h 311"/>
              <a:gd name="T78" fmla="*/ 304 w 336"/>
              <a:gd name="T79" fmla="*/ 96 h 311"/>
              <a:gd name="T80" fmla="*/ 324 w 336"/>
              <a:gd name="T81" fmla="*/ 116 h 311"/>
              <a:gd name="T82" fmla="*/ 336 w 336"/>
              <a:gd name="T83" fmla="*/ 120 h 311"/>
              <a:gd name="T84" fmla="*/ 336 w 336"/>
              <a:gd name="T85" fmla="*/ 122 h 311"/>
              <a:gd name="T86" fmla="*/ 319 w 336"/>
              <a:gd name="T87" fmla="*/ 154 h 311"/>
              <a:gd name="T88" fmla="*/ 295 w 336"/>
              <a:gd name="T89" fmla="*/ 219 h 311"/>
              <a:gd name="T90" fmla="*/ 254 w 336"/>
              <a:gd name="T91" fmla="*/ 307 h 311"/>
              <a:gd name="T92" fmla="*/ 253 w 336"/>
              <a:gd name="T93" fmla="*/ 310 h 311"/>
              <a:gd name="T94" fmla="*/ 250 w 336"/>
              <a:gd name="T95" fmla="*/ 311 h 311"/>
              <a:gd name="T96" fmla="*/ 248 w 336"/>
              <a:gd name="T97" fmla="*/ 311 h 311"/>
              <a:gd name="T98" fmla="*/ 246 w 336"/>
              <a:gd name="T99" fmla="*/ 259 h 311"/>
              <a:gd name="T100" fmla="*/ 249 w 336"/>
              <a:gd name="T101" fmla="*/ 164 h 311"/>
              <a:gd name="T102" fmla="*/ 257 w 336"/>
              <a:gd name="T103" fmla="*/ 36 h 311"/>
              <a:gd name="T104" fmla="*/ 249 w 336"/>
              <a:gd name="T105" fmla="*/ 4 h 311"/>
              <a:gd name="T106" fmla="*/ 250 w 336"/>
              <a:gd name="T107" fmla="*/ 2 h 311"/>
              <a:gd name="T108" fmla="*/ 253 w 336"/>
              <a:gd name="T10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6" h="311">
                <a:moveTo>
                  <a:pt x="238" y="112"/>
                </a:moveTo>
                <a:lnTo>
                  <a:pt x="238" y="113"/>
                </a:lnTo>
                <a:lnTo>
                  <a:pt x="238" y="113"/>
                </a:lnTo>
                <a:lnTo>
                  <a:pt x="237" y="116"/>
                </a:lnTo>
                <a:lnTo>
                  <a:pt x="236" y="117"/>
                </a:lnTo>
                <a:lnTo>
                  <a:pt x="234" y="118"/>
                </a:lnTo>
                <a:lnTo>
                  <a:pt x="233" y="118"/>
                </a:lnTo>
                <a:lnTo>
                  <a:pt x="187" y="129"/>
                </a:lnTo>
                <a:lnTo>
                  <a:pt x="140" y="135"/>
                </a:lnTo>
                <a:lnTo>
                  <a:pt x="93" y="143"/>
                </a:lnTo>
                <a:lnTo>
                  <a:pt x="61" y="148"/>
                </a:lnTo>
                <a:lnTo>
                  <a:pt x="51" y="148"/>
                </a:lnTo>
                <a:lnTo>
                  <a:pt x="40" y="150"/>
                </a:lnTo>
                <a:lnTo>
                  <a:pt x="30" y="152"/>
                </a:lnTo>
                <a:lnTo>
                  <a:pt x="19" y="155"/>
                </a:lnTo>
                <a:lnTo>
                  <a:pt x="10" y="155"/>
                </a:lnTo>
                <a:lnTo>
                  <a:pt x="0" y="148"/>
                </a:lnTo>
                <a:lnTo>
                  <a:pt x="0" y="148"/>
                </a:lnTo>
                <a:lnTo>
                  <a:pt x="1" y="147"/>
                </a:lnTo>
                <a:lnTo>
                  <a:pt x="2" y="146"/>
                </a:lnTo>
                <a:lnTo>
                  <a:pt x="3" y="146"/>
                </a:lnTo>
                <a:lnTo>
                  <a:pt x="14" y="150"/>
                </a:lnTo>
                <a:lnTo>
                  <a:pt x="24" y="148"/>
                </a:lnTo>
                <a:lnTo>
                  <a:pt x="35" y="144"/>
                </a:lnTo>
                <a:lnTo>
                  <a:pt x="47" y="143"/>
                </a:lnTo>
                <a:lnTo>
                  <a:pt x="59" y="143"/>
                </a:lnTo>
                <a:lnTo>
                  <a:pt x="91" y="138"/>
                </a:lnTo>
                <a:lnTo>
                  <a:pt x="124" y="130"/>
                </a:lnTo>
                <a:lnTo>
                  <a:pt x="144" y="127"/>
                </a:lnTo>
                <a:lnTo>
                  <a:pt x="162" y="126"/>
                </a:lnTo>
                <a:lnTo>
                  <a:pt x="182" y="123"/>
                </a:lnTo>
                <a:lnTo>
                  <a:pt x="210" y="118"/>
                </a:lnTo>
                <a:lnTo>
                  <a:pt x="237" y="112"/>
                </a:lnTo>
                <a:lnTo>
                  <a:pt x="238" y="112"/>
                </a:lnTo>
                <a:close/>
                <a:moveTo>
                  <a:pt x="261" y="43"/>
                </a:moveTo>
                <a:lnTo>
                  <a:pt x="259" y="70"/>
                </a:lnTo>
                <a:lnTo>
                  <a:pt x="255" y="114"/>
                </a:lnTo>
                <a:lnTo>
                  <a:pt x="254" y="159"/>
                </a:lnTo>
                <a:lnTo>
                  <a:pt x="254" y="234"/>
                </a:lnTo>
                <a:lnTo>
                  <a:pt x="253" y="256"/>
                </a:lnTo>
                <a:lnTo>
                  <a:pt x="252" y="277"/>
                </a:lnTo>
                <a:lnTo>
                  <a:pt x="253" y="299"/>
                </a:lnTo>
                <a:lnTo>
                  <a:pt x="276" y="249"/>
                </a:lnTo>
                <a:lnTo>
                  <a:pt x="295" y="198"/>
                </a:lnTo>
                <a:lnTo>
                  <a:pt x="312" y="155"/>
                </a:lnTo>
                <a:lnTo>
                  <a:pt x="315" y="150"/>
                </a:lnTo>
                <a:lnTo>
                  <a:pt x="319" y="143"/>
                </a:lnTo>
                <a:lnTo>
                  <a:pt x="322" y="135"/>
                </a:lnTo>
                <a:lnTo>
                  <a:pt x="325" y="129"/>
                </a:lnTo>
                <a:lnTo>
                  <a:pt x="324" y="125"/>
                </a:lnTo>
                <a:lnTo>
                  <a:pt x="311" y="116"/>
                </a:lnTo>
                <a:lnTo>
                  <a:pt x="299" y="102"/>
                </a:lnTo>
                <a:lnTo>
                  <a:pt x="288" y="88"/>
                </a:lnTo>
                <a:lnTo>
                  <a:pt x="279" y="74"/>
                </a:lnTo>
                <a:lnTo>
                  <a:pt x="261" y="43"/>
                </a:lnTo>
                <a:close/>
                <a:moveTo>
                  <a:pt x="253" y="0"/>
                </a:moveTo>
                <a:lnTo>
                  <a:pt x="254" y="0"/>
                </a:lnTo>
                <a:lnTo>
                  <a:pt x="255" y="8"/>
                </a:lnTo>
                <a:lnTo>
                  <a:pt x="258" y="15"/>
                </a:lnTo>
                <a:lnTo>
                  <a:pt x="258" y="12"/>
                </a:lnTo>
                <a:lnTo>
                  <a:pt x="258" y="11"/>
                </a:lnTo>
                <a:lnTo>
                  <a:pt x="259" y="9"/>
                </a:lnTo>
                <a:lnTo>
                  <a:pt x="261" y="8"/>
                </a:lnTo>
                <a:lnTo>
                  <a:pt x="265" y="9"/>
                </a:lnTo>
                <a:lnTo>
                  <a:pt x="269" y="9"/>
                </a:lnTo>
                <a:lnTo>
                  <a:pt x="269" y="9"/>
                </a:lnTo>
                <a:lnTo>
                  <a:pt x="269" y="11"/>
                </a:lnTo>
                <a:lnTo>
                  <a:pt x="267" y="11"/>
                </a:lnTo>
                <a:lnTo>
                  <a:pt x="267" y="12"/>
                </a:lnTo>
                <a:lnTo>
                  <a:pt x="263" y="12"/>
                </a:lnTo>
                <a:lnTo>
                  <a:pt x="262" y="12"/>
                </a:lnTo>
                <a:lnTo>
                  <a:pt x="262" y="12"/>
                </a:lnTo>
                <a:lnTo>
                  <a:pt x="261" y="13"/>
                </a:lnTo>
                <a:lnTo>
                  <a:pt x="262" y="17"/>
                </a:lnTo>
                <a:lnTo>
                  <a:pt x="262" y="21"/>
                </a:lnTo>
                <a:lnTo>
                  <a:pt x="262" y="25"/>
                </a:lnTo>
                <a:lnTo>
                  <a:pt x="275" y="51"/>
                </a:lnTo>
                <a:lnTo>
                  <a:pt x="291" y="74"/>
                </a:lnTo>
                <a:lnTo>
                  <a:pt x="296" y="84"/>
                </a:lnTo>
                <a:lnTo>
                  <a:pt x="304" y="96"/>
                </a:lnTo>
                <a:lnTo>
                  <a:pt x="313" y="106"/>
                </a:lnTo>
                <a:lnTo>
                  <a:pt x="324" y="116"/>
                </a:lnTo>
                <a:lnTo>
                  <a:pt x="336" y="120"/>
                </a:lnTo>
                <a:lnTo>
                  <a:pt x="336" y="120"/>
                </a:lnTo>
                <a:lnTo>
                  <a:pt x="336" y="121"/>
                </a:lnTo>
                <a:lnTo>
                  <a:pt x="336" y="122"/>
                </a:lnTo>
                <a:lnTo>
                  <a:pt x="336" y="123"/>
                </a:lnTo>
                <a:lnTo>
                  <a:pt x="319" y="154"/>
                </a:lnTo>
                <a:lnTo>
                  <a:pt x="307" y="185"/>
                </a:lnTo>
                <a:lnTo>
                  <a:pt x="295" y="219"/>
                </a:lnTo>
                <a:lnTo>
                  <a:pt x="276" y="264"/>
                </a:lnTo>
                <a:lnTo>
                  <a:pt x="254" y="307"/>
                </a:lnTo>
                <a:lnTo>
                  <a:pt x="254" y="308"/>
                </a:lnTo>
                <a:lnTo>
                  <a:pt x="253" y="310"/>
                </a:lnTo>
                <a:lnTo>
                  <a:pt x="252" y="311"/>
                </a:lnTo>
                <a:lnTo>
                  <a:pt x="250" y="311"/>
                </a:lnTo>
                <a:lnTo>
                  <a:pt x="249" y="311"/>
                </a:lnTo>
                <a:lnTo>
                  <a:pt x="248" y="311"/>
                </a:lnTo>
                <a:lnTo>
                  <a:pt x="245" y="285"/>
                </a:lnTo>
                <a:lnTo>
                  <a:pt x="246" y="259"/>
                </a:lnTo>
                <a:lnTo>
                  <a:pt x="248" y="232"/>
                </a:lnTo>
                <a:lnTo>
                  <a:pt x="249" y="164"/>
                </a:lnTo>
                <a:lnTo>
                  <a:pt x="252" y="100"/>
                </a:lnTo>
                <a:lnTo>
                  <a:pt x="257" y="36"/>
                </a:lnTo>
                <a:lnTo>
                  <a:pt x="252" y="20"/>
                </a:lnTo>
                <a:lnTo>
                  <a:pt x="249" y="4"/>
                </a:lnTo>
                <a:lnTo>
                  <a:pt x="249" y="3"/>
                </a:lnTo>
                <a:lnTo>
                  <a:pt x="250" y="2"/>
                </a:lnTo>
                <a:lnTo>
                  <a:pt x="252" y="0"/>
                </a:lnTo>
                <a:lnTo>
                  <a:pt x="25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4025900" y="1217613"/>
            <a:ext cx="798513" cy="714375"/>
          </a:xfrm>
          <a:custGeom>
            <a:avLst/>
            <a:gdLst>
              <a:gd name="T0" fmla="*/ 292 w 503"/>
              <a:gd name="T1" fmla="*/ 186 h 450"/>
              <a:gd name="T2" fmla="*/ 279 w 503"/>
              <a:gd name="T3" fmla="*/ 203 h 450"/>
              <a:gd name="T4" fmla="*/ 304 w 503"/>
              <a:gd name="T5" fmla="*/ 179 h 450"/>
              <a:gd name="T6" fmla="*/ 327 w 503"/>
              <a:gd name="T7" fmla="*/ 158 h 450"/>
              <a:gd name="T8" fmla="*/ 310 w 503"/>
              <a:gd name="T9" fmla="*/ 169 h 450"/>
              <a:gd name="T10" fmla="*/ 318 w 503"/>
              <a:gd name="T11" fmla="*/ 168 h 450"/>
              <a:gd name="T12" fmla="*/ 489 w 503"/>
              <a:gd name="T13" fmla="*/ 186 h 450"/>
              <a:gd name="T14" fmla="*/ 421 w 503"/>
              <a:gd name="T15" fmla="*/ 310 h 450"/>
              <a:gd name="T16" fmla="*/ 373 w 503"/>
              <a:gd name="T17" fmla="*/ 352 h 450"/>
              <a:gd name="T18" fmla="*/ 485 w 503"/>
              <a:gd name="T19" fmla="*/ 263 h 450"/>
              <a:gd name="T20" fmla="*/ 50 w 503"/>
              <a:gd name="T21" fmla="*/ 125 h 450"/>
              <a:gd name="T22" fmla="*/ 12 w 503"/>
              <a:gd name="T23" fmla="*/ 211 h 450"/>
              <a:gd name="T24" fmla="*/ 274 w 503"/>
              <a:gd name="T25" fmla="*/ 92 h 450"/>
              <a:gd name="T26" fmla="*/ 310 w 503"/>
              <a:gd name="T27" fmla="*/ 146 h 450"/>
              <a:gd name="T28" fmla="*/ 300 w 503"/>
              <a:gd name="T29" fmla="*/ 144 h 450"/>
              <a:gd name="T30" fmla="*/ 288 w 503"/>
              <a:gd name="T31" fmla="*/ 183 h 450"/>
              <a:gd name="T32" fmla="*/ 338 w 503"/>
              <a:gd name="T33" fmla="*/ 150 h 450"/>
              <a:gd name="T34" fmla="*/ 308 w 503"/>
              <a:gd name="T35" fmla="*/ 180 h 450"/>
              <a:gd name="T36" fmla="*/ 271 w 503"/>
              <a:gd name="T37" fmla="*/ 214 h 450"/>
              <a:gd name="T38" fmla="*/ 267 w 503"/>
              <a:gd name="T39" fmla="*/ 207 h 450"/>
              <a:gd name="T40" fmla="*/ 232 w 503"/>
              <a:gd name="T41" fmla="*/ 238 h 450"/>
              <a:gd name="T42" fmla="*/ 277 w 503"/>
              <a:gd name="T43" fmla="*/ 184 h 450"/>
              <a:gd name="T44" fmla="*/ 281 w 503"/>
              <a:gd name="T45" fmla="*/ 121 h 450"/>
              <a:gd name="T46" fmla="*/ 251 w 503"/>
              <a:gd name="T47" fmla="*/ 74 h 450"/>
              <a:gd name="T48" fmla="*/ 438 w 503"/>
              <a:gd name="T49" fmla="*/ 62 h 450"/>
              <a:gd name="T50" fmla="*/ 470 w 503"/>
              <a:gd name="T51" fmla="*/ 105 h 450"/>
              <a:gd name="T52" fmla="*/ 154 w 503"/>
              <a:gd name="T53" fmla="*/ 36 h 450"/>
              <a:gd name="T54" fmla="*/ 271 w 503"/>
              <a:gd name="T55" fmla="*/ 16 h 450"/>
              <a:gd name="T56" fmla="*/ 402 w 503"/>
              <a:gd name="T57" fmla="*/ 33 h 450"/>
              <a:gd name="T58" fmla="*/ 316 w 503"/>
              <a:gd name="T59" fmla="*/ 2 h 450"/>
              <a:gd name="T60" fmla="*/ 478 w 503"/>
              <a:gd name="T61" fmla="*/ 105 h 450"/>
              <a:gd name="T62" fmla="*/ 480 w 503"/>
              <a:gd name="T63" fmla="*/ 283 h 450"/>
              <a:gd name="T64" fmla="*/ 330 w 503"/>
              <a:gd name="T65" fmla="*/ 363 h 450"/>
              <a:gd name="T66" fmla="*/ 196 w 503"/>
              <a:gd name="T67" fmla="*/ 324 h 450"/>
              <a:gd name="T68" fmla="*/ 134 w 503"/>
              <a:gd name="T69" fmla="*/ 207 h 450"/>
              <a:gd name="T70" fmla="*/ 197 w 503"/>
              <a:gd name="T71" fmla="*/ 152 h 450"/>
              <a:gd name="T72" fmla="*/ 259 w 503"/>
              <a:gd name="T73" fmla="*/ 144 h 450"/>
              <a:gd name="T74" fmla="*/ 268 w 503"/>
              <a:gd name="T75" fmla="*/ 148 h 450"/>
              <a:gd name="T76" fmla="*/ 245 w 503"/>
              <a:gd name="T77" fmla="*/ 147 h 450"/>
              <a:gd name="T78" fmla="*/ 165 w 503"/>
              <a:gd name="T79" fmla="*/ 176 h 450"/>
              <a:gd name="T80" fmla="*/ 167 w 503"/>
              <a:gd name="T81" fmla="*/ 291 h 450"/>
              <a:gd name="T82" fmla="*/ 314 w 503"/>
              <a:gd name="T83" fmla="*/ 361 h 450"/>
              <a:gd name="T84" fmla="*/ 421 w 503"/>
              <a:gd name="T85" fmla="*/ 303 h 450"/>
              <a:gd name="T86" fmla="*/ 481 w 503"/>
              <a:gd name="T87" fmla="*/ 171 h 450"/>
              <a:gd name="T88" fmla="*/ 424 w 503"/>
              <a:gd name="T89" fmla="*/ 55 h 450"/>
              <a:gd name="T90" fmla="*/ 264 w 503"/>
              <a:gd name="T91" fmla="*/ 21 h 450"/>
              <a:gd name="T92" fmla="*/ 61 w 503"/>
              <a:gd name="T93" fmla="*/ 117 h 450"/>
              <a:gd name="T94" fmla="*/ 31 w 503"/>
              <a:gd name="T95" fmla="*/ 325 h 450"/>
              <a:gd name="T96" fmla="*/ 149 w 503"/>
              <a:gd name="T97" fmla="*/ 432 h 450"/>
              <a:gd name="T98" fmla="*/ 191 w 503"/>
              <a:gd name="T99" fmla="*/ 438 h 450"/>
              <a:gd name="T100" fmla="*/ 62 w 503"/>
              <a:gd name="T101" fmla="*/ 382 h 450"/>
              <a:gd name="T102" fmla="*/ 48 w 503"/>
              <a:gd name="T103" fmla="*/ 374 h 450"/>
              <a:gd name="T104" fmla="*/ 195 w 503"/>
              <a:gd name="T105" fmla="*/ 443 h 450"/>
              <a:gd name="T106" fmla="*/ 221 w 503"/>
              <a:gd name="T107" fmla="*/ 428 h 450"/>
              <a:gd name="T108" fmla="*/ 229 w 503"/>
              <a:gd name="T109" fmla="*/ 437 h 450"/>
              <a:gd name="T110" fmla="*/ 112 w 503"/>
              <a:gd name="T111" fmla="*/ 437 h 450"/>
              <a:gd name="T112" fmla="*/ 4 w 503"/>
              <a:gd name="T113" fmla="*/ 280 h 450"/>
              <a:gd name="T114" fmla="*/ 48 w 503"/>
              <a:gd name="T115" fmla="*/ 117 h 450"/>
              <a:gd name="T116" fmla="*/ 209 w 503"/>
              <a:gd name="T117" fmla="*/ 12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3" h="450">
                <a:moveTo>
                  <a:pt x="309" y="172"/>
                </a:moveTo>
                <a:lnTo>
                  <a:pt x="309" y="172"/>
                </a:lnTo>
                <a:lnTo>
                  <a:pt x="306" y="173"/>
                </a:lnTo>
                <a:lnTo>
                  <a:pt x="302" y="179"/>
                </a:lnTo>
                <a:lnTo>
                  <a:pt x="297" y="183"/>
                </a:lnTo>
                <a:lnTo>
                  <a:pt x="292" y="186"/>
                </a:lnTo>
                <a:lnTo>
                  <a:pt x="287" y="190"/>
                </a:lnTo>
                <a:lnTo>
                  <a:pt x="281" y="194"/>
                </a:lnTo>
                <a:lnTo>
                  <a:pt x="279" y="196"/>
                </a:lnTo>
                <a:lnTo>
                  <a:pt x="276" y="197"/>
                </a:lnTo>
                <a:lnTo>
                  <a:pt x="272" y="207"/>
                </a:lnTo>
                <a:lnTo>
                  <a:pt x="279" y="203"/>
                </a:lnTo>
                <a:lnTo>
                  <a:pt x="284" y="200"/>
                </a:lnTo>
                <a:lnTo>
                  <a:pt x="288" y="196"/>
                </a:lnTo>
                <a:lnTo>
                  <a:pt x="291" y="190"/>
                </a:lnTo>
                <a:lnTo>
                  <a:pt x="295" y="186"/>
                </a:lnTo>
                <a:lnTo>
                  <a:pt x="297" y="183"/>
                </a:lnTo>
                <a:lnTo>
                  <a:pt x="304" y="179"/>
                </a:lnTo>
                <a:lnTo>
                  <a:pt x="309" y="175"/>
                </a:lnTo>
                <a:lnTo>
                  <a:pt x="309" y="173"/>
                </a:lnTo>
                <a:lnTo>
                  <a:pt x="309" y="172"/>
                </a:lnTo>
                <a:close/>
                <a:moveTo>
                  <a:pt x="331" y="154"/>
                </a:moveTo>
                <a:lnTo>
                  <a:pt x="330" y="156"/>
                </a:lnTo>
                <a:lnTo>
                  <a:pt x="327" y="158"/>
                </a:lnTo>
                <a:lnTo>
                  <a:pt x="325" y="160"/>
                </a:lnTo>
                <a:lnTo>
                  <a:pt x="321" y="162"/>
                </a:lnTo>
                <a:lnTo>
                  <a:pt x="318" y="164"/>
                </a:lnTo>
                <a:lnTo>
                  <a:pt x="316" y="165"/>
                </a:lnTo>
                <a:lnTo>
                  <a:pt x="310" y="171"/>
                </a:lnTo>
                <a:lnTo>
                  <a:pt x="310" y="169"/>
                </a:lnTo>
                <a:lnTo>
                  <a:pt x="312" y="169"/>
                </a:lnTo>
                <a:lnTo>
                  <a:pt x="313" y="169"/>
                </a:lnTo>
                <a:lnTo>
                  <a:pt x="313" y="169"/>
                </a:lnTo>
                <a:lnTo>
                  <a:pt x="313" y="171"/>
                </a:lnTo>
                <a:lnTo>
                  <a:pt x="312" y="172"/>
                </a:lnTo>
                <a:lnTo>
                  <a:pt x="318" y="168"/>
                </a:lnTo>
                <a:lnTo>
                  <a:pt x="323" y="164"/>
                </a:lnTo>
                <a:lnTo>
                  <a:pt x="327" y="159"/>
                </a:lnTo>
                <a:lnTo>
                  <a:pt x="331" y="154"/>
                </a:lnTo>
                <a:close/>
                <a:moveTo>
                  <a:pt x="489" y="151"/>
                </a:moveTo>
                <a:lnTo>
                  <a:pt x="490" y="168"/>
                </a:lnTo>
                <a:lnTo>
                  <a:pt x="489" y="186"/>
                </a:lnTo>
                <a:lnTo>
                  <a:pt x="486" y="202"/>
                </a:lnTo>
                <a:lnTo>
                  <a:pt x="481" y="226"/>
                </a:lnTo>
                <a:lnTo>
                  <a:pt x="473" y="245"/>
                </a:lnTo>
                <a:lnTo>
                  <a:pt x="461" y="266"/>
                </a:lnTo>
                <a:lnTo>
                  <a:pt x="442" y="290"/>
                </a:lnTo>
                <a:lnTo>
                  <a:pt x="421" y="310"/>
                </a:lnTo>
                <a:lnTo>
                  <a:pt x="401" y="325"/>
                </a:lnTo>
                <a:lnTo>
                  <a:pt x="379" y="340"/>
                </a:lnTo>
                <a:lnTo>
                  <a:pt x="356" y="352"/>
                </a:lnTo>
                <a:lnTo>
                  <a:pt x="331" y="360"/>
                </a:lnTo>
                <a:lnTo>
                  <a:pt x="348" y="357"/>
                </a:lnTo>
                <a:lnTo>
                  <a:pt x="373" y="352"/>
                </a:lnTo>
                <a:lnTo>
                  <a:pt x="397" y="344"/>
                </a:lnTo>
                <a:lnTo>
                  <a:pt x="419" y="333"/>
                </a:lnTo>
                <a:lnTo>
                  <a:pt x="440" y="320"/>
                </a:lnTo>
                <a:lnTo>
                  <a:pt x="459" y="304"/>
                </a:lnTo>
                <a:lnTo>
                  <a:pt x="473" y="286"/>
                </a:lnTo>
                <a:lnTo>
                  <a:pt x="485" y="263"/>
                </a:lnTo>
                <a:lnTo>
                  <a:pt x="493" y="235"/>
                </a:lnTo>
                <a:lnTo>
                  <a:pt x="495" y="207"/>
                </a:lnTo>
                <a:lnTo>
                  <a:pt x="494" y="179"/>
                </a:lnTo>
                <a:lnTo>
                  <a:pt x="489" y="151"/>
                </a:lnTo>
                <a:close/>
                <a:moveTo>
                  <a:pt x="54" y="120"/>
                </a:moveTo>
                <a:lnTo>
                  <a:pt x="50" y="125"/>
                </a:lnTo>
                <a:lnTo>
                  <a:pt x="35" y="148"/>
                </a:lnTo>
                <a:lnTo>
                  <a:pt x="21" y="175"/>
                </a:lnTo>
                <a:lnTo>
                  <a:pt x="12" y="201"/>
                </a:lnTo>
                <a:lnTo>
                  <a:pt x="8" y="221"/>
                </a:lnTo>
                <a:lnTo>
                  <a:pt x="8" y="242"/>
                </a:lnTo>
                <a:lnTo>
                  <a:pt x="12" y="211"/>
                </a:lnTo>
                <a:lnTo>
                  <a:pt x="20" y="183"/>
                </a:lnTo>
                <a:lnTo>
                  <a:pt x="33" y="155"/>
                </a:lnTo>
                <a:lnTo>
                  <a:pt x="54" y="120"/>
                </a:lnTo>
                <a:close/>
                <a:moveTo>
                  <a:pt x="253" y="62"/>
                </a:moveTo>
                <a:lnTo>
                  <a:pt x="254" y="63"/>
                </a:lnTo>
                <a:lnTo>
                  <a:pt x="274" y="92"/>
                </a:lnTo>
                <a:lnTo>
                  <a:pt x="283" y="101"/>
                </a:lnTo>
                <a:lnTo>
                  <a:pt x="291" y="109"/>
                </a:lnTo>
                <a:lnTo>
                  <a:pt x="296" y="120"/>
                </a:lnTo>
                <a:lnTo>
                  <a:pt x="305" y="131"/>
                </a:lnTo>
                <a:lnTo>
                  <a:pt x="312" y="144"/>
                </a:lnTo>
                <a:lnTo>
                  <a:pt x="310" y="146"/>
                </a:lnTo>
                <a:lnTo>
                  <a:pt x="309" y="146"/>
                </a:lnTo>
                <a:lnTo>
                  <a:pt x="308" y="147"/>
                </a:lnTo>
                <a:lnTo>
                  <a:pt x="305" y="147"/>
                </a:lnTo>
                <a:lnTo>
                  <a:pt x="304" y="147"/>
                </a:lnTo>
                <a:lnTo>
                  <a:pt x="302" y="143"/>
                </a:lnTo>
                <a:lnTo>
                  <a:pt x="300" y="144"/>
                </a:lnTo>
                <a:lnTo>
                  <a:pt x="298" y="143"/>
                </a:lnTo>
                <a:lnTo>
                  <a:pt x="297" y="143"/>
                </a:lnTo>
                <a:lnTo>
                  <a:pt x="293" y="159"/>
                </a:lnTo>
                <a:lnTo>
                  <a:pt x="287" y="175"/>
                </a:lnTo>
                <a:lnTo>
                  <a:pt x="279" y="190"/>
                </a:lnTo>
                <a:lnTo>
                  <a:pt x="288" y="183"/>
                </a:lnTo>
                <a:lnTo>
                  <a:pt x="298" y="176"/>
                </a:lnTo>
                <a:lnTo>
                  <a:pt x="306" y="168"/>
                </a:lnTo>
                <a:lnTo>
                  <a:pt x="316" y="160"/>
                </a:lnTo>
                <a:lnTo>
                  <a:pt x="326" y="152"/>
                </a:lnTo>
                <a:lnTo>
                  <a:pt x="337" y="150"/>
                </a:lnTo>
                <a:lnTo>
                  <a:pt x="338" y="150"/>
                </a:lnTo>
                <a:lnTo>
                  <a:pt x="339" y="150"/>
                </a:lnTo>
                <a:lnTo>
                  <a:pt x="339" y="150"/>
                </a:lnTo>
                <a:lnTo>
                  <a:pt x="339" y="151"/>
                </a:lnTo>
                <a:lnTo>
                  <a:pt x="330" y="162"/>
                </a:lnTo>
                <a:lnTo>
                  <a:pt x="318" y="171"/>
                </a:lnTo>
                <a:lnTo>
                  <a:pt x="308" y="180"/>
                </a:lnTo>
                <a:lnTo>
                  <a:pt x="302" y="184"/>
                </a:lnTo>
                <a:lnTo>
                  <a:pt x="298" y="190"/>
                </a:lnTo>
                <a:lnTo>
                  <a:pt x="293" y="196"/>
                </a:lnTo>
                <a:lnTo>
                  <a:pt x="289" y="200"/>
                </a:lnTo>
                <a:lnTo>
                  <a:pt x="280" y="207"/>
                </a:lnTo>
                <a:lnTo>
                  <a:pt x="271" y="214"/>
                </a:lnTo>
                <a:lnTo>
                  <a:pt x="270" y="214"/>
                </a:lnTo>
                <a:lnTo>
                  <a:pt x="268" y="215"/>
                </a:lnTo>
                <a:lnTo>
                  <a:pt x="267" y="215"/>
                </a:lnTo>
                <a:lnTo>
                  <a:pt x="266" y="215"/>
                </a:lnTo>
                <a:lnTo>
                  <a:pt x="264" y="214"/>
                </a:lnTo>
                <a:lnTo>
                  <a:pt x="267" y="207"/>
                </a:lnTo>
                <a:lnTo>
                  <a:pt x="251" y="222"/>
                </a:lnTo>
                <a:lnTo>
                  <a:pt x="235" y="238"/>
                </a:lnTo>
                <a:lnTo>
                  <a:pt x="235" y="238"/>
                </a:lnTo>
                <a:lnTo>
                  <a:pt x="234" y="238"/>
                </a:lnTo>
                <a:lnTo>
                  <a:pt x="233" y="238"/>
                </a:lnTo>
                <a:lnTo>
                  <a:pt x="232" y="238"/>
                </a:lnTo>
                <a:lnTo>
                  <a:pt x="230" y="238"/>
                </a:lnTo>
                <a:lnTo>
                  <a:pt x="232" y="236"/>
                </a:lnTo>
                <a:lnTo>
                  <a:pt x="251" y="217"/>
                </a:lnTo>
                <a:lnTo>
                  <a:pt x="270" y="198"/>
                </a:lnTo>
                <a:lnTo>
                  <a:pt x="270" y="198"/>
                </a:lnTo>
                <a:lnTo>
                  <a:pt x="277" y="184"/>
                </a:lnTo>
                <a:lnTo>
                  <a:pt x="284" y="169"/>
                </a:lnTo>
                <a:lnTo>
                  <a:pt x="291" y="154"/>
                </a:lnTo>
                <a:lnTo>
                  <a:pt x="292" y="138"/>
                </a:lnTo>
                <a:lnTo>
                  <a:pt x="288" y="133"/>
                </a:lnTo>
                <a:lnTo>
                  <a:pt x="285" y="127"/>
                </a:lnTo>
                <a:lnTo>
                  <a:pt x="281" y="121"/>
                </a:lnTo>
                <a:lnTo>
                  <a:pt x="271" y="109"/>
                </a:lnTo>
                <a:lnTo>
                  <a:pt x="262" y="97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1" y="74"/>
                </a:lnTo>
                <a:lnTo>
                  <a:pt x="247" y="64"/>
                </a:lnTo>
                <a:lnTo>
                  <a:pt x="247" y="63"/>
                </a:lnTo>
                <a:lnTo>
                  <a:pt x="249" y="63"/>
                </a:lnTo>
                <a:lnTo>
                  <a:pt x="251" y="62"/>
                </a:lnTo>
                <a:lnTo>
                  <a:pt x="253" y="62"/>
                </a:lnTo>
                <a:close/>
                <a:moveTo>
                  <a:pt x="438" y="62"/>
                </a:moveTo>
                <a:lnTo>
                  <a:pt x="443" y="67"/>
                </a:lnTo>
                <a:lnTo>
                  <a:pt x="448" y="74"/>
                </a:lnTo>
                <a:lnTo>
                  <a:pt x="460" y="92"/>
                </a:lnTo>
                <a:lnTo>
                  <a:pt x="472" y="112"/>
                </a:lnTo>
                <a:lnTo>
                  <a:pt x="482" y="131"/>
                </a:lnTo>
                <a:lnTo>
                  <a:pt x="470" y="105"/>
                </a:lnTo>
                <a:lnTo>
                  <a:pt x="456" y="83"/>
                </a:lnTo>
                <a:lnTo>
                  <a:pt x="438" y="62"/>
                </a:lnTo>
                <a:close/>
                <a:moveTo>
                  <a:pt x="274" y="4"/>
                </a:moveTo>
                <a:lnTo>
                  <a:pt x="233" y="9"/>
                </a:lnTo>
                <a:lnTo>
                  <a:pt x="192" y="20"/>
                </a:lnTo>
                <a:lnTo>
                  <a:pt x="154" y="36"/>
                </a:lnTo>
                <a:lnTo>
                  <a:pt x="120" y="58"/>
                </a:lnTo>
                <a:lnTo>
                  <a:pt x="117" y="61"/>
                </a:lnTo>
                <a:lnTo>
                  <a:pt x="157" y="41"/>
                </a:lnTo>
                <a:lnTo>
                  <a:pt x="199" y="26"/>
                </a:lnTo>
                <a:lnTo>
                  <a:pt x="234" y="20"/>
                </a:lnTo>
                <a:lnTo>
                  <a:pt x="271" y="16"/>
                </a:lnTo>
                <a:lnTo>
                  <a:pt x="304" y="17"/>
                </a:lnTo>
                <a:lnTo>
                  <a:pt x="335" y="20"/>
                </a:lnTo>
                <a:lnTo>
                  <a:pt x="363" y="23"/>
                </a:lnTo>
                <a:lnTo>
                  <a:pt x="388" y="28"/>
                </a:lnTo>
                <a:lnTo>
                  <a:pt x="410" y="38"/>
                </a:lnTo>
                <a:lnTo>
                  <a:pt x="402" y="33"/>
                </a:lnTo>
                <a:lnTo>
                  <a:pt x="393" y="29"/>
                </a:lnTo>
                <a:lnTo>
                  <a:pt x="355" y="13"/>
                </a:lnTo>
                <a:lnTo>
                  <a:pt x="314" y="5"/>
                </a:lnTo>
                <a:lnTo>
                  <a:pt x="274" y="4"/>
                </a:lnTo>
                <a:close/>
                <a:moveTo>
                  <a:pt x="279" y="0"/>
                </a:moveTo>
                <a:lnTo>
                  <a:pt x="316" y="2"/>
                </a:lnTo>
                <a:lnTo>
                  <a:pt x="351" y="7"/>
                </a:lnTo>
                <a:lnTo>
                  <a:pt x="385" y="19"/>
                </a:lnTo>
                <a:lnTo>
                  <a:pt x="417" y="36"/>
                </a:lnTo>
                <a:lnTo>
                  <a:pt x="440" y="55"/>
                </a:lnTo>
                <a:lnTo>
                  <a:pt x="461" y="79"/>
                </a:lnTo>
                <a:lnTo>
                  <a:pt x="478" y="105"/>
                </a:lnTo>
                <a:lnTo>
                  <a:pt x="491" y="134"/>
                </a:lnTo>
                <a:lnTo>
                  <a:pt x="499" y="164"/>
                </a:lnTo>
                <a:lnTo>
                  <a:pt x="503" y="196"/>
                </a:lnTo>
                <a:lnTo>
                  <a:pt x="501" y="227"/>
                </a:lnTo>
                <a:lnTo>
                  <a:pt x="493" y="257"/>
                </a:lnTo>
                <a:lnTo>
                  <a:pt x="480" y="283"/>
                </a:lnTo>
                <a:lnTo>
                  <a:pt x="463" y="307"/>
                </a:lnTo>
                <a:lnTo>
                  <a:pt x="440" y="325"/>
                </a:lnTo>
                <a:lnTo>
                  <a:pt x="415" y="340"/>
                </a:lnTo>
                <a:lnTo>
                  <a:pt x="388" y="350"/>
                </a:lnTo>
                <a:lnTo>
                  <a:pt x="359" y="358"/>
                </a:lnTo>
                <a:lnTo>
                  <a:pt x="330" y="363"/>
                </a:lnTo>
                <a:lnTo>
                  <a:pt x="301" y="365"/>
                </a:lnTo>
                <a:lnTo>
                  <a:pt x="281" y="362"/>
                </a:lnTo>
                <a:lnTo>
                  <a:pt x="262" y="357"/>
                </a:lnTo>
                <a:lnTo>
                  <a:pt x="245" y="348"/>
                </a:lnTo>
                <a:lnTo>
                  <a:pt x="220" y="336"/>
                </a:lnTo>
                <a:lnTo>
                  <a:pt x="196" y="324"/>
                </a:lnTo>
                <a:lnTo>
                  <a:pt x="176" y="308"/>
                </a:lnTo>
                <a:lnTo>
                  <a:pt x="157" y="291"/>
                </a:lnTo>
                <a:lnTo>
                  <a:pt x="141" y="269"/>
                </a:lnTo>
                <a:lnTo>
                  <a:pt x="133" y="245"/>
                </a:lnTo>
                <a:lnTo>
                  <a:pt x="130" y="226"/>
                </a:lnTo>
                <a:lnTo>
                  <a:pt x="134" y="207"/>
                </a:lnTo>
                <a:lnTo>
                  <a:pt x="144" y="190"/>
                </a:lnTo>
                <a:lnTo>
                  <a:pt x="144" y="190"/>
                </a:lnTo>
                <a:lnTo>
                  <a:pt x="153" y="177"/>
                </a:lnTo>
                <a:lnTo>
                  <a:pt x="166" y="167"/>
                </a:lnTo>
                <a:lnTo>
                  <a:pt x="180" y="159"/>
                </a:lnTo>
                <a:lnTo>
                  <a:pt x="197" y="152"/>
                </a:lnTo>
                <a:lnTo>
                  <a:pt x="216" y="147"/>
                </a:lnTo>
                <a:lnTo>
                  <a:pt x="230" y="143"/>
                </a:lnTo>
                <a:lnTo>
                  <a:pt x="246" y="142"/>
                </a:lnTo>
                <a:lnTo>
                  <a:pt x="259" y="143"/>
                </a:lnTo>
                <a:lnTo>
                  <a:pt x="259" y="144"/>
                </a:lnTo>
                <a:lnTo>
                  <a:pt x="259" y="144"/>
                </a:lnTo>
                <a:lnTo>
                  <a:pt x="258" y="144"/>
                </a:lnTo>
                <a:lnTo>
                  <a:pt x="253" y="143"/>
                </a:lnTo>
                <a:lnTo>
                  <a:pt x="246" y="144"/>
                </a:lnTo>
                <a:lnTo>
                  <a:pt x="239" y="144"/>
                </a:lnTo>
                <a:lnTo>
                  <a:pt x="254" y="146"/>
                </a:lnTo>
                <a:lnTo>
                  <a:pt x="268" y="148"/>
                </a:lnTo>
                <a:lnTo>
                  <a:pt x="268" y="148"/>
                </a:lnTo>
                <a:lnTo>
                  <a:pt x="268" y="150"/>
                </a:lnTo>
                <a:lnTo>
                  <a:pt x="267" y="150"/>
                </a:lnTo>
                <a:lnTo>
                  <a:pt x="266" y="151"/>
                </a:lnTo>
                <a:lnTo>
                  <a:pt x="264" y="151"/>
                </a:lnTo>
                <a:lnTo>
                  <a:pt x="245" y="147"/>
                </a:lnTo>
                <a:lnTo>
                  <a:pt x="224" y="148"/>
                </a:lnTo>
                <a:lnTo>
                  <a:pt x="210" y="151"/>
                </a:lnTo>
                <a:lnTo>
                  <a:pt x="199" y="155"/>
                </a:lnTo>
                <a:lnTo>
                  <a:pt x="189" y="159"/>
                </a:lnTo>
                <a:lnTo>
                  <a:pt x="180" y="164"/>
                </a:lnTo>
                <a:lnTo>
                  <a:pt x="165" y="176"/>
                </a:lnTo>
                <a:lnTo>
                  <a:pt x="151" y="189"/>
                </a:lnTo>
                <a:lnTo>
                  <a:pt x="141" y="206"/>
                </a:lnTo>
                <a:lnTo>
                  <a:pt x="137" y="224"/>
                </a:lnTo>
                <a:lnTo>
                  <a:pt x="141" y="249"/>
                </a:lnTo>
                <a:lnTo>
                  <a:pt x="151" y="272"/>
                </a:lnTo>
                <a:lnTo>
                  <a:pt x="167" y="291"/>
                </a:lnTo>
                <a:lnTo>
                  <a:pt x="186" y="308"/>
                </a:lnTo>
                <a:lnTo>
                  <a:pt x="207" y="323"/>
                </a:lnTo>
                <a:lnTo>
                  <a:pt x="237" y="339"/>
                </a:lnTo>
                <a:lnTo>
                  <a:pt x="270" y="353"/>
                </a:lnTo>
                <a:lnTo>
                  <a:pt x="292" y="360"/>
                </a:lnTo>
                <a:lnTo>
                  <a:pt x="314" y="361"/>
                </a:lnTo>
                <a:lnTo>
                  <a:pt x="314" y="361"/>
                </a:lnTo>
                <a:lnTo>
                  <a:pt x="338" y="356"/>
                </a:lnTo>
                <a:lnTo>
                  <a:pt x="361" y="346"/>
                </a:lnTo>
                <a:lnTo>
                  <a:pt x="382" y="333"/>
                </a:lnTo>
                <a:lnTo>
                  <a:pt x="402" y="319"/>
                </a:lnTo>
                <a:lnTo>
                  <a:pt x="421" y="303"/>
                </a:lnTo>
                <a:lnTo>
                  <a:pt x="439" y="286"/>
                </a:lnTo>
                <a:lnTo>
                  <a:pt x="455" y="268"/>
                </a:lnTo>
                <a:lnTo>
                  <a:pt x="468" y="245"/>
                </a:lnTo>
                <a:lnTo>
                  <a:pt x="476" y="222"/>
                </a:lnTo>
                <a:lnTo>
                  <a:pt x="481" y="197"/>
                </a:lnTo>
                <a:lnTo>
                  <a:pt x="481" y="171"/>
                </a:lnTo>
                <a:lnTo>
                  <a:pt x="478" y="146"/>
                </a:lnTo>
                <a:lnTo>
                  <a:pt x="469" y="123"/>
                </a:lnTo>
                <a:lnTo>
                  <a:pt x="456" y="101"/>
                </a:lnTo>
                <a:lnTo>
                  <a:pt x="443" y="82"/>
                </a:lnTo>
                <a:lnTo>
                  <a:pt x="434" y="68"/>
                </a:lnTo>
                <a:lnTo>
                  <a:pt x="424" y="55"/>
                </a:lnTo>
                <a:lnTo>
                  <a:pt x="406" y="42"/>
                </a:lnTo>
                <a:lnTo>
                  <a:pt x="388" y="33"/>
                </a:lnTo>
                <a:lnTo>
                  <a:pt x="367" y="28"/>
                </a:lnTo>
                <a:lnTo>
                  <a:pt x="346" y="25"/>
                </a:lnTo>
                <a:lnTo>
                  <a:pt x="305" y="21"/>
                </a:lnTo>
                <a:lnTo>
                  <a:pt x="264" y="21"/>
                </a:lnTo>
                <a:lnTo>
                  <a:pt x="224" y="25"/>
                </a:lnTo>
                <a:lnTo>
                  <a:pt x="184" y="36"/>
                </a:lnTo>
                <a:lnTo>
                  <a:pt x="150" y="50"/>
                </a:lnTo>
                <a:lnTo>
                  <a:pt x="117" y="67"/>
                </a:lnTo>
                <a:lnTo>
                  <a:pt x="87" y="87"/>
                </a:lnTo>
                <a:lnTo>
                  <a:pt x="61" y="117"/>
                </a:lnTo>
                <a:lnTo>
                  <a:pt x="41" y="148"/>
                </a:lnTo>
                <a:lnTo>
                  <a:pt x="25" y="184"/>
                </a:lnTo>
                <a:lnTo>
                  <a:pt x="16" y="221"/>
                </a:lnTo>
                <a:lnTo>
                  <a:pt x="14" y="257"/>
                </a:lnTo>
                <a:lnTo>
                  <a:pt x="20" y="295"/>
                </a:lnTo>
                <a:lnTo>
                  <a:pt x="31" y="325"/>
                </a:lnTo>
                <a:lnTo>
                  <a:pt x="46" y="354"/>
                </a:lnTo>
                <a:lnTo>
                  <a:pt x="66" y="379"/>
                </a:lnTo>
                <a:lnTo>
                  <a:pt x="90" y="400"/>
                </a:lnTo>
                <a:lnTo>
                  <a:pt x="108" y="413"/>
                </a:lnTo>
                <a:lnTo>
                  <a:pt x="128" y="424"/>
                </a:lnTo>
                <a:lnTo>
                  <a:pt x="149" y="432"/>
                </a:lnTo>
                <a:lnTo>
                  <a:pt x="171" y="437"/>
                </a:lnTo>
                <a:lnTo>
                  <a:pt x="192" y="437"/>
                </a:lnTo>
                <a:lnTo>
                  <a:pt x="213" y="432"/>
                </a:lnTo>
                <a:lnTo>
                  <a:pt x="214" y="432"/>
                </a:lnTo>
                <a:lnTo>
                  <a:pt x="214" y="432"/>
                </a:lnTo>
                <a:lnTo>
                  <a:pt x="191" y="438"/>
                </a:lnTo>
                <a:lnTo>
                  <a:pt x="168" y="440"/>
                </a:lnTo>
                <a:lnTo>
                  <a:pt x="145" y="434"/>
                </a:lnTo>
                <a:lnTo>
                  <a:pt x="123" y="425"/>
                </a:lnTo>
                <a:lnTo>
                  <a:pt x="100" y="413"/>
                </a:lnTo>
                <a:lnTo>
                  <a:pt x="81" y="398"/>
                </a:lnTo>
                <a:lnTo>
                  <a:pt x="62" y="382"/>
                </a:lnTo>
                <a:lnTo>
                  <a:pt x="49" y="365"/>
                </a:lnTo>
                <a:lnTo>
                  <a:pt x="28" y="331"/>
                </a:lnTo>
                <a:lnTo>
                  <a:pt x="14" y="293"/>
                </a:lnTo>
                <a:lnTo>
                  <a:pt x="21" y="322"/>
                </a:lnTo>
                <a:lnTo>
                  <a:pt x="32" y="349"/>
                </a:lnTo>
                <a:lnTo>
                  <a:pt x="48" y="374"/>
                </a:lnTo>
                <a:lnTo>
                  <a:pt x="66" y="396"/>
                </a:lnTo>
                <a:lnTo>
                  <a:pt x="90" y="416"/>
                </a:lnTo>
                <a:lnTo>
                  <a:pt x="113" y="430"/>
                </a:lnTo>
                <a:lnTo>
                  <a:pt x="140" y="440"/>
                </a:lnTo>
                <a:lnTo>
                  <a:pt x="167" y="445"/>
                </a:lnTo>
                <a:lnTo>
                  <a:pt x="195" y="443"/>
                </a:lnTo>
                <a:lnTo>
                  <a:pt x="222" y="437"/>
                </a:lnTo>
                <a:lnTo>
                  <a:pt x="217" y="432"/>
                </a:lnTo>
                <a:lnTo>
                  <a:pt x="217" y="432"/>
                </a:lnTo>
                <a:lnTo>
                  <a:pt x="218" y="430"/>
                </a:lnTo>
                <a:lnTo>
                  <a:pt x="220" y="429"/>
                </a:lnTo>
                <a:lnTo>
                  <a:pt x="221" y="428"/>
                </a:lnTo>
                <a:lnTo>
                  <a:pt x="222" y="426"/>
                </a:lnTo>
                <a:lnTo>
                  <a:pt x="224" y="428"/>
                </a:lnTo>
                <a:lnTo>
                  <a:pt x="232" y="434"/>
                </a:lnTo>
                <a:lnTo>
                  <a:pt x="232" y="436"/>
                </a:lnTo>
                <a:lnTo>
                  <a:pt x="230" y="437"/>
                </a:lnTo>
                <a:lnTo>
                  <a:pt x="229" y="437"/>
                </a:lnTo>
                <a:lnTo>
                  <a:pt x="228" y="438"/>
                </a:lnTo>
                <a:lnTo>
                  <a:pt x="228" y="440"/>
                </a:lnTo>
                <a:lnTo>
                  <a:pt x="199" y="449"/>
                </a:lnTo>
                <a:lnTo>
                  <a:pt x="168" y="450"/>
                </a:lnTo>
                <a:lnTo>
                  <a:pt x="140" y="446"/>
                </a:lnTo>
                <a:lnTo>
                  <a:pt x="112" y="437"/>
                </a:lnTo>
                <a:lnTo>
                  <a:pt x="86" y="423"/>
                </a:lnTo>
                <a:lnTo>
                  <a:pt x="63" y="404"/>
                </a:lnTo>
                <a:lnTo>
                  <a:pt x="42" y="382"/>
                </a:lnTo>
                <a:lnTo>
                  <a:pt x="27" y="357"/>
                </a:lnTo>
                <a:lnTo>
                  <a:pt x="12" y="319"/>
                </a:lnTo>
                <a:lnTo>
                  <a:pt x="4" y="280"/>
                </a:lnTo>
                <a:lnTo>
                  <a:pt x="2" y="257"/>
                </a:lnTo>
                <a:lnTo>
                  <a:pt x="0" y="235"/>
                </a:lnTo>
                <a:lnTo>
                  <a:pt x="2" y="214"/>
                </a:lnTo>
                <a:lnTo>
                  <a:pt x="12" y="180"/>
                </a:lnTo>
                <a:lnTo>
                  <a:pt x="28" y="147"/>
                </a:lnTo>
                <a:lnTo>
                  <a:pt x="48" y="117"/>
                </a:lnTo>
                <a:lnTo>
                  <a:pt x="73" y="92"/>
                </a:lnTo>
                <a:lnTo>
                  <a:pt x="82" y="84"/>
                </a:lnTo>
                <a:lnTo>
                  <a:pt x="92" y="76"/>
                </a:lnTo>
                <a:lnTo>
                  <a:pt x="128" y="49"/>
                </a:lnTo>
                <a:lnTo>
                  <a:pt x="166" y="28"/>
                </a:lnTo>
                <a:lnTo>
                  <a:pt x="209" y="12"/>
                </a:lnTo>
                <a:lnTo>
                  <a:pt x="243" y="4"/>
                </a:lnTo>
                <a:lnTo>
                  <a:pt x="27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2809875" y="1071563"/>
            <a:ext cx="755650" cy="1006475"/>
          </a:xfrm>
          <a:custGeom>
            <a:avLst/>
            <a:gdLst>
              <a:gd name="T0" fmla="*/ 118 w 476"/>
              <a:gd name="T1" fmla="*/ 555 h 634"/>
              <a:gd name="T2" fmla="*/ 139 w 476"/>
              <a:gd name="T3" fmla="*/ 556 h 634"/>
              <a:gd name="T4" fmla="*/ 102 w 476"/>
              <a:gd name="T5" fmla="*/ 559 h 634"/>
              <a:gd name="T6" fmla="*/ 84 w 476"/>
              <a:gd name="T7" fmla="*/ 577 h 634"/>
              <a:gd name="T8" fmla="*/ 90 w 476"/>
              <a:gd name="T9" fmla="*/ 512 h 634"/>
              <a:gd name="T10" fmla="*/ 59 w 476"/>
              <a:gd name="T11" fmla="*/ 604 h 634"/>
              <a:gd name="T12" fmla="*/ 54 w 476"/>
              <a:gd name="T13" fmla="*/ 587 h 634"/>
              <a:gd name="T14" fmla="*/ 54 w 476"/>
              <a:gd name="T15" fmla="*/ 488 h 634"/>
              <a:gd name="T16" fmla="*/ 42 w 476"/>
              <a:gd name="T17" fmla="*/ 588 h 634"/>
              <a:gd name="T18" fmla="*/ 30 w 476"/>
              <a:gd name="T19" fmla="*/ 533 h 634"/>
              <a:gd name="T20" fmla="*/ 451 w 476"/>
              <a:gd name="T21" fmla="*/ 454 h 634"/>
              <a:gd name="T22" fmla="*/ 442 w 476"/>
              <a:gd name="T23" fmla="*/ 449 h 634"/>
              <a:gd name="T24" fmla="*/ 25 w 476"/>
              <a:gd name="T25" fmla="*/ 503 h 634"/>
              <a:gd name="T26" fmla="*/ 16 w 476"/>
              <a:gd name="T27" fmla="*/ 499 h 634"/>
              <a:gd name="T28" fmla="*/ 1 w 476"/>
              <a:gd name="T29" fmla="*/ 417 h 634"/>
              <a:gd name="T30" fmla="*/ 13 w 476"/>
              <a:gd name="T31" fmla="*/ 415 h 634"/>
              <a:gd name="T32" fmla="*/ 470 w 476"/>
              <a:gd name="T33" fmla="*/ 373 h 634"/>
              <a:gd name="T34" fmla="*/ 471 w 476"/>
              <a:gd name="T35" fmla="*/ 347 h 634"/>
              <a:gd name="T36" fmla="*/ 474 w 476"/>
              <a:gd name="T37" fmla="*/ 324 h 634"/>
              <a:gd name="T38" fmla="*/ 18 w 476"/>
              <a:gd name="T39" fmla="*/ 353 h 634"/>
              <a:gd name="T40" fmla="*/ 405 w 476"/>
              <a:gd name="T41" fmla="*/ 421 h 634"/>
              <a:gd name="T42" fmla="*/ 400 w 476"/>
              <a:gd name="T43" fmla="*/ 404 h 634"/>
              <a:gd name="T44" fmla="*/ 438 w 476"/>
              <a:gd name="T45" fmla="*/ 323 h 634"/>
              <a:gd name="T46" fmla="*/ 41 w 476"/>
              <a:gd name="T47" fmla="*/ 328 h 634"/>
              <a:gd name="T48" fmla="*/ 398 w 476"/>
              <a:gd name="T49" fmla="*/ 364 h 634"/>
              <a:gd name="T50" fmla="*/ 400 w 476"/>
              <a:gd name="T51" fmla="*/ 370 h 634"/>
              <a:gd name="T52" fmla="*/ 403 w 476"/>
              <a:gd name="T53" fmla="*/ 281 h 634"/>
              <a:gd name="T54" fmla="*/ 407 w 476"/>
              <a:gd name="T55" fmla="*/ 295 h 634"/>
              <a:gd name="T56" fmla="*/ 33 w 476"/>
              <a:gd name="T57" fmla="*/ 372 h 634"/>
              <a:gd name="T58" fmla="*/ 415 w 476"/>
              <a:gd name="T59" fmla="*/ 302 h 634"/>
              <a:gd name="T60" fmla="*/ 104 w 476"/>
              <a:gd name="T61" fmla="*/ 239 h 634"/>
              <a:gd name="T62" fmla="*/ 134 w 476"/>
              <a:gd name="T63" fmla="*/ 208 h 634"/>
              <a:gd name="T64" fmla="*/ 178 w 476"/>
              <a:gd name="T65" fmla="*/ 189 h 634"/>
              <a:gd name="T66" fmla="*/ 190 w 476"/>
              <a:gd name="T67" fmla="*/ 189 h 634"/>
              <a:gd name="T68" fmla="*/ 207 w 476"/>
              <a:gd name="T69" fmla="*/ 174 h 634"/>
              <a:gd name="T70" fmla="*/ 151 w 476"/>
              <a:gd name="T71" fmla="*/ 195 h 634"/>
              <a:gd name="T72" fmla="*/ 233 w 476"/>
              <a:gd name="T73" fmla="*/ 156 h 634"/>
              <a:gd name="T74" fmla="*/ 249 w 476"/>
              <a:gd name="T75" fmla="*/ 155 h 634"/>
              <a:gd name="T76" fmla="*/ 256 w 476"/>
              <a:gd name="T77" fmla="*/ 166 h 634"/>
              <a:gd name="T78" fmla="*/ 453 w 476"/>
              <a:gd name="T79" fmla="*/ 164 h 634"/>
              <a:gd name="T80" fmla="*/ 437 w 476"/>
              <a:gd name="T81" fmla="*/ 159 h 634"/>
              <a:gd name="T82" fmla="*/ 465 w 476"/>
              <a:gd name="T83" fmla="*/ 146 h 634"/>
              <a:gd name="T84" fmla="*/ 463 w 476"/>
              <a:gd name="T85" fmla="*/ 146 h 634"/>
              <a:gd name="T86" fmla="*/ 430 w 476"/>
              <a:gd name="T87" fmla="*/ 141 h 634"/>
              <a:gd name="T88" fmla="*/ 402 w 476"/>
              <a:gd name="T89" fmla="*/ 168 h 634"/>
              <a:gd name="T90" fmla="*/ 390 w 476"/>
              <a:gd name="T91" fmla="*/ 145 h 634"/>
              <a:gd name="T92" fmla="*/ 314 w 476"/>
              <a:gd name="T93" fmla="*/ 153 h 634"/>
              <a:gd name="T94" fmla="*/ 331 w 476"/>
              <a:gd name="T95" fmla="*/ 132 h 634"/>
              <a:gd name="T96" fmla="*/ 315 w 476"/>
              <a:gd name="T97" fmla="*/ 128 h 634"/>
              <a:gd name="T98" fmla="*/ 350 w 476"/>
              <a:gd name="T99" fmla="*/ 164 h 634"/>
              <a:gd name="T100" fmla="*/ 366 w 476"/>
              <a:gd name="T101" fmla="*/ 125 h 634"/>
              <a:gd name="T102" fmla="*/ 303 w 476"/>
              <a:gd name="T103" fmla="*/ 195 h 634"/>
              <a:gd name="T104" fmla="*/ 445 w 476"/>
              <a:gd name="T105" fmla="*/ 156 h 634"/>
              <a:gd name="T106" fmla="*/ 429 w 476"/>
              <a:gd name="T107" fmla="*/ 160 h 634"/>
              <a:gd name="T108" fmla="*/ 471 w 476"/>
              <a:gd name="T109" fmla="*/ 84 h 634"/>
              <a:gd name="T110" fmla="*/ 428 w 476"/>
              <a:gd name="T111" fmla="*/ 124 h 634"/>
              <a:gd name="T112" fmla="*/ 391 w 476"/>
              <a:gd name="T113" fmla="*/ 158 h 634"/>
              <a:gd name="T114" fmla="*/ 433 w 476"/>
              <a:gd name="T115" fmla="*/ 84 h 634"/>
              <a:gd name="T116" fmla="*/ 375 w 476"/>
              <a:gd name="T117" fmla="*/ 125 h 634"/>
              <a:gd name="T118" fmla="*/ 396 w 476"/>
              <a:gd name="T119" fmla="*/ 118 h 634"/>
              <a:gd name="T120" fmla="*/ 398 w 476"/>
              <a:gd name="T121" fmla="*/ 54 h 634"/>
              <a:gd name="T122" fmla="*/ 441 w 476"/>
              <a:gd name="T123" fmla="*/ 7 h 634"/>
              <a:gd name="T124" fmla="*/ 421 w 476"/>
              <a:gd name="T12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6" h="634">
                <a:moveTo>
                  <a:pt x="119" y="555"/>
                </a:moveTo>
                <a:lnTo>
                  <a:pt x="119" y="556"/>
                </a:lnTo>
                <a:lnTo>
                  <a:pt x="118" y="558"/>
                </a:lnTo>
                <a:lnTo>
                  <a:pt x="118" y="559"/>
                </a:lnTo>
                <a:lnTo>
                  <a:pt x="113" y="593"/>
                </a:lnTo>
                <a:lnTo>
                  <a:pt x="110" y="627"/>
                </a:lnTo>
                <a:lnTo>
                  <a:pt x="110" y="627"/>
                </a:lnTo>
                <a:lnTo>
                  <a:pt x="109" y="629"/>
                </a:lnTo>
                <a:lnTo>
                  <a:pt x="107" y="630"/>
                </a:lnTo>
                <a:lnTo>
                  <a:pt x="107" y="630"/>
                </a:lnTo>
                <a:lnTo>
                  <a:pt x="106" y="630"/>
                </a:lnTo>
                <a:lnTo>
                  <a:pt x="106" y="606"/>
                </a:lnTo>
                <a:lnTo>
                  <a:pt x="109" y="583"/>
                </a:lnTo>
                <a:lnTo>
                  <a:pt x="115" y="560"/>
                </a:lnTo>
                <a:lnTo>
                  <a:pt x="115" y="559"/>
                </a:lnTo>
                <a:lnTo>
                  <a:pt x="115" y="558"/>
                </a:lnTo>
                <a:lnTo>
                  <a:pt x="117" y="558"/>
                </a:lnTo>
                <a:lnTo>
                  <a:pt x="117" y="556"/>
                </a:lnTo>
                <a:lnTo>
                  <a:pt x="117" y="556"/>
                </a:lnTo>
                <a:lnTo>
                  <a:pt x="118" y="555"/>
                </a:lnTo>
                <a:lnTo>
                  <a:pt x="118" y="555"/>
                </a:lnTo>
                <a:lnTo>
                  <a:pt x="119" y="555"/>
                </a:lnTo>
                <a:close/>
                <a:moveTo>
                  <a:pt x="140" y="554"/>
                </a:moveTo>
                <a:lnTo>
                  <a:pt x="142" y="554"/>
                </a:lnTo>
                <a:lnTo>
                  <a:pt x="142" y="555"/>
                </a:lnTo>
                <a:lnTo>
                  <a:pt x="138" y="583"/>
                </a:lnTo>
                <a:lnTo>
                  <a:pt x="136" y="610"/>
                </a:lnTo>
                <a:lnTo>
                  <a:pt x="136" y="613"/>
                </a:lnTo>
                <a:lnTo>
                  <a:pt x="136" y="615"/>
                </a:lnTo>
                <a:lnTo>
                  <a:pt x="136" y="618"/>
                </a:lnTo>
                <a:lnTo>
                  <a:pt x="135" y="621"/>
                </a:lnTo>
                <a:lnTo>
                  <a:pt x="134" y="623"/>
                </a:lnTo>
                <a:lnTo>
                  <a:pt x="132" y="623"/>
                </a:lnTo>
                <a:lnTo>
                  <a:pt x="132" y="622"/>
                </a:lnTo>
                <a:lnTo>
                  <a:pt x="132" y="621"/>
                </a:lnTo>
                <a:lnTo>
                  <a:pt x="132" y="619"/>
                </a:lnTo>
                <a:lnTo>
                  <a:pt x="134" y="619"/>
                </a:lnTo>
                <a:lnTo>
                  <a:pt x="134" y="619"/>
                </a:lnTo>
                <a:lnTo>
                  <a:pt x="132" y="588"/>
                </a:lnTo>
                <a:lnTo>
                  <a:pt x="139" y="556"/>
                </a:lnTo>
                <a:lnTo>
                  <a:pt x="139" y="555"/>
                </a:lnTo>
                <a:lnTo>
                  <a:pt x="140" y="555"/>
                </a:lnTo>
                <a:lnTo>
                  <a:pt x="140" y="554"/>
                </a:lnTo>
                <a:close/>
                <a:moveTo>
                  <a:pt x="115" y="525"/>
                </a:moveTo>
                <a:lnTo>
                  <a:pt x="115" y="525"/>
                </a:lnTo>
                <a:lnTo>
                  <a:pt x="115" y="526"/>
                </a:lnTo>
                <a:lnTo>
                  <a:pt x="115" y="526"/>
                </a:lnTo>
                <a:lnTo>
                  <a:pt x="115" y="528"/>
                </a:lnTo>
                <a:lnTo>
                  <a:pt x="114" y="529"/>
                </a:lnTo>
                <a:lnTo>
                  <a:pt x="110" y="538"/>
                </a:lnTo>
                <a:lnTo>
                  <a:pt x="106" y="551"/>
                </a:lnTo>
                <a:lnTo>
                  <a:pt x="105" y="564"/>
                </a:lnTo>
                <a:lnTo>
                  <a:pt x="104" y="575"/>
                </a:lnTo>
                <a:lnTo>
                  <a:pt x="97" y="619"/>
                </a:lnTo>
                <a:lnTo>
                  <a:pt x="97" y="621"/>
                </a:lnTo>
                <a:lnTo>
                  <a:pt x="97" y="621"/>
                </a:lnTo>
                <a:lnTo>
                  <a:pt x="96" y="622"/>
                </a:lnTo>
                <a:lnTo>
                  <a:pt x="96" y="621"/>
                </a:lnTo>
                <a:lnTo>
                  <a:pt x="97" y="589"/>
                </a:lnTo>
                <a:lnTo>
                  <a:pt x="102" y="559"/>
                </a:lnTo>
                <a:lnTo>
                  <a:pt x="104" y="553"/>
                </a:lnTo>
                <a:lnTo>
                  <a:pt x="105" y="543"/>
                </a:lnTo>
                <a:lnTo>
                  <a:pt x="106" y="535"/>
                </a:lnTo>
                <a:lnTo>
                  <a:pt x="110" y="529"/>
                </a:lnTo>
                <a:lnTo>
                  <a:pt x="115" y="525"/>
                </a:lnTo>
                <a:close/>
                <a:moveTo>
                  <a:pt x="97" y="521"/>
                </a:moveTo>
                <a:lnTo>
                  <a:pt x="98" y="522"/>
                </a:lnTo>
                <a:lnTo>
                  <a:pt x="97" y="538"/>
                </a:lnTo>
                <a:lnTo>
                  <a:pt x="92" y="554"/>
                </a:lnTo>
                <a:lnTo>
                  <a:pt x="88" y="570"/>
                </a:lnTo>
                <a:lnTo>
                  <a:pt x="84" y="600"/>
                </a:lnTo>
                <a:lnTo>
                  <a:pt x="81" y="630"/>
                </a:lnTo>
                <a:lnTo>
                  <a:pt x="81" y="630"/>
                </a:lnTo>
                <a:lnTo>
                  <a:pt x="80" y="631"/>
                </a:lnTo>
                <a:lnTo>
                  <a:pt x="80" y="633"/>
                </a:lnTo>
                <a:lnTo>
                  <a:pt x="79" y="634"/>
                </a:lnTo>
                <a:lnTo>
                  <a:pt x="79" y="634"/>
                </a:lnTo>
                <a:lnTo>
                  <a:pt x="77" y="633"/>
                </a:lnTo>
                <a:lnTo>
                  <a:pt x="79" y="605"/>
                </a:lnTo>
                <a:lnTo>
                  <a:pt x="84" y="577"/>
                </a:lnTo>
                <a:lnTo>
                  <a:pt x="90" y="551"/>
                </a:lnTo>
                <a:lnTo>
                  <a:pt x="96" y="524"/>
                </a:lnTo>
                <a:lnTo>
                  <a:pt x="96" y="524"/>
                </a:lnTo>
                <a:lnTo>
                  <a:pt x="97" y="522"/>
                </a:lnTo>
                <a:lnTo>
                  <a:pt x="97" y="521"/>
                </a:lnTo>
                <a:close/>
                <a:moveTo>
                  <a:pt x="100" y="495"/>
                </a:moveTo>
                <a:lnTo>
                  <a:pt x="101" y="496"/>
                </a:lnTo>
                <a:lnTo>
                  <a:pt x="100" y="497"/>
                </a:lnTo>
                <a:lnTo>
                  <a:pt x="90" y="526"/>
                </a:lnTo>
                <a:lnTo>
                  <a:pt x="83" y="556"/>
                </a:lnTo>
                <a:lnTo>
                  <a:pt x="76" y="580"/>
                </a:lnTo>
                <a:lnTo>
                  <a:pt x="69" y="602"/>
                </a:lnTo>
                <a:lnTo>
                  <a:pt x="69" y="602"/>
                </a:lnTo>
                <a:lnTo>
                  <a:pt x="68" y="602"/>
                </a:lnTo>
                <a:lnTo>
                  <a:pt x="68" y="602"/>
                </a:lnTo>
                <a:lnTo>
                  <a:pt x="72" y="583"/>
                </a:lnTo>
                <a:lnTo>
                  <a:pt x="77" y="563"/>
                </a:lnTo>
                <a:lnTo>
                  <a:pt x="83" y="545"/>
                </a:lnTo>
                <a:lnTo>
                  <a:pt x="86" y="529"/>
                </a:lnTo>
                <a:lnTo>
                  <a:pt x="90" y="512"/>
                </a:lnTo>
                <a:lnTo>
                  <a:pt x="97" y="497"/>
                </a:lnTo>
                <a:lnTo>
                  <a:pt x="98" y="496"/>
                </a:lnTo>
                <a:lnTo>
                  <a:pt x="100" y="495"/>
                </a:lnTo>
                <a:close/>
                <a:moveTo>
                  <a:pt x="92" y="475"/>
                </a:moveTo>
                <a:lnTo>
                  <a:pt x="92" y="475"/>
                </a:lnTo>
                <a:lnTo>
                  <a:pt x="90" y="488"/>
                </a:lnTo>
                <a:lnTo>
                  <a:pt x="86" y="500"/>
                </a:lnTo>
                <a:lnTo>
                  <a:pt x="81" y="517"/>
                </a:lnTo>
                <a:lnTo>
                  <a:pt x="77" y="535"/>
                </a:lnTo>
                <a:lnTo>
                  <a:pt x="69" y="563"/>
                </a:lnTo>
                <a:lnTo>
                  <a:pt x="64" y="592"/>
                </a:lnTo>
                <a:lnTo>
                  <a:pt x="64" y="595"/>
                </a:lnTo>
                <a:lnTo>
                  <a:pt x="64" y="598"/>
                </a:lnTo>
                <a:lnTo>
                  <a:pt x="63" y="601"/>
                </a:lnTo>
                <a:lnTo>
                  <a:pt x="63" y="601"/>
                </a:lnTo>
                <a:lnTo>
                  <a:pt x="63" y="602"/>
                </a:lnTo>
                <a:lnTo>
                  <a:pt x="62" y="604"/>
                </a:lnTo>
                <a:lnTo>
                  <a:pt x="60" y="605"/>
                </a:lnTo>
                <a:lnTo>
                  <a:pt x="60" y="605"/>
                </a:lnTo>
                <a:lnTo>
                  <a:pt x="59" y="604"/>
                </a:lnTo>
                <a:lnTo>
                  <a:pt x="60" y="602"/>
                </a:lnTo>
                <a:lnTo>
                  <a:pt x="64" y="585"/>
                </a:lnTo>
                <a:lnTo>
                  <a:pt x="67" y="566"/>
                </a:lnTo>
                <a:lnTo>
                  <a:pt x="71" y="547"/>
                </a:lnTo>
                <a:lnTo>
                  <a:pt x="73" y="532"/>
                </a:lnTo>
                <a:lnTo>
                  <a:pt x="77" y="517"/>
                </a:lnTo>
                <a:lnTo>
                  <a:pt x="85" y="497"/>
                </a:lnTo>
                <a:lnTo>
                  <a:pt x="90" y="475"/>
                </a:lnTo>
                <a:lnTo>
                  <a:pt x="90" y="475"/>
                </a:lnTo>
                <a:lnTo>
                  <a:pt x="92" y="475"/>
                </a:lnTo>
                <a:close/>
                <a:moveTo>
                  <a:pt x="88" y="461"/>
                </a:moveTo>
                <a:lnTo>
                  <a:pt x="89" y="461"/>
                </a:lnTo>
                <a:lnTo>
                  <a:pt x="89" y="462"/>
                </a:lnTo>
                <a:lnTo>
                  <a:pt x="88" y="463"/>
                </a:lnTo>
                <a:lnTo>
                  <a:pt x="79" y="483"/>
                </a:lnTo>
                <a:lnTo>
                  <a:pt x="71" y="505"/>
                </a:lnTo>
                <a:lnTo>
                  <a:pt x="65" y="529"/>
                </a:lnTo>
                <a:lnTo>
                  <a:pt x="60" y="550"/>
                </a:lnTo>
                <a:lnTo>
                  <a:pt x="56" y="568"/>
                </a:lnTo>
                <a:lnTo>
                  <a:pt x="54" y="587"/>
                </a:lnTo>
                <a:lnTo>
                  <a:pt x="54" y="589"/>
                </a:lnTo>
                <a:lnTo>
                  <a:pt x="52" y="591"/>
                </a:lnTo>
                <a:lnTo>
                  <a:pt x="51" y="593"/>
                </a:lnTo>
                <a:lnTo>
                  <a:pt x="50" y="593"/>
                </a:lnTo>
                <a:lnTo>
                  <a:pt x="50" y="592"/>
                </a:lnTo>
                <a:lnTo>
                  <a:pt x="50" y="592"/>
                </a:lnTo>
                <a:lnTo>
                  <a:pt x="52" y="584"/>
                </a:lnTo>
                <a:lnTo>
                  <a:pt x="52" y="574"/>
                </a:lnTo>
                <a:lnTo>
                  <a:pt x="54" y="566"/>
                </a:lnTo>
                <a:lnTo>
                  <a:pt x="64" y="525"/>
                </a:lnTo>
                <a:lnTo>
                  <a:pt x="68" y="509"/>
                </a:lnTo>
                <a:lnTo>
                  <a:pt x="72" y="492"/>
                </a:lnTo>
                <a:lnTo>
                  <a:pt x="79" y="476"/>
                </a:lnTo>
                <a:lnTo>
                  <a:pt x="86" y="462"/>
                </a:lnTo>
                <a:lnTo>
                  <a:pt x="88" y="461"/>
                </a:lnTo>
                <a:close/>
                <a:moveTo>
                  <a:pt x="68" y="448"/>
                </a:moveTo>
                <a:lnTo>
                  <a:pt x="69" y="448"/>
                </a:lnTo>
                <a:lnTo>
                  <a:pt x="68" y="449"/>
                </a:lnTo>
                <a:lnTo>
                  <a:pt x="62" y="469"/>
                </a:lnTo>
                <a:lnTo>
                  <a:pt x="54" y="488"/>
                </a:lnTo>
                <a:lnTo>
                  <a:pt x="48" y="508"/>
                </a:lnTo>
                <a:lnTo>
                  <a:pt x="46" y="525"/>
                </a:lnTo>
                <a:lnTo>
                  <a:pt x="41" y="542"/>
                </a:lnTo>
                <a:lnTo>
                  <a:pt x="41" y="542"/>
                </a:lnTo>
                <a:lnTo>
                  <a:pt x="39" y="542"/>
                </a:lnTo>
                <a:lnTo>
                  <a:pt x="39" y="542"/>
                </a:lnTo>
                <a:lnTo>
                  <a:pt x="44" y="517"/>
                </a:lnTo>
                <a:lnTo>
                  <a:pt x="48" y="492"/>
                </a:lnTo>
                <a:lnTo>
                  <a:pt x="56" y="470"/>
                </a:lnTo>
                <a:lnTo>
                  <a:pt x="67" y="449"/>
                </a:lnTo>
                <a:lnTo>
                  <a:pt x="67" y="448"/>
                </a:lnTo>
                <a:lnTo>
                  <a:pt x="68" y="448"/>
                </a:lnTo>
                <a:close/>
                <a:moveTo>
                  <a:pt x="76" y="432"/>
                </a:moveTo>
                <a:lnTo>
                  <a:pt x="77" y="433"/>
                </a:lnTo>
                <a:lnTo>
                  <a:pt x="71" y="462"/>
                </a:lnTo>
                <a:lnTo>
                  <a:pt x="63" y="491"/>
                </a:lnTo>
                <a:lnTo>
                  <a:pt x="51" y="538"/>
                </a:lnTo>
                <a:lnTo>
                  <a:pt x="43" y="585"/>
                </a:lnTo>
                <a:lnTo>
                  <a:pt x="43" y="587"/>
                </a:lnTo>
                <a:lnTo>
                  <a:pt x="42" y="588"/>
                </a:lnTo>
                <a:lnTo>
                  <a:pt x="42" y="588"/>
                </a:lnTo>
                <a:lnTo>
                  <a:pt x="42" y="588"/>
                </a:lnTo>
                <a:lnTo>
                  <a:pt x="42" y="567"/>
                </a:lnTo>
                <a:lnTo>
                  <a:pt x="44" y="546"/>
                </a:lnTo>
                <a:lnTo>
                  <a:pt x="51" y="525"/>
                </a:lnTo>
                <a:lnTo>
                  <a:pt x="56" y="505"/>
                </a:lnTo>
                <a:lnTo>
                  <a:pt x="65" y="469"/>
                </a:lnTo>
                <a:lnTo>
                  <a:pt x="76" y="433"/>
                </a:lnTo>
                <a:lnTo>
                  <a:pt x="76" y="433"/>
                </a:lnTo>
                <a:lnTo>
                  <a:pt x="76" y="432"/>
                </a:lnTo>
                <a:close/>
                <a:moveTo>
                  <a:pt x="60" y="410"/>
                </a:moveTo>
                <a:lnTo>
                  <a:pt x="60" y="411"/>
                </a:lnTo>
                <a:lnTo>
                  <a:pt x="50" y="445"/>
                </a:lnTo>
                <a:lnTo>
                  <a:pt x="39" y="479"/>
                </a:lnTo>
                <a:lnTo>
                  <a:pt x="34" y="501"/>
                </a:lnTo>
                <a:lnTo>
                  <a:pt x="33" y="522"/>
                </a:lnTo>
                <a:lnTo>
                  <a:pt x="33" y="525"/>
                </a:lnTo>
                <a:lnTo>
                  <a:pt x="33" y="528"/>
                </a:lnTo>
                <a:lnTo>
                  <a:pt x="31" y="530"/>
                </a:lnTo>
                <a:lnTo>
                  <a:pt x="30" y="533"/>
                </a:lnTo>
                <a:lnTo>
                  <a:pt x="30" y="533"/>
                </a:lnTo>
                <a:lnTo>
                  <a:pt x="30" y="533"/>
                </a:lnTo>
                <a:lnTo>
                  <a:pt x="30" y="533"/>
                </a:lnTo>
                <a:lnTo>
                  <a:pt x="30" y="518"/>
                </a:lnTo>
                <a:lnTo>
                  <a:pt x="30" y="504"/>
                </a:lnTo>
                <a:lnTo>
                  <a:pt x="37" y="475"/>
                </a:lnTo>
                <a:lnTo>
                  <a:pt x="43" y="454"/>
                </a:lnTo>
                <a:lnTo>
                  <a:pt x="50" y="432"/>
                </a:lnTo>
                <a:lnTo>
                  <a:pt x="59" y="411"/>
                </a:lnTo>
                <a:lnTo>
                  <a:pt x="59" y="411"/>
                </a:lnTo>
                <a:lnTo>
                  <a:pt x="60" y="410"/>
                </a:lnTo>
                <a:lnTo>
                  <a:pt x="60" y="410"/>
                </a:lnTo>
                <a:close/>
                <a:moveTo>
                  <a:pt x="475" y="404"/>
                </a:moveTo>
                <a:lnTo>
                  <a:pt x="475" y="404"/>
                </a:lnTo>
                <a:lnTo>
                  <a:pt x="475" y="406"/>
                </a:lnTo>
                <a:lnTo>
                  <a:pt x="467" y="420"/>
                </a:lnTo>
                <a:lnTo>
                  <a:pt x="461" y="437"/>
                </a:lnTo>
                <a:lnTo>
                  <a:pt x="453" y="453"/>
                </a:lnTo>
                <a:lnTo>
                  <a:pt x="453" y="453"/>
                </a:lnTo>
                <a:lnTo>
                  <a:pt x="451" y="454"/>
                </a:lnTo>
                <a:lnTo>
                  <a:pt x="451" y="453"/>
                </a:lnTo>
                <a:lnTo>
                  <a:pt x="451" y="452"/>
                </a:lnTo>
                <a:lnTo>
                  <a:pt x="458" y="436"/>
                </a:lnTo>
                <a:lnTo>
                  <a:pt x="465" y="419"/>
                </a:lnTo>
                <a:lnTo>
                  <a:pt x="475" y="404"/>
                </a:lnTo>
                <a:lnTo>
                  <a:pt x="475" y="404"/>
                </a:lnTo>
                <a:close/>
                <a:moveTo>
                  <a:pt x="471" y="390"/>
                </a:moveTo>
                <a:lnTo>
                  <a:pt x="471" y="390"/>
                </a:lnTo>
                <a:lnTo>
                  <a:pt x="471" y="391"/>
                </a:lnTo>
                <a:lnTo>
                  <a:pt x="471" y="391"/>
                </a:lnTo>
                <a:lnTo>
                  <a:pt x="463" y="407"/>
                </a:lnTo>
                <a:lnTo>
                  <a:pt x="457" y="423"/>
                </a:lnTo>
                <a:lnTo>
                  <a:pt x="449" y="436"/>
                </a:lnTo>
                <a:lnTo>
                  <a:pt x="444" y="449"/>
                </a:lnTo>
                <a:lnTo>
                  <a:pt x="444" y="450"/>
                </a:lnTo>
                <a:lnTo>
                  <a:pt x="442" y="450"/>
                </a:lnTo>
                <a:lnTo>
                  <a:pt x="441" y="450"/>
                </a:lnTo>
                <a:lnTo>
                  <a:pt x="441" y="449"/>
                </a:lnTo>
                <a:lnTo>
                  <a:pt x="441" y="449"/>
                </a:lnTo>
                <a:lnTo>
                  <a:pt x="442" y="449"/>
                </a:lnTo>
                <a:lnTo>
                  <a:pt x="445" y="445"/>
                </a:lnTo>
                <a:lnTo>
                  <a:pt x="447" y="437"/>
                </a:lnTo>
                <a:lnTo>
                  <a:pt x="450" y="429"/>
                </a:lnTo>
                <a:lnTo>
                  <a:pt x="451" y="425"/>
                </a:lnTo>
                <a:lnTo>
                  <a:pt x="458" y="414"/>
                </a:lnTo>
                <a:lnTo>
                  <a:pt x="463" y="400"/>
                </a:lnTo>
                <a:lnTo>
                  <a:pt x="471" y="390"/>
                </a:lnTo>
                <a:lnTo>
                  <a:pt x="471" y="390"/>
                </a:lnTo>
                <a:close/>
                <a:moveTo>
                  <a:pt x="48" y="386"/>
                </a:moveTo>
                <a:lnTo>
                  <a:pt x="50" y="386"/>
                </a:lnTo>
                <a:lnTo>
                  <a:pt x="48" y="399"/>
                </a:lnTo>
                <a:lnTo>
                  <a:pt x="44" y="412"/>
                </a:lnTo>
                <a:lnTo>
                  <a:pt x="38" y="453"/>
                </a:lnTo>
                <a:lnTo>
                  <a:pt x="31" y="488"/>
                </a:lnTo>
                <a:lnTo>
                  <a:pt x="26" y="524"/>
                </a:lnTo>
                <a:lnTo>
                  <a:pt x="26" y="525"/>
                </a:lnTo>
                <a:lnTo>
                  <a:pt x="25" y="526"/>
                </a:lnTo>
                <a:lnTo>
                  <a:pt x="25" y="526"/>
                </a:lnTo>
                <a:lnTo>
                  <a:pt x="23" y="526"/>
                </a:lnTo>
                <a:lnTo>
                  <a:pt x="25" y="503"/>
                </a:lnTo>
                <a:lnTo>
                  <a:pt x="29" y="479"/>
                </a:lnTo>
                <a:lnTo>
                  <a:pt x="34" y="455"/>
                </a:lnTo>
                <a:lnTo>
                  <a:pt x="41" y="421"/>
                </a:lnTo>
                <a:lnTo>
                  <a:pt x="48" y="387"/>
                </a:lnTo>
                <a:lnTo>
                  <a:pt x="48" y="386"/>
                </a:lnTo>
                <a:lnTo>
                  <a:pt x="48" y="386"/>
                </a:lnTo>
                <a:close/>
                <a:moveTo>
                  <a:pt x="35" y="382"/>
                </a:moveTo>
                <a:lnTo>
                  <a:pt x="37" y="382"/>
                </a:lnTo>
                <a:lnTo>
                  <a:pt x="37" y="382"/>
                </a:lnTo>
                <a:lnTo>
                  <a:pt x="30" y="406"/>
                </a:lnTo>
                <a:lnTo>
                  <a:pt x="27" y="429"/>
                </a:lnTo>
                <a:lnTo>
                  <a:pt x="26" y="454"/>
                </a:lnTo>
                <a:lnTo>
                  <a:pt x="22" y="488"/>
                </a:lnTo>
                <a:lnTo>
                  <a:pt x="20" y="524"/>
                </a:lnTo>
                <a:lnTo>
                  <a:pt x="20" y="525"/>
                </a:lnTo>
                <a:lnTo>
                  <a:pt x="20" y="526"/>
                </a:lnTo>
                <a:lnTo>
                  <a:pt x="18" y="528"/>
                </a:lnTo>
                <a:lnTo>
                  <a:pt x="17" y="528"/>
                </a:lnTo>
                <a:lnTo>
                  <a:pt x="17" y="526"/>
                </a:lnTo>
                <a:lnTo>
                  <a:pt x="16" y="499"/>
                </a:lnTo>
                <a:lnTo>
                  <a:pt x="18" y="470"/>
                </a:lnTo>
                <a:lnTo>
                  <a:pt x="22" y="442"/>
                </a:lnTo>
                <a:lnTo>
                  <a:pt x="25" y="423"/>
                </a:lnTo>
                <a:lnTo>
                  <a:pt x="27" y="402"/>
                </a:lnTo>
                <a:lnTo>
                  <a:pt x="35" y="382"/>
                </a:lnTo>
                <a:lnTo>
                  <a:pt x="35" y="382"/>
                </a:lnTo>
                <a:lnTo>
                  <a:pt x="35" y="382"/>
                </a:lnTo>
                <a:close/>
                <a:moveTo>
                  <a:pt x="10" y="378"/>
                </a:moveTo>
                <a:lnTo>
                  <a:pt x="10" y="378"/>
                </a:lnTo>
                <a:lnTo>
                  <a:pt x="10" y="378"/>
                </a:lnTo>
                <a:lnTo>
                  <a:pt x="8" y="389"/>
                </a:lnTo>
                <a:lnTo>
                  <a:pt x="6" y="400"/>
                </a:lnTo>
                <a:lnTo>
                  <a:pt x="5" y="412"/>
                </a:lnTo>
                <a:lnTo>
                  <a:pt x="2" y="444"/>
                </a:lnTo>
                <a:lnTo>
                  <a:pt x="2" y="445"/>
                </a:lnTo>
                <a:lnTo>
                  <a:pt x="2" y="445"/>
                </a:lnTo>
                <a:lnTo>
                  <a:pt x="1" y="446"/>
                </a:lnTo>
                <a:lnTo>
                  <a:pt x="1" y="445"/>
                </a:lnTo>
                <a:lnTo>
                  <a:pt x="0" y="432"/>
                </a:lnTo>
                <a:lnTo>
                  <a:pt x="1" y="417"/>
                </a:lnTo>
                <a:lnTo>
                  <a:pt x="4" y="404"/>
                </a:lnTo>
                <a:lnTo>
                  <a:pt x="5" y="391"/>
                </a:lnTo>
                <a:lnTo>
                  <a:pt x="9" y="379"/>
                </a:lnTo>
                <a:lnTo>
                  <a:pt x="9" y="378"/>
                </a:lnTo>
                <a:lnTo>
                  <a:pt x="10" y="378"/>
                </a:lnTo>
                <a:close/>
                <a:moveTo>
                  <a:pt x="26" y="377"/>
                </a:moveTo>
                <a:lnTo>
                  <a:pt x="26" y="378"/>
                </a:lnTo>
                <a:lnTo>
                  <a:pt x="26" y="378"/>
                </a:lnTo>
                <a:lnTo>
                  <a:pt x="20" y="393"/>
                </a:lnTo>
                <a:lnTo>
                  <a:pt x="17" y="408"/>
                </a:lnTo>
                <a:lnTo>
                  <a:pt x="16" y="424"/>
                </a:lnTo>
                <a:lnTo>
                  <a:pt x="12" y="482"/>
                </a:lnTo>
                <a:lnTo>
                  <a:pt x="12" y="483"/>
                </a:lnTo>
                <a:lnTo>
                  <a:pt x="10" y="483"/>
                </a:lnTo>
                <a:lnTo>
                  <a:pt x="10" y="484"/>
                </a:lnTo>
                <a:lnTo>
                  <a:pt x="9" y="484"/>
                </a:lnTo>
                <a:lnTo>
                  <a:pt x="9" y="484"/>
                </a:lnTo>
                <a:lnTo>
                  <a:pt x="8" y="461"/>
                </a:lnTo>
                <a:lnTo>
                  <a:pt x="9" y="437"/>
                </a:lnTo>
                <a:lnTo>
                  <a:pt x="13" y="415"/>
                </a:lnTo>
                <a:lnTo>
                  <a:pt x="16" y="402"/>
                </a:lnTo>
                <a:lnTo>
                  <a:pt x="18" y="389"/>
                </a:lnTo>
                <a:lnTo>
                  <a:pt x="26" y="378"/>
                </a:lnTo>
                <a:lnTo>
                  <a:pt x="26" y="377"/>
                </a:lnTo>
                <a:close/>
                <a:moveTo>
                  <a:pt x="470" y="373"/>
                </a:moveTo>
                <a:lnTo>
                  <a:pt x="471" y="373"/>
                </a:lnTo>
                <a:lnTo>
                  <a:pt x="471" y="374"/>
                </a:lnTo>
                <a:lnTo>
                  <a:pt x="458" y="396"/>
                </a:lnTo>
                <a:lnTo>
                  <a:pt x="446" y="420"/>
                </a:lnTo>
                <a:lnTo>
                  <a:pt x="440" y="438"/>
                </a:lnTo>
                <a:lnTo>
                  <a:pt x="430" y="455"/>
                </a:lnTo>
                <a:lnTo>
                  <a:pt x="429" y="457"/>
                </a:lnTo>
                <a:lnTo>
                  <a:pt x="429" y="457"/>
                </a:lnTo>
                <a:lnTo>
                  <a:pt x="428" y="457"/>
                </a:lnTo>
                <a:lnTo>
                  <a:pt x="428" y="455"/>
                </a:lnTo>
                <a:lnTo>
                  <a:pt x="440" y="428"/>
                </a:lnTo>
                <a:lnTo>
                  <a:pt x="454" y="400"/>
                </a:lnTo>
                <a:lnTo>
                  <a:pt x="468" y="374"/>
                </a:lnTo>
                <a:lnTo>
                  <a:pt x="470" y="373"/>
                </a:lnTo>
                <a:lnTo>
                  <a:pt x="470" y="373"/>
                </a:lnTo>
                <a:close/>
                <a:moveTo>
                  <a:pt x="471" y="358"/>
                </a:moveTo>
                <a:lnTo>
                  <a:pt x="472" y="358"/>
                </a:lnTo>
                <a:lnTo>
                  <a:pt x="471" y="358"/>
                </a:lnTo>
                <a:lnTo>
                  <a:pt x="471" y="360"/>
                </a:lnTo>
                <a:lnTo>
                  <a:pt x="471" y="361"/>
                </a:lnTo>
                <a:lnTo>
                  <a:pt x="461" y="373"/>
                </a:lnTo>
                <a:lnTo>
                  <a:pt x="451" y="387"/>
                </a:lnTo>
                <a:lnTo>
                  <a:pt x="444" y="402"/>
                </a:lnTo>
                <a:lnTo>
                  <a:pt x="426" y="440"/>
                </a:lnTo>
                <a:lnTo>
                  <a:pt x="425" y="440"/>
                </a:lnTo>
                <a:lnTo>
                  <a:pt x="425" y="440"/>
                </a:lnTo>
                <a:lnTo>
                  <a:pt x="425" y="440"/>
                </a:lnTo>
                <a:lnTo>
                  <a:pt x="425" y="440"/>
                </a:lnTo>
                <a:lnTo>
                  <a:pt x="434" y="415"/>
                </a:lnTo>
                <a:lnTo>
                  <a:pt x="447" y="391"/>
                </a:lnTo>
                <a:lnTo>
                  <a:pt x="451" y="383"/>
                </a:lnTo>
                <a:lnTo>
                  <a:pt x="457" y="373"/>
                </a:lnTo>
                <a:lnTo>
                  <a:pt x="463" y="364"/>
                </a:lnTo>
                <a:lnTo>
                  <a:pt x="471" y="358"/>
                </a:lnTo>
                <a:close/>
                <a:moveTo>
                  <a:pt x="471" y="347"/>
                </a:moveTo>
                <a:lnTo>
                  <a:pt x="471" y="347"/>
                </a:lnTo>
                <a:lnTo>
                  <a:pt x="471" y="348"/>
                </a:lnTo>
                <a:lnTo>
                  <a:pt x="461" y="362"/>
                </a:lnTo>
                <a:lnTo>
                  <a:pt x="451" y="379"/>
                </a:lnTo>
                <a:lnTo>
                  <a:pt x="444" y="395"/>
                </a:lnTo>
                <a:lnTo>
                  <a:pt x="430" y="416"/>
                </a:lnTo>
                <a:lnTo>
                  <a:pt x="419" y="438"/>
                </a:lnTo>
                <a:lnTo>
                  <a:pt x="419" y="438"/>
                </a:lnTo>
                <a:lnTo>
                  <a:pt x="417" y="440"/>
                </a:lnTo>
                <a:lnTo>
                  <a:pt x="417" y="440"/>
                </a:lnTo>
                <a:lnTo>
                  <a:pt x="417" y="438"/>
                </a:lnTo>
                <a:lnTo>
                  <a:pt x="421" y="425"/>
                </a:lnTo>
                <a:lnTo>
                  <a:pt x="429" y="411"/>
                </a:lnTo>
                <a:lnTo>
                  <a:pt x="438" y="399"/>
                </a:lnTo>
                <a:lnTo>
                  <a:pt x="446" y="386"/>
                </a:lnTo>
                <a:lnTo>
                  <a:pt x="453" y="372"/>
                </a:lnTo>
                <a:lnTo>
                  <a:pt x="461" y="358"/>
                </a:lnTo>
                <a:lnTo>
                  <a:pt x="470" y="347"/>
                </a:lnTo>
                <a:lnTo>
                  <a:pt x="471" y="347"/>
                </a:lnTo>
                <a:close/>
                <a:moveTo>
                  <a:pt x="474" y="324"/>
                </a:moveTo>
                <a:lnTo>
                  <a:pt x="474" y="324"/>
                </a:lnTo>
                <a:lnTo>
                  <a:pt x="474" y="326"/>
                </a:lnTo>
                <a:lnTo>
                  <a:pt x="455" y="355"/>
                </a:lnTo>
                <a:lnTo>
                  <a:pt x="436" y="383"/>
                </a:lnTo>
                <a:lnTo>
                  <a:pt x="421" y="408"/>
                </a:lnTo>
                <a:lnTo>
                  <a:pt x="405" y="432"/>
                </a:lnTo>
                <a:lnTo>
                  <a:pt x="405" y="432"/>
                </a:lnTo>
                <a:lnTo>
                  <a:pt x="405" y="432"/>
                </a:lnTo>
                <a:lnTo>
                  <a:pt x="405" y="431"/>
                </a:lnTo>
                <a:lnTo>
                  <a:pt x="417" y="408"/>
                </a:lnTo>
                <a:lnTo>
                  <a:pt x="430" y="386"/>
                </a:lnTo>
                <a:lnTo>
                  <a:pt x="451" y="356"/>
                </a:lnTo>
                <a:lnTo>
                  <a:pt x="472" y="326"/>
                </a:lnTo>
                <a:lnTo>
                  <a:pt x="472" y="324"/>
                </a:lnTo>
                <a:lnTo>
                  <a:pt x="474" y="324"/>
                </a:lnTo>
                <a:close/>
                <a:moveTo>
                  <a:pt x="39" y="313"/>
                </a:moveTo>
                <a:lnTo>
                  <a:pt x="41" y="313"/>
                </a:lnTo>
                <a:lnTo>
                  <a:pt x="39" y="314"/>
                </a:lnTo>
                <a:lnTo>
                  <a:pt x="29" y="332"/>
                </a:lnTo>
                <a:lnTo>
                  <a:pt x="18" y="353"/>
                </a:lnTo>
                <a:lnTo>
                  <a:pt x="8" y="373"/>
                </a:lnTo>
                <a:lnTo>
                  <a:pt x="8" y="374"/>
                </a:lnTo>
                <a:lnTo>
                  <a:pt x="8" y="374"/>
                </a:lnTo>
                <a:lnTo>
                  <a:pt x="8" y="373"/>
                </a:lnTo>
                <a:lnTo>
                  <a:pt x="17" y="353"/>
                </a:lnTo>
                <a:lnTo>
                  <a:pt x="26" y="332"/>
                </a:lnTo>
                <a:lnTo>
                  <a:pt x="38" y="313"/>
                </a:lnTo>
                <a:lnTo>
                  <a:pt x="39" y="313"/>
                </a:lnTo>
                <a:lnTo>
                  <a:pt x="39" y="313"/>
                </a:lnTo>
                <a:close/>
                <a:moveTo>
                  <a:pt x="474" y="303"/>
                </a:moveTo>
                <a:lnTo>
                  <a:pt x="474" y="303"/>
                </a:lnTo>
                <a:lnTo>
                  <a:pt x="474" y="305"/>
                </a:lnTo>
                <a:lnTo>
                  <a:pt x="466" y="318"/>
                </a:lnTo>
                <a:lnTo>
                  <a:pt x="457" y="332"/>
                </a:lnTo>
                <a:lnTo>
                  <a:pt x="440" y="365"/>
                </a:lnTo>
                <a:lnTo>
                  <a:pt x="408" y="421"/>
                </a:lnTo>
                <a:lnTo>
                  <a:pt x="407" y="423"/>
                </a:lnTo>
                <a:lnTo>
                  <a:pt x="405" y="423"/>
                </a:lnTo>
                <a:lnTo>
                  <a:pt x="405" y="423"/>
                </a:lnTo>
                <a:lnTo>
                  <a:pt x="405" y="421"/>
                </a:lnTo>
                <a:lnTo>
                  <a:pt x="421" y="390"/>
                </a:lnTo>
                <a:lnTo>
                  <a:pt x="440" y="360"/>
                </a:lnTo>
                <a:lnTo>
                  <a:pt x="454" y="331"/>
                </a:lnTo>
                <a:lnTo>
                  <a:pt x="463" y="318"/>
                </a:lnTo>
                <a:lnTo>
                  <a:pt x="472" y="305"/>
                </a:lnTo>
                <a:lnTo>
                  <a:pt x="474" y="305"/>
                </a:lnTo>
                <a:lnTo>
                  <a:pt x="474" y="303"/>
                </a:lnTo>
                <a:close/>
                <a:moveTo>
                  <a:pt x="475" y="293"/>
                </a:moveTo>
                <a:lnTo>
                  <a:pt x="476" y="293"/>
                </a:lnTo>
                <a:lnTo>
                  <a:pt x="476" y="294"/>
                </a:lnTo>
                <a:lnTo>
                  <a:pt x="475" y="294"/>
                </a:lnTo>
                <a:lnTo>
                  <a:pt x="475" y="295"/>
                </a:lnTo>
                <a:lnTo>
                  <a:pt x="461" y="309"/>
                </a:lnTo>
                <a:lnTo>
                  <a:pt x="449" y="326"/>
                </a:lnTo>
                <a:lnTo>
                  <a:pt x="438" y="343"/>
                </a:lnTo>
                <a:lnTo>
                  <a:pt x="420" y="373"/>
                </a:lnTo>
                <a:lnTo>
                  <a:pt x="403" y="403"/>
                </a:lnTo>
                <a:lnTo>
                  <a:pt x="403" y="404"/>
                </a:lnTo>
                <a:lnTo>
                  <a:pt x="402" y="404"/>
                </a:lnTo>
                <a:lnTo>
                  <a:pt x="400" y="404"/>
                </a:lnTo>
                <a:lnTo>
                  <a:pt x="400" y="404"/>
                </a:lnTo>
                <a:lnTo>
                  <a:pt x="400" y="403"/>
                </a:lnTo>
                <a:lnTo>
                  <a:pt x="402" y="403"/>
                </a:lnTo>
                <a:lnTo>
                  <a:pt x="404" y="399"/>
                </a:lnTo>
                <a:lnTo>
                  <a:pt x="408" y="391"/>
                </a:lnTo>
                <a:lnTo>
                  <a:pt x="413" y="382"/>
                </a:lnTo>
                <a:lnTo>
                  <a:pt x="417" y="374"/>
                </a:lnTo>
                <a:lnTo>
                  <a:pt x="420" y="370"/>
                </a:lnTo>
                <a:lnTo>
                  <a:pt x="437" y="341"/>
                </a:lnTo>
                <a:lnTo>
                  <a:pt x="463" y="305"/>
                </a:lnTo>
                <a:lnTo>
                  <a:pt x="465" y="301"/>
                </a:lnTo>
                <a:lnTo>
                  <a:pt x="467" y="298"/>
                </a:lnTo>
                <a:lnTo>
                  <a:pt x="470" y="295"/>
                </a:lnTo>
                <a:lnTo>
                  <a:pt x="472" y="294"/>
                </a:lnTo>
                <a:lnTo>
                  <a:pt x="475" y="293"/>
                </a:lnTo>
                <a:close/>
                <a:moveTo>
                  <a:pt x="470" y="277"/>
                </a:moveTo>
                <a:lnTo>
                  <a:pt x="470" y="278"/>
                </a:lnTo>
                <a:lnTo>
                  <a:pt x="461" y="294"/>
                </a:lnTo>
                <a:lnTo>
                  <a:pt x="449" y="309"/>
                </a:lnTo>
                <a:lnTo>
                  <a:pt x="438" y="323"/>
                </a:lnTo>
                <a:lnTo>
                  <a:pt x="424" y="347"/>
                </a:lnTo>
                <a:lnTo>
                  <a:pt x="409" y="370"/>
                </a:lnTo>
                <a:lnTo>
                  <a:pt x="399" y="396"/>
                </a:lnTo>
                <a:lnTo>
                  <a:pt x="399" y="396"/>
                </a:lnTo>
                <a:lnTo>
                  <a:pt x="399" y="398"/>
                </a:lnTo>
                <a:lnTo>
                  <a:pt x="398" y="398"/>
                </a:lnTo>
                <a:lnTo>
                  <a:pt x="398" y="398"/>
                </a:lnTo>
                <a:lnTo>
                  <a:pt x="400" y="383"/>
                </a:lnTo>
                <a:lnTo>
                  <a:pt x="405" y="369"/>
                </a:lnTo>
                <a:lnTo>
                  <a:pt x="415" y="356"/>
                </a:lnTo>
                <a:lnTo>
                  <a:pt x="423" y="344"/>
                </a:lnTo>
                <a:lnTo>
                  <a:pt x="447" y="305"/>
                </a:lnTo>
                <a:lnTo>
                  <a:pt x="458" y="292"/>
                </a:lnTo>
                <a:lnTo>
                  <a:pt x="468" y="278"/>
                </a:lnTo>
                <a:lnTo>
                  <a:pt x="468" y="278"/>
                </a:lnTo>
                <a:lnTo>
                  <a:pt x="470" y="277"/>
                </a:lnTo>
                <a:close/>
                <a:moveTo>
                  <a:pt x="68" y="272"/>
                </a:moveTo>
                <a:lnTo>
                  <a:pt x="68" y="272"/>
                </a:lnTo>
                <a:lnTo>
                  <a:pt x="54" y="299"/>
                </a:lnTo>
                <a:lnTo>
                  <a:pt x="41" y="328"/>
                </a:lnTo>
                <a:lnTo>
                  <a:pt x="30" y="352"/>
                </a:lnTo>
                <a:lnTo>
                  <a:pt x="20" y="377"/>
                </a:lnTo>
                <a:lnTo>
                  <a:pt x="20" y="377"/>
                </a:lnTo>
                <a:lnTo>
                  <a:pt x="18" y="377"/>
                </a:lnTo>
                <a:lnTo>
                  <a:pt x="18" y="377"/>
                </a:lnTo>
                <a:lnTo>
                  <a:pt x="33" y="341"/>
                </a:lnTo>
                <a:lnTo>
                  <a:pt x="47" y="306"/>
                </a:lnTo>
                <a:lnTo>
                  <a:pt x="67" y="273"/>
                </a:lnTo>
                <a:lnTo>
                  <a:pt x="67" y="272"/>
                </a:lnTo>
                <a:lnTo>
                  <a:pt x="68" y="272"/>
                </a:lnTo>
                <a:lnTo>
                  <a:pt x="68" y="272"/>
                </a:lnTo>
                <a:close/>
                <a:moveTo>
                  <a:pt x="451" y="260"/>
                </a:moveTo>
                <a:lnTo>
                  <a:pt x="451" y="260"/>
                </a:lnTo>
                <a:lnTo>
                  <a:pt x="451" y="261"/>
                </a:lnTo>
                <a:lnTo>
                  <a:pt x="451" y="263"/>
                </a:lnTo>
                <a:lnTo>
                  <a:pt x="430" y="295"/>
                </a:lnTo>
                <a:lnTo>
                  <a:pt x="415" y="330"/>
                </a:lnTo>
                <a:lnTo>
                  <a:pt x="409" y="341"/>
                </a:lnTo>
                <a:lnTo>
                  <a:pt x="404" y="353"/>
                </a:lnTo>
                <a:lnTo>
                  <a:pt x="398" y="364"/>
                </a:lnTo>
                <a:lnTo>
                  <a:pt x="396" y="364"/>
                </a:lnTo>
                <a:lnTo>
                  <a:pt x="396" y="364"/>
                </a:lnTo>
                <a:lnTo>
                  <a:pt x="396" y="362"/>
                </a:lnTo>
                <a:lnTo>
                  <a:pt x="403" y="353"/>
                </a:lnTo>
                <a:lnTo>
                  <a:pt x="407" y="341"/>
                </a:lnTo>
                <a:lnTo>
                  <a:pt x="411" y="331"/>
                </a:lnTo>
                <a:lnTo>
                  <a:pt x="416" y="319"/>
                </a:lnTo>
                <a:lnTo>
                  <a:pt x="421" y="307"/>
                </a:lnTo>
                <a:lnTo>
                  <a:pt x="434" y="284"/>
                </a:lnTo>
                <a:lnTo>
                  <a:pt x="450" y="260"/>
                </a:lnTo>
                <a:lnTo>
                  <a:pt x="451" y="260"/>
                </a:lnTo>
                <a:close/>
                <a:moveTo>
                  <a:pt x="470" y="257"/>
                </a:moveTo>
                <a:lnTo>
                  <a:pt x="471" y="257"/>
                </a:lnTo>
                <a:lnTo>
                  <a:pt x="471" y="259"/>
                </a:lnTo>
                <a:lnTo>
                  <a:pt x="470" y="260"/>
                </a:lnTo>
                <a:lnTo>
                  <a:pt x="447" y="293"/>
                </a:lnTo>
                <a:lnTo>
                  <a:pt x="426" y="327"/>
                </a:lnTo>
                <a:lnTo>
                  <a:pt x="419" y="341"/>
                </a:lnTo>
                <a:lnTo>
                  <a:pt x="411" y="357"/>
                </a:lnTo>
                <a:lnTo>
                  <a:pt x="400" y="370"/>
                </a:lnTo>
                <a:lnTo>
                  <a:pt x="400" y="370"/>
                </a:lnTo>
                <a:lnTo>
                  <a:pt x="400" y="370"/>
                </a:lnTo>
                <a:lnTo>
                  <a:pt x="400" y="369"/>
                </a:lnTo>
                <a:lnTo>
                  <a:pt x="415" y="348"/>
                </a:lnTo>
                <a:lnTo>
                  <a:pt x="426" y="326"/>
                </a:lnTo>
                <a:lnTo>
                  <a:pt x="438" y="302"/>
                </a:lnTo>
                <a:lnTo>
                  <a:pt x="453" y="280"/>
                </a:lnTo>
                <a:lnTo>
                  <a:pt x="468" y="257"/>
                </a:lnTo>
                <a:lnTo>
                  <a:pt x="470" y="257"/>
                </a:lnTo>
                <a:close/>
                <a:moveTo>
                  <a:pt x="428" y="256"/>
                </a:moveTo>
                <a:lnTo>
                  <a:pt x="428" y="256"/>
                </a:lnTo>
                <a:lnTo>
                  <a:pt x="428" y="257"/>
                </a:lnTo>
                <a:lnTo>
                  <a:pt x="428" y="257"/>
                </a:lnTo>
                <a:lnTo>
                  <a:pt x="424" y="261"/>
                </a:lnTo>
                <a:lnTo>
                  <a:pt x="420" y="264"/>
                </a:lnTo>
                <a:lnTo>
                  <a:pt x="416" y="268"/>
                </a:lnTo>
                <a:lnTo>
                  <a:pt x="412" y="272"/>
                </a:lnTo>
                <a:lnTo>
                  <a:pt x="409" y="276"/>
                </a:lnTo>
                <a:lnTo>
                  <a:pt x="407" y="278"/>
                </a:lnTo>
                <a:lnTo>
                  <a:pt x="403" y="281"/>
                </a:lnTo>
                <a:lnTo>
                  <a:pt x="403" y="280"/>
                </a:lnTo>
                <a:lnTo>
                  <a:pt x="403" y="280"/>
                </a:lnTo>
                <a:lnTo>
                  <a:pt x="403" y="280"/>
                </a:lnTo>
                <a:lnTo>
                  <a:pt x="407" y="277"/>
                </a:lnTo>
                <a:lnTo>
                  <a:pt x="409" y="273"/>
                </a:lnTo>
                <a:lnTo>
                  <a:pt x="412" y="269"/>
                </a:lnTo>
                <a:lnTo>
                  <a:pt x="416" y="265"/>
                </a:lnTo>
                <a:lnTo>
                  <a:pt x="421" y="260"/>
                </a:lnTo>
                <a:lnTo>
                  <a:pt x="428" y="256"/>
                </a:lnTo>
                <a:close/>
                <a:moveTo>
                  <a:pt x="437" y="256"/>
                </a:moveTo>
                <a:lnTo>
                  <a:pt x="437" y="256"/>
                </a:lnTo>
                <a:lnTo>
                  <a:pt x="437" y="256"/>
                </a:lnTo>
                <a:lnTo>
                  <a:pt x="437" y="257"/>
                </a:lnTo>
                <a:lnTo>
                  <a:pt x="436" y="257"/>
                </a:lnTo>
                <a:lnTo>
                  <a:pt x="426" y="271"/>
                </a:lnTo>
                <a:lnTo>
                  <a:pt x="417" y="284"/>
                </a:lnTo>
                <a:lnTo>
                  <a:pt x="408" y="295"/>
                </a:lnTo>
                <a:lnTo>
                  <a:pt x="407" y="297"/>
                </a:lnTo>
                <a:lnTo>
                  <a:pt x="407" y="295"/>
                </a:lnTo>
                <a:lnTo>
                  <a:pt x="407" y="295"/>
                </a:lnTo>
                <a:lnTo>
                  <a:pt x="415" y="284"/>
                </a:lnTo>
                <a:lnTo>
                  <a:pt x="423" y="272"/>
                </a:lnTo>
                <a:lnTo>
                  <a:pt x="425" y="269"/>
                </a:lnTo>
                <a:lnTo>
                  <a:pt x="428" y="265"/>
                </a:lnTo>
                <a:lnTo>
                  <a:pt x="430" y="261"/>
                </a:lnTo>
                <a:lnTo>
                  <a:pt x="433" y="257"/>
                </a:lnTo>
                <a:lnTo>
                  <a:pt x="437" y="256"/>
                </a:lnTo>
                <a:close/>
                <a:moveTo>
                  <a:pt x="85" y="255"/>
                </a:moveTo>
                <a:lnTo>
                  <a:pt x="85" y="255"/>
                </a:lnTo>
                <a:lnTo>
                  <a:pt x="85" y="256"/>
                </a:lnTo>
                <a:lnTo>
                  <a:pt x="84" y="257"/>
                </a:lnTo>
                <a:lnTo>
                  <a:pt x="79" y="265"/>
                </a:lnTo>
                <a:lnTo>
                  <a:pt x="73" y="276"/>
                </a:lnTo>
                <a:lnTo>
                  <a:pt x="69" y="286"/>
                </a:lnTo>
                <a:lnTo>
                  <a:pt x="56" y="318"/>
                </a:lnTo>
                <a:lnTo>
                  <a:pt x="50" y="336"/>
                </a:lnTo>
                <a:lnTo>
                  <a:pt x="43" y="355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3" y="370"/>
                </a:lnTo>
                <a:lnTo>
                  <a:pt x="44" y="347"/>
                </a:lnTo>
                <a:lnTo>
                  <a:pt x="52" y="319"/>
                </a:lnTo>
                <a:lnTo>
                  <a:pt x="63" y="294"/>
                </a:lnTo>
                <a:lnTo>
                  <a:pt x="67" y="284"/>
                </a:lnTo>
                <a:lnTo>
                  <a:pt x="71" y="273"/>
                </a:lnTo>
                <a:lnTo>
                  <a:pt x="76" y="263"/>
                </a:lnTo>
                <a:lnTo>
                  <a:pt x="84" y="255"/>
                </a:lnTo>
                <a:lnTo>
                  <a:pt x="85" y="255"/>
                </a:lnTo>
                <a:close/>
                <a:moveTo>
                  <a:pt x="447" y="254"/>
                </a:moveTo>
                <a:lnTo>
                  <a:pt x="447" y="254"/>
                </a:lnTo>
                <a:lnTo>
                  <a:pt x="447" y="254"/>
                </a:lnTo>
                <a:lnTo>
                  <a:pt x="447" y="255"/>
                </a:lnTo>
                <a:lnTo>
                  <a:pt x="425" y="290"/>
                </a:lnTo>
                <a:lnTo>
                  <a:pt x="404" y="327"/>
                </a:lnTo>
                <a:lnTo>
                  <a:pt x="404" y="328"/>
                </a:lnTo>
                <a:lnTo>
                  <a:pt x="404" y="328"/>
                </a:lnTo>
                <a:lnTo>
                  <a:pt x="403" y="328"/>
                </a:lnTo>
                <a:lnTo>
                  <a:pt x="403" y="328"/>
                </a:lnTo>
                <a:lnTo>
                  <a:pt x="415" y="302"/>
                </a:lnTo>
                <a:lnTo>
                  <a:pt x="429" y="276"/>
                </a:lnTo>
                <a:lnTo>
                  <a:pt x="446" y="254"/>
                </a:lnTo>
                <a:lnTo>
                  <a:pt x="447" y="254"/>
                </a:lnTo>
                <a:close/>
                <a:moveTo>
                  <a:pt x="104" y="239"/>
                </a:moveTo>
                <a:lnTo>
                  <a:pt x="104" y="239"/>
                </a:lnTo>
                <a:lnTo>
                  <a:pt x="104" y="240"/>
                </a:lnTo>
                <a:lnTo>
                  <a:pt x="81" y="290"/>
                </a:lnTo>
                <a:lnTo>
                  <a:pt x="59" y="339"/>
                </a:lnTo>
                <a:lnTo>
                  <a:pt x="37" y="389"/>
                </a:lnTo>
                <a:lnTo>
                  <a:pt x="37" y="390"/>
                </a:lnTo>
                <a:lnTo>
                  <a:pt x="37" y="390"/>
                </a:lnTo>
                <a:lnTo>
                  <a:pt x="37" y="390"/>
                </a:lnTo>
                <a:lnTo>
                  <a:pt x="50" y="353"/>
                </a:lnTo>
                <a:lnTo>
                  <a:pt x="64" y="319"/>
                </a:lnTo>
                <a:lnTo>
                  <a:pt x="76" y="293"/>
                </a:lnTo>
                <a:lnTo>
                  <a:pt x="88" y="267"/>
                </a:lnTo>
                <a:lnTo>
                  <a:pt x="101" y="240"/>
                </a:lnTo>
                <a:lnTo>
                  <a:pt x="102" y="240"/>
                </a:lnTo>
                <a:lnTo>
                  <a:pt x="102" y="240"/>
                </a:lnTo>
                <a:lnTo>
                  <a:pt x="104" y="239"/>
                </a:lnTo>
                <a:close/>
                <a:moveTo>
                  <a:pt x="135" y="208"/>
                </a:moveTo>
                <a:lnTo>
                  <a:pt x="135" y="208"/>
                </a:lnTo>
                <a:lnTo>
                  <a:pt x="135" y="209"/>
                </a:lnTo>
                <a:lnTo>
                  <a:pt x="126" y="223"/>
                </a:lnTo>
                <a:lnTo>
                  <a:pt x="117" y="240"/>
                </a:lnTo>
                <a:lnTo>
                  <a:pt x="109" y="257"/>
                </a:lnTo>
                <a:lnTo>
                  <a:pt x="89" y="299"/>
                </a:lnTo>
                <a:lnTo>
                  <a:pt x="68" y="348"/>
                </a:lnTo>
                <a:lnTo>
                  <a:pt x="50" y="398"/>
                </a:lnTo>
                <a:lnTo>
                  <a:pt x="50" y="399"/>
                </a:lnTo>
                <a:lnTo>
                  <a:pt x="48" y="399"/>
                </a:lnTo>
                <a:lnTo>
                  <a:pt x="48" y="399"/>
                </a:lnTo>
                <a:lnTo>
                  <a:pt x="60" y="361"/>
                </a:lnTo>
                <a:lnTo>
                  <a:pt x="75" y="324"/>
                </a:lnTo>
                <a:lnTo>
                  <a:pt x="90" y="289"/>
                </a:lnTo>
                <a:lnTo>
                  <a:pt x="117" y="234"/>
                </a:lnTo>
                <a:lnTo>
                  <a:pt x="122" y="225"/>
                </a:lnTo>
                <a:lnTo>
                  <a:pt x="127" y="215"/>
                </a:lnTo>
                <a:lnTo>
                  <a:pt x="134" y="208"/>
                </a:lnTo>
                <a:lnTo>
                  <a:pt x="134" y="208"/>
                </a:lnTo>
                <a:lnTo>
                  <a:pt x="135" y="208"/>
                </a:lnTo>
                <a:close/>
                <a:moveTo>
                  <a:pt x="178" y="189"/>
                </a:moveTo>
                <a:lnTo>
                  <a:pt x="178" y="191"/>
                </a:lnTo>
                <a:lnTo>
                  <a:pt x="168" y="214"/>
                </a:lnTo>
                <a:lnTo>
                  <a:pt x="153" y="238"/>
                </a:lnTo>
                <a:lnTo>
                  <a:pt x="138" y="261"/>
                </a:lnTo>
                <a:lnTo>
                  <a:pt x="123" y="284"/>
                </a:lnTo>
                <a:lnTo>
                  <a:pt x="98" y="330"/>
                </a:lnTo>
                <a:lnTo>
                  <a:pt x="77" y="375"/>
                </a:lnTo>
                <a:lnTo>
                  <a:pt x="76" y="377"/>
                </a:lnTo>
                <a:lnTo>
                  <a:pt x="76" y="377"/>
                </a:lnTo>
                <a:lnTo>
                  <a:pt x="76" y="377"/>
                </a:lnTo>
                <a:lnTo>
                  <a:pt x="86" y="347"/>
                </a:lnTo>
                <a:lnTo>
                  <a:pt x="100" y="318"/>
                </a:lnTo>
                <a:lnTo>
                  <a:pt x="115" y="290"/>
                </a:lnTo>
                <a:lnTo>
                  <a:pt x="146" y="240"/>
                </a:lnTo>
                <a:lnTo>
                  <a:pt x="176" y="191"/>
                </a:lnTo>
                <a:lnTo>
                  <a:pt x="176" y="191"/>
                </a:lnTo>
                <a:lnTo>
                  <a:pt x="177" y="191"/>
                </a:lnTo>
                <a:lnTo>
                  <a:pt x="178" y="189"/>
                </a:lnTo>
                <a:lnTo>
                  <a:pt x="178" y="189"/>
                </a:lnTo>
                <a:close/>
                <a:moveTo>
                  <a:pt x="191" y="189"/>
                </a:moveTo>
                <a:lnTo>
                  <a:pt x="191" y="189"/>
                </a:lnTo>
                <a:lnTo>
                  <a:pt x="191" y="189"/>
                </a:lnTo>
                <a:lnTo>
                  <a:pt x="178" y="212"/>
                </a:lnTo>
                <a:lnTo>
                  <a:pt x="167" y="234"/>
                </a:lnTo>
                <a:lnTo>
                  <a:pt x="144" y="276"/>
                </a:lnTo>
                <a:lnTo>
                  <a:pt x="126" y="315"/>
                </a:lnTo>
                <a:lnTo>
                  <a:pt x="107" y="355"/>
                </a:lnTo>
                <a:lnTo>
                  <a:pt x="107" y="356"/>
                </a:lnTo>
                <a:lnTo>
                  <a:pt x="106" y="356"/>
                </a:lnTo>
                <a:lnTo>
                  <a:pt x="106" y="356"/>
                </a:lnTo>
                <a:lnTo>
                  <a:pt x="123" y="313"/>
                </a:lnTo>
                <a:lnTo>
                  <a:pt x="143" y="271"/>
                </a:lnTo>
                <a:lnTo>
                  <a:pt x="169" y="222"/>
                </a:lnTo>
                <a:lnTo>
                  <a:pt x="174" y="212"/>
                </a:lnTo>
                <a:lnTo>
                  <a:pt x="180" y="200"/>
                </a:lnTo>
                <a:lnTo>
                  <a:pt x="188" y="191"/>
                </a:lnTo>
                <a:lnTo>
                  <a:pt x="189" y="189"/>
                </a:lnTo>
                <a:lnTo>
                  <a:pt x="190" y="189"/>
                </a:lnTo>
                <a:lnTo>
                  <a:pt x="191" y="189"/>
                </a:lnTo>
                <a:close/>
                <a:moveTo>
                  <a:pt x="210" y="172"/>
                </a:moveTo>
                <a:lnTo>
                  <a:pt x="210" y="174"/>
                </a:lnTo>
                <a:lnTo>
                  <a:pt x="203" y="183"/>
                </a:lnTo>
                <a:lnTo>
                  <a:pt x="198" y="195"/>
                </a:lnTo>
                <a:lnTo>
                  <a:pt x="194" y="205"/>
                </a:lnTo>
                <a:lnTo>
                  <a:pt x="174" y="244"/>
                </a:lnTo>
                <a:lnTo>
                  <a:pt x="153" y="288"/>
                </a:lnTo>
                <a:lnTo>
                  <a:pt x="135" y="332"/>
                </a:lnTo>
                <a:lnTo>
                  <a:pt x="134" y="332"/>
                </a:lnTo>
                <a:lnTo>
                  <a:pt x="134" y="332"/>
                </a:lnTo>
                <a:lnTo>
                  <a:pt x="134" y="332"/>
                </a:lnTo>
                <a:lnTo>
                  <a:pt x="146" y="298"/>
                </a:lnTo>
                <a:lnTo>
                  <a:pt x="161" y="265"/>
                </a:lnTo>
                <a:lnTo>
                  <a:pt x="177" y="233"/>
                </a:lnTo>
                <a:lnTo>
                  <a:pt x="199" y="185"/>
                </a:lnTo>
                <a:lnTo>
                  <a:pt x="201" y="181"/>
                </a:lnTo>
                <a:lnTo>
                  <a:pt x="202" y="179"/>
                </a:lnTo>
                <a:lnTo>
                  <a:pt x="205" y="176"/>
                </a:lnTo>
                <a:lnTo>
                  <a:pt x="207" y="174"/>
                </a:lnTo>
                <a:lnTo>
                  <a:pt x="207" y="172"/>
                </a:lnTo>
                <a:lnTo>
                  <a:pt x="209" y="172"/>
                </a:lnTo>
                <a:lnTo>
                  <a:pt x="210" y="172"/>
                </a:lnTo>
                <a:close/>
                <a:moveTo>
                  <a:pt x="169" y="171"/>
                </a:moveTo>
                <a:lnTo>
                  <a:pt x="170" y="171"/>
                </a:lnTo>
                <a:lnTo>
                  <a:pt x="170" y="172"/>
                </a:lnTo>
                <a:lnTo>
                  <a:pt x="157" y="188"/>
                </a:lnTo>
                <a:lnTo>
                  <a:pt x="147" y="206"/>
                </a:lnTo>
                <a:lnTo>
                  <a:pt x="138" y="225"/>
                </a:lnTo>
                <a:lnTo>
                  <a:pt x="110" y="275"/>
                </a:lnTo>
                <a:lnTo>
                  <a:pt x="88" y="322"/>
                </a:lnTo>
                <a:lnTo>
                  <a:pt x="68" y="369"/>
                </a:lnTo>
                <a:lnTo>
                  <a:pt x="68" y="369"/>
                </a:lnTo>
                <a:lnTo>
                  <a:pt x="67" y="370"/>
                </a:lnTo>
                <a:lnTo>
                  <a:pt x="67" y="369"/>
                </a:lnTo>
                <a:lnTo>
                  <a:pt x="86" y="315"/>
                </a:lnTo>
                <a:lnTo>
                  <a:pt x="113" y="263"/>
                </a:lnTo>
                <a:lnTo>
                  <a:pt x="127" y="235"/>
                </a:lnTo>
                <a:lnTo>
                  <a:pt x="143" y="208"/>
                </a:lnTo>
                <a:lnTo>
                  <a:pt x="151" y="195"/>
                </a:lnTo>
                <a:lnTo>
                  <a:pt x="159" y="183"/>
                </a:lnTo>
                <a:lnTo>
                  <a:pt x="168" y="171"/>
                </a:lnTo>
                <a:lnTo>
                  <a:pt x="169" y="171"/>
                </a:lnTo>
                <a:lnTo>
                  <a:pt x="169" y="171"/>
                </a:lnTo>
                <a:close/>
                <a:moveTo>
                  <a:pt x="235" y="156"/>
                </a:moveTo>
                <a:lnTo>
                  <a:pt x="235" y="158"/>
                </a:lnTo>
                <a:lnTo>
                  <a:pt x="212" y="195"/>
                </a:lnTo>
                <a:lnTo>
                  <a:pt x="191" y="233"/>
                </a:lnTo>
                <a:lnTo>
                  <a:pt x="181" y="252"/>
                </a:lnTo>
                <a:lnTo>
                  <a:pt x="172" y="272"/>
                </a:lnTo>
                <a:lnTo>
                  <a:pt x="159" y="289"/>
                </a:lnTo>
                <a:lnTo>
                  <a:pt x="159" y="290"/>
                </a:lnTo>
                <a:lnTo>
                  <a:pt x="159" y="290"/>
                </a:lnTo>
                <a:lnTo>
                  <a:pt x="159" y="289"/>
                </a:lnTo>
                <a:lnTo>
                  <a:pt x="172" y="263"/>
                </a:lnTo>
                <a:lnTo>
                  <a:pt x="186" y="235"/>
                </a:lnTo>
                <a:lnTo>
                  <a:pt x="199" y="208"/>
                </a:lnTo>
                <a:lnTo>
                  <a:pt x="215" y="181"/>
                </a:lnTo>
                <a:lnTo>
                  <a:pt x="233" y="158"/>
                </a:lnTo>
                <a:lnTo>
                  <a:pt x="233" y="156"/>
                </a:lnTo>
                <a:lnTo>
                  <a:pt x="235" y="156"/>
                </a:lnTo>
                <a:lnTo>
                  <a:pt x="235" y="156"/>
                </a:lnTo>
                <a:close/>
                <a:moveTo>
                  <a:pt x="252" y="154"/>
                </a:moveTo>
                <a:lnTo>
                  <a:pt x="253" y="155"/>
                </a:lnTo>
                <a:lnTo>
                  <a:pt x="252" y="155"/>
                </a:lnTo>
                <a:lnTo>
                  <a:pt x="235" y="180"/>
                </a:lnTo>
                <a:lnTo>
                  <a:pt x="219" y="205"/>
                </a:lnTo>
                <a:lnTo>
                  <a:pt x="205" y="231"/>
                </a:lnTo>
                <a:lnTo>
                  <a:pt x="190" y="261"/>
                </a:lnTo>
                <a:lnTo>
                  <a:pt x="176" y="289"/>
                </a:lnTo>
                <a:lnTo>
                  <a:pt x="174" y="290"/>
                </a:lnTo>
                <a:lnTo>
                  <a:pt x="174" y="290"/>
                </a:lnTo>
                <a:lnTo>
                  <a:pt x="173" y="290"/>
                </a:lnTo>
                <a:lnTo>
                  <a:pt x="174" y="290"/>
                </a:lnTo>
                <a:lnTo>
                  <a:pt x="182" y="269"/>
                </a:lnTo>
                <a:lnTo>
                  <a:pt x="191" y="250"/>
                </a:lnTo>
                <a:lnTo>
                  <a:pt x="210" y="214"/>
                </a:lnTo>
                <a:lnTo>
                  <a:pt x="222" y="195"/>
                </a:lnTo>
                <a:lnTo>
                  <a:pt x="235" y="174"/>
                </a:lnTo>
                <a:lnTo>
                  <a:pt x="249" y="155"/>
                </a:lnTo>
                <a:lnTo>
                  <a:pt x="251" y="155"/>
                </a:lnTo>
                <a:lnTo>
                  <a:pt x="252" y="154"/>
                </a:lnTo>
                <a:lnTo>
                  <a:pt x="252" y="154"/>
                </a:lnTo>
                <a:close/>
                <a:moveTo>
                  <a:pt x="268" y="154"/>
                </a:moveTo>
                <a:lnTo>
                  <a:pt x="269" y="154"/>
                </a:lnTo>
                <a:lnTo>
                  <a:pt x="268" y="155"/>
                </a:lnTo>
                <a:lnTo>
                  <a:pt x="247" y="184"/>
                </a:lnTo>
                <a:lnTo>
                  <a:pt x="228" y="214"/>
                </a:lnTo>
                <a:lnTo>
                  <a:pt x="220" y="230"/>
                </a:lnTo>
                <a:lnTo>
                  <a:pt x="211" y="246"/>
                </a:lnTo>
                <a:lnTo>
                  <a:pt x="202" y="259"/>
                </a:lnTo>
                <a:lnTo>
                  <a:pt x="201" y="260"/>
                </a:lnTo>
                <a:lnTo>
                  <a:pt x="201" y="260"/>
                </a:lnTo>
                <a:lnTo>
                  <a:pt x="201" y="259"/>
                </a:lnTo>
                <a:lnTo>
                  <a:pt x="209" y="247"/>
                </a:lnTo>
                <a:lnTo>
                  <a:pt x="214" y="234"/>
                </a:lnTo>
                <a:lnTo>
                  <a:pt x="220" y="222"/>
                </a:lnTo>
                <a:lnTo>
                  <a:pt x="237" y="192"/>
                </a:lnTo>
                <a:lnTo>
                  <a:pt x="247" y="179"/>
                </a:lnTo>
                <a:lnTo>
                  <a:pt x="256" y="166"/>
                </a:lnTo>
                <a:lnTo>
                  <a:pt x="266" y="154"/>
                </a:lnTo>
                <a:lnTo>
                  <a:pt x="268" y="154"/>
                </a:lnTo>
                <a:lnTo>
                  <a:pt x="268" y="154"/>
                </a:lnTo>
                <a:close/>
                <a:moveTo>
                  <a:pt x="465" y="153"/>
                </a:moveTo>
                <a:lnTo>
                  <a:pt x="465" y="153"/>
                </a:lnTo>
                <a:lnTo>
                  <a:pt x="465" y="153"/>
                </a:lnTo>
                <a:lnTo>
                  <a:pt x="458" y="166"/>
                </a:lnTo>
                <a:lnTo>
                  <a:pt x="450" y="177"/>
                </a:lnTo>
                <a:lnTo>
                  <a:pt x="450" y="177"/>
                </a:lnTo>
                <a:lnTo>
                  <a:pt x="449" y="177"/>
                </a:lnTo>
                <a:lnTo>
                  <a:pt x="449" y="177"/>
                </a:lnTo>
                <a:lnTo>
                  <a:pt x="449" y="177"/>
                </a:lnTo>
                <a:lnTo>
                  <a:pt x="447" y="179"/>
                </a:lnTo>
                <a:lnTo>
                  <a:pt x="446" y="179"/>
                </a:lnTo>
                <a:lnTo>
                  <a:pt x="446" y="180"/>
                </a:lnTo>
                <a:lnTo>
                  <a:pt x="445" y="176"/>
                </a:lnTo>
                <a:lnTo>
                  <a:pt x="446" y="174"/>
                </a:lnTo>
                <a:lnTo>
                  <a:pt x="447" y="170"/>
                </a:lnTo>
                <a:lnTo>
                  <a:pt x="450" y="167"/>
                </a:lnTo>
                <a:lnTo>
                  <a:pt x="453" y="164"/>
                </a:lnTo>
                <a:lnTo>
                  <a:pt x="455" y="162"/>
                </a:lnTo>
                <a:lnTo>
                  <a:pt x="455" y="162"/>
                </a:lnTo>
                <a:lnTo>
                  <a:pt x="457" y="162"/>
                </a:lnTo>
                <a:lnTo>
                  <a:pt x="457" y="162"/>
                </a:lnTo>
                <a:lnTo>
                  <a:pt x="457" y="162"/>
                </a:lnTo>
                <a:lnTo>
                  <a:pt x="455" y="164"/>
                </a:lnTo>
                <a:lnTo>
                  <a:pt x="453" y="168"/>
                </a:lnTo>
                <a:lnTo>
                  <a:pt x="451" y="170"/>
                </a:lnTo>
                <a:lnTo>
                  <a:pt x="450" y="172"/>
                </a:lnTo>
                <a:lnTo>
                  <a:pt x="450" y="175"/>
                </a:lnTo>
                <a:lnTo>
                  <a:pt x="450" y="176"/>
                </a:lnTo>
                <a:lnTo>
                  <a:pt x="455" y="164"/>
                </a:lnTo>
                <a:lnTo>
                  <a:pt x="463" y="153"/>
                </a:lnTo>
                <a:lnTo>
                  <a:pt x="465" y="153"/>
                </a:lnTo>
                <a:lnTo>
                  <a:pt x="465" y="153"/>
                </a:lnTo>
                <a:close/>
                <a:moveTo>
                  <a:pt x="445" y="150"/>
                </a:moveTo>
                <a:lnTo>
                  <a:pt x="445" y="150"/>
                </a:lnTo>
                <a:lnTo>
                  <a:pt x="445" y="150"/>
                </a:lnTo>
                <a:lnTo>
                  <a:pt x="441" y="155"/>
                </a:lnTo>
                <a:lnTo>
                  <a:pt x="437" y="159"/>
                </a:lnTo>
                <a:lnTo>
                  <a:pt x="433" y="164"/>
                </a:lnTo>
                <a:lnTo>
                  <a:pt x="429" y="168"/>
                </a:lnTo>
                <a:lnTo>
                  <a:pt x="426" y="172"/>
                </a:lnTo>
                <a:lnTo>
                  <a:pt x="424" y="176"/>
                </a:lnTo>
                <a:lnTo>
                  <a:pt x="421" y="180"/>
                </a:lnTo>
                <a:lnTo>
                  <a:pt x="421" y="181"/>
                </a:lnTo>
                <a:lnTo>
                  <a:pt x="420" y="183"/>
                </a:lnTo>
                <a:lnTo>
                  <a:pt x="419" y="183"/>
                </a:lnTo>
                <a:lnTo>
                  <a:pt x="417" y="183"/>
                </a:lnTo>
                <a:lnTo>
                  <a:pt x="417" y="179"/>
                </a:lnTo>
                <a:lnTo>
                  <a:pt x="419" y="176"/>
                </a:lnTo>
                <a:lnTo>
                  <a:pt x="420" y="172"/>
                </a:lnTo>
                <a:lnTo>
                  <a:pt x="423" y="170"/>
                </a:lnTo>
                <a:lnTo>
                  <a:pt x="425" y="167"/>
                </a:lnTo>
                <a:lnTo>
                  <a:pt x="428" y="164"/>
                </a:lnTo>
                <a:lnTo>
                  <a:pt x="432" y="160"/>
                </a:lnTo>
                <a:lnTo>
                  <a:pt x="436" y="156"/>
                </a:lnTo>
                <a:lnTo>
                  <a:pt x="440" y="153"/>
                </a:lnTo>
                <a:lnTo>
                  <a:pt x="445" y="150"/>
                </a:lnTo>
                <a:close/>
                <a:moveTo>
                  <a:pt x="465" y="146"/>
                </a:moveTo>
                <a:lnTo>
                  <a:pt x="465" y="146"/>
                </a:lnTo>
                <a:lnTo>
                  <a:pt x="463" y="149"/>
                </a:lnTo>
                <a:lnTo>
                  <a:pt x="462" y="150"/>
                </a:lnTo>
                <a:lnTo>
                  <a:pt x="461" y="153"/>
                </a:lnTo>
                <a:lnTo>
                  <a:pt x="457" y="158"/>
                </a:lnTo>
                <a:lnTo>
                  <a:pt x="454" y="160"/>
                </a:lnTo>
                <a:lnTo>
                  <a:pt x="450" y="163"/>
                </a:lnTo>
                <a:lnTo>
                  <a:pt x="447" y="167"/>
                </a:lnTo>
                <a:lnTo>
                  <a:pt x="445" y="170"/>
                </a:lnTo>
                <a:lnTo>
                  <a:pt x="445" y="171"/>
                </a:lnTo>
                <a:lnTo>
                  <a:pt x="444" y="171"/>
                </a:lnTo>
                <a:lnTo>
                  <a:pt x="444" y="171"/>
                </a:lnTo>
                <a:lnTo>
                  <a:pt x="444" y="171"/>
                </a:lnTo>
                <a:lnTo>
                  <a:pt x="444" y="167"/>
                </a:lnTo>
                <a:lnTo>
                  <a:pt x="446" y="164"/>
                </a:lnTo>
                <a:lnTo>
                  <a:pt x="449" y="162"/>
                </a:lnTo>
                <a:lnTo>
                  <a:pt x="453" y="159"/>
                </a:lnTo>
                <a:lnTo>
                  <a:pt x="457" y="155"/>
                </a:lnTo>
                <a:lnTo>
                  <a:pt x="461" y="151"/>
                </a:lnTo>
                <a:lnTo>
                  <a:pt x="463" y="146"/>
                </a:lnTo>
                <a:lnTo>
                  <a:pt x="465" y="146"/>
                </a:lnTo>
                <a:close/>
                <a:moveTo>
                  <a:pt x="294" y="141"/>
                </a:moveTo>
                <a:lnTo>
                  <a:pt x="295" y="142"/>
                </a:lnTo>
                <a:lnTo>
                  <a:pt x="294" y="142"/>
                </a:lnTo>
                <a:lnTo>
                  <a:pt x="270" y="172"/>
                </a:lnTo>
                <a:lnTo>
                  <a:pt x="248" y="204"/>
                </a:lnTo>
                <a:lnTo>
                  <a:pt x="237" y="221"/>
                </a:lnTo>
                <a:lnTo>
                  <a:pt x="227" y="238"/>
                </a:lnTo>
                <a:lnTo>
                  <a:pt x="215" y="254"/>
                </a:lnTo>
                <a:lnTo>
                  <a:pt x="214" y="254"/>
                </a:lnTo>
                <a:lnTo>
                  <a:pt x="214" y="254"/>
                </a:lnTo>
                <a:lnTo>
                  <a:pt x="214" y="254"/>
                </a:lnTo>
                <a:lnTo>
                  <a:pt x="228" y="230"/>
                </a:lnTo>
                <a:lnTo>
                  <a:pt x="241" y="206"/>
                </a:lnTo>
                <a:lnTo>
                  <a:pt x="256" y="183"/>
                </a:lnTo>
                <a:lnTo>
                  <a:pt x="273" y="160"/>
                </a:lnTo>
                <a:lnTo>
                  <a:pt x="293" y="142"/>
                </a:lnTo>
                <a:lnTo>
                  <a:pt x="294" y="141"/>
                </a:lnTo>
                <a:lnTo>
                  <a:pt x="294" y="141"/>
                </a:lnTo>
                <a:close/>
                <a:moveTo>
                  <a:pt x="430" y="141"/>
                </a:moveTo>
                <a:lnTo>
                  <a:pt x="430" y="141"/>
                </a:lnTo>
                <a:lnTo>
                  <a:pt x="432" y="142"/>
                </a:lnTo>
                <a:lnTo>
                  <a:pt x="432" y="142"/>
                </a:lnTo>
                <a:lnTo>
                  <a:pt x="430" y="143"/>
                </a:lnTo>
                <a:lnTo>
                  <a:pt x="429" y="145"/>
                </a:lnTo>
                <a:lnTo>
                  <a:pt x="429" y="145"/>
                </a:lnTo>
                <a:lnTo>
                  <a:pt x="425" y="146"/>
                </a:lnTo>
                <a:lnTo>
                  <a:pt x="423" y="150"/>
                </a:lnTo>
                <a:lnTo>
                  <a:pt x="420" y="153"/>
                </a:lnTo>
                <a:lnTo>
                  <a:pt x="415" y="159"/>
                </a:lnTo>
                <a:lnTo>
                  <a:pt x="409" y="164"/>
                </a:lnTo>
                <a:lnTo>
                  <a:pt x="402" y="174"/>
                </a:lnTo>
                <a:lnTo>
                  <a:pt x="395" y="184"/>
                </a:lnTo>
                <a:lnTo>
                  <a:pt x="395" y="184"/>
                </a:lnTo>
                <a:lnTo>
                  <a:pt x="394" y="184"/>
                </a:lnTo>
                <a:lnTo>
                  <a:pt x="392" y="185"/>
                </a:lnTo>
                <a:lnTo>
                  <a:pt x="392" y="184"/>
                </a:lnTo>
                <a:lnTo>
                  <a:pt x="394" y="183"/>
                </a:lnTo>
                <a:lnTo>
                  <a:pt x="394" y="183"/>
                </a:lnTo>
                <a:lnTo>
                  <a:pt x="402" y="168"/>
                </a:lnTo>
                <a:lnTo>
                  <a:pt x="412" y="156"/>
                </a:lnTo>
                <a:lnTo>
                  <a:pt x="415" y="153"/>
                </a:lnTo>
                <a:lnTo>
                  <a:pt x="419" y="149"/>
                </a:lnTo>
                <a:lnTo>
                  <a:pt x="421" y="146"/>
                </a:lnTo>
                <a:lnTo>
                  <a:pt x="425" y="142"/>
                </a:lnTo>
                <a:lnTo>
                  <a:pt x="429" y="141"/>
                </a:lnTo>
                <a:lnTo>
                  <a:pt x="430" y="141"/>
                </a:lnTo>
                <a:close/>
                <a:moveTo>
                  <a:pt x="405" y="132"/>
                </a:moveTo>
                <a:lnTo>
                  <a:pt x="405" y="133"/>
                </a:lnTo>
                <a:lnTo>
                  <a:pt x="405" y="133"/>
                </a:lnTo>
                <a:lnTo>
                  <a:pt x="388" y="151"/>
                </a:lnTo>
                <a:lnTo>
                  <a:pt x="373" y="170"/>
                </a:lnTo>
                <a:lnTo>
                  <a:pt x="358" y="189"/>
                </a:lnTo>
                <a:lnTo>
                  <a:pt x="358" y="189"/>
                </a:lnTo>
                <a:lnTo>
                  <a:pt x="357" y="189"/>
                </a:lnTo>
                <a:lnTo>
                  <a:pt x="357" y="189"/>
                </a:lnTo>
                <a:lnTo>
                  <a:pt x="362" y="179"/>
                </a:lnTo>
                <a:lnTo>
                  <a:pt x="370" y="168"/>
                </a:lnTo>
                <a:lnTo>
                  <a:pt x="378" y="159"/>
                </a:lnTo>
                <a:lnTo>
                  <a:pt x="390" y="145"/>
                </a:lnTo>
                <a:lnTo>
                  <a:pt x="403" y="133"/>
                </a:lnTo>
                <a:lnTo>
                  <a:pt x="404" y="133"/>
                </a:lnTo>
                <a:lnTo>
                  <a:pt x="405" y="132"/>
                </a:lnTo>
                <a:close/>
                <a:moveTo>
                  <a:pt x="337" y="130"/>
                </a:moveTo>
                <a:lnTo>
                  <a:pt x="339" y="130"/>
                </a:lnTo>
                <a:lnTo>
                  <a:pt x="339" y="132"/>
                </a:lnTo>
                <a:lnTo>
                  <a:pt x="337" y="132"/>
                </a:lnTo>
                <a:lnTo>
                  <a:pt x="337" y="133"/>
                </a:lnTo>
                <a:lnTo>
                  <a:pt x="323" y="145"/>
                </a:lnTo>
                <a:lnTo>
                  <a:pt x="310" y="160"/>
                </a:lnTo>
                <a:lnTo>
                  <a:pt x="299" y="176"/>
                </a:lnTo>
                <a:lnTo>
                  <a:pt x="282" y="200"/>
                </a:lnTo>
                <a:lnTo>
                  <a:pt x="266" y="223"/>
                </a:lnTo>
                <a:lnTo>
                  <a:pt x="266" y="225"/>
                </a:lnTo>
                <a:lnTo>
                  <a:pt x="265" y="225"/>
                </a:lnTo>
                <a:lnTo>
                  <a:pt x="265" y="225"/>
                </a:lnTo>
                <a:lnTo>
                  <a:pt x="265" y="225"/>
                </a:lnTo>
                <a:lnTo>
                  <a:pt x="278" y="200"/>
                </a:lnTo>
                <a:lnTo>
                  <a:pt x="295" y="175"/>
                </a:lnTo>
                <a:lnTo>
                  <a:pt x="314" y="153"/>
                </a:lnTo>
                <a:lnTo>
                  <a:pt x="316" y="147"/>
                </a:lnTo>
                <a:lnTo>
                  <a:pt x="321" y="142"/>
                </a:lnTo>
                <a:lnTo>
                  <a:pt x="325" y="137"/>
                </a:lnTo>
                <a:lnTo>
                  <a:pt x="310" y="151"/>
                </a:lnTo>
                <a:lnTo>
                  <a:pt x="297" y="168"/>
                </a:lnTo>
                <a:lnTo>
                  <a:pt x="283" y="185"/>
                </a:lnTo>
                <a:lnTo>
                  <a:pt x="273" y="202"/>
                </a:lnTo>
                <a:lnTo>
                  <a:pt x="264" y="219"/>
                </a:lnTo>
                <a:lnTo>
                  <a:pt x="252" y="234"/>
                </a:lnTo>
                <a:lnTo>
                  <a:pt x="251" y="234"/>
                </a:lnTo>
                <a:lnTo>
                  <a:pt x="251" y="234"/>
                </a:lnTo>
                <a:lnTo>
                  <a:pt x="251" y="234"/>
                </a:lnTo>
                <a:lnTo>
                  <a:pt x="264" y="213"/>
                </a:lnTo>
                <a:lnTo>
                  <a:pt x="277" y="192"/>
                </a:lnTo>
                <a:lnTo>
                  <a:pt x="291" y="171"/>
                </a:lnTo>
                <a:lnTo>
                  <a:pt x="299" y="160"/>
                </a:lnTo>
                <a:lnTo>
                  <a:pt x="308" y="149"/>
                </a:lnTo>
                <a:lnTo>
                  <a:pt x="319" y="138"/>
                </a:lnTo>
                <a:lnTo>
                  <a:pt x="329" y="133"/>
                </a:lnTo>
                <a:lnTo>
                  <a:pt x="331" y="132"/>
                </a:lnTo>
                <a:lnTo>
                  <a:pt x="331" y="133"/>
                </a:lnTo>
                <a:lnTo>
                  <a:pt x="331" y="133"/>
                </a:lnTo>
                <a:lnTo>
                  <a:pt x="333" y="132"/>
                </a:lnTo>
                <a:lnTo>
                  <a:pt x="337" y="130"/>
                </a:lnTo>
                <a:close/>
                <a:moveTo>
                  <a:pt x="315" y="128"/>
                </a:moveTo>
                <a:lnTo>
                  <a:pt x="316" y="128"/>
                </a:lnTo>
                <a:lnTo>
                  <a:pt x="315" y="129"/>
                </a:lnTo>
                <a:lnTo>
                  <a:pt x="290" y="160"/>
                </a:lnTo>
                <a:lnTo>
                  <a:pt x="265" y="193"/>
                </a:lnTo>
                <a:lnTo>
                  <a:pt x="244" y="222"/>
                </a:lnTo>
                <a:lnTo>
                  <a:pt x="223" y="250"/>
                </a:lnTo>
                <a:lnTo>
                  <a:pt x="223" y="250"/>
                </a:lnTo>
                <a:lnTo>
                  <a:pt x="223" y="250"/>
                </a:lnTo>
                <a:lnTo>
                  <a:pt x="244" y="218"/>
                </a:lnTo>
                <a:lnTo>
                  <a:pt x="265" y="187"/>
                </a:lnTo>
                <a:lnTo>
                  <a:pt x="287" y="158"/>
                </a:lnTo>
                <a:lnTo>
                  <a:pt x="311" y="129"/>
                </a:lnTo>
                <a:lnTo>
                  <a:pt x="312" y="129"/>
                </a:lnTo>
                <a:lnTo>
                  <a:pt x="314" y="128"/>
                </a:lnTo>
                <a:lnTo>
                  <a:pt x="315" y="128"/>
                </a:lnTo>
                <a:lnTo>
                  <a:pt x="315" y="128"/>
                </a:lnTo>
                <a:close/>
                <a:moveTo>
                  <a:pt x="386" y="125"/>
                </a:moveTo>
                <a:lnTo>
                  <a:pt x="387" y="125"/>
                </a:lnTo>
                <a:lnTo>
                  <a:pt x="386" y="126"/>
                </a:lnTo>
                <a:lnTo>
                  <a:pt x="383" y="129"/>
                </a:lnTo>
                <a:lnTo>
                  <a:pt x="384" y="129"/>
                </a:lnTo>
                <a:lnTo>
                  <a:pt x="383" y="129"/>
                </a:lnTo>
                <a:lnTo>
                  <a:pt x="357" y="166"/>
                </a:lnTo>
                <a:lnTo>
                  <a:pt x="335" y="204"/>
                </a:lnTo>
                <a:lnTo>
                  <a:pt x="335" y="205"/>
                </a:lnTo>
                <a:lnTo>
                  <a:pt x="333" y="206"/>
                </a:lnTo>
                <a:lnTo>
                  <a:pt x="332" y="206"/>
                </a:lnTo>
                <a:lnTo>
                  <a:pt x="331" y="206"/>
                </a:lnTo>
                <a:lnTo>
                  <a:pt x="331" y="206"/>
                </a:lnTo>
                <a:lnTo>
                  <a:pt x="341" y="184"/>
                </a:lnTo>
                <a:lnTo>
                  <a:pt x="356" y="164"/>
                </a:lnTo>
                <a:lnTo>
                  <a:pt x="365" y="151"/>
                </a:lnTo>
                <a:lnTo>
                  <a:pt x="374" y="138"/>
                </a:lnTo>
                <a:lnTo>
                  <a:pt x="362" y="151"/>
                </a:lnTo>
                <a:lnTo>
                  <a:pt x="350" y="164"/>
                </a:lnTo>
                <a:lnTo>
                  <a:pt x="337" y="183"/>
                </a:lnTo>
                <a:lnTo>
                  <a:pt x="323" y="202"/>
                </a:lnTo>
                <a:lnTo>
                  <a:pt x="321" y="202"/>
                </a:lnTo>
                <a:lnTo>
                  <a:pt x="321" y="202"/>
                </a:lnTo>
                <a:lnTo>
                  <a:pt x="321" y="202"/>
                </a:lnTo>
                <a:lnTo>
                  <a:pt x="336" y="181"/>
                </a:lnTo>
                <a:lnTo>
                  <a:pt x="350" y="162"/>
                </a:lnTo>
                <a:lnTo>
                  <a:pt x="366" y="142"/>
                </a:lnTo>
                <a:lnTo>
                  <a:pt x="384" y="125"/>
                </a:lnTo>
                <a:lnTo>
                  <a:pt x="384" y="125"/>
                </a:lnTo>
                <a:lnTo>
                  <a:pt x="386" y="125"/>
                </a:lnTo>
                <a:close/>
                <a:moveTo>
                  <a:pt x="367" y="120"/>
                </a:moveTo>
                <a:lnTo>
                  <a:pt x="367" y="120"/>
                </a:lnTo>
                <a:lnTo>
                  <a:pt x="369" y="120"/>
                </a:lnTo>
                <a:lnTo>
                  <a:pt x="367" y="121"/>
                </a:lnTo>
                <a:lnTo>
                  <a:pt x="365" y="122"/>
                </a:lnTo>
                <a:lnTo>
                  <a:pt x="366" y="122"/>
                </a:lnTo>
                <a:lnTo>
                  <a:pt x="366" y="122"/>
                </a:lnTo>
                <a:lnTo>
                  <a:pt x="366" y="125"/>
                </a:lnTo>
                <a:lnTo>
                  <a:pt x="366" y="125"/>
                </a:lnTo>
                <a:lnTo>
                  <a:pt x="365" y="126"/>
                </a:lnTo>
                <a:lnTo>
                  <a:pt x="363" y="128"/>
                </a:lnTo>
                <a:lnTo>
                  <a:pt x="354" y="138"/>
                </a:lnTo>
                <a:lnTo>
                  <a:pt x="346" y="150"/>
                </a:lnTo>
                <a:lnTo>
                  <a:pt x="316" y="193"/>
                </a:lnTo>
                <a:lnTo>
                  <a:pt x="316" y="193"/>
                </a:lnTo>
                <a:lnTo>
                  <a:pt x="315" y="195"/>
                </a:lnTo>
                <a:lnTo>
                  <a:pt x="314" y="195"/>
                </a:lnTo>
                <a:lnTo>
                  <a:pt x="314" y="195"/>
                </a:lnTo>
                <a:lnTo>
                  <a:pt x="314" y="195"/>
                </a:lnTo>
                <a:lnTo>
                  <a:pt x="325" y="174"/>
                </a:lnTo>
                <a:lnTo>
                  <a:pt x="340" y="155"/>
                </a:lnTo>
                <a:lnTo>
                  <a:pt x="357" y="133"/>
                </a:lnTo>
                <a:lnTo>
                  <a:pt x="358" y="132"/>
                </a:lnTo>
                <a:lnTo>
                  <a:pt x="361" y="129"/>
                </a:lnTo>
                <a:lnTo>
                  <a:pt x="363" y="126"/>
                </a:lnTo>
                <a:lnTo>
                  <a:pt x="365" y="124"/>
                </a:lnTo>
                <a:lnTo>
                  <a:pt x="341" y="145"/>
                </a:lnTo>
                <a:lnTo>
                  <a:pt x="321" y="170"/>
                </a:lnTo>
                <a:lnTo>
                  <a:pt x="303" y="195"/>
                </a:lnTo>
                <a:lnTo>
                  <a:pt x="283" y="219"/>
                </a:lnTo>
                <a:lnTo>
                  <a:pt x="282" y="219"/>
                </a:lnTo>
                <a:lnTo>
                  <a:pt x="282" y="221"/>
                </a:lnTo>
                <a:lnTo>
                  <a:pt x="282" y="219"/>
                </a:lnTo>
                <a:lnTo>
                  <a:pt x="295" y="198"/>
                </a:lnTo>
                <a:lnTo>
                  <a:pt x="311" y="176"/>
                </a:lnTo>
                <a:lnTo>
                  <a:pt x="327" y="154"/>
                </a:lnTo>
                <a:lnTo>
                  <a:pt x="345" y="134"/>
                </a:lnTo>
                <a:lnTo>
                  <a:pt x="366" y="120"/>
                </a:lnTo>
                <a:lnTo>
                  <a:pt x="367" y="120"/>
                </a:lnTo>
                <a:close/>
                <a:moveTo>
                  <a:pt x="471" y="113"/>
                </a:moveTo>
                <a:lnTo>
                  <a:pt x="472" y="113"/>
                </a:lnTo>
                <a:lnTo>
                  <a:pt x="472" y="115"/>
                </a:lnTo>
                <a:lnTo>
                  <a:pt x="465" y="128"/>
                </a:lnTo>
                <a:lnTo>
                  <a:pt x="457" y="142"/>
                </a:lnTo>
                <a:lnTo>
                  <a:pt x="454" y="146"/>
                </a:lnTo>
                <a:lnTo>
                  <a:pt x="451" y="150"/>
                </a:lnTo>
                <a:lnTo>
                  <a:pt x="449" y="154"/>
                </a:lnTo>
                <a:lnTo>
                  <a:pt x="445" y="156"/>
                </a:lnTo>
                <a:lnTo>
                  <a:pt x="445" y="156"/>
                </a:lnTo>
                <a:lnTo>
                  <a:pt x="445" y="156"/>
                </a:lnTo>
                <a:lnTo>
                  <a:pt x="445" y="156"/>
                </a:lnTo>
                <a:lnTo>
                  <a:pt x="445" y="155"/>
                </a:lnTo>
                <a:lnTo>
                  <a:pt x="454" y="142"/>
                </a:lnTo>
                <a:lnTo>
                  <a:pt x="462" y="128"/>
                </a:lnTo>
                <a:lnTo>
                  <a:pt x="471" y="113"/>
                </a:lnTo>
                <a:lnTo>
                  <a:pt x="471" y="113"/>
                </a:lnTo>
                <a:lnTo>
                  <a:pt x="471" y="113"/>
                </a:lnTo>
                <a:close/>
                <a:moveTo>
                  <a:pt x="467" y="105"/>
                </a:moveTo>
                <a:lnTo>
                  <a:pt x="467" y="105"/>
                </a:lnTo>
                <a:lnTo>
                  <a:pt x="467" y="105"/>
                </a:lnTo>
                <a:lnTo>
                  <a:pt x="467" y="107"/>
                </a:lnTo>
                <a:lnTo>
                  <a:pt x="459" y="115"/>
                </a:lnTo>
                <a:lnTo>
                  <a:pt x="454" y="124"/>
                </a:lnTo>
                <a:lnTo>
                  <a:pt x="449" y="134"/>
                </a:lnTo>
                <a:lnTo>
                  <a:pt x="440" y="149"/>
                </a:lnTo>
                <a:lnTo>
                  <a:pt x="429" y="162"/>
                </a:lnTo>
                <a:lnTo>
                  <a:pt x="429" y="162"/>
                </a:lnTo>
                <a:lnTo>
                  <a:pt x="428" y="160"/>
                </a:lnTo>
                <a:lnTo>
                  <a:pt x="429" y="160"/>
                </a:lnTo>
                <a:lnTo>
                  <a:pt x="453" y="122"/>
                </a:lnTo>
                <a:lnTo>
                  <a:pt x="455" y="118"/>
                </a:lnTo>
                <a:lnTo>
                  <a:pt x="458" y="115"/>
                </a:lnTo>
                <a:lnTo>
                  <a:pt x="461" y="111"/>
                </a:lnTo>
                <a:lnTo>
                  <a:pt x="463" y="108"/>
                </a:lnTo>
                <a:lnTo>
                  <a:pt x="467" y="105"/>
                </a:lnTo>
                <a:close/>
                <a:moveTo>
                  <a:pt x="472" y="83"/>
                </a:moveTo>
                <a:lnTo>
                  <a:pt x="472" y="83"/>
                </a:lnTo>
                <a:lnTo>
                  <a:pt x="472" y="84"/>
                </a:lnTo>
                <a:lnTo>
                  <a:pt x="465" y="97"/>
                </a:lnTo>
                <a:lnTo>
                  <a:pt x="455" y="111"/>
                </a:lnTo>
                <a:lnTo>
                  <a:pt x="444" y="129"/>
                </a:lnTo>
                <a:lnTo>
                  <a:pt x="433" y="150"/>
                </a:lnTo>
                <a:lnTo>
                  <a:pt x="433" y="150"/>
                </a:lnTo>
                <a:lnTo>
                  <a:pt x="432" y="151"/>
                </a:lnTo>
                <a:lnTo>
                  <a:pt x="432" y="151"/>
                </a:lnTo>
                <a:lnTo>
                  <a:pt x="432" y="150"/>
                </a:lnTo>
                <a:lnTo>
                  <a:pt x="442" y="126"/>
                </a:lnTo>
                <a:lnTo>
                  <a:pt x="455" y="105"/>
                </a:lnTo>
                <a:lnTo>
                  <a:pt x="471" y="84"/>
                </a:lnTo>
                <a:lnTo>
                  <a:pt x="471" y="83"/>
                </a:lnTo>
                <a:lnTo>
                  <a:pt x="472" y="83"/>
                </a:lnTo>
                <a:close/>
                <a:moveTo>
                  <a:pt x="474" y="53"/>
                </a:moveTo>
                <a:lnTo>
                  <a:pt x="474" y="53"/>
                </a:lnTo>
                <a:lnTo>
                  <a:pt x="472" y="54"/>
                </a:lnTo>
                <a:lnTo>
                  <a:pt x="455" y="78"/>
                </a:lnTo>
                <a:lnTo>
                  <a:pt x="437" y="100"/>
                </a:lnTo>
                <a:lnTo>
                  <a:pt x="434" y="105"/>
                </a:lnTo>
                <a:lnTo>
                  <a:pt x="429" y="112"/>
                </a:lnTo>
                <a:lnTo>
                  <a:pt x="424" y="121"/>
                </a:lnTo>
                <a:lnTo>
                  <a:pt x="417" y="130"/>
                </a:lnTo>
                <a:lnTo>
                  <a:pt x="413" y="137"/>
                </a:lnTo>
                <a:lnTo>
                  <a:pt x="438" y="107"/>
                </a:lnTo>
                <a:lnTo>
                  <a:pt x="463" y="78"/>
                </a:lnTo>
                <a:lnTo>
                  <a:pt x="465" y="76"/>
                </a:lnTo>
                <a:lnTo>
                  <a:pt x="465" y="76"/>
                </a:lnTo>
                <a:lnTo>
                  <a:pt x="465" y="78"/>
                </a:lnTo>
                <a:lnTo>
                  <a:pt x="449" y="97"/>
                </a:lnTo>
                <a:lnTo>
                  <a:pt x="433" y="117"/>
                </a:lnTo>
                <a:lnTo>
                  <a:pt x="428" y="124"/>
                </a:lnTo>
                <a:lnTo>
                  <a:pt x="424" y="130"/>
                </a:lnTo>
                <a:lnTo>
                  <a:pt x="419" y="137"/>
                </a:lnTo>
                <a:lnTo>
                  <a:pt x="419" y="137"/>
                </a:lnTo>
                <a:lnTo>
                  <a:pt x="419" y="138"/>
                </a:lnTo>
                <a:lnTo>
                  <a:pt x="402" y="151"/>
                </a:lnTo>
                <a:lnTo>
                  <a:pt x="387" y="167"/>
                </a:lnTo>
                <a:lnTo>
                  <a:pt x="384" y="172"/>
                </a:lnTo>
                <a:lnTo>
                  <a:pt x="381" y="177"/>
                </a:lnTo>
                <a:lnTo>
                  <a:pt x="377" y="183"/>
                </a:lnTo>
                <a:lnTo>
                  <a:pt x="373" y="188"/>
                </a:lnTo>
                <a:lnTo>
                  <a:pt x="371" y="188"/>
                </a:lnTo>
                <a:lnTo>
                  <a:pt x="371" y="188"/>
                </a:lnTo>
                <a:lnTo>
                  <a:pt x="371" y="187"/>
                </a:lnTo>
                <a:lnTo>
                  <a:pt x="373" y="187"/>
                </a:lnTo>
                <a:lnTo>
                  <a:pt x="373" y="184"/>
                </a:lnTo>
                <a:lnTo>
                  <a:pt x="375" y="181"/>
                </a:lnTo>
                <a:lnTo>
                  <a:pt x="378" y="177"/>
                </a:lnTo>
                <a:lnTo>
                  <a:pt x="381" y="172"/>
                </a:lnTo>
                <a:lnTo>
                  <a:pt x="386" y="164"/>
                </a:lnTo>
                <a:lnTo>
                  <a:pt x="391" y="158"/>
                </a:lnTo>
                <a:lnTo>
                  <a:pt x="398" y="151"/>
                </a:lnTo>
                <a:lnTo>
                  <a:pt x="403" y="146"/>
                </a:lnTo>
                <a:lnTo>
                  <a:pt x="409" y="141"/>
                </a:lnTo>
                <a:lnTo>
                  <a:pt x="409" y="141"/>
                </a:lnTo>
                <a:lnTo>
                  <a:pt x="411" y="137"/>
                </a:lnTo>
                <a:lnTo>
                  <a:pt x="412" y="133"/>
                </a:lnTo>
                <a:lnTo>
                  <a:pt x="413" y="130"/>
                </a:lnTo>
                <a:lnTo>
                  <a:pt x="416" y="126"/>
                </a:lnTo>
                <a:lnTo>
                  <a:pt x="437" y="96"/>
                </a:lnTo>
                <a:lnTo>
                  <a:pt x="453" y="74"/>
                </a:lnTo>
                <a:lnTo>
                  <a:pt x="471" y="53"/>
                </a:lnTo>
                <a:lnTo>
                  <a:pt x="472" y="53"/>
                </a:lnTo>
                <a:lnTo>
                  <a:pt x="474" y="53"/>
                </a:lnTo>
                <a:close/>
                <a:moveTo>
                  <a:pt x="462" y="46"/>
                </a:moveTo>
                <a:lnTo>
                  <a:pt x="462" y="48"/>
                </a:lnTo>
                <a:lnTo>
                  <a:pt x="462" y="48"/>
                </a:lnTo>
                <a:lnTo>
                  <a:pt x="461" y="48"/>
                </a:lnTo>
                <a:lnTo>
                  <a:pt x="451" y="59"/>
                </a:lnTo>
                <a:lnTo>
                  <a:pt x="442" y="71"/>
                </a:lnTo>
                <a:lnTo>
                  <a:pt x="433" y="84"/>
                </a:lnTo>
                <a:lnTo>
                  <a:pt x="424" y="96"/>
                </a:lnTo>
                <a:lnTo>
                  <a:pt x="408" y="120"/>
                </a:lnTo>
                <a:lnTo>
                  <a:pt x="390" y="142"/>
                </a:lnTo>
                <a:lnTo>
                  <a:pt x="388" y="143"/>
                </a:lnTo>
                <a:lnTo>
                  <a:pt x="388" y="143"/>
                </a:lnTo>
                <a:lnTo>
                  <a:pt x="388" y="142"/>
                </a:lnTo>
                <a:lnTo>
                  <a:pt x="388" y="141"/>
                </a:lnTo>
                <a:lnTo>
                  <a:pt x="390" y="139"/>
                </a:lnTo>
                <a:lnTo>
                  <a:pt x="403" y="122"/>
                </a:lnTo>
                <a:lnTo>
                  <a:pt x="415" y="103"/>
                </a:lnTo>
                <a:lnTo>
                  <a:pt x="429" y="86"/>
                </a:lnTo>
                <a:lnTo>
                  <a:pt x="438" y="73"/>
                </a:lnTo>
                <a:lnTo>
                  <a:pt x="449" y="58"/>
                </a:lnTo>
                <a:lnTo>
                  <a:pt x="461" y="46"/>
                </a:lnTo>
                <a:lnTo>
                  <a:pt x="462" y="46"/>
                </a:lnTo>
                <a:close/>
                <a:moveTo>
                  <a:pt x="447" y="23"/>
                </a:moveTo>
                <a:lnTo>
                  <a:pt x="447" y="24"/>
                </a:lnTo>
                <a:lnTo>
                  <a:pt x="425" y="58"/>
                </a:lnTo>
                <a:lnTo>
                  <a:pt x="400" y="92"/>
                </a:lnTo>
                <a:lnTo>
                  <a:pt x="375" y="125"/>
                </a:lnTo>
                <a:lnTo>
                  <a:pt x="374" y="125"/>
                </a:lnTo>
                <a:lnTo>
                  <a:pt x="374" y="126"/>
                </a:lnTo>
                <a:lnTo>
                  <a:pt x="373" y="125"/>
                </a:lnTo>
                <a:lnTo>
                  <a:pt x="374" y="124"/>
                </a:lnTo>
                <a:lnTo>
                  <a:pt x="398" y="90"/>
                </a:lnTo>
                <a:lnTo>
                  <a:pt x="423" y="57"/>
                </a:lnTo>
                <a:lnTo>
                  <a:pt x="446" y="24"/>
                </a:lnTo>
                <a:lnTo>
                  <a:pt x="447" y="23"/>
                </a:lnTo>
                <a:lnTo>
                  <a:pt x="447" y="23"/>
                </a:lnTo>
                <a:close/>
                <a:moveTo>
                  <a:pt x="472" y="12"/>
                </a:moveTo>
                <a:lnTo>
                  <a:pt x="474" y="12"/>
                </a:lnTo>
                <a:lnTo>
                  <a:pt x="472" y="14"/>
                </a:lnTo>
                <a:lnTo>
                  <a:pt x="466" y="27"/>
                </a:lnTo>
                <a:lnTo>
                  <a:pt x="458" y="40"/>
                </a:lnTo>
                <a:lnTo>
                  <a:pt x="445" y="54"/>
                </a:lnTo>
                <a:lnTo>
                  <a:pt x="433" y="70"/>
                </a:lnTo>
                <a:lnTo>
                  <a:pt x="416" y="95"/>
                </a:lnTo>
                <a:lnTo>
                  <a:pt x="398" y="118"/>
                </a:lnTo>
                <a:lnTo>
                  <a:pt x="396" y="118"/>
                </a:lnTo>
                <a:lnTo>
                  <a:pt x="396" y="118"/>
                </a:lnTo>
                <a:lnTo>
                  <a:pt x="396" y="117"/>
                </a:lnTo>
                <a:lnTo>
                  <a:pt x="417" y="88"/>
                </a:lnTo>
                <a:lnTo>
                  <a:pt x="440" y="59"/>
                </a:lnTo>
                <a:lnTo>
                  <a:pt x="450" y="44"/>
                </a:lnTo>
                <a:lnTo>
                  <a:pt x="459" y="28"/>
                </a:lnTo>
                <a:lnTo>
                  <a:pt x="470" y="14"/>
                </a:lnTo>
                <a:lnTo>
                  <a:pt x="471" y="12"/>
                </a:lnTo>
                <a:lnTo>
                  <a:pt x="472" y="12"/>
                </a:lnTo>
                <a:lnTo>
                  <a:pt x="472" y="12"/>
                </a:lnTo>
                <a:close/>
                <a:moveTo>
                  <a:pt x="433" y="11"/>
                </a:moveTo>
                <a:lnTo>
                  <a:pt x="433" y="12"/>
                </a:lnTo>
                <a:lnTo>
                  <a:pt x="421" y="29"/>
                </a:lnTo>
                <a:lnTo>
                  <a:pt x="408" y="45"/>
                </a:lnTo>
                <a:lnTo>
                  <a:pt x="399" y="57"/>
                </a:lnTo>
                <a:lnTo>
                  <a:pt x="390" y="69"/>
                </a:lnTo>
                <a:lnTo>
                  <a:pt x="390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69"/>
                </a:lnTo>
                <a:lnTo>
                  <a:pt x="398" y="54"/>
                </a:lnTo>
                <a:lnTo>
                  <a:pt x="408" y="41"/>
                </a:lnTo>
                <a:lnTo>
                  <a:pt x="420" y="27"/>
                </a:lnTo>
                <a:lnTo>
                  <a:pt x="432" y="12"/>
                </a:lnTo>
                <a:lnTo>
                  <a:pt x="433" y="11"/>
                </a:lnTo>
                <a:close/>
                <a:moveTo>
                  <a:pt x="442" y="7"/>
                </a:moveTo>
                <a:lnTo>
                  <a:pt x="444" y="7"/>
                </a:lnTo>
                <a:lnTo>
                  <a:pt x="442" y="8"/>
                </a:lnTo>
                <a:lnTo>
                  <a:pt x="417" y="48"/>
                </a:lnTo>
                <a:lnTo>
                  <a:pt x="407" y="63"/>
                </a:lnTo>
                <a:lnTo>
                  <a:pt x="396" y="80"/>
                </a:lnTo>
                <a:lnTo>
                  <a:pt x="395" y="80"/>
                </a:lnTo>
                <a:lnTo>
                  <a:pt x="395" y="82"/>
                </a:lnTo>
                <a:lnTo>
                  <a:pt x="395" y="82"/>
                </a:lnTo>
                <a:lnTo>
                  <a:pt x="400" y="69"/>
                </a:lnTo>
                <a:lnTo>
                  <a:pt x="408" y="55"/>
                </a:lnTo>
                <a:lnTo>
                  <a:pt x="417" y="44"/>
                </a:lnTo>
                <a:lnTo>
                  <a:pt x="424" y="32"/>
                </a:lnTo>
                <a:lnTo>
                  <a:pt x="432" y="19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close/>
                <a:moveTo>
                  <a:pt x="412" y="6"/>
                </a:moveTo>
                <a:lnTo>
                  <a:pt x="411" y="6"/>
                </a:lnTo>
                <a:lnTo>
                  <a:pt x="405" y="14"/>
                </a:lnTo>
                <a:lnTo>
                  <a:pt x="399" y="23"/>
                </a:lnTo>
                <a:lnTo>
                  <a:pt x="396" y="27"/>
                </a:lnTo>
                <a:lnTo>
                  <a:pt x="394" y="32"/>
                </a:lnTo>
                <a:lnTo>
                  <a:pt x="390" y="36"/>
                </a:lnTo>
                <a:lnTo>
                  <a:pt x="390" y="36"/>
                </a:lnTo>
                <a:lnTo>
                  <a:pt x="388" y="36"/>
                </a:lnTo>
                <a:lnTo>
                  <a:pt x="388" y="36"/>
                </a:lnTo>
                <a:lnTo>
                  <a:pt x="388" y="36"/>
                </a:lnTo>
                <a:lnTo>
                  <a:pt x="391" y="31"/>
                </a:lnTo>
                <a:lnTo>
                  <a:pt x="394" y="25"/>
                </a:lnTo>
                <a:lnTo>
                  <a:pt x="398" y="21"/>
                </a:lnTo>
                <a:lnTo>
                  <a:pt x="402" y="16"/>
                </a:lnTo>
                <a:lnTo>
                  <a:pt x="407" y="11"/>
                </a:lnTo>
                <a:lnTo>
                  <a:pt x="411" y="6"/>
                </a:lnTo>
                <a:lnTo>
                  <a:pt x="412" y="6"/>
                </a:lnTo>
                <a:close/>
                <a:moveTo>
                  <a:pt x="421" y="0"/>
                </a:moveTo>
                <a:lnTo>
                  <a:pt x="421" y="0"/>
                </a:lnTo>
                <a:lnTo>
                  <a:pt x="421" y="2"/>
                </a:lnTo>
                <a:lnTo>
                  <a:pt x="412" y="14"/>
                </a:lnTo>
                <a:lnTo>
                  <a:pt x="404" y="27"/>
                </a:lnTo>
                <a:lnTo>
                  <a:pt x="391" y="52"/>
                </a:lnTo>
                <a:lnTo>
                  <a:pt x="391" y="52"/>
                </a:lnTo>
                <a:lnTo>
                  <a:pt x="390" y="52"/>
                </a:lnTo>
                <a:lnTo>
                  <a:pt x="390" y="52"/>
                </a:lnTo>
                <a:lnTo>
                  <a:pt x="396" y="33"/>
                </a:lnTo>
                <a:lnTo>
                  <a:pt x="407" y="16"/>
                </a:lnTo>
                <a:lnTo>
                  <a:pt x="419" y="2"/>
                </a:lnTo>
                <a:lnTo>
                  <a:pt x="420" y="0"/>
                </a:lnTo>
                <a:lnTo>
                  <a:pt x="42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2789238" y="1063625"/>
            <a:ext cx="979488" cy="1017588"/>
          </a:xfrm>
          <a:custGeom>
            <a:avLst/>
            <a:gdLst>
              <a:gd name="T0" fmla="*/ 57 w 617"/>
              <a:gd name="T1" fmla="*/ 567 h 641"/>
              <a:gd name="T2" fmla="*/ 123 w 617"/>
              <a:gd name="T3" fmla="*/ 614 h 641"/>
              <a:gd name="T4" fmla="*/ 156 w 617"/>
              <a:gd name="T5" fmla="*/ 620 h 641"/>
              <a:gd name="T6" fmla="*/ 110 w 617"/>
              <a:gd name="T7" fmla="*/ 500 h 641"/>
              <a:gd name="T8" fmla="*/ 72 w 617"/>
              <a:gd name="T9" fmla="*/ 403 h 641"/>
              <a:gd name="T10" fmla="*/ 65 w 617"/>
              <a:gd name="T11" fmla="*/ 395 h 641"/>
              <a:gd name="T12" fmla="*/ 484 w 617"/>
              <a:gd name="T13" fmla="*/ 259 h 641"/>
              <a:gd name="T14" fmla="*/ 407 w 617"/>
              <a:gd name="T15" fmla="*/ 415 h 641"/>
              <a:gd name="T16" fmla="*/ 453 w 617"/>
              <a:gd name="T17" fmla="*/ 446 h 641"/>
              <a:gd name="T18" fmla="*/ 455 w 617"/>
              <a:gd name="T19" fmla="*/ 446 h 641"/>
              <a:gd name="T20" fmla="*/ 471 w 617"/>
              <a:gd name="T21" fmla="*/ 454 h 641"/>
              <a:gd name="T22" fmla="*/ 481 w 617"/>
              <a:gd name="T23" fmla="*/ 409 h 641"/>
              <a:gd name="T24" fmla="*/ 401 w 617"/>
              <a:gd name="T25" fmla="*/ 140 h 641"/>
              <a:gd name="T26" fmla="*/ 119 w 617"/>
              <a:gd name="T27" fmla="*/ 245 h 641"/>
              <a:gd name="T28" fmla="*/ 29 w 617"/>
              <a:gd name="T29" fmla="*/ 352 h 641"/>
              <a:gd name="T30" fmla="*/ 6 w 617"/>
              <a:gd name="T31" fmla="*/ 379 h 641"/>
              <a:gd name="T32" fmla="*/ 71 w 617"/>
              <a:gd name="T33" fmla="*/ 392 h 641"/>
              <a:gd name="T34" fmla="*/ 147 w 617"/>
              <a:gd name="T35" fmla="*/ 315 h 641"/>
              <a:gd name="T36" fmla="*/ 266 w 617"/>
              <a:gd name="T37" fmla="*/ 230 h 641"/>
              <a:gd name="T38" fmla="*/ 295 w 617"/>
              <a:gd name="T39" fmla="*/ 218 h 641"/>
              <a:gd name="T40" fmla="*/ 418 w 617"/>
              <a:gd name="T41" fmla="*/ 150 h 641"/>
              <a:gd name="T42" fmla="*/ 481 w 617"/>
              <a:gd name="T43" fmla="*/ 182 h 641"/>
              <a:gd name="T44" fmla="*/ 484 w 617"/>
              <a:gd name="T45" fmla="*/ 190 h 641"/>
              <a:gd name="T46" fmla="*/ 329 w 617"/>
              <a:gd name="T47" fmla="*/ 207 h 641"/>
              <a:gd name="T48" fmla="*/ 153 w 617"/>
              <a:gd name="T49" fmla="*/ 316 h 641"/>
              <a:gd name="T50" fmla="*/ 77 w 617"/>
              <a:gd name="T51" fmla="*/ 399 h 641"/>
              <a:gd name="T52" fmla="*/ 160 w 617"/>
              <a:gd name="T53" fmla="*/ 558 h 641"/>
              <a:gd name="T54" fmla="*/ 359 w 617"/>
              <a:gd name="T55" fmla="*/ 283 h 641"/>
              <a:gd name="T56" fmla="*/ 488 w 617"/>
              <a:gd name="T57" fmla="*/ 285 h 641"/>
              <a:gd name="T58" fmla="*/ 481 w 617"/>
              <a:gd name="T59" fmla="*/ 436 h 641"/>
              <a:gd name="T60" fmla="*/ 558 w 617"/>
              <a:gd name="T61" fmla="*/ 358 h 641"/>
              <a:gd name="T62" fmla="*/ 590 w 617"/>
              <a:gd name="T63" fmla="*/ 236 h 641"/>
              <a:gd name="T64" fmla="*/ 412 w 617"/>
              <a:gd name="T65" fmla="*/ 12 h 641"/>
              <a:gd name="T66" fmla="*/ 403 w 617"/>
              <a:gd name="T67" fmla="*/ 134 h 641"/>
              <a:gd name="T68" fmla="*/ 472 w 617"/>
              <a:gd name="T69" fmla="*/ 179 h 641"/>
              <a:gd name="T70" fmla="*/ 476 w 617"/>
              <a:gd name="T71" fmla="*/ 177 h 641"/>
              <a:gd name="T72" fmla="*/ 484 w 617"/>
              <a:gd name="T73" fmla="*/ 22 h 641"/>
              <a:gd name="T74" fmla="*/ 439 w 617"/>
              <a:gd name="T75" fmla="*/ 11 h 641"/>
              <a:gd name="T76" fmla="*/ 463 w 617"/>
              <a:gd name="T77" fmla="*/ 13 h 641"/>
              <a:gd name="T78" fmla="*/ 485 w 617"/>
              <a:gd name="T79" fmla="*/ 17 h 641"/>
              <a:gd name="T80" fmla="*/ 489 w 617"/>
              <a:gd name="T81" fmla="*/ 19 h 641"/>
              <a:gd name="T82" fmla="*/ 617 w 617"/>
              <a:gd name="T83" fmla="*/ 304 h 641"/>
              <a:gd name="T84" fmla="*/ 572 w 617"/>
              <a:gd name="T85" fmla="*/ 346 h 641"/>
              <a:gd name="T86" fmla="*/ 480 w 617"/>
              <a:gd name="T87" fmla="*/ 471 h 641"/>
              <a:gd name="T88" fmla="*/ 463 w 617"/>
              <a:gd name="T89" fmla="*/ 458 h 641"/>
              <a:gd name="T90" fmla="*/ 434 w 617"/>
              <a:gd name="T91" fmla="*/ 446 h 641"/>
              <a:gd name="T92" fmla="*/ 415 w 617"/>
              <a:gd name="T93" fmla="*/ 331 h 641"/>
              <a:gd name="T94" fmla="*/ 239 w 617"/>
              <a:gd name="T95" fmla="*/ 391 h 641"/>
              <a:gd name="T96" fmla="*/ 164 w 617"/>
              <a:gd name="T97" fmla="*/ 623 h 641"/>
              <a:gd name="T98" fmla="*/ 159 w 617"/>
              <a:gd name="T99" fmla="*/ 624 h 641"/>
              <a:gd name="T100" fmla="*/ 126 w 617"/>
              <a:gd name="T101" fmla="*/ 623 h 641"/>
              <a:gd name="T102" fmla="*/ 71 w 617"/>
              <a:gd name="T103" fmla="*/ 618 h 641"/>
              <a:gd name="T104" fmla="*/ 63 w 617"/>
              <a:gd name="T105" fmla="*/ 605 h 641"/>
              <a:gd name="T106" fmla="*/ 0 w 617"/>
              <a:gd name="T107" fmla="*/ 375 h 641"/>
              <a:gd name="T108" fmla="*/ 22 w 617"/>
              <a:gd name="T109" fmla="*/ 354 h 641"/>
              <a:gd name="T110" fmla="*/ 160 w 617"/>
              <a:gd name="T111" fmla="*/ 213 h 641"/>
              <a:gd name="T112" fmla="*/ 399 w 617"/>
              <a:gd name="T113" fmla="*/ 135 h 641"/>
              <a:gd name="T114" fmla="*/ 413 w 617"/>
              <a:gd name="T115" fmla="*/ 3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7" h="641">
                <a:moveTo>
                  <a:pt x="5" y="383"/>
                </a:moveTo>
                <a:lnTo>
                  <a:pt x="6" y="399"/>
                </a:lnTo>
                <a:lnTo>
                  <a:pt x="8" y="413"/>
                </a:lnTo>
                <a:lnTo>
                  <a:pt x="13" y="436"/>
                </a:lnTo>
                <a:lnTo>
                  <a:pt x="18" y="457"/>
                </a:lnTo>
                <a:lnTo>
                  <a:pt x="23" y="479"/>
                </a:lnTo>
                <a:lnTo>
                  <a:pt x="30" y="501"/>
                </a:lnTo>
                <a:lnTo>
                  <a:pt x="57" y="567"/>
                </a:lnTo>
                <a:lnTo>
                  <a:pt x="64" y="585"/>
                </a:lnTo>
                <a:lnTo>
                  <a:pt x="69" y="605"/>
                </a:lnTo>
                <a:lnTo>
                  <a:pt x="76" y="605"/>
                </a:lnTo>
                <a:lnTo>
                  <a:pt x="84" y="606"/>
                </a:lnTo>
                <a:lnTo>
                  <a:pt x="90" y="607"/>
                </a:lnTo>
                <a:lnTo>
                  <a:pt x="105" y="611"/>
                </a:lnTo>
                <a:lnTo>
                  <a:pt x="119" y="613"/>
                </a:lnTo>
                <a:lnTo>
                  <a:pt x="123" y="614"/>
                </a:lnTo>
                <a:lnTo>
                  <a:pt x="127" y="615"/>
                </a:lnTo>
                <a:lnTo>
                  <a:pt x="131" y="618"/>
                </a:lnTo>
                <a:lnTo>
                  <a:pt x="135" y="619"/>
                </a:lnTo>
                <a:lnTo>
                  <a:pt x="139" y="620"/>
                </a:lnTo>
                <a:lnTo>
                  <a:pt x="148" y="622"/>
                </a:lnTo>
                <a:lnTo>
                  <a:pt x="156" y="622"/>
                </a:lnTo>
                <a:lnTo>
                  <a:pt x="156" y="622"/>
                </a:lnTo>
                <a:lnTo>
                  <a:pt x="156" y="620"/>
                </a:lnTo>
                <a:lnTo>
                  <a:pt x="155" y="619"/>
                </a:lnTo>
                <a:lnTo>
                  <a:pt x="156" y="620"/>
                </a:lnTo>
                <a:lnTo>
                  <a:pt x="156" y="619"/>
                </a:lnTo>
                <a:lnTo>
                  <a:pt x="156" y="618"/>
                </a:lnTo>
                <a:lnTo>
                  <a:pt x="156" y="617"/>
                </a:lnTo>
                <a:lnTo>
                  <a:pt x="145" y="590"/>
                </a:lnTo>
                <a:lnTo>
                  <a:pt x="134" y="564"/>
                </a:lnTo>
                <a:lnTo>
                  <a:pt x="110" y="500"/>
                </a:lnTo>
                <a:lnTo>
                  <a:pt x="82" y="429"/>
                </a:lnTo>
                <a:lnTo>
                  <a:pt x="77" y="417"/>
                </a:lnTo>
                <a:lnTo>
                  <a:pt x="73" y="404"/>
                </a:lnTo>
                <a:lnTo>
                  <a:pt x="72" y="404"/>
                </a:lnTo>
                <a:lnTo>
                  <a:pt x="72" y="404"/>
                </a:lnTo>
                <a:lnTo>
                  <a:pt x="72" y="404"/>
                </a:lnTo>
                <a:lnTo>
                  <a:pt x="72" y="404"/>
                </a:lnTo>
                <a:lnTo>
                  <a:pt x="72" y="403"/>
                </a:lnTo>
                <a:lnTo>
                  <a:pt x="72" y="403"/>
                </a:lnTo>
                <a:lnTo>
                  <a:pt x="72" y="401"/>
                </a:lnTo>
                <a:lnTo>
                  <a:pt x="72" y="401"/>
                </a:lnTo>
                <a:lnTo>
                  <a:pt x="72" y="400"/>
                </a:lnTo>
                <a:lnTo>
                  <a:pt x="69" y="399"/>
                </a:lnTo>
                <a:lnTo>
                  <a:pt x="68" y="398"/>
                </a:lnTo>
                <a:lnTo>
                  <a:pt x="67" y="396"/>
                </a:lnTo>
                <a:lnTo>
                  <a:pt x="65" y="395"/>
                </a:lnTo>
                <a:lnTo>
                  <a:pt x="67" y="395"/>
                </a:lnTo>
                <a:lnTo>
                  <a:pt x="61" y="394"/>
                </a:lnTo>
                <a:lnTo>
                  <a:pt x="56" y="390"/>
                </a:lnTo>
                <a:lnTo>
                  <a:pt x="51" y="387"/>
                </a:lnTo>
                <a:lnTo>
                  <a:pt x="36" y="383"/>
                </a:lnTo>
                <a:lnTo>
                  <a:pt x="21" y="383"/>
                </a:lnTo>
                <a:lnTo>
                  <a:pt x="5" y="383"/>
                </a:lnTo>
                <a:close/>
                <a:moveTo>
                  <a:pt x="484" y="259"/>
                </a:moveTo>
                <a:lnTo>
                  <a:pt x="483" y="260"/>
                </a:lnTo>
                <a:lnTo>
                  <a:pt x="450" y="264"/>
                </a:lnTo>
                <a:lnTo>
                  <a:pt x="418" y="270"/>
                </a:lnTo>
                <a:lnTo>
                  <a:pt x="421" y="314"/>
                </a:lnTo>
                <a:lnTo>
                  <a:pt x="417" y="357"/>
                </a:lnTo>
                <a:lnTo>
                  <a:pt x="409" y="399"/>
                </a:lnTo>
                <a:lnTo>
                  <a:pt x="408" y="407"/>
                </a:lnTo>
                <a:lnTo>
                  <a:pt x="407" y="415"/>
                </a:lnTo>
                <a:lnTo>
                  <a:pt x="407" y="421"/>
                </a:lnTo>
                <a:lnTo>
                  <a:pt x="412" y="426"/>
                </a:lnTo>
                <a:lnTo>
                  <a:pt x="418" y="432"/>
                </a:lnTo>
                <a:lnTo>
                  <a:pt x="426" y="436"/>
                </a:lnTo>
                <a:lnTo>
                  <a:pt x="433" y="440"/>
                </a:lnTo>
                <a:lnTo>
                  <a:pt x="443" y="443"/>
                </a:lnTo>
                <a:lnTo>
                  <a:pt x="453" y="449"/>
                </a:lnTo>
                <a:lnTo>
                  <a:pt x="453" y="446"/>
                </a:lnTo>
                <a:lnTo>
                  <a:pt x="454" y="445"/>
                </a:lnTo>
                <a:lnTo>
                  <a:pt x="455" y="443"/>
                </a:lnTo>
                <a:lnTo>
                  <a:pt x="455" y="443"/>
                </a:lnTo>
                <a:lnTo>
                  <a:pt x="457" y="443"/>
                </a:lnTo>
                <a:lnTo>
                  <a:pt x="457" y="443"/>
                </a:lnTo>
                <a:lnTo>
                  <a:pt x="457" y="445"/>
                </a:lnTo>
                <a:lnTo>
                  <a:pt x="455" y="446"/>
                </a:lnTo>
                <a:lnTo>
                  <a:pt x="455" y="446"/>
                </a:lnTo>
                <a:lnTo>
                  <a:pt x="455" y="449"/>
                </a:lnTo>
                <a:lnTo>
                  <a:pt x="455" y="450"/>
                </a:lnTo>
                <a:lnTo>
                  <a:pt x="467" y="455"/>
                </a:lnTo>
                <a:lnTo>
                  <a:pt x="467" y="451"/>
                </a:lnTo>
                <a:lnTo>
                  <a:pt x="467" y="451"/>
                </a:lnTo>
                <a:lnTo>
                  <a:pt x="468" y="450"/>
                </a:lnTo>
                <a:lnTo>
                  <a:pt x="468" y="450"/>
                </a:lnTo>
                <a:lnTo>
                  <a:pt x="471" y="454"/>
                </a:lnTo>
                <a:lnTo>
                  <a:pt x="474" y="458"/>
                </a:lnTo>
                <a:lnTo>
                  <a:pt x="474" y="458"/>
                </a:lnTo>
                <a:lnTo>
                  <a:pt x="474" y="458"/>
                </a:lnTo>
                <a:lnTo>
                  <a:pt x="474" y="458"/>
                </a:lnTo>
                <a:lnTo>
                  <a:pt x="476" y="459"/>
                </a:lnTo>
                <a:lnTo>
                  <a:pt x="476" y="442"/>
                </a:lnTo>
                <a:lnTo>
                  <a:pt x="480" y="425"/>
                </a:lnTo>
                <a:lnTo>
                  <a:pt x="481" y="409"/>
                </a:lnTo>
                <a:lnTo>
                  <a:pt x="483" y="394"/>
                </a:lnTo>
                <a:lnTo>
                  <a:pt x="485" y="374"/>
                </a:lnTo>
                <a:lnTo>
                  <a:pt x="487" y="354"/>
                </a:lnTo>
                <a:lnTo>
                  <a:pt x="487" y="329"/>
                </a:lnTo>
                <a:lnTo>
                  <a:pt x="485" y="304"/>
                </a:lnTo>
                <a:lnTo>
                  <a:pt x="484" y="282"/>
                </a:lnTo>
                <a:lnTo>
                  <a:pt x="484" y="259"/>
                </a:lnTo>
                <a:close/>
                <a:moveTo>
                  <a:pt x="401" y="140"/>
                </a:moveTo>
                <a:lnTo>
                  <a:pt x="367" y="143"/>
                </a:lnTo>
                <a:lnTo>
                  <a:pt x="333" y="147"/>
                </a:lnTo>
                <a:lnTo>
                  <a:pt x="299" y="154"/>
                </a:lnTo>
                <a:lnTo>
                  <a:pt x="267" y="165"/>
                </a:lnTo>
                <a:lnTo>
                  <a:pt x="228" y="182"/>
                </a:lnTo>
                <a:lnTo>
                  <a:pt x="190" y="201"/>
                </a:lnTo>
                <a:lnTo>
                  <a:pt x="152" y="222"/>
                </a:lnTo>
                <a:lnTo>
                  <a:pt x="119" y="245"/>
                </a:lnTo>
                <a:lnTo>
                  <a:pt x="90" y="273"/>
                </a:lnTo>
                <a:lnTo>
                  <a:pt x="64" y="303"/>
                </a:lnTo>
                <a:lnTo>
                  <a:pt x="54" y="316"/>
                </a:lnTo>
                <a:lnTo>
                  <a:pt x="43" y="328"/>
                </a:lnTo>
                <a:lnTo>
                  <a:pt x="34" y="342"/>
                </a:lnTo>
                <a:lnTo>
                  <a:pt x="33" y="345"/>
                </a:lnTo>
                <a:lnTo>
                  <a:pt x="30" y="348"/>
                </a:lnTo>
                <a:lnTo>
                  <a:pt x="29" y="352"/>
                </a:lnTo>
                <a:lnTo>
                  <a:pt x="27" y="354"/>
                </a:lnTo>
                <a:lnTo>
                  <a:pt x="23" y="358"/>
                </a:lnTo>
                <a:lnTo>
                  <a:pt x="18" y="361"/>
                </a:lnTo>
                <a:lnTo>
                  <a:pt x="14" y="363"/>
                </a:lnTo>
                <a:lnTo>
                  <a:pt x="12" y="369"/>
                </a:lnTo>
                <a:lnTo>
                  <a:pt x="10" y="371"/>
                </a:lnTo>
                <a:lnTo>
                  <a:pt x="8" y="375"/>
                </a:lnTo>
                <a:lnTo>
                  <a:pt x="6" y="379"/>
                </a:lnTo>
                <a:lnTo>
                  <a:pt x="29" y="378"/>
                </a:lnTo>
                <a:lnTo>
                  <a:pt x="51" y="380"/>
                </a:lnTo>
                <a:lnTo>
                  <a:pt x="56" y="383"/>
                </a:lnTo>
                <a:lnTo>
                  <a:pt x="61" y="386"/>
                </a:lnTo>
                <a:lnTo>
                  <a:pt x="65" y="388"/>
                </a:lnTo>
                <a:lnTo>
                  <a:pt x="67" y="390"/>
                </a:lnTo>
                <a:lnTo>
                  <a:pt x="68" y="391"/>
                </a:lnTo>
                <a:lnTo>
                  <a:pt x="71" y="392"/>
                </a:lnTo>
                <a:lnTo>
                  <a:pt x="72" y="394"/>
                </a:lnTo>
                <a:lnTo>
                  <a:pt x="73" y="394"/>
                </a:lnTo>
                <a:lnTo>
                  <a:pt x="75" y="395"/>
                </a:lnTo>
                <a:lnTo>
                  <a:pt x="78" y="383"/>
                </a:lnTo>
                <a:lnTo>
                  <a:pt x="86" y="373"/>
                </a:lnTo>
                <a:lnTo>
                  <a:pt x="96" y="362"/>
                </a:lnTo>
                <a:lnTo>
                  <a:pt x="122" y="340"/>
                </a:lnTo>
                <a:lnTo>
                  <a:pt x="147" y="315"/>
                </a:lnTo>
                <a:lnTo>
                  <a:pt x="180" y="286"/>
                </a:lnTo>
                <a:lnTo>
                  <a:pt x="216" y="260"/>
                </a:lnTo>
                <a:lnTo>
                  <a:pt x="254" y="238"/>
                </a:lnTo>
                <a:lnTo>
                  <a:pt x="257" y="235"/>
                </a:lnTo>
                <a:lnTo>
                  <a:pt x="260" y="232"/>
                </a:lnTo>
                <a:lnTo>
                  <a:pt x="261" y="231"/>
                </a:lnTo>
                <a:lnTo>
                  <a:pt x="264" y="230"/>
                </a:lnTo>
                <a:lnTo>
                  <a:pt x="266" y="230"/>
                </a:lnTo>
                <a:lnTo>
                  <a:pt x="266" y="230"/>
                </a:lnTo>
                <a:lnTo>
                  <a:pt x="266" y="230"/>
                </a:lnTo>
                <a:lnTo>
                  <a:pt x="265" y="231"/>
                </a:lnTo>
                <a:lnTo>
                  <a:pt x="262" y="232"/>
                </a:lnTo>
                <a:lnTo>
                  <a:pt x="261" y="234"/>
                </a:lnTo>
                <a:lnTo>
                  <a:pt x="260" y="236"/>
                </a:lnTo>
                <a:lnTo>
                  <a:pt x="260" y="238"/>
                </a:lnTo>
                <a:lnTo>
                  <a:pt x="295" y="218"/>
                </a:lnTo>
                <a:lnTo>
                  <a:pt x="333" y="201"/>
                </a:lnTo>
                <a:lnTo>
                  <a:pt x="371" y="188"/>
                </a:lnTo>
                <a:lnTo>
                  <a:pt x="404" y="182"/>
                </a:lnTo>
                <a:lnTo>
                  <a:pt x="438" y="180"/>
                </a:lnTo>
                <a:lnTo>
                  <a:pt x="472" y="182"/>
                </a:lnTo>
                <a:lnTo>
                  <a:pt x="454" y="172"/>
                </a:lnTo>
                <a:lnTo>
                  <a:pt x="436" y="159"/>
                </a:lnTo>
                <a:lnTo>
                  <a:pt x="418" y="150"/>
                </a:lnTo>
                <a:lnTo>
                  <a:pt x="401" y="140"/>
                </a:lnTo>
                <a:close/>
                <a:moveTo>
                  <a:pt x="489" y="32"/>
                </a:moveTo>
                <a:lnTo>
                  <a:pt x="487" y="60"/>
                </a:lnTo>
                <a:lnTo>
                  <a:pt x="483" y="91"/>
                </a:lnTo>
                <a:lnTo>
                  <a:pt x="481" y="137"/>
                </a:lnTo>
                <a:lnTo>
                  <a:pt x="483" y="181"/>
                </a:lnTo>
                <a:lnTo>
                  <a:pt x="483" y="182"/>
                </a:lnTo>
                <a:lnTo>
                  <a:pt x="481" y="182"/>
                </a:lnTo>
                <a:lnTo>
                  <a:pt x="492" y="184"/>
                </a:lnTo>
                <a:lnTo>
                  <a:pt x="493" y="185"/>
                </a:lnTo>
                <a:lnTo>
                  <a:pt x="492" y="186"/>
                </a:lnTo>
                <a:lnTo>
                  <a:pt x="491" y="188"/>
                </a:lnTo>
                <a:lnTo>
                  <a:pt x="489" y="189"/>
                </a:lnTo>
                <a:lnTo>
                  <a:pt x="489" y="189"/>
                </a:lnTo>
                <a:lnTo>
                  <a:pt x="485" y="189"/>
                </a:lnTo>
                <a:lnTo>
                  <a:pt x="484" y="190"/>
                </a:lnTo>
                <a:lnTo>
                  <a:pt x="483" y="192"/>
                </a:lnTo>
                <a:lnTo>
                  <a:pt x="481" y="192"/>
                </a:lnTo>
                <a:lnTo>
                  <a:pt x="479" y="189"/>
                </a:lnTo>
                <a:lnTo>
                  <a:pt x="455" y="189"/>
                </a:lnTo>
                <a:lnTo>
                  <a:pt x="432" y="188"/>
                </a:lnTo>
                <a:lnTo>
                  <a:pt x="400" y="189"/>
                </a:lnTo>
                <a:lnTo>
                  <a:pt x="369" y="194"/>
                </a:lnTo>
                <a:lnTo>
                  <a:pt x="329" y="207"/>
                </a:lnTo>
                <a:lnTo>
                  <a:pt x="292" y="224"/>
                </a:lnTo>
                <a:lnTo>
                  <a:pt x="257" y="243"/>
                </a:lnTo>
                <a:lnTo>
                  <a:pt x="254" y="245"/>
                </a:lnTo>
                <a:lnTo>
                  <a:pt x="253" y="247"/>
                </a:lnTo>
                <a:lnTo>
                  <a:pt x="252" y="248"/>
                </a:lnTo>
                <a:lnTo>
                  <a:pt x="216" y="268"/>
                </a:lnTo>
                <a:lnTo>
                  <a:pt x="183" y="290"/>
                </a:lnTo>
                <a:lnTo>
                  <a:pt x="153" y="316"/>
                </a:lnTo>
                <a:lnTo>
                  <a:pt x="135" y="335"/>
                </a:lnTo>
                <a:lnTo>
                  <a:pt x="117" y="352"/>
                </a:lnTo>
                <a:lnTo>
                  <a:pt x="106" y="360"/>
                </a:lnTo>
                <a:lnTo>
                  <a:pt x="96" y="367"/>
                </a:lnTo>
                <a:lnTo>
                  <a:pt x="84" y="382"/>
                </a:lnTo>
                <a:lnTo>
                  <a:pt x="76" y="398"/>
                </a:lnTo>
                <a:lnTo>
                  <a:pt x="77" y="398"/>
                </a:lnTo>
                <a:lnTo>
                  <a:pt x="77" y="399"/>
                </a:lnTo>
                <a:lnTo>
                  <a:pt x="77" y="401"/>
                </a:lnTo>
                <a:lnTo>
                  <a:pt x="76" y="404"/>
                </a:lnTo>
                <a:lnTo>
                  <a:pt x="84" y="422"/>
                </a:lnTo>
                <a:lnTo>
                  <a:pt x="92" y="441"/>
                </a:lnTo>
                <a:lnTo>
                  <a:pt x="117" y="504"/>
                </a:lnTo>
                <a:lnTo>
                  <a:pt x="141" y="567"/>
                </a:lnTo>
                <a:lnTo>
                  <a:pt x="156" y="601"/>
                </a:lnTo>
                <a:lnTo>
                  <a:pt x="160" y="558"/>
                </a:lnTo>
                <a:lnTo>
                  <a:pt x="170" y="514"/>
                </a:lnTo>
                <a:lnTo>
                  <a:pt x="185" y="474"/>
                </a:lnTo>
                <a:lnTo>
                  <a:pt x="204" y="434"/>
                </a:lnTo>
                <a:lnTo>
                  <a:pt x="228" y="396"/>
                </a:lnTo>
                <a:lnTo>
                  <a:pt x="256" y="362"/>
                </a:lnTo>
                <a:lnTo>
                  <a:pt x="287" y="331"/>
                </a:lnTo>
                <a:lnTo>
                  <a:pt x="321" y="304"/>
                </a:lnTo>
                <a:lnTo>
                  <a:pt x="359" y="283"/>
                </a:lnTo>
                <a:lnTo>
                  <a:pt x="399" y="266"/>
                </a:lnTo>
                <a:lnTo>
                  <a:pt x="441" y="257"/>
                </a:lnTo>
                <a:lnTo>
                  <a:pt x="485" y="255"/>
                </a:lnTo>
                <a:lnTo>
                  <a:pt x="487" y="253"/>
                </a:lnTo>
                <a:lnTo>
                  <a:pt x="487" y="252"/>
                </a:lnTo>
                <a:lnTo>
                  <a:pt x="488" y="252"/>
                </a:lnTo>
                <a:lnTo>
                  <a:pt x="488" y="252"/>
                </a:lnTo>
                <a:lnTo>
                  <a:pt x="488" y="285"/>
                </a:lnTo>
                <a:lnTo>
                  <a:pt x="491" y="316"/>
                </a:lnTo>
                <a:lnTo>
                  <a:pt x="492" y="349"/>
                </a:lnTo>
                <a:lnTo>
                  <a:pt x="489" y="382"/>
                </a:lnTo>
                <a:lnTo>
                  <a:pt x="487" y="416"/>
                </a:lnTo>
                <a:lnTo>
                  <a:pt x="487" y="421"/>
                </a:lnTo>
                <a:lnTo>
                  <a:pt x="485" y="426"/>
                </a:lnTo>
                <a:lnTo>
                  <a:pt x="483" y="432"/>
                </a:lnTo>
                <a:lnTo>
                  <a:pt x="481" y="436"/>
                </a:lnTo>
                <a:lnTo>
                  <a:pt x="480" y="447"/>
                </a:lnTo>
                <a:lnTo>
                  <a:pt x="483" y="459"/>
                </a:lnTo>
                <a:lnTo>
                  <a:pt x="488" y="458"/>
                </a:lnTo>
                <a:lnTo>
                  <a:pt x="492" y="455"/>
                </a:lnTo>
                <a:lnTo>
                  <a:pt x="495" y="453"/>
                </a:lnTo>
                <a:lnTo>
                  <a:pt x="497" y="447"/>
                </a:lnTo>
                <a:lnTo>
                  <a:pt x="526" y="401"/>
                </a:lnTo>
                <a:lnTo>
                  <a:pt x="558" y="358"/>
                </a:lnTo>
                <a:lnTo>
                  <a:pt x="575" y="337"/>
                </a:lnTo>
                <a:lnTo>
                  <a:pt x="594" y="318"/>
                </a:lnTo>
                <a:lnTo>
                  <a:pt x="600" y="312"/>
                </a:lnTo>
                <a:lnTo>
                  <a:pt x="605" y="308"/>
                </a:lnTo>
                <a:lnTo>
                  <a:pt x="611" y="306"/>
                </a:lnTo>
                <a:lnTo>
                  <a:pt x="606" y="282"/>
                </a:lnTo>
                <a:lnTo>
                  <a:pt x="600" y="259"/>
                </a:lnTo>
                <a:lnTo>
                  <a:pt x="590" y="236"/>
                </a:lnTo>
                <a:lnTo>
                  <a:pt x="575" y="200"/>
                </a:lnTo>
                <a:lnTo>
                  <a:pt x="556" y="164"/>
                </a:lnTo>
                <a:lnTo>
                  <a:pt x="534" y="120"/>
                </a:lnTo>
                <a:lnTo>
                  <a:pt x="512" y="75"/>
                </a:lnTo>
                <a:lnTo>
                  <a:pt x="489" y="32"/>
                </a:lnTo>
                <a:close/>
                <a:moveTo>
                  <a:pt x="418" y="7"/>
                </a:moveTo>
                <a:lnTo>
                  <a:pt x="415" y="7"/>
                </a:lnTo>
                <a:lnTo>
                  <a:pt x="412" y="12"/>
                </a:lnTo>
                <a:lnTo>
                  <a:pt x="412" y="20"/>
                </a:lnTo>
                <a:lnTo>
                  <a:pt x="411" y="26"/>
                </a:lnTo>
                <a:lnTo>
                  <a:pt x="411" y="30"/>
                </a:lnTo>
                <a:lnTo>
                  <a:pt x="411" y="45"/>
                </a:lnTo>
                <a:lnTo>
                  <a:pt x="408" y="58"/>
                </a:lnTo>
                <a:lnTo>
                  <a:pt x="409" y="70"/>
                </a:lnTo>
                <a:lnTo>
                  <a:pt x="409" y="80"/>
                </a:lnTo>
                <a:lnTo>
                  <a:pt x="403" y="134"/>
                </a:lnTo>
                <a:lnTo>
                  <a:pt x="403" y="134"/>
                </a:lnTo>
                <a:lnTo>
                  <a:pt x="407" y="137"/>
                </a:lnTo>
                <a:lnTo>
                  <a:pt x="407" y="137"/>
                </a:lnTo>
                <a:lnTo>
                  <a:pt x="407" y="138"/>
                </a:lnTo>
                <a:lnTo>
                  <a:pt x="426" y="147"/>
                </a:lnTo>
                <a:lnTo>
                  <a:pt x="445" y="160"/>
                </a:lnTo>
                <a:lnTo>
                  <a:pt x="458" y="169"/>
                </a:lnTo>
                <a:lnTo>
                  <a:pt x="472" y="179"/>
                </a:lnTo>
                <a:lnTo>
                  <a:pt x="472" y="176"/>
                </a:lnTo>
                <a:lnTo>
                  <a:pt x="472" y="176"/>
                </a:lnTo>
                <a:lnTo>
                  <a:pt x="472" y="175"/>
                </a:lnTo>
                <a:lnTo>
                  <a:pt x="472" y="175"/>
                </a:lnTo>
                <a:lnTo>
                  <a:pt x="474" y="175"/>
                </a:lnTo>
                <a:lnTo>
                  <a:pt x="474" y="173"/>
                </a:lnTo>
                <a:lnTo>
                  <a:pt x="474" y="173"/>
                </a:lnTo>
                <a:lnTo>
                  <a:pt x="476" y="177"/>
                </a:lnTo>
                <a:lnTo>
                  <a:pt x="479" y="181"/>
                </a:lnTo>
                <a:lnTo>
                  <a:pt x="480" y="182"/>
                </a:lnTo>
                <a:lnTo>
                  <a:pt x="478" y="158"/>
                </a:lnTo>
                <a:lnTo>
                  <a:pt x="476" y="131"/>
                </a:lnTo>
                <a:lnTo>
                  <a:pt x="478" y="106"/>
                </a:lnTo>
                <a:lnTo>
                  <a:pt x="483" y="64"/>
                </a:lnTo>
                <a:lnTo>
                  <a:pt x="484" y="22"/>
                </a:lnTo>
                <a:lnTo>
                  <a:pt x="484" y="22"/>
                </a:lnTo>
                <a:lnTo>
                  <a:pt x="481" y="22"/>
                </a:lnTo>
                <a:lnTo>
                  <a:pt x="480" y="22"/>
                </a:lnTo>
                <a:lnTo>
                  <a:pt x="476" y="22"/>
                </a:lnTo>
                <a:lnTo>
                  <a:pt x="472" y="21"/>
                </a:lnTo>
                <a:lnTo>
                  <a:pt x="468" y="20"/>
                </a:lnTo>
                <a:lnTo>
                  <a:pt x="464" y="17"/>
                </a:lnTo>
                <a:lnTo>
                  <a:pt x="453" y="13"/>
                </a:lnTo>
                <a:lnTo>
                  <a:pt x="439" y="11"/>
                </a:lnTo>
                <a:lnTo>
                  <a:pt x="429" y="9"/>
                </a:lnTo>
                <a:lnTo>
                  <a:pt x="418" y="7"/>
                </a:lnTo>
                <a:close/>
                <a:moveTo>
                  <a:pt x="416" y="0"/>
                </a:moveTo>
                <a:lnTo>
                  <a:pt x="418" y="0"/>
                </a:lnTo>
                <a:lnTo>
                  <a:pt x="430" y="4"/>
                </a:lnTo>
                <a:lnTo>
                  <a:pt x="442" y="7"/>
                </a:lnTo>
                <a:lnTo>
                  <a:pt x="454" y="9"/>
                </a:lnTo>
                <a:lnTo>
                  <a:pt x="463" y="13"/>
                </a:lnTo>
                <a:lnTo>
                  <a:pt x="464" y="12"/>
                </a:lnTo>
                <a:lnTo>
                  <a:pt x="468" y="13"/>
                </a:lnTo>
                <a:lnTo>
                  <a:pt x="471" y="13"/>
                </a:lnTo>
                <a:lnTo>
                  <a:pt x="474" y="15"/>
                </a:lnTo>
                <a:lnTo>
                  <a:pt x="476" y="16"/>
                </a:lnTo>
                <a:lnTo>
                  <a:pt x="480" y="17"/>
                </a:lnTo>
                <a:lnTo>
                  <a:pt x="484" y="17"/>
                </a:lnTo>
                <a:lnTo>
                  <a:pt x="485" y="17"/>
                </a:lnTo>
                <a:lnTo>
                  <a:pt x="487" y="17"/>
                </a:lnTo>
                <a:lnTo>
                  <a:pt x="487" y="17"/>
                </a:lnTo>
                <a:lnTo>
                  <a:pt x="488" y="16"/>
                </a:lnTo>
                <a:lnTo>
                  <a:pt x="489" y="16"/>
                </a:lnTo>
                <a:lnTo>
                  <a:pt x="489" y="16"/>
                </a:lnTo>
                <a:lnTo>
                  <a:pt x="489" y="16"/>
                </a:lnTo>
                <a:lnTo>
                  <a:pt x="489" y="17"/>
                </a:lnTo>
                <a:lnTo>
                  <a:pt x="489" y="19"/>
                </a:lnTo>
                <a:lnTo>
                  <a:pt x="516" y="67"/>
                </a:lnTo>
                <a:lnTo>
                  <a:pt x="541" y="116"/>
                </a:lnTo>
                <a:lnTo>
                  <a:pt x="565" y="164"/>
                </a:lnTo>
                <a:lnTo>
                  <a:pt x="584" y="201"/>
                </a:lnTo>
                <a:lnTo>
                  <a:pt x="600" y="238"/>
                </a:lnTo>
                <a:lnTo>
                  <a:pt x="606" y="260"/>
                </a:lnTo>
                <a:lnTo>
                  <a:pt x="613" y="282"/>
                </a:lnTo>
                <a:lnTo>
                  <a:pt x="617" y="304"/>
                </a:lnTo>
                <a:lnTo>
                  <a:pt x="617" y="307"/>
                </a:lnTo>
                <a:lnTo>
                  <a:pt x="615" y="308"/>
                </a:lnTo>
                <a:lnTo>
                  <a:pt x="614" y="310"/>
                </a:lnTo>
                <a:lnTo>
                  <a:pt x="613" y="311"/>
                </a:lnTo>
                <a:lnTo>
                  <a:pt x="602" y="315"/>
                </a:lnTo>
                <a:lnTo>
                  <a:pt x="593" y="323"/>
                </a:lnTo>
                <a:lnTo>
                  <a:pt x="585" y="332"/>
                </a:lnTo>
                <a:lnTo>
                  <a:pt x="572" y="346"/>
                </a:lnTo>
                <a:lnTo>
                  <a:pt x="560" y="361"/>
                </a:lnTo>
                <a:lnTo>
                  <a:pt x="527" y="407"/>
                </a:lnTo>
                <a:lnTo>
                  <a:pt x="500" y="451"/>
                </a:lnTo>
                <a:lnTo>
                  <a:pt x="496" y="458"/>
                </a:lnTo>
                <a:lnTo>
                  <a:pt x="492" y="462"/>
                </a:lnTo>
                <a:lnTo>
                  <a:pt x="487" y="467"/>
                </a:lnTo>
                <a:lnTo>
                  <a:pt x="481" y="470"/>
                </a:lnTo>
                <a:lnTo>
                  <a:pt x="480" y="471"/>
                </a:lnTo>
                <a:lnTo>
                  <a:pt x="479" y="470"/>
                </a:lnTo>
                <a:lnTo>
                  <a:pt x="478" y="466"/>
                </a:lnTo>
                <a:lnTo>
                  <a:pt x="476" y="467"/>
                </a:lnTo>
                <a:lnTo>
                  <a:pt x="475" y="467"/>
                </a:lnTo>
                <a:lnTo>
                  <a:pt x="472" y="464"/>
                </a:lnTo>
                <a:lnTo>
                  <a:pt x="471" y="463"/>
                </a:lnTo>
                <a:lnTo>
                  <a:pt x="468" y="459"/>
                </a:lnTo>
                <a:lnTo>
                  <a:pt x="463" y="458"/>
                </a:lnTo>
                <a:lnTo>
                  <a:pt x="457" y="457"/>
                </a:lnTo>
                <a:lnTo>
                  <a:pt x="455" y="458"/>
                </a:lnTo>
                <a:lnTo>
                  <a:pt x="455" y="458"/>
                </a:lnTo>
                <a:lnTo>
                  <a:pt x="454" y="458"/>
                </a:lnTo>
                <a:lnTo>
                  <a:pt x="453" y="457"/>
                </a:lnTo>
                <a:lnTo>
                  <a:pt x="453" y="455"/>
                </a:lnTo>
                <a:lnTo>
                  <a:pt x="443" y="450"/>
                </a:lnTo>
                <a:lnTo>
                  <a:pt x="434" y="446"/>
                </a:lnTo>
                <a:lnTo>
                  <a:pt x="422" y="440"/>
                </a:lnTo>
                <a:lnTo>
                  <a:pt x="411" y="433"/>
                </a:lnTo>
                <a:lnTo>
                  <a:pt x="399" y="429"/>
                </a:lnTo>
                <a:lnTo>
                  <a:pt x="399" y="429"/>
                </a:lnTo>
                <a:lnTo>
                  <a:pt x="399" y="429"/>
                </a:lnTo>
                <a:lnTo>
                  <a:pt x="407" y="390"/>
                </a:lnTo>
                <a:lnTo>
                  <a:pt x="412" y="352"/>
                </a:lnTo>
                <a:lnTo>
                  <a:pt x="415" y="331"/>
                </a:lnTo>
                <a:lnTo>
                  <a:pt x="415" y="308"/>
                </a:lnTo>
                <a:lnTo>
                  <a:pt x="413" y="272"/>
                </a:lnTo>
                <a:lnTo>
                  <a:pt x="380" y="281"/>
                </a:lnTo>
                <a:lnTo>
                  <a:pt x="350" y="293"/>
                </a:lnTo>
                <a:lnTo>
                  <a:pt x="317" y="312"/>
                </a:lnTo>
                <a:lnTo>
                  <a:pt x="289" y="336"/>
                </a:lnTo>
                <a:lnTo>
                  <a:pt x="262" y="362"/>
                </a:lnTo>
                <a:lnTo>
                  <a:pt x="239" y="391"/>
                </a:lnTo>
                <a:lnTo>
                  <a:pt x="212" y="430"/>
                </a:lnTo>
                <a:lnTo>
                  <a:pt x="191" y="472"/>
                </a:lnTo>
                <a:lnTo>
                  <a:pt x="176" y="517"/>
                </a:lnTo>
                <a:lnTo>
                  <a:pt x="165" y="561"/>
                </a:lnTo>
                <a:lnTo>
                  <a:pt x="160" y="609"/>
                </a:lnTo>
                <a:lnTo>
                  <a:pt x="164" y="620"/>
                </a:lnTo>
                <a:lnTo>
                  <a:pt x="164" y="622"/>
                </a:lnTo>
                <a:lnTo>
                  <a:pt x="164" y="623"/>
                </a:lnTo>
                <a:lnTo>
                  <a:pt x="164" y="623"/>
                </a:lnTo>
                <a:lnTo>
                  <a:pt x="165" y="623"/>
                </a:lnTo>
                <a:lnTo>
                  <a:pt x="164" y="624"/>
                </a:lnTo>
                <a:lnTo>
                  <a:pt x="164" y="624"/>
                </a:lnTo>
                <a:lnTo>
                  <a:pt x="162" y="624"/>
                </a:lnTo>
                <a:lnTo>
                  <a:pt x="161" y="626"/>
                </a:lnTo>
                <a:lnTo>
                  <a:pt x="160" y="626"/>
                </a:lnTo>
                <a:lnTo>
                  <a:pt x="159" y="624"/>
                </a:lnTo>
                <a:lnTo>
                  <a:pt x="159" y="640"/>
                </a:lnTo>
                <a:lnTo>
                  <a:pt x="159" y="640"/>
                </a:lnTo>
                <a:lnTo>
                  <a:pt x="157" y="641"/>
                </a:lnTo>
                <a:lnTo>
                  <a:pt x="157" y="640"/>
                </a:lnTo>
                <a:lnTo>
                  <a:pt x="156" y="624"/>
                </a:lnTo>
                <a:lnTo>
                  <a:pt x="149" y="626"/>
                </a:lnTo>
                <a:lnTo>
                  <a:pt x="143" y="626"/>
                </a:lnTo>
                <a:lnTo>
                  <a:pt x="126" y="623"/>
                </a:lnTo>
                <a:lnTo>
                  <a:pt x="109" y="619"/>
                </a:lnTo>
                <a:lnTo>
                  <a:pt x="99" y="617"/>
                </a:lnTo>
                <a:lnTo>
                  <a:pt x="89" y="614"/>
                </a:lnTo>
                <a:lnTo>
                  <a:pt x="80" y="613"/>
                </a:lnTo>
                <a:lnTo>
                  <a:pt x="75" y="613"/>
                </a:lnTo>
                <a:lnTo>
                  <a:pt x="71" y="611"/>
                </a:lnTo>
                <a:lnTo>
                  <a:pt x="71" y="617"/>
                </a:lnTo>
                <a:lnTo>
                  <a:pt x="71" y="618"/>
                </a:lnTo>
                <a:lnTo>
                  <a:pt x="71" y="619"/>
                </a:lnTo>
                <a:lnTo>
                  <a:pt x="69" y="620"/>
                </a:lnTo>
                <a:lnTo>
                  <a:pt x="68" y="620"/>
                </a:lnTo>
                <a:lnTo>
                  <a:pt x="68" y="620"/>
                </a:lnTo>
                <a:lnTo>
                  <a:pt x="65" y="609"/>
                </a:lnTo>
                <a:lnTo>
                  <a:pt x="63" y="607"/>
                </a:lnTo>
                <a:lnTo>
                  <a:pt x="63" y="606"/>
                </a:lnTo>
                <a:lnTo>
                  <a:pt x="63" y="605"/>
                </a:lnTo>
                <a:lnTo>
                  <a:pt x="64" y="605"/>
                </a:lnTo>
                <a:lnTo>
                  <a:pt x="51" y="567"/>
                </a:lnTo>
                <a:lnTo>
                  <a:pt x="36" y="530"/>
                </a:lnTo>
                <a:lnTo>
                  <a:pt x="25" y="492"/>
                </a:lnTo>
                <a:lnTo>
                  <a:pt x="13" y="450"/>
                </a:lnTo>
                <a:lnTo>
                  <a:pt x="4" y="407"/>
                </a:lnTo>
                <a:lnTo>
                  <a:pt x="0" y="391"/>
                </a:lnTo>
                <a:lnTo>
                  <a:pt x="0" y="375"/>
                </a:lnTo>
                <a:lnTo>
                  <a:pt x="2" y="371"/>
                </a:lnTo>
                <a:lnTo>
                  <a:pt x="5" y="369"/>
                </a:lnTo>
                <a:lnTo>
                  <a:pt x="8" y="366"/>
                </a:lnTo>
                <a:lnTo>
                  <a:pt x="10" y="363"/>
                </a:lnTo>
                <a:lnTo>
                  <a:pt x="13" y="360"/>
                </a:lnTo>
                <a:lnTo>
                  <a:pt x="15" y="357"/>
                </a:lnTo>
                <a:lnTo>
                  <a:pt x="18" y="356"/>
                </a:lnTo>
                <a:lnTo>
                  <a:pt x="22" y="354"/>
                </a:lnTo>
                <a:lnTo>
                  <a:pt x="25" y="352"/>
                </a:lnTo>
                <a:lnTo>
                  <a:pt x="27" y="349"/>
                </a:lnTo>
                <a:lnTo>
                  <a:pt x="38" y="331"/>
                </a:lnTo>
                <a:lnTo>
                  <a:pt x="51" y="315"/>
                </a:lnTo>
                <a:lnTo>
                  <a:pt x="64" y="299"/>
                </a:lnTo>
                <a:lnTo>
                  <a:pt x="93" y="266"/>
                </a:lnTo>
                <a:lnTo>
                  <a:pt x="124" y="238"/>
                </a:lnTo>
                <a:lnTo>
                  <a:pt x="160" y="213"/>
                </a:lnTo>
                <a:lnTo>
                  <a:pt x="198" y="193"/>
                </a:lnTo>
                <a:lnTo>
                  <a:pt x="235" y="176"/>
                </a:lnTo>
                <a:lnTo>
                  <a:pt x="273" y="159"/>
                </a:lnTo>
                <a:lnTo>
                  <a:pt x="303" y="147"/>
                </a:lnTo>
                <a:lnTo>
                  <a:pt x="334" y="140"/>
                </a:lnTo>
                <a:lnTo>
                  <a:pt x="366" y="138"/>
                </a:lnTo>
                <a:lnTo>
                  <a:pt x="397" y="137"/>
                </a:lnTo>
                <a:lnTo>
                  <a:pt x="399" y="135"/>
                </a:lnTo>
                <a:lnTo>
                  <a:pt x="399" y="116"/>
                </a:lnTo>
                <a:lnTo>
                  <a:pt x="401" y="96"/>
                </a:lnTo>
                <a:lnTo>
                  <a:pt x="403" y="79"/>
                </a:lnTo>
                <a:lnTo>
                  <a:pt x="403" y="60"/>
                </a:lnTo>
                <a:lnTo>
                  <a:pt x="404" y="46"/>
                </a:lnTo>
                <a:lnTo>
                  <a:pt x="404" y="30"/>
                </a:lnTo>
                <a:lnTo>
                  <a:pt x="407" y="16"/>
                </a:lnTo>
                <a:lnTo>
                  <a:pt x="413" y="3"/>
                </a:lnTo>
                <a:lnTo>
                  <a:pt x="415" y="1"/>
                </a:lnTo>
                <a:lnTo>
                  <a:pt x="41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9302750" y="581025"/>
            <a:ext cx="220663" cy="174625"/>
          </a:xfrm>
          <a:custGeom>
            <a:avLst/>
            <a:gdLst>
              <a:gd name="T0" fmla="*/ 62 w 139"/>
              <a:gd name="T1" fmla="*/ 51 h 110"/>
              <a:gd name="T2" fmla="*/ 61 w 139"/>
              <a:gd name="T3" fmla="*/ 52 h 110"/>
              <a:gd name="T4" fmla="*/ 59 w 139"/>
              <a:gd name="T5" fmla="*/ 54 h 110"/>
              <a:gd name="T6" fmla="*/ 21 w 139"/>
              <a:gd name="T7" fmla="*/ 59 h 110"/>
              <a:gd name="T8" fmla="*/ 0 w 139"/>
              <a:gd name="T9" fmla="*/ 59 h 110"/>
              <a:gd name="T10" fmla="*/ 2 w 139"/>
              <a:gd name="T11" fmla="*/ 56 h 110"/>
              <a:gd name="T12" fmla="*/ 4 w 139"/>
              <a:gd name="T13" fmla="*/ 54 h 110"/>
              <a:gd name="T14" fmla="*/ 33 w 139"/>
              <a:gd name="T15" fmla="*/ 51 h 110"/>
              <a:gd name="T16" fmla="*/ 90 w 139"/>
              <a:gd name="T17" fmla="*/ 22 h 110"/>
              <a:gd name="T18" fmla="*/ 97 w 139"/>
              <a:gd name="T19" fmla="*/ 56 h 110"/>
              <a:gd name="T20" fmla="*/ 130 w 139"/>
              <a:gd name="T21" fmla="*/ 24 h 110"/>
              <a:gd name="T22" fmla="*/ 90 w 139"/>
              <a:gd name="T23" fmla="*/ 22 h 110"/>
              <a:gd name="T24" fmla="*/ 82 w 139"/>
              <a:gd name="T25" fmla="*/ 38 h 110"/>
              <a:gd name="T26" fmla="*/ 86 w 139"/>
              <a:gd name="T27" fmla="*/ 22 h 110"/>
              <a:gd name="T28" fmla="*/ 80 w 139"/>
              <a:gd name="T29" fmla="*/ 0 h 110"/>
              <a:gd name="T30" fmla="*/ 82 w 139"/>
              <a:gd name="T31" fmla="*/ 0 h 110"/>
              <a:gd name="T32" fmla="*/ 80 w 139"/>
              <a:gd name="T33" fmla="*/ 3 h 110"/>
              <a:gd name="T34" fmla="*/ 80 w 139"/>
              <a:gd name="T35" fmla="*/ 4 h 110"/>
              <a:gd name="T36" fmla="*/ 82 w 139"/>
              <a:gd name="T37" fmla="*/ 8 h 110"/>
              <a:gd name="T38" fmla="*/ 88 w 139"/>
              <a:gd name="T39" fmla="*/ 13 h 110"/>
              <a:gd name="T40" fmla="*/ 90 w 139"/>
              <a:gd name="T41" fmla="*/ 5 h 110"/>
              <a:gd name="T42" fmla="*/ 91 w 139"/>
              <a:gd name="T43" fmla="*/ 4 h 110"/>
              <a:gd name="T44" fmla="*/ 91 w 139"/>
              <a:gd name="T45" fmla="*/ 14 h 110"/>
              <a:gd name="T46" fmla="*/ 138 w 139"/>
              <a:gd name="T47" fmla="*/ 17 h 110"/>
              <a:gd name="T48" fmla="*/ 139 w 139"/>
              <a:gd name="T49" fmla="*/ 18 h 110"/>
              <a:gd name="T50" fmla="*/ 138 w 139"/>
              <a:gd name="T51" fmla="*/ 21 h 110"/>
              <a:gd name="T52" fmla="*/ 124 w 139"/>
              <a:gd name="T53" fmla="*/ 35 h 110"/>
              <a:gd name="T54" fmla="*/ 93 w 139"/>
              <a:gd name="T55" fmla="*/ 67 h 110"/>
              <a:gd name="T56" fmla="*/ 82 w 139"/>
              <a:gd name="T57" fmla="*/ 92 h 110"/>
              <a:gd name="T58" fmla="*/ 80 w 139"/>
              <a:gd name="T59" fmla="*/ 94 h 110"/>
              <a:gd name="T60" fmla="*/ 78 w 139"/>
              <a:gd name="T61" fmla="*/ 105 h 110"/>
              <a:gd name="T62" fmla="*/ 76 w 139"/>
              <a:gd name="T63" fmla="*/ 107 h 110"/>
              <a:gd name="T64" fmla="*/ 74 w 139"/>
              <a:gd name="T65" fmla="*/ 109 h 110"/>
              <a:gd name="T66" fmla="*/ 72 w 139"/>
              <a:gd name="T67" fmla="*/ 109 h 110"/>
              <a:gd name="T68" fmla="*/ 76 w 139"/>
              <a:gd name="T69" fmla="*/ 21 h 110"/>
              <a:gd name="T70" fmla="*/ 51 w 139"/>
              <a:gd name="T71" fmla="*/ 14 h 110"/>
              <a:gd name="T72" fmla="*/ 53 w 139"/>
              <a:gd name="T73" fmla="*/ 12 h 110"/>
              <a:gd name="T74" fmla="*/ 55 w 139"/>
              <a:gd name="T75" fmla="*/ 10 h 110"/>
              <a:gd name="T76" fmla="*/ 76 w 139"/>
              <a:gd name="T77" fmla="*/ 3 h 110"/>
              <a:gd name="T78" fmla="*/ 79 w 139"/>
              <a:gd name="T7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9" h="110">
                <a:moveTo>
                  <a:pt x="62" y="50"/>
                </a:moveTo>
                <a:lnTo>
                  <a:pt x="62" y="51"/>
                </a:lnTo>
                <a:lnTo>
                  <a:pt x="62" y="51"/>
                </a:lnTo>
                <a:lnTo>
                  <a:pt x="61" y="52"/>
                </a:lnTo>
                <a:lnTo>
                  <a:pt x="61" y="54"/>
                </a:lnTo>
                <a:lnTo>
                  <a:pt x="59" y="54"/>
                </a:lnTo>
                <a:lnTo>
                  <a:pt x="41" y="59"/>
                </a:lnTo>
                <a:lnTo>
                  <a:pt x="21" y="59"/>
                </a:lnTo>
                <a:lnTo>
                  <a:pt x="2" y="59"/>
                </a:lnTo>
                <a:lnTo>
                  <a:pt x="0" y="59"/>
                </a:lnTo>
                <a:lnTo>
                  <a:pt x="0" y="58"/>
                </a:lnTo>
                <a:lnTo>
                  <a:pt x="2" y="56"/>
                </a:lnTo>
                <a:lnTo>
                  <a:pt x="3" y="55"/>
                </a:lnTo>
                <a:lnTo>
                  <a:pt x="4" y="54"/>
                </a:lnTo>
                <a:lnTo>
                  <a:pt x="6" y="52"/>
                </a:lnTo>
                <a:lnTo>
                  <a:pt x="33" y="51"/>
                </a:lnTo>
                <a:lnTo>
                  <a:pt x="62" y="50"/>
                </a:lnTo>
                <a:close/>
                <a:moveTo>
                  <a:pt x="90" y="22"/>
                </a:moveTo>
                <a:lnTo>
                  <a:pt x="84" y="75"/>
                </a:lnTo>
                <a:lnTo>
                  <a:pt x="97" y="56"/>
                </a:lnTo>
                <a:lnTo>
                  <a:pt x="113" y="39"/>
                </a:lnTo>
                <a:lnTo>
                  <a:pt x="130" y="24"/>
                </a:lnTo>
                <a:lnTo>
                  <a:pt x="111" y="25"/>
                </a:lnTo>
                <a:lnTo>
                  <a:pt x="90" y="22"/>
                </a:lnTo>
                <a:close/>
                <a:moveTo>
                  <a:pt x="82" y="21"/>
                </a:moveTo>
                <a:lnTo>
                  <a:pt x="82" y="38"/>
                </a:lnTo>
                <a:lnTo>
                  <a:pt x="80" y="55"/>
                </a:lnTo>
                <a:lnTo>
                  <a:pt x="86" y="22"/>
                </a:lnTo>
                <a:lnTo>
                  <a:pt x="82" y="21"/>
                </a:lnTo>
                <a:close/>
                <a:moveTo>
                  <a:pt x="80" y="0"/>
                </a:moveTo>
                <a:lnTo>
                  <a:pt x="82" y="0"/>
                </a:lnTo>
                <a:lnTo>
                  <a:pt x="82" y="0"/>
                </a:lnTo>
                <a:lnTo>
                  <a:pt x="82" y="1"/>
                </a:lnTo>
                <a:lnTo>
                  <a:pt x="80" y="3"/>
                </a:lnTo>
                <a:lnTo>
                  <a:pt x="79" y="3"/>
                </a:lnTo>
                <a:lnTo>
                  <a:pt x="80" y="4"/>
                </a:lnTo>
                <a:lnTo>
                  <a:pt x="80" y="5"/>
                </a:lnTo>
                <a:lnTo>
                  <a:pt x="82" y="8"/>
                </a:lnTo>
                <a:lnTo>
                  <a:pt x="82" y="13"/>
                </a:lnTo>
                <a:lnTo>
                  <a:pt x="88" y="13"/>
                </a:lnTo>
                <a:lnTo>
                  <a:pt x="90" y="5"/>
                </a:lnTo>
                <a:lnTo>
                  <a:pt x="90" y="5"/>
                </a:lnTo>
                <a:lnTo>
                  <a:pt x="91" y="4"/>
                </a:lnTo>
                <a:lnTo>
                  <a:pt x="91" y="4"/>
                </a:lnTo>
                <a:lnTo>
                  <a:pt x="91" y="4"/>
                </a:lnTo>
                <a:lnTo>
                  <a:pt x="91" y="14"/>
                </a:lnTo>
                <a:lnTo>
                  <a:pt x="114" y="17"/>
                </a:lnTo>
                <a:lnTo>
                  <a:pt x="138" y="17"/>
                </a:lnTo>
                <a:lnTo>
                  <a:pt x="139" y="17"/>
                </a:lnTo>
                <a:lnTo>
                  <a:pt x="139" y="18"/>
                </a:lnTo>
                <a:lnTo>
                  <a:pt x="139" y="20"/>
                </a:lnTo>
                <a:lnTo>
                  <a:pt x="138" y="21"/>
                </a:lnTo>
                <a:lnTo>
                  <a:pt x="138" y="21"/>
                </a:lnTo>
                <a:lnTo>
                  <a:pt x="124" y="35"/>
                </a:lnTo>
                <a:lnTo>
                  <a:pt x="108" y="51"/>
                </a:lnTo>
                <a:lnTo>
                  <a:pt x="93" y="67"/>
                </a:lnTo>
                <a:lnTo>
                  <a:pt x="83" y="85"/>
                </a:lnTo>
                <a:lnTo>
                  <a:pt x="82" y="92"/>
                </a:lnTo>
                <a:lnTo>
                  <a:pt x="82" y="93"/>
                </a:lnTo>
                <a:lnTo>
                  <a:pt x="80" y="94"/>
                </a:lnTo>
                <a:lnTo>
                  <a:pt x="79" y="96"/>
                </a:lnTo>
                <a:lnTo>
                  <a:pt x="78" y="105"/>
                </a:lnTo>
                <a:lnTo>
                  <a:pt x="78" y="106"/>
                </a:lnTo>
                <a:lnTo>
                  <a:pt x="76" y="107"/>
                </a:lnTo>
                <a:lnTo>
                  <a:pt x="75" y="109"/>
                </a:lnTo>
                <a:lnTo>
                  <a:pt x="74" y="109"/>
                </a:lnTo>
                <a:lnTo>
                  <a:pt x="72" y="110"/>
                </a:lnTo>
                <a:lnTo>
                  <a:pt x="72" y="109"/>
                </a:lnTo>
                <a:lnTo>
                  <a:pt x="74" y="64"/>
                </a:lnTo>
                <a:lnTo>
                  <a:pt x="76" y="21"/>
                </a:lnTo>
                <a:lnTo>
                  <a:pt x="51" y="14"/>
                </a:lnTo>
                <a:lnTo>
                  <a:pt x="51" y="14"/>
                </a:lnTo>
                <a:lnTo>
                  <a:pt x="51" y="13"/>
                </a:lnTo>
                <a:lnTo>
                  <a:pt x="53" y="12"/>
                </a:lnTo>
                <a:lnTo>
                  <a:pt x="54" y="10"/>
                </a:lnTo>
                <a:lnTo>
                  <a:pt x="55" y="10"/>
                </a:lnTo>
                <a:lnTo>
                  <a:pt x="76" y="12"/>
                </a:lnTo>
                <a:lnTo>
                  <a:pt x="76" y="3"/>
                </a:lnTo>
                <a:lnTo>
                  <a:pt x="78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36"/>
          <p:cNvSpPr>
            <a:spLocks noEditPoints="1"/>
          </p:cNvSpPr>
          <p:nvPr/>
        </p:nvSpPr>
        <p:spPr bwMode="auto">
          <a:xfrm>
            <a:off x="9017000" y="560388"/>
            <a:ext cx="203200" cy="212725"/>
          </a:xfrm>
          <a:custGeom>
            <a:avLst/>
            <a:gdLst>
              <a:gd name="T0" fmla="*/ 82 w 128"/>
              <a:gd name="T1" fmla="*/ 97 h 134"/>
              <a:gd name="T2" fmla="*/ 77 w 128"/>
              <a:gd name="T3" fmla="*/ 114 h 134"/>
              <a:gd name="T4" fmla="*/ 74 w 128"/>
              <a:gd name="T5" fmla="*/ 122 h 134"/>
              <a:gd name="T6" fmla="*/ 75 w 128"/>
              <a:gd name="T7" fmla="*/ 123 h 134"/>
              <a:gd name="T8" fmla="*/ 79 w 128"/>
              <a:gd name="T9" fmla="*/ 120 h 134"/>
              <a:gd name="T10" fmla="*/ 86 w 128"/>
              <a:gd name="T11" fmla="*/ 115 h 134"/>
              <a:gd name="T12" fmla="*/ 66 w 128"/>
              <a:gd name="T13" fmla="*/ 61 h 134"/>
              <a:gd name="T14" fmla="*/ 66 w 128"/>
              <a:gd name="T15" fmla="*/ 61 h 134"/>
              <a:gd name="T16" fmla="*/ 65 w 128"/>
              <a:gd name="T17" fmla="*/ 64 h 134"/>
              <a:gd name="T18" fmla="*/ 57 w 128"/>
              <a:gd name="T19" fmla="*/ 68 h 134"/>
              <a:gd name="T20" fmla="*/ 37 w 128"/>
              <a:gd name="T21" fmla="*/ 71 h 134"/>
              <a:gd name="T22" fmla="*/ 2 w 128"/>
              <a:gd name="T23" fmla="*/ 78 h 134"/>
              <a:gd name="T24" fmla="*/ 2 w 128"/>
              <a:gd name="T25" fmla="*/ 78 h 134"/>
              <a:gd name="T26" fmla="*/ 19 w 128"/>
              <a:gd name="T27" fmla="*/ 72 h 134"/>
              <a:gd name="T28" fmla="*/ 52 w 128"/>
              <a:gd name="T29" fmla="*/ 63 h 134"/>
              <a:gd name="T30" fmla="*/ 90 w 128"/>
              <a:gd name="T31" fmla="*/ 42 h 134"/>
              <a:gd name="T32" fmla="*/ 90 w 128"/>
              <a:gd name="T33" fmla="*/ 90 h 134"/>
              <a:gd name="T34" fmla="*/ 96 w 128"/>
              <a:gd name="T35" fmla="*/ 107 h 134"/>
              <a:gd name="T36" fmla="*/ 113 w 128"/>
              <a:gd name="T37" fmla="*/ 98 h 134"/>
              <a:gd name="T38" fmla="*/ 121 w 128"/>
              <a:gd name="T39" fmla="*/ 92 h 134"/>
              <a:gd name="T40" fmla="*/ 117 w 128"/>
              <a:gd name="T41" fmla="*/ 80 h 134"/>
              <a:gd name="T42" fmla="*/ 103 w 128"/>
              <a:gd name="T43" fmla="*/ 57 h 134"/>
              <a:gd name="T44" fmla="*/ 91 w 128"/>
              <a:gd name="T45" fmla="*/ 0 h 134"/>
              <a:gd name="T46" fmla="*/ 94 w 128"/>
              <a:gd name="T47" fmla="*/ 10 h 134"/>
              <a:gd name="T48" fmla="*/ 91 w 128"/>
              <a:gd name="T49" fmla="*/ 31 h 134"/>
              <a:gd name="T50" fmla="*/ 117 w 128"/>
              <a:gd name="T51" fmla="*/ 65 h 134"/>
              <a:gd name="T52" fmla="*/ 128 w 128"/>
              <a:gd name="T53" fmla="*/ 86 h 134"/>
              <a:gd name="T54" fmla="*/ 125 w 128"/>
              <a:gd name="T55" fmla="*/ 98 h 134"/>
              <a:gd name="T56" fmla="*/ 120 w 128"/>
              <a:gd name="T57" fmla="*/ 102 h 134"/>
              <a:gd name="T58" fmla="*/ 113 w 128"/>
              <a:gd name="T59" fmla="*/ 103 h 134"/>
              <a:gd name="T60" fmla="*/ 99 w 128"/>
              <a:gd name="T61" fmla="*/ 111 h 134"/>
              <a:gd name="T62" fmla="*/ 79 w 128"/>
              <a:gd name="T63" fmla="*/ 127 h 134"/>
              <a:gd name="T64" fmla="*/ 67 w 128"/>
              <a:gd name="T65" fmla="*/ 134 h 134"/>
              <a:gd name="T66" fmla="*/ 67 w 128"/>
              <a:gd name="T67" fmla="*/ 131 h 134"/>
              <a:gd name="T68" fmla="*/ 82 w 128"/>
              <a:gd name="T69" fmla="*/ 65 h 134"/>
              <a:gd name="T70" fmla="*/ 83 w 128"/>
              <a:gd name="T71" fmla="*/ 33 h 134"/>
              <a:gd name="T72" fmla="*/ 63 w 128"/>
              <a:gd name="T73" fmla="*/ 8 h 134"/>
              <a:gd name="T74" fmla="*/ 65 w 128"/>
              <a:gd name="T75" fmla="*/ 6 h 134"/>
              <a:gd name="T76" fmla="*/ 84 w 128"/>
              <a:gd name="T77" fmla="*/ 23 h 134"/>
              <a:gd name="T78" fmla="*/ 87 w 128"/>
              <a:gd name="T79" fmla="*/ 2 h 134"/>
              <a:gd name="T80" fmla="*/ 88 w 128"/>
              <a:gd name="T81" fmla="*/ 1 h 134"/>
              <a:gd name="T82" fmla="*/ 91 w 128"/>
              <a:gd name="T8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34">
                <a:moveTo>
                  <a:pt x="84" y="85"/>
                </a:moveTo>
                <a:lnTo>
                  <a:pt x="82" y="97"/>
                </a:lnTo>
                <a:lnTo>
                  <a:pt x="79" y="109"/>
                </a:lnTo>
                <a:lnTo>
                  <a:pt x="77" y="114"/>
                </a:lnTo>
                <a:lnTo>
                  <a:pt x="75" y="119"/>
                </a:lnTo>
                <a:lnTo>
                  <a:pt x="74" y="122"/>
                </a:lnTo>
                <a:lnTo>
                  <a:pt x="74" y="123"/>
                </a:lnTo>
                <a:lnTo>
                  <a:pt x="75" y="123"/>
                </a:lnTo>
                <a:lnTo>
                  <a:pt x="77" y="122"/>
                </a:lnTo>
                <a:lnTo>
                  <a:pt x="79" y="120"/>
                </a:lnTo>
                <a:lnTo>
                  <a:pt x="82" y="118"/>
                </a:lnTo>
                <a:lnTo>
                  <a:pt x="86" y="115"/>
                </a:lnTo>
                <a:lnTo>
                  <a:pt x="84" y="85"/>
                </a:lnTo>
                <a:close/>
                <a:moveTo>
                  <a:pt x="66" y="61"/>
                </a:moveTo>
                <a:lnTo>
                  <a:pt x="66" y="61"/>
                </a:lnTo>
                <a:lnTo>
                  <a:pt x="66" y="61"/>
                </a:lnTo>
                <a:lnTo>
                  <a:pt x="66" y="63"/>
                </a:lnTo>
                <a:lnTo>
                  <a:pt x="65" y="64"/>
                </a:lnTo>
                <a:lnTo>
                  <a:pt x="65" y="64"/>
                </a:lnTo>
                <a:lnTo>
                  <a:pt x="57" y="68"/>
                </a:lnTo>
                <a:lnTo>
                  <a:pt x="46" y="69"/>
                </a:lnTo>
                <a:lnTo>
                  <a:pt x="37" y="71"/>
                </a:lnTo>
                <a:lnTo>
                  <a:pt x="19" y="76"/>
                </a:lnTo>
                <a:lnTo>
                  <a:pt x="2" y="78"/>
                </a:lnTo>
                <a:lnTo>
                  <a:pt x="0" y="78"/>
                </a:lnTo>
                <a:lnTo>
                  <a:pt x="2" y="78"/>
                </a:lnTo>
                <a:lnTo>
                  <a:pt x="2" y="78"/>
                </a:lnTo>
                <a:lnTo>
                  <a:pt x="19" y="72"/>
                </a:lnTo>
                <a:lnTo>
                  <a:pt x="37" y="65"/>
                </a:lnTo>
                <a:lnTo>
                  <a:pt x="52" y="63"/>
                </a:lnTo>
                <a:lnTo>
                  <a:pt x="66" y="61"/>
                </a:lnTo>
                <a:close/>
                <a:moveTo>
                  <a:pt x="90" y="42"/>
                </a:moveTo>
                <a:lnTo>
                  <a:pt x="90" y="65"/>
                </a:lnTo>
                <a:lnTo>
                  <a:pt x="90" y="90"/>
                </a:lnTo>
                <a:lnTo>
                  <a:pt x="88" y="114"/>
                </a:lnTo>
                <a:lnTo>
                  <a:pt x="96" y="107"/>
                </a:lnTo>
                <a:lnTo>
                  <a:pt x="104" y="102"/>
                </a:lnTo>
                <a:lnTo>
                  <a:pt x="113" y="98"/>
                </a:lnTo>
                <a:lnTo>
                  <a:pt x="120" y="96"/>
                </a:lnTo>
                <a:lnTo>
                  <a:pt x="121" y="92"/>
                </a:lnTo>
                <a:lnTo>
                  <a:pt x="120" y="86"/>
                </a:lnTo>
                <a:lnTo>
                  <a:pt x="117" y="80"/>
                </a:lnTo>
                <a:lnTo>
                  <a:pt x="113" y="75"/>
                </a:lnTo>
                <a:lnTo>
                  <a:pt x="103" y="57"/>
                </a:lnTo>
                <a:lnTo>
                  <a:pt x="90" y="42"/>
                </a:lnTo>
                <a:close/>
                <a:moveTo>
                  <a:pt x="91" y="0"/>
                </a:moveTo>
                <a:lnTo>
                  <a:pt x="91" y="0"/>
                </a:lnTo>
                <a:lnTo>
                  <a:pt x="94" y="10"/>
                </a:lnTo>
                <a:lnTo>
                  <a:pt x="92" y="21"/>
                </a:lnTo>
                <a:lnTo>
                  <a:pt x="91" y="31"/>
                </a:lnTo>
                <a:lnTo>
                  <a:pt x="111" y="57"/>
                </a:lnTo>
                <a:lnTo>
                  <a:pt x="117" y="65"/>
                </a:lnTo>
                <a:lnTo>
                  <a:pt x="124" y="76"/>
                </a:lnTo>
                <a:lnTo>
                  <a:pt x="128" y="86"/>
                </a:lnTo>
                <a:lnTo>
                  <a:pt x="128" y="96"/>
                </a:lnTo>
                <a:lnTo>
                  <a:pt x="125" y="98"/>
                </a:lnTo>
                <a:lnTo>
                  <a:pt x="124" y="101"/>
                </a:lnTo>
                <a:lnTo>
                  <a:pt x="120" y="102"/>
                </a:lnTo>
                <a:lnTo>
                  <a:pt x="117" y="103"/>
                </a:lnTo>
                <a:lnTo>
                  <a:pt x="113" y="103"/>
                </a:lnTo>
                <a:lnTo>
                  <a:pt x="111" y="105"/>
                </a:lnTo>
                <a:lnTo>
                  <a:pt x="99" y="111"/>
                </a:lnTo>
                <a:lnTo>
                  <a:pt x="90" y="119"/>
                </a:lnTo>
                <a:lnTo>
                  <a:pt x="79" y="127"/>
                </a:lnTo>
                <a:lnTo>
                  <a:pt x="69" y="134"/>
                </a:lnTo>
                <a:lnTo>
                  <a:pt x="67" y="134"/>
                </a:lnTo>
                <a:lnTo>
                  <a:pt x="67" y="132"/>
                </a:lnTo>
                <a:lnTo>
                  <a:pt x="67" y="131"/>
                </a:lnTo>
                <a:lnTo>
                  <a:pt x="75" y="98"/>
                </a:lnTo>
                <a:lnTo>
                  <a:pt x="82" y="65"/>
                </a:lnTo>
                <a:lnTo>
                  <a:pt x="83" y="42"/>
                </a:lnTo>
                <a:lnTo>
                  <a:pt x="83" y="33"/>
                </a:lnTo>
                <a:lnTo>
                  <a:pt x="63" y="8"/>
                </a:lnTo>
                <a:lnTo>
                  <a:pt x="63" y="8"/>
                </a:lnTo>
                <a:lnTo>
                  <a:pt x="65" y="6"/>
                </a:lnTo>
                <a:lnTo>
                  <a:pt x="65" y="6"/>
                </a:lnTo>
                <a:lnTo>
                  <a:pt x="75" y="16"/>
                </a:lnTo>
                <a:lnTo>
                  <a:pt x="84" y="23"/>
                </a:lnTo>
                <a:lnTo>
                  <a:pt x="84" y="23"/>
                </a:lnTo>
                <a:lnTo>
                  <a:pt x="87" y="2"/>
                </a:lnTo>
                <a:lnTo>
                  <a:pt x="87" y="2"/>
                </a:lnTo>
                <a:lnTo>
                  <a:pt x="88" y="1"/>
                </a:lnTo>
                <a:lnTo>
                  <a:pt x="90" y="0"/>
                </a:lnTo>
                <a:lnTo>
                  <a:pt x="9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37"/>
          <p:cNvSpPr>
            <a:spLocks noEditPoints="1"/>
          </p:cNvSpPr>
          <p:nvPr/>
        </p:nvSpPr>
        <p:spPr bwMode="auto">
          <a:xfrm>
            <a:off x="8662988" y="569913"/>
            <a:ext cx="209550" cy="196850"/>
          </a:xfrm>
          <a:custGeom>
            <a:avLst/>
            <a:gdLst>
              <a:gd name="T0" fmla="*/ 9 w 132"/>
              <a:gd name="T1" fmla="*/ 55 h 124"/>
              <a:gd name="T2" fmla="*/ 29 w 132"/>
              <a:gd name="T3" fmla="*/ 57 h 124"/>
              <a:gd name="T4" fmla="*/ 40 w 132"/>
              <a:gd name="T5" fmla="*/ 57 h 124"/>
              <a:gd name="T6" fmla="*/ 46 w 132"/>
              <a:gd name="T7" fmla="*/ 57 h 124"/>
              <a:gd name="T8" fmla="*/ 53 w 132"/>
              <a:gd name="T9" fmla="*/ 59 h 124"/>
              <a:gd name="T10" fmla="*/ 55 w 132"/>
              <a:gd name="T11" fmla="*/ 63 h 124"/>
              <a:gd name="T12" fmla="*/ 53 w 132"/>
              <a:gd name="T13" fmla="*/ 66 h 124"/>
              <a:gd name="T14" fmla="*/ 50 w 132"/>
              <a:gd name="T15" fmla="*/ 67 h 124"/>
              <a:gd name="T16" fmla="*/ 25 w 132"/>
              <a:gd name="T17" fmla="*/ 63 h 124"/>
              <a:gd name="T18" fmla="*/ 2 w 132"/>
              <a:gd name="T19" fmla="*/ 58 h 124"/>
              <a:gd name="T20" fmla="*/ 0 w 132"/>
              <a:gd name="T21" fmla="*/ 57 h 124"/>
              <a:gd name="T22" fmla="*/ 2 w 132"/>
              <a:gd name="T23" fmla="*/ 54 h 124"/>
              <a:gd name="T24" fmla="*/ 4 w 132"/>
              <a:gd name="T25" fmla="*/ 53 h 124"/>
              <a:gd name="T26" fmla="*/ 4 w 132"/>
              <a:gd name="T27" fmla="*/ 53 h 124"/>
              <a:gd name="T28" fmla="*/ 79 w 132"/>
              <a:gd name="T29" fmla="*/ 46 h 124"/>
              <a:gd name="T30" fmla="*/ 76 w 132"/>
              <a:gd name="T31" fmla="*/ 93 h 124"/>
              <a:gd name="T32" fmla="*/ 100 w 132"/>
              <a:gd name="T33" fmla="*/ 59 h 124"/>
              <a:gd name="T34" fmla="*/ 109 w 132"/>
              <a:gd name="T35" fmla="*/ 50 h 124"/>
              <a:gd name="T36" fmla="*/ 117 w 132"/>
              <a:gd name="T37" fmla="*/ 41 h 124"/>
              <a:gd name="T38" fmla="*/ 101 w 132"/>
              <a:gd name="T39" fmla="*/ 33 h 124"/>
              <a:gd name="T40" fmla="*/ 66 w 132"/>
              <a:gd name="T41" fmla="*/ 21 h 124"/>
              <a:gd name="T42" fmla="*/ 66 w 132"/>
              <a:gd name="T43" fmla="*/ 109 h 124"/>
              <a:gd name="T44" fmla="*/ 74 w 132"/>
              <a:gd name="T45" fmla="*/ 53 h 124"/>
              <a:gd name="T46" fmla="*/ 75 w 132"/>
              <a:gd name="T47" fmla="*/ 37 h 124"/>
              <a:gd name="T48" fmla="*/ 71 w 132"/>
              <a:gd name="T49" fmla="*/ 24 h 124"/>
              <a:gd name="T50" fmla="*/ 54 w 132"/>
              <a:gd name="T51" fmla="*/ 0 h 124"/>
              <a:gd name="T52" fmla="*/ 61 w 132"/>
              <a:gd name="T53" fmla="*/ 4 h 124"/>
              <a:gd name="T54" fmla="*/ 63 w 132"/>
              <a:gd name="T55" fmla="*/ 3 h 124"/>
              <a:gd name="T56" fmla="*/ 63 w 132"/>
              <a:gd name="T57" fmla="*/ 6 h 124"/>
              <a:gd name="T58" fmla="*/ 78 w 132"/>
              <a:gd name="T59" fmla="*/ 12 h 124"/>
              <a:gd name="T60" fmla="*/ 76 w 132"/>
              <a:gd name="T61" fmla="*/ 11 h 124"/>
              <a:gd name="T62" fmla="*/ 78 w 132"/>
              <a:gd name="T63" fmla="*/ 10 h 124"/>
              <a:gd name="T64" fmla="*/ 80 w 132"/>
              <a:gd name="T65" fmla="*/ 10 h 124"/>
              <a:gd name="T66" fmla="*/ 80 w 132"/>
              <a:gd name="T67" fmla="*/ 15 h 124"/>
              <a:gd name="T68" fmla="*/ 130 w 132"/>
              <a:gd name="T69" fmla="*/ 28 h 124"/>
              <a:gd name="T70" fmla="*/ 132 w 132"/>
              <a:gd name="T71" fmla="*/ 29 h 124"/>
              <a:gd name="T72" fmla="*/ 130 w 132"/>
              <a:gd name="T73" fmla="*/ 32 h 124"/>
              <a:gd name="T74" fmla="*/ 126 w 132"/>
              <a:gd name="T75" fmla="*/ 36 h 124"/>
              <a:gd name="T76" fmla="*/ 121 w 132"/>
              <a:gd name="T77" fmla="*/ 45 h 124"/>
              <a:gd name="T78" fmla="*/ 96 w 132"/>
              <a:gd name="T79" fmla="*/ 75 h 124"/>
              <a:gd name="T80" fmla="*/ 76 w 132"/>
              <a:gd name="T81" fmla="*/ 109 h 124"/>
              <a:gd name="T82" fmla="*/ 74 w 132"/>
              <a:gd name="T83" fmla="*/ 111 h 124"/>
              <a:gd name="T84" fmla="*/ 71 w 132"/>
              <a:gd name="T85" fmla="*/ 112 h 124"/>
              <a:gd name="T86" fmla="*/ 71 w 132"/>
              <a:gd name="T87" fmla="*/ 112 h 124"/>
              <a:gd name="T88" fmla="*/ 65 w 132"/>
              <a:gd name="T89" fmla="*/ 120 h 124"/>
              <a:gd name="T90" fmla="*/ 63 w 132"/>
              <a:gd name="T91" fmla="*/ 121 h 124"/>
              <a:gd name="T92" fmla="*/ 61 w 132"/>
              <a:gd name="T93" fmla="*/ 124 h 124"/>
              <a:gd name="T94" fmla="*/ 58 w 132"/>
              <a:gd name="T95" fmla="*/ 122 h 124"/>
              <a:gd name="T96" fmla="*/ 59 w 132"/>
              <a:gd name="T97" fmla="*/ 84 h 124"/>
              <a:gd name="T98" fmla="*/ 59 w 132"/>
              <a:gd name="T99" fmla="*/ 21 h 124"/>
              <a:gd name="T100" fmla="*/ 59 w 132"/>
              <a:gd name="T101" fmla="*/ 19 h 124"/>
              <a:gd name="T102" fmla="*/ 55 w 132"/>
              <a:gd name="T103" fmla="*/ 13 h 124"/>
              <a:gd name="T104" fmla="*/ 49 w 132"/>
              <a:gd name="T105" fmla="*/ 6 h 124"/>
              <a:gd name="T106" fmla="*/ 50 w 132"/>
              <a:gd name="T107" fmla="*/ 2 h 124"/>
              <a:gd name="T108" fmla="*/ 54 w 132"/>
              <a:gd name="T10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124">
                <a:moveTo>
                  <a:pt x="4" y="53"/>
                </a:moveTo>
                <a:lnTo>
                  <a:pt x="9" y="55"/>
                </a:lnTo>
                <a:lnTo>
                  <a:pt x="19" y="57"/>
                </a:lnTo>
                <a:lnTo>
                  <a:pt x="29" y="57"/>
                </a:lnTo>
                <a:lnTo>
                  <a:pt x="36" y="57"/>
                </a:lnTo>
                <a:lnTo>
                  <a:pt x="40" y="57"/>
                </a:lnTo>
                <a:lnTo>
                  <a:pt x="42" y="57"/>
                </a:lnTo>
                <a:lnTo>
                  <a:pt x="46" y="57"/>
                </a:lnTo>
                <a:lnTo>
                  <a:pt x="50" y="58"/>
                </a:lnTo>
                <a:lnTo>
                  <a:pt x="53" y="59"/>
                </a:lnTo>
                <a:lnTo>
                  <a:pt x="55" y="62"/>
                </a:lnTo>
                <a:lnTo>
                  <a:pt x="55" y="63"/>
                </a:lnTo>
                <a:lnTo>
                  <a:pt x="54" y="65"/>
                </a:lnTo>
                <a:lnTo>
                  <a:pt x="53" y="66"/>
                </a:lnTo>
                <a:lnTo>
                  <a:pt x="51" y="67"/>
                </a:lnTo>
                <a:lnTo>
                  <a:pt x="50" y="67"/>
                </a:lnTo>
                <a:lnTo>
                  <a:pt x="38" y="63"/>
                </a:lnTo>
                <a:lnTo>
                  <a:pt x="25" y="63"/>
                </a:lnTo>
                <a:lnTo>
                  <a:pt x="12" y="62"/>
                </a:lnTo>
                <a:lnTo>
                  <a:pt x="2" y="58"/>
                </a:lnTo>
                <a:lnTo>
                  <a:pt x="0" y="57"/>
                </a:lnTo>
                <a:lnTo>
                  <a:pt x="0" y="57"/>
                </a:lnTo>
                <a:lnTo>
                  <a:pt x="2" y="55"/>
                </a:lnTo>
                <a:lnTo>
                  <a:pt x="2" y="54"/>
                </a:lnTo>
                <a:lnTo>
                  <a:pt x="3" y="54"/>
                </a:lnTo>
                <a:lnTo>
                  <a:pt x="4" y="53"/>
                </a:lnTo>
                <a:lnTo>
                  <a:pt x="4" y="53"/>
                </a:lnTo>
                <a:lnTo>
                  <a:pt x="4" y="53"/>
                </a:lnTo>
                <a:close/>
                <a:moveTo>
                  <a:pt x="80" y="28"/>
                </a:moveTo>
                <a:lnTo>
                  <a:pt x="79" y="46"/>
                </a:lnTo>
                <a:lnTo>
                  <a:pt x="78" y="63"/>
                </a:lnTo>
                <a:lnTo>
                  <a:pt x="76" y="93"/>
                </a:lnTo>
                <a:lnTo>
                  <a:pt x="97" y="65"/>
                </a:lnTo>
                <a:lnTo>
                  <a:pt x="100" y="59"/>
                </a:lnTo>
                <a:lnTo>
                  <a:pt x="105" y="55"/>
                </a:lnTo>
                <a:lnTo>
                  <a:pt x="109" y="50"/>
                </a:lnTo>
                <a:lnTo>
                  <a:pt x="113" y="45"/>
                </a:lnTo>
                <a:lnTo>
                  <a:pt x="117" y="41"/>
                </a:lnTo>
                <a:lnTo>
                  <a:pt x="120" y="36"/>
                </a:lnTo>
                <a:lnTo>
                  <a:pt x="101" y="33"/>
                </a:lnTo>
                <a:lnTo>
                  <a:pt x="80" y="28"/>
                </a:lnTo>
                <a:close/>
                <a:moveTo>
                  <a:pt x="66" y="21"/>
                </a:moveTo>
                <a:lnTo>
                  <a:pt x="67" y="65"/>
                </a:lnTo>
                <a:lnTo>
                  <a:pt x="66" y="109"/>
                </a:lnTo>
                <a:lnTo>
                  <a:pt x="71" y="103"/>
                </a:lnTo>
                <a:lnTo>
                  <a:pt x="74" y="53"/>
                </a:lnTo>
                <a:lnTo>
                  <a:pt x="74" y="48"/>
                </a:lnTo>
                <a:lnTo>
                  <a:pt x="75" y="37"/>
                </a:lnTo>
                <a:lnTo>
                  <a:pt x="78" y="27"/>
                </a:lnTo>
                <a:lnTo>
                  <a:pt x="71" y="24"/>
                </a:lnTo>
                <a:lnTo>
                  <a:pt x="66" y="21"/>
                </a:lnTo>
                <a:close/>
                <a:moveTo>
                  <a:pt x="54" y="0"/>
                </a:moveTo>
                <a:lnTo>
                  <a:pt x="55" y="0"/>
                </a:lnTo>
                <a:lnTo>
                  <a:pt x="61" y="4"/>
                </a:lnTo>
                <a:lnTo>
                  <a:pt x="62" y="3"/>
                </a:lnTo>
                <a:lnTo>
                  <a:pt x="63" y="3"/>
                </a:lnTo>
                <a:lnTo>
                  <a:pt x="63" y="4"/>
                </a:lnTo>
                <a:lnTo>
                  <a:pt x="63" y="6"/>
                </a:lnTo>
                <a:lnTo>
                  <a:pt x="78" y="13"/>
                </a:lnTo>
                <a:lnTo>
                  <a:pt x="78" y="12"/>
                </a:lnTo>
                <a:lnTo>
                  <a:pt x="76" y="11"/>
                </a:lnTo>
                <a:lnTo>
                  <a:pt x="76" y="11"/>
                </a:lnTo>
                <a:lnTo>
                  <a:pt x="76" y="11"/>
                </a:lnTo>
                <a:lnTo>
                  <a:pt x="78" y="10"/>
                </a:lnTo>
                <a:lnTo>
                  <a:pt x="79" y="10"/>
                </a:lnTo>
                <a:lnTo>
                  <a:pt x="80" y="10"/>
                </a:lnTo>
                <a:lnTo>
                  <a:pt x="80" y="10"/>
                </a:lnTo>
                <a:lnTo>
                  <a:pt x="80" y="15"/>
                </a:lnTo>
                <a:lnTo>
                  <a:pt x="104" y="24"/>
                </a:lnTo>
                <a:lnTo>
                  <a:pt x="130" y="28"/>
                </a:lnTo>
                <a:lnTo>
                  <a:pt x="132" y="28"/>
                </a:lnTo>
                <a:lnTo>
                  <a:pt x="132" y="29"/>
                </a:lnTo>
                <a:lnTo>
                  <a:pt x="132" y="31"/>
                </a:lnTo>
                <a:lnTo>
                  <a:pt x="130" y="32"/>
                </a:lnTo>
                <a:lnTo>
                  <a:pt x="129" y="33"/>
                </a:lnTo>
                <a:lnTo>
                  <a:pt x="126" y="36"/>
                </a:lnTo>
                <a:lnTo>
                  <a:pt x="124" y="40"/>
                </a:lnTo>
                <a:lnTo>
                  <a:pt x="121" y="45"/>
                </a:lnTo>
                <a:lnTo>
                  <a:pt x="118" y="49"/>
                </a:lnTo>
                <a:lnTo>
                  <a:pt x="96" y="75"/>
                </a:lnTo>
                <a:lnTo>
                  <a:pt x="76" y="103"/>
                </a:lnTo>
                <a:lnTo>
                  <a:pt x="76" y="109"/>
                </a:lnTo>
                <a:lnTo>
                  <a:pt x="75" y="111"/>
                </a:lnTo>
                <a:lnTo>
                  <a:pt x="74" y="111"/>
                </a:lnTo>
                <a:lnTo>
                  <a:pt x="72" y="112"/>
                </a:lnTo>
                <a:lnTo>
                  <a:pt x="71" y="112"/>
                </a:lnTo>
                <a:lnTo>
                  <a:pt x="71" y="112"/>
                </a:lnTo>
                <a:lnTo>
                  <a:pt x="71" y="112"/>
                </a:lnTo>
                <a:lnTo>
                  <a:pt x="71" y="112"/>
                </a:lnTo>
                <a:lnTo>
                  <a:pt x="65" y="120"/>
                </a:lnTo>
                <a:lnTo>
                  <a:pt x="65" y="120"/>
                </a:lnTo>
                <a:lnTo>
                  <a:pt x="63" y="121"/>
                </a:lnTo>
                <a:lnTo>
                  <a:pt x="62" y="122"/>
                </a:lnTo>
                <a:lnTo>
                  <a:pt x="61" y="124"/>
                </a:lnTo>
                <a:lnTo>
                  <a:pt x="59" y="124"/>
                </a:lnTo>
                <a:lnTo>
                  <a:pt x="58" y="122"/>
                </a:lnTo>
                <a:lnTo>
                  <a:pt x="58" y="121"/>
                </a:lnTo>
                <a:lnTo>
                  <a:pt x="59" y="84"/>
                </a:lnTo>
                <a:lnTo>
                  <a:pt x="59" y="48"/>
                </a:lnTo>
                <a:lnTo>
                  <a:pt x="59" y="21"/>
                </a:lnTo>
                <a:lnTo>
                  <a:pt x="59" y="20"/>
                </a:lnTo>
                <a:lnTo>
                  <a:pt x="59" y="19"/>
                </a:lnTo>
                <a:lnTo>
                  <a:pt x="59" y="17"/>
                </a:lnTo>
                <a:lnTo>
                  <a:pt x="55" y="13"/>
                </a:lnTo>
                <a:lnTo>
                  <a:pt x="51" y="10"/>
                </a:lnTo>
                <a:lnTo>
                  <a:pt x="49" y="6"/>
                </a:lnTo>
                <a:lnTo>
                  <a:pt x="49" y="4"/>
                </a:lnTo>
                <a:lnTo>
                  <a:pt x="50" y="2"/>
                </a:lnTo>
                <a:lnTo>
                  <a:pt x="51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8002588" y="452438"/>
            <a:ext cx="517525" cy="477838"/>
          </a:xfrm>
          <a:custGeom>
            <a:avLst/>
            <a:gdLst>
              <a:gd name="T0" fmla="*/ 74 w 326"/>
              <a:gd name="T1" fmla="*/ 125 h 301"/>
              <a:gd name="T2" fmla="*/ 74 w 326"/>
              <a:gd name="T3" fmla="*/ 125 h 301"/>
              <a:gd name="T4" fmla="*/ 256 w 326"/>
              <a:gd name="T5" fmla="*/ 95 h 301"/>
              <a:gd name="T6" fmla="*/ 261 w 326"/>
              <a:gd name="T7" fmla="*/ 102 h 301"/>
              <a:gd name="T8" fmla="*/ 273 w 326"/>
              <a:gd name="T9" fmla="*/ 118 h 301"/>
              <a:gd name="T10" fmla="*/ 275 w 326"/>
              <a:gd name="T11" fmla="*/ 131 h 301"/>
              <a:gd name="T12" fmla="*/ 278 w 326"/>
              <a:gd name="T13" fmla="*/ 135 h 301"/>
              <a:gd name="T14" fmla="*/ 277 w 326"/>
              <a:gd name="T15" fmla="*/ 139 h 301"/>
              <a:gd name="T16" fmla="*/ 271 w 326"/>
              <a:gd name="T17" fmla="*/ 143 h 301"/>
              <a:gd name="T18" fmla="*/ 248 w 326"/>
              <a:gd name="T19" fmla="*/ 182 h 301"/>
              <a:gd name="T20" fmla="*/ 232 w 326"/>
              <a:gd name="T21" fmla="*/ 213 h 301"/>
              <a:gd name="T22" fmla="*/ 288 w 326"/>
              <a:gd name="T23" fmla="*/ 141 h 301"/>
              <a:gd name="T24" fmla="*/ 294 w 326"/>
              <a:gd name="T25" fmla="*/ 124 h 301"/>
              <a:gd name="T26" fmla="*/ 284 w 326"/>
              <a:gd name="T27" fmla="*/ 115 h 301"/>
              <a:gd name="T28" fmla="*/ 271 w 326"/>
              <a:gd name="T29" fmla="*/ 107 h 301"/>
              <a:gd name="T30" fmla="*/ 267 w 326"/>
              <a:gd name="T31" fmla="*/ 103 h 301"/>
              <a:gd name="T32" fmla="*/ 264 w 326"/>
              <a:gd name="T33" fmla="*/ 102 h 301"/>
              <a:gd name="T34" fmla="*/ 261 w 326"/>
              <a:gd name="T35" fmla="*/ 99 h 301"/>
              <a:gd name="T36" fmla="*/ 256 w 326"/>
              <a:gd name="T37" fmla="*/ 95 h 301"/>
              <a:gd name="T38" fmla="*/ 190 w 326"/>
              <a:gd name="T39" fmla="*/ 0 h 301"/>
              <a:gd name="T40" fmla="*/ 215 w 326"/>
              <a:gd name="T41" fmla="*/ 19 h 301"/>
              <a:gd name="T42" fmla="*/ 232 w 326"/>
              <a:gd name="T43" fmla="*/ 49 h 301"/>
              <a:gd name="T44" fmla="*/ 289 w 326"/>
              <a:gd name="T45" fmla="*/ 97 h 301"/>
              <a:gd name="T46" fmla="*/ 315 w 326"/>
              <a:gd name="T47" fmla="*/ 114 h 301"/>
              <a:gd name="T48" fmla="*/ 326 w 326"/>
              <a:gd name="T49" fmla="*/ 127 h 301"/>
              <a:gd name="T50" fmla="*/ 290 w 326"/>
              <a:gd name="T51" fmla="*/ 175 h 301"/>
              <a:gd name="T52" fmla="*/ 231 w 326"/>
              <a:gd name="T53" fmla="*/ 249 h 301"/>
              <a:gd name="T54" fmla="*/ 183 w 326"/>
              <a:gd name="T55" fmla="*/ 299 h 301"/>
              <a:gd name="T56" fmla="*/ 171 w 326"/>
              <a:gd name="T57" fmla="*/ 301 h 301"/>
              <a:gd name="T58" fmla="*/ 158 w 326"/>
              <a:gd name="T59" fmla="*/ 300 h 301"/>
              <a:gd name="T60" fmla="*/ 185 w 326"/>
              <a:gd name="T61" fmla="*/ 250 h 301"/>
              <a:gd name="T62" fmla="*/ 215 w 326"/>
              <a:gd name="T63" fmla="*/ 192 h 301"/>
              <a:gd name="T64" fmla="*/ 232 w 326"/>
              <a:gd name="T65" fmla="*/ 165 h 301"/>
              <a:gd name="T66" fmla="*/ 244 w 326"/>
              <a:gd name="T67" fmla="*/ 136 h 301"/>
              <a:gd name="T68" fmla="*/ 221 w 326"/>
              <a:gd name="T69" fmla="*/ 136 h 301"/>
              <a:gd name="T70" fmla="*/ 201 w 326"/>
              <a:gd name="T71" fmla="*/ 139 h 301"/>
              <a:gd name="T72" fmla="*/ 135 w 326"/>
              <a:gd name="T73" fmla="*/ 135 h 301"/>
              <a:gd name="T74" fmla="*/ 41 w 326"/>
              <a:gd name="T75" fmla="*/ 135 h 301"/>
              <a:gd name="T76" fmla="*/ 13 w 326"/>
              <a:gd name="T77" fmla="*/ 133 h 301"/>
              <a:gd name="T78" fmla="*/ 0 w 326"/>
              <a:gd name="T79" fmla="*/ 127 h 301"/>
              <a:gd name="T80" fmla="*/ 1 w 326"/>
              <a:gd name="T81" fmla="*/ 118 h 301"/>
              <a:gd name="T82" fmla="*/ 8 w 326"/>
              <a:gd name="T83" fmla="*/ 111 h 301"/>
              <a:gd name="T84" fmla="*/ 9 w 326"/>
              <a:gd name="T85" fmla="*/ 111 h 301"/>
              <a:gd name="T86" fmla="*/ 5 w 326"/>
              <a:gd name="T87" fmla="*/ 116 h 301"/>
              <a:gd name="T88" fmla="*/ 17 w 326"/>
              <a:gd name="T89" fmla="*/ 123 h 301"/>
              <a:gd name="T90" fmla="*/ 40 w 326"/>
              <a:gd name="T91" fmla="*/ 125 h 301"/>
              <a:gd name="T92" fmla="*/ 63 w 326"/>
              <a:gd name="T93" fmla="*/ 125 h 301"/>
              <a:gd name="T94" fmla="*/ 72 w 326"/>
              <a:gd name="T95" fmla="*/ 125 h 301"/>
              <a:gd name="T96" fmla="*/ 74 w 326"/>
              <a:gd name="T97" fmla="*/ 125 h 301"/>
              <a:gd name="T98" fmla="*/ 114 w 326"/>
              <a:gd name="T99" fmla="*/ 123 h 301"/>
              <a:gd name="T100" fmla="*/ 206 w 326"/>
              <a:gd name="T101" fmla="*/ 127 h 301"/>
              <a:gd name="T102" fmla="*/ 230 w 326"/>
              <a:gd name="T103" fmla="*/ 125 h 301"/>
              <a:gd name="T104" fmla="*/ 244 w 326"/>
              <a:gd name="T105" fmla="*/ 119 h 301"/>
              <a:gd name="T106" fmla="*/ 230 w 326"/>
              <a:gd name="T107" fmla="*/ 97 h 301"/>
              <a:gd name="T108" fmla="*/ 210 w 326"/>
              <a:gd name="T109" fmla="*/ 56 h 301"/>
              <a:gd name="T110" fmla="*/ 185 w 326"/>
              <a:gd name="T111" fmla="*/ 31 h 301"/>
              <a:gd name="T112" fmla="*/ 189 w 326"/>
              <a:gd name="T113" fmla="*/ 28 h 301"/>
              <a:gd name="T114" fmla="*/ 196 w 326"/>
              <a:gd name="T115" fmla="*/ 26 h 301"/>
              <a:gd name="T116" fmla="*/ 190 w 326"/>
              <a:gd name="T117" fmla="*/ 14 h 301"/>
              <a:gd name="T118" fmla="*/ 188 w 326"/>
              <a:gd name="T119" fmla="*/ 7 h 301"/>
              <a:gd name="T120" fmla="*/ 188 w 326"/>
              <a:gd name="T121" fmla="*/ 5 h 301"/>
              <a:gd name="T122" fmla="*/ 187 w 326"/>
              <a:gd name="T123" fmla="*/ 0 h 301"/>
              <a:gd name="T124" fmla="*/ 188 w 326"/>
              <a:gd name="T125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301">
                <a:moveTo>
                  <a:pt x="75" y="125"/>
                </a:moveTo>
                <a:lnTo>
                  <a:pt x="74" y="125"/>
                </a:lnTo>
                <a:lnTo>
                  <a:pt x="72" y="125"/>
                </a:lnTo>
                <a:lnTo>
                  <a:pt x="74" y="125"/>
                </a:lnTo>
                <a:lnTo>
                  <a:pt x="75" y="125"/>
                </a:lnTo>
                <a:close/>
                <a:moveTo>
                  <a:pt x="256" y="95"/>
                </a:moveTo>
                <a:lnTo>
                  <a:pt x="259" y="99"/>
                </a:lnTo>
                <a:lnTo>
                  <a:pt x="261" y="102"/>
                </a:lnTo>
                <a:lnTo>
                  <a:pt x="267" y="110"/>
                </a:lnTo>
                <a:lnTo>
                  <a:pt x="273" y="118"/>
                </a:lnTo>
                <a:lnTo>
                  <a:pt x="276" y="127"/>
                </a:lnTo>
                <a:lnTo>
                  <a:pt x="275" y="131"/>
                </a:lnTo>
                <a:lnTo>
                  <a:pt x="277" y="132"/>
                </a:lnTo>
                <a:lnTo>
                  <a:pt x="278" y="135"/>
                </a:lnTo>
                <a:lnTo>
                  <a:pt x="278" y="137"/>
                </a:lnTo>
                <a:lnTo>
                  <a:pt x="277" y="139"/>
                </a:lnTo>
                <a:lnTo>
                  <a:pt x="275" y="141"/>
                </a:lnTo>
                <a:lnTo>
                  <a:pt x="271" y="143"/>
                </a:lnTo>
                <a:lnTo>
                  <a:pt x="260" y="162"/>
                </a:lnTo>
                <a:lnTo>
                  <a:pt x="248" y="182"/>
                </a:lnTo>
                <a:lnTo>
                  <a:pt x="238" y="202"/>
                </a:lnTo>
                <a:lnTo>
                  <a:pt x="232" y="213"/>
                </a:lnTo>
                <a:lnTo>
                  <a:pt x="261" y="178"/>
                </a:lnTo>
                <a:lnTo>
                  <a:pt x="288" y="141"/>
                </a:lnTo>
                <a:lnTo>
                  <a:pt x="293" y="132"/>
                </a:lnTo>
                <a:lnTo>
                  <a:pt x="294" y="124"/>
                </a:lnTo>
                <a:lnTo>
                  <a:pt x="290" y="119"/>
                </a:lnTo>
                <a:lnTo>
                  <a:pt x="284" y="115"/>
                </a:lnTo>
                <a:lnTo>
                  <a:pt x="275" y="110"/>
                </a:lnTo>
                <a:lnTo>
                  <a:pt x="271" y="107"/>
                </a:lnTo>
                <a:lnTo>
                  <a:pt x="268" y="105"/>
                </a:lnTo>
                <a:lnTo>
                  <a:pt x="267" y="103"/>
                </a:lnTo>
                <a:lnTo>
                  <a:pt x="264" y="103"/>
                </a:lnTo>
                <a:lnTo>
                  <a:pt x="264" y="102"/>
                </a:lnTo>
                <a:lnTo>
                  <a:pt x="263" y="101"/>
                </a:lnTo>
                <a:lnTo>
                  <a:pt x="261" y="99"/>
                </a:lnTo>
                <a:lnTo>
                  <a:pt x="259" y="98"/>
                </a:lnTo>
                <a:lnTo>
                  <a:pt x="256" y="95"/>
                </a:lnTo>
                <a:close/>
                <a:moveTo>
                  <a:pt x="189" y="0"/>
                </a:moveTo>
                <a:lnTo>
                  <a:pt x="190" y="0"/>
                </a:lnTo>
                <a:lnTo>
                  <a:pt x="205" y="7"/>
                </a:lnTo>
                <a:lnTo>
                  <a:pt x="215" y="19"/>
                </a:lnTo>
                <a:lnTo>
                  <a:pt x="225" y="34"/>
                </a:lnTo>
                <a:lnTo>
                  <a:pt x="232" y="49"/>
                </a:lnTo>
                <a:lnTo>
                  <a:pt x="277" y="86"/>
                </a:lnTo>
                <a:lnTo>
                  <a:pt x="289" y="97"/>
                </a:lnTo>
                <a:lnTo>
                  <a:pt x="302" y="105"/>
                </a:lnTo>
                <a:lnTo>
                  <a:pt x="315" y="114"/>
                </a:lnTo>
                <a:lnTo>
                  <a:pt x="326" y="125"/>
                </a:lnTo>
                <a:lnTo>
                  <a:pt x="326" y="127"/>
                </a:lnTo>
                <a:lnTo>
                  <a:pt x="326" y="128"/>
                </a:lnTo>
                <a:lnTo>
                  <a:pt x="290" y="175"/>
                </a:lnTo>
                <a:lnTo>
                  <a:pt x="252" y="221"/>
                </a:lnTo>
                <a:lnTo>
                  <a:pt x="231" y="249"/>
                </a:lnTo>
                <a:lnTo>
                  <a:pt x="208" y="275"/>
                </a:lnTo>
                <a:lnTo>
                  <a:pt x="183" y="299"/>
                </a:lnTo>
                <a:lnTo>
                  <a:pt x="177" y="300"/>
                </a:lnTo>
                <a:lnTo>
                  <a:pt x="171" y="301"/>
                </a:lnTo>
                <a:lnTo>
                  <a:pt x="163" y="301"/>
                </a:lnTo>
                <a:lnTo>
                  <a:pt x="158" y="300"/>
                </a:lnTo>
                <a:lnTo>
                  <a:pt x="158" y="296"/>
                </a:lnTo>
                <a:lnTo>
                  <a:pt x="185" y="250"/>
                </a:lnTo>
                <a:lnTo>
                  <a:pt x="210" y="202"/>
                </a:lnTo>
                <a:lnTo>
                  <a:pt x="215" y="192"/>
                </a:lnTo>
                <a:lnTo>
                  <a:pt x="223" y="179"/>
                </a:lnTo>
                <a:lnTo>
                  <a:pt x="232" y="165"/>
                </a:lnTo>
                <a:lnTo>
                  <a:pt x="239" y="150"/>
                </a:lnTo>
                <a:lnTo>
                  <a:pt x="244" y="136"/>
                </a:lnTo>
                <a:lnTo>
                  <a:pt x="234" y="136"/>
                </a:lnTo>
                <a:lnTo>
                  <a:pt x="221" y="136"/>
                </a:lnTo>
                <a:lnTo>
                  <a:pt x="209" y="137"/>
                </a:lnTo>
                <a:lnTo>
                  <a:pt x="201" y="139"/>
                </a:lnTo>
                <a:lnTo>
                  <a:pt x="168" y="137"/>
                </a:lnTo>
                <a:lnTo>
                  <a:pt x="135" y="135"/>
                </a:lnTo>
                <a:lnTo>
                  <a:pt x="88" y="135"/>
                </a:lnTo>
                <a:lnTo>
                  <a:pt x="41" y="135"/>
                </a:lnTo>
                <a:lnTo>
                  <a:pt x="28" y="135"/>
                </a:lnTo>
                <a:lnTo>
                  <a:pt x="13" y="133"/>
                </a:lnTo>
                <a:lnTo>
                  <a:pt x="1" y="128"/>
                </a:lnTo>
                <a:lnTo>
                  <a:pt x="0" y="127"/>
                </a:lnTo>
                <a:lnTo>
                  <a:pt x="1" y="122"/>
                </a:lnTo>
                <a:lnTo>
                  <a:pt x="1" y="118"/>
                </a:lnTo>
                <a:lnTo>
                  <a:pt x="4" y="114"/>
                </a:lnTo>
                <a:lnTo>
                  <a:pt x="8" y="111"/>
                </a:lnTo>
                <a:lnTo>
                  <a:pt x="8" y="111"/>
                </a:lnTo>
                <a:lnTo>
                  <a:pt x="9" y="111"/>
                </a:lnTo>
                <a:lnTo>
                  <a:pt x="9" y="111"/>
                </a:lnTo>
                <a:lnTo>
                  <a:pt x="5" y="116"/>
                </a:lnTo>
                <a:lnTo>
                  <a:pt x="9" y="120"/>
                </a:lnTo>
                <a:lnTo>
                  <a:pt x="17" y="123"/>
                </a:lnTo>
                <a:lnTo>
                  <a:pt x="28" y="124"/>
                </a:lnTo>
                <a:lnTo>
                  <a:pt x="40" y="125"/>
                </a:lnTo>
                <a:lnTo>
                  <a:pt x="53" y="125"/>
                </a:lnTo>
                <a:lnTo>
                  <a:pt x="63" y="125"/>
                </a:lnTo>
                <a:lnTo>
                  <a:pt x="71" y="125"/>
                </a:lnTo>
                <a:lnTo>
                  <a:pt x="72" y="125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114" y="123"/>
                </a:lnTo>
                <a:lnTo>
                  <a:pt x="160" y="125"/>
                </a:lnTo>
                <a:lnTo>
                  <a:pt x="206" y="127"/>
                </a:lnTo>
                <a:lnTo>
                  <a:pt x="217" y="127"/>
                </a:lnTo>
                <a:lnTo>
                  <a:pt x="230" y="125"/>
                </a:lnTo>
                <a:lnTo>
                  <a:pt x="246" y="124"/>
                </a:lnTo>
                <a:lnTo>
                  <a:pt x="244" y="119"/>
                </a:lnTo>
                <a:lnTo>
                  <a:pt x="243" y="115"/>
                </a:lnTo>
                <a:lnTo>
                  <a:pt x="230" y="97"/>
                </a:lnTo>
                <a:lnTo>
                  <a:pt x="221" y="76"/>
                </a:lnTo>
                <a:lnTo>
                  <a:pt x="210" y="56"/>
                </a:lnTo>
                <a:lnTo>
                  <a:pt x="187" y="32"/>
                </a:lnTo>
                <a:lnTo>
                  <a:pt x="185" y="31"/>
                </a:lnTo>
                <a:lnTo>
                  <a:pt x="187" y="30"/>
                </a:lnTo>
                <a:lnTo>
                  <a:pt x="189" y="28"/>
                </a:lnTo>
                <a:lnTo>
                  <a:pt x="192" y="27"/>
                </a:lnTo>
                <a:lnTo>
                  <a:pt x="196" y="26"/>
                </a:lnTo>
                <a:lnTo>
                  <a:pt x="193" y="19"/>
                </a:lnTo>
                <a:lnTo>
                  <a:pt x="190" y="14"/>
                </a:lnTo>
                <a:lnTo>
                  <a:pt x="188" y="9"/>
                </a:lnTo>
                <a:lnTo>
                  <a:pt x="188" y="7"/>
                </a:lnTo>
                <a:lnTo>
                  <a:pt x="188" y="5"/>
                </a:lnTo>
                <a:lnTo>
                  <a:pt x="188" y="5"/>
                </a:lnTo>
                <a:lnTo>
                  <a:pt x="187" y="5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9"/>
          <p:cNvSpPr>
            <a:spLocks noEditPoints="1"/>
          </p:cNvSpPr>
          <p:nvPr/>
        </p:nvSpPr>
        <p:spPr bwMode="auto">
          <a:xfrm>
            <a:off x="7397750" y="469900"/>
            <a:ext cx="455613" cy="390525"/>
          </a:xfrm>
          <a:custGeom>
            <a:avLst/>
            <a:gdLst>
              <a:gd name="T0" fmla="*/ 230 w 287"/>
              <a:gd name="T1" fmla="*/ 149 h 246"/>
              <a:gd name="T2" fmla="*/ 243 w 287"/>
              <a:gd name="T3" fmla="*/ 146 h 246"/>
              <a:gd name="T4" fmla="*/ 133 w 287"/>
              <a:gd name="T5" fmla="*/ 134 h 246"/>
              <a:gd name="T6" fmla="*/ 154 w 287"/>
              <a:gd name="T7" fmla="*/ 117 h 246"/>
              <a:gd name="T8" fmla="*/ 154 w 287"/>
              <a:gd name="T9" fmla="*/ 125 h 246"/>
              <a:gd name="T10" fmla="*/ 137 w 287"/>
              <a:gd name="T11" fmla="*/ 229 h 246"/>
              <a:gd name="T12" fmla="*/ 201 w 287"/>
              <a:gd name="T13" fmla="*/ 163 h 246"/>
              <a:gd name="T14" fmla="*/ 222 w 287"/>
              <a:gd name="T15" fmla="*/ 147 h 246"/>
              <a:gd name="T16" fmla="*/ 266 w 287"/>
              <a:gd name="T17" fmla="*/ 122 h 246"/>
              <a:gd name="T18" fmla="*/ 276 w 287"/>
              <a:gd name="T19" fmla="*/ 109 h 246"/>
              <a:gd name="T20" fmla="*/ 268 w 287"/>
              <a:gd name="T21" fmla="*/ 109 h 246"/>
              <a:gd name="T22" fmla="*/ 216 w 287"/>
              <a:gd name="T23" fmla="*/ 87 h 246"/>
              <a:gd name="T24" fmla="*/ 159 w 287"/>
              <a:gd name="T25" fmla="*/ 48 h 246"/>
              <a:gd name="T26" fmla="*/ 141 w 287"/>
              <a:gd name="T27" fmla="*/ 112 h 246"/>
              <a:gd name="T28" fmla="*/ 154 w 287"/>
              <a:gd name="T29" fmla="*/ 40 h 246"/>
              <a:gd name="T30" fmla="*/ 141 w 287"/>
              <a:gd name="T31" fmla="*/ 24 h 246"/>
              <a:gd name="T32" fmla="*/ 133 w 287"/>
              <a:gd name="T33" fmla="*/ 92 h 246"/>
              <a:gd name="T34" fmla="*/ 140 w 287"/>
              <a:gd name="T35" fmla="*/ 91 h 246"/>
              <a:gd name="T36" fmla="*/ 145 w 287"/>
              <a:gd name="T37" fmla="*/ 21 h 246"/>
              <a:gd name="T38" fmla="*/ 147 w 287"/>
              <a:gd name="T39" fmla="*/ 4 h 246"/>
              <a:gd name="T40" fmla="*/ 150 w 287"/>
              <a:gd name="T41" fmla="*/ 8 h 246"/>
              <a:gd name="T42" fmla="*/ 161 w 287"/>
              <a:gd name="T43" fmla="*/ 10 h 246"/>
              <a:gd name="T44" fmla="*/ 165 w 287"/>
              <a:gd name="T45" fmla="*/ 7 h 246"/>
              <a:gd name="T46" fmla="*/ 172 w 287"/>
              <a:gd name="T47" fmla="*/ 50 h 246"/>
              <a:gd name="T48" fmla="*/ 226 w 287"/>
              <a:gd name="T49" fmla="*/ 83 h 246"/>
              <a:gd name="T50" fmla="*/ 287 w 287"/>
              <a:gd name="T51" fmla="*/ 104 h 246"/>
              <a:gd name="T52" fmla="*/ 277 w 287"/>
              <a:gd name="T53" fmla="*/ 118 h 246"/>
              <a:gd name="T54" fmla="*/ 263 w 287"/>
              <a:gd name="T55" fmla="*/ 135 h 246"/>
              <a:gd name="T56" fmla="*/ 260 w 287"/>
              <a:gd name="T57" fmla="*/ 141 h 246"/>
              <a:gd name="T58" fmla="*/ 216 w 287"/>
              <a:gd name="T59" fmla="*/ 160 h 246"/>
              <a:gd name="T60" fmla="*/ 170 w 287"/>
              <a:gd name="T61" fmla="*/ 198 h 246"/>
              <a:gd name="T62" fmla="*/ 133 w 287"/>
              <a:gd name="T63" fmla="*/ 243 h 246"/>
              <a:gd name="T64" fmla="*/ 128 w 287"/>
              <a:gd name="T65" fmla="*/ 246 h 246"/>
              <a:gd name="T66" fmla="*/ 141 w 287"/>
              <a:gd name="T67" fmla="*/ 120 h 246"/>
              <a:gd name="T68" fmla="*/ 133 w 287"/>
              <a:gd name="T69" fmla="*/ 202 h 246"/>
              <a:gd name="T70" fmla="*/ 129 w 287"/>
              <a:gd name="T71" fmla="*/ 205 h 246"/>
              <a:gd name="T72" fmla="*/ 124 w 287"/>
              <a:gd name="T73" fmla="*/ 124 h 246"/>
              <a:gd name="T74" fmla="*/ 53 w 287"/>
              <a:gd name="T75" fmla="*/ 125 h 246"/>
              <a:gd name="T76" fmla="*/ 0 w 287"/>
              <a:gd name="T77" fmla="*/ 100 h 246"/>
              <a:gd name="T78" fmla="*/ 11 w 287"/>
              <a:gd name="T79" fmla="*/ 97 h 246"/>
              <a:gd name="T80" fmla="*/ 7 w 287"/>
              <a:gd name="T81" fmla="*/ 100 h 246"/>
              <a:gd name="T82" fmla="*/ 7 w 287"/>
              <a:gd name="T83" fmla="*/ 103 h 246"/>
              <a:gd name="T84" fmla="*/ 27 w 287"/>
              <a:gd name="T85" fmla="*/ 113 h 246"/>
              <a:gd name="T86" fmla="*/ 113 w 287"/>
              <a:gd name="T87" fmla="*/ 120 h 246"/>
              <a:gd name="T88" fmla="*/ 128 w 287"/>
              <a:gd name="T89" fmla="*/ 114 h 246"/>
              <a:gd name="T90" fmla="*/ 129 w 287"/>
              <a:gd name="T91" fmla="*/ 83 h 246"/>
              <a:gd name="T92" fmla="*/ 140 w 287"/>
              <a:gd name="T93" fmla="*/ 17 h 246"/>
              <a:gd name="T94" fmla="*/ 147 w 287"/>
              <a:gd name="T95" fmla="*/ 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46">
                <a:moveTo>
                  <a:pt x="230" y="149"/>
                </a:moveTo>
                <a:lnTo>
                  <a:pt x="225" y="151"/>
                </a:lnTo>
                <a:lnTo>
                  <a:pt x="228" y="150"/>
                </a:lnTo>
                <a:lnTo>
                  <a:pt x="230" y="149"/>
                </a:lnTo>
                <a:close/>
                <a:moveTo>
                  <a:pt x="250" y="143"/>
                </a:moveTo>
                <a:lnTo>
                  <a:pt x="242" y="145"/>
                </a:lnTo>
                <a:lnTo>
                  <a:pt x="237" y="147"/>
                </a:lnTo>
                <a:lnTo>
                  <a:pt x="243" y="146"/>
                </a:lnTo>
                <a:lnTo>
                  <a:pt x="250" y="143"/>
                </a:lnTo>
                <a:close/>
                <a:moveTo>
                  <a:pt x="136" y="120"/>
                </a:moveTo>
                <a:lnTo>
                  <a:pt x="133" y="121"/>
                </a:lnTo>
                <a:lnTo>
                  <a:pt x="133" y="134"/>
                </a:lnTo>
                <a:lnTo>
                  <a:pt x="136" y="120"/>
                </a:lnTo>
                <a:close/>
                <a:moveTo>
                  <a:pt x="159" y="48"/>
                </a:moveTo>
                <a:lnTo>
                  <a:pt x="151" y="114"/>
                </a:lnTo>
                <a:lnTo>
                  <a:pt x="154" y="117"/>
                </a:lnTo>
                <a:lnTo>
                  <a:pt x="157" y="121"/>
                </a:lnTo>
                <a:lnTo>
                  <a:pt x="157" y="122"/>
                </a:lnTo>
                <a:lnTo>
                  <a:pt x="155" y="124"/>
                </a:lnTo>
                <a:lnTo>
                  <a:pt x="154" y="125"/>
                </a:lnTo>
                <a:lnTo>
                  <a:pt x="153" y="125"/>
                </a:lnTo>
                <a:lnTo>
                  <a:pt x="150" y="124"/>
                </a:lnTo>
                <a:lnTo>
                  <a:pt x="145" y="176"/>
                </a:lnTo>
                <a:lnTo>
                  <a:pt x="137" y="229"/>
                </a:lnTo>
                <a:lnTo>
                  <a:pt x="153" y="209"/>
                </a:lnTo>
                <a:lnTo>
                  <a:pt x="170" y="192"/>
                </a:lnTo>
                <a:lnTo>
                  <a:pt x="188" y="175"/>
                </a:lnTo>
                <a:lnTo>
                  <a:pt x="201" y="163"/>
                </a:lnTo>
                <a:lnTo>
                  <a:pt x="201" y="162"/>
                </a:lnTo>
                <a:lnTo>
                  <a:pt x="203" y="162"/>
                </a:lnTo>
                <a:lnTo>
                  <a:pt x="204" y="160"/>
                </a:lnTo>
                <a:lnTo>
                  <a:pt x="222" y="147"/>
                </a:lnTo>
                <a:lnTo>
                  <a:pt x="245" y="138"/>
                </a:lnTo>
                <a:lnTo>
                  <a:pt x="249" y="135"/>
                </a:lnTo>
                <a:lnTo>
                  <a:pt x="252" y="133"/>
                </a:lnTo>
                <a:lnTo>
                  <a:pt x="266" y="122"/>
                </a:lnTo>
                <a:lnTo>
                  <a:pt x="277" y="112"/>
                </a:lnTo>
                <a:lnTo>
                  <a:pt x="279" y="111"/>
                </a:lnTo>
                <a:lnTo>
                  <a:pt x="277" y="109"/>
                </a:lnTo>
                <a:lnTo>
                  <a:pt x="276" y="109"/>
                </a:lnTo>
                <a:lnTo>
                  <a:pt x="275" y="109"/>
                </a:lnTo>
                <a:lnTo>
                  <a:pt x="272" y="109"/>
                </a:lnTo>
                <a:lnTo>
                  <a:pt x="270" y="109"/>
                </a:lnTo>
                <a:lnTo>
                  <a:pt x="268" y="109"/>
                </a:lnTo>
                <a:lnTo>
                  <a:pt x="259" y="107"/>
                </a:lnTo>
                <a:lnTo>
                  <a:pt x="250" y="104"/>
                </a:lnTo>
                <a:lnTo>
                  <a:pt x="231" y="97"/>
                </a:lnTo>
                <a:lnTo>
                  <a:pt x="216" y="87"/>
                </a:lnTo>
                <a:lnTo>
                  <a:pt x="199" y="78"/>
                </a:lnTo>
                <a:lnTo>
                  <a:pt x="182" y="69"/>
                </a:lnTo>
                <a:lnTo>
                  <a:pt x="170" y="58"/>
                </a:lnTo>
                <a:lnTo>
                  <a:pt x="159" y="48"/>
                </a:lnTo>
                <a:close/>
                <a:moveTo>
                  <a:pt x="154" y="40"/>
                </a:moveTo>
                <a:lnTo>
                  <a:pt x="149" y="70"/>
                </a:lnTo>
                <a:lnTo>
                  <a:pt x="144" y="99"/>
                </a:lnTo>
                <a:lnTo>
                  <a:pt x="141" y="112"/>
                </a:lnTo>
                <a:lnTo>
                  <a:pt x="144" y="112"/>
                </a:lnTo>
                <a:lnTo>
                  <a:pt x="146" y="112"/>
                </a:lnTo>
                <a:lnTo>
                  <a:pt x="155" y="41"/>
                </a:lnTo>
                <a:lnTo>
                  <a:pt x="154" y="40"/>
                </a:lnTo>
                <a:close/>
                <a:moveTo>
                  <a:pt x="144" y="14"/>
                </a:moveTo>
                <a:lnTo>
                  <a:pt x="142" y="17"/>
                </a:lnTo>
                <a:lnTo>
                  <a:pt x="141" y="20"/>
                </a:lnTo>
                <a:lnTo>
                  <a:pt x="141" y="24"/>
                </a:lnTo>
                <a:lnTo>
                  <a:pt x="141" y="40"/>
                </a:lnTo>
                <a:lnTo>
                  <a:pt x="140" y="55"/>
                </a:lnTo>
                <a:lnTo>
                  <a:pt x="137" y="71"/>
                </a:lnTo>
                <a:lnTo>
                  <a:pt x="133" y="92"/>
                </a:lnTo>
                <a:lnTo>
                  <a:pt x="133" y="113"/>
                </a:lnTo>
                <a:lnTo>
                  <a:pt x="136" y="112"/>
                </a:lnTo>
                <a:lnTo>
                  <a:pt x="136" y="112"/>
                </a:lnTo>
                <a:lnTo>
                  <a:pt x="140" y="91"/>
                </a:lnTo>
                <a:lnTo>
                  <a:pt x="144" y="62"/>
                </a:lnTo>
                <a:lnTo>
                  <a:pt x="150" y="34"/>
                </a:lnTo>
                <a:lnTo>
                  <a:pt x="147" y="28"/>
                </a:lnTo>
                <a:lnTo>
                  <a:pt x="145" y="21"/>
                </a:lnTo>
                <a:lnTo>
                  <a:pt x="144" y="14"/>
                </a:lnTo>
                <a:close/>
                <a:moveTo>
                  <a:pt x="147" y="0"/>
                </a:moveTo>
                <a:lnTo>
                  <a:pt x="147" y="2"/>
                </a:lnTo>
                <a:lnTo>
                  <a:pt x="147" y="4"/>
                </a:lnTo>
                <a:lnTo>
                  <a:pt x="147" y="8"/>
                </a:lnTo>
                <a:lnTo>
                  <a:pt x="149" y="7"/>
                </a:lnTo>
                <a:lnTo>
                  <a:pt x="150" y="7"/>
                </a:lnTo>
                <a:lnTo>
                  <a:pt x="150" y="8"/>
                </a:lnTo>
                <a:lnTo>
                  <a:pt x="151" y="15"/>
                </a:lnTo>
                <a:lnTo>
                  <a:pt x="154" y="23"/>
                </a:lnTo>
                <a:lnTo>
                  <a:pt x="157" y="16"/>
                </a:lnTo>
                <a:lnTo>
                  <a:pt x="161" y="10"/>
                </a:lnTo>
                <a:lnTo>
                  <a:pt x="161" y="10"/>
                </a:lnTo>
                <a:lnTo>
                  <a:pt x="162" y="8"/>
                </a:lnTo>
                <a:lnTo>
                  <a:pt x="163" y="8"/>
                </a:lnTo>
                <a:lnTo>
                  <a:pt x="165" y="7"/>
                </a:lnTo>
                <a:lnTo>
                  <a:pt x="166" y="7"/>
                </a:lnTo>
                <a:lnTo>
                  <a:pt x="166" y="8"/>
                </a:lnTo>
                <a:lnTo>
                  <a:pt x="161" y="36"/>
                </a:lnTo>
                <a:lnTo>
                  <a:pt x="172" y="50"/>
                </a:lnTo>
                <a:lnTo>
                  <a:pt x="187" y="62"/>
                </a:lnTo>
                <a:lnTo>
                  <a:pt x="201" y="70"/>
                </a:lnTo>
                <a:lnTo>
                  <a:pt x="214" y="76"/>
                </a:lnTo>
                <a:lnTo>
                  <a:pt x="226" y="83"/>
                </a:lnTo>
                <a:lnTo>
                  <a:pt x="238" y="91"/>
                </a:lnTo>
                <a:lnTo>
                  <a:pt x="262" y="100"/>
                </a:lnTo>
                <a:lnTo>
                  <a:pt x="285" y="104"/>
                </a:lnTo>
                <a:lnTo>
                  <a:pt x="287" y="104"/>
                </a:lnTo>
                <a:lnTo>
                  <a:pt x="287" y="104"/>
                </a:lnTo>
                <a:lnTo>
                  <a:pt x="287" y="105"/>
                </a:lnTo>
                <a:lnTo>
                  <a:pt x="287" y="107"/>
                </a:lnTo>
                <a:lnTo>
                  <a:pt x="277" y="118"/>
                </a:lnTo>
                <a:lnTo>
                  <a:pt x="267" y="128"/>
                </a:lnTo>
                <a:lnTo>
                  <a:pt x="254" y="137"/>
                </a:lnTo>
                <a:lnTo>
                  <a:pt x="262" y="135"/>
                </a:lnTo>
                <a:lnTo>
                  <a:pt x="263" y="135"/>
                </a:lnTo>
                <a:lnTo>
                  <a:pt x="263" y="137"/>
                </a:lnTo>
                <a:lnTo>
                  <a:pt x="263" y="138"/>
                </a:lnTo>
                <a:lnTo>
                  <a:pt x="262" y="139"/>
                </a:lnTo>
                <a:lnTo>
                  <a:pt x="260" y="141"/>
                </a:lnTo>
                <a:lnTo>
                  <a:pt x="251" y="146"/>
                </a:lnTo>
                <a:lnTo>
                  <a:pt x="239" y="150"/>
                </a:lnTo>
                <a:lnTo>
                  <a:pt x="229" y="154"/>
                </a:lnTo>
                <a:lnTo>
                  <a:pt x="216" y="160"/>
                </a:lnTo>
                <a:lnTo>
                  <a:pt x="204" y="166"/>
                </a:lnTo>
                <a:lnTo>
                  <a:pt x="193" y="175"/>
                </a:lnTo>
                <a:lnTo>
                  <a:pt x="184" y="184"/>
                </a:lnTo>
                <a:lnTo>
                  <a:pt x="170" y="198"/>
                </a:lnTo>
                <a:lnTo>
                  <a:pt x="155" y="212"/>
                </a:lnTo>
                <a:lnTo>
                  <a:pt x="144" y="226"/>
                </a:lnTo>
                <a:lnTo>
                  <a:pt x="133" y="243"/>
                </a:lnTo>
                <a:lnTo>
                  <a:pt x="133" y="243"/>
                </a:lnTo>
                <a:lnTo>
                  <a:pt x="132" y="244"/>
                </a:lnTo>
                <a:lnTo>
                  <a:pt x="130" y="246"/>
                </a:lnTo>
                <a:lnTo>
                  <a:pt x="129" y="246"/>
                </a:lnTo>
                <a:lnTo>
                  <a:pt x="128" y="246"/>
                </a:lnTo>
                <a:lnTo>
                  <a:pt x="128" y="244"/>
                </a:lnTo>
                <a:lnTo>
                  <a:pt x="138" y="183"/>
                </a:lnTo>
                <a:lnTo>
                  <a:pt x="145" y="121"/>
                </a:lnTo>
                <a:lnTo>
                  <a:pt x="141" y="120"/>
                </a:lnTo>
                <a:lnTo>
                  <a:pt x="138" y="150"/>
                </a:lnTo>
                <a:lnTo>
                  <a:pt x="136" y="176"/>
                </a:lnTo>
                <a:lnTo>
                  <a:pt x="133" y="202"/>
                </a:lnTo>
                <a:lnTo>
                  <a:pt x="133" y="202"/>
                </a:lnTo>
                <a:lnTo>
                  <a:pt x="132" y="204"/>
                </a:lnTo>
                <a:lnTo>
                  <a:pt x="130" y="205"/>
                </a:lnTo>
                <a:lnTo>
                  <a:pt x="129" y="206"/>
                </a:lnTo>
                <a:lnTo>
                  <a:pt x="129" y="205"/>
                </a:lnTo>
                <a:lnTo>
                  <a:pt x="128" y="205"/>
                </a:lnTo>
                <a:lnTo>
                  <a:pt x="128" y="141"/>
                </a:lnTo>
                <a:lnTo>
                  <a:pt x="128" y="122"/>
                </a:lnTo>
                <a:lnTo>
                  <a:pt x="124" y="124"/>
                </a:lnTo>
                <a:lnTo>
                  <a:pt x="119" y="125"/>
                </a:lnTo>
                <a:lnTo>
                  <a:pt x="112" y="126"/>
                </a:lnTo>
                <a:lnTo>
                  <a:pt x="67" y="126"/>
                </a:lnTo>
                <a:lnTo>
                  <a:pt x="53" y="125"/>
                </a:lnTo>
                <a:lnTo>
                  <a:pt x="37" y="122"/>
                </a:lnTo>
                <a:lnTo>
                  <a:pt x="23" y="118"/>
                </a:lnTo>
                <a:lnTo>
                  <a:pt x="10" y="111"/>
                </a:lnTo>
                <a:lnTo>
                  <a:pt x="0" y="100"/>
                </a:lnTo>
                <a:lnTo>
                  <a:pt x="0" y="99"/>
                </a:lnTo>
                <a:lnTo>
                  <a:pt x="2" y="97"/>
                </a:lnTo>
                <a:lnTo>
                  <a:pt x="3" y="97"/>
                </a:lnTo>
                <a:lnTo>
                  <a:pt x="11" y="97"/>
                </a:lnTo>
                <a:lnTo>
                  <a:pt x="11" y="99"/>
                </a:lnTo>
                <a:lnTo>
                  <a:pt x="10" y="99"/>
                </a:lnTo>
                <a:lnTo>
                  <a:pt x="10" y="99"/>
                </a:lnTo>
                <a:lnTo>
                  <a:pt x="7" y="100"/>
                </a:lnTo>
                <a:lnTo>
                  <a:pt x="6" y="100"/>
                </a:lnTo>
                <a:lnTo>
                  <a:pt x="4" y="100"/>
                </a:lnTo>
                <a:lnTo>
                  <a:pt x="6" y="101"/>
                </a:lnTo>
                <a:lnTo>
                  <a:pt x="7" y="103"/>
                </a:lnTo>
                <a:lnTo>
                  <a:pt x="10" y="104"/>
                </a:lnTo>
                <a:lnTo>
                  <a:pt x="12" y="105"/>
                </a:lnTo>
                <a:lnTo>
                  <a:pt x="14" y="107"/>
                </a:lnTo>
                <a:lnTo>
                  <a:pt x="27" y="113"/>
                </a:lnTo>
                <a:lnTo>
                  <a:pt x="41" y="117"/>
                </a:lnTo>
                <a:lnTo>
                  <a:pt x="63" y="120"/>
                </a:lnTo>
                <a:lnTo>
                  <a:pt x="84" y="120"/>
                </a:lnTo>
                <a:lnTo>
                  <a:pt x="113" y="120"/>
                </a:lnTo>
                <a:lnTo>
                  <a:pt x="117" y="118"/>
                </a:lnTo>
                <a:lnTo>
                  <a:pt x="121" y="117"/>
                </a:lnTo>
                <a:lnTo>
                  <a:pt x="125" y="116"/>
                </a:lnTo>
                <a:lnTo>
                  <a:pt x="128" y="114"/>
                </a:lnTo>
                <a:lnTo>
                  <a:pt x="128" y="108"/>
                </a:lnTo>
                <a:lnTo>
                  <a:pt x="128" y="100"/>
                </a:lnTo>
                <a:lnTo>
                  <a:pt x="128" y="91"/>
                </a:lnTo>
                <a:lnTo>
                  <a:pt x="129" y="83"/>
                </a:lnTo>
                <a:lnTo>
                  <a:pt x="134" y="65"/>
                </a:lnTo>
                <a:lnTo>
                  <a:pt x="136" y="46"/>
                </a:lnTo>
                <a:lnTo>
                  <a:pt x="137" y="27"/>
                </a:lnTo>
                <a:lnTo>
                  <a:pt x="140" y="17"/>
                </a:lnTo>
                <a:lnTo>
                  <a:pt x="144" y="11"/>
                </a:lnTo>
                <a:lnTo>
                  <a:pt x="146" y="3"/>
                </a:lnTo>
                <a:lnTo>
                  <a:pt x="146" y="2"/>
                </a:lnTo>
                <a:lnTo>
                  <a:pt x="147" y="2"/>
                </a:lnTo>
                <a:lnTo>
                  <a:pt x="14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40"/>
          <p:cNvSpPr>
            <a:spLocks noEditPoints="1"/>
          </p:cNvSpPr>
          <p:nvPr/>
        </p:nvSpPr>
        <p:spPr bwMode="auto">
          <a:xfrm>
            <a:off x="6580188" y="522288"/>
            <a:ext cx="714375" cy="244475"/>
          </a:xfrm>
          <a:custGeom>
            <a:avLst/>
            <a:gdLst>
              <a:gd name="T0" fmla="*/ 354 w 450"/>
              <a:gd name="T1" fmla="*/ 129 h 154"/>
              <a:gd name="T2" fmla="*/ 422 w 450"/>
              <a:gd name="T3" fmla="*/ 54 h 154"/>
              <a:gd name="T4" fmla="*/ 405 w 450"/>
              <a:gd name="T5" fmla="*/ 70 h 154"/>
              <a:gd name="T6" fmla="*/ 385 w 450"/>
              <a:gd name="T7" fmla="*/ 92 h 154"/>
              <a:gd name="T8" fmla="*/ 414 w 450"/>
              <a:gd name="T9" fmla="*/ 62 h 154"/>
              <a:gd name="T10" fmla="*/ 418 w 450"/>
              <a:gd name="T11" fmla="*/ 64 h 154"/>
              <a:gd name="T12" fmla="*/ 429 w 450"/>
              <a:gd name="T13" fmla="*/ 51 h 154"/>
              <a:gd name="T14" fmla="*/ 404 w 450"/>
              <a:gd name="T15" fmla="*/ 45 h 154"/>
              <a:gd name="T16" fmla="*/ 417 w 450"/>
              <a:gd name="T17" fmla="*/ 53 h 154"/>
              <a:gd name="T18" fmla="*/ 425 w 450"/>
              <a:gd name="T19" fmla="*/ 47 h 154"/>
              <a:gd name="T20" fmla="*/ 408 w 450"/>
              <a:gd name="T21" fmla="*/ 45 h 154"/>
              <a:gd name="T22" fmla="*/ 357 w 450"/>
              <a:gd name="T23" fmla="*/ 34 h 154"/>
              <a:gd name="T24" fmla="*/ 391 w 450"/>
              <a:gd name="T25" fmla="*/ 81 h 154"/>
              <a:gd name="T26" fmla="*/ 410 w 450"/>
              <a:gd name="T27" fmla="*/ 59 h 154"/>
              <a:gd name="T28" fmla="*/ 389 w 450"/>
              <a:gd name="T29" fmla="*/ 49 h 154"/>
              <a:gd name="T30" fmla="*/ 357 w 450"/>
              <a:gd name="T31" fmla="*/ 34 h 154"/>
              <a:gd name="T32" fmla="*/ 349 w 450"/>
              <a:gd name="T33" fmla="*/ 49 h 154"/>
              <a:gd name="T34" fmla="*/ 355 w 450"/>
              <a:gd name="T35" fmla="*/ 19 h 154"/>
              <a:gd name="T36" fmla="*/ 364 w 450"/>
              <a:gd name="T37" fmla="*/ 26 h 154"/>
              <a:gd name="T38" fmla="*/ 341 w 450"/>
              <a:gd name="T39" fmla="*/ 16 h 154"/>
              <a:gd name="T40" fmla="*/ 346 w 450"/>
              <a:gd name="T41" fmla="*/ 21 h 154"/>
              <a:gd name="T42" fmla="*/ 350 w 450"/>
              <a:gd name="T43" fmla="*/ 21 h 154"/>
              <a:gd name="T44" fmla="*/ 354 w 450"/>
              <a:gd name="T45" fmla="*/ 17 h 154"/>
              <a:gd name="T46" fmla="*/ 338 w 450"/>
              <a:gd name="T47" fmla="*/ 8 h 154"/>
              <a:gd name="T48" fmla="*/ 355 w 450"/>
              <a:gd name="T49" fmla="*/ 7 h 154"/>
              <a:gd name="T50" fmla="*/ 384 w 450"/>
              <a:gd name="T51" fmla="*/ 32 h 154"/>
              <a:gd name="T52" fmla="*/ 430 w 450"/>
              <a:gd name="T53" fmla="*/ 40 h 154"/>
              <a:gd name="T54" fmla="*/ 443 w 450"/>
              <a:gd name="T55" fmla="*/ 43 h 154"/>
              <a:gd name="T56" fmla="*/ 450 w 450"/>
              <a:gd name="T57" fmla="*/ 42 h 154"/>
              <a:gd name="T58" fmla="*/ 443 w 450"/>
              <a:gd name="T59" fmla="*/ 46 h 154"/>
              <a:gd name="T60" fmla="*/ 435 w 450"/>
              <a:gd name="T61" fmla="*/ 54 h 154"/>
              <a:gd name="T62" fmla="*/ 425 w 450"/>
              <a:gd name="T63" fmla="*/ 63 h 154"/>
              <a:gd name="T64" fmla="*/ 388 w 450"/>
              <a:gd name="T65" fmla="*/ 99 h 154"/>
              <a:gd name="T66" fmla="*/ 353 w 450"/>
              <a:gd name="T67" fmla="*/ 138 h 154"/>
              <a:gd name="T68" fmla="*/ 336 w 450"/>
              <a:gd name="T69" fmla="*/ 152 h 154"/>
              <a:gd name="T70" fmla="*/ 333 w 450"/>
              <a:gd name="T71" fmla="*/ 152 h 154"/>
              <a:gd name="T72" fmla="*/ 346 w 450"/>
              <a:gd name="T73" fmla="*/ 138 h 154"/>
              <a:gd name="T74" fmla="*/ 333 w 450"/>
              <a:gd name="T75" fmla="*/ 142 h 154"/>
              <a:gd name="T76" fmla="*/ 333 w 450"/>
              <a:gd name="T77" fmla="*/ 139 h 154"/>
              <a:gd name="T78" fmla="*/ 341 w 450"/>
              <a:gd name="T79" fmla="*/ 131 h 154"/>
              <a:gd name="T80" fmla="*/ 298 w 450"/>
              <a:gd name="T81" fmla="*/ 78 h 154"/>
              <a:gd name="T82" fmla="*/ 165 w 450"/>
              <a:gd name="T83" fmla="*/ 79 h 154"/>
              <a:gd name="T84" fmla="*/ 30 w 450"/>
              <a:gd name="T85" fmla="*/ 83 h 154"/>
              <a:gd name="T86" fmla="*/ 1 w 450"/>
              <a:gd name="T87" fmla="*/ 85 h 154"/>
              <a:gd name="T88" fmla="*/ 0 w 450"/>
              <a:gd name="T89" fmla="*/ 84 h 154"/>
              <a:gd name="T90" fmla="*/ 32 w 450"/>
              <a:gd name="T91" fmla="*/ 78 h 154"/>
              <a:gd name="T92" fmla="*/ 165 w 450"/>
              <a:gd name="T93" fmla="*/ 71 h 154"/>
              <a:gd name="T94" fmla="*/ 304 w 450"/>
              <a:gd name="T95" fmla="*/ 67 h 154"/>
              <a:gd name="T96" fmla="*/ 338 w 450"/>
              <a:gd name="T97" fmla="*/ 42 h 154"/>
              <a:gd name="T98" fmla="*/ 330 w 450"/>
              <a:gd name="T99" fmla="*/ 16 h 154"/>
              <a:gd name="T100" fmla="*/ 332 w 450"/>
              <a:gd name="T101" fmla="*/ 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0" h="154">
                <a:moveTo>
                  <a:pt x="383" y="99"/>
                </a:moveTo>
                <a:lnTo>
                  <a:pt x="354" y="123"/>
                </a:lnTo>
                <a:lnTo>
                  <a:pt x="354" y="129"/>
                </a:lnTo>
                <a:lnTo>
                  <a:pt x="374" y="108"/>
                </a:lnTo>
                <a:lnTo>
                  <a:pt x="383" y="99"/>
                </a:lnTo>
                <a:close/>
                <a:moveTo>
                  <a:pt x="422" y="54"/>
                </a:moveTo>
                <a:lnTo>
                  <a:pt x="416" y="59"/>
                </a:lnTo>
                <a:lnTo>
                  <a:pt x="410" y="64"/>
                </a:lnTo>
                <a:lnTo>
                  <a:pt x="405" y="70"/>
                </a:lnTo>
                <a:lnTo>
                  <a:pt x="371" y="105"/>
                </a:lnTo>
                <a:lnTo>
                  <a:pt x="368" y="108"/>
                </a:lnTo>
                <a:lnTo>
                  <a:pt x="385" y="92"/>
                </a:lnTo>
                <a:lnTo>
                  <a:pt x="393" y="85"/>
                </a:lnTo>
                <a:lnTo>
                  <a:pt x="406" y="70"/>
                </a:lnTo>
                <a:lnTo>
                  <a:pt x="414" y="62"/>
                </a:lnTo>
                <a:lnTo>
                  <a:pt x="422" y="54"/>
                </a:lnTo>
                <a:close/>
                <a:moveTo>
                  <a:pt x="429" y="51"/>
                </a:moveTo>
                <a:lnTo>
                  <a:pt x="418" y="64"/>
                </a:lnTo>
                <a:lnTo>
                  <a:pt x="428" y="57"/>
                </a:lnTo>
                <a:lnTo>
                  <a:pt x="429" y="54"/>
                </a:lnTo>
                <a:lnTo>
                  <a:pt x="429" y="51"/>
                </a:lnTo>
                <a:close/>
                <a:moveTo>
                  <a:pt x="397" y="42"/>
                </a:moveTo>
                <a:lnTo>
                  <a:pt x="399" y="42"/>
                </a:lnTo>
                <a:lnTo>
                  <a:pt x="404" y="45"/>
                </a:lnTo>
                <a:lnTo>
                  <a:pt x="408" y="47"/>
                </a:lnTo>
                <a:lnTo>
                  <a:pt x="413" y="50"/>
                </a:lnTo>
                <a:lnTo>
                  <a:pt x="417" y="53"/>
                </a:lnTo>
                <a:lnTo>
                  <a:pt x="417" y="53"/>
                </a:lnTo>
                <a:lnTo>
                  <a:pt x="421" y="50"/>
                </a:lnTo>
                <a:lnTo>
                  <a:pt x="425" y="47"/>
                </a:lnTo>
                <a:lnTo>
                  <a:pt x="421" y="47"/>
                </a:lnTo>
                <a:lnTo>
                  <a:pt x="417" y="46"/>
                </a:lnTo>
                <a:lnTo>
                  <a:pt x="408" y="45"/>
                </a:lnTo>
                <a:lnTo>
                  <a:pt x="399" y="42"/>
                </a:lnTo>
                <a:lnTo>
                  <a:pt x="397" y="42"/>
                </a:lnTo>
                <a:close/>
                <a:moveTo>
                  <a:pt x="357" y="34"/>
                </a:moveTo>
                <a:lnTo>
                  <a:pt x="355" y="76"/>
                </a:lnTo>
                <a:lnTo>
                  <a:pt x="354" y="118"/>
                </a:lnTo>
                <a:lnTo>
                  <a:pt x="391" y="81"/>
                </a:lnTo>
                <a:lnTo>
                  <a:pt x="400" y="71"/>
                </a:lnTo>
                <a:lnTo>
                  <a:pt x="410" y="59"/>
                </a:lnTo>
                <a:lnTo>
                  <a:pt x="410" y="59"/>
                </a:lnTo>
                <a:lnTo>
                  <a:pt x="403" y="57"/>
                </a:lnTo>
                <a:lnTo>
                  <a:pt x="396" y="53"/>
                </a:lnTo>
                <a:lnTo>
                  <a:pt x="389" y="49"/>
                </a:lnTo>
                <a:lnTo>
                  <a:pt x="384" y="46"/>
                </a:lnTo>
                <a:lnTo>
                  <a:pt x="379" y="45"/>
                </a:lnTo>
                <a:lnTo>
                  <a:pt x="357" y="34"/>
                </a:lnTo>
                <a:close/>
                <a:moveTo>
                  <a:pt x="345" y="30"/>
                </a:moveTo>
                <a:lnTo>
                  <a:pt x="347" y="40"/>
                </a:lnTo>
                <a:lnTo>
                  <a:pt x="349" y="49"/>
                </a:lnTo>
                <a:lnTo>
                  <a:pt x="350" y="32"/>
                </a:lnTo>
                <a:lnTo>
                  <a:pt x="345" y="30"/>
                </a:lnTo>
                <a:close/>
                <a:moveTo>
                  <a:pt x="355" y="19"/>
                </a:moveTo>
                <a:lnTo>
                  <a:pt x="355" y="24"/>
                </a:lnTo>
                <a:lnTo>
                  <a:pt x="361" y="25"/>
                </a:lnTo>
                <a:lnTo>
                  <a:pt x="364" y="26"/>
                </a:lnTo>
                <a:lnTo>
                  <a:pt x="355" y="19"/>
                </a:lnTo>
                <a:close/>
                <a:moveTo>
                  <a:pt x="338" y="8"/>
                </a:moveTo>
                <a:lnTo>
                  <a:pt x="341" y="16"/>
                </a:lnTo>
                <a:lnTo>
                  <a:pt x="343" y="24"/>
                </a:lnTo>
                <a:lnTo>
                  <a:pt x="345" y="22"/>
                </a:lnTo>
                <a:lnTo>
                  <a:pt x="346" y="21"/>
                </a:lnTo>
                <a:lnTo>
                  <a:pt x="347" y="21"/>
                </a:lnTo>
                <a:lnTo>
                  <a:pt x="350" y="22"/>
                </a:lnTo>
                <a:lnTo>
                  <a:pt x="350" y="21"/>
                </a:lnTo>
                <a:lnTo>
                  <a:pt x="350" y="20"/>
                </a:lnTo>
                <a:lnTo>
                  <a:pt x="353" y="19"/>
                </a:lnTo>
                <a:lnTo>
                  <a:pt x="354" y="17"/>
                </a:lnTo>
                <a:lnTo>
                  <a:pt x="349" y="13"/>
                </a:lnTo>
                <a:lnTo>
                  <a:pt x="343" y="11"/>
                </a:lnTo>
                <a:lnTo>
                  <a:pt x="338" y="8"/>
                </a:lnTo>
                <a:close/>
                <a:moveTo>
                  <a:pt x="337" y="0"/>
                </a:moveTo>
                <a:lnTo>
                  <a:pt x="346" y="1"/>
                </a:lnTo>
                <a:lnTo>
                  <a:pt x="355" y="7"/>
                </a:lnTo>
                <a:lnTo>
                  <a:pt x="363" y="13"/>
                </a:lnTo>
                <a:lnTo>
                  <a:pt x="370" y="20"/>
                </a:lnTo>
                <a:lnTo>
                  <a:pt x="384" y="32"/>
                </a:lnTo>
                <a:lnTo>
                  <a:pt x="417" y="38"/>
                </a:lnTo>
                <a:lnTo>
                  <a:pt x="422" y="38"/>
                </a:lnTo>
                <a:lnTo>
                  <a:pt x="430" y="40"/>
                </a:lnTo>
                <a:lnTo>
                  <a:pt x="435" y="42"/>
                </a:lnTo>
                <a:lnTo>
                  <a:pt x="438" y="47"/>
                </a:lnTo>
                <a:lnTo>
                  <a:pt x="443" y="43"/>
                </a:lnTo>
                <a:lnTo>
                  <a:pt x="450" y="41"/>
                </a:lnTo>
                <a:lnTo>
                  <a:pt x="450" y="41"/>
                </a:lnTo>
                <a:lnTo>
                  <a:pt x="450" y="42"/>
                </a:lnTo>
                <a:lnTo>
                  <a:pt x="450" y="42"/>
                </a:lnTo>
                <a:lnTo>
                  <a:pt x="449" y="43"/>
                </a:lnTo>
                <a:lnTo>
                  <a:pt x="443" y="46"/>
                </a:lnTo>
                <a:lnTo>
                  <a:pt x="438" y="49"/>
                </a:lnTo>
                <a:lnTo>
                  <a:pt x="438" y="50"/>
                </a:lnTo>
                <a:lnTo>
                  <a:pt x="435" y="54"/>
                </a:lnTo>
                <a:lnTo>
                  <a:pt x="433" y="58"/>
                </a:lnTo>
                <a:lnTo>
                  <a:pt x="429" y="61"/>
                </a:lnTo>
                <a:lnTo>
                  <a:pt x="425" y="63"/>
                </a:lnTo>
                <a:lnTo>
                  <a:pt x="422" y="66"/>
                </a:lnTo>
                <a:lnTo>
                  <a:pt x="404" y="83"/>
                </a:lnTo>
                <a:lnTo>
                  <a:pt x="388" y="99"/>
                </a:lnTo>
                <a:lnTo>
                  <a:pt x="380" y="105"/>
                </a:lnTo>
                <a:lnTo>
                  <a:pt x="367" y="122"/>
                </a:lnTo>
                <a:lnTo>
                  <a:pt x="353" y="138"/>
                </a:lnTo>
                <a:lnTo>
                  <a:pt x="350" y="141"/>
                </a:lnTo>
                <a:lnTo>
                  <a:pt x="343" y="147"/>
                </a:lnTo>
                <a:lnTo>
                  <a:pt x="336" y="152"/>
                </a:lnTo>
                <a:lnTo>
                  <a:pt x="334" y="154"/>
                </a:lnTo>
                <a:lnTo>
                  <a:pt x="333" y="154"/>
                </a:lnTo>
                <a:lnTo>
                  <a:pt x="333" y="152"/>
                </a:lnTo>
                <a:lnTo>
                  <a:pt x="333" y="151"/>
                </a:lnTo>
                <a:lnTo>
                  <a:pt x="334" y="150"/>
                </a:lnTo>
                <a:lnTo>
                  <a:pt x="346" y="138"/>
                </a:lnTo>
                <a:lnTo>
                  <a:pt x="345" y="131"/>
                </a:lnTo>
                <a:lnTo>
                  <a:pt x="334" y="141"/>
                </a:lnTo>
                <a:lnTo>
                  <a:pt x="333" y="142"/>
                </a:lnTo>
                <a:lnTo>
                  <a:pt x="332" y="142"/>
                </a:lnTo>
                <a:lnTo>
                  <a:pt x="332" y="141"/>
                </a:lnTo>
                <a:lnTo>
                  <a:pt x="333" y="139"/>
                </a:lnTo>
                <a:lnTo>
                  <a:pt x="338" y="134"/>
                </a:lnTo>
                <a:lnTo>
                  <a:pt x="338" y="133"/>
                </a:lnTo>
                <a:lnTo>
                  <a:pt x="341" y="131"/>
                </a:lnTo>
                <a:lnTo>
                  <a:pt x="345" y="127"/>
                </a:lnTo>
                <a:lnTo>
                  <a:pt x="343" y="75"/>
                </a:lnTo>
                <a:lnTo>
                  <a:pt x="298" y="78"/>
                </a:lnTo>
                <a:lnTo>
                  <a:pt x="253" y="78"/>
                </a:lnTo>
                <a:lnTo>
                  <a:pt x="210" y="79"/>
                </a:lnTo>
                <a:lnTo>
                  <a:pt x="165" y="79"/>
                </a:lnTo>
                <a:lnTo>
                  <a:pt x="118" y="78"/>
                </a:lnTo>
                <a:lnTo>
                  <a:pt x="70" y="79"/>
                </a:lnTo>
                <a:lnTo>
                  <a:pt x="30" y="83"/>
                </a:lnTo>
                <a:lnTo>
                  <a:pt x="21" y="83"/>
                </a:lnTo>
                <a:lnTo>
                  <a:pt x="9" y="83"/>
                </a:lnTo>
                <a:lnTo>
                  <a:pt x="1" y="85"/>
                </a:lnTo>
                <a:lnTo>
                  <a:pt x="0" y="85"/>
                </a:lnTo>
                <a:lnTo>
                  <a:pt x="0" y="85"/>
                </a:lnTo>
                <a:lnTo>
                  <a:pt x="0" y="84"/>
                </a:lnTo>
                <a:lnTo>
                  <a:pt x="10" y="80"/>
                </a:lnTo>
                <a:lnTo>
                  <a:pt x="22" y="79"/>
                </a:lnTo>
                <a:lnTo>
                  <a:pt x="32" y="78"/>
                </a:lnTo>
                <a:lnTo>
                  <a:pt x="74" y="72"/>
                </a:lnTo>
                <a:lnTo>
                  <a:pt x="120" y="70"/>
                </a:lnTo>
                <a:lnTo>
                  <a:pt x="165" y="71"/>
                </a:lnTo>
                <a:lnTo>
                  <a:pt x="215" y="71"/>
                </a:lnTo>
                <a:lnTo>
                  <a:pt x="266" y="70"/>
                </a:lnTo>
                <a:lnTo>
                  <a:pt x="304" y="67"/>
                </a:lnTo>
                <a:lnTo>
                  <a:pt x="342" y="67"/>
                </a:lnTo>
                <a:lnTo>
                  <a:pt x="341" y="61"/>
                </a:lnTo>
                <a:lnTo>
                  <a:pt x="338" y="42"/>
                </a:lnTo>
                <a:lnTo>
                  <a:pt x="334" y="25"/>
                </a:lnTo>
                <a:lnTo>
                  <a:pt x="332" y="20"/>
                </a:lnTo>
                <a:lnTo>
                  <a:pt x="330" y="16"/>
                </a:lnTo>
                <a:lnTo>
                  <a:pt x="330" y="11"/>
                </a:lnTo>
                <a:lnTo>
                  <a:pt x="330" y="7"/>
                </a:lnTo>
                <a:lnTo>
                  <a:pt x="332" y="4"/>
                </a:lnTo>
                <a:lnTo>
                  <a:pt x="334" y="1"/>
                </a:lnTo>
                <a:lnTo>
                  <a:pt x="337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41"/>
          <p:cNvSpPr>
            <a:spLocks noEditPoints="1"/>
          </p:cNvSpPr>
          <p:nvPr/>
        </p:nvSpPr>
        <p:spPr bwMode="auto">
          <a:xfrm>
            <a:off x="5545138" y="546100"/>
            <a:ext cx="901700" cy="328613"/>
          </a:xfrm>
          <a:custGeom>
            <a:avLst/>
            <a:gdLst>
              <a:gd name="T0" fmla="*/ 558 w 568"/>
              <a:gd name="T1" fmla="*/ 95 h 207"/>
              <a:gd name="T2" fmla="*/ 556 w 568"/>
              <a:gd name="T3" fmla="*/ 89 h 207"/>
              <a:gd name="T4" fmla="*/ 403 w 568"/>
              <a:gd name="T5" fmla="*/ 114 h 207"/>
              <a:gd name="T6" fmla="*/ 501 w 568"/>
              <a:gd name="T7" fmla="*/ 107 h 207"/>
              <a:gd name="T8" fmla="*/ 463 w 568"/>
              <a:gd name="T9" fmla="*/ 114 h 207"/>
              <a:gd name="T10" fmla="*/ 390 w 568"/>
              <a:gd name="T11" fmla="*/ 145 h 207"/>
              <a:gd name="T12" fmla="*/ 372 w 568"/>
              <a:gd name="T13" fmla="*/ 190 h 207"/>
              <a:gd name="T14" fmla="*/ 389 w 568"/>
              <a:gd name="T15" fmla="*/ 199 h 207"/>
              <a:gd name="T16" fmla="*/ 424 w 568"/>
              <a:gd name="T17" fmla="*/ 170 h 207"/>
              <a:gd name="T18" fmla="*/ 508 w 568"/>
              <a:gd name="T19" fmla="*/ 120 h 207"/>
              <a:gd name="T20" fmla="*/ 540 w 568"/>
              <a:gd name="T21" fmla="*/ 107 h 207"/>
              <a:gd name="T22" fmla="*/ 545 w 568"/>
              <a:gd name="T23" fmla="*/ 95 h 207"/>
              <a:gd name="T24" fmla="*/ 481 w 568"/>
              <a:gd name="T25" fmla="*/ 82 h 207"/>
              <a:gd name="T26" fmla="*/ 434 w 568"/>
              <a:gd name="T27" fmla="*/ 36 h 207"/>
              <a:gd name="T28" fmla="*/ 449 w 568"/>
              <a:gd name="T29" fmla="*/ 73 h 207"/>
              <a:gd name="T30" fmla="*/ 507 w 568"/>
              <a:gd name="T31" fmla="*/ 76 h 207"/>
              <a:gd name="T32" fmla="*/ 430 w 568"/>
              <a:gd name="T33" fmla="*/ 0 h 207"/>
              <a:gd name="T34" fmla="*/ 481 w 568"/>
              <a:gd name="T35" fmla="*/ 55 h 207"/>
              <a:gd name="T36" fmla="*/ 533 w 568"/>
              <a:gd name="T37" fmla="*/ 81 h 207"/>
              <a:gd name="T38" fmla="*/ 568 w 568"/>
              <a:gd name="T39" fmla="*/ 90 h 207"/>
              <a:gd name="T40" fmla="*/ 557 w 568"/>
              <a:gd name="T41" fmla="*/ 102 h 207"/>
              <a:gd name="T42" fmla="*/ 558 w 568"/>
              <a:gd name="T43" fmla="*/ 108 h 207"/>
              <a:gd name="T44" fmla="*/ 501 w 568"/>
              <a:gd name="T45" fmla="*/ 133 h 207"/>
              <a:gd name="T46" fmla="*/ 502 w 568"/>
              <a:gd name="T47" fmla="*/ 129 h 207"/>
              <a:gd name="T48" fmla="*/ 536 w 568"/>
              <a:gd name="T49" fmla="*/ 116 h 207"/>
              <a:gd name="T50" fmla="*/ 553 w 568"/>
              <a:gd name="T51" fmla="*/ 105 h 207"/>
              <a:gd name="T52" fmla="*/ 474 w 568"/>
              <a:gd name="T53" fmla="*/ 137 h 207"/>
              <a:gd name="T54" fmla="*/ 410 w 568"/>
              <a:gd name="T55" fmla="*/ 183 h 207"/>
              <a:gd name="T56" fmla="*/ 372 w 568"/>
              <a:gd name="T57" fmla="*/ 207 h 207"/>
              <a:gd name="T58" fmla="*/ 371 w 568"/>
              <a:gd name="T59" fmla="*/ 186 h 207"/>
              <a:gd name="T60" fmla="*/ 400 w 568"/>
              <a:gd name="T61" fmla="*/ 118 h 207"/>
              <a:gd name="T62" fmla="*/ 249 w 568"/>
              <a:gd name="T63" fmla="*/ 111 h 207"/>
              <a:gd name="T64" fmla="*/ 120 w 568"/>
              <a:gd name="T65" fmla="*/ 116 h 207"/>
              <a:gd name="T66" fmla="*/ 0 w 568"/>
              <a:gd name="T67" fmla="*/ 108 h 207"/>
              <a:gd name="T68" fmla="*/ 35 w 568"/>
              <a:gd name="T69" fmla="*/ 107 h 207"/>
              <a:gd name="T70" fmla="*/ 171 w 568"/>
              <a:gd name="T71" fmla="*/ 108 h 207"/>
              <a:gd name="T72" fmla="*/ 388 w 568"/>
              <a:gd name="T73" fmla="*/ 114 h 207"/>
              <a:gd name="T74" fmla="*/ 327 w 568"/>
              <a:gd name="T75" fmla="*/ 78 h 207"/>
              <a:gd name="T76" fmla="*/ 178 w 568"/>
              <a:gd name="T77" fmla="*/ 85 h 207"/>
              <a:gd name="T78" fmla="*/ 67 w 568"/>
              <a:gd name="T79" fmla="*/ 78 h 207"/>
              <a:gd name="T80" fmla="*/ 50 w 568"/>
              <a:gd name="T81" fmla="*/ 66 h 207"/>
              <a:gd name="T82" fmla="*/ 45 w 568"/>
              <a:gd name="T83" fmla="*/ 68 h 207"/>
              <a:gd name="T84" fmla="*/ 52 w 568"/>
              <a:gd name="T85" fmla="*/ 70 h 207"/>
              <a:gd name="T86" fmla="*/ 75 w 568"/>
              <a:gd name="T87" fmla="*/ 77 h 207"/>
              <a:gd name="T88" fmla="*/ 216 w 568"/>
              <a:gd name="T89" fmla="*/ 82 h 207"/>
              <a:gd name="T90" fmla="*/ 417 w 568"/>
              <a:gd name="T91" fmla="*/ 72 h 207"/>
              <a:gd name="T92" fmla="*/ 432 w 568"/>
              <a:gd name="T93" fmla="*/ 28 h 207"/>
              <a:gd name="T94" fmla="*/ 427 w 568"/>
              <a:gd name="T95" fmla="*/ 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8" h="207">
                <a:moveTo>
                  <a:pt x="543" y="86"/>
                </a:moveTo>
                <a:lnTo>
                  <a:pt x="549" y="91"/>
                </a:lnTo>
                <a:lnTo>
                  <a:pt x="556" y="98"/>
                </a:lnTo>
                <a:lnTo>
                  <a:pt x="558" y="95"/>
                </a:lnTo>
                <a:lnTo>
                  <a:pt x="561" y="94"/>
                </a:lnTo>
                <a:lnTo>
                  <a:pt x="561" y="93"/>
                </a:lnTo>
                <a:lnTo>
                  <a:pt x="561" y="91"/>
                </a:lnTo>
                <a:lnTo>
                  <a:pt x="556" y="89"/>
                </a:lnTo>
                <a:lnTo>
                  <a:pt x="549" y="87"/>
                </a:lnTo>
                <a:lnTo>
                  <a:pt x="543" y="86"/>
                </a:lnTo>
                <a:close/>
                <a:moveTo>
                  <a:pt x="418" y="76"/>
                </a:moveTo>
                <a:lnTo>
                  <a:pt x="403" y="114"/>
                </a:lnTo>
                <a:lnTo>
                  <a:pt x="428" y="115"/>
                </a:lnTo>
                <a:lnTo>
                  <a:pt x="452" y="114"/>
                </a:lnTo>
                <a:lnTo>
                  <a:pt x="477" y="110"/>
                </a:lnTo>
                <a:lnTo>
                  <a:pt x="501" y="107"/>
                </a:lnTo>
                <a:lnTo>
                  <a:pt x="501" y="107"/>
                </a:lnTo>
                <a:lnTo>
                  <a:pt x="501" y="107"/>
                </a:lnTo>
                <a:lnTo>
                  <a:pt x="482" y="110"/>
                </a:lnTo>
                <a:lnTo>
                  <a:pt x="463" y="114"/>
                </a:lnTo>
                <a:lnTo>
                  <a:pt x="444" y="116"/>
                </a:lnTo>
                <a:lnTo>
                  <a:pt x="403" y="116"/>
                </a:lnTo>
                <a:lnTo>
                  <a:pt x="401" y="123"/>
                </a:lnTo>
                <a:lnTo>
                  <a:pt x="390" y="145"/>
                </a:lnTo>
                <a:lnTo>
                  <a:pt x="381" y="167"/>
                </a:lnTo>
                <a:lnTo>
                  <a:pt x="379" y="174"/>
                </a:lnTo>
                <a:lnTo>
                  <a:pt x="375" y="182"/>
                </a:lnTo>
                <a:lnTo>
                  <a:pt x="372" y="190"/>
                </a:lnTo>
                <a:lnTo>
                  <a:pt x="372" y="196"/>
                </a:lnTo>
                <a:lnTo>
                  <a:pt x="376" y="202"/>
                </a:lnTo>
                <a:lnTo>
                  <a:pt x="382" y="202"/>
                </a:lnTo>
                <a:lnTo>
                  <a:pt x="389" y="199"/>
                </a:lnTo>
                <a:lnTo>
                  <a:pt x="396" y="194"/>
                </a:lnTo>
                <a:lnTo>
                  <a:pt x="401" y="190"/>
                </a:lnTo>
                <a:lnTo>
                  <a:pt x="405" y="186"/>
                </a:lnTo>
                <a:lnTo>
                  <a:pt x="424" y="170"/>
                </a:lnTo>
                <a:lnTo>
                  <a:pt x="444" y="156"/>
                </a:lnTo>
                <a:lnTo>
                  <a:pt x="464" y="141"/>
                </a:lnTo>
                <a:lnTo>
                  <a:pt x="485" y="129"/>
                </a:lnTo>
                <a:lnTo>
                  <a:pt x="508" y="120"/>
                </a:lnTo>
                <a:lnTo>
                  <a:pt x="533" y="111"/>
                </a:lnTo>
                <a:lnTo>
                  <a:pt x="535" y="111"/>
                </a:lnTo>
                <a:lnTo>
                  <a:pt x="536" y="110"/>
                </a:lnTo>
                <a:lnTo>
                  <a:pt x="540" y="107"/>
                </a:lnTo>
                <a:lnTo>
                  <a:pt x="543" y="106"/>
                </a:lnTo>
                <a:lnTo>
                  <a:pt x="547" y="103"/>
                </a:lnTo>
                <a:lnTo>
                  <a:pt x="550" y="101"/>
                </a:lnTo>
                <a:lnTo>
                  <a:pt x="545" y="95"/>
                </a:lnTo>
                <a:lnTo>
                  <a:pt x="537" y="90"/>
                </a:lnTo>
                <a:lnTo>
                  <a:pt x="531" y="86"/>
                </a:lnTo>
                <a:lnTo>
                  <a:pt x="506" y="85"/>
                </a:lnTo>
                <a:lnTo>
                  <a:pt x="481" y="82"/>
                </a:lnTo>
                <a:lnTo>
                  <a:pt x="449" y="78"/>
                </a:lnTo>
                <a:lnTo>
                  <a:pt x="418" y="76"/>
                </a:lnTo>
                <a:close/>
                <a:moveTo>
                  <a:pt x="436" y="18"/>
                </a:moveTo>
                <a:lnTo>
                  <a:pt x="434" y="36"/>
                </a:lnTo>
                <a:lnTo>
                  <a:pt x="427" y="55"/>
                </a:lnTo>
                <a:lnTo>
                  <a:pt x="421" y="70"/>
                </a:lnTo>
                <a:lnTo>
                  <a:pt x="419" y="72"/>
                </a:lnTo>
                <a:lnTo>
                  <a:pt x="449" y="73"/>
                </a:lnTo>
                <a:lnTo>
                  <a:pt x="478" y="77"/>
                </a:lnTo>
                <a:lnTo>
                  <a:pt x="499" y="80"/>
                </a:lnTo>
                <a:lnTo>
                  <a:pt x="519" y="81"/>
                </a:lnTo>
                <a:lnTo>
                  <a:pt x="507" y="76"/>
                </a:lnTo>
                <a:lnTo>
                  <a:pt x="481" y="60"/>
                </a:lnTo>
                <a:lnTo>
                  <a:pt x="457" y="40"/>
                </a:lnTo>
                <a:lnTo>
                  <a:pt x="436" y="18"/>
                </a:lnTo>
                <a:close/>
                <a:moveTo>
                  <a:pt x="430" y="0"/>
                </a:moveTo>
                <a:lnTo>
                  <a:pt x="430" y="1"/>
                </a:lnTo>
                <a:lnTo>
                  <a:pt x="445" y="21"/>
                </a:lnTo>
                <a:lnTo>
                  <a:pt x="463" y="39"/>
                </a:lnTo>
                <a:lnTo>
                  <a:pt x="481" y="55"/>
                </a:lnTo>
                <a:lnTo>
                  <a:pt x="503" y="68"/>
                </a:lnTo>
                <a:lnTo>
                  <a:pt x="518" y="74"/>
                </a:lnTo>
                <a:lnTo>
                  <a:pt x="533" y="81"/>
                </a:lnTo>
                <a:lnTo>
                  <a:pt x="533" y="81"/>
                </a:lnTo>
                <a:lnTo>
                  <a:pt x="545" y="82"/>
                </a:lnTo>
                <a:lnTo>
                  <a:pt x="557" y="84"/>
                </a:lnTo>
                <a:lnTo>
                  <a:pt x="568" y="89"/>
                </a:lnTo>
                <a:lnTo>
                  <a:pt x="568" y="90"/>
                </a:lnTo>
                <a:lnTo>
                  <a:pt x="568" y="90"/>
                </a:lnTo>
                <a:lnTo>
                  <a:pt x="566" y="91"/>
                </a:lnTo>
                <a:lnTo>
                  <a:pt x="562" y="97"/>
                </a:lnTo>
                <a:lnTo>
                  <a:pt x="557" y="102"/>
                </a:lnTo>
                <a:lnTo>
                  <a:pt x="558" y="103"/>
                </a:lnTo>
                <a:lnTo>
                  <a:pt x="560" y="106"/>
                </a:lnTo>
                <a:lnTo>
                  <a:pt x="560" y="107"/>
                </a:lnTo>
                <a:lnTo>
                  <a:pt x="558" y="108"/>
                </a:lnTo>
                <a:lnTo>
                  <a:pt x="557" y="110"/>
                </a:lnTo>
                <a:lnTo>
                  <a:pt x="539" y="119"/>
                </a:lnTo>
                <a:lnTo>
                  <a:pt x="520" y="128"/>
                </a:lnTo>
                <a:lnTo>
                  <a:pt x="501" y="133"/>
                </a:lnTo>
                <a:lnTo>
                  <a:pt x="499" y="132"/>
                </a:lnTo>
                <a:lnTo>
                  <a:pt x="501" y="131"/>
                </a:lnTo>
                <a:lnTo>
                  <a:pt x="501" y="131"/>
                </a:lnTo>
                <a:lnTo>
                  <a:pt x="502" y="129"/>
                </a:lnTo>
                <a:lnTo>
                  <a:pt x="507" y="128"/>
                </a:lnTo>
                <a:lnTo>
                  <a:pt x="515" y="126"/>
                </a:lnTo>
                <a:lnTo>
                  <a:pt x="526" y="122"/>
                </a:lnTo>
                <a:lnTo>
                  <a:pt x="536" y="116"/>
                </a:lnTo>
                <a:lnTo>
                  <a:pt x="545" y="112"/>
                </a:lnTo>
                <a:lnTo>
                  <a:pt x="552" y="108"/>
                </a:lnTo>
                <a:lnTo>
                  <a:pt x="554" y="106"/>
                </a:lnTo>
                <a:lnTo>
                  <a:pt x="553" y="105"/>
                </a:lnTo>
                <a:lnTo>
                  <a:pt x="535" y="115"/>
                </a:lnTo>
                <a:lnTo>
                  <a:pt x="515" y="122"/>
                </a:lnTo>
                <a:lnTo>
                  <a:pt x="494" y="129"/>
                </a:lnTo>
                <a:lnTo>
                  <a:pt x="474" y="137"/>
                </a:lnTo>
                <a:lnTo>
                  <a:pt x="455" y="150"/>
                </a:lnTo>
                <a:lnTo>
                  <a:pt x="435" y="166"/>
                </a:lnTo>
                <a:lnTo>
                  <a:pt x="422" y="174"/>
                </a:lnTo>
                <a:lnTo>
                  <a:pt x="410" y="183"/>
                </a:lnTo>
                <a:lnTo>
                  <a:pt x="401" y="192"/>
                </a:lnTo>
                <a:lnTo>
                  <a:pt x="390" y="202"/>
                </a:lnTo>
                <a:lnTo>
                  <a:pt x="379" y="207"/>
                </a:lnTo>
                <a:lnTo>
                  <a:pt x="372" y="207"/>
                </a:lnTo>
                <a:lnTo>
                  <a:pt x="369" y="203"/>
                </a:lnTo>
                <a:lnTo>
                  <a:pt x="368" y="198"/>
                </a:lnTo>
                <a:lnTo>
                  <a:pt x="368" y="191"/>
                </a:lnTo>
                <a:lnTo>
                  <a:pt x="371" y="186"/>
                </a:lnTo>
                <a:lnTo>
                  <a:pt x="375" y="174"/>
                </a:lnTo>
                <a:lnTo>
                  <a:pt x="379" y="164"/>
                </a:lnTo>
                <a:lnTo>
                  <a:pt x="390" y="141"/>
                </a:lnTo>
                <a:lnTo>
                  <a:pt x="400" y="118"/>
                </a:lnTo>
                <a:lnTo>
                  <a:pt x="400" y="116"/>
                </a:lnTo>
                <a:lnTo>
                  <a:pt x="379" y="116"/>
                </a:lnTo>
                <a:lnTo>
                  <a:pt x="313" y="116"/>
                </a:lnTo>
                <a:lnTo>
                  <a:pt x="249" y="111"/>
                </a:lnTo>
                <a:lnTo>
                  <a:pt x="216" y="110"/>
                </a:lnTo>
                <a:lnTo>
                  <a:pt x="184" y="111"/>
                </a:lnTo>
                <a:lnTo>
                  <a:pt x="151" y="115"/>
                </a:lnTo>
                <a:lnTo>
                  <a:pt x="120" y="116"/>
                </a:lnTo>
                <a:lnTo>
                  <a:pt x="79" y="115"/>
                </a:lnTo>
                <a:lnTo>
                  <a:pt x="40" y="111"/>
                </a:lnTo>
                <a:lnTo>
                  <a:pt x="0" y="108"/>
                </a:lnTo>
                <a:lnTo>
                  <a:pt x="0" y="108"/>
                </a:lnTo>
                <a:lnTo>
                  <a:pt x="0" y="107"/>
                </a:lnTo>
                <a:lnTo>
                  <a:pt x="2" y="106"/>
                </a:lnTo>
                <a:lnTo>
                  <a:pt x="2" y="106"/>
                </a:lnTo>
                <a:lnTo>
                  <a:pt x="35" y="107"/>
                </a:lnTo>
                <a:lnTo>
                  <a:pt x="67" y="110"/>
                </a:lnTo>
                <a:lnTo>
                  <a:pt x="100" y="112"/>
                </a:lnTo>
                <a:lnTo>
                  <a:pt x="133" y="112"/>
                </a:lnTo>
                <a:lnTo>
                  <a:pt x="171" y="108"/>
                </a:lnTo>
                <a:lnTo>
                  <a:pt x="208" y="106"/>
                </a:lnTo>
                <a:lnTo>
                  <a:pt x="245" y="107"/>
                </a:lnTo>
                <a:lnTo>
                  <a:pt x="315" y="112"/>
                </a:lnTo>
                <a:lnTo>
                  <a:pt x="388" y="114"/>
                </a:lnTo>
                <a:lnTo>
                  <a:pt x="401" y="114"/>
                </a:lnTo>
                <a:lnTo>
                  <a:pt x="415" y="76"/>
                </a:lnTo>
                <a:lnTo>
                  <a:pt x="371" y="77"/>
                </a:lnTo>
                <a:lnTo>
                  <a:pt x="327" y="78"/>
                </a:lnTo>
                <a:lnTo>
                  <a:pt x="250" y="85"/>
                </a:lnTo>
                <a:lnTo>
                  <a:pt x="226" y="86"/>
                </a:lnTo>
                <a:lnTo>
                  <a:pt x="201" y="85"/>
                </a:lnTo>
                <a:lnTo>
                  <a:pt x="178" y="85"/>
                </a:lnTo>
                <a:lnTo>
                  <a:pt x="150" y="85"/>
                </a:lnTo>
                <a:lnTo>
                  <a:pt x="121" y="85"/>
                </a:lnTo>
                <a:lnTo>
                  <a:pt x="94" y="84"/>
                </a:lnTo>
                <a:lnTo>
                  <a:pt x="67" y="78"/>
                </a:lnTo>
                <a:lnTo>
                  <a:pt x="41" y="68"/>
                </a:lnTo>
                <a:lnTo>
                  <a:pt x="41" y="66"/>
                </a:lnTo>
                <a:lnTo>
                  <a:pt x="42" y="66"/>
                </a:lnTo>
                <a:lnTo>
                  <a:pt x="50" y="66"/>
                </a:lnTo>
                <a:lnTo>
                  <a:pt x="50" y="66"/>
                </a:lnTo>
                <a:lnTo>
                  <a:pt x="49" y="68"/>
                </a:lnTo>
                <a:lnTo>
                  <a:pt x="46" y="68"/>
                </a:lnTo>
                <a:lnTo>
                  <a:pt x="45" y="68"/>
                </a:lnTo>
                <a:lnTo>
                  <a:pt x="45" y="68"/>
                </a:lnTo>
                <a:lnTo>
                  <a:pt x="46" y="69"/>
                </a:lnTo>
                <a:lnTo>
                  <a:pt x="49" y="70"/>
                </a:lnTo>
                <a:lnTo>
                  <a:pt x="52" y="70"/>
                </a:lnTo>
                <a:lnTo>
                  <a:pt x="54" y="72"/>
                </a:lnTo>
                <a:lnTo>
                  <a:pt x="57" y="72"/>
                </a:lnTo>
                <a:lnTo>
                  <a:pt x="60" y="73"/>
                </a:lnTo>
                <a:lnTo>
                  <a:pt x="75" y="77"/>
                </a:lnTo>
                <a:lnTo>
                  <a:pt x="92" y="81"/>
                </a:lnTo>
                <a:lnTo>
                  <a:pt x="132" y="82"/>
                </a:lnTo>
                <a:lnTo>
                  <a:pt x="172" y="81"/>
                </a:lnTo>
                <a:lnTo>
                  <a:pt x="216" y="82"/>
                </a:lnTo>
                <a:lnTo>
                  <a:pt x="260" y="80"/>
                </a:lnTo>
                <a:lnTo>
                  <a:pt x="338" y="74"/>
                </a:lnTo>
                <a:lnTo>
                  <a:pt x="377" y="73"/>
                </a:lnTo>
                <a:lnTo>
                  <a:pt x="417" y="72"/>
                </a:lnTo>
                <a:lnTo>
                  <a:pt x="418" y="68"/>
                </a:lnTo>
                <a:lnTo>
                  <a:pt x="423" y="56"/>
                </a:lnTo>
                <a:lnTo>
                  <a:pt x="428" y="43"/>
                </a:lnTo>
                <a:lnTo>
                  <a:pt x="432" y="28"/>
                </a:lnTo>
                <a:lnTo>
                  <a:pt x="432" y="15"/>
                </a:lnTo>
                <a:lnTo>
                  <a:pt x="427" y="5"/>
                </a:lnTo>
                <a:lnTo>
                  <a:pt x="427" y="4"/>
                </a:lnTo>
                <a:lnTo>
                  <a:pt x="427" y="2"/>
                </a:lnTo>
                <a:lnTo>
                  <a:pt x="428" y="1"/>
                </a:lnTo>
                <a:lnTo>
                  <a:pt x="43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4821238" y="528638"/>
            <a:ext cx="666750" cy="439738"/>
          </a:xfrm>
          <a:custGeom>
            <a:avLst/>
            <a:gdLst>
              <a:gd name="T0" fmla="*/ 382 w 420"/>
              <a:gd name="T1" fmla="*/ 113 h 277"/>
              <a:gd name="T2" fmla="*/ 342 w 420"/>
              <a:gd name="T3" fmla="*/ 88 h 277"/>
              <a:gd name="T4" fmla="*/ 362 w 420"/>
              <a:gd name="T5" fmla="*/ 87 h 277"/>
              <a:gd name="T6" fmla="*/ 330 w 420"/>
              <a:gd name="T7" fmla="*/ 64 h 277"/>
              <a:gd name="T8" fmla="*/ 326 w 420"/>
              <a:gd name="T9" fmla="*/ 49 h 277"/>
              <a:gd name="T10" fmla="*/ 287 w 420"/>
              <a:gd name="T11" fmla="*/ 13 h 277"/>
              <a:gd name="T12" fmla="*/ 308 w 420"/>
              <a:gd name="T13" fmla="*/ 15 h 277"/>
              <a:gd name="T14" fmla="*/ 342 w 420"/>
              <a:gd name="T15" fmla="*/ 46 h 277"/>
              <a:gd name="T16" fmla="*/ 334 w 420"/>
              <a:gd name="T17" fmla="*/ 37 h 277"/>
              <a:gd name="T18" fmla="*/ 317 w 420"/>
              <a:gd name="T19" fmla="*/ 3 h 277"/>
              <a:gd name="T20" fmla="*/ 321 w 420"/>
              <a:gd name="T21" fmla="*/ 3 h 277"/>
              <a:gd name="T22" fmla="*/ 344 w 420"/>
              <a:gd name="T23" fmla="*/ 36 h 277"/>
              <a:gd name="T24" fmla="*/ 375 w 420"/>
              <a:gd name="T25" fmla="*/ 67 h 277"/>
              <a:gd name="T26" fmla="*/ 403 w 420"/>
              <a:gd name="T27" fmla="*/ 85 h 277"/>
              <a:gd name="T28" fmla="*/ 400 w 420"/>
              <a:gd name="T29" fmla="*/ 88 h 277"/>
              <a:gd name="T30" fmla="*/ 408 w 420"/>
              <a:gd name="T31" fmla="*/ 101 h 277"/>
              <a:gd name="T32" fmla="*/ 418 w 420"/>
              <a:gd name="T33" fmla="*/ 116 h 277"/>
              <a:gd name="T34" fmla="*/ 412 w 420"/>
              <a:gd name="T35" fmla="*/ 118 h 277"/>
              <a:gd name="T36" fmla="*/ 405 w 420"/>
              <a:gd name="T37" fmla="*/ 118 h 277"/>
              <a:gd name="T38" fmla="*/ 401 w 420"/>
              <a:gd name="T39" fmla="*/ 134 h 277"/>
              <a:gd name="T40" fmla="*/ 400 w 420"/>
              <a:gd name="T41" fmla="*/ 137 h 277"/>
              <a:gd name="T42" fmla="*/ 392 w 420"/>
              <a:gd name="T43" fmla="*/ 137 h 277"/>
              <a:gd name="T44" fmla="*/ 389 w 420"/>
              <a:gd name="T45" fmla="*/ 137 h 277"/>
              <a:gd name="T46" fmla="*/ 372 w 420"/>
              <a:gd name="T47" fmla="*/ 154 h 277"/>
              <a:gd name="T48" fmla="*/ 376 w 420"/>
              <a:gd name="T49" fmla="*/ 157 h 277"/>
              <a:gd name="T50" fmla="*/ 332 w 420"/>
              <a:gd name="T51" fmla="*/ 224 h 277"/>
              <a:gd name="T52" fmla="*/ 296 w 420"/>
              <a:gd name="T53" fmla="*/ 276 h 277"/>
              <a:gd name="T54" fmla="*/ 290 w 420"/>
              <a:gd name="T55" fmla="*/ 277 h 277"/>
              <a:gd name="T56" fmla="*/ 284 w 420"/>
              <a:gd name="T57" fmla="*/ 276 h 277"/>
              <a:gd name="T58" fmla="*/ 278 w 420"/>
              <a:gd name="T59" fmla="*/ 277 h 277"/>
              <a:gd name="T60" fmla="*/ 270 w 420"/>
              <a:gd name="T61" fmla="*/ 276 h 277"/>
              <a:gd name="T62" fmla="*/ 278 w 420"/>
              <a:gd name="T63" fmla="*/ 255 h 277"/>
              <a:gd name="T64" fmla="*/ 325 w 420"/>
              <a:gd name="T65" fmla="*/ 186 h 277"/>
              <a:gd name="T66" fmla="*/ 279 w 420"/>
              <a:gd name="T67" fmla="*/ 144 h 277"/>
              <a:gd name="T68" fmla="*/ 103 w 420"/>
              <a:gd name="T69" fmla="*/ 148 h 277"/>
              <a:gd name="T70" fmla="*/ 2 w 420"/>
              <a:gd name="T71" fmla="*/ 144 h 277"/>
              <a:gd name="T72" fmla="*/ 2 w 420"/>
              <a:gd name="T73" fmla="*/ 140 h 277"/>
              <a:gd name="T74" fmla="*/ 110 w 420"/>
              <a:gd name="T75" fmla="*/ 135 h 277"/>
              <a:gd name="T76" fmla="*/ 224 w 420"/>
              <a:gd name="T77" fmla="*/ 138 h 277"/>
              <a:gd name="T78" fmla="*/ 288 w 420"/>
              <a:gd name="T79" fmla="*/ 138 h 277"/>
              <a:gd name="T80" fmla="*/ 361 w 420"/>
              <a:gd name="T81" fmla="*/ 134 h 277"/>
              <a:gd name="T82" fmla="*/ 295 w 420"/>
              <a:gd name="T83" fmla="*/ 66 h 277"/>
              <a:gd name="T84" fmla="*/ 262 w 420"/>
              <a:gd name="T85" fmla="*/ 29 h 277"/>
              <a:gd name="T86" fmla="*/ 270 w 420"/>
              <a:gd name="T87" fmla="*/ 28 h 277"/>
              <a:gd name="T88" fmla="*/ 278 w 420"/>
              <a:gd name="T89" fmla="*/ 28 h 277"/>
              <a:gd name="T90" fmla="*/ 278 w 420"/>
              <a:gd name="T91" fmla="*/ 21 h 277"/>
              <a:gd name="T92" fmla="*/ 263 w 420"/>
              <a:gd name="T93" fmla="*/ 1 h 277"/>
              <a:gd name="T94" fmla="*/ 270 w 420"/>
              <a:gd name="T9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0" h="277">
                <a:moveTo>
                  <a:pt x="342" y="88"/>
                </a:moveTo>
                <a:lnTo>
                  <a:pt x="378" y="116"/>
                </a:lnTo>
                <a:lnTo>
                  <a:pt x="382" y="113"/>
                </a:lnTo>
                <a:lnTo>
                  <a:pt x="384" y="110"/>
                </a:lnTo>
                <a:lnTo>
                  <a:pt x="362" y="100"/>
                </a:lnTo>
                <a:lnTo>
                  <a:pt x="342" y="88"/>
                </a:lnTo>
                <a:close/>
                <a:moveTo>
                  <a:pt x="330" y="64"/>
                </a:moveTo>
                <a:lnTo>
                  <a:pt x="337" y="68"/>
                </a:lnTo>
                <a:lnTo>
                  <a:pt x="362" y="87"/>
                </a:lnTo>
                <a:lnTo>
                  <a:pt x="388" y="101"/>
                </a:lnTo>
                <a:lnTo>
                  <a:pt x="365" y="81"/>
                </a:lnTo>
                <a:lnTo>
                  <a:pt x="330" y="64"/>
                </a:lnTo>
                <a:close/>
                <a:moveTo>
                  <a:pt x="287" y="13"/>
                </a:moveTo>
                <a:lnTo>
                  <a:pt x="305" y="32"/>
                </a:lnTo>
                <a:lnTo>
                  <a:pt x="326" y="49"/>
                </a:lnTo>
                <a:lnTo>
                  <a:pt x="315" y="36"/>
                </a:lnTo>
                <a:lnTo>
                  <a:pt x="302" y="24"/>
                </a:lnTo>
                <a:lnTo>
                  <a:pt x="287" y="13"/>
                </a:lnTo>
                <a:close/>
                <a:moveTo>
                  <a:pt x="273" y="0"/>
                </a:moveTo>
                <a:lnTo>
                  <a:pt x="291" y="5"/>
                </a:lnTo>
                <a:lnTo>
                  <a:pt x="308" y="15"/>
                </a:lnTo>
                <a:lnTo>
                  <a:pt x="323" y="28"/>
                </a:lnTo>
                <a:lnTo>
                  <a:pt x="336" y="41"/>
                </a:lnTo>
                <a:lnTo>
                  <a:pt x="342" y="46"/>
                </a:lnTo>
                <a:lnTo>
                  <a:pt x="347" y="51"/>
                </a:lnTo>
                <a:lnTo>
                  <a:pt x="347" y="51"/>
                </a:lnTo>
                <a:lnTo>
                  <a:pt x="334" y="37"/>
                </a:lnTo>
                <a:lnTo>
                  <a:pt x="324" y="21"/>
                </a:lnTo>
                <a:lnTo>
                  <a:pt x="317" y="3"/>
                </a:lnTo>
                <a:lnTo>
                  <a:pt x="317" y="3"/>
                </a:lnTo>
                <a:lnTo>
                  <a:pt x="320" y="3"/>
                </a:lnTo>
                <a:lnTo>
                  <a:pt x="321" y="3"/>
                </a:lnTo>
                <a:lnTo>
                  <a:pt x="321" y="3"/>
                </a:lnTo>
                <a:lnTo>
                  <a:pt x="326" y="13"/>
                </a:lnTo>
                <a:lnTo>
                  <a:pt x="334" y="25"/>
                </a:lnTo>
                <a:lnTo>
                  <a:pt x="344" y="36"/>
                </a:lnTo>
                <a:lnTo>
                  <a:pt x="353" y="45"/>
                </a:lnTo>
                <a:lnTo>
                  <a:pt x="363" y="55"/>
                </a:lnTo>
                <a:lnTo>
                  <a:pt x="375" y="67"/>
                </a:lnTo>
                <a:lnTo>
                  <a:pt x="387" y="77"/>
                </a:lnTo>
                <a:lnTo>
                  <a:pt x="401" y="84"/>
                </a:lnTo>
                <a:lnTo>
                  <a:pt x="403" y="85"/>
                </a:lnTo>
                <a:lnTo>
                  <a:pt x="403" y="87"/>
                </a:lnTo>
                <a:lnTo>
                  <a:pt x="401" y="88"/>
                </a:lnTo>
                <a:lnTo>
                  <a:pt x="400" y="88"/>
                </a:lnTo>
                <a:lnTo>
                  <a:pt x="397" y="89"/>
                </a:lnTo>
                <a:lnTo>
                  <a:pt x="396" y="89"/>
                </a:lnTo>
                <a:lnTo>
                  <a:pt x="408" y="101"/>
                </a:lnTo>
                <a:lnTo>
                  <a:pt x="418" y="113"/>
                </a:lnTo>
                <a:lnTo>
                  <a:pt x="420" y="114"/>
                </a:lnTo>
                <a:lnTo>
                  <a:pt x="418" y="116"/>
                </a:lnTo>
                <a:lnTo>
                  <a:pt x="417" y="117"/>
                </a:lnTo>
                <a:lnTo>
                  <a:pt x="414" y="117"/>
                </a:lnTo>
                <a:lnTo>
                  <a:pt x="412" y="118"/>
                </a:lnTo>
                <a:lnTo>
                  <a:pt x="409" y="118"/>
                </a:lnTo>
                <a:lnTo>
                  <a:pt x="407" y="118"/>
                </a:lnTo>
                <a:lnTo>
                  <a:pt x="405" y="118"/>
                </a:lnTo>
                <a:lnTo>
                  <a:pt x="396" y="116"/>
                </a:lnTo>
                <a:lnTo>
                  <a:pt x="388" y="125"/>
                </a:lnTo>
                <a:lnTo>
                  <a:pt x="401" y="134"/>
                </a:lnTo>
                <a:lnTo>
                  <a:pt x="403" y="135"/>
                </a:lnTo>
                <a:lnTo>
                  <a:pt x="401" y="137"/>
                </a:lnTo>
                <a:lnTo>
                  <a:pt x="400" y="137"/>
                </a:lnTo>
                <a:lnTo>
                  <a:pt x="397" y="137"/>
                </a:lnTo>
                <a:lnTo>
                  <a:pt x="395" y="137"/>
                </a:lnTo>
                <a:lnTo>
                  <a:pt x="392" y="137"/>
                </a:lnTo>
                <a:lnTo>
                  <a:pt x="391" y="137"/>
                </a:lnTo>
                <a:lnTo>
                  <a:pt x="391" y="137"/>
                </a:lnTo>
                <a:lnTo>
                  <a:pt x="389" y="137"/>
                </a:lnTo>
                <a:lnTo>
                  <a:pt x="379" y="138"/>
                </a:lnTo>
                <a:lnTo>
                  <a:pt x="370" y="154"/>
                </a:lnTo>
                <a:lnTo>
                  <a:pt x="372" y="154"/>
                </a:lnTo>
                <a:lnTo>
                  <a:pt x="375" y="155"/>
                </a:lnTo>
                <a:lnTo>
                  <a:pt x="376" y="155"/>
                </a:lnTo>
                <a:lnTo>
                  <a:pt x="376" y="157"/>
                </a:lnTo>
                <a:lnTo>
                  <a:pt x="350" y="190"/>
                </a:lnTo>
                <a:lnTo>
                  <a:pt x="346" y="197"/>
                </a:lnTo>
                <a:lnTo>
                  <a:pt x="332" y="224"/>
                </a:lnTo>
                <a:lnTo>
                  <a:pt x="316" y="251"/>
                </a:lnTo>
                <a:lnTo>
                  <a:pt x="298" y="274"/>
                </a:lnTo>
                <a:lnTo>
                  <a:pt x="296" y="276"/>
                </a:lnTo>
                <a:lnTo>
                  <a:pt x="294" y="276"/>
                </a:lnTo>
                <a:lnTo>
                  <a:pt x="291" y="277"/>
                </a:lnTo>
                <a:lnTo>
                  <a:pt x="290" y="277"/>
                </a:lnTo>
                <a:lnTo>
                  <a:pt x="287" y="276"/>
                </a:lnTo>
                <a:lnTo>
                  <a:pt x="286" y="276"/>
                </a:lnTo>
                <a:lnTo>
                  <a:pt x="284" y="276"/>
                </a:lnTo>
                <a:lnTo>
                  <a:pt x="283" y="277"/>
                </a:lnTo>
                <a:lnTo>
                  <a:pt x="281" y="277"/>
                </a:lnTo>
                <a:lnTo>
                  <a:pt x="278" y="277"/>
                </a:lnTo>
                <a:lnTo>
                  <a:pt x="274" y="277"/>
                </a:lnTo>
                <a:lnTo>
                  <a:pt x="271" y="277"/>
                </a:lnTo>
                <a:lnTo>
                  <a:pt x="270" y="276"/>
                </a:lnTo>
                <a:lnTo>
                  <a:pt x="270" y="274"/>
                </a:lnTo>
                <a:lnTo>
                  <a:pt x="273" y="264"/>
                </a:lnTo>
                <a:lnTo>
                  <a:pt x="278" y="255"/>
                </a:lnTo>
                <a:lnTo>
                  <a:pt x="284" y="247"/>
                </a:lnTo>
                <a:lnTo>
                  <a:pt x="291" y="239"/>
                </a:lnTo>
                <a:lnTo>
                  <a:pt x="325" y="186"/>
                </a:lnTo>
                <a:lnTo>
                  <a:pt x="341" y="163"/>
                </a:lnTo>
                <a:lnTo>
                  <a:pt x="357" y="139"/>
                </a:lnTo>
                <a:lnTo>
                  <a:pt x="279" y="144"/>
                </a:lnTo>
                <a:lnTo>
                  <a:pt x="202" y="147"/>
                </a:lnTo>
                <a:lnTo>
                  <a:pt x="152" y="147"/>
                </a:lnTo>
                <a:lnTo>
                  <a:pt x="103" y="148"/>
                </a:lnTo>
                <a:lnTo>
                  <a:pt x="53" y="148"/>
                </a:lnTo>
                <a:lnTo>
                  <a:pt x="5" y="144"/>
                </a:lnTo>
                <a:lnTo>
                  <a:pt x="2" y="144"/>
                </a:lnTo>
                <a:lnTo>
                  <a:pt x="0" y="143"/>
                </a:lnTo>
                <a:lnTo>
                  <a:pt x="1" y="142"/>
                </a:lnTo>
                <a:lnTo>
                  <a:pt x="2" y="140"/>
                </a:lnTo>
                <a:lnTo>
                  <a:pt x="5" y="139"/>
                </a:lnTo>
                <a:lnTo>
                  <a:pt x="57" y="135"/>
                </a:lnTo>
                <a:lnTo>
                  <a:pt x="110" y="135"/>
                </a:lnTo>
                <a:lnTo>
                  <a:pt x="162" y="137"/>
                </a:lnTo>
                <a:lnTo>
                  <a:pt x="215" y="138"/>
                </a:lnTo>
                <a:lnTo>
                  <a:pt x="224" y="138"/>
                </a:lnTo>
                <a:lnTo>
                  <a:pt x="241" y="138"/>
                </a:lnTo>
                <a:lnTo>
                  <a:pt x="262" y="138"/>
                </a:lnTo>
                <a:lnTo>
                  <a:pt x="288" y="138"/>
                </a:lnTo>
                <a:lnTo>
                  <a:pt x="313" y="137"/>
                </a:lnTo>
                <a:lnTo>
                  <a:pt x="340" y="135"/>
                </a:lnTo>
                <a:lnTo>
                  <a:pt x="361" y="134"/>
                </a:lnTo>
                <a:lnTo>
                  <a:pt x="370" y="123"/>
                </a:lnTo>
                <a:lnTo>
                  <a:pt x="330" y="96"/>
                </a:lnTo>
                <a:lnTo>
                  <a:pt x="295" y="66"/>
                </a:lnTo>
                <a:lnTo>
                  <a:pt x="262" y="32"/>
                </a:lnTo>
                <a:lnTo>
                  <a:pt x="261" y="30"/>
                </a:lnTo>
                <a:lnTo>
                  <a:pt x="262" y="29"/>
                </a:lnTo>
                <a:lnTo>
                  <a:pt x="265" y="29"/>
                </a:lnTo>
                <a:lnTo>
                  <a:pt x="267" y="28"/>
                </a:lnTo>
                <a:lnTo>
                  <a:pt x="270" y="28"/>
                </a:lnTo>
                <a:lnTo>
                  <a:pt x="274" y="28"/>
                </a:lnTo>
                <a:lnTo>
                  <a:pt x="277" y="28"/>
                </a:lnTo>
                <a:lnTo>
                  <a:pt x="278" y="28"/>
                </a:lnTo>
                <a:lnTo>
                  <a:pt x="287" y="32"/>
                </a:lnTo>
                <a:lnTo>
                  <a:pt x="295" y="37"/>
                </a:lnTo>
                <a:lnTo>
                  <a:pt x="278" y="21"/>
                </a:lnTo>
                <a:lnTo>
                  <a:pt x="263" y="4"/>
                </a:lnTo>
                <a:lnTo>
                  <a:pt x="262" y="3"/>
                </a:lnTo>
                <a:lnTo>
                  <a:pt x="263" y="1"/>
                </a:lnTo>
                <a:lnTo>
                  <a:pt x="266" y="1"/>
                </a:lnTo>
                <a:lnTo>
                  <a:pt x="267" y="0"/>
                </a:lnTo>
                <a:lnTo>
                  <a:pt x="270" y="0"/>
                </a:lnTo>
                <a:lnTo>
                  <a:pt x="271" y="0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3987800" y="466725"/>
            <a:ext cx="723900" cy="611188"/>
          </a:xfrm>
          <a:custGeom>
            <a:avLst/>
            <a:gdLst>
              <a:gd name="T0" fmla="*/ 118 w 456"/>
              <a:gd name="T1" fmla="*/ 377 h 385"/>
              <a:gd name="T2" fmla="*/ 177 w 456"/>
              <a:gd name="T3" fmla="*/ 375 h 385"/>
              <a:gd name="T4" fmla="*/ 81 w 456"/>
              <a:gd name="T5" fmla="*/ 374 h 385"/>
              <a:gd name="T6" fmla="*/ 94 w 456"/>
              <a:gd name="T7" fmla="*/ 371 h 385"/>
              <a:gd name="T8" fmla="*/ 45 w 456"/>
              <a:gd name="T9" fmla="*/ 363 h 385"/>
              <a:gd name="T10" fmla="*/ 55 w 456"/>
              <a:gd name="T11" fmla="*/ 358 h 385"/>
              <a:gd name="T12" fmla="*/ 111 w 456"/>
              <a:gd name="T13" fmla="*/ 364 h 385"/>
              <a:gd name="T14" fmla="*/ 185 w 456"/>
              <a:gd name="T15" fmla="*/ 362 h 385"/>
              <a:gd name="T16" fmla="*/ 196 w 456"/>
              <a:gd name="T17" fmla="*/ 360 h 385"/>
              <a:gd name="T18" fmla="*/ 98 w 456"/>
              <a:gd name="T19" fmla="*/ 354 h 385"/>
              <a:gd name="T20" fmla="*/ 36 w 456"/>
              <a:gd name="T21" fmla="*/ 354 h 385"/>
              <a:gd name="T22" fmla="*/ 97 w 456"/>
              <a:gd name="T23" fmla="*/ 353 h 385"/>
              <a:gd name="T24" fmla="*/ 15 w 456"/>
              <a:gd name="T25" fmla="*/ 349 h 385"/>
              <a:gd name="T26" fmla="*/ 51 w 456"/>
              <a:gd name="T27" fmla="*/ 343 h 385"/>
              <a:gd name="T28" fmla="*/ 31 w 456"/>
              <a:gd name="T29" fmla="*/ 347 h 385"/>
              <a:gd name="T30" fmla="*/ 207 w 456"/>
              <a:gd name="T31" fmla="*/ 312 h 385"/>
              <a:gd name="T32" fmla="*/ 207 w 456"/>
              <a:gd name="T33" fmla="*/ 294 h 385"/>
              <a:gd name="T34" fmla="*/ 207 w 456"/>
              <a:gd name="T35" fmla="*/ 286 h 385"/>
              <a:gd name="T36" fmla="*/ 208 w 456"/>
              <a:gd name="T37" fmla="*/ 262 h 385"/>
              <a:gd name="T38" fmla="*/ 203 w 456"/>
              <a:gd name="T39" fmla="*/ 244 h 385"/>
              <a:gd name="T40" fmla="*/ 370 w 456"/>
              <a:gd name="T41" fmla="*/ 170 h 385"/>
              <a:gd name="T42" fmla="*/ 357 w 456"/>
              <a:gd name="T43" fmla="*/ 174 h 385"/>
              <a:gd name="T44" fmla="*/ 9 w 456"/>
              <a:gd name="T45" fmla="*/ 253 h 385"/>
              <a:gd name="T46" fmla="*/ 19 w 456"/>
              <a:gd name="T47" fmla="*/ 308 h 385"/>
              <a:gd name="T48" fmla="*/ 409 w 456"/>
              <a:gd name="T49" fmla="*/ 161 h 385"/>
              <a:gd name="T50" fmla="*/ 389 w 456"/>
              <a:gd name="T51" fmla="*/ 166 h 385"/>
              <a:gd name="T52" fmla="*/ 273 w 456"/>
              <a:gd name="T53" fmla="*/ 107 h 385"/>
              <a:gd name="T54" fmla="*/ 319 w 456"/>
              <a:gd name="T55" fmla="*/ 106 h 385"/>
              <a:gd name="T56" fmla="*/ 294 w 456"/>
              <a:gd name="T57" fmla="*/ 107 h 385"/>
              <a:gd name="T58" fmla="*/ 336 w 456"/>
              <a:gd name="T59" fmla="*/ 102 h 385"/>
              <a:gd name="T60" fmla="*/ 290 w 456"/>
              <a:gd name="T61" fmla="*/ 94 h 385"/>
              <a:gd name="T62" fmla="*/ 315 w 456"/>
              <a:gd name="T63" fmla="*/ 97 h 385"/>
              <a:gd name="T64" fmla="*/ 313 w 456"/>
              <a:gd name="T65" fmla="*/ 92 h 385"/>
              <a:gd name="T66" fmla="*/ 363 w 456"/>
              <a:gd name="T67" fmla="*/ 56 h 385"/>
              <a:gd name="T68" fmla="*/ 299 w 456"/>
              <a:gd name="T69" fmla="*/ 39 h 385"/>
              <a:gd name="T70" fmla="*/ 442 w 456"/>
              <a:gd name="T71" fmla="*/ 131 h 385"/>
              <a:gd name="T72" fmla="*/ 456 w 456"/>
              <a:gd name="T73" fmla="*/ 162 h 385"/>
              <a:gd name="T74" fmla="*/ 324 w 456"/>
              <a:gd name="T75" fmla="*/ 174 h 385"/>
              <a:gd name="T76" fmla="*/ 334 w 456"/>
              <a:gd name="T77" fmla="*/ 174 h 385"/>
              <a:gd name="T78" fmla="*/ 383 w 456"/>
              <a:gd name="T79" fmla="*/ 156 h 385"/>
              <a:gd name="T80" fmla="*/ 404 w 456"/>
              <a:gd name="T81" fmla="*/ 0 h 385"/>
              <a:gd name="T82" fmla="*/ 366 w 456"/>
              <a:gd name="T83" fmla="*/ 57 h 385"/>
              <a:gd name="T84" fmla="*/ 338 w 456"/>
              <a:gd name="T85" fmla="*/ 47 h 385"/>
              <a:gd name="T86" fmla="*/ 45 w 456"/>
              <a:gd name="T87" fmla="*/ 189 h 385"/>
              <a:gd name="T88" fmla="*/ 35 w 456"/>
              <a:gd name="T89" fmla="*/ 332 h 385"/>
              <a:gd name="T90" fmla="*/ 68 w 456"/>
              <a:gd name="T91" fmla="*/ 342 h 385"/>
              <a:gd name="T92" fmla="*/ 208 w 456"/>
              <a:gd name="T93" fmla="*/ 346 h 385"/>
              <a:gd name="T94" fmla="*/ 211 w 456"/>
              <a:gd name="T95" fmla="*/ 165 h 385"/>
              <a:gd name="T96" fmla="*/ 343 w 456"/>
              <a:gd name="T97" fmla="*/ 94 h 385"/>
              <a:gd name="T98" fmla="*/ 329 w 456"/>
              <a:gd name="T99" fmla="*/ 149 h 385"/>
              <a:gd name="T100" fmla="*/ 311 w 456"/>
              <a:gd name="T101" fmla="*/ 113 h 385"/>
              <a:gd name="T102" fmla="*/ 223 w 456"/>
              <a:gd name="T103" fmla="*/ 342 h 385"/>
              <a:gd name="T104" fmla="*/ 210 w 456"/>
              <a:gd name="T105" fmla="*/ 339 h 385"/>
              <a:gd name="T106" fmla="*/ 202 w 456"/>
              <a:gd name="T107" fmla="*/ 372 h 385"/>
              <a:gd name="T108" fmla="*/ 52 w 456"/>
              <a:gd name="T109" fmla="*/ 374 h 385"/>
              <a:gd name="T110" fmla="*/ 15 w 456"/>
              <a:gd name="T111" fmla="*/ 356 h 385"/>
              <a:gd name="T112" fmla="*/ 7 w 456"/>
              <a:gd name="T113" fmla="*/ 346 h 385"/>
              <a:gd name="T114" fmla="*/ 94 w 456"/>
              <a:gd name="T115" fmla="*/ 85 h 385"/>
              <a:gd name="T116" fmla="*/ 299 w 456"/>
              <a:gd name="T117" fmla="*/ 29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385">
                <a:moveTo>
                  <a:pt x="158" y="379"/>
                </a:moveTo>
                <a:lnTo>
                  <a:pt x="157" y="379"/>
                </a:lnTo>
                <a:lnTo>
                  <a:pt x="161" y="379"/>
                </a:lnTo>
                <a:lnTo>
                  <a:pt x="158" y="379"/>
                </a:lnTo>
                <a:close/>
                <a:moveTo>
                  <a:pt x="128" y="376"/>
                </a:moveTo>
                <a:lnTo>
                  <a:pt x="127" y="377"/>
                </a:lnTo>
                <a:lnTo>
                  <a:pt x="153" y="379"/>
                </a:lnTo>
                <a:lnTo>
                  <a:pt x="153" y="379"/>
                </a:lnTo>
                <a:lnTo>
                  <a:pt x="154" y="377"/>
                </a:lnTo>
                <a:lnTo>
                  <a:pt x="128" y="376"/>
                </a:lnTo>
                <a:close/>
                <a:moveTo>
                  <a:pt x="95" y="375"/>
                </a:moveTo>
                <a:lnTo>
                  <a:pt x="93" y="375"/>
                </a:lnTo>
                <a:lnTo>
                  <a:pt x="90" y="376"/>
                </a:lnTo>
                <a:lnTo>
                  <a:pt x="118" y="377"/>
                </a:lnTo>
                <a:lnTo>
                  <a:pt x="126" y="377"/>
                </a:lnTo>
                <a:lnTo>
                  <a:pt x="126" y="376"/>
                </a:lnTo>
                <a:lnTo>
                  <a:pt x="95" y="375"/>
                </a:lnTo>
                <a:close/>
                <a:moveTo>
                  <a:pt x="86" y="374"/>
                </a:moveTo>
                <a:lnTo>
                  <a:pt x="84" y="375"/>
                </a:lnTo>
                <a:lnTo>
                  <a:pt x="86" y="376"/>
                </a:lnTo>
                <a:lnTo>
                  <a:pt x="87" y="374"/>
                </a:lnTo>
                <a:lnTo>
                  <a:pt x="86" y="374"/>
                </a:lnTo>
                <a:close/>
                <a:moveTo>
                  <a:pt x="169" y="374"/>
                </a:moveTo>
                <a:lnTo>
                  <a:pt x="160" y="377"/>
                </a:lnTo>
                <a:lnTo>
                  <a:pt x="164" y="379"/>
                </a:lnTo>
                <a:lnTo>
                  <a:pt x="168" y="377"/>
                </a:lnTo>
                <a:lnTo>
                  <a:pt x="171" y="377"/>
                </a:lnTo>
                <a:lnTo>
                  <a:pt x="177" y="375"/>
                </a:lnTo>
                <a:lnTo>
                  <a:pt x="181" y="374"/>
                </a:lnTo>
                <a:lnTo>
                  <a:pt x="169" y="374"/>
                </a:lnTo>
                <a:close/>
                <a:moveTo>
                  <a:pt x="140" y="371"/>
                </a:moveTo>
                <a:lnTo>
                  <a:pt x="131" y="375"/>
                </a:lnTo>
                <a:lnTo>
                  <a:pt x="156" y="377"/>
                </a:lnTo>
                <a:lnTo>
                  <a:pt x="164" y="372"/>
                </a:lnTo>
                <a:lnTo>
                  <a:pt x="153" y="372"/>
                </a:lnTo>
                <a:lnTo>
                  <a:pt x="143" y="371"/>
                </a:lnTo>
                <a:lnTo>
                  <a:pt x="140" y="371"/>
                </a:lnTo>
                <a:close/>
                <a:moveTo>
                  <a:pt x="63" y="370"/>
                </a:moveTo>
                <a:lnTo>
                  <a:pt x="60" y="370"/>
                </a:lnTo>
                <a:lnTo>
                  <a:pt x="69" y="372"/>
                </a:lnTo>
                <a:lnTo>
                  <a:pt x="80" y="375"/>
                </a:lnTo>
                <a:lnTo>
                  <a:pt x="81" y="374"/>
                </a:lnTo>
                <a:lnTo>
                  <a:pt x="72" y="371"/>
                </a:lnTo>
                <a:lnTo>
                  <a:pt x="63" y="370"/>
                </a:lnTo>
                <a:close/>
                <a:moveTo>
                  <a:pt x="118" y="368"/>
                </a:moveTo>
                <a:lnTo>
                  <a:pt x="112" y="371"/>
                </a:lnTo>
                <a:lnTo>
                  <a:pt x="103" y="374"/>
                </a:lnTo>
                <a:lnTo>
                  <a:pt x="128" y="375"/>
                </a:lnTo>
                <a:lnTo>
                  <a:pt x="131" y="372"/>
                </a:lnTo>
                <a:lnTo>
                  <a:pt x="135" y="370"/>
                </a:lnTo>
                <a:lnTo>
                  <a:pt x="118" y="368"/>
                </a:lnTo>
                <a:close/>
                <a:moveTo>
                  <a:pt x="99" y="367"/>
                </a:moveTo>
                <a:lnTo>
                  <a:pt x="94" y="370"/>
                </a:lnTo>
                <a:lnTo>
                  <a:pt x="90" y="372"/>
                </a:lnTo>
                <a:lnTo>
                  <a:pt x="91" y="372"/>
                </a:lnTo>
                <a:lnTo>
                  <a:pt x="94" y="371"/>
                </a:lnTo>
                <a:lnTo>
                  <a:pt x="106" y="367"/>
                </a:lnTo>
                <a:lnTo>
                  <a:pt x="99" y="367"/>
                </a:lnTo>
                <a:close/>
                <a:moveTo>
                  <a:pt x="153" y="366"/>
                </a:moveTo>
                <a:lnTo>
                  <a:pt x="150" y="366"/>
                </a:lnTo>
                <a:lnTo>
                  <a:pt x="145" y="368"/>
                </a:lnTo>
                <a:lnTo>
                  <a:pt x="166" y="371"/>
                </a:lnTo>
                <a:lnTo>
                  <a:pt x="174" y="367"/>
                </a:lnTo>
                <a:lnTo>
                  <a:pt x="153" y="366"/>
                </a:lnTo>
                <a:close/>
                <a:moveTo>
                  <a:pt x="45" y="363"/>
                </a:moveTo>
                <a:lnTo>
                  <a:pt x="45" y="364"/>
                </a:lnTo>
                <a:lnTo>
                  <a:pt x="55" y="368"/>
                </a:lnTo>
                <a:lnTo>
                  <a:pt x="57" y="368"/>
                </a:lnTo>
                <a:lnTo>
                  <a:pt x="59" y="368"/>
                </a:lnTo>
                <a:lnTo>
                  <a:pt x="45" y="363"/>
                </a:lnTo>
                <a:close/>
                <a:moveTo>
                  <a:pt x="80" y="363"/>
                </a:moveTo>
                <a:lnTo>
                  <a:pt x="66" y="367"/>
                </a:lnTo>
                <a:lnTo>
                  <a:pt x="85" y="371"/>
                </a:lnTo>
                <a:lnTo>
                  <a:pt x="90" y="368"/>
                </a:lnTo>
                <a:lnTo>
                  <a:pt x="94" y="366"/>
                </a:lnTo>
                <a:lnTo>
                  <a:pt x="80" y="363"/>
                </a:lnTo>
                <a:close/>
                <a:moveTo>
                  <a:pt x="135" y="362"/>
                </a:moveTo>
                <a:lnTo>
                  <a:pt x="124" y="366"/>
                </a:lnTo>
                <a:lnTo>
                  <a:pt x="139" y="368"/>
                </a:lnTo>
                <a:lnTo>
                  <a:pt x="143" y="366"/>
                </a:lnTo>
                <a:lnTo>
                  <a:pt x="147" y="364"/>
                </a:lnTo>
                <a:lnTo>
                  <a:pt x="147" y="364"/>
                </a:lnTo>
                <a:lnTo>
                  <a:pt x="135" y="362"/>
                </a:lnTo>
                <a:close/>
                <a:moveTo>
                  <a:pt x="55" y="358"/>
                </a:moveTo>
                <a:lnTo>
                  <a:pt x="52" y="360"/>
                </a:lnTo>
                <a:lnTo>
                  <a:pt x="49" y="362"/>
                </a:lnTo>
                <a:lnTo>
                  <a:pt x="61" y="366"/>
                </a:lnTo>
                <a:lnTo>
                  <a:pt x="66" y="364"/>
                </a:lnTo>
                <a:lnTo>
                  <a:pt x="69" y="363"/>
                </a:lnTo>
                <a:lnTo>
                  <a:pt x="72" y="362"/>
                </a:lnTo>
                <a:lnTo>
                  <a:pt x="69" y="360"/>
                </a:lnTo>
                <a:lnTo>
                  <a:pt x="63" y="359"/>
                </a:lnTo>
                <a:lnTo>
                  <a:pt x="55" y="358"/>
                </a:lnTo>
                <a:close/>
                <a:moveTo>
                  <a:pt x="114" y="358"/>
                </a:moveTo>
                <a:lnTo>
                  <a:pt x="110" y="360"/>
                </a:lnTo>
                <a:lnTo>
                  <a:pt x="105" y="363"/>
                </a:lnTo>
                <a:lnTo>
                  <a:pt x="103" y="363"/>
                </a:lnTo>
                <a:lnTo>
                  <a:pt x="111" y="364"/>
                </a:lnTo>
                <a:lnTo>
                  <a:pt x="112" y="364"/>
                </a:lnTo>
                <a:lnTo>
                  <a:pt x="124" y="359"/>
                </a:lnTo>
                <a:lnTo>
                  <a:pt x="118" y="358"/>
                </a:lnTo>
                <a:lnTo>
                  <a:pt x="114" y="358"/>
                </a:lnTo>
                <a:close/>
                <a:moveTo>
                  <a:pt x="166" y="356"/>
                </a:moveTo>
                <a:lnTo>
                  <a:pt x="143" y="356"/>
                </a:lnTo>
                <a:lnTo>
                  <a:pt x="137" y="360"/>
                </a:lnTo>
                <a:lnTo>
                  <a:pt x="153" y="362"/>
                </a:lnTo>
                <a:lnTo>
                  <a:pt x="166" y="356"/>
                </a:lnTo>
                <a:close/>
                <a:moveTo>
                  <a:pt x="173" y="356"/>
                </a:moveTo>
                <a:lnTo>
                  <a:pt x="171" y="359"/>
                </a:lnTo>
                <a:lnTo>
                  <a:pt x="168" y="360"/>
                </a:lnTo>
                <a:lnTo>
                  <a:pt x="164" y="362"/>
                </a:lnTo>
                <a:lnTo>
                  <a:pt x="185" y="362"/>
                </a:lnTo>
                <a:lnTo>
                  <a:pt x="192" y="356"/>
                </a:lnTo>
                <a:lnTo>
                  <a:pt x="185" y="356"/>
                </a:lnTo>
                <a:lnTo>
                  <a:pt x="179" y="356"/>
                </a:lnTo>
                <a:lnTo>
                  <a:pt x="173" y="356"/>
                </a:lnTo>
                <a:close/>
                <a:moveTo>
                  <a:pt x="119" y="355"/>
                </a:moveTo>
                <a:lnTo>
                  <a:pt x="115" y="356"/>
                </a:lnTo>
                <a:lnTo>
                  <a:pt x="126" y="359"/>
                </a:lnTo>
                <a:lnTo>
                  <a:pt x="131" y="356"/>
                </a:lnTo>
                <a:lnTo>
                  <a:pt x="119" y="355"/>
                </a:lnTo>
                <a:close/>
                <a:moveTo>
                  <a:pt x="207" y="355"/>
                </a:moveTo>
                <a:lnTo>
                  <a:pt x="202" y="356"/>
                </a:lnTo>
                <a:lnTo>
                  <a:pt x="195" y="359"/>
                </a:lnTo>
                <a:lnTo>
                  <a:pt x="196" y="360"/>
                </a:lnTo>
                <a:lnTo>
                  <a:pt x="196" y="360"/>
                </a:lnTo>
                <a:lnTo>
                  <a:pt x="196" y="362"/>
                </a:lnTo>
                <a:lnTo>
                  <a:pt x="191" y="363"/>
                </a:lnTo>
                <a:lnTo>
                  <a:pt x="185" y="366"/>
                </a:lnTo>
                <a:lnTo>
                  <a:pt x="173" y="371"/>
                </a:lnTo>
                <a:lnTo>
                  <a:pt x="186" y="372"/>
                </a:lnTo>
                <a:lnTo>
                  <a:pt x="196" y="364"/>
                </a:lnTo>
                <a:lnTo>
                  <a:pt x="207" y="355"/>
                </a:lnTo>
                <a:close/>
                <a:moveTo>
                  <a:pt x="98" y="354"/>
                </a:moveTo>
                <a:lnTo>
                  <a:pt x="93" y="358"/>
                </a:lnTo>
                <a:lnTo>
                  <a:pt x="85" y="360"/>
                </a:lnTo>
                <a:lnTo>
                  <a:pt x="98" y="363"/>
                </a:lnTo>
                <a:lnTo>
                  <a:pt x="103" y="359"/>
                </a:lnTo>
                <a:lnTo>
                  <a:pt x="108" y="356"/>
                </a:lnTo>
                <a:lnTo>
                  <a:pt x="98" y="354"/>
                </a:lnTo>
                <a:close/>
                <a:moveTo>
                  <a:pt x="26" y="353"/>
                </a:moveTo>
                <a:lnTo>
                  <a:pt x="22" y="354"/>
                </a:lnTo>
                <a:lnTo>
                  <a:pt x="31" y="358"/>
                </a:lnTo>
                <a:lnTo>
                  <a:pt x="42" y="362"/>
                </a:lnTo>
                <a:lnTo>
                  <a:pt x="42" y="362"/>
                </a:lnTo>
                <a:lnTo>
                  <a:pt x="34" y="358"/>
                </a:lnTo>
                <a:lnTo>
                  <a:pt x="26" y="353"/>
                </a:lnTo>
                <a:close/>
                <a:moveTo>
                  <a:pt x="31" y="351"/>
                </a:moveTo>
                <a:lnTo>
                  <a:pt x="28" y="351"/>
                </a:lnTo>
                <a:lnTo>
                  <a:pt x="36" y="356"/>
                </a:lnTo>
                <a:lnTo>
                  <a:pt x="44" y="360"/>
                </a:lnTo>
                <a:lnTo>
                  <a:pt x="49" y="356"/>
                </a:lnTo>
                <a:lnTo>
                  <a:pt x="43" y="355"/>
                </a:lnTo>
                <a:lnTo>
                  <a:pt x="36" y="354"/>
                </a:lnTo>
                <a:lnTo>
                  <a:pt x="31" y="351"/>
                </a:lnTo>
                <a:close/>
                <a:moveTo>
                  <a:pt x="74" y="349"/>
                </a:moveTo>
                <a:lnTo>
                  <a:pt x="70" y="351"/>
                </a:lnTo>
                <a:lnTo>
                  <a:pt x="66" y="354"/>
                </a:lnTo>
                <a:lnTo>
                  <a:pt x="63" y="355"/>
                </a:lnTo>
                <a:lnTo>
                  <a:pt x="78" y="359"/>
                </a:lnTo>
                <a:lnTo>
                  <a:pt x="85" y="355"/>
                </a:lnTo>
                <a:lnTo>
                  <a:pt x="93" y="353"/>
                </a:lnTo>
                <a:lnTo>
                  <a:pt x="74" y="349"/>
                </a:lnTo>
                <a:close/>
                <a:moveTo>
                  <a:pt x="77" y="347"/>
                </a:moveTo>
                <a:lnTo>
                  <a:pt x="77" y="347"/>
                </a:lnTo>
                <a:lnTo>
                  <a:pt x="76" y="349"/>
                </a:lnTo>
                <a:lnTo>
                  <a:pt x="94" y="353"/>
                </a:lnTo>
                <a:lnTo>
                  <a:pt x="97" y="353"/>
                </a:lnTo>
                <a:lnTo>
                  <a:pt x="98" y="353"/>
                </a:lnTo>
                <a:lnTo>
                  <a:pt x="99" y="353"/>
                </a:lnTo>
                <a:lnTo>
                  <a:pt x="99" y="354"/>
                </a:lnTo>
                <a:lnTo>
                  <a:pt x="110" y="356"/>
                </a:lnTo>
                <a:lnTo>
                  <a:pt x="112" y="354"/>
                </a:lnTo>
                <a:lnTo>
                  <a:pt x="110" y="354"/>
                </a:lnTo>
                <a:lnTo>
                  <a:pt x="77" y="347"/>
                </a:lnTo>
                <a:close/>
                <a:moveTo>
                  <a:pt x="59" y="345"/>
                </a:moveTo>
                <a:lnTo>
                  <a:pt x="68" y="347"/>
                </a:lnTo>
                <a:lnTo>
                  <a:pt x="69" y="346"/>
                </a:lnTo>
                <a:lnTo>
                  <a:pt x="59" y="345"/>
                </a:lnTo>
                <a:close/>
                <a:moveTo>
                  <a:pt x="24" y="345"/>
                </a:moveTo>
                <a:lnTo>
                  <a:pt x="21" y="347"/>
                </a:lnTo>
                <a:lnTo>
                  <a:pt x="15" y="349"/>
                </a:lnTo>
                <a:lnTo>
                  <a:pt x="15" y="349"/>
                </a:lnTo>
                <a:lnTo>
                  <a:pt x="15" y="349"/>
                </a:lnTo>
                <a:lnTo>
                  <a:pt x="13" y="349"/>
                </a:lnTo>
                <a:lnTo>
                  <a:pt x="18" y="351"/>
                </a:lnTo>
                <a:lnTo>
                  <a:pt x="22" y="350"/>
                </a:lnTo>
                <a:lnTo>
                  <a:pt x="22" y="349"/>
                </a:lnTo>
                <a:lnTo>
                  <a:pt x="21" y="349"/>
                </a:lnTo>
                <a:lnTo>
                  <a:pt x="21" y="347"/>
                </a:lnTo>
                <a:lnTo>
                  <a:pt x="21" y="347"/>
                </a:lnTo>
                <a:lnTo>
                  <a:pt x="21" y="347"/>
                </a:lnTo>
                <a:lnTo>
                  <a:pt x="24" y="349"/>
                </a:lnTo>
                <a:lnTo>
                  <a:pt x="27" y="349"/>
                </a:lnTo>
                <a:lnTo>
                  <a:pt x="24" y="345"/>
                </a:lnTo>
                <a:close/>
                <a:moveTo>
                  <a:pt x="51" y="343"/>
                </a:moveTo>
                <a:lnTo>
                  <a:pt x="44" y="347"/>
                </a:lnTo>
                <a:lnTo>
                  <a:pt x="38" y="350"/>
                </a:lnTo>
                <a:lnTo>
                  <a:pt x="43" y="351"/>
                </a:lnTo>
                <a:lnTo>
                  <a:pt x="49" y="353"/>
                </a:lnTo>
                <a:lnTo>
                  <a:pt x="55" y="354"/>
                </a:lnTo>
                <a:lnTo>
                  <a:pt x="60" y="351"/>
                </a:lnTo>
                <a:lnTo>
                  <a:pt x="66" y="349"/>
                </a:lnTo>
                <a:lnTo>
                  <a:pt x="68" y="347"/>
                </a:lnTo>
                <a:lnTo>
                  <a:pt x="51" y="343"/>
                </a:lnTo>
                <a:close/>
                <a:moveTo>
                  <a:pt x="35" y="336"/>
                </a:moveTo>
                <a:lnTo>
                  <a:pt x="31" y="339"/>
                </a:lnTo>
                <a:lnTo>
                  <a:pt x="26" y="343"/>
                </a:lnTo>
                <a:lnTo>
                  <a:pt x="28" y="345"/>
                </a:lnTo>
                <a:lnTo>
                  <a:pt x="31" y="347"/>
                </a:lnTo>
                <a:lnTo>
                  <a:pt x="38" y="345"/>
                </a:lnTo>
                <a:lnTo>
                  <a:pt x="44" y="342"/>
                </a:lnTo>
                <a:lnTo>
                  <a:pt x="34" y="339"/>
                </a:lnTo>
                <a:lnTo>
                  <a:pt x="34" y="339"/>
                </a:lnTo>
                <a:lnTo>
                  <a:pt x="34" y="339"/>
                </a:lnTo>
                <a:lnTo>
                  <a:pt x="45" y="342"/>
                </a:lnTo>
                <a:lnTo>
                  <a:pt x="42" y="339"/>
                </a:lnTo>
                <a:lnTo>
                  <a:pt x="38" y="338"/>
                </a:lnTo>
                <a:lnTo>
                  <a:pt x="35" y="336"/>
                </a:lnTo>
                <a:close/>
                <a:moveTo>
                  <a:pt x="207" y="321"/>
                </a:moveTo>
                <a:lnTo>
                  <a:pt x="204" y="322"/>
                </a:lnTo>
                <a:lnTo>
                  <a:pt x="206" y="329"/>
                </a:lnTo>
                <a:lnTo>
                  <a:pt x="207" y="321"/>
                </a:lnTo>
                <a:close/>
                <a:moveTo>
                  <a:pt x="207" y="312"/>
                </a:moveTo>
                <a:lnTo>
                  <a:pt x="206" y="313"/>
                </a:lnTo>
                <a:lnTo>
                  <a:pt x="203" y="315"/>
                </a:lnTo>
                <a:lnTo>
                  <a:pt x="203" y="315"/>
                </a:lnTo>
                <a:lnTo>
                  <a:pt x="204" y="320"/>
                </a:lnTo>
                <a:lnTo>
                  <a:pt x="207" y="317"/>
                </a:lnTo>
                <a:lnTo>
                  <a:pt x="207" y="312"/>
                </a:lnTo>
                <a:close/>
                <a:moveTo>
                  <a:pt x="207" y="304"/>
                </a:moveTo>
                <a:lnTo>
                  <a:pt x="204" y="305"/>
                </a:lnTo>
                <a:lnTo>
                  <a:pt x="202" y="305"/>
                </a:lnTo>
                <a:lnTo>
                  <a:pt x="203" y="312"/>
                </a:lnTo>
                <a:lnTo>
                  <a:pt x="204" y="311"/>
                </a:lnTo>
                <a:lnTo>
                  <a:pt x="207" y="309"/>
                </a:lnTo>
                <a:lnTo>
                  <a:pt x="207" y="304"/>
                </a:lnTo>
                <a:close/>
                <a:moveTo>
                  <a:pt x="207" y="294"/>
                </a:moveTo>
                <a:lnTo>
                  <a:pt x="202" y="295"/>
                </a:lnTo>
                <a:lnTo>
                  <a:pt x="202" y="304"/>
                </a:lnTo>
                <a:lnTo>
                  <a:pt x="204" y="303"/>
                </a:lnTo>
                <a:lnTo>
                  <a:pt x="207" y="300"/>
                </a:lnTo>
                <a:lnTo>
                  <a:pt x="207" y="294"/>
                </a:lnTo>
                <a:close/>
                <a:moveTo>
                  <a:pt x="206" y="280"/>
                </a:moveTo>
                <a:lnTo>
                  <a:pt x="206" y="280"/>
                </a:lnTo>
                <a:lnTo>
                  <a:pt x="203" y="282"/>
                </a:lnTo>
                <a:lnTo>
                  <a:pt x="202" y="283"/>
                </a:lnTo>
                <a:lnTo>
                  <a:pt x="202" y="283"/>
                </a:lnTo>
                <a:lnTo>
                  <a:pt x="202" y="294"/>
                </a:lnTo>
                <a:lnTo>
                  <a:pt x="203" y="292"/>
                </a:lnTo>
                <a:lnTo>
                  <a:pt x="207" y="290"/>
                </a:lnTo>
                <a:lnTo>
                  <a:pt x="207" y="286"/>
                </a:lnTo>
                <a:lnTo>
                  <a:pt x="206" y="280"/>
                </a:lnTo>
                <a:close/>
                <a:moveTo>
                  <a:pt x="210" y="278"/>
                </a:moveTo>
                <a:lnTo>
                  <a:pt x="210" y="278"/>
                </a:lnTo>
                <a:lnTo>
                  <a:pt x="211" y="284"/>
                </a:lnTo>
                <a:lnTo>
                  <a:pt x="211" y="279"/>
                </a:lnTo>
                <a:lnTo>
                  <a:pt x="210" y="278"/>
                </a:lnTo>
                <a:close/>
                <a:moveTo>
                  <a:pt x="203" y="266"/>
                </a:moveTo>
                <a:lnTo>
                  <a:pt x="202" y="269"/>
                </a:lnTo>
                <a:lnTo>
                  <a:pt x="202" y="269"/>
                </a:lnTo>
                <a:lnTo>
                  <a:pt x="202" y="279"/>
                </a:lnTo>
                <a:lnTo>
                  <a:pt x="202" y="279"/>
                </a:lnTo>
                <a:lnTo>
                  <a:pt x="206" y="275"/>
                </a:lnTo>
                <a:lnTo>
                  <a:pt x="203" y="266"/>
                </a:lnTo>
                <a:close/>
                <a:moveTo>
                  <a:pt x="208" y="262"/>
                </a:moveTo>
                <a:lnTo>
                  <a:pt x="207" y="263"/>
                </a:lnTo>
                <a:lnTo>
                  <a:pt x="210" y="274"/>
                </a:lnTo>
                <a:lnTo>
                  <a:pt x="210" y="273"/>
                </a:lnTo>
                <a:lnTo>
                  <a:pt x="208" y="262"/>
                </a:lnTo>
                <a:close/>
                <a:moveTo>
                  <a:pt x="202" y="252"/>
                </a:moveTo>
                <a:lnTo>
                  <a:pt x="202" y="262"/>
                </a:lnTo>
                <a:lnTo>
                  <a:pt x="202" y="261"/>
                </a:lnTo>
                <a:lnTo>
                  <a:pt x="203" y="261"/>
                </a:lnTo>
                <a:lnTo>
                  <a:pt x="202" y="252"/>
                </a:lnTo>
                <a:close/>
                <a:moveTo>
                  <a:pt x="204" y="227"/>
                </a:moveTo>
                <a:lnTo>
                  <a:pt x="202" y="245"/>
                </a:lnTo>
                <a:lnTo>
                  <a:pt x="203" y="244"/>
                </a:lnTo>
                <a:lnTo>
                  <a:pt x="203" y="244"/>
                </a:lnTo>
                <a:lnTo>
                  <a:pt x="203" y="244"/>
                </a:lnTo>
                <a:lnTo>
                  <a:pt x="204" y="244"/>
                </a:lnTo>
                <a:lnTo>
                  <a:pt x="206" y="257"/>
                </a:lnTo>
                <a:lnTo>
                  <a:pt x="207" y="256"/>
                </a:lnTo>
                <a:lnTo>
                  <a:pt x="204" y="227"/>
                </a:lnTo>
                <a:close/>
                <a:moveTo>
                  <a:pt x="368" y="170"/>
                </a:moveTo>
                <a:lnTo>
                  <a:pt x="368" y="170"/>
                </a:lnTo>
                <a:lnTo>
                  <a:pt x="368" y="170"/>
                </a:lnTo>
                <a:lnTo>
                  <a:pt x="368" y="170"/>
                </a:lnTo>
                <a:close/>
                <a:moveTo>
                  <a:pt x="364" y="162"/>
                </a:moveTo>
                <a:lnTo>
                  <a:pt x="357" y="164"/>
                </a:lnTo>
                <a:lnTo>
                  <a:pt x="359" y="165"/>
                </a:lnTo>
                <a:lnTo>
                  <a:pt x="362" y="166"/>
                </a:lnTo>
                <a:lnTo>
                  <a:pt x="366" y="168"/>
                </a:lnTo>
                <a:lnTo>
                  <a:pt x="370" y="170"/>
                </a:lnTo>
                <a:lnTo>
                  <a:pt x="370" y="170"/>
                </a:lnTo>
                <a:lnTo>
                  <a:pt x="370" y="172"/>
                </a:lnTo>
                <a:lnTo>
                  <a:pt x="370" y="172"/>
                </a:lnTo>
                <a:lnTo>
                  <a:pt x="366" y="170"/>
                </a:lnTo>
                <a:lnTo>
                  <a:pt x="362" y="169"/>
                </a:lnTo>
                <a:lnTo>
                  <a:pt x="358" y="168"/>
                </a:lnTo>
                <a:lnTo>
                  <a:pt x="357" y="166"/>
                </a:lnTo>
                <a:lnTo>
                  <a:pt x="354" y="166"/>
                </a:lnTo>
                <a:lnTo>
                  <a:pt x="353" y="165"/>
                </a:lnTo>
                <a:lnTo>
                  <a:pt x="342" y="165"/>
                </a:lnTo>
                <a:lnTo>
                  <a:pt x="349" y="169"/>
                </a:lnTo>
                <a:lnTo>
                  <a:pt x="351" y="172"/>
                </a:lnTo>
                <a:lnTo>
                  <a:pt x="354" y="173"/>
                </a:lnTo>
                <a:lnTo>
                  <a:pt x="357" y="174"/>
                </a:lnTo>
                <a:lnTo>
                  <a:pt x="357" y="176"/>
                </a:lnTo>
                <a:lnTo>
                  <a:pt x="370" y="172"/>
                </a:lnTo>
                <a:lnTo>
                  <a:pt x="380" y="169"/>
                </a:lnTo>
                <a:lnTo>
                  <a:pt x="387" y="168"/>
                </a:lnTo>
                <a:lnTo>
                  <a:pt x="385" y="168"/>
                </a:lnTo>
                <a:lnTo>
                  <a:pt x="378" y="166"/>
                </a:lnTo>
                <a:lnTo>
                  <a:pt x="368" y="164"/>
                </a:lnTo>
                <a:lnTo>
                  <a:pt x="367" y="164"/>
                </a:lnTo>
                <a:lnTo>
                  <a:pt x="364" y="162"/>
                </a:lnTo>
                <a:close/>
                <a:moveTo>
                  <a:pt x="51" y="160"/>
                </a:moveTo>
                <a:lnTo>
                  <a:pt x="38" y="181"/>
                </a:lnTo>
                <a:lnTo>
                  <a:pt x="28" y="203"/>
                </a:lnTo>
                <a:lnTo>
                  <a:pt x="18" y="227"/>
                </a:lnTo>
                <a:lnTo>
                  <a:pt x="9" y="253"/>
                </a:lnTo>
                <a:lnTo>
                  <a:pt x="5" y="278"/>
                </a:lnTo>
                <a:lnTo>
                  <a:pt x="5" y="287"/>
                </a:lnTo>
                <a:lnTo>
                  <a:pt x="3" y="299"/>
                </a:lnTo>
                <a:lnTo>
                  <a:pt x="3" y="312"/>
                </a:lnTo>
                <a:lnTo>
                  <a:pt x="5" y="325"/>
                </a:lnTo>
                <a:lnTo>
                  <a:pt x="7" y="337"/>
                </a:lnTo>
                <a:lnTo>
                  <a:pt x="13" y="345"/>
                </a:lnTo>
                <a:lnTo>
                  <a:pt x="18" y="342"/>
                </a:lnTo>
                <a:lnTo>
                  <a:pt x="23" y="338"/>
                </a:lnTo>
                <a:lnTo>
                  <a:pt x="28" y="333"/>
                </a:lnTo>
                <a:lnTo>
                  <a:pt x="27" y="330"/>
                </a:lnTo>
                <a:lnTo>
                  <a:pt x="24" y="328"/>
                </a:lnTo>
                <a:lnTo>
                  <a:pt x="23" y="324"/>
                </a:lnTo>
                <a:lnTo>
                  <a:pt x="19" y="308"/>
                </a:lnTo>
                <a:lnTo>
                  <a:pt x="18" y="291"/>
                </a:lnTo>
                <a:lnTo>
                  <a:pt x="15" y="267"/>
                </a:lnTo>
                <a:lnTo>
                  <a:pt x="19" y="245"/>
                </a:lnTo>
                <a:lnTo>
                  <a:pt x="24" y="221"/>
                </a:lnTo>
                <a:lnTo>
                  <a:pt x="38" y="190"/>
                </a:lnTo>
                <a:lnTo>
                  <a:pt x="51" y="160"/>
                </a:lnTo>
                <a:close/>
                <a:moveTo>
                  <a:pt x="408" y="156"/>
                </a:moveTo>
                <a:lnTo>
                  <a:pt x="387" y="160"/>
                </a:lnTo>
                <a:lnTo>
                  <a:pt x="393" y="160"/>
                </a:lnTo>
                <a:lnTo>
                  <a:pt x="400" y="161"/>
                </a:lnTo>
                <a:lnTo>
                  <a:pt x="408" y="160"/>
                </a:lnTo>
                <a:lnTo>
                  <a:pt x="408" y="161"/>
                </a:lnTo>
                <a:lnTo>
                  <a:pt x="408" y="161"/>
                </a:lnTo>
                <a:lnTo>
                  <a:pt x="409" y="161"/>
                </a:lnTo>
                <a:lnTo>
                  <a:pt x="409" y="161"/>
                </a:lnTo>
                <a:lnTo>
                  <a:pt x="405" y="162"/>
                </a:lnTo>
                <a:lnTo>
                  <a:pt x="401" y="164"/>
                </a:lnTo>
                <a:lnTo>
                  <a:pt x="397" y="162"/>
                </a:lnTo>
                <a:lnTo>
                  <a:pt x="392" y="162"/>
                </a:lnTo>
                <a:lnTo>
                  <a:pt x="388" y="162"/>
                </a:lnTo>
                <a:lnTo>
                  <a:pt x="383" y="161"/>
                </a:lnTo>
                <a:lnTo>
                  <a:pt x="383" y="161"/>
                </a:lnTo>
                <a:lnTo>
                  <a:pt x="382" y="161"/>
                </a:lnTo>
                <a:lnTo>
                  <a:pt x="380" y="161"/>
                </a:lnTo>
                <a:lnTo>
                  <a:pt x="372" y="162"/>
                </a:lnTo>
                <a:lnTo>
                  <a:pt x="378" y="164"/>
                </a:lnTo>
                <a:lnTo>
                  <a:pt x="383" y="165"/>
                </a:lnTo>
                <a:lnTo>
                  <a:pt x="389" y="166"/>
                </a:lnTo>
                <a:lnTo>
                  <a:pt x="389" y="168"/>
                </a:lnTo>
                <a:lnTo>
                  <a:pt x="424" y="161"/>
                </a:lnTo>
                <a:lnTo>
                  <a:pt x="418" y="160"/>
                </a:lnTo>
                <a:lnTo>
                  <a:pt x="413" y="158"/>
                </a:lnTo>
                <a:lnTo>
                  <a:pt x="408" y="156"/>
                </a:lnTo>
                <a:close/>
                <a:moveTo>
                  <a:pt x="441" y="153"/>
                </a:moveTo>
                <a:lnTo>
                  <a:pt x="426" y="155"/>
                </a:lnTo>
                <a:lnTo>
                  <a:pt x="413" y="156"/>
                </a:lnTo>
                <a:lnTo>
                  <a:pt x="425" y="157"/>
                </a:lnTo>
                <a:lnTo>
                  <a:pt x="437" y="158"/>
                </a:lnTo>
                <a:lnTo>
                  <a:pt x="437" y="158"/>
                </a:lnTo>
                <a:lnTo>
                  <a:pt x="446" y="158"/>
                </a:lnTo>
                <a:lnTo>
                  <a:pt x="441" y="153"/>
                </a:lnTo>
                <a:close/>
                <a:moveTo>
                  <a:pt x="273" y="107"/>
                </a:moveTo>
                <a:lnTo>
                  <a:pt x="273" y="107"/>
                </a:lnTo>
                <a:lnTo>
                  <a:pt x="256" y="118"/>
                </a:lnTo>
                <a:lnTo>
                  <a:pt x="240" y="134"/>
                </a:lnTo>
                <a:lnTo>
                  <a:pt x="227" y="151"/>
                </a:lnTo>
                <a:lnTo>
                  <a:pt x="227" y="151"/>
                </a:lnTo>
                <a:lnTo>
                  <a:pt x="225" y="155"/>
                </a:lnTo>
                <a:lnTo>
                  <a:pt x="240" y="137"/>
                </a:lnTo>
                <a:lnTo>
                  <a:pt x="257" y="123"/>
                </a:lnTo>
                <a:lnTo>
                  <a:pt x="277" y="114"/>
                </a:lnTo>
                <a:lnTo>
                  <a:pt x="275" y="110"/>
                </a:lnTo>
                <a:lnTo>
                  <a:pt x="273" y="107"/>
                </a:lnTo>
                <a:close/>
                <a:moveTo>
                  <a:pt x="312" y="102"/>
                </a:moveTo>
                <a:lnTo>
                  <a:pt x="309" y="107"/>
                </a:lnTo>
                <a:lnTo>
                  <a:pt x="319" y="106"/>
                </a:lnTo>
                <a:lnTo>
                  <a:pt x="328" y="107"/>
                </a:lnTo>
                <a:lnTo>
                  <a:pt x="329" y="103"/>
                </a:lnTo>
                <a:lnTo>
                  <a:pt x="312" y="102"/>
                </a:lnTo>
                <a:close/>
                <a:moveTo>
                  <a:pt x="288" y="102"/>
                </a:moveTo>
                <a:lnTo>
                  <a:pt x="282" y="103"/>
                </a:lnTo>
                <a:lnTo>
                  <a:pt x="277" y="106"/>
                </a:lnTo>
                <a:lnTo>
                  <a:pt x="279" y="111"/>
                </a:lnTo>
                <a:lnTo>
                  <a:pt x="279" y="113"/>
                </a:lnTo>
                <a:lnTo>
                  <a:pt x="290" y="110"/>
                </a:lnTo>
                <a:lnTo>
                  <a:pt x="288" y="106"/>
                </a:lnTo>
                <a:lnTo>
                  <a:pt x="288" y="102"/>
                </a:lnTo>
                <a:close/>
                <a:moveTo>
                  <a:pt x="294" y="102"/>
                </a:moveTo>
                <a:lnTo>
                  <a:pt x="294" y="105"/>
                </a:lnTo>
                <a:lnTo>
                  <a:pt x="294" y="107"/>
                </a:lnTo>
                <a:lnTo>
                  <a:pt x="294" y="109"/>
                </a:lnTo>
                <a:lnTo>
                  <a:pt x="299" y="109"/>
                </a:lnTo>
                <a:lnTo>
                  <a:pt x="305" y="107"/>
                </a:lnTo>
                <a:lnTo>
                  <a:pt x="307" y="102"/>
                </a:lnTo>
                <a:lnTo>
                  <a:pt x="294" y="102"/>
                </a:lnTo>
                <a:close/>
                <a:moveTo>
                  <a:pt x="273" y="102"/>
                </a:moveTo>
                <a:lnTo>
                  <a:pt x="266" y="105"/>
                </a:lnTo>
                <a:lnTo>
                  <a:pt x="261" y="109"/>
                </a:lnTo>
                <a:lnTo>
                  <a:pt x="266" y="106"/>
                </a:lnTo>
                <a:lnTo>
                  <a:pt x="273" y="103"/>
                </a:lnTo>
                <a:lnTo>
                  <a:pt x="273" y="102"/>
                </a:lnTo>
                <a:close/>
                <a:moveTo>
                  <a:pt x="341" y="98"/>
                </a:moveTo>
                <a:lnTo>
                  <a:pt x="336" y="102"/>
                </a:lnTo>
                <a:lnTo>
                  <a:pt x="336" y="102"/>
                </a:lnTo>
                <a:lnTo>
                  <a:pt x="340" y="102"/>
                </a:lnTo>
                <a:lnTo>
                  <a:pt x="341" y="103"/>
                </a:lnTo>
                <a:lnTo>
                  <a:pt x="341" y="103"/>
                </a:lnTo>
                <a:lnTo>
                  <a:pt x="341" y="103"/>
                </a:lnTo>
                <a:lnTo>
                  <a:pt x="341" y="103"/>
                </a:lnTo>
                <a:lnTo>
                  <a:pt x="333" y="105"/>
                </a:lnTo>
                <a:lnTo>
                  <a:pt x="329" y="107"/>
                </a:lnTo>
                <a:lnTo>
                  <a:pt x="337" y="109"/>
                </a:lnTo>
                <a:lnTo>
                  <a:pt x="343" y="111"/>
                </a:lnTo>
                <a:lnTo>
                  <a:pt x="347" y="102"/>
                </a:lnTo>
                <a:lnTo>
                  <a:pt x="346" y="101"/>
                </a:lnTo>
                <a:lnTo>
                  <a:pt x="345" y="101"/>
                </a:lnTo>
                <a:lnTo>
                  <a:pt x="341" y="98"/>
                </a:lnTo>
                <a:close/>
                <a:moveTo>
                  <a:pt x="290" y="94"/>
                </a:moveTo>
                <a:lnTo>
                  <a:pt x="282" y="98"/>
                </a:lnTo>
                <a:lnTo>
                  <a:pt x="274" y="101"/>
                </a:lnTo>
                <a:lnTo>
                  <a:pt x="274" y="102"/>
                </a:lnTo>
                <a:lnTo>
                  <a:pt x="274" y="102"/>
                </a:lnTo>
                <a:lnTo>
                  <a:pt x="275" y="102"/>
                </a:lnTo>
                <a:lnTo>
                  <a:pt x="282" y="101"/>
                </a:lnTo>
                <a:lnTo>
                  <a:pt x="288" y="99"/>
                </a:lnTo>
                <a:lnTo>
                  <a:pt x="290" y="94"/>
                </a:lnTo>
                <a:close/>
                <a:moveTo>
                  <a:pt x="317" y="92"/>
                </a:moveTo>
                <a:lnTo>
                  <a:pt x="319" y="92"/>
                </a:lnTo>
                <a:lnTo>
                  <a:pt x="320" y="92"/>
                </a:lnTo>
                <a:lnTo>
                  <a:pt x="320" y="93"/>
                </a:lnTo>
                <a:lnTo>
                  <a:pt x="317" y="94"/>
                </a:lnTo>
                <a:lnTo>
                  <a:pt x="315" y="97"/>
                </a:lnTo>
                <a:lnTo>
                  <a:pt x="313" y="99"/>
                </a:lnTo>
                <a:lnTo>
                  <a:pt x="330" y="102"/>
                </a:lnTo>
                <a:lnTo>
                  <a:pt x="332" y="99"/>
                </a:lnTo>
                <a:lnTo>
                  <a:pt x="334" y="98"/>
                </a:lnTo>
                <a:lnTo>
                  <a:pt x="337" y="96"/>
                </a:lnTo>
                <a:lnTo>
                  <a:pt x="324" y="92"/>
                </a:lnTo>
                <a:lnTo>
                  <a:pt x="317" y="92"/>
                </a:lnTo>
                <a:close/>
                <a:moveTo>
                  <a:pt x="311" y="90"/>
                </a:moveTo>
                <a:lnTo>
                  <a:pt x="296" y="93"/>
                </a:lnTo>
                <a:lnTo>
                  <a:pt x="295" y="99"/>
                </a:lnTo>
                <a:lnTo>
                  <a:pt x="307" y="99"/>
                </a:lnTo>
                <a:lnTo>
                  <a:pt x="308" y="97"/>
                </a:lnTo>
                <a:lnTo>
                  <a:pt x="311" y="94"/>
                </a:lnTo>
                <a:lnTo>
                  <a:pt x="313" y="92"/>
                </a:lnTo>
                <a:lnTo>
                  <a:pt x="316" y="92"/>
                </a:lnTo>
                <a:lnTo>
                  <a:pt x="311" y="90"/>
                </a:lnTo>
                <a:close/>
                <a:moveTo>
                  <a:pt x="119" y="72"/>
                </a:moveTo>
                <a:lnTo>
                  <a:pt x="114" y="75"/>
                </a:lnTo>
                <a:lnTo>
                  <a:pt x="110" y="77"/>
                </a:lnTo>
                <a:lnTo>
                  <a:pt x="106" y="81"/>
                </a:lnTo>
                <a:lnTo>
                  <a:pt x="102" y="84"/>
                </a:lnTo>
                <a:lnTo>
                  <a:pt x="101" y="85"/>
                </a:lnTo>
                <a:lnTo>
                  <a:pt x="99" y="86"/>
                </a:lnTo>
                <a:lnTo>
                  <a:pt x="99" y="88"/>
                </a:lnTo>
                <a:lnTo>
                  <a:pt x="108" y="80"/>
                </a:lnTo>
                <a:lnTo>
                  <a:pt x="119" y="72"/>
                </a:lnTo>
                <a:close/>
                <a:moveTo>
                  <a:pt x="358" y="54"/>
                </a:moveTo>
                <a:lnTo>
                  <a:pt x="363" y="56"/>
                </a:lnTo>
                <a:lnTo>
                  <a:pt x="364" y="55"/>
                </a:lnTo>
                <a:lnTo>
                  <a:pt x="358" y="54"/>
                </a:lnTo>
                <a:close/>
                <a:moveTo>
                  <a:pt x="280" y="31"/>
                </a:moveTo>
                <a:lnTo>
                  <a:pt x="258" y="31"/>
                </a:lnTo>
                <a:lnTo>
                  <a:pt x="236" y="34"/>
                </a:lnTo>
                <a:lnTo>
                  <a:pt x="207" y="40"/>
                </a:lnTo>
                <a:lnTo>
                  <a:pt x="179" y="51"/>
                </a:lnTo>
                <a:lnTo>
                  <a:pt x="195" y="47"/>
                </a:lnTo>
                <a:lnTo>
                  <a:pt x="213" y="43"/>
                </a:lnTo>
                <a:lnTo>
                  <a:pt x="233" y="40"/>
                </a:lnTo>
                <a:lnTo>
                  <a:pt x="246" y="39"/>
                </a:lnTo>
                <a:lnTo>
                  <a:pt x="259" y="40"/>
                </a:lnTo>
                <a:lnTo>
                  <a:pt x="279" y="40"/>
                </a:lnTo>
                <a:lnTo>
                  <a:pt x="299" y="39"/>
                </a:lnTo>
                <a:lnTo>
                  <a:pt x="319" y="39"/>
                </a:lnTo>
                <a:lnTo>
                  <a:pt x="303" y="35"/>
                </a:lnTo>
                <a:lnTo>
                  <a:pt x="280" y="31"/>
                </a:lnTo>
                <a:close/>
                <a:moveTo>
                  <a:pt x="413" y="4"/>
                </a:moveTo>
                <a:lnTo>
                  <a:pt x="414" y="4"/>
                </a:lnTo>
                <a:lnTo>
                  <a:pt x="416" y="5"/>
                </a:lnTo>
                <a:lnTo>
                  <a:pt x="418" y="5"/>
                </a:lnTo>
                <a:lnTo>
                  <a:pt x="420" y="6"/>
                </a:lnTo>
                <a:lnTo>
                  <a:pt x="420" y="8"/>
                </a:lnTo>
                <a:lnTo>
                  <a:pt x="422" y="31"/>
                </a:lnTo>
                <a:lnTo>
                  <a:pt x="429" y="55"/>
                </a:lnTo>
                <a:lnTo>
                  <a:pt x="434" y="78"/>
                </a:lnTo>
                <a:lnTo>
                  <a:pt x="441" y="120"/>
                </a:lnTo>
                <a:lnTo>
                  <a:pt x="442" y="131"/>
                </a:lnTo>
                <a:lnTo>
                  <a:pt x="443" y="143"/>
                </a:lnTo>
                <a:lnTo>
                  <a:pt x="446" y="153"/>
                </a:lnTo>
                <a:lnTo>
                  <a:pt x="446" y="153"/>
                </a:lnTo>
                <a:lnTo>
                  <a:pt x="446" y="153"/>
                </a:lnTo>
                <a:lnTo>
                  <a:pt x="445" y="153"/>
                </a:lnTo>
                <a:lnTo>
                  <a:pt x="445" y="152"/>
                </a:lnTo>
                <a:lnTo>
                  <a:pt x="445" y="153"/>
                </a:lnTo>
                <a:lnTo>
                  <a:pt x="448" y="156"/>
                </a:lnTo>
                <a:lnTo>
                  <a:pt x="452" y="158"/>
                </a:lnTo>
                <a:lnTo>
                  <a:pt x="454" y="158"/>
                </a:lnTo>
                <a:lnTo>
                  <a:pt x="454" y="160"/>
                </a:lnTo>
                <a:lnTo>
                  <a:pt x="455" y="161"/>
                </a:lnTo>
                <a:lnTo>
                  <a:pt x="456" y="162"/>
                </a:lnTo>
                <a:lnTo>
                  <a:pt x="456" y="162"/>
                </a:lnTo>
                <a:lnTo>
                  <a:pt x="455" y="162"/>
                </a:lnTo>
                <a:lnTo>
                  <a:pt x="434" y="165"/>
                </a:lnTo>
                <a:lnTo>
                  <a:pt x="412" y="169"/>
                </a:lnTo>
                <a:lnTo>
                  <a:pt x="391" y="173"/>
                </a:lnTo>
                <a:lnTo>
                  <a:pt x="366" y="177"/>
                </a:lnTo>
                <a:lnTo>
                  <a:pt x="341" y="182"/>
                </a:lnTo>
                <a:lnTo>
                  <a:pt x="329" y="182"/>
                </a:lnTo>
                <a:lnTo>
                  <a:pt x="321" y="177"/>
                </a:lnTo>
                <a:lnTo>
                  <a:pt x="317" y="166"/>
                </a:lnTo>
                <a:lnTo>
                  <a:pt x="319" y="165"/>
                </a:lnTo>
                <a:lnTo>
                  <a:pt x="319" y="166"/>
                </a:lnTo>
                <a:lnTo>
                  <a:pt x="320" y="166"/>
                </a:lnTo>
                <a:lnTo>
                  <a:pt x="320" y="168"/>
                </a:lnTo>
                <a:lnTo>
                  <a:pt x="324" y="174"/>
                </a:lnTo>
                <a:lnTo>
                  <a:pt x="330" y="177"/>
                </a:lnTo>
                <a:lnTo>
                  <a:pt x="338" y="178"/>
                </a:lnTo>
                <a:lnTo>
                  <a:pt x="347" y="177"/>
                </a:lnTo>
                <a:lnTo>
                  <a:pt x="357" y="176"/>
                </a:lnTo>
                <a:lnTo>
                  <a:pt x="357" y="176"/>
                </a:lnTo>
                <a:lnTo>
                  <a:pt x="357" y="176"/>
                </a:lnTo>
                <a:lnTo>
                  <a:pt x="355" y="176"/>
                </a:lnTo>
                <a:lnTo>
                  <a:pt x="351" y="173"/>
                </a:lnTo>
                <a:lnTo>
                  <a:pt x="346" y="172"/>
                </a:lnTo>
                <a:lnTo>
                  <a:pt x="342" y="169"/>
                </a:lnTo>
                <a:lnTo>
                  <a:pt x="338" y="165"/>
                </a:lnTo>
                <a:lnTo>
                  <a:pt x="328" y="165"/>
                </a:lnTo>
                <a:lnTo>
                  <a:pt x="333" y="172"/>
                </a:lnTo>
                <a:lnTo>
                  <a:pt x="334" y="174"/>
                </a:lnTo>
                <a:lnTo>
                  <a:pt x="336" y="177"/>
                </a:lnTo>
                <a:lnTo>
                  <a:pt x="336" y="177"/>
                </a:lnTo>
                <a:lnTo>
                  <a:pt x="334" y="177"/>
                </a:lnTo>
                <a:lnTo>
                  <a:pt x="334" y="177"/>
                </a:lnTo>
                <a:lnTo>
                  <a:pt x="332" y="174"/>
                </a:lnTo>
                <a:lnTo>
                  <a:pt x="329" y="170"/>
                </a:lnTo>
                <a:lnTo>
                  <a:pt x="326" y="168"/>
                </a:lnTo>
                <a:lnTo>
                  <a:pt x="325" y="165"/>
                </a:lnTo>
                <a:lnTo>
                  <a:pt x="324" y="165"/>
                </a:lnTo>
                <a:lnTo>
                  <a:pt x="324" y="164"/>
                </a:lnTo>
                <a:lnTo>
                  <a:pt x="324" y="164"/>
                </a:lnTo>
                <a:lnTo>
                  <a:pt x="343" y="160"/>
                </a:lnTo>
                <a:lnTo>
                  <a:pt x="363" y="158"/>
                </a:lnTo>
                <a:lnTo>
                  <a:pt x="383" y="156"/>
                </a:lnTo>
                <a:lnTo>
                  <a:pt x="403" y="152"/>
                </a:lnTo>
                <a:lnTo>
                  <a:pt x="422" y="149"/>
                </a:lnTo>
                <a:lnTo>
                  <a:pt x="443" y="149"/>
                </a:lnTo>
                <a:lnTo>
                  <a:pt x="443" y="151"/>
                </a:lnTo>
                <a:lnTo>
                  <a:pt x="437" y="134"/>
                </a:lnTo>
                <a:lnTo>
                  <a:pt x="433" y="116"/>
                </a:lnTo>
                <a:lnTo>
                  <a:pt x="430" y="98"/>
                </a:lnTo>
                <a:lnTo>
                  <a:pt x="427" y="81"/>
                </a:lnTo>
                <a:lnTo>
                  <a:pt x="422" y="63"/>
                </a:lnTo>
                <a:lnTo>
                  <a:pt x="417" y="43"/>
                </a:lnTo>
                <a:lnTo>
                  <a:pt x="413" y="23"/>
                </a:lnTo>
                <a:lnTo>
                  <a:pt x="413" y="5"/>
                </a:lnTo>
                <a:lnTo>
                  <a:pt x="413" y="4"/>
                </a:lnTo>
                <a:close/>
                <a:moveTo>
                  <a:pt x="404" y="0"/>
                </a:moveTo>
                <a:lnTo>
                  <a:pt x="404" y="0"/>
                </a:lnTo>
                <a:lnTo>
                  <a:pt x="406" y="1"/>
                </a:lnTo>
                <a:lnTo>
                  <a:pt x="408" y="1"/>
                </a:lnTo>
                <a:lnTo>
                  <a:pt x="408" y="2"/>
                </a:lnTo>
                <a:lnTo>
                  <a:pt x="408" y="2"/>
                </a:lnTo>
                <a:lnTo>
                  <a:pt x="397" y="14"/>
                </a:lnTo>
                <a:lnTo>
                  <a:pt x="388" y="27"/>
                </a:lnTo>
                <a:lnTo>
                  <a:pt x="379" y="42"/>
                </a:lnTo>
                <a:lnTo>
                  <a:pt x="370" y="55"/>
                </a:lnTo>
                <a:lnTo>
                  <a:pt x="370" y="56"/>
                </a:lnTo>
                <a:lnTo>
                  <a:pt x="370" y="56"/>
                </a:lnTo>
                <a:lnTo>
                  <a:pt x="368" y="56"/>
                </a:lnTo>
                <a:lnTo>
                  <a:pt x="368" y="56"/>
                </a:lnTo>
                <a:lnTo>
                  <a:pt x="366" y="57"/>
                </a:lnTo>
                <a:lnTo>
                  <a:pt x="371" y="60"/>
                </a:lnTo>
                <a:lnTo>
                  <a:pt x="372" y="61"/>
                </a:lnTo>
                <a:lnTo>
                  <a:pt x="372" y="61"/>
                </a:lnTo>
                <a:lnTo>
                  <a:pt x="372" y="63"/>
                </a:lnTo>
                <a:lnTo>
                  <a:pt x="372" y="63"/>
                </a:lnTo>
                <a:lnTo>
                  <a:pt x="371" y="63"/>
                </a:lnTo>
                <a:lnTo>
                  <a:pt x="363" y="60"/>
                </a:lnTo>
                <a:lnTo>
                  <a:pt x="363" y="60"/>
                </a:lnTo>
                <a:lnTo>
                  <a:pt x="363" y="60"/>
                </a:lnTo>
                <a:lnTo>
                  <a:pt x="362" y="60"/>
                </a:lnTo>
                <a:lnTo>
                  <a:pt x="362" y="60"/>
                </a:lnTo>
                <a:lnTo>
                  <a:pt x="362" y="60"/>
                </a:lnTo>
                <a:lnTo>
                  <a:pt x="350" y="54"/>
                </a:lnTo>
                <a:lnTo>
                  <a:pt x="338" y="47"/>
                </a:lnTo>
                <a:lnTo>
                  <a:pt x="324" y="43"/>
                </a:lnTo>
                <a:lnTo>
                  <a:pt x="296" y="44"/>
                </a:lnTo>
                <a:lnTo>
                  <a:pt x="269" y="44"/>
                </a:lnTo>
                <a:lnTo>
                  <a:pt x="244" y="44"/>
                </a:lnTo>
                <a:lnTo>
                  <a:pt x="217" y="47"/>
                </a:lnTo>
                <a:lnTo>
                  <a:pt x="192" y="51"/>
                </a:lnTo>
                <a:lnTo>
                  <a:pt x="171" y="57"/>
                </a:lnTo>
                <a:lnTo>
                  <a:pt x="150" y="64"/>
                </a:lnTo>
                <a:lnTo>
                  <a:pt x="132" y="75"/>
                </a:lnTo>
                <a:lnTo>
                  <a:pt x="114" y="88"/>
                </a:lnTo>
                <a:lnTo>
                  <a:pt x="91" y="109"/>
                </a:lnTo>
                <a:lnTo>
                  <a:pt x="69" y="134"/>
                </a:lnTo>
                <a:lnTo>
                  <a:pt x="60" y="157"/>
                </a:lnTo>
                <a:lnTo>
                  <a:pt x="45" y="189"/>
                </a:lnTo>
                <a:lnTo>
                  <a:pt x="32" y="221"/>
                </a:lnTo>
                <a:lnTo>
                  <a:pt x="26" y="245"/>
                </a:lnTo>
                <a:lnTo>
                  <a:pt x="22" y="269"/>
                </a:lnTo>
                <a:lnTo>
                  <a:pt x="22" y="294"/>
                </a:lnTo>
                <a:lnTo>
                  <a:pt x="22" y="303"/>
                </a:lnTo>
                <a:lnTo>
                  <a:pt x="22" y="312"/>
                </a:lnTo>
                <a:lnTo>
                  <a:pt x="23" y="321"/>
                </a:lnTo>
                <a:lnTo>
                  <a:pt x="28" y="329"/>
                </a:lnTo>
                <a:lnTo>
                  <a:pt x="28" y="330"/>
                </a:lnTo>
                <a:lnTo>
                  <a:pt x="30" y="332"/>
                </a:lnTo>
                <a:lnTo>
                  <a:pt x="32" y="329"/>
                </a:lnTo>
                <a:lnTo>
                  <a:pt x="32" y="329"/>
                </a:lnTo>
                <a:lnTo>
                  <a:pt x="34" y="330"/>
                </a:lnTo>
                <a:lnTo>
                  <a:pt x="35" y="332"/>
                </a:lnTo>
                <a:lnTo>
                  <a:pt x="36" y="332"/>
                </a:lnTo>
                <a:lnTo>
                  <a:pt x="38" y="334"/>
                </a:lnTo>
                <a:lnTo>
                  <a:pt x="40" y="336"/>
                </a:lnTo>
                <a:lnTo>
                  <a:pt x="45" y="337"/>
                </a:lnTo>
                <a:lnTo>
                  <a:pt x="49" y="338"/>
                </a:lnTo>
                <a:lnTo>
                  <a:pt x="52" y="337"/>
                </a:lnTo>
                <a:lnTo>
                  <a:pt x="55" y="336"/>
                </a:lnTo>
                <a:lnTo>
                  <a:pt x="57" y="334"/>
                </a:lnTo>
                <a:lnTo>
                  <a:pt x="61" y="334"/>
                </a:lnTo>
                <a:lnTo>
                  <a:pt x="61" y="334"/>
                </a:lnTo>
                <a:lnTo>
                  <a:pt x="63" y="336"/>
                </a:lnTo>
                <a:lnTo>
                  <a:pt x="63" y="337"/>
                </a:lnTo>
                <a:lnTo>
                  <a:pt x="57" y="341"/>
                </a:lnTo>
                <a:lnTo>
                  <a:pt x="68" y="342"/>
                </a:lnTo>
                <a:lnTo>
                  <a:pt x="77" y="343"/>
                </a:lnTo>
                <a:lnTo>
                  <a:pt x="85" y="345"/>
                </a:lnTo>
                <a:lnTo>
                  <a:pt x="106" y="349"/>
                </a:lnTo>
                <a:lnTo>
                  <a:pt x="129" y="350"/>
                </a:lnTo>
                <a:lnTo>
                  <a:pt x="143" y="351"/>
                </a:lnTo>
                <a:lnTo>
                  <a:pt x="145" y="350"/>
                </a:lnTo>
                <a:lnTo>
                  <a:pt x="145" y="350"/>
                </a:lnTo>
                <a:lnTo>
                  <a:pt x="147" y="350"/>
                </a:lnTo>
                <a:lnTo>
                  <a:pt x="174" y="350"/>
                </a:lnTo>
                <a:lnTo>
                  <a:pt x="179" y="351"/>
                </a:lnTo>
                <a:lnTo>
                  <a:pt x="187" y="351"/>
                </a:lnTo>
                <a:lnTo>
                  <a:pt x="195" y="350"/>
                </a:lnTo>
                <a:lnTo>
                  <a:pt x="203" y="349"/>
                </a:lnTo>
                <a:lnTo>
                  <a:pt x="208" y="346"/>
                </a:lnTo>
                <a:lnTo>
                  <a:pt x="210" y="346"/>
                </a:lnTo>
                <a:lnTo>
                  <a:pt x="211" y="346"/>
                </a:lnTo>
                <a:lnTo>
                  <a:pt x="212" y="347"/>
                </a:lnTo>
                <a:lnTo>
                  <a:pt x="208" y="338"/>
                </a:lnTo>
                <a:lnTo>
                  <a:pt x="207" y="337"/>
                </a:lnTo>
                <a:lnTo>
                  <a:pt x="206" y="336"/>
                </a:lnTo>
                <a:lnTo>
                  <a:pt x="206" y="334"/>
                </a:lnTo>
                <a:lnTo>
                  <a:pt x="200" y="321"/>
                </a:lnTo>
                <a:lnTo>
                  <a:pt x="196" y="307"/>
                </a:lnTo>
                <a:lnTo>
                  <a:pt x="195" y="276"/>
                </a:lnTo>
                <a:lnTo>
                  <a:pt x="196" y="246"/>
                </a:lnTo>
                <a:lnTo>
                  <a:pt x="198" y="219"/>
                </a:lnTo>
                <a:lnTo>
                  <a:pt x="203" y="191"/>
                </a:lnTo>
                <a:lnTo>
                  <a:pt x="211" y="165"/>
                </a:lnTo>
                <a:lnTo>
                  <a:pt x="224" y="139"/>
                </a:lnTo>
                <a:lnTo>
                  <a:pt x="233" y="124"/>
                </a:lnTo>
                <a:lnTo>
                  <a:pt x="245" y="111"/>
                </a:lnTo>
                <a:lnTo>
                  <a:pt x="259" y="99"/>
                </a:lnTo>
                <a:lnTo>
                  <a:pt x="275" y="92"/>
                </a:lnTo>
                <a:lnTo>
                  <a:pt x="292" y="88"/>
                </a:lnTo>
                <a:lnTo>
                  <a:pt x="304" y="86"/>
                </a:lnTo>
                <a:lnTo>
                  <a:pt x="317" y="86"/>
                </a:lnTo>
                <a:lnTo>
                  <a:pt x="330" y="88"/>
                </a:lnTo>
                <a:lnTo>
                  <a:pt x="341" y="93"/>
                </a:lnTo>
                <a:lnTo>
                  <a:pt x="341" y="93"/>
                </a:lnTo>
                <a:lnTo>
                  <a:pt x="342" y="93"/>
                </a:lnTo>
                <a:lnTo>
                  <a:pt x="343" y="93"/>
                </a:lnTo>
                <a:lnTo>
                  <a:pt x="343" y="94"/>
                </a:lnTo>
                <a:lnTo>
                  <a:pt x="343" y="94"/>
                </a:lnTo>
                <a:lnTo>
                  <a:pt x="347" y="99"/>
                </a:lnTo>
                <a:lnTo>
                  <a:pt x="350" y="96"/>
                </a:lnTo>
                <a:lnTo>
                  <a:pt x="350" y="96"/>
                </a:lnTo>
                <a:lnTo>
                  <a:pt x="351" y="97"/>
                </a:lnTo>
                <a:lnTo>
                  <a:pt x="351" y="97"/>
                </a:lnTo>
                <a:lnTo>
                  <a:pt x="353" y="103"/>
                </a:lnTo>
                <a:lnTo>
                  <a:pt x="351" y="110"/>
                </a:lnTo>
                <a:lnTo>
                  <a:pt x="350" y="116"/>
                </a:lnTo>
                <a:lnTo>
                  <a:pt x="350" y="116"/>
                </a:lnTo>
                <a:lnTo>
                  <a:pt x="346" y="123"/>
                </a:lnTo>
                <a:lnTo>
                  <a:pt x="343" y="128"/>
                </a:lnTo>
                <a:lnTo>
                  <a:pt x="338" y="134"/>
                </a:lnTo>
                <a:lnTo>
                  <a:pt x="329" y="149"/>
                </a:lnTo>
                <a:lnTo>
                  <a:pt x="321" y="166"/>
                </a:lnTo>
                <a:lnTo>
                  <a:pt x="320" y="166"/>
                </a:lnTo>
                <a:lnTo>
                  <a:pt x="319" y="166"/>
                </a:lnTo>
                <a:lnTo>
                  <a:pt x="317" y="165"/>
                </a:lnTo>
                <a:lnTo>
                  <a:pt x="316" y="164"/>
                </a:lnTo>
                <a:lnTo>
                  <a:pt x="316" y="164"/>
                </a:lnTo>
                <a:lnTo>
                  <a:pt x="317" y="152"/>
                </a:lnTo>
                <a:lnTo>
                  <a:pt x="322" y="143"/>
                </a:lnTo>
                <a:lnTo>
                  <a:pt x="330" y="134"/>
                </a:lnTo>
                <a:lnTo>
                  <a:pt x="337" y="123"/>
                </a:lnTo>
                <a:lnTo>
                  <a:pt x="342" y="113"/>
                </a:lnTo>
                <a:lnTo>
                  <a:pt x="332" y="111"/>
                </a:lnTo>
                <a:lnTo>
                  <a:pt x="320" y="111"/>
                </a:lnTo>
                <a:lnTo>
                  <a:pt x="311" y="113"/>
                </a:lnTo>
                <a:lnTo>
                  <a:pt x="284" y="119"/>
                </a:lnTo>
                <a:lnTo>
                  <a:pt x="262" y="132"/>
                </a:lnTo>
                <a:lnTo>
                  <a:pt x="246" y="144"/>
                </a:lnTo>
                <a:lnTo>
                  <a:pt x="233" y="158"/>
                </a:lnTo>
                <a:lnTo>
                  <a:pt x="223" y="174"/>
                </a:lnTo>
                <a:lnTo>
                  <a:pt x="216" y="193"/>
                </a:lnTo>
                <a:lnTo>
                  <a:pt x="213" y="221"/>
                </a:lnTo>
                <a:lnTo>
                  <a:pt x="215" y="249"/>
                </a:lnTo>
                <a:lnTo>
                  <a:pt x="217" y="278"/>
                </a:lnTo>
                <a:lnTo>
                  <a:pt x="219" y="296"/>
                </a:lnTo>
                <a:lnTo>
                  <a:pt x="219" y="315"/>
                </a:lnTo>
                <a:lnTo>
                  <a:pt x="220" y="324"/>
                </a:lnTo>
                <a:lnTo>
                  <a:pt x="220" y="333"/>
                </a:lnTo>
                <a:lnTo>
                  <a:pt x="223" y="342"/>
                </a:lnTo>
                <a:lnTo>
                  <a:pt x="227" y="350"/>
                </a:lnTo>
                <a:lnTo>
                  <a:pt x="228" y="350"/>
                </a:lnTo>
                <a:lnTo>
                  <a:pt x="229" y="353"/>
                </a:lnTo>
                <a:lnTo>
                  <a:pt x="229" y="354"/>
                </a:lnTo>
                <a:lnTo>
                  <a:pt x="229" y="355"/>
                </a:lnTo>
                <a:lnTo>
                  <a:pt x="229" y="355"/>
                </a:lnTo>
                <a:lnTo>
                  <a:pt x="228" y="355"/>
                </a:lnTo>
                <a:lnTo>
                  <a:pt x="227" y="355"/>
                </a:lnTo>
                <a:lnTo>
                  <a:pt x="219" y="347"/>
                </a:lnTo>
                <a:lnTo>
                  <a:pt x="215" y="338"/>
                </a:lnTo>
                <a:lnTo>
                  <a:pt x="212" y="329"/>
                </a:lnTo>
                <a:lnTo>
                  <a:pt x="211" y="333"/>
                </a:lnTo>
                <a:lnTo>
                  <a:pt x="210" y="337"/>
                </a:lnTo>
                <a:lnTo>
                  <a:pt x="210" y="339"/>
                </a:lnTo>
                <a:lnTo>
                  <a:pt x="213" y="347"/>
                </a:lnTo>
                <a:lnTo>
                  <a:pt x="215" y="347"/>
                </a:lnTo>
                <a:lnTo>
                  <a:pt x="217" y="349"/>
                </a:lnTo>
                <a:lnTo>
                  <a:pt x="219" y="350"/>
                </a:lnTo>
                <a:lnTo>
                  <a:pt x="220" y="351"/>
                </a:lnTo>
                <a:lnTo>
                  <a:pt x="220" y="353"/>
                </a:lnTo>
                <a:lnTo>
                  <a:pt x="217" y="355"/>
                </a:lnTo>
                <a:lnTo>
                  <a:pt x="220" y="362"/>
                </a:lnTo>
                <a:lnTo>
                  <a:pt x="220" y="362"/>
                </a:lnTo>
                <a:lnTo>
                  <a:pt x="219" y="362"/>
                </a:lnTo>
                <a:lnTo>
                  <a:pt x="219" y="360"/>
                </a:lnTo>
                <a:lnTo>
                  <a:pt x="217" y="356"/>
                </a:lnTo>
                <a:lnTo>
                  <a:pt x="210" y="366"/>
                </a:lnTo>
                <a:lnTo>
                  <a:pt x="202" y="372"/>
                </a:lnTo>
                <a:lnTo>
                  <a:pt x="202" y="372"/>
                </a:lnTo>
                <a:lnTo>
                  <a:pt x="200" y="372"/>
                </a:lnTo>
                <a:lnTo>
                  <a:pt x="183" y="380"/>
                </a:lnTo>
                <a:lnTo>
                  <a:pt x="162" y="384"/>
                </a:lnTo>
                <a:lnTo>
                  <a:pt x="141" y="385"/>
                </a:lnTo>
                <a:lnTo>
                  <a:pt x="120" y="384"/>
                </a:lnTo>
                <a:lnTo>
                  <a:pt x="99" y="384"/>
                </a:lnTo>
                <a:lnTo>
                  <a:pt x="74" y="380"/>
                </a:lnTo>
                <a:lnTo>
                  <a:pt x="69" y="381"/>
                </a:lnTo>
                <a:lnTo>
                  <a:pt x="68" y="380"/>
                </a:lnTo>
                <a:lnTo>
                  <a:pt x="68" y="380"/>
                </a:lnTo>
                <a:lnTo>
                  <a:pt x="72" y="379"/>
                </a:lnTo>
                <a:lnTo>
                  <a:pt x="61" y="376"/>
                </a:lnTo>
                <a:lnTo>
                  <a:pt x="52" y="374"/>
                </a:lnTo>
                <a:lnTo>
                  <a:pt x="51" y="374"/>
                </a:lnTo>
                <a:lnTo>
                  <a:pt x="49" y="374"/>
                </a:lnTo>
                <a:lnTo>
                  <a:pt x="49" y="374"/>
                </a:lnTo>
                <a:lnTo>
                  <a:pt x="51" y="372"/>
                </a:lnTo>
                <a:lnTo>
                  <a:pt x="39" y="367"/>
                </a:lnTo>
                <a:lnTo>
                  <a:pt x="35" y="368"/>
                </a:lnTo>
                <a:lnTo>
                  <a:pt x="31" y="368"/>
                </a:lnTo>
                <a:lnTo>
                  <a:pt x="30" y="368"/>
                </a:lnTo>
                <a:lnTo>
                  <a:pt x="30" y="367"/>
                </a:lnTo>
                <a:lnTo>
                  <a:pt x="30" y="367"/>
                </a:lnTo>
                <a:lnTo>
                  <a:pt x="36" y="366"/>
                </a:lnTo>
                <a:lnTo>
                  <a:pt x="27" y="360"/>
                </a:lnTo>
                <a:lnTo>
                  <a:pt x="18" y="355"/>
                </a:lnTo>
                <a:lnTo>
                  <a:pt x="15" y="356"/>
                </a:lnTo>
                <a:lnTo>
                  <a:pt x="14" y="358"/>
                </a:lnTo>
                <a:lnTo>
                  <a:pt x="13" y="359"/>
                </a:lnTo>
                <a:lnTo>
                  <a:pt x="13" y="359"/>
                </a:lnTo>
                <a:lnTo>
                  <a:pt x="11" y="359"/>
                </a:lnTo>
                <a:lnTo>
                  <a:pt x="11" y="358"/>
                </a:lnTo>
                <a:lnTo>
                  <a:pt x="13" y="355"/>
                </a:lnTo>
                <a:lnTo>
                  <a:pt x="15" y="353"/>
                </a:lnTo>
                <a:lnTo>
                  <a:pt x="9" y="349"/>
                </a:lnTo>
                <a:lnTo>
                  <a:pt x="9" y="349"/>
                </a:lnTo>
                <a:lnTo>
                  <a:pt x="7" y="349"/>
                </a:lnTo>
                <a:lnTo>
                  <a:pt x="7" y="347"/>
                </a:lnTo>
                <a:lnTo>
                  <a:pt x="6" y="347"/>
                </a:lnTo>
                <a:lnTo>
                  <a:pt x="6" y="347"/>
                </a:lnTo>
                <a:lnTo>
                  <a:pt x="7" y="346"/>
                </a:lnTo>
                <a:lnTo>
                  <a:pt x="7" y="346"/>
                </a:lnTo>
                <a:lnTo>
                  <a:pt x="9" y="346"/>
                </a:lnTo>
                <a:lnTo>
                  <a:pt x="11" y="345"/>
                </a:lnTo>
                <a:lnTo>
                  <a:pt x="6" y="338"/>
                </a:lnTo>
                <a:lnTo>
                  <a:pt x="3" y="330"/>
                </a:lnTo>
                <a:lnTo>
                  <a:pt x="2" y="322"/>
                </a:lnTo>
                <a:lnTo>
                  <a:pt x="0" y="294"/>
                </a:lnTo>
                <a:lnTo>
                  <a:pt x="1" y="265"/>
                </a:lnTo>
                <a:lnTo>
                  <a:pt x="7" y="236"/>
                </a:lnTo>
                <a:lnTo>
                  <a:pt x="21" y="199"/>
                </a:lnTo>
                <a:lnTo>
                  <a:pt x="39" y="162"/>
                </a:lnTo>
                <a:lnTo>
                  <a:pt x="61" y="128"/>
                </a:lnTo>
                <a:lnTo>
                  <a:pt x="76" y="105"/>
                </a:lnTo>
                <a:lnTo>
                  <a:pt x="94" y="85"/>
                </a:lnTo>
                <a:lnTo>
                  <a:pt x="95" y="85"/>
                </a:lnTo>
                <a:lnTo>
                  <a:pt x="95" y="85"/>
                </a:lnTo>
                <a:lnTo>
                  <a:pt x="98" y="82"/>
                </a:lnTo>
                <a:lnTo>
                  <a:pt x="102" y="78"/>
                </a:lnTo>
                <a:lnTo>
                  <a:pt x="106" y="75"/>
                </a:lnTo>
                <a:lnTo>
                  <a:pt x="110" y="71"/>
                </a:lnTo>
                <a:lnTo>
                  <a:pt x="123" y="64"/>
                </a:lnTo>
                <a:lnTo>
                  <a:pt x="139" y="60"/>
                </a:lnTo>
                <a:lnTo>
                  <a:pt x="168" y="46"/>
                </a:lnTo>
                <a:lnTo>
                  <a:pt x="198" y="34"/>
                </a:lnTo>
                <a:lnTo>
                  <a:pt x="229" y="27"/>
                </a:lnTo>
                <a:lnTo>
                  <a:pt x="253" y="25"/>
                </a:lnTo>
                <a:lnTo>
                  <a:pt x="275" y="25"/>
                </a:lnTo>
                <a:lnTo>
                  <a:pt x="299" y="29"/>
                </a:lnTo>
                <a:lnTo>
                  <a:pt x="333" y="39"/>
                </a:lnTo>
                <a:lnTo>
                  <a:pt x="366" y="52"/>
                </a:lnTo>
                <a:lnTo>
                  <a:pt x="372" y="42"/>
                </a:lnTo>
                <a:lnTo>
                  <a:pt x="376" y="35"/>
                </a:lnTo>
                <a:lnTo>
                  <a:pt x="380" y="29"/>
                </a:lnTo>
                <a:lnTo>
                  <a:pt x="384" y="22"/>
                </a:lnTo>
                <a:lnTo>
                  <a:pt x="388" y="16"/>
                </a:lnTo>
                <a:lnTo>
                  <a:pt x="392" y="9"/>
                </a:lnTo>
                <a:lnTo>
                  <a:pt x="396" y="4"/>
                </a:lnTo>
                <a:lnTo>
                  <a:pt x="40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2695575" y="601663"/>
            <a:ext cx="1185863" cy="342900"/>
          </a:xfrm>
          <a:custGeom>
            <a:avLst/>
            <a:gdLst>
              <a:gd name="T0" fmla="*/ 56 w 747"/>
              <a:gd name="T1" fmla="*/ 34 h 216"/>
              <a:gd name="T2" fmla="*/ 10 w 747"/>
              <a:gd name="T3" fmla="*/ 97 h 216"/>
              <a:gd name="T4" fmla="*/ 23 w 747"/>
              <a:gd name="T5" fmla="*/ 160 h 216"/>
              <a:gd name="T6" fmla="*/ 29 w 747"/>
              <a:gd name="T7" fmla="*/ 134 h 216"/>
              <a:gd name="T8" fmla="*/ 60 w 747"/>
              <a:gd name="T9" fmla="*/ 58 h 216"/>
              <a:gd name="T10" fmla="*/ 119 w 747"/>
              <a:gd name="T11" fmla="*/ 12 h 216"/>
              <a:gd name="T12" fmla="*/ 210 w 747"/>
              <a:gd name="T13" fmla="*/ 18 h 216"/>
              <a:gd name="T14" fmla="*/ 348 w 747"/>
              <a:gd name="T15" fmla="*/ 108 h 216"/>
              <a:gd name="T16" fmla="*/ 527 w 747"/>
              <a:gd name="T17" fmla="*/ 157 h 216"/>
              <a:gd name="T18" fmla="*/ 622 w 747"/>
              <a:gd name="T19" fmla="*/ 135 h 216"/>
              <a:gd name="T20" fmla="*/ 657 w 747"/>
              <a:gd name="T21" fmla="*/ 96 h 216"/>
              <a:gd name="T22" fmla="*/ 593 w 747"/>
              <a:gd name="T23" fmla="*/ 56 h 216"/>
              <a:gd name="T24" fmla="*/ 581 w 747"/>
              <a:gd name="T25" fmla="*/ 35 h 216"/>
              <a:gd name="T26" fmla="*/ 622 w 747"/>
              <a:gd name="T27" fmla="*/ 66 h 216"/>
              <a:gd name="T28" fmla="*/ 678 w 747"/>
              <a:gd name="T29" fmla="*/ 94 h 216"/>
              <a:gd name="T30" fmla="*/ 684 w 747"/>
              <a:gd name="T31" fmla="*/ 94 h 216"/>
              <a:gd name="T32" fmla="*/ 655 w 747"/>
              <a:gd name="T33" fmla="*/ 157 h 216"/>
              <a:gd name="T34" fmla="*/ 639 w 747"/>
              <a:gd name="T35" fmla="*/ 197 h 216"/>
              <a:gd name="T36" fmla="*/ 701 w 747"/>
              <a:gd name="T37" fmla="*/ 117 h 216"/>
              <a:gd name="T38" fmla="*/ 670 w 747"/>
              <a:gd name="T39" fmla="*/ 72 h 216"/>
              <a:gd name="T40" fmla="*/ 605 w 747"/>
              <a:gd name="T41" fmla="*/ 47 h 216"/>
              <a:gd name="T42" fmla="*/ 586 w 747"/>
              <a:gd name="T43" fmla="*/ 35 h 216"/>
              <a:gd name="T44" fmla="*/ 582 w 747"/>
              <a:gd name="T45" fmla="*/ 31 h 216"/>
              <a:gd name="T46" fmla="*/ 582 w 747"/>
              <a:gd name="T47" fmla="*/ 30 h 216"/>
              <a:gd name="T48" fmla="*/ 626 w 747"/>
              <a:gd name="T49" fmla="*/ 49 h 216"/>
              <a:gd name="T50" fmla="*/ 743 w 747"/>
              <a:gd name="T51" fmla="*/ 77 h 216"/>
              <a:gd name="T52" fmla="*/ 745 w 747"/>
              <a:gd name="T53" fmla="*/ 79 h 216"/>
              <a:gd name="T54" fmla="*/ 743 w 747"/>
              <a:gd name="T55" fmla="*/ 84 h 216"/>
              <a:gd name="T56" fmla="*/ 716 w 747"/>
              <a:gd name="T57" fmla="*/ 106 h 216"/>
              <a:gd name="T58" fmla="*/ 644 w 747"/>
              <a:gd name="T59" fmla="*/ 194 h 216"/>
              <a:gd name="T60" fmla="*/ 631 w 747"/>
              <a:gd name="T61" fmla="*/ 215 h 216"/>
              <a:gd name="T62" fmla="*/ 630 w 747"/>
              <a:gd name="T63" fmla="*/ 216 h 216"/>
              <a:gd name="T64" fmla="*/ 626 w 747"/>
              <a:gd name="T65" fmla="*/ 214 h 216"/>
              <a:gd name="T66" fmla="*/ 630 w 747"/>
              <a:gd name="T67" fmla="*/ 210 h 216"/>
              <a:gd name="T68" fmla="*/ 665 w 747"/>
              <a:gd name="T69" fmla="*/ 118 h 216"/>
              <a:gd name="T70" fmla="*/ 585 w 747"/>
              <a:gd name="T71" fmla="*/ 163 h 216"/>
              <a:gd name="T72" fmla="*/ 505 w 747"/>
              <a:gd name="T73" fmla="*/ 174 h 216"/>
              <a:gd name="T74" fmla="*/ 353 w 747"/>
              <a:gd name="T75" fmla="*/ 131 h 216"/>
              <a:gd name="T76" fmla="*/ 256 w 747"/>
              <a:gd name="T77" fmla="*/ 66 h 216"/>
              <a:gd name="T78" fmla="*/ 162 w 747"/>
              <a:gd name="T79" fmla="*/ 13 h 216"/>
              <a:gd name="T80" fmla="*/ 140 w 747"/>
              <a:gd name="T81" fmla="*/ 13 h 216"/>
              <a:gd name="T82" fmla="*/ 102 w 747"/>
              <a:gd name="T83" fmla="*/ 26 h 216"/>
              <a:gd name="T84" fmla="*/ 46 w 747"/>
              <a:gd name="T85" fmla="*/ 91 h 216"/>
              <a:gd name="T86" fmla="*/ 38 w 747"/>
              <a:gd name="T87" fmla="*/ 152 h 216"/>
              <a:gd name="T88" fmla="*/ 78 w 747"/>
              <a:gd name="T89" fmla="*/ 174 h 216"/>
              <a:gd name="T90" fmla="*/ 110 w 747"/>
              <a:gd name="T91" fmla="*/ 146 h 216"/>
              <a:gd name="T92" fmla="*/ 103 w 747"/>
              <a:gd name="T93" fmla="*/ 121 h 216"/>
              <a:gd name="T94" fmla="*/ 84 w 747"/>
              <a:gd name="T95" fmla="*/ 125 h 216"/>
              <a:gd name="T96" fmla="*/ 84 w 747"/>
              <a:gd name="T97" fmla="*/ 134 h 216"/>
              <a:gd name="T98" fmla="*/ 76 w 747"/>
              <a:gd name="T99" fmla="*/ 135 h 216"/>
              <a:gd name="T100" fmla="*/ 73 w 747"/>
              <a:gd name="T101" fmla="*/ 130 h 216"/>
              <a:gd name="T102" fmla="*/ 109 w 747"/>
              <a:gd name="T103" fmla="*/ 115 h 216"/>
              <a:gd name="T104" fmla="*/ 116 w 747"/>
              <a:gd name="T105" fmla="*/ 140 h 216"/>
              <a:gd name="T106" fmla="*/ 67 w 747"/>
              <a:gd name="T107" fmla="*/ 184 h 216"/>
              <a:gd name="T108" fmla="*/ 6 w 747"/>
              <a:gd name="T109" fmla="*/ 151 h 216"/>
              <a:gd name="T110" fmla="*/ 15 w 747"/>
              <a:gd name="T111" fmla="*/ 71 h 216"/>
              <a:gd name="T112" fmla="*/ 95 w 747"/>
              <a:gd name="T113" fmla="*/ 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7" h="216">
                <a:moveTo>
                  <a:pt x="119" y="12"/>
                </a:moveTo>
                <a:lnTo>
                  <a:pt x="97" y="16"/>
                </a:lnTo>
                <a:lnTo>
                  <a:pt x="76" y="24"/>
                </a:lnTo>
                <a:lnTo>
                  <a:pt x="56" y="34"/>
                </a:lnTo>
                <a:lnTo>
                  <a:pt x="38" y="49"/>
                </a:lnTo>
                <a:lnTo>
                  <a:pt x="23" y="66"/>
                </a:lnTo>
                <a:lnTo>
                  <a:pt x="15" y="81"/>
                </a:lnTo>
                <a:lnTo>
                  <a:pt x="10" y="97"/>
                </a:lnTo>
                <a:lnTo>
                  <a:pt x="8" y="114"/>
                </a:lnTo>
                <a:lnTo>
                  <a:pt x="9" y="131"/>
                </a:lnTo>
                <a:lnTo>
                  <a:pt x="14" y="147"/>
                </a:lnTo>
                <a:lnTo>
                  <a:pt x="23" y="160"/>
                </a:lnTo>
                <a:lnTo>
                  <a:pt x="39" y="169"/>
                </a:lnTo>
                <a:lnTo>
                  <a:pt x="34" y="159"/>
                </a:lnTo>
                <a:lnTo>
                  <a:pt x="31" y="147"/>
                </a:lnTo>
                <a:lnTo>
                  <a:pt x="29" y="134"/>
                </a:lnTo>
                <a:lnTo>
                  <a:pt x="30" y="114"/>
                </a:lnTo>
                <a:lnTo>
                  <a:pt x="36" y="94"/>
                </a:lnTo>
                <a:lnTo>
                  <a:pt x="47" y="77"/>
                </a:lnTo>
                <a:lnTo>
                  <a:pt x="60" y="58"/>
                </a:lnTo>
                <a:lnTo>
                  <a:pt x="76" y="39"/>
                </a:lnTo>
                <a:lnTo>
                  <a:pt x="94" y="25"/>
                </a:lnTo>
                <a:lnTo>
                  <a:pt x="106" y="18"/>
                </a:lnTo>
                <a:lnTo>
                  <a:pt x="119" y="12"/>
                </a:lnTo>
                <a:close/>
                <a:moveTo>
                  <a:pt x="140" y="0"/>
                </a:moveTo>
                <a:lnTo>
                  <a:pt x="165" y="1"/>
                </a:lnTo>
                <a:lnTo>
                  <a:pt x="187" y="9"/>
                </a:lnTo>
                <a:lnTo>
                  <a:pt x="210" y="18"/>
                </a:lnTo>
                <a:lnTo>
                  <a:pt x="245" y="39"/>
                </a:lnTo>
                <a:lnTo>
                  <a:pt x="279" y="63"/>
                </a:lnTo>
                <a:lnTo>
                  <a:pt x="312" y="87"/>
                </a:lnTo>
                <a:lnTo>
                  <a:pt x="348" y="108"/>
                </a:lnTo>
                <a:lnTo>
                  <a:pt x="390" y="127"/>
                </a:lnTo>
                <a:lnTo>
                  <a:pt x="434" y="143"/>
                </a:lnTo>
                <a:lnTo>
                  <a:pt x="481" y="153"/>
                </a:lnTo>
                <a:lnTo>
                  <a:pt x="527" y="157"/>
                </a:lnTo>
                <a:lnTo>
                  <a:pt x="554" y="156"/>
                </a:lnTo>
                <a:lnTo>
                  <a:pt x="579" y="151"/>
                </a:lnTo>
                <a:lnTo>
                  <a:pt x="603" y="142"/>
                </a:lnTo>
                <a:lnTo>
                  <a:pt x="622" y="135"/>
                </a:lnTo>
                <a:lnTo>
                  <a:pt x="640" y="126"/>
                </a:lnTo>
                <a:lnTo>
                  <a:pt x="657" y="117"/>
                </a:lnTo>
                <a:lnTo>
                  <a:pt x="672" y="102"/>
                </a:lnTo>
                <a:lnTo>
                  <a:pt x="657" y="96"/>
                </a:lnTo>
                <a:lnTo>
                  <a:pt x="643" y="88"/>
                </a:lnTo>
                <a:lnTo>
                  <a:pt x="611" y="71"/>
                </a:lnTo>
                <a:lnTo>
                  <a:pt x="602" y="66"/>
                </a:lnTo>
                <a:lnTo>
                  <a:pt x="593" y="56"/>
                </a:lnTo>
                <a:lnTo>
                  <a:pt x="584" y="47"/>
                </a:lnTo>
                <a:lnTo>
                  <a:pt x="581" y="38"/>
                </a:lnTo>
                <a:lnTo>
                  <a:pt x="581" y="37"/>
                </a:lnTo>
                <a:lnTo>
                  <a:pt x="581" y="35"/>
                </a:lnTo>
                <a:lnTo>
                  <a:pt x="582" y="35"/>
                </a:lnTo>
                <a:lnTo>
                  <a:pt x="584" y="35"/>
                </a:lnTo>
                <a:lnTo>
                  <a:pt x="601" y="52"/>
                </a:lnTo>
                <a:lnTo>
                  <a:pt x="622" y="66"/>
                </a:lnTo>
                <a:lnTo>
                  <a:pt x="640" y="76"/>
                </a:lnTo>
                <a:lnTo>
                  <a:pt x="659" y="87"/>
                </a:lnTo>
                <a:lnTo>
                  <a:pt x="678" y="94"/>
                </a:lnTo>
                <a:lnTo>
                  <a:pt x="678" y="94"/>
                </a:lnTo>
                <a:lnTo>
                  <a:pt x="681" y="92"/>
                </a:lnTo>
                <a:lnTo>
                  <a:pt x="682" y="92"/>
                </a:lnTo>
                <a:lnTo>
                  <a:pt x="684" y="92"/>
                </a:lnTo>
                <a:lnTo>
                  <a:pt x="684" y="94"/>
                </a:lnTo>
                <a:lnTo>
                  <a:pt x="682" y="97"/>
                </a:lnTo>
                <a:lnTo>
                  <a:pt x="672" y="117"/>
                </a:lnTo>
                <a:lnTo>
                  <a:pt x="663" y="136"/>
                </a:lnTo>
                <a:lnTo>
                  <a:pt x="655" y="157"/>
                </a:lnTo>
                <a:lnTo>
                  <a:pt x="644" y="180"/>
                </a:lnTo>
                <a:lnTo>
                  <a:pt x="635" y="202"/>
                </a:lnTo>
                <a:lnTo>
                  <a:pt x="638" y="199"/>
                </a:lnTo>
                <a:lnTo>
                  <a:pt x="639" y="197"/>
                </a:lnTo>
                <a:lnTo>
                  <a:pt x="656" y="174"/>
                </a:lnTo>
                <a:lnTo>
                  <a:pt x="672" y="153"/>
                </a:lnTo>
                <a:lnTo>
                  <a:pt x="687" y="132"/>
                </a:lnTo>
                <a:lnTo>
                  <a:pt x="701" y="117"/>
                </a:lnTo>
                <a:lnTo>
                  <a:pt x="715" y="100"/>
                </a:lnTo>
                <a:lnTo>
                  <a:pt x="732" y="85"/>
                </a:lnTo>
                <a:lnTo>
                  <a:pt x="701" y="80"/>
                </a:lnTo>
                <a:lnTo>
                  <a:pt x="670" y="72"/>
                </a:lnTo>
                <a:lnTo>
                  <a:pt x="642" y="62"/>
                </a:lnTo>
                <a:lnTo>
                  <a:pt x="630" y="58"/>
                </a:lnTo>
                <a:lnTo>
                  <a:pt x="617" y="52"/>
                </a:lnTo>
                <a:lnTo>
                  <a:pt x="605" y="47"/>
                </a:lnTo>
                <a:lnTo>
                  <a:pt x="598" y="43"/>
                </a:lnTo>
                <a:lnTo>
                  <a:pt x="593" y="41"/>
                </a:lnTo>
                <a:lnTo>
                  <a:pt x="586" y="35"/>
                </a:lnTo>
                <a:lnTo>
                  <a:pt x="586" y="35"/>
                </a:lnTo>
                <a:lnTo>
                  <a:pt x="585" y="35"/>
                </a:lnTo>
                <a:lnTo>
                  <a:pt x="584" y="34"/>
                </a:lnTo>
                <a:lnTo>
                  <a:pt x="582" y="33"/>
                </a:lnTo>
                <a:lnTo>
                  <a:pt x="582" y="31"/>
                </a:lnTo>
                <a:lnTo>
                  <a:pt x="582" y="31"/>
                </a:lnTo>
                <a:lnTo>
                  <a:pt x="582" y="31"/>
                </a:lnTo>
                <a:lnTo>
                  <a:pt x="582" y="30"/>
                </a:lnTo>
                <a:lnTo>
                  <a:pt x="582" y="30"/>
                </a:lnTo>
                <a:lnTo>
                  <a:pt x="590" y="31"/>
                </a:lnTo>
                <a:lnTo>
                  <a:pt x="597" y="35"/>
                </a:lnTo>
                <a:lnTo>
                  <a:pt x="603" y="39"/>
                </a:lnTo>
                <a:lnTo>
                  <a:pt x="626" y="49"/>
                </a:lnTo>
                <a:lnTo>
                  <a:pt x="647" y="56"/>
                </a:lnTo>
                <a:lnTo>
                  <a:pt x="678" y="66"/>
                </a:lnTo>
                <a:lnTo>
                  <a:pt x="710" y="73"/>
                </a:lnTo>
                <a:lnTo>
                  <a:pt x="743" y="77"/>
                </a:lnTo>
                <a:lnTo>
                  <a:pt x="744" y="77"/>
                </a:lnTo>
                <a:lnTo>
                  <a:pt x="745" y="76"/>
                </a:lnTo>
                <a:lnTo>
                  <a:pt x="747" y="77"/>
                </a:lnTo>
                <a:lnTo>
                  <a:pt x="745" y="79"/>
                </a:lnTo>
                <a:lnTo>
                  <a:pt x="747" y="79"/>
                </a:lnTo>
                <a:lnTo>
                  <a:pt x="745" y="80"/>
                </a:lnTo>
                <a:lnTo>
                  <a:pt x="745" y="83"/>
                </a:lnTo>
                <a:lnTo>
                  <a:pt x="743" y="84"/>
                </a:lnTo>
                <a:lnTo>
                  <a:pt x="741" y="85"/>
                </a:lnTo>
                <a:lnTo>
                  <a:pt x="740" y="85"/>
                </a:lnTo>
                <a:lnTo>
                  <a:pt x="739" y="85"/>
                </a:lnTo>
                <a:lnTo>
                  <a:pt x="716" y="106"/>
                </a:lnTo>
                <a:lnTo>
                  <a:pt x="695" y="130"/>
                </a:lnTo>
                <a:lnTo>
                  <a:pt x="677" y="153"/>
                </a:lnTo>
                <a:lnTo>
                  <a:pt x="661" y="174"/>
                </a:lnTo>
                <a:lnTo>
                  <a:pt x="644" y="194"/>
                </a:lnTo>
                <a:lnTo>
                  <a:pt x="640" y="199"/>
                </a:lnTo>
                <a:lnTo>
                  <a:pt x="636" y="205"/>
                </a:lnTo>
                <a:lnTo>
                  <a:pt x="632" y="210"/>
                </a:lnTo>
                <a:lnTo>
                  <a:pt x="631" y="215"/>
                </a:lnTo>
                <a:lnTo>
                  <a:pt x="631" y="215"/>
                </a:lnTo>
                <a:lnTo>
                  <a:pt x="630" y="216"/>
                </a:lnTo>
                <a:lnTo>
                  <a:pt x="630" y="216"/>
                </a:lnTo>
                <a:lnTo>
                  <a:pt x="630" y="216"/>
                </a:lnTo>
                <a:lnTo>
                  <a:pt x="630" y="212"/>
                </a:lnTo>
                <a:lnTo>
                  <a:pt x="627" y="215"/>
                </a:lnTo>
                <a:lnTo>
                  <a:pt x="626" y="215"/>
                </a:lnTo>
                <a:lnTo>
                  <a:pt x="626" y="214"/>
                </a:lnTo>
                <a:lnTo>
                  <a:pt x="627" y="214"/>
                </a:lnTo>
                <a:lnTo>
                  <a:pt x="627" y="212"/>
                </a:lnTo>
                <a:lnTo>
                  <a:pt x="628" y="211"/>
                </a:lnTo>
                <a:lnTo>
                  <a:pt x="630" y="210"/>
                </a:lnTo>
                <a:lnTo>
                  <a:pt x="635" y="189"/>
                </a:lnTo>
                <a:lnTo>
                  <a:pt x="644" y="168"/>
                </a:lnTo>
                <a:lnTo>
                  <a:pt x="652" y="150"/>
                </a:lnTo>
                <a:lnTo>
                  <a:pt x="665" y="118"/>
                </a:lnTo>
                <a:lnTo>
                  <a:pt x="648" y="134"/>
                </a:lnTo>
                <a:lnTo>
                  <a:pt x="628" y="146"/>
                </a:lnTo>
                <a:lnTo>
                  <a:pt x="607" y="156"/>
                </a:lnTo>
                <a:lnTo>
                  <a:pt x="585" y="163"/>
                </a:lnTo>
                <a:lnTo>
                  <a:pt x="569" y="168"/>
                </a:lnTo>
                <a:lnTo>
                  <a:pt x="554" y="172"/>
                </a:lnTo>
                <a:lnTo>
                  <a:pt x="537" y="174"/>
                </a:lnTo>
                <a:lnTo>
                  <a:pt x="505" y="174"/>
                </a:lnTo>
                <a:lnTo>
                  <a:pt x="475" y="171"/>
                </a:lnTo>
                <a:lnTo>
                  <a:pt x="433" y="161"/>
                </a:lnTo>
                <a:lnTo>
                  <a:pt x="392" y="147"/>
                </a:lnTo>
                <a:lnTo>
                  <a:pt x="353" y="131"/>
                </a:lnTo>
                <a:lnTo>
                  <a:pt x="326" y="117"/>
                </a:lnTo>
                <a:lnTo>
                  <a:pt x="303" y="101"/>
                </a:lnTo>
                <a:lnTo>
                  <a:pt x="279" y="83"/>
                </a:lnTo>
                <a:lnTo>
                  <a:pt x="256" y="66"/>
                </a:lnTo>
                <a:lnTo>
                  <a:pt x="228" y="47"/>
                </a:lnTo>
                <a:lnTo>
                  <a:pt x="200" y="30"/>
                </a:lnTo>
                <a:lnTo>
                  <a:pt x="182" y="21"/>
                </a:lnTo>
                <a:lnTo>
                  <a:pt x="162" y="13"/>
                </a:lnTo>
                <a:lnTo>
                  <a:pt x="141" y="9"/>
                </a:lnTo>
                <a:lnTo>
                  <a:pt x="143" y="11"/>
                </a:lnTo>
                <a:lnTo>
                  <a:pt x="141" y="12"/>
                </a:lnTo>
                <a:lnTo>
                  <a:pt x="140" y="13"/>
                </a:lnTo>
                <a:lnTo>
                  <a:pt x="140" y="14"/>
                </a:lnTo>
                <a:lnTo>
                  <a:pt x="139" y="14"/>
                </a:lnTo>
                <a:lnTo>
                  <a:pt x="119" y="20"/>
                </a:lnTo>
                <a:lnTo>
                  <a:pt x="102" y="26"/>
                </a:lnTo>
                <a:lnTo>
                  <a:pt x="85" y="38"/>
                </a:lnTo>
                <a:lnTo>
                  <a:pt x="67" y="56"/>
                </a:lnTo>
                <a:lnTo>
                  <a:pt x="51" y="77"/>
                </a:lnTo>
                <a:lnTo>
                  <a:pt x="46" y="91"/>
                </a:lnTo>
                <a:lnTo>
                  <a:pt x="40" y="105"/>
                </a:lnTo>
                <a:lnTo>
                  <a:pt x="36" y="121"/>
                </a:lnTo>
                <a:lnTo>
                  <a:pt x="35" y="136"/>
                </a:lnTo>
                <a:lnTo>
                  <a:pt x="38" y="152"/>
                </a:lnTo>
                <a:lnTo>
                  <a:pt x="43" y="164"/>
                </a:lnTo>
                <a:lnTo>
                  <a:pt x="53" y="174"/>
                </a:lnTo>
                <a:lnTo>
                  <a:pt x="67" y="176"/>
                </a:lnTo>
                <a:lnTo>
                  <a:pt x="78" y="174"/>
                </a:lnTo>
                <a:lnTo>
                  <a:pt x="90" y="171"/>
                </a:lnTo>
                <a:lnTo>
                  <a:pt x="99" y="163"/>
                </a:lnTo>
                <a:lnTo>
                  <a:pt x="107" y="151"/>
                </a:lnTo>
                <a:lnTo>
                  <a:pt x="110" y="146"/>
                </a:lnTo>
                <a:lnTo>
                  <a:pt x="110" y="138"/>
                </a:lnTo>
                <a:lnTo>
                  <a:pt x="110" y="131"/>
                </a:lnTo>
                <a:lnTo>
                  <a:pt x="107" y="125"/>
                </a:lnTo>
                <a:lnTo>
                  <a:pt x="103" y="121"/>
                </a:lnTo>
                <a:lnTo>
                  <a:pt x="97" y="121"/>
                </a:lnTo>
                <a:lnTo>
                  <a:pt x="89" y="122"/>
                </a:lnTo>
                <a:lnTo>
                  <a:pt x="86" y="123"/>
                </a:lnTo>
                <a:lnTo>
                  <a:pt x="84" y="125"/>
                </a:lnTo>
                <a:lnTo>
                  <a:pt x="82" y="129"/>
                </a:lnTo>
                <a:lnTo>
                  <a:pt x="84" y="132"/>
                </a:lnTo>
                <a:lnTo>
                  <a:pt x="84" y="132"/>
                </a:lnTo>
                <a:lnTo>
                  <a:pt x="84" y="134"/>
                </a:lnTo>
                <a:lnTo>
                  <a:pt x="82" y="135"/>
                </a:lnTo>
                <a:lnTo>
                  <a:pt x="81" y="135"/>
                </a:lnTo>
                <a:lnTo>
                  <a:pt x="78" y="135"/>
                </a:lnTo>
                <a:lnTo>
                  <a:pt x="76" y="135"/>
                </a:lnTo>
                <a:lnTo>
                  <a:pt x="73" y="134"/>
                </a:lnTo>
                <a:lnTo>
                  <a:pt x="72" y="131"/>
                </a:lnTo>
                <a:lnTo>
                  <a:pt x="72" y="130"/>
                </a:lnTo>
                <a:lnTo>
                  <a:pt x="73" y="130"/>
                </a:lnTo>
                <a:lnTo>
                  <a:pt x="81" y="122"/>
                </a:lnTo>
                <a:lnTo>
                  <a:pt x="92" y="117"/>
                </a:lnTo>
                <a:lnTo>
                  <a:pt x="102" y="115"/>
                </a:lnTo>
                <a:lnTo>
                  <a:pt x="109" y="115"/>
                </a:lnTo>
                <a:lnTo>
                  <a:pt x="114" y="121"/>
                </a:lnTo>
                <a:lnTo>
                  <a:pt x="115" y="127"/>
                </a:lnTo>
                <a:lnTo>
                  <a:pt x="116" y="135"/>
                </a:lnTo>
                <a:lnTo>
                  <a:pt x="116" y="140"/>
                </a:lnTo>
                <a:lnTo>
                  <a:pt x="110" y="157"/>
                </a:lnTo>
                <a:lnTo>
                  <a:pt x="98" y="171"/>
                </a:lnTo>
                <a:lnTo>
                  <a:pt x="84" y="180"/>
                </a:lnTo>
                <a:lnTo>
                  <a:pt x="67" y="184"/>
                </a:lnTo>
                <a:lnTo>
                  <a:pt x="50" y="182"/>
                </a:lnTo>
                <a:lnTo>
                  <a:pt x="31" y="176"/>
                </a:lnTo>
                <a:lnTo>
                  <a:pt x="17" y="164"/>
                </a:lnTo>
                <a:lnTo>
                  <a:pt x="6" y="151"/>
                </a:lnTo>
                <a:lnTo>
                  <a:pt x="1" y="134"/>
                </a:lnTo>
                <a:lnTo>
                  <a:pt x="0" y="115"/>
                </a:lnTo>
                <a:lnTo>
                  <a:pt x="4" y="96"/>
                </a:lnTo>
                <a:lnTo>
                  <a:pt x="15" y="71"/>
                </a:lnTo>
                <a:lnTo>
                  <a:pt x="32" y="51"/>
                </a:lnTo>
                <a:lnTo>
                  <a:pt x="52" y="33"/>
                </a:lnTo>
                <a:lnTo>
                  <a:pt x="74" y="17"/>
                </a:lnTo>
                <a:lnTo>
                  <a:pt x="95" y="8"/>
                </a:lnTo>
                <a:lnTo>
                  <a:pt x="118" y="3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9142413" y="87313"/>
            <a:ext cx="336550" cy="349250"/>
          </a:xfrm>
          <a:custGeom>
            <a:avLst/>
            <a:gdLst>
              <a:gd name="T0" fmla="*/ 3 w 212"/>
              <a:gd name="T1" fmla="*/ 79 h 220"/>
              <a:gd name="T2" fmla="*/ 34 w 212"/>
              <a:gd name="T3" fmla="*/ 140 h 220"/>
              <a:gd name="T4" fmla="*/ 38 w 212"/>
              <a:gd name="T5" fmla="*/ 127 h 220"/>
              <a:gd name="T6" fmla="*/ 47 w 212"/>
              <a:gd name="T7" fmla="*/ 121 h 220"/>
              <a:gd name="T8" fmla="*/ 54 w 212"/>
              <a:gd name="T9" fmla="*/ 114 h 220"/>
              <a:gd name="T10" fmla="*/ 5 w 212"/>
              <a:gd name="T11" fmla="*/ 101 h 220"/>
              <a:gd name="T12" fmla="*/ 8 w 212"/>
              <a:gd name="T13" fmla="*/ 102 h 220"/>
              <a:gd name="T14" fmla="*/ 33 w 212"/>
              <a:gd name="T15" fmla="*/ 97 h 220"/>
              <a:gd name="T16" fmla="*/ 4 w 212"/>
              <a:gd name="T17" fmla="*/ 76 h 220"/>
              <a:gd name="T18" fmla="*/ 95 w 212"/>
              <a:gd name="T19" fmla="*/ 114 h 220"/>
              <a:gd name="T20" fmla="*/ 96 w 212"/>
              <a:gd name="T21" fmla="*/ 112 h 220"/>
              <a:gd name="T22" fmla="*/ 5 w 212"/>
              <a:gd name="T23" fmla="*/ 66 h 220"/>
              <a:gd name="T24" fmla="*/ 172 w 212"/>
              <a:gd name="T25" fmla="*/ 100 h 220"/>
              <a:gd name="T26" fmla="*/ 141 w 212"/>
              <a:gd name="T27" fmla="*/ 51 h 220"/>
              <a:gd name="T28" fmla="*/ 124 w 212"/>
              <a:gd name="T29" fmla="*/ 113 h 220"/>
              <a:gd name="T30" fmla="*/ 122 w 212"/>
              <a:gd name="T31" fmla="*/ 167 h 220"/>
              <a:gd name="T32" fmla="*/ 168 w 212"/>
              <a:gd name="T33" fmla="*/ 104 h 220"/>
              <a:gd name="T34" fmla="*/ 124 w 212"/>
              <a:gd name="T35" fmla="*/ 38 h 220"/>
              <a:gd name="T36" fmla="*/ 114 w 212"/>
              <a:gd name="T37" fmla="*/ 24 h 220"/>
              <a:gd name="T38" fmla="*/ 121 w 212"/>
              <a:gd name="T39" fmla="*/ 35 h 220"/>
              <a:gd name="T40" fmla="*/ 121 w 212"/>
              <a:gd name="T41" fmla="*/ 33 h 220"/>
              <a:gd name="T42" fmla="*/ 108 w 212"/>
              <a:gd name="T43" fmla="*/ 7 h 220"/>
              <a:gd name="T44" fmla="*/ 113 w 212"/>
              <a:gd name="T45" fmla="*/ 5 h 220"/>
              <a:gd name="T46" fmla="*/ 126 w 212"/>
              <a:gd name="T47" fmla="*/ 3 h 220"/>
              <a:gd name="T48" fmla="*/ 125 w 212"/>
              <a:gd name="T49" fmla="*/ 26 h 220"/>
              <a:gd name="T50" fmla="*/ 206 w 212"/>
              <a:gd name="T51" fmla="*/ 106 h 220"/>
              <a:gd name="T52" fmla="*/ 205 w 212"/>
              <a:gd name="T53" fmla="*/ 112 h 220"/>
              <a:gd name="T54" fmla="*/ 208 w 212"/>
              <a:gd name="T55" fmla="*/ 125 h 220"/>
              <a:gd name="T56" fmla="*/ 200 w 212"/>
              <a:gd name="T57" fmla="*/ 119 h 220"/>
              <a:gd name="T58" fmla="*/ 196 w 212"/>
              <a:gd name="T59" fmla="*/ 127 h 220"/>
              <a:gd name="T60" fmla="*/ 175 w 212"/>
              <a:gd name="T61" fmla="*/ 154 h 220"/>
              <a:gd name="T62" fmla="*/ 125 w 212"/>
              <a:gd name="T63" fmla="*/ 218 h 220"/>
              <a:gd name="T64" fmla="*/ 149 w 212"/>
              <a:gd name="T65" fmla="*/ 181 h 220"/>
              <a:gd name="T66" fmla="*/ 118 w 212"/>
              <a:gd name="T67" fmla="*/ 214 h 220"/>
              <a:gd name="T68" fmla="*/ 114 w 212"/>
              <a:gd name="T69" fmla="*/ 220 h 220"/>
              <a:gd name="T70" fmla="*/ 114 w 212"/>
              <a:gd name="T71" fmla="*/ 216 h 220"/>
              <a:gd name="T72" fmla="*/ 116 w 212"/>
              <a:gd name="T73" fmla="*/ 122 h 220"/>
              <a:gd name="T74" fmla="*/ 110 w 212"/>
              <a:gd name="T75" fmla="*/ 211 h 220"/>
              <a:gd name="T76" fmla="*/ 109 w 212"/>
              <a:gd name="T77" fmla="*/ 125 h 220"/>
              <a:gd name="T78" fmla="*/ 38 w 212"/>
              <a:gd name="T79" fmla="*/ 142 h 220"/>
              <a:gd name="T80" fmla="*/ 26 w 212"/>
              <a:gd name="T81" fmla="*/ 146 h 220"/>
              <a:gd name="T82" fmla="*/ 16 w 212"/>
              <a:gd name="T83" fmla="*/ 140 h 220"/>
              <a:gd name="T84" fmla="*/ 2 w 212"/>
              <a:gd name="T85" fmla="*/ 77 h 220"/>
              <a:gd name="T86" fmla="*/ 2 w 212"/>
              <a:gd name="T87" fmla="*/ 75 h 220"/>
              <a:gd name="T88" fmla="*/ 3 w 212"/>
              <a:gd name="T89" fmla="*/ 60 h 220"/>
              <a:gd name="T90" fmla="*/ 7 w 212"/>
              <a:gd name="T91" fmla="*/ 58 h 220"/>
              <a:gd name="T92" fmla="*/ 7 w 212"/>
              <a:gd name="T93" fmla="*/ 63 h 220"/>
              <a:gd name="T94" fmla="*/ 79 w 212"/>
              <a:gd name="T95" fmla="*/ 102 h 220"/>
              <a:gd name="T96" fmla="*/ 62 w 212"/>
              <a:gd name="T97" fmla="*/ 93 h 220"/>
              <a:gd name="T98" fmla="*/ 7 w 212"/>
              <a:gd name="T99" fmla="*/ 53 h 220"/>
              <a:gd name="T100" fmla="*/ 67 w 212"/>
              <a:gd name="T101" fmla="*/ 88 h 220"/>
              <a:gd name="T102" fmla="*/ 112 w 212"/>
              <a:gd name="T103" fmla="*/ 20 h 220"/>
              <a:gd name="T104" fmla="*/ 105 w 212"/>
              <a:gd name="T10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2" h="220">
                <a:moveTo>
                  <a:pt x="116" y="115"/>
                </a:moveTo>
                <a:lnTo>
                  <a:pt x="116" y="115"/>
                </a:lnTo>
                <a:lnTo>
                  <a:pt x="117" y="115"/>
                </a:lnTo>
                <a:lnTo>
                  <a:pt x="116" y="115"/>
                </a:lnTo>
                <a:close/>
                <a:moveTo>
                  <a:pt x="3" y="79"/>
                </a:moveTo>
                <a:lnTo>
                  <a:pt x="4" y="98"/>
                </a:lnTo>
                <a:lnTo>
                  <a:pt x="8" y="115"/>
                </a:lnTo>
                <a:lnTo>
                  <a:pt x="15" y="127"/>
                </a:lnTo>
                <a:lnTo>
                  <a:pt x="23" y="135"/>
                </a:lnTo>
                <a:lnTo>
                  <a:pt x="34" y="140"/>
                </a:lnTo>
                <a:lnTo>
                  <a:pt x="49" y="134"/>
                </a:lnTo>
                <a:lnTo>
                  <a:pt x="65" y="130"/>
                </a:lnTo>
                <a:lnTo>
                  <a:pt x="89" y="123"/>
                </a:lnTo>
                <a:lnTo>
                  <a:pt x="57" y="125"/>
                </a:lnTo>
                <a:lnTo>
                  <a:pt x="38" y="127"/>
                </a:lnTo>
                <a:lnTo>
                  <a:pt x="21" y="126"/>
                </a:lnTo>
                <a:lnTo>
                  <a:pt x="21" y="125"/>
                </a:lnTo>
                <a:lnTo>
                  <a:pt x="23" y="125"/>
                </a:lnTo>
                <a:lnTo>
                  <a:pt x="23" y="125"/>
                </a:lnTo>
                <a:lnTo>
                  <a:pt x="47" y="121"/>
                </a:lnTo>
                <a:lnTo>
                  <a:pt x="74" y="118"/>
                </a:lnTo>
                <a:lnTo>
                  <a:pt x="67" y="117"/>
                </a:lnTo>
                <a:lnTo>
                  <a:pt x="62" y="115"/>
                </a:lnTo>
                <a:lnTo>
                  <a:pt x="58" y="114"/>
                </a:lnTo>
                <a:lnTo>
                  <a:pt x="54" y="114"/>
                </a:lnTo>
                <a:lnTo>
                  <a:pt x="38" y="112"/>
                </a:lnTo>
                <a:lnTo>
                  <a:pt x="21" y="109"/>
                </a:lnTo>
                <a:lnTo>
                  <a:pt x="5" y="102"/>
                </a:lnTo>
                <a:lnTo>
                  <a:pt x="5" y="102"/>
                </a:lnTo>
                <a:lnTo>
                  <a:pt x="5" y="101"/>
                </a:lnTo>
                <a:lnTo>
                  <a:pt x="7" y="101"/>
                </a:lnTo>
                <a:lnTo>
                  <a:pt x="7" y="101"/>
                </a:lnTo>
                <a:lnTo>
                  <a:pt x="8" y="101"/>
                </a:lnTo>
                <a:lnTo>
                  <a:pt x="8" y="101"/>
                </a:lnTo>
                <a:lnTo>
                  <a:pt x="8" y="102"/>
                </a:lnTo>
                <a:lnTo>
                  <a:pt x="23" y="104"/>
                </a:lnTo>
                <a:lnTo>
                  <a:pt x="37" y="106"/>
                </a:lnTo>
                <a:lnTo>
                  <a:pt x="63" y="110"/>
                </a:lnTo>
                <a:lnTo>
                  <a:pt x="50" y="104"/>
                </a:lnTo>
                <a:lnTo>
                  <a:pt x="33" y="97"/>
                </a:lnTo>
                <a:lnTo>
                  <a:pt x="17" y="89"/>
                </a:lnTo>
                <a:lnTo>
                  <a:pt x="3" y="79"/>
                </a:lnTo>
                <a:close/>
                <a:moveTo>
                  <a:pt x="5" y="66"/>
                </a:moveTo>
                <a:lnTo>
                  <a:pt x="4" y="71"/>
                </a:lnTo>
                <a:lnTo>
                  <a:pt x="4" y="76"/>
                </a:lnTo>
                <a:lnTo>
                  <a:pt x="21" y="87"/>
                </a:lnTo>
                <a:lnTo>
                  <a:pt x="40" y="96"/>
                </a:lnTo>
                <a:lnTo>
                  <a:pt x="58" y="102"/>
                </a:lnTo>
                <a:lnTo>
                  <a:pt x="76" y="109"/>
                </a:lnTo>
                <a:lnTo>
                  <a:pt x="95" y="114"/>
                </a:lnTo>
                <a:lnTo>
                  <a:pt x="110" y="115"/>
                </a:lnTo>
                <a:lnTo>
                  <a:pt x="110" y="114"/>
                </a:lnTo>
                <a:lnTo>
                  <a:pt x="105" y="113"/>
                </a:lnTo>
                <a:lnTo>
                  <a:pt x="100" y="113"/>
                </a:lnTo>
                <a:lnTo>
                  <a:pt x="96" y="112"/>
                </a:lnTo>
                <a:lnTo>
                  <a:pt x="93" y="112"/>
                </a:lnTo>
                <a:lnTo>
                  <a:pt x="63" y="101"/>
                </a:lnTo>
                <a:lnTo>
                  <a:pt x="44" y="92"/>
                </a:lnTo>
                <a:lnTo>
                  <a:pt x="24" y="80"/>
                </a:lnTo>
                <a:lnTo>
                  <a:pt x="5" y="66"/>
                </a:lnTo>
                <a:close/>
                <a:moveTo>
                  <a:pt x="134" y="45"/>
                </a:moveTo>
                <a:lnTo>
                  <a:pt x="135" y="45"/>
                </a:lnTo>
                <a:lnTo>
                  <a:pt x="143" y="60"/>
                </a:lnTo>
                <a:lnTo>
                  <a:pt x="154" y="76"/>
                </a:lnTo>
                <a:lnTo>
                  <a:pt x="172" y="100"/>
                </a:lnTo>
                <a:lnTo>
                  <a:pt x="192" y="122"/>
                </a:lnTo>
                <a:lnTo>
                  <a:pt x="197" y="115"/>
                </a:lnTo>
                <a:lnTo>
                  <a:pt x="172" y="87"/>
                </a:lnTo>
                <a:lnTo>
                  <a:pt x="147" y="56"/>
                </a:lnTo>
                <a:lnTo>
                  <a:pt x="141" y="51"/>
                </a:lnTo>
                <a:lnTo>
                  <a:pt x="134" y="45"/>
                </a:lnTo>
                <a:close/>
                <a:moveTo>
                  <a:pt x="124" y="38"/>
                </a:moveTo>
                <a:lnTo>
                  <a:pt x="124" y="50"/>
                </a:lnTo>
                <a:lnTo>
                  <a:pt x="124" y="60"/>
                </a:lnTo>
                <a:lnTo>
                  <a:pt x="124" y="113"/>
                </a:lnTo>
                <a:lnTo>
                  <a:pt x="124" y="113"/>
                </a:lnTo>
                <a:lnTo>
                  <a:pt x="124" y="114"/>
                </a:lnTo>
                <a:lnTo>
                  <a:pt x="124" y="117"/>
                </a:lnTo>
                <a:lnTo>
                  <a:pt x="124" y="122"/>
                </a:lnTo>
                <a:lnTo>
                  <a:pt x="122" y="167"/>
                </a:lnTo>
                <a:lnTo>
                  <a:pt x="118" y="211"/>
                </a:lnTo>
                <a:lnTo>
                  <a:pt x="134" y="190"/>
                </a:lnTo>
                <a:lnTo>
                  <a:pt x="151" y="172"/>
                </a:lnTo>
                <a:lnTo>
                  <a:pt x="188" y="126"/>
                </a:lnTo>
                <a:lnTo>
                  <a:pt x="168" y="104"/>
                </a:lnTo>
                <a:lnTo>
                  <a:pt x="150" y="80"/>
                </a:lnTo>
                <a:lnTo>
                  <a:pt x="138" y="58"/>
                </a:lnTo>
                <a:lnTo>
                  <a:pt x="134" y="51"/>
                </a:lnTo>
                <a:lnTo>
                  <a:pt x="129" y="45"/>
                </a:lnTo>
                <a:lnTo>
                  <a:pt x="124" y="38"/>
                </a:lnTo>
                <a:close/>
                <a:moveTo>
                  <a:pt x="124" y="34"/>
                </a:moveTo>
                <a:lnTo>
                  <a:pt x="124" y="35"/>
                </a:lnTo>
                <a:lnTo>
                  <a:pt x="125" y="35"/>
                </a:lnTo>
                <a:lnTo>
                  <a:pt x="124" y="34"/>
                </a:lnTo>
                <a:close/>
                <a:moveTo>
                  <a:pt x="114" y="24"/>
                </a:moveTo>
                <a:lnTo>
                  <a:pt x="116" y="112"/>
                </a:lnTo>
                <a:lnTo>
                  <a:pt x="118" y="113"/>
                </a:lnTo>
                <a:lnTo>
                  <a:pt x="118" y="98"/>
                </a:lnTo>
                <a:lnTo>
                  <a:pt x="118" y="67"/>
                </a:lnTo>
                <a:lnTo>
                  <a:pt x="121" y="35"/>
                </a:lnTo>
                <a:lnTo>
                  <a:pt x="121" y="34"/>
                </a:lnTo>
                <a:lnTo>
                  <a:pt x="121" y="33"/>
                </a:lnTo>
                <a:lnTo>
                  <a:pt x="121" y="33"/>
                </a:lnTo>
                <a:lnTo>
                  <a:pt x="121" y="33"/>
                </a:lnTo>
                <a:lnTo>
                  <a:pt x="121" y="33"/>
                </a:lnTo>
                <a:lnTo>
                  <a:pt x="121" y="32"/>
                </a:lnTo>
                <a:lnTo>
                  <a:pt x="114" y="24"/>
                </a:lnTo>
                <a:close/>
                <a:moveTo>
                  <a:pt x="105" y="0"/>
                </a:moveTo>
                <a:lnTo>
                  <a:pt x="105" y="0"/>
                </a:lnTo>
                <a:lnTo>
                  <a:pt x="108" y="7"/>
                </a:lnTo>
                <a:lnTo>
                  <a:pt x="112" y="12"/>
                </a:lnTo>
                <a:lnTo>
                  <a:pt x="112" y="5"/>
                </a:lnTo>
                <a:lnTo>
                  <a:pt x="113" y="5"/>
                </a:lnTo>
                <a:lnTo>
                  <a:pt x="113" y="4"/>
                </a:lnTo>
                <a:lnTo>
                  <a:pt x="113" y="5"/>
                </a:lnTo>
                <a:lnTo>
                  <a:pt x="113" y="15"/>
                </a:lnTo>
                <a:lnTo>
                  <a:pt x="122" y="24"/>
                </a:lnTo>
                <a:lnTo>
                  <a:pt x="122" y="17"/>
                </a:lnTo>
                <a:lnTo>
                  <a:pt x="124" y="11"/>
                </a:lnTo>
                <a:lnTo>
                  <a:pt x="126" y="3"/>
                </a:lnTo>
                <a:lnTo>
                  <a:pt x="126" y="3"/>
                </a:lnTo>
                <a:lnTo>
                  <a:pt x="128" y="3"/>
                </a:lnTo>
                <a:lnTo>
                  <a:pt x="128" y="3"/>
                </a:lnTo>
                <a:lnTo>
                  <a:pt x="125" y="13"/>
                </a:lnTo>
                <a:lnTo>
                  <a:pt x="125" y="26"/>
                </a:lnTo>
                <a:lnTo>
                  <a:pt x="143" y="45"/>
                </a:lnTo>
                <a:lnTo>
                  <a:pt x="160" y="62"/>
                </a:lnTo>
                <a:lnTo>
                  <a:pt x="202" y="109"/>
                </a:lnTo>
                <a:lnTo>
                  <a:pt x="205" y="108"/>
                </a:lnTo>
                <a:lnTo>
                  <a:pt x="206" y="106"/>
                </a:lnTo>
                <a:lnTo>
                  <a:pt x="208" y="105"/>
                </a:lnTo>
                <a:lnTo>
                  <a:pt x="209" y="106"/>
                </a:lnTo>
                <a:lnTo>
                  <a:pt x="209" y="108"/>
                </a:lnTo>
                <a:lnTo>
                  <a:pt x="208" y="109"/>
                </a:lnTo>
                <a:lnTo>
                  <a:pt x="205" y="112"/>
                </a:lnTo>
                <a:lnTo>
                  <a:pt x="210" y="119"/>
                </a:lnTo>
                <a:lnTo>
                  <a:pt x="212" y="121"/>
                </a:lnTo>
                <a:lnTo>
                  <a:pt x="210" y="122"/>
                </a:lnTo>
                <a:lnTo>
                  <a:pt x="209" y="123"/>
                </a:lnTo>
                <a:lnTo>
                  <a:pt x="208" y="125"/>
                </a:lnTo>
                <a:lnTo>
                  <a:pt x="206" y="126"/>
                </a:lnTo>
                <a:lnTo>
                  <a:pt x="204" y="125"/>
                </a:lnTo>
                <a:lnTo>
                  <a:pt x="204" y="125"/>
                </a:lnTo>
                <a:lnTo>
                  <a:pt x="204" y="123"/>
                </a:lnTo>
                <a:lnTo>
                  <a:pt x="200" y="119"/>
                </a:lnTo>
                <a:lnTo>
                  <a:pt x="198" y="122"/>
                </a:lnTo>
                <a:lnTo>
                  <a:pt x="197" y="125"/>
                </a:lnTo>
                <a:lnTo>
                  <a:pt x="196" y="126"/>
                </a:lnTo>
                <a:lnTo>
                  <a:pt x="196" y="126"/>
                </a:lnTo>
                <a:lnTo>
                  <a:pt x="196" y="127"/>
                </a:lnTo>
                <a:lnTo>
                  <a:pt x="194" y="129"/>
                </a:lnTo>
                <a:lnTo>
                  <a:pt x="193" y="130"/>
                </a:lnTo>
                <a:lnTo>
                  <a:pt x="193" y="130"/>
                </a:lnTo>
                <a:lnTo>
                  <a:pt x="193" y="130"/>
                </a:lnTo>
                <a:lnTo>
                  <a:pt x="175" y="154"/>
                </a:lnTo>
                <a:lnTo>
                  <a:pt x="150" y="184"/>
                </a:lnTo>
                <a:lnTo>
                  <a:pt x="141" y="194"/>
                </a:lnTo>
                <a:lnTo>
                  <a:pt x="131" y="205"/>
                </a:lnTo>
                <a:lnTo>
                  <a:pt x="125" y="218"/>
                </a:lnTo>
                <a:lnTo>
                  <a:pt x="125" y="218"/>
                </a:lnTo>
                <a:lnTo>
                  <a:pt x="125" y="218"/>
                </a:lnTo>
                <a:lnTo>
                  <a:pt x="124" y="218"/>
                </a:lnTo>
                <a:lnTo>
                  <a:pt x="129" y="205"/>
                </a:lnTo>
                <a:lnTo>
                  <a:pt x="138" y="193"/>
                </a:lnTo>
                <a:lnTo>
                  <a:pt x="149" y="181"/>
                </a:lnTo>
                <a:lnTo>
                  <a:pt x="158" y="171"/>
                </a:lnTo>
                <a:lnTo>
                  <a:pt x="177" y="143"/>
                </a:lnTo>
                <a:lnTo>
                  <a:pt x="158" y="168"/>
                </a:lnTo>
                <a:lnTo>
                  <a:pt x="138" y="190"/>
                </a:lnTo>
                <a:lnTo>
                  <a:pt x="118" y="214"/>
                </a:lnTo>
                <a:lnTo>
                  <a:pt x="118" y="214"/>
                </a:lnTo>
                <a:lnTo>
                  <a:pt x="118" y="215"/>
                </a:lnTo>
                <a:lnTo>
                  <a:pt x="117" y="216"/>
                </a:lnTo>
                <a:lnTo>
                  <a:pt x="116" y="219"/>
                </a:lnTo>
                <a:lnTo>
                  <a:pt x="114" y="220"/>
                </a:lnTo>
                <a:lnTo>
                  <a:pt x="114" y="220"/>
                </a:lnTo>
                <a:lnTo>
                  <a:pt x="114" y="219"/>
                </a:lnTo>
                <a:lnTo>
                  <a:pt x="116" y="218"/>
                </a:lnTo>
                <a:lnTo>
                  <a:pt x="114" y="216"/>
                </a:lnTo>
                <a:lnTo>
                  <a:pt x="114" y="216"/>
                </a:lnTo>
                <a:lnTo>
                  <a:pt x="114" y="197"/>
                </a:lnTo>
                <a:lnTo>
                  <a:pt x="117" y="176"/>
                </a:lnTo>
                <a:lnTo>
                  <a:pt x="118" y="156"/>
                </a:lnTo>
                <a:lnTo>
                  <a:pt x="118" y="122"/>
                </a:lnTo>
                <a:lnTo>
                  <a:pt x="116" y="122"/>
                </a:lnTo>
                <a:lnTo>
                  <a:pt x="116" y="165"/>
                </a:lnTo>
                <a:lnTo>
                  <a:pt x="113" y="209"/>
                </a:lnTo>
                <a:lnTo>
                  <a:pt x="112" y="209"/>
                </a:lnTo>
                <a:lnTo>
                  <a:pt x="112" y="210"/>
                </a:lnTo>
                <a:lnTo>
                  <a:pt x="110" y="211"/>
                </a:lnTo>
                <a:lnTo>
                  <a:pt x="109" y="211"/>
                </a:lnTo>
                <a:lnTo>
                  <a:pt x="109" y="211"/>
                </a:lnTo>
                <a:lnTo>
                  <a:pt x="109" y="168"/>
                </a:lnTo>
                <a:lnTo>
                  <a:pt x="110" y="125"/>
                </a:lnTo>
                <a:lnTo>
                  <a:pt x="109" y="125"/>
                </a:lnTo>
                <a:lnTo>
                  <a:pt x="109" y="126"/>
                </a:lnTo>
                <a:lnTo>
                  <a:pt x="62" y="135"/>
                </a:lnTo>
                <a:lnTo>
                  <a:pt x="38" y="140"/>
                </a:lnTo>
                <a:lnTo>
                  <a:pt x="40" y="142"/>
                </a:lnTo>
                <a:lnTo>
                  <a:pt x="38" y="142"/>
                </a:lnTo>
                <a:lnTo>
                  <a:pt x="38" y="143"/>
                </a:lnTo>
                <a:lnTo>
                  <a:pt x="37" y="144"/>
                </a:lnTo>
                <a:lnTo>
                  <a:pt x="33" y="144"/>
                </a:lnTo>
                <a:lnTo>
                  <a:pt x="29" y="144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4"/>
                </a:lnTo>
                <a:lnTo>
                  <a:pt x="28" y="144"/>
                </a:lnTo>
                <a:lnTo>
                  <a:pt x="16" y="140"/>
                </a:lnTo>
                <a:lnTo>
                  <a:pt x="9" y="131"/>
                </a:lnTo>
                <a:lnTo>
                  <a:pt x="4" y="119"/>
                </a:lnTo>
                <a:lnTo>
                  <a:pt x="2" y="105"/>
                </a:lnTo>
                <a:lnTo>
                  <a:pt x="2" y="91"/>
                </a:lnTo>
                <a:lnTo>
                  <a:pt x="2" y="77"/>
                </a:lnTo>
                <a:lnTo>
                  <a:pt x="0" y="76"/>
                </a:lnTo>
                <a:lnTo>
                  <a:pt x="0" y="75"/>
                </a:lnTo>
                <a:lnTo>
                  <a:pt x="0" y="75"/>
                </a:lnTo>
                <a:lnTo>
                  <a:pt x="0" y="75"/>
                </a:lnTo>
                <a:lnTo>
                  <a:pt x="2" y="75"/>
                </a:lnTo>
                <a:lnTo>
                  <a:pt x="3" y="68"/>
                </a:lnTo>
                <a:lnTo>
                  <a:pt x="4" y="63"/>
                </a:lnTo>
                <a:lnTo>
                  <a:pt x="2" y="62"/>
                </a:lnTo>
                <a:lnTo>
                  <a:pt x="2" y="60"/>
                </a:lnTo>
                <a:lnTo>
                  <a:pt x="3" y="60"/>
                </a:lnTo>
                <a:lnTo>
                  <a:pt x="4" y="62"/>
                </a:lnTo>
                <a:lnTo>
                  <a:pt x="5" y="59"/>
                </a:lnTo>
                <a:lnTo>
                  <a:pt x="5" y="58"/>
                </a:lnTo>
                <a:lnTo>
                  <a:pt x="5" y="58"/>
                </a:lnTo>
                <a:lnTo>
                  <a:pt x="7" y="58"/>
                </a:lnTo>
                <a:lnTo>
                  <a:pt x="7" y="56"/>
                </a:lnTo>
                <a:lnTo>
                  <a:pt x="8" y="56"/>
                </a:lnTo>
                <a:lnTo>
                  <a:pt x="9" y="56"/>
                </a:lnTo>
                <a:lnTo>
                  <a:pt x="8" y="58"/>
                </a:lnTo>
                <a:lnTo>
                  <a:pt x="7" y="63"/>
                </a:lnTo>
                <a:lnTo>
                  <a:pt x="16" y="70"/>
                </a:lnTo>
                <a:lnTo>
                  <a:pt x="26" y="76"/>
                </a:lnTo>
                <a:lnTo>
                  <a:pt x="41" y="84"/>
                </a:lnTo>
                <a:lnTo>
                  <a:pt x="55" y="92"/>
                </a:lnTo>
                <a:lnTo>
                  <a:pt x="79" y="102"/>
                </a:lnTo>
                <a:lnTo>
                  <a:pt x="103" y="109"/>
                </a:lnTo>
                <a:lnTo>
                  <a:pt x="96" y="106"/>
                </a:lnTo>
                <a:lnTo>
                  <a:pt x="89" y="105"/>
                </a:lnTo>
                <a:lnTo>
                  <a:pt x="84" y="102"/>
                </a:lnTo>
                <a:lnTo>
                  <a:pt x="62" y="93"/>
                </a:lnTo>
                <a:lnTo>
                  <a:pt x="45" y="84"/>
                </a:lnTo>
                <a:lnTo>
                  <a:pt x="28" y="75"/>
                </a:lnTo>
                <a:lnTo>
                  <a:pt x="17" y="64"/>
                </a:lnTo>
                <a:lnTo>
                  <a:pt x="7" y="54"/>
                </a:lnTo>
                <a:lnTo>
                  <a:pt x="7" y="53"/>
                </a:lnTo>
                <a:lnTo>
                  <a:pt x="8" y="53"/>
                </a:lnTo>
                <a:lnTo>
                  <a:pt x="8" y="53"/>
                </a:lnTo>
                <a:lnTo>
                  <a:pt x="23" y="63"/>
                </a:lnTo>
                <a:lnTo>
                  <a:pt x="37" y="74"/>
                </a:lnTo>
                <a:lnTo>
                  <a:pt x="67" y="88"/>
                </a:lnTo>
                <a:lnTo>
                  <a:pt x="84" y="96"/>
                </a:lnTo>
                <a:lnTo>
                  <a:pt x="101" y="102"/>
                </a:lnTo>
                <a:lnTo>
                  <a:pt x="107" y="104"/>
                </a:lnTo>
                <a:lnTo>
                  <a:pt x="110" y="105"/>
                </a:lnTo>
                <a:lnTo>
                  <a:pt x="112" y="20"/>
                </a:lnTo>
                <a:lnTo>
                  <a:pt x="108" y="15"/>
                </a:lnTo>
                <a:lnTo>
                  <a:pt x="105" y="8"/>
                </a:lnTo>
                <a:lnTo>
                  <a:pt x="104" y="1"/>
                </a:lnTo>
                <a:lnTo>
                  <a:pt x="104" y="1"/>
                </a:lnTo>
                <a:lnTo>
                  <a:pt x="105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6"/>
          <p:cNvSpPr>
            <a:spLocks/>
          </p:cNvSpPr>
          <p:nvPr/>
        </p:nvSpPr>
        <p:spPr bwMode="auto">
          <a:xfrm>
            <a:off x="8763000" y="4763"/>
            <a:ext cx="227013" cy="384175"/>
          </a:xfrm>
          <a:custGeom>
            <a:avLst/>
            <a:gdLst>
              <a:gd name="T0" fmla="*/ 93 w 143"/>
              <a:gd name="T1" fmla="*/ 0 h 242"/>
              <a:gd name="T2" fmla="*/ 108 w 143"/>
              <a:gd name="T3" fmla="*/ 23 h 242"/>
              <a:gd name="T4" fmla="*/ 124 w 143"/>
              <a:gd name="T5" fmla="*/ 51 h 242"/>
              <a:gd name="T6" fmla="*/ 130 w 143"/>
              <a:gd name="T7" fmla="*/ 63 h 242"/>
              <a:gd name="T8" fmla="*/ 136 w 143"/>
              <a:gd name="T9" fmla="*/ 67 h 242"/>
              <a:gd name="T10" fmla="*/ 137 w 143"/>
              <a:gd name="T11" fmla="*/ 68 h 242"/>
              <a:gd name="T12" fmla="*/ 139 w 143"/>
              <a:gd name="T13" fmla="*/ 68 h 242"/>
              <a:gd name="T14" fmla="*/ 142 w 143"/>
              <a:gd name="T15" fmla="*/ 68 h 242"/>
              <a:gd name="T16" fmla="*/ 141 w 143"/>
              <a:gd name="T17" fmla="*/ 76 h 242"/>
              <a:gd name="T18" fmla="*/ 142 w 143"/>
              <a:gd name="T19" fmla="*/ 80 h 242"/>
              <a:gd name="T20" fmla="*/ 142 w 143"/>
              <a:gd name="T21" fmla="*/ 84 h 242"/>
              <a:gd name="T22" fmla="*/ 139 w 143"/>
              <a:gd name="T23" fmla="*/ 87 h 242"/>
              <a:gd name="T24" fmla="*/ 134 w 143"/>
              <a:gd name="T25" fmla="*/ 87 h 242"/>
              <a:gd name="T26" fmla="*/ 132 w 143"/>
              <a:gd name="T27" fmla="*/ 98 h 242"/>
              <a:gd name="T28" fmla="*/ 121 w 143"/>
              <a:gd name="T29" fmla="*/ 116 h 242"/>
              <a:gd name="T30" fmla="*/ 113 w 143"/>
              <a:gd name="T31" fmla="*/ 147 h 242"/>
              <a:gd name="T32" fmla="*/ 112 w 143"/>
              <a:gd name="T33" fmla="*/ 150 h 242"/>
              <a:gd name="T34" fmla="*/ 108 w 143"/>
              <a:gd name="T35" fmla="*/ 154 h 242"/>
              <a:gd name="T36" fmla="*/ 103 w 143"/>
              <a:gd name="T37" fmla="*/ 154 h 242"/>
              <a:gd name="T38" fmla="*/ 100 w 143"/>
              <a:gd name="T39" fmla="*/ 137 h 242"/>
              <a:gd name="T40" fmla="*/ 109 w 143"/>
              <a:gd name="T41" fmla="*/ 110 h 242"/>
              <a:gd name="T42" fmla="*/ 118 w 143"/>
              <a:gd name="T43" fmla="*/ 85 h 242"/>
              <a:gd name="T44" fmla="*/ 95 w 143"/>
              <a:gd name="T45" fmla="*/ 76 h 242"/>
              <a:gd name="T46" fmla="*/ 53 w 143"/>
              <a:gd name="T47" fmla="*/ 93 h 242"/>
              <a:gd name="T48" fmla="*/ 21 w 143"/>
              <a:gd name="T49" fmla="*/ 128 h 242"/>
              <a:gd name="T50" fmla="*/ 12 w 143"/>
              <a:gd name="T51" fmla="*/ 169 h 242"/>
              <a:gd name="T52" fmla="*/ 24 w 143"/>
              <a:gd name="T53" fmla="*/ 199 h 242"/>
              <a:gd name="T54" fmla="*/ 49 w 143"/>
              <a:gd name="T55" fmla="*/ 219 h 242"/>
              <a:gd name="T56" fmla="*/ 80 w 143"/>
              <a:gd name="T57" fmla="*/ 230 h 242"/>
              <a:gd name="T58" fmla="*/ 116 w 143"/>
              <a:gd name="T59" fmla="*/ 234 h 242"/>
              <a:gd name="T60" fmla="*/ 117 w 143"/>
              <a:gd name="T61" fmla="*/ 236 h 242"/>
              <a:gd name="T62" fmla="*/ 117 w 143"/>
              <a:gd name="T63" fmla="*/ 240 h 242"/>
              <a:gd name="T64" fmla="*/ 114 w 143"/>
              <a:gd name="T65" fmla="*/ 242 h 242"/>
              <a:gd name="T66" fmla="*/ 95 w 143"/>
              <a:gd name="T67" fmla="*/ 242 h 242"/>
              <a:gd name="T68" fmla="*/ 57 w 143"/>
              <a:gd name="T69" fmla="*/ 237 h 242"/>
              <a:gd name="T70" fmla="*/ 25 w 143"/>
              <a:gd name="T71" fmla="*/ 221 h 242"/>
              <a:gd name="T72" fmla="*/ 4 w 143"/>
              <a:gd name="T73" fmla="*/ 190 h 242"/>
              <a:gd name="T74" fmla="*/ 0 w 143"/>
              <a:gd name="T75" fmla="*/ 153 h 242"/>
              <a:gd name="T76" fmla="*/ 20 w 143"/>
              <a:gd name="T77" fmla="*/ 112 h 242"/>
              <a:gd name="T78" fmla="*/ 61 w 143"/>
              <a:gd name="T79" fmla="*/ 76 h 242"/>
              <a:gd name="T80" fmla="*/ 112 w 143"/>
              <a:gd name="T81" fmla="*/ 63 h 242"/>
              <a:gd name="T82" fmla="*/ 101 w 143"/>
              <a:gd name="T83" fmla="*/ 42 h 242"/>
              <a:gd name="T84" fmla="*/ 84 w 143"/>
              <a:gd name="T85" fmla="*/ 10 h 242"/>
              <a:gd name="T86" fmla="*/ 84 w 143"/>
              <a:gd name="T87" fmla="*/ 5 h 242"/>
              <a:gd name="T88" fmla="*/ 88 w 143"/>
              <a:gd name="T89" fmla="*/ 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" h="242">
                <a:moveTo>
                  <a:pt x="91" y="0"/>
                </a:moveTo>
                <a:lnTo>
                  <a:pt x="93" y="0"/>
                </a:lnTo>
                <a:lnTo>
                  <a:pt x="95" y="1"/>
                </a:lnTo>
                <a:lnTo>
                  <a:pt x="108" y="23"/>
                </a:lnTo>
                <a:lnTo>
                  <a:pt x="120" y="46"/>
                </a:lnTo>
                <a:lnTo>
                  <a:pt x="124" y="51"/>
                </a:lnTo>
                <a:lnTo>
                  <a:pt x="128" y="56"/>
                </a:lnTo>
                <a:lnTo>
                  <a:pt x="130" y="63"/>
                </a:lnTo>
                <a:lnTo>
                  <a:pt x="133" y="67"/>
                </a:lnTo>
                <a:lnTo>
                  <a:pt x="136" y="67"/>
                </a:lnTo>
                <a:lnTo>
                  <a:pt x="136" y="68"/>
                </a:lnTo>
                <a:lnTo>
                  <a:pt x="137" y="68"/>
                </a:lnTo>
                <a:lnTo>
                  <a:pt x="138" y="68"/>
                </a:lnTo>
                <a:lnTo>
                  <a:pt x="139" y="68"/>
                </a:lnTo>
                <a:lnTo>
                  <a:pt x="141" y="68"/>
                </a:lnTo>
                <a:lnTo>
                  <a:pt x="142" y="68"/>
                </a:lnTo>
                <a:lnTo>
                  <a:pt x="142" y="70"/>
                </a:lnTo>
                <a:lnTo>
                  <a:pt x="141" y="76"/>
                </a:lnTo>
                <a:lnTo>
                  <a:pt x="141" y="77"/>
                </a:lnTo>
                <a:lnTo>
                  <a:pt x="142" y="80"/>
                </a:lnTo>
                <a:lnTo>
                  <a:pt x="143" y="81"/>
                </a:lnTo>
                <a:lnTo>
                  <a:pt x="142" y="84"/>
                </a:lnTo>
                <a:lnTo>
                  <a:pt x="141" y="86"/>
                </a:lnTo>
                <a:lnTo>
                  <a:pt x="139" y="87"/>
                </a:lnTo>
                <a:lnTo>
                  <a:pt x="137" y="89"/>
                </a:lnTo>
                <a:lnTo>
                  <a:pt x="134" y="87"/>
                </a:lnTo>
                <a:lnTo>
                  <a:pt x="133" y="93"/>
                </a:lnTo>
                <a:lnTo>
                  <a:pt x="132" y="98"/>
                </a:lnTo>
                <a:lnTo>
                  <a:pt x="129" y="103"/>
                </a:lnTo>
                <a:lnTo>
                  <a:pt x="121" y="116"/>
                </a:lnTo>
                <a:lnTo>
                  <a:pt x="116" y="131"/>
                </a:lnTo>
                <a:lnTo>
                  <a:pt x="113" y="147"/>
                </a:lnTo>
                <a:lnTo>
                  <a:pt x="113" y="149"/>
                </a:lnTo>
                <a:lnTo>
                  <a:pt x="112" y="150"/>
                </a:lnTo>
                <a:lnTo>
                  <a:pt x="109" y="153"/>
                </a:lnTo>
                <a:lnTo>
                  <a:pt x="108" y="154"/>
                </a:lnTo>
                <a:lnTo>
                  <a:pt x="105" y="154"/>
                </a:lnTo>
                <a:lnTo>
                  <a:pt x="103" y="154"/>
                </a:lnTo>
                <a:lnTo>
                  <a:pt x="101" y="152"/>
                </a:lnTo>
                <a:lnTo>
                  <a:pt x="100" y="137"/>
                </a:lnTo>
                <a:lnTo>
                  <a:pt x="103" y="123"/>
                </a:lnTo>
                <a:lnTo>
                  <a:pt x="109" y="110"/>
                </a:lnTo>
                <a:lnTo>
                  <a:pt x="114" y="95"/>
                </a:lnTo>
                <a:lnTo>
                  <a:pt x="118" y="85"/>
                </a:lnTo>
                <a:lnTo>
                  <a:pt x="117" y="74"/>
                </a:lnTo>
                <a:lnTo>
                  <a:pt x="95" y="76"/>
                </a:lnTo>
                <a:lnTo>
                  <a:pt x="72" y="82"/>
                </a:lnTo>
                <a:lnTo>
                  <a:pt x="53" y="93"/>
                </a:lnTo>
                <a:lnTo>
                  <a:pt x="34" y="108"/>
                </a:lnTo>
                <a:lnTo>
                  <a:pt x="21" y="128"/>
                </a:lnTo>
                <a:lnTo>
                  <a:pt x="13" y="149"/>
                </a:lnTo>
                <a:lnTo>
                  <a:pt x="12" y="169"/>
                </a:lnTo>
                <a:lnTo>
                  <a:pt x="16" y="185"/>
                </a:lnTo>
                <a:lnTo>
                  <a:pt x="24" y="199"/>
                </a:lnTo>
                <a:lnTo>
                  <a:pt x="34" y="209"/>
                </a:lnTo>
                <a:lnTo>
                  <a:pt x="49" y="219"/>
                </a:lnTo>
                <a:lnTo>
                  <a:pt x="65" y="225"/>
                </a:lnTo>
                <a:lnTo>
                  <a:pt x="80" y="230"/>
                </a:lnTo>
                <a:lnTo>
                  <a:pt x="99" y="233"/>
                </a:lnTo>
                <a:lnTo>
                  <a:pt x="116" y="234"/>
                </a:lnTo>
                <a:lnTo>
                  <a:pt x="117" y="234"/>
                </a:lnTo>
                <a:lnTo>
                  <a:pt x="117" y="236"/>
                </a:lnTo>
                <a:lnTo>
                  <a:pt x="117" y="237"/>
                </a:lnTo>
                <a:lnTo>
                  <a:pt x="117" y="240"/>
                </a:lnTo>
                <a:lnTo>
                  <a:pt x="116" y="241"/>
                </a:lnTo>
                <a:lnTo>
                  <a:pt x="114" y="242"/>
                </a:lnTo>
                <a:lnTo>
                  <a:pt x="112" y="242"/>
                </a:lnTo>
                <a:lnTo>
                  <a:pt x="95" y="242"/>
                </a:lnTo>
                <a:lnTo>
                  <a:pt x="75" y="241"/>
                </a:lnTo>
                <a:lnTo>
                  <a:pt x="57" y="237"/>
                </a:lnTo>
                <a:lnTo>
                  <a:pt x="41" y="230"/>
                </a:lnTo>
                <a:lnTo>
                  <a:pt x="25" y="221"/>
                </a:lnTo>
                <a:lnTo>
                  <a:pt x="13" y="207"/>
                </a:lnTo>
                <a:lnTo>
                  <a:pt x="4" y="190"/>
                </a:lnTo>
                <a:lnTo>
                  <a:pt x="0" y="171"/>
                </a:lnTo>
                <a:lnTo>
                  <a:pt x="0" y="153"/>
                </a:lnTo>
                <a:lnTo>
                  <a:pt x="7" y="135"/>
                </a:lnTo>
                <a:lnTo>
                  <a:pt x="20" y="112"/>
                </a:lnTo>
                <a:lnTo>
                  <a:pt x="38" y="93"/>
                </a:lnTo>
                <a:lnTo>
                  <a:pt x="61" y="76"/>
                </a:lnTo>
                <a:lnTo>
                  <a:pt x="86" y="65"/>
                </a:lnTo>
                <a:lnTo>
                  <a:pt x="112" y="63"/>
                </a:lnTo>
                <a:lnTo>
                  <a:pt x="103" y="46"/>
                </a:lnTo>
                <a:lnTo>
                  <a:pt x="101" y="42"/>
                </a:lnTo>
                <a:lnTo>
                  <a:pt x="92" y="26"/>
                </a:lnTo>
                <a:lnTo>
                  <a:pt x="84" y="10"/>
                </a:lnTo>
                <a:lnTo>
                  <a:pt x="84" y="7"/>
                </a:lnTo>
                <a:lnTo>
                  <a:pt x="84" y="5"/>
                </a:lnTo>
                <a:lnTo>
                  <a:pt x="86" y="2"/>
                </a:lnTo>
                <a:lnTo>
                  <a:pt x="88" y="1"/>
                </a:lnTo>
                <a:lnTo>
                  <a:pt x="9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7650163" y="73025"/>
            <a:ext cx="985838" cy="255588"/>
          </a:xfrm>
          <a:custGeom>
            <a:avLst/>
            <a:gdLst>
              <a:gd name="T0" fmla="*/ 330 w 621"/>
              <a:gd name="T1" fmla="*/ 9 h 161"/>
              <a:gd name="T2" fmla="*/ 332 w 621"/>
              <a:gd name="T3" fmla="*/ 18 h 161"/>
              <a:gd name="T4" fmla="*/ 369 w 621"/>
              <a:gd name="T5" fmla="*/ 37 h 161"/>
              <a:gd name="T6" fmla="*/ 385 w 621"/>
              <a:gd name="T7" fmla="*/ 47 h 161"/>
              <a:gd name="T8" fmla="*/ 391 w 621"/>
              <a:gd name="T9" fmla="*/ 55 h 161"/>
              <a:gd name="T10" fmla="*/ 393 w 621"/>
              <a:gd name="T11" fmla="*/ 63 h 161"/>
              <a:gd name="T12" fmla="*/ 391 w 621"/>
              <a:gd name="T13" fmla="*/ 67 h 161"/>
              <a:gd name="T14" fmla="*/ 386 w 621"/>
              <a:gd name="T15" fmla="*/ 64 h 161"/>
              <a:gd name="T16" fmla="*/ 314 w 621"/>
              <a:gd name="T17" fmla="*/ 65 h 161"/>
              <a:gd name="T18" fmla="*/ 93 w 621"/>
              <a:gd name="T19" fmla="*/ 63 h 161"/>
              <a:gd name="T20" fmla="*/ 29 w 621"/>
              <a:gd name="T21" fmla="*/ 68 h 161"/>
              <a:gd name="T22" fmla="*/ 25 w 621"/>
              <a:gd name="T23" fmla="*/ 117 h 161"/>
              <a:gd name="T24" fmla="*/ 170 w 621"/>
              <a:gd name="T25" fmla="*/ 105 h 161"/>
              <a:gd name="T26" fmla="*/ 397 w 621"/>
              <a:gd name="T27" fmla="*/ 84 h 161"/>
              <a:gd name="T28" fmla="*/ 405 w 621"/>
              <a:gd name="T29" fmla="*/ 86 h 161"/>
              <a:gd name="T30" fmla="*/ 407 w 621"/>
              <a:gd name="T31" fmla="*/ 93 h 161"/>
              <a:gd name="T32" fmla="*/ 403 w 621"/>
              <a:gd name="T33" fmla="*/ 97 h 161"/>
              <a:gd name="T34" fmla="*/ 386 w 621"/>
              <a:gd name="T35" fmla="*/ 104 h 161"/>
              <a:gd name="T36" fmla="*/ 372 w 621"/>
              <a:gd name="T37" fmla="*/ 114 h 161"/>
              <a:gd name="T38" fmla="*/ 336 w 621"/>
              <a:gd name="T39" fmla="*/ 140 h 161"/>
              <a:gd name="T40" fmla="*/ 452 w 621"/>
              <a:gd name="T41" fmla="*/ 107 h 161"/>
              <a:gd name="T42" fmla="*/ 587 w 621"/>
              <a:gd name="T43" fmla="*/ 86 h 161"/>
              <a:gd name="T44" fmla="*/ 478 w 621"/>
              <a:gd name="T45" fmla="*/ 56 h 161"/>
              <a:gd name="T46" fmla="*/ 394 w 621"/>
              <a:gd name="T47" fmla="*/ 22 h 161"/>
              <a:gd name="T48" fmla="*/ 344 w 621"/>
              <a:gd name="T49" fmla="*/ 10 h 161"/>
              <a:gd name="T50" fmla="*/ 313 w 621"/>
              <a:gd name="T51" fmla="*/ 0 h 161"/>
              <a:gd name="T52" fmla="*/ 395 w 621"/>
              <a:gd name="T53" fmla="*/ 13 h 161"/>
              <a:gd name="T54" fmla="*/ 490 w 621"/>
              <a:gd name="T55" fmla="*/ 48 h 161"/>
              <a:gd name="T56" fmla="*/ 616 w 621"/>
              <a:gd name="T57" fmla="*/ 86 h 161"/>
              <a:gd name="T58" fmla="*/ 620 w 621"/>
              <a:gd name="T59" fmla="*/ 90 h 161"/>
              <a:gd name="T60" fmla="*/ 621 w 621"/>
              <a:gd name="T61" fmla="*/ 96 h 161"/>
              <a:gd name="T62" fmla="*/ 577 w 621"/>
              <a:gd name="T63" fmla="*/ 100 h 161"/>
              <a:gd name="T64" fmla="*/ 457 w 621"/>
              <a:gd name="T65" fmla="*/ 119 h 161"/>
              <a:gd name="T66" fmla="*/ 346 w 621"/>
              <a:gd name="T67" fmla="*/ 152 h 161"/>
              <a:gd name="T68" fmla="*/ 304 w 621"/>
              <a:gd name="T69" fmla="*/ 160 h 161"/>
              <a:gd name="T70" fmla="*/ 298 w 621"/>
              <a:gd name="T71" fmla="*/ 152 h 161"/>
              <a:gd name="T72" fmla="*/ 342 w 621"/>
              <a:gd name="T73" fmla="*/ 121 h 161"/>
              <a:gd name="T74" fmla="*/ 293 w 621"/>
              <a:gd name="T75" fmla="*/ 109 h 161"/>
              <a:gd name="T76" fmla="*/ 82 w 621"/>
              <a:gd name="T77" fmla="*/ 134 h 161"/>
              <a:gd name="T78" fmla="*/ 6 w 621"/>
              <a:gd name="T79" fmla="*/ 148 h 161"/>
              <a:gd name="T80" fmla="*/ 0 w 621"/>
              <a:gd name="T81" fmla="*/ 139 h 161"/>
              <a:gd name="T82" fmla="*/ 15 w 621"/>
              <a:gd name="T83" fmla="*/ 101 h 161"/>
              <a:gd name="T84" fmla="*/ 13 w 621"/>
              <a:gd name="T85" fmla="*/ 63 h 161"/>
              <a:gd name="T86" fmla="*/ 12 w 621"/>
              <a:gd name="T87" fmla="*/ 56 h 161"/>
              <a:gd name="T88" fmla="*/ 17 w 621"/>
              <a:gd name="T89" fmla="*/ 54 h 161"/>
              <a:gd name="T90" fmla="*/ 50 w 621"/>
              <a:gd name="T91" fmla="*/ 48 h 161"/>
              <a:gd name="T92" fmla="*/ 129 w 621"/>
              <a:gd name="T93" fmla="*/ 51 h 161"/>
              <a:gd name="T94" fmla="*/ 310 w 621"/>
              <a:gd name="T95" fmla="*/ 55 h 161"/>
              <a:gd name="T96" fmla="*/ 359 w 621"/>
              <a:gd name="T97" fmla="*/ 39 h 161"/>
              <a:gd name="T98" fmla="*/ 325 w 621"/>
              <a:gd name="T99" fmla="*/ 25 h 161"/>
              <a:gd name="T100" fmla="*/ 310 w 621"/>
              <a:gd name="T101" fmla="*/ 4 h 161"/>
              <a:gd name="T102" fmla="*/ 313 w 621"/>
              <a:gd name="T10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1" h="161">
                <a:moveTo>
                  <a:pt x="334" y="8"/>
                </a:moveTo>
                <a:lnTo>
                  <a:pt x="331" y="9"/>
                </a:lnTo>
                <a:lnTo>
                  <a:pt x="330" y="9"/>
                </a:lnTo>
                <a:lnTo>
                  <a:pt x="328" y="12"/>
                </a:lnTo>
                <a:lnTo>
                  <a:pt x="330" y="14"/>
                </a:lnTo>
                <a:lnTo>
                  <a:pt x="332" y="18"/>
                </a:lnTo>
                <a:lnTo>
                  <a:pt x="336" y="22"/>
                </a:lnTo>
                <a:lnTo>
                  <a:pt x="353" y="29"/>
                </a:lnTo>
                <a:lnTo>
                  <a:pt x="369" y="37"/>
                </a:lnTo>
                <a:lnTo>
                  <a:pt x="376" y="41"/>
                </a:lnTo>
                <a:lnTo>
                  <a:pt x="381" y="43"/>
                </a:lnTo>
                <a:lnTo>
                  <a:pt x="385" y="47"/>
                </a:lnTo>
                <a:lnTo>
                  <a:pt x="389" y="52"/>
                </a:lnTo>
                <a:lnTo>
                  <a:pt x="390" y="54"/>
                </a:lnTo>
                <a:lnTo>
                  <a:pt x="391" y="55"/>
                </a:lnTo>
                <a:lnTo>
                  <a:pt x="393" y="56"/>
                </a:lnTo>
                <a:lnTo>
                  <a:pt x="391" y="58"/>
                </a:lnTo>
                <a:lnTo>
                  <a:pt x="393" y="63"/>
                </a:lnTo>
                <a:lnTo>
                  <a:pt x="394" y="64"/>
                </a:lnTo>
                <a:lnTo>
                  <a:pt x="393" y="67"/>
                </a:lnTo>
                <a:lnTo>
                  <a:pt x="391" y="67"/>
                </a:lnTo>
                <a:lnTo>
                  <a:pt x="390" y="67"/>
                </a:lnTo>
                <a:lnTo>
                  <a:pt x="388" y="65"/>
                </a:lnTo>
                <a:lnTo>
                  <a:pt x="386" y="64"/>
                </a:lnTo>
                <a:lnTo>
                  <a:pt x="385" y="63"/>
                </a:lnTo>
                <a:lnTo>
                  <a:pt x="384" y="60"/>
                </a:lnTo>
                <a:lnTo>
                  <a:pt x="314" y="65"/>
                </a:lnTo>
                <a:lnTo>
                  <a:pt x="244" y="65"/>
                </a:lnTo>
                <a:lnTo>
                  <a:pt x="170" y="64"/>
                </a:lnTo>
                <a:lnTo>
                  <a:pt x="93" y="63"/>
                </a:lnTo>
                <a:lnTo>
                  <a:pt x="71" y="64"/>
                </a:lnTo>
                <a:lnTo>
                  <a:pt x="50" y="67"/>
                </a:lnTo>
                <a:lnTo>
                  <a:pt x="29" y="68"/>
                </a:lnTo>
                <a:lnTo>
                  <a:pt x="32" y="84"/>
                </a:lnTo>
                <a:lnTo>
                  <a:pt x="29" y="100"/>
                </a:lnTo>
                <a:lnTo>
                  <a:pt x="25" y="117"/>
                </a:lnTo>
                <a:lnTo>
                  <a:pt x="19" y="132"/>
                </a:lnTo>
                <a:lnTo>
                  <a:pt x="93" y="115"/>
                </a:lnTo>
                <a:lnTo>
                  <a:pt x="170" y="105"/>
                </a:lnTo>
                <a:lnTo>
                  <a:pt x="244" y="97"/>
                </a:lnTo>
                <a:lnTo>
                  <a:pt x="322" y="92"/>
                </a:lnTo>
                <a:lnTo>
                  <a:pt x="397" y="84"/>
                </a:lnTo>
                <a:lnTo>
                  <a:pt x="399" y="84"/>
                </a:lnTo>
                <a:lnTo>
                  <a:pt x="402" y="85"/>
                </a:lnTo>
                <a:lnTo>
                  <a:pt x="405" y="86"/>
                </a:lnTo>
                <a:lnTo>
                  <a:pt x="406" y="89"/>
                </a:lnTo>
                <a:lnTo>
                  <a:pt x="407" y="92"/>
                </a:lnTo>
                <a:lnTo>
                  <a:pt x="407" y="93"/>
                </a:lnTo>
                <a:lnTo>
                  <a:pt x="407" y="96"/>
                </a:lnTo>
                <a:lnTo>
                  <a:pt x="406" y="97"/>
                </a:lnTo>
                <a:lnTo>
                  <a:pt x="403" y="97"/>
                </a:lnTo>
                <a:lnTo>
                  <a:pt x="385" y="100"/>
                </a:lnTo>
                <a:lnTo>
                  <a:pt x="385" y="102"/>
                </a:lnTo>
                <a:lnTo>
                  <a:pt x="386" y="104"/>
                </a:lnTo>
                <a:lnTo>
                  <a:pt x="385" y="105"/>
                </a:lnTo>
                <a:lnTo>
                  <a:pt x="384" y="106"/>
                </a:lnTo>
                <a:lnTo>
                  <a:pt x="372" y="114"/>
                </a:lnTo>
                <a:lnTo>
                  <a:pt x="361" y="124"/>
                </a:lnTo>
                <a:lnTo>
                  <a:pt x="349" y="132"/>
                </a:lnTo>
                <a:lnTo>
                  <a:pt x="336" y="140"/>
                </a:lnTo>
                <a:lnTo>
                  <a:pt x="374" y="128"/>
                </a:lnTo>
                <a:lnTo>
                  <a:pt x="412" y="115"/>
                </a:lnTo>
                <a:lnTo>
                  <a:pt x="452" y="107"/>
                </a:lnTo>
                <a:lnTo>
                  <a:pt x="497" y="100"/>
                </a:lnTo>
                <a:lnTo>
                  <a:pt x="542" y="92"/>
                </a:lnTo>
                <a:lnTo>
                  <a:pt x="587" y="86"/>
                </a:lnTo>
                <a:lnTo>
                  <a:pt x="550" y="76"/>
                </a:lnTo>
                <a:lnTo>
                  <a:pt x="514" y="67"/>
                </a:lnTo>
                <a:lnTo>
                  <a:pt x="478" y="56"/>
                </a:lnTo>
                <a:lnTo>
                  <a:pt x="449" y="46"/>
                </a:lnTo>
                <a:lnTo>
                  <a:pt x="422" y="34"/>
                </a:lnTo>
                <a:lnTo>
                  <a:pt x="394" y="22"/>
                </a:lnTo>
                <a:lnTo>
                  <a:pt x="373" y="16"/>
                </a:lnTo>
                <a:lnTo>
                  <a:pt x="351" y="12"/>
                </a:lnTo>
                <a:lnTo>
                  <a:pt x="344" y="10"/>
                </a:lnTo>
                <a:lnTo>
                  <a:pt x="338" y="9"/>
                </a:lnTo>
                <a:lnTo>
                  <a:pt x="334" y="8"/>
                </a:lnTo>
                <a:close/>
                <a:moveTo>
                  <a:pt x="313" y="0"/>
                </a:moveTo>
                <a:lnTo>
                  <a:pt x="342" y="0"/>
                </a:lnTo>
                <a:lnTo>
                  <a:pt x="369" y="5"/>
                </a:lnTo>
                <a:lnTo>
                  <a:pt x="395" y="13"/>
                </a:lnTo>
                <a:lnTo>
                  <a:pt x="422" y="24"/>
                </a:lnTo>
                <a:lnTo>
                  <a:pt x="448" y="34"/>
                </a:lnTo>
                <a:lnTo>
                  <a:pt x="490" y="48"/>
                </a:lnTo>
                <a:lnTo>
                  <a:pt x="532" y="60"/>
                </a:lnTo>
                <a:lnTo>
                  <a:pt x="574" y="71"/>
                </a:lnTo>
                <a:lnTo>
                  <a:pt x="616" y="86"/>
                </a:lnTo>
                <a:lnTo>
                  <a:pt x="617" y="86"/>
                </a:lnTo>
                <a:lnTo>
                  <a:pt x="619" y="89"/>
                </a:lnTo>
                <a:lnTo>
                  <a:pt x="620" y="90"/>
                </a:lnTo>
                <a:lnTo>
                  <a:pt x="621" y="93"/>
                </a:lnTo>
                <a:lnTo>
                  <a:pt x="621" y="94"/>
                </a:lnTo>
                <a:lnTo>
                  <a:pt x="621" y="96"/>
                </a:lnTo>
                <a:lnTo>
                  <a:pt x="620" y="97"/>
                </a:lnTo>
                <a:lnTo>
                  <a:pt x="619" y="98"/>
                </a:lnTo>
                <a:lnTo>
                  <a:pt x="577" y="100"/>
                </a:lnTo>
                <a:lnTo>
                  <a:pt x="537" y="106"/>
                </a:lnTo>
                <a:lnTo>
                  <a:pt x="498" y="113"/>
                </a:lnTo>
                <a:lnTo>
                  <a:pt x="457" y="119"/>
                </a:lnTo>
                <a:lnTo>
                  <a:pt x="419" y="128"/>
                </a:lnTo>
                <a:lnTo>
                  <a:pt x="382" y="140"/>
                </a:lnTo>
                <a:lnTo>
                  <a:pt x="346" y="152"/>
                </a:lnTo>
                <a:lnTo>
                  <a:pt x="309" y="161"/>
                </a:lnTo>
                <a:lnTo>
                  <a:pt x="306" y="161"/>
                </a:lnTo>
                <a:lnTo>
                  <a:pt x="304" y="160"/>
                </a:lnTo>
                <a:lnTo>
                  <a:pt x="301" y="157"/>
                </a:lnTo>
                <a:lnTo>
                  <a:pt x="300" y="155"/>
                </a:lnTo>
                <a:lnTo>
                  <a:pt x="298" y="152"/>
                </a:lnTo>
                <a:lnTo>
                  <a:pt x="300" y="149"/>
                </a:lnTo>
                <a:lnTo>
                  <a:pt x="319" y="134"/>
                </a:lnTo>
                <a:lnTo>
                  <a:pt x="342" y="121"/>
                </a:lnTo>
                <a:lnTo>
                  <a:pt x="353" y="111"/>
                </a:lnTo>
                <a:lnTo>
                  <a:pt x="364" y="102"/>
                </a:lnTo>
                <a:lnTo>
                  <a:pt x="293" y="109"/>
                </a:lnTo>
                <a:lnTo>
                  <a:pt x="222" y="115"/>
                </a:lnTo>
                <a:lnTo>
                  <a:pt x="151" y="122"/>
                </a:lnTo>
                <a:lnTo>
                  <a:pt x="82" y="134"/>
                </a:lnTo>
                <a:lnTo>
                  <a:pt x="12" y="149"/>
                </a:lnTo>
                <a:lnTo>
                  <a:pt x="8" y="149"/>
                </a:lnTo>
                <a:lnTo>
                  <a:pt x="6" y="148"/>
                </a:lnTo>
                <a:lnTo>
                  <a:pt x="3" y="145"/>
                </a:lnTo>
                <a:lnTo>
                  <a:pt x="0" y="143"/>
                </a:lnTo>
                <a:lnTo>
                  <a:pt x="0" y="139"/>
                </a:lnTo>
                <a:lnTo>
                  <a:pt x="4" y="127"/>
                </a:lnTo>
                <a:lnTo>
                  <a:pt x="9" y="114"/>
                </a:lnTo>
                <a:lnTo>
                  <a:pt x="15" y="101"/>
                </a:lnTo>
                <a:lnTo>
                  <a:pt x="17" y="86"/>
                </a:lnTo>
                <a:lnTo>
                  <a:pt x="17" y="75"/>
                </a:lnTo>
                <a:lnTo>
                  <a:pt x="13" y="63"/>
                </a:lnTo>
                <a:lnTo>
                  <a:pt x="12" y="60"/>
                </a:lnTo>
                <a:lnTo>
                  <a:pt x="12" y="58"/>
                </a:lnTo>
                <a:lnTo>
                  <a:pt x="12" y="56"/>
                </a:lnTo>
                <a:lnTo>
                  <a:pt x="13" y="55"/>
                </a:lnTo>
                <a:lnTo>
                  <a:pt x="15" y="54"/>
                </a:lnTo>
                <a:lnTo>
                  <a:pt x="17" y="54"/>
                </a:lnTo>
                <a:lnTo>
                  <a:pt x="29" y="54"/>
                </a:lnTo>
                <a:lnTo>
                  <a:pt x="40" y="51"/>
                </a:lnTo>
                <a:lnTo>
                  <a:pt x="50" y="48"/>
                </a:lnTo>
                <a:lnTo>
                  <a:pt x="61" y="47"/>
                </a:lnTo>
                <a:lnTo>
                  <a:pt x="95" y="50"/>
                </a:lnTo>
                <a:lnTo>
                  <a:pt x="129" y="51"/>
                </a:lnTo>
                <a:lnTo>
                  <a:pt x="185" y="50"/>
                </a:lnTo>
                <a:lnTo>
                  <a:pt x="242" y="52"/>
                </a:lnTo>
                <a:lnTo>
                  <a:pt x="310" y="55"/>
                </a:lnTo>
                <a:lnTo>
                  <a:pt x="380" y="52"/>
                </a:lnTo>
                <a:lnTo>
                  <a:pt x="370" y="44"/>
                </a:lnTo>
                <a:lnTo>
                  <a:pt x="359" y="39"/>
                </a:lnTo>
                <a:lnTo>
                  <a:pt x="347" y="35"/>
                </a:lnTo>
                <a:lnTo>
                  <a:pt x="335" y="31"/>
                </a:lnTo>
                <a:lnTo>
                  <a:pt x="325" y="25"/>
                </a:lnTo>
                <a:lnTo>
                  <a:pt x="315" y="17"/>
                </a:lnTo>
                <a:lnTo>
                  <a:pt x="310" y="6"/>
                </a:lnTo>
                <a:lnTo>
                  <a:pt x="310" y="4"/>
                </a:lnTo>
                <a:lnTo>
                  <a:pt x="310" y="3"/>
                </a:lnTo>
                <a:lnTo>
                  <a:pt x="311" y="1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8"/>
          <p:cNvSpPr>
            <a:spLocks/>
          </p:cNvSpPr>
          <p:nvPr/>
        </p:nvSpPr>
        <p:spPr bwMode="auto">
          <a:xfrm>
            <a:off x="6348413" y="192088"/>
            <a:ext cx="960438" cy="46038"/>
          </a:xfrm>
          <a:custGeom>
            <a:avLst/>
            <a:gdLst>
              <a:gd name="T0" fmla="*/ 152 w 605"/>
              <a:gd name="T1" fmla="*/ 0 h 29"/>
              <a:gd name="T2" fmla="*/ 203 w 605"/>
              <a:gd name="T3" fmla="*/ 0 h 29"/>
              <a:gd name="T4" fmla="*/ 255 w 605"/>
              <a:gd name="T5" fmla="*/ 4 h 29"/>
              <a:gd name="T6" fmla="*/ 306 w 605"/>
              <a:gd name="T7" fmla="*/ 9 h 29"/>
              <a:gd name="T8" fmla="*/ 381 w 605"/>
              <a:gd name="T9" fmla="*/ 15 h 29"/>
              <a:gd name="T10" fmla="*/ 457 w 605"/>
              <a:gd name="T11" fmla="*/ 21 h 29"/>
              <a:gd name="T12" fmla="*/ 496 w 605"/>
              <a:gd name="T13" fmla="*/ 22 h 29"/>
              <a:gd name="T14" fmla="*/ 537 w 605"/>
              <a:gd name="T15" fmla="*/ 22 h 29"/>
              <a:gd name="T16" fmla="*/ 554 w 605"/>
              <a:gd name="T17" fmla="*/ 23 h 29"/>
              <a:gd name="T18" fmla="*/ 571 w 605"/>
              <a:gd name="T19" fmla="*/ 25 h 29"/>
              <a:gd name="T20" fmla="*/ 588 w 605"/>
              <a:gd name="T21" fmla="*/ 23 h 29"/>
              <a:gd name="T22" fmla="*/ 604 w 605"/>
              <a:gd name="T23" fmla="*/ 21 h 29"/>
              <a:gd name="T24" fmla="*/ 605 w 605"/>
              <a:gd name="T25" fmla="*/ 22 h 29"/>
              <a:gd name="T26" fmla="*/ 605 w 605"/>
              <a:gd name="T27" fmla="*/ 22 h 29"/>
              <a:gd name="T28" fmla="*/ 588 w 605"/>
              <a:gd name="T29" fmla="*/ 26 h 29"/>
              <a:gd name="T30" fmla="*/ 570 w 605"/>
              <a:gd name="T31" fmla="*/ 27 h 29"/>
              <a:gd name="T32" fmla="*/ 551 w 605"/>
              <a:gd name="T33" fmla="*/ 27 h 29"/>
              <a:gd name="T34" fmla="*/ 533 w 605"/>
              <a:gd name="T35" fmla="*/ 29 h 29"/>
              <a:gd name="T36" fmla="*/ 496 w 605"/>
              <a:gd name="T37" fmla="*/ 29 h 29"/>
              <a:gd name="T38" fmla="*/ 461 w 605"/>
              <a:gd name="T39" fmla="*/ 27 h 29"/>
              <a:gd name="T40" fmla="*/ 378 w 605"/>
              <a:gd name="T41" fmla="*/ 22 h 29"/>
              <a:gd name="T42" fmla="*/ 295 w 605"/>
              <a:gd name="T43" fmla="*/ 15 h 29"/>
              <a:gd name="T44" fmla="*/ 240 w 605"/>
              <a:gd name="T45" fmla="*/ 10 h 29"/>
              <a:gd name="T46" fmla="*/ 184 w 605"/>
              <a:gd name="T47" fmla="*/ 8 h 29"/>
              <a:gd name="T48" fmla="*/ 128 w 605"/>
              <a:gd name="T49" fmla="*/ 9 h 29"/>
              <a:gd name="T50" fmla="*/ 88 w 605"/>
              <a:gd name="T51" fmla="*/ 11 h 29"/>
              <a:gd name="T52" fmla="*/ 47 w 605"/>
              <a:gd name="T53" fmla="*/ 13 h 29"/>
              <a:gd name="T54" fmla="*/ 35 w 605"/>
              <a:gd name="T55" fmla="*/ 13 h 29"/>
              <a:gd name="T56" fmla="*/ 23 w 605"/>
              <a:gd name="T57" fmla="*/ 14 h 29"/>
              <a:gd name="T58" fmla="*/ 13 w 605"/>
              <a:gd name="T59" fmla="*/ 13 h 29"/>
              <a:gd name="T60" fmla="*/ 2 w 605"/>
              <a:gd name="T61" fmla="*/ 8 h 29"/>
              <a:gd name="T62" fmla="*/ 0 w 605"/>
              <a:gd name="T63" fmla="*/ 6 h 29"/>
              <a:gd name="T64" fmla="*/ 0 w 605"/>
              <a:gd name="T65" fmla="*/ 5 h 29"/>
              <a:gd name="T66" fmla="*/ 1 w 605"/>
              <a:gd name="T67" fmla="*/ 4 h 29"/>
              <a:gd name="T68" fmla="*/ 4 w 605"/>
              <a:gd name="T69" fmla="*/ 4 h 29"/>
              <a:gd name="T70" fmla="*/ 5 w 605"/>
              <a:gd name="T71" fmla="*/ 5 h 29"/>
              <a:gd name="T72" fmla="*/ 13 w 605"/>
              <a:gd name="T73" fmla="*/ 6 h 29"/>
              <a:gd name="T74" fmla="*/ 22 w 605"/>
              <a:gd name="T75" fmla="*/ 6 h 29"/>
              <a:gd name="T76" fmla="*/ 31 w 605"/>
              <a:gd name="T77" fmla="*/ 5 h 29"/>
              <a:gd name="T78" fmla="*/ 39 w 605"/>
              <a:gd name="T79" fmla="*/ 5 h 29"/>
              <a:gd name="T80" fmla="*/ 58 w 605"/>
              <a:gd name="T81" fmla="*/ 5 h 29"/>
              <a:gd name="T82" fmla="*/ 75 w 605"/>
              <a:gd name="T83" fmla="*/ 5 h 29"/>
              <a:gd name="T84" fmla="*/ 152 w 605"/>
              <a:gd name="T8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5" h="29">
                <a:moveTo>
                  <a:pt x="152" y="0"/>
                </a:moveTo>
                <a:lnTo>
                  <a:pt x="203" y="0"/>
                </a:lnTo>
                <a:lnTo>
                  <a:pt x="255" y="4"/>
                </a:lnTo>
                <a:lnTo>
                  <a:pt x="306" y="9"/>
                </a:lnTo>
                <a:lnTo>
                  <a:pt x="381" y="15"/>
                </a:lnTo>
                <a:lnTo>
                  <a:pt x="457" y="21"/>
                </a:lnTo>
                <a:lnTo>
                  <a:pt x="496" y="22"/>
                </a:lnTo>
                <a:lnTo>
                  <a:pt x="537" y="22"/>
                </a:lnTo>
                <a:lnTo>
                  <a:pt x="554" y="23"/>
                </a:lnTo>
                <a:lnTo>
                  <a:pt x="571" y="25"/>
                </a:lnTo>
                <a:lnTo>
                  <a:pt x="588" y="23"/>
                </a:lnTo>
                <a:lnTo>
                  <a:pt x="604" y="21"/>
                </a:lnTo>
                <a:lnTo>
                  <a:pt x="605" y="22"/>
                </a:lnTo>
                <a:lnTo>
                  <a:pt x="605" y="22"/>
                </a:lnTo>
                <a:lnTo>
                  <a:pt x="588" y="26"/>
                </a:lnTo>
                <a:lnTo>
                  <a:pt x="570" y="27"/>
                </a:lnTo>
                <a:lnTo>
                  <a:pt x="551" y="27"/>
                </a:lnTo>
                <a:lnTo>
                  <a:pt x="533" y="29"/>
                </a:lnTo>
                <a:lnTo>
                  <a:pt x="496" y="29"/>
                </a:lnTo>
                <a:lnTo>
                  <a:pt x="461" y="27"/>
                </a:lnTo>
                <a:lnTo>
                  <a:pt x="378" y="22"/>
                </a:lnTo>
                <a:lnTo>
                  <a:pt x="295" y="15"/>
                </a:lnTo>
                <a:lnTo>
                  <a:pt x="240" y="10"/>
                </a:lnTo>
                <a:lnTo>
                  <a:pt x="184" y="8"/>
                </a:lnTo>
                <a:lnTo>
                  <a:pt x="128" y="9"/>
                </a:lnTo>
                <a:lnTo>
                  <a:pt x="88" y="11"/>
                </a:lnTo>
                <a:lnTo>
                  <a:pt x="47" y="13"/>
                </a:lnTo>
                <a:lnTo>
                  <a:pt x="35" y="13"/>
                </a:lnTo>
                <a:lnTo>
                  <a:pt x="23" y="14"/>
                </a:lnTo>
                <a:lnTo>
                  <a:pt x="13" y="13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4" y="4"/>
                </a:lnTo>
                <a:lnTo>
                  <a:pt x="5" y="5"/>
                </a:lnTo>
                <a:lnTo>
                  <a:pt x="13" y="6"/>
                </a:lnTo>
                <a:lnTo>
                  <a:pt x="22" y="6"/>
                </a:lnTo>
                <a:lnTo>
                  <a:pt x="31" y="5"/>
                </a:lnTo>
                <a:lnTo>
                  <a:pt x="39" y="5"/>
                </a:lnTo>
                <a:lnTo>
                  <a:pt x="58" y="5"/>
                </a:lnTo>
                <a:lnTo>
                  <a:pt x="75" y="5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9"/>
          <p:cNvSpPr>
            <a:spLocks/>
          </p:cNvSpPr>
          <p:nvPr/>
        </p:nvSpPr>
        <p:spPr bwMode="auto">
          <a:xfrm>
            <a:off x="7229475" y="165100"/>
            <a:ext cx="123825" cy="141288"/>
          </a:xfrm>
          <a:custGeom>
            <a:avLst/>
            <a:gdLst>
              <a:gd name="T0" fmla="*/ 1 w 78"/>
              <a:gd name="T1" fmla="*/ 0 h 89"/>
              <a:gd name="T2" fmla="*/ 1 w 78"/>
              <a:gd name="T3" fmla="*/ 1 h 89"/>
              <a:gd name="T4" fmla="*/ 1 w 78"/>
              <a:gd name="T5" fmla="*/ 1 h 89"/>
              <a:gd name="T6" fmla="*/ 5 w 78"/>
              <a:gd name="T7" fmla="*/ 5 h 89"/>
              <a:gd name="T8" fmla="*/ 13 w 78"/>
              <a:gd name="T9" fmla="*/ 7 h 89"/>
              <a:gd name="T10" fmla="*/ 21 w 78"/>
              <a:gd name="T11" fmla="*/ 10 h 89"/>
              <a:gd name="T12" fmla="*/ 30 w 78"/>
              <a:gd name="T13" fmla="*/ 11 h 89"/>
              <a:gd name="T14" fmla="*/ 36 w 78"/>
              <a:gd name="T15" fmla="*/ 14 h 89"/>
              <a:gd name="T16" fmla="*/ 50 w 78"/>
              <a:gd name="T17" fmla="*/ 19 h 89"/>
              <a:gd name="T18" fmla="*/ 64 w 78"/>
              <a:gd name="T19" fmla="*/ 26 h 89"/>
              <a:gd name="T20" fmla="*/ 76 w 78"/>
              <a:gd name="T21" fmla="*/ 35 h 89"/>
              <a:gd name="T22" fmla="*/ 76 w 78"/>
              <a:gd name="T23" fmla="*/ 36 h 89"/>
              <a:gd name="T24" fmla="*/ 78 w 78"/>
              <a:gd name="T25" fmla="*/ 36 h 89"/>
              <a:gd name="T26" fmla="*/ 78 w 78"/>
              <a:gd name="T27" fmla="*/ 38 h 89"/>
              <a:gd name="T28" fmla="*/ 78 w 78"/>
              <a:gd name="T29" fmla="*/ 39 h 89"/>
              <a:gd name="T30" fmla="*/ 74 w 78"/>
              <a:gd name="T31" fmla="*/ 43 h 89"/>
              <a:gd name="T32" fmla="*/ 70 w 78"/>
              <a:gd name="T33" fmla="*/ 47 h 89"/>
              <a:gd name="T34" fmla="*/ 66 w 78"/>
              <a:gd name="T35" fmla="*/ 51 h 89"/>
              <a:gd name="T36" fmla="*/ 62 w 78"/>
              <a:gd name="T37" fmla="*/ 53 h 89"/>
              <a:gd name="T38" fmla="*/ 53 w 78"/>
              <a:gd name="T39" fmla="*/ 61 h 89"/>
              <a:gd name="T40" fmla="*/ 42 w 78"/>
              <a:gd name="T41" fmla="*/ 68 h 89"/>
              <a:gd name="T42" fmla="*/ 30 w 78"/>
              <a:gd name="T43" fmla="*/ 74 h 89"/>
              <a:gd name="T44" fmla="*/ 20 w 78"/>
              <a:gd name="T45" fmla="*/ 82 h 89"/>
              <a:gd name="T46" fmla="*/ 16 w 78"/>
              <a:gd name="T47" fmla="*/ 84 h 89"/>
              <a:gd name="T48" fmla="*/ 12 w 78"/>
              <a:gd name="T49" fmla="*/ 85 h 89"/>
              <a:gd name="T50" fmla="*/ 9 w 78"/>
              <a:gd name="T51" fmla="*/ 87 h 89"/>
              <a:gd name="T52" fmla="*/ 5 w 78"/>
              <a:gd name="T53" fmla="*/ 89 h 89"/>
              <a:gd name="T54" fmla="*/ 5 w 78"/>
              <a:gd name="T55" fmla="*/ 89 h 89"/>
              <a:gd name="T56" fmla="*/ 4 w 78"/>
              <a:gd name="T57" fmla="*/ 89 h 89"/>
              <a:gd name="T58" fmla="*/ 3 w 78"/>
              <a:gd name="T59" fmla="*/ 87 h 89"/>
              <a:gd name="T60" fmla="*/ 1 w 78"/>
              <a:gd name="T61" fmla="*/ 86 h 89"/>
              <a:gd name="T62" fmla="*/ 1 w 78"/>
              <a:gd name="T63" fmla="*/ 85 h 89"/>
              <a:gd name="T64" fmla="*/ 3 w 78"/>
              <a:gd name="T65" fmla="*/ 81 h 89"/>
              <a:gd name="T66" fmla="*/ 4 w 78"/>
              <a:gd name="T67" fmla="*/ 80 h 89"/>
              <a:gd name="T68" fmla="*/ 7 w 78"/>
              <a:gd name="T69" fmla="*/ 78 h 89"/>
              <a:gd name="T70" fmla="*/ 9 w 78"/>
              <a:gd name="T71" fmla="*/ 77 h 89"/>
              <a:gd name="T72" fmla="*/ 13 w 78"/>
              <a:gd name="T73" fmla="*/ 76 h 89"/>
              <a:gd name="T74" fmla="*/ 36 w 78"/>
              <a:gd name="T75" fmla="*/ 60 h 89"/>
              <a:gd name="T76" fmla="*/ 49 w 78"/>
              <a:gd name="T77" fmla="*/ 52 h 89"/>
              <a:gd name="T78" fmla="*/ 61 w 78"/>
              <a:gd name="T79" fmla="*/ 44 h 89"/>
              <a:gd name="T80" fmla="*/ 63 w 78"/>
              <a:gd name="T81" fmla="*/ 40 h 89"/>
              <a:gd name="T82" fmla="*/ 67 w 78"/>
              <a:gd name="T83" fmla="*/ 38 h 89"/>
              <a:gd name="T84" fmla="*/ 70 w 78"/>
              <a:gd name="T85" fmla="*/ 35 h 89"/>
              <a:gd name="T86" fmla="*/ 67 w 78"/>
              <a:gd name="T87" fmla="*/ 32 h 89"/>
              <a:gd name="T88" fmla="*/ 63 w 78"/>
              <a:gd name="T89" fmla="*/ 31 h 89"/>
              <a:gd name="T90" fmla="*/ 59 w 78"/>
              <a:gd name="T91" fmla="*/ 28 h 89"/>
              <a:gd name="T92" fmla="*/ 57 w 78"/>
              <a:gd name="T93" fmla="*/ 27 h 89"/>
              <a:gd name="T94" fmla="*/ 54 w 78"/>
              <a:gd name="T95" fmla="*/ 26 h 89"/>
              <a:gd name="T96" fmla="*/ 53 w 78"/>
              <a:gd name="T97" fmla="*/ 26 h 89"/>
              <a:gd name="T98" fmla="*/ 28 w 78"/>
              <a:gd name="T99" fmla="*/ 15 h 89"/>
              <a:gd name="T100" fmla="*/ 20 w 78"/>
              <a:gd name="T101" fmla="*/ 14 h 89"/>
              <a:gd name="T102" fmla="*/ 13 w 78"/>
              <a:gd name="T103" fmla="*/ 11 h 89"/>
              <a:gd name="T104" fmla="*/ 11 w 78"/>
              <a:gd name="T105" fmla="*/ 10 h 89"/>
              <a:gd name="T106" fmla="*/ 7 w 78"/>
              <a:gd name="T107" fmla="*/ 9 h 89"/>
              <a:gd name="T108" fmla="*/ 4 w 78"/>
              <a:gd name="T109" fmla="*/ 7 h 89"/>
              <a:gd name="T110" fmla="*/ 1 w 78"/>
              <a:gd name="T111" fmla="*/ 5 h 89"/>
              <a:gd name="T112" fmla="*/ 0 w 78"/>
              <a:gd name="T113" fmla="*/ 4 h 89"/>
              <a:gd name="T114" fmla="*/ 0 w 78"/>
              <a:gd name="T115" fmla="*/ 0 h 89"/>
              <a:gd name="T116" fmla="*/ 1 w 78"/>
              <a:gd name="T11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9">
                <a:moveTo>
                  <a:pt x="1" y="0"/>
                </a:moveTo>
                <a:lnTo>
                  <a:pt x="1" y="1"/>
                </a:lnTo>
                <a:lnTo>
                  <a:pt x="1" y="1"/>
                </a:lnTo>
                <a:lnTo>
                  <a:pt x="5" y="5"/>
                </a:lnTo>
                <a:lnTo>
                  <a:pt x="13" y="7"/>
                </a:lnTo>
                <a:lnTo>
                  <a:pt x="21" y="10"/>
                </a:lnTo>
                <a:lnTo>
                  <a:pt x="30" y="11"/>
                </a:lnTo>
                <a:lnTo>
                  <a:pt x="36" y="14"/>
                </a:lnTo>
                <a:lnTo>
                  <a:pt x="50" y="19"/>
                </a:lnTo>
                <a:lnTo>
                  <a:pt x="64" y="26"/>
                </a:lnTo>
                <a:lnTo>
                  <a:pt x="76" y="35"/>
                </a:lnTo>
                <a:lnTo>
                  <a:pt x="76" y="36"/>
                </a:lnTo>
                <a:lnTo>
                  <a:pt x="78" y="36"/>
                </a:lnTo>
                <a:lnTo>
                  <a:pt x="78" y="38"/>
                </a:lnTo>
                <a:lnTo>
                  <a:pt x="78" y="39"/>
                </a:lnTo>
                <a:lnTo>
                  <a:pt x="74" y="43"/>
                </a:lnTo>
                <a:lnTo>
                  <a:pt x="70" y="47"/>
                </a:lnTo>
                <a:lnTo>
                  <a:pt x="66" y="51"/>
                </a:lnTo>
                <a:lnTo>
                  <a:pt x="62" y="53"/>
                </a:lnTo>
                <a:lnTo>
                  <a:pt x="53" y="61"/>
                </a:lnTo>
                <a:lnTo>
                  <a:pt x="42" y="68"/>
                </a:lnTo>
                <a:lnTo>
                  <a:pt x="30" y="74"/>
                </a:lnTo>
                <a:lnTo>
                  <a:pt x="20" y="82"/>
                </a:lnTo>
                <a:lnTo>
                  <a:pt x="16" y="84"/>
                </a:lnTo>
                <a:lnTo>
                  <a:pt x="12" y="85"/>
                </a:lnTo>
                <a:lnTo>
                  <a:pt x="9" y="87"/>
                </a:lnTo>
                <a:lnTo>
                  <a:pt x="5" y="89"/>
                </a:lnTo>
                <a:lnTo>
                  <a:pt x="5" y="89"/>
                </a:lnTo>
                <a:lnTo>
                  <a:pt x="4" y="89"/>
                </a:lnTo>
                <a:lnTo>
                  <a:pt x="3" y="87"/>
                </a:lnTo>
                <a:lnTo>
                  <a:pt x="1" y="86"/>
                </a:lnTo>
                <a:lnTo>
                  <a:pt x="1" y="85"/>
                </a:lnTo>
                <a:lnTo>
                  <a:pt x="3" y="81"/>
                </a:lnTo>
                <a:lnTo>
                  <a:pt x="4" y="80"/>
                </a:lnTo>
                <a:lnTo>
                  <a:pt x="7" y="78"/>
                </a:lnTo>
                <a:lnTo>
                  <a:pt x="9" y="77"/>
                </a:lnTo>
                <a:lnTo>
                  <a:pt x="13" y="76"/>
                </a:lnTo>
                <a:lnTo>
                  <a:pt x="36" y="60"/>
                </a:lnTo>
                <a:lnTo>
                  <a:pt x="49" y="52"/>
                </a:lnTo>
                <a:lnTo>
                  <a:pt x="61" y="44"/>
                </a:lnTo>
                <a:lnTo>
                  <a:pt x="63" y="40"/>
                </a:lnTo>
                <a:lnTo>
                  <a:pt x="67" y="38"/>
                </a:lnTo>
                <a:lnTo>
                  <a:pt x="70" y="35"/>
                </a:lnTo>
                <a:lnTo>
                  <a:pt x="67" y="32"/>
                </a:lnTo>
                <a:lnTo>
                  <a:pt x="63" y="31"/>
                </a:lnTo>
                <a:lnTo>
                  <a:pt x="59" y="28"/>
                </a:lnTo>
                <a:lnTo>
                  <a:pt x="57" y="27"/>
                </a:lnTo>
                <a:lnTo>
                  <a:pt x="54" y="26"/>
                </a:lnTo>
                <a:lnTo>
                  <a:pt x="53" y="26"/>
                </a:lnTo>
                <a:lnTo>
                  <a:pt x="28" y="15"/>
                </a:lnTo>
                <a:lnTo>
                  <a:pt x="20" y="14"/>
                </a:lnTo>
                <a:lnTo>
                  <a:pt x="13" y="11"/>
                </a:lnTo>
                <a:lnTo>
                  <a:pt x="11" y="10"/>
                </a:lnTo>
                <a:lnTo>
                  <a:pt x="7" y="9"/>
                </a:lnTo>
                <a:lnTo>
                  <a:pt x="4" y="7"/>
                </a:lnTo>
                <a:lnTo>
                  <a:pt x="1" y="5"/>
                </a:ln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50"/>
          <p:cNvSpPr>
            <a:spLocks noEditPoints="1"/>
          </p:cNvSpPr>
          <p:nvPr/>
        </p:nvSpPr>
        <p:spPr bwMode="auto">
          <a:xfrm>
            <a:off x="5630863" y="165100"/>
            <a:ext cx="466725" cy="114300"/>
          </a:xfrm>
          <a:custGeom>
            <a:avLst/>
            <a:gdLst>
              <a:gd name="T0" fmla="*/ 248 w 294"/>
              <a:gd name="T1" fmla="*/ 44 h 72"/>
              <a:gd name="T2" fmla="*/ 246 w 294"/>
              <a:gd name="T3" fmla="*/ 47 h 72"/>
              <a:gd name="T4" fmla="*/ 261 w 294"/>
              <a:gd name="T5" fmla="*/ 44 h 72"/>
              <a:gd name="T6" fmla="*/ 113 w 294"/>
              <a:gd name="T7" fmla="*/ 0 h 72"/>
              <a:gd name="T8" fmla="*/ 138 w 294"/>
              <a:gd name="T9" fmla="*/ 11 h 72"/>
              <a:gd name="T10" fmla="*/ 187 w 294"/>
              <a:gd name="T11" fmla="*/ 21 h 72"/>
              <a:gd name="T12" fmla="*/ 233 w 294"/>
              <a:gd name="T13" fmla="*/ 30 h 72"/>
              <a:gd name="T14" fmla="*/ 259 w 294"/>
              <a:gd name="T15" fmla="*/ 39 h 72"/>
              <a:gd name="T16" fmla="*/ 264 w 294"/>
              <a:gd name="T17" fmla="*/ 39 h 72"/>
              <a:gd name="T18" fmla="*/ 264 w 294"/>
              <a:gd name="T19" fmla="*/ 42 h 72"/>
              <a:gd name="T20" fmla="*/ 275 w 294"/>
              <a:gd name="T21" fmla="*/ 44 h 72"/>
              <a:gd name="T22" fmla="*/ 276 w 294"/>
              <a:gd name="T23" fmla="*/ 46 h 72"/>
              <a:gd name="T24" fmla="*/ 289 w 294"/>
              <a:gd name="T25" fmla="*/ 48 h 72"/>
              <a:gd name="T26" fmla="*/ 292 w 294"/>
              <a:gd name="T27" fmla="*/ 49 h 72"/>
              <a:gd name="T28" fmla="*/ 293 w 294"/>
              <a:gd name="T29" fmla="*/ 52 h 72"/>
              <a:gd name="T30" fmla="*/ 293 w 294"/>
              <a:gd name="T31" fmla="*/ 53 h 72"/>
              <a:gd name="T32" fmla="*/ 230 w 294"/>
              <a:gd name="T33" fmla="*/ 65 h 72"/>
              <a:gd name="T34" fmla="*/ 219 w 294"/>
              <a:gd name="T35" fmla="*/ 66 h 72"/>
              <a:gd name="T36" fmla="*/ 150 w 294"/>
              <a:gd name="T37" fmla="*/ 72 h 72"/>
              <a:gd name="T38" fmla="*/ 149 w 294"/>
              <a:gd name="T39" fmla="*/ 70 h 72"/>
              <a:gd name="T40" fmla="*/ 176 w 294"/>
              <a:gd name="T41" fmla="*/ 65 h 72"/>
              <a:gd name="T42" fmla="*/ 153 w 294"/>
              <a:gd name="T43" fmla="*/ 64 h 72"/>
              <a:gd name="T44" fmla="*/ 188 w 294"/>
              <a:gd name="T45" fmla="*/ 63 h 72"/>
              <a:gd name="T46" fmla="*/ 279 w 294"/>
              <a:gd name="T47" fmla="*/ 51 h 72"/>
              <a:gd name="T48" fmla="*/ 225 w 294"/>
              <a:gd name="T49" fmla="*/ 48 h 72"/>
              <a:gd name="T50" fmla="*/ 160 w 294"/>
              <a:gd name="T51" fmla="*/ 49 h 72"/>
              <a:gd name="T52" fmla="*/ 93 w 294"/>
              <a:gd name="T53" fmla="*/ 57 h 72"/>
              <a:gd name="T54" fmla="*/ 33 w 294"/>
              <a:gd name="T55" fmla="*/ 64 h 72"/>
              <a:gd name="T56" fmla="*/ 3 w 294"/>
              <a:gd name="T57" fmla="*/ 63 h 72"/>
              <a:gd name="T58" fmla="*/ 0 w 294"/>
              <a:gd name="T59" fmla="*/ 61 h 72"/>
              <a:gd name="T60" fmla="*/ 0 w 294"/>
              <a:gd name="T61" fmla="*/ 60 h 72"/>
              <a:gd name="T62" fmla="*/ 65 w 294"/>
              <a:gd name="T63" fmla="*/ 53 h 72"/>
              <a:gd name="T64" fmla="*/ 156 w 294"/>
              <a:gd name="T65" fmla="*/ 44 h 72"/>
              <a:gd name="T66" fmla="*/ 210 w 294"/>
              <a:gd name="T67" fmla="*/ 46 h 72"/>
              <a:gd name="T68" fmla="*/ 239 w 294"/>
              <a:gd name="T69" fmla="*/ 44 h 72"/>
              <a:gd name="T70" fmla="*/ 251 w 294"/>
              <a:gd name="T71" fmla="*/ 40 h 72"/>
              <a:gd name="T72" fmla="*/ 222 w 294"/>
              <a:gd name="T73" fmla="*/ 32 h 72"/>
              <a:gd name="T74" fmla="*/ 174 w 294"/>
              <a:gd name="T75" fmla="*/ 26 h 72"/>
              <a:gd name="T76" fmla="*/ 132 w 294"/>
              <a:gd name="T77" fmla="*/ 14 h 72"/>
              <a:gd name="T78" fmla="*/ 113 w 294"/>
              <a:gd name="T79" fmla="*/ 2 h 72"/>
              <a:gd name="T80" fmla="*/ 112 w 294"/>
              <a:gd name="T8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4" h="72">
                <a:moveTo>
                  <a:pt x="258" y="43"/>
                </a:moveTo>
                <a:lnTo>
                  <a:pt x="248" y="44"/>
                </a:lnTo>
                <a:lnTo>
                  <a:pt x="239" y="47"/>
                </a:lnTo>
                <a:lnTo>
                  <a:pt x="246" y="47"/>
                </a:lnTo>
                <a:lnTo>
                  <a:pt x="254" y="46"/>
                </a:lnTo>
                <a:lnTo>
                  <a:pt x="261" y="44"/>
                </a:lnTo>
                <a:lnTo>
                  <a:pt x="258" y="43"/>
                </a:lnTo>
                <a:close/>
                <a:moveTo>
                  <a:pt x="113" y="0"/>
                </a:moveTo>
                <a:lnTo>
                  <a:pt x="114" y="1"/>
                </a:lnTo>
                <a:lnTo>
                  <a:pt x="138" y="11"/>
                </a:lnTo>
                <a:lnTo>
                  <a:pt x="162" y="17"/>
                </a:lnTo>
                <a:lnTo>
                  <a:pt x="187" y="21"/>
                </a:lnTo>
                <a:lnTo>
                  <a:pt x="210" y="25"/>
                </a:lnTo>
                <a:lnTo>
                  <a:pt x="233" y="30"/>
                </a:lnTo>
                <a:lnTo>
                  <a:pt x="252" y="36"/>
                </a:lnTo>
                <a:lnTo>
                  <a:pt x="259" y="39"/>
                </a:lnTo>
                <a:lnTo>
                  <a:pt x="263" y="39"/>
                </a:lnTo>
                <a:lnTo>
                  <a:pt x="264" y="39"/>
                </a:lnTo>
                <a:lnTo>
                  <a:pt x="264" y="40"/>
                </a:lnTo>
                <a:lnTo>
                  <a:pt x="264" y="42"/>
                </a:lnTo>
                <a:lnTo>
                  <a:pt x="271" y="44"/>
                </a:lnTo>
                <a:lnTo>
                  <a:pt x="275" y="44"/>
                </a:lnTo>
                <a:lnTo>
                  <a:pt x="276" y="44"/>
                </a:lnTo>
                <a:lnTo>
                  <a:pt x="276" y="46"/>
                </a:lnTo>
                <a:lnTo>
                  <a:pt x="282" y="47"/>
                </a:lnTo>
                <a:lnTo>
                  <a:pt x="289" y="48"/>
                </a:lnTo>
                <a:lnTo>
                  <a:pt x="290" y="49"/>
                </a:lnTo>
                <a:lnTo>
                  <a:pt x="292" y="49"/>
                </a:lnTo>
                <a:lnTo>
                  <a:pt x="292" y="51"/>
                </a:lnTo>
                <a:lnTo>
                  <a:pt x="293" y="52"/>
                </a:lnTo>
                <a:lnTo>
                  <a:pt x="294" y="53"/>
                </a:lnTo>
                <a:lnTo>
                  <a:pt x="293" y="53"/>
                </a:lnTo>
                <a:lnTo>
                  <a:pt x="235" y="64"/>
                </a:lnTo>
                <a:lnTo>
                  <a:pt x="230" y="65"/>
                </a:lnTo>
                <a:lnTo>
                  <a:pt x="225" y="66"/>
                </a:lnTo>
                <a:lnTo>
                  <a:pt x="219" y="66"/>
                </a:lnTo>
                <a:lnTo>
                  <a:pt x="185" y="70"/>
                </a:lnTo>
                <a:lnTo>
                  <a:pt x="150" y="72"/>
                </a:lnTo>
                <a:lnTo>
                  <a:pt x="149" y="70"/>
                </a:lnTo>
                <a:lnTo>
                  <a:pt x="149" y="70"/>
                </a:lnTo>
                <a:lnTo>
                  <a:pt x="198" y="66"/>
                </a:lnTo>
                <a:lnTo>
                  <a:pt x="176" y="65"/>
                </a:lnTo>
                <a:lnTo>
                  <a:pt x="154" y="64"/>
                </a:lnTo>
                <a:lnTo>
                  <a:pt x="153" y="64"/>
                </a:lnTo>
                <a:lnTo>
                  <a:pt x="153" y="64"/>
                </a:lnTo>
                <a:lnTo>
                  <a:pt x="188" y="63"/>
                </a:lnTo>
                <a:lnTo>
                  <a:pt x="222" y="63"/>
                </a:lnTo>
                <a:lnTo>
                  <a:pt x="279" y="51"/>
                </a:lnTo>
                <a:lnTo>
                  <a:pt x="267" y="47"/>
                </a:lnTo>
                <a:lnTo>
                  <a:pt x="225" y="48"/>
                </a:lnTo>
                <a:lnTo>
                  <a:pt x="196" y="49"/>
                </a:lnTo>
                <a:lnTo>
                  <a:pt x="160" y="49"/>
                </a:lnTo>
                <a:lnTo>
                  <a:pt x="124" y="53"/>
                </a:lnTo>
                <a:lnTo>
                  <a:pt x="93" y="57"/>
                </a:lnTo>
                <a:lnTo>
                  <a:pt x="63" y="61"/>
                </a:lnTo>
                <a:lnTo>
                  <a:pt x="33" y="64"/>
                </a:lnTo>
                <a:lnTo>
                  <a:pt x="4" y="63"/>
                </a:lnTo>
                <a:lnTo>
                  <a:pt x="3" y="63"/>
                </a:lnTo>
                <a:lnTo>
                  <a:pt x="2" y="61"/>
                </a:lnTo>
                <a:lnTo>
                  <a:pt x="0" y="61"/>
                </a:lnTo>
                <a:lnTo>
                  <a:pt x="0" y="60"/>
                </a:lnTo>
                <a:lnTo>
                  <a:pt x="0" y="60"/>
                </a:lnTo>
                <a:lnTo>
                  <a:pt x="33" y="56"/>
                </a:lnTo>
                <a:lnTo>
                  <a:pt x="65" y="53"/>
                </a:lnTo>
                <a:lnTo>
                  <a:pt x="125" y="47"/>
                </a:lnTo>
                <a:lnTo>
                  <a:pt x="156" y="44"/>
                </a:lnTo>
                <a:lnTo>
                  <a:pt x="187" y="44"/>
                </a:lnTo>
                <a:lnTo>
                  <a:pt x="210" y="46"/>
                </a:lnTo>
                <a:lnTo>
                  <a:pt x="233" y="46"/>
                </a:lnTo>
                <a:lnTo>
                  <a:pt x="239" y="44"/>
                </a:lnTo>
                <a:lnTo>
                  <a:pt x="246" y="42"/>
                </a:lnTo>
                <a:lnTo>
                  <a:pt x="251" y="40"/>
                </a:lnTo>
                <a:lnTo>
                  <a:pt x="250" y="40"/>
                </a:lnTo>
                <a:lnTo>
                  <a:pt x="222" y="32"/>
                </a:lnTo>
                <a:lnTo>
                  <a:pt x="195" y="28"/>
                </a:lnTo>
                <a:lnTo>
                  <a:pt x="174" y="26"/>
                </a:lnTo>
                <a:lnTo>
                  <a:pt x="153" y="22"/>
                </a:lnTo>
                <a:lnTo>
                  <a:pt x="132" y="14"/>
                </a:lnTo>
                <a:lnTo>
                  <a:pt x="114" y="4"/>
                </a:lnTo>
                <a:lnTo>
                  <a:pt x="113" y="2"/>
                </a:lnTo>
                <a:lnTo>
                  <a:pt x="112" y="1"/>
                </a:lnTo>
                <a:lnTo>
                  <a:pt x="112" y="0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4387850" y="106363"/>
            <a:ext cx="1116013" cy="249238"/>
          </a:xfrm>
          <a:custGeom>
            <a:avLst/>
            <a:gdLst>
              <a:gd name="T0" fmla="*/ 648 w 703"/>
              <a:gd name="T1" fmla="*/ 98 h 157"/>
              <a:gd name="T2" fmla="*/ 681 w 703"/>
              <a:gd name="T3" fmla="*/ 75 h 157"/>
              <a:gd name="T4" fmla="*/ 657 w 703"/>
              <a:gd name="T5" fmla="*/ 51 h 157"/>
              <a:gd name="T6" fmla="*/ 49 w 703"/>
              <a:gd name="T7" fmla="*/ 0 h 157"/>
              <a:gd name="T8" fmla="*/ 60 w 703"/>
              <a:gd name="T9" fmla="*/ 10 h 157"/>
              <a:gd name="T10" fmla="*/ 74 w 703"/>
              <a:gd name="T11" fmla="*/ 22 h 157"/>
              <a:gd name="T12" fmla="*/ 97 w 703"/>
              <a:gd name="T13" fmla="*/ 42 h 157"/>
              <a:gd name="T14" fmla="*/ 157 w 703"/>
              <a:gd name="T15" fmla="*/ 59 h 157"/>
              <a:gd name="T16" fmla="*/ 494 w 703"/>
              <a:gd name="T17" fmla="*/ 84 h 157"/>
              <a:gd name="T18" fmla="*/ 575 w 703"/>
              <a:gd name="T19" fmla="*/ 86 h 157"/>
              <a:gd name="T20" fmla="*/ 631 w 703"/>
              <a:gd name="T21" fmla="*/ 72 h 157"/>
              <a:gd name="T22" fmla="*/ 628 w 703"/>
              <a:gd name="T23" fmla="*/ 34 h 157"/>
              <a:gd name="T24" fmla="*/ 622 w 703"/>
              <a:gd name="T25" fmla="*/ 31 h 157"/>
              <a:gd name="T26" fmla="*/ 623 w 703"/>
              <a:gd name="T27" fmla="*/ 27 h 157"/>
              <a:gd name="T28" fmla="*/ 632 w 703"/>
              <a:gd name="T29" fmla="*/ 25 h 157"/>
              <a:gd name="T30" fmla="*/ 638 w 703"/>
              <a:gd name="T31" fmla="*/ 22 h 157"/>
              <a:gd name="T32" fmla="*/ 641 w 703"/>
              <a:gd name="T33" fmla="*/ 23 h 157"/>
              <a:gd name="T34" fmla="*/ 641 w 703"/>
              <a:gd name="T35" fmla="*/ 23 h 157"/>
              <a:gd name="T36" fmla="*/ 656 w 703"/>
              <a:gd name="T37" fmla="*/ 35 h 157"/>
              <a:gd name="T38" fmla="*/ 687 w 703"/>
              <a:gd name="T39" fmla="*/ 60 h 157"/>
              <a:gd name="T40" fmla="*/ 703 w 703"/>
              <a:gd name="T41" fmla="*/ 67 h 157"/>
              <a:gd name="T42" fmla="*/ 698 w 703"/>
              <a:gd name="T43" fmla="*/ 81 h 157"/>
              <a:gd name="T44" fmla="*/ 668 w 703"/>
              <a:gd name="T45" fmla="*/ 122 h 157"/>
              <a:gd name="T46" fmla="*/ 645 w 703"/>
              <a:gd name="T47" fmla="*/ 156 h 157"/>
              <a:gd name="T48" fmla="*/ 636 w 703"/>
              <a:gd name="T49" fmla="*/ 157 h 157"/>
              <a:gd name="T50" fmla="*/ 631 w 703"/>
              <a:gd name="T51" fmla="*/ 155 h 157"/>
              <a:gd name="T52" fmla="*/ 632 w 703"/>
              <a:gd name="T53" fmla="*/ 85 h 157"/>
              <a:gd name="T54" fmla="*/ 588 w 703"/>
              <a:gd name="T55" fmla="*/ 94 h 157"/>
              <a:gd name="T56" fmla="*/ 489 w 703"/>
              <a:gd name="T57" fmla="*/ 96 h 157"/>
              <a:gd name="T58" fmla="*/ 229 w 703"/>
              <a:gd name="T59" fmla="*/ 72 h 157"/>
              <a:gd name="T60" fmla="*/ 106 w 703"/>
              <a:gd name="T61" fmla="*/ 81 h 157"/>
              <a:gd name="T62" fmla="*/ 63 w 703"/>
              <a:gd name="T63" fmla="*/ 110 h 157"/>
              <a:gd name="T64" fmla="*/ 51 w 703"/>
              <a:gd name="T65" fmla="*/ 121 h 157"/>
              <a:gd name="T66" fmla="*/ 48 w 703"/>
              <a:gd name="T67" fmla="*/ 121 h 157"/>
              <a:gd name="T68" fmla="*/ 67 w 703"/>
              <a:gd name="T69" fmla="*/ 98 h 157"/>
              <a:gd name="T70" fmla="*/ 106 w 703"/>
              <a:gd name="T71" fmla="*/ 68 h 157"/>
              <a:gd name="T72" fmla="*/ 76 w 703"/>
              <a:gd name="T73" fmla="*/ 76 h 157"/>
              <a:gd name="T74" fmla="*/ 51 w 703"/>
              <a:gd name="T75" fmla="*/ 90 h 157"/>
              <a:gd name="T76" fmla="*/ 2 w 703"/>
              <a:gd name="T77" fmla="*/ 115 h 157"/>
              <a:gd name="T78" fmla="*/ 0 w 703"/>
              <a:gd name="T79" fmla="*/ 115 h 157"/>
              <a:gd name="T80" fmla="*/ 34 w 703"/>
              <a:gd name="T81" fmla="*/ 89 h 157"/>
              <a:gd name="T82" fmla="*/ 59 w 703"/>
              <a:gd name="T83" fmla="*/ 73 h 157"/>
              <a:gd name="T84" fmla="*/ 34 w 703"/>
              <a:gd name="T85" fmla="*/ 69 h 157"/>
              <a:gd name="T86" fmla="*/ 18 w 703"/>
              <a:gd name="T87" fmla="*/ 64 h 157"/>
              <a:gd name="T88" fmla="*/ 19 w 703"/>
              <a:gd name="T89" fmla="*/ 62 h 157"/>
              <a:gd name="T90" fmla="*/ 23 w 703"/>
              <a:gd name="T91" fmla="*/ 62 h 157"/>
              <a:gd name="T92" fmla="*/ 40 w 703"/>
              <a:gd name="T93" fmla="*/ 60 h 157"/>
              <a:gd name="T94" fmla="*/ 18 w 703"/>
              <a:gd name="T95" fmla="*/ 30 h 157"/>
              <a:gd name="T96" fmla="*/ 9 w 703"/>
              <a:gd name="T97" fmla="*/ 21 h 157"/>
              <a:gd name="T98" fmla="*/ 5 w 703"/>
              <a:gd name="T99" fmla="*/ 14 h 157"/>
              <a:gd name="T100" fmla="*/ 10 w 703"/>
              <a:gd name="T101" fmla="*/ 12 h 157"/>
              <a:gd name="T102" fmla="*/ 26 w 703"/>
              <a:gd name="T103" fmla="*/ 20 h 157"/>
              <a:gd name="T104" fmla="*/ 67 w 703"/>
              <a:gd name="T105" fmla="*/ 51 h 157"/>
              <a:gd name="T106" fmla="*/ 76 w 703"/>
              <a:gd name="T107" fmla="*/ 59 h 157"/>
              <a:gd name="T108" fmla="*/ 85 w 703"/>
              <a:gd name="T109" fmla="*/ 58 h 157"/>
              <a:gd name="T110" fmla="*/ 78 w 703"/>
              <a:gd name="T111" fmla="*/ 44 h 157"/>
              <a:gd name="T112" fmla="*/ 52 w 703"/>
              <a:gd name="T113" fmla="*/ 18 h 157"/>
              <a:gd name="T114" fmla="*/ 46 w 703"/>
              <a:gd name="T11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03" h="157">
                <a:moveTo>
                  <a:pt x="645" y="44"/>
                </a:moveTo>
                <a:lnTo>
                  <a:pt x="647" y="69"/>
                </a:lnTo>
                <a:lnTo>
                  <a:pt x="648" y="98"/>
                </a:lnTo>
                <a:lnTo>
                  <a:pt x="648" y="124"/>
                </a:lnTo>
                <a:lnTo>
                  <a:pt x="681" y="80"/>
                </a:lnTo>
                <a:lnTo>
                  <a:pt x="681" y="75"/>
                </a:lnTo>
                <a:lnTo>
                  <a:pt x="677" y="67"/>
                </a:lnTo>
                <a:lnTo>
                  <a:pt x="668" y="59"/>
                </a:lnTo>
                <a:lnTo>
                  <a:pt x="657" y="51"/>
                </a:lnTo>
                <a:lnTo>
                  <a:pt x="645" y="44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52" y="4"/>
                </a:lnTo>
                <a:lnTo>
                  <a:pt x="56" y="8"/>
                </a:lnTo>
                <a:lnTo>
                  <a:pt x="60" y="10"/>
                </a:lnTo>
                <a:lnTo>
                  <a:pt x="65" y="13"/>
                </a:lnTo>
                <a:lnTo>
                  <a:pt x="69" y="17"/>
                </a:lnTo>
                <a:lnTo>
                  <a:pt x="74" y="22"/>
                </a:lnTo>
                <a:lnTo>
                  <a:pt x="81" y="29"/>
                </a:lnTo>
                <a:lnTo>
                  <a:pt x="86" y="34"/>
                </a:lnTo>
                <a:lnTo>
                  <a:pt x="97" y="42"/>
                </a:lnTo>
                <a:lnTo>
                  <a:pt x="107" y="50"/>
                </a:lnTo>
                <a:lnTo>
                  <a:pt x="116" y="59"/>
                </a:lnTo>
                <a:lnTo>
                  <a:pt x="157" y="59"/>
                </a:lnTo>
                <a:lnTo>
                  <a:pt x="242" y="62"/>
                </a:lnTo>
                <a:lnTo>
                  <a:pt x="328" y="68"/>
                </a:lnTo>
                <a:lnTo>
                  <a:pt x="494" y="84"/>
                </a:lnTo>
                <a:lnTo>
                  <a:pt x="521" y="86"/>
                </a:lnTo>
                <a:lnTo>
                  <a:pt x="548" y="88"/>
                </a:lnTo>
                <a:lnTo>
                  <a:pt x="575" y="86"/>
                </a:lnTo>
                <a:lnTo>
                  <a:pt x="601" y="80"/>
                </a:lnTo>
                <a:lnTo>
                  <a:pt x="615" y="75"/>
                </a:lnTo>
                <a:lnTo>
                  <a:pt x="631" y="72"/>
                </a:lnTo>
                <a:lnTo>
                  <a:pt x="631" y="54"/>
                </a:lnTo>
                <a:lnTo>
                  <a:pt x="632" y="37"/>
                </a:lnTo>
                <a:lnTo>
                  <a:pt x="628" y="34"/>
                </a:lnTo>
                <a:lnTo>
                  <a:pt x="626" y="33"/>
                </a:lnTo>
                <a:lnTo>
                  <a:pt x="624" y="33"/>
                </a:lnTo>
                <a:lnTo>
                  <a:pt x="622" y="31"/>
                </a:lnTo>
                <a:lnTo>
                  <a:pt x="622" y="30"/>
                </a:lnTo>
                <a:lnTo>
                  <a:pt x="622" y="29"/>
                </a:lnTo>
                <a:lnTo>
                  <a:pt x="623" y="27"/>
                </a:lnTo>
                <a:lnTo>
                  <a:pt x="627" y="26"/>
                </a:lnTo>
                <a:lnTo>
                  <a:pt x="630" y="25"/>
                </a:lnTo>
                <a:lnTo>
                  <a:pt x="632" y="25"/>
                </a:lnTo>
                <a:lnTo>
                  <a:pt x="636" y="25"/>
                </a:lnTo>
                <a:lnTo>
                  <a:pt x="636" y="23"/>
                </a:lnTo>
                <a:lnTo>
                  <a:pt x="638" y="22"/>
                </a:lnTo>
                <a:lnTo>
                  <a:pt x="639" y="22"/>
                </a:lnTo>
                <a:lnTo>
                  <a:pt x="640" y="22"/>
                </a:lnTo>
                <a:lnTo>
                  <a:pt x="641" y="23"/>
                </a:lnTo>
                <a:lnTo>
                  <a:pt x="640" y="23"/>
                </a:lnTo>
                <a:lnTo>
                  <a:pt x="640" y="23"/>
                </a:lnTo>
                <a:lnTo>
                  <a:pt x="641" y="23"/>
                </a:lnTo>
                <a:lnTo>
                  <a:pt x="643" y="26"/>
                </a:lnTo>
                <a:lnTo>
                  <a:pt x="643" y="29"/>
                </a:lnTo>
                <a:lnTo>
                  <a:pt x="656" y="35"/>
                </a:lnTo>
                <a:lnTo>
                  <a:pt x="666" y="43"/>
                </a:lnTo>
                <a:lnTo>
                  <a:pt x="677" y="52"/>
                </a:lnTo>
                <a:lnTo>
                  <a:pt x="687" y="60"/>
                </a:lnTo>
                <a:lnTo>
                  <a:pt x="701" y="65"/>
                </a:lnTo>
                <a:lnTo>
                  <a:pt x="702" y="65"/>
                </a:lnTo>
                <a:lnTo>
                  <a:pt x="703" y="67"/>
                </a:lnTo>
                <a:lnTo>
                  <a:pt x="703" y="68"/>
                </a:lnTo>
                <a:lnTo>
                  <a:pt x="703" y="75"/>
                </a:lnTo>
                <a:lnTo>
                  <a:pt x="698" y="81"/>
                </a:lnTo>
                <a:lnTo>
                  <a:pt x="693" y="86"/>
                </a:lnTo>
                <a:lnTo>
                  <a:pt x="687" y="92"/>
                </a:lnTo>
                <a:lnTo>
                  <a:pt x="668" y="122"/>
                </a:lnTo>
                <a:lnTo>
                  <a:pt x="649" y="152"/>
                </a:lnTo>
                <a:lnTo>
                  <a:pt x="648" y="155"/>
                </a:lnTo>
                <a:lnTo>
                  <a:pt x="645" y="156"/>
                </a:lnTo>
                <a:lnTo>
                  <a:pt x="643" y="156"/>
                </a:lnTo>
                <a:lnTo>
                  <a:pt x="640" y="157"/>
                </a:lnTo>
                <a:lnTo>
                  <a:pt x="636" y="157"/>
                </a:lnTo>
                <a:lnTo>
                  <a:pt x="634" y="157"/>
                </a:lnTo>
                <a:lnTo>
                  <a:pt x="632" y="157"/>
                </a:lnTo>
                <a:lnTo>
                  <a:pt x="631" y="155"/>
                </a:lnTo>
                <a:lnTo>
                  <a:pt x="630" y="131"/>
                </a:lnTo>
                <a:lnTo>
                  <a:pt x="631" y="107"/>
                </a:lnTo>
                <a:lnTo>
                  <a:pt x="632" y="85"/>
                </a:lnTo>
                <a:lnTo>
                  <a:pt x="632" y="83"/>
                </a:lnTo>
                <a:lnTo>
                  <a:pt x="610" y="88"/>
                </a:lnTo>
                <a:lnTo>
                  <a:pt x="588" y="94"/>
                </a:lnTo>
                <a:lnTo>
                  <a:pt x="565" y="97"/>
                </a:lnTo>
                <a:lnTo>
                  <a:pt x="527" y="97"/>
                </a:lnTo>
                <a:lnTo>
                  <a:pt x="489" y="96"/>
                </a:lnTo>
                <a:lnTo>
                  <a:pt x="405" y="88"/>
                </a:lnTo>
                <a:lnTo>
                  <a:pt x="321" y="79"/>
                </a:lnTo>
                <a:lnTo>
                  <a:pt x="229" y="72"/>
                </a:lnTo>
                <a:lnTo>
                  <a:pt x="137" y="68"/>
                </a:lnTo>
                <a:lnTo>
                  <a:pt x="120" y="68"/>
                </a:lnTo>
                <a:lnTo>
                  <a:pt x="106" y="81"/>
                </a:lnTo>
                <a:lnTo>
                  <a:pt x="89" y="93"/>
                </a:lnTo>
                <a:lnTo>
                  <a:pt x="77" y="101"/>
                </a:lnTo>
                <a:lnTo>
                  <a:pt x="63" y="110"/>
                </a:lnTo>
                <a:lnTo>
                  <a:pt x="53" y="121"/>
                </a:lnTo>
                <a:lnTo>
                  <a:pt x="52" y="121"/>
                </a:lnTo>
                <a:lnTo>
                  <a:pt x="51" y="121"/>
                </a:lnTo>
                <a:lnTo>
                  <a:pt x="49" y="122"/>
                </a:lnTo>
                <a:lnTo>
                  <a:pt x="48" y="122"/>
                </a:lnTo>
                <a:lnTo>
                  <a:pt x="48" y="121"/>
                </a:lnTo>
                <a:lnTo>
                  <a:pt x="51" y="113"/>
                </a:lnTo>
                <a:lnTo>
                  <a:pt x="59" y="105"/>
                </a:lnTo>
                <a:lnTo>
                  <a:pt x="67" y="98"/>
                </a:lnTo>
                <a:lnTo>
                  <a:pt x="74" y="93"/>
                </a:lnTo>
                <a:lnTo>
                  <a:pt x="90" y="81"/>
                </a:lnTo>
                <a:lnTo>
                  <a:pt x="106" y="68"/>
                </a:lnTo>
                <a:lnTo>
                  <a:pt x="84" y="68"/>
                </a:lnTo>
                <a:lnTo>
                  <a:pt x="80" y="72"/>
                </a:lnTo>
                <a:lnTo>
                  <a:pt x="76" y="76"/>
                </a:lnTo>
                <a:lnTo>
                  <a:pt x="72" y="79"/>
                </a:lnTo>
                <a:lnTo>
                  <a:pt x="61" y="85"/>
                </a:lnTo>
                <a:lnTo>
                  <a:pt x="51" y="90"/>
                </a:lnTo>
                <a:lnTo>
                  <a:pt x="4" y="115"/>
                </a:lnTo>
                <a:lnTo>
                  <a:pt x="4" y="115"/>
                </a:lnTo>
                <a:lnTo>
                  <a:pt x="2" y="115"/>
                </a:lnTo>
                <a:lnTo>
                  <a:pt x="1" y="115"/>
                </a:lnTo>
                <a:lnTo>
                  <a:pt x="0" y="115"/>
                </a:lnTo>
                <a:lnTo>
                  <a:pt x="0" y="115"/>
                </a:lnTo>
                <a:lnTo>
                  <a:pt x="9" y="105"/>
                </a:lnTo>
                <a:lnTo>
                  <a:pt x="21" y="97"/>
                </a:lnTo>
                <a:lnTo>
                  <a:pt x="34" y="89"/>
                </a:lnTo>
                <a:lnTo>
                  <a:pt x="46" y="84"/>
                </a:lnTo>
                <a:lnTo>
                  <a:pt x="52" y="79"/>
                </a:lnTo>
                <a:lnTo>
                  <a:pt x="59" y="73"/>
                </a:lnTo>
                <a:lnTo>
                  <a:pt x="65" y="68"/>
                </a:lnTo>
                <a:lnTo>
                  <a:pt x="42" y="69"/>
                </a:lnTo>
                <a:lnTo>
                  <a:pt x="34" y="69"/>
                </a:lnTo>
                <a:lnTo>
                  <a:pt x="28" y="69"/>
                </a:lnTo>
                <a:lnTo>
                  <a:pt x="25" y="68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9" y="62"/>
                </a:lnTo>
                <a:lnTo>
                  <a:pt x="21" y="62"/>
                </a:lnTo>
                <a:lnTo>
                  <a:pt x="22" y="62"/>
                </a:lnTo>
                <a:lnTo>
                  <a:pt x="23" y="62"/>
                </a:lnTo>
                <a:lnTo>
                  <a:pt x="23" y="63"/>
                </a:lnTo>
                <a:lnTo>
                  <a:pt x="28" y="62"/>
                </a:lnTo>
                <a:lnTo>
                  <a:pt x="40" y="60"/>
                </a:lnTo>
                <a:lnTo>
                  <a:pt x="55" y="60"/>
                </a:lnTo>
                <a:lnTo>
                  <a:pt x="35" y="46"/>
                </a:lnTo>
                <a:lnTo>
                  <a:pt x="18" y="30"/>
                </a:lnTo>
                <a:lnTo>
                  <a:pt x="15" y="27"/>
                </a:lnTo>
                <a:lnTo>
                  <a:pt x="11" y="25"/>
                </a:lnTo>
                <a:lnTo>
                  <a:pt x="9" y="21"/>
                </a:lnTo>
                <a:lnTo>
                  <a:pt x="6" y="18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3"/>
                </a:lnTo>
                <a:lnTo>
                  <a:pt x="10" y="12"/>
                </a:lnTo>
                <a:lnTo>
                  <a:pt x="15" y="13"/>
                </a:lnTo>
                <a:lnTo>
                  <a:pt x="22" y="17"/>
                </a:lnTo>
                <a:lnTo>
                  <a:pt x="26" y="20"/>
                </a:lnTo>
                <a:lnTo>
                  <a:pt x="47" y="38"/>
                </a:lnTo>
                <a:lnTo>
                  <a:pt x="56" y="44"/>
                </a:lnTo>
                <a:lnTo>
                  <a:pt x="67" y="51"/>
                </a:lnTo>
                <a:lnTo>
                  <a:pt x="72" y="59"/>
                </a:lnTo>
                <a:lnTo>
                  <a:pt x="72" y="59"/>
                </a:lnTo>
                <a:lnTo>
                  <a:pt x="76" y="59"/>
                </a:lnTo>
                <a:lnTo>
                  <a:pt x="77" y="59"/>
                </a:lnTo>
                <a:lnTo>
                  <a:pt x="80" y="59"/>
                </a:lnTo>
                <a:lnTo>
                  <a:pt x="85" y="58"/>
                </a:lnTo>
                <a:lnTo>
                  <a:pt x="89" y="56"/>
                </a:lnTo>
                <a:lnTo>
                  <a:pt x="91" y="56"/>
                </a:lnTo>
                <a:lnTo>
                  <a:pt x="78" y="44"/>
                </a:lnTo>
                <a:lnTo>
                  <a:pt x="68" y="34"/>
                </a:lnTo>
                <a:lnTo>
                  <a:pt x="60" y="26"/>
                </a:lnTo>
                <a:lnTo>
                  <a:pt x="52" y="18"/>
                </a:lnTo>
                <a:lnTo>
                  <a:pt x="47" y="9"/>
                </a:lnTo>
                <a:lnTo>
                  <a:pt x="46" y="1"/>
                </a:lnTo>
                <a:lnTo>
                  <a:pt x="46" y="0"/>
                </a:lnTo>
                <a:lnTo>
                  <a:pt x="47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2"/>
          <p:cNvSpPr>
            <a:spLocks/>
          </p:cNvSpPr>
          <p:nvPr/>
        </p:nvSpPr>
        <p:spPr bwMode="auto">
          <a:xfrm>
            <a:off x="4054475" y="138113"/>
            <a:ext cx="201613" cy="193675"/>
          </a:xfrm>
          <a:custGeom>
            <a:avLst/>
            <a:gdLst>
              <a:gd name="T0" fmla="*/ 21 w 127"/>
              <a:gd name="T1" fmla="*/ 0 h 122"/>
              <a:gd name="T2" fmla="*/ 21 w 127"/>
              <a:gd name="T3" fmla="*/ 0 h 122"/>
              <a:gd name="T4" fmla="*/ 42 w 127"/>
              <a:gd name="T5" fmla="*/ 9 h 122"/>
              <a:gd name="T6" fmla="*/ 61 w 127"/>
              <a:gd name="T7" fmla="*/ 17 h 122"/>
              <a:gd name="T8" fmla="*/ 82 w 127"/>
              <a:gd name="T9" fmla="*/ 26 h 122"/>
              <a:gd name="T10" fmla="*/ 91 w 127"/>
              <a:gd name="T11" fmla="*/ 32 h 122"/>
              <a:gd name="T12" fmla="*/ 101 w 127"/>
              <a:gd name="T13" fmla="*/ 39 h 122"/>
              <a:gd name="T14" fmla="*/ 111 w 127"/>
              <a:gd name="T15" fmla="*/ 44 h 122"/>
              <a:gd name="T16" fmla="*/ 123 w 127"/>
              <a:gd name="T17" fmla="*/ 45 h 122"/>
              <a:gd name="T18" fmla="*/ 124 w 127"/>
              <a:gd name="T19" fmla="*/ 47 h 122"/>
              <a:gd name="T20" fmla="*/ 126 w 127"/>
              <a:gd name="T21" fmla="*/ 48 h 122"/>
              <a:gd name="T22" fmla="*/ 127 w 127"/>
              <a:gd name="T23" fmla="*/ 51 h 122"/>
              <a:gd name="T24" fmla="*/ 127 w 127"/>
              <a:gd name="T25" fmla="*/ 52 h 122"/>
              <a:gd name="T26" fmla="*/ 127 w 127"/>
              <a:gd name="T27" fmla="*/ 53 h 122"/>
              <a:gd name="T28" fmla="*/ 98 w 127"/>
              <a:gd name="T29" fmla="*/ 76 h 122"/>
              <a:gd name="T30" fmla="*/ 68 w 127"/>
              <a:gd name="T31" fmla="*/ 93 h 122"/>
              <a:gd name="T32" fmla="*/ 36 w 127"/>
              <a:gd name="T33" fmla="*/ 107 h 122"/>
              <a:gd name="T34" fmla="*/ 3 w 127"/>
              <a:gd name="T35" fmla="*/ 122 h 122"/>
              <a:gd name="T36" fmla="*/ 2 w 127"/>
              <a:gd name="T37" fmla="*/ 122 h 122"/>
              <a:gd name="T38" fmla="*/ 1 w 127"/>
              <a:gd name="T39" fmla="*/ 120 h 122"/>
              <a:gd name="T40" fmla="*/ 1 w 127"/>
              <a:gd name="T41" fmla="*/ 119 h 122"/>
              <a:gd name="T42" fmla="*/ 0 w 127"/>
              <a:gd name="T43" fmla="*/ 116 h 122"/>
              <a:gd name="T44" fmla="*/ 1 w 127"/>
              <a:gd name="T45" fmla="*/ 116 h 122"/>
              <a:gd name="T46" fmla="*/ 30 w 127"/>
              <a:gd name="T47" fmla="*/ 101 h 122"/>
              <a:gd name="T48" fmla="*/ 60 w 127"/>
              <a:gd name="T49" fmla="*/ 86 h 122"/>
              <a:gd name="T50" fmla="*/ 89 w 127"/>
              <a:gd name="T51" fmla="*/ 70 h 122"/>
              <a:gd name="T52" fmla="*/ 115 w 127"/>
              <a:gd name="T53" fmla="*/ 52 h 122"/>
              <a:gd name="T54" fmla="*/ 105 w 127"/>
              <a:gd name="T55" fmla="*/ 45 h 122"/>
              <a:gd name="T56" fmla="*/ 94 w 127"/>
              <a:gd name="T57" fmla="*/ 39 h 122"/>
              <a:gd name="T58" fmla="*/ 84 w 127"/>
              <a:gd name="T59" fmla="*/ 32 h 122"/>
              <a:gd name="T60" fmla="*/ 64 w 127"/>
              <a:gd name="T61" fmla="*/ 24 h 122"/>
              <a:gd name="T62" fmla="*/ 44 w 127"/>
              <a:gd name="T63" fmla="*/ 17 h 122"/>
              <a:gd name="T64" fmla="*/ 43 w 127"/>
              <a:gd name="T65" fmla="*/ 15 h 122"/>
              <a:gd name="T66" fmla="*/ 42 w 127"/>
              <a:gd name="T67" fmla="*/ 14 h 122"/>
              <a:gd name="T68" fmla="*/ 38 w 127"/>
              <a:gd name="T69" fmla="*/ 13 h 122"/>
              <a:gd name="T70" fmla="*/ 35 w 127"/>
              <a:gd name="T71" fmla="*/ 11 h 122"/>
              <a:gd name="T72" fmla="*/ 32 w 127"/>
              <a:gd name="T73" fmla="*/ 9 h 122"/>
              <a:gd name="T74" fmla="*/ 30 w 127"/>
              <a:gd name="T75" fmla="*/ 7 h 122"/>
              <a:gd name="T76" fmla="*/ 28 w 127"/>
              <a:gd name="T77" fmla="*/ 6 h 122"/>
              <a:gd name="T78" fmla="*/ 26 w 127"/>
              <a:gd name="T79" fmla="*/ 6 h 122"/>
              <a:gd name="T80" fmla="*/ 24 w 127"/>
              <a:gd name="T81" fmla="*/ 5 h 122"/>
              <a:gd name="T82" fmla="*/ 22 w 127"/>
              <a:gd name="T83" fmla="*/ 2 h 122"/>
              <a:gd name="T84" fmla="*/ 21 w 127"/>
              <a:gd name="T85" fmla="*/ 2 h 122"/>
              <a:gd name="T86" fmla="*/ 21 w 127"/>
              <a:gd name="T87" fmla="*/ 1 h 122"/>
              <a:gd name="T88" fmla="*/ 21 w 127"/>
              <a:gd name="T89" fmla="*/ 0 h 122"/>
              <a:gd name="T90" fmla="*/ 21 w 127"/>
              <a:gd name="T9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122">
                <a:moveTo>
                  <a:pt x="21" y="0"/>
                </a:moveTo>
                <a:lnTo>
                  <a:pt x="21" y="0"/>
                </a:lnTo>
                <a:lnTo>
                  <a:pt x="42" y="9"/>
                </a:lnTo>
                <a:lnTo>
                  <a:pt x="61" y="17"/>
                </a:lnTo>
                <a:lnTo>
                  <a:pt x="82" y="26"/>
                </a:lnTo>
                <a:lnTo>
                  <a:pt x="91" y="32"/>
                </a:lnTo>
                <a:lnTo>
                  <a:pt x="101" y="39"/>
                </a:lnTo>
                <a:lnTo>
                  <a:pt x="111" y="44"/>
                </a:lnTo>
                <a:lnTo>
                  <a:pt x="123" y="45"/>
                </a:lnTo>
                <a:lnTo>
                  <a:pt x="124" y="47"/>
                </a:lnTo>
                <a:lnTo>
                  <a:pt x="126" y="48"/>
                </a:lnTo>
                <a:lnTo>
                  <a:pt x="127" y="51"/>
                </a:lnTo>
                <a:lnTo>
                  <a:pt x="127" y="52"/>
                </a:lnTo>
                <a:lnTo>
                  <a:pt x="127" y="53"/>
                </a:lnTo>
                <a:lnTo>
                  <a:pt x="98" y="76"/>
                </a:lnTo>
                <a:lnTo>
                  <a:pt x="68" y="93"/>
                </a:lnTo>
                <a:lnTo>
                  <a:pt x="36" y="107"/>
                </a:lnTo>
                <a:lnTo>
                  <a:pt x="3" y="122"/>
                </a:lnTo>
                <a:lnTo>
                  <a:pt x="2" y="122"/>
                </a:lnTo>
                <a:lnTo>
                  <a:pt x="1" y="120"/>
                </a:lnTo>
                <a:lnTo>
                  <a:pt x="1" y="119"/>
                </a:lnTo>
                <a:lnTo>
                  <a:pt x="0" y="116"/>
                </a:lnTo>
                <a:lnTo>
                  <a:pt x="1" y="116"/>
                </a:lnTo>
                <a:lnTo>
                  <a:pt x="30" y="101"/>
                </a:lnTo>
                <a:lnTo>
                  <a:pt x="60" y="86"/>
                </a:lnTo>
                <a:lnTo>
                  <a:pt x="89" y="70"/>
                </a:lnTo>
                <a:lnTo>
                  <a:pt x="115" y="52"/>
                </a:lnTo>
                <a:lnTo>
                  <a:pt x="105" y="45"/>
                </a:lnTo>
                <a:lnTo>
                  <a:pt x="94" y="39"/>
                </a:lnTo>
                <a:lnTo>
                  <a:pt x="84" y="32"/>
                </a:lnTo>
                <a:lnTo>
                  <a:pt x="64" y="24"/>
                </a:lnTo>
                <a:lnTo>
                  <a:pt x="44" y="17"/>
                </a:lnTo>
                <a:lnTo>
                  <a:pt x="43" y="15"/>
                </a:lnTo>
                <a:lnTo>
                  <a:pt x="42" y="14"/>
                </a:lnTo>
                <a:lnTo>
                  <a:pt x="38" y="13"/>
                </a:lnTo>
                <a:lnTo>
                  <a:pt x="35" y="11"/>
                </a:lnTo>
                <a:lnTo>
                  <a:pt x="32" y="9"/>
                </a:lnTo>
                <a:lnTo>
                  <a:pt x="30" y="7"/>
                </a:lnTo>
                <a:lnTo>
                  <a:pt x="28" y="6"/>
                </a:lnTo>
                <a:lnTo>
                  <a:pt x="26" y="6"/>
                </a:lnTo>
                <a:lnTo>
                  <a:pt x="24" y="5"/>
                </a:lnTo>
                <a:lnTo>
                  <a:pt x="22" y="2"/>
                </a:lnTo>
                <a:lnTo>
                  <a:pt x="21" y="2"/>
                </a:lnTo>
                <a:lnTo>
                  <a:pt x="21" y="1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3776663" y="198438"/>
            <a:ext cx="406400" cy="30163"/>
          </a:xfrm>
          <a:custGeom>
            <a:avLst/>
            <a:gdLst>
              <a:gd name="T0" fmla="*/ 21 w 256"/>
              <a:gd name="T1" fmla="*/ 0 h 19"/>
              <a:gd name="T2" fmla="*/ 43 w 256"/>
              <a:gd name="T3" fmla="*/ 1 h 19"/>
              <a:gd name="T4" fmla="*/ 64 w 256"/>
              <a:gd name="T5" fmla="*/ 4 h 19"/>
              <a:gd name="T6" fmla="*/ 96 w 256"/>
              <a:gd name="T7" fmla="*/ 6 h 19"/>
              <a:gd name="T8" fmla="*/ 126 w 256"/>
              <a:gd name="T9" fmla="*/ 9 h 19"/>
              <a:gd name="T10" fmla="*/ 194 w 256"/>
              <a:gd name="T11" fmla="*/ 14 h 19"/>
              <a:gd name="T12" fmla="*/ 224 w 256"/>
              <a:gd name="T13" fmla="*/ 14 h 19"/>
              <a:gd name="T14" fmla="*/ 255 w 256"/>
              <a:gd name="T15" fmla="*/ 17 h 19"/>
              <a:gd name="T16" fmla="*/ 256 w 256"/>
              <a:gd name="T17" fmla="*/ 17 h 19"/>
              <a:gd name="T18" fmla="*/ 256 w 256"/>
              <a:gd name="T19" fmla="*/ 17 h 19"/>
              <a:gd name="T20" fmla="*/ 256 w 256"/>
              <a:gd name="T21" fmla="*/ 18 h 19"/>
              <a:gd name="T22" fmla="*/ 251 w 256"/>
              <a:gd name="T23" fmla="*/ 17 h 19"/>
              <a:gd name="T24" fmla="*/ 248 w 256"/>
              <a:gd name="T25" fmla="*/ 18 h 19"/>
              <a:gd name="T26" fmla="*/ 244 w 256"/>
              <a:gd name="T27" fmla="*/ 18 h 19"/>
              <a:gd name="T28" fmla="*/ 240 w 256"/>
              <a:gd name="T29" fmla="*/ 19 h 19"/>
              <a:gd name="T30" fmla="*/ 238 w 256"/>
              <a:gd name="T31" fmla="*/ 19 h 19"/>
              <a:gd name="T32" fmla="*/ 236 w 256"/>
              <a:gd name="T33" fmla="*/ 19 h 19"/>
              <a:gd name="T34" fmla="*/ 203 w 256"/>
              <a:gd name="T35" fmla="*/ 19 h 19"/>
              <a:gd name="T36" fmla="*/ 136 w 256"/>
              <a:gd name="T37" fmla="*/ 15 h 19"/>
              <a:gd name="T38" fmla="*/ 70 w 256"/>
              <a:gd name="T39" fmla="*/ 10 h 19"/>
              <a:gd name="T40" fmla="*/ 1 w 256"/>
              <a:gd name="T41" fmla="*/ 4 h 19"/>
              <a:gd name="T42" fmla="*/ 1 w 256"/>
              <a:gd name="T43" fmla="*/ 4 h 19"/>
              <a:gd name="T44" fmla="*/ 0 w 256"/>
              <a:gd name="T45" fmla="*/ 2 h 19"/>
              <a:gd name="T46" fmla="*/ 0 w 256"/>
              <a:gd name="T47" fmla="*/ 2 h 19"/>
              <a:gd name="T48" fmla="*/ 0 w 256"/>
              <a:gd name="T49" fmla="*/ 1 h 19"/>
              <a:gd name="T50" fmla="*/ 0 w 256"/>
              <a:gd name="T51" fmla="*/ 1 h 19"/>
              <a:gd name="T52" fmla="*/ 21 w 25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6" h="19">
                <a:moveTo>
                  <a:pt x="21" y="0"/>
                </a:moveTo>
                <a:lnTo>
                  <a:pt x="43" y="1"/>
                </a:lnTo>
                <a:lnTo>
                  <a:pt x="64" y="4"/>
                </a:lnTo>
                <a:lnTo>
                  <a:pt x="96" y="6"/>
                </a:lnTo>
                <a:lnTo>
                  <a:pt x="126" y="9"/>
                </a:lnTo>
                <a:lnTo>
                  <a:pt x="194" y="14"/>
                </a:lnTo>
                <a:lnTo>
                  <a:pt x="224" y="14"/>
                </a:lnTo>
                <a:lnTo>
                  <a:pt x="255" y="17"/>
                </a:lnTo>
                <a:lnTo>
                  <a:pt x="256" y="17"/>
                </a:lnTo>
                <a:lnTo>
                  <a:pt x="256" y="17"/>
                </a:lnTo>
                <a:lnTo>
                  <a:pt x="256" y="18"/>
                </a:lnTo>
                <a:lnTo>
                  <a:pt x="251" y="17"/>
                </a:lnTo>
                <a:lnTo>
                  <a:pt x="248" y="18"/>
                </a:lnTo>
                <a:lnTo>
                  <a:pt x="244" y="18"/>
                </a:lnTo>
                <a:lnTo>
                  <a:pt x="240" y="19"/>
                </a:lnTo>
                <a:lnTo>
                  <a:pt x="238" y="19"/>
                </a:lnTo>
                <a:lnTo>
                  <a:pt x="236" y="19"/>
                </a:lnTo>
                <a:lnTo>
                  <a:pt x="203" y="19"/>
                </a:lnTo>
                <a:lnTo>
                  <a:pt x="136" y="15"/>
                </a:lnTo>
                <a:lnTo>
                  <a:pt x="70" y="10"/>
                </a:lnTo>
                <a:lnTo>
                  <a:pt x="1" y="4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4777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287195" y="5142308"/>
            <a:ext cx="654051" cy="703263"/>
            <a:chOff x="-95250" y="161926"/>
            <a:chExt cx="654051" cy="703263"/>
          </a:xfrm>
        </p:grpSpPr>
        <p:sp>
          <p:nvSpPr>
            <p:cNvPr id="380" name="Freeform 5"/>
            <p:cNvSpPr>
              <a:spLocks/>
            </p:cNvSpPr>
            <p:nvPr/>
          </p:nvSpPr>
          <p:spPr bwMode="auto">
            <a:xfrm>
              <a:off x="11113" y="161926"/>
              <a:ext cx="547688" cy="552450"/>
            </a:xfrm>
            <a:custGeom>
              <a:avLst/>
              <a:gdLst>
                <a:gd name="T0" fmla="*/ 108 w 146"/>
                <a:gd name="T1" fmla="*/ 145 h 147"/>
                <a:gd name="T2" fmla="*/ 102 w 146"/>
                <a:gd name="T3" fmla="*/ 145 h 147"/>
                <a:gd name="T4" fmla="*/ 1 w 146"/>
                <a:gd name="T5" fmla="*/ 44 h 147"/>
                <a:gd name="T6" fmla="*/ 1 w 146"/>
                <a:gd name="T7" fmla="*/ 39 h 147"/>
                <a:gd name="T8" fmla="*/ 39 w 146"/>
                <a:gd name="T9" fmla="*/ 1 h 147"/>
                <a:gd name="T10" fmla="*/ 44 w 146"/>
                <a:gd name="T11" fmla="*/ 1 h 147"/>
                <a:gd name="T12" fmla="*/ 145 w 146"/>
                <a:gd name="T13" fmla="*/ 102 h 147"/>
                <a:gd name="T14" fmla="*/ 145 w 146"/>
                <a:gd name="T15" fmla="*/ 108 h 147"/>
                <a:gd name="T16" fmla="*/ 108 w 146"/>
                <a:gd name="T17" fmla="*/ 1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7">
                  <a:moveTo>
                    <a:pt x="108" y="145"/>
                  </a:moveTo>
                  <a:cubicBezTo>
                    <a:pt x="106" y="147"/>
                    <a:pt x="103" y="147"/>
                    <a:pt x="102" y="145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0"/>
                    <a:pt x="1" y="39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3" y="0"/>
                    <a:pt x="44" y="1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6" y="104"/>
                    <a:pt x="146" y="106"/>
                    <a:pt x="145" y="108"/>
                  </a:cubicBezTo>
                  <a:lnTo>
                    <a:pt x="108" y="145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1" name="Freeform 6"/>
            <p:cNvSpPr>
              <a:spLocks/>
            </p:cNvSpPr>
            <p:nvPr/>
          </p:nvSpPr>
          <p:spPr bwMode="auto">
            <a:xfrm>
              <a:off x="88900" y="598488"/>
              <a:ext cx="431800" cy="217488"/>
            </a:xfrm>
            <a:custGeom>
              <a:avLst/>
              <a:gdLst>
                <a:gd name="T0" fmla="*/ 104 w 115"/>
                <a:gd name="T1" fmla="*/ 12 h 58"/>
                <a:gd name="T2" fmla="*/ 114 w 115"/>
                <a:gd name="T3" fmla="*/ 21 h 58"/>
                <a:gd name="T4" fmla="*/ 114 w 115"/>
                <a:gd name="T5" fmla="*/ 27 h 58"/>
                <a:gd name="T6" fmla="*/ 84 w 115"/>
                <a:gd name="T7" fmla="*/ 57 h 58"/>
                <a:gd name="T8" fmla="*/ 78 w 115"/>
                <a:gd name="T9" fmla="*/ 57 h 58"/>
                <a:gd name="T10" fmla="*/ 23 w 115"/>
                <a:gd name="T11" fmla="*/ 2 h 58"/>
                <a:gd name="T12" fmla="*/ 18 w 115"/>
                <a:gd name="T13" fmla="*/ 2 h 58"/>
                <a:gd name="T14" fmla="*/ 0 w 115"/>
                <a:gd name="T15" fmla="*/ 1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58">
                  <a:moveTo>
                    <a:pt x="104" y="12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3"/>
                    <a:pt x="115" y="26"/>
                    <a:pt x="114" y="2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2" y="58"/>
                    <a:pt x="80" y="58"/>
                    <a:pt x="78" y="5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2" name="Freeform 7"/>
            <p:cNvSpPr>
              <a:spLocks/>
            </p:cNvSpPr>
            <p:nvPr/>
          </p:nvSpPr>
          <p:spPr bwMode="auto">
            <a:xfrm>
              <a:off x="-95250" y="635001"/>
              <a:ext cx="230188" cy="230188"/>
            </a:xfrm>
            <a:custGeom>
              <a:avLst/>
              <a:gdLst>
                <a:gd name="T0" fmla="*/ 24 w 61"/>
                <a:gd name="T1" fmla="*/ 60 h 61"/>
                <a:gd name="T2" fmla="*/ 18 w 61"/>
                <a:gd name="T3" fmla="*/ 60 h 61"/>
                <a:gd name="T4" fmla="*/ 1 w 61"/>
                <a:gd name="T5" fmla="*/ 42 h 61"/>
                <a:gd name="T6" fmla="*/ 1 w 61"/>
                <a:gd name="T7" fmla="*/ 37 h 61"/>
                <a:gd name="T8" fmla="*/ 36 w 61"/>
                <a:gd name="T9" fmla="*/ 2 h 61"/>
                <a:gd name="T10" fmla="*/ 42 w 61"/>
                <a:gd name="T11" fmla="*/ 2 h 61"/>
                <a:gd name="T12" fmla="*/ 59 w 61"/>
                <a:gd name="T13" fmla="*/ 19 h 61"/>
                <a:gd name="T14" fmla="*/ 59 w 61"/>
                <a:gd name="T15" fmla="*/ 25 h 61"/>
                <a:gd name="T16" fmla="*/ 24 w 61"/>
                <a:gd name="T1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1">
                  <a:moveTo>
                    <a:pt x="24" y="60"/>
                  </a:moveTo>
                  <a:cubicBezTo>
                    <a:pt x="23" y="61"/>
                    <a:pt x="20" y="61"/>
                    <a:pt x="18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38"/>
                    <a:pt x="1" y="3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0"/>
                    <a:pt x="40" y="0"/>
                    <a:pt x="42" y="2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1" y="21"/>
                    <a:pt x="61" y="23"/>
                    <a:pt x="59" y="25"/>
                  </a:cubicBezTo>
                  <a:lnTo>
                    <a:pt x="24" y="60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3" name="Line 8"/>
            <p:cNvSpPr>
              <a:spLocks noChangeShapeType="1"/>
            </p:cNvSpPr>
            <p:nvPr/>
          </p:nvSpPr>
          <p:spPr bwMode="auto">
            <a:xfrm flipH="1">
              <a:off x="449263" y="601663"/>
              <a:ext cx="87313" cy="8731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79366" y="2386410"/>
            <a:ext cx="498475" cy="536575"/>
            <a:chOff x="1279525" y="3249613"/>
            <a:chExt cx="498475" cy="536575"/>
          </a:xfrm>
        </p:grpSpPr>
        <p:sp>
          <p:nvSpPr>
            <p:cNvPr id="378" name="Freeform 9"/>
            <p:cNvSpPr>
              <a:spLocks/>
            </p:cNvSpPr>
            <p:nvPr/>
          </p:nvSpPr>
          <p:spPr bwMode="auto">
            <a:xfrm>
              <a:off x="1279525" y="3249613"/>
              <a:ext cx="385763" cy="536575"/>
            </a:xfrm>
            <a:custGeom>
              <a:avLst/>
              <a:gdLst>
                <a:gd name="T0" fmla="*/ 103 w 103"/>
                <a:gd name="T1" fmla="*/ 91 h 143"/>
                <a:gd name="T2" fmla="*/ 51 w 103"/>
                <a:gd name="T3" fmla="*/ 143 h 143"/>
                <a:gd name="T4" fmla="*/ 0 w 103"/>
                <a:gd name="T5" fmla="*/ 91 h 143"/>
                <a:gd name="T6" fmla="*/ 51 w 103"/>
                <a:gd name="T7" fmla="*/ 0 h 143"/>
                <a:gd name="T8" fmla="*/ 103 w 103"/>
                <a:gd name="T9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43">
                  <a:moveTo>
                    <a:pt x="103" y="91"/>
                  </a:moveTo>
                  <a:cubicBezTo>
                    <a:pt x="103" y="120"/>
                    <a:pt x="80" y="143"/>
                    <a:pt x="51" y="143"/>
                  </a:cubicBezTo>
                  <a:cubicBezTo>
                    <a:pt x="23" y="143"/>
                    <a:pt x="0" y="120"/>
                    <a:pt x="0" y="91"/>
                  </a:cubicBezTo>
                  <a:cubicBezTo>
                    <a:pt x="0" y="63"/>
                    <a:pt x="51" y="0"/>
                    <a:pt x="51" y="0"/>
                  </a:cubicBezTo>
                  <a:cubicBezTo>
                    <a:pt x="51" y="0"/>
                    <a:pt x="103" y="63"/>
                    <a:pt x="103" y="91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Freeform 10"/>
            <p:cNvSpPr>
              <a:spLocks/>
            </p:cNvSpPr>
            <p:nvPr/>
          </p:nvSpPr>
          <p:spPr bwMode="auto">
            <a:xfrm>
              <a:off x="1651000" y="3373438"/>
              <a:ext cx="127000" cy="254000"/>
            </a:xfrm>
            <a:custGeom>
              <a:avLst/>
              <a:gdLst>
                <a:gd name="T0" fmla="*/ 0 w 34"/>
                <a:gd name="T1" fmla="*/ 13 h 68"/>
                <a:gd name="T2" fmla="*/ 9 w 34"/>
                <a:gd name="T3" fmla="*/ 0 h 68"/>
                <a:gd name="T4" fmla="*/ 34 w 34"/>
                <a:gd name="T5" fmla="*/ 44 h 68"/>
                <a:gd name="T6" fmla="*/ 15 w 3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8">
                  <a:moveTo>
                    <a:pt x="0" y="13"/>
                  </a:moveTo>
                  <a:cubicBezTo>
                    <a:pt x="5" y="6"/>
                    <a:pt x="9" y="0"/>
                    <a:pt x="9" y="0"/>
                  </a:cubicBezTo>
                  <a:cubicBezTo>
                    <a:pt x="9" y="0"/>
                    <a:pt x="34" y="31"/>
                    <a:pt x="34" y="44"/>
                  </a:cubicBezTo>
                  <a:cubicBezTo>
                    <a:pt x="34" y="56"/>
                    <a:pt x="26" y="66"/>
                    <a:pt x="15" y="6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86373" y="1924448"/>
            <a:ext cx="731838" cy="693738"/>
            <a:chOff x="1177925" y="185738"/>
            <a:chExt cx="731838" cy="693738"/>
          </a:xfrm>
        </p:grpSpPr>
        <p:sp>
          <p:nvSpPr>
            <p:cNvPr id="374" name="Freeform 11"/>
            <p:cNvSpPr>
              <a:spLocks/>
            </p:cNvSpPr>
            <p:nvPr/>
          </p:nvSpPr>
          <p:spPr bwMode="auto">
            <a:xfrm>
              <a:off x="1327150" y="185738"/>
              <a:ext cx="582613" cy="577850"/>
            </a:xfrm>
            <a:custGeom>
              <a:avLst/>
              <a:gdLst>
                <a:gd name="T0" fmla="*/ 94 w 155"/>
                <a:gd name="T1" fmla="*/ 93 h 154"/>
                <a:gd name="T2" fmla="*/ 9 w 155"/>
                <a:gd name="T3" fmla="*/ 145 h 154"/>
                <a:gd name="T4" fmla="*/ 61 w 155"/>
                <a:gd name="T5" fmla="*/ 61 h 154"/>
                <a:gd name="T6" fmla="*/ 146 w 155"/>
                <a:gd name="T7" fmla="*/ 9 h 154"/>
                <a:gd name="T8" fmla="*/ 94 w 155"/>
                <a:gd name="T9" fmla="*/ 9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4">
                  <a:moveTo>
                    <a:pt x="94" y="93"/>
                  </a:moveTo>
                  <a:cubicBezTo>
                    <a:pt x="56" y="131"/>
                    <a:pt x="18" y="154"/>
                    <a:pt x="9" y="145"/>
                  </a:cubicBezTo>
                  <a:cubicBezTo>
                    <a:pt x="0" y="136"/>
                    <a:pt x="23" y="98"/>
                    <a:pt x="61" y="61"/>
                  </a:cubicBezTo>
                  <a:cubicBezTo>
                    <a:pt x="99" y="23"/>
                    <a:pt x="137" y="0"/>
                    <a:pt x="146" y="9"/>
                  </a:cubicBezTo>
                  <a:cubicBezTo>
                    <a:pt x="155" y="18"/>
                    <a:pt x="131" y="55"/>
                    <a:pt x="94" y="93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Line 12"/>
            <p:cNvSpPr>
              <a:spLocks noChangeShapeType="1"/>
            </p:cNvSpPr>
            <p:nvPr/>
          </p:nvSpPr>
          <p:spPr bwMode="auto">
            <a:xfrm>
              <a:off x="1477963" y="511176"/>
              <a:ext cx="101600" cy="10160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Line 13"/>
            <p:cNvSpPr>
              <a:spLocks noChangeShapeType="1"/>
            </p:cNvSpPr>
            <p:nvPr/>
          </p:nvSpPr>
          <p:spPr bwMode="auto">
            <a:xfrm>
              <a:off x="1516063" y="474663"/>
              <a:ext cx="101600" cy="968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Freeform 14"/>
            <p:cNvSpPr>
              <a:spLocks/>
            </p:cNvSpPr>
            <p:nvPr/>
          </p:nvSpPr>
          <p:spPr bwMode="auto">
            <a:xfrm>
              <a:off x="1177925" y="722313"/>
              <a:ext cx="190500" cy="157163"/>
            </a:xfrm>
            <a:custGeom>
              <a:avLst/>
              <a:gdLst>
                <a:gd name="T0" fmla="*/ 38 w 51"/>
                <a:gd name="T1" fmla="*/ 7 h 42"/>
                <a:gd name="T2" fmla="*/ 14 w 51"/>
                <a:gd name="T3" fmla="*/ 22 h 42"/>
                <a:gd name="T4" fmla="*/ 0 w 51"/>
                <a:gd name="T5" fmla="*/ 38 h 42"/>
                <a:gd name="T6" fmla="*/ 29 w 51"/>
                <a:gd name="T7" fmla="*/ 37 h 42"/>
                <a:gd name="T8" fmla="*/ 38 w 51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38" y="7"/>
                  </a:moveTo>
                  <a:cubicBezTo>
                    <a:pt x="31" y="0"/>
                    <a:pt x="16" y="6"/>
                    <a:pt x="14" y="22"/>
                  </a:cubicBezTo>
                  <a:cubicBezTo>
                    <a:pt x="12" y="37"/>
                    <a:pt x="0" y="38"/>
                    <a:pt x="0" y="38"/>
                  </a:cubicBezTo>
                  <a:cubicBezTo>
                    <a:pt x="0" y="38"/>
                    <a:pt x="16" y="42"/>
                    <a:pt x="29" y="37"/>
                  </a:cubicBezTo>
                  <a:cubicBezTo>
                    <a:pt x="41" y="33"/>
                    <a:pt x="51" y="20"/>
                    <a:pt x="38" y="7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68997" y="707627"/>
            <a:ext cx="742950" cy="742951"/>
            <a:chOff x="2490788" y="125413"/>
            <a:chExt cx="742950" cy="742951"/>
          </a:xfrm>
        </p:grpSpPr>
        <p:sp>
          <p:nvSpPr>
            <p:cNvPr id="362" name="Freeform 15"/>
            <p:cNvSpPr>
              <a:spLocks/>
            </p:cNvSpPr>
            <p:nvPr/>
          </p:nvSpPr>
          <p:spPr bwMode="auto">
            <a:xfrm>
              <a:off x="2540000" y="493713"/>
              <a:ext cx="327025" cy="325438"/>
            </a:xfrm>
            <a:custGeom>
              <a:avLst/>
              <a:gdLst>
                <a:gd name="T0" fmla="*/ 156 w 206"/>
                <a:gd name="T1" fmla="*/ 205 h 205"/>
                <a:gd name="T2" fmla="*/ 0 w 206"/>
                <a:gd name="T3" fmla="*/ 49 h 205"/>
                <a:gd name="T4" fmla="*/ 50 w 206"/>
                <a:gd name="T5" fmla="*/ 0 h 205"/>
                <a:gd name="T6" fmla="*/ 206 w 206"/>
                <a:gd name="T7" fmla="*/ 156 h 205"/>
                <a:gd name="T8" fmla="*/ 156 w 206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5">
                  <a:moveTo>
                    <a:pt x="156" y="205"/>
                  </a:moveTo>
                  <a:lnTo>
                    <a:pt x="0" y="49"/>
                  </a:lnTo>
                  <a:lnTo>
                    <a:pt x="50" y="0"/>
                  </a:lnTo>
                  <a:lnTo>
                    <a:pt x="206" y="156"/>
                  </a:lnTo>
                  <a:lnTo>
                    <a:pt x="156" y="205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Freeform 16"/>
            <p:cNvSpPr>
              <a:spLocks/>
            </p:cNvSpPr>
            <p:nvPr/>
          </p:nvSpPr>
          <p:spPr bwMode="auto">
            <a:xfrm>
              <a:off x="2619375" y="125413"/>
              <a:ext cx="614363" cy="615950"/>
            </a:xfrm>
            <a:custGeom>
              <a:avLst/>
              <a:gdLst>
                <a:gd name="T0" fmla="*/ 0 w 164"/>
                <a:gd name="T1" fmla="*/ 97 h 164"/>
                <a:gd name="T2" fmla="*/ 30 w 164"/>
                <a:gd name="T3" fmla="*/ 90 h 164"/>
                <a:gd name="T4" fmla="*/ 92 w 164"/>
                <a:gd name="T5" fmla="*/ 52 h 164"/>
                <a:gd name="T6" fmla="*/ 154 w 164"/>
                <a:gd name="T7" fmla="*/ 10 h 164"/>
                <a:gd name="T8" fmla="*/ 113 w 164"/>
                <a:gd name="T9" fmla="*/ 72 h 164"/>
                <a:gd name="T10" fmla="*/ 74 w 164"/>
                <a:gd name="T11" fmla="*/ 134 h 164"/>
                <a:gd name="T12" fmla="*/ 67 w 164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64">
                  <a:moveTo>
                    <a:pt x="0" y="97"/>
                  </a:moveTo>
                  <a:cubicBezTo>
                    <a:pt x="7" y="90"/>
                    <a:pt x="10" y="87"/>
                    <a:pt x="30" y="90"/>
                  </a:cubicBezTo>
                  <a:cubicBezTo>
                    <a:pt x="57" y="94"/>
                    <a:pt x="60" y="102"/>
                    <a:pt x="92" y="52"/>
                  </a:cubicBezTo>
                  <a:cubicBezTo>
                    <a:pt x="124" y="1"/>
                    <a:pt x="144" y="0"/>
                    <a:pt x="154" y="10"/>
                  </a:cubicBezTo>
                  <a:cubicBezTo>
                    <a:pt x="164" y="21"/>
                    <a:pt x="163" y="40"/>
                    <a:pt x="113" y="72"/>
                  </a:cubicBezTo>
                  <a:cubicBezTo>
                    <a:pt x="63" y="104"/>
                    <a:pt x="70" y="107"/>
                    <a:pt x="74" y="134"/>
                  </a:cubicBezTo>
                  <a:cubicBezTo>
                    <a:pt x="77" y="154"/>
                    <a:pt x="74" y="157"/>
                    <a:pt x="67" y="164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Line 17"/>
            <p:cNvSpPr>
              <a:spLocks noChangeShapeType="1"/>
            </p:cNvSpPr>
            <p:nvPr/>
          </p:nvSpPr>
          <p:spPr bwMode="auto">
            <a:xfrm flipV="1">
              <a:off x="2490788" y="582613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Line 18"/>
            <p:cNvSpPr>
              <a:spLocks noChangeShapeType="1"/>
            </p:cNvSpPr>
            <p:nvPr/>
          </p:nvSpPr>
          <p:spPr bwMode="auto">
            <a:xfrm flipV="1">
              <a:off x="2517775" y="609601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Line 19"/>
            <p:cNvSpPr>
              <a:spLocks noChangeShapeType="1"/>
            </p:cNvSpPr>
            <p:nvPr/>
          </p:nvSpPr>
          <p:spPr bwMode="auto">
            <a:xfrm flipV="1">
              <a:off x="2547938" y="639763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Line 20"/>
            <p:cNvSpPr>
              <a:spLocks noChangeShapeType="1"/>
            </p:cNvSpPr>
            <p:nvPr/>
          </p:nvSpPr>
          <p:spPr bwMode="auto">
            <a:xfrm flipV="1">
              <a:off x="2578100" y="669926"/>
              <a:ext cx="55563" cy="5556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Line 21"/>
            <p:cNvSpPr>
              <a:spLocks noChangeShapeType="1"/>
            </p:cNvSpPr>
            <p:nvPr/>
          </p:nvSpPr>
          <p:spPr bwMode="auto">
            <a:xfrm flipV="1">
              <a:off x="2603500" y="695326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Line 22"/>
            <p:cNvSpPr>
              <a:spLocks noChangeShapeType="1"/>
            </p:cNvSpPr>
            <p:nvPr/>
          </p:nvSpPr>
          <p:spPr bwMode="auto">
            <a:xfrm flipV="1">
              <a:off x="2633663" y="725488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Line 23"/>
            <p:cNvSpPr>
              <a:spLocks noChangeShapeType="1"/>
            </p:cNvSpPr>
            <p:nvPr/>
          </p:nvSpPr>
          <p:spPr bwMode="auto">
            <a:xfrm flipV="1">
              <a:off x="2660650" y="752476"/>
              <a:ext cx="60325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Line 24"/>
            <p:cNvSpPr>
              <a:spLocks noChangeShapeType="1"/>
            </p:cNvSpPr>
            <p:nvPr/>
          </p:nvSpPr>
          <p:spPr bwMode="auto">
            <a:xfrm flipV="1">
              <a:off x="2690813" y="782638"/>
              <a:ext cx="58738" cy="603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Line 25"/>
            <p:cNvSpPr>
              <a:spLocks noChangeShapeType="1"/>
            </p:cNvSpPr>
            <p:nvPr/>
          </p:nvSpPr>
          <p:spPr bwMode="auto">
            <a:xfrm flipV="1">
              <a:off x="2720975" y="812801"/>
              <a:ext cx="55563" cy="5556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Freeform 26"/>
            <p:cNvSpPr>
              <a:spLocks/>
            </p:cNvSpPr>
            <p:nvPr/>
          </p:nvSpPr>
          <p:spPr bwMode="auto">
            <a:xfrm>
              <a:off x="3136900" y="185738"/>
              <a:ext cx="38100" cy="41275"/>
            </a:xfrm>
            <a:custGeom>
              <a:avLst/>
              <a:gdLst>
                <a:gd name="T0" fmla="*/ 8 w 10"/>
                <a:gd name="T1" fmla="*/ 9 h 11"/>
                <a:gd name="T2" fmla="*/ 1 w 10"/>
                <a:gd name="T3" fmla="*/ 9 h 11"/>
                <a:gd name="T4" fmla="*/ 1 w 10"/>
                <a:gd name="T5" fmla="*/ 2 h 11"/>
                <a:gd name="T6" fmla="*/ 8 w 10"/>
                <a:gd name="T7" fmla="*/ 2 h 11"/>
                <a:gd name="T8" fmla="*/ 8 w 10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6" y="11"/>
                    <a:pt x="3" y="11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06379" y="3234136"/>
            <a:ext cx="608012" cy="619125"/>
            <a:chOff x="-68262" y="1712913"/>
            <a:chExt cx="608012" cy="619125"/>
          </a:xfrm>
        </p:grpSpPr>
        <p:sp>
          <p:nvSpPr>
            <p:cNvPr id="358" name="Freeform 27"/>
            <p:cNvSpPr>
              <a:spLocks/>
            </p:cNvSpPr>
            <p:nvPr/>
          </p:nvSpPr>
          <p:spPr bwMode="auto">
            <a:xfrm>
              <a:off x="-68262" y="1712913"/>
              <a:ext cx="569913" cy="574675"/>
            </a:xfrm>
            <a:custGeom>
              <a:avLst/>
              <a:gdLst>
                <a:gd name="T0" fmla="*/ 151 w 152"/>
                <a:gd name="T1" fmla="*/ 61 h 153"/>
                <a:gd name="T2" fmla="*/ 151 w 152"/>
                <a:gd name="T3" fmla="*/ 67 h 153"/>
                <a:gd name="T4" fmla="*/ 66 w 152"/>
                <a:gd name="T5" fmla="*/ 151 h 153"/>
                <a:gd name="T6" fmla="*/ 60 w 152"/>
                <a:gd name="T7" fmla="*/ 151 h 153"/>
                <a:gd name="T8" fmla="*/ 1 w 152"/>
                <a:gd name="T9" fmla="*/ 92 h 153"/>
                <a:gd name="T10" fmla="*/ 1 w 152"/>
                <a:gd name="T11" fmla="*/ 86 h 153"/>
                <a:gd name="T12" fmla="*/ 86 w 152"/>
                <a:gd name="T13" fmla="*/ 2 h 153"/>
                <a:gd name="T14" fmla="*/ 91 w 152"/>
                <a:gd name="T15" fmla="*/ 2 h 153"/>
                <a:gd name="T16" fmla="*/ 151 w 152"/>
                <a:gd name="T17" fmla="*/ 6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3">
                  <a:moveTo>
                    <a:pt x="151" y="61"/>
                  </a:moveTo>
                  <a:cubicBezTo>
                    <a:pt x="152" y="63"/>
                    <a:pt x="152" y="65"/>
                    <a:pt x="151" y="67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65" y="153"/>
                    <a:pt x="62" y="153"/>
                    <a:pt x="60" y="15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0"/>
                    <a:pt x="0" y="88"/>
                    <a:pt x="1" y="8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0"/>
                    <a:pt x="90" y="0"/>
                    <a:pt x="91" y="2"/>
                  </a:cubicBezTo>
                  <a:lnTo>
                    <a:pt x="151" y="61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Line 28"/>
            <p:cNvSpPr>
              <a:spLocks noChangeShapeType="1"/>
            </p:cNvSpPr>
            <p:nvPr/>
          </p:nvSpPr>
          <p:spPr bwMode="auto">
            <a:xfrm flipH="1">
              <a:off x="209550" y="2036763"/>
              <a:ext cx="319088" cy="2730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Line 29"/>
            <p:cNvSpPr>
              <a:spLocks noChangeShapeType="1"/>
            </p:cNvSpPr>
            <p:nvPr/>
          </p:nvSpPr>
          <p:spPr bwMode="auto">
            <a:xfrm flipH="1">
              <a:off x="250825" y="2119313"/>
              <a:ext cx="288925" cy="2127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Freeform 30"/>
            <p:cNvSpPr>
              <a:spLocks/>
            </p:cNvSpPr>
            <p:nvPr/>
          </p:nvSpPr>
          <p:spPr bwMode="auto">
            <a:xfrm>
              <a:off x="146050" y="2160588"/>
              <a:ext cx="44450" cy="44450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2 h 12"/>
                <a:gd name="T6" fmla="*/ 10 w 12"/>
                <a:gd name="T7" fmla="*/ 2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5"/>
                    <a:pt x="12" y="8"/>
                    <a:pt x="10" y="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62391" y="1260875"/>
            <a:ext cx="717550" cy="717550"/>
            <a:chOff x="7715250" y="150813"/>
            <a:chExt cx="717550" cy="717550"/>
          </a:xfrm>
        </p:grpSpPr>
        <p:sp>
          <p:nvSpPr>
            <p:cNvPr id="355" name="Freeform 31"/>
            <p:cNvSpPr>
              <a:spLocks/>
            </p:cNvSpPr>
            <p:nvPr/>
          </p:nvSpPr>
          <p:spPr bwMode="auto">
            <a:xfrm>
              <a:off x="7715250" y="458788"/>
              <a:ext cx="409575" cy="409575"/>
            </a:xfrm>
            <a:custGeom>
              <a:avLst/>
              <a:gdLst>
                <a:gd name="T0" fmla="*/ 109 w 109"/>
                <a:gd name="T1" fmla="*/ 60 h 109"/>
                <a:gd name="T2" fmla="*/ 70 w 109"/>
                <a:gd name="T3" fmla="*/ 109 h 109"/>
                <a:gd name="T4" fmla="*/ 0 w 109"/>
                <a:gd name="T5" fmla="*/ 39 h 109"/>
                <a:gd name="T6" fmla="*/ 49 w 109"/>
                <a:gd name="T7" fmla="*/ 0 h 109"/>
                <a:gd name="T8" fmla="*/ 109 w 109"/>
                <a:gd name="T9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9">
                  <a:moveTo>
                    <a:pt x="109" y="60"/>
                  </a:moveTo>
                  <a:cubicBezTo>
                    <a:pt x="109" y="60"/>
                    <a:pt x="97" y="85"/>
                    <a:pt x="70" y="10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12"/>
                    <a:pt x="49" y="0"/>
                    <a:pt x="49" y="0"/>
                  </a:cubicBezTo>
                  <a:lnTo>
                    <a:pt x="109" y="60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Freeform 32"/>
            <p:cNvSpPr>
              <a:spLocks/>
            </p:cNvSpPr>
            <p:nvPr/>
          </p:nvSpPr>
          <p:spPr bwMode="auto">
            <a:xfrm>
              <a:off x="7902575" y="150813"/>
              <a:ext cx="530225" cy="530225"/>
            </a:xfrm>
            <a:custGeom>
              <a:avLst/>
              <a:gdLst>
                <a:gd name="T0" fmla="*/ 60 w 141"/>
                <a:gd name="T1" fmla="*/ 141 h 141"/>
                <a:gd name="T2" fmla="*/ 65 w 141"/>
                <a:gd name="T3" fmla="*/ 110 h 141"/>
                <a:gd name="T4" fmla="*/ 101 w 141"/>
                <a:gd name="T5" fmla="*/ 59 h 141"/>
                <a:gd name="T6" fmla="*/ 132 w 141"/>
                <a:gd name="T7" fmla="*/ 9 h 141"/>
                <a:gd name="T8" fmla="*/ 82 w 141"/>
                <a:gd name="T9" fmla="*/ 41 h 141"/>
                <a:gd name="T10" fmla="*/ 32 w 141"/>
                <a:gd name="T11" fmla="*/ 76 h 141"/>
                <a:gd name="T12" fmla="*/ 0 w 141"/>
                <a:gd name="T13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41">
                  <a:moveTo>
                    <a:pt x="60" y="141"/>
                  </a:moveTo>
                  <a:cubicBezTo>
                    <a:pt x="65" y="131"/>
                    <a:pt x="68" y="127"/>
                    <a:pt x="65" y="110"/>
                  </a:cubicBezTo>
                  <a:cubicBezTo>
                    <a:pt x="61" y="85"/>
                    <a:pt x="56" y="88"/>
                    <a:pt x="101" y="59"/>
                  </a:cubicBezTo>
                  <a:cubicBezTo>
                    <a:pt x="139" y="35"/>
                    <a:pt x="141" y="18"/>
                    <a:pt x="132" y="9"/>
                  </a:cubicBezTo>
                  <a:cubicBezTo>
                    <a:pt x="123" y="0"/>
                    <a:pt x="106" y="3"/>
                    <a:pt x="82" y="41"/>
                  </a:cubicBezTo>
                  <a:cubicBezTo>
                    <a:pt x="54" y="86"/>
                    <a:pt x="56" y="80"/>
                    <a:pt x="32" y="76"/>
                  </a:cubicBezTo>
                  <a:cubicBezTo>
                    <a:pt x="14" y="74"/>
                    <a:pt x="10" y="77"/>
                    <a:pt x="0" y="81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Freeform 33"/>
            <p:cNvSpPr>
              <a:spLocks/>
            </p:cNvSpPr>
            <p:nvPr/>
          </p:nvSpPr>
          <p:spPr bwMode="auto">
            <a:xfrm>
              <a:off x="8334375" y="215901"/>
              <a:ext cx="34925" cy="33338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8 h 9"/>
                <a:gd name="T4" fmla="*/ 2 w 9"/>
                <a:gd name="T5" fmla="*/ 2 h 9"/>
                <a:gd name="T6" fmla="*/ 7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45597" y="965597"/>
            <a:ext cx="674688" cy="679450"/>
            <a:chOff x="3805238" y="180976"/>
            <a:chExt cx="674688" cy="679450"/>
          </a:xfrm>
        </p:grpSpPr>
        <p:sp>
          <p:nvSpPr>
            <p:cNvPr id="343" name="Freeform 34"/>
            <p:cNvSpPr>
              <a:spLocks/>
            </p:cNvSpPr>
            <p:nvPr/>
          </p:nvSpPr>
          <p:spPr bwMode="auto">
            <a:xfrm>
              <a:off x="3805238" y="180976"/>
              <a:ext cx="674688" cy="679450"/>
            </a:xfrm>
            <a:custGeom>
              <a:avLst/>
              <a:gdLst>
                <a:gd name="T0" fmla="*/ 133 w 180"/>
                <a:gd name="T1" fmla="*/ 3 h 181"/>
                <a:gd name="T2" fmla="*/ 144 w 180"/>
                <a:gd name="T3" fmla="*/ 3 h 181"/>
                <a:gd name="T4" fmla="*/ 177 w 180"/>
                <a:gd name="T5" fmla="*/ 37 h 181"/>
                <a:gd name="T6" fmla="*/ 177 w 180"/>
                <a:gd name="T7" fmla="*/ 48 h 181"/>
                <a:gd name="T8" fmla="*/ 48 w 180"/>
                <a:gd name="T9" fmla="*/ 178 h 181"/>
                <a:gd name="T10" fmla="*/ 36 w 180"/>
                <a:gd name="T11" fmla="*/ 178 h 181"/>
                <a:gd name="T12" fmla="*/ 3 w 180"/>
                <a:gd name="T13" fmla="*/ 144 h 181"/>
                <a:gd name="T14" fmla="*/ 3 w 180"/>
                <a:gd name="T15" fmla="*/ 133 h 181"/>
                <a:gd name="T16" fmla="*/ 133 w 180"/>
                <a:gd name="T17" fmla="*/ 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81">
                  <a:moveTo>
                    <a:pt x="133" y="3"/>
                  </a:moveTo>
                  <a:cubicBezTo>
                    <a:pt x="136" y="0"/>
                    <a:pt x="141" y="0"/>
                    <a:pt x="144" y="3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80" y="40"/>
                    <a:pt x="180" y="45"/>
                    <a:pt x="177" y="4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5" y="181"/>
                    <a:pt x="39" y="181"/>
                    <a:pt x="36" y="178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0" y="141"/>
                    <a:pt x="0" y="136"/>
                    <a:pt x="3" y="133"/>
                  </a:cubicBezTo>
                  <a:lnTo>
                    <a:pt x="133" y="3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Line 35"/>
            <p:cNvSpPr>
              <a:spLocks noChangeShapeType="1"/>
            </p:cNvSpPr>
            <p:nvPr/>
          </p:nvSpPr>
          <p:spPr bwMode="auto">
            <a:xfrm flipH="1" flipV="1">
              <a:off x="4367213" y="315913"/>
              <a:ext cx="76200" cy="762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Line 36"/>
            <p:cNvSpPr>
              <a:spLocks noChangeShapeType="1"/>
            </p:cNvSpPr>
            <p:nvPr/>
          </p:nvSpPr>
          <p:spPr bwMode="auto">
            <a:xfrm flipH="1" flipV="1">
              <a:off x="4352925" y="387351"/>
              <a:ext cx="44450" cy="460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Line 37"/>
            <p:cNvSpPr>
              <a:spLocks noChangeShapeType="1"/>
            </p:cNvSpPr>
            <p:nvPr/>
          </p:nvSpPr>
          <p:spPr bwMode="auto">
            <a:xfrm flipH="1" flipV="1">
              <a:off x="4311650" y="433388"/>
              <a:ext cx="44450" cy="444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Line 38"/>
            <p:cNvSpPr>
              <a:spLocks noChangeShapeType="1"/>
            </p:cNvSpPr>
            <p:nvPr/>
          </p:nvSpPr>
          <p:spPr bwMode="auto">
            <a:xfrm flipH="1" flipV="1">
              <a:off x="4240213" y="447676"/>
              <a:ext cx="71438" cy="714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Line 39"/>
            <p:cNvSpPr>
              <a:spLocks noChangeShapeType="1"/>
            </p:cNvSpPr>
            <p:nvPr/>
          </p:nvSpPr>
          <p:spPr bwMode="auto">
            <a:xfrm flipH="1" flipV="1">
              <a:off x="4225925" y="515938"/>
              <a:ext cx="44450" cy="444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Line 40"/>
            <p:cNvSpPr>
              <a:spLocks noChangeShapeType="1"/>
            </p:cNvSpPr>
            <p:nvPr/>
          </p:nvSpPr>
          <p:spPr bwMode="auto">
            <a:xfrm flipH="1" flipV="1">
              <a:off x="4179888" y="560388"/>
              <a:ext cx="49213" cy="460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Line 41"/>
            <p:cNvSpPr>
              <a:spLocks noChangeShapeType="1"/>
            </p:cNvSpPr>
            <p:nvPr/>
          </p:nvSpPr>
          <p:spPr bwMode="auto">
            <a:xfrm flipH="1" flipV="1">
              <a:off x="4113213" y="576263"/>
              <a:ext cx="71438" cy="714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Line 42"/>
            <p:cNvSpPr>
              <a:spLocks noChangeShapeType="1"/>
            </p:cNvSpPr>
            <p:nvPr/>
          </p:nvSpPr>
          <p:spPr bwMode="auto">
            <a:xfrm flipH="1" flipV="1">
              <a:off x="4097338" y="642938"/>
              <a:ext cx="46038" cy="460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Line 43"/>
            <p:cNvSpPr>
              <a:spLocks noChangeShapeType="1"/>
            </p:cNvSpPr>
            <p:nvPr/>
          </p:nvSpPr>
          <p:spPr bwMode="auto">
            <a:xfrm flipH="1" flipV="1">
              <a:off x="4052888" y="688976"/>
              <a:ext cx="44450" cy="444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Line 44"/>
            <p:cNvSpPr>
              <a:spLocks noChangeShapeType="1"/>
            </p:cNvSpPr>
            <p:nvPr/>
          </p:nvSpPr>
          <p:spPr bwMode="auto">
            <a:xfrm flipH="1" flipV="1">
              <a:off x="3984625" y="703263"/>
              <a:ext cx="71438" cy="714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Line 45"/>
            <p:cNvSpPr>
              <a:spLocks noChangeShapeType="1"/>
            </p:cNvSpPr>
            <p:nvPr/>
          </p:nvSpPr>
          <p:spPr bwMode="auto">
            <a:xfrm flipH="1" flipV="1">
              <a:off x="3970338" y="774701"/>
              <a:ext cx="44450" cy="444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08191" y="262335"/>
            <a:ext cx="615950" cy="615950"/>
            <a:chOff x="5137150" y="252413"/>
            <a:chExt cx="615950" cy="615950"/>
          </a:xfrm>
        </p:grpSpPr>
        <p:sp>
          <p:nvSpPr>
            <p:cNvPr id="340" name="Freeform 46"/>
            <p:cNvSpPr>
              <a:spLocks/>
            </p:cNvSpPr>
            <p:nvPr/>
          </p:nvSpPr>
          <p:spPr bwMode="auto">
            <a:xfrm>
              <a:off x="5137150" y="252413"/>
              <a:ext cx="615950" cy="615950"/>
            </a:xfrm>
            <a:custGeom>
              <a:avLst/>
              <a:gdLst>
                <a:gd name="T0" fmla="*/ 50 w 164"/>
                <a:gd name="T1" fmla="*/ 159 h 164"/>
                <a:gd name="T2" fmla="*/ 36 w 164"/>
                <a:gd name="T3" fmla="*/ 164 h 164"/>
                <a:gd name="T4" fmla="*/ 8 w 164"/>
                <a:gd name="T5" fmla="*/ 164 h 164"/>
                <a:gd name="T6" fmla="*/ 0 w 164"/>
                <a:gd name="T7" fmla="*/ 156 h 164"/>
                <a:gd name="T8" fmla="*/ 0 w 164"/>
                <a:gd name="T9" fmla="*/ 128 h 164"/>
                <a:gd name="T10" fmla="*/ 5 w 164"/>
                <a:gd name="T11" fmla="*/ 114 h 164"/>
                <a:gd name="T12" fmla="*/ 116 w 164"/>
                <a:gd name="T13" fmla="*/ 3 h 164"/>
                <a:gd name="T14" fmla="*/ 128 w 164"/>
                <a:gd name="T15" fmla="*/ 3 h 164"/>
                <a:gd name="T16" fmla="*/ 161 w 164"/>
                <a:gd name="T17" fmla="*/ 36 h 164"/>
                <a:gd name="T18" fmla="*/ 161 w 164"/>
                <a:gd name="T19" fmla="*/ 48 h 164"/>
                <a:gd name="T20" fmla="*/ 50 w 164"/>
                <a:gd name="T21" fmla="*/ 1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4">
                  <a:moveTo>
                    <a:pt x="50" y="159"/>
                  </a:moveTo>
                  <a:cubicBezTo>
                    <a:pt x="47" y="162"/>
                    <a:pt x="40" y="164"/>
                    <a:pt x="36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4" y="164"/>
                    <a:pt x="0" y="160"/>
                    <a:pt x="0" y="15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4"/>
                    <a:pt x="2" y="117"/>
                    <a:pt x="5" y="11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9" y="0"/>
                    <a:pt x="125" y="0"/>
                    <a:pt x="128" y="3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4" y="39"/>
                    <a:pt x="164" y="44"/>
                    <a:pt x="161" y="48"/>
                  </a:cubicBezTo>
                  <a:lnTo>
                    <a:pt x="50" y="159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Line 47"/>
            <p:cNvSpPr>
              <a:spLocks noChangeShapeType="1"/>
            </p:cNvSpPr>
            <p:nvPr/>
          </p:nvSpPr>
          <p:spPr bwMode="auto">
            <a:xfrm>
              <a:off x="5524500" y="312738"/>
              <a:ext cx="165100" cy="16986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Line 48"/>
            <p:cNvSpPr>
              <a:spLocks noChangeShapeType="1"/>
            </p:cNvSpPr>
            <p:nvPr/>
          </p:nvSpPr>
          <p:spPr bwMode="auto">
            <a:xfrm>
              <a:off x="5140325" y="777876"/>
              <a:ext cx="87313" cy="8731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17409" y="1276748"/>
            <a:ext cx="690563" cy="615951"/>
            <a:chOff x="10315575" y="252413"/>
            <a:chExt cx="690563" cy="615951"/>
          </a:xfrm>
        </p:grpSpPr>
        <p:sp>
          <p:nvSpPr>
            <p:cNvPr id="332" name="Freeform 49"/>
            <p:cNvSpPr>
              <a:spLocks/>
            </p:cNvSpPr>
            <p:nvPr/>
          </p:nvSpPr>
          <p:spPr bwMode="auto">
            <a:xfrm>
              <a:off x="10493375" y="252413"/>
              <a:ext cx="512763" cy="519113"/>
            </a:xfrm>
            <a:custGeom>
              <a:avLst/>
              <a:gdLst>
                <a:gd name="T0" fmla="*/ 30 w 137"/>
                <a:gd name="T1" fmla="*/ 135 h 138"/>
                <a:gd name="T2" fmla="*/ 19 w 137"/>
                <a:gd name="T3" fmla="*/ 135 h 138"/>
                <a:gd name="T4" fmla="*/ 3 w 137"/>
                <a:gd name="T5" fmla="*/ 119 h 138"/>
                <a:gd name="T6" fmla="*/ 3 w 137"/>
                <a:gd name="T7" fmla="*/ 108 h 138"/>
                <a:gd name="T8" fmla="*/ 108 w 137"/>
                <a:gd name="T9" fmla="*/ 3 h 138"/>
                <a:gd name="T10" fmla="*/ 119 w 137"/>
                <a:gd name="T11" fmla="*/ 3 h 138"/>
                <a:gd name="T12" fmla="*/ 134 w 137"/>
                <a:gd name="T13" fmla="*/ 19 h 138"/>
                <a:gd name="T14" fmla="*/ 134 w 137"/>
                <a:gd name="T15" fmla="*/ 30 h 138"/>
                <a:gd name="T16" fmla="*/ 30 w 137"/>
                <a:gd name="T17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30" y="135"/>
                  </a:moveTo>
                  <a:cubicBezTo>
                    <a:pt x="27" y="138"/>
                    <a:pt x="22" y="138"/>
                    <a:pt x="19" y="13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6"/>
                    <a:pt x="0" y="111"/>
                    <a:pt x="3" y="108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11" y="0"/>
                    <a:pt x="116" y="0"/>
                    <a:pt x="119" y="3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7" y="22"/>
                    <a:pt x="137" y="27"/>
                    <a:pt x="134" y="30"/>
                  </a:cubicBezTo>
                  <a:lnTo>
                    <a:pt x="30" y="135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Line 50"/>
            <p:cNvSpPr>
              <a:spLocks noChangeShapeType="1"/>
            </p:cNvSpPr>
            <p:nvPr/>
          </p:nvSpPr>
          <p:spPr bwMode="auto">
            <a:xfrm>
              <a:off x="10647363" y="515938"/>
              <a:ext cx="96838" cy="1016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Line 51"/>
            <p:cNvSpPr>
              <a:spLocks noChangeShapeType="1"/>
            </p:cNvSpPr>
            <p:nvPr/>
          </p:nvSpPr>
          <p:spPr bwMode="auto">
            <a:xfrm>
              <a:off x="10612438" y="546101"/>
              <a:ext cx="98425" cy="9683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Line 52"/>
            <p:cNvSpPr>
              <a:spLocks noChangeShapeType="1"/>
            </p:cNvSpPr>
            <p:nvPr/>
          </p:nvSpPr>
          <p:spPr bwMode="auto">
            <a:xfrm>
              <a:off x="10590213" y="565151"/>
              <a:ext cx="101600" cy="1000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Line 53"/>
            <p:cNvSpPr>
              <a:spLocks noChangeShapeType="1"/>
            </p:cNvSpPr>
            <p:nvPr/>
          </p:nvSpPr>
          <p:spPr bwMode="auto">
            <a:xfrm>
              <a:off x="10571163" y="582613"/>
              <a:ext cx="101600" cy="10160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Line 54"/>
            <p:cNvSpPr>
              <a:spLocks noChangeShapeType="1"/>
            </p:cNvSpPr>
            <p:nvPr/>
          </p:nvSpPr>
          <p:spPr bwMode="auto">
            <a:xfrm>
              <a:off x="10548938" y="606426"/>
              <a:ext cx="101600" cy="1000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10529888" y="623888"/>
              <a:ext cx="101600" cy="10160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Freeform 56"/>
            <p:cNvSpPr>
              <a:spLocks/>
            </p:cNvSpPr>
            <p:nvPr/>
          </p:nvSpPr>
          <p:spPr bwMode="auto">
            <a:xfrm>
              <a:off x="10315575" y="692151"/>
              <a:ext cx="222250" cy="176213"/>
            </a:xfrm>
            <a:custGeom>
              <a:avLst/>
              <a:gdLst>
                <a:gd name="T0" fmla="*/ 48 w 59"/>
                <a:gd name="T1" fmla="*/ 0 h 47"/>
                <a:gd name="T2" fmla="*/ 0 w 59"/>
                <a:gd name="T3" fmla="*/ 47 h 47"/>
                <a:gd name="T4" fmla="*/ 50 w 59"/>
                <a:gd name="T5" fmla="*/ 40 h 47"/>
                <a:gd name="T6" fmla="*/ 50 w 59"/>
                <a:gd name="T7" fmla="*/ 40 h 47"/>
                <a:gd name="T8" fmla="*/ 59 w 59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4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5" y="29"/>
                    <a:pt x="49" y="17"/>
                    <a:pt x="59" y="1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95617" y="3377802"/>
            <a:ext cx="558800" cy="560388"/>
            <a:chOff x="-46037" y="3214688"/>
            <a:chExt cx="558800" cy="560388"/>
          </a:xfrm>
        </p:grpSpPr>
        <p:sp>
          <p:nvSpPr>
            <p:cNvPr id="323" name="Freeform 57"/>
            <p:cNvSpPr>
              <a:spLocks/>
            </p:cNvSpPr>
            <p:nvPr/>
          </p:nvSpPr>
          <p:spPr bwMode="auto">
            <a:xfrm>
              <a:off x="-46037" y="3214688"/>
              <a:ext cx="558800" cy="560388"/>
            </a:xfrm>
            <a:custGeom>
              <a:avLst/>
              <a:gdLst>
                <a:gd name="T0" fmla="*/ 58 w 149"/>
                <a:gd name="T1" fmla="*/ 146 h 149"/>
                <a:gd name="T2" fmla="*/ 47 w 149"/>
                <a:gd name="T3" fmla="*/ 146 h 149"/>
                <a:gd name="T4" fmla="*/ 3 w 149"/>
                <a:gd name="T5" fmla="*/ 102 h 149"/>
                <a:gd name="T6" fmla="*/ 3 w 149"/>
                <a:gd name="T7" fmla="*/ 90 h 149"/>
                <a:gd name="T8" fmla="*/ 90 w 149"/>
                <a:gd name="T9" fmla="*/ 3 h 149"/>
                <a:gd name="T10" fmla="*/ 101 w 149"/>
                <a:gd name="T11" fmla="*/ 3 h 149"/>
                <a:gd name="T12" fmla="*/ 145 w 149"/>
                <a:gd name="T13" fmla="*/ 47 h 149"/>
                <a:gd name="T14" fmla="*/ 145 w 149"/>
                <a:gd name="T15" fmla="*/ 59 h 149"/>
                <a:gd name="T16" fmla="*/ 58 w 149"/>
                <a:gd name="T17" fmla="*/ 1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9">
                  <a:moveTo>
                    <a:pt x="58" y="146"/>
                  </a:moveTo>
                  <a:cubicBezTo>
                    <a:pt x="55" y="149"/>
                    <a:pt x="50" y="149"/>
                    <a:pt x="47" y="146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0" y="99"/>
                    <a:pt x="0" y="94"/>
                    <a:pt x="3" y="90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3" y="0"/>
                    <a:pt x="98" y="0"/>
                    <a:pt x="101" y="3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9" y="51"/>
                    <a:pt x="149" y="56"/>
                    <a:pt x="145" y="59"/>
                  </a:cubicBezTo>
                  <a:lnTo>
                    <a:pt x="58" y="146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Line 58"/>
            <p:cNvSpPr>
              <a:spLocks noChangeShapeType="1"/>
            </p:cNvSpPr>
            <p:nvPr/>
          </p:nvSpPr>
          <p:spPr bwMode="auto">
            <a:xfrm>
              <a:off x="182563" y="3335338"/>
              <a:ext cx="211138" cy="2063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Line 59"/>
            <p:cNvSpPr>
              <a:spLocks noChangeShapeType="1"/>
            </p:cNvSpPr>
            <p:nvPr/>
          </p:nvSpPr>
          <p:spPr bwMode="auto">
            <a:xfrm>
              <a:off x="69850" y="3448051"/>
              <a:ext cx="211138" cy="2063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Line 60"/>
            <p:cNvSpPr>
              <a:spLocks noChangeShapeType="1"/>
            </p:cNvSpPr>
            <p:nvPr/>
          </p:nvSpPr>
          <p:spPr bwMode="auto">
            <a:xfrm flipH="1">
              <a:off x="100013" y="3360738"/>
              <a:ext cx="123825" cy="1206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Line 61"/>
            <p:cNvSpPr>
              <a:spLocks noChangeShapeType="1"/>
            </p:cNvSpPr>
            <p:nvPr/>
          </p:nvSpPr>
          <p:spPr bwMode="auto">
            <a:xfrm flipH="1">
              <a:off x="130175" y="3387726"/>
              <a:ext cx="120650" cy="1238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Line 62"/>
            <p:cNvSpPr>
              <a:spLocks noChangeShapeType="1"/>
            </p:cNvSpPr>
            <p:nvPr/>
          </p:nvSpPr>
          <p:spPr bwMode="auto">
            <a:xfrm flipH="1">
              <a:off x="160338" y="3417888"/>
              <a:ext cx="120650" cy="1206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Line 63"/>
            <p:cNvSpPr>
              <a:spLocks noChangeShapeType="1"/>
            </p:cNvSpPr>
            <p:nvPr/>
          </p:nvSpPr>
          <p:spPr bwMode="auto">
            <a:xfrm flipH="1">
              <a:off x="190500" y="3448051"/>
              <a:ext cx="120650" cy="1206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Line 64"/>
            <p:cNvSpPr>
              <a:spLocks noChangeShapeType="1"/>
            </p:cNvSpPr>
            <p:nvPr/>
          </p:nvSpPr>
          <p:spPr bwMode="auto">
            <a:xfrm flipH="1">
              <a:off x="217488" y="3473451"/>
              <a:ext cx="119063" cy="1238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Line 65"/>
            <p:cNvSpPr>
              <a:spLocks noChangeShapeType="1"/>
            </p:cNvSpPr>
            <p:nvPr/>
          </p:nvSpPr>
          <p:spPr bwMode="auto">
            <a:xfrm flipH="1">
              <a:off x="247650" y="3503613"/>
              <a:ext cx="119063" cy="1206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136630" y="1639492"/>
            <a:ext cx="615950" cy="614363"/>
            <a:chOff x="1233488" y="1717676"/>
            <a:chExt cx="615950" cy="614363"/>
          </a:xfrm>
        </p:grpSpPr>
        <p:sp>
          <p:nvSpPr>
            <p:cNvPr id="318" name="Line 66"/>
            <p:cNvSpPr>
              <a:spLocks noChangeShapeType="1"/>
            </p:cNvSpPr>
            <p:nvPr/>
          </p:nvSpPr>
          <p:spPr bwMode="auto">
            <a:xfrm>
              <a:off x="1381125" y="2084388"/>
              <a:ext cx="100013" cy="10160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Line 67"/>
            <p:cNvSpPr>
              <a:spLocks noChangeShapeType="1"/>
            </p:cNvSpPr>
            <p:nvPr/>
          </p:nvSpPr>
          <p:spPr bwMode="auto">
            <a:xfrm>
              <a:off x="1406525" y="2058988"/>
              <a:ext cx="101600" cy="1016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auto">
            <a:xfrm>
              <a:off x="1252538" y="1717676"/>
              <a:ext cx="596900" cy="596900"/>
            </a:xfrm>
            <a:custGeom>
              <a:avLst/>
              <a:gdLst>
                <a:gd name="T0" fmla="*/ 150 w 159"/>
                <a:gd name="T1" fmla="*/ 9 h 159"/>
                <a:gd name="T2" fmla="*/ 60 w 159"/>
                <a:gd name="T3" fmla="*/ 67 h 159"/>
                <a:gd name="T4" fmla="*/ 0 w 159"/>
                <a:gd name="T5" fmla="*/ 149 h 159"/>
                <a:gd name="T6" fmla="*/ 10 w 159"/>
                <a:gd name="T7" fmla="*/ 159 h 159"/>
                <a:gd name="T8" fmla="*/ 92 w 159"/>
                <a:gd name="T9" fmla="*/ 100 h 159"/>
                <a:gd name="T10" fmla="*/ 150 w 159"/>
                <a:gd name="T11" fmla="*/ 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59">
                  <a:moveTo>
                    <a:pt x="150" y="9"/>
                  </a:moveTo>
                  <a:cubicBezTo>
                    <a:pt x="141" y="0"/>
                    <a:pt x="101" y="26"/>
                    <a:pt x="60" y="67"/>
                  </a:cubicBezTo>
                  <a:cubicBezTo>
                    <a:pt x="27" y="100"/>
                    <a:pt x="3" y="133"/>
                    <a:pt x="0" y="149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26" y="156"/>
                    <a:pt x="59" y="133"/>
                    <a:pt x="92" y="100"/>
                  </a:cubicBezTo>
                  <a:cubicBezTo>
                    <a:pt x="133" y="59"/>
                    <a:pt x="159" y="18"/>
                    <a:pt x="150" y="9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Line 69"/>
            <p:cNvSpPr>
              <a:spLocks noChangeShapeType="1"/>
            </p:cNvSpPr>
            <p:nvPr/>
          </p:nvSpPr>
          <p:spPr bwMode="auto">
            <a:xfrm flipH="1">
              <a:off x="1233488" y="2298701"/>
              <a:ext cx="38100" cy="333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auto">
            <a:xfrm>
              <a:off x="1489075" y="1717676"/>
              <a:ext cx="311150" cy="165100"/>
            </a:xfrm>
            <a:custGeom>
              <a:avLst/>
              <a:gdLst>
                <a:gd name="T0" fmla="*/ 0 w 83"/>
                <a:gd name="T1" fmla="*/ 44 h 44"/>
                <a:gd name="T2" fmla="*/ 65 w 83"/>
                <a:gd name="T3" fmla="*/ 13 h 44"/>
                <a:gd name="T4" fmla="*/ 83 w 83"/>
                <a:gd name="T5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4">
                  <a:moveTo>
                    <a:pt x="0" y="44"/>
                  </a:moveTo>
                  <a:cubicBezTo>
                    <a:pt x="46" y="0"/>
                    <a:pt x="65" y="13"/>
                    <a:pt x="65" y="13"/>
                  </a:cubicBezTo>
                  <a:cubicBezTo>
                    <a:pt x="74" y="22"/>
                    <a:pt x="83" y="31"/>
                    <a:pt x="83" y="31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24028" y="1304529"/>
            <a:ext cx="684213" cy="687388"/>
            <a:chOff x="3800475" y="1638301"/>
            <a:chExt cx="684213" cy="687388"/>
          </a:xfrm>
        </p:grpSpPr>
        <p:sp>
          <p:nvSpPr>
            <p:cNvPr id="314" name="Freeform 71"/>
            <p:cNvSpPr>
              <a:spLocks/>
            </p:cNvSpPr>
            <p:nvPr/>
          </p:nvSpPr>
          <p:spPr bwMode="auto">
            <a:xfrm>
              <a:off x="3800475" y="1638301"/>
              <a:ext cx="684213" cy="687388"/>
            </a:xfrm>
            <a:custGeom>
              <a:avLst/>
              <a:gdLst>
                <a:gd name="T0" fmla="*/ 75 w 182"/>
                <a:gd name="T1" fmla="*/ 180 h 183"/>
                <a:gd name="T2" fmla="*/ 64 w 182"/>
                <a:gd name="T3" fmla="*/ 180 h 183"/>
                <a:gd name="T4" fmla="*/ 3 w 182"/>
                <a:gd name="T5" fmla="*/ 118 h 183"/>
                <a:gd name="T6" fmla="*/ 3 w 182"/>
                <a:gd name="T7" fmla="*/ 107 h 183"/>
                <a:gd name="T8" fmla="*/ 107 w 182"/>
                <a:gd name="T9" fmla="*/ 3 h 183"/>
                <a:gd name="T10" fmla="*/ 118 w 182"/>
                <a:gd name="T11" fmla="*/ 3 h 183"/>
                <a:gd name="T12" fmla="*/ 179 w 182"/>
                <a:gd name="T13" fmla="*/ 64 h 183"/>
                <a:gd name="T14" fmla="*/ 179 w 182"/>
                <a:gd name="T15" fmla="*/ 76 h 183"/>
                <a:gd name="T16" fmla="*/ 75 w 182"/>
                <a:gd name="T17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3">
                  <a:moveTo>
                    <a:pt x="75" y="180"/>
                  </a:moveTo>
                  <a:cubicBezTo>
                    <a:pt x="72" y="183"/>
                    <a:pt x="67" y="183"/>
                    <a:pt x="64" y="180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0" y="115"/>
                    <a:pt x="0" y="110"/>
                    <a:pt x="3" y="107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10" y="0"/>
                    <a:pt x="115" y="0"/>
                    <a:pt x="118" y="3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82" y="67"/>
                    <a:pt x="182" y="72"/>
                    <a:pt x="179" y="76"/>
                  </a:cubicBezTo>
                  <a:lnTo>
                    <a:pt x="75" y="180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Freeform 72"/>
            <p:cNvSpPr>
              <a:spLocks/>
            </p:cNvSpPr>
            <p:nvPr/>
          </p:nvSpPr>
          <p:spPr bwMode="auto">
            <a:xfrm>
              <a:off x="3898900" y="1720851"/>
              <a:ext cx="503238" cy="506413"/>
            </a:xfrm>
            <a:custGeom>
              <a:avLst/>
              <a:gdLst>
                <a:gd name="T0" fmla="*/ 128 w 317"/>
                <a:gd name="T1" fmla="*/ 319 h 319"/>
                <a:gd name="T2" fmla="*/ 0 w 317"/>
                <a:gd name="T3" fmla="*/ 192 h 319"/>
                <a:gd name="T4" fmla="*/ 189 w 317"/>
                <a:gd name="T5" fmla="*/ 0 h 319"/>
                <a:gd name="T6" fmla="*/ 317 w 317"/>
                <a:gd name="T7" fmla="*/ 128 h 319"/>
                <a:gd name="T8" fmla="*/ 128 w 317"/>
                <a:gd name="T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9">
                  <a:moveTo>
                    <a:pt x="128" y="319"/>
                  </a:moveTo>
                  <a:lnTo>
                    <a:pt x="0" y="192"/>
                  </a:lnTo>
                  <a:lnTo>
                    <a:pt x="189" y="0"/>
                  </a:lnTo>
                  <a:lnTo>
                    <a:pt x="317" y="128"/>
                  </a:lnTo>
                  <a:lnTo>
                    <a:pt x="128" y="31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Freeform 73"/>
            <p:cNvSpPr>
              <a:spLocks/>
            </p:cNvSpPr>
            <p:nvPr/>
          </p:nvSpPr>
          <p:spPr bwMode="auto">
            <a:xfrm>
              <a:off x="3940175" y="2133601"/>
              <a:ext cx="52388" cy="49213"/>
            </a:xfrm>
            <a:custGeom>
              <a:avLst/>
              <a:gdLst>
                <a:gd name="T0" fmla="*/ 11 w 14"/>
                <a:gd name="T1" fmla="*/ 11 h 13"/>
                <a:gd name="T2" fmla="*/ 3 w 14"/>
                <a:gd name="T3" fmla="*/ 11 h 13"/>
                <a:gd name="T4" fmla="*/ 3 w 14"/>
                <a:gd name="T5" fmla="*/ 2 h 13"/>
                <a:gd name="T6" fmla="*/ 11 w 14"/>
                <a:gd name="T7" fmla="*/ 2 h 13"/>
                <a:gd name="T8" fmla="*/ 11 w 14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1" y="11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14" y="5"/>
                    <a:pt x="14" y="8"/>
                    <a:pt x="11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Freeform 74"/>
            <p:cNvSpPr>
              <a:spLocks/>
            </p:cNvSpPr>
            <p:nvPr/>
          </p:nvSpPr>
          <p:spPr bwMode="auto">
            <a:xfrm>
              <a:off x="4308475" y="1784351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1 w 9"/>
                <a:gd name="T3" fmla="*/ 0 h 8"/>
                <a:gd name="T4" fmla="*/ 3 w 9"/>
                <a:gd name="T5" fmla="*/ 0 h 8"/>
                <a:gd name="T6" fmla="*/ 8 w 9"/>
                <a:gd name="T7" fmla="*/ 5 h 8"/>
                <a:gd name="T8" fmla="*/ 8 w 9"/>
                <a:gd name="T9" fmla="*/ 8 h 8"/>
                <a:gd name="T10" fmla="*/ 6 w 9"/>
                <a:gd name="T11" fmla="*/ 8 h 8"/>
                <a:gd name="T12" fmla="*/ 1 w 9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8"/>
                    <a:pt x="6" y="8"/>
                    <a:pt x="6" y="8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00179" y="2346723"/>
            <a:ext cx="698500" cy="631825"/>
            <a:chOff x="5099050" y="1693863"/>
            <a:chExt cx="698500" cy="631825"/>
          </a:xfrm>
        </p:grpSpPr>
        <p:sp>
          <p:nvSpPr>
            <p:cNvPr id="312" name="Freeform 75"/>
            <p:cNvSpPr>
              <a:spLocks/>
            </p:cNvSpPr>
            <p:nvPr/>
          </p:nvSpPr>
          <p:spPr bwMode="auto">
            <a:xfrm>
              <a:off x="5099050" y="1693863"/>
              <a:ext cx="698500" cy="631825"/>
            </a:xfrm>
            <a:custGeom>
              <a:avLst/>
              <a:gdLst>
                <a:gd name="T0" fmla="*/ 136 w 186"/>
                <a:gd name="T1" fmla="*/ 6 h 168"/>
                <a:gd name="T2" fmla="*/ 122 w 186"/>
                <a:gd name="T3" fmla="*/ 0 h 168"/>
                <a:gd name="T4" fmla="*/ 95 w 186"/>
                <a:gd name="T5" fmla="*/ 0 h 168"/>
                <a:gd name="T6" fmla="*/ 81 w 186"/>
                <a:gd name="T7" fmla="*/ 6 h 168"/>
                <a:gd name="T8" fmla="*/ 3 w 186"/>
                <a:gd name="T9" fmla="*/ 84 h 168"/>
                <a:gd name="T10" fmla="*/ 3 w 186"/>
                <a:gd name="T11" fmla="*/ 95 h 168"/>
                <a:gd name="T12" fmla="*/ 72 w 186"/>
                <a:gd name="T13" fmla="*/ 165 h 168"/>
                <a:gd name="T14" fmla="*/ 83 w 186"/>
                <a:gd name="T15" fmla="*/ 165 h 168"/>
                <a:gd name="T16" fmla="*/ 183 w 186"/>
                <a:gd name="T17" fmla="*/ 65 h 168"/>
                <a:gd name="T18" fmla="*/ 183 w 186"/>
                <a:gd name="T19" fmla="*/ 53 h 168"/>
                <a:gd name="T20" fmla="*/ 136 w 186"/>
                <a:gd name="T2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68">
                  <a:moveTo>
                    <a:pt x="136" y="6"/>
                  </a:moveTo>
                  <a:cubicBezTo>
                    <a:pt x="133" y="3"/>
                    <a:pt x="127" y="0"/>
                    <a:pt x="12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0" y="0"/>
                    <a:pt x="84" y="3"/>
                    <a:pt x="81" y="6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7"/>
                    <a:pt x="0" y="92"/>
                    <a:pt x="3" y="9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8"/>
                    <a:pt x="80" y="168"/>
                    <a:pt x="83" y="165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6" y="61"/>
                    <a:pt x="186" y="56"/>
                    <a:pt x="183" y="53"/>
                  </a:cubicBezTo>
                  <a:lnTo>
                    <a:pt x="136" y="6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Freeform 76"/>
            <p:cNvSpPr>
              <a:spLocks/>
            </p:cNvSpPr>
            <p:nvPr/>
          </p:nvSpPr>
          <p:spPr bwMode="auto">
            <a:xfrm>
              <a:off x="5414963" y="1709738"/>
              <a:ext cx="179388" cy="82550"/>
            </a:xfrm>
            <a:custGeom>
              <a:avLst/>
              <a:gdLst>
                <a:gd name="T0" fmla="*/ 0 w 48"/>
                <a:gd name="T1" fmla="*/ 0 h 22"/>
                <a:gd name="T2" fmla="*/ 19 w 48"/>
                <a:gd name="T3" fmla="*/ 19 h 22"/>
                <a:gd name="T4" fmla="*/ 30 w 48"/>
                <a:gd name="T5" fmla="*/ 19 h 22"/>
                <a:gd name="T6" fmla="*/ 48 w 48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2">
                  <a:moveTo>
                    <a:pt x="0" y="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22"/>
                    <a:pt x="27" y="22"/>
                    <a:pt x="30" y="19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945165" y="2386410"/>
            <a:ext cx="646113" cy="469900"/>
            <a:chOff x="9043988" y="3316288"/>
            <a:chExt cx="646113" cy="469900"/>
          </a:xfrm>
        </p:grpSpPr>
        <p:sp>
          <p:nvSpPr>
            <p:cNvPr id="306" name="Freeform 77"/>
            <p:cNvSpPr>
              <a:spLocks/>
            </p:cNvSpPr>
            <p:nvPr/>
          </p:nvSpPr>
          <p:spPr bwMode="auto">
            <a:xfrm>
              <a:off x="9043988" y="3316288"/>
              <a:ext cx="646113" cy="469900"/>
            </a:xfrm>
            <a:custGeom>
              <a:avLst/>
              <a:gdLst>
                <a:gd name="T0" fmla="*/ 49 w 172"/>
                <a:gd name="T1" fmla="*/ 0 h 125"/>
                <a:gd name="T2" fmla="*/ 99 w 172"/>
                <a:gd name="T3" fmla="*/ 0 h 125"/>
                <a:gd name="T4" fmla="*/ 112 w 172"/>
                <a:gd name="T5" fmla="*/ 5 h 125"/>
                <a:gd name="T6" fmla="*/ 125 w 172"/>
                <a:gd name="T7" fmla="*/ 18 h 125"/>
                <a:gd name="T8" fmla="*/ 138 w 172"/>
                <a:gd name="T9" fmla="*/ 23 h 125"/>
                <a:gd name="T10" fmla="*/ 164 w 172"/>
                <a:gd name="T11" fmla="*/ 23 h 125"/>
                <a:gd name="T12" fmla="*/ 172 w 172"/>
                <a:gd name="T13" fmla="*/ 31 h 125"/>
                <a:gd name="T14" fmla="*/ 172 w 172"/>
                <a:gd name="T15" fmla="*/ 117 h 125"/>
                <a:gd name="T16" fmla="*/ 164 w 172"/>
                <a:gd name="T17" fmla="*/ 125 h 125"/>
                <a:gd name="T18" fmla="*/ 8 w 172"/>
                <a:gd name="T19" fmla="*/ 125 h 125"/>
                <a:gd name="T20" fmla="*/ 0 w 172"/>
                <a:gd name="T21" fmla="*/ 117 h 125"/>
                <a:gd name="T22" fmla="*/ 0 w 172"/>
                <a:gd name="T23" fmla="*/ 4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125">
                  <a:moveTo>
                    <a:pt x="4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3" y="0"/>
                    <a:pt x="109" y="2"/>
                    <a:pt x="112" y="5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8" y="21"/>
                    <a:pt x="134" y="23"/>
                    <a:pt x="138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8" y="23"/>
                    <a:pt x="172" y="27"/>
                    <a:pt x="172" y="31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2" y="121"/>
                    <a:pt x="168" y="125"/>
                    <a:pt x="164" y="125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25"/>
                    <a:pt x="0" y="121"/>
                    <a:pt x="0" y="117"/>
                  </a:cubicBezTo>
                  <a:cubicBezTo>
                    <a:pt x="0" y="49"/>
                    <a:pt x="0" y="49"/>
                    <a:pt x="0" y="49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Oval 78"/>
            <p:cNvSpPr>
              <a:spLocks noChangeArrowheads="1"/>
            </p:cNvSpPr>
            <p:nvPr/>
          </p:nvSpPr>
          <p:spPr bwMode="auto">
            <a:xfrm>
              <a:off x="9153525" y="3417888"/>
              <a:ext cx="277813" cy="277813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79"/>
            <p:cNvSpPr>
              <a:spLocks/>
            </p:cNvSpPr>
            <p:nvPr/>
          </p:nvSpPr>
          <p:spPr bwMode="auto">
            <a:xfrm>
              <a:off x="9291638" y="3486151"/>
              <a:ext cx="71438" cy="69850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10" y="0"/>
                    <a:pt x="19" y="8"/>
                    <a:pt x="19" y="19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Freeform 80"/>
            <p:cNvSpPr>
              <a:spLocks/>
            </p:cNvSpPr>
            <p:nvPr/>
          </p:nvSpPr>
          <p:spPr bwMode="auto">
            <a:xfrm>
              <a:off x="9043988" y="3316288"/>
              <a:ext cx="184150" cy="184150"/>
            </a:xfrm>
            <a:custGeom>
              <a:avLst/>
              <a:gdLst>
                <a:gd name="T0" fmla="*/ 0 w 49"/>
                <a:gd name="T1" fmla="*/ 49 h 49"/>
                <a:gd name="T2" fmla="*/ 49 w 49"/>
                <a:gd name="T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cubicBezTo>
                    <a:pt x="0" y="22"/>
                    <a:pt x="22" y="0"/>
                    <a:pt x="49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Line 81"/>
            <p:cNvSpPr>
              <a:spLocks noChangeShapeType="1"/>
            </p:cNvSpPr>
            <p:nvPr/>
          </p:nvSpPr>
          <p:spPr bwMode="auto">
            <a:xfrm>
              <a:off x="9536113" y="3492501"/>
              <a:ext cx="3333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Line 82"/>
            <p:cNvSpPr>
              <a:spLocks noChangeShapeType="1"/>
            </p:cNvSpPr>
            <p:nvPr/>
          </p:nvSpPr>
          <p:spPr bwMode="auto">
            <a:xfrm>
              <a:off x="9536113" y="3676651"/>
              <a:ext cx="0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99141" y="4219971"/>
            <a:ext cx="625475" cy="407988"/>
            <a:chOff x="1216025" y="4845051"/>
            <a:chExt cx="625475" cy="407988"/>
          </a:xfrm>
        </p:grpSpPr>
        <p:sp>
          <p:nvSpPr>
            <p:cNvPr id="302" name="Line 83"/>
            <p:cNvSpPr>
              <a:spLocks noChangeShapeType="1"/>
            </p:cNvSpPr>
            <p:nvPr/>
          </p:nvSpPr>
          <p:spPr bwMode="auto">
            <a:xfrm flipV="1">
              <a:off x="1530350" y="4848226"/>
              <a:ext cx="0" cy="5556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Line 84"/>
            <p:cNvSpPr>
              <a:spLocks noChangeShapeType="1"/>
            </p:cNvSpPr>
            <p:nvPr/>
          </p:nvSpPr>
          <p:spPr bwMode="auto">
            <a:xfrm flipH="1" flipV="1">
              <a:off x="1346200" y="4922838"/>
              <a:ext cx="26988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Line 85"/>
            <p:cNvSpPr>
              <a:spLocks noChangeShapeType="1"/>
            </p:cNvSpPr>
            <p:nvPr/>
          </p:nvSpPr>
          <p:spPr bwMode="auto">
            <a:xfrm flipH="1">
              <a:off x="1684338" y="4922838"/>
              <a:ext cx="30163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86"/>
            <p:cNvSpPr>
              <a:spLocks noEditPoints="1"/>
            </p:cNvSpPr>
            <p:nvPr/>
          </p:nvSpPr>
          <p:spPr bwMode="auto">
            <a:xfrm>
              <a:off x="1216025" y="4845051"/>
              <a:ext cx="625475" cy="407988"/>
            </a:xfrm>
            <a:custGeom>
              <a:avLst/>
              <a:gdLst>
                <a:gd name="T0" fmla="*/ 160 w 167"/>
                <a:gd name="T1" fmla="*/ 70 h 109"/>
                <a:gd name="T2" fmla="*/ 154 w 167"/>
                <a:gd name="T3" fmla="*/ 70 h 109"/>
                <a:gd name="T4" fmla="*/ 84 w 167"/>
                <a:gd name="T5" fmla="*/ 0 h 109"/>
                <a:gd name="T6" fmla="*/ 13 w 167"/>
                <a:gd name="T7" fmla="*/ 70 h 109"/>
                <a:gd name="T8" fmla="*/ 7 w 167"/>
                <a:gd name="T9" fmla="*/ 70 h 109"/>
                <a:gd name="T10" fmla="*/ 0 w 167"/>
                <a:gd name="T11" fmla="*/ 77 h 109"/>
                <a:gd name="T12" fmla="*/ 0 w 167"/>
                <a:gd name="T13" fmla="*/ 101 h 109"/>
                <a:gd name="T14" fmla="*/ 7 w 167"/>
                <a:gd name="T15" fmla="*/ 109 h 109"/>
                <a:gd name="T16" fmla="*/ 160 w 167"/>
                <a:gd name="T17" fmla="*/ 109 h 109"/>
                <a:gd name="T18" fmla="*/ 167 w 167"/>
                <a:gd name="T19" fmla="*/ 101 h 109"/>
                <a:gd name="T20" fmla="*/ 167 w 167"/>
                <a:gd name="T21" fmla="*/ 77 h 109"/>
                <a:gd name="T22" fmla="*/ 160 w 167"/>
                <a:gd name="T23" fmla="*/ 70 h 109"/>
                <a:gd name="T24" fmla="*/ 84 w 167"/>
                <a:gd name="T25" fmla="*/ 43 h 109"/>
                <a:gd name="T26" fmla="*/ 111 w 167"/>
                <a:gd name="T27" fmla="*/ 70 h 109"/>
                <a:gd name="T28" fmla="*/ 56 w 167"/>
                <a:gd name="T29" fmla="*/ 70 h 109"/>
                <a:gd name="T30" fmla="*/ 84 w 167"/>
                <a:gd name="T31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09">
                  <a:moveTo>
                    <a:pt x="160" y="70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4" y="31"/>
                    <a:pt x="122" y="0"/>
                    <a:pt x="84" y="0"/>
                  </a:cubicBezTo>
                  <a:cubicBezTo>
                    <a:pt x="45" y="0"/>
                    <a:pt x="13" y="31"/>
                    <a:pt x="13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3" y="70"/>
                    <a:pt x="0" y="73"/>
                    <a:pt x="0" y="7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3" y="109"/>
                    <a:pt x="7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4" y="109"/>
                    <a:pt x="167" y="105"/>
                    <a:pt x="167" y="101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3"/>
                    <a:pt x="164" y="70"/>
                    <a:pt x="160" y="70"/>
                  </a:cubicBezTo>
                  <a:close/>
                  <a:moveTo>
                    <a:pt x="84" y="43"/>
                  </a:moveTo>
                  <a:cubicBezTo>
                    <a:pt x="98" y="43"/>
                    <a:pt x="111" y="55"/>
                    <a:pt x="111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55"/>
                    <a:pt x="69" y="43"/>
                    <a:pt x="84" y="43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678341" y="2749155"/>
            <a:ext cx="676276" cy="671512"/>
            <a:chOff x="9032875" y="1660526"/>
            <a:chExt cx="676276" cy="671512"/>
          </a:xfrm>
        </p:grpSpPr>
        <p:sp>
          <p:nvSpPr>
            <p:cNvPr id="299" name="Freeform 87"/>
            <p:cNvSpPr>
              <a:spLocks/>
            </p:cNvSpPr>
            <p:nvPr/>
          </p:nvSpPr>
          <p:spPr bwMode="auto">
            <a:xfrm>
              <a:off x="9032875" y="1830388"/>
              <a:ext cx="503238" cy="501650"/>
            </a:xfrm>
            <a:custGeom>
              <a:avLst/>
              <a:gdLst>
                <a:gd name="T0" fmla="*/ 126 w 134"/>
                <a:gd name="T1" fmla="*/ 25 h 134"/>
                <a:gd name="T2" fmla="*/ 134 w 134"/>
                <a:gd name="T3" fmla="*/ 34 h 134"/>
                <a:gd name="T4" fmla="*/ 60 w 134"/>
                <a:gd name="T5" fmla="*/ 134 h 134"/>
                <a:gd name="T6" fmla="*/ 0 w 134"/>
                <a:gd name="T7" fmla="*/ 75 h 134"/>
                <a:gd name="T8" fmla="*/ 101 w 134"/>
                <a:gd name="T9" fmla="*/ 0 h 134"/>
                <a:gd name="T10" fmla="*/ 109 w 134"/>
                <a:gd name="T11" fmla="*/ 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34">
                  <a:moveTo>
                    <a:pt x="126" y="25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14" y="87"/>
                    <a:pt x="60" y="13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8" y="21"/>
                    <a:pt x="101" y="0"/>
                    <a:pt x="101" y="0"/>
                  </a:cubicBezTo>
                  <a:cubicBezTo>
                    <a:pt x="109" y="8"/>
                    <a:pt x="109" y="8"/>
                    <a:pt x="109" y="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Freeform 88"/>
            <p:cNvSpPr>
              <a:spLocks/>
            </p:cNvSpPr>
            <p:nvPr/>
          </p:nvSpPr>
          <p:spPr bwMode="auto">
            <a:xfrm>
              <a:off x="9415463" y="1660526"/>
              <a:ext cx="293688" cy="293688"/>
            </a:xfrm>
            <a:custGeom>
              <a:avLst/>
              <a:gdLst>
                <a:gd name="T0" fmla="*/ 68 w 78"/>
                <a:gd name="T1" fmla="*/ 10 h 78"/>
                <a:gd name="T2" fmla="*/ 13 w 78"/>
                <a:gd name="T3" fmla="*/ 44 h 78"/>
                <a:gd name="T4" fmla="*/ 0 w 78"/>
                <a:gd name="T5" fmla="*/ 65 h 78"/>
                <a:gd name="T6" fmla="*/ 13 w 78"/>
                <a:gd name="T7" fmla="*/ 78 h 78"/>
                <a:gd name="T8" fmla="*/ 33 w 78"/>
                <a:gd name="T9" fmla="*/ 65 h 78"/>
                <a:gd name="T10" fmla="*/ 68 w 78"/>
                <a:gd name="T11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8">
                  <a:moveTo>
                    <a:pt x="68" y="10"/>
                  </a:moveTo>
                  <a:cubicBezTo>
                    <a:pt x="58" y="0"/>
                    <a:pt x="39" y="3"/>
                    <a:pt x="13" y="44"/>
                  </a:cubicBezTo>
                  <a:cubicBezTo>
                    <a:pt x="8" y="53"/>
                    <a:pt x="3" y="59"/>
                    <a:pt x="0" y="65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74"/>
                    <a:pt x="25" y="70"/>
                    <a:pt x="33" y="65"/>
                  </a:cubicBezTo>
                  <a:cubicBezTo>
                    <a:pt x="75" y="38"/>
                    <a:pt x="78" y="20"/>
                    <a:pt x="68" y="10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Freeform 89"/>
            <p:cNvSpPr>
              <a:spLocks/>
            </p:cNvSpPr>
            <p:nvPr/>
          </p:nvSpPr>
          <p:spPr bwMode="auto">
            <a:xfrm>
              <a:off x="9599613" y="1731963"/>
              <a:ext cx="38100" cy="38100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402491" y="1648223"/>
            <a:ext cx="693738" cy="693737"/>
            <a:chOff x="10331450" y="1638301"/>
            <a:chExt cx="693738" cy="693737"/>
          </a:xfrm>
        </p:grpSpPr>
        <p:sp>
          <p:nvSpPr>
            <p:cNvPr id="296" name="Freeform 90"/>
            <p:cNvSpPr>
              <a:spLocks/>
            </p:cNvSpPr>
            <p:nvPr/>
          </p:nvSpPr>
          <p:spPr bwMode="auto">
            <a:xfrm>
              <a:off x="10331450" y="1792288"/>
              <a:ext cx="539750" cy="539750"/>
            </a:xfrm>
            <a:custGeom>
              <a:avLst/>
              <a:gdLst>
                <a:gd name="T0" fmla="*/ 136 w 144"/>
                <a:gd name="T1" fmla="*/ 30 h 144"/>
                <a:gd name="T2" fmla="*/ 144 w 144"/>
                <a:gd name="T3" fmla="*/ 38 h 144"/>
                <a:gd name="T4" fmla="*/ 91 w 144"/>
                <a:gd name="T5" fmla="*/ 144 h 144"/>
                <a:gd name="T6" fmla="*/ 0 w 144"/>
                <a:gd name="T7" fmla="*/ 54 h 144"/>
                <a:gd name="T8" fmla="*/ 107 w 144"/>
                <a:gd name="T9" fmla="*/ 0 h 144"/>
                <a:gd name="T10" fmla="*/ 114 w 144"/>
                <a:gd name="T11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4">
                  <a:moveTo>
                    <a:pt x="136" y="30"/>
                  </a:move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0" y="101"/>
                    <a:pt x="91" y="1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3" y="4"/>
                    <a:pt x="107" y="0"/>
                    <a:pt x="107" y="0"/>
                  </a:cubicBezTo>
                  <a:cubicBezTo>
                    <a:pt x="114" y="8"/>
                    <a:pt x="114" y="8"/>
                    <a:pt x="114" y="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91"/>
            <p:cNvSpPr>
              <a:spLocks/>
            </p:cNvSpPr>
            <p:nvPr/>
          </p:nvSpPr>
          <p:spPr bwMode="auto">
            <a:xfrm>
              <a:off x="10733088" y="1638301"/>
              <a:ext cx="292100" cy="296863"/>
            </a:xfrm>
            <a:custGeom>
              <a:avLst/>
              <a:gdLst>
                <a:gd name="T0" fmla="*/ 66 w 78"/>
                <a:gd name="T1" fmla="*/ 12 h 79"/>
                <a:gd name="T2" fmla="*/ 18 w 78"/>
                <a:gd name="T3" fmla="*/ 79 h 79"/>
                <a:gd name="T4" fmla="*/ 0 w 78"/>
                <a:gd name="T5" fmla="*/ 60 h 79"/>
                <a:gd name="T6" fmla="*/ 66 w 78"/>
                <a:gd name="T7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66" y="12"/>
                  </a:moveTo>
                  <a:cubicBezTo>
                    <a:pt x="78" y="24"/>
                    <a:pt x="75" y="41"/>
                    <a:pt x="18" y="7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8" y="4"/>
                    <a:pt x="54" y="0"/>
                    <a:pt x="66" y="1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92"/>
            <p:cNvSpPr>
              <a:spLocks/>
            </p:cNvSpPr>
            <p:nvPr/>
          </p:nvSpPr>
          <p:spPr bwMode="auto">
            <a:xfrm>
              <a:off x="10917238" y="1717676"/>
              <a:ext cx="33338" cy="33338"/>
            </a:xfrm>
            <a:custGeom>
              <a:avLst/>
              <a:gdLst>
                <a:gd name="T0" fmla="*/ 7 w 9"/>
                <a:gd name="T1" fmla="*/ 7 h 9"/>
                <a:gd name="T2" fmla="*/ 1 w 9"/>
                <a:gd name="T3" fmla="*/ 7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7"/>
                  </a:moveTo>
                  <a:cubicBezTo>
                    <a:pt x="6" y="9"/>
                    <a:pt x="3" y="9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3"/>
                    <a:pt x="9" y="5"/>
                    <a:pt x="7" y="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96640" y="3495333"/>
            <a:ext cx="582613" cy="701675"/>
            <a:chOff x="11693525" y="1627188"/>
            <a:chExt cx="582613" cy="701675"/>
          </a:xfrm>
        </p:grpSpPr>
        <p:sp>
          <p:nvSpPr>
            <p:cNvPr id="292" name="Freeform 93"/>
            <p:cNvSpPr>
              <a:spLocks/>
            </p:cNvSpPr>
            <p:nvPr/>
          </p:nvSpPr>
          <p:spPr bwMode="auto">
            <a:xfrm>
              <a:off x="11979275" y="1627188"/>
              <a:ext cx="296863" cy="292100"/>
            </a:xfrm>
            <a:custGeom>
              <a:avLst/>
              <a:gdLst>
                <a:gd name="T0" fmla="*/ 67 w 79"/>
                <a:gd name="T1" fmla="*/ 12 h 78"/>
                <a:gd name="T2" fmla="*/ 19 w 79"/>
                <a:gd name="T3" fmla="*/ 78 h 78"/>
                <a:gd name="T4" fmla="*/ 0 w 79"/>
                <a:gd name="T5" fmla="*/ 60 h 78"/>
                <a:gd name="T6" fmla="*/ 67 w 79"/>
                <a:gd name="T7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8">
                  <a:moveTo>
                    <a:pt x="67" y="12"/>
                  </a:moveTo>
                  <a:cubicBezTo>
                    <a:pt x="79" y="24"/>
                    <a:pt x="76" y="40"/>
                    <a:pt x="19" y="7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8" y="3"/>
                    <a:pt x="55" y="0"/>
                    <a:pt x="67" y="1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94"/>
            <p:cNvSpPr>
              <a:spLocks/>
            </p:cNvSpPr>
            <p:nvPr/>
          </p:nvSpPr>
          <p:spPr bwMode="auto">
            <a:xfrm>
              <a:off x="12166600" y="1701801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8 h 9"/>
                <a:gd name="T4" fmla="*/ 1 w 9"/>
                <a:gd name="T5" fmla="*/ 2 h 9"/>
                <a:gd name="T6" fmla="*/ 7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Freeform 95"/>
            <p:cNvSpPr>
              <a:spLocks/>
            </p:cNvSpPr>
            <p:nvPr/>
          </p:nvSpPr>
          <p:spPr bwMode="auto">
            <a:xfrm>
              <a:off x="11922125" y="1866901"/>
              <a:ext cx="117475" cy="228600"/>
            </a:xfrm>
            <a:custGeom>
              <a:avLst/>
              <a:gdLst>
                <a:gd name="T0" fmla="*/ 31 w 31"/>
                <a:gd name="T1" fmla="*/ 0 h 61"/>
                <a:gd name="T2" fmla="*/ 21 w 31"/>
                <a:gd name="T3" fmla="*/ 10 h 61"/>
                <a:gd name="T4" fmla="*/ 15 w 31"/>
                <a:gd name="T5" fmla="*/ 24 h 61"/>
                <a:gd name="T6" fmla="*/ 15 w 31"/>
                <a:gd name="T7" fmla="*/ 38 h 61"/>
                <a:gd name="T8" fmla="*/ 10 w 31"/>
                <a:gd name="T9" fmla="*/ 51 h 61"/>
                <a:gd name="T10" fmla="*/ 0 w 3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1">
                  <a:moveTo>
                    <a:pt x="31" y="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18" y="13"/>
                    <a:pt x="15" y="19"/>
                    <a:pt x="15" y="24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42"/>
                    <a:pt x="13" y="48"/>
                    <a:pt x="10" y="51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96"/>
            <p:cNvSpPr>
              <a:spLocks/>
            </p:cNvSpPr>
            <p:nvPr/>
          </p:nvSpPr>
          <p:spPr bwMode="auto">
            <a:xfrm>
              <a:off x="11693525" y="2036763"/>
              <a:ext cx="293688" cy="292100"/>
            </a:xfrm>
            <a:custGeom>
              <a:avLst/>
              <a:gdLst>
                <a:gd name="T0" fmla="*/ 75 w 78"/>
                <a:gd name="T1" fmla="*/ 35 h 78"/>
                <a:gd name="T2" fmla="*/ 73 w 78"/>
                <a:gd name="T3" fmla="*/ 44 h 78"/>
                <a:gd name="T4" fmla="*/ 6 w 78"/>
                <a:gd name="T5" fmla="*/ 76 h 78"/>
                <a:gd name="T6" fmla="*/ 2 w 78"/>
                <a:gd name="T7" fmla="*/ 72 h 78"/>
                <a:gd name="T8" fmla="*/ 34 w 78"/>
                <a:gd name="T9" fmla="*/ 5 h 78"/>
                <a:gd name="T10" fmla="*/ 43 w 78"/>
                <a:gd name="T11" fmla="*/ 3 h 78"/>
                <a:gd name="T12" fmla="*/ 75 w 78"/>
                <a:gd name="T13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75" y="35"/>
                  </a:moveTo>
                  <a:cubicBezTo>
                    <a:pt x="78" y="38"/>
                    <a:pt x="77" y="42"/>
                    <a:pt x="73" y="44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" y="78"/>
                    <a:pt x="0" y="76"/>
                    <a:pt x="2" y="7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6" y="1"/>
                    <a:pt x="40" y="0"/>
                    <a:pt x="43" y="3"/>
                  </a:cubicBezTo>
                  <a:lnTo>
                    <a:pt x="75" y="35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06465" y="452043"/>
            <a:ext cx="620713" cy="615950"/>
            <a:chOff x="11655425" y="252413"/>
            <a:chExt cx="620713" cy="615950"/>
          </a:xfrm>
        </p:grpSpPr>
        <p:sp>
          <p:nvSpPr>
            <p:cNvPr id="286" name="Freeform 97"/>
            <p:cNvSpPr>
              <a:spLocks/>
            </p:cNvSpPr>
            <p:nvPr/>
          </p:nvSpPr>
          <p:spPr bwMode="auto">
            <a:xfrm>
              <a:off x="11696700" y="252413"/>
              <a:ext cx="579438" cy="577850"/>
            </a:xfrm>
            <a:custGeom>
              <a:avLst/>
              <a:gdLst>
                <a:gd name="T0" fmla="*/ 0 w 154"/>
                <a:gd name="T1" fmla="*/ 123 h 154"/>
                <a:gd name="T2" fmla="*/ 120 w 154"/>
                <a:gd name="T3" fmla="*/ 3 h 154"/>
                <a:gd name="T4" fmla="*/ 132 w 154"/>
                <a:gd name="T5" fmla="*/ 3 h 154"/>
                <a:gd name="T6" fmla="*/ 151 w 154"/>
                <a:gd name="T7" fmla="*/ 22 h 154"/>
                <a:gd name="T8" fmla="*/ 151 w 154"/>
                <a:gd name="T9" fmla="*/ 33 h 154"/>
                <a:gd name="T10" fmla="*/ 30 w 154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4">
                  <a:moveTo>
                    <a:pt x="0" y="123"/>
                  </a:moveTo>
                  <a:cubicBezTo>
                    <a:pt x="120" y="3"/>
                    <a:pt x="120" y="3"/>
                    <a:pt x="120" y="3"/>
                  </a:cubicBezTo>
                  <a:cubicBezTo>
                    <a:pt x="123" y="0"/>
                    <a:pt x="129" y="0"/>
                    <a:pt x="132" y="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4" y="25"/>
                    <a:pt x="154" y="30"/>
                    <a:pt x="151" y="33"/>
                  </a:cubicBezTo>
                  <a:cubicBezTo>
                    <a:pt x="30" y="154"/>
                    <a:pt x="30" y="154"/>
                    <a:pt x="30" y="154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Line 98"/>
            <p:cNvSpPr>
              <a:spLocks noChangeShapeType="1"/>
            </p:cNvSpPr>
            <p:nvPr/>
          </p:nvSpPr>
          <p:spPr bwMode="auto">
            <a:xfrm>
              <a:off x="11776075" y="635001"/>
              <a:ext cx="112713" cy="1127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Line 99"/>
            <p:cNvSpPr>
              <a:spLocks noChangeShapeType="1"/>
            </p:cNvSpPr>
            <p:nvPr/>
          </p:nvSpPr>
          <p:spPr bwMode="auto">
            <a:xfrm>
              <a:off x="12076113" y="334963"/>
              <a:ext cx="117475" cy="1127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Freeform 100"/>
            <p:cNvSpPr>
              <a:spLocks/>
            </p:cNvSpPr>
            <p:nvPr/>
          </p:nvSpPr>
          <p:spPr bwMode="auto">
            <a:xfrm>
              <a:off x="11918950" y="274638"/>
              <a:ext cx="296863" cy="147638"/>
            </a:xfrm>
            <a:custGeom>
              <a:avLst/>
              <a:gdLst>
                <a:gd name="T0" fmla="*/ 79 w 79"/>
                <a:gd name="T1" fmla="*/ 39 h 39"/>
                <a:gd name="T2" fmla="*/ 43 w 79"/>
                <a:gd name="T3" fmla="*/ 3 h 39"/>
                <a:gd name="T4" fmla="*/ 31 w 79"/>
                <a:gd name="T5" fmla="*/ 3 h 39"/>
                <a:gd name="T6" fmla="*/ 0 w 79"/>
                <a:gd name="T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39">
                  <a:moveTo>
                    <a:pt x="79" y="39"/>
                  </a:moveTo>
                  <a:cubicBezTo>
                    <a:pt x="43" y="3"/>
                    <a:pt x="43" y="3"/>
                    <a:pt x="43" y="3"/>
                  </a:cubicBezTo>
                  <a:cubicBezTo>
                    <a:pt x="40" y="0"/>
                    <a:pt x="34" y="0"/>
                    <a:pt x="31" y="3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Line 101"/>
            <p:cNvSpPr>
              <a:spLocks noChangeShapeType="1"/>
            </p:cNvSpPr>
            <p:nvPr/>
          </p:nvSpPr>
          <p:spPr bwMode="auto">
            <a:xfrm flipH="1">
              <a:off x="11655425" y="830263"/>
              <a:ext cx="41275" cy="381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Freeform 102"/>
            <p:cNvSpPr>
              <a:spLocks/>
            </p:cNvSpPr>
            <p:nvPr/>
          </p:nvSpPr>
          <p:spPr bwMode="auto">
            <a:xfrm>
              <a:off x="11663363" y="714376"/>
              <a:ext cx="146050" cy="146050"/>
            </a:xfrm>
            <a:custGeom>
              <a:avLst/>
              <a:gdLst>
                <a:gd name="T0" fmla="*/ 39 w 39"/>
                <a:gd name="T1" fmla="*/ 31 h 39"/>
                <a:gd name="T2" fmla="*/ 9 w 39"/>
                <a:gd name="T3" fmla="*/ 31 h 39"/>
                <a:gd name="T4" fmla="*/ 9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39" y="31"/>
                  </a:moveTo>
                  <a:cubicBezTo>
                    <a:pt x="31" y="39"/>
                    <a:pt x="17" y="39"/>
                    <a:pt x="9" y="31"/>
                  </a:cubicBezTo>
                  <a:cubicBezTo>
                    <a:pt x="0" y="22"/>
                    <a:pt x="0" y="9"/>
                    <a:pt x="9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28991" y="78185"/>
            <a:ext cx="547688" cy="800100"/>
            <a:chOff x="6457950" y="68263"/>
            <a:chExt cx="547688" cy="800100"/>
          </a:xfrm>
        </p:grpSpPr>
        <p:sp>
          <p:nvSpPr>
            <p:cNvPr id="265" name="Freeform 103"/>
            <p:cNvSpPr>
              <a:spLocks/>
            </p:cNvSpPr>
            <p:nvPr/>
          </p:nvSpPr>
          <p:spPr bwMode="auto">
            <a:xfrm>
              <a:off x="6623050" y="458788"/>
              <a:ext cx="382588" cy="409575"/>
            </a:xfrm>
            <a:custGeom>
              <a:avLst/>
              <a:gdLst>
                <a:gd name="T0" fmla="*/ 102 w 102"/>
                <a:gd name="T1" fmla="*/ 8 h 109"/>
                <a:gd name="T2" fmla="*/ 94 w 102"/>
                <a:gd name="T3" fmla="*/ 0 h 109"/>
                <a:gd name="T4" fmla="*/ 8 w 102"/>
                <a:gd name="T5" fmla="*/ 0 h 109"/>
                <a:gd name="T6" fmla="*/ 0 w 102"/>
                <a:gd name="T7" fmla="*/ 8 h 109"/>
                <a:gd name="T8" fmla="*/ 0 w 102"/>
                <a:gd name="T9" fmla="*/ 101 h 109"/>
                <a:gd name="T10" fmla="*/ 8 w 102"/>
                <a:gd name="T11" fmla="*/ 109 h 109"/>
                <a:gd name="T12" fmla="*/ 94 w 102"/>
                <a:gd name="T13" fmla="*/ 109 h 109"/>
                <a:gd name="T14" fmla="*/ 102 w 102"/>
                <a:gd name="T15" fmla="*/ 101 h 109"/>
                <a:gd name="T16" fmla="*/ 102 w 102"/>
                <a:gd name="T17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9">
                  <a:moveTo>
                    <a:pt x="102" y="8"/>
                  </a:moveTo>
                  <a:cubicBezTo>
                    <a:pt x="102" y="4"/>
                    <a:pt x="98" y="0"/>
                    <a:pt x="9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6"/>
                    <a:pt x="4" y="109"/>
                    <a:pt x="8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8" y="109"/>
                    <a:pt x="102" y="106"/>
                    <a:pt x="102" y="101"/>
                  </a:cubicBezTo>
                  <a:lnTo>
                    <a:pt x="102" y="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Freeform 104"/>
            <p:cNvSpPr>
              <a:spLocks/>
            </p:cNvSpPr>
            <p:nvPr/>
          </p:nvSpPr>
          <p:spPr bwMode="auto">
            <a:xfrm>
              <a:off x="6623050" y="304801"/>
              <a:ext cx="382588" cy="192088"/>
            </a:xfrm>
            <a:custGeom>
              <a:avLst/>
              <a:gdLst>
                <a:gd name="T0" fmla="*/ 0 w 102"/>
                <a:gd name="T1" fmla="*/ 51 h 51"/>
                <a:gd name="T2" fmla="*/ 51 w 102"/>
                <a:gd name="T3" fmla="*/ 0 h 51"/>
                <a:gd name="T4" fmla="*/ 102 w 10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51">
                  <a:moveTo>
                    <a:pt x="0" y="51"/>
                  </a:move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Rectangle 105"/>
            <p:cNvSpPr>
              <a:spLocks noChangeArrowheads="1"/>
            </p:cNvSpPr>
            <p:nvPr/>
          </p:nvSpPr>
          <p:spPr bwMode="auto">
            <a:xfrm>
              <a:off x="6799263" y="233363"/>
              <a:ext cx="30163" cy="68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06"/>
            <p:cNvSpPr>
              <a:spLocks/>
            </p:cNvSpPr>
            <p:nvPr/>
          </p:nvSpPr>
          <p:spPr bwMode="auto">
            <a:xfrm>
              <a:off x="6799263" y="233363"/>
              <a:ext cx="30163" cy="68263"/>
            </a:xfrm>
            <a:custGeom>
              <a:avLst/>
              <a:gdLst>
                <a:gd name="T0" fmla="*/ 19 w 19"/>
                <a:gd name="T1" fmla="*/ 43 h 43"/>
                <a:gd name="T2" fmla="*/ 19 w 19"/>
                <a:gd name="T3" fmla="*/ 0 h 43"/>
                <a:gd name="T4" fmla="*/ 0 w 19"/>
                <a:gd name="T5" fmla="*/ 0 h 43"/>
                <a:gd name="T6" fmla="*/ 0 w 1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19" y="43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07"/>
            <p:cNvSpPr>
              <a:spLocks/>
            </p:cNvSpPr>
            <p:nvPr/>
          </p:nvSpPr>
          <p:spPr bwMode="auto">
            <a:xfrm>
              <a:off x="6799263" y="233363"/>
              <a:ext cx="30163" cy="68263"/>
            </a:xfrm>
            <a:custGeom>
              <a:avLst/>
              <a:gdLst>
                <a:gd name="T0" fmla="*/ 19 w 19"/>
                <a:gd name="T1" fmla="*/ 43 h 43"/>
                <a:gd name="T2" fmla="*/ 19 w 19"/>
                <a:gd name="T3" fmla="*/ 0 h 43"/>
                <a:gd name="T4" fmla="*/ 0 w 19"/>
                <a:gd name="T5" fmla="*/ 0 h 43"/>
                <a:gd name="T6" fmla="*/ 0 w 1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19" y="43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08"/>
            <p:cNvSpPr>
              <a:spLocks/>
            </p:cNvSpPr>
            <p:nvPr/>
          </p:nvSpPr>
          <p:spPr bwMode="auto">
            <a:xfrm>
              <a:off x="6623050" y="771526"/>
              <a:ext cx="382588" cy="0"/>
            </a:xfrm>
            <a:custGeom>
              <a:avLst/>
              <a:gdLst>
                <a:gd name="T0" fmla="*/ 0 w 241"/>
                <a:gd name="T1" fmla="*/ 241 w 241"/>
                <a:gd name="T2" fmla="*/ 0 w 2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1">
                  <a:moveTo>
                    <a:pt x="0" y="0"/>
                  </a:moveTo>
                  <a:lnTo>
                    <a:pt x="2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Line 109"/>
            <p:cNvSpPr>
              <a:spLocks noChangeShapeType="1"/>
            </p:cNvSpPr>
            <p:nvPr/>
          </p:nvSpPr>
          <p:spPr bwMode="auto">
            <a:xfrm>
              <a:off x="6623050" y="771526"/>
              <a:ext cx="382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Line 110"/>
            <p:cNvSpPr>
              <a:spLocks noChangeShapeType="1"/>
            </p:cNvSpPr>
            <p:nvPr/>
          </p:nvSpPr>
          <p:spPr bwMode="auto">
            <a:xfrm>
              <a:off x="6623050" y="771526"/>
              <a:ext cx="38258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Freeform 111"/>
            <p:cNvSpPr>
              <a:spLocks/>
            </p:cNvSpPr>
            <p:nvPr/>
          </p:nvSpPr>
          <p:spPr bwMode="auto">
            <a:xfrm>
              <a:off x="6526213" y="68263"/>
              <a:ext cx="41275" cy="38100"/>
            </a:xfrm>
            <a:custGeom>
              <a:avLst/>
              <a:gdLst>
                <a:gd name="T0" fmla="*/ 9 w 11"/>
                <a:gd name="T1" fmla="*/ 2 h 10"/>
                <a:gd name="T2" fmla="*/ 9 w 11"/>
                <a:gd name="T3" fmla="*/ 9 h 10"/>
                <a:gd name="T4" fmla="*/ 2 w 11"/>
                <a:gd name="T5" fmla="*/ 9 h 10"/>
                <a:gd name="T6" fmla="*/ 2 w 11"/>
                <a:gd name="T7" fmla="*/ 2 h 10"/>
                <a:gd name="T8" fmla="*/ 9 w 1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Freeform 112"/>
            <p:cNvSpPr>
              <a:spLocks/>
            </p:cNvSpPr>
            <p:nvPr/>
          </p:nvSpPr>
          <p:spPr bwMode="auto">
            <a:xfrm>
              <a:off x="6597650" y="147638"/>
              <a:ext cx="36513" cy="38100"/>
            </a:xfrm>
            <a:custGeom>
              <a:avLst/>
              <a:gdLst>
                <a:gd name="T0" fmla="*/ 9 w 10"/>
                <a:gd name="T1" fmla="*/ 1 h 10"/>
                <a:gd name="T2" fmla="*/ 9 w 10"/>
                <a:gd name="T3" fmla="*/ 8 h 10"/>
                <a:gd name="T4" fmla="*/ 2 w 10"/>
                <a:gd name="T5" fmla="*/ 8 h 10"/>
                <a:gd name="T6" fmla="*/ 2 w 10"/>
                <a:gd name="T7" fmla="*/ 1 h 10"/>
                <a:gd name="T8" fmla="*/ 9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Freeform 113"/>
            <p:cNvSpPr>
              <a:spLocks/>
            </p:cNvSpPr>
            <p:nvPr/>
          </p:nvSpPr>
          <p:spPr bwMode="auto">
            <a:xfrm>
              <a:off x="6526213" y="147638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9 w 11"/>
                <a:gd name="T3" fmla="*/ 8 h 10"/>
                <a:gd name="T4" fmla="*/ 2 w 11"/>
                <a:gd name="T5" fmla="*/ 8 h 10"/>
                <a:gd name="T6" fmla="*/ 2 w 11"/>
                <a:gd name="T7" fmla="*/ 1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11" y="3"/>
                    <a:pt x="11" y="6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Freeform 114"/>
            <p:cNvSpPr>
              <a:spLocks/>
            </p:cNvSpPr>
            <p:nvPr/>
          </p:nvSpPr>
          <p:spPr bwMode="auto">
            <a:xfrm>
              <a:off x="6457950" y="147638"/>
              <a:ext cx="38100" cy="38100"/>
            </a:xfrm>
            <a:custGeom>
              <a:avLst/>
              <a:gdLst>
                <a:gd name="T0" fmla="*/ 8 w 10"/>
                <a:gd name="T1" fmla="*/ 1 h 10"/>
                <a:gd name="T2" fmla="*/ 8 w 10"/>
                <a:gd name="T3" fmla="*/ 8 h 10"/>
                <a:gd name="T4" fmla="*/ 1 w 10"/>
                <a:gd name="T5" fmla="*/ 8 h 10"/>
                <a:gd name="T6" fmla="*/ 1 w 10"/>
                <a:gd name="T7" fmla="*/ 1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10" y="3"/>
                    <a:pt x="10" y="6"/>
                    <a:pt x="8" y="8"/>
                  </a:cubicBezTo>
                  <a:cubicBezTo>
                    <a:pt x="6" y="10"/>
                    <a:pt x="3" y="10"/>
                    <a:pt x="1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Freeform 115"/>
            <p:cNvSpPr>
              <a:spLocks/>
            </p:cNvSpPr>
            <p:nvPr/>
          </p:nvSpPr>
          <p:spPr bwMode="auto">
            <a:xfrm>
              <a:off x="6669088" y="222251"/>
              <a:ext cx="36513" cy="38100"/>
            </a:xfrm>
            <a:custGeom>
              <a:avLst/>
              <a:gdLst>
                <a:gd name="T0" fmla="*/ 9 w 10"/>
                <a:gd name="T1" fmla="*/ 2 h 10"/>
                <a:gd name="T2" fmla="*/ 9 w 10"/>
                <a:gd name="T3" fmla="*/ 8 h 10"/>
                <a:gd name="T4" fmla="*/ 2 w 10"/>
                <a:gd name="T5" fmla="*/ 8 h 10"/>
                <a:gd name="T6" fmla="*/ 2 w 10"/>
                <a:gd name="T7" fmla="*/ 2 h 10"/>
                <a:gd name="T8" fmla="*/ 9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2"/>
                  </a:moveTo>
                  <a:cubicBezTo>
                    <a:pt x="10" y="4"/>
                    <a:pt x="10" y="7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Freeform 116"/>
            <p:cNvSpPr>
              <a:spLocks/>
            </p:cNvSpPr>
            <p:nvPr/>
          </p:nvSpPr>
          <p:spPr bwMode="auto">
            <a:xfrm>
              <a:off x="6597650" y="222251"/>
              <a:ext cx="36513" cy="38100"/>
            </a:xfrm>
            <a:custGeom>
              <a:avLst/>
              <a:gdLst>
                <a:gd name="T0" fmla="*/ 9 w 10"/>
                <a:gd name="T1" fmla="*/ 2 h 10"/>
                <a:gd name="T2" fmla="*/ 9 w 10"/>
                <a:gd name="T3" fmla="*/ 8 h 10"/>
                <a:gd name="T4" fmla="*/ 2 w 10"/>
                <a:gd name="T5" fmla="*/ 8 h 10"/>
                <a:gd name="T6" fmla="*/ 2 w 10"/>
                <a:gd name="T7" fmla="*/ 2 h 10"/>
                <a:gd name="T8" fmla="*/ 9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2"/>
                  </a:moveTo>
                  <a:cubicBezTo>
                    <a:pt x="10" y="4"/>
                    <a:pt x="10" y="7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Freeform 117"/>
            <p:cNvSpPr>
              <a:spLocks/>
            </p:cNvSpPr>
            <p:nvPr/>
          </p:nvSpPr>
          <p:spPr bwMode="auto">
            <a:xfrm>
              <a:off x="6526213" y="222251"/>
              <a:ext cx="41275" cy="38100"/>
            </a:xfrm>
            <a:custGeom>
              <a:avLst/>
              <a:gdLst>
                <a:gd name="T0" fmla="*/ 9 w 11"/>
                <a:gd name="T1" fmla="*/ 2 h 10"/>
                <a:gd name="T2" fmla="*/ 9 w 11"/>
                <a:gd name="T3" fmla="*/ 8 h 10"/>
                <a:gd name="T4" fmla="*/ 2 w 11"/>
                <a:gd name="T5" fmla="*/ 8 h 10"/>
                <a:gd name="T6" fmla="*/ 2 w 11"/>
                <a:gd name="T7" fmla="*/ 2 h 10"/>
                <a:gd name="T8" fmla="*/ 9 w 1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11" y="4"/>
                    <a:pt x="11" y="7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Freeform 118"/>
            <p:cNvSpPr>
              <a:spLocks/>
            </p:cNvSpPr>
            <p:nvPr/>
          </p:nvSpPr>
          <p:spPr bwMode="auto">
            <a:xfrm>
              <a:off x="6457950" y="222251"/>
              <a:ext cx="38100" cy="38100"/>
            </a:xfrm>
            <a:custGeom>
              <a:avLst/>
              <a:gdLst>
                <a:gd name="T0" fmla="*/ 8 w 10"/>
                <a:gd name="T1" fmla="*/ 2 h 10"/>
                <a:gd name="T2" fmla="*/ 8 w 10"/>
                <a:gd name="T3" fmla="*/ 8 h 10"/>
                <a:gd name="T4" fmla="*/ 1 w 10"/>
                <a:gd name="T5" fmla="*/ 8 h 10"/>
                <a:gd name="T6" fmla="*/ 1 w 10"/>
                <a:gd name="T7" fmla="*/ 2 h 10"/>
                <a:gd name="T8" fmla="*/ 8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2"/>
                  </a:moveTo>
                  <a:cubicBezTo>
                    <a:pt x="10" y="4"/>
                    <a:pt x="10" y="7"/>
                    <a:pt x="8" y="8"/>
                  </a:cubicBezTo>
                  <a:cubicBezTo>
                    <a:pt x="6" y="10"/>
                    <a:pt x="3" y="10"/>
                    <a:pt x="1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119"/>
            <p:cNvSpPr>
              <a:spLocks/>
            </p:cNvSpPr>
            <p:nvPr/>
          </p:nvSpPr>
          <p:spPr bwMode="auto">
            <a:xfrm>
              <a:off x="6597650" y="298451"/>
              <a:ext cx="36513" cy="41275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9 h 11"/>
                <a:gd name="T4" fmla="*/ 2 w 10"/>
                <a:gd name="T5" fmla="*/ 9 h 11"/>
                <a:gd name="T6" fmla="*/ 2 w 10"/>
                <a:gd name="T7" fmla="*/ 2 h 11"/>
                <a:gd name="T8" fmla="*/ 9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2"/>
                  </a:moveTo>
                  <a:cubicBezTo>
                    <a:pt x="10" y="4"/>
                    <a:pt x="10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Freeform 120"/>
            <p:cNvSpPr>
              <a:spLocks/>
            </p:cNvSpPr>
            <p:nvPr/>
          </p:nvSpPr>
          <p:spPr bwMode="auto">
            <a:xfrm>
              <a:off x="6526213" y="298451"/>
              <a:ext cx="41275" cy="41275"/>
            </a:xfrm>
            <a:custGeom>
              <a:avLst/>
              <a:gdLst>
                <a:gd name="T0" fmla="*/ 9 w 11"/>
                <a:gd name="T1" fmla="*/ 2 h 11"/>
                <a:gd name="T2" fmla="*/ 9 w 11"/>
                <a:gd name="T3" fmla="*/ 9 h 11"/>
                <a:gd name="T4" fmla="*/ 2 w 11"/>
                <a:gd name="T5" fmla="*/ 9 h 11"/>
                <a:gd name="T6" fmla="*/ 2 w 11"/>
                <a:gd name="T7" fmla="*/ 2 h 11"/>
                <a:gd name="T8" fmla="*/ 9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2"/>
                  </a:move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Freeform 121"/>
            <p:cNvSpPr>
              <a:spLocks/>
            </p:cNvSpPr>
            <p:nvPr/>
          </p:nvSpPr>
          <p:spPr bwMode="auto">
            <a:xfrm>
              <a:off x="6457950" y="298451"/>
              <a:ext cx="38100" cy="41275"/>
            </a:xfrm>
            <a:custGeom>
              <a:avLst/>
              <a:gdLst>
                <a:gd name="T0" fmla="*/ 8 w 10"/>
                <a:gd name="T1" fmla="*/ 2 h 11"/>
                <a:gd name="T2" fmla="*/ 8 w 10"/>
                <a:gd name="T3" fmla="*/ 9 h 11"/>
                <a:gd name="T4" fmla="*/ 1 w 10"/>
                <a:gd name="T5" fmla="*/ 9 h 11"/>
                <a:gd name="T6" fmla="*/ 1 w 10"/>
                <a:gd name="T7" fmla="*/ 2 h 11"/>
                <a:gd name="T8" fmla="*/ 8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4"/>
                    <a:pt x="10" y="7"/>
                    <a:pt x="8" y="9"/>
                  </a:cubicBezTo>
                  <a:cubicBezTo>
                    <a:pt x="6" y="11"/>
                    <a:pt x="3" y="11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Freeform 122"/>
            <p:cNvSpPr>
              <a:spLocks/>
            </p:cNvSpPr>
            <p:nvPr/>
          </p:nvSpPr>
          <p:spPr bwMode="auto">
            <a:xfrm>
              <a:off x="6526213" y="376238"/>
              <a:ext cx="41275" cy="38100"/>
            </a:xfrm>
            <a:custGeom>
              <a:avLst/>
              <a:gdLst>
                <a:gd name="T0" fmla="*/ 9 w 11"/>
                <a:gd name="T1" fmla="*/ 2 h 10"/>
                <a:gd name="T2" fmla="*/ 9 w 11"/>
                <a:gd name="T3" fmla="*/ 8 h 10"/>
                <a:gd name="T4" fmla="*/ 2 w 11"/>
                <a:gd name="T5" fmla="*/ 8 h 10"/>
                <a:gd name="T6" fmla="*/ 2 w 11"/>
                <a:gd name="T7" fmla="*/ 2 h 10"/>
                <a:gd name="T8" fmla="*/ 9 w 1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11" y="3"/>
                    <a:pt x="11" y="6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23"/>
            <p:cNvSpPr>
              <a:spLocks noChangeArrowheads="1"/>
            </p:cNvSpPr>
            <p:nvPr/>
          </p:nvSpPr>
          <p:spPr bwMode="auto">
            <a:xfrm>
              <a:off x="6716713" y="538163"/>
              <a:ext cx="195263" cy="150813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48660" y="5984478"/>
            <a:ext cx="800100" cy="795337"/>
            <a:chOff x="8961438" y="73026"/>
            <a:chExt cx="800100" cy="795337"/>
          </a:xfrm>
        </p:grpSpPr>
        <p:sp>
          <p:nvSpPr>
            <p:cNvPr id="259" name="Line 124"/>
            <p:cNvSpPr>
              <a:spLocks noChangeShapeType="1"/>
            </p:cNvSpPr>
            <p:nvPr/>
          </p:nvSpPr>
          <p:spPr bwMode="auto">
            <a:xfrm flipH="1">
              <a:off x="9021763" y="133351"/>
              <a:ext cx="349250" cy="3492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Freeform 125"/>
            <p:cNvSpPr>
              <a:spLocks/>
            </p:cNvSpPr>
            <p:nvPr/>
          </p:nvSpPr>
          <p:spPr bwMode="auto">
            <a:xfrm>
              <a:off x="9351963" y="73026"/>
              <a:ext cx="79375" cy="77788"/>
            </a:xfrm>
            <a:custGeom>
              <a:avLst/>
              <a:gdLst>
                <a:gd name="T0" fmla="*/ 50 w 50"/>
                <a:gd name="T1" fmla="*/ 26 h 49"/>
                <a:gd name="T2" fmla="*/ 24 w 50"/>
                <a:gd name="T3" fmla="*/ 49 h 49"/>
                <a:gd name="T4" fmla="*/ 0 w 50"/>
                <a:gd name="T5" fmla="*/ 26 h 49"/>
                <a:gd name="T6" fmla="*/ 24 w 50"/>
                <a:gd name="T7" fmla="*/ 0 h 49"/>
                <a:gd name="T8" fmla="*/ 50 w 50"/>
                <a:gd name="T9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50" y="26"/>
                  </a:moveTo>
                  <a:lnTo>
                    <a:pt x="24" y="49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50" y="26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Freeform 126"/>
            <p:cNvSpPr>
              <a:spLocks/>
            </p:cNvSpPr>
            <p:nvPr/>
          </p:nvSpPr>
          <p:spPr bwMode="auto">
            <a:xfrm>
              <a:off x="8961438" y="463551"/>
              <a:ext cx="79375" cy="77788"/>
            </a:xfrm>
            <a:custGeom>
              <a:avLst/>
              <a:gdLst>
                <a:gd name="T0" fmla="*/ 50 w 50"/>
                <a:gd name="T1" fmla="*/ 23 h 49"/>
                <a:gd name="T2" fmla="*/ 26 w 50"/>
                <a:gd name="T3" fmla="*/ 49 h 49"/>
                <a:gd name="T4" fmla="*/ 0 w 50"/>
                <a:gd name="T5" fmla="*/ 23 h 49"/>
                <a:gd name="T6" fmla="*/ 26 w 50"/>
                <a:gd name="T7" fmla="*/ 0 h 49"/>
                <a:gd name="T8" fmla="*/ 50 w 50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50" y="23"/>
                  </a:moveTo>
                  <a:lnTo>
                    <a:pt x="26" y="49"/>
                  </a:lnTo>
                  <a:lnTo>
                    <a:pt x="0" y="23"/>
                  </a:lnTo>
                  <a:lnTo>
                    <a:pt x="26" y="0"/>
                  </a:lnTo>
                  <a:lnTo>
                    <a:pt x="50" y="23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27"/>
            <p:cNvSpPr>
              <a:spLocks noChangeArrowheads="1"/>
            </p:cNvSpPr>
            <p:nvPr/>
          </p:nvSpPr>
          <p:spPr bwMode="auto">
            <a:xfrm>
              <a:off x="9178925" y="290513"/>
              <a:ext cx="33338" cy="333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28"/>
            <p:cNvSpPr>
              <a:spLocks noChangeArrowheads="1"/>
            </p:cNvSpPr>
            <p:nvPr/>
          </p:nvSpPr>
          <p:spPr bwMode="auto">
            <a:xfrm>
              <a:off x="9178925" y="290513"/>
              <a:ext cx="33338" cy="33338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Freeform 129"/>
            <p:cNvSpPr>
              <a:spLocks/>
            </p:cNvSpPr>
            <p:nvPr/>
          </p:nvSpPr>
          <p:spPr bwMode="auto">
            <a:xfrm>
              <a:off x="9101138" y="211138"/>
              <a:ext cx="660400" cy="657225"/>
            </a:xfrm>
            <a:custGeom>
              <a:avLst/>
              <a:gdLst>
                <a:gd name="T0" fmla="*/ 88 w 176"/>
                <a:gd name="T1" fmla="*/ 175 h 175"/>
                <a:gd name="T2" fmla="*/ 0 w 176"/>
                <a:gd name="T3" fmla="*/ 88 h 175"/>
                <a:gd name="T4" fmla="*/ 88 w 176"/>
                <a:gd name="T5" fmla="*/ 0 h 175"/>
                <a:gd name="T6" fmla="*/ 176 w 176"/>
                <a:gd name="T7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75">
                  <a:moveTo>
                    <a:pt x="88" y="175"/>
                  </a:moveTo>
                  <a:cubicBezTo>
                    <a:pt x="39" y="175"/>
                    <a:pt x="0" y="136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6" y="0"/>
                    <a:pt x="176" y="39"/>
                    <a:pt x="176" y="8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359632" y="4338241"/>
            <a:ext cx="619125" cy="547688"/>
            <a:chOff x="1219200" y="6143626"/>
            <a:chExt cx="619125" cy="547688"/>
          </a:xfrm>
        </p:grpSpPr>
        <p:sp>
          <p:nvSpPr>
            <p:cNvPr id="256" name="Freeform 130"/>
            <p:cNvSpPr>
              <a:spLocks/>
            </p:cNvSpPr>
            <p:nvPr/>
          </p:nvSpPr>
          <p:spPr bwMode="auto">
            <a:xfrm>
              <a:off x="1301750" y="6289676"/>
              <a:ext cx="536575" cy="401638"/>
            </a:xfrm>
            <a:custGeom>
              <a:avLst/>
              <a:gdLst>
                <a:gd name="T0" fmla="*/ 143 w 143"/>
                <a:gd name="T1" fmla="*/ 8 h 107"/>
                <a:gd name="T2" fmla="*/ 135 w 143"/>
                <a:gd name="T3" fmla="*/ 0 h 107"/>
                <a:gd name="T4" fmla="*/ 8 w 143"/>
                <a:gd name="T5" fmla="*/ 0 h 107"/>
                <a:gd name="T6" fmla="*/ 0 w 143"/>
                <a:gd name="T7" fmla="*/ 8 h 107"/>
                <a:gd name="T8" fmla="*/ 0 w 143"/>
                <a:gd name="T9" fmla="*/ 99 h 107"/>
                <a:gd name="T10" fmla="*/ 8 w 143"/>
                <a:gd name="T11" fmla="*/ 107 h 107"/>
                <a:gd name="T12" fmla="*/ 135 w 143"/>
                <a:gd name="T13" fmla="*/ 107 h 107"/>
                <a:gd name="T14" fmla="*/ 143 w 143"/>
                <a:gd name="T15" fmla="*/ 99 h 107"/>
                <a:gd name="T16" fmla="*/ 143 w 143"/>
                <a:gd name="T17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07">
                  <a:moveTo>
                    <a:pt x="143" y="8"/>
                  </a:moveTo>
                  <a:cubicBezTo>
                    <a:pt x="143" y="4"/>
                    <a:pt x="140" y="0"/>
                    <a:pt x="13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3" y="107"/>
                    <a:pt x="8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40" y="107"/>
                    <a:pt x="143" y="104"/>
                    <a:pt x="143" y="99"/>
                  </a:cubicBezTo>
                  <a:lnTo>
                    <a:pt x="143" y="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Freeform 131"/>
            <p:cNvSpPr>
              <a:spLocks/>
            </p:cNvSpPr>
            <p:nvPr/>
          </p:nvSpPr>
          <p:spPr bwMode="auto">
            <a:xfrm>
              <a:off x="1335088" y="6143626"/>
              <a:ext cx="142875" cy="66675"/>
            </a:xfrm>
            <a:custGeom>
              <a:avLst/>
              <a:gdLst>
                <a:gd name="T0" fmla="*/ 38 w 38"/>
                <a:gd name="T1" fmla="*/ 8 h 18"/>
                <a:gd name="T2" fmla="*/ 30 w 38"/>
                <a:gd name="T3" fmla="*/ 0 h 18"/>
                <a:gd name="T4" fmla="*/ 8 w 38"/>
                <a:gd name="T5" fmla="*/ 0 h 18"/>
                <a:gd name="T6" fmla="*/ 0 w 38"/>
                <a:gd name="T7" fmla="*/ 8 h 18"/>
                <a:gd name="T8" fmla="*/ 0 w 38"/>
                <a:gd name="T9" fmla="*/ 10 h 18"/>
                <a:gd name="T10" fmla="*/ 8 w 38"/>
                <a:gd name="T11" fmla="*/ 18 h 18"/>
                <a:gd name="T12" fmla="*/ 30 w 38"/>
                <a:gd name="T13" fmla="*/ 18 h 18"/>
                <a:gd name="T14" fmla="*/ 38 w 38"/>
                <a:gd name="T15" fmla="*/ 10 h 18"/>
                <a:gd name="T16" fmla="*/ 38 w 38"/>
                <a:gd name="T1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8">
                  <a:moveTo>
                    <a:pt x="38" y="8"/>
                  </a:moveTo>
                  <a:cubicBezTo>
                    <a:pt x="38" y="4"/>
                    <a:pt x="34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3" y="18"/>
                    <a:pt x="8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4" y="18"/>
                    <a:pt x="38" y="14"/>
                    <a:pt x="38" y="1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Freeform 132"/>
            <p:cNvSpPr>
              <a:spLocks/>
            </p:cNvSpPr>
            <p:nvPr/>
          </p:nvSpPr>
          <p:spPr bwMode="auto">
            <a:xfrm>
              <a:off x="1219200" y="6199188"/>
              <a:ext cx="566738" cy="458788"/>
            </a:xfrm>
            <a:custGeom>
              <a:avLst/>
              <a:gdLst>
                <a:gd name="T0" fmla="*/ 151 w 151"/>
                <a:gd name="T1" fmla="*/ 0 h 122"/>
                <a:gd name="T2" fmla="*/ 16 w 151"/>
                <a:gd name="T3" fmla="*/ 0 h 122"/>
                <a:gd name="T4" fmla="*/ 0 w 151"/>
                <a:gd name="T5" fmla="*/ 16 h 122"/>
                <a:gd name="T6" fmla="*/ 0 w 151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22">
                  <a:moveTo>
                    <a:pt x="151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36792" y="2913460"/>
            <a:ext cx="569913" cy="552450"/>
            <a:chOff x="5164138" y="3233738"/>
            <a:chExt cx="569913" cy="552450"/>
          </a:xfrm>
        </p:grpSpPr>
        <p:sp>
          <p:nvSpPr>
            <p:cNvPr id="251" name="Line 133"/>
            <p:cNvSpPr>
              <a:spLocks noChangeShapeType="1"/>
            </p:cNvSpPr>
            <p:nvPr/>
          </p:nvSpPr>
          <p:spPr bwMode="auto">
            <a:xfrm>
              <a:off x="5257800" y="3467101"/>
              <a:ext cx="36513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Line 134"/>
            <p:cNvSpPr>
              <a:spLocks noChangeShapeType="1"/>
            </p:cNvSpPr>
            <p:nvPr/>
          </p:nvSpPr>
          <p:spPr bwMode="auto">
            <a:xfrm>
              <a:off x="5395913" y="3467101"/>
              <a:ext cx="0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Freeform 135"/>
            <p:cNvSpPr>
              <a:spLocks/>
            </p:cNvSpPr>
            <p:nvPr/>
          </p:nvSpPr>
          <p:spPr bwMode="auto">
            <a:xfrm>
              <a:off x="5164138" y="3376613"/>
              <a:ext cx="569913" cy="315913"/>
            </a:xfrm>
            <a:custGeom>
              <a:avLst/>
              <a:gdLst>
                <a:gd name="T0" fmla="*/ 122 w 152"/>
                <a:gd name="T1" fmla="*/ 84 h 84"/>
                <a:gd name="T2" fmla="*/ 144 w 152"/>
                <a:gd name="T3" fmla="*/ 84 h 84"/>
                <a:gd name="T4" fmla="*/ 152 w 152"/>
                <a:gd name="T5" fmla="*/ 76 h 84"/>
                <a:gd name="T6" fmla="*/ 152 w 152"/>
                <a:gd name="T7" fmla="*/ 8 h 84"/>
                <a:gd name="T8" fmla="*/ 144 w 152"/>
                <a:gd name="T9" fmla="*/ 0 h 84"/>
                <a:gd name="T10" fmla="*/ 8 w 152"/>
                <a:gd name="T11" fmla="*/ 0 h 84"/>
                <a:gd name="T12" fmla="*/ 0 w 152"/>
                <a:gd name="T13" fmla="*/ 8 h 84"/>
                <a:gd name="T14" fmla="*/ 0 w 152"/>
                <a:gd name="T15" fmla="*/ 76 h 84"/>
                <a:gd name="T16" fmla="*/ 8 w 152"/>
                <a:gd name="T17" fmla="*/ 84 h 84"/>
                <a:gd name="T18" fmla="*/ 30 w 152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4">
                  <a:moveTo>
                    <a:pt x="122" y="84"/>
                  </a:moveTo>
                  <a:cubicBezTo>
                    <a:pt x="144" y="84"/>
                    <a:pt x="144" y="84"/>
                    <a:pt x="144" y="84"/>
                  </a:cubicBezTo>
                  <a:cubicBezTo>
                    <a:pt x="148" y="84"/>
                    <a:pt x="152" y="81"/>
                    <a:pt x="152" y="76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3"/>
                    <a:pt x="148" y="0"/>
                    <a:pt x="1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4"/>
                    <a:pt x="8" y="84"/>
                  </a:cubicBezTo>
                  <a:cubicBezTo>
                    <a:pt x="30" y="84"/>
                    <a:pt x="30" y="84"/>
                    <a:pt x="30" y="84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Freeform 136"/>
            <p:cNvSpPr>
              <a:spLocks/>
            </p:cNvSpPr>
            <p:nvPr/>
          </p:nvSpPr>
          <p:spPr bwMode="auto">
            <a:xfrm>
              <a:off x="5260975" y="3233738"/>
              <a:ext cx="374650" cy="134938"/>
            </a:xfrm>
            <a:custGeom>
              <a:avLst/>
              <a:gdLst>
                <a:gd name="T0" fmla="*/ 100 w 100"/>
                <a:gd name="T1" fmla="*/ 36 h 36"/>
                <a:gd name="T2" fmla="*/ 100 w 100"/>
                <a:gd name="T3" fmla="*/ 4 h 36"/>
                <a:gd name="T4" fmla="*/ 96 w 100"/>
                <a:gd name="T5" fmla="*/ 0 h 36"/>
                <a:gd name="T6" fmla="*/ 4 w 100"/>
                <a:gd name="T7" fmla="*/ 0 h 36"/>
                <a:gd name="T8" fmla="*/ 0 w 100"/>
                <a:gd name="T9" fmla="*/ 4 h 36"/>
                <a:gd name="T10" fmla="*/ 0 w 10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6">
                  <a:moveTo>
                    <a:pt x="100" y="36"/>
                  </a:move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Freeform 137"/>
            <p:cNvSpPr>
              <a:spLocks/>
            </p:cNvSpPr>
            <p:nvPr/>
          </p:nvSpPr>
          <p:spPr bwMode="auto">
            <a:xfrm>
              <a:off x="5276850" y="3582988"/>
              <a:ext cx="344488" cy="203200"/>
            </a:xfrm>
            <a:custGeom>
              <a:avLst/>
              <a:gdLst>
                <a:gd name="T0" fmla="*/ 84 w 92"/>
                <a:gd name="T1" fmla="*/ 0 h 54"/>
                <a:gd name="T2" fmla="*/ 92 w 92"/>
                <a:gd name="T3" fmla="*/ 8 h 54"/>
                <a:gd name="T4" fmla="*/ 92 w 92"/>
                <a:gd name="T5" fmla="*/ 46 h 54"/>
                <a:gd name="T6" fmla="*/ 84 w 92"/>
                <a:gd name="T7" fmla="*/ 54 h 54"/>
                <a:gd name="T8" fmla="*/ 8 w 92"/>
                <a:gd name="T9" fmla="*/ 54 h 54"/>
                <a:gd name="T10" fmla="*/ 0 w 92"/>
                <a:gd name="T11" fmla="*/ 46 h 54"/>
                <a:gd name="T12" fmla="*/ 0 w 92"/>
                <a:gd name="T13" fmla="*/ 8 h 54"/>
                <a:gd name="T14" fmla="*/ 8 w 92"/>
                <a:gd name="T15" fmla="*/ 0 h 54"/>
                <a:gd name="T16" fmla="*/ 84 w 9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4">
                  <a:moveTo>
                    <a:pt x="84" y="0"/>
                  </a:moveTo>
                  <a:cubicBezTo>
                    <a:pt x="88" y="0"/>
                    <a:pt x="92" y="4"/>
                    <a:pt x="92" y="8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50"/>
                    <a:pt x="88" y="54"/>
                    <a:pt x="84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0"/>
                    <a:pt x="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84" y="0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571855" y="2722961"/>
            <a:ext cx="590550" cy="488950"/>
            <a:chOff x="6450013" y="3297238"/>
            <a:chExt cx="590550" cy="488950"/>
          </a:xfrm>
        </p:grpSpPr>
        <p:sp>
          <p:nvSpPr>
            <p:cNvPr id="246" name="Freeform 141"/>
            <p:cNvSpPr>
              <a:spLocks/>
            </p:cNvSpPr>
            <p:nvPr/>
          </p:nvSpPr>
          <p:spPr bwMode="auto">
            <a:xfrm>
              <a:off x="6450013" y="3297238"/>
              <a:ext cx="590550" cy="488950"/>
            </a:xfrm>
            <a:custGeom>
              <a:avLst/>
              <a:gdLst>
                <a:gd name="T0" fmla="*/ 157 w 157"/>
                <a:gd name="T1" fmla="*/ 8 h 130"/>
                <a:gd name="T2" fmla="*/ 149 w 157"/>
                <a:gd name="T3" fmla="*/ 0 h 130"/>
                <a:gd name="T4" fmla="*/ 8 w 157"/>
                <a:gd name="T5" fmla="*/ 0 h 130"/>
                <a:gd name="T6" fmla="*/ 0 w 157"/>
                <a:gd name="T7" fmla="*/ 8 h 130"/>
                <a:gd name="T8" fmla="*/ 0 w 157"/>
                <a:gd name="T9" fmla="*/ 122 h 130"/>
                <a:gd name="T10" fmla="*/ 8 w 157"/>
                <a:gd name="T11" fmla="*/ 130 h 130"/>
                <a:gd name="T12" fmla="*/ 149 w 157"/>
                <a:gd name="T13" fmla="*/ 130 h 130"/>
                <a:gd name="T14" fmla="*/ 157 w 157"/>
                <a:gd name="T15" fmla="*/ 122 h 130"/>
                <a:gd name="T16" fmla="*/ 157 w 157"/>
                <a:gd name="T17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30">
                  <a:moveTo>
                    <a:pt x="157" y="8"/>
                  </a:moveTo>
                  <a:cubicBezTo>
                    <a:pt x="157" y="4"/>
                    <a:pt x="154" y="0"/>
                    <a:pt x="14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6"/>
                    <a:pt x="4" y="130"/>
                    <a:pt x="8" y="130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4" y="130"/>
                    <a:pt x="157" y="126"/>
                    <a:pt x="157" y="122"/>
                  </a:cubicBezTo>
                  <a:lnTo>
                    <a:pt x="157" y="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Line 142"/>
            <p:cNvSpPr>
              <a:spLocks noChangeShapeType="1"/>
            </p:cNvSpPr>
            <p:nvPr/>
          </p:nvSpPr>
          <p:spPr bwMode="auto">
            <a:xfrm>
              <a:off x="6457950" y="3440113"/>
              <a:ext cx="582613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Line 143"/>
            <p:cNvSpPr>
              <a:spLocks noChangeShapeType="1"/>
            </p:cNvSpPr>
            <p:nvPr/>
          </p:nvSpPr>
          <p:spPr bwMode="auto">
            <a:xfrm>
              <a:off x="6961188" y="3373438"/>
              <a:ext cx="0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Line 144"/>
            <p:cNvSpPr>
              <a:spLocks noChangeShapeType="1"/>
            </p:cNvSpPr>
            <p:nvPr/>
          </p:nvSpPr>
          <p:spPr bwMode="auto">
            <a:xfrm>
              <a:off x="6521450" y="3373438"/>
              <a:ext cx="0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Line 145"/>
            <p:cNvSpPr>
              <a:spLocks noChangeShapeType="1"/>
            </p:cNvSpPr>
            <p:nvPr/>
          </p:nvSpPr>
          <p:spPr bwMode="auto">
            <a:xfrm>
              <a:off x="6581775" y="3373438"/>
              <a:ext cx="0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813154" y="3199210"/>
            <a:ext cx="457200" cy="596900"/>
            <a:chOff x="7835900" y="3189288"/>
            <a:chExt cx="457200" cy="596900"/>
          </a:xfrm>
        </p:grpSpPr>
        <p:sp>
          <p:nvSpPr>
            <p:cNvPr id="241" name="Freeform 146"/>
            <p:cNvSpPr>
              <a:spLocks/>
            </p:cNvSpPr>
            <p:nvPr/>
          </p:nvSpPr>
          <p:spPr bwMode="auto">
            <a:xfrm>
              <a:off x="7835900" y="3189288"/>
              <a:ext cx="457200" cy="503238"/>
            </a:xfrm>
            <a:custGeom>
              <a:avLst/>
              <a:gdLst>
                <a:gd name="T0" fmla="*/ 122 w 122"/>
                <a:gd name="T1" fmla="*/ 8 h 134"/>
                <a:gd name="T2" fmla="*/ 114 w 122"/>
                <a:gd name="T3" fmla="*/ 0 h 134"/>
                <a:gd name="T4" fmla="*/ 8 w 122"/>
                <a:gd name="T5" fmla="*/ 0 h 134"/>
                <a:gd name="T6" fmla="*/ 0 w 122"/>
                <a:gd name="T7" fmla="*/ 8 h 134"/>
                <a:gd name="T8" fmla="*/ 0 w 122"/>
                <a:gd name="T9" fmla="*/ 126 h 134"/>
                <a:gd name="T10" fmla="*/ 8 w 122"/>
                <a:gd name="T11" fmla="*/ 134 h 134"/>
                <a:gd name="T12" fmla="*/ 114 w 122"/>
                <a:gd name="T13" fmla="*/ 134 h 134"/>
                <a:gd name="T14" fmla="*/ 122 w 122"/>
                <a:gd name="T15" fmla="*/ 126 h 134"/>
                <a:gd name="T16" fmla="*/ 122 w 122"/>
                <a:gd name="T17" fmla="*/ 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34">
                  <a:moveTo>
                    <a:pt x="122" y="8"/>
                  </a:moveTo>
                  <a:cubicBezTo>
                    <a:pt x="122" y="4"/>
                    <a:pt x="119" y="0"/>
                    <a:pt x="1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0"/>
                    <a:pt x="4" y="134"/>
                    <a:pt x="8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9" y="134"/>
                    <a:pt x="122" y="130"/>
                    <a:pt x="122" y="126"/>
                  </a:cubicBezTo>
                  <a:lnTo>
                    <a:pt x="122" y="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Line 147"/>
            <p:cNvSpPr>
              <a:spLocks noChangeShapeType="1"/>
            </p:cNvSpPr>
            <p:nvPr/>
          </p:nvSpPr>
          <p:spPr bwMode="auto">
            <a:xfrm>
              <a:off x="7866063" y="3744913"/>
              <a:ext cx="39687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Line 148"/>
            <p:cNvSpPr>
              <a:spLocks noChangeShapeType="1"/>
            </p:cNvSpPr>
            <p:nvPr/>
          </p:nvSpPr>
          <p:spPr bwMode="auto">
            <a:xfrm>
              <a:off x="7896225" y="3786188"/>
              <a:ext cx="336550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Line 149"/>
            <p:cNvSpPr>
              <a:spLocks noChangeShapeType="1"/>
            </p:cNvSpPr>
            <p:nvPr/>
          </p:nvSpPr>
          <p:spPr bwMode="auto">
            <a:xfrm>
              <a:off x="7926388" y="3189288"/>
              <a:ext cx="0" cy="5032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Freeform 150"/>
            <p:cNvSpPr>
              <a:spLocks/>
            </p:cNvSpPr>
            <p:nvPr/>
          </p:nvSpPr>
          <p:spPr bwMode="auto">
            <a:xfrm>
              <a:off x="8086725" y="3203576"/>
              <a:ext cx="131763" cy="198438"/>
            </a:xfrm>
            <a:custGeom>
              <a:avLst/>
              <a:gdLst>
                <a:gd name="T0" fmla="*/ 83 w 83"/>
                <a:gd name="T1" fmla="*/ 0 h 125"/>
                <a:gd name="T2" fmla="*/ 83 w 83"/>
                <a:gd name="T3" fmla="*/ 125 h 125"/>
                <a:gd name="T4" fmla="*/ 43 w 83"/>
                <a:gd name="T5" fmla="*/ 102 h 125"/>
                <a:gd name="T6" fmla="*/ 0 w 83"/>
                <a:gd name="T7" fmla="*/ 125 h 125"/>
                <a:gd name="T8" fmla="*/ 0 w 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83" y="0"/>
                  </a:moveTo>
                  <a:lnTo>
                    <a:pt x="83" y="125"/>
                  </a:lnTo>
                  <a:lnTo>
                    <a:pt x="43" y="102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454879" y="3224610"/>
            <a:ext cx="558800" cy="560388"/>
            <a:chOff x="10383838" y="3214688"/>
            <a:chExt cx="558800" cy="560388"/>
          </a:xfrm>
        </p:grpSpPr>
        <p:sp>
          <p:nvSpPr>
            <p:cNvPr id="235" name="Freeform 151"/>
            <p:cNvSpPr>
              <a:spLocks/>
            </p:cNvSpPr>
            <p:nvPr/>
          </p:nvSpPr>
          <p:spPr bwMode="auto">
            <a:xfrm>
              <a:off x="10741025" y="3571876"/>
              <a:ext cx="201613" cy="203200"/>
            </a:xfrm>
            <a:custGeom>
              <a:avLst/>
              <a:gdLst>
                <a:gd name="T0" fmla="*/ 0 w 54"/>
                <a:gd name="T1" fmla="*/ 9 h 54"/>
                <a:gd name="T2" fmla="*/ 6 w 54"/>
                <a:gd name="T3" fmla="*/ 20 h 54"/>
                <a:gd name="T4" fmla="*/ 39 w 54"/>
                <a:gd name="T5" fmla="*/ 51 h 54"/>
                <a:gd name="T6" fmla="*/ 50 w 54"/>
                <a:gd name="T7" fmla="*/ 51 h 54"/>
                <a:gd name="T8" fmla="*/ 51 w 54"/>
                <a:gd name="T9" fmla="*/ 40 h 54"/>
                <a:gd name="T10" fmla="*/ 19 w 54"/>
                <a:gd name="T11" fmla="*/ 7 h 54"/>
                <a:gd name="T12" fmla="*/ 9 w 54"/>
                <a:gd name="T13" fmla="*/ 1 h 54"/>
                <a:gd name="T14" fmla="*/ 2 w 54"/>
                <a:gd name="T15" fmla="*/ 2 h 54"/>
                <a:gd name="T16" fmla="*/ 0 w 54"/>
                <a:gd name="T1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0" y="9"/>
                  </a:moveTo>
                  <a:cubicBezTo>
                    <a:pt x="0" y="12"/>
                    <a:pt x="3" y="17"/>
                    <a:pt x="6" y="2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2" y="54"/>
                    <a:pt x="47" y="54"/>
                    <a:pt x="50" y="51"/>
                  </a:cubicBezTo>
                  <a:cubicBezTo>
                    <a:pt x="54" y="48"/>
                    <a:pt x="54" y="43"/>
                    <a:pt x="51" y="4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3"/>
                    <a:pt x="11" y="1"/>
                    <a:pt x="9" y="1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6"/>
                    <a:pt x="0" y="9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52"/>
            <p:cNvSpPr>
              <a:spLocks noChangeArrowheads="1"/>
            </p:cNvSpPr>
            <p:nvPr/>
          </p:nvSpPr>
          <p:spPr bwMode="auto">
            <a:xfrm>
              <a:off x="10383838" y="3214688"/>
              <a:ext cx="368300" cy="371475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Freeform 153"/>
            <p:cNvSpPr>
              <a:spLocks/>
            </p:cNvSpPr>
            <p:nvPr/>
          </p:nvSpPr>
          <p:spPr bwMode="auto">
            <a:xfrm>
              <a:off x="10567988" y="3286126"/>
              <a:ext cx="115888" cy="115888"/>
            </a:xfrm>
            <a:custGeom>
              <a:avLst/>
              <a:gdLst>
                <a:gd name="T0" fmla="*/ 0 w 31"/>
                <a:gd name="T1" fmla="*/ 0 h 31"/>
                <a:gd name="T2" fmla="*/ 31 w 31"/>
                <a:gd name="T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cubicBezTo>
                    <a:pt x="17" y="0"/>
                    <a:pt x="31" y="14"/>
                    <a:pt x="31" y="31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Freeform 154"/>
            <p:cNvSpPr>
              <a:spLocks/>
            </p:cNvSpPr>
            <p:nvPr/>
          </p:nvSpPr>
          <p:spPr bwMode="auto">
            <a:xfrm>
              <a:off x="10729913" y="3563938"/>
              <a:ext cx="17463" cy="15875"/>
            </a:xfrm>
            <a:custGeom>
              <a:avLst/>
              <a:gdLst>
                <a:gd name="T0" fmla="*/ 11 w 11"/>
                <a:gd name="T1" fmla="*/ 10 h 10"/>
                <a:gd name="T2" fmla="*/ 0 w 11"/>
                <a:gd name="T3" fmla="*/ 0 h 10"/>
                <a:gd name="T4" fmla="*/ 11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0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Line 155"/>
            <p:cNvSpPr>
              <a:spLocks noChangeShapeType="1"/>
            </p:cNvSpPr>
            <p:nvPr/>
          </p:nvSpPr>
          <p:spPr bwMode="auto">
            <a:xfrm flipH="1" flipV="1">
              <a:off x="10729913" y="3563938"/>
              <a:ext cx="17463" cy="158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Line 156"/>
            <p:cNvSpPr>
              <a:spLocks noChangeShapeType="1"/>
            </p:cNvSpPr>
            <p:nvPr/>
          </p:nvSpPr>
          <p:spPr bwMode="auto">
            <a:xfrm flipH="1" flipV="1">
              <a:off x="10729913" y="3563938"/>
              <a:ext cx="17463" cy="158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649141" y="3281760"/>
            <a:ext cx="547688" cy="514350"/>
            <a:chOff x="2578100" y="3271838"/>
            <a:chExt cx="547688" cy="514350"/>
          </a:xfrm>
        </p:grpSpPr>
        <p:sp>
          <p:nvSpPr>
            <p:cNvPr id="230" name="Freeform 157"/>
            <p:cNvSpPr>
              <a:spLocks/>
            </p:cNvSpPr>
            <p:nvPr/>
          </p:nvSpPr>
          <p:spPr bwMode="auto">
            <a:xfrm>
              <a:off x="2614613" y="3302001"/>
              <a:ext cx="473075" cy="420688"/>
            </a:xfrm>
            <a:custGeom>
              <a:avLst/>
              <a:gdLst>
                <a:gd name="T0" fmla="*/ 126 w 126"/>
                <a:gd name="T1" fmla="*/ 112 h 112"/>
                <a:gd name="T2" fmla="*/ 126 w 126"/>
                <a:gd name="T3" fmla="*/ 63 h 112"/>
                <a:gd name="T4" fmla="*/ 63 w 126"/>
                <a:gd name="T5" fmla="*/ 0 h 112"/>
                <a:gd name="T6" fmla="*/ 0 w 126"/>
                <a:gd name="T7" fmla="*/ 63 h 112"/>
                <a:gd name="T8" fmla="*/ 0 w 126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12">
                  <a:moveTo>
                    <a:pt x="126" y="112"/>
                  </a:moveTo>
                  <a:cubicBezTo>
                    <a:pt x="126" y="63"/>
                    <a:pt x="126" y="63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ubicBezTo>
                    <a:pt x="28" y="0"/>
                    <a:pt x="0" y="29"/>
                    <a:pt x="0" y="63"/>
                  </a:cubicBezTo>
                  <a:cubicBezTo>
                    <a:pt x="0" y="112"/>
                    <a:pt x="0" y="112"/>
                    <a:pt x="0" y="11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Freeform 158"/>
            <p:cNvSpPr>
              <a:spLocks/>
            </p:cNvSpPr>
            <p:nvPr/>
          </p:nvSpPr>
          <p:spPr bwMode="auto">
            <a:xfrm>
              <a:off x="2798763" y="3725863"/>
              <a:ext cx="104775" cy="60325"/>
            </a:xfrm>
            <a:custGeom>
              <a:avLst/>
              <a:gdLst>
                <a:gd name="T0" fmla="*/ 0 w 28"/>
                <a:gd name="T1" fmla="*/ 0 h 16"/>
                <a:gd name="T2" fmla="*/ 0 w 28"/>
                <a:gd name="T3" fmla="*/ 1 h 16"/>
                <a:gd name="T4" fmla="*/ 14 w 28"/>
                <a:gd name="T5" fmla="*/ 16 h 16"/>
                <a:gd name="T6" fmla="*/ 28 w 28"/>
                <a:gd name="T7" fmla="*/ 1 h 16"/>
                <a:gd name="T8" fmla="*/ 28 w 2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6" y="16"/>
                    <a:pt x="14" y="16"/>
                  </a:cubicBezTo>
                  <a:cubicBezTo>
                    <a:pt x="22" y="16"/>
                    <a:pt x="28" y="9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159"/>
            <p:cNvSpPr>
              <a:spLocks/>
            </p:cNvSpPr>
            <p:nvPr/>
          </p:nvSpPr>
          <p:spPr bwMode="auto">
            <a:xfrm>
              <a:off x="2825750" y="3271838"/>
              <a:ext cx="55563" cy="30163"/>
            </a:xfrm>
            <a:custGeom>
              <a:avLst/>
              <a:gdLst>
                <a:gd name="T0" fmla="*/ 15 w 15"/>
                <a:gd name="T1" fmla="*/ 8 h 8"/>
                <a:gd name="T2" fmla="*/ 15 w 15"/>
                <a:gd name="T3" fmla="*/ 7 h 8"/>
                <a:gd name="T4" fmla="*/ 7 w 15"/>
                <a:gd name="T5" fmla="*/ 0 h 8"/>
                <a:gd name="T6" fmla="*/ 0 w 15"/>
                <a:gd name="T7" fmla="*/ 7 h 8"/>
                <a:gd name="T8" fmla="*/ 0 w 1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Line 160"/>
            <p:cNvSpPr>
              <a:spLocks noChangeShapeType="1"/>
            </p:cNvSpPr>
            <p:nvPr/>
          </p:nvSpPr>
          <p:spPr bwMode="auto">
            <a:xfrm flipH="1">
              <a:off x="2578100" y="3722688"/>
              <a:ext cx="54768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161"/>
            <p:cNvSpPr>
              <a:spLocks/>
            </p:cNvSpPr>
            <p:nvPr/>
          </p:nvSpPr>
          <p:spPr bwMode="auto">
            <a:xfrm>
              <a:off x="2881313" y="3414713"/>
              <a:ext cx="87313" cy="82550"/>
            </a:xfrm>
            <a:custGeom>
              <a:avLst/>
              <a:gdLst>
                <a:gd name="T0" fmla="*/ 23 w 23"/>
                <a:gd name="T1" fmla="*/ 22 h 22"/>
                <a:gd name="T2" fmla="*/ 0 w 23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22">
                  <a:moveTo>
                    <a:pt x="23" y="22"/>
                  </a:moveTo>
                  <a:cubicBezTo>
                    <a:pt x="23" y="10"/>
                    <a:pt x="12" y="0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366816" y="4589859"/>
            <a:ext cx="601663" cy="419100"/>
            <a:chOff x="3841750" y="4833938"/>
            <a:chExt cx="601663" cy="419100"/>
          </a:xfrm>
        </p:grpSpPr>
        <p:sp>
          <p:nvSpPr>
            <p:cNvPr id="226" name="Freeform 162"/>
            <p:cNvSpPr>
              <a:spLocks/>
            </p:cNvSpPr>
            <p:nvPr/>
          </p:nvSpPr>
          <p:spPr bwMode="auto">
            <a:xfrm>
              <a:off x="3841750" y="4833938"/>
              <a:ext cx="601663" cy="419100"/>
            </a:xfrm>
            <a:custGeom>
              <a:avLst/>
              <a:gdLst>
                <a:gd name="T0" fmla="*/ 160 w 160"/>
                <a:gd name="T1" fmla="*/ 104 h 112"/>
                <a:gd name="T2" fmla="*/ 152 w 160"/>
                <a:gd name="T3" fmla="*/ 112 h 112"/>
                <a:gd name="T4" fmla="*/ 8 w 160"/>
                <a:gd name="T5" fmla="*/ 112 h 112"/>
                <a:gd name="T6" fmla="*/ 0 w 160"/>
                <a:gd name="T7" fmla="*/ 104 h 112"/>
                <a:gd name="T8" fmla="*/ 0 w 160"/>
                <a:gd name="T9" fmla="*/ 8 h 112"/>
                <a:gd name="T10" fmla="*/ 8 w 160"/>
                <a:gd name="T11" fmla="*/ 0 h 112"/>
                <a:gd name="T12" fmla="*/ 152 w 160"/>
                <a:gd name="T13" fmla="*/ 0 h 112"/>
                <a:gd name="T14" fmla="*/ 160 w 160"/>
                <a:gd name="T15" fmla="*/ 8 h 112"/>
                <a:gd name="T16" fmla="*/ 160 w 160"/>
                <a:gd name="T17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104"/>
                  </a:moveTo>
                  <a:cubicBezTo>
                    <a:pt x="160" y="108"/>
                    <a:pt x="157" y="112"/>
                    <a:pt x="152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0" y="108"/>
                    <a:pt x="0" y="10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0" y="3"/>
                    <a:pt x="160" y="8"/>
                  </a:cubicBezTo>
                  <a:lnTo>
                    <a:pt x="160" y="104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Line 163"/>
            <p:cNvSpPr>
              <a:spLocks noChangeShapeType="1"/>
            </p:cNvSpPr>
            <p:nvPr/>
          </p:nvSpPr>
          <p:spPr bwMode="auto">
            <a:xfrm>
              <a:off x="3841750" y="4938713"/>
              <a:ext cx="601663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Line 164"/>
            <p:cNvSpPr>
              <a:spLocks noChangeShapeType="1"/>
            </p:cNvSpPr>
            <p:nvPr/>
          </p:nvSpPr>
          <p:spPr bwMode="auto">
            <a:xfrm>
              <a:off x="3940175" y="5062538"/>
              <a:ext cx="371475" cy="0"/>
            </a:xfrm>
            <a:prstGeom prst="line">
              <a:avLst/>
            </a:prstGeom>
            <a:noFill/>
            <a:ln w="3016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Line 165"/>
            <p:cNvSpPr>
              <a:spLocks noChangeShapeType="1"/>
            </p:cNvSpPr>
            <p:nvPr/>
          </p:nvSpPr>
          <p:spPr bwMode="auto">
            <a:xfrm>
              <a:off x="3940175" y="5122863"/>
              <a:ext cx="285750" cy="0"/>
            </a:xfrm>
            <a:prstGeom prst="line">
              <a:avLst/>
            </a:prstGeom>
            <a:noFill/>
            <a:ln w="3016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3" name="Freeform 166"/>
          <p:cNvSpPr>
            <a:spLocks/>
          </p:cNvSpPr>
          <p:nvPr/>
        </p:nvSpPr>
        <p:spPr bwMode="auto">
          <a:xfrm>
            <a:off x="5592366" y="3903266"/>
            <a:ext cx="615950" cy="550863"/>
          </a:xfrm>
          <a:custGeom>
            <a:avLst/>
            <a:gdLst>
              <a:gd name="T0" fmla="*/ 82 w 164"/>
              <a:gd name="T1" fmla="*/ 42 h 147"/>
              <a:gd name="T2" fmla="*/ 153 w 164"/>
              <a:gd name="T3" fmla="*/ 75 h 147"/>
              <a:gd name="T4" fmla="*/ 82 w 164"/>
              <a:gd name="T5" fmla="*/ 147 h 147"/>
              <a:gd name="T6" fmla="*/ 11 w 164"/>
              <a:gd name="T7" fmla="*/ 75 h 147"/>
              <a:gd name="T8" fmla="*/ 82 w 164"/>
              <a:gd name="T9" fmla="*/ 4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47">
                <a:moveTo>
                  <a:pt x="82" y="42"/>
                </a:moveTo>
                <a:cubicBezTo>
                  <a:pt x="108" y="0"/>
                  <a:pt x="164" y="28"/>
                  <a:pt x="153" y="75"/>
                </a:cubicBezTo>
                <a:cubicBezTo>
                  <a:pt x="142" y="122"/>
                  <a:pt x="82" y="147"/>
                  <a:pt x="82" y="147"/>
                </a:cubicBezTo>
                <a:cubicBezTo>
                  <a:pt x="82" y="147"/>
                  <a:pt x="21" y="122"/>
                  <a:pt x="11" y="75"/>
                </a:cubicBezTo>
                <a:cubicBezTo>
                  <a:pt x="0" y="28"/>
                  <a:pt x="56" y="0"/>
                  <a:pt x="82" y="42"/>
                </a:cubicBezTo>
                <a:close/>
              </a:path>
            </a:pathLst>
          </a:custGeom>
          <a:noFill/>
          <a:ln w="301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6695680" y="4032646"/>
            <a:ext cx="558800" cy="558800"/>
            <a:chOff x="6462713" y="4694238"/>
            <a:chExt cx="558800" cy="558800"/>
          </a:xfrm>
        </p:grpSpPr>
        <p:sp>
          <p:nvSpPr>
            <p:cNvPr id="220" name="Freeform 167"/>
            <p:cNvSpPr>
              <a:spLocks/>
            </p:cNvSpPr>
            <p:nvPr/>
          </p:nvSpPr>
          <p:spPr bwMode="auto">
            <a:xfrm>
              <a:off x="6462713" y="4694238"/>
              <a:ext cx="558800" cy="558800"/>
            </a:xfrm>
            <a:custGeom>
              <a:avLst/>
              <a:gdLst>
                <a:gd name="T0" fmla="*/ 65 w 149"/>
                <a:gd name="T1" fmla="*/ 143 h 149"/>
                <a:gd name="T2" fmla="*/ 51 w 149"/>
                <a:gd name="T3" fmla="*/ 149 h 149"/>
                <a:gd name="T4" fmla="*/ 8 w 149"/>
                <a:gd name="T5" fmla="*/ 149 h 149"/>
                <a:gd name="T6" fmla="*/ 0 w 149"/>
                <a:gd name="T7" fmla="*/ 140 h 149"/>
                <a:gd name="T8" fmla="*/ 0 w 149"/>
                <a:gd name="T9" fmla="*/ 97 h 149"/>
                <a:gd name="T10" fmla="*/ 6 w 149"/>
                <a:gd name="T11" fmla="*/ 84 h 149"/>
                <a:gd name="T12" fmla="*/ 86 w 149"/>
                <a:gd name="T13" fmla="*/ 3 h 149"/>
                <a:gd name="T14" fmla="*/ 98 w 149"/>
                <a:gd name="T15" fmla="*/ 3 h 149"/>
                <a:gd name="T16" fmla="*/ 146 w 149"/>
                <a:gd name="T17" fmla="*/ 51 h 149"/>
                <a:gd name="T18" fmla="*/ 146 w 149"/>
                <a:gd name="T19" fmla="*/ 63 h 149"/>
                <a:gd name="T20" fmla="*/ 65 w 149"/>
                <a:gd name="T21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9">
                  <a:moveTo>
                    <a:pt x="65" y="143"/>
                  </a:moveTo>
                  <a:cubicBezTo>
                    <a:pt x="62" y="146"/>
                    <a:pt x="56" y="149"/>
                    <a:pt x="51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4" y="149"/>
                    <a:pt x="0" y="145"/>
                    <a:pt x="0" y="14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3"/>
                    <a:pt x="3" y="87"/>
                    <a:pt x="6" y="8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90" y="0"/>
                    <a:pt x="95" y="0"/>
                    <a:pt x="98" y="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9" y="54"/>
                    <a:pt x="149" y="59"/>
                    <a:pt x="146" y="63"/>
                  </a:cubicBezTo>
                  <a:lnTo>
                    <a:pt x="65" y="143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Freeform 168"/>
            <p:cNvSpPr>
              <a:spLocks/>
            </p:cNvSpPr>
            <p:nvPr/>
          </p:nvSpPr>
          <p:spPr bwMode="auto">
            <a:xfrm>
              <a:off x="6465888" y="5029201"/>
              <a:ext cx="220663" cy="220663"/>
            </a:xfrm>
            <a:custGeom>
              <a:avLst/>
              <a:gdLst>
                <a:gd name="T0" fmla="*/ 0 w 139"/>
                <a:gd name="T1" fmla="*/ 9 h 139"/>
                <a:gd name="T2" fmla="*/ 47 w 139"/>
                <a:gd name="T3" fmla="*/ 0 h 139"/>
                <a:gd name="T4" fmla="*/ 47 w 139"/>
                <a:gd name="T5" fmla="*/ 44 h 139"/>
                <a:gd name="T6" fmla="*/ 92 w 139"/>
                <a:gd name="T7" fmla="*/ 44 h 139"/>
                <a:gd name="T8" fmla="*/ 94 w 139"/>
                <a:gd name="T9" fmla="*/ 92 h 139"/>
                <a:gd name="T10" fmla="*/ 139 w 139"/>
                <a:gd name="T11" fmla="*/ 92 h 139"/>
                <a:gd name="T12" fmla="*/ 130 w 139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39">
                  <a:moveTo>
                    <a:pt x="0" y="9"/>
                  </a:moveTo>
                  <a:lnTo>
                    <a:pt x="47" y="0"/>
                  </a:lnTo>
                  <a:lnTo>
                    <a:pt x="47" y="44"/>
                  </a:lnTo>
                  <a:lnTo>
                    <a:pt x="92" y="44"/>
                  </a:lnTo>
                  <a:lnTo>
                    <a:pt x="94" y="92"/>
                  </a:lnTo>
                  <a:lnTo>
                    <a:pt x="139" y="92"/>
                  </a:lnTo>
                  <a:lnTo>
                    <a:pt x="130" y="139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Line 169"/>
            <p:cNvSpPr>
              <a:spLocks noChangeShapeType="1"/>
            </p:cNvSpPr>
            <p:nvPr/>
          </p:nvSpPr>
          <p:spPr bwMode="auto">
            <a:xfrm flipV="1">
              <a:off x="6540500" y="4727576"/>
              <a:ext cx="300038" cy="3016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Line 170"/>
            <p:cNvSpPr>
              <a:spLocks noChangeShapeType="1"/>
            </p:cNvSpPr>
            <p:nvPr/>
          </p:nvSpPr>
          <p:spPr bwMode="auto">
            <a:xfrm flipV="1">
              <a:off x="6686550" y="4878388"/>
              <a:ext cx="301625" cy="29686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Line 171"/>
            <p:cNvSpPr>
              <a:spLocks noChangeShapeType="1"/>
            </p:cNvSpPr>
            <p:nvPr/>
          </p:nvSpPr>
          <p:spPr bwMode="auto">
            <a:xfrm flipV="1">
              <a:off x="6611938" y="4803776"/>
              <a:ext cx="300038" cy="2952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Line 172"/>
            <p:cNvSpPr>
              <a:spLocks noChangeShapeType="1"/>
            </p:cNvSpPr>
            <p:nvPr/>
          </p:nvSpPr>
          <p:spPr bwMode="auto">
            <a:xfrm>
              <a:off x="6469063" y="5205413"/>
              <a:ext cx="41275" cy="412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53736" y="4108847"/>
            <a:ext cx="428625" cy="630238"/>
            <a:chOff x="7850188" y="4622801"/>
            <a:chExt cx="428625" cy="630238"/>
          </a:xfrm>
        </p:grpSpPr>
        <p:sp>
          <p:nvSpPr>
            <p:cNvPr id="211" name="Line 173"/>
            <p:cNvSpPr>
              <a:spLocks noChangeShapeType="1"/>
            </p:cNvSpPr>
            <p:nvPr/>
          </p:nvSpPr>
          <p:spPr bwMode="auto">
            <a:xfrm>
              <a:off x="7940675" y="4922838"/>
              <a:ext cx="9366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Line 174"/>
            <p:cNvSpPr>
              <a:spLocks noChangeShapeType="1"/>
            </p:cNvSpPr>
            <p:nvPr/>
          </p:nvSpPr>
          <p:spPr bwMode="auto">
            <a:xfrm>
              <a:off x="7940675" y="4968876"/>
              <a:ext cx="12382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Line 175"/>
            <p:cNvSpPr>
              <a:spLocks noChangeShapeType="1"/>
            </p:cNvSpPr>
            <p:nvPr/>
          </p:nvSpPr>
          <p:spPr bwMode="auto">
            <a:xfrm>
              <a:off x="7940675" y="5016501"/>
              <a:ext cx="7937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Line 176"/>
            <p:cNvSpPr>
              <a:spLocks noChangeShapeType="1"/>
            </p:cNvSpPr>
            <p:nvPr/>
          </p:nvSpPr>
          <p:spPr bwMode="auto">
            <a:xfrm>
              <a:off x="7940675" y="5159376"/>
              <a:ext cx="1095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Freeform 177"/>
            <p:cNvSpPr>
              <a:spLocks/>
            </p:cNvSpPr>
            <p:nvPr/>
          </p:nvSpPr>
          <p:spPr bwMode="auto">
            <a:xfrm>
              <a:off x="7850188" y="4803776"/>
              <a:ext cx="428625" cy="449263"/>
            </a:xfrm>
            <a:custGeom>
              <a:avLst/>
              <a:gdLst>
                <a:gd name="T0" fmla="*/ 114 w 114"/>
                <a:gd name="T1" fmla="*/ 112 h 120"/>
                <a:gd name="T2" fmla="*/ 106 w 114"/>
                <a:gd name="T3" fmla="*/ 120 h 120"/>
                <a:gd name="T4" fmla="*/ 8 w 114"/>
                <a:gd name="T5" fmla="*/ 120 h 120"/>
                <a:gd name="T6" fmla="*/ 0 w 114"/>
                <a:gd name="T7" fmla="*/ 112 h 120"/>
                <a:gd name="T8" fmla="*/ 0 w 114"/>
                <a:gd name="T9" fmla="*/ 8 h 120"/>
                <a:gd name="T10" fmla="*/ 8 w 114"/>
                <a:gd name="T11" fmla="*/ 0 h 120"/>
                <a:gd name="T12" fmla="*/ 106 w 114"/>
                <a:gd name="T13" fmla="*/ 0 h 120"/>
                <a:gd name="T14" fmla="*/ 114 w 114"/>
                <a:gd name="T15" fmla="*/ 8 h 120"/>
                <a:gd name="T16" fmla="*/ 114 w 114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20">
                  <a:moveTo>
                    <a:pt x="114" y="112"/>
                  </a:moveTo>
                  <a:cubicBezTo>
                    <a:pt x="114" y="116"/>
                    <a:pt x="111" y="120"/>
                    <a:pt x="10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1" y="0"/>
                    <a:pt x="114" y="3"/>
                    <a:pt x="114" y="8"/>
                  </a:cubicBezTo>
                  <a:lnTo>
                    <a:pt x="114" y="112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Freeform 178"/>
            <p:cNvSpPr>
              <a:spLocks/>
            </p:cNvSpPr>
            <p:nvPr/>
          </p:nvSpPr>
          <p:spPr bwMode="auto">
            <a:xfrm>
              <a:off x="7926388" y="4768851"/>
              <a:ext cx="55563" cy="65088"/>
            </a:xfrm>
            <a:custGeom>
              <a:avLst/>
              <a:gdLst>
                <a:gd name="T0" fmla="*/ 15 w 15"/>
                <a:gd name="T1" fmla="*/ 13 h 17"/>
                <a:gd name="T2" fmla="*/ 11 w 15"/>
                <a:gd name="T3" fmla="*/ 17 h 17"/>
                <a:gd name="T4" fmla="*/ 4 w 15"/>
                <a:gd name="T5" fmla="*/ 17 h 17"/>
                <a:gd name="T6" fmla="*/ 0 w 15"/>
                <a:gd name="T7" fmla="*/ 13 h 17"/>
                <a:gd name="T8" fmla="*/ 0 w 15"/>
                <a:gd name="T9" fmla="*/ 4 h 17"/>
                <a:gd name="T10" fmla="*/ 4 w 15"/>
                <a:gd name="T11" fmla="*/ 0 h 17"/>
                <a:gd name="T12" fmla="*/ 11 w 15"/>
                <a:gd name="T13" fmla="*/ 0 h 17"/>
                <a:gd name="T14" fmla="*/ 15 w 15"/>
                <a:gd name="T15" fmla="*/ 4 h 17"/>
                <a:gd name="T16" fmla="*/ 15 w 15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15"/>
                    <a:pt x="13" y="17"/>
                    <a:pt x="11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Freeform 179"/>
            <p:cNvSpPr>
              <a:spLocks/>
            </p:cNvSpPr>
            <p:nvPr/>
          </p:nvSpPr>
          <p:spPr bwMode="auto">
            <a:xfrm>
              <a:off x="8147050" y="4768851"/>
              <a:ext cx="60325" cy="65088"/>
            </a:xfrm>
            <a:custGeom>
              <a:avLst/>
              <a:gdLst>
                <a:gd name="T0" fmla="*/ 16 w 16"/>
                <a:gd name="T1" fmla="*/ 13 h 17"/>
                <a:gd name="T2" fmla="*/ 12 w 16"/>
                <a:gd name="T3" fmla="*/ 17 h 17"/>
                <a:gd name="T4" fmla="*/ 4 w 16"/>
                <a:gd name="T5" fmla="*/ 17 h 17"/>
                <a:gd name="T6" fmla="*/ 0 w 16"/>
                <a:gd name="T7" fmla="*/ 13 h 17"/>
                <a:gd name="T8" fmla="*/ 0 w 16"/>
                <a:gd name="T9" fmla="*/ 4 h 17"/>
                <a:gd name="T10" fmla="*/ 4 w 16"/>
                <a:gd name="T11" fmla="*/ 0 h 17"/>
                <a:gd name="T12" fmla="*/ 12 w 16"/>
                <a:gd name="T13" fmla="*/ 0 h 17"/>
                <a:gd name="T14" fmla="*/ 16 w 16"/>
                <a:gd name="T15" fmla="*/ 4 h 17"/>
                <a:gd name="T16" fmla="*/ 16 w 16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3"/>
                  </a:moveTo>
                  <a:cubicBezTo>
                    <a:pt x="16" y="15"/>
                    <a:pt x="14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Line 180"/>
            <p:cNvSpPr>
              <a:spLocks noChangeShapeType="1"/>
            </p:cNvSpPr>
            <p:nvPr/>
          </p:nvSpPr>
          <p:spPr bwMode="auto">
            <a:xfrm>
              <a:off x="7954963" y="4622801"/>
              <a:ext cx="0" cy="1809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Line 181"/>
            <p:cNvSpPr>
              <a:spLocks noChangeShapeType="1"/>
            </p:cNvSpPr>
            <p:nvPr/>
          </p:nvSpPr>
          <p:spPr bwMode="auto">
            <a:xfrm>
              <a:off x="8177213" y="4622801"/>
              <a:ext cx="0" cy="1809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611790" y="3481785"/>
            <a:ext cx="581025" cy="484188"/>
            <a:chOff x="9070975" y="4768851"/>
            <a:chExt cx="581025" cy="484188"/>
          </a:xfrm>
        </p:grpSpPr>
        <p:sp>
          <p:nvSpPr>
            <p:cNvPr id="202" name="Line 182"/>
            <p:cNvSpPr>
              <a:spLocks noChangeShapeType="1"/>
            </p:cNvSpPr>
            <p:nvPr/>
          </p:nvSpPr>
          <p:spPr bwMode="auto">
            <a:xfrm>
              <a:off x="9170988" y="4922838"/>
              <a:ext cx="3794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Line 183"/>
            <p:cNvSpPr>
              <a:spLocks noChangeShapeType="1"/>
            </p:cNvSpPr>
            <p:nvPr/>
          </p:nvSpPr>
          <p:spPr bwMode="auto">
            <a:xfrm>
              <a:off x="9170988" y="4968876"/>
              <a:ext cx="3794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Line 184"/>
            <p:cNvSpPr>
              <a:spLocks noChangeShapeType="1"/>
            </p:cNvSpPr>
            <p:nvPr/>
          </p:nvSpPr>
          <p:spPr bwMode="auto">
            <a:xfrm>
              <a:off x="9170988" y="5016501"/>
              <a:ext cx="3794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Line 185"/>
            <p:cNvSpPr>
              <a:spLocks noChangeShapeType="1"/>
            </p:cNvSpPr>
            <p:nvPr/>
          </p:nvSpPr>
          <p:spPr bwMode="auto">
            <a:xfrm>
              <a:off x="9170988" y="5129213"/>
              <a:ext cx="1127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9070975" y="4803776"/>
              <a:ext cx="581025" cy="449263"/>
            </a:xfrm>
            <a:custGeom>
              <a:avLst/>
              <a:gdLst>
                <a:gd name="T0" fmla="*/ 155 w 155"/>
                <a:gd name="T1" fmla="*/ 112 h 120"/>
                <a:gd name="T2" fmla="*/ 147 w 155"/>
                <a:gd name="T3" fmla="*/ 120 h 120"/>
                <a:gd name="T4" fmla="*/ 8 w 155"/>
                <a:gd name="T5" fmla="*/ 120 h 120"/>
                <a:gd name="T6" fmla="*/ 0 w 155"/>
                <a:gd name="T7" fmla="*/ 112 h 120"/>
                <a:gd name="T8" fmla="*/ 0 w 155"/>
                <a:gd name="T9" fmla="*/ 8 h 120"/>
                <a:gd name="T10" fmla="*/ 8 w 155"/>
                <a:gd name="T11" fmla="*/ 0 h 120"/>
                <a:gd name="T12" fmla="*/ 147 w 155"/>
                <a:gd name="T13" fmla="*/ 0 h 120"/>
                <a:gd name="T14" fmla="*/ 155 w 155"/>
                <a:gd name="T15" fmla="*/ 8 h 120"/>
                <a:gd name="T16" fmla="*/ 155 w 155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20">
                  <a:moveTo>
                    <a:pt x="155" y="112"/>
                  </a:moveTo>
                  <a:cubicBezTo>
                    <a:pt x="155" y="116"/>
                    <a:pt x="151" y="120"/>
                    <a:pt x="147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5" y="3"/>
                    <a:pt x="155" y="8"/>
                  </a:cubicBezTo>
                  <a:lnTo>
                    <a:pt x="155" y="112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9170988" y="4768851"/>
              <a:ext cx="57150" cy="65088"/>
            </a:xfrm>
            <a:custGeom>
              <a:avLst/>
              <a:gdLst>
                <a:gd name="T0" fmla="*/ 15 w 15"/>
                <a:gd name="T1" fmla="*/ 13 h 17"/>
                <a:gd name="T2" fmla="*/ 11 w 15"/>
                <a:gd name="T3" fmla="*/ 17 h 17"/>
                <a:gd name="T4" fmla="*/ 4 w 15"/>
                <a:gd name="T5" fmla="*/ 17 h 17"/>
                <a:gd name="T6" fmla="*/ 0 w 15"/>
                <a:gd name="T7" fmla="*/ 13 h 17"/>
                <a:gd name="T8" fmla="*/ 0 w 15"/>
                <a:gd name="T9" fmla="*/ 4 h 17"/>
                <a:gd name="T10" fmla="*/ 4 w 15"/>
                <a:gd name="T11" fmla="*/ 0 h 17"/>
                <a:gd name="T12" fmla="*/ 11 w 15"/>
                <a:gd name="T13" fmla="*/ 0 h 17"/>
                <a:gd name="T14" fmla="*/ 15 w 15"/>
                <a:gd name="T15" fmla="*/ 4 h 17"/>
                <a:gd name="T16" fmla="*/ 15 w 15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15"/>
                    <a:pt x="14" y="17"/>
                    <a:pt x="11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5" y="2"/>
                    <a:pt x="15" y="4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9385300" y="4768851"/>
              <a:ext cx="57150" cy="65088"/>
            </a:xfrm>
            <a:custGeom>
              <a:avLst/>
              <a:gdLst>
                <a:gd name="T0" fmla="*/ 15 w 15"/>
                <a:gd name="T1" fmla="*/ 13 h 17"/>
                <a:gd name="T2" fmla="*/ 11 w 15"/>
                <a:gd name="T3" fmla="*/ 17 h 17"/>
                <a:gd name="T4" fmla="*/ 4 w 15"/>
                <a:gd name="T5" fmla="*/ 17 h 17"/>
                <a:gd name="T6" fmla="*/ 0 w 15"/>
                <a:gd name="T7" fmla="*/ 13 h 17"/>
                <a:gd name="T8" fmla="*/ 0 w 15"/>
                <a:gd name="T9" fmla="*/ 4 h 17"/>
                <a:gd name="T10" fmla="*/ 4 w 15"/>
                <a:gd name="T11" fmla="*/ 0 h 17"/>
                <a:gd name="T12" fmla="*/ 11 w 15"/>
                <a:gd name="T13" fmla="*/ 0 h 17"/>
                <a:gd name="T14" fmla="*/ 15 w 15"/>
                <a:gd name="T15" fmla="*/ 4 h 17"/>
                <a:gd name="T16" fmla="*/ 15 w 15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15"/>
                    <a:pt x="14" y="17"/>
                    <a:pt x="11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5" y="2"/>
                    <a:pt x="15" y="4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9490075" y="4768851"/>
              <a:ext cx="60325" cy="65088"/>
            </a:xfrm>
            <a:custGeom>
              <a:avLst/>
              <a:gdLst>
                <a:gd name="T0" fmla="*/ 16 w 16"/>
                <a:gd name="T1" fmla="*/ 13 h 17"/>
                <a:gd name="T2" fmla="*/ 12 w 16"/>
                <a:gd name="T3" fmla="*/ 17 h 17"/>
                <a:gd name="T4" fmla="*/ 4 w 16"/>
                <a:gd name="T5" fmla="*/ 17 h 17"/>
                <a:gd name="T6" fmla="*/ 0 w 16"/>
                <a:gd name="T7" fmla="*/ 13 h 17"/>
                <a:gd name="T8" fmla="*/ 0 w 16"/>
                <a:gd name="T9" fmla="*/ 4 h 17"/>
                <a:gd name="T10" fmla="*/ 4 w 16"/>
                <a:gd name="T11" fmla="*/ 0 h 17"/>
                <a:gd name="T12" fmla="*/ 12 w 16"/>
                <a:gd name="T13" fmla="*/ 0 h 17"/>
                <a:gd name="T14" fmla="*/ 16 w 16"/>
                <a:gd name="T15" fmla="*/ 4 h 17"/>
                <a:gd name="T16" fmla="*/ 16 w 16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6" y="13"/>
                  </a:moveTo>
                  <a:cubicBezTo>
                    <a:pt x="16" y="15"/>
                    <a:pt x="14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9280525" y="4768851"/>
              <a:ext cx="55563" cy="65088"/>
            </a:xfrm>
            <a:custGeom>
              <a:avLst/>
              <a:gdLst>
                <a:gd name="T0" fmla="*/ 15 w 15"/>
                <a:gd name="T1" fmla="*/ 13 h 17"/>
                <a:gd name="T2" fmla="*/ 11 w 15"/>
                <a:gd name="T3" fmla="*/ 17 h 17"/>
                <a:gd name="T4" fmla="*/ 4 w 15"/>
                <a:gd name="T5" fmla="*/ 17 h 17"/>
                <a:gd name="T6" fmla="*/ 0 w 15"/>
                <a:gd name="T7" fmla="*/ 13 h 17"/>
                <a:gd name="T8" fmla="*/ 0 w 15"/>
                <a:gd name="T9" fmla="*/ 4 h 17"/>
                <a:gd name="T10" fmla="*/ 4 w 15"/>
                <a:gd name="T11" fmla="*/ 0 h 17"/>
                <a:gd name="T12" fmla="*/ 11 w 15"/>
                <a:gd name="T13" fmla="*/ 0 h 17"/>
                <a:gd name="T14" fmla="*/ 15 w 15"/>
                <a:gd name="T15" fmla="*/ 4 h 17"/>
                <a:gd name="T16" fmla="*/ 15 w 15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15"/>
                    <a:pt x="13" y="17"/>
                    <a:pt x="11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357124" y="3974702"/>
            <a:ext cx="582613" cy="449263"/>
            <a:chOff x="10375900" y="4803775"/>
            <a:chExt cx="582613" cy="449263"/>
          </a:xfrm>
        </p:grpSpPr>
        <p:sp>
          <p:nvSpPr>
            <p:cNvPr id="182" name="Line 191"/>
            <p:cNvSpPr>
              <a:spLocks noChangeShapeType="1"/>
            </p:cNvSpPr>
            <p:nvPr/>
          </p:nvSpPr>
          <p:spPr bwMode="auto">
            <a:xfrm>
              <a:off x="10447338" y="4886326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Line 192"/>
            <p:cNvSpPr>
              <a:spLocks noChangeShapeType="1"/>
            </p:cNvSpPr>
            <p:nvPr/>
          </p:nvSpPr>
          <p:spPr bwMode="auto">
            <a:xfrm>
              <a:off x="10447338" y="4930776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93"/>
            <p:cNvSpPr>
              <a:spLocks noChangeShapeType="1"/>
            </p:cNvSpPr>
            <p:nvPr/>
          </p:nvSpPr>
          <p:spPr bwMode="auto">
            <a:xfrm>
              <a:off x="10447338" y="4979988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Line 194"/>
            <p:cNvSpPr>
              <a:spLocks noChangeShapeType="1"/>
            </p:cNvSpPr>
            <p:nvPr/>
          </p:nvSpPr>
          <p:spPr bwMode="auto">
            <a:xfrm>
              <a:off x="10447338" y="5029201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Line 195"/>
            <p:cNvSpPr>
              <a:spLocks noChangeShapeType="1"/>
            </p:cNvSpPr>
            <p:nvPr/>
          </p:nvSpPr>
          <p:spPr bwMode="auto">
            <a:xfrm>
              <a:off x="10447338" y="5073651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Line 196"/>
            <p:cNvSpPr>
              <a:spLocks noChangeShapeType="1"/>
            </p:cNvSpPr>
            <p:nvPr/>
          </p:nvSpPr>
          <p:spPr bwMode="auto">
            <a:xfrm>
              <a:off x="10447338" y="5122863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Line 197"/>
            <p:cNvSpPr>
              <a:spLocks noChangeShapeType="1"/>
            </p:cNvSpPr>
            <p:nvPr/>
          </p:nvSpPr>
          <p:spPr bwMode="auto">
            <a:xfrm>
              <a:off x="10447338" y="5167313"/>
              <a:ext cx="134938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Line 198"/>
            <p:cNvSpPr>
              <a:spLocks noChangeShapeType="1"/>
            </p:cNvSpPr>
            <p:nvPr/>
          </p:nvSpPr>
          <p:spPr bwMode="auto">
            <a:xfrm>
              <a:off x="10752138" y="4886326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Line 199"/>
            <p:cNvSpPr>
              <a:spLocks noChangeShapeType="1"/>
            </p:cNvSpPr>
            <p:nvPr/>
          </p:nvSpPr>
          <p:spPr bwMode="auto">
            <a:xfrm>
              <a:off x="10752138" y="4930776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Line 200"/>
            <p:cNvSpPr>
              <a:spLocks noChangeShapeType="1"/>
            </p:cNvSpPr>
            <p:nvPr/>
          </p:nvSpPr>
          <p:spPr bwMode="auto">
            <a:xfrm>
              <a:off x="10752138" y="4979988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Line 201"/>
            <p:cNvSpPr>
              <a:spLocks noChangeShapeType="1"/>
            </p:cNvSpPr>
            <p:nvPr/>
          </p:nvSpPr>
          <p:spPr bwMode="auto">
            <a:xfrm>
              <a:off x="10752138" y="5029201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Line 202"/>
            <p:cNvSpPr>
              <a:spLocks noChangeShapeType="1"/>
            </p:cNvSpPr>
            <p:nvPr/>
          </p:nvSpPr>
          <p:spPr bwMode="auto">
            <a:xfrm>
              <a:off x="10752138" y="5073651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Line 203"/>
            <p:cNvSpPr>
              <a:spLocks noChangeShapeType="1"/>
            </p:cNvSpPr>
            <p:nvPr/>
          </p:nvSpPr>
          <p:spPr bwMode="auto">
            <a:xfrm>
              <a:off x="10752138" y="5122863"/>
              <a:ext cx="13811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Line 204"/>
            <p:cNvSpPr>
              <a:spLocks noChangeShapeType="1"/>
            </p:cNvSpPr>
            <p:nvPr/>
          </p:nvSpPr>
          <p:spPr bwMode="auto">
            <a:xfrm>
              <a:off x="10752138" y="5167313"/>
              <a:ext cx="88900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Line 206"/>
            <p:cNvSpPr>
              <a:spLocks noChangeShapeType="1"/>
            </p:cNvSpPr>
            <p:nvPr/>
          </p:nvSpPr>
          <p:spPr bwMode="auto">
            <a:xfrm flipV="1">
              <a:off x="10664825" y="4803775"/>
              <a:ext cx="0" cy="44926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Freeform 207"/>
            <p:cNvSpPr>
              <a:spLocks/>
            </p:cNvSpPr>
            <p:nvPr/>
          </p:nvSpPr>
          <p:spPr bwMode="auto">
            <a:xfrm>
              <a:off x="10375900" y="4803775"/>
              <a:ext cx="582613" cy="449263"/>
            </a:xfrm>
            <a:custGeom>
              <a:avLst/>
              <a:gdLst>
                <a:gd name="T0" fmla="*/ 155 w 155"/>
                <a:gd name="T1" fmla="*/ 112 h 120"/>
                <a:gd name="T2" fmla="*/ 147 w 155"/>
                <a:gd name="T3" fmla="*/ 120 h 120"/>
                <a:gd name="T4" fmla="*/ 8 w 155"/>
                <a:gd name="T5" fmla="*/ 120 h 120"/>
                <a:gd name="T6" fmla="*/ 0 w 155"/>
                <a:gd name="T7" fmla="*/ 112 h 120"/>
                <a:gd name="T8" fmla="*/ 0 w 155"/>
                <a:gd name="T9" fmla="*/ 8 h 120"/>
                <a:gd name="T10" fmla="*/ 8 w 155"/>
                <a:gd name="T11" fmla="*/ 0 h 120"/>
                <a:gd name="T12" fmla="*/ 147 w 155"/>
                <a:gd name="T13" fmla="*/ 0 h 120"/>
                <a:gd name="T14" fmla="*/ 155 w 155"/>
                <a:gd name="T15" fmla="*/ 8 h 120"/>
                <a:gd name="T16" fmla="*/ 155 w 155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20">
                  <a:moveTo>
                    <a:pt x="155" y="112"/>
                  </a:moveTo>
                  <a:cubicBezTo>
                    <a:pt x="155" y="116"/>
                    <a:pt x="151" y="120"/>
                    <a:pt x="147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5" y="3"/>
                    <a:pt x="155" y="8"/>
                  </a:cubicBezTo>
                  <a:lnTo>
                    <a:pt x="155" y="112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Freeform 208"/>
            <p:cNvSpPr>
              <a:spLocks/>
            </p:cNvSpPr>
            <p:nvPr/>
          </p:nvSpPr>
          <p:spPr bwMode="auto">
            <a:xfrm>
              <a:off x="10639425" y="5145088"/>
              <a:ext cx="55563" cy="52388"/>
            </a:xfrm>
            <a:custGeom>
              <a:avLst/>
              <a:gdLst>
                <a:gd name="T0" fmla="*/ 11 w 15"/>
                <a:gd name="T1" fmla="*/ 0 h 14"/>
                <a:gd name="T2" fmla="*/ 15 w 15"/>
                <a:gd name="T3" fmla="*/ 4 h 14"/>
                <a:gd name="T4" fmla="*/ 15 w 15"/>
                <a:gd name="T5" fmla="*/ 10 h 14"/>
                <a:gd name="T6" fmla="*/ 11 w 15"/>
                <a:gd name="T7" fmla="*/ 14 h 14"/>
                <a:gd name="T8" fmla="*/ 4 w 15"/>
                <a:gd name="T9" fmla="*/ 14 h 14"/>
                <a:gd name="T10" fmla="*/ 0 w 15"/>
                <a:gd name="T11" fmla="*/ 10 h 14"/>
                <a:gd name="T12" fmla="*/ 0 w 15"/>
                <a:gd name="T13" fmla="*/ 4 h 14"/>
                <a:gd name="T14" fmla="*/ 4 w 15"/>
                <a:gd name="T15" fmla="*/ 0 h 14"/>
                <a:gd name="T16" fmla="*/ 11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1" y="0"/>
                  </a:moveTo>
                  <a:cubicBezTo>
                    <a:pt x="13" y="0"/>
                    <a:pt x="15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3" y="14"/>
                    <a:pt x="1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Freeform 209"/>
            <p:cNvSpPr>
              <a:spLocks/>
            </p:cNvSpPr>
            <p:nvPr/>
          </p:nvSpPr>
          <p:spPr bwMode="auto">
            <a:xfrm>
              <a:off x="10639425" y="4953000"/>
              <a:ext cx="55563" cy="52388"/>
            </a:xfrm>
            <a:custGeom>
              <a:avLst/>
              <a:gdLst>
                <a:gd name="T0" fmla="*/ 11 w 15"/>
                <a:gd name="T1" fmla="*/ 0 h 14"/>
                <a:gd name="T2" fmla="*/ 15 w 15"/>
                <a:gd name="T3" fmla="*/ 4 h 14"/>
                <a:gd name="T4" fmla="*/ 15 w 15"/>
                <a:gd name="T5" fmla="*/ 10 h 14"/>
                <a:gd name="T6" fmla="*/ 11 w 15"/>
                <a:gd name="T7" fmla="*/ 14 h 14"/>
                <a:gd name="T8" fmla="*/ 4 w 15"/>
                <a:gd name="T9" fmla="*/ 14 h 14"/>
                <a:gd name="T10" fmla="*/ 0 w 15"/>
                <a:gd name="T11" fmla="*/ 10 h 14"/>
                <a:gd name="T12" fmla="*/ 0 w 15"/>
                <a:gd name="T13" fmla="*/ 4 h 14"/>
                <a:gd name="T14" fmla="*/ 4 w 15"/>
                <a:gd name="T15" fmla="*/ 0 h 14"/>
                <a:gd name="T16" fmla="*/ 11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1" y="0"/>
                  </a:moveTo>
                  <a:cubicBezTo>
                    <a:pt x="13" y="0"/>
                    <a:pt x="15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3" y="14"/>
                    <a:pt x="1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Freeform 210"/>
            <p:cNvSpPr>
              <a:spLocks/>
            </p:cNvSpPr>
            <p:nvPr/>
          </p:nvSpPr>
          <p:spPr bwMode="auto">
            <a:xfrm>
              <a:off x="10639425" y="4856163"/>
              <a:ext cx="55563" cy="52388"/>
            </a:xfrm>
            <a:custGeom>
              <a:avLst/>
              <a:gdLst>
                <a:gd name="T0" fmla="*/ 11 w 15"/>
                <a:gd name="T1" fmla="*/ 0 h 14"/>
                <a:gd name="T2" fmla="*/ 15 w 15"/>
                <a:gd name="T3" fmla="*/ 4 h 14"/>
                <a:gd name="T4" fmla="*/ 15 w 15"/>
                <a:gd name="T5" fmla="*/ 10 h 14"/>
                <a:gd name="T6" fmla="*/ 11 w 15"/>
                <a:gd name="T7" fmla="*/ 14 h 14"/>
                <a:gd name="T8" fmla="*/ 4 w 15"/>
                <a:gd name="T9" fmla="*/ 14 h 14"/>
                <a:gd name="T10" fmla="*/ 0 w 15"/>
                <a:gd name="T11" fmla="*/ 10 h 14"/>
                <a:gd name="T12" fmla="*/ 0 w 15"/>
                <a:gd name="T13" fmla="*/ 4 h 14"/>
                <a:gd name="T14" fmla="*/ 4 w 15"/>
                <a:gd name="T15" fmla="*/ 0 h 14"/>
                <a:gd name="T16" fmla="*/ 11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1" y="0"/>
                  </a:moveTo>
                  <a:cubicBezTo>
                    <a:pt x="13" y="0"/>
                    <a:pt x="15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3" y="14"/>
                    <a:pt x="1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Freeform 211"/>
            <p:cNvSpPr>
              <a:spLocks/>
            </p:cNvSpPr>
            <p:nvPr/>
          </p:nvSpPr>
          <p:spPr bwMode="auto">
            <a:xfrm>
              <a:off x="10639425" y="5051425"/>
              <a:ext cx="55563" cy="47625"/>
            </a:xfrm>
            <a:custGeom>
              <a:avLst/>
              <a:gdLst>
                <a:gd name="T0" fmla="*/ 11 w 15"/>
                <a:gd name="T1" fmla="*/ 0 h 13"/>
                <a:gd name="T2" fmla="*/ 15 w 15"/>
                <a:gd name="T3" fmla="*/ 4 h 13"/>
                <a:gd name="T4" fmla="*/ 15 w 15"/>
                <a:gd name="T5" fmla="*/ 9 h 13"/>
                <a:gd name="T6" fmla="*/ 11 w 15"/>
                <a:gd name="T7" fmla="*/ 13 h 13"/>
                <a:gd name="T8" fmla="*/ 4 w 15"/>
                <a:gd name="T9" fmla="*/ 13 h 13"/>
                <a:gd name="T10" fmla="*/ 0 w 15"/>
                <a:gd name="T11" fmla="*/ 9 h 13"/>
                <a:gd name="T12" fmla="*/ 0 w 15"/>
                <a:gd name="T13" fmla="*/ 4 h 13"/>
                <a:gd name="T14" fmla="*/ 4 w 15"/>
                <a:gd name="T15" fmla="*/ 0 h 13"/>
                <a:gd name="T16" fmla="*/ 11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1" y="0"/>
                  </a:moveTo>
                  <a:cubicBezTo>
                    <a:pt x="13" y="0"/>
                    <a:pt x="15" y="1"/>
                    <a:pt x="15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3" y="13"/>
                    <a:pt x="1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2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676212" y="2929335"/>
            <a:ext cx="539750" cy="539750"/>
            <a:chOff x="11701463" y="4713288"/>
            <a:chExt cx="539750" cy="539750"/>
          </a:xfrm>
        </p:grpSpPr>
        <p:sp>
          <p:nvSpPr>
            <p:cNvPr id="176" name="Freeform 212"/>
            <p:cNvSpPr>
              <a:spLocks noEditPoints="1"/>
            </p:cNvSpPr>
            <p:nvPr/>
          </p:nvSpPr>
          <p:spPr bwMode="auto">
            <a:xfrm>
              <a:off x="11701463" y="4713288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0 w 340"/>
                <a:gd name="T3" fmla="*/ 0 h 340"/>
                <a:gd name="T4" fmla="*/ 340 w 340"/>
                <a:gd name="T5" fmla="*/ 0 h 340"/>
                <a:gd name="T6" fmla="*/ 0 w 340"/>
                <a:gd name="T7" fmla="*/ 340 h 340"/>
                <a:gd name="T8" fmla="*/ 66 w 340"/>
                <a:gd name="T9" fmla="*/ 66 h 340"/>
                <a:gd name="T10" fmla="*/ 66 w 340"/>
                <a:gd name="T11" fmla="*/ 180 h 340"/>
                <a:gd name="T12" fmla="*/ 180 w 340"/>
                <a:gd name="T13" fmla="*/ 66 h 340"/>
                <a:gd name="T14" fmla="*/ 66 w 340"/>
                <a:gd name="T15" fmla="*/ 6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0" y="0"/>
                  </a:lnTo>
                  <a:lnTo>
                    <a:pt x="340" y="0"/>
                  </a:lnTo>
                  <a:lnTo>
                    <a:pt x="0" y="340"/>
                  </a:lnTo>
                  <a:close/>
                  <a:moveTo>
                    <a:pt x="66" y="66"/>
                  </a:moveTo>
                  <a:lnTo>
                    <a:pt x="66" y="180"/>
                  </a:lnTo>
                  <a:lnTo>
                    <a:pt x="180" y="66"/>
                  </a:lnTo>
                  <a:lnTo>
                    <a:pt x="66" y="66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Line 213"/>
            <p:cNvSpPr>
              <a:spLocks noChangeShapeType="1"/>
            </p:cNvSpPr>
            <p:nvPr/>
          </p:nvSpPr>
          <p:spPr bwMode="auto">
            <a:xfrm>
              <a:off x="11791950" y="4727575"/>
              <a:ext cx="0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Line 214"/>
            <p:cNvSpPr>
              <a:spLocks noChangeShapeType="1"/>
            </p:cNvSpPr>
            <p:nvPr/>
          </p:nvSpPr>
          <p:spPr bwMode="auto">
            <a:xfrm>
              <a:off x="11869738" y="4727575"/>
              <a:ext cx="0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Line 215"/>
            <p:cNvSpPr>
              <a:spLocks noChangeShapeType="1"/>
            </p:cNvSpPr>
            <p:nvPr/>
          </p:nvSpPr>
          <p:spPr bwMode="auto">
            <a:xfrm>
              <a:off x="11952288" y="4727575"/>
              <a:ext cx="0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Line 216"/>
            <p:cNvSpPr>
              <a:spLocks noChangeShapeType="1"/>
            </p:cNvSpPr>
            <p:nvPr/>
          </p:nvSpPr>
          <p:spPr bwMode="auto">
            <a:xfrm>
              <a:off x="12031663" y="4727575"/>
              <a:ext cx="0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Line 217"/>
            <p:cNvSpPr>
              <a:spLocks noChangeShapeType="1"/>
            </p:cNvSpPr>
            <p:nvPr/>
          </p:nvSpPr>
          <p:spPr bwMode="auto">
            <a:xfrm>
              <a:off x="12111038" y="4727575"/>
              <a:ext cx="0" cy="2698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40136" y="5070079"/>
            <a:ext cx="671513" cy="506413"/>
            <a:chOff x="-112713" y="6203950"/>
            <a:chExt cx="671513" cy="506413"/>
          </a:xfrm>
        </p:grpSpPr>
        <p:sp>
          <p:nvSpPr>
            <p:cNvPr id="169" name="Freeform 218"/>
            <p:cNvSpPr>
              <a:spLocks/>
            </p:cNvSpPr>
            <p:nvPr/>
          </p:nvSpPr>
          <p:spPr bwMode="auto">
            <a:xfrm>
              <a:off x="-112713" y="6223000"/>
              <a:ext cx="671513" cy="487363"/>
            </a:xfrm>
            <a:custGeom>
              <a:avLst/>
              <a:gdLst>
                <a:gd name="T0" fmla="*/ 169 w 179"/>
                <a:gd name="T1" fmla="*/ 110 h 130"/>
                <a:gd name="T2" fmla="*/ 124 w 179"/>
                <a:gd name="T3" fmla="*/ 120 h 130"/>
                <a:gd name="T4" fmla="*/ 111 w 179"/>
                <a:gd name="T5" fmla="*/ 81 h 130"/>
                <a:gd name="T6" fmla="*/ 107 w 179"/>
                <a:gd name="T7" fmla="*/ 86 h 130"/>
                <a:gd name="T8" fmla="*/ 0 w 179"/>
                <a:gd name="T9" fmla="*/ 21 h 130"/>
                <a:gd name="T10" fmla="*/ 38 w 179"/>
                <a:gd name="T11" fmla="*/ 14 h 130"/>
                <a:gd name="T12" fmla="*/ 122 w 179"/>
                <a:gd name="T13" fmla="*/ 64 h 130"/>
                <a:gd name="T14" fmla="*/ 118 w 179"/>
                <a:gd name="T15" fmla="*/ 69 h 130"/>
                <a:gd name="T16" fmla="*/ 159 w 179"/>
                <a:gd name="T17" fmla="*/ 65 h 130"/>
                <a:gd name="T18" fmla="*/ 169 w 179"/>
                <a:gd name="T19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30">
                  <a:moveTo>
                    <a:pt x="169" y="110"/>
                  </a:moveTo>
                  <a:cubicBezTo>
                    <a:pt x="160" y="125"/>
                    <a:pt x="139" y="130"/>
                    <a:pt x="124" y="120"/>
                  </a:cubicBezTo>
                  <a:cubicBezTo>
                    <a:pt x="111" y="112"/>
                    <a:pt x="106" y="95"/>
                    <a:pt x="111" y="81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6" y="0"/>
                    <a:pt x="38" y="14"/>
                  </a:cubicBezTo>
                  <a:cubicBezTo>
                    <a:pt x="60" y="28"/>
                    <a:pt x="122" y="64"/>
                    <a:pt x="122" y="64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9" y="58"/>
                    <a:pt x="146" y="56"/>
                    <a:pt x="159" y="65"/>
                  </a:cubicBezTo>
                  <a:cubicBezTo>
                    <a:pt x="175" y="74"/>
                    <a:pt x="179" y="95"/>
                    <a:pt x="169" y="110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60362" y="6507163"/>
              <a:ext cx="115888" cy="120650"/>
            </a:xfrm>
            <a:custGeom>
              <a:avLst/>
              <a:gdLst>
                <a:gd name="T0" fmla="*/ 27 w 31"/>
                <a:gd name="T1" fmla="*/ 24 h 32"/>
                <a:gd name="T2" fmla="*/ 8 w 31"/>
                <a:gd name="T3" fmla="*/ 28 h 32"/>
                <a:gd name="T4" fmla="*/ 4 w 31"/>
                <a:gd name="T5" fmla="*/ 9 h 32"/>
                <a:gd name="T6" fmla="*/ 23 w 31"/>
                <a:gd name="T7" fmla="*/ 5 h 32"/>
                <a:gd name="T8" fmla="*/ 27 w 31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4"/>
                  </a:moveTo>
                  <a:cubicBezTo>
                    <a:pt x="23" y="30"/>
                    <a:pt x="15" y="32"/>
                    <a:pt x="8" y="28"/>
                  </a:cubicBezTo>
                  <a:cubicBezTo>
                    <a:pt x="2" y="24"/>
                    <a:pt x="0" y="15"/>
                    <a:pt x="4" y="9"/>
                  </a:cubicBezTo>
                  <a:cubicBezTo>
                    <a:pt x="8" y="2"/>
                    <a:pt x="17" y="0"/>
                    <a:pt x="23" y="5"/>
                  </a:cubicBezTo>
                  <a:cubicBezTo>
                    <a:pt x="30" y="9"/>
                    <a:pt x="31" y="17"/>
                    <a:pt x="27" y="24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220"/>
            <p:cNvSpPr>
              <a:spLocks/>
            </p:cNvSpPr>
            <p:nvPr/>
          </p:nvSpPr>
          <p:spPr bwMode="auto">
            <a:xfrm>
              <a:off x="236537" y="6203950"/>
              <a:ext cx="322263" cy="255588"/>
            </a:xfrm>
            <a:custGeom>
              <a:avLst/>
              <a:gdLst>
                <a:gd name="T0" fmla="*/ 63 w 86"/>
                <a:gd name="T1" fmla="*/ 68 h 68"/>
                <a:gd name="T2" fmla="*/ 66 w 86"/>
                <a:gd name="T3" fmla="*/ 66 h 68"/>
                <a:gd name="T4" fmla="*/ 76 w 86"/>
                <a:gd name="T5" fmla="*/ 20 h 68"/>
                <a:gd name="T6" fmla="*/ 31 w 86"/>
                <a:gd name="T7" fmla="*/ 10 h 68"/>
                <a:gd name="T8" fmla="*/ 18 w 86"/>
                <a:gd name="T9" fmla="*/ 49 h 68"/>
                <a:gd name="T10" fmla="*/ 14 w 86"/>
                <a:gd name="T11" fmla="*/ 44 h 68"/>
                <a:gd name="T12" fmla="*/ 0 w 86"/>
                <a:gd name="T13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8">
                  <a:moveTo>
                    <a:pt x="63" y="68"/>
                  </a:moveTo>
                  <a:cubicBezTo>
                    <a:pt x="64" y="67"/>
                    <a:pt x="65" y="66"/>
                    <a:pt x="66" y="66"/>
                  </a:cubicBezTo>
                  <a:cubicBezTo>
                    <a:pt x="82" y="56"/>
                    <a:pt x="86" y="36"/>
                    <a:pt x="76" y="20"/>
                  </a:cubicBezTo>
                  <a:cubicBezTo>
                    <a:pt x="67" y="5"/>
                    <a:pt x="46" y="0"/>
                    <a:pt x="31" y="10"/>
                  </a:cubicBezTo>
                  <a:cubicBezTo>
                    <a:pt x="18" y="19"/>
                    <a:pt x="13" y="35"/>
                    <a:pt x="18" y="4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221"/>
            <p:cNvSpPr>
              <a:spLocks/>
            </p:cNvSpPr>
            <p:nvPr/>
          </p:nvSpPr>
          <p:spPr bwMode="auto">
            <a:xfrm>
              <a:off x="330200" y="6432550"/>
              <a:ext cx="33338" cy="26988"/>
            </a:xfrm>
            <a:custGeom>
              <a:avLst/>
              <a:gdLst>
                <a:gd name="T0" fmla="*/ 1 w 9"/>
                <a:gd name="T1" fmla="*/ 7 h 7"/>
                <a:gd name="T2" fmla="*/ 4 w 9"/>
                <a:gd name="T3" fmla="*/ 5 h 7"/>
                <a:gd name="T4" fmla="*/ 0 w 9"/>
                <a:gd name="T5" fmla="*/ 0 h 7"/>
                <a:gd name="T6" fmla="*/ 9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3" y="6"/>
                    <a:pt x="4" y="5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7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222"/>
            <p:cNvSpPr>
              <a:spLocks/>
            </p:cNvSpPr>
            <p:nvPr/>
          </p:nvSpPr>
          <p:spPr bwMode="auto">
            <a:xfrm>
              <a:off x="-112713" y="6459538"/>
              <a:ext cx="349250" cy="236538"/>
            </a:xfrm>
            <a:custGeom>
              <a:avLst/>
              <a:gdLst>
                <a:gd name="T0" fmla="*/ 68 w 93"/>
                <a:gd name="T1" fmla="*/ 0 h 63"/>
                <a:gd name="T2" fmla="*/ 0 w 93"/>
                <a:gd name="T3" fmla="*/ 41 h 63"/>
                <a:gd name="T4" fmla="*/ 38 w 93"/>
                <a:gd name="T5" fmla="*/ 48 h 63"/>
                <a:gd name="T6" fmla="*/ 93 w 93"/>
                <a:gd name="T7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3">
                  <a:moveTo>
                    <a:pt x="68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6" y="63"/>
                    <a:pt x="38" y="48"/>
                  </a:cubicBezTo>
                  <a:cubicBezTo>
                    <a:pt x="50" y="41"/>
                    <a:pt x="74" y="26"/>
                    <a:pt x="93" y="15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223"/>
            <p:cNvSpPr>
              <a:spLocks/>
            </p:cNvSpPr>
            <p:nvPr/>
          </p:nvSpPr>
          <p:spPr bwMode="auto">
            <a:xfrm>
              <a:off x="360362" y="6286500"/>
              <a:ext cx="115888" cy="119063"/>
            </a:xfrm>
            <a:custGeom>
              <a:avLst/>
              <a:gdLst>
                <a:gd name="T0" fmla="*/ 27 w 31"/>
                <a:gd name="T1" fmla="*/ 8 h 32"/>
                <a:gd name="T2" fmla="*/ 8 w 31"/>
                <a:gd name="T3" fmla="*/ 4 h 32"/>
                <a:gd name="T4" fmla="*/ 4 w 31"/>
                <a:gd name="T5" fmla="*/ 23 h 32"/>
                <a:gd name="T6" fmla="*/ 23 w 31"/>
                <a:gd name="T7" fmla="*/ 28 h 32"/>
                <a:gd name="T8" fmla="*/ 27 w 31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8"/>
                  </a:moveTo>
                  <a:cubicBezTo>
                    <a:pt x="23" y="2"/>
                    <a:pt x="15" y="0"/>
                    <a:pt x="8" y="4"/>
                  </a:cubicBezTo>
                  <a:cubicBezTo>
                    <a:pt x="2" y="8"/>
                    <a:pt x="0" y="17"/>
                    <a:pt x="4" y="23"/>
                  </a:cubicBezTo>
                  <a:cubicBezTo>
                    <a:pt x="8" y="30"/>
                    <a:pt x="17" y="32"/>
                    <a:pt x="23" y="28"/>
                  </a:cubicBezTo>
                  <a:cubicBezTo>
                    <a:pt x="30" y="24"/>
                    <a:pt x="31" y="15"/>
                    <a:pt x="27" y="8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224"/>
            <p:cNvSpPr>
              <a:spLocks noChangeArrowheads="1"/>
            </p:cNvSpPr>
            <p:nvPr/>
          </p:nvSpPr>
          <p:spPr bwMode="auto">
            <a:xfrm>
              <a:off x="231775" y="6440488"/>
              <a:ext cx="22225" cy="222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341416" y="5493941"/>
            <a:ext cx="660400" cy="563563"/>
            <a:chOff x="2517775" y="6127750"/>
            <a:chExt cx="660400" cy="563563"/>
          </a:xfrm>
        </p:grpSpPr>
        <p:sp>
          <p:nvSpPr>
            <p:cNvPr id="163" name="Freeform 225"/>
            <p:cNvSpPr>
              <a:spLocks/>
            </p:cNvSpPr>
            <p:nvPr/>
          </p:nvSpPr>
          <p:spPr bwMode="auto">
            <a:xfrm>
              <a:off x="2517775" y="6240463"/>
              <a:ext cx="615950" cy="450850"/>
            </a:xfrm>
            <a:custGeom>
              <a:avLst/>
              <a:gdLst>
                <a:gd name="T0" fmla="*/ 164 w 164"/>
                <a:gd name="T1" fmla="*/ 0 h 120"/>
                <a:gd name="T2" fmla="*/ 164 w 164"/>
                <a:gd name="T3" fmla="*/ 112 h 120"/>
                <a:gd name="T4" fmla="*/ 156 w 164"/>
                <a:gd name="T5" fmla="*/ 120 h 120"/>
                <a:gd name="T6" fmla="*/ 8 w 164"/>
                <a:gd name="T7" fmla="*/ 120 h 120"/>
                <a:gd name="T8" fmla="*/ 0 w 164"/>
                <a:gd name="T9" fmla="*/ 112 h 120"/>
                <a:gd name="T10" fmla="*/ 0 w 164"/>
                <a:gd name="T11" fmla="*/ 8 h 120"/>
                <a:gd name="T12" fmla="*/ 8 w 164"/>
                <a:gd name="T13" fmla="*/ 0 h 120"/>
                <a:gd name="T14" fmla="*/ 126 w 164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20">
                  <a:moveTo>
                    <a:pt x="164" y="0"/>
                  </a:moveTo>
                  <a:cubicBezTo>
                    <a:pt x="164" y="112"/>
                    <a:pt x="164" y="112"/>
                    <a:pt x="164" y="112"/>
                  </a:cubicBezTo>
                  <a:cubicBezTo>
                    <a:pt x="164" y="117"/>
                    <a:pt x="161" y="120"/>
                    <a:pt x="15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7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Freeform 226"/>
            <p:cNvSpPr>
              <a:spLocks/>
            </p:cNvSpPr>
            <p:nvPr/>
          </p:nvSpPr>
          <p:spPr bwMode="auto">
            <a:xfrm>
              <a:off x="2820987" y="6127750"/>
              <a:ext cx="357188" cy="357188"/>
            </a:xfrm>
            <a:custGeom>
              <a:avLst/>
              <a:gdLst>
                <a:gd name="T0" fmla="*/ 27 w 95"/>
                <a:gd name="T1" fmla="*/ 85 h 95"/>
                <a:gd name="T2" fmla="*/ 13 w 95"/>
                <a:gd name="T3" fmla="*/ 92 h 95"/>
                <a:gd name="T4" fmla="*/ 7 w 95"/>
                <a:gd name="T5" fmla="*/ 94 h 95"/>
                <a:gd name="T6" fmla="*/ 1 w 95"/>
                <a:gd name="T7" fmla="*/ 88 h 95"/>
                <a:gd name="T8" fmla="*/ 3 w 95"/>
                <a:gd name="T9" fmla="*/ 82 h 95"/>
                <a:gd name="T10" fmla="*/ 10 w 95"/>
                <a:gd name="T11" fmla="*/ 68 h 95"/>
                <a:gd name="T12" fmla="*/ 75 w 95"/>
                <a:gd name="T13" fmla="*/ 4 h 95"/>
                <a:gd name="T14" fmla="*/ 86 w 95"/>
                <a:gd name="T15" fmla="*/ 4 h 95"/>
                <a:gd name="T16" fmla="*/ 91 w 95"/>
                <a:gd name="T17" fmla="*/ 9 h 95"/>
                <a:gd name="T18" fmla="*/ 91 w 95"/>
                <a:gd name="T19" fmla="*/ 20 h 95"/>
                <a:gd name="T20" fmla="*/ 27 w 95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27" y="85"/>
                  </a:moveTo>
                  <a:cubicBezTo>
                    <a:pt x="24" y="88"/>
                    <a:pt x="18" y="91"/>
                    <a:pt x="13" y="92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3" y="95"/>
                    <a:pt x="0" y="92"/>
                    <a:pt x="1" y="88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8"/>
                    <a:pt x="7" y="72"/>
                    <a:pt x="10" y="68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8" y="0"/>
                    <a:pt x="83" y="0"/>
                    <a:pt x="86" y="4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5" y="12"/>
                    <a:pt x="95" y="17"/>
                    <a:pt x="91" y="20"/>
                  </a:cubicBezTo>
                  <a:lnTo>
                    <a:pt x="27" y="85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Freeform 227"/>
            <p:cNvSpPr>
              <a:spLocks/>
            </p:cNvSpPr>
            <p:nvPr/>
          </p:nvSpPr>
          <p:spPr bwMode="auto">
            <a:xfrm>
              <a:off x="2732087" y="6319838"/>
              <a:ext cx="325438" cy="296863"/>
            </a:xfrm>
            <a:custGeom>
              <a:avLst/>
              <a:gdLst>
                <a:gd name="T0" fmla="*/ 123 w 205"/>
                <a:gd name="T1" fmla="*/ 0 h 187"/>
                <a:gd name="T2" fmla="*/ 0 w 205"/>
                <a:gd name="T3" fmla="*/ 0 h 187"/>
                <a:gd name="T4" fmla="*/ 0 w 205"/>
                <a:gd name="T5" fmla="*/ 187 h 187"/>
                <a:gd name="T6" fmla="*/ 205 w 205"/>
                <a:gd name="T7" fmla="*/ 187 h 187"/>
                <a:gd name="T8" fmla="*/ 205 w 205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87">
                  <a:moveTo>
                    <a:pt x="123" y="0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205" y="187"/>
                  </a:lnTo>
                  <a:lnTo>
                    <a:pt x="205" y="0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Rectangle 228"/>
            <p:cNvSpPr>
              <a:spLocks noChangeArrowheads="1"/>
            </p:cNvSpPr>
            <p:nvPr/>
          </p:nvSpPr>
          <p:spPr bwMode="auto">
            <a:xfrm>
              <a:off x="2589212" y="6319838"/>
              <a:ext cx="77788" cy="71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Rectangle 229"/>
            <p:cNvSpPr>
              <a:spLocks noChangeArrowheads="1"/>
            </p:cNvSpPr>
            <p:nvPr/>
          </p:nvSpPr>
          <p:spPr bwMode="auto">
            <a:xfrm>
              <a:off x="2589212" y="6432550"/>
              <a:ext cx="77788" cy="71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Rectangle 230"/>
            <p:cNvSpPr>
              <a:spLocks noChangeArrowheads="1"/>
            </p:cNvSpPr>
            <p:nvPr/>
          </p:nvSpPr>
          <p:spPr bwMode="auto">
            <a:xfrm>
              <a:off x="2589212" y="6545263"/>
              <a:ext cx="77788" cy="71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878239" y="6036072"/>
            <a:ext cx="555625" cy="558801"/>
            <a:chOff x="3860800" y="6124575"/>
            <a:chExt cx="555625" cy="558801"/>
          </a:xfrm>
        </p:grpSpPr>
        <p:sp>
          <p:nvSpPr>
            <p:cNvPr id="156" name="Freeform 231"/>
            <p:cNvSpPr>
              <a:spLocks/>
            </p:cNvSpPr>
            <p:nvPr/>
          </p:nvSpPr>
          <p:spPr bwMode="auto">
            <a:xfrm>
              <a:off x="4217987" y="6481763"/>
              <a:ext cx="198438" cy="201613"/>
            </a:xfrm>
            <a:custGeom>
              <a:avLst/>
              <a:gdLst>
                <a:gd name="T0" fmla="*/ 0 w 53"/>
                <a:gd name="T1" fmla="*/ 9 h 54"/>
                <a:gd name="T2" fmla="*/ 6 w 53"/>
                <a:gd name="T3" fmla="*/ 19 h 54"/>
                <a:gd name="T4" fmla="*/ 39 w 53"/>
                <a:gd name="T5" fmla="*/ 51 h 54"/>
                <a:gd name="T6" fmla="*/ 50 w 53"/>
                <a:gd name="T7" fmla="*/ 51 h 54"/>
                <a:gd name="T8" fmla="*/ 50 w 53"/>
                <a:gd name="T9" fmla="*/ 39 h 54"/>
                <a:gd name="T10" fmla="*/ 19 w 53"/>
                <a:gd name="T11" fmla="*/ 6 h 54"/>
                <a:gd name="T12" fmla="*/ 8 w 53"/>
                <a:gd name="T13" fmla="*/ 0 h 54"/>
                <a:gd name="T14" fmla="*/ 1 w 53"/>
                <a:gd name="T15" fmla="*/ 2 h 54"/>
                <a:gd name="T16" fmla="*/ 0 w 53"/>
                <a:gd name="T1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4">
                  <a:moveTo>
                    <a:pt x="0" y="9"/>
                  </a:moveTo>
                  <a:cubicBezTo>
                    <a:pt x="0" y="11"/>
                    <a:pt x="3" y="16"/>
                    <a:pt x="6" y="19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2" y="54"/>
                    <a:pt x="47" y="54"/>
                    <a:pt x="50" y="51"/>
                  </a:cubicBezTo>
                  <a:cubicBezTo>
                    <a:pt x="53" y="47"/>
                    <a:pt x="53" y="42"/>
                    <a:pt x="50" y="3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3"/>
                    <a:pt x="11" y="0"/>
                    <a:pt x="8" y="0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232"/>
            <p:cNvSpPr>
              <a:spLocks noChangeArrowheads="1"/>
            </p:cNvSpPr>
            <p:nvPr/>
          </p:nvSpPr>
          <p:spPr bwMode="auto">
            <a:xfrm>
              <a:off x="3860800" y="6124575"/>
              <a:ext cx="368300" cy="368300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Freeform 233"/>
            <p:cNvSpPr>
              <a:spLocks/>
            </p:cNvSpPr>
            <p:nvPr/>
          </p:nvSpPr>
          <p:spPr bwMode="auto">
            <a:xfrm>
              <a:off x="4206875" y="6470650"/>
              <a:ext cx="14288" cy="19050"/>
            </a:xfrm>
            <a:custGeom>
              <a:avLst/>
              <a:gdLst>
                <a:gd name="T0" fmla="*/ 9 w 9"/>
                <a:gd name="T1" fmla="*/ 12 h 12"/>
                <a:gd name="T2" fmla="*/ 0 w 9"/>
                <a:gd name="T3" fmla="*/ 0 h 12"/>
                <a:gd name="T4" fmla="*/ 9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0" y="0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Line 234"/>
            <p:cNvSpPr>
              <a:spLocks noChangeShapeType="1"/>
            </p:cNvSpPr>
            <p:nvPr/>
          </p:nvSpPr>
          <p:spPr bwMode="auto">
            <a:xfrm flipH="1" flipV="1">
              <a:off x="4206875" y="6470650"/>
              <a:ext cx="14288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Line 235"/>
            <p:cNvSpPr>
              <a:spLocks noChangeShapeType="1"/>
            </p:cNvSpPr>
            <p:nvPr/>
          </p:nvSpPr>
          <p:spPr bwMode="auto">
            <a:xfrm flipH="1" flipV="1">
              <a:off x="4206875" y="6470650"/>
              <a:ext cx="14288" cy="190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Line 236"/>
            <p:cNvSpPr>
              <a:spLocks noChangeShapeType="1"/>
            </p:cNvSpPr>
            <p:nvPr/>
          </p:nvSpPr>
          <p:spPr bwMode="auto">
            <a:xfrm>
              <a:off x="4044950" y="6240463"/>
              <a:ext cx="0" cy="1428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Line 237"/>
            <p:cNvSpPr>
              <a:spLocks noChangeShapeType="1"/>
            </p:cNvSpPr>
            <p:nvPr/>
          </p:nvSpPr>
          <p:spPr bwMode="auto">
            <a:xfrm>
              <a:off x="3973512" y="6311900"/>
              <a:ext cx="142875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62216" y="5362972"/>
            <a:ext cx="558800" cy="558801"/>
            <a:chOff x="5164137" y="6124575"/>
            <a:chExt cx="558800" cy="558801"/>
          </a:xfrm>
        </p:grpSpPr>
        <p:sp>
          <p:nvSpPr>
            <p:cNvPr id="150" name="Freeform 238"/>
            <p:cNvSpPr>
              <a:spLocks/>
            </p:cNvSpPr>
            <p:nvPr/>
          </p:nvSpPr>
          <p:spPr bwMode="auto">
            <a:xfrm>
              <a:off x="5519737" y="6481763"/>
              <a:ext cx="203200" cy="201613"/>
            </a:xfrm>
            <a:custGeom>
              <a:avLst/>
              <a:gdLst>
                <a:gd name="T0" fmla="*/ 1 w 54"/>
                <a:gd name="T1" fmla="*/ 9 h 54"/>
                <a:gd name="T2" fmla="*/ 7 w 54"/>
                <a:gd name="T3" fmla="*/ 19 h 54"/>
                <a:gd name="T4" fmla="*/ 40 w 54"/>
                <a:gd name="T5" fmla="*/ 51 h 54"/>
                <a:gd name="T6" fmla="*/ 51 w 54"/>
                <a:gd name="T7" fmla="*/ 51 h 54"/>
                <a:gd name="T8" fmla="*/ 51 w 54"/>
                <a:gd name="T9" fmla="*/ 39 h 54"/>
                <a:gd name="T10" fmla="*/ 20 w 54"/>
                <a:gd name="T11" fmla="*/ 6 h 54"/>
                <a:gd name="T12" fmla="*/ 9 w 54"/>
                <a:gd name="T13" fmla="*/ 0 h 54"/>
                <a:gd name="T14" fmla="*/ 2 w 54"/>
                <a:gd name="T15" fmla="*/ 2 h 54"/>
                <a:gd name="T16" fmla="*/ 1 w 54"/>
                <a:gd name="T1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1" y="9"/>
                  </a:moveTo>
                  <a:cubicBezTo>
                    <a:pt x="1" y="11"/>
                    <a:pt x="3" y="16"/>
                    <a:pt x="7" y="1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4"/>
                    <a:pt x="48" y="54"/>
                    <a:pt x="51" y="51"/>
                  </a:cubicBezTo>
                  <a:cubicBezTo>
                    <a:pt x="54" y="47"/>
                    <a:pt x="54" y="42"/>
                    <a:pt x="51" y="3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3"/>
                    <a:pt x="12" y="0"/>
                    <a:pt x="9" y="0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6"/>
                    <a:pt x="1" y="9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Oval 239"/>
            <p:cNvSpPr>
              <a:spLocks noChangeArrowheads="1"/>
            </p:cNvSpPr>
            <p:nvPr/>
          </p:nvSpPr>
          <p:spPr bwMode="auto">
            <a:xfrm>
              <a:off x="5164137" y="6124575"/>
              <a:ext cx="371475" cy="368300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240"/>
            <p:cNvSpPr>
              <a:spLocks/>
            </p:cNvSpPr>
            <p:nvPr/>
          </p:nvSpPr>
          <p:spPr bwMode="auto">
            <a:xfrm>
              <a:off x="5511800" y="6470650"/>
              <a:ext cx="15875" cy="19050"/>
            </a:xfrm>
            <a:custGeom>
              <a:avLst/>
              <a:gdLst>
                <a:gd name="T0" fmla="*/ 10 w 10"/>
                <a:gd name="T1" fmla="*/ 12 h 12"/>
                <a:gd name="T2" fmla="*/ 0 w 10"/>
                <a:gd name="T3" fmla="*/ 0 h 12"/>
                <a:gd name="T4" fmla="*/ 10 w 1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0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Line 241"/>
            <p:cNvSpPr>
              <a:spLocks noChangeShapeType="1"/>
            </p:cNvSpPr>
            <p:nvPr/>
          </p:nvSpPr>
          <p:spPr bwMode="auto">
            <a:xfrm flipH="1" flipV="1">
              <a:off x="5511800" y="6470650"/>
              <a:ext cx="15875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Line 242"/>
            <p:cNvSpPr>
              <a:spLocks noChangeShapeType="1"/>
            </p:cNvSpPr>
            <p:nvPr/>
          </p:nvSpPr>
          <p:spPr bwMode="auto">
            <a:xfrm flipH="1" flipV="1">
              <a:off x="5511800" y="6470650"/>
              <a:ext cx="15875" cy="1905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Line 243"/>
            <p:cNvSpPr>
              <a:spLocks noChangeShapeType="1"/>
            </p:cNvSpPr>
            <p:nvPr/>
          </p:nvSpPr>
          <p:spPr bwMode="auto">
            <a:xfrm>
              <a:off x="5280025" y="6311900"/>
              <a:ext cx="138113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9648" y="5153423"/>
            <a:ext cx="566738" cy="481013"/>
            <a:chOff x="6462713" y="6199188"/>
            <a:chExt cx="566738" cy="481013"/>
          </a:xfrm>
        </p:grpSpPr>
        <p:sp>
          <p:nvSpPr>
            <p:cNvPr id="146" name="Freeform 244"/>
            <p:cNvSpPr>
              <a:spLocks/>
            </p:cNvSpPr>
            <p:nvPr/>
          </p:nvSpPr>
          <p:spPr bwMode="auto">
            <a:xfrm>
              <a:off x="6462713" y="6465888"/>
              <a:ext cx="465138" cy="214313"/>
            </a:xfrm>
            <a:custGeom>
              <a:avLst/>
              <a:gdLst>
                <a:gd name="T0" fmla="*/ 42 w 124"/>
                <a:gd name="T1" fmla="*/ 0 h 57"/>
                <a:gd name="T2" fmla="*/ 8 w 124"/>
                <a:gd name="T3" fmla="*/ 0 h 57"/>
                <a:gd name="T4" fmla="*/ 0 w 124"/>
                <a:gd name="T5" fmla="*/ 8 h 57"/>
                <a:gd name="T6" fmla="*/ 0 w 124"/>
                <a:gd name="T7" fmla="*/ 49 h 57"/>
                <a:gd name="T8" fmla="*/ 8 w 124"/>
                <a:gd name="T9" fmla="*/ 57 h 57"/>
                <a:gd name="T10" fmla="*/ 124 w 12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57">
                  <a:moveTo>
                    <a:pt x="4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24" y="57"/>
                    <a:pt x="124" y="57"/>
                    <a:pt x="124" y="57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245"/>
            <p:cNvSpPr>
              <a:spLocks/>
            </p:cNvSpPr>
            <p:nvPr/>
          </p:nvSpPr>
          <p:spPr bwMode="auto">
            <a:xfrm>
              <a:off x="6515100" y="6210300"/>
              <a:ext cx="307975" cy="461963"/>
            </a:xfrm>
            <a:custGeom>
              <a:avLst/>
              <a:gdLst>
                <a:gd name="T0" fmla="*/ 80 w 82"/>
                <a:gd name="T1" fmla="*/ 40 h 123"/>
                <a:gd name="T2" fmla="*/ 44 w 82"/>
                <a:gd name="T3" fmla="*/ 3 h 123"/>
                <a:gd name="T4" fmla="*/ 32 w 82"/>
                <a:gd name="T5" fmla="*/ 3 h 123"/>
                <a:gd name="T6" fmla="*/ 3 w 82"/>
                <a:gd name="T7" fmla="*/ 32 h 123"/>
                <a:gd name="T8" fmla="*/ 3 w 82"/>
                <a:gd name="T9" fmla="*/ 44 h 123"/>
                <a:gd name="T10" fmla="*/ 82 w 82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3">
                  <a:moveTo>
                    <a:pt x="80" y="40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1" y="0"/>
                    <a:pt x="35" y="0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41"/>
                    <a:pt x="3" y="44"/>
                  </a:cubicBezTo>
                  <a:cubicBezTo>
                    <a:pt x="82" y="123"/>
                    <a:pt x="82" y="123"/>
                    <a:pt x="82" y="123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246"/>
            <p:cNvSpPr>
              <a:spLocks/>
            </p:cNvSpPr>
            <p:nvPr/>
          </p:nvSpPr>
          <p:spPr bwMode="auto">
            <a:xfrm>
              <a:off x="6815138" y="6199188"/>
              <a:ext cx="214313" cy="481013"/>
            </a:xfrm>
            <a:custGeom>
              <a:avLst/>
              <a:gdLst>
                <a:gd name="T0" fmla="*/ 49 w 57"/>
                <a:gd name="T1" fmla="*/ 128 h 128"/>
                <a:gd name="T2" fmla="*/ 57 w 57"/>
                <a:gd name="T3" fmla="*/ 120 h 128"/>
                <a:gd name="T4" fmla="*/ 57 w 57"/>
                <a:gd name="T5" fmla="*/ 8 h 128"/>
                <a:gd name="T6" fmla="*/ 49 w 57"/>
                <a:gd name="T7" fmla="*/ 0 h 128"/>
                <a:gd name="T8" fmla="*/ 8 w 57"/>
                <a:gd name="T9" fmla="*/ 0 h 128"/>
                <a:gd name="T10" fmla="*/ 0 w 57"/>
                <a:gd name="T11" fmla="*/ 8 h 128"/>
                <a:gd name="T12" fmla="*/ 0 w 57"/>
                <a:gd name="T13" fmla="*/ 120 h 128"/>
                <a:gd name="T14" fmla="*/ 8 w 57"/>
                <a:gd name="T15" fmla="*/ 128 h 128"/>
                <a:gd name="T16" fmla="*/ 49 w 5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28">
                  <a:moveTo>
                    <a:pt x="49" y="128"/>
                  </a:moveTo>
                  <a:cubicBezTo>
                    <a:pt x="54" y="128"/>
                    <a:pt x="57" y="124"/>
                    <a:pt x="57" y="12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4"/>
                    <a:pt x="54" y="0"/>
                    <a:pt x="4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lnTo>
                    <a:pt x="49" y="12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Oval 247"/>
            <p:cNvSpPr>
              <a:spLocks noChangeArrowheads="1"/>
            </p:cNvSpPr>
            <p:nvPr/>
          </p:nvSpPr>
          <p:spPr bwMode="auto">
            <a:xfrm>
              <a:off x="6859588" y="6605588"/>
              <a:ext cx="33338" cy="333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648181" y="5170885"/>
            <a:ext cx="495301" cy="495300"/>
            <a:chOff x="7816850" y="6196013"/>
            <a:chExt cx="495301" cy="495300"/>
          </a:xfrm>
        </p:grpSpPr>
        <p:sp>
          <p:nvSpPr>
            <p:cNvPr id="129" name="Line 248"/>
            <p:cNvSpPr>
              <a:spLocks noChangeShapeType="1"/>
            </p:cNvSpPr>
            <p:nvPr/>
          </p:nvSpPr>
          <p:spPr bwMode="auto">
            <a:xfrm flipV="1">
              <a:off x="7858125" y="6278563"/>
              <a:ext cx="0" cy="1270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Line 249"/>
            <p:cNvSpPr>
              <a:spLocks noChangeShapeType="1"/>
            </p:cNvSpPr>
            <p:nvPr/>
          </p:nvSpPr>
          <p:spPr bwMode="auto">
            <a:xfrm flipV="1">
              <a:off x="7858125" y="6481763"/>
              <a:ext cx="0" cy="1349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Line 250"/>
            <p:cNvSpPr>
              <a:spLocks noChangeShapeType="1"/>
            </p:cNvSpPr>
            <p:nvPr/>
          </p:nvSpPr>
          <p:spPr bwMode="auto">
            <a:xfrm flipH="1">
              <a:off x="7896225" y="6654800"/>
              <a:ext cx="130175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Line 251"/>
            <p:cNvSpPr>
              <a:spLocks noChangeShapeType="1"/>
            </p:cNvSpPr>
            <p:nvPr/>
          </p:nvSpPr>
          <p:spPr bwMode="auto">
            <a:xfrm flipH="1">
              <a:off x="8102600" y="6654800"/>
              <a:ext cx="13493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Line 252"/>
            <p:cNvSpPr>
              <a:spLocks noChangeShapeType="1"/>
            </p:cNvSpPr>
            <p:nvPr/>
          </p:nvSpPr>
          <p:spPr bwMode="auto">
            <a:xfrm>
              <a:off x="8274050" y="6481763"/>
              <a:ext cx="0" cy="1349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Line 253"/>
            <p:cNvSpPr>
              <a:spLocks noChangeShapeType="1"/>
            </p:cNvSpPr>
            <p:nvPr/>
          </p:nvSpPr>
          <p:spPr bwMode="auto">
            <a:xfrm>
              <a:off x="8274050" y="6278563"/>
              <a:ext cx="0" cy="1270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Line 254"/>
            <p:cNvSpPr>
              <a:spLocks noChangeShapeType="1"/>
            </p:cNvSpPr>
            <p:nvPr/>
          </p:nvSpPr>
          <p:spPr bwMode="auto">
            <a:xfrm>
              <a:off x="8102600" y="6237288"/>
              <a:ext cx="13493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Line 255"/>
            <p:cNvSpPr>
              <a:spLocks noChangeShapeType="1"/>
            </p:cNvSpPr>
            <p:nvPr/>
          </p:nvSpPr>
          <p:spPr bwMode="auto">
            <a:xfrm>
              <a:off x="7896225" y="6237288"/>
              <a:ext cx="130175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Rectangle 256"/>
            <p:cNvSpPr>
              <a:spLocks noChangeArrowheads="1"/>
            </p:cNvSpPr>
            <p:nvPr/>
          </p:nvSpPr>
          <p:spPr bwMode="auto">
            <a:xfrm>
              <a:off x="7816850" y="6196013"/>
              <a:ext cx="79375" cy="79375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Rectangle 257"/>
            <p:cNvSpPr>
              <a:spLocks noChangeArrowheads="1"/>
            </p:cNvSpPr>
            <p:nvPr/>
          </p:nvSpPr>
          <p:spPr bwMode="auto">
            <a:xfrm>
              <a:off x="8237538" y="6196013"/>
              <a:ext cx="74613" cy="79375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Rectangle 258"/>
            <p:cNvSpPr>
              <a:spLocks noChangeArrowheads="1"/>
            </p:cNvSpPr>
            <p:nvPr/>
          </p:nvSpPr>
          <p:spPr bwMode="auto">
            <a:xfrm>
              <a:off x="7816850" y="6405563"/>
              <a:ext cx="79375" cy="76200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Rectangle 259"/>
            <p:cNvSpPr>
              <a:spLocks noChangeArrowheads="1"/>
            </p:cNvSpPr>
            <p:nvPr/>
          </p:nvSpPr>
          <p:spPr bwMode="auto">
            <a:xfrm>
              <a:off x="8237538" y="6405563"/>
              <a:ext cx="74613" cy="76200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Rectangle 260"/>
            <p:cNvSpPr>
              <a:spLocks noChangeArrowheads="1"/>
            </p:cNvSpPr>
            <p:nvPr/>
          </p:nvSpPr>
          <p:spPr bwMode="auto">
            <a:xfrm>
              <a:off x="8026400" y="6196013"/>
              <a:ext cx="76200" cy="79375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Rectangle 261"/>
            <p:cNvSpPr>
              <a:spLocks noChangeArrowheads="1"/>
            </p:cNvSpPr>
            <p:nvPr/>
          </p:nvSpPr>
          <p:spPr bwMode="auto">
            <a:xfrm>
              <a:off x="7816850" y="6616700"/>
              <a:ext cx="79375" cy="74613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Rectangle 262"/>
            <p:cNvSpPr>
              <a:spLocks noChangeArrowheads="1"/>
            </p:cNvSpPr>
            <p:nvPr/>
          </p:nvSpPr>
          <p:spPr bwMode="auto">
            <a:xfrm>
              <a:off x="8237538" y="6616700"/>
              <a:ext cx="74613" cy="74613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Rectangle 263"/>
            <p:cNvSpPr>
              <a:spLocks noChangeArrowheads="1"/>
            </p:cNvSpPr>
            <p:nvPr/>
          </p:nvSpPr>
          <p:spPr bwMode="auto">
            <a:xfrm>
              <a:off x="8026400" y="6616700"/>
              <a:ext cx="76200" cy="74613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Rectangle 264"/>
            <p:cNvSpPr>
              <a:spLocks noChangeArrowheads="1"/>
            </p:cNvSpPr>
            <p:nvPr/>
          </p:nvSpPr>
          <p:spPr bwMode="auto">
            <a:xfrm>
              <a:off x="8056563" y="6435725"/>
              <a:ext cx="19050" cy="19050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783240" y="4490640"/>
            <a:ext cx="558800" cy="547688"/>
            <a:chOff x="9082088" y="6143625"/>
            <a:chExt cx="558800" cy="547688"/>
          </a:xfrm>
        </p:grpSpPr>
        <p:sp>
          <p:nvSpPr>
            <p:cNvPr id="126" name="Oval 265"/>
            <p:cNvSpPr>
              <a:spLocks noChangeArrowheads="1"/>
            </p:cNvSpPr>
            <p:nvPr/>
          </p:nvSpPr>
          <p:spPr bwMode="auto">
            <a:xfrm>
              <a:off x="9082088" y="6350000"/>
              <a:ext cx="341313" cy="341313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266"/>
            <p:cNvSpPr>
              <a:spLocks noChangeArrowheads="1"/>
            </p:cNvSpPr>
            <p:nvPr/>
          </p:nvSpPr>
          <p:spPr bwMode="auto">
            <a:xfrm>
              <a:off x="9299575" y="6350000"/>
              <a:ext cx="341313" cy="341313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267"/>
            <p:cNvSpPr>
              <a:spLocks noChangeArrowheads="1"/>
            </p:cNvSpPr>
            <p:nvPr/>
          </p:nvSpPr>
          <p:spPr bwMode="auto">
            <a:xfrm>
              <a:off x="9190038" y="6143625"/>
              <a:ext cx="341313" cy="346075"/>
            </a:xfrm>
            <a:prstGeom prst="ellips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657958" y="4813697"/>
            <a:ext cx="498475" cy="596900"/>
            <a:chOff x="11720513" y="6094413"/>
            <a:chExt cx="498475" cy="596900"/>
          </a:xfrm>
        </p:grpSpPr>
        <p:sp>
          <p:nvSpPr>
            <p:cNvPr id="122" name="Freeform 268"/>
            <p:cNvSpPr>
              <a:spLocks/>
            </p:cNvSpPr>
            <p:nvPr/>
          </p:nvSpPr>
          <p:spPr bwMode="auto">
            <a:xfrm>
              <a:off x="11971338" y="6245225"/>
              <a:ext cx="247650" cy="446088"/>
            </a:xfrm>
            <a:custGeom>
              <a:avLst/>
              <a:gdLst>
                <a:gd name="T0" fmla="*/ 156 w 156"/>
                <a:gd name="T1" fmla="*/ 187 h 281"/>
                <a:gd name="T2" fmla="*/ 0 w 156"/>
                <a:gd name="T3" fmla="*/ 281 h 281"/>
                <a:gd name="T4" fmla="*/ 0 w 156"/>
                <a:gd name="T5" fmla="*/ 92 h 281"/>
                <a:gd name="T6" fmla="*/ 156 w 156"/>
                <a:gd name="T7" fmla="*/ 0 h 281"/>
                <a:gd name="T8" fmla="*/ 156 w 156"/>
                <a:gd name="T9" fmla="*/ 18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81">
                  <a:moveTo>
                    <a:pt x="156" y="187"/>
                  </a:moveTo>
                  <a:lnTo>
                    <a:pt x="0" y="281"/>
                  </a:lnTo>
                  <a:lnTo>
                    <a:pt x="0" y="92"/>
                  </a:lnTo>
                  <a:lnTo>
                    <a:pt x="156" y="0"/>
                  </a:lnTo>
                  <a:lnTo>
                    <a:pt x="156" y="187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269"/>
            <p:cNvSpPr>
              <a:spLocks/>
            </p:cNvSpPr>
            <p:nvPr/>
          </p:nvSpPr>
          <p:spPr bwMode="auto">
            <a:xfrm>
              <a:off x="11720513" y="6245225"/>
              <a:ext cx="250825" cy="446088"/>
            </a:xfrm>
            <a:custGeom>
              <a:avLst/>
              <a:gdLst>
                <a:gd name="T0" fmla="*/ 158 w 158"/>
                <a:gd name="T1" fmla="*/ 92 h 281"/>
                <a:gd name="T2" fmla="*/ 0 w 158"/>
                <a:gd name="T3" fmla="*/ 0 h 281"/>
                <a:gd name="T4" fmla="*/ 0 w 158"/>
                <a:gd name="T5" fmla="*/ 187 h 281"/>
                <a:gd name="T6" fmla="*/ 158 w 158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81">
                  <a:moveTo>
                    <a:pt x="158" y="92"/>
                  </a:moveTo>
                  <a:lnTo>
                    <a:pt x="0" y="0"/>
                  </a:lnTo>
                  <a:lnTo>
                    <a:pt x="0" y="187"/>
                  </a:lnTo>
                  <a:lnTo>
                    <a:pt x="158" y="281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Line 270"/>
            <p:cNvSpPr>
              <a:spLocks noChangeShapeType="1"/>
            </p:cNvSpPr>
            <p:nvPr/>
          </p:nvSpPr>
          <p:spPr bwMode="auto">
            <a:xfrm flipV="1">
              <a:off x="11720513" y="6094413"/>
              <a:ext cx="250825" cy="15081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Line 271"/>
            <p:cNvSpPr>
              <a:spLocks noChangeShapeType="1"/>
            </p:cNvSpPr>
            <p:nvPr/>
          </p:nvSpPr>
          <p:spPr bwMode="auto">
            <a:xfrm flipH="1" flipV="1">
              <a:off x="11971338" y="6094413"/>
              <a:ext cx="247650" cy="150813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519879" y="4119164"/>
            <a:ext cx="560388" cy="558800"/>
            <a:chOff x="2573337" y="4694238"/>
            <a:chExt cx="560388" cy="558800"/>
          </a:xfrm>
        </p:grpSpPr>
        <p:sp>
          <p:nvSpPr>
            <p:cNvPr id="118" name="Rectangle 272"/>
            <p:cNvSpPr>
              <a:spLocks noChangeArrowheads="1"/>
            </p:cNvSpPr>
            <p:nvPr/>
          </p:nvSpPr>
          <p:spPr bwMode="auto">
            <a:xfrm>
              <a:off x="2768600" y="4889500"/>
              <a:ext cx="365125" cy="363538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273"/>
            <p:cNvSpPr>
              <a:spLocks/>
            </p:cNvSpPr>
            <p:nvPr/>
          </p:nvSpPr>
          <p:spPr bwMode="auto">
            <a:xfrm>
              <a:off x="2573337" y="4694238"/>
              <a:ext cx="365125" cy="363538"/>
            </a:xfrm>
            <a:custGeom>
              <a:avLst/>
              <a:gdLst>
                <a:gd name="T0" fmla="*/ 67 w 230"/>
                <a:gd name="T1" fmla="*/ 229 h 229"/>
                <a:gd name="T2" fmla="*/ 0 w 230"/>
                <a:gd name="T3" fmla="*/ 229 h 229"/>
                <a:gd name="T4" fmla="*/ 0 w 230"/>
                <a:gd name="T5" fmla="*/ 0 h 229"/>
                <a:gd name="T6" fmla="*/ 230 w 230"/>
                <a:gd name="T7" fmla="*/ 0 h 229"/>
                <a:gd name="T8" fmla="*/ 230 w 230"/>
                <a:gd name="T9" fmla="*/ 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67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66"/>
                  </a:ln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Rectangle 274"/>
            <p:cNvSpPr>
              <a:spLocks noChangeArrowheads="1"/>
            </p:cNvSpPr>
            <p:nvPr/>
          </p:nvSpPr>
          <p:spPr bwMode="auto">
            <a:xfrm>
              <a:off x="2859087" y="4979988"/>
              <a:ext cx="184150" cy="184150"/>
            </a:xfrm>
            <a:prstGeom prst="rect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Line 275"/>
            <p:cNvSpPr>
              <a:spLocks noChangeShapeType="1"/>
            </p:cNvSpPr>
            <p:nvPr/>
          </p:nvSpPr>
          <p:spPr bwMode="auto">
            <a:xfrm flipV="1">
              <a:off x="2768600" y="4889500"/>
              <a:ext cx="365125" cy="3635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919391" y="1803797"/>
            <a:ext cx="698500" cy="631825"/>
            <a:chOff x="6397625" y="1693863"/>
            <a:chExt cx="698500" cy="631825"/>
          </a:xfrm>
        </p:grpSpPr>
        <p:sp>
          <p:nvSpPr>
            <p:cNvPr id="106" name="Freeform 276"/>
            <p:cNvSpPr>
              <a:spLocks/>
            </p:cNvSpPr>
            <p:nvPr/>
          </p:nvSpPr>
          <p:spPr bwMode="auto">
            <a:xfrm>
              <a:off x="6397625" y="1693863"/>
              <a:ext cx="698500" cy="631825"/>
            </a:xfrm>
            <a:custGeom>
              <a:avLst/>
              <a:gdLst>
                <a:gd name="T0" fmla="*/ 136 w 186"/>
                <a:gd name="T1" fmla="*/ 6 h 168"/>
                <a:gd name="T2" fmla="*/ 122 w 186"/>
                <a:gd name="T3" fmla="*/ 0 h 168"/>
                <a:gd name="T4" fmla="*/ 94 w 186"/>
                <a:gd name="T5" fmla="*/ 0 h 168"/>
                <a:gd name="T6" fmla="*/ 81 w 186"/>
                <a:gd name="T7" fmla="*/ 6 h 168"/>
                <a:gd name="T8" fmla="*/ 3 w 186"/>
                <a:gd name="T9" fmla="*/ 84 h 168"/>
                <a:gd name="T10" fmla="*/ 3 w 186"/>
                <a:gd name="T11" fmla="*/ 95 h 168"/>
                <a:gd name="T12" fmla="*/ 72 w 186"/>
                <a:gd name="T13" fmla="*/ 165 h 168"/>
                <a:gd name="T14" fmla="*/ 83 w 186"/>
                <a:gd name="T15" fmla="*/ 165 h 168"/>
                <a:gd name="T16" fmla="*/ 183 w 186"/>
                <a:gd name="T17" fmla="*/ 65 h 168"/>
                <a:gd name="T18" fmla="*/ 183 w 186"/>
                <a:gd name="T19" fmla="*/ 53 h 168"/>
                <a:gd name="T20" fmla="*/ 136 w 186"/>
                <a:gd name="T2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68">
                  <a:moveTo>
                    <a:pt x="136" y="6"/>
                  </a:moveTo>
                  <a:cubicBezTo>
                    <a:pt x="133" y="3"/>
                    <a:pt x="126" y="0"/>
                    <a:pt x="1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0"/>
                    <a:pt x="84" y="3"/>
                    <a:pt x="81" y="6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7"/>
                    <a:pt x="0" y="92"/>
                    <a:pt x="3" y="9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8"/>
                    <a:pt x="80" y="168"/>
                    <a:pt x="83" y="165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6" y="61"/>
                    <a:pt x="186" y="56"/>
                    <a:pt x="183" y="53"/>
                  </a:cubicBezTo>
                  <a:lnTo>
                    <a:pt x="136" y="6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277"/>
            <p:cNvSpPr>
              <a:spLocks/>
            </p:cNvSpPr>
            <p:nvPr/>
          </p:nvSpPr>
          <p:spPr bwMode="auto">
            <a:xfrm>
              <a:off x="6713538" y="1709738"/>
              <a:ext cx="179388" cy="82550"/>
            </a:xfrm>
            <a:custGeom>
              <a:avLst/>
              <a:gdLst>
                <a:gd name="T0" fmla="*/ 0 w 48"/>
                <a:gd name="T1" fmla="*/ 0 h 22"/>
                <a:gd name="T2" fmla="*/ 19 w 48"/>
                <a:gd name="T3" fmla="*/ 19 h 22"/>
                <a:gd name="T4" fmla="*/ 30 w 48"/>
                <a:gd name="T5" fmla="*/ 19 h 22"/>
                <a:gd name="T6" fmla="*/ 48 w 48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2">
                  <a:moveTo>
                    <a:pt x="0" y="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22"/>
                    <a:pt x="27" y="22"/>
                    <a:pt x="30" y="19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278"/>
            <p:cNvSpPr>
              <a:spLocks/>
            </p:cNvSpPr>
            <p:nvPr/>
          </p:nvSpPr>
          <p:spPr bwMode="auto">
            <a:xfrm>
              <a:off x="6710363" y="1822450"/>
              <a:ext cx="74613" cy="77788"/>
            </a:xfrm>
            <a:custGeom>
              <a:avLst/>
              <a:gdLst>
                <a:gd name="T0" fmla="*/ 23 w 47"/>
                <a:gd name="T1" fmla="*/ 49 h 49"/>
                <a:gd name="T2" fmla="*/ 0 w 47"/>
                <a:gd name="T3" fmla="*/ 23 h 49"/>
                <a:gd name="T4" fmla="*/ 23 w 47"/>
                <a:gd name="T5" fmla="*/ 0 h 49"/>
                <a:gd name="T6" fmla="*/ 47 w 47"/>
                <a:gd name="T7" fmla="*/ 23 h 49"/>
                <a:gd name="T8" fmla="*/ 23 w 47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4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47" y="23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279"/>
            <p:cNvSpPr>
              <a:spLocks/>
            </p:cNvSpPr>
            <p:nvPr/>
          </p:nvSpPr>
          <p:spPr bwMode="auto">
            <a:xfrm>
              <a:off x="6710363" y="1912938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47" y="23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280"/>
            <p:cNvSpPr>
              <a:spLocks/>
            </p:cNvSpPr>
            <p:nvPr/>
          </p:nvSpPr>
          <p:spPr bwMode="auto">
            <a:xfrm>
              <a:off x="6796088" y="1998663"/>
              <a:ext cx="79375" cy="79375"/>
            </a:xfrm>
            <a:custGeom>
              <a:avLst/>
              <a:gdLst>
                <a:gd name="T0" fmla="*/ 26 w 50"/>
                <a:gd name="T1" fmla="*/ 50 h 50"/>
                <a:gd name="T2" fmla="*/ 0 w 50"/>
                <a:gd name="T3" fmla="*/ 26 h 50"/>
                <a:gd name="T4" fmla="*/ 26 w 50"/>
                <a:gd name="T5" fmla="*/ 0 h 50"/>
                <a:gd name="T6" fmla="*/ 50 w 50"/>
                <a:gd name="T7" fmla="*/ 26 h 50"/>
                <a:gd name="T8" fmla="*/ 26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0" y="26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281"/>
            <p:cNvSpPr>
              <a:spLocks/>
            </p:cNvSpPr>
            <p:nvPr/>
          </p:nvSpPr>
          <p:spPr bwMode="auto">
            <a:xfrm>
              <a:off x="6710363" y="1998663"/>
              <a:ext cx="74613" cy="79375"/>
            </a:xfrm>
            <a:custGeom>
              <a:avLst/>
              <a:gdLst>
                <a:gd name="T0" fmla="*/ 23 w 47"/>
                <a:gd name="T1" fmla="*/ 50 h 50"/>
                <a:gd name="T2" fmla="*/ 0 w 47"/>
                <a:gd name="T3" fmla="*/ 26 h 50"/>
                <a:gd name="T4" fmla="*/ 23 w 47"/>
                <a:gd name="T5" fmla="*/ 0 h 50"/>
                <a:gd name="T6" fmla="*/ 47 w 47"/>
                <a:gd name="T7" fmla="*/ 26 h 50"/>
                <a:gd name="T8" fmla="*/ 23 w 4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23" y="50"/>
                  </a:moveTo>
                  <a:lnTo>
                    <a:pt x="0" y="26"/>
                  </a:lnTo>
                  <a:lnTo>
                    <a:pt x="23" y="0"/>
                  </a:lnTo>
                  <a:lnTo>
                    <a:pt x="47" y="26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282"/>
            <p:cNvSpPr>
              <a:spLocks/>
            </p:cNvSpPr>
            <p:nvPr/>
          </p:nvSpPr>
          <p:spPr bwMode="auto">
            <a:xfrm>
              <a:off x="6796088" y="1912938"/>
              <a:ext cx="79375" cy="74613"/>
            </a:xfrm>
            <a:custGeom>
              <a:avLst/>
              <a:gdLst>
                <a:gd name="T0" fmla="*/ 26 w 50"/>
                <a:gd name="T1" fmla="*/ 47 h 47"/>
                <a:gd name="T2" fmla="*/ 0 w 50"/>
                <a:gd name="T3" fmla="*/ 23 h 47"/>
                <a:gd name="T4" fmla="*/ 26 w 50"/>
                <a:gd name="T5" fmla="*/ 0 h 47"/>
                <a:gd name="T6" fmla="*/ 50 w 50"/>
                <a:gd name="T7" fmla="*/ 23 h 47"/>
                <a:gd name="T8" fmla="*/ 26 w 5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7">
                  <a:moveTo>
                    <a:pt x="26" y="47"/>
                  </a:moveTo>
                  <a:lnTo>
                    <a:pt x="0" y="23"/>
                  </a:lnTo>
                  <a:lnTo>
                    <a:pt x="26" y="0"/>
                  </a:lnTo>
                  <a:lnTo>
                    <a:pt x="50" y="23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283"/>
            <p:cNvSpPr>
              <a:spLocks/>
            </p:cNvSpPr>
            <p:nvPr/>
          </p:nvSpPr>
          <p:spPr bwMode="auto">
            <a:xfrm>
              <a:off x="6619875" y="1912938"/>
              <a:ext cx="77788" cy="74613"/>
            </a:xfrm>
            <a:custGeom>
              <a:avLst/>
              <a:gdLst>
                <a:gd name="T0" fmla="*/ 23 w 49"/>
                <a:gd name="T1" fmla="*/ 47 h 47"/>
                <a:gd name="T2" fmla="*/ 0 w 49"/>
                <a:gd name="T3" fmla="*/ 23 h 47"/>
                <a:gd name="T4" fmla="*/ 23 w 49"/>
                <a:gd name="T5" fmla="*/ 0 h 47"/>
                <a:gd name="T6" fmla="*/ 49 w 49"/>
                <a:gd name="T7" fmla="*/ 23 h 47"/>
                <a:gd name="T8" fmla="*/ 23 w 4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23" y="47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49" y="23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284"/>
            <p:cNvSpPr>
              <a:spLocks/>
            </p:cNvSpPr>
            <p:nvPr/>
          </p:nvSpPr>
          <p:spPr bwMode="auto">
            <a:xfrm>
              <a:off x="6619875" y="2089150"/>
              <a:ext cx="77788" cy="77788"/>
            </a:xfrm>
            <a:custGeom>
              <a:avLst/>
              <a:gdLst>
                <a:gd name="T0" fmla="*/ 23 w 49"/>
                <a:gd name="T1" fmla="*/ 49 h 49"/>
                <a:gd name="T2" fmla="*/ 0 w 49"/>
                <a:gd name="T3" fmla="*/ 23 h 49"/>
                <a:gd name="T4" fmla="*/ 23 w 49"/>
                <a:gd name="T5" fmla="*/ 0 h 49"/>
                <a:gd name="T6" fmla="*/ 49 w 49"/>
                <a:gd name="T7" fmla="*/ 23 h 49"/>
                <a:gd name="T8" fmla="*/ 23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3" y="4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49" y="23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285"/>
            <p:cNvSpPr>
              <a:spLocks/>
            </p:cNvSpPr>
            <p:nvPr/>
          </p:nvSpPr>
          <p:spPr bwMode="auto">
            <a:xfrm>
              <a:off x="6529388" y="1998663"/>
              <a:ext cx="79375" cy="79375"/>
            </a:xfrm>
            <a:custGeom>
              <a:avLst/>
              <a:gdLst>
                <a:gd name="T0" fmla="*/ 26 w 50"/>
                <a:gd name="T1" fmla="*/ 50 h 50"/>
                <a:gd name="T2" fmla="*/ 0 w 50"/>
                <a:gd name="T3" fmla="*/ 26 h 50"/>
                <a:gd name="T4" fmla="*/ 26 w 50"/>
                <a:gd name="T5" fmla="*/ 0 h 50"/>
                <a:gd name="T6" fmla="*/ 50 w 50"/>
                <a:gd name="T7" fmla="*/ 26 h 50"/>
                <a:gd name="T8" fmla="*/ 26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0" y="26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286"/>
            <p:cNvSpPr>
              <a:spLocks/>
            </p:cNvSpPr>
            <p:nvPr/>
          </p:nvSpPr>
          <p:spPr bwMode="auto">
            <a:xfrm>
              <a:off x="6710363" y="2089150"/>
              <a:ext cx="74613" cy="77788"/>
            </a:xfrm>
            <a:custGeom>
              <a:avLst/>
              <a:gdLst>
                <a:gd name="T0" fmla="*/ 23 w 47"/>
                <a:gd name="T1" fmla="*/ 49 h 49"/>
                <a:gd name="T2" fmla="*/ 0 w 47"/>
                <a:gd name="T3" fmla="*/ 23 h 49"/>
                <a:gd name="T4" fmla="*/ 23 w 47"/>
                <a:gd name="T5" fmla="*/ 0 h 49"/>
                <a:gd name="T6" fmla="*/ 47 w 47"/>
                <a:gd name="T7" fmla="*/ 23 h 49"/>
                <a:gd name="T8" fmla="*/ 23 w 47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4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47" y="23"/>
                  </a:lnTo>
                  <a:lnTo>
                    <a:pt x="2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287"/>
            <p:cNvSpPr>
              <a:spLocks/>
            </p:cNvSpPr>
            <p:nvPr/>
          </p:nvSpPr>
          <p:spPr bwMode="auto">
            <a:xfrm>
              <a:off x="6619875" y="1998663"/>
              <a:ext cx="77788" cy="79375"/>
            </a:xfrm>
            <a:custGeom>
              <a:avLst/>
              <a:gdLst>
                <a:gd name="T0" fmla="*/ 23 w 49"/>
                <a:gd name="T1" fmla="*/ 50 h 50"/>
                <a:gd name="T2" fmla="*/ 0 w 49"/>
                <a:gd name="T3" fmla="*/ 26 h 50"/>
                <a:gd name="T4" fmla="*/ 23 w 49"/>
                <a:gd name="T5" fmla="*/ 0 h 50"/>
                <a:gd name="T6" fmla="*/ 49 w 49"/>
                <a:gd name="T7" fmla="*/ 26 h 50"/>
                <a:gd name="T8" fmla="*/ 23 w 4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3" y="50"/>
                  </a:moveTo>
                  <a:lnTo>
                    <a:pt x="0" y="26"/>
                  </a:lnTo>
                  <a:lnTo>
                    <a:pt x="23" y="0"/>
                  </a:lnTo>
                  <a:lnTo>
                    <a:pt x="49" y="26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574908" y="4677170"/>
            <a:ext cx="558800" cy="558800"/>
            <a:chOff x="-46038" y="4683125"/>
            <a:chExt cx="558800" cy="558800"/>
          </a:xfrm>
        </p:grpSpPr>
        <p:sp>
          <p:nvSpPr>
            <p:cNvPr id="103" name="Freeform 288"/>
            <p:cNvSpPr>
              <a:spLocks/>
            </p:cNvSpPr>
            <p:nvPr/>
          </p:nvSpPr>
          <p:spPr bwMode="auto">
            <a:xfrm>
              <a:off x="-46038" y="4683125"/>
              <a:ext cx="558800" cy="558800"/>
            </a:xfrm>
            <a:custGeom>
              <a:avLst/>
              <a:gdLst>
                <a:gd name="T0" fmla="*/ 101 w 149"/>
                <a:gd name="T1" fmla="*/ 3 h 149"/>
                <a:gd name="T2" fmla="*/ 90 w 149"/>
                <a:gd name="T3" fmla="*/ 3 h 149"/>
                <a:gd name="T4" fmla="*/ 72 w 149"/>
                <a:gd name="T5" fmla="*/ 21 h 149"/>
                <a:gd name="T6" fmla="*/ 66 w 149"/>
                <a:gd name="T7" fmla="*/ 34 h 149"/>
                <a:gd name="T8" fmla="*/ 55 w 149"/>
                <a:gd name="T9" fmla="*/ 56 h 149"/>
                <a:gd name="T10" fmla="*/ 34 w 149"/>
                <a:gd name="T11" fmla="*/ 66 h 149"/>
                <a:gd name="T12" fmla="*/ 20 w 149"/>
                <a:gd name="T13" fmla="*/ 73 h 149"/>
                <a:gd name="T14" fmla="*/ 3 w 149"/>
                <a:gd name="T15" fmla="*/ 90 h 149"/>
                <a:gd name="T16" fmla="*/ 3 w 149"/>
                <a:gd name="T17" fmla="*/ 102 h 149"/>
                <a:gd name="T18" fmla="*/ 47 w 149"/>
                <a:gd name="T19" fmla="*/ 146 h 149"/>
                <a:gd name="T20" fmla="*/ 58 w 149"/>
                <a:gd name="T21" fmla="*/ 146 h 149"/>
                <a:gd name="T22" fmla="*/ 76 w 149"/>
                <a:gd name="T23" fmla="*/ 128 h 149"/>
                <a:gd name="T24" fmla="*/ 83 w 149"/>
                <a:gd name="T25" fmla="*/ 115 h 149"/>
                <a:gd name="T26" fmla="*/ 93 w 149"/>
                <a:gd name="T27" fmla="*/ 93 h 149"/>
                <a:gd name="T28" fmla="*/ 114 w 149"/>
                <a:gd name="T29" fmla="*/ 83 h 149"/>
                <a:gd name="T30" fmla="*/ 128 w 149"/>
                <a:gd name="T31" fmla="*/ 76 h 149"/>
                <a:gd name="T32" fmla="*/ 145 w 149"/>
                <a:gd name="T33" fmla="*/ 59 h 149"/>
                <a:gd name="T34" fmla="*/ 145 w 149"/>
                <a:gd name="T35" fmla="*/ 48 h 149"/>
                <a:gd name="T36" fmla="*/ 101 w 149"/>
                <a:gd name="T37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149">
                  <a:moveTo>
                    <a:pt x="101" y="3"/>
                  </a:moveTo>
                  <a:cubicBezTo>
                    <a:pt x="98" y="0"/>
                    <a:pt x="93" y="0"/>
                    <a:pt x="90" y="3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9" y="24"/>
                    <a:pt x="66" y="30"/>
                    <a:pt x="66" y="34"/>
                  </a:cubicBezTo>
                  <a:cubicBezTo>
                    <a:pt x="66" y="34"/>
                    <a:pt x="64" y="48"/>
                    <a:pt x="55" y="56"/>
                  </a:cubicBezTo>
                  <a:cubicBezTo>
                    <a:pt x="47" y="64"/>
                    <a:pt x="34" y="66"/>
                    <a:pt x="34" y="66"/>
                  </a:cubicBezTo>
                  <a:cubicBezTo>
                    <a:pt x="30" y="67"/>
                    <a:pt x="23" y="70"/>
                    <a:pt x="20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94"/>
                    <a:pt x="0" y="99"/>
                    <a:pt x="3" y="102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50" y="149"/>
                    <a:pt x="55" y="149"/>
                    <a:pt x="58" y="146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9" y="125"/>
                    <a:pt x="82" y="119"/>
                    <a:pt x="83" y="115"/>
                  </a:cubicBezTo>
                  <a:cubicBezTo>
                    <a:pt x="83" y="115"/>
                    <a:pt x="85" y="101"/>
                    <a:pt x="93" y="93"/>
                  </a:cubicBezTo>
                  <a:cubicBezTo>
                    <a:pt x="101" y="85"/>
                    <a:pt x="114" y="83"/>
                    <a:pt x="114" y="83"/>
                  </a:cubicBezTo>
                  <a:cubicBezTo>
                    <a:pt x="119" y="83"/>
                    <a:pt x="125" y="79"/>
                    <a:pt x="128" y="76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49" y="56"/>
                    <a:pt x="149" y="51"/>
                    <a:pt x="145" y="48"/>
                  </a:cubicBezTo>
                  <a:lnTo>
                    <a:pt x="101" y="3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Line 289"/>
            <p:cNvSpPr>
              <a:spLocks noChangeShapeType="1"/>
            </p:cNvSpPr>
            <p:nvPr/>
          </p:nvSpPr>
          <p:spPr bwMode="auto">
            <a:xfrm flipV="1">
              <a:off x="58737" y="4787900"/>
              <a:ext cx="282575" cy="28257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290"/>
            <p:cNvSpPr>
              <a:spLocks noEditPoints="1"/>
            </p:cNvSpPr>
            <p:nvPr/>
          </p:nvSpPr>
          <p:spPr bwMode="auto">
            <a:xfrm>
              <a:off x="77787" y="4806950"/>
              <a:ext cx="341313" cy="341313"/>
            </a:xfrm>
            <a:custGeom>
              <a:avLst/>
              <a:gdLst>
                <a:gd name="T0" fmla="*/ 87 w 91"/>
                <a:gd name="T1" fmla="*/ 3 h 91"/>
                <a:gd name="T2" fmla="*/ 75 w 91"/>
                <a:gd name="T3" fmla="*/ 3 h 91"/>
                <a:gd name="T4" fmla="*/ 3 w 91"/>
                <a:gd name="T5" fmla="*/ 76 h 91"/>
                <a:gd name="T6" fmla="*/ 3 w 91"/>
                <a:gd name="T7" fmla="*/ 87 h 91"/>
                <a:gd name="T8" fmla="*/ 3 w 91"/>
                <a:gd name="T9" fmla="*/ 88 h 91"/>
                <a:gd name="T10" fmla="*/ 15 w 91"/>
                <a:gd name="T11" fmla="*/ 88 h 91"/>
                <a:gd name="T12" fmla="*/ 88 w 91"/>
                <a:gd name="T13" fmla="*/ 15 h 91"/>
                <a:gd name="T14" fmla="*/ 88 w 91"/>
                <a:gd name="T15" fmla="*/ 4 h 91"/>
                <a:gd name="T16" fmla="*/ 87 w 91"/>
                <a:gd name="T17" fmla="*/ 3 h 91"/>
                <a:gd name="T18" fmla="*/ 47 w 91"/>
                <a:gd name="T19" fmla="*/ 48 h 91"/>
                <a:gd name="T20" fmla="*/ 42 w 91"/>
                <a:gd name="T21" fmla="*/ 48 h 91"/>
                <a:gd name="T22" fmla="*/ 42 w 91"/>
                <a:gd name="T23" fmla="*/ 43 h 91"/>
                <a:gd name="T24" fmla="*/ 47 w 91"/>
                <a:gd name="T25" fmla="*/ 43 h 91"/>
                <a:gd name="T26" fmla="*/ 47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87" y="3"/>
                  </a:moveTo>
                  <a:cubicBezTo>
                    <a:pt x="84" y="0"/>
                    <a:pt x="79" y="0"/>
                    <a:pt x="75" y="3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0" y="79"/>
                    <a:pt x="0" y="84"/>
                    <a:pt x="3" y="87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6" y="91"/>
                    <a:pt x="12" y="91"/>
                    <a:pt x="15" y="88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1" y="12"/>
                    <a:pt x="91" y="7"/>
                    <a:pt x="88" y="4"/>
                  </a:cubicBezTo>
                  <a:lnTo>
                    <a:pt x="87" y="3"/>
                  </a:lnTo>
                  <a:close/>
                  <a:moveTo>
                    <a:pt x="47" y="48"/>
                  </a:moveTo>
                  <a:cubicBezTo>
                    <a:pt x="46" y="49"/>
                    <a:pt x="44" y="49"/>
                    <a:pt x="42" y="48"/>
                  </a:cubicBezTo>
                  <a:cubicBezTo>
                    <a:pt x="41" y="46"/>
                    <a:pt x="41" y="44"/>
                    <a:pt x="42" y="43"/>
                  </a:cubicBezTo>
                  <a:cubicBezTo>
                    <a:pt x="44" y="41"/>
                    <a:pt x="46" y="41"/>
                    <a:pt x="47" y="43"/>
                  </a:cubicBezTo>
                  <a:cubicBezTo>
                    <a:pt x="49" y="44"/>
                    <a:pt x="49" y="46"/>
                    <a:pt x="47" y="4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854554" y="676672"/>
            <a:ext cx="450850" cy="579438"/>
            <a:chOff x="11745913" y="3206750"/>
            <a:chExt cx="450850" cy="579438"/>
          </a:xfrm>
        </p:grpSpPr>
        <p:sp>
          <p:nvSpPr>
            <p:cNvPr id="98" name="Freeform 291"/>
            <p:cNvSpPr>
              <a:spLocks/>
            </p:cNvSpPr>
            <p:nvPr/>
          </p:nvSpPr>
          <p:spPr bwMode="auto">
            <a:xfrm>
              <a:off x="11745913" y="3206750"/>
              <a:ext cx="450850" cy="579438"/>
            </a:xfrm>
            <a:custGeom>
              <a:avLst/>
              <a:gdLst>
                <a:gd name="T0" fmla="*/ 60 w 120"/>
                <a:gd name="T1" fmla="*/ 0 h 154"/>
                <a:gd name="T2" fmla="*/ 120 w 120"/>
                <a:gd name="T3" fmla="*/ 35 h 154"/>
                <a:gd name="T4" fmla="*/ 120 w 120"/>
                <a:gd name="T5" fmla="*/ 77 h 154"/>
                <a:gd name="T6" fmla="*/ 60 w 120"/>
                <a:gd name="T7" fmla="*/ 154 h 154"/>
                <a:gd name="T8" fmla="*/ 0 w 120"/>
                <a:gd name="T9" fmla="*/ 77 h 154"/>
                <a:gd name="T10" fmla="*/ 0 w 120"/>
                <a:gd name="T11" fmla="*/ 35 h 154"/>
                <a:gd name="T12" fmla="*/ 60 w 120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54">
                  <a:moveTo>
                    <a:pt x="60" y="0"/>
                  </a:moveTo>
                  <a:cubicBezTo>
                    <a:pt x="82" y="30"/>
                    <a:pt x="120" y="35"/>
                    <a:pt x="120" y="35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0" y="135"/>
                    <a:pt x="60" y="154"/>
                    <a:pt x="60" y="154"/>
                  </a:cubicBezTo>
                  <a:cubicBezTo>
                    <a:pt x="60" y="154"/>
                    <a:pt x="0" y="135"/>
                    <a:pt x="0" y="7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37" y="30"/>
                    <a:pt x="60" y="0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292"/>
            <p:cNvSpPr>
              <a:spLocks/>
            </p:cNvSpPr>
            <p:nvPr/>
          </p:nvSpPr>
          <p:spPr bwMode="auto">
            <a:xfrm>
              <a:off x="11745913" y="3206750"/>
              <a:ext cx="450850" cy="579438"/>
            </a:xfrm>
            <a:custGeom>
              <a:avLst/>
              <a:gdLst>
                <a:gd name="T0" fmla="*/ 60 w 120"/>
                <a:gd name="T1" fmla="*/ 0 h 154"/>
                <a:gd name="T2" fmla="*/ 120 w 120"/>
                <a:gd name="T3" fmla="*/ 35 h 154"/>
                <a:gd name="T4" fmla="*/ 120 w 120"/>
                <a:gd name="T5" fmla="*/ 77 h 154"/>
                <a:gd name="T6" fmla="*/ 60 w 120"/>
                <a:gd name="T7" fmla="*/ 154 h 154"/>
                <a:gd name="T8" fmla="*/ 0 w 120"/>
                <a:gd name="T9" fmla="*/ 77 h 154"/>
                <a:gd name="T10" fmla="*/ 0 w 120"/>
                <a:gd name="T11" fmla="*/ 35 h 154"/>
                <a:gd name="T12" fmla="*/ 60 w 120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54">
                  <a:moveTo>
                    <a:pt x="60" y="0"/>
                  </a:moveTo>
                  <a:cubicBezTo>
                    <a:pt x="82" y="30"/>
                    <a:pt x="120" y="35"/>
                    <a:pt x="120" y="35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0" y="135"/>
                    <a:pt x="60" y="154"/>
                    <a:pt x="60" y="154"/>
                  </a:cubicBezTo>
                  <a:cubicBezTo>
                    <a:pt x="60" y="154"/>
                    <a:pt x="0" y="135"/>
                    <a:pt x="0" y="7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37" y="30"/>
                    <a:pt x="60" y="0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Line 293"/>
            <p:cNvSpPr>
              <a:spLocks noChangeShapeType="1"/>
            </p:cNvSpPr>
            <p:nvPr/>
          </p:nvSpPr>
          <p:spPr bwMode="auto">
            <a:xfrm flipH="1">
              <a:off x="11750675" y="3421063"/>
              <a:ext cx="446088" cy="1016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Line 294"/>
            <p:cNvSpPr>
              <a:spLocks noChangeShapeType="1"/>
            </p:cNvSpPr>
            <p:nvPr/>
          </p:nvSpPr>
          <p:spPr bwMode="auto">
            <a:xfrm flipH="1">
              <a:off x="11761788" y="3481388"/>
              <a:ext cx="434975" cy="984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295"/>
            <p:cNvSpPr>
              <a:spLocks/>
            </p:cNvSpPr>
            <p:nvPr/>
          </p:nvSpPr>
          <p:spPr bwMode="auto">
            <a:xfrm>
              <a:off x="11957050" y="3313113"/>
              <a:ext cx="30163" cy="30163"/>
            </a:xfrm>
            <a:custGeom>
              <a:avLst/>
              <a:gdLst>
                <a:gd name="T0" fmla="*/ 6 w 8"/>
                <a:gd name="T1" fmla="*/ 1 h 8"/>
                <a:gd name="T2" fmla="*/ 6 w 8"/>
                <a:gd name="T3" fmla="*/ 6 h 8"/>
                <a:gd name="T4" fmla="*/ 1 w 8"/>
                <a:gd name="T5" fmla="*/ 6 h 8"/>
                <a:gd name="T6" fmla="*/ 1 w 8"/>
                <a:gd name="T7" fmla="*/ 1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794229" y="1711722"/>
            <a:ext cx="627062" cy="627063"/>
            <a:chOff x="7723188" y="1701800"/>
            <a:chExt cx="627062" cy="627063"/>
          </a:xfrm>
        </p:grpSpPr>
        <p:sp>
          <p:nvSpPr>
            <p:cNvPr id="93" name="Freeform 296"/>
            <p:cNvSpPr>
              <a:spLocks/>
            </p:cNvSpPr>
            <p:nvPr/>
          </p:nvSpPr>
          <p:spPr bwMode="auto">
            <a:xfrm>
              <a:off x="8001000" y="1701800"/>
              <a:ext cx="349250" cy="349250"/>
            </a:xfrm>
            <a:custGeom>
              <a:avLst/>
              <a:gdLst>
                <a:gd name="T0" fmla="*/ 46 w 93"/>
                <a:gd name="T1" fmla="*/ 93 h 93"/>
                <a:gd name="T2" fmla="*/ 80 w 93"/>
                <a:gd name="T3" fmla="*/ 58 h 93"/>
                <a:gd name="T4" fmla="*/ 80 w 93"/>
                <a:gd name="T5" fmla="*/ 13 h 93"/>
                <a:gd name="T6" fmla="*/ 35 w 93"/>
                <a:gd name="T7" fmla="*/ 13 h 93"/>
                <a:gd name="T8" fmla="*/ 0 w 93"/>
                <a:gd name="T9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46" y="93"/>
                  </a:moveTo>
                  <a:cubicBezTo>
                    <a:pt x="80" y="58"/>
                    <a:pt x="80" y="58"/>
                    <a:pt x="80" y="58"/>
                  </a:cubicBezTo>
                  <a:cubicBezTo>
                    <a:pt x="93" y="45"/>
                    <a:pt x="93" y="25"/>
                    <a:pt x="80" y="13"/>
                  </a:cubicBezTo>
                  <a:cubicBezTo>
                    <a:pt x="68" y="0"/>
                    <a:pt x="48" y="0"/>
                    <a:pt x="35" y="13"/>
                  </a:cubicBezTo>
                  <a:cubicBezTo>
                    <a:pt x="0" y="47"/>
                    <a:pt x="0" y="47"/>
                    <a:pt x="0" y="47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297"/>
            <p:cNvSpPr>
              <a:spLocks/>
            </p:cNvSpPr>
            <p:nvPr/>
          </p:nvSpPr>
          <p:spPr bwMode="auto">
            <a:xfrm>
              <a:off x="7737475" y="1998663"/>
              <a:ext cx="315913" cy="315913"/>
            </a:xfrm>
            <a:custGeom>
              <a:avLst/>
              <a:gdLst>
                <a:gd name="T0" fmla="*/ 66 w 84"/>
                <a:gd name="T1" fmla="*/ 0 h 84"/>
                <a:gd name="T2" fmla="*/ 8 w 84"/>
                <a:gd name="T3" fmla="*/ 58 h 84"/>
                <a:gd name="T4" fmla="*/ 5 w 84"/>
                <a:gd name="T5" fmla="*/ 79 h 84"/>
                <a:gd name="T6" fmla="*/ 26 w 84"/>
                <a:gd name="T7" fmla="*/ 76 h 84"/>
                <a:gd name="T8" fmla="*/ 84 w 84"/>
                <a:gd name="T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66" y="0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3" y="63"/>
                    <a:pt x="0" y="74"/>
                    <a:pt x="5" y="79"/>
                  </a:cubicBezTo>
                  <a:cubicBezTo>
                    <a:pt x="10" y="84"/>
                    <a:pt x="21" y="81"/>
                    <a:pt x="26" y="76"/>
                  </a:cubicBezTo>
                  <a:cubicBezTo>
                    <a:pt x="84" y="18"/>
                    <a:pt x="84" y="18"/>
                    <a:pt x="84" y="1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Line 298"/>
            <p:cNvSpPr>
              <a:spLocks noChangeShapeType="1"/>
            </p:cNvSpPr>
            <p:nvPr/>
          </p:nvSpPr>
          <p:spPr bwMode="auto">
            <a:xfrm flipH="1">
              <a:off x="7723188" y="2295525"/>
              <a:ext cx="33338" cy="33338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299"/>
            <p:cNvSpPr>
              <a:spLocks/>
            </p:cNvSpPr>
            <p:nvPr/>
          </p:nvSpPr>
          <p:spPr bwMode="auto">
            <a:xfrm>
              <a:off x="7921625" y="1858963"/>
              <a:ext cx="269875" cy="271463"/>
            </a:xfrm>
            <a:custGeom>
              <a:avLst/>
              <a:gdLst>
                <a:gd name="T0" fmla="*/ 59 w 72"/>
                <a:gd name="T1" fmla="*/ 48 h 72"/>
                <a:gd name="T2" fmla="*/ 71 w 72"/>
                <a:gd name="T3" fmla="*/ 59 h 72"/>
                <a:gd name="T4" fmla="*/ 71 w 72"/>
                <a:gd name="T5" fmla="*/ 65 h 72"/>
                <a:gd name="T6" fmla="*/ 65 w 72"/>
                <a:gd name="T7" fmla="*/ 70 h 72"/>
                <a:gd name="T8" fmla="*/ 60 w 72"/>
                <a:gd name="T9" fmla="*/ 70 h 72"/>
                <a:gd name="T10" fmla="*/ 2 w 72"/>
                <a:gd name="T11" fmla="*/ 12 h 72"/>
                <a:gd name="T12" fmla="*/ 2 w 72"/>
                <a:gd name="T13" fmla="*/ 7 h 72"/>
                <a:gd name="T14" fmla="*/ 7 w 72"/>
                <a:gd name="T15" fmla="*/ 1 h 72"/>
                <a:gd name="T16" fmla="*/ 13 w 72"/>
                <a:gd name="T17" fmla="*/ 1 h 72"/>
                <a:gd name="T18" fmla="*/ 23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59" y="48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2" y="61"/>
                    <a:pt x="72" y="63"/>
                    <a:pt x="71" y="65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2"/>
                    <a:pt x="61" y="72"/>
                    <a:pt x="60" y="7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23" y="12"/>
                    <a:pt x="23" y="12"/>
                    <a:pt x="23" y="12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Line 300"/>
            <p:cNvSpPr>
              <a:spLocks noChangeShapeType="1"/>
            </p:cNvSpPr>
            <p:nvPr/>
          </p:nvSpPr>
          <p:spPr bwMode="auto">
            <a:xfrm>
              <a:off x="7877175" y="2193925"/>
              <a:ext cx="22225" cy="22225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752453" y="2495155"/>
            <a:ext cx="644526" cy="630238"/>
            <a:chOff x="2525712" y="1701800"/>
            <a:chExt cx="644526" cy="630238"/>
          </a:xfrm>
        </p:grpSpPr>
        <p:sp>
          <p:nvSpPr>
            <p:cNvPr id="89" name="Freeform 301"/>
            <p:cNvSpPr>
              <a:spLocks/>
            </p:cNvSpPr>
            <p:nvPr/>
          </p:nvSpPr>
          <p:spPr bwMode="auto">
            <a:xfrm>
              <a:off x="2555875" y="1701800"/>
              <a:ext cx="614363" cy="619125"/>
            </a:xfrm>
            <a:custGeom>
              <a:avLst/>
              <a:gdLst>
                <a:gd name="T0" fmla="*/ 44 w 164"/>
                <a:gd name="T1" fmla="*/ 164 h 165"/>
                <a:gd name="T2" fmla="*/ 58 w 164"/>
                <a:gd name="T3" fmla="*/ 159 h 165"/>
                <a:gd name="T4" fmla="*/ 161 w 164"/>
                <a:gd name="T5" fmla="*/ 49 h 165"/>
                <a:gd name="T6" fmla="*/ 161 w 164"/>
                <a:gd name="T7" fmla="*/ 37 h 165"/>
                <a:gd name="T8" fmla="*/ 127 w 164"/>
                <a:gd name="T9" fmla="*/ 3 h 165"/>
                <a:gd name="T10" fmla="*/ 116 w 164"/>
                <a:gd name="T11" fmla="*/ 3 h 165"/>
                <a:gd name="T12" fmla="*/ 5 w 164"/>
                <a:gd name="T13" fmla="*/ 107 h 165"/>
                <a:gd name="T14" fmla="*/ 0 w 164"/>
                <a:gd name="T15" fmla="*/ 120 h 165"/>
                <a:gd name="T16" fmla="*/ 3 w 164"/>
                <a:gd name="T17" fmla="*/ 137 h 165"/>
                <a:gd name="T18" fmla="*/ 9 w 164"/>
                <a:gd name="T19" fmla="*/ 150 h 165"/>
                <a:gd name="T20" fmla="*/ 14 w 164"/>
                <a:gd name="T21" fmla="*/ 155 h 165"/>
                <a:gd name="T22" fmla="*/ 28 w 164"/>
                <a:gd name="T23" fmla="*/ 162 h 165"/>
                <a:gd name="T24" fmla="*/ 44 w 164"/>
                <a:gd name="T25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65">
                  <a:moveTo>
                    <a:pt x="44" y="164"/>
                  </a:moveTo>
                  <a:cubicBezTo>
                    <a:pt x="49" y="165"/>
                    <a:pt x="55" y="163"/>
                    <a:pt x="58" y="15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4" y="45"/>
                    <a:pt x="164" y="40"/>
                    <a:pt x="161" y="3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4" y="0"/>
                    <a:pt x="119" y="0"/>
                    <a:pt x="116" y="3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10"/>
                    <a:pt x="0" y="116"/>
                    <a:pt x="0" y="120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41"/>
                    <a:pt x="6" y="147"/>
                    <a:pt x="9" y="150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7" y="158"/>
                    <a:pt x="23" y="161"/>
                    <a:pt x="28" y="162"/>
                  </a:cubicBezTo>
                  <a:lnTo>
                    <a:pt x="44" y="164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302"/>
            <p:cNvSpPr>
              <a:spLocks/>
            </p:cNvSpPr>
            <p:nvPr/>
          </p:nvSpPr>
          <p:spPr bwMode="auto">
            <a:xfrm>
              <a:off x="2525712" y="2249488"/>
              <a:ext cx="96838" cy="82550"/>
            </a:xfrm>
            <a:custGeom>
              <a:avLst/>
              <a:gdLst>
                <a:gd name="T0" fmla="*/ 30 w 61"/>
                <a:gd name="T1" fmla="*/ 52 h 52"/>
                <a:gd name="T2" fmla="*/ 0 w 61"/>
                <a:gd name="T3" fmla="*/ 43 h 52"/>
                <a:gd name="T4" fmla="*/ 30 w 61"/>
                <a:gd name="T5" fmla="*/ 0 h 52"/>
                <a:gd name="T6" fmla="*/ 61 w 61"/>
                <a:gd name="T7" fmla="*/ 31 h 52"/>
                <a:gd name="T8" fmla="*/ 30 w 6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30" y="52"/>
                  </a:moveTo>
                  <a:lnTo>
                    <a:pt x="0" y="43"/>
                  </a:lnTo>
                  <a:lnTo>
                    <a:pt x="30" y="0"/>
                  </a:lnTo>
                  <a:lnTo>
                    <a:pt x="61" y="31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303"/>
            <p:cNvSpPr>
              <a:spLocks/>
            </p:cNvSpPr>
            <p:nvPr/>
          </p:nvSpPr>
          <p:spPr bwMode="auto">
            <a:xfrm>
              <a:off x="2525712" y="2249488"/>
              <a:ext cx="96838" cy="82550"/>
            </a:xfrm>
            <a:custGeom>
              <a:avLst/>
              <a:gdLst>
                <a:gd name="T0" fmla="*/ 30 w 61"/>
                <a:gd name="T1" fmla="*/ 52 h 52"/>
                <a:gd name="T2" fmla="*/ 0 w 61"/>
                <a:gd name="T3" fmla="*/ 43 h 52"/>
                <a:gd name="T4" fmla="*/ 30 w 61"/>
                <a:gd name="T5" fmla="*/ 0 h 52"/>
                <a:gd name="T6" fmla="*/ 61 w 61"/>
                <a:gd name="T7" fmla="*/ 31 h 52"/>
                <a:gd name="T8" fmla="*/ 30 w 6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30" y="52"/>
                  </a:moveTo>
                  <a:lnTo>
                    <a:pt x="0" y="43"/>
                  </a:lnTo>
                  <a:lnTo>
                    <a:pt x="30" y="0"/>
                  </a:lnTo>
                  <a:lnTo>
                    <a:pt x="61" y="31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Line 304"/>
            <p:cNvSpPr>
              <a:spLocks noChangeShapeType="1"/>
            </p:cNvSpPr>
            <p:nvPr/>
          </p:nvSpPr>
          <p:spPr bwMode="auto">
            <a:xfrm flipV="1">
              <a:off x="2622550" y="1803400"/>
              <a:ext cx="500063" cy="49530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3" name="Freeform 305"/>
          <p:cNvSpPr>
            <a:spLocks/>
          </p:cNvSpPr>
          <p:nvPr/>
        </p:nvSpPr>
        <p:spPr bwMode="auto">
          <a:xfrm>
            <a:off x="8740378" y="5617766"/>
            <a:ext cx="517525" cy="561975"/>
          </a:xfrm>
          <a:custGeom>
            <a:avLst/>
            <a:gdLst>
              <a:gd name="T0" fmla="*/ 118 w 326"/>
              <a:gd name="T1" fmla="*/ 78 h 354"/>
              <a:gd name="T2" fmla="*/ 0 w 326"/>
              <a:gd name="T3" fmla="*/ 78 h 354"/>
              <a:gd name="T4" fmla="*/ 0 w 326"/>
              <a:gd name="T5" fmla="*/ 0 h 354"/>
              <a:gd name="T6" fmla="*/ 326 w 326"/>
              <a:gd name="T7" fmla="*/ 0 h 354"/>
              <a:gd name="T8" fmla="*/ 326 w 326"/>
              <a:gd name="T9" fmla="*/ 78 h 354"/>
              <a:gd name="T10" fmla="*/ 208 w 326"/>
              <a:gd name="T11" fmla="*/ 78 h 354"/>
              <a:gd name="T12" fmla="*/ 208 w 326"/>
              <a:gd name="T13" fmla="*/ 354 h 354"/>
              <a:gd name="T14" fmla="*/ 118 w 326"/>
              <a:gd name="T15" fmla="*/ 354 h 354"/>
              <a:gd name="T16" fmla="*/ 118 w 326"/>
              <a:gd name="T17" fmla="*/ 7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" h="354">
                <a:moveTo>
                  <a:pt x="118" y="78"/>
                </a:moveTo>
                <a:lnTo>
                  <a:pt x="0" y="78"/>
                </a:lnTo>
                <a:lnTo>
                  <a:pt x="0" y="0"/>
                </a:lnTo>
                <a:lnTo>
                  <a:pt x="326" y="0"/>
                </a:lnTo>
                <a:lnTo>
                  <a:pt x="326" y="78"/>
                </a:lnTo>
                <a:lnTo>
                  <a:pt x="208" y="78"/>
                </a:lnTo>
                <a:lnTo>
                  <a:pt x="208" y="354"/>
                </a:lnTo>
                <a:lnTo>
                  <a:pt x="118" y="354"/>
                </a:lnTo>
                <a:lnTo>
                  <a:pt x="118" y="78"/>
                </a:lnTo>
                <a:close/>
              </a:path>
            </a:pathLst>
          </a:custGeom>
          <a:noFill/>
          <a:ln w="301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4326336" y="3581797"/>
            <a:ext cx="585788" cy="481014"/>
            <a:chOff x="3849688" y="3305175"/>
            <a:chExt cx="585788" cy="481014"/>
          </a:xfrm>
        </p:grpSpPr>
        <p:sp>
          <p:nvSpPr>
            <p:cNvPr id="85" name="Freeform 138"/>
            <p:cNvSpPr>
              <a:spLocks/>
            </p:cNvSpPr>
            <p:nvPr/>
          </p:nvSpPr>
          <p:spPr bwMode="auto">
            <a:xfrm>
              <a:off x="3849688" y="3390901"/>
              <a:ext cx="585788" cy="395288"/>
            </a:xfrm>
            <a:custGeom>
              <a:avLst/>
              <a:gdLst>
                <a:gd name="T0" fmla="*/ 156 w 156"/>
                <a:gd name="T1" fmla="*/ 8 h 105"/>
                <a:gd name="T2" fmla="*/ 148 w 156"/>
                <a:gd name="T3" fmla="*/ 0 h 105"/>
                <a:gd name="T4" fmla="*/ 8 w 156"/>
                <a:gd name="T5" fmla="*/ 0 h 105"/>
                <a:gd name="T6" fmla="*/ 0 w 156"/>
                <a:gd name="T7" fmla="*/ 8 h 105"/>
                <a:gd name="T8" fmla="*/ 0 w 156"/>
                <a:gd name="T9" fmla="*/ 97 h 105"/>
                <a:gd name="T10" fmla="*/ 8 w 156"/>
                <a:gd name="T11" fmla="*/ 105 h 105"/>
                <a:gd name="T12" fmla="*/ 148 w 156"/>
                <a:gd name="T13" fmla="*/ 105 h 105"/>
                <a:gd name="T14" fmla="*/ 156 w 156"/>
                <a:gd name="T15" fmla="*/ 97 h 105"/>
                <a:gd name="T16" fmla="*/ 156 w 156"/>
                <a:gd name="T17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05">
                  <a:moveTo>
                    <a:pt x="156" y="8"/>
                  </a:moveTo>
                  <a:cubicBezTo>
                    <a:pt x="156" y="3"/>
                    <a:pt x="152" y="0"/>
                    <a:pt x="1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1"/>
                    <a:pt x="4" y="105"/>
                    <a:pt x="8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52" y="105"/>
                    <a:pt x="156" y="101"/>
                    <a:pt x="156" y="97"/>
                  </a:cubicBezTo>
                  <a:lnTo>
                    <a:pt x="156" y="8"/>
                  </a:lnTo>
                  <a:close/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139"/>
            <p:cNvSpPr>
              <a:spLocks/>
            </p:cNvSpPr>
            <p:nvPr/>
          </p:nvSpPr>
          <p:spPr bwMode="auto">
            <a:xfrm>
              <a:off x="3984625" y="3305176"/>
              <a:ext cx="315913" cy="68263"/>
            </a:xfrm>
            <a:custGeom>
              <a:avLst/>
              <a:gdLst>
                <a:gd name="T0" fmla="*/ 84 w 84"/>
                <a:gd name="T1" fmla="*/ 18 h 18"/>
                <a:gd name="T2" fmla="*/ 84 w 84"/>
                <a:gd name="T3" fmla="*/ 8 h 18"/>
                <a:gd name="T4" fmla="*/ 76 w 84"/>
                <a:gd name="T5" fmla="*/ 0 h 18"/>
                <a:gd name="T6" fmla="*/ 8 w 84"/>
                <a:gd name="T7" fmla="*/ 0 h 18"/>
                <a:gd name="T8" fmla="*/ 0 w 84"/>
                <a:gd name="T9" fmla="*/ 8 h 18"/>
                <a:gd name="T10" fmla="*/ 0 w 8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8">
                  <a:moveTo>
                    <a:pt x="84" y="1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3"/>
                    <a:pt x="81" y="0"/>
                    <a:pt x="7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Line 140"/>
            <p:cNvSpPr>
              <a:spLocks noChangeShapeType="1"/>
            </p:cNvSpPr>
            <p:nvPr/>
          </p:nvSpPr>
          <p:spPr bwMode="auto">
            <a:xfrm>
              <a:off x="3849688" y="3654426"/>
              <a:ext cx="585788" cy="0"/>
            </a:xfrm>
            <a:prstGeom prst="line">
              <a:avLst/>
            </a:prstGeom>
            <a:noFill/>
            <a:ln w="301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Line 306"/>
            <p:cNvSpPr>
              <a:spLocks noChangeShapeType="1"/>
            </p:cNvSpPr>
            <p:nvPr/>
          </p:nvSpPr>
          <p:spPr bwMode="auto">
            <a:xfrm flipH="1">
              <a:off x="4052887" y="3305175"/>
              <a:ext cx="179388" cy="0"/>
            </a:xfrm>
            <a:prstGeom prst="line">
              <a:avLst/>
            </a:prstGeom>
            <a:noFill/>
            <a:ln w="603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84" name="文本框 383"/>
          <p:cNvSpPr txBox="1"/>
          <p:nvPr/>
        </p:nvSpPr>
        <p:spPr>
          <a:xfrm>
            <a:off x="123505" y="1590699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满满都是爱</a:t>
            </a:r>
          </a:p>
        </p:txBody>
      </p:sp>
    </p:spTree>
    <p:extLst>
      <p:ext uri="{BB962C8B-B14F-4D97-AF65-F5344CB8AC3E}">
        <p14:creationId xmlns:p14="http://schemas.microsoft.com/office/powerpoint/2010/main" val="104113846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6423" y="610638"/>
            <a:ext cx="1231900" cy="1322388"/>
            <a:chOff x="2881313" y="153988"/>
            <a:chExt cx="1231900" cy="1322388"/>
          </a:xfrm>
        </p:grpSpPr>
        <p:sp>
          <p:nvSpPr>
            <p:cNvPr id="187" name="Oval 1237"/>
            <p:cNvSpPr>
              <a:spLocks noChangeArrowheads="1"/>
            </p:cNvSpPr>
            <p:nvPr/>
          </p:nvSpPr>
          <p:spPr bwMode="auto">
            <a:xfrm>
              <a:off x="3000376" y="153988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238"/>
            <p:cNvSpPr>
              <a:spLocks noChangeArrowheads="1"/>
            </p:cNvSpPr>
            <p:nvPr/>
          </p:nvSpPr>
          <p:spPr bwMode="auto">
            <a:xfrm>
              <a:off x="3646488" y="558801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239"/>
            <p:cNvSpPr>
              <a:spLocks noChangeArrowheads="1"/>
            </p:cNvSpPr>
            <p:nvPr/>
          </p:nvSpPr>
          <p:spPr bwMode="auto">
            <a:xfrm>
              <a:off x="3225801" y="1116013"/>
              <a:ext cx="120650" cy="1190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240"/>
            <p:cNvSpPr>
              <a:spLocks noChangeArrowheads="1"/>
            </p:cNvSpPr>
            <p:nvPr/>
          </p:nvSpPr>
          <p:spPr bwMode="auto">
            <a:xfrm>
              <a:off x="2881313" y="379413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241"/>
            <p:cNvSpPr>
              <a:spLocks noChangeArrowheads="1"/>
            </p:cNvSpPr>
            <p:nvPr/>
          </p:nvSpPr>
          <p:spPr bwMode="auto">
            <a:xfrm>
              <a:off x="3436938" y="1130301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242"/>
            <p:cNvSpPr>
              <a:spLocks noChangeArrowheads="1"/>
            </p:cNvSpPr>
            <p:nvPr/>
          </p:nvSpPr>
          <p:spPr bwMode="auto">
            <a:xfrm>
              <a:off x="3195638" y="9350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243"/>
            <p:cNvSpPr>
              <a:spLocks noChangeArrowheads="1"/>
            </p:cNvSpPr>
            <p:nvPr/>
          </p:nvSpPr>
          <p:spPr bwMode="auto">
            <a:xfrm>
              <a:off x="3497263" y="64928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44"/>
            <p:cNvSpPr>
              <a:spLocks noChangeArrowheads="1"/>
            </p:cNvSpPr>
            <p:nvPr/>
          </p:nvSpPr>
          <p:spPr bwMode="auto">
            <a:xfrm>
              <a:off x="3783013" y="1116013"/>
              <a:ext cx="330200" cy="33020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Freeform 1245"/>
            <p:cNvSpPr>
              <a:spLocks/>
            </p:cNvSpPr>
            <p:nvPr/>
          </p:nvSpPr>
          <p:spPr bwMode="auto">
            <a:xfrm>
              <a:off x="3646488" y="619126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1 h 64"/>
                <a:gd name="T4" fmla="*/ 32 w 64"/>
                <a:gd name="T5" fmla="*/ 64 h 64"/>
                <a:gd name="T6" fmla="*/ 0 w 64"/>
                <a:gd name="T7" fmla="*/ 32 h 64"/>
                <a:gd name="T8" fmla="*/ 6 w 64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50" y="0"/>
                    <a:pt x="64" y="14"/>
                    <a:pt x="64" y="31"/>
                  </a:cubicBezTo>
                  <a:cubicBezTo>
                    <a:pt x="64" y="49"/>
                    <a:pt x="49" y="64"/>
                    <a:pt x="32" y="64"/>
                  </a:cubicBezTo>
                  <a:cubicBezTo>
                    <a:pt x="14" y="64"/>
                    <a:pt x="0" y="49"/>
                    <a:pt x="0" y="32"/>
                  </a:cubicBezTo>
                  <a:cubicBezTo>
                    <a:pt x="0" y="24"/>
                    <a:pt x="2" y="18"/>
                    <a:pt x="6" y="1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Freeform 1246"/>
            <p:cNvSpPr>
              <a:spLocks/>
            </p:cNvSpPr>
            <p:nvPr/>
          </p:nvSpPr>
          <p:spPr bwMode="auto">
            <a:xfrm>
              <a:off x="2925763" y="304801"/>
              <a:ext cx="1171575" cy="1171575"/>
            </a:xfrm>
            <a:custGeom>
              <a:avLst/>
              <a:gdLst>
                <a:gd name="T0" fmla="*/ 238 w 312"/>
                <a:gd name="T1" fmla="*/ 288 h 312"/>
                <a:gd name="T2" fmla="*/ 156 w 312"/>
                <a:gd name="T3" fmla="*/ 312 h 312"/>
                <a:gd name="T4" fmla="*/ 0 w 312"/>
                <a:gd name="T5" fmla="*/ 156 h 312"/>
                <a:gd name="T6" fmla="*/ 156 w 312"/>
                <a:gd name="T7" fmla="*/ 0 h 312"/>
                <a:gd name="T8" fmla="*/ 312 w 312"/>
                <a:gd name="T9" fmla="*/ 156 h 312"/>
                <a:gd name="T10" fmla="*/ 297 w 312"/>
                <a:gd name="T11" fmla="*/ 22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38" y="288"/>
                  </a:moveTo>
                  <a:cubicBezTo>
                    <a:pt x="215" y="303"/>
                    <a:pt x="187" y="312"/>
                    <a:pt x="156" y="312"/>
                  </a:cubicBezTo>
                  <a:cubicBezTo>
                    <a:pt x="70" y="312"/>
                    <a:pt x="0" y="243"/>
                    <a:pt x="0" y="156"/>
                  </a:cubicBezTo>
                  <a:cubicBezTo>
                    <a:pt x="0" y="70"/>
                    <a:pt x="69" y="0"/>
                    <a:pt x="156" y="0"/>
                  </a:cubicBezTo>
                  <a:cubicBezTo>
                    <a:pt x="242" y="0"/>
                    <a:pt x="312" y="69"/>
                    <a:pt x="312" y="156"/>
                  </a:cubicBezTo>
                  <a:cubicBezTo>
                    <a:pt x="312" y="180"/>
                    <a:pt x="307" y="203"/>
                    <a:pt x="297" y="22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68579" y="161131"/>
            <a:ext cx="1374775" cy="1273176"/>
            <a:chOff x="4556126" y="198438"/>
            <a:chExt cx="1374775" cy="1273176"/>
          </a:xfrm>
        </p:grpSpPr>
        <p:sp>
          <p:nvSpPr>
            <p:cNvPr id="181" name="Freeform 1247"/>
            <p:cNvSpPr>
              <a:spLocks/>
            </p:cNvSpPr>
            <p:nvPr/>
          </p:nvSpPr>
          <p:spPr bwMode="auto">
            <a:xfrm>
              <a:off x="4641851" y="307976"/>
              <a:ext cx="1165225" cy="1163638"/>
            </a:xfrm>
            <a:custGeom>
              <a:avLst/>
              <a:gdLst>
                <a:gd name="T0" fmla="*/ 290 w 310"/>
                <a:gd name="T1" fmla="*/ 119 h 310"/>
                <a:gd name="T2" fmla="*/ 191 w 310"/>
                <a:gd name="T3" fmla="*/ 290 h 310"/>
                <a:gd name="T4" fmla="*/ 20 w 310"/>
                <a:gd name="T5" fmla="*/ 191 h 310"/>
                <a:gd name="T6" fmla="*/ 119 w 310"/>
                <a:gd name="T7" fmla="*/ 20 h 310"/>
                <a:gd name="T8" fmla="*/ 290 w 310"/>
                <a:gd name="T9" fmla="*/ 11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10">
                  <a:moveTo>
                    <a:pt x="290" y="119"/>
                  </a:moveTo>
                  <a:cubicBezTo>
                    <a:pt x="310" y="193"/>
                    <a:pt x="266" y="270"/>
                    <a:pt x="191" y="290"/>
                  </a:cubicBezTo>
                  <a:cubicBezTo>
                    <a:pt x="117" y="310"/>
                    <a:pt x="40" y="266"/>
                    <a:pt x="20" y="191"/>
                  </a:cubicBezTo>
                  <a:cubicBezTo>
                    <a:pt x="0" y="117"/>
                    <a:pt x="44" y="40"/>
                    <a:pt x="119" y="20"/>
                  </a:cubicBezTo>
                  <a:cubicBezTo>
                    <a:pt x="193" y="0"/>
                    <a:pt x="270" y="44"/>
                    <a:pt x="290" y="119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248"/>
            <p:cNvSpPr>
              <a:spLocks/>
            </p:cNvSpPr>
            <p:nvPr/>
          </p:nvSpPr>
          <p:spPr bwMode="auto">
            <a:xfrm>
              <a:off x="4556126" y="638176"/>
              <a:ext cx="1374775" cy="596900"/>
            </a:xfrm>
            <a:custGeom>
              <a:avLst/>
              <a:gdLst>
                <a:gd name="T0" fmla="*/ 301 w 366"/>
                <a:gd name="T1" fmla="*/ 0 h 159"/>
                <a:gd name="T2" fmla="*/ 331 w 366"/>
                <a:gd name="T3" fmla="*/ 6 h 159"/>
                <a:gd name="T4" fmla="*/ 358 w 366"/>
                <a:gd name="T5" fmla="*/ 27 h 159"/>
                <a:gd name="T6" fmla="*/ 196 w 366"/>
                <a:gd name="T7" fmla="*/ 133 h 159"/>
                <a:gd name="T8" fmla="*/ 2 w 366"/>
                <a:gd name="T9" fmla="*/ 123 h 159"/>
                <a:gd name="T10" fmla="*/ 13 w 366"/>
                <a:gd name="T11" fmla="*/ 9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159">
                  <a:moveTo>
                    <a:pt x="301" y="0"/>
                  </a:moveTo>
                  <a:cubicBezTo>
                    <a:pt x="313" y="1"/>
                    <a:pt x="323" y="3"/>
                    <a:pt x="331" y="6"/>
                  </a:cubicBezTo>
                  <a:cubicBezTo>
                    <a:pt x="346" y="10"/>
                    <a:pt x="355" y="17"/>
                    <a:pt x="358" y="27"/>
                  </a:cubicBezTo>
                  <a:cubicBezTo>
                    <a:pt x="366" y="59"/>
                    <a:pt x="294" y="106"/>
                    <a:pt x="196" y="133"/>
                  </a:cubicBezTo>
                  <a:cubicBezTo>
                    <a:pt x="98" y="159"/>
                    <a:pt x="11" y="155"/>
                    <a:pt x="2" y="123"/>
                  </a:cubicBezTo>
                  <a:cubicBezTo>
                    <a:pt x="0" y="114"/>
                    <a:pt x="4" y="104"/>
                    <a:pt x="13" y="9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Oval 1249"/>
            <p:cNvSpPr>
              <a:spLocks noChangeArrowheads="1"/>
            </p:cNvSpPr>
            <p:nvPr/>
          </p:nvSpPr>
          <p:spPr bwMode="auto">
            <a:xfrm>
              <a:off x="5675313" y="198438"/>
              <a:ext cx="239713" cy="24130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Oval 1250"/>
            <p:cNvSpPr>
              <a:spLocks noChangeArrowheads="1"/>
            </p:cNvSpPr>
            <p:nvPr/>
          </p:nvSpPr>
          <p:spPr bwMode="auto">
            <a:xfrm>
              <a:off x="5480051" y="198438"/>
              <a:ext cx="90488" cy="90488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251"/>
            <p:cNvSpPr>
              <a:spLocks/>
            </p:cNvSpPr>
            <p:nvPr/>
          </p:nvSpPr>
          <p:spPr bwMode="auto">
            <a:xfrm>
              <a:off x="4819651" y="795338"/>
              <a:ext cx="11113" cy="65088"/>
            </a:xfrm>
            <a:custGeom>
              <a:avLst/>
              <a:gdLst>
                <a:gd name="T0" fmla="*/ 0 w 3"/>
                <a:gd name="T1" fmla="*/ 17 h 17"/>
                <a:gd name="T2" fmla="*/ 3 w 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1" y="12"/>
                    <a:pt x="2" y="6"/>
                    <a:pt x="3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1252"/>
            <p:cNvSpPr>
              <a:spLocks/>
            </p:cNvSpPr>
            <p:nvPr/>
          </p:nvSpPr>
          <p:spPr bwMode="auto">
            <a:xfrm>
              <a:off x="4872038" y="500063"/>
              <a:ext cx="247650" cy="190500"/>
            </a:xfrm>
            <a:custGeom>
              <a:avLst/>
              <a:gdLst>
                <a:gd name="T0" fmla="*/ 0 w 66"/>
                <a:gd name="T1" fmla="*/ 51 h 51"/>
                <a:gd name="T2" fmla="*/ 66 w 6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51">
                  <a:moveTo>
                    <a:pt x="0" y="51"/>
                  </a:moveTo>
                  <a:cubicBezTo>
                    <a:pt x="13" y="27"/>
                    <a:pt x="37" y="8"/>
                    <a:pt x="66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63752" y="611981"/>
            <a:ext cx="1381125" cy="1382713"/>
            <a:chOff x="6276976" y="123826"/>
            <a:chExt cx="1381125" cy="1382713"/>
          </a:xfrm>
        </p:grpSpPr>
        <p:sp>
          <p:nvSpPr>
            <p:cNvPr id="176" name="Oval 1253"/>
            <p:cNvSpPr>
              <a:spLocks noChangeArrowheads="1"/>
            </p:cNvSpPr>
            <p:nvPr/>
          </p:nvSpPr>
          <p:spPr bwMode="auto">
            <a:xfrm>
              <a:off x="7223126" y="123826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Oval 1254"/>
            <p:cNvSpPr>
              <a:spLocks noChangeArrowheads="1"/>
            </p:cNvSpPr>
            <p:nvPr/>
          </p:nvSpPr>
          <p:spPr bwMode="auto">
            <a:xfrm>
              <a:off x="6276976" y="333376"/>
              <a:ext cx="1171575" cy="1173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Oval 1255"/>
            <p:cNvSpPr>
              <a:spLocks noChangeArrowheads="1"/>
            </p:cNvSpPr>
            <p:nvPr/>
          </p:nvSpPr>
          <p:spPr bwMode="auto">
            <a:xfrm>
              <a:off x="7327901" y="123826"/>
              <a:ext cx="330200" cy="33020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Freeform 1256"/>
            <p:cNvSpPr>
              <a:spLocks/>
            </p:cNvSpPr>
            <p:nvPr/>
          </p:nvSpPr>
          <p:spPr bwMode="auto">
            <a:xfrm>
              <a:off x="6651626" y="368301"/>
              <a:ext cx="785813" cy="998538"/>
            </a:xfrm>
            <a:custGeom>
              <a:avLst/>
              <a:gdLst>
                <a:gd name="T0" fmla="*/ 110 w 209"/>
                <a:gd name="T1" fmla="*/ 0 h 266"/>
                <a:gd name="T2" fmla="*/ 86 w 209"/>
                <a:gd name="T3" fmla="*/ 42 h 266"/>
                <a:gd name="T4" fmla="*/ 108 w 209"/>
                <a:gd name="T5" fmla="*/ 98 h 266"/>
                <a:gd name="T6" fmla="*/ 108 w 209"/>
                <a:gd name="T7" fmla="*/ 98 h 266"/>
                <a:gd name="T8" fmla="*/ 106 w 209"/>
                <a:gd name="T9" fmla="*/ 97 h 266"/>
                <a:gd name="T10" fmla="*/ 37 w 209"/>
                <a:gd name="T11" fmla="*/ 95 h 266"/>
                <a:gd name="T12" fmla="*/ 25 w 209"/>
                <a:gd name="T13" fmla="*/ 165 h 266"/>
                <a:gd name="T14" fmla="*/ 53 w 209"/>
                <a:gd name="T15" fmla="*/ 190 h 266"/>
                <a:gd name="T16" fmla="*/ 68 w 209"/>
                <a:gd name="T17" fmla="*/ 247 h 266"/>
                <a:gd name="T18" fmla="*/ 121 w 209"/>
                <a:gd name="T19" fmla="*/ 230 h 266"/>
                <a:gd name="T20" fmla="*/ 132 w 209"/>
                <a:gd name="T21" fmla="*/ 127 h 266"/>
                <a:gd name="T22" fmla="*/ 132 w 209"/>
                <a:gd name="T23" fmla="*/ 127 h 266"/>
                <a:gd name="T24" fmla="*/ 209 w 209"/>
                <a:gd name="T25" fmla="*/ 11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266">
                  <a:moveTo>
                    <a:pt x="110" y="0"/>
                  </a:moveTo>
                  <a:cubicBezTo>
                    <a:pt x="110" y="0"/>
                    <a:pt x="71" y="11"/>
                    <a:pt x="86" y="42"/>
                  </a:cubicBezTo>
                  <a:cubicBezTo>
                    <a:pt x="100" y="73"/>
                    <a:pt x="116" y="70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8"/>
                    <a:pt x="107" y="98"/>
                    <a:pt x="106" y="97"/>
                  </a:cubicBezTo>
                  <a:cubicBezTo>
                    <a:pt x="106" y="97"/>
                    <a:pt x="75" y="77"/>
                    <a:pt x="37" y="95"/>
                  </a:cubicBezTo>
                  <a:cubicBezTo>
                    <a:pt x="0" y="112"/>
                    <a:pt x="5" y="160"/>
                    <a:pt x="25" y="165"/>
                  </a:cubicBezTo>
                  <a:cubicBezTo>
                    <a:pt x="41" y="169"/>
                    <a:pt x="50" y="176"/>
                    <a:pt x="53" y="190"/>
                  </a:cubicBezTo>
                  <a:cubicBezTo>
                    <a:pt x="56" y="203"/>
                    <a:pt x="56" y="234"/>
                    <a:pt x="68" y="247"/>
                  </a:cubicBezTo>
                  <a:cubicBezTo>
                    <a:pt x="78" y="258"/>
                    <a:pt x="106" y="266"/>
                    <a:pt x="121" y="230"/>
                  </a:cubicBezTo>
                  <a:cubicBezTo>
                    <a:pt x="132" y="205"/>
                    <a:pt x="142" y="159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89" y="135"/>
                    <a:pt x="209" y="119"/>
                    <a:pt x="209" y="119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1257"/>
            <p:cNvSpPr>
              <a:spLocks/>
            </p:cNvSpPr>
            <p:nvPr/>
          </p:nvSpPr>
          <p:spPr bwMode="auto">
            <a:xfrm>
              <a:off x="6400801" y="484188"/>
              <a:ext cx="195263" cy="796925"/>
            </a:xfrm>
            <a:custGeom>
              <a:avLst/>
              <a:gdLst>
                <a:gd name="T0" fmla="*/ 19 w 52"/>
                <a:gd name="T1" fmla="*/ 0 h 212"/>
                <a:gd name="T2" fmla="*/ 34 w 52"/>
                <a:gd name="T3" fmla="*/ 55 h 212"/>
                <a:gd name="T4" fmla="*/ 2 w 52"/>
                <a:gd name="T5" fmla="*/ 122 h 212"/>
                <a:gd name="T6" fmla="*/ 0 w 52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12">
                  <a:moveTo>
                    <a:pt x="19" y="0"/>
                  </a:moveTo>
                  <a:cubicBezTo>
                    <a:pt x="19" y="0"/>
                    <a:pt x="52" y="19"/>
                    <a:pt x="34" y="55"/>
                  </a:cubicBezTo>
                  <a:cubicBezTo>
                    <a:pt x="16" y="92"/>
                    <a:pt x="4" y="92"/>
                    <a:pt x="2" y="122"/>
                  </a:cubicBezTo>
                  <a:cubicBezTo>
                    <a:pt x="0" y="147"/>
                    <a:pt x="40" y="194"/>
                    <a:pt x="0" y="21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67125" y="1305719"/>
            <a:ext cx="1382713" cy="1382712"/>
            <a:chOff x="8018463" y="123826"/>
            <a:chExt cx="1382713" cy="1382712"/>
          </a:xfrm>
        </p:grpSpPr>
        <p:sp>
          <p:nvSpPr>
            <p:cNvPr id="163" name="Oval 1258"/>
            <p:cNvSpPr>
              <a:spLocks noChangeArrowheads="1"/>
            </p:cNvSpPr>
            <p:nvPr/>
          </p:nvSpPr>
          <p:spPr bwMode="auto">
            <a:xfrm>
              <a:off x="8018463" y="1385888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1259"/>
            <p:cNvSpPr>
              <a:spLocks noChangeArrowheads="1"/>
            </p:cNvSpPr>
            <p:nvPr/>
          </p:nvSpPr>
          <p:spPr bwMode="auto">
            <a:xfrm>
              <a:off x="9161463" y="123826"/>
              <a:ext cx="239713" cy="23971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1260"/>
            <p:cNvSpPr>
              <a:spLocks noChangeArrowheads="1"/>
            </p:cNvSpPr>
            <p:nvPr/>
          </p:nvSpPr>
          <p:spPr bwMode="auto">
            <a:xfrm>
              <a:off x="8108951" y="288926"/>
              <a:ext cx="1171575" cy="1171575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Line 1261"/>
            <p:cNvSpPr>
              <a:spLocks noChangeShapeType="1"/>
            </p:cNvSpPr>
            <p:nvPr/>
          </p:nvSpPr>
          <p:spPr bwMode="auto">
            <a:xfrm flipH="1">
              <a:off x="8815388" y="784226"/>
              <a:ext cx="4508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Line 1262"/>
            <p:cNvSpPr>
              <a:spLocks noChangeShapeType="1"/>
            </p:cNvSpPr>
            <p:nvPr/>
          </p:nvSpPr>
          <p:spPr bwMode="auto">
            <a:xfrm flipH="1">
              <a:off x="9010651" y="874713"/>
              <a:ext cx="269875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Line 1263"/>
            <p:cNvSpPr>
              <a:spLocks noChangeShapeType="1"/>
            </p:cNvSpPr>
            <p:nvPr/>
          </p:nvSpPr>
          <p:spPr bwMode="auto">
            <a:xfrm>
              <a:off x="8154988" y="1100138"/>
              <a:ext cx="7048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Line 1264"/>
            <p:cNvSpPr>
              <a:spLocks noChangeShapeType="1"/>
            </p:cNvSpPr>
            <p:nvPr/>
          </p:nvSpPr>
          <p:spPr bwMode="auto">
            <a:xfrm>
              <a:off x="8124826" y="979488"/>
              <a:ext cx="344488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Line 1265"/>
            <p:cNvSpPr>
              <a:spLocks noChangeShapeType="1"/>
            </p:cNvSpPr>
            <p:nvPr/>
          </p:nvSpPr>
          <p:spPr bwMode="auto">
            <a:xfrm>
              <a:off x="8213726" y="544513"/>
              <a:ext cx="5270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Line 1266"/>
            <p:cNvSpPr>
              <a:spLocks noChangeShapeType="1"/>
            </p:cNvSpPr>
            <p:nvPr/>
          </p:nvSpPr>
          <p:spPr bwMode="auto">
            <a:xfrm>
              <a:off x="8139113" y="695326"/>
              <a:ext cx="180975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Line 1267"/>
            <p:cNvSpPr>
              <a:spLocks noChangeShapeType="1"/>
            </p:cNvSpPr>
            <p:nvPr/>
          </p:nvSpPr>
          <p:spPr bwMode="auto">
            <a:xfrm>
              <a:off x="8469313" y="695326"/>
              <a:ext cx="60325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Line 1268"/>
            <p:cNvSpPr>
              <a:spLocks noChangeShapeType="1"/>
            </p:cNvSpPr>
            <p:nvPr/>
          </p:nvSpPr>
          <p:spPr bwMode="auto">
            <a:xfrm flipH="1">
              <a:off x="8875713" y="1250951"/>
              <a:ext cx="269875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Line 1269"/>
            <p:cNvSpPr>
              <a:spLocks noChangeShapeType="1"/>
            </p:cNvSpPr>
            <p:nvPr/>
          </p:nvSpPr>
          <p:spPr bwMode="auto">
            <a:xfrm flipH="1">
              <a:off x="8740776" y="1250951"/>
              <a:ext cx="30163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Line 1270"/>
            <p:cNvSpPr>
              <a:spLocks noChangeShapeType="1"/>
            </p:cNvSpPr>
            <p:nvPr/>
          </p:nvSpPr>
          <p:spPr bwMode="auto">
            <a:xfrm>
              <a:off x="8620126" y="979488"/>
              <a:ext cx="90488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44017" y="1343819"/>
            <a:ext cx="1382712" cy="1350963"/>
            <a:chOff x="2790826" y="1897063"/>
            <a:chExt cx="1382712" cy="1350963"/>
          </a:xfrm>
        </p:grpSpPr>
        <p:sp>
          <p:nvSpPr>
            <p:cNvPr id="151" name="Oval 1271"/>
            <p:cNvSpPr>
              <a:spLocks noChangeArrowheads="1"/>
            </p:cNvSpPr>
            <p:nvPr/>
          </p:nvSpPr>
          <p:spPr bwMode="auto">
            <a:xfrm>
              <a:off x="2790826" y="2016126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1272"/>
            <p:cNvSpPr>
              <a:spLocks/>
            </p:cNvSpPr>
            <p:nvPr/>
          </p:nvSpPr>
          <p:spPr bwMode="auto">
            <a:xfrm>
              <a:off x="3729038" y="2851151"/>
              <a:ext cx="136525" cy="134938"/>
            </a:xfrm>
            <a:custGeom>
              <a:avLst/>
              <a:gdLst>
                <a:gd name="T0" fmla="*/ 29 w 36"/>
                <a:gd name="T1" fmla="*/ 29 h 36"/>
                <a:gd name="T2" fmla="*/ 7 w 36"/>
                <a:gd name="T3" fmla="*/ 29 h 36"/>
                <a:gd name="T4" fmla="*/ 7 w 36"/>
                <a:gd name="T5" fmla="*/ 7 h 36"/>
                <a:gd name="T6" fmla="*/ 29 w 36"/>
                <a:gd name="T7" fmla="*/ 7 h 36"/>
                <a:gd name="T8" fmla="*/ 29 w 36"/>
                <a:gd name="T9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1273"/>
            <p:cNvSpPr>
              <a:spLocks noChangeArrowheads="1"/>
            </p:cNvSpPr>
            <p:nvPr/>
          </p:nvSpPr>
          <p:spPr bwMode="auto">
            <a:xfrm>
              <a:off x="3136901" y="1941513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1274"/>
            <p:cNvSpPr>
              <a:spLocks noChangeArrowheads="1"/>
            </p:cNvSpPr>
            <p:nvPr/>
          </p:nvSpPr>
          <p:spPr bwMode="auto">
            <a:xfrm>
              <a:off x="3706813" y="1911351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1275"/>
            <p:cNvSpPr>
              <a:spLocks noChangeArrowheads="1"/>
            </p:cNvSpPr>
            <p:nvPr/>
          </p:nvSpPr>
          <p:spPr bwMode="auto">
            <a:xfrm>
              <a:off x="2865438" y="2301876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1276"/>
            <p:cNvSpPr>
              <a:spLocks noChangeArrowheads="1"/>
            </p:cNvSpPr>
            <p:nvPr/>
          </p:nvSpPr>
          <p:spPr bwMode="auto">
            <a:xfrm>
              <a:off x="3181351" y="3159126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1277"/>
            <p:cNvSpPr>
              <a:spLocks noChangeArrowheads="1"/>
            </p:cNvSpPr>
            <p:nvPr/>
          </p:nvSpPr>
          <p:spPr bwMode="auto">
            <a:xfrm>
              <a:off x="2790826" y="2947988"/>
              <a:ext cx="180975" cy="180975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1278"/>
            <p:cNvSpPr>
              <a:spLocks noChangeArrowheads="1"/>
            </p:cNvSpPr>
            <p:nvPr/>
          </p:nvSpPr>
          <p:spPr bwMode="auto">
            <a:xfrm>
              <a:off x="3813176" y="1897063"/>
              <a:ext cx="239713" cy="23971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Freeform 1279"/>
            <p:cNvSpPr>
              <a:spLocks/>
            </p:cNvSpPr>
            <p:nvPr/>
          </p:nvSpPr>
          <p:spPr bwMode="auto">
            <a:xfrm>
              <a:off x="3481388" y="2111376"/>
              <a:ext cx="692150" cy="1136650"/>
            </a:xfrm>
            <a:custGeom>
              <a:avLst/>
              <a:gdLst>
                <a:gd name="T0" fmla="*/ 140 w 184"/>
                <a:gd name="T1" fmla="*/ 0 h 303"/>
                <a:gd name="T2" fmla="*/ 184 w 184"/>
                <a:gd name="T3" fmla="*/ 119 h 303"/>
                <a:gd name="T4" fmla="*/ 0 w 184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Freeform 1280"/>
            <p:cNvSpPr>
              <a:spLocks/>
            </p:cNvSpPr>
            <p:nvPr/>
          </p:nvSpPr>
          <p:spPr bwMode="auto">
            <a:xfrm>
              <a:off x="3121026" y="2557463"/>
              <a:ext cx="4763" cy="49213"/>
            </a:xfrm>
            <a:custGeom>
              <a:avLst/>
              <a:gdLst>
                <a:gd name="T0" fmla="*/ 1 w 1"/>
                <a:gd name="T1" fmla="*/ 13 h 13"/>
                <a:gd name="T2" fmla="*/ 0 w 1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Freeform 1281"/>
            <p:cNvSpPr>
              <a:spLocks/>
            </p:cNvSpPr>
            <p:nvPr/>
          </p:nvSpPr>
          <p:spPr bwMode="auto">
            <a:xfrm>
              <a:off x="3148013" y="2216151"/>
              <a:ext cx="217488" cy="206375"/>
            </a:xfrm>
            <a:custGeom>
              <a:avLst/>
              <a:gdLst>
                <a:gd name="T0" fmla="*/ 0 w 58"/>
                <a:gd name="T1" fmla="*/ 55 h 55"/>
                <a:gd name="T2" fmla="*/ 58 w 58"/>
                <a:gd name="T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Freeform 1282"/>
            <p:cNvSpPr>
              <a:spLocks/>
            </p:cNvSpPr>
            <p:nvPr/>
          </p:nvSpPr>
          <p:spPr bwMode="auto">
            <a:xfrm>
              <a:off x="3000376" y="2076451"/>
              <a:ext cx="962025" cy="962025"/>
            </a:xfrm>
            <a:custGeom>
              <a:avLst/>
              <a:gdLst>
                <a:gd name="T0" fmla="*/ 200 w 256"/>
                <a:gd name="T1" fmla="*/ 234 h 256"/>
                <a:gd name="T2" fmla="*/ 128 w 256"/>
                <a:gd name="T3" fmla="*/ 256 h 256"/>
                <a:gd name="T4" fmla="*/ 0 w 256"/>
                <a:gd name="T5" fmla="*/ 128 h 256"/>
                <a:gd name="T6" fmla="*/ 128 w 256"/>
                <a:gd name="T7" fmla="*/ 0 h 256"/>
                <a:gd name="T8" fmla="*/ 256 w 256"/>
                <a:gd name="T9" fmla="*/ 128 h 256"/>
                <a:gd name="T10" fmla="*/ 224 w 256"/>
                <a:gd name="T11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15209" y="3075781"/>
            <a:ext cx="1416051" cy="1239838"/>
            <a:chOff x="4503738" y="1963738"/>
            <a:chExt cx="1416051" cy="1239838"/>
          </a:xfrm>
        </p:grpSpPr>
        <p:sp>
          <p:nvSpPr>
            <p:cNvPr id="143" name="Oval 1283"/>
            <p:cNvSpPr>
              <a:spLocks noChangeArrowheads="1"/>
            </p:cNvSpPr>
            <p:nvPr/>
          </p:nvSpPr>
          <p:spPr bwMode="auto">
            <a:xfrm>
              <a:off x="5224463" y="2632076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Oval 1284"/>
            <p:cNvSpPr>
              <a:spLocks noChangeArrowheads="1"/>
            </p:cNvSpPr>
            <p:nvPr/>
          </p:nvSpPr>
          <p:spPr bwMode="auto">
            <a:xfrm>
              <a:off x="4819651" y="3173413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Oval 1285"/>
            <p:cNvSpPr>
              <a:spLocks noChangeArrowheads="1"/>
            </p:cNvSpPr>
            <p:nvPr/>
          </p:nvSpPr>
          <p:spPr bwMode="auto">
            <a:xfrm>
              <a:off x="4683126" y="2062163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Oval 1286"/>
            <p:cNvSpPr>
              <a:spLocks noChangeArrowheads="1"/>
            </p:cNvSpPr>
            <p:nvPr/>
          </p:nvSpPr>
          <p:spPr bwMode="auto">
            <a:xfrm>
              <a:off x="4864101" y="2647951"/>
              <a:ext cx="239713" cy="23971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1287"/>
            <p:cNvSpPr>
              <a:spLocks/>
            </p:cNvSpPr>
            <p:nvPr/>
          </p:nvSpPr>
          <p:spPr bwMode="auto">
            <a:xfrm>
              <a:off x="5457826" y="1963738"/>
              <a:ext cx="330200" cy="331788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44 h 88"/>
                <a:gd name="T4" fmla="*/ 44 w 88"/>
                <a:gd name="T5" fmla="*/ 88 h 88"/>
                <a:gd name="T6" fmla="*/ 0 w 88"/>
                <a:gd name="T7" fmla="*/ 44 h 88"/>
                <a:gd name="T8" fmla="*/ 44 w 8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68" y="0"/>
                    <a:pt x="88" y="19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1288"/>
            <p:cNvSpPr>
              <a:spLocks/>
            </p:cNvSpPr>
            <p:nvPr/>
          </p:nvSpPr>
          <p:spPr bwMode="auto">
            <a:xfrm>
              <a:off x="4646613" y="1979613"/>
              <a:ext cx="1171575" cy="1171575"/>
            </a:xfrm>
            <a:custGeom>
              <a:avLst/>
              <a:gdLst>
                <a:gd name="T0" fmla="*/ 288 w 312"/>
                <a:gd name="T1" fmla="*/ 73 h 312"/>
                <a:gd name="T2" fmla="*/ 312 w 312"/>
                <a:gd name="T3" fmla="*/ 155 h 312"/>
                <a:gd name="T4" fmla="*/ 156 w 312"/>
                <a:gd name="T5" fmla="*/ 312 h 312"/>
                <a:gd name="T6" fmla="*/ 0 w 312"/>
                <a:gd name="T7" fmla="*/ 156 h 312"/>
                <a:gd name="T8" fmla="*/ 155 w 312"/>
                <a:gd name="T9" fmla="*/ 0 h 312"/>
                <a:gd name="T10" fmla="*/ 223 w 312"/>
                <a:gd name="T11" fmla="*/ 1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88" y="73"/>
                  </a:moveTo>
                  <a:cubicBezTo>
                    <a:pt x="303" y="97"/>
                    <a:pt x="312" y="125"/>
                    <a:pt x="312" y="155"/>
                  </a:cubicBezTo>
                  <a:cubicBezTo>
                    <a:pt x="312" y="242"/>
                    <a:pt x="242" y="312"/>
                    <a:pt x="156" y="312"/>
                  </a:cubicBezTo>
                  <a:cubicBezTo>
                    <a:pt x="70" y="312"/>
                    <a:pt x="0" y="242"/>
                    <a:pt x="0" y="156"/>
                  </a:cubicBezTo>
                  <a:cubicBezTo>
                    <a:pt x="0" y="70"/>
                    <a:pt x="69" y="0"/>
                    <a:pt x="155" y="0"/>
                  </a:cubicBezTo>
                  <a:cubicBezTo>
                    <a:pt x="180" y="0"/>
                    <a:pt x="203" y="5"/>
                    <a:pt x="223" y="15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Freeform 1289"/>
            <p:cNvSpPr>
              <a:spLocks/>
            </p:cNvSpPr>
            <p:nvPr/>
          </p:nvSpPr>
          <p:spPr bwMode="auto">
            <a:xfrm>
              <a:off x="4503738" y="2208213"/>
              <a:ext cx="371475" cy="511175"/>
            </a:xfrm>
            <a:custGeom>
              <a:avLst/>
              <a:gdLst>
                <a:gd name="T0" fmla="*/ 99 w 99"/>
                <a:gd name="T1" fmla="*/ 136 h 136"/>
                <a:gd name="T2" fmla="*/ 10 w 99"/>
                <a:gd name="T3" fmla="*/ 32 h 136"/>
                <a:gd name="T4" fmla="*/ 70 w 99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36">
                  <a:moveTo>
                    <a:pt x="99" y="136"/>
                  </a:moveTo>
                  <a:cubicBezTo>
                    <a:pt x="37" y="103"/>
                    <a:pt x="0" y="62"/>
                    <a:pt x="10" y="32"/>
                  </a:cubicBezTo>
                  <a:cubicBezTo>
                    <a:pt x="16" y="14"/>
                    <a:pt x="38" y="3"/>
                    <a:pt x="7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" name="Freeform 1290"/>
            <p:cNvSpPr>
              <a:spLocks/>
            </p:cNvSpPr>
            <p:nvPr/>
          </p:nvSpPr>
          <p:spPr bwMode="auto">
            <a:xfrm>
              <a:off x="5092701" y="2686051"/>
              <a:ext cx="827088" cy="269875"/>
            </a:xfrm>
            <a:custGeom>
              <a:avLst/>
              <a:gdLst>
                <a:gd name="T0" fmla="*/ 215 w 220"/>
                <a:gd name="T1" fmla="*/ 0 h 72"/>
                <a:gd name="T2" fmla="*/ 217 w 220"/>
                <a:gd name="T3" fmla="*/ 27 h 72"/>
                <a:gd name="T4" fmla="*/ 11 w 220"/>
                <a:gd name="T5" fmla="*/ 38 h 72"/>
                <a:gd name="T6" fmla="*/ 0 w 220"/>
                <a:gd name="T7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72">
                  <a:moveTo>
                    <a:pt x="215" y="0"/>
                  </a:moveTo>
                  <a:cubicBezTo>
                    <a:pt x="219" y="9"/>
                    <a:pt x="220" y="19"/>
                    <a:pt x="217" y="27"/>
                  </a:cubicBezTo>
                  <a:cubicBezTo>
                    <a:pt x="204" y="67"/>
                    <a:pt x="111" y="72"/>
                    <a:pt x="11" y="38"/>
                  </a:cubicBezTo>
                  <a:cubicBezTo>
                    <a:pt x="7" y="37"/>
                    <a:pt x="4" y="36"/>
                    <a:pt x="0" y="34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81491" y="1920081"/>
            <a:ext cx="1389063" cy="1273175"/>
            <a:chOff x="6269038" y="1957388"/>
            <a:chExt cx="1389063" cy="1273175"/>
          </a:xfrm>
        </p:grpSpPr>
        <p:sp>
          <p:nvSpPr>
            <p:cNvPr id="136" name="Freeform 1291"/>
            <p:cNvSpPr>
              <a:spLocks/>
            </p:cNvSpPr>
            <p:nvPr/>
          </p:nvSpPr>
          <p:spPr bwMode="auto">
            <a:xfrm>
              <a:off x="6370638" y="2065338"/>
              <a:ext cx="1163638" cy="1165225"/>
            </a:xfrm>
            <a:custGeom>
              <a:avLst/>
              <a:gdLst>
                <a:gd name="T0" fmla="*/ 290 w 310"/>
                <a:gd name="T1" fmla="*/ 119 h 310"/>
                <a:gd name="T2" fmla="*/ 191 w 310"/>
                <a:gd name="T3" fmla="*/ 290 h 310"/>
                <a:gd name="T4" fmla="*/ 20 w 310"/>
                <a:gd name="T5" fmla="*/ 191 h 310"/>
                <a:gd name="T6" fmla="*/ 119 w 310"/>
                <a:gd name="T7" fmla="*/ 20 h 310"/>
                <a:gd name="T8" fmla="*/ 290 w 310"/>
                <a:gd name="T9" fmla="*/ 11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10">
                  <a:moveTo>
                    <a:pt x="290" y="119"/>
                  </a:moveTo>
                  <a:cubicBezTo>
                    <a:pt x="310" y="193"/>
                    <a:pt x="266" y="270"/>
                    <a:pt x="191" y="290"/>
                  </a:cubicBezTo>
                  <a:cubicBezTo>
                    <a:pt x="117" y="310"/>
                    <a:pt x="40" y="266"/>
                    <a:pt x="20" y="191"/>
                  </a:cubicBezTo>
                  <a:cubicBezTo>
                    <a:pt x="0" y="117"/>
                    <a:pt x="44" y="40"/>
                    <a:pt x="119" y="20"/>
                  </a:cubicBezTo>
                  <a:cubicBezTo>
                    <a:pt x="193" y="0"/>
                    <a:pt x="270" y="44"/>
                    <a:pt x="290" y="119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292"/>
            <p:cNvSpPr>
              <a:spLocks/>
            </p:cNvSpPr>
            <p:nvPr/>
          </p:nvSpPr>
          <p:spPr bwMode="auto">
            <a:xfrm>
              <a:off x="6283326" y="2395538"/>
              <a:ext cx="1374775" cy="598488"/>
            </a:xfrm>
            <a:custGeom>
              <a:avLst/>
              <a:gdLst>
                <a:gd name="T0" fmla="*/ 301 w 366"/>
                <a:gd name="T1" fmla="*/ 0 h 159"/>
                <a:gd name="T2" fmla="*/ 331 w 366"/>
                <a:gd name="T3" fmla="*/ 6 h 159"/>
                <a:gd name="T4" fmla="*/ 358 w 366"/>
                <a:gd name="T5" fmla="*/ 27 h 159"/>
                <a:gd name="T6" fmla="*/ 196 w 366"/>
                <a:gd name="T7" fmla="*/ 133 h 159"/>
                <a:gd name="T8" fmla="*/ 2 w 366"/>
                <a:gd name="T9" fmla="*/ 123 h 159"/>
                <a:gd name="T10" fmla="*/ 13 w 366"/>
                <a:gd name="T11" fmla="*/ 9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159">
                  <a:moveTo>
                    <a:pt x="301" y="0"/>
                  </a:moveTo>
                  <a:cubicBezTo>
                    <a:pt x="313" y="1"/>
                    <a:pt x="323" y="3"/>
                    <a:pt x="331" y="6"/>
                  </a:cubicBezTo>
                  <a:cubicBezTo>
                    <a:pt x="346" y="10"/>
                    <a:pt x="355" y="17"/>
                    <a:pt x="358" y="27"/>
                  </a:cubicBezTo>
                  <a:cubicBezTo>
                    <a:pt x="366" y="59"/>
                    <a:pt x="294" y="106"/>
                    <a:pt x="196" y="133"/>
                  </a:cubicBezTo>
                  <a:cubicBezTo>
                    <a:pt x="98" y="159"/>
                    <a:pt x="11" y="155"/>
                    <a:pt x="2" y="123"/>
                  </a:cubicBezTo>
                  <a:cubicBezTo>
                    <a:pt x="0" y="114"/>
                    <a:pt x="4" y="104"/>
                    <a:pt x="13" y="9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1293"/>
            <p:cNvSpPr>
              <a:spLocks noChangeArrowheads="1"/>
            </p:cNvSpPr>
            <p:nvPr/>
          </p:nvSpPr>
          <p:spPr bwMode="auto">
            <a:xfrm>
              <a:off x="7402513" y="1957388"/>
              <a:ext cx="241300" cy="23971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1294"/>
            <p:cNvSpPr>
              <a:spLocks noChangeArrowheads="1"/>
            </p:cNvSpPr>
            <p:nvPr/>
          </p:nvSpPr>
          <p:spPr bwMode="auto">
            <a:xfrm>
              <a:off x="7207251" y="1957388"/>
              <a:ext cx="90488" cy="8890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1295"/>
            <p:cNvSpPr>
              <a:spLocks/>
            </p:cNvSpPr>
            <p:nvPr/>
          </p:nvSpPr>
          <p:spPr bwMode="auto">
            <a:xfrm>
              <a:off x="6546851" y="2554288"/>
              <a:ext cx="11113" cy="63500"/>
            </a:xfrm>
            <a:custGeom>
              <a:avLst/>
              <a:gdLst>
                <a:gd name="T0" fmla="*/ 0 w 3"/>
                <a:gd name="T1" fmla="*/ 17 h 17"/>
                <a:gd name="T2" fmla="*/ 3 w 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1" y="12"/>
                    <a:pt x="2" y="6"/>
                    <a:pt x="3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1296"/>
            <p:cNvSpPr>
              <a:spLocks/>
            </p:cNvSpPr>
            <p:nvPr/>
          </p:nvSpPr>
          <p:spPr bwMode="auto">
            <a:xfrm>
              <a:off x="6599238" y="2257426"/>
              <a:ext cx="247650" cy="192088"/>
            </a:xfrm>
            <a:custGeom>
              <a:avLst/>
              <a:gdLst>
                <a:gd name="T0" fmla="*/ 0 w 66"/>
                <a:gd name="T1" fmla="*/ 51 h 51"/>
                <a:gd name="T2" fmla="*/ 66 w 6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51">
                  <a:moveTo>
                    <a:pt x="0" y="51"/>
                  </a:moveTo>
                  <a:cubicBezTo>
                    <a:pt x="13" y="27"/>
                    <a:pt x="37" y="8"/>
                    <a:pt x="66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1297"/>
            <p:cNvSpPr>
              <a:spLocks/>
            </p:cNvSpPr>
            <p:nvPr/>
          </p:nvSpPr>
          <p:spPr bwMode="auto">
            <a:xfrm>
              <a:off x="6269038" y="2339976"/>
              <a:ext cx="1358900" cy="712788"/>
            </a:xfrm>
            <a:custGeom>
              <a:avLst/>
              <a:gdLst>
                <a:gd name="T0" fmla="*/ 347 w 362"/>
                <a:gd name="T1" fmla="*/ 114 h 190"/>
                <a:gd name="T2" fmla="*/ 358 w 362"/>
                <a:gd name="T3" fmla="*/ 154 h 190"/>
                <a:gd name="T4" fmla="*/ 162 w 362"/>
                <a:gd name="T5" fmla="*/ 154 h 190"/>
                <a:gd name="T6" fmla="*/ 13 w 362"/>
                <a:gd name="T7" fmla="*/ 26 h 190"/>
                <a:gd name="T8" fmla="*/ 68 w 362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90">
                  <a:moveTo>
                    <a:pt x="347" y="114"/>
                  </a:moveTo>
                  <a:cubicBezTo>
                    <a:pt x="358" y="129"/>
                    <a:pt x="362" y="143"/>
                    <a:pt x="358" y="154"/>
                  </a:cubicBezTo>
                  <a:cubicBezTo>
                    <a:pt x="345" y="190"/>
                    <a:pt x="257" y="189"/>
                    <a:pt x="162" y="154"/>
                  </a:cubicBezTo>
                  <a:cubicBezTo>
                    <a:pt x="67" y="118"/>
                    <a:pt x="0" y="61"/>
                    <a:pt x="13" y="26"/>
                  </a:cubicBezTo>
                  <a:cubicBezTo>
                    <a:pt x="19" y="10"/>
                    <a:pt x="39" y="2"/>
                    <a:pt x="68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65713" y="1471553"/>
            <a:ext cx="1439863" cy="1290638"/>
            <a:chOff x="7977188" y="1874838"/>
            <a:chExt cx="1439863" cy="1290638"/>
          </a:xfrm>
        </p:grpSpPr>
        <p:sp>
          <p:nvSpPr>
            <p:cNvPr id="128" name="Oval 1298"/>
            <p:cNvSpPr>
              <a:spLocks noChangeArrowheads="1"/>
            </p:cNvSpPr>
            <p:nvPr/>
          </p:nvSpPr>
          <p:spPr bwMode="auto">
            <a:xfrm>
              <a:off x="8124826" y="2001838"/>
              <a:ext cx="119063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1299"/>
            <p:cNvSpPr>
              <a:spLocks/>
            </p:cNvSpPr>
            <p:nvPr/>
          </p:nvSpPr>
          <p:spPr bwMode="auto">
            <a:xfrm>
              <a:off x="8942388" y="1979613"/>
              <a:ext cx="331788" cy="330200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44 h 88"/>
                <a:gd name="T4" fmla="*/ 44 w 88"/>
                <a:gd name="T5" fmla="*/ 88 h 88"/>
                <a:gd name="T6" fmla="*/ 0 w 88"/>
                <a:gd name="T7" fmla="*/ 44 h 88"/>
                <a:gd name="T8" fmla="*/ 44 w 8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68" y="0"/>
                    <a:pt x="88" y="19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1300"/>
            <p:cNvSpPr>
              <a:spLocks/>
            </p:cNvSpPr>
            <p:nvPr/>
          </p:nvSpPr>
          <p:spPr bwMode="auto">
            <a:xfrm>
              <a:off x="8131176" y="1993901"/>
              <a:ext cx="1173163" cy="1171575"/>
            </a:xfrm>
            <a:custGeom>
              <a:avLst/>
              <a:gdLst>
                <a:gd name="T0" fmla="*/ 308 w 312"/>
                <a:gd name="T1" fmla="*/ 121 h 312"/>
                <a:gd name="T2" fmla="*/ 312 w 312"/>
                <a:gd name="T3" fmla="*/ 155 h 312"/>
                <a:gd name="T4" fmla="*/ 156 w 312"/>
                <a:gd name="T5" fmla="*/ 312 h 312"/>
                <a:gd name="T6" fmla="*/ 0 w 312"/>
                <a:gd name="T7" fmla="*/ 156 h 312"/>
                <a:gd name="T8" fmla="*/ 155 w 312"/>
                <a:gd name="T9" fmla="*/ 0 h 312"/>
                <a:gd name="T10" fmla="*/ 223 w 312"/>
                <a:gd name="T11" fmla="*/ 1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308" y="121"/>
                  </a:moveTo>
                  <a:cubicBezTo>
                    <a:pt x="310" y="132"/>
                    <a:pt x="312" y="144"/>
                    <a:pt x="312" y="155"/>
                  </a:cubicBezTo>
                  <a:cubicBezTo>
                    <a:pt x="312" y="242"/>
                    <a:pt x="242" y="312"/>
                    <a:pt x="156" y="312"/>
                  </a:cubicBezTo>
                  <a:cubicBezTo>
                    <a:pt x="70" y="312"/>
                    <a:pt x="0" y="242"/>
                    <a:pt x="0" y="156"/>
                  </a:cubicBezTo>
                  <a:cubicBezTo>
                    <a:pt x="0" y="70"/>
                    <a:pt x="69" y="0"/>
                    <a:pt x="155" y="0"/>
                  </a:cubicBezTo>
                  <a:cubicBezTo>
                    <a:pt x="180" y="0"/>
                    <a:pt x="203" y="5"/>
                    <a:pt x="223" y="15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1301"/>
            <p:cNvSpPr>
              <a:spLocks/>
            </p:cNvSpPr>
            <p:nvPr/>
          </p:nvSpPr>
          <p:spPr bwMode="auto">
            <a:xfrm>
              <a:off x="7977188" y="2224088"/>
              <a:ext cx="1439863" cy="746125"/>
            </a:xfrm>
            <a:custGeom>
              <a:avLst/>
              <a:gdLst>
                <a:gd name="T0" fmla="*/ 353 w 383"/>
                <a:gd name="T1" fmla="*/ 96 h 199"/>
                <a:gd name="T2" fmla="*/ 377 w 383"/>
                <a:gd name="T3" fmla="*/ 154 h 199"/>
                <a:gd name="T4" fmla="*/ 171 w 383"/>
                <a:gd name="T5" fmla="*/ 165 h 199"/>
                <a:gd name="T6" fmla="*/ 13 w 383"/>
                <a:gd name="T7" fmla="*/ 32 h 199"/>
                <a:gd name="T8" fmla="*/ 73 w 383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99">
                  <a:moveTo>
                    <a:pt x="353" y="96"/>
                  </a:moveTo>
                  <a:cubicBezTo>
                    <a:pt x="373" y="117"/>
                    <a:pt x="383" y="137"/>
                    <a:pt x="377" y="154"/>
                  </a:cubicBezTo>
                  <a:cubicBezTo>
                    <a:pt x="364" y="194"/>
                    <a:pt x="271" y="199"/>
                    <a:pt x="171" y="165"/>
                  </a:cubicBezTo>
                  <a:cubicBezTo>
                    <a:pt x="70" y="131"/>
                    <a:pt x="0" y="72"/>
                    <a:pt x="13" y="32"/>
                  </a:cubicBezTo>
                  <a:cubicBezTo>
                    <a:pt x="19" y="14"/>
                    <a:pt x="41" y="3"/>
                    <a:pt x="73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1302"/>
            <p:cNvSpPr>
              <a:spLocks/>
            </p:cNvSpPr>
            <p:nvPr/>
          </p:nvSpPr>
          <p:spPr bwMode="auto">
            <a:xfrm>
              <a:off x="8507413" y="2625726"/>
              <a:ext cx="52388" cy="22225"/>
            </a:xfrm>
            <a:custGeom>
              <a:avLst/>
              <a:gdLst>
                <a:gd name="T0" fmla="*/ 14 w 14"/>
                <a:gd name="T1" fmla="*/ 6 h 6"/>
                <a:gd name="T2" fmla="*/ 0 w 14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9" y="4"/>
                    <a:pt x="5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1303"/>
            <p:cNvSpPr>
              <a:spLocks/>
            </p:cNvSpPr>
            <p:nvPr/>
          </p:nvSpPr>
          <p:spPr bwMode="auto">
            <a:xfrm>
              <a:off x="8680451" y="2692401"/>
              <a:ext cx="481013" cy="87313"/>
            </a:xfrm>
            <a:custGeom>
              <a:avLst/>
              <a:gdLst>
                <a:gd name="T0" fmla="*/ 128 w 128"/>
                <a:gd name="T1" fmla="*/ 22 h 23"/>
                <a:gd name="T2" fmla="*/ 0 w 128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23">
                  <a:moveTo>
                    <a:pt x="128" y="22"/>
                  </a:moveTo>
                  <a:cubicBezTo>
                    <a:pt x="92" y="23"/>
                    <a:pt x="47" y="1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1304"/>
            <p:cNvSpPr>
              <a:spLocks/>
            </p:cNvSpPr>
            <p:nvPr/>
          </p:nvSpPr>
          <p:spPr bwMode="auto">
            <a:xfrm>
              <a:off x="9109076" y="1874838"/>
              <a:ext cx="269875" cy="536575"/>
            </a:xfrm>
            <a:custGeom>
              <a:avLst/>
              <a:gdLst>
                <a:gd name="T0" fmla="*/ 0 w 72"/>
                <a:gd name="T1" fmla="*/ 0 h 143"/>
                <a:gd name="T2" fmla="*/ 72 w 72"/>
                <a:gd name="T3" fmla="*/ 72 h 143"/>
                <a:gd name="T4" fmla="*/ 41 w 72"/>
                <a:gd name="T5" fmla="*/ 131 h 143"/>
                <a:gd name="T6" fmla="*/ 7 w 72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43">
                  <a:moveTo>
                    <a:pt x="0" y="0"/>
                  </a:moveTo>
                  <a:cubicBezTo>
                    <a:pt x="39" y="0"/>
                    <a:pt x="72" y="32"/>
                    <a:pt x="72" y="72"/>
                  </a:cubicBezTo>
                  <a:cubicBezTo>
                    <a:pt x="72" y="96"/>
                    <a:pt x="60" y="118"/>
                    <a:pt x="41" y="131"/>
                  </a:cubicBezTo>
                  <a:cubicBezTo>
                    <a:pt x="31" y="138"/>
                    <a:pt x="20" y="142"/>
                    <a:pt x="7" y="14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1305"/>
            <p:cNvSpPr>
              <a:spLocks/>
            </p:cNvSpPr>
            <p:nvPr/>
          </p:nvSpPr>
          <p:spPr bwMode="auto">
            <a:xfrm>
              <a:off x="8996363" y="2389188"/>
              <a:ext cx="41275" cy="14288"/>
            </a:xfrm>
            <a:custGeom>
              <a:avLst/>
              <a:gdLst>
                <a:gd name="T0" fmla="*/ 11 w 11"/>
                <a:gd name="T1" fmla="*/ 4 h 4"/>
                <a:gd name="T2" fmla="*/ 0 w 11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8723" y="2758526"/>
            <a:ext cx="1382712" cy="1385888"/>
            <a:chOff x="2790826" y="3605213"/>
            <a:chExt cx="1382712" cy="1385888"/>
          </a:xfrm>
        </p:grpSpPr>
        <p:sp>
          <p:nvSpPr>
            <p:cNvPr id="110" name="Oval 1306"/>
            <p:cNvSpPr>
              <a:spLocks noChangeArrowheads="1"/>
            </p:cNvSpPr>
            <p:nvPr/>
          </p:nvSpPr>
          <p:spPr bwMode="auto">
            <a:xfrm>
              <a:off x="4083051" y="4089401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Oval 1307"/>
            <p:cNvSpPr>
              <a:spLocks noChangeArrowheads="1"/>
            </p:cNvSpPr>
            <p:nvPr/>
          </p:nvSpPr>
          <p:spPr bwMode="auto">
            <a:xfrm>
              <a:off x="3106738" y="368458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Oval 1308"/>
            <p:cNvSpPr>
              <a:spLocks noChangeArrowheads="1"/>
            </p:cNvSpPr>
            <p:nvPr/>
          </p:nvSpPr>
          <p:spPr bwMode="auto">
            <a:xfrm>
              <a:off x="2865438" y="41354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Oval 1309"/>
            <p:cNvSpPr>
              <a:spLocks noChangeArrowheads="1"/>
            </p:cNvSpPr>
            <p:nvPr/>
          </p:nvSpPr>
          <p:spPr bwMode="auto">
            <a:xfrm>
              <a:off x="2820988" y="3789363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310"/>
            <p:cNvSpPr>
              <a:spLocks/>
            </p:cNvSpPr>
            <p:nvPr/>
          </p:nvSpPr>
          <p:spPr bwMode="auto">
            <a:xfrm>
              <a:off x="3255963" y="4630738"/>
              <a:ext cx="450850" cy="360363"/>
            </a:xfrm>
            <a:custGeom>
              <a:avLst/>
              <a:gdLst>
                <a:gd name="T0" fmla="*/ 0 w 120"/>
                <a:gd name="T1" fmla="*/ 96 h 96"/>
                <a:gd name="T2" fmla="*/ 0 w 120"/>
                <a:gd name="T3" fmla="*/ 8 h 96"/>
                <a:gd name="T4" fmla="*/ 8 w 120"/>
                <a:gd name="T5" fmla="*/ 0 h 96"/>
                <a:gd name="T6" fmla="*/ 112 w 120"/>
                <a:gd name="T7" fmla="*/ 0 h 96"/>
                <a:gd name="T8" fmla="*/ 120 w 120"/>
                <a:gd name="T9" fmla="*/ 8 h 96"/>
                <a:gd name="T10" fmla="*/ 120 w 120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6">
                  <a:moveTo>
                    <a:pt x="0" y="9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4"/>
                    <a:pt x="120" y="8"/>
                  </a:cubicBezTo>
                  <a:cubicBezTo>
                    <a:pt x="120" y="96"/>
                    <a:pt x="120" y="96"/>
                    <a:pt x="120" y="9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Line 1311"/>
            <p:cNvSpPr>
              <a:spLocks noChangeShapeType="1"/>
            </p:cNvSpPr>
            <p:nvPr/>
          </p:nvSpPr>
          <p:spPr bwMode="auto">
            <a:xfrm>
              <a:off x="3481388" y="4630738"/>
              <a:ext cx="0" cy="36036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Line 1312"/>
            <p:cNvSpPr>
              <a:spLocks noChangeShapeType="1"/>
            </p:cNvSpPr>
            <p:nvPr/>
          </p:nvSpPr>
          <p:spPr bwMode="auto">
            <a:xfrm>
              <a:off x="3421063" y="4826001"/>
              <a:ext cx="1206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1313"/>
            <p:cNvSpPr>
              <a:spLocks/>
            </p:cNvSpPr>
            <p:nvPr/>
          </p:nvSpPr>
          <p:spPr bwMode="auto">
            <a:xfrm>
              <a:off x="3030538" y="4210051"/>
              <a:ext cx="901700" cy="781050"/>
            </a:xfrm>
            <a:custGeom>
              <a:avLst/>
              <a:gdLst>
                <a:gd name="T0" fmla="*/ 0 w 568"/>
                <a:gd name="T1" fmla="*/ 0 h 492"/>
                <a:gd name="T2" fmla="*/ 0 w 568"/>
                <a:gd name="T3" fmla="*/ 492 h 492"/>
                <a:gd name="T4" fmla="*/ 568 w 568"/>
                <a:gd name="T5" fmla="*/ 492 h 492"/>
                <a:gd name="T6" fmla="*/ 568 w 568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492">
                  <a:moveTo>
                    <a:pt x="0" y="0"/>
                  </a:moveTo>
                  <a:lnTo>
                    <a:pt x="0" y="492"/>
                  </a:lnTo>
                  <a:lnTo>
                    <a:pt x="568" y="492"/>
                  </a:lnTo>
                  <a:lnTo>
                    <a:pt x="568" y="0"/>
                  </a:ln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Line 1314"/>
            <p:cNvSpPr>
              <a:spLocks noChangeShapeType="1"/>
            </p:cNvSpPr>
            <p:nvPr/>
          </p:nvSpPr>
          <p:spPr bwMode="auto">
            <a:xfrm>
              <a:off x="3030538" y="4510088"/>
              <a:ext cx="90170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Line 1315"/>
            <p:cNvSpPr>
              <a:spLocks noChangeShapeType="1"/>
            </p:cNvSpPr>
            <p:nvPr/>
          </p:nvSpPr>
          <p:spPr bwMode="auto">
            <a:xfrm>
              <a:off x="3030538" y="4360863"/>
              <a:ext cx="90170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1316"/>
            <p:cNvSpPr>
              <a:spLocks/>
            </p:cNvSpPr>
            <p:nvPr/>
          </p:nvSpPr>
          <p:spPr bwMode="auto">
            <a:xfrm>
              <a:off x="3481388" y="3879851"/>
              <a:ext cx="331788" cy="330200"/>
            </a:xfrm>
            <a:custGeom>
              <a:avLst/>
              <a:gdLst>
                <a:gd name="T0" fmla="*/ 0 w 88"/>
                <a:gd name="T1" fmla="*/ 0 h 88"/>
                <a:gd name="T2" fmla="*/ 88 w 88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cubicBezTo>
                    <a:pt x="49" y="0"/>
                    <a:pt x="88" y="39"/>
                    <a:pt x="88" y="88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1317"/>
            <p:cNvSpPr>
              <a:spLocks/>
            </p:cNvSpPr>
            <p:nvPr/>
          </p:nvSpPr>
          <p:spPr bwMode="auto">
            <a:xfrm>
              <a:off x="2790826" y="4360863"/>
              <a:ext cx="239713" cy="630238"/>
            </a:xfrm>
            <a:custGeom>
              <a:avLst/>
              <a:gdLst>
                <a:gd name="T0" fmla="*/ 64 w 64"/>
                <a:gd name="T1" fmla="*/ 0 h 168"/>
                <a:gd name="T2" fmla="*/ 8 w 64"/>
                <a:gd name="T3" fmla="*/ 40 h 168"/>
                <a:gd name="T4" fmla="*/ 0 w 64"/>
                <a:gd name="T5" fmla="*/ 52 h 168"/>
                <a:gd name="T6" fmla="*/ 0 w 64"/>
                <a:gd name="T7" fmla="*/ 160 h 168"/>
                <a:gd name="T8" fmla="*/ 8 w 64"/>
                <a:gd name="T9" fmla="*/ 168 h 168"/>
                <a:gd name="T10" fmla="*/ 64 w 64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8">
                  <a:moveTo>
                    <a:pt x="64" y="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4" y="43"/>
                    <a:pt x="0" y="47"/>
                    <a:pt x="0" y="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4"/>
                    <a:pt x="4" y="168"/>
                    <a:pt x="8" y="168"/>
                  </a:cubicBezTo>
                  <a:cubicBezTo>
                    <a:pt x="64" y="168"/>
                    <a:pt x="64" y="168"/>
                    <a:pt x="64" y="168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1318"/>
            <p:cNvSpPr>
              <a:spLocks/>
            </p:cNvSpPr>
            <p:nvPr/>
          </p:nvSpPr>
          <p:spPr bwMode="auto">
            <a:xfrm>
              <a:off x="3932238" y="4360863"/>
              <a:ext cx="241300" cy="630238"/>
            </a:xfrm>
            <a:custGeom>
              <a:avLst/>
              <a:gdLst>
                <a:gd name="T0" fmla="*/ 0 w 64"/>
                <a:gd name="T1" fmla="*/ 0 h 168"/>
                <a:gd name="T2" fmla="*/ 56 w 64"/>
                <a:gd name="T3" fmla="*/ 40 h 168"/>
                <a:gd name="T4" fmla="*/ 64 w 64"/>
                <a:gd name="T5" fmla="*/ 52 h 168"/>
                <a:gd name="T6" fmla="*/ 64 w 64"/>
                <a:gd name="T7" fmla="*/ 160 h 168"/>
                <a:gd name="T8" fmla="*/ 56 w 64"/>
                <a:gd name="T9" fmla="*/ 168 h 168"/>
                <a:gd name="T10" fmla="*/ 0 w 64"/>
                <a:gd name="T1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8">
                  <a:moveTo>
                    <a:pt x="0" y="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60" y="43"/>
                    <a:pt x="64" y="47"/>
                    <a:pt x="64" y="52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4"/>
                    <a:pt x="60" y="168"/>
                    <a:pt x="56" y="168"/>
                  </a:cubicBezTo>
                  <a:cubicBezTo>
                    <a:pt x="0" y="168"/>
                    <a:pt x="0" y="168"/>
                    <a:pt x="0" y="168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Line 1319"/>
            <p:cNvSpPr>
              <a:spLocks noChangeShapeType="1"/>
            </p:cNvSpPr>
            <p:nvPr/>
          </p:nvSpPr>
          <p:spPr bwMode="auto">
            <a:xfrm flipV="1">
              <a:off x="3643313" y="3797301"/>
              <a:ext cx="109538" cy="1238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Line 1320"/>
            <p:cNvSpPr>
              <a:spLocks noChangeShapeType="1"/>
            </p:cNvSpPr>
            <p:nvPr/>
          </p:nvSpPr>
          <p:spPr bwMode="auto">
            <a:xfrm flipH="1">
              <a:off x="3775076" y="3948113"/>
              <a:ext cx="127000" cy="10795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1321"/>
            <p:cNvSpPr>
              <a:spLocks/>
            </p:cNvSpPr>
            <p:nvPr/>
          </p:nvSpPr>
          <p:spPr bwMode="auto">
            <a:xfrm>
              <a:off x="3729038" y="3605213"/>
              <a:ext cx="365125" cy="365125"/>
            </a:xfrm>
            <a:custGeom>
              <a:avLst/>
              <a:gdLst>
                <a:gd name="T0" fmla="*/ 94 w 97"/>
                <a:gd name="T1" fmla="*/ 48 h 97"/>
                <a:gd name="T2" fmla="*/ 94 w 97"/>
                <a:gd name="T3" fmla="*/ 59 h 97"/>
                <a:gd name="T4" fmla="*/ 60 w 97"/>
                <a:gd name="T5" fmla="*/ 93 h 97"/>
                <a:gd name="T6" fmla="*/ 49 w 97"/>
                <a:gd name="T7" fmla="*/ 93 h 97"/>
                <a:gd name="T8" fmla="*/ 3 w 97"/>
                <a:gd name="T9" fmla="*/ 48 h 97"/>
                <a:gd name="T10" fmla="*/ 3 w 97"/>
                <a:gd name="T11" fmla="*/ 37 h 97"/>
                <a:gd name="T12" fmla="*/ 37 w 97"/>
                <a:gd name="T13" fmla="*/ 3 h 97"/>
                <a:gd name="T14" fmla="*/ 49 w 97"/>
                <a:gd name="T15" fmla="*/ 3 h 97"/>
                <a:gd name="T16" fmla="*/ 94 w 97"/>
                <a:gd name="T1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94" y="48"/>
                  </a:moveTo>
                  <a:cubicBezTo>
                    <a:pt x="97" y="51"/>
                    <a:pt x="97" y="56"/>
                    <a:pt x="94" y="59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7" y="97"/>
                    <a:pt x="52" y="97"/>
                    <a:pt x="49" y="9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40"/>
                    <a:pt x="3" y="37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0" y="0"/>
                    <a:pt x="46" y="0"/>
                    <a:pt x="49" y="3"/>
                  </a:cubicBezTo>
                  <a:lnTo>
                    <a:pt x="94" y="48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322"/>
            <p:cNvSpPr>
              <a:spLocks/>
            </p:cNvSpPr>
            <p:nvPr/>
          </p:nvSpPr>
          <p:spPr bwMode="auto">
            <a:xfrm>
              <a:off x="3868738" y="3976688"/>
              <a:ext cx="63500" cy="233363"/>
            </a:xfrm>
            <a:custGeom>
              <a:avLst/>
              <a:gdLst>
                <a:gd name="T0" fmla="*/ 0 w 17"/>
                <a:gd name="T1" fmla="*/ 0 h 62"/>
                <a:gd name="T2" fmla="*/ 17 w 17"/>
                <a:gd name="T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62">
                  <a:moveTo>
                    <a:pt x="0" y="0"/>
                  </a:moveTo>
                  <a:cubicBezTo>
                    <a:pt x="11" y="18"/>
                    <a:pt x="17" y="39"/>
                    <a:pt x="17" y="6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323"/>
            <p:cNvSpPr>
              <a:spLocks/>
            </p:cNvSpPr>
            <p:nvPr/>
          </p:nvSpPr>
          <p:spPr bwMode="auto">
            <a:xfrm>
              <a:off x="3030538" y="3759201"/>
              <a:ext cx="692150" cy="450850"/>
            </a:xfrm>
            <a:custGeom>
              <a:avLst/>
              <a:gdLst>
                <a:gd name="T0" fmla="*/ 0 w 184"/>
                <a:gd name="T1" fmla="*/ 120 h 120"/>
                <a:gd name="T2" fmla="*/ 120 w 184"/>
                <a:gd name="T3" fmla="*/ 0 h 120"/>
                <a:gd name="T4" fmla="*/ 184 w 184"/>
                <a:gd name="T5" fmla="*/ 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120">
                  <a:moveTo>
                    <a:pt x="0" y="120"/>
                  </a:moveTo>
                  <a:cubicBezTo>
                    <a:pt x="0" y="54"/>
                    <a:pt x="54" y="0"/>
                    <a:pt x="120" y="0"/>
                  </a:cubicBezTo>
                  <a:cubicBezTo>
                    <a:pt x="144" y="0"/>
                    <a:pt x="166" y="7"/>
                    <a:pt x="184" y="19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17022" y="2238619"/>
            <a:ext cx="1284287" cy="1404938"/>
            <a:chOff x="4594226" y="3586163"/>
            <a:chExt cx="1284287" cy="1404938"/>
          </a:xfrm>
        </p:grpSpPr>
        <p:sp>
          <p:nvSpPr>
            <p:cNvPr id="97" name="Freeform 1324"/>
            <p:cNvSpPr>
              <a:spLocks/>
            </p:cNvSpPr>
            <p:nvPr/>
          </p:nvSpPr>
          <p:spPr bwMode="auto">
            <a:xfrm>
              <a:off x="4594226" y="4795838"/>
              <a:ext cx="1096963" cy="195263"/>
            </a:xfrm>
            <a:custGeom>
              <a:avLst/>
              <a:gdLst>
                <a:gd name="T0" fmla="*/ 0 w 292"/>
                <a:gd name="T1" fmla="*/ 52 h 52"/>
                <a:gd name="T2" fmla="*/ 292 w 292"/>
                <a:gd name="T3" fmla="*/ 52 h 52"/>
                <a:gd name="T4" fmla="*/ 292 w 292"/>
                <a:gd name="T5" fmla="*/ 8 h 52"/>
                <a:gd name="T6" fmla="*/ 284 w 292"/>
                <a:gd name="T7" fmla="*/ 0 h 52"/>
                <a:gd name="T8" fmla="*/ 126 w 292"/>
                <a:gd name="T9" fmla="*/ 0 h 52"/>
                <a:gd name="T10" fmla="*/ 8 w 292"/>
                <a:gd name="T11" fmla="*/ 0 h 52"/>
                <a:gd name="T12" fmla="*/ 0 w 292"/>
                <a:gd name="T13" fmla="*/ 8 h 52"/>
                <a:gd name="T14" fmla="*/ 0 w 29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52">
                  <a:moveTo>
                    <a:pt x="0" y="52"/>
                  </a:moveTo>
                  <a:cubicBezTo>
                    <a:pt x="292" y="52"/>
                    <a:pt x="292" y="52"/>
                    <a:pt x="292" y="52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4"/>
                    <a:pt x="288" y="0"/>
                    <a:pt x="28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52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Oval 1325"/>
            <p:cNvSpPr>
              <a:spLocks noChangeArrowheads="1"/>
            </p:cNvSpPr>
            <p:nvPr/>
          </p:nvSpPr>
          <p:spPr bwMode="auto">
            <a:xfrm>
              <a:off x="4999038" y="4195763"/>
              <a:ext cx="330200" cy="33020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Oval 1326"/>
            <p:cNvSpPr>
              <a:spLocks noChangeArrowheads="1"/>
            </p:cNvSpPr>
            <p:nvPr/>
          </p:nvSpPr>
          <p:spPr bwMode="auto">
            <a:xfrm>
              <a:off x="5103813" y="4300538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1327"/>
            <p:cNvSpPr>
              <a:spLocks/>
            </p:cNvSpPr>
            <p:nvPr/>
          </p:nvSpPr>
          <p:spPr bwMode="auto">
            <a:xfrm>
              <a:off x="5548313" y="3781426"/>
              <a:ext cx="134938" cy="136525"/>
            </a:xfrm>
            <a:custGeom>
              <a:avLst/>
              <a:gdLst>
                <a:gd name="T0" fmla="*/ 7 w 36"/>
                <a:gd name="T1" fmla="*/ 7 h 36"/>
                <a:gd name="T2" fmla="*/ 7 w 36"/>
                <a:gd name="T3" fmla="*/ 29 h 36"/>
                <a:gd name="T4" fmla="*/ 29 w 36"/>
                <a:gd name="T5" fmla="*/ 29 h 36"/>
                <a:gd name="T6" fmla="*/ 29 w 36"/>
                <a:gd name="T7" fmla="*/ 7 h 36"/>
                <a:gd name="T8" fmla="*/ 7 w 36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7" y="7"/>
                  </a:moveTo>
                  <a:cubicBezTo>
                    <a:pt x="0" y="13"/>
                    <a:pt x="0" y="23"/>
                    <a:pt x="7" y="29"/>
                  </a:cubicBezTo>
                  <a:cubicBezTo>
                    <a:pt x="13" y="36"/>
                    <a:pt x="23" y="36"/>
                    <a:pt x="29" y="29"/>
                  </a:cubicBezTo>
                  <a:cubicBezTo>
                    <a:pt x="36" y="23"/>
                    <a:pt x="36" y="13"/>
                    <a:pt x="29" y="7"/>
                  </a:cubicBezTo>
                  <a:cubicBezTo>
                    <a:pt x="23" y="0"/>
                    <a:pt x="13" y="0"/>
                    <a:pt x="7" y="7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Line 1328"/>
            <p:cNvSpPr>
              <a:spLocks noChangeShapeType="1"/>
            </p:cNvSpPr>
            <p:nvPr/>
          </p:nvSpPr>
          <p:spPr bwMode="auto">
            <a:xfrm flipV="1">
              <a:off x="5476876" y="3906838"/>
              <a:ext cx="88900" cy="8890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Line 1329"/>
            <p:cNvSpPr>
              <a:spLocks noChangeShapeType="1"/>
            </p:cNvSpPr>
            <p:nvPr/>
          </p:nvSpPr>
          <p:spPr bwMode="auto">
            <a:xfrm>
              <a:off x="5322888" y="4311651"/>
              <a:ext cx="127000" cy="48418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Line 1330"/>
            <p:cNvSpPr>
              <a:spLocks noChangeShapeType="1"/>
            </p:cNvSpPr>
            <p:nvPr/>
          </p:nvSpPr>
          <p:spPr bwMode="auto">
            <a:xfrm flipH="1">
              <a:off x="4849813" y="4330701"/>
              <a:ext cx="149225" cy="46513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1331"/>
            <p:cNvSpPr>
              <a:spLocks/>
            </p:cNvSpPr>
            <p:nvPr/>
          </p:nvSpPr>
          <p:spPr bwMode="auto">
            <a:xfrm>
              <a:off x="4905376" y="3624263"/>
              <a:ext cx="942975" cy="920750"/>
            </a:xfrm>
            <a:custGeom>
              <a:avLst/>
              <a:gdLst>
                <a:gd name="T0" fmla="*/ 125 w 251"/>
                <a:gd name="T1" fmla="*/ 236 h 245"/>
                <a:gd name="T2" fmla="*/ 251 w 251"/>
                <a:gd name="T3" fmla="*/ 198 h 245"/>
                <a:gd name="T4" fmla="*/ 53 w 251"/>
                <a:gd name="T5" fmla="*/ 0 h 245"/>
                <a:gd name="T6" fmla="*/ 32 w 251"/>
                <a:gd name="T7" fmla="*/ 1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45">
                  <a:moveTo>
                    <a:pt x="125" y="236"/>
                  </a:moveTo>
                  <a:cubicBezTo>
                    <a:pt x="169" y="245"/>
                    <a:pt x="217" y="232"/>
                    <a:pt x="251" y="19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" y="47"/>
                    <a:pt x="0" y="118"/>
                    <a:pt x="32" y="17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1332"/>
            <p:cNvSpPr>
              <a:spLocks/>
            </p:cNvSpPr>
            <p:nvPr/>
          </p:nvSpPr>
          <p:spPr bwMode="auto">
            <a:xfrm>
              <a:off x="5510213" y="3684588"/>
              <a:ext cx="269875" cy="269875"/>
            </a:xfrm>
            <a:custGeom>
              <a:avLst/>
              <a:gdLst>
                <a:gd name="T0" fmla="*/ 56 w 72"/>
                <a:gd name="T1" fmla="*/ 72 h 72"/>
                <a:gd name="T2" fmla="*/ 56 w 72"/>
                <a:gd name="T3" fmla="*/ 16 h 72"/>
                <a:gd name="T4" fmla="*/ 0 w 72"/>
                <a:gd name="T5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2">
                  <a:moveTo>
                    <a:pt x="56" y="72"/>
                  </a:moveTo>
                  <a:cubicBezTo>
                    <a:pt x="72" y="57"/>
                    <a:pt x="72" y="31"/>
                    <a:pt x="56" y="16"/>
                  </a:cubicBezTo>
                  <a:cubicBezTo>
                    <a:pt x="41" y="0"/>
                    <a:pt x="15" y="0"/>
                    <a:pt x="0" y="1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1333"/>
            <p:cNvSpPr>
              <a:spLocks/>
            </p:cNvSpPr>
            <p:nvPr/>
          </p:nvSpPr>
          <p:spPr bwMode="auto">
            <a:xfrm>
              <a:off x="5446713" y="3586163"/>
              <a:ext cx="431800" cy="431800"/>
            </a:xfrm>
            <a:custGeom>
              <a:avLst/>
              <a:gdLst>
                <a:gd name="T0" fmla="*/ 90 w 115"/>
                <a:gd name="T1" fmla="*/ 115 h 115"/>
                <a:gd name="T2" fmla="*/ 90 w 115"/>
                <a:gd name="T3" fmla="*/ 25 h 115"/>
                <a:gd name="T4" fmla="*/ 0 w 115"/>
                <a:gd name="T5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15">
                  <a:moveTo>
                    <a:pt x="90" y="115"/>
                  </a:moveTo>
                  <a:cubicBezTo>
                    <a:pt x="115" y="90"/>
                    <a:pt x="115" y="50"/>
                    <a:pt x="90" y="25"/>
                  </a:cubicBezTo>
                  <a:cubicBezTo>
                    <a:pt x="65" y="0"/>
                    <a:pt x="25" y="0"/>
                    <a:pt x="0" y="25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1334"/>
            <p:cNvSpPr>
              <a:spLocks/>
            </p:cNvSpPr>
            <p:nvPr/>
          </p:nvSpPr>
          <p:spPr bwMode="auto">
            <a:xfrm>
              <a:off x="5048251" y="3951288"/>
              <a:ext cx="63500" cy="239713"/>
            </a:xfrm>
            <a:custGeom>
              <a:avLst/>
              <a:gdLst>
                <a:gd name="T0" fmla="*/ 2 w 17"/>
                <a:gd name="T1" fmla="*/ 0 h 64"/>
                <a:gd name="T2" fmla="*/ 17 w 17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64">
                  <a:moveTo>
                    <a:pt x="2" y="0"/>
                  </a:moveTo>
                  <a:cubicBezTo>
                    <a:pt x="0" y="22"/>
                    <a:pt x="5" y="45"/>
                    <a:pt x="17" y="64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1335"/>
            <p:cNvSpPr>
              <a:spLocks/>
            </p:cNvSpPr>
            <p:nvPr/>
          </p:nvSpPr>
          <p:spPr bwMode="auto">
            <a:xfrm>
              <a:off x="5073651" y="3781426"/>
              <a:ext cx="34925" cy="68263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cubicBezTo>
                    <a:pt x="5" y="6"/>
                    <a:pt x="3" y="12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Line 1336"/>
            <p:cNvSpPr>
              <a:spLocks noChangeShapeType="1"/>
            </p:cNvSpPr>
            <p:nvPr/>
          </p:nvSpPr>
          <p:spPr bwMode="auto">
            <a:xfrm>
              <a:off x="5746751" y="4267201"/>
              <a:ext cx="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74337" y="3561070"/>
            <a:ext cx="1381125" cy="1381125"/>
            <a:chOff x="6276976" y="3609976"/>
            <a:chExt cx="1381125" cy="1381125"/>
          </a:xfrm>
        </p:grpSpPr>
        <p:sp>
          <p:nvSpPr>
            <p:cNvPr id="81" name="Oval 1337"/>
            <p:cNvSpPr>
              <a:spLocks noChangeArrowheads="1"/>
            </p:cNvSpPr>
            <p:nvPr/>
          </p:nvSpPr>
          <p:spPr bwMode="auto">
            <a:xfrm>
              <a:off x="6892926" y="4195763"/>
              <a:ext cx="119063" cy="1190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Oval 1338"/>
            <p:cNvSpPr>
              <a:spLocks noChangeArrowheads="1"/>
            </p:cNvSpPr>
            <p:nvPr/>
          </p:nvSpPr>
          <p:spPr bwMode="auto">
            <a:xfrm>
              <a:off x="7132638" y="4195763"/>
              <a:ext cx="120650" cy="1190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Oval 1339"/>
            <p:cNvSpPr>
              <a:spLocks noChangeArrowheads="1"/>
            </p:cNvSpPr>
            <p:nvPr/>
          </p:nvSpPr>
          <p:spPr bwMode="auto">
            <a:xfrm>
              <a:off x="6651626" y="4195763"/>
              <a:ext cx="120650" cy="1190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Line 1340"/>
            <p:cNvSpPr>
              <a:spLocks noChangeShapeType="1"/>
            </p:cNvSpPr>
            <p:nvPr/>
          </p:nvSpPr>
          <p:spPr bwMode="auto">
            <a:xfrm flipH="1">
              <a:off x="6502401" y="4481513"/>
              <a:ext cx="239713" cy="3905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Line 1341"/>
            <p:cNvSpPr>
              <a:spLocks noChangeShapeType="1"/>
            </p:cNvSpPr>
            <p:nvPr/>
          </p:nvSpPr>
          <p:spPr bwMode="auto">
            <a:xfrm>
              <a:off x="7162801" y="4481513"/>
              <a:ext cx="239713" cy="3905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Oval 1342"/>
            <p:cNvSpPr>
              <a:spLocks noChangeArrowheads="1"/>
            </p:cNvSpPr>
            <p:nvPr/>
          </p:nvSpPr>
          <p:spPr bwMode="auto">
            <a:xfrm>
              <a:off x="6502401" y="4751388"/>
              <a:ext cx="900113" cy="23971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1343"/>
            <p:cNvSpPr>
              <a:spLocks/>
            </p:cNvSpPr>
            <p:nvPr/>
          </p:nvSpPr>
          <p:spPr bwMode="auto">
            <a:xfrm>
              <a:off x="6276976" y="4030663"/>
              <a:ext cx="1381125" cy="450850"/>
            </a:xfrm>
            <a:custGeom>
              <a:avLst/>
              <a:gdLst>
                <a:gd name="T0" fmla="*/ 368 w 368"/>
                <a:gd name="T1" fmla="*/ 60 h 120"/>
                <a:gd name="T2" fmla="*/ 292 w 368"/>
                <a:gd name="T3" fmla="*/ 120 h 120"/>
                <a:gd name="T4" fmla="*/ 76 w 368"/>
                <a:gd name="T5" fmla="*/ 120 h 120"/>
                <a:gd name="T6" fmla="*/ 0 w 368"/>
                <a:gd name="T7" fmla="*/ 60 h 120"/>
                <a:gd name="T8" fmla="*/ 0 w 368"/>
                <a:gd name="T9" fmla="*/ 60 h 120"/>
                <a:gd name="T10" fmla="*/ 76 w 368"/>
                <a:gd name="T11" fmla="*/ 0 h 120"/>
                <a:gd name="T12" fmla="*/ 292 w 368"/>
                <a:gd name="T13" fmla="*/ 0 h 120"/>
                <a:gd name="T14" fmla="*/ 368 w 368"/>
                <a:gd name="T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120">
                  <a:moveTo>
                    <a:pt x="368" y="60"/>
                  </a:moveTo>
                  <a:cubicBezTo>
                    <a:pt x="368" y="93"/>
                    <a:pt x="325" y="120"/>
                    <a:pt x="292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43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43" y="0"/>
                    <a:pt x="76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5" y="0"/>
                    <a:pt x="368" y="27"/>
                    <a:pt x="368" y="60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Line 1344"/>
            <p:cNvSpPr>
              <a:spLocks noChangeShapeType="1"/>
            </p:cNvSpPr>
            <p:nvPr/>
          </p:nvSpPr>
          <p:spPr bwMode="auto">
            <a:xfrm>
              <a:off x="6276976" y="4256088"/>
              <a:ext cx="3746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Line 1345"/>
            <p:cNvSpPr>
              <a:spLocks noChangeShapeType="1"/>
            </p:cNvSpPr>
            <p:nvPr/>
          </p:nvSpPr>
          <p:spPr bwMode="auto">
            <a:xfrm>
              <a:off x="7283451" y="4256088"/>
              <a:ext cx="3746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Line 1346"/>
            <p:cNvSpPr>
              <a:spLocks noChangeShapeType="1"/>
            </p:cNvSpPr>
            <p:nvPr/>
          </p:nvSpPr>
          <p:spPr bwMode="auto">
            <a:xfrm flipH="1">
              <a:off x="7011988" y="4256088"/>
              <a:ext cx="1206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Line 1347"/>
            <p:cNvSpPr>
              <a:spLocks noChangeShapeType="1"/>
            </p:cNvSpPr>
            <p:nvPr/>
          </p:nvSpPr>
          <p:spPr bwMode="auto">
            <a:xfrm flipH="1">
              <a:off x="6772276" y="4256088"/>
              <a:ext cx="120650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1348"/>
            <p:cNvSpPr>
              <a:spLocks/>
            </p:cNvSpPr>
            <p:nvPr/>
          </p:nvSpPr>
          <p:spPr bwMode="auto">
            <a:xfrm>
              <a:off x="6546851" y="3609976"/>
              <a:ext cx="841375" cy="420688"/>
            </a:xfrm>
            <a:custGeom>
              <a:avLst/>
              <a:gdLst>
                <a:gd name="T0" fmla="*/ 0 w 224"/>
                <a:gd name="T1" fmla="*/ 112 h 112"/>
                <a:gd name="T2" fmla="*/ 112 w 224"/>
                <a:gd name="T3" fmla="*/ 0 h 112"/>
                <a:gd name="T4" fmla="*/ 224 w 224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112">
                  <a:moveTo>
                    <a:pt x="0" y="112"/>
                  </a:moveTo>
                  <a:cubicBezTo>
                    <a:pt x="0" y="50"/>
                    <a:pt x="50" y="0"/>
                    <a:pt x="112" y="0"/>
                  </a:cubicBezTo>
                  <a:cubicBezTo>
                    <a:pt x="174" y="0"/>
                    <a:pt x="224" y="50"/>
                    <a:pt x="224" y="11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Line 1349"/>
            <p:cNvSpPr>
              <a:spLocks noChangeShapeType="1"/>
            </p:cNvSpPr>
            <p:nvPr/>
          </p:nvSpPr>
          <p:spPr bwMode="auto">
            <a:xfrm flipH="1">
              <a:off x="6502401" y="4481513"/>
              <a:ext cx="58738" cy="8890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Line 1350"/>
            <p:cNvSpPr>
              <a:spLocks noChangeShapeType="1"/>
            </p:cNvSpPr>
            <p:nvPr/>
          </p:nvSpPr>
          <p:spPr bwMode="auto">
            <a:xfrm>
              <a:off x="7343776" y="4481513"/>
              <a:ext cx="58738" cy="8890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1351"/>
            <p:cNvSpPr>
              <a:spLocks/>
            </p:cNvSpPr>
            <p:nvPr/>
          </p:nvSpPr>
          <p:spPr bwMode="auto">
            <a:xfrm>
              <a:off x="6881813" y="3729038"/>
              <a:ext cx="277813" cy="65088"/>
            </a:xfrm>
            <a:custGeom>
              <a:avLst/>
              <a:gdLst>
                <a:gd name="T0" fmla="*/ 0 w 74"/>
                <a:gd name="T1" fmla="*/ 3 h 17"/>
                <a:gd name="T2" fmla="*/ 23 w 74"/>
                <a:gd name="T3" fmla="*/ 0 h 17"/>
                <a:gd name="T4" fmla="*/ 74 w 74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7">
                  <a:moveTo>
                    <a:pt x="0" y="3"/>
                  </a:moveTo>
                  <a:cubicBezTo>
                    <a:pt x="7" y="1"/>
                    <a:pt x="15" y="0"/>
                    <a:pt x="23" y="0"/>
                  </a:cubicBezTo>
                  <a:cubicBezTo>
                    <a:pt x="42" y="0"/>
                    <a:pt x="60" y="6"/>
                    <a:pt x="74" y="17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1352"/>
            <p:cNvSpPr>
              <a:spLocks/>
            </p:cNvSpPr>
            <p:nvPr/>
          </p:nvSpPr>
          <p:spPr bwMode="auto">
            <a:xfrm>
              <a:off x="7226301" y="3863976"/>
              <a:ext cx="26988" cy="46038"/>
            </a:xfrm>
            <a:custGeom>
              <a:avLst/>
              <a:gdLst>
                <a:gd name="T0" fmla="*/ 0 w 7"/>
                <a:gd name="T1" fmla="*/ 0 h 12"/>
                <a:gd name="T2" fmla="*/ 7 w 7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3" y="4"/>
                    <a:pt x="5" y="8"/>
                    <a:pt x="7" y="1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70388" y="2931258"/>
            <a:ext cx="1358900" cy="1385888"/>
            <a:chOff x="8042276" y="3605213"/>
            <a:chExt cx="1358900" cy="1385888"/>
          </a:xfrm>
        </p:grpSpPr>
        <p:sp>
          <p:nvSpPr>
            <p:cNvPr id="70" name="Freeform 1353"/>
            <p:cNvSpPr>
              <a:spLocks/>
            </p:cNvSpPr>
            <p:nvPr/>
          </p:nvSpPr>
          <p:spPr bwMode="auto">
            <a:xfrm>
              <a:off x="8605838" y="4330701"/>
              <a:ext cx="119063" cy="165100"/>
            </a:xfrm>
            <a:custGeom>
              <a:avLst/>
              <a:gdLst>
                <a:gd name="T0" fmla="*/ 32 w 32"/>
                <a:gd name="T1" fmla="*/ 0 h 44"/>
                <a:gd name="T2" fmla="*/ 32 w 32"/>
                <a:gd name="T3" fmla="*/ 36 h 44"/>
                <a:gd name="T4" fmla="*/ 24 w 32"/>
                <a:gd name="T5" fmla="*/ 44 h 44"/>
                <a:gd name="T6" fmla="*/ 8 w 32"/>
                <a:gd name="T7" fmla="*/ 44 h 44"/>
                <a:gd name="T8" fmla="*/ 0 w 32"/>
                <a:gd name="T9" fmla="*/ 36 h 44"/>
                <a:gd name="T10" fmla="*/ 0 w 3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4">
                  <a:moveTo>
                    <a:pt x="32" y="0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40"/>
                    <a:pt x="28" y="44"/>
                    <a:pt x="24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0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Line 1354"/>
            <p:cNvSpPr>
              <a:spLocks noChangeShapeType="1"/>
            </p:cNvSpPr>
            <p:nvPr/>
          </p:nvSpPr>
          <p:spPr bwMode="auto">
            <a:xfrm flipH="1">
              <a:off x="8086726" y="4465638"/>
              <a:ext cx="519113" cy="51911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Line 1355"/>
            <p:cNvSpPr>
              <a:spLocks noChangeShapeType="1"/>
            </p:cNvSpPr>
            <p:nvPr/>
          </p:nvSpPr>
          <p:spPr bwMode="auto">
            <a:xfrm>
              <a:off x="8724901" y="4465638"/>
              <a:ext cx="514350" cy="51435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Line 1356"/>
            <p:cNvSpPr>
              <a:spLocks noChangeShapeType="1"/>
            </p:cNvSpPr>
            <p:nvPr/>
          </p:nvSpPr>
          <p:spPr bwMode="auto">
            <a:xfrm>
              <a:off x="8664576" y="4495801"/>
              <a:ext cx="0" cy="49530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357"/>
            <p:cNvSpPr>
              <a:spLocks/>
            </p:cNvSpPr>
            <p:nvPr/>
          </p:nvSpPr>
          <p:spPr bwMode="auto">
            <a:xfrm>
              <a:off x="8493126" y="3786188"/>
              <a:ext cx="611188" cy="566738"/>
            </a:xfrm>
            <a:custGeom>
              <a:avLst/>
              <a:gdLst>
                <a:gd name="T0" fmla="*/ 68 w 385"/>
                <a:gd name="T1" fmla="*/ 357 h 357"/>
                <a:gd name="T2" fmla="*/ 385 w 385"/>
                <a:gd name="T3" fmla="*/ 293 h 357"/>
                <a:gd name="T4" fmla="*/ 307 w 385"/>
                <a:gd name="T5" fmla="*/ 0 h 357"/>
                <a:gd name="T6" fmla="*/ 0 w 385"/>
                <a:gd name="T7" fmla="*/ 102 h 357"/>
                <a:gd name="T8" fmla="*/ 68 w 385"/>
                <a:gd name="T9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357">
                  <a:moveTo>
                    <a:pt x="68" y="357"/>
                  </a:moveTo>
                  <a:lnTo>
                    <a:pt x="385" y="293"/>
                  </a:lnTo>
                  <a:lnTo>
                    <a:pt x="307" y="0"/>
                  </a:lnTo>
                  <a:lnTo>
                    <a:pt x="0" y="102"/>
                  </a:lnTo>
                  <a:lnTo>
                    <a:pt x="68" y="357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358"/>
            <p:cNvSpPr>
              <a:spLocks/>
            </p:cNvSpPr>
            <p:nvPr/>
          </p:nvSpPr>
          <p:spPr bwMode="auto">
            <a:xfrm>
              <a:off x="8108951" y="4003676"/>
              <a:ext cx="477838" cy="371475"/>
            </a:xfrm>
            <a:custGeom>
              <a:avLst/>
              <a:gdLst>
                <a:gd name="T0" fmla="*/ 40 w 301"/>
                <a:gd name="T1" fmla="*/ 234 h 234"/>
                <a:gd name="T2" fmla="*/ 301 w 301"/>
                <a:gd name="T3" fmla="*/ 185 h 234"/>
                <a:gd name="T4" fmla="*/ 253 w 301"/>
                <a:gd name="T5" fmla="*/ 0 h 234"/>
                <a:gd name="T6" fmla="*/ 0 w 301"/>
                <a:gd name="T7" fmla="*/ 88 h 234"/>
                <a:gd name="T8" fmla="*/ 40 w 301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4">
                  <a:moveTo>
                    <a:pt x="40" y="234"/>
                  </a:moveTo>
                  <a:lnTo>
                    <a:pt x="301" y="185"/>
                  </a:lnTo>
                  <a:lnTo>
                    <a:pt x="253" y="0"/>
                  </a:lnTo>
                  <a:lnTo>
                    <a:pt x="0" y="88"/>
                  </a:lnTo>
                  <a:lnTo>
                    <a:pt x="40" y="234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359"/>
            <p:cNvSpPr>
              <a:spLocks/>
            </p:cNvSpPr>
            <p:nvPr/>
          </p:nvSpPr>
          <p:spPr bwMode="auto">
            <a:xfrm>
              <a:off x="8042276" y="4202113"/>
              <a:ext cx="115888" cy="136525"/>
            </a:xfrm>
            <a:custGeom>
              <a:avLst/>
              <a:gdLst>
                <a:gd name="T0" fmla="*/ 31 w 31"/>
                <a:gd name="T1" fmla="*/ 31 h 36"/>
                <a:gd name="T2" fmla="*/ 15 w 31"/>
                <a:gd name="T3" fmla="*/ 35 h 36"/>
                <a:gd name="T4" fmla="*/ 6 w 31"/>
                <a:gd name="T5" fmla="*/ 29 h 36"/>
                <a:gd name="T6" fmla="*/ 1 w 31"/>
                <a:gd name="T7" fmla="*/ 14 h 36"/>
                <a:gd name="T8" fmla="*/ 7 w 31"/>
                <a:gd name="T9" fmla="*/ 4 h 36"/>
                <a:gd name="T10" fmla="*/ 23 w 3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6">
                  <a:moveTo>
                    <a:pt x="31" y="31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1" y="36"/>
                    <a:pt x="7" y="33"/>
                    <a:pt x="6" y="2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3" y="5"/>
                    <a:pt x="7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Line 1360"/>
            <p:cNvSpPr>
              <a:spLocks noChangeShapeType="1"/>
            </p:cNvSpPr>
            <p:nvPr/>
          </p:nvSpPr>
          <p:spPr bwMode="auto">
            <a:xfrm flipH="1">
              <a:off x="8740776" y="3943351"/>
              <a:ext cx="173038" cy="4921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Line 1361"/>
            <p:cNvSpPr>
              <a:spLocks noChangeShapeType="1"/>
            </p:cNvSpPr>
            <p:nvPr/>
          </p:nvSpPr>
          <p:spPr bwMode="auto">
            <a:xfrm flipH="1">
              <a:off x="8623301" y="4014788"/>
              <a:ext cx="26988" cy="793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362"/>
            <p:cNvSpPr>
              <a:spLocks/>
            </p:cNvSpPr>
            <p:nvPr/>
          </p:nvSpPr>
          <p:spPr bwMode="auto">
            <a:xfrm>
              <a:off x="8950326" y="3605213"/>
              <a:ext cx="349250" cy="750888"/>
            </a:xfrm>
            <a:custGeom>
              <a:avLst/>
              <a:gdLst>
                <a:gd name="T0" fmla="*/ 89 w 93"/>
                <a:gd name="T1" fmla="*/ 168 h 200"/>
                <a:gd name="T2" fmla="*/ 73 w 93"/>
                <a:gd name="T3" fmla="*/ 196 h 200"/>
                <a:gd name="T4" fmla="*/ 71 w 93"/>
                <a:gd name="T5" fmla="*/ 197 h 200"/>
                <a:gd name="T6" fmla="*/ 43 w 93"/>
                <a:gd name="T7" fmla="*/ 180 h 200"/>
                <a:gd name="T8" fmla="*/ 3 w 93"/>
                <a:gd name="T9" fmla="*/ 32 h 200"/>
                <a:gd name="T10" fmla="*/ 20 w 93"/>
                <a:gd name="T11" fmla="*/ 4 h 200"/>
                <a:gd name="T12" fmla="*/ 21 w 93"/>
                <a:gd name="T13" fmla="*/ 3 h 200"/>
                <a:gd name="T14" fmla="*/ 50 w 93"/>
                <a:gd name="T15" fmla="*/ 19 h 200"/>
                <a:gd name="T16" fmla="*/ 89 w 93"/>
                <a:gd name="T17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00">
                  <a:moveTo>
                    <a:pt x="89" y="168"/>
                  </a:moveTo>
                  <a:cubicBezTo>
                    <a:pt x="93" y="180"/>
                    <a:pt x="86" y="193"/>
                    <a:pt x="73" y="196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9" y="200"/>
                    <a:pt x="46" y="193"/>
                    <a:pt x="43" y="18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19"/>
                    <a:pt x="7" y="7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4" y="0"/>
                    <a:pt x="46" y="7"/>
                    <a:pt x="50" y="19"/>
                  </a:cubicBezTo>
                  <a:lnTo>
                    <a:pt x="89" y="168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1363"/>
            <p:cNvSpPr>
              <a:spLocks/>
            </p:cNvSpPr>
            <p:nvPr/>
          </p:nvSpPr>
          <p:spPr bwMode="auto">
            <a:xfrm>
              <a:off x="9134476" y="3668713"/>
              <a:ext cx="266700" cy="574675"/>
            </a:xfrm>
            <a:custGeom>
              <a:avLst/>
              <a:gdLst>
                <a:gd name="T0" fmla="*/ 0 w 71"/>
                <a:gd name="T1" fmla="*/ 0 h 153"/>
                <a:gd name="T2" fmla="*/ 59 w 71"/>
                <a:gd name="T3" fmla="*/ 66 h 153"/>
                <a:gd name="T4" fmla="*/ 41 w 71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53">
                  <a:moveTo>
                    <a:pt x="0" y="0"/>
                  </a:moveTo>
                  <a:cubicBezTo>
                    <a:pt x="28" y="11"/>
                    <a:pt x="49" y="27"/>
                    <a:pt x="59" y="66"/>
                  </a:cubicBezTo>
                  <a:cubicBezTo>
                    <a:pt x="71" y="109"/>
                    <a:pt x="60" y="130"/>
                    <a:pt x="41" y="153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19091" y="4646065"/>
            <a:ext cx="1201738" cy="1382713"/>
            <a:chOff x="2881313" y="5351463"/>
            <a:chExt cx="1201738" cy="1382713"/>
          </a:xfrm>
        </p:grpSpPr>
        <p:sp>
          <p:nvSpPr>
            <p:cNvPr id="58" name="Oval 1364"/>
            <p:cNvSpPr>
              <a:spLocks noChangeArrowheads="1"/>
            </p:cNvSpPr>
            <p:nvPr/>
          </p:nvSpPr>
          <p:spPr bwMode="auto">
            <a:xfrm>
              <a:off x="3000376" y="6508751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Oval 1365"/>
            <p:cNvSpPr>
              <a:spLocks noChangeArrowheads="1"/>
            </p:cNvSpPr>
            <p:nvPr/>
          </p:nvSpPr>
          <p:spPr bwMode="auto">
            <a:xfrm>
              <a:off x="3271838" y="6508751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Oval 1366"/>
            <p:cNvSpPr>
              <a:spLocks noChangeArrowheads="1"/>
            </p:cNvSpPr>
            <p:nvPr/>
          </p:nvSpPr>
          <p:spPr bwMode="auto">
            <a:xfrm>
              <a:off x="3181351" y="6057901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1367"/>
            <p:cNvSpPr>
              <a:spLocks/>
            </p:cNvSpPr>
            <p:nvPr/>
          </p:nvSpPr>
          <p:spPr bwMode="auto">
            <a:xfrm>
              <a:off x="2881313" y="5351463"/>
              <a:ext cx="1201738" cy="1382713"/>
            </a:xfrm>
            <a:custGeom>
              <a:avLst/>
              <a:gdLst>
                <a:gd name="T0" fmla="*/ 320 w 320"/>
                <a:gd name="T1" fmla="*/ 160 h 368"/>
                <a:gd name="T2" fmla="*/ 320 w 320"/>
                <a:gd name="T3" fmla="*/ 368 h 368"/>
                <a:gd name="T4" fmla="*/ 0 w 320"/>
                <a:gd name="T5" fmla="*/ 368 h 368"/>
                <a:gd name="T6" fmla="*/ 0 w 320"/>
                <a:gd name="T7" fmla="*/ 160 h 368"/>
                <a:gd name="T8" fmla="*/ 160 w 320"/>
                <a:gd name="T9" fmla="*/ 0 h 368"/>
                <a:gd name="T10" fmla="*/ 320 w 320"/>
                <a:gd name="T11" fmla="*/ 16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68">
                  <a:moveTo>
                    <a:pt x="320" y="160"/>
                  </a:moveTo>
                  <a:cubicBezTo>
                    <a:pt x="320" y="368"/>
                    <a:pt x="320" y="368"/>
                    <a:pt x="32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Line 1368"/>
            <p:cNvSpPr>
              <a:spLocks noChangeShapeType="1"/>
            </p:cNvSpPr>
            <p:nvPr/>
          </p:nvSpPr>
          <p:spPr bwMode="auto">
            <a:xfrm>
              <a:off x="2881313" y="6403976"/>
              <a:ext cx="1201738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Oval 1369"/>
            <p:cNvSpPr>
              <a:spLocks noChangeArrowheads="1"/>
            </p:cNvSpPr>
            <p:nvPr/>
          </p:nvSpPr>
          <p:spPr bwMode="auto">
            <a:xfrm>
              <a:off x="3090863" y="5967413"/>
              <a:ext cx="301625" cy="301625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1370"/>
            <p:cNvSpPr>
              <a:spLocks noChangeShapeType="1"/>
            </p:cNvSpPr>
            <p:nvPr/>
          </p:nvSpPr>
          <p:spPr bwMode="auto">
            <a:xfrm flipV="1">
              <a:off x="3173413" y="5565776"/>
              <a:ext cx="766763" cy="42068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Line 1371"/>
            <p:cNvSpPr>
              <a:spLocks noChangeShapeType="1"/>
            </p:cNvSpPr>
            <p:nvPr/>
          </p:nvSpPr>
          <p:spPr bwMode="auto">
            <a:xfrm>
              <a:off x="3392488" y="6269038"/>
              <a:ext cx="690563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Line 1372"/>
            <p:cNvSpPr>
              <a:spLocks noChangeShapeType="1"/>
            </p:cNvSpPr>
            <p:nvPr/>
          </p:nvSpPr>
          <p:spPr bwMode="auto">
            <a:xfrm>
              <a:off x="3090863" y="6118226"/>
              <a:ext cx="0" cy="28575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Line 1373"/>
            <p:cNvSpPr>
              <a:spLocks noChangeShapeType="1"/>
            </p:cNvSpPr>
            <p:nvPr/>
          </p:nvSpPr>
          <p:spPr bwMode="auto">
            <a:xfrm>
              <a:off x="3392488" y="6118226"/>
              <a:ext cx="0" cy="28575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1374"/>
            <p:cNvSpPr>
              <a:spLocks/>
            </p:cNvSpPr>
            <p:nvPr/>
          </p:nvSpPr>
          <p:spPr bwMode="auto">
            <a:xfrm>
              <a:off x="3654426" y="5505451"/>
              <a:ext cx="307975" cy="447675"/>
            </a:xfrm>
            <a:custGeom>
              <a:avLst/>
              <a:gdLst>
                <a:gd name="T0" fmla="*/ 0 w 82"/>
                <a:gd name="T1" fmla="*/ 0 h 119"/>
                <a:gd name="T2" fmla="*/ 82 w 82"/>
                <a:gd name="T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119">
                  <a:moveTo>
                    <a:pt x="0" y="0"/>
                  </a:moveTo>
                  <a:cubicBezTo>
                    <a:pt x="48" y="18"/>
                    <a:pt x="82" y="65"/>
                    <a:pt x="82" y="119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Line 1375"/>
            <p:cNvSpPr>
              <a:spLocks noChangeShapeType="1"/>
            </p:cNvSpPr>
            <p:nvPr/>
          </p:nvSpPr>
          <p:spPr bwMode="auto">
            <a:xfrm>
              <a:off x="3962401" y="6073776"/>
              <a:ext cx="0" cy="603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7285" y="4533106"/>
            <a:ext cx="1411288" cy="1411288"/>
            <a:chOff x="4541838" y="5314951"/>
            <a:chExt cx="1411288" cy="1411288"/>
          </a:xfrm>
        </p:grpSpPr>
        <p:sp>
          <p:nvSpPr>
            <p:cNvPr id="49" name="Freeform 1376"/>
            <p:cNvSpPr>
              <a:spLocks/>
            </p:cNvSpPr>
            <p:nvPr/>
          </p:nvSpPr>
          <p:spPr bwMode="auto">
            <a:xfrm>
              <a:off x="5727701" y="5386388"/>
              <a:ext cx="131763" cy="131763"/>
            </a:xfrm>
            <a:custGeom>
              <a:avLst/>
              <a:gdLst>
                <a:gd name="T0" fmla="*/ 29 w 35"/>
                <a:gd name="T1" fmla="*/ 29 h 35"/>
                <a:gd name="T2" fmla="*/ 6 w 35"/>
                <a:gd name="T3" fmla="*/ 29 h 35"/>
                <a:gd name="T4" fmla="*/ 6 w 35"/>
                <a:gd name="T5" fmla="*/ 6 h 35"/>
                <a:gd name="T6" fmla="*/ 29 w 35"/>
                <a:gd name="T7" fmla="*/ 6 h 35"/>
                <a:gd name="T8" fmla="*/ 29 w 35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9" y="29"/>
                  </a:moveTo>
                  <a:cubicBezTo>
                    <a:pt x="23" y="35"/>
                    <a:pt x="13" y="35"/>
                    <a:pt x="6" y="29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35" y="12"/>
                    <a:pt x="35" y="22"/>
                    <a:pt x="29" y="29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377"/>
            <p:cNvSpPr>
              <a:spLocks/>
            </p:cNvSpPr>
            <p:nvPr/>
          </p:nvSpPr>
          <p:spPr bwMode="auto">
            <a:xfrm>
              <a:off x="4932363" y="5392738"/>
              <a:ext cx="946150" cy="950913"/>
            </a:xfrm>
            <a:custGeom>
              <a:avLst/>
              <a:gdLst>
                <a:gd name="T0" fmla="*/ 211 w 252"/>
                <a:gd name="T1" fmla="*/ 251 h 253"/>
                <a:gd name="T2" fmla="*/ 205 w 252"/>
                <a:gd name="T3" fmla="*/ 251 h 253"/>
                <a:gd name="T4" fmla="*/ 91 w 252"/>
                <a:gd name="T5" fmla="*/ 160 h 253"/>
                <a:gd name="T6" fmla="*/ 1 w 252"/>
                <a:gd name="T7" fmla="*/ 47 h 253"/>
                <a:gd name="T8" fmla="*/ 2 w 252"/>
                <a:gd name="T9" fmla="*/ 42 h 253"/>
                <a:gd name="T10" fmla="*/ 41 w 252"/>
                <a:gd name="T11" fmla="*/ 2 h 253"/>
                <a:gd name="T12" fmla="*/ 46 w 252"/>
                <a:gd name="T13" fmla="*/ 2 h 253"/>
                <a:gd name="T14" fmla="*/ 139 w 252"/>
                <a:gd name="T15" fmla="*/ 112 h 253"/>
                <a:gd name="T16" fmla="*/ 250 w 252"/>
                <a:gd name="T17" fmla="*/ 205 h 253"/>
                <a:gd name="T18" fmla="*/ 250 w 252"/>
                <a:gd name="T19" fmla="*/ 211 h 253"/>
                <a:gd name="T20" fmla="*/ 211 w 252"/>
                <a:gd name="T21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253">
                  <a:moveTo>
                    <a:pt x="211" y="251"/>
                  </a:moveTo>
                  <a:cubicBezTo>
                    <a:pt x="209" y="253"/>
                    <a:pt x="206" y="252"/>
                    <a:pt x="205" y="251"/>
                  </a:cubicBezTo>
                  <a:cubicBezTo>
                    <a:pt x="205" y="251"/>
                    <a:pt x="168" y="236"/>
                    <a:pt x="91" y="160"/>
                  </a:cubicBezTo>
                  <a:cubicBezTo>
                    <a:pt x="15" y="84"/>
                    <a:pt x="1" y="47"/>
                    <a:pt x="1" y="47"/>
                  </a:cubicBezTo>
                  <a:cubicBezTo>
                    <a:pt x="0" y="45"/>
                    <a:pt x="0" y="43"/>
                    <a:pt x="2" y="4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6" y="2"/>
                    <a:pt x="61" y="33"/>
                    <a:pt x="139" y="112"/>
                  </a:cubicBezTo>
                  <a:cubicBezTo>
                    <a:pt x="218" y="191"/>
                    <a:pt x="250" y="205"/>
                    <a:pt x="250" y="205"/>
                  </a:cubicBezTo>
                  <a:cubicBezTo>
                    <a:pt x="252" y="207"/>
                    <a:pt x="252" y="210"/>
                    <a:pt x="250" y="211"/>
                  </a:cubicBezTo>
                  <a:lnTo>
                    <a:pt x="211" y="251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378"/>
            <p:cNvSpPr>
              <a:spLocks/>
            </p:cNvSpPr>
            <p:nvPr/>
          </p:nvSpPr>
          <p:spPr bwMode="auto">
            <a:xfrm>
              <a:off x="5138738" y="5314951"/>
              <a:ext cx="814388" cy="811213"/>
            </a:xfrm>
            <a:custGeom>
              <a:avLst/>
              <a:gdLst>
                <a:gd name="T0" fmla="*/ 0 w 217"/>
                <a:gd name="T1" fmla="*/ 34 h 216"/>
                <a:gd name="T2" fmla="*/ 166 w 217"/>
                <a:gd name="T3" fmla="*/ 50 h 216"/>
                <a:gd name="T4" fmla="*/ 183 w 217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216">
                  <a:moveTo>
                    <a:pt x="0" y="34"/>
                  </a:moveTo>
                  <a:cubicBezTo>
                    <a:pt x="51" y="0"/>
                    <a:pt x="121" y="5"/>
                    <a:pt x="166" y="50"/>
                  </a:cubicBezTo>
                  <a:cubicBezTo>
                    <a:pt x="211" y="96"/>
                    <a:pt x="217" y="165"/>
                    <a:pt x="183" y="21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379"/>
            <p:cNvSpPr>
              <a:spLocks/>
            </p:cNvSpPr>
            <p:nvPr/>
          </p:nvSpPr>
          <p:spPr bwMode="auto">
            <a:xfrm>
              <a:off x="4875213" y="5630863"/>
              <a:ext cx="758825" cy="762000"/>
            </a:xfrm>
            <a:custGeom>
              <a:avLst/>
              <a:gdLst>
                <a:gd name="T0" fmla="*/ 202 w 202"/>
                <a:gd name="T1" fmla="*/ 178 h 203"/>
                <a:gd name="T2" fmla="*/ 50 w 202"/>
                <a:gd name="T3" fmla="*/ 153 h 203"/>
                <a:gd name="T4" fmla="*/ 25 w 202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202" y="178"/>
                  </a:moveTo>
                  <a:cubicBezTo>
                    <a:pt x="153" y="203"/>
                    <a:pt x="91" y="194"/>
                    <a:pt x="50" y="153"/>
                  </a:cubicBezTo>
                  <a:cubicBezTo>
                    <a:pt x="8" y="112"/>
                    <a:pt x="0" y="50"/>
                    <a:pt x="25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Line 1380"/>
            <p:cNvSpPr>
              <a:spLocks noChangeShapeType="1"/>
            </p:cNvSpPr>
            <p:nvPr/>
          </p:nvSpPr>
          <p:spPr bwMode="auto">
            <a:xfrm flipH="1">
              <a:off x="4548188" y="6129338"/>
              <a:ext cx="593725" cy="5937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Line 1381"/>
            <p:cNvSpPr>
              <a:spLocks noChangeShapeType="1"/>
            </p:cNvSpPr>
            <p:nvPr/>
          </p:nvSpPr>
          <p:spPr bwMode="auto">
            <a:xfrm flipH="1">
              <a:off x="5175251" y="6346826"/>
              <a:ext cx="192088" cy="37941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Line 1382"/>
            <p:cNvSpPr>
              <a:spLocks noChangeShapeType="1"/>
            </p:cNvSpPr>
            <p:nvPr/>
          </p:nvSpPr>
          <p:spPr bwMode="auto">
            <a:xfrm flipH="1">
              <a:off x="4541838" y="5900738"/>
              <a:ext cx="377825" cy="19208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383"/>
            <p:cNvSpPr>
              <a:spLocks/>
            </p:cNvSpPr>
            <p:nvPr/>
          </p:nvSpPr>
          <p:spPr bwMode="auto">
            <a:xfrm>
              <a:off x="5405438" y="5483226"/>
              <a:ext cx="273050" cy="117475"/>
            </a:xfrm>
            <a:custGeom>
              <a:avLst/>
              <a:gdLst>
                <a:gd name="T0" fmla="*/ 0 w 73"/>
                <a:gd name="T1" fmla="*/ 0 h 31"/>
                <a:gd name="T2" fmla="*/ 73 w 73"/>
                <a:gd name="T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31">
                  <a:moveTo>
                    <a:pt x="0" y="0"/>
                  </a:moveTo>
                  <a:cubicBezTo>
                    <a:pt x="28" y="0"/>
                    <a:pt x="54" y="12"/>
                    <a:pt x="73" y="31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384"/>
            <p:cNvSpPr>
              <a:spLocks/>
            </p:cNvSpPr>
            <p:nvPr/>
          </p:nvSpPr>
          <p:spPr bwMode="auto">
            <a:xfrm>
              <a:off x="5205413" y="5499101"/>
              <a:ext cx="98425" cy="41275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8" y="6"/>
                    <a:pt x="17" y="2"/>
                    <a:pt x="26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89429" y="5314156"/>
            <a:ext cx="1381125" cy="1382713"/>
            <a:chOff x="6276976" y="5351463"/>
            <a:chExt cx="1381125" cy="1382713"/>
          </a:xfrm>
        </p:grpSpPr>
        <p:sp>
          <p:nvSpPr>
            <p:cNvPr id="31" name="Oval 1385"/>
            <p:cNvSpPr>
              <a:spLocks noChangeArrowheads="1"/>
            </p:cNvSpPr>
            <p:nvPr/>
          </p:nvSpPr>
          <p:spPr bwMode="auto">
            <a:xfrm>
              <a:off x="6561138" y="6373813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1386"/>
            <p:cNvSpPr>
              <a:spLocks noChangeArrowheads="1"/>
            </p:cNvSpPr>
            <p:nvPr/>
          </p:nvSpPr>
          <p:spPr bwMode="auto">
            <a:xfrm>
              <a:off x="6276976" y="5351463"/>
              <a:ext cx="119063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1387"/>
            <p:cNvSpPr>
              <a:spLocks noChangeArrowheads="1"/>
            </p:cNvSpPr>
            <p:nvPr/>
          </p:nvSpPr>
          <p:spPr bwMode="auto">
            <a:xfrm>
              <a:off x="7539038" y="5997576"/>
              <a:ext cx="119063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1388"/>
            <p:cNvSpPr>
              <a:spLocks noChangeArrowheads="1"/>
            </p:cNvSpPr>
            <p:nvPr/>
          </p:nvSpPr>
          <p:spPr bwMode="auto">
            <a:xfrm>
              <a:off x="6937376" y="6613526"/>
              <a:ext cx="120650" cy="120650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1389"/>
            <p:cNvSpPr>
              <a:spLocks noChangeArrowheads="1"/>
            </p:cNvSpPr>
            <p:nvPr/>
          </p:nvSpPr>
          <p:spPr bwMode="auto">
            <a:xfrm>
              <a:off x="6561138" y="60277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1390"/>
            <p:cNvSpPr>
              <a:spLocks noChangeArrowheads="1"/>
            </p:cNvSpPr>
            <p:nvPr/>
          </p:nvSpPr>
          <p:spPr bwMode="auto">
            <a:xfrm>
              <a:off x="6291263" y="65992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1391"/>
            <p:cNvSpPr>
              <a:spLocks noChangeArrowheads="1"/>
            </p:cNvSpPr>
            <p:nvPr/>
          </p:nvSpPr>
          <p:spPr bwMode="auto">
            <a:xfrm>
              <a:off x="7613651" y="53673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1392"/>
            <p:cNvSpPr>
              <a:spLocks noChangeArrowheads="1"/>
            </p:cNvSpPr>
            <p:nvPr/>
          </p:nvSpPr>
          <p:spPr bwMode="auto">
            <a:xfrm>
              <a:off x="7102476" y="5532438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1393"/>
            <p:cNvSpPr>
              <a:spLocks noChangeArrowheads="1"/>
            </p:cNvSpPr>
            <p:nvPr/>
          </p:nvSpPr>
          <p:spPr bwMode="auto">
            <a:xfrm>
              <a:off x="7508876" y="5832476"/>
              <a:ext cx="30163" cy="30163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1394"/>
            <p:cNvSpPr>
              <a:spLocks noChangeArrowheads="1"/>
            </p:cNvSpPr>
            <p:nvPr/>
          </p:nvSpPr>
          <p:spPr bwMode="auto">
            <a:xfrm>
              <a:off x="7478713" y="6554788"/>
              <a:ext cx="179388" cy="179388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1395"/>
            <p:cNvSpPr>
              <a:spLocks noChangeArrowheads="1"/>
            </p:cNvSpPr>
            <p:nvPr/>
          </p:nvSpPr>
          <p:spPr bwMode="auto">
            <a:xfrm>
              <a:off x="6832601" y="5983288"/>
              <a:ext cx="179388" cy="179388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1396"/>
            <p:cNvSpPr>
              <a:spLocks noChangeArrowheads="1"/>
            </p:cNvSpPr>
            <p:nvPr/>
          </p:nvSpPr>
          <p:spPr bwMode="auto">
            <a:xfrm>
              <a:off x="6697663" y="5457826"/>
              <a:ext cx="179388" cy="179388"/>
            </a:xfrm>
            <a:prstGeom prst="ellips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Line 1397"/>
            <p:cNvSpPr>
              <a:spLocks noChangeShapeType="1"/>
            </p:cNvSpPr>
            <p:nvPr/>
          </p:nvSpPr>
          <p:spPr bwMode="auto">
            <a:xfrm flipV="1">
              <a:off x="7575551" y="6118226"/>
              <a:ext cx="22225" cy="43656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Line 1398"/>
            <p:cNvSpPr>
              <a:spLocks noChangeShapeType="1"/>
            </p:cNvSpPr>
            <p:nvPr/>
          </p:nvSpPr>
          <p:spPr bwMode="auto">
            <a:xfrm flipH="1">
              <a:off x="7058026" y="6651626"/>
              <a:ext cx="420688" cy="222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Line 1399"/>
            <p:cNvSpPr>
              <a:spLocks noChangeShapeType="1"/>
            </p:cNvSpPr>
            <p:nvPr/>
          </p:nvSpPr>
          <p:spPr bwMode="auto">
            <a:xfrm flipH="1" flipV="1">
              <a:off x="6937376" y="6162676"/>
              <a:ext cx="52388" cy="45085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Line 1400"/>
            <p:cNvSpPr>
              <a:spLocks noChangeShapeType="1"/>
            </p:cNvSpPr>
            <p:nvPr/>
          </p:nvSpPr>
          <p:spPr bwMode="auto">
            <a:xfrm flipV="1">
              <a:off x="7011988" y="6057901"/>
              <a:ext cx="527050" cy="11113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Line 1401"/>
            <p:cNvSpPr>
              <a:spLocks noChangeShapeType="1"/>
            </p:cNvSpPr>
            <p:nvPr/>
          </p:nvSpPr>
          <p:spPr bwMode="auto">
            <a:xfrm flipH="1" flipV="1">
              <a:off x="6832601" y="5626101"/>
              <a:ext cx="74613" cy="357188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Line 1402"/>
            <p:cNvSpPr>
              <a:spLocks noChangeShapeType="1"/>
            </p:cNvSpPr>
            <p:nvPr/>
          </p:nvSpPr>
          <p:spPr bwMode="auto">
            <a:xfrm flipH="1" flipV="1">
              <a:off x="6392863" y="5427663"/>
              <a:ext cx="311150" cy="85725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01621" y="4699734"/>
            <a:ext cx="1081088" cy="1377950"/>
            <a:chOff x="8169276" y="5356226"/>
            <a:chExt cx="1081088" cy="1377950"/>
          </a:xfrm>
        </p:grpSpPr>
        <p:sp>
          <p:nvSpPr>
            <p:cNvPr id="18" name="Freeform 1403"/>
            <p:cNvSpPr>
              <a:spLocks/>
            </p:cNvSpPr>
            <p:nvPr/>
          </p:nvSpPr>
          <p:spPr bwMode="auto">
            <a:xfrm>
              <a:off x="8575676" y="5487988"/>
              <a:ext cx="269875" cy="930275"/>
            </a:xfrm>
            <a:custGeom>
              <a:avLst/>
              <a:gdLst>
                <a:gd name="T0" fmla="*/ 72 w 72"/>
                <a:gd name="T1" fmla="*/ 248 h 248"/>
                <a:gd name="T2" fmla="*/ 0 w 72"/>
                <a:gd name="T3" fmla="*/ 248 h 248"/>
                <a:gd name="T4" fmla="*/ 0 w 72"/>
                <a:gd name="T5" fmla="*/ 61 h 248"/>
                <a:gd name="T6" fmla="*/ 36 w 72"/>
                <a:gd name="T7" fmla="*/ 0 h 248"/>
                <a:gd name="T8" fmla="*/ 36 w 72"/>
                <a:gd name="T9" fmla="*/ 0 h 248"/>
                <a:gd name="T10" fmla="*/ 72 w 72"/>
                <a:gd name="T11" fmla="*/ 61 h 248"/>
                <a:gd name="T12" fmla="*/ 72 w 72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48">
                  <a:moveTo>
                    <a:pt x="72" y="248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3"/>
                    <a:pt x="1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4" y="0"/>
                    <a:pt x="72" y="43"/>
                    <a:pt x="72" y="61"/>
                  </a:cubicBezTo>
                  <a:lnTo>
                    <a:pt x="72" y="248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404"/>
            <p:cNvSpPr>
              <a:spLocks/>
            </p:cNvSpPr>
            <p:nvPr/>
          </p:nvSpPr>
          <p:spPr bwMode="auto">
            <a:xfrm>
              <a:off x="8559801" y="6583363"/>
              <a:ext cx="300038" cy="150813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40 h 40"/>
                <a:gd name="T4" fmla="*/ 40 w 80"/>
                <a:gd name="T5" fmla="*/ 0 h 40"/>
                <a:gd name="T6" fmla="*/ 0 w 80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20"/>
                    <a:pt x="62" y="0"/>
                    <a:pt x="40" y="0"/>
                  </a:cubicBezTo>
                  <a:cubicBezTo>
                    <a:pt x="18" y="0"/>
                    <a:pt x="0" y="20"/>
                    <a:pt x="0" y="40"/>
                  </a:cubicBez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405"/>
            <p:cNvSpPr>
              <a:spLocks/>
            </p:cNvSpPr>
            <p:nvPr/>
          </p:nvSpPr>
          <p:spPr bwMode="auto">
            <a:xfrm>
              <a:off x="8380413" y="6057901"/>
              <a:ext cx="195263" cy="360363"/>
            </a:xfrm>
            <a:custGeom>
              <a:avLst/>
              <a:gdLst>
                <a:gd name="T0" fmla="*/ 52 w 52"/>
                <a:gd name="T1" fmla="*/ 0 h 96"/>
                <a:gd name="T2" fmla="*/ 0 w 52"/>
                <a:gd name="T3" fmla="*/ 96 h 96"/>
                <a:gd name="T4" fmla="*/ 52 w 5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96">
                  <a:moveTo>
                    <a:pt x="52" y="0"/>
                  </a:moveTo>
                  <a:cubicBezTo>
                    <a:pt x="52" y="56"/>
                    <a:pt x="0" y="40"/>
                    <a:pt x="0" y="96"/>
                  </a:cubicBezTo>
                  <a:cubicBezTo>
                    <a:pt x="52" y="96"/>
                    <a:pt x="52" y="96"/>
                    <a:pt x="52" y="9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406"/>
            <p:cNvSpPr>
              <a:spLocks/>
            </p:cNvSpPr>
            <p:nvPr/>
          </p:nvSpPr>
          <p:spPr bwMode="auto">
            <a:xfrm>
              <a:off x="8845551" y="6057901"/>
              <a:ext cx="195263" cy="360363"/>
            </a:xfrm>
            <a:custGeom>
              <a:avLst/>
              <a:gdLst>
                <a:gd name="T0" fmla="*/ 0 w 52"/>
                <a:gd name="T1" fmla="*/ 0 h 96"/>
                <a:gd name="T2" fmla="*/ 52 w 52"/>
                <a:gd name="T3" fmla="*/ 96 h 96"/>
                <a:gd name="T4" fmla="*/ 0 w 52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96">
                  <a:moveTo>
                    <a:pt x="0" y="0"/>
                  </a:moveTo>
                  <a:cubicBezTo>
                    <a:pt x="0" y="56"/>
                    <a:pt x="52" y="40"/>
                    <a:pt x="52" y="96"/>
                  </a:cubicBezTo>
                  <a:cubicBezTo>
                    <a:pt x="0" y="96"/>
                    <a:pt x="0" y="96"/>
                    <a:pt x="0" y="9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407"/>
            <p:cNvSpPr>
              <a:spLocks/>
            </p:cNvSpPr>
            <p:nvPr/>
          </p:nvSpPr>
          <p:spPr bwMode="auto">
            <a:xfrm>
              <a:off x="8169276" y="5592763"/>
              <a:ext cx="239713" cy="990600"/>
            </a:xfrm>
            <a:custGeom>
              <a:avLst/>
              <a:gdLst>
                <a:gd name="T0" fmla="*/ 64 w 64"/>
                <a:gd name="T1" fmla="*/ 264 h 264"/>
                <a:gd name="T2" fmla="*/ 64 w 64"/>
                <a:gd name="T3" fmla="*/ 264 h 264"/>
                <a:gd name="T4" fmla="*/ 0 w 64"/>
                <a:gd name="T5" fmla="*/ 264 h 264"/>
                <a:gd name="T6" fmla="*/ 0 w 64"/>
                <a:gd name="T7" fmla="*/ 49 h 264"/>
                <a:gd name="T8" fmla="*/ 32 w 64"/>
                <a:gd name="T9" fmla="*/ 0 h 264"/>
                <a:gd name="T10" fmla="*/ 32 w 64"/>
                <a:gd name="T11" fmla="*/ 0 h 264"/>
                <a:gd name="T12" fmla="*/ 64 w 64"/>
                <a:gd name="T13" fmla="*/ 49 h 264"/>
                <a:gd name="T14" fmla="*/ 64 w 64"/>
                <a:gd name="T15" fmla="*/ 17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64">
                  <a:moveTo>
                    <a:pt x="64" y="264"/>
                  </a:moveTo>
                  <a:cubicBezTo>
                    <a:pt x="64" y="264"/>
                    <a:pt x="64" y="264"/>
                    <a:pt x="6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1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31"/>
                    <a:pt x="64" y="49"/>
                  </a:cubicBezTo>
                  <a:cubicBezTo>
                    <a:pt x="64" y="172"/>
                    <a:pt x="64" y="172"/>
                    <a:pt x="64" y="172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408"/>
            <p:cNvSpPr>
              <a:spLocks/>
            </p:cNvSpPr>
            <p:nvPr/>
          </p:nvSpPr>
          <p:spPr bwMode="auto">
            <a:xfrm>
              <a:off x="8408988" y="6418263"/>
              <a:ext cx="601663" cy="165100"/>
            </a:xfrm>
            <a:custGeom>
              <a:avLst/>
              <a:gdLst>
                <a:gd name="T0" fmla="*/ 160 w 160"/>
                <a:gd name="T1" fmla="*/ 0 h 44"/>
                <a:gd name="T2" fmla="*/ 160 w 160"/>
                <a:gd name="T3" fmla="*/ 44 h 44"/>
                <a:gd name="T4" fmla="*/ 0 w 160"/>
                <a:gd name="T5" fmla="*/ 44 h 44"/>
                <a:gd name="T6" fmla="*/ 0 w 16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44">
                  <a:moveTo>
                    <a:pt x="160" y="0"/>
                  </a:moveTo>
                  <a:cubicBezTo>
                    <a:pt x="160" y="44"/>
                    <a:pt x="160" y="44"/>
                    <a:pt x="16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2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409"/>
            <p:cNvSpPr>
              <a:spLocks/>
            </p:cNvSpPr>
            <p:nvPr/>
          </p:nvSpPr>
          <p:spPr bwMode="auto">
            <a:xfrm>
              <a:off x="8408988" y="5356226"/>
              <a:ext cx="601663" cy="942975"/>
            </a:xfrm>
            <a:custGeom>
              <a:avLst/>
              <a:gdLst>
                <a:gd name="T0" fmla="*/ 0 w 160"/>
                <a:gd name="T1" fmla="*/ 251 h 251"/>
                <a:gd name="T2" fmla="*/ 0 w 160"/>
                <a:gd name="T3" fmla="*/ 100 h 251"/>
                <a:gd name="T4" fmla="*/ 80 w 160"/>
                <a:gd name="T5" fmla="*/ 0 h 251"/>
                <a:gd name="T6" fmla="*/ 80 w 160"/>
                <a:gd name="T7" fmla="*/ 0 h 251"/>
                <a:gd name="T8" fmla="*/ 160 w 160"/>
                <a:gd name="T9" fmla="*/ 100 h 251"/>
                <a:gd name="T10" fmla="*/ 160 w 160"/>
                <a:gd name="T1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51">
                  <a:moveTo>
                    <a:pt x="0" y="251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40"/>
                    <a:pt x="55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7" y="0"/>
                    <a:pt x="160" y="40"/>
                    <a:pt x="160" y="100"/>
                  </a:cubicBezTo>
                  <a:cubicBezTo>
                    <a:pt x="160" y="251"/>
                    <a:pt x="160" y="251"/>
                    <a:pt x="160" y="251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1410"/>
            <p:cNvSpPr>
              <a:spLocks/>
            </p:cNvSpPr>
            <p:nvPr/>
          </p:nvSpPr>
          <p:spPr bwMode="auto">
            <a:xfrm>
              <a:off x="9010651" y="5592763"/>
              <a:ext cx="239713" cy="990600"/>
            </a:xfrm>
            <a:custGeom>
              <a:avLst/>
              <a:gdLst>
                <a:gd name="T0" fmla="*/ 0 w 64"/>
                <a:gd name="T1" fmla="*/ 172 h 264"/>
                <a:gd name="T2" fmla="*/ 0 w 64"/>
                <a:gd name="T3" fmla="*/ 49 h 264"/>
                <a:gd name="T4" fmla="*/ 32 w 64"/>
                <a:gd name="T5" fmla="*/ 0 h 264"/>
                <a:gd name="T6" fmla="*/ 32 w 64"/>
                <a:gd name="T7" fmla="*/ 0 h 264"/>
                <a:gd name="T8" fmla="*/ 64 w 64"/>
                <a:gd name="T9" fmla="*/ 49 h 264"/>
                <a:gd name="T10" fmla="*/ 64 w 64"/>
                <a:gd name="T11" fmla="*/ 264 h 264"/>
                <a:gd name="T12" fmla="*/ 0 w 64"/>
                <a:gd name="T13" fmla="*/ 264 h 264"/>
                <a:gd name="T14" fmla="*/ 0 w 64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64">
                  <a:moveTo>
                    <a:pt x="0" y="172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31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31"/>
                    <a:pt x="64" y="49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1411"/>
            <p:cNvSpPr>
              <a:spLocks/>
            </p:cNvSpPr>
            <p:nvPr/>
          </p:nvSpPr>
          <p:spPr bwMode="auto">
            <a:xfrm>
              <a:off x="8650288" y="5672138"/>
              <a:ext cx="120650" cy="58738"/>
            </a:xfrm>
            <a:custGeom>
              <a:avLst/>
              <a:gdLst>
                <a:gd name="T0" fmla="*/ 0 w 32"/>
                <a:gd name="T1" fmla="*/ 16 h 16"/>
                <a:gd name="T2" fmla="*/ 16 w 32"/>
                <a:gd name="T3" fmla="*/ 0 h 16"/>
                <a:gd name="T4" fmla="*/ 32 w 3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Line 1412"/>
            <p:cNvSpPr>
              <a:spLocks noChangeShapeType="1"/>
            </p:cNvSpPr>
            <p:nvPr/>
          </p:nvSpPr>
          <p:spPr bwMode="auto">
            <a:xfrm>
              <a:off x="8169276" y="5892801"/>
              <a:ext cx="239713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Line 1413"/>
            <p:cNvSpPr>
              <a:spLocks noChangeShapeType="1"/>
            </p:cNvSpPr>
            <p:nvPr/>
          </p:nvSpPr>
          <p:spPr bwMode="auto">
            <a:xfrm>
              <a:off x="9010651" y="5892801"/>
              <a:ext cx="239713" cy="0"/>
            </a:xfrm>
            <a:prstGeom prst="line">
              <a:avLst/>
            </a:pr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1414"/>
            <p:cNvSpPr>
              <a:spLocks/>
            </p:cNvSpPr>
            <p:nvPr/>
          </p:nvSpPr>
          <p:spPr bwMode="auto">
            <a:xfrm>
              <a:off x="8229601" y="6588126"/>
              <a:ext cx="120650" cy="101600"/>
            </a:xfrm>
            <a:custGeom>
              <a:avLst/>
              <a:gdLst>
                <a:gd name="T0" fmla="*/ 32 w 32"/>
                <a:gd name="T1" fmla="*/ 27 h 27"/>
                <a:gd name="T2" fmla="*/ 0 w 32"/>
                <a:gd name="T3" fmla="*/ 27 h 27"/>
                <a:gd name="T4" fmla="*/ 0 w 32"/>
                <a:gd name="T5" fmla="*/ 16 h 27"/>
                <a:gd name="T6" fmla="*/ 16 w 32"/>
                <a:gd name="T7" fmla="*/ 0 h 27"/>
                <a:gd name="T8" fmla="*/ 16 w 32"/>
                <a:gd name="T9" fmla="*/ 0 h 27"/>
                <a:gd name="T10" fmla="*/ 32 w 32"/>
                <a:gd name="T11" fmla="*/ 16 h 27"/>
                <a:gd name="T12" fmla="*/ 32 w 3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32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27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415"/>
            <p:cNvSpPr>
              <a:spLocks/>
            </p:cNvSpPr>
            <p:nvPr/>
          </p:nvSpPr>
          <p:spPr bwMode="auto">
            <a:xfrm>
              <a:off x="9070976" y="6588126"/>
              <a:ext cx="120650" cy="101600"/>
            </a:xfrm>
            <a:custGeom>
              <a:avLst/>
              <a:gdLst>
                <a:gd name="T0" fmla="*/ 32 w 32"/>
                <a:gd name="T1" fmla="*/ 27 h 27"/>
                <a:gd name="T2" fmla="*/ 0 w 32"/>
                <a:gd name="T3" fmla="*/ 27 h 27"/>
                <a:gd name="T4" fmla="*/ 0 w 32"/>
                <a:gd name="T5" fmla="*/ 16 h 27"/>
                <a:gd name="T6" fmla="*/ 16 w 32"/>
                <a:gd name="T7" fmla="*/ 0 h 27"/>
                <a:gd name="T8" fmla="*/ 16 w 32"/>
                <a:gd name="T9" fmla="*/ 0 h 27"/>
                <a:gd name="T10" fmla="*/ 32 w 32"/>
                <a:gd name="T11" fmla="*/ 16 h 27"/>
                <a:gd name="T12" fmla="*/ 32 w 3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32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27"/>
                  </a:lnTo>
                  <a:close/>
                </a:path>
              </a:pathLst>
            </a:custGeom>
            <a:noFill/>
            <a:ln w="3175" cap="rnd">
              <a:solidFill>
                <a:srgbClr val="4D78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97" name="文本框 196"/>
          <p:cNvSpPr txBox="1"/>
          <p:nvPr/>
        </p:nvSpPr>
        <p:spPr>
          <a:xfrm>
            <a:off x="123505" y="1590699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对你爱不完</a:t>
            </a:r>
          </a:p>
        </p:txBody>
      </p:sp>
    </p:spTree>
    <p:extLst>
      <p:ext uri="{BB962C8B-B14F-4D97-AF65-F5344CB8AC3E}">
        <p14:creationId xmlns:p14="http://schemas.microsoft.com/office/powerpoint/2010/main" val="162827436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972488" y="4879472"/>
            <a:ext cx="13421688" cy="1798166"/>
            <a:chOff x="-972488" y="5570290"/>
            <a:chExt cx="13421688" cy="1107347"/>
          </a:xfrm>
        </p:grpSpPr>
        <p:sp>
          <p:nvSpPr>
            <p:cNvPr id="5" name="任意多边形 4"/>
            <p:cNvSpPr/>
            <p:nvPr/>
          </p:nvSpPr>
          <p:spPr>
            <a:xfrm>
              <a:off x="0" y="5570290"/>
              <a:ext cx="12197593" cy="285226"/>
            </a:xfrm>
            <a:custGeom>
              <a:avLst/>
              <a:gdLst>
                <a:gd name="connsiteX0" fmla="*/ 0 w 12197593"/>
                <a:gd name="connsiteY0" fmla="*/ 33556 h 285226"/>
                <a:gd name="connsiteX1" fmla="*/ 6040073 w 12197593"/>
                <a:gd name="connsiteY1" fmla="*/ 0 h 285226"/>
                <a:gd name="connsiteX2" fmla="*/ 11081857 w 12197593"/>
                <a:gd name="connsiteY2" fmla="*/ 159391 h 285226"/>
                <a:gd name="connsiteX3" fmla="*/ 12197593 w 12197593"/>
                <a:gd name="connsiteY3" fmla="*/ 285226 h 28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7593" h="285226">
                  <a:moveTo>
                    <a:pt x="0" y="33556"/>
                  </a:moveTo>
                  <a:lnTo>
                    <a:pt x="6040073" y="0"/>
                  </a:lnTo>
                  <a:cubicBezTo>
                    <a:pt x="7887049" y="20972"/>
                    <a:pt x="10055604" y="111853"/>
                    <a:pt x="11081857" y="159391"/>
                  </a:cubicBezTo>
                  <a:cubicBezTo>
                    <a:pt x="12108110" y="206929"/>
                    <a:pt x="12152851" y="246077"/>
                    <a:pt x="12197593" y="28522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972488" y="5591478"/>
              <a:ext cx="13421688" cy="1086159"/>
            </a:xfrm>
            <a:custGeom>
              <a:avLst/>
              <a:gdLst>
                <a:gd name="connsiteX0" fmla="*/ 947321 w 13421688"/>
                <a:gd name="connsiteY0" fmla="*/ 456984 h 1086159"/>
                <a:gd name="connsiteX1" fmla="*/ 4512642 w 13421688"/>
                <a:gd name="connsiteY1" fmla="*/ 465373 h 1086159"/>
                <a:gd name="connsiteX2" fmla="*/ 13279138 w 13421688"/>
                <a:gd name="connsiteY2" fmla="*/ 524096 h 1086159"/>
                <a:gd name="connsiteX3" fmla="*/ 620150 w 13421688"/>
                <a:gd name="connsiteY3" fmla="*/ 817711 h 1086159"/>
                <a:gd name="connsiteX4" fmla="*/ 3136848 w 13421688"/>
                <a:gd name="connsiteY4" fmla="*/ 79480 h 1086159"/>
                <a:gd name="connsiteX5" fmla="*/ 13413361 w 13421688"/>
                <a:gd name="connsiteY5" fmla="*/ 45924 h 1086159"/>
                <a:gd name="connsiteX6" fmla="*/ 5024371 w 13421688"/>
                <a:gd name="connsiteY6" fmla="*/ 305983 h 1086159"/>
                <a:gd name="connsiteX7" fmla="*/ 645317 w 13421688"/>
                <a:gd name="connsiteY7" fmla="*/ 247260 h 1086159"/>
                <a:gd name="connsiteX8" fmla="*/ 3606631 w 13421688"/>
                <a:gd name="connsiteY8" fmla="*/ 775766 h 1086159"/>
                <a:gd name="connsiteX9" fmla="*/ 13287527 w 13421688"/>
                <a:gd name="connsiteY9" fmla="*/ 691876 h 1086159"/>
                <a:gd name="connsiteX10" fmla="*/ 1207380 w 13421688"/>
                <a:gd name="connsiteY10" fmla="*/ 1086159 h 108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1688" h="1086159">
                  <a:moveTo>
                    <a:pt x="947321" y="456984"/>
                  </a:moveTo>
                  <a:lnTo>
                    <a:pt x="4512642" y="465373"/>
                  </a:lnTo>
                  <a:lnTo>
                    <a:pt x="13279138" y="524096"/>
                  </a:lnTo>
                  <a:cubicBezTo>
                    <a:pt x="12630389" y="582819"/>
                    <a:pt x="2310532" y="891814"/>
                    <a:pt x="620150" y="817711"/>
                  </a:cubicBezTo>
                  <a:cubicBezTo>
                    <a:pt x="-1070232" y="743608"/>
                    <a:pt x="1004646" y="208111"/>
                    <a:pt x="3136848" y="79480"/>
                  </a:cubicBezTo>
                  <a:cubicBezTo>
                    <a:pt x="5269050" y="-49151"/>
                    <a:pt x="13098774" y="8174"/>
                    <a:pt x="13413361" y="45924"/>
                  </a:cubicBezTo>
                  <a:cubicBezTo>
                    <a:pt x="13727948" y="83674"/>
                    <a:pt x="5024371" y="305983"/>
                    <a:pt x="5024371" y="305983"/>
                  </a:cubicBezTo>
                  <a:cubicBezTo>
                    <a:pt x="2896364" y="339539"/>
                    <a:pt x="881607" y="168963"/>
                    <a:pt x="645317" y="247260"/>
                  </a:cubicBezTo>
                  <a:cubicBezTo>
                    <a:pt x="409027" y="325557"/>
                    <a:pt x="1499596" y="701663"/>
                    <a:pt x="3606631" y="775766"/>
                  </a:cubicBezTo>
                  <a:cubicBezTo>
                    <a:pt x="5713666" y="849869"/>
                    <a:pt x="13687402" y="640144"/>
                    <a:pt x="13287527" y="691876"/>
                  </a:cubicBezTo>
                  <a:cubicBezTo>
                    <a:pt x="12887652" y="743608"/>
                    <a:pt x="7047516" y="914883"/>
                    <a:pt x="1207380" y="1086159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178041" y="489771"/>
            <a:ext cx="1078817" cy="971560"/>
          </a:xfrm>
          <a:custGeom>
            <a:avLst/>
            <a:gdLst>
              <a:gd name="connsiteX0" fmla="*/ 0 w 1078817"/>
              <a:gd name="connsiteY0" fmla="*/ 484450 h 971560"/>
              <a:gd name="connsiteX1" fmla="*/ 1034041 w 1078817"/>
              <a:gd name="connsiteY1" fmla="*/ 14431 h 971560"/>
              <a:gd name="connsiteX2" fmla="*/ 794759 w 1078817"/>
              <a:gd name="connsiteY2" fmla="*/ 971560 h 97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817" h="971560">
                <a:moveTo>
                  <a:pt x="0" y="484450"/>
                </a:moveTo>
                <a:cubicBezTo>
                  <a:pt x="450790" y="208848"/>
                  <a:pt x="901581" y="-66754"/>
                  <a:pt x="1034041" y="14431"/>
                </a:cubicBezTo>
                <a:cubicBezTo>
                  <a:pt x="1166501" y="95616"/>
                  <a:pt x="980630" y="533588"/>
                  <a:pt x="794759" y="97156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 rot="20815269" flipH="1">
            <a:off x="3865254" y="3063565"/>
            <a:ext cx="1728275" cy="3179452"/>
            <a:chOff x="7272338" y="3021013"/>
            <a:chExt cx="296863" cy="47942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1674"/>
            <p:cNvSpPr>
              <a:spLocks noEditPoints="1"/>
            </p:cNvSpPr>
            <p:nvPr/>
          </p:nvSpPr>
          <p:spPr bwMode="auto">
            <a:xfrm>
              <a:off x="7283451" y="3057526"/>
              <a:ext cx="147638" cy="138113"/>
            </a:xfrm>
            <a:custGeom>
              <a:avLst/>
              <a:gdLst>
                <a:gd name="T0" fmla="*/ 47 w 93"/>
                <a:gd name="T1" fmla="*/ 2 h 87"/>
                <a:gd name="T2" fmla="*/ 30 w 93"/>
                <a:gd name="T3" fmla="*/ 6 h 87"/>
                <a:gd name="T4" fmla="*/ 15 w 93"/>
                <a:gd name="T5" fmla="*/ 15 h 87"/>
                <a:gd name="T6" fmla="*/ 6 w 93"/>
                <a:gd name="T7" fmla="*/ 28 h 87"/>
                <a:gd name="T8" fmla="*/ 4 w 93"/>
                <a:gd name="T9" fmla="*/ 44 h 87"/>
                <a:gd name="T10" fmla="*/ 6 w 93"/>
                <a:gd name="T11" fmla="*/ 60 h 87"/>
                <a:gd name="T12" fmla="*/ 15 w 93"/>
                <a:gd name="T13" fmla="*/ 73 h 87"/>
                <a:gd name="T14" fmla="*/ 30 w 93"/>
                <a:gd name="T15" fmla="*/ 82 h 87"/>
                <a:gd name="T16" fmla="*/ 47 w 93"/>
                <a:gd name="T17" fmla="*/ 85 h 87"/>
                <a:gd name="T18" fmla="*/ 62 w 93"/>
                <a:gd name="T19" fmla="*/ 82 h 87"/>
                <a:gd name="T20" fmla="*/ 77 w 93"/>
                <a:gd name="T21" fmla="*/ 73 h 87"/>
                <a:gd name="T22" fmla="*/ 86 w 93"/>
                <a:gd name="T23" fmla="*/ 60 h 87"/>
                <a:gd name="T24" fmla="*/ 89 w 93"/>
                <a:gd name="T25" fmla="*/ 44 h 87"/>
                <a:gd name="T26" fmla="*/ 86 w 93"/>
                <a:gd name="T27" fmla="*/ 28 h 87"/>
                <a:gd name="T28" fmla="*/ 77 w 93"/>
                <a:gd name="T29" fmla="*/ 15 h 87"/>
                <a:gd name="T30" fmla="*/ 62 w 93"/>
                <a:gd name="T31" fmla="*/ 6 h 87"/>
                <a:gd name="T32" fmla="*/ 47 w 93"/>
                <a:gd name="T33" fmla="*/ 2 h 87"/>
                <a:gd name="T34" fmla="*/ 47 w 93"/>
                <a:gd name="T35" fmla="*/ 0 h 87"/>
                <a:gd name="T36" fmla="*/ 64 w 93"/>
                <a:gd name="T37" fmla="*/ 4 h 87"/>
                <a:gd name="T38" fmla="*/ 78 w 93"/>
                <a:gd name="T39" fmla="*/ 13 h 87"/>
                <a:gd name="T40" fmla="*/ 89 w 93"/>
                <a:gd name="T41" fmla="*/ 27 h 87"/>
                <a:gd name="T42" fmla="*/ 93 w 93"/>
                <a:gd name="T43" fmla="*/ 44 h 87"/>
                <a:gd name="T44" fmla="*/ 89 w 93"/>
                <a:gd name="T45" fmla="*/ 61 h 87"/>
                <a:gd name="T46" fmla="*/ 78 w 93"/>
                <a:gd name="T47" fmla="*/ 76 h 87"/>
                <a:gd name="T48" fmla="*/ 64 w 93"/>
                <a:gd name="T49" fmla="*/ 85 h 87"/>
                <a:gd name="T50" fmla="*/ 47 w 93"/>
                <a:gd name="T51" fmla="*/ 87 h 87"/>
                <a:gd name="T52" fmla="*/ 28 w 93"/>
                <a:gd name="T53" fmla="*/ 85 h 87"/>
                <a:gd name="T54" fmla="*/ 14 w 93"/>
                <a:gd name="T55" fmla="*/ 76 h 87"/>
                <a:gd name="T56" fmla="*/ 4 w 93"/>
                <a:gd name="T57" fmla="*/ 61 h 87"/>
                <a:gd name="T58" fmla="*/ 0 w 93"/>
                <a:gd name="T59" fmla="*/ 44 h 87"/>
                <a:gd name="T60" fmla="*/ 4 w 93"/>
                <a:gd name="T61" fmla="*/ 27 h 87"/>
                <a:gd name="T62" fmla="*/ 14 w 93"/>
                <a:gd name="T63" fmla="*/ 13 h 87"/>
                <a:gd name="T64" fmla="*/ 28 w 93"/>
                <a:gd name="T65" fmla="*/ 4 h 87"/>
                <a:gd name="T66" fmla="*/ 47 w 93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87">
                  <a:moveTo>
                    <a:pt x="47" y="2"/>
                  </a:moveTo>
                  <a:lnTo>
                    <a:pt x="30" y="6"/>
                  </a:lnTo>
                  <a:lnTo>
                    <a:pt x="15" y="15"/>
                  </a:lnTo>
                  <a:lnTo>
                    <a:pt x="6" y="28"/>
                  </a:lnTo>
                  <a:lnTo>
                    <a:pt x="4" y="44"/>
                  </a:lnTo>
                  <a:lnTo>
                    <a:pt x="6" y="60"/>
                  </a:lnTo>
                  <a:lnTo>
                    <a:pt x="15" y="73"/>
                  </a:lnTo>
                  <a:lnTo>
                    <a:pt x="30" y="82"/>
                  </a:lnTo>
                  <a:lnTo>
                    <a:pt x="47" y="85"/>
                  </a:lnTo>
                  <a:lnTo>
                    <a:pt x="62" y="82"/>
                  </a:lnTo>
                  <a:lnTo>
                    <a:pt x="77" y="73"/>
                  </a:lnTo>
                  <a:lnTo>
                    <a:pt x="86" y="60"/>
                  </a:lnTo>
                  <a:lnTo>
                    <a:pt x="89" y="44"/>
                  </a:lnTo>
                  <a:lnTo>
                    <a:pt x="86" y="28"/>
                  </a:lnTo>
                  <a:lnTo>
                    <a:pt x="77" y="15"/>
                  </a:lnTo>
                  <a:lnTo>
                    <a:pt x="62" y="6"/>
                  </a:lnTo>
                  <a:lnTo>
                    <a:pt x="47" y="2"/>
                  </a:lnTo>
                  <a:close/>
                  <a:moveTo>
                    <a:pt x="47" y="0"/>
                  </a:moveTo>
                  <a:lnTo>
                    <a:pt x="64" y="4"/>
                  </a:lnTo>
                  <a:lnTo>
                    <a:pt x="78" y="13"/>
                  </a:lnTo>
                  <a:lnTo>
                    <a:pt x="89" y="27"/>
                  </a:lnTo>
                  <a:lnTo>
                    <a:pt x="93" y="44"/>
                  </a:lnTo>
                  <a:lnTo>
                    <a:pt x="89" y="61"/>
                  </a:lnTo>
                  <a:lnTo>
                    <a:pt x="78" y="76"/>
                  </a:lnTo>
                  <a:lnTo>
                    <a:pt x="64" y="85"/>
                  </a:lnTo>
                  <a:lnTo>
                    <a:pt x="47" y="87"/>
                  </a:lnTo>
                  <a:lnTo>
                    <a:pt x="28" y="85"/>
                  </a:lnTo>
                  <a:lnTo>
                    <a:pt x="14" y="76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4" y="13"/>
                  </a:lnTo>
                  <a:lnTo>
                    <a:pt x="28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675"/>
            <p:cNvSpPr>
              <a:spLocks noEditPoints="1"/>
            </p:cNvSpPr>
            <p:nvPr/>
          </p:nvSpPr>
          <p:spPr bwMode="auto">
            <a:xfrm>
              <a:off x="7280276" y="3054351"/>
              <a:ext cx="152400" cy="146050"/>
            </a:xfrm>
            <a:custGeom>
              <a:avLst/>
              <a:gdLst>
                <a:gd name="T0" fmla="*/ 4 w 96"/>
                <a:gd name="T1" fmla="*/ 46 h 92"/>
                <a:gd name="T2" fmla="*/ 7 w 96"/>
                <a:gd name="T3" fmla="*/ 63 h 92"/>
                <a:gd name="T4" fmla="*/ 8 w 96"/>
                <a:gd name="T5" fmla="*/ 63 h 92"/>
                <a:gd name="T6" fmla="*/ 6 w 96"/>
                <a:gd name="T7" fmla="*/ 46 h 92"/>
                <a:gd name="T8" fmla="*/ 17 w 96"/>
                <a:gd name="T9" fmla="*/ 15 h 92"/>
                <a:gd name="T10" fmla="*/ 4 w 96"/>
                <a:gd name="T11" fmla="*/ 46 h 92"/>
                <a:gd name="T12" fmla="*/ 17 w 96"/>
                <a:gd name="T13" fmla="*/ 15 h 92"/>
                <a:gd name="T14" fmla="*/ 85 w 96"/>
                <a:gd name="T15" fmla="*/ 23 h 92"/>
                <a:gd name="T16" fmla="*/ 92 w 96"/>
                <a:gd name="T17" fmla="*/ 46 h 92"/>
                <a:gd name="T18" fmla="*/ 85 w 96"/>
                <a:gd name="T19" fmla="*/ 68 h 92"/>
                <a:gd name="T20" fmla="*/ 85 w 96"/>
                <a:gd name="T21" fmla="*/ 68 h 92"/>
                <a:gd name="T22" fmla="*/ 92 w 96"/>
                <a:gd name="T23" fmla="*/ 46 h 92"/>
                <a:gd name="T24" fmla="*/ 85 w 96"/>
                <a:gd name="T25" fmla="*/ 23 h 92"/>
                <a:gd name="T26" fmla="*/ 49 w 96"/>
                <a:gd name="T27" fmla="*/ 7 h 92"/>
                <a:gd name="T28" fmla="*/ 19 w 96"/>
                <a:gd name="T29" fmla="*/ 19 h 92"/>
                <a:gd name="T30" fmla="*/ 7 w 96"/>
                <a:gd name="T31" fmla="*/ 46 h 92"/>
                <a:gd name="T32" fmla="*/ 19 w 96"/>
                <a:gd name="T33" fmla="*/ 74 h 92"/>
                <a:gd name="T34" fmla="*/ 47 w 96"/>
                <a:gd name="T35" fmla="*/ 85 h 92"/>
                <a:gd name="T36" fmla="*/ 78 w 96"/>
                <a:gd name="T37" fmla="*/ 74 h 92"/>
                <a:gd name="T38" fmla="*/ 89 w 96"/>
                <a:gd name="T39" fmla="*/ 46 h 92"/>
                <a:gd name="T40" fmla="*/ 78 w 96"/>
                <a:gd name="T41" fmla="*/ 19 h 92"/>
                <a:gd name="T42" fmla="*/ 49 w 96"/>
                <a:gd name="T43" fmla="*/ 7 h 92"/>
                <a:gd name="T44" fmla="*/ 45 w 96"/>
                <a:gd name="T45" fmla="*/ 3 h 92"/>
                <a:gd name="T46" fmla="*/ 49 w 96"/>
                <a:gd name="T47" fmla="*/ 3 h 92"/>
                <a:gd name="T48" fmla="*/ 49 w 96"/>
                <a:gd name="T49" fmla="*/ 3 h 92"/>
                <a:gd name="T50" fmla="*/ 67 w 96"/>
                <a:gd name="T51" fmla="*/ 4 h 92"/>
                <a:gd name="T52" fmla="*/ 92 w 96"/>
                <a:gd name="T53" fmla="*/ 28 h 92"/>
                <a:gd name="T54" fmla="*/ 92 w 96"/>
                <a:gd name="T55" fmla="*/ 63 h 92"/>
                <a:gd name="T56" fmla="*/ 67 w 96"/>
                <a:gd name="T57" fmla="*/ 88 h 92"/>
                <a:gd name="T58" fmla="*/ 29 w 96"/>
                <a:gd name="T59" fmla="*/ 88 h 92"/>
                <a:gd name="T60" fmla="*/ 4 w 96"/>
                <a:gd name="T61" fmla="*/ 63 h 92"/>
                <a:gd name="T62" fmla="*/ 0 w 96"/>
                <a:gd name="T63" fmla="*/ 46 h 92"/>
                <a:gd name="T64" fmla="*/ 15 w 96"/>
                <a:gd name="T65" fmla="*/ 13 h 92"/>
                <a:gd name="T66" fmla="*/ 49 w 96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2">
                  <a:moveTo>
                    <a:pt x="4" y="46"/>
                  </a:moveTo>
                  <a:lnTo>
                    <a:pt x="4" y="46"/>
                  </a:lnTo>
                  <a:lnTo>
                    <a:pt x="4" y="46"/>
                  </a:lnTo>
                  <a:lnTo>
                    <a:pt x="7" y="63"/>
                  </a:lnTo>
                  <a:lnTo>
                    <a:pt x="17" y="76"/>
                  </a:lnTo>
                  <a:lnTo>
                    <a:pt x="8" y="63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4" y="46"/>
                  </a:lnTo>
                  <a:close/>
                  <a:moveTo>
                    <a:pt x="17" y="15"/>
                  </a:moveTo>
                  <a:lnTo>
                    <a:pt x="8" y="29"/>
                  </a:lnTo>
                  <a:lnTo>
                    <a:pt x="4" y="46"/>
                  </a:lnTo>
                  <a:lnTo>
                    <a:pt x="8" y="29"/>
                  </a:lnTo>
                  <a:lnTo>
                    <a:pt x="17" y="15"/>
                  </a:lnTo>
                  <a:close/>
                  <a:moveTo>
                    <a:pt x="76" y="13"/>
                  </a:moveTo>
                  <a:lnTo>
                    <a:pt x="85" y="23"/>
                  </a:lnTo>
                  <a:lnTo>
                    <a:pt x="91" y="33"/>
                  </a:lnTo>
                  <a:lnTo>
                    <a:pt x="92" y="46"/>
                  </a:lnTo>
                  <a:lnTo>
                    <a:pt x="91" y="58"/>
                  </a:lnTo>
                  <a:lnTo>
                    <a:pt x="85" y="68"/>
                  </a:lnTo>
                  <a:lnTo>
                    <a:pt x="78" y="78"/>
                  </a:lnTo>
                  <a:lnTo>
                    <a:pt x="85" y="68"/>
                  </a:lnTo>
                  <a:lnTo>
                    <a:pt x="91" y="58"/>
                  </a:lnTo>
                  <a:lnTo>
                    <a:pt x="92" y="46"/>
                  </a:lnTo>
                  <a:lnTo>
                    <a:pt x="91" y="33"/>
                  </a:lnTo>
                  <a:lnTo>
                    <a:pt x="85" y="23"/>
                  </a:lnTo>
                  <a:lnTo>
                    <a:pt x="76" y="13"/>
                  </a:lnTo>
                  <a:close/>
                  <a:moveTo>
                    <a:pt x="49" y="7"/>
                  </a:moveTo>
                  <a:lnTo>
                    <a:pt x="32" y="10"/>
                  </a:lnTo>
                  <a:lnTo>
                    <a:pt x="19" y="19"/>
                  </a:lnTo>
                  <a:lnTo>
                    <a:pt x="11" y="30"/>
                  </a:lnTo>
                  <a:lnTo>
                    <a:pt x="7" y="46"/>
                  </a:lnTo>
                  <a:lnTo>
                    <a:pt x="11" y="61"/>
                  </a:lnTo>
                  <a:lnTo>
                    <a:pt x="19" y="74"/>
                  </a:lnTo>
                  <a:lnTo>
                    <a:pt x="32" y="83"/>
                  </a:lnTo>
                  <a:lnTo>
                    <a:pt x="47" y="85"/>
                  </a:lnTo>
                  <a:lnTo>
                    <a:pt x="64" y="83"/>
                  </a:lnTo>
                  <a:lnTo>
                    <a:pt x="78" y="74"/>
                  </a:lnTo>
                  <a:lnTo>
                    <a:pt x="85" y="61"/>
                  </a:lnTo>
                  <a:lnTo>
                    <a:pt x="89" y="46"/>
                  </a:lnTo>
                  <a:lnTo>
                    <a:pt x="85" y="30"/>
                  </a:lnTo>
                  <a:lnTo>
                    <a:pt x="78" y="19"/>
                  </a:lnTo>
                  <a:lnTo>
                    <a:pt x="64" y="10"/>
                  </a:lnTo>
                  <a:lnTo>
                    <a:pt x="49" y="7"/>
                  </a:lnTo>
                  <a:close/>
                  <a:moveTo>
                    <a:pt x="49" y="3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49" y="3"/>
                  </a:lnTo>
                  <a:close/>
                  <a:moveTo>
                    <a:pt x="49" y="0"/>
                  </a:moveTo>
                  <a:lnTo>
                    <a:pt x="67" y="4"/>
                  </a:lnTo>
                  <a:lnTo>
                    <a:pt x="81" y="13"/>
                  </a:lnTo>
                  <a:lnTo>
                    <a:pt x="92" y="28"/>
                  </a:lnTo>
                  <a:lnTo>
                    <a:pt x="96" y="46"/>
                  </a:lnTo>
                  <a:lnTo>
                    <a:pt x="92" y="63"/>
                  </a:lnTo>
                  <a:lnTo>
                    <a:pt x="81" y="78"/>
                  </a:lnTo>
                  <a:lnTo>
                    <a:pt x="67" y="88"/>
                  </a:lnTo>
                  <a:lnTo>
                    <a:pt x="47" y="92"/>
                  </a:lnTo>
                  <a:lnTo>
                    <a:pt x="29" y="88"/>
                  </a:lnTo>
                  <a:lnTo>
                    <a:pt x="15" y="78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5" y="13"/>
                  </a:lnTo>
                  <a:lnTo>
                    <a:pt x="29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76"/>
            <p:cNvSpPr>
              <a:spLocks/>
            </p:cNvSpPr>
            <p:nvPr/>
          </p:nvSpPr>
          <p:spPr bwMode="auto">
            <a:xfrm>
              <a:off x="7307263" y="3125788"/>
              <a:ext cx="11113" cy="9525"/>
            </a:xfrm>
            <a:custGeom>
              <a:avLst/>
              <a:gdLst>
                <a:gd name="T0" fmla="*/ 6 w 7"/>
                <a:gd name="T1" fmla="*/ 0 h 6"/>
                <a:gd name="T2" fmla="*/ 7 w 7"/>
                <a:gd name="T3" fmla="*/ 2 h 6"/>
                <a:gd name="T4" fmla="*/ 3 w 7"/>
                <a:gd name="T5" fmla="*/ 6 h 6"/>
                <a:gd name="T6" fmla="*/ 0 w 7"/>
                <a:gd name="T7" fmla="*/ 4 h 6"/>
                <a:gd name="T8" fmla="*/ 6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7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77"/>
            <p:cNvSpPr>
              <a:spLocks/>
            </p:cNvSpPr>
            <p:nvPr/>
          </p:nvSpPr>
          <p:spPr bwMode="auto">
            <a:xfrm>
              <a:off x="7305676" y="3121026"/>
              <a:ext cx="15875" cy="17463"/>
            </a:xfrm>
            <a:custGeom>
              <a:avLst/>
              <a:gdLst>
                <a:gd name="T0" fmla="*/ 7 w 10"/>
                <a:gd name="T1" fmla="*/ 0 h 11"/>
                <a:gd name="T2" fmla="*/ 10 w 10"/>
                <a:gd name="T3" fmla="*/ 5 h 11"/>
                <a:gd name="T4" fmla="*/ 4 w 10"/>
                <a:gd name="T5" fmla="*/ 11 h 11"/>
                <a:gd name="T6" fmla="*/ 1 w 10"/>
                <a:gd name="T7" fmla="*/ 8 h 11"/>
                <a:gd name="T8" fmla="*/ 0 w 10"/>
                <a:gd name="T9" fmla="*/ 7 h 11"/>
                <a:gd name="T10" fmla="*/ 7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lnTo>
                    <a:pt x="10" y="5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678"/>
            <p:cNvSpPr>
              <a:spLocks/>
            </p:cNvSpPr>
            <p:nvPr/>
          </p:nvSpPr>
          <p:spPr bwMode="auto">
            <a:xfrm>
              <a:off x="7364413" y="3105151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2 h 2"/>
                <a:gd name="T4" fmla="*/ 0 w 4"/>
                <a:gd name="T5" fmla="*/ 2 h 2"/>
                <a:gd name="T6" fmla="*/ 0 w 4"/>
                <a:gd name="T7" fmla="*/ 0 h 2"/>
                <a:gd name="T8" fmla="*/ 2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79"/>
            <p:cNvSpPr>
              <a:spLocks noEditPoints="1"/>
            </p:cNvSpPr>
            <p:nvPr/>
          </p:nvSpPr>
          <p:spPr bwMode="auto">
            <a:xfrm>
              <a:off x="7359651" y="3100388"/>
              <a:ext cx="12700" cy="12700"/>
            </a:xfrm>
            <a:custGeom>
              <a:avLst/>
              <a:gdLst>
                <a:gd name="T0" fmla="*/ 4 w 8"/>
                <a:gd name="T1" fmla="*/ 4 h 8"/>
                <a:gd name="T2" fmla="*/ 4 w 8"/>
                <a:gd name="T3" fmla="*/ 4 h 8"/>
                <a:gd name="T4" fmla="*/ 4 w 8"/>
                <a:gd name="T5" fmla="*/ 4 h 8"/>
                <a:gd name="T6" fmla="*/ 4 w 8"/>
                <a:gd name="T7" fmla="*/ 4 h 8"/>
                <a:gd name="T8" fmla="*/ 7 w 8"/>
                <a:gd name="T9" fmla="*/ 0 h 8"/>
                <a:gd name="T10" fmla="*/ 8 w 8"/>
                <a:gd name="T11" fmla="*/ 7 h 8"/>
                <a:gd name="T12" fmla="*/ 1 w 8"/>
                <a:gd name="T13" fmla="*/ 8 h 8"/>
                <a:gd name="T14" fmla="*/ 1 w 8"/>
                <a:gd name="T15" fmla="*/ 7 h 8"/>
                <a:gd name="T16" fmla="*/ 0 w 8"/>
                <a:gd name="T17" fmla="*/ 3 h 8"/>
                <a:gd name="T18" fmla="*/ 0 w 8"/>
                <a:gd name="T19" fmla="*/ 1 h 8"/>
                <a:gd name="T20" fmla="*/ 7 w 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7" y="0"/>
                  </a:moveTo>
                  <a:lnTo>
                    <a:pt x="8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680"/>
            <p:cNvSpPr>
              <a:spLocks noChangeArrowheads="1"/>
            </p:cNvSpPr>
            <p:nvPr/>
          </p:nvSpPr>
          <p:spPr bwMode="auto">
            <a:xfrm>
              <a:off x="7377113" y="3113088"/>
              <a:ext cx="9525" cy="6350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81"/>
            <p:cNvSpPr>
              <a:spLocks noEditPoints="1"/>
            </p:cNvSpPr>
            <p:nvPr/>
          </p:nvSpPr>
          <p:spPr bwMode="auto">
            <a:xfrm>
              <a:off x="7372351" y="3111501"/>
              <a:ext cx="15875" cy="9525"/>
            </a:xfrm>
            <a:custGeom>
              <a:avLst/>
              <a:gdLst>
                <a:gd name="T0" fmla="*/ 4 w 10"/>
                <a:gd name="T1" fmla="*/ 2 h 6"/>
                <a:gd name="T2" fmla="*/ 4 w 10"/>
                <a:gd name="T3" fmla="*/ 2 h 6"/>
                <a:gd name="T4" fmla="*/ 6 w 10"/>
                <a:gd name="T5" fmla="*/ 2 h 6"/>
                <a:gd name="T6" fmla="*/ 6 w 10"/>
                <a:gd name="T7" fmla="*/ 2 h 6"/>
                <a:gd name="T8" fmla="*/ 4 w 10"/>
                <a:gd name="T9" fmla="*/ 2 h 6"/>
                <a:gd name="T10" fmla="*/ 0 w 10"/>
                <a:gd name="T11" fmla="*/ 0 h 6"/>
                <a:gd name="T12" fmla="*/ 10 w 10"/>
                <a:gd name="T13" fmla="*/ 0 h 6"/>
                <a:gd name="T14" fmla="*/ 10 w 10"/>
                <a:gd name="T15" fmla="*/ 6 h 6"/>
                <a:gd name="T16" fmla="*/ 0 w 10"/>
                <a:gd name="T17" fmla="*/ 6 h 6"/>
                <a:gd name="T18" fmla="*/ 0 w 1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82"/>
            <p:cNvSpPr>
              <a:spLocks/>
            </p:cNvSpPr>
            <p:nvPr/>
          </p:nvSpPr>
          <p:spPr bwMode="auto">
            <a:xfrm>
              <a:off x="7313613" y="3114676"/>
              <a:ext cx="71438" cy="52388"/>
            </a:xfrm>
            <a:custGeom>
              <a:avLst/>
              <a:gdLst>
                <a:gd name="T0" fmla="*/ 43 w 45"/>
                <a:gd name="T1" fmla="*/ 0 h 33"/>
                <a:gd name="T2" fmla="*/ 45 w 45"/>
                <a:gd name="T3" fmla="*/ 2 h 33"/>
                <a:gd name="T4" fmla="*/ 45 w 45"/>
                <a:gd name="T5" fmla="*/ 3 h 33"/>
                <a:gd name="T6" fmla="*/ 45 w 45"/>
                <a:gd name="T7" fmla="*/ 6 h 33"/>
                <a:gd name="T8" fmla="*/ 45 w 45"/>
                <a:gd name="T9" fmla="*/ 9 h 33"/>
                <a:gd name="T10" fmla="*/ 45 w 45"/>
                <a:gd name="T11" fmla="*/ 13 h 33"/>
                <a:gd name="T12" fmla="*/ 43 w 45"/>
                <a:gd name="T13" fmla="*/ 17 h 33"/>
                <a:gd name="T14" fmla="*/ 42 w 45"/>
                <a:gd name="T15" fmla="*/ 21 h 33"/>
                <a:gd name="T16" fmla="*/ 40 w 45"/>
                <a:gd name="T17" fmla="*/ 25 h 33"/>
                <a:gd name="T18" fmla="*/ 36 w 45"/>
                <a:gd name="T19" fmla="*/ 29 h 33"/>
                <a:gd name="T20" fmla="*/ 30 w 45"/>
                <a:gd name="T21" fmla="*/ 30 h 33"/>
                <a:gd name="T22" fmla="*/ 24 w 45"/>
                <a:gd name="T23" fmla="*/ 32 h 33"/>
                <a:gd name="T24" fmla="*/ 17 w 45"/>
                <a:gd name="T25" fmla="*/ 33 h 33"/>
                <a:gd name="T26" fmla="*/ 12 w 45"/>
                <a:gd name="T27" fmla="*/ 32 h 33"/>
                <a:gd name="T28" fmla="*/ 8 w 45"/>
                <a:gd name="T29" fmla="*/ 32 h 33"/>
                <a:gd name="T30" fmla="*/ 4 w 45"/>
                <a:gd name="T31" fmla="*/ 32 h 33"/>
                <a:gd name="T32" fmla="*/ 3 w 45"/>
                <a:gd name="T33" fmla="*/ 30 h 33"/>
                <a:gd name="T34" fmla="*/ 2 w 45"/>
                <a:gd name="T35" fmla="*/ 30 h 33"/>
                <a:gd name="T36" fmla="*/ 0 w 45"/>
                <a:gd name="T37" fmla="*/ 30 h 33"/>
                <a:gd name="T38" fmla="*/ 0 w 45"/>
                <a:gd name="T39" fmla="*/ 25 h 33"/>
                <a:gd name="T40" fmla="*/ 4 w 45"/>
                <a:gd name="T41" fmla="*/ 25 h 33"/>
                <a:gd name="T42" fmla="*/ 4 w 45"/>
                <a:gd name="T43" fmla="*/ 28 h 33"/>
                <a:gd name="T44" fmla="*/ 7 w 45"/>
                <a:gd name="T45" fmla="*/ 29 h 33"/>
                <a:gd name="T46" fmla="*/ 12 w 45"/>
                <a:gd name="T47" fmla="*/ 29 h 33"/>
                <a:gd name="T48" fmla="*/ 17 w 45"/>
                <a:gd name="T49" fmla="*/ 29 h 33"/>
                <a:gd name="T50" fmla="*/ 24 w 45"/>
                <a:gd name="T51" fmla="*/ 29 h 33"/>
                <a:gd name="T52" fmla="*/ 29 w 45"/>
                <a:gd name="T53" fmla="*/ 28 h 33"/>
                <a:gd name="T54" fmla="*/ 34 w 45"/>
                <a:gd name="T55" fmla="*/ 25 h 33"/>
                <a:gd name="T56" fmla="*/ 37 w 45"/>
                <a:gd name="T57" fmla="*/ 24 h 33"/>
                <a:gd name="T58" fmla="*/ 40 w 45"/>
                <a:gd name="T59" fmla="*/ 20 h 33"/>
                <a:gd name="T60" fmla="*/ 41 w 45"/>
                <a:gd name="T61" fmla="*/ 17 h 33"/>
                <a:gd name="T62" fmla="*/ 42 w 45"/>
                <a:gd name="T63" fmla="*/ 13 h 33"/>
                <a:gd name="T64" fmla="*/ 42 w 45"/>
                <a:gd name="T65" fmla="*/ 9 h 33"/>
                <a:gd name="T66" fmla="*/ 42 w 45"/>
                <a:gd name="T67" fmla="*/ 7 h 33"/>
                <a:gd name="T68" fmla="*/ 42 w 45"/>
                <a:gd name="T69" fmla="*/ 4 h 33"/>
                <a:gd name="T70" fmla="*/ 41 w 45"/>
                <a:gd name="T71" fmla="*/ 2 h 33"/>
                <a:gd name="T72" fmla="*/ 41 w 45"/>
                <a:gd name="T73" fmla="*/ 2 h 33"/>
                <a:gd name="T74" fmla="*/ 43 w 45"/>
                <a:gd name="T7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3">
                  <a:moveTo>
                    <a:pt x="43" y="0"/>
                  </a:moveTo>
                  <a:lnTo>
                    <a:pt x="45" y="2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3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36" y="29"/>
                  </a:lnTo>
                  <a:lnTo>
                    <a:pt x="30" y="30"/>
                  </a:lnTo>
                  <a:lnTo>
                    <a:pt x="24" y="32"/>
                  </a:lnTo>
                  <a:lnTo>
                    <a:pt x="17" y="33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24" y="29"/>
                  </a:lnTo>
                  <a:lnTo>
                    <a:pt x="29" y="28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40" y="20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83"/>
            <p:cNvSpPr>
              <a:spLocks noEditPoints="1"/>
            </p:cNvSpPr>
            <p:nvPr/>
          </p:nvSpPr>
          <p:spPr bwMode="auto">
            <a:xfrm>
              <a:off x="7312026" y="3113088"/>
              <a:ext cx="74613" cy="55563"/>
            </a:xfrm>
            <a:custGeom>
              <a:avLst/>
              <a:gdLst>
                <a:gd name="T0" fmla="*/ 9 w 47"/>
                <a:gd name="T1" fmla="*/ 31 h 35"/>
                <a:gd name="T2" fmla="*/ 8 w 47"/>
                <a:gd name="T3" fmla="*/ 31 h 35"/>
                <a:gd name="T4" fmla="*/ 5 w 47"/>
                <a:gd name="T5" fmla="*/ 30 h 35"/>
                <a:gd name="T6" fmla="*/ 4 w 47"/>
                <a:gd name="T7" fmla="*/ 30 h 35"/>
                <a:gd name="T8" fmla="*/ 35 w 47"/>
                <a:gd name="T9" fmla="*/ 29 h 35"/>
                <a:gd name="T10" fmla="*/ 25 w 47"/>
                <a:gd name="T11" fmla="*/ 31 h 35"/>
                <a:gd name="T12" fmla="*/ 25 w 47"/>
                <a:gd name="T13" fmla="*/ 31 h 35"/>
                <a:gd name="T14" fmla="*/ 35 w 47"/>
                <a:gd name="T15" fmla="*/ 29 h 35"/>
                <a:gd name="T16" fmla="*/ 44 w 47"/>
                <a:gd name="T17" fmla="*/ 7 h 35"/>
                <a:gd name="T18" fmla="*/ 44 w 47"/>
                <a:gd name="T19" fmla="*/ 10 h 35"/>
                <a:gd name="T20" fmla="*/ 44 w 47"/>
                <a:gd name="T21" fmla="*/ 7 h 35"/>
                <a:gd name="T22" fmla="*/ 44 w 47"/>
                <a:gd name="T23" fmla="*/ 4 h 35"/>
                <a:gd name="T24" fmla="*/ 44 w 47"/>
                <a:gd name="T25" fmla="*/ 4 h 35"/>
                <a:gd name="T26" fmla="*/ 47 w 47"/>
                <a:gd name="T27" fmla="*/ 1 h 35"/>
                <a:gd name="T28" fmla="*/ 47 w 47"/>
                <a:gd name="T29" fmla="*/ 4 h 35"/>
                <a:gd name="T30" fmla="*/ 47 w 47"/>
                <a:gd name="T31" fmla="*/ 10 h 35"/>
                <a:gd name="T32" fmla="*/ 47 w 47"/>
                <a:gd name="T33" fmla="*/ 14 h 35"/>
                <a:gd name="T34" fmla="*/ 46 w 47"/>
                <a:gd name="T35" fmla="*/ 21 h 35"/>
                <a:gd name="T36" fmla="*/ 41 w 47"/>
                <a:gd name="T37" fmla="*/ 28 h 35"/>
                <a:gd name="T38" fmla="*/ 31 w 47"/>
                <a:gd name="T39" fmla="*/ 34 h 35"/>
                <a:gd name="T40" fmla="*/ 18 w 47"/>
                <a:gd name="T41" fmla="*/ 35 h 35"/>
                <a:gd name="T42" fmla="*/ 9 w 47"/>
                <a:gd name="T43" fmla="*/ 34 h 35"/>
                <a:gd name="T44" fmla="*/ 3 w 47"/>
                <a:gd name="T45" fmla="*/ 34 h 35"/>
                <a:gd name="T46" fmla="*/ 3 w 47"/>
                <a:gd name="T47" fmla="*/ 31 h 35"/>
                <a:gd name="T48" fmla="*/ 0 w 47"/>
                <a:gd name="T49" fmla="*/ 33 h 35"/>
                <a:gd name="T50" fmla="*/ 6 w 47"/>
                <a:gd name="T51" fmla="*/ 25 h 35"/>
                <a:gd name="T52" fmla="*/ 9 w 47"/>
                <a:gd name="T53" fmla="*/ 29 h 35"/>
                <a:gd name="T54" fmla="*/ 18 w 47"/>
                <a:gd name="T55" fmla="*/ 29 h 35"/>
                <a:gd name="T56" fmla="*/ 30 w 47"/>
                <a:gd name="T57" fmla="*/ 28 h 35"/>
                <a:gd name="T58" fmla="*/ 38 w 47"/>
                <a:gd name="T59" fmla="*/ 24 h 35"/>
                <a:gd name="T60" fmla="*/ 41 w 47"/>
                <a:gd name="T61" fmla="*/ 17 h 35"/>
                <a:gd name="T62" fmla="*/ 42 w 47"/>
                <a:gd name="T63" fmla="*/ 10 h 35"/>
                <a:gd name="T64" fmla="*/ 42 w 47"/>
                <a:gd name="T65" fmla="*/ 8 h 35"/>
                <a:gd name="T66" fmla="*/ 41 w 47"/>
                <a:gd name="T67" fmla="*/ 3 h 35"/>
                <a:gd name="T68" fmla="*/ 41 w 47"/>
                <a:gd name="T69" fmla="*/ 3 h 35"/>
                <a:gd name="T70" fmla="*/ 41 w 47"/>
                <a:gd name="T71" fmla="*/ 1 h 35"/>
                <a:gd name="T72" fmla="*/ 46 w 47"/>
                <a:gd name="T7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35">
                  <a:moveTo>
                    <a:pt x="8" y="31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8" y="31"/>
                  </a:lnTo>
                  <a:close/>
                  <a:moveTo>
                    <a:pt x="4" y="30"/>
                  </a:moveTo>
                  <a:lnTo>
                    <a:pt x="5" y="30"/>
                  </a:lnTo>
                  <a:lnTo>
                    <a:pt x="6" y="31"/>
                  </a:lnTo>
                  <a:lnTo>
                    <a:pt x="4" y="30"/>
                  </a:lnTo>
                  <a:close/>
                  <a:moveTo>
                    <a:pt x="39" y="26"/>
                  </a:moveTo>
                  <a:lnTo>
                    <a:pt x="35" y="29"/>
                  </a:lnTo>
                  <a:lnTo>
                    <a:pt x="30" y="30"/>
                  </a:lnTo>
                  <a:lnTo>
                    <a:pt x="25" y="31"/>
                  </a:lnTo>
                  <a:lnTo>
                    <a:pt x="18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5" y="29"/>
                  </a:lnTo>
                  <a:lnTo>
                    <a:pt x="39" y="26"/>
                  </a:lnTo>
                  <a:close/>
                  <a:moveTo>
                    <a:pt x="44" y="7"/>
                  </a:move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7"/>
                  </a:lnTo>
                  <a:close/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close/>
                  <a:moveTo>
                    <a:pt x="46" y="0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6" y="21"/>
                  </a:lnTo>
                  <a:lnTo>
                    <a:pt x="44" y="25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30" y="28"/>
                  </a:lnTo>
                  <a:lnTo>
                    <a:pt x="34" y="25"/>
                  </a:lnTo>
                  <a:lnTo>
                    <a:pt x="38" y="24"/>
                  </a:lnTo>
                  <a:lnTo>
                    <a:pt x="39" y="21"/>
                  </a:lnTo>
                  <a:lnTo>
                    <a:pt x="41" y="17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84"/>
            <p:cNvSpPr>
              <a:spLocks/>
            </p:cNvSpPr>
            <p:nvPr/>
          </p:nvSpPr>
          <p:spPr bwMode="auto">
            <a:xfrm>
              <a:off x="7273926" y="3025776"/>
              <a:ext cx="39688" cy="49213"/>
            </a:xfrm>
            <a:custGeom>
              <a:avLst/>
              <a:gdLst>
                <a:gd name="T0" fmla="*/ 6 w 25"/>
                <a:gd name="T1" fmla="*/ 0 h 31"/>
                <a:gd name="T2" fmla="*/ 10 w 25"/>
                <a:gd name="T3" fmla="*/ 1 h 31"/>
                <a:gd name="T4" fmla="*/ 12 w 25"/>
                <a:gd name="T5" fmla="*/ 3 h 31"/>
                <a:gd name="T6" fmla="*/ 13 w 25"/>
                <a:gd name="T7" fmla="*/ 4 h 31"/>
                <a:gd name="T8" fmla="*/ 15 w 25"/>
                <a:gd name="T9" fmla="*/ 5 h 31"/>
                <a:gd name="T10" fmla="*/ 15 w 25"/>
                <a:gd name="T11" fmla="*/ 5 h 31"/>
                <a:gd name="T12" fmla="*/ 12 w 25"/>
                <a:gd name="T13" fmla="*/ 7 h 31"/>
                <a:gd name="T14" fmla="*/ 12 w 25"/>
                <a:gd name="T15" fmla="*/ 7 h 31"/>
                <a:gd name="T16" fmla="*/ 11 w 25"/>
                <a:gd name="T17" fmla="*/ 5 h 31"/>
                <a:gd name="T18" fmla="*/ 10 w 25"/>
                <a:gd name="T19" fmla="*/ 4 h 31"/>
                <a:gd name="T20" fmla="*/ 8 w 25"/>
                <a:gd name="T21" fmla="*/ 4 h 31"/>
                <a:gd name="T22" fmla="*/ 6 w 25"/>
                <a:gd name="T23" fmla="*/ 3 h 31"/>
                <a:gd name="T24" fmla="*/ 6 w 25"/>
                <a:gd name="T25" fmla="*/ 3 h 31"/>
                <a:gd name="T26" fmla="*/ 4 w 25"/>
                <a:gd name="T27" fmla="*/ 4 h 31"/>
                <a:gd name="T28" fmla="*/ 3 w 25"/>
                <a:gd name="T29" fmla="*/ 4 h 31"/>
                <a:gd name="T30" fmla="*/ 3 w 25"/>
                <a:gd name="T31" fmla="*/ 5 h 31"/>
                <a:gd name="T32" fmla="*/ 3 w 25"/>
                <a:gd name="T33" fmla="*/ 7 h 31"/>
                <a:gd name="T34" fmla="*/ 3 w 25"/>
                <a:gd name="T35" fmla="*/ 9 h 31"/>
                <a:gd name="T36" fmla="*/ 3 w 25"/>
                <a:gd name="T37" fmla="*/ 9 h 31"/>
                <a:gd name="T38" fmla="*/ 3 w 25"/>
                <a:gd name="T39" fmla="*/ 11 h 31"/>
                <a:gd name="T40" fmla="*/ 4 w 25"/>
                <a:gd name="T41" fmla="*/ 12 h 31"/>
                <a:gd name="T42" fmla="*/ 7 w 25"/>
                <a:gd name="T43" fmla="*/ 14 h 31"/>
                <a:gd name="T44" fmla="*/ 10 w 25"/>
                <a:gd name="T45" fmla="*/ 17 h 31"/>
                <a:gd name="T46" fmla="*/ 15 w 25"/>
                <a:gd name="T47" fmla="*/ 21 h 31"/>
                <a:gd name="T48" fmla="*/ 17 w 25"/>
                <a:gd name="T49" fmla="*/ 24 h 31"/>
                <a:gd name="T50" fmla="*/ 21 w 25"/>
                <a:gd name="T51" fmla="*/ 25 h 31"/>
                <a:gd name="T52" fmla="*/ 24 w 25"/>
                <a:gd name="T53" fmla="*/ 28 h 31"/>
                <a:gd name="T54" fmla="*/ 25 w 25"/>
                <a:gd name="T55" fmla="*/ 29 h 31"/>
                <a:gd name="T56" fmla="*/ 25 w 25"/>
                <a:gd name="T57" fmla="*/ 29 h 31"/>
                <a:gd name="T58" fmla="*/ 25 w 25"/>
                <a:gd name="T59" fmla="*/ 29 h 31"/>
                <a:gd name="T60" fmla="*/ 24 w 25"/>
                <a:gd name="T61" fmla="*/ 31 h 31"/>
                <a:gd name="T62" fmla="*/ 24 w 25"/>
                <a:gd name="T63" fmla="*/ 31 h 31"/>
                <a:gd name="T64" fmla="*/ 23 w 25"/>
                <a:gd name="T65" fmla="*/ 30 h 31"/>
                <a:gd name="T66" fmla="*/ 20 w 25"/>
                <a:gd name="T67" fmla="*/ 29 h 31"/>
                <a:gd name="T68" fmla="*/ 16 w 25"/>
                <a:gd name="T69" fmla="*/ 26 h 31"/>
                <a:gd name="T70" fmla="*/ 13 w 25"/>
                <a:gd name="T71" fmla="*/ 24 h 31"/>
                <a:gd name="T72" fmla="*/ 11 w 25"/>
                <a:gd name="T73" fmla="*/ 21 h 31"/>
                <a:gd name="T74" fmla="*/ 7 w 25"/>
                <a:gd name="T75" fmla="*/ 18 h 31"/>
                <a:gd name="T76" fmla="*/ 4 w 25"/>
                <a:gd name="T77" fmla="*/ 16 h 31"/>
                <a:gd name="T78" fmla="*/ 2 w 25"/>
                <a:gd name="T79" fmla="*/ 13 h 31"/>
                <a:gd name="T80" fmla="*/ 0 w 25"/>
                <a:gd name="T81" fmla="*/ 12 h 31"/>
                <a:gd name="T82" fmla="*/ 0 w 25"/>
                <a:gd name="T83" fmla="*/ 9 h 31"/>
                <a:gd name="T84" fmla="*/ 0 w 25"/>
                <a:gd name="T85" fmla="*/ 8 h 31"/>
                <a:gd name="T86" fmla="*/ 0 w 25"/>
                <a:gd name="T87" fmla="*/ 7 h 31"/>
                <a:gd name="T88" fmla="*/ 0 w 25"/>
                <a:gd name="T89" fmla="*/ 5 h 31"/>
                <a:gd name="T90" fmla="*/ 0 w 25"/>
                <a:gd name="T91" fmla="*/ 4 h 31"/>
                <a:gd name="T92" fmla="*/ 0 w 25"/>
                <a:gd name="T93" fmla="*/ 1 h 31"/>
                <a:gd name="T94" fmla="*/ 2 w 25"/>
                <a:gd name="T95" fmla="*/ 1 h 31"/>
                <a:gd name="T96" fmla="*/ 3 w 25"/>
                <a:gd name="T97" fmla="*/ 0 h 31"/>
                <a:gd name="T98" fmla="*/ 6 w 25"/>
                <a:gd name="T99" fmla="*/ 0 h 31"/>
                <a:gd name="T100" fmla="*/ 6 w 25"/>
                <a:gd name="T10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" h="31">
                  <a:moveTo>
                    <a:pt x="6" y="0"/>
                  </a:moveTo>
                  <a:lnTo>
                    <a:pt x="10" y="1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16" y="26"/>
                  </a:lnTo>
                  <a:lnTo>
                    <a:pt x="13" y="24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85"/>
            <p:cNvSpPr>
              <a:spLocks noEditPoints="1"/>
            </p:cNvSpPr>
            <p:nvPr/>
          </p:nvSpPr>
          <p:spPr bwMode="auto">
            <a:xfrm>
              <a:off x="7272338" y="3024188"/>
              <a:ext cx="47625" cy="55563"/>
            </a:xfrm>
            <a:custGeom>
              <a:avLst/>
              <a:gdLst>
                <a:gd name="T0" fmla="*/ 14 w 30"/>
                <a:gd name="T1" fmla="*/ 23 h 35"/>
                <a:gd name="T2" fmla="*/ 14 w 30"/>
                <a:gd name="T3" fmla="*/ 23 h 35"/>
                <a:gd name="T4" fmla="*/ 11 w 30"/>
                <a:gd name="T5" fmla="*/ 19 h 35"/>
                <a:gd name="T6" fmla="*/ 11 w 30"/>
                <a:gd name="T7" fmla="*/ 19 h 35"/>
                <a:gd name="T8" fmla="*/ 7 w 30"/>
                <a:gd name="T9" fmla="*/ 15 h 35"/>
                <a:gd name="T10" fmla="*/ 7 w 30"/>
                <a:gd name="T11" fmla="*/ 15 h 35"/>
                <a:gd name="T12" fmla="*/ 3 w 30"/>
                <a:gd name="T13" fmla="*/ 8 h 35"/>
                <a:gd name="T14" fmla="*/ 3 w 30"/>
                <a:gd name="T15" fmla="*/ 8 h 35"/>
                <a:gd name="T16" fmla="*/ 13 w 30"/>
                <a:gd name="T17" fmla="*/ 5 h 35"/>
                <a:gd name="T18" fmla="*/ 13 w 30"/>
                <a:gd name="T19" fmla="*/ 6 h 35"/>
                <a:gd name="T20" fmla="*/ 3 w 30"/>
                <a:gd name="T21" fmla="*/ 5 h 35"/>
                <a:gd name="T22" fmla="*/ 3 w 30"/>
                <a:gd name="T23" fmla="*/ 8 h 35"/>
                <a:gd name="T24" fmla="*/ 3 w 30"/>
                <a:gd name="T25" fmla="*/ 6 h 35"/>
                <a:gd name="T26" fmla="*/ 3 w 30"/>
                <a:gd name="T27" fmla="*/ 5 h 35"/>
                <a:gd name="T28" fmla="*/ 11 w 30"/>
                <a:gd name="T29" fmla="*/ 0 h 35"/>
                <a:gd name="T30" fmla="*/ 16 w 30"/>
                <a:gd name="T31" fmla="*/ 4 h 35"/>
                <a:gd name="T32" fmla="*/ 17 w 30"/>
                <a:gd name="T33" fmla="*/ 6 h 35"/>
                <a:gd name="T34" fmla="*/ 13 w 30"/>
                <a:gd name="T35" fmla="*/ 9 h 35"/>
                <a:gd name="T36" fmla="*/ 12 w 30"/>
                <a:gd name="T37" fmla="*/ 9 h 35"/>
                <a:gd name="T38" fmla="*/ 12 w 30"/>
                <a:gd name="T39" fmla="*/ 9 h 35"/>
                <a:gd name="T40" fmla="*/ 12 w 30"/>
                <a:gd name="T41" fmla="*/ 8 h 35"/>
                <a:gd name="T42" fmla="*/ 9 w 30"/>
                <a:gd name="T43" fmla="*/ 6 h 35"/>
                <a:gd name="T44" fmla="*/ 7 w 30"/>
                <a:gd name="T45" fmla="*/ 6 h 35"/>
                <a:gd name="T46" fmla="*/ 7 w 30"/>
                <a:gd name="T47" fmla="*/ 8 h 35"/>
                <a:gd name="T48" fmla="*/ 7 w 30"/>
                <a:gd name="T49" fmla="*/ 9 h 35"/>
                <a:gd name="T50" fmla="*/ 5 w 30"/>
                <a:gd name="T51" fmla="*/ 10 h 35"/>
                <a:gd name="T52" fmla="*/ 8 w 30"/>
                <a:gd name="T53" fmla="*/ 13 h 35"/>
                <a:gd name="T54" fmla="*/ 12 w 30"/>
                <a:gd name="T55" fmla="*/ 17 h 35"/>
                <a:gd name="T56" fmla="*/ 20 w 30"/>
                <a:gd name="T57" fmla="*/ 23 h 35"/>
                <a:gd name="T58" fmla="*/ 26 w 30"/>
                <a:gd name="T59" fmla="*/ 27 h 35"/>
                <a:gd name="T60" fmla="*/ 30 w 30"/>
                <a:gd name="T61" fmla="*/ 29 h 35"/>
                <a:gd name="T62" fmla="*/ 24 w 30"/>
                <a:gd name="T63" fmla="*/ 34 h 35"/>
                <a:gd name="T64" fmla="*/ 24 w 30"/>
                <a:gd name="T65" fmla="*/ 34 h 35"/>
                <a:gd name="T66" fmla="*/ 20 w 30"/>
                <a:gd name="T67" fmla="*/ 31 h 35"/>
                <a:gd name="T68" fmla="*/ 12 w 30"/>
                <a:gd name="T69" fmla="*/ 26 h 35"/>
                <a:gd name="T70" fmla="*/ 4 w 30"/>
                <a:gd name="T71" fmla="*/ 18 h 35"/>
                <a:gd name="T72" fmla="*/ 4 w 30"/>
                <a:gd name="T73" fmla="*/ 18 h 35"/>
                <a:gd name="T74" fmla="*/ 0 w 30"/>
                <a:gd name="T75" fmla="*/ 13 h 35"/>
                <a:gd name="T76" fmla="*/ 0 w 30"/>
                <a:gd name="T77" fmla="*/ 9 h 35"/>
                <a:gd name="T78" fmla="*/ 0 w 30"/>
                <a:gd name="T79" fmla="*/ 8 h 35"/>
                <a:gd name="T80" fmla="*/ 0 w 30"/>
                <a:gd name="T81" fmla="*/ 5 h 35"/>
                <a:gd name="T82" fmla="*/ 0 w 30"/>
                <a:gd name="T83" fmla="*/ 2 h 35"/>
                <a:gd name="T84" fmla="*/ 4 w 30"/>
                <a:gd name="T85" fmla="*/ 0 h 35"/>
                <a:gd name="T86" fmla="*/ 7 w 30"/>
                <a:gd name="T8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5">
                  <a:moveTo>
                    <a:pt x="14" y="23"/>
                  </a:moveTo>
                  <a:lnTo>
                    <a:pt x="14" y="23"/>
                  </a:lnTo>
                  <a:lnTo>
                    <a:pt x="20" y="26"/>
                  </a:lnTo>
                  <a:lnTo>
                    <a:pt x="14" y="23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12" y="21"/>
                  </a:lnTo>
                  <a:lnTo>
                    <a:pt x="11" y="19"/>
                  </a:lnTo>
                  <a:close/>
                  <a:moveTo>
                    <a:pt x="4" y="14"/>
                  </a:moveTo>
                  <a:lnTo>
                    <a:pt x="7" y="15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4" y="14"/>
                  </a:lnTo>
                  <a:close/>
                  <a:moveTo>
                    <a:pt x="3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close/>
                  <a:moveTo>
                    <a:pt x="13" y="5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close/>
                  <a:moveTo>
                    <a:pt x="3" y="5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7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0" y="23"/>
                  </a:lnTo>
                  <a:lnTo>
                    <a:pt x="24" y="26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86"/>
            <p:cNvSpPr>
              <a:spLocks/>
            </p:cNvSpPr>
            <p:nvPr/>
          </p:nvSpPr>
          <p:spPr bwMode="auto">
            <a:xfrm>
              <a:off x="7307263" y="3024188"/>
              <a:ext cx="20638" cy="36513"/>
            </a:xfrm>
            <a:custGeom>
              <a:avLst/>
              <a:gdLst>
                <a:gd name="T0" fmla="*/ 3 w 13"/>
                <a:gd name="T1" fmla="*/ 0 h 23"/>
                <a:gd name="T2" fmla="*/ 4 w 13"/>
                <a:gd name="T3" fmla="*/ 1 h 23"/>
                <a:gd name="T4" fmla="*/ 7 w 13"/>
                <a:gd name="T5" fmla="*/ 1 h 23"/>
                <a:gd name="T6" fmla="*/ 9 w 13"/>
                <a:gd name="T7" fmla="*/ 4 h 23"/>
                <a:gd name="T8" fmla="*/ 12 w 13"/>
                <a:gd name="T9" fmla="*/ 5 h 23"/>
                <a:gd name="T10" fmla="*/ 12 w 13"/>
                <a:gd name="T11" fmla="*/ 8 h 23"/>
                <a:gd name="T12" fmla="*/ 13 w 13"/>
                <a:gd name="T13" fmla="*/ 9 h 23"/>
                <a:gd name="T14" fmla="*/ 13 w 13"/>
                <a:gd name="T15" fmla="*/ 12 h 23"/>
                <a:gd name="T16" fmla="*/ 13 w 13"/>
                <a:gd name="T17" fmla="*/ 13 h 23"/>
                <a:gd name="T18" fmla="*/ 9 w 13"/>
                <a:gd name="T19" fmla="*/ 12 h 23"/>
                <a:gd name="T20" fmla="*/ 9 w 13"/>
                <a:gd name="T21" fmla="*/ 12 h 23"/>
                <a:gd name="T22" fmla="*/ 9 w 13"/>
                <a:gd name="T23" fmla="*/ 10 h 23"/>
                <a:gd name="T24" fmla="*/ 9 w 13"/>
                <a:gd name="T25" fmla="*/ 8 h 23"/>
                <a:gd name="T26" fmla="*/ 8 w 13"/>
                <a:gd name="T27" fmla="*/ 6 h 23"/>
                <a:gd name="T28" fmla="*/ 6 w 13"/>
                <a:gd name="T29" fmla="*/ 4 h 23"/>
                <a:gd name="T30" fmla="*/ 4 w 13"/>
                <a:gd name="T31" fmla="*/ 4 h 23"/>
                <a:gd name="T32" fmla="*/ 3 w 13"/>
                <a:gd name="T33" fmla="*/ 4 h 23"/>
                <a:gd name="T34" fmla="*/ 3 w 13"/>
                <a:gd name="T35" fmla="*/ 4 h 23"/>
                <a:gd name="T36" fmla="*/ 3 w 13"/>
                <a:gd name="T37" fmla="*/ 5 h 23"/>
                <a:gd name="T38" fmla="*/ 3 w 13"/>
                <a:gd name="T39" fmla="*/ 8 h 23"/>
                <a:gd name="T40" fmla="*/ 3 w 13"/>
                <a:gd name="T41" fmla="*/ 12 h 23"/>
                <a:gd name="T42" fmla="*/ 4 w 13"/>
                <a:gd name="T43" fmla="*/ 14 h 23"/>
                <a:gd name="T44" fmla="*/ 6 w 13"/>
                <a:gd name="T45" fmla="*/ 17 h 23"/>
                <a:gd name="T46" fmla="*/ 8 w 13"/>
                <a:gd name="T47" fmla="*/ 18 h 23"/>
                <a:gd name="T48" fmla="*/ 9 w 13"/>
                <a:gd name="T49" fmla="*/ 19 h 23"/>
                <a:gd name="T50" fmla="*/ 12 w 13"/>
                <a:gd name="T51" fmla="*/ 21 h 23"/>
                <a:gd name="T52" fmla="*/ 12 w 13"/>
                <a:gd name="T53" fmla="*/ 21 h 23"/>
                <a:gd name="T54" fmla="*/ 12 w 13"/>
                <a:gd name="T55" fmla="*/ 21 h 23"/>
                <a:gd name="T56" fmla="*/ 11 w 13"/>
                <a:gd name="T57" fmla="*/ 23 h 23"/>
                <a:gd name="T58" fmla="*/ 11 w 13"/>
                <a:gd name="T59" fmla="*/ 23 h 23"/>
                <a:gd name="T60" fmla="*/ 8 w 13"/>
                <a:gd name="T61" fmla="*/ 23 h 23"/>
                <a:gd name="T62" fmla="*/ 6 w 13"/>
                <a:gd name="T63" fmla="*/ 21 h 23"/>
                <a:gd name="T64" fmla="*/ 3 w 13"/>
                <a:gd name="T65" fmla="*/ 19 h 23"/>
                <a:gd name="T66" fmla="*/ 2 w 13"/>
                <a:gd name="T67" fmla="*/ 15 h 23"/>
                <a:gd name="T68" fmla="*/ 0 w 13"/>
                <a:gd name="T69" fmla="*/ 12 h 23"/>
                <a:gd name="T70" fmla="*/ 0 w 13"/>
                <a:gd name="T71" fmla="*/ 8 h 23"/>
                <a:gd name="T72" fmla="*/ 0 w 13"/>
                <a:gd name="T73" fmla="*/ 4 h 23"/>
                <a:gd name="T74" fmla="*/ 0 w 13"/>
                <a:gd name="T75" fmla="*/ 2 h 23"/>
                <a:gd name="T76" fmla="*/ 0 w 13"/>
                <a:gd name="T77" fmla="*/ 1 h 23"/>
                <a:gd name="T78" fmla="*/ 2 w 13"/>
                <a:gd name="T79" fmla="*/ 1 h 23"/>
                <a:gd name="T80" fmla="*/ 3 w 13"/>
                <a:gd name="T8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23">
                  <a:moveTo>
                    <a:pt x="3" y="0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87"/>
            <p:cNvSpPr>
              <a:spLocks noEditPoints="1"/>
            </p:cNvSpPr>
            <p:nvPr/>
          </p:nvSpPr>
          <p:spPr bwMode="auto">
            <a:xfrm>
              <a:off x="7304088" y="3021013"/>
              <a:ext cx="26988" cy="46038"/>
            </a:xfrm>
            <a:custGeom>
              <a:avLst/>
              <a:gdLst>
                <a:gd name="T0" fmla="*/ 9 w 17"/>
                <a:gd name="T1" fmla="*/ 21 h 29"/>
                <a:gd name="T2" fmla="*/ 9 w 17"/>
                <a:gd name="T3" fmla="*/ 21 h 29"/>
                <a:gd name="T4" fmla="*/ 8 w 17"/>
                <a:gd name="T5" fmla="*/ 4 h 29"/>
                <a:gd name="T6" fmla="*/ 11 w 17"/>
                <a:gd name="T7" fmla="*/ 7 h 29"/>
                <a:gd name="T8" fmla="*/ 13 w 17"/>
                <a:gd name="T9" fmla="*/ 11 h 29"/>
                <a:gd name="T10" fmla="*/ 11 w 17"/>
                <a:gd name="T11" fmla="*/ 7 h 29"/>
                <a:gd name="T12" fmla="*/ 8 w 17"/>
                <a:gd name="T13" fmla="*/ 4 h 29"/>
                <a:gd name="T14" fmla="*/ 5 w 17"/>
                <a:gd name="T15" fmla="*/ 0 h 29"/>
                <a:gd name="T16" fmla="*/ 9 w 17"/>
                <a:gd name="T17" fmla="*/ 2 h 29"/>
                <a:gd name="T18" fmla="*/ 14 w 17"/>
                <a:gd name="T19" fmla="*/ 6 h 29"/>
                <a:gd name="T20" fmla="*/ 17 w 17"/>
                <a:gd name="T21" fmla="*/ 11 h 29"/>
                <a:gd name="T22" fmla="*/ 17 w 17"/>
                <a:gd name="T23" fmla="*/ 14 h 29"/>
                <a:gd name="T24" fmla="*/ 17 w 17"/>
                <a:gd name="T25" fmla="*/ 14 h 29"/>
                <a:gd name="T26" fmla="*/ 17 w 17"/>
                <a:gd name="T27" fmla="*/ 15 h 29"/>
                <a:gd name="T28" fmla="*/ 15 w 17"/>
                <a:gd name="T29" fmla="*/ 16 h 29"/>
                <a:gd name="T30" fmla="*/ 11 w 17"/>
                <a:gd name="T31" fmla="*/ 15 h 29"/>
                <a:gd name="T32" fmla="*/ 10 w 17"/>
                <a:gd name="T33" fmla="*/ 14 h 29"/>
                <a:gd name="T34" fmla="*/ 10 w 17"/>
                <a:gd name="T35" fmla="*/ 14 h 29"/>
                <a:gd name="T36" fmla="*/ 10 w 17"/>
                <a:gd name="T37" fmla="*/ 11 h 29"/>
                <a:gd name="T38" fmla="*/ 6 w 17"/>
                <a:gd name="T39" fmla="*/ 7 h 29"/>
                <a:gd name="T40" fmla="*/ 6 w 17"/>
                <a:gd name="T41" fmla="*/ 10 h 29"/>
                <a:gd name="T42" fmla="*/ 8 w 17"/>
                <a:gd name="T43" fmla="*/ 16 h 29"/>
                <a:gd name="T44" fmla="*/ 11 w 17"/>
                <a:gd name="T45" fmla="*/ 20 h 29"/>
                <a:gd name="T46" fmla="*/ 14 w 17"/>
                <a:gd name="T47" fmla="*/ 21 h 29"/>
                <a:gd name="T48" fmla="*/ 14 w 17"/>
                <a:gd name="T49" fmla="*/ 29 h 29"/>
                <a:gd name="T50" fmla="*/ 11 w 17"/>
                <a:gd name="T51" fmla="*/ 27 h 29"/>
                <a:gd name="T52" fmla="*/ 9 w 17"/>
                <a:gd name="T53" fmla="*/ 25 h 29"/>
                <a:gd name="T54" fmla="*/ 5 w 17"/>
                <a:gd name="T55" fmla="*/ 23 h 29"/>
                <a:gd name="T56" fmla="*/ 1 w 17"/>
                <a:gd name="T57" fmla="*/ 17 h 29"/>
                <a:gd name="T58" fmla="*/ 2 w 17"/>
                <a:gd name="T59" fmla="*/ 14 h 29"/>
                <a:gd name="T60" fmla="*/ 1 w 17"/>
                <a:gd name="T61" fmla="*/ 10 h 29"/>
                <a:gd name="T62" fmla="*/ 0 w 17"/>
                <a:gd name="T63" fmla="*/ 4 h 29"/>
                <a:gd name="T64" fmla="*/ 2 w 17"/>
                <a:gd name="T6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29">
                  <a:moveTo>
                    <a:pt x="6" y="20"/>
                  </a:moveTo>
                  <a:lnTo>
                    <a:pt x="9" y="21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6" y="2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88"/>
            <p:cNvSpPr>
              <a:spLocks/>
            </p:cNvSpPr>
            <p:nvPr/>
          </p:nvSpPr>
          <p:spPr bwMode="auto">
            <a:xfrm>
              <a:off x="7388226" y="3186113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5 h 6"/>
                <a:gd name="T4" fmla="*/ 3 w 6"/>
                <a:gd name="T5" fmla="*/ 6 h 6"/>
                <a:gd name="T6" fmla="*/ 0 w 6"/>
                <a:gd name="T7" fmla="*/ 1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5"/>
                  </a:lnTo>
                  <a:lnTo>
                    <a:pt x="3" y="6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89"/>
            <p:cNvSpPr>
              <a:spLocks noEditPoints="1"/>
            </p:cNvSpPr>
            <p:nvPr/>
          </p:nvSpPr>
          <p:spPr bwMode="auto">
            <a:xfrm>
              <a:off x="7385051" y="3181351"/>
              <a:ext cx="15875" cy="17463"/>
            </a:xfrm>
            <a:custGeom>
              <a:avLst/>
              <a:gdLst>
                <a:gd name="T0" fmla="*/ 4 w 10"/>
                <a:gd name="T1" fmla="*/ 4 h 11"/>
                <a:gd name="T2" fmla="*/ 4 w 10"/>
                <a:gd name="T3" fmla="*/ 4 h 11"/>
                <a:gd name="T4" fmla="*/ 5 w 10"/>
                <a:gd name="T5" fmla="*/ 7 h 11"/>
                <a:gd name="T6" fmla="*/ 4 w 10"/>
                <a:gd name="T7" fmla="*/ 4 h 11"/>
                <a:gd name="T8" fmla="*/ 6 w 10"/>
                <a:gd name="T9" fmla="*/ 0 h 11"/>
                <a:gd name="T10" fmla="*/ 10 w 10"/>
                <a:gd name="T11" fmla="*/ 8 h 11"/>
                <a:gd name="T12" fmla="*/ 4 w 10"/>
                <a:gd name="T13" fmla="*/ 11 h 11"/>
                <a:gd name="T14" fmla="*/ 1 w 10"/>
                <a:gd name="T15" fmla="*/ 4 h 11"/>
                <a:gd name="T16" fmla="*/ 0 w 10"/>
                <a:gd name="T17" fmla="*/ 3 h 11"/>
                <a:gd name="T18" fmla="*/ 6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4" y="4"/>
                  </a:moveTo>
                  <a:lnTo>
                    <a:pt x="4" y="4"/>
                  </a:lnTo>
                  <a:lnTo>
                    <a:pt x="5" y="7"/>
                  </a:lnTo>
                  <a:lnTo>
                    <a:pt x="4" y="4"/>
                  </a:lnTo>
                  <a:close/>
                  <a:moveTo>
                    <a:pt x="6" y="0"/>
                  </a:moveTo>
                  <a:lnTo>
                    <a:pt x="10" y="8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90"/>
            <p:cNvSpPr>
              <a:spLocks noEditPoints="1"/>
            </p:cNvSpPr>
            <p:nvPr/>
          </p:nvSpPr>
          <p:spPr bwMode="auto">
            <a:xfrm>
              <a:off x="7372351" y="3187701"/>
              <a:ext cx="119063" cy="139700"/>
            </a:xfrm>
            <a:custGeom>
              <a:avLst/>
              <a:gdLst>
                <a:gd name="T0" fmla="*/ 26 w 75"/>
                <a:gd name="T1" fmla="*/ 3 h 88"/>
                <a:gd name="T2" fmla="*/ 21 w 75"/>
                <a:gd name="T3" fmla="*/ 3 h 88"/>
                <a:gd name="T4" fmla="*/ 16 w 75"/>
                <a:gd name="T5" fmla="*/ 5 h 88"/>
                <a:gd name="T6" fmla="*/ 9 w 75"/>
                <a:gd name="T7" fmla="*/ 11 h 88"/>
                <a:gd name="T8" fmla="*/ 5 w 75"/>
                <a:gd name="T9" fmla="*/ 20 h 88"/>
                <a:gd name="T10" fmla="*/ 4 w 75"/>
                <a:gd name="T11" fmla="*/ 30 h 88"/>
                <a:gd name="T12" fmla="*/ 5 w 75"/>
                <a:gd name="T13" fmla="*/ 43 h 88"/>
                <a:gd name="T14" fmla="*/ 9 w 75"/>
                <a:gd name="T15" fmla="*/ 56 h 88"/>
                <a:gd name="T16" fmla="*/ 17 w 75"/>
                <a:gd name="T17" fmla="*/ 68 h 88"/>
                <a:gd name="T18" fmla="*/ 29 w 75"/>
                <a:gd name="T19" fmla="*/ 77 h 88"/>
                <a:gd name="T20" fmla="*/ 40 w 75"/>
                <a:gd name="T21" fmla="*/ 83 h 88"/>
                <a:gd name="T22" fmla="*/ 54 w 75"/>
                <a:gd name="T23" fmla="*/ 85 h 88"/>
                <a:gd name="T24" fmla="*/ 58 w 75"/>
                <a:gd name="T25" fmla="*/ 85 h 88"/>
                <a:gd name="T26" fmla="*/ 61 w 75"/>
                <a:gd name="T27" fmla="*/ 84 h 88"/>
                <a:gd name="T28" fmla="*/ 64 w 75"/>
                <a:gd name="T29" fmla="*/ 81 h 88"/>
                <a:gd name="T30" fmla="*/ 67 w 75"/>
                <a:gd name="T31" fmla="*/ 79 h 88"/>
                <a:gd name="T32" fmla="*/ 69 w 75"/>
                <a:gd name="T33" fmla="*/ 73 h 88"/>
                <a:gd name="T34" fmla="*/ 71 w 75"/>
                <a:gd name="T35" fmla="*/ 68 h 88"/>
                <a:gd name="T36" fmla="*/ 71 w 75"/>
                <a:gd name="T37" fmla="*/ 63 h 88"/>
                <a:gd name="T38" fmla="*/ 68 w 75"/>
                <a:gd name="T39" fmla="*/ 47 h 88"/>
                <a:gd name="T40" fmla="*/ 61 w 75"/>
                <a:gd name="T41" fmla="*/ 29 h 88"/>
                <a:gd name="T42" fmla="*/ 55 w 75"/>
                <a:gd name="T43" fmla="*/ 17 h 88"/>
                <a:gd name="T44" fmla="*/ 46 w 75"/>
                <a:gd name="T45" fmla="*/ 9 h 88"/>
                <a:gd name="T46" fmla="*/ 37 w 75"/>
                <a:gd name="T47" fmla="*/ 4 h 88"/>
                <a:gd name="T48" fmla="*/ 26 w 75"/>
                <a:gd name="T49" fmla="*/ 3 h 88"/>
                <a:gd name="T50" fmla="*/ 26 w 75"/>
                <a:gd name="T51" fmla="*/ 0 h 88"/>
                <a:gd name="T52" fmla="*/ 37 w 75"/>
                <a:gd name="T53" fmla="*/ 1 h 88"/>
                <a:gd name="T54" fmla="*/ 48 w 75"/>
                <a:gd name="T55" fmla="*/ 7 h 88"/>
                <a:gd name="T56" fmla="*/ 58 w 75"/>
                <a:gd name="T57" fmla="*/ 15 h 88"/>
                <a:gd name="T58" fmla="*/ 64 w 75"/>
                <a:gd name="T59" fmla="*/ 28 h 88"/>
                <a:gd name="T60" fmla="*/ 72 w 75"/>
                <a:gd name="T61" fmla="*/ 46 h 88"/>
                <a:gd name="T62" fmla="*/ 75 w 75"/>
                <a:gd name="T63" fmla="*/ 63 h 88"/>
                <a:gd name="T64" fmla="*/ 72 w 75"/>
                <a:gd name="T65" fmla="*/ 75 h 88"/>
                <a:gd name="T66" fmla="*/ 65 w 75"/>
                <a:gd name="T67" fmla="*/ 84 h 88"/>
                <a:gd name="T68" fmla="*/ 63 w 75"/>
                <a:gd name="T69" fmla="*/ 87 h 88"/>
                <a:gd name="T70" fmla="*/ 58 w 75"/>
                <a:gd name="T71" fmla="*/ 88 h 88"/>
                <a:gd name="T72" fmla="*/ 54 w 75"/>
                <a:gd name="T73" fmla="*/ 88 h 88"/>
                <a:gd name="T74" fmla="*/ 40 w 75"/>
                <a:gd name="T75" fmla="*/ 85 h 88"/>
                <a:gd name="T76" fmla="*/ 27 w 75"/>
                <a:gd name="T77" fmla="*/ 80 h 88"/>
                <a:gd name="T78" fmla="*/ 16 w 75"/>
                <a:gd name="T79" fmla="*/ 70 h 88"/>
                <a:gd name="T80" fmla="*/ 6 w 75"/>
                <a:gd name="T81" fmla="*/ 58 h 88"/>
                <a:gd name="T82" fmla="*/ 1 w 75"/>
                <a:gd name="T83" fmla="*/ 43 h 88"/>
                <a:gd name="T84" fmla="*/ 0 w 75"/>
                <a:gd name="T85" fmla="*/ 30 h 88"/>
                <a:gd name="T86" fmla="*/ 3 w 75"/>
                <a:gd name="T87" fmla="*/ 18 h 88"/>
                <a:gd name="T88" fmla="*/ 6 w 75"/>
                <a:gd name="T89" fmla="*/ 8 h 88"/>
                <a:gd name="T90" fmla="*/ 14 w 75"/>
                <a:gd name="T91" fmla="*/ 1 h 88"/>
                <a:gd name="T92" fmla="*/ 21 w 75"/>
                <a:gd name="T93" fmla="*/ 0 h 88"/>
                <a:gd name="T94" fmla="*/ 26 w 75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8">
                  <a:moveTo>
                    <a:pt x="26" y="3"/>
                  </a:moveTo>
                  <a:lnTo>
                    <a:pt x="21" y="3"/>
                  </a:lnTo>
                  <a:lnTo>
                    <a:pt x="16" y="5"/>
                  </a:lnTo>
                  <a:lnTo>
                    <a:pt x="9" y="11"/>
                  </a:lnTo>
                  <a:lnTo>
                    <a:pt x="5" y="20"/>
                  </a:lnTo>
                  <a:lnTo>
                    <a:pt x="4" y="30"/>
                  </a:lnTo>
                  <a:lnTo>
                    <a:pt x="5" y="43"/>
                  </a:lnTo>
                  <a:lnTo>
                    <a:pt x="9" y="56"/>
                  </a:lnTo>
                  <a:lnTo>
                    <a:pt x="17" y="68"/>
                  </a:lnTo>
                  <a:lnTo>
                    <a:pt x="29" y="77"/>
                  </a:lnTo>
                  <a:lnTo>
                    <a:pt x="40" y="83"/>
                  </a:lnTo>
                  <a:lnTo>
                    <a:pt x="54" y="85"/>
                  </a:lnTo>
                  <a:lnTo>
                    <a:pt x="58" y="85"/>
                  </a:lnTo>
                  <a:lnTo>
                    <a:pt x="61" y="84"/>
                  </a:lnTo>
                  <a:lnTo>
                    <a:pt x="64" y="81"/>
                  </a:lnTo>
                  <a:lnTo>
                    <a:pt x="67" y="79"/>
                  </a:lnTo>
                  <a:lnTo>
                    <a:pt x="69" y="73"/>
                  </a:lnTo>
                  <a:lnTo>
                    <a:pt x="71" y="68"/>
                  </a:lnTo>
                  <a:lnTo>
                    <a:pt x="71" y="63"/>
                  </a:lnTo>
                  <a:lnTo>
                    <a:pt x="68" y="47"/>
                  </a:lnTo>
                  <a:lnTo>
                    <a:pt x="61" y="29"/>
                  </a:lnTo>
                  <a:lnTo>
                    <a:pt x="55" y="17"/>
                  </a:lnTo>
                  <a:lnTo>
                    <a:pt x="46" y="9"/>
                  </a:lnTo>
                  <a:lnTo>
                    <a:pt x="37" y="4"/>
                  </a:lnTo>
                  <a:lnTo>
                    <a:pt x="26" y="3"/>
                  </a:lnTo>
                  <a:close/>
                  <a:moveTo>
                    <a:pt x="26" y="0"/>
                  </a:moveTo>
                  <a:lnTo>
                    <a:pt x="37" y="1"/>
                  </a:lnTo>
                  <a:lnTo>
                    <a:pt x="48" y="7"/>
                  </a:lnTo>
                  <a:lnTo>
                    <a:pt x="58" y="15"/>
                  </a:lnTo>
                  <a:lnTo>
                    <a:pt x="64" y="28"/>
                  </a:lnTo>
                  <a:lnTo>
                    <a:pt x="72" y="46"/>
                  </a:lnTo>
                  <a:lnTo>
                    <a:pt x="75" y="63"/>
                  </a:lnTo>
                  <a:lnTo>
                    <a:pt x="72" y="75"/>
                  </a:lnTo>
                  <a:lnTo>
                    <a:pt x="65" y="84"/>
                  </a:lnTo>
                  <a:lnTo>
                    <a:pt x="63" y="87"/>
                  </a:lnTo>
                  <a:lnTo>
                    <a:pt x="58" y="88"/>
                  </a:lnTo>
                  <a:lnTo>
                    <a:pt x="54" y="88"/>
                  </a:lnTo>
                  <a:lnTo>
                    <a:pt x="40" y="85"/>
                  </a:lnTo>
                  <a:lnTo>
                    <a:pt x="27" y="80"/>
                  </a:lnTo>
                  <a:lnTo>
                    <a:pt x="16" y="70"/>
                  </a:lnTo>
                  <a:lnTo>
                    <a:pt x="6" y="58"/>
                  </a:lnTo>
                  <a:lnTo>
                    <a:pt x="1" y="43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6" y="8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91"/>
            <p:cNvSpPr>
              <a:spLocks noEditPoints="1"/>
            </p:cNvSpPr>
            <p:nvPr/>
          </p:nvSpPr>
          <p:spPr bwMode="auto">
            <a:xfrm>
              <a:off x="7370763" y="3184526"/>
              <a:ext cx="122238" cy="144463"/>
            </a:xfrm>
            <a:custGeom>
              <a:avLst/>
              <a:gdLst>
                <a:gd name="T0" fmla="*/ 62 w 77"/>
                <a:gd name="T1" fmla="*/ 87 h 91"/>
                <a:gd name="T2" fmla="*/ 55 w 77"/>
                <a:gd name="T3" fmla="*/ 89 h 91"/>
                <a:gd name="T4" fmla="*/ 59 w 77"/>
                <a:gd name="T5" fmla="*/ 89 h 91"/>
                <a:gd name="T6" fmla="*/ 66 w 77"/>
                <a:gd name="T7" fmla="*/ 85 h 91"/>
                <a:gd name="T8" fmla="*/ 17 w 77"/>
                <a:gd name="T9" fmla="*/ 70 h 91"/>
                <a:gd name="T10" fmla="*/ 28 w 77"/>
                <a:gd name="T11" fmla="*/ 79 h 91"/>
                <a:gd name="T12" fmla="*/ 52 w 77"/>
                <a:gd name="T13" fmla="*/ 89 h 91"/>
                <a:gd name="T14" fmla="*/ 28 w 77"/>
                <a:gd name="T15" fmla="*/ 79 h 91"/>
                <a:gd name="T16" fmla="*/ 5 w 77"/>
                <a:gd name="T17" fmla="*/ 48 h 91"/>
                <a:gd name="T18" fmla="*/ 9 w 77"/>
                <a:gd name="T19" fmla="*/ 58 h 91"/>
                <a:gd name="T20" fmla="*/ 9 w 77"/>
                <a:gd name="T21" fmla="*/ 58 h 91"/>
                <a:gd name="T22" fmla="*/ 65 w 77"/>
                <a:gd name="T23" fmla="*/ 31 h 91"/>
                <a:gd name="T24" fmla="*/ 73 w 77"/>
                <a:gd name="T25" fmla="*/ 65 h 91"/>
                <a:gd name="T26" fmla="*/ 73 w 77"/>
                <a:gd name="T27" fmla="*/ 65 h 91"/>
                <a:gd name="T28" fmla="*/ 65 w 77"/>
                <a:gd name="T29" fmla="*/ 31 h 91"/>
                <a:gd name="T30" fmla="*/ 4 w 77"/>
                <a:gd name="T31" fmla="*/ 23 h 91"/>
                <a:gd name="T32" fmla="*/ 2 w 77"/>
                <a:gd name="T33" fmla="*/ 32 h 91"/>
                <a:gd name="T34" fmla="*/ 4 w 77"/>
                <a:gd name="T35" fmla="*/ 39 h 91"/>
                <a:gd name="T36" fmla="*/ 4 w 77"/>
                <a:gd name="T37" fmla="*/ 23 h 91"/>
                <a:gd name="T38" fmla="*/ 5 w 77"/>
                <a:gd name="T39" fmla="*/ 20 h 91"/>
                <a:gd name="T40" fmla="*/ 9 w 77"/>
                <a:gd name="T41" fmla="*/ 13 h 91"/>
                <a:gd name="T42" fmla="*/ 27 w 77"/>
                <a:gd name="T43" fmla="*/ 6 h 91"/>
                <a:gd name="T44" fmla="*/ 18 w 77"/>
                <a:gd name="T45" fmla="*/ 9 h 91"/>
                <a:gd name="T46" fmla="*/ 7 w 77"/>
                <a:gd name="T47" fmla="*/ 22 h 91"/>
                <a:gd name="T48" fmla="*/ 7 w 77"/>
                <a:gd name="T49" fmla="*/ 45 h 91"/>
                <a:gd name="T50" fmla="*/ 19 w 77"/>
                <a:gd name="T51" fmla="*/ 69 h 91"/>
                <a:gd name="T52" fmla="*/ 43 w 77"/>
                <a:gd name="T53" fmla="*/ 83 h 91"/>
                <a:gd name="T54" fmla="*/ 55 w 77"/>
                <a:gd name="T55" fmla="*/ 86 h 91"/>
                <a:gd name="T56" fmla="*/ 61 w 77"/>
                <a:gd name="T57" fmla="*/ 85 h 91"/>
                <a:gd name="T58" fmla="*/ 66 w 77"/>
                <a:gd name="T59" fmla="*/ 79 h 91"/>
                <a:gd name="T60" fmla="*/ 70 w 77"/>
                <a:gd name="T61" fmla="*/ 70 h 91"/>
                <a:gd name="T62" fmla="*/ 70 w 77"/>
                <a:gd name="T63" fmla="*/ 65 h 91"/>
                <a:gd name="T64" fmla="*/ 61 w 77"/>
                <a:gd name="T65" fmla="*/ 32 h 91"/>
                <a:gd name="T66" fmla="*/ 52 w 77"/>
                <a:gd name="T67" fmla="*/ 17 h 91"/>
                <a:gd name="T68" fmla="*/ 27 w 77"/>
                <a:gd name="T69" fmla="*/ 6 h 91"/>
                <a:gd name="T70" fmla="*/ 27 w 77"/>
                <a:gd name="T71" fmla="*/ 6 h 91"/>
                <a:gd name="T72" fmla="*/ 28 w 77"/>
                <a:gd name="T73" fmla="*/ 5 h 91"/>
                <a:gd name="T74" fmla="*/ 28 w 77"/>
                <a:gd name="T75" fmla="*/ 6 h 91"/>
                <a:gd name="T76" fmla="*/ 28 w 77"/>
                <a:gd name="T77" fmla="*/ 3 h 91"/>
                <a:gd name="T78" fmla="*/ 41 w 77"/>
                <a:gd name="T79" fmla="*/ 6 h 91"/>
                <a:gd name="T80" fmla="*/ 64 w 77"/>
                <a:gd name="T81" fmla="*/ 28 h 91"/>
                <a:gd name="T82" fmla="*/ 41 w 77"/>
                <a:gd name="T83" fmla="*/ 6 h 91"/>
                <a:gd name="T84" fmla="*/ 27 w 77"/>
                <a:gd name="T85" fmla="*/ 3 h 91"/>
                <a:gd name="T86" fmla="*/ 17 w 77"/>
                <a:gd name="T87" fmla="*/ 5 h 91"/>
                <a:gd name="T88" fmla="*/ 9 w 77"/>
                <a:gd name="T89" fmla="*/ 11 h 91"/>
                <a:gd name="T90" fmla="*/ 22 w 77"/>
                <a:gd name="T91" fmla="*/ 3 h 91"/>
                <a:gd name="T92" fmla="*/ 27 w 77"/>
                <a:gd name="T93" fmla="*/ 0 h 91"/>
                <a:gd name="T94" fmla="*/ 49 w 77"/>
                <a:gd name="T95" fmla="*/ 7 h 91"/>
                <a:gd name="T96" fmla="*/ 66 w 77"/>
                <a:gd name="T97" fmla="*/ 27 h 91"/>
                <a:gd name="T98" fmla="*/ 68 w 77"/>
                <a:gd name="T99" fmla="*/ 28 h 91"/>
                <a:gd name="T100" fmla="*/ 68 w 77"/>
                <a:gd name="T101" fmla="*/ 30 h 91"/>
                <a:gd name="T102" fmla="*/ 77 w 77"/>
                <a:gd name="T103" fmla="*/ 65 h 91"/>
                <a:gd name="T104" fmla="*/ 74 w 77"/>
                <a:gd name="T105" fmla="*/ 77 h 91"/>
                <a:gd name="T106" fmla="*/ 64 w 77"/>
                <a:gd name="T107" fmla="*/ 90 h 91"/>
                <a:gd name="T108" fmla="*/ 55 w 77"/>
                <a:gd name="T109" fmla="*/ 91 h 91"/>
                <a:gd name="T110" fmla="*/ 27 w 77"/>
                <a:gd name="T111" fmla="*/ 83 h 91"/>
                <a:gd name="T112" fmla="*/ 6 w 77"/>
                <a:gd name="T113" fmla="*/ 60 h 91"/>
                <a:gd name="T114" fmla="*/ 6 w 77"/>
                <a:gd name="T115" fmla="*/ 60 h 91"/>
                <a:gd name="T116" fmla="*/ 0 w 77"/>
                <a:gd name="T117" fmla="*/ 32 h 91"/>
                <a:gd name="T118" fmla="*/ 1 w 77"/>
                <a:gd name="T119" fmla="*/ 20 h 91"/>
                <a:gd name="T120" fmla="*/ 15 w 77"/>
                <a:gd name="T121" fmla="*/ 2 h 91"/>
                <a:gd name="T122" fmla="*/ 27 w 77"/>
                <a:gd name="T1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91">
                  <a:moveTo>
                    <a:pt x="66" y="85"/>
                  </a:moveTo>
                  <a:lnTo>
                    <a:pt x="62" y="87"/>
                  </a:lnTo>
                  <a:lnTo>
                    <a:pt x="59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9" y="89"/>
                  </a:lnTo>
                  <a:lnTo>
                    <a:pt x="62" y="87"/>
                  </a:lnTo>
                  <a:lnTo>
                    <a:pt x="66" y="85"/>
                  </a:lnTo>
                  <a:lnTo>
                    <a:pt x="66" y="85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28" y="79"/>
                  </a:lnTo>
                  <a:lnTo>
                    <a:pt x="40" y="86"/>
                  </a:lnTo>
                  <a:lnTo>
                    <a:pt x="52" y="89"/>
                  </a:lnTo>
                  <a:lnTo>
                    <a:pt x="40" y="86"/>
                  </a:lnTo>
                  <a:lnTo>
                    <a:pt x="28" y="79"/>
                  </a:lnTo>
                  <a:lnTo>
                    <a:pt x="17" y="70"/>
                  </a:lnTo>
                  <a:close/>
                  <a:moveTo>
                    <a:pt x="5" y="48"/>
                  </a:moveTo>
                  <a:lnTo>
                    <a:pt x="9" y="58"/>
                  </a:lnTo>
                  <a:lnTo>
                    <a:pt x="9" y="58"/>
                  </a:lnTo>
                  <a:lnTo>
                    <a:pt x="17" y="70"/>
                  </a:lnTo>
                  <a:lnTo>
                    <a:pt x="9" y="58"/>
                  </a:lnTo>
                  <a:lnTo>
                    <a:pt x="5" y="48"/>
                  </a:lnTo>
                  <a:close/>
                  <a:moveTo>
                    <a:pt x="65" y="31"/>
                  </a:moveTo>
                  <a:lnTo>
                    <a:pt x="72" y="49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2" y="49"/>
                  </a:lnTo>
                  <a:lnTo>
                    <a:pt x="65" y="31"/>
                  </a:lnTo>
                  <a:lnTo>
                    <a:pt x="65" y="31"/>
                  </a:lnTo>
                  <a:close/>
                  <a:moveTo>
                    <a:pt x="4" y="23"/>
                  </a:move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4" y="23"/>
                  </a:lnTo>
                  <a:close/>
                  <a:moveTo>
                    <a:pt x="9" y="13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9" y="13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1" y="14"/>
                  </a:lnTo>
                  <a:lnTo>
                    <a:pt x="7" y="22"/>
                  </a:lnTo>
                  <a:lnTo>
                    <a:pt x="6" y="32"/>
                  </a:lnTo>
                  <a:lnTo>
                    <a:pt x="7" y="45"/>
                  </a:lnTo>
                  <a:lnTo>
                    <a:pt x="11" y="57"/>
                  </a:lnTo>
                  <a:lnTo>
                    <a:pt x="19" y="69"/>
                  </a:lnTo>
                  <a:lnTo>
                    <a:pt x="30" y="78"/>
                  </a:lnTo>
                  <a:lnTo>
                    <a:pt x="43" y="83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9" y="85"/>
                  </a:lnTo>
                  <a:lnTo>
                    <a:pt x="61" y="85"/>
                  </a:lnTo>
                  <a:lnTo>
                    <a:pt x="64" y="82"/>
                  </a:lnTo>
                  <a:lnTo>
                    <a:pt x="66" y="79"/>
                  </a:lnTo>
                  <a:lnTo>
                    <a:pt x="69" y="75"/>
                  </a:lnTo>
                  <a:lnTo>
                    <a:pt x="70" y="70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8" y="49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2" y="17"/>
                  </a:lnTo>
                  <a:lnTo>
                    <a:pt x="40" y="9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8" y="3"/>
                  </a:move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3"/>
                  </a:lnTo>
                  <a:close/>
                  <a:moveTo>
                    <a:pt x="28" y="3"/>
                  </a:moveTo>
                  <a:lnTo>
                    <a:pt x="41" y="6"/>
                  </a:lnTo>
                  <a:lnTo>
                    <a:pt x="53" y="14"/>
                  </a:lnTo>
                  <a:lnTo>
                    <a:pt x="64" y="28"/>
                  </a:lnTo>
                  <a:lnTo>
                    <a:pt x="53" y="14"/>
                  </a:lnTo>
                  <a:lnTo>
                    <a:pt x="41" y="6"/>
                  </a:lnTo>
                  <a:lnTo>
                    <a:pt x="28" y="3"/>
                  </a:lnTo>
                  <a:close/>
                  <a:moveTo>
                    <a:pt x="27" y="3"/>
                  </a:moveTo>
                  <a:lnTo>
                    <a:pt x="22" y="3"/>
                  </a:lnTo>
                  <a:lnTo>
                    <a:pt x="17" y="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7" y="3"/>
                  </a:lnTo>
                  <a:close/>
                  <a:moveTo>
                    <a:pt x="27" y="0"/>
                  </a:moveTo>
                  <a:lnTo>
                    <a:pt x="39" y="2"/>
                  </a:lnTo>
                  <a:lnTo>
                    <a:pt x="49" y="7"/>
                  </a:lnTo>
                  <a:lnTo>
                    <a:pt x="59" y="15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74" y="48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4" y="77"/>
                  </a:lnTo>
                  <a:lnTo>
                    <a:pt x="68" y="87"/>
                  </a:lnTo>
                  <a:lnTo>
                    <a:pt x="64" y="90"/>
                  </a:lnTo>
                  <a:lnTo>
                    <a:pt x="59" y="91"/>
                  </a:lnTo>
                  <a:lnTo>
                    <a:pt x="55" y="91"/>
                  </a:lnTo>
                  <a:lnTo>
                    <a:pt x="40" y="90"/>
                  </a:lnTo>
                  <a:lnTo>
                    <a:pt x="27" y="83"/>
                  </a:lnTo>
                  <a:lnTo>
                    <a:pt x="15" y="73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6" y="60"/>
                  </a:lnTo>
                  <a:lnTo>
                    <a:pt x="1" y="4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6" y="10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92"/>
            <p:cNvSpPr>
              <a:spLocks/>
            </p:cNvSpPr>
            <p:nvPr/>
          </p:nvSpPr>
          <p:spPr bwMode="auto">
            <a:xfrm>
              <a:off x="7380288" y="3187701"/>
              <a:ext cx="33338" cy="28575"/>
            </a:xfrm>
            <a:custGeom>
              <a:avLst/>
              <a:gdLst>
                <a:gd name="T0" fmla="*/ 9 w 21"/>
                <a:gd name="T1" fmla="*/ 0 h 18"/>
                <a:gd name="T2" fmla="*/ 16 w 21"/>
                <a:gd name="T3" fmla="*/ 7 h 18"/>
                <a:gd name="T4" fmla="*/ 18 w 21"/>
                <a:gd name="T5" fmla="*/ 0 h 18"/>
                <a:gd name="T6" fmla="*/ 21 w 21"/>
                <a:gd name="T7" fmla="*/ 1 h 18"/>
                <a:gd name="T8" fmla="*/ 17 w 21"/>
                <a:gd name="T9" fmla="*/ 13 h 18"/>
                <a:gd name="T10" fmla="*/ 12 w 21"/>
                <a:gd name="T11" fmla="*/ 7 h 18"/>
                <a:gd name="T12" fmla="*/ 8 w 21"/>
                <a:gd name="T13" fmla="*/ 18 h 18"/>
                <a:gd name="T14" fmla="*/ 0 w 21"/>
                <a:gd name="T15" fmla="*/ 16 h 18"/>
                <a:gd name="T16" fmla="*/ 1 w 21"/>
                <a:gd name="T17" fmla="*/ 12 h 18"/>
                <a:gd name="T18" fmla="*/ 5 w 21"/>
                <a:gd name="T19" fmla="*/ 15 h 18"/>
                <a:gd name="T20" fmla="*/ 9 w 21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9" y="0"/>
                  </a:moveTo>
                  <a:lnTo>
                    <a:pt x="16" y="7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17" y="13"/>
                  </a:lnTo>
                  <a:lnTo>
                    <a:pt x="12" y="7"/>
                  </a:lnTo>
                  <a:lnTo>
                    <a:pt x="8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5" y="1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93"/>
            <p:cNvSpPr>
              <a:spLocks noEditPoints="1"/>
            </p:cNvSpPr>
            <p:nvPr/>
          </p:nvSpPr>
          <p:spPr bwMode="auto">
            <a:xfrm>
              <a:off x="7377113" y="3184526"/>
              <a:ext cx="41275" cy="36513"/>
            </a:xfrm>
            <a:custGeom>
              <a:avLst/>
              <a:gdLst>
                <a:gd name="T0" fmla="*/ 22 w 26"/>
                <a:gd name="T1" fmla="*/ 5 h 23"/>
                <a:gd name="T2" fmla="*/ 19 w 26"/>
                <a:gd name="T3" fmla="*/ 13 h 23"/>
                <a:gd name="T4" fmla="*/ 19 w 26"/>
                <a:gd name="T5" fmla="*/ 13 h 23"/>
                <a:gd name="T6" fmla="*/ 22 w 26"/>
                <a:gd name="T7" fmla="*/ 5 h 23"/>
                <a:gd name="T8" fmla="*/ 11 w 26"/>
                <a:gd name="T9" fmla="*/ 0 h 23"/>
                <a:gd name="T10" fmla="*/ 18 w 26"/>
                <a:gd name="T11" fmla="*/ 6 h 23"/>
                <a:gd name="T12" fmla="*/ 19 w 26"/>
                <a:gd name="T13" fmla="*/ 1 h 23"/>
                <a:gd name="T14" fmla="*/ 26 w 26"/>
                <a:gd name="T15" fmla="*/ 2 h 23"/>
                <a:gd name="T16" fmla="*/ 20 w 26"/>
                <a:gd name="T17" fmla="*/ 18 h 23"/>
                <a:gd name="T18" fmla="*/ 14 w 26"/>
                <a:gd name="T19" fmla="*/ 11 h 23"/>
                <a:gd name="T20" fmla="*/ 11 w 26"/>
                <a:gd name="T21" fmla="*/ 23 h 23"/>
                <a:gd name="T22" fmla="*/ 1 w 26"/>
                <a:gd name="T23" fmla="*/ 19 h 23"/>
                <a:gd name="T24" fmla="*/ 0 w 26"/>
                <a:gd name="T25" fmla="*/ 18 h 23"/>
                <a:gd name="T26" fmla="*/ 2 w 26"/>
                <a:gd name="T27" fmla="*/ 13 h 23"/>
                <a:gd name="T28" fmla="*/ 6 w 26"/>
                <a:gd name="T29" fmla="*/ 14 h 23"/>
                <a:gd name="T30" fmla="*/ 11 w 26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3">
                  <a:moveTo>
                    <a:pt x="22" y="5"/>
                  </a:moveTo>
                  <a:lnTo>
                    <a:pt x="19" y="13"/>
                  </a:lnTo>
                  <a:lnTo>
                    <a:pt x="19" y="13"/>
                  </a:lnTo>
                  <a:lnTo>
                    <a:pt x="22" y="5"/>
                  </a:lnTo>
                  <a:close/>
                  <a:moveTo>
                    <a:pt x="11" y="0"/>
                  </a:moveTo>
                  <a:lnTo>
                    <a:pt x="18" y="6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20" y="18"/>
                  </a:lnTo>
                  <a:lnTo>
                    <a:pt x="14" y="11"/>
                  </a:lnTo>
                  <a:lnTo>
                    <a:pt x="11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6" y="1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94"/>
            <p:cNvSpPr>
              <a:spLocks noEditPoints="1"/>
            </p:cNvSpPr>
            <p:nvPr/>
          </p:nvSpPr>
          <p:spPr bwMode="auto">
            <a:xfrm>
              <a:off x="7392988" y="3194051"/>
              <a:ext cx="55563" cy="98425"/>
            </a:xfrm>
            <a:custGeom>
              <a:avLst/>
              <a:gdLst>
                <a:gd name="T0" fmla="*/ 8 w 35"/>
                <a:gd name="T1" fmla="*/ 13 h 62"/>
                <a:gd name="T2" fmla="*/ 22 w 35"/>
                <a:gd name="T3" fmla="*/ 52 h 62"/>
                <a:gd name="T4" fmla="*/ 31 w 35"/>
                <a:gd name="T5" fmla="*/ 56 h 62"/>
                <a:gd name="T6" fmla="*/ 31 w 35"/>
                <a:gd name="T7" fmla="*/ 49 h 62"/>
                <a:gd name="T8" fmla="*/ 8 w 35"/>
                <a:gd name="T9" fmla="*/ 13 h 62"/>
                <a:gd name="T10" fmla="*/ 4 w 35"/>
                <a:gd name="T11" fmla="*/ 0 h 62"/>
                <a:gd name="T12" fmla="*/ 35 w 35"/>
                <a:gd name="T13" fmla="*/ 47 h 62"/>
                <a:gd name="T14" fmla="*/ 35 w 35"/>
                <a:gd name="T15" fmla="*/ 62 h 62"/>
                <a:gd name="T16" fmla="*/ 21 w 35"/>
                <a:gd name="T17" fmla="*/ 55 h 62"/>
                <a:gd name="T18" fmla="*/ 20 w 35"/>
                <a:gd name="T19" fmla="*/ 55 h 62"/>
                <a:gd name="T20" fmla="*/ 0 w 35"/>
                <a:gd name="T21" fmla="*/ 1 h 62"/>
                <a:gd name="T22" fmla="*/ 4 w 35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2">
                  <a:moveTo>
                    <a:pt x="8" y="13"/>
                  </a:moveTo>
                  <a:lnTo>
                    <a:pt x="22" y="52"/>
                  </a:lnTo>
                  <a:lnTo>
                    <a:pt x="31" y="56"/>
                  </a:lnTo>
                  <a:lnTo>
                    <a:pt x="31" y="49"/>
                  </a:lnTo>
                  <a:lnTo>
                    <a:pt x="8" y="13"/>
                  </a:lnTo>
                  <a:close/>
                  <a:moveTo>
                    <a:pt x="4" y="0"/>
                  </a:moveTo>
                  <a:lnTo>
                    <a:pt x="35" y="47"/>
                  </a:lnTo>
                  <a:lnTo>
                    <a:pt x="35" y="62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695"/>
            <p:cNvSpPr>
              <a:spLocks noEditPoints="1"/>
            </p:cNvSpPr>
            <p:nvPr/>
          </p:nvSpPr>
          <p:spPr bwMode="auto">
            <a:xfrm>
              <a:off x="7391401" y="3192463"/>
              <a:ext cx="60325" cy="103188"/>
            </a:xfrm>
            <a:custGeom>
              <a:avLst/>
              <a:gdLst>
                <a:gd name="T0" fmla="*/ 15 w 38"/>
                <a:gd name="T1" fmla="*/ 26 h 65"/>
                <a:gd name="T2" fmla="*/ 25 w 38"/>
                <a:gd name="T3" fmla="*/ 52 h 65"/>
                <a:gd name="T4" fmla="*/ 31 w 38"/>
                <a:gd name="T5" fmla="*/ 55 h 65"/>
                <a:gd name="T6" fmla="*/ 31 w 38"/>
                <a:gd name="T7" fmla="*/ 51 h 65"/>
                <a:gd name="T8" fmla="*/ 15 w 38"/>
                <a:gd name="T9" fmla="*/ 26 h 65"/>
                <a:gd name="T10" fmla="*/ 15 w 38"/>
                <a:gd name="T11" fmla="*/ 21 h 65"/>
                <a:gd name="T12" fmla="*/ 35 w 38"/>
                <a:gd name="T13" fmla="*/ 50 h 65"/>
                <a:gd name="T14" fmla="*/ 35 w 38"/>
                <a:gd name="T15" fmla="*/ 50 h 65"/>
                <a:gd name="T16" fmla="*/ 15 w 38"/>
                <a:gd name="T17" fmla="*/ 21 h 65"/>
                <a:gd name="T18" fmla="*/ 4 w 38"/>
                <a:gd name="T19" fmla="*/ 4 h 65"/>
                <a:gd name="T20" fmla="*/ 4 w 38"/>
                <a:gd name="T21" fmla="*/ 4 h 65"/>
                <a:gd name="T22" fmla="*/ 21 w 38"/>
                <a:gd name="T23" fmla="*/ 50 h 65"/>
                <a:gd name="T24" fmla="*/ 8 w 38"/>
                <a:gd name="T25" fmla="*/ 14 h 65"/>
                <a:gd name="T26" fmla="*/ 10 w 38"/>
                <a:gd name="T27" fmla="*/ 13 h 65"/>
                <a:gd name="T28" fmla="*/ 4 w 38"/>
                <a:gd name="T29" fmla="*/ 4 h 65"/>
                <a:gd name="T30" fmla="*/ 5 w 38"/>
                <a:gd name="T31" fmla="*/ 0 h 65"/>
                <a:gd name="T32" fmla="*/ 38 w 38"/>
                <a:gd name="T33" fmla="*/ 48 h 65"/>
                <a:gd name="T34" fmla="*/ 38 w 38"/>
                <a:gd name="T35" fmla="*/ 65 h 65"/>
                <a:gd name="T36" fmla="*/ 21 w 38"/>
                <a:gd name="T37" fmla="*/ 57 h 65"/>
                <a:gd name="T38" fmla="*/ 21 w 38"/>
                <a:gd name="T39" fmla="*/ 57 h 65"/>
                <a:gd name="T40" fmla="*/ 19 w 38"/>
                <a:gd name="T41" fmla="*/ 57 h 65"/>
                <a:gd name="T42" fmla="*/ 19 w 38"/>
                <a:gd name="T43" fmla="*/ 57 h 65"/>
                <a:gd name="T44" fmla="*/ 19 w 38"/>
                <a:gd name="T45" fmla="*/ 57 h 65"/>
                <a:gd name="T46" fmla="*/ 19 w 38"/>
                <a:gd name="T47" fmla="*/ 56 h 65"/>
                <a:gd name="T48" fmla="*/ 0 w 38"/>
                <a:gd name="T49" fmla="*/ 2 h 65"/>
                <a:gd name="T50" fmla="*/ 5 w 38"/>
                <a:gd name="T5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65">
                  <a:moveTo>
                    <a:pt x="15" y="26"/>
                  </a:moveTo>
                  <a:lnTo>
                    <a:pt x="25" y="52"/>
                  </a:lnTo>
                  <a:lnTo>
                    <a:pt x="31" y="55"/>
                  </a:lnTo>
                  <a:lnTo>
                    <a:pt x="31" y="51"/>
                  </a:lnTo>
                  <a:lnTo>
                    <a:pt x="15" y="26"/>
                  </a:lnTo>
                  <a:close/>
                  <a:moveTo>
                    <a:pt x="15" y="21"/>
                  </a:moveTo>
                  <a:lnTo>
                    <a:pt x="35" y="50"/>
                  </a:lnTo>
                  <a:lnTo>
                    <a:pt x="35" y="50"/>
                  </a:lnTo>
                  <a:lnTo>
                    <a:pt x="15" y="21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1" y="50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4" y="4"/>
                  </a:lnTo>
                  <a:close/>
                  <a:moveTo>
                    <a:pt x="5" y="0"/>
                  </a:moveTo>
                  <a:lnTo>
                    <a:pt x="38" y="48"/>
                  </a:lnTo>
                  <a:lnTo>
                    <a:pt x="38" y="6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96"/>
            <p:cNvSpPr>
              <a:spLocks/>
            </p:cNvSpPr>
            <p:nvPr/>
          </p:nvSpPr>
          <p:spPr bwMode="auto">
            <a:xfrm>
              <a:off x="7316788" y="3216276"/>
              <a:ext cx="63500" cy="127000"/>
            </a:xfrm>
            <a:custGeom>
              <a:avLst/>
              <a:gdLst>
                <a:gd name="T0" fmla="*/ 38 w 40"/>
                <a:gd name="T1" fmla="*/ 0 h 80"/>
                <a:gd name="T2" fmla="*/ 38 w 40"/>
                <a:gd name="T3" fmla="*/ 0 h 80"/>
                <a:gd name="T4" fmla="*/ 40 w 40"/>
                <a:gd name="T5" fmla="*/ 2 h 80"/>
                <a:gd name="T6" fmla="*/ 39 w 40"/>
                <a:gd name="T7" fmla="*/ 4 h 80"/>
                <a:gd name="T8" fmla="*/ 35 w 40"/>
                <a:gd name="T9" fmla="*/ 11 h 80"/>
                <a:gd name="T10" fmla="*/ 31 w 40"/>
                <a:gd name="T11" fmla="*/ 21 h 80"/>
                <a:gd name="T12" fmla="*/ 26 w 40"/>
                <a:gd name="T13" fmla="*/ 33 h 80"/>
                <a:gd name="T14" fmla="*/ 20 w 40"/>
                <a:gd name="T15" fmla="*/ 46 h 80"/>
                <a:gd name="T16" fmla="*/ 14 w 40"/>
                <a:gd name="T17" fmla="*/ 57 h 80"/>
                <a:gd name="T18" fmla="*/ 11 w 40"/>
                <a:gd name="T19" fmla="*/ 63 h 80"/>
                <a:gd name="T20" fmla="*/ 9 w 40"/>
                <a:gd name="T21" fmla="*/ 67 h 80"/>
                <a:gd name="T22" fmla="*/ 6 w 40"/>
                <a:gd name="T23" fmla="*/ 70 h 80"/>
                <a:gd name="T24" fmla="*/ 3 w 40"/>
                <a:gd name="T25" fmla="*/ 72 h 80"/>
                <a:gd name="T26" fmla="*/ 2 w 40"/>
                <a:gd name="T27" fmla="*/ 75 h 80"/>
                <a:gd name="T28" fmla="*/ 2 w 40"/>
                <a:gd name="T29" fmla="*/ 78 h 80"/>
                <a:gd name="T30" fmla="*/ 2 w 40"/>
                <a:gd name="T31" fmla="*/ 80 h 80"/>
                <a:gd name="T32" fmla="*/ 2 w 40"/>
                <a:gd name="T33" fmla="*/ 80 h 80"/>
                <a:gd name="T34" fmla="*/ 0 w 40"/>
                <a:gd name="T35" fmla="*/ 80 h 80"/>
                <a:gd name="T36" fmla="*/ 0 w 40"/>
                <a:gd name="T37" fmla="*/ 80 h 80"/>
                <a:gd name="T38" fmla="*/ 0 w 40"/>
                <a:gd name="T39" fmla="*/ 79 h 80"/>
                <a:gd name="T40" fmla="*/ 0 w 40"/>
                <a:gd name="T41" fmla="*/ 76 h 80"/>
                <a:gd name="T42" fmla="*/ 1 w 40"/>
                <a:gd name="T43" fmla="*/ 72 h 80"/>
                <a:gd name="T44" fmla="*/ 2 w 40"/>
                <a:gd name="T45" fmla="*/ 70 h 80"/>
                <a:gd name="T46" fmla="*/ 5 w 40"/>
                <a:gd name="T47" fmla="*/ 67 h 80"/>
                <a:gd name="T48" fmla="*/ 6 w 40"/>
                <a:gd name="T49" fmla="*/ 66 h 80"/>
                <a:gd name="T50" fmla="*/ 7 w 40"/>
                <a:gd name="T51" fmla="*/ 63 h 80"/>
                <a:gd name="T52" fmla="*/ 10 w 40"/>
                <a:gd name="T53" fmla="*/ 61 h 80"/>
                <a:gd name="T54" fmla="*/ 11 w 40"/>
                <a:gd name="T55" fmla="*/ 55 h 80"/>
                <a:gd name="T56" fmla="*/ 17 w 40"/>
                <a:gd name="T57" fmla="*/ 45 h 80"/>
                <a:gd name="T58" fmla="*/ 23 w 40"/>
                <a:gd name="T59" fmla="*/ 32 h 80"/>
                <a:gd name="T60" fmla="*/ 28 w 40"/>
                <a:gd name="T61" fmla="*/ 20 h 80"/>
                <a:gd name="T62" fmla="*/ 32 w 40"/>
                <a:gd name="T63" fmla="*/ 10 h 80"/>
                <a:gd name="T64" fmla="*/ 36 w 40"/>
                <a:gd name="T65" fmla="*/ 3 h 80"/>
                <a:gd name="T66" fmla="*/ 38 w 40"/>
                <a:gd name="T6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80">
                  <a:moveTo>
                    <a:pt x="38" y="0"/>
                  </a:moveTo>
                  <a:lnTo>
                    <a:pt x="38" y="0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5" y="11"/>
                  </a:lnTo>
                  <a:lnTo>
                    <a:pt x="31" y="21"/>
                  </a:lnTo>
                  <a:lnTo>
                    <a:pt x="26" y="33"/>
                  </a:lnTo>
                  <a:lnTo>
                    <a:pt x="20" y="46"/>
                  </a:lnTo>
                  <a:lnTo>
                    <a:pt x="14" y="57"/>
                  </a:lnTo>
                  <a:lnTo>
                    <a:pt x="11" y="63"/>
                  </a:lnTo>
                  <a:lnTo>
                    <a:pt x="9" y="67"/>
                  </a:lnTo>
                  <a:lnTo>
                    <a:pt x="6" y="70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2"/>
                  </a:lnTo>
                  <a:lnTo>
                    <a:pt x="2" y="70"/>
                  </a:lnTo>
                  <a:lnTo>
                    <a:pt x="5" y="67"/>
                  </a:lnTo>
                  <a:lnTo>
                    <a:pt x="6" y="66"/>
                  </a:lnTo>
                  <a:lnTo>
                    <a:pt x="7" y="63"/>
                  </a:lnTo>
                  <a:lnTo>
                    <a:pt x="10" y="61"/>
                  </a:lnTo>
                  <a:lnTo>
                    <a:pt x="11" y="55"/>
                  </a:lnTo>
                  <a:lnTo>
                    <a:pt x="17" y="45"/>
                  </a:lnTo>
                  <a:lnTo>
                    <a:pt x="23" y="32"/>
                  </a:lnTo>
                  <a:lnTo>
                    <a:pt x="28" y="20"/>
                  </a:lnTo>
                  <a:lnTo>
                    <a:pt x="32" y="10"/>
                  </a:lnTo>
                  <a:lnTo>
                    <a:pt x="36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97"/>
            <p:cNvSpPr>
              <a:spLocks noEditPoints="1"/>
            </p:cNvSpPr>
            <p:nvPr/>
          </p:nvSpPr>
          <p:spPr bwMode="auto">
            <a:xfrm>
              <a:off x="7312026" y="3214688"/>
              <a:ext cx="73025" cy="133350"/>
            </a:xfrm>
            <a:custGeom>
              <a:avLst/>
              <a:gdLst>
                <a:gd name="T0" fmla="*/ 9 w 46"/>
                <a:gd name="T1" fmla="*/ 70 h 84"/>
                <a:gd name="T2" fmla="*/ 8 w 46"/>
                <a:gd name="T3" fmla="*/ 71 h 84"/>
                <a:gd name="T4" fmla="*/ 9 w 46"/>
                <a:gd name="T5" fmla="*/ 70 h 84"/>
                <a:gd name="T6" fmla="*/ 12 w 46"/>
                <a:gd name="T7" fmla="*/ 66 h 84"/>
                <a:gd name="T8" fmla="*/ 12 w 46"/>
                <a:gd name="T9" fmla="*/ 67 h 84"/>
                <a:gd name="T10" fmla="*/ 41 w 46"/>
                <a:gd name="T11" fmla="*/ 3 h 84"/>
                <a:gd name="T12" fmla="*/ 38 w 46"/>
                <a:gd name="T13" fmla="*/ 9 h 84"/>
                <a:gd name="T14" fmla="*/ 38 w 46"/>
                <a:gd name="T15" fmla="*/ 8 h 84"/>
                <a:gd name="T16" fmla="*/ 41 w 46"/>
                <a:gd name="T17" fmla="*/ 3 h 84"/>
                <a:gd name="T18" fmla="*/ 41 w 46"/>
                <a:gd name="T19" fmla="*/ 0 h 84"/>
                <a:gd name="T20" fmla="*/ 44 w 46"/>
                <a:gd name="T21" fmla="*/ 3 h 84"/>
                <a:gd name="T22" fmla="*/ 43 w 46"/>
                <a:gd name="T23" fmla="*/ 4 h 84"/>
                <a:gd name="T24" fmla="*/ 42 w 46"/>
                <a:gd name="T25" fmla="*/ 9 h 84"/>
                <a:gd name="T26" fmla="*/ 38 w 46"/>
                <a:gd name="T27" fmla="*/ 18 h 84"/>
                <a:gd name="T28" fmla="*/ 27 w 46"/>
                <a:gd name="T29" fmla="*/ 42 h 84"/>
                <a:gd name="T30" fmla="*/ 16 w 46"/>
                <a:gd name="T31" fmla="*/ 64 h 84"/>
                <a:gd name="T32" fmla="*/ 10 w 46"/>
                <a:gd name="T33" fmla="*/ 72 h 84"/>
                <a:gd name="T34" fmla="*/ 8 w 46"/>
                <a:gd name="T35" fmla="*/ 76 h 84"/>
                <a:gd name="T36" fmla="*/ 6 w 46"/>
                <a:gd name="T37" fmla="*/ 81 h 84"/>
                <a:gd name="T38" fmla="*/ 0 w 46"/>
                <a:gd name="T39" fmla="*/ 84 h 84"/>
                <a:gd name="T40" fmla="*/ 0 w 46"/>
                <a:gd name="T41" fmla="*/ 81 h 84"/>
                <a:gd name="T42" fmla="*/ 1 w 46"/>
                <a:gd name="T43" fmla="*/ 81 h 84"/>
                <a:gd name="T44" fmla="*/ 0 w 46"/>
                <a:gd name="T45" fmla="*/ 79 h 84"/>
                <a:gd name="T46" fmla="*/ 1 w 46"/>
                <a:gd name="T47" fmla="*/ 73 h 84"/>
                <a:gd name="T48" fmla="*/ 6 w 46"/>
                <a:gd name="T49" fmla="*/ 67 h 84"/>
                <a:gd name="T50" fmla="*/ 6 w 46"/>
                <a:gd name="T51" fmla="*/ 67 h 84"/>
                <a:gd name="T52" fmla="*/ 9 w 46"/>
                <a:gd name="T53" fmla="*/ 64 h 84"/>
                <a:gd name="T54" fmla="*/ 13 w 46"/>
                <a:gd name="T55" fmla="*/ 56 h 84"/>
                <a:gd name="T56" fmla="*/ 25 w 46"/>
                <a:gd name="T57" fmla="*/ 33 h 84"/>
                <a:gd name="T58" fmla="*/ 34 w 46"/>
                <a:gd name="T59" fmla="*/ 12 h 84"/>
                <a:gd name="T60" fmla="*/ 39 w 46"/>
                <a:gd name="T61" fmla="*/ 0 h 84"/>
                <a:gd name="T62" fmla="*/ 39 w 46"/>
                <a:gd name="T63" fmla="*/ 0 h 84"/>
                <a:gd name="T64" fmla="*/ 41 w 46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4">
                  <a:moveTo>
                    <a:pt x="9" y="70"/>
                  </a:moveTo>
                  <a:lnTo>
                    <a:pt x="9" y="70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close/>
                  <a:moveTo>
                    <a:pt x="13" y="63"/>
                  </a:moveTo>
                  <a:lnTo>
                    <a:pt x="12" y="66"/>
                  </a:lnTo>
                  <a:lnTo>
                    <a:pt x="10" y="67"/>
                  </a:lnTo>
                  <a:lnTo>
                    <a:pt x="12" y="67"/>
                  </a:lnTo>
                  <a:lnTo>
                    <a:pt x="13" y="63"/>
                  </a:lnTo>
                  <a:close/>
                  <a:moveTo>
                    <a:pt x="41" y="3"/>
                  </a:moveTo>
                  <a:lnTo>
                    <a:pt x="39" y="5"/>
                  </a:lnTo>
                  <a:lnTo>
                    <a:pt x="38" y="9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1" y="3"/>
                  </a:lnTo>
                  <a:close/>
                  <a:moveTo>
                    <a:pt x="41" y="0"/>
                  </a:moveTo>
                  <a:lnTo>
                    <a:pt x="46" y="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1" y="13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27" y="42"/>
                  </a:lnTo>
                  <a:lnTo>
                    <a:pt x="18" y="59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0" y="72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9" y="83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3" y="56"/>
                  </a:lnTo>
                  <a:lnTo>
                    <a:pt x="18" y="45"/>
                  </a:lnTo>
                  <a:lnTo>
                    <a:pt x="25" y="33"/>
                  </a:lnTo>
                  <a:lnTo>
                    <a:pt x="30" y="21"/>
                  </a:lnTo>
                  <a:lnTo>
                    <a:pt x="34" y="12"/>
                  </a:lnTo>
                  <a:lnTo>
                    <a:pt x="37" y="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1698"/>
            <p:cNvSpPr>
              <a:spLocks noChangeArrowheads="1"/>
            </p:cNvSpPr>
            <p:nvPr/>
          </p:nvSpPr>
          <p:spPr bwMode="auto">
            <a:xfrm>
              <a:off x="7310438" y="3322638"/>
              <a:ext cx="15875" cy="476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1699"/>
            <p:cNvSpPr>
              <a:spLocks noChangeArrowheads="1"/>
            </p:cNvSpPr>
            <p:nvPr/>
          </p:nvSpPr>
          <p:spPr bwMode="auto">
            <a:xfrm>
              <a:off x="7307263" y="3321051"/>
              <a:ext cx="20638" cy="7938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00"/>
            <p:cNvSpPr>
              <a:spLocks noEditPoints="1"/>
            </p:cNvSpPr>
            <p:nvPr/>
          </p:nvSpPr>
          <p:spPr bwMode="auto">
            <a:xfrm>
              <a:off x="7434263" y="3192463"/>
              <a:ext cx="125413" cy="63500"/>
            </a:xfrm>
            <a:custGeom>
              <a:avLst/>
              <a:gdLst>
                <a:gd name="T0" fmla="*/ 0 w 79"/>
                <a:gd name="T1" fmla="*/ 2 h 40"/>
                <a:gd name="T2" fmla="*/ 0 w 79"/>
                <a:gd name="T3" fmla="*/ 2 h 40"/>
                <a:gd name="T4" fmla="*/ 0 w 79"/>
                <a:gd name="T5" fmla="*/ 2 h 40"/>
                <a:gd name="T6" fmla="*/ 0 w 79"/>
                <a:gd name="T7" fmla="*/ 2 h 40"/>
                <a:gd name="T8" fmla="*/ 0 w 79"/>
                <a:gd name="T9" fmla="*/ 0 h 40"/>
                <a:gd name="T10" fmla="*/ 4 w 79"/>
                <a:gd name="T11" fmla="*/ 0 h 40"/>
                <a:gd name="T12" fmla="*/ 11 w 79"/>
                <a:gd name="T13" fmla="*/ 2 h 40"/>
                <a:gd name="T14" fmla="*/ 21 w 79"/>
                <a:gd name="T15" fmla="*/ 8 h 40"/>
                <a:gd name="T16" fmla="*/ 34 w 79"/>
                <a:gd name="T17" fmla="*/ 12 h 40"/>
                <a:gd name="T18" fmla="*/ 47 w 79"/>
                <a:gd name="T19" fmla="*/ 17 h 40"/>
                <a:gd name="T20" fmla="*/ 59 w 79"/>
                <a:gd name="T21" fmla="*/ 22 h 40"/>
                <a:gd name="T22" fmla="*/ 66 w 79"/>
                <a:gd name="T23" fmla="*/ 26 h 40"/>
                <a:gd name="T24" fmla="*/ 70 w 79"/>
                <a:gd name="T25" fmla="*/ 29 h 40"/>
                <a:gd name="T26" fmla="*/ 73 w 79"/>
                <a:gd name="T27" fmla="*/ 31 h 40"/>
                <a:gd name="T28" fmla="*/ 79 w 79"/>
                <a:gd name="T29" fmla="*/ 39 h 40"/>
                <a:gd name="T30" fmla="*/ 76 w 79"/>
                <a:gd name="T31" fmla="*/ 40 h 40"/>
                <a:gd name="T32" fmla="*/ 71 w 79"/>
                <a:gd name="T33" fmla="*/ 32 h 40"/>
                <a:gd name="T34" fmla="*/ 70 w 79"/>
                <a:gd name="T35" fmla="*/ 31 h 40"/>
                <a:gd name="T36" fmla="*/ 66 w 79"/>
                <a:gd name="T37" fmla="*/ 30 h 40"/>
                <a:gd name="T38" fmla="*/ 62 w 79"/>
                <a:gd name="T39" fmla="*/ 27 h 40"/>
                <a:gd name="T40" fmla="*/ 58 w 79"/>
                <a:gd name="T41" fmla="*/ 25 h 40"/>
                <a:gd name="T42" fmla="*/ 46 w 79"/>
                <a:gd name="T43" fmla="*/ 19 h 40"/>
                <a:gd name="T44" fmla="*/ 33 w 79"/>
                <a:gd name="T45" fmla="*/ 14 h 40"/>
                <a:gd name="T46" fmla="*/ 21 w 79"/>
                <a:gd name="T47" fmla="*/ 10 h 40"/>
                <a:gd name="T48" fmla="*/ 11 w 79"/>
                <a:gd name="T49" fmla="*/ 6 h 40"/>
                <a:gd name="T50" fmla="*/ 3 w 79"/>
                <a:gd name="T51" fmla="*/ 4 h 40"/>
                <a:gd name="T52" fmla="*/ 0 w 79"/>
                <a:gd name="T53" fmla="*/ 2 h 40"/>
                <a:gd name="T54" fmla="*/ 0 w 79"/>
                <a:gd name="T5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40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1" y="8"/>
                  </a:lnTo>
                  <a:lnTo>
                    <a:pt x="34" y="12"/>
                  </a:lnTo>
                  <a:lnTo>
                    <a:pt x="47" y="17"/>
                  </a:lnTo>
                  <a:lnTo>
                    <a:pt x="59" y="22"/>
                  </a:lnTo>
                  <a:lnTo>
                    <a:pt x="66" y="26"/>
                  </a:lnTo>
                  <a:lnTo>
                    <a:pt x="70" y="29"/>
                  </a:lnTo>
                  <a:lnTo>
                    <a:pt x="73" y="31"/>
                  </a:lnTo>
                  <a:lnTo>
                    <a:pt x="79" y="39"/>
                  </a:lnTo>
                  <a:lnTo>
                    <a:pt x="76" y="40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6" y="30"/>
                  </a:lnTo>
                  <a:lnTo>
                    <a:pt x="62" y="27"/>
                  </a:lnTo>
                  <a:lnTo>
                    <a:pt x="58" y="25"/>
                  </a:lnTo>
                  <a:lnTo>
                    <a:pt x="46" y="19"/>
                  </a:lnTo>
                  <a:lnTo>
                    <a:pt x="33" y="14"/>
                  </a:lnTo>
                  <a:lnTo>
                    <a:pt x="21" y="10"/>
                  </a:lnTo>
                  <a:lnTo>
                    <a:pt x="11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01"/>
            <p:cNvSpPr>
              <a:spLocks noEditPoints="1"/>
            </p:cNvSpPr>
            <p:nvPr/>
          </p:nvSpPr>
          <p:spPr bwMode="auto">
            <a:xfrm>
              <a:off x="7431088" y="3187701"/>
              <a:ext cx="131763" cy="73025"/>
            </a:xfrm>
            <a:custGeom>
              <a:avLst/>
              <a:gdLst>
                <a:gd name="T0" fmla="*/ 79 w 83"/>
                <a:gd name="T1" fmla="*/ 41 h 46"/>
                <a:gd name="T2" fmla="*/ 77 w 83"/>
                <a:gd name="T3" fmla="*/ 38 h 46"/>
                <a:gd name="T4" fmla="*/ 74 w 83"/>
                <a:gd name="T5" fmla="*/ 34 h 46"/>
                <a:gd name="T6" fmla="*/ 72 w 83"/>
                <a:gd name="T7" fmla="*/ 33 h 46"/>
                <a:gd name="T8" fmla="*/ 70 w 83"/>
                <a:gd name="T9" fmla="*/ 32 h 46"/>
                <a:gd name="T10" fmla="*/ 69 w 83"/>
                <a:gd name="T11" fmla="*/ 32 h 46"/>
                <a:gd name="T12" fmla="*/ 65 w 83"/>
                <a:gd name="T13" fmla="*/ 29 h 46"/>
                <a:gd name="T14" fmla="*/ 65 w 83"/>
                <a:gd name="T15" fmla="*/ 29 h 46"/>
                <a:gd name="T16" fmla="*/ 41 w 83"/>
                <a:gd name="T17" fmla="*/ 18 h 46"/>
                <a:gd name="T18" fmla="*/ 44 w 83"/>
                <a:gd name="T19" fmla="*/ 20 h 46"/>
                <a:gd name="T20" fmla="*/ 24 w 83"/>
                <a:gd name="T21" fmla="*/ 12 h 46"/>
                <a:gd name="T22" fmla="*/ 32 w 83"/>
                <a:gd name="T23" fmla="*/ 15 h 46"/>
                <a:gd name="T24" fmla="*/ 11 w 83"/>
                <a:gd name="T25" fmla="*/ 7 h 46"/>
                <a:gd name="T26" fmla="*/ 19 w 83"/>
                <a:gd name="T27" fmla="*/ 11 h 46"/>
                <a:gd name="T28" fmla="*/ 3 w 83"/>
                <a:gd name="T29" fmla="*/ 4 h 46"/>
                <a:gd name="T30" fmla="*/ 10 w 83"/>
                <a:gd name="T31" fmla="*/ 7 h 46"/>
                <a:gd name="T32" fmla="*/ 3 w 83"/>
                <a:gd name="T33" fmla="*/ 4 h 46"/>
                <a:gd name="T34" fmla="*/ 3 w 83"/>
                <a:gd name="T35" fmla="*/ 1 h 46"/>
                <a:gd name="T36" fmla="*/ 3 w 83"/>
                <a:gd name="T37" fmla="*/ 1 h 46"/>
                <a:gd name="T38" fmla="*/ 3 w 83"/>
                <a:gd name="T39" fmla="*/ 1 h 46"/>
                <a:gd name="T40" fmla="*/ 5 w 83"/>
                <a:gd name="T41" fmla="*/ 1 h 46"/>
                <a:gd name="T42" fmla="*/ 9 w 83"/>
                <a:gd name="T43" fmla="*/ 3 h 46"/>
                <a:gd name="T44" fmla="*/ 19 w 83"/>
                <a:gd name="T45" fmla="*/ 7 h 46"/>
                <a:gd name="T46" fmla="*/ 43 w 83"/>
                <a:gd name="T47" fmla="*/ 16 h 46"/>
                <a:gd name="T48" fmla="*/ 68 w 83"/>
                <a:gd name="T49" fmla="*/ 28 h 46"/>
                <a:gd name="T50" fmla="*/ 77 w 83"/>
                <a:gd name="T51" fmla="*/ 33 h 46"/>
                <a:gd name="T52" fmla="*/ 78 w 83"/>
                <a:gd name="T53" fmla="*/ 46 h 46"/>
                <a:gd name="T54" fmla="*/ 73 w 83"/>
                <a:gd name="T55" fmla="*/ 35 h 46"/>
                <a:gd name="T56" fmla="*/ 70 w 83"/>
                <a:gd name="T57" fmla="*/ 35 h 46"/>
                <a:gd name="T58" fmla="*/ 66 w 83"/>
                <a:gd name="T59" fmla="*/ 33 h 46"/>
                <a:gd name="T60" fmla="*/ 58 w 83"/>
                <a:gd name="T61" fmla="*/ 29 h 46"/>
                <a:gd name="T62" fmla="*/ 35 w 83"/>
                <a:gd name="T63" fmla="*/ 20 h 46"/>
                <a:gd name="T64" fmla="*/ 10 w 83"/>
                <a:gd name="T65" fmla="*/ 11 h 46"/>
                <a:gd name="T66" fmla="*/ 3 w 83"/>
                <a:gd name="T67" fmla="*/ 9 h 46"/>
                <a:gd name="T68" fmla="*/ 0 w 83"/>
                <a:gd name="T6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46">
                  <a:moveTo>
                    <a:pt x="77" y="38"/>
                  </a:moveTo>
                  <a:lnTo>
                    <a:pt x="79" y="41"/>
                  </a:lnTo>
                  <a:lnTo>
                    <a:pt x="79" y="41"/>
                  </a:lnTo>
                  <a:lnTo>
                    <a:pt x="77" y="38"/>
                  </a:lnTo>
                  <a:close/>
                  <a:moveTo>
                    <a:pt x="72" y="33"/>
                  </a:moveTo>
                  <a:lnTo>
                    <a:pt x="74" y="34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69" y="32"/>
                  </a:moveTo>
                  <a:lnTo>
                    <a:pt x="70" y="32"/>
                  </a:lnTo>
                  <a:lnTo>
                    <a:pt x="69" y="32"/>
                  </a:lnTo>
                  <a:lnTo>
                    <a:pt x="69" y="32"/>
                  </a:lnTo>
                  <a:close/>
                  <a:moveTo>
                    <a:pt x="60" y="26"/>
                  </a:moveTo>
                  <a:lnTo>
                    <a:pt x="65" y="29"/>
                  </a:lnTo>
                  <a:lnTo>
                    <a:pt x="68" y="30"/>
                  </a:lnTo>
                  <a:lnTo>
                    <a:pt x="65" y="29"/>
                  </a:lnTo>
                  <a:lnTo>
                    <a:pt x="60" y="26"/>
                  </a:lnTo>
                  <a:close/>
                  <a:moveTo>
                    <a:pt x="41" y="18"/>
                  </a:moveTo>
                  <a:lnTo>
                    <a:pt x="45" y="20"/>
                  </a:lnTo>
                  <a:lnTo>
                    <a:pt x="44" y="20"/>
                  </a:lnTo>
                  <a:lnTo>
                    <a:pt x="41" y="18"/>
                  </a:lnTo>
                  <a:close/>
                  <a:moveTo>
                    <a:pt x="24" y="12"/>
                  </a:moveTo>
                  <a:lnTo>
                    <a:pt x="34" y="16"/>
                  </a:lnTo>
                  <a:lnTo>
                    <a:pt x="32" y="15"/>
                  </a:lnTo>
                  <a:lnTo>
                    <a:pt x="24" y="12"/>
                  </a:lnTo>
                  <a:close/>
                  <a:moveTo>
                    <a:pt x="11" y="7"/>
                  </a:moveTo>
                  <a:lnTo>
                    <a:pt x="21" y="11"/>
                  </a:lnTo>
                  <a:lnTo>
                    <a:pt x="19" y="11"/>
                  </a:lnTo>
                  <a:lnTo>
                    <a:pt x="11" y="7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3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4" y="8"/>
                  </a:lnTo>
                  <a:lnTo>
                    <a:pt x="43" y="16"/>
                  </a:lnTo>
                  <a:lnTo>
                    <a:pt x="61" y="24"/>
                  </a:lnTo>
                  <a:lnTo>
                    <a:pt x="68" y="28"/>
                  </a:lnTo>
                  <a:lnTo>
                    <a:pt x="73" y="30"/>
                  </a:lnTo>
                  <a:lnTo>
                    <a:pt x="77" y="33"/>
                  </a:lnTo>
                  <a:lnTo>
                    <a:pt x="83" y="42"/>
                  </a:lnTo>
                  <a:lnTo>
                    <a:pt x="78" y="46"/>
                  </a:lnTo>
                  <a:lnTo>
                    <a:pt x="72" y="37"/>
                  </a:lnTo>
                  <a:lnTo>
                    <a:pt x="73" y="35"/>
                  </a:lnTo>
                  <a:lnTo>
                    <a:pt x="72" y="37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6" y="33"/>
                  </a:lnTo>
                  <a:lnTo>
                    <a:pt x="62" y="32"/>
                  </a:lnTo>
                  <a:lnTo>
                    <a:pt x="58" y="29"/>
                  </a:lnTo>
                  <a:lnTo>
                    <a:pt x="47" y="25"/>
                  </a:lnTo>
                  <a:lnTo>
                    <a:pt x="35" y="20"/>
                  </a:lnTo>
                  <a:lnTo>
                    <a:pt x="22" y="15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02"/>
            <p:cNvSpPr>
              <a:spLocks/>
            </p:cNvSpPr>
            <p:nvPr/>
          </p:nvSpPr>
          <p:spPr bwMode="auto">
            <a:xfrm>
              <a:off x="7550151" y="3232151"/>
              <a:ext cx="17463" cy="9525"/>
            </a:xfrm>
            <a:custGeom>
              <a:avLst/>
              <a:gdLst>
                <a:gd name="T0" fmla="*/ 11 w 11"/>
                <a:gd name="T1" fmla="*/ 0 h 6"/>
                <a:gd name="T2" fmla="*/ 11 w 11"/>
                <a:gd name="T3" fmla="*/ 4 h 6"/>
                <a:gd name="T4" fmla="*/ 11 w 11"/>
                <a:gd name="T5" fmla="*/ 4 h 6"/>
                <a:gd name="T6" fmla="*/ 10 w 11"/>
                <a:gd name="T7" fmla="*/ 4 h 6"/>
                <a:gd name="T8" fmla="*/ 7 w 11"/>
                <a:gd name="T9" fmla="*/ 4 h 6"/>
                <a:gd name="T10" fmla="*/ 6 w 11"/>
                <a:gd name="T11" fmla="*/ 5 h 6"/>
                <a:gd name="T12" fmla="*/ 4 w 11"/>
                <a:gd name="T13" fmla="*/ 6 h 6"/>
                <a:gd name="T14" fmla="*/ 3 w 11"/>
                <a:gd name="T15" fmla="*/ 6 h 6"/>
                <a:gd name="T16" fmla="*/ 0 w 11"/>
                <a:gd name="T17" fmla="*/ 6 h 6"/>
                <a:gd name="T18" fmla="*/ 2 w 11"/>
                <a:gd name="T19" fmla="*/ 4 h 6"/>
                <a:gd name="T20" fmla="*/ 3 w 11"/>
                <a:gd name="T21" fmla="*/ 2 h 6"/>
                <a:gd name="T22" fmla="*/ 4 w 11"/>
                <a:gd name="T23" fmla="*/ 2 h 6"/>
                <a:gd name="T24" fmla="*/ 6 w 11"/>
                <a:gd name="T25" fmla="*/ 1 h 6"/>
                <a:gd name="T26" fmla="*/ 8 w 11"/>
                <a:gd name="T27" fmla="*/ 1 h 6"/>
                <a:gd name="T28" fmla="*/ 10 w 11"/>
                <a:gd name="T29" fmla="*/ 1 h 6"/>
                <a:gd name="T30" fmla="*/ 11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03"/>
            <p:cNvSpPr>
              <a:spLocks noEditPoints="1"/>
            </p:cNvSpPr>
            <p:nvPr/>
          </p:nvSpPr>
          <p:spPr bwMode="auto">
            <a:xfrm>
              <a:off x="7546976" y="3228976"/>
              <a:ext cx="22225" cy="17463"/>
            </a:xfrm>
            <a:custGeom>
              <a:avLst/>
              <a:gdLst>
                <a:gd name="T0" fmla="*/ 10 w 14"/>
                <a:gd name="T1" fmla="*/ 4 h 11"/>
                <a:gd name="T2" fmla="*/ 9 w 14"/>
                <a:gd name="T3" fmla="*/ 4 h 11"/>
                <a:gd name="T4" fmla="*/ 9 w 14"/>
                <a:gd name="T5" fmla="*/ 4 h 11"/>
                <a:gd name="T6" fmla="*/ 9 w 14"/>
                <a:gd name="T7" fmla="*/ 4 h 11"/>
                <a:gd name="T8" fmla="*/ 10 w 14"/>
                <a:gd name="T9" fmla="*/ 4 h 11"/>
                <a:gd name="T10" fmla="*/ 14 w 14"/>
                <a:gd name="T11" fmla="*/ 0 h 11"/>
                <a:gd name="T12" fmla="*/ 14 w 14"/>
                <a:gd name="T13" fmla="*/ 2 h 11"/>
                <a:gd name="T14" fmla="*/ 14 w 14"/>
                <a:gd name="T15" fmla="*/ 6 h 11"/>
                <a:gd name="T16" fmla="*/ 14 w 14"/>
                <a:gd name="T17" fmla="*/ 6 h 11"/>
                <a:gd name="T18" fmla="*/ 14 w 14"/>
                <a:gd name="T19" fmla="*/ 7 h 11"/>
                <a:gd name="T20" fmla="*/ 14 w 14"/>
                <a:gd name="T21" fmla="*/ 7 h 11"/>
                <a:gd name="T22" fmla="*/ 14 w 14"/>
                <a:gd name="T23" fmla="*/ 7 h 11"/>
                <a:gd name="T24" fmla="*/ 13 w 14"/>
                <a:gd name="T25" fmla="*/ 7 h 11"/>
                <a:gd name="T26" fmla="*/ 13 w 14"/>
                <a:gd name="T27" fmla="*/ 7 h 11"/>
                <a:gd name="T28" fmla="*/ 13 w 14"/>
                <a:gd name="T29" fmla="*/ 7 h 11"/>
                <a:gd name="T30" fmla="*/ 13 w 14"/>
                <a:gd name="T31" fmla="*/ 7 h 11"/>
                <a:gd name="T32" fmla="*/ 13 w 14"/>
                <a:gd name="T33" fmla="*/ 7 h 11"/>
                <a:gd name="T34" fmla="*/ 12 w 14"/>
                <a:gd name="T35" fmla="*/ 7 h 11"/>
                <a:gd name="T36" fmla="*/ 9 w 14"/>
                <a:gd name="T37" fmla="*/ 8 h 11"/>
                <a:gd name="T38" fmla="*/ 8 w 14"/>
                <a:gd name="T39" fmla="*/ 8 h 11"/>
                <a:gd name="T40" fmla="*/ 9 w 14"/>
                <a:gd name="T41" fmla="*/ 11 h 11"/>
                <a:gd name="T42" fmla="*/ 5 w 14"/>
                <a:gd name="T43" fmla="*/ 9 h 11"/>
                <a:gd name="T44" fmla="*/ 2 w 14"/>
                <a:gd name="T45" fmla="*/ 9 h 11"/>
                <a:gd name="T46" fmla="*/ 0 w 14"/>
                <a:gd name="T47" fmla="*/ 9 h 11"/>
                <a:gd name="T48" fmla="*/ 1 w 14"/>
                <a:gd name="T49" fmla="*/ 7 h 11"/>
                <a:gd name="T50" fmla="*/ 2 w 14"/>
                <a:gd name="T51" fmla="*/ 6 h 11"/>
                <a:gd name="T52" fmla="*/ 4 w 14"/>
                <a:gd name="T53" fmla="*/ 3 h 11"/>
                <a:gd name="T54" fmla="*/ 6 w 14"/>
                <a:gd name="T55" fmla="*/ 3 h 11"/>
                <a:gd name="T56" fmla="*/ 8 w 14"/>
                <a:gd name="T57" fmla="*/ 2 h 11"/>
                <a:gd name="T58" fmla="*/ 10 w 14"/>
                <a:gd name="T59" fmla="*/ 2 h 11"/>
                <a:gd name="T60" fmla="*/ 12 w 14"/>
                <a:gd name="T61" fmla="*/ 0 h 11"/>
                <a:gd name="T62" fmla="*/ 13 w 14"/>
                <a:gd name="T63" fmla="*/ 0 h 11"/>
                <a:gd name="T64" fmla="*/ 14 w 14"/>
                <a:gd name="T6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1">
                  <a:moveTo>
                    <a:pt x="10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4" y="0"/>
                  </a:moveTo>
                  <a:lnTo>
                    <a:pt x="14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704"/>
            <p:cNvSpPr>
              <a:spLocks/>
            </p:cNvSpPr>
            <p:nvPr/>
          </p:nvSpPr>
          <p:spPr bwMode="auto">
            <a:xfrm>
              <a:off x="7412038" y="3325813"/>
              <a:ext cx="36513" cy="169863"/>
            </a:xfrm>
            <a:custGeom>
              <a:avLst/>
              <a:gdLst>
                <a:gd name="T0" fmla="*/ 19 w 23"/>
                <a:gd name="T1" fmla="*/ 0 h 107"/>
                <a:gd name="T2" fmla="*/ 23 w 23"/>
                <a:gd name="T3" fmla="*/ 0 h 107"/>
                <a:gd name="T4" fmla="*/ 4 w 23"/>
                <a:gd name="T5" fmla="*/ 62 h 107"/>
                <a:gd name="T6" fmla="*/ 23 w 23"/>
                <a:gd name="T7" fmla="*/ 104 h 107"/>
                <a:gd name="T8" fmla="*/ 12 w 23"/>
                <a:gd name="T9" fmla="*/ 107 h 107"/>
                <a:gd name="T10" fmla="*/ 12 w 23"/>
                <a:gd name="T11" fmla="*/ 104 h 107"/>
                <a:gd name="T12" fmla="*/ 19 w 23"/>
                <a:gd name="T13" fmla="*/ 102 h 107"/>
                <a:gd name="T14" fmla="*/ 0 w 23"/>
                <a:gd name="T15" fmla="*/ 62 h 107"/>
                <a:gd name="T16" fmla="*/ 19 w 2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07">
                  <a:moveTo>
                    <a:pt x="19" y="0"/>
                  </a:moveTo>
                  <a:lnTo>
                    <a:pt x="23" y="0"/>
                  </a:lnTo>
                  <a:lnTo>
                    <a:pt x="4" y="62"/>
                  </a:lnTo>
                  <a:lnTo>
                    <a:pt x="23" y="104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9" y="102"/>
                  </a:lnTo>
                  <a:lnTo>
                    <a:pt x="0" y="6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05"/>
            <p:cNvSpPr>
              <a:spLocks noEditPoints="1"/>
            </p:cNvSpPr>
            <p:nvPr/>
          </p:nvSpPr>
          <p:spPr bwMode="auto">
            <a:xfrm>
              <a:off x="7408863" y="3321051"/>
              <a:ext cx="44450" cy="179388"/>
            </a:xfrm>
            <a:custGeom>
              <a:avLst/>
              <a:gdLst>
                <a:gd name="T0" fmla="*/ 23 w 28"/>
                <a:gd name="T1" fmla="*/ 4 h 113"/>
                <a:gd name="T2" fmla="*/ 4 w 28"/>
                <a:gd name="T3" fmla="*/ 65 h 113"/>
                <a:gd name="T4" fmla="*/ 24 w 28"/>
                <a:gd name="T5" fmla="*/ 106 h 113"/>
                <a:gd name="T6" fmla="*/ 15 w 28"/>
                <a:gd name="T7" fmla="*/ 109 h 113"/>
                <a:gd name="T8" fmla="*/ 24 w 28"/>
                <a:gd name="T9" fmla="*/ 106 h 113"/>
                <a:gd name="T10" fmla="*/ 4 w 28"/>
                <a:gd name="T11" fmla="*/ 65 h 113"/>
                <a:gd name="T12" fmla="*/ 23 w 28"/>
                <a:gd name="T13" fmla="*/ 4 h 113"/>
                <a:gd name="T14" fmla="*/ 23 w 28"/>
                <a:gd name="T15" fmla="*/ 4 h 113"/>
                <a:gd name="T16" fmla="*/ 21 w 28"/>
                <a:gd name="T17" fmla="*/ 0 h 113"/>
                <a:gd name="T18" fmla="*/ 27 w 28"/>
                <a:gd name="T19" fmla="*/ 3 h 113"/>
                <a:gd name="T20" fmla="*/ 7 w 28"/>
                <a:gd name="T21" fmla="*/ 65 h 113"/>
                <a:gd name="T22" fmla="*/ 28 w 28"/>
                <a:gd name="T23" fmla="*/ 109 h 113"/>
                <a:gd name="T24" fmla="*/ 14 w 28"/>
                <a:gd name="T25" fmla="*/ 113 h 113"/>
                <a:gd name="T26" fmla="*/ 12 w 28"/>
                <a:gd name="T27" fmla="*/ 111 h 113"/>
                <a:gd name="T28" fmla="*/ 12 w 28"/>
                <a:gd name="T29" fmla="*/ 107 h 113"/>
                <a:gd name="T30" fmla="*/ 11 w 28"/>
                <a:gd name="T31" fmla="*/ 106 h 113"/>
                <a:gd name="T32" fmla="*/ 19 w 28"/>
                <a:gd name="T33" fmla="*/ 105 h 113"/>
                <a:gd name="T34" fmla="*/ 0 w 28"/>
                <a:gd name="T35" fmla="*/ 65 h 113"/>
                <a:gd name="T36" fmla="*/ 21 w 28"/>
                <a:gd name="T3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13">
                  <a:moveTo>
                    <a:pt x="23" y="4"/>
                  </a:moveTo>
                  <a:lnTo>
                    <a:pt x="4" y="65"/>
                  </a:lnTo>
                  <a:lnTo>
                    <a:pt x="24" y="106"/>
                  </a:lnTo>
                  <a:lnTo>
                    <a:pt x="15" y="109"/>
                  </a:lnTo>
                  <a:lnTo>
                    <a:pt x="24" y="106"/>
                  </a:lnTo>
                  <a:lnTo>
                    <a:pt x="4" y="65"/>
                  </a:lnTo>
                  <a:lnTo>
                    <a:pt x="23" y="4"/>
                  </a:lnTo>
                  <a:lnTo>
                    <a:pt x="23" y="4"/>
                  </a:lnTo>
                  <a:close/>
                  <a:moveTo>
                    <a:pt x="21" y="0"/>
                  </a:moveTo>
                  <a:lnTo>
                    <a:pt x="27" y="3"/>
                  </a:lnTo>
                  <a:lnTo>
                    <a:pt x="7" y="65"/>
                  </a:lnTo>
                  <a:lnTo>
                    <a:pt x="28" y="109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12" y="107"/>
                  </a:lnTo>
                  <a:lnTo>
                    <a:pt x="11" y="106"/>
                  </a:lnTo>
                  <a:lnTo>
                    <a:pt x="19" y="105"/>
                  </a:lnTo>
                  <a:lnTo>
                    <a:pt x="0" y="6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06"/>
            <p:cNvSpPr>
              <a:spLocks/>
            </p:cNvSpPr>
            <p:nvPr/>
          </p:nvSpPr>
          <p:spPr bwMode="auto">
            <a:xfrm>
              <a:off x="7466013" y="3322638"/>
              <a:ext cx="39688" cy="168275"/>
            </a:xfrm>
            <a:custGeom>
              <a:avLst/>
              <a:gdLst>
                <a:gd name="T0" fmla="*/ 0 w 25"/>
                <a:gd name="T1" fmla="*/ 0 h 106"/>
                <a:gd name="T2" fmla="*/ 2 w 25"/>
                <a:gd name="T3" fmla="*/ 0 h 106"/>
                <a:gd name="T4" fmla="*/ 2 w 25"/>
                <a:gd name="T5" fmla="*/ 64 h 106"/>
                <a:gd name="T6" fmla="*/ 25 w 25"/>
                <a:gd name="T7" fmla="*/ 100 h 106"/>
                <a:gd name="T8" fmla="*/ 12 w 25"/>
                <a:gd name="T9" fmla="*/ 106 h 106"/>
                <a:gd name="T10" fmla="*/ 10 w 25"/>
                <a:gd name="T11" fmla="*/ 104 h 106"/>
                <a:gd name="T12" fmla="*/ 19 w 25"/>
                <a:gd name="T13" fmla="*/ 98 h 106"/>
                <a:gd name="T14" fmla="*/ 0 w 25"/>
                <a:gd name="T15" fmla="*/ 66 h 106"/>
                <a:gd name="T16" fmla="*/ 0 w 2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6">
                  <a:moveTo>
                    <a:pt x="0" y="0"/>
                  </a:moveTo>
                  <a:lnTo>
                    <a:pt x="2" y="0"/>
                  </a:lnTo>
                  <a:lnTo>
                    <a:pt x="2" y="64"/>
                  </a:lnTo>
                  <a:lnTo>
                    <a:pt x="25" y="100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19" y="98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07"/>
            <p:cNvSpPr>
              <a:spLocks noEditPoints="1"/>
            </p:cNvSpPr>
            <p:nvPr/>
          </p:nvSpPr>
          <p:spPr bwMode="auto">
            <a:xfrm>
              <a:off x="7464426" y="3321051"/>
              <a:ext cx="42863" cy="173038"/>
            </a:xfrm>
            <a:custGeom>
              <a:avLst/>
              <a:gdLst>
                <a:gd name="T0" fmla="*/ 23 w 27"/>
                <a:gd name="T1" fmla="*/ 101 h 109"/>
                <a:gd name="T2" fmla="*/ 14 w 27"/>
                <a:gd name="T3" fmla="*/ 105 h 109"/>
                <a:gd name="T4" fmla="*/ 14 w 27"/>
                <a:gd name="T5" fmla="*/ 105 h 109"/>
                <a:gd name="T6" fmla="*/ 23 w 27"/>
                <a:gd name="T7" fmla="*/ 101 h 109"/>
                <a:gd name="T8" fmla="*/ 23 w 27"/>
                <a:gd name="T9" fmla="*/ 101 h 109"/>
                <a:gd name="T10" fmla="*/ 0 w 27"/>
                <a:gd name="T11" fmla="*/ 0 h 109"/>
                <a:gd name="T12" fmla="*/ 5 w 27"/>
                <a:gd name="T13" fmla="*/ 0 h 109"/>
                <a:gd name="T14" fmla="*/ 5 w 27"/>
                <a:gd name="T15" fmla="*/ 65 h 109"/>
                <a:gd name="T16" fmla="*/ 27 w 27"/>
                <a:gd name="T17" fmla="*/ 102 h 109"/>
                <a:gd name="T18" fmla="*/ 13 w 27"/>
                <a:gd name="T19" fmla="*/ 109 h 109"/>
                <a:gd name="T20" fmla="*/ 10 w 27"/>
                <a:gd name="T21" fmla="*/ 105 h 109"/>
                <a:gd name="T22" fmla="*/ 10 w 27"/>
                <a:gd name="T23" fmla="*/ 103 h 109"/>
                <a:gd name="T24" fmla="*/ 19 w 27"/>
                <a:gd name="T25" fmla="*/ 99 h 109"/>
                <a:gd name="T26" fmla="*/ 0 w 27"/>
                <a:gd name="T27" fmla="*/ 67 h 109"/>
                <a:gd name="T28" fmla="*/ 0 w 27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09">
                  <a:moveTo>
                    <a:pt x="23" y="101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23" y="101"/>
                  </a:lnTo>
                  <a:lnTo>
                    <a:pt x="23" y="101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65"/>
                  </a:lnTo>
                  <a:lnTo>
                    <a:pt x="27" y="102"/>
                  </a:lnTo>
                  <a:lnTo>
                    <a:pt x="13" y="109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9" y="9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385560" y="2975777"/>
            <a:ext cx="2150881" cy="3326751"/>
            <a:chOff x="6875463" y="580231"/>
            <a:chExt cx="407988" cy="63103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1" name="Freeform 2221"/>
            <p:cNvSpPr>
              <a:spLocks/>
            </p:cNvSpPr>
            <p:nvPr/>
          </p:nvSpPr>
          <p:spPr bwMode="auto">
            <a:xfrm>
              <a:off x="7105651" y="619125"/>
              <a:ext cx="168275" cy="173038"/>
            </a:xfrm>
            <a:custGeom>
              <a:avLst/>
              <a:gdLst>
                <a:gd name="T0" fmla="*/ 105 w 106"/>
                <a:gd name="T1" fmla="*/ 0 h 109"/>
                <a:gd name="T2" fmla="*/ 105 w 106"/>
                <a:gd name="T3" fmla="*/ 1 h 109"/>
                <a:gd name="T4" fmla="*/ 106 w 106"/>
                <a:gd name="T5" fmla="*/ 1 h 109"/>
                <a:gd name="T6" fmla="*/ 106 w 106"/>
                <a:gd name="T7" fmla="*/ 3 h 109"/>
                <a:gd name="T8" fmla="*/ 91 w 106"/>
                <a:gd name="T9" fmla="*/ 22 h 109"/>
                <a:gd name="T10" fmla="*/ 3 w 106"/>
                <a:gd name="T11" fmla="*/ 109 h 109"/>
                <a:gd name="T12" fmla="*/ 2 w 106"/>
                <a:gd name="T13" fmla="*/ 109 h 109"/>
                <a:gd name="T14" fmla="*/ 0 w 106"/>
                <a:gd name="T15" fmla="*/ 109 h 109"/>
                <a:gd name="T16" fmla="*/ 0 w 106"/>
                <a:gd name="T17" fmla="*/ 107 h 109"/>
                <a:gd name="T18" fmla="*/ 0 w 106"/>
                <a:gd name="T19" fmla="*/ 106 h 109"/>
                <a:gd name="T20" fmla="*/ 88 w 106"/>
                <a:gd name="T21" fmla="*/ 20 h 109"/>
                <a:gd name="T22" fmla="*/ 104 w 106"/>
                <a:gd name="T23" fmla="*/ 1 h 109"/>
                <a:gd name="T24" fmla="*/ 104 w 106"/>
                <a:gd name="T25" fmla="*/ 1 h 109"/>
                <a:gd name="T26" fmla="*/ 105 w 106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09">
                  <a:moveTo>
                    <a:pt x="105" y="0"/>
                  </a:moveTo>
                  <a:lnTo>
                    <a:pt x="105" y="1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91" y="22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88" y="2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222"/>
            <p:cNvSpPr>
              <a:spLocks/>
            </p:cNvSpPr>
            <p:nvPr/>
          </p:nvSpPr>
          <p:spPr bwMode="auto">
            <a:xfrm>
              <a:off x="7102476" y="612775"/>
              <a:ext cx="174625" cy="180975"/>
            </a:xfrm>
            <a:custGeom>
              <a:avLst/>
              <a:gdLst>
                <a:gd name="T0" fmla="*/ 107 w 110"/>
                <a:gd name="T1" fmla="*/ 0 h 114"/>
                <a:gd name="T2" fmla="*/ 107 w 110"/>
                <a:gd name="T3" fmla="*/ 3 h 114"/>
                <a:gd name="T4" fmla="*/ 108 w 110"/>
                <a:gd name="T5" fmla="*/ 4 h 114"/>
                <a:gd name="T6" fmla="*/ 110 w 110"/>
                <a:gd name="T7" fmla="*/ 5 h 114"/>
                <a:gd name="T8" fmla="*/ 110 w 110"/>
                <a:gd name="T9" fmla="*/ 7 h 114"/>
                <a:gd name="T10" fmla="*/ 108 w 110"/>
                <a:gd name="T11" fmla="*/ 8 h 114"/>
                <a:gd name="T12" fmla="*/ 94 w 110"/>
                <a:gd name="T13" fmla="*/ 28 h 114"/>
                <a:gd name="T14" fmla="*/ 5 w 110"/>
                <a:gd name="T15" fmla="*/ 114 h 114"/>
                <a:gd name="T16" fmla="*/ 5 w 110"/>
                <a:gd name="T17" fmla="*/ 114 h 114"/>
                <a:gd name="T18" fmla="*/ 4 w 110"/>
                <a:gd name="T19" fmla="*/ 114 h 114"/>
                <a:gd name="T20" fmla="*/ 4 w 110"/>
                <a:gd name="T21" fmla="*/ 114 h 114"/>
                <a:gd name="T22" fmla="*/ 2 w 110"/>
                <a:gd name="T23" fmla="*/ 114 h 114"/>
                <a:gd name="T24" fmla="*/ 1 w 110"/>
                <a:gd name="T25" fmla="*/ 114 h 114"/>
                <a:gd name="T26" fmla="*/ 2 w 110"/>
                <a:gd name="T27" fmla="*/ 113 h 114"/>
                <a:gd name="T28" fmla="*/ 1 w 110"/>
                <a:gd name="T29" fmla="*/ 114 h 114"/>
                <a:gd name="T30" fmla="*/ 1 w 110"/>
                <a:gd name="T31" fmla="*/ 113 h 114"/>
                <a:gd name="T32" fmla="*/ 0 w 110"/>
                <a:gd name="T33" fmla="*/ 111 h 114"/>
                <a:gd name="T34" fmla="*/ 1 w 110"/>
                <a:gd name="T35" fmla="*/ 110 h 114"/>
                <a:gd name="T36" fmla="*/ 1 w 110"/>
                <a:gd name="T37" fmla="*/ 109 h 114"/>
                <a:gd name="T38" fmla="*/ 89 w 110"/>
                <a:gd name="T39" fmla="*/ 24 h 114"/>
                <a:gd name="T40" fmla="*/ 107 w 110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4">
                  <a:moveTo>
                    <a:pt x="107" y="0"/>
                  </a:moveTo>
                  <a:lnTo>
                    <a:pt x="107" y="3"/>
                  </a:lnTo>
                  <a:lnTo>
                    <a:pt x="108" y="4"/>
                  </a:lnTo>
                  <a:lnTo>
                    <a:pt x="110" y="5"/>
                  </a:lnTo>
                  <a:lnTo>
                    <a:pt x="110" y="7"/>
                  </a:lnTo>
                  <a:lnTo>
                    <a:pt x="108" y="8"/>
                  </a:lnTo>
                  <a:lnTo>
                    <a:pt x="94" y="28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4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0" y="111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89" y="2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223"/>
            <p:cNvSpPr>
              <a:spLocks/>
            </p:cNvSpPr>
            <p:nvPr/>
          </p:nvSpPr>
          <p:spPr bwMode="auto">
            <a:xfrm>
              <a:off x="7246938" y="631825"/>
              <a:ext cx="31750" cy="20638"/>
            </a:xfrm>
            <a:custGeom>
              <a:avLst/>
              <a:gdLst>
                <a:gd name="T0" fmla="*/ 19 w 20"/>
                <a:gd name="T1" fmla="*/ 0 h 13"/>
                <a:gd name="T2" fmla="*/ 20 w 20"/>
                <a:gd name="T3" fmla="*/ 1 h 13"/>
                <a:gd name="T4" fmla="*/ 20 w 20"/>
                <a:gd name="T5" fmla="*/ 3 h 13"/>
                <a:gd name="T6" fmla="*/ 20 w 20"/>
                <a:gd name="T7" fmla="*/ 3 h 13"/>
                <a:gd name="T8" fmla="*/ 12 w 20"/>
                <a:gd name="T9" fmla="*/ 8 h 13"/>
                <a:gd name="T10" fmla="*/ 19 w 20"/>
                <a:gd name="T11" fmla="*/ 5 h 13"/>
                <a:gd name="T12" fmla="*/ 19 w 20"/>
                <a:gd name="T13" fmla="*/ 5 h 13"/>
                <a:gd name="T14" fmla="*/ 20 w 20"/>
                <a:gd name="T15" fmla="*/ 5 h 13"/>
                <a:gd name="T16" fmla="*/ 20 w 20"/>
                <a:gd name="T17" fmla="*/ 7 h 13"/>
                <a:gd name="T18" fmla="*/ 20 w 20"/>
                <a:gd name="T19" fmla="*/ 8 h 13"/>
                <a:gd name="T20" fmla="*/ 19 w 20"/>
                <a:gd name="T21" fmla="*/ 8 h 13"/>
                <a:gd name="T22" fmla="*/ 2 w 20"/>
                <a:gd name="T23" fmla="*/ 13 h 13"/>
                <a:gd name="T24" fmla="*/ 0 w 20"/>
                <a:gd name="T25" fmla="*/ 10 h 13"/>
                <a:gd name="T26" fmla="*/ 17 w 20"/>
                <a:gd name="T27" fmla="*/ 0 h 13"/>
                <a:gd name="T28" fmla="*/ 19 w 20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2" y="8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224"/>
            <p:cNvSpPr>
              <a:spLocks noEditPoints="1"/>
            </p:cNvSpPr>
            <p:nvPr/>
          </p:nvSpPr>
          <p:spPr bwMode="auto">
            <a:xfrm>
              <a:off x="7245351" y="630238"/>
              <a:ext cx="34925" cy="26988"/>
            </a:xfrm>
            <a:custGeom>
              <a:avLst/>
              <a:gdLst>
                <a:gd name="T0" fmla="*/ 12 w 22"/>
                <a:gd name="T1" fmla="*/ 8 h 17"/>
                <a:gd name="T2" fmla="*/ 4 w 22"/>
                <a:gd name="T3" fmla="*/ 13 h 17"/>
                <a:gd name="T4" fmla="*/ 4 w 22"/>
                <a:gd name="T5" fmla="*/ 13 h 17"/>
                <a:gd name="T6" fmla="*/ 13 w 22"/>
                <a:gd name="T7" fmla="*/ 10 h 17"/>
                <a:gd name="T8" fmla="*/ 12 w 22"/>
                <a:gd name="T9" fmla="*/ 8 h 17"/>
                <a:gd name="T10" fmla="*/ 20 w 22"/>
                <a:gd name="T11" fmla="*/ 0 h 17"/>
                <a:gd name="T12" fmla="*/ 21 w 22"/>
                <a:gd name="T13" fmla="*/ 0 h 17"/>
                <a:gd name="T14" fmla="*/ 22 w 22"/>
                <a:gd name="T15" fmla="*/ 1 h 17"/>
                <a:gd name="T16" fmla="*/ 22 w 22"/>
                <a:gd name="T17" fmla="*/ 2 h 17"/>
                <a:gd name="T18" fmla="*/ 22 w 22"/>
                <a:gd name="T19" fmla="*/ 4 h 17"/>
                <a:gd name="T20" fmla="*/ 21 w 22"/>
                <a:gd name="T21" fmla="*/ 5 h 17"/>
                <a:gd name="T22" fmla="*/ 21 w 22"/>
                <a:gd name="T23" fmla="*/ 5 h 17"/>
                <a:gd name="T24" fmla="*/ 22 w 22"/>
                <a:gd name="T25" fmla="*/ 8 h 17"/>
                <a:gd name="T26" fmla="*/ 22 w 22"/>
                <a:gd name="T27" fmla="*/ 8 h 17"/>
                <a:gd name="T28" fmla="*/ 22 w 22"/>
                <a:gd name="T29" fmla="*/ 10 h 17"/>
                <a:gd name="T30" fmla="*/ 21 w 22"/>
                <a:gd name="T31" fmla="*/ 10 h 17"/>
                <a:gd name="T32" fmla="*/ 1 w 22"/>
                <a:gd name="T33" fmla="*/ 17 h 17"/>
                <a:gd name="T34" fmla="*/ 1 w 22"/>
                <a:gd name="T35" fmla="*/ 15 h 17"/>
                <a:gd name="T36" fmla="*/ 0 w 22"/>
                <a:gd name="T37" fmla="*/ 13 h 17"/>
                <a:gd name="T38" fmla="*/ 0 w 22"/>
                <a:gd name="T39" fmla="*/ 11 h 17"/>
                <a:gd name="T40" fmla="*/ 18 w 22"/>
                <a:gd name="T41" fmla="*/ 0 h 17"/>
                <a:gd name="T42" fmla="*/ 20 w 22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7">
                  <a:moveTo>
                    <a:pt x="12" y="8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13" y="10"/>
                  </a:lnTo>
                  <a:lnTo>
                    <a:pt x="12" y="8"/>
                  </a:lnTo>
                  <a:close/>
                  <a:moveTo>
                    <a:pt x="20" y="0"/>
                  </a:moveTo>
                  <a:lnTo>
                    <a:pt x="21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225"/>
            <p:cNvSpPr>
              <a:spLocks/>
            </p:cNvSpPr>
            <p:nvPr/>
          </p:nvSpPr>
          <p:spPr bwMode="auto">
            <a:xfrm>
              <a:off x="7246938" y="647700"/>
              <a:ext cx="33338" cy="6350"/>
            </a:xfrm>
            <a:custGeom>
              <a:avLst/>
              <a:gdLst>
                <a:gd name="T0" fmla="*/ 20 w 21"/>
                <a:gd name="T1" fmla="*/ 0 h 4"/>
                <a:gd name="T2" fmla="*/ 21 w 21"/>
                <a:gd name="T3" fmla="*/ 0 h 4"/>
                <a:gd name="T4" fmla="*/ 21 w 21"/>
                <a:gd name="T5" fmla="*/ 2 h 4"/>
                <a:gd name="T6" fmla="*/ 21 w 21"/>
                <a:gd name="T7" fmla="*/ 3 h 4"/>
                <a:gd name="T8" fmla="*/ 20 w 21"/>
                <a:gd name="T9" fmla="*/ 3 h 4"/>
                <a:gd name="T10" fmla="*/ 2 w 21"/>
                <a:gd name="T11" fmla="*/ 4 h 4"/>
                <a:gd name="T12" fmla="*/ 2 w 21"/>
                <a:gd name="T13" fmla="*/ 4 h 4"/>
                <a:gd name="T14" fmla="*/ 0 w 21"/>
                <a:gd name="T15" fmla="*/ 4 h 4"/>
                <a:gd name="T16" fmla="*/ 0 w 21"/>
                <a:gd name="T17" fmla="*/ 3 h 4"/>
                <a:gd name="T18" fmla="*/ 0 w 21"/>
                <a:gd name="T19" fmla="*/ 2 h 4"/>
                <a:gd name="T20" fmla="*/ 2 w 21"/>
                <a:gd name="T21" fmla="*/ 2 h 4"/>
                <a:gd name="T22" fmla="*/ 20 w 21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226"/>
            <p:cNvSpPr>
              <a:spLocks noEditPoints="1"/>
            </p:cNvSpPr>
            <p:nvPr/>
          </p:nvSpPr>
          <p:spPr bwMode="auto">
            <a:xfrm>
              <a:off x="7245351" y="646113"/>
              <a:ext cx="38100" cy="11113"/>
            </a:xfrm>
            <a:custGeom>
              <a:avLst/>
              <a:gdLst>
                <a:gd name="T0" fmla="*/ 3 w 24"/>
                <a:gd name="T1" fmla="*/ 4 h 7"/>
                <a:gd name="T2" fmla="*/ 1 w 24"/>
                <a:gd name="T3" fmla="*/ 4 h 7"/>
                <a:gd name="T4" fmla="*/ 3 w 24"/>
                <a:gd name="T5" fmla="*/ 4 h 7"/>
                <a:gd name="T6" fmla="*/ 3 w 24"/>
                <a:gd name="T7" fmla="*/ 4 h 7"/>
                <a:gd name="T8" fmla="*/ 3 w 24"/>
                <a:gd name="T9" fmla="*/ 4 h 7"/>
                <a:gd name="T10" fmla="*/ 21 w 24"/>
                <a:gd name="T11" fmla="*/ 0 h 7"/>
                <a:gd name="T12" fmla="*/ 24 w 24"/>
                <a:gd name="T13" fmla="*/ 0 h 7"/>
                <a:gd name="T14" fmla="*/ 24 w 24"/>
                <a:gd name="T15" fmla="*/ 3 h 7"/>
                <a:gd name="T16" fmla="*/ 24 w 24"/>
                <a:gd name="T17" fmla="*/ 3 h 7"/>
                <a:gd name="T18" fmla="*/ 24 w 24"/>
                <a:gd name="T19" fmla="*/ 5 h 7"/>
                <a:gd name="T20" fmla="*/ 21 w 24"/>
                <a:gd name="T21" fmla="*/ 5 h 7"/>
                <a:gd name="T22" fmla="*/ 3 w 24"/>
                <a:gd name="T23" fmla="*/ 7 h 7"/>
                <a:gd name="T24" fmla="*/ 3 w 24"/>
                <a:gd name="T25" fmla="*/ 7 h 7"/>
                <a:gd name="T26" fmla="*/ 0 w 24"/>
                <a:gd name="T27" fmla="*/ 7 h 7"/>
                <a:gd name="T28" fmla="*/ 0 w 24"/>
                <a:gd name="T29" fmla="*/ 4 h 7"/>
                <a:gd name="T30" fmla="*/ 0 w 24"/>
                <a:gd name="T31" fmla="*/ 4 h 7"/>
                <a:gd name="T32" fmla="*/ 0 w 24"/>
                <a:gd name="T33" fmla="*/ 4 h 7"/>
                <a:gd name="T34" fmla="*/ 0 w 24"/>
                <a:gd name="T35" fmla="*/ 1 h 7"/>
                <a:gd name="T36" fmla="*/ 3 w 24"/>
                <a:gd name="T37" fmla="*/ 1 h 7"/>
                <a:gd name="T38" fmla="*/ 21 w 24"/>
                <a:gd name="T39" fmla="*/ 0 h 7"/>
                <a:gd name="T40" fmla="*/ 21 w 24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7">
                  <a:moveTo>
                    <a:pt x="3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1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227"/>
            <p:cNvSpPr>
              <a:spLocks/>
            </p:cNvSpPr>
            <p:nvPr/>
          </p:nvSpPr>
          <p:spPr bwMode="auto">
            <a:xfrm>
              <a:off x="6880226" y="623888"/>
              <a:ext cx="150813" cy="176213"/>
            </a:xfrm>
            <a:custGeom>
              <a:avLst/>
              <a:gdLst>
                <a:gd name="T0" fmla="*/ 1 w 95"/>
                <a:gd name="T1" fmla="*/ 0 h 111"/>
                <a:gd name="T2" fmla="*/ 17 w 95"/>
                <a:gd name="T3" fmla="*/ 5 h 111"/>
                <a:gd name="T4" fmla="*/ 17 w 95"/>
                <a:gd name="T5" fmla="*/ 6 h 111"/>
                <a:gd name="T6" fmla="*/ 19 w 95"/>
                <a:gd name="T7" fmla="*/ 8 h 111"/>
                <a:gd name="T8" fmla="*/ 23 w 95"/>
                <a:gd name="T9" fmla="*/ 15 h 111"/>
                <a:gd name="T10" fmla="*/ 31 w 95"/>
                <a:gd name="T11" fmla="*/ 25 h 111"/>
                <a:gd name="T12" fmla="*/ 39 w 95"/>
                <a:gd name="T13" fmla="*/ 38 h 111"/>
                <a:gd name="T14" fmla="*/ 49 w 95"/>
                <a:gd name="T15" fmla="*/ 51 h 111"/>
                <a:gd name="T16" fmla="*/ 60 w 95"/>
                <a:gd name="T17" fmla="*/ 65 h 111"/>
                <a:gd name="T18" fmla="*/ 70 w 95"/>
                <a:gd name="T19" fmla="*/ 78 h 111"/>
                <a:gd name="T20" fmla="*/ 79 w 95"/>
                <a:gd name="T21" fmla="*/ 91 h 111"/>
                <a:gd name="T22" fmla="*/ 83 w 95"/>
                <a:gd name="T23" fmla="*/ 95 h 111"/>
                <a:gd name="T24" fmla="*/ 86 w 95"/>
                <a:gd name="T25" fmla="*/ 99 h 111"/>
                <a:gd name="T26" fmla="*/ 89 w 95"/>
                <a:gd name="T27" fmla="*/ 103 h 111"/>
                <a:gd name="T28" fmla="*/ 91 w 95"/>
                <a:gd name="T29" fmla="*/ 106 h 111"/>
                <a:gd name="T30" fmla="*/ 93 w 95"/>
                <a:gd name="T31" fmla="*/ 107 h 111"/>
                <a:gd name="T32" fmla="*/ 94 w 95"/>
                <a:gd name="T33" fmla="*/ 108 h 111"/>
                <a:gd name="T34" fmla="*/ 94 w 95"/>
                <a:gd name="T35" fmla="*/ 108 h 111"/>
                <a:gd name="T36" fmla="*/ 95 w 95"/>
                <a:gd name="T37" fmla="*/ 110 h 111"/>
                <a:gd name="T38" fmla="*/ 95 w 95"/>
                <a:gd name="T39" fmla="*/ 110 h 111"/>
                <a:gd name="T40" fmla="*/ 95 w 95"/>
                <a:gd name="T41" fmla="*/ 111 h 111"/>
                <a:gd name="T42" fmla="*/ 94 w 95"/>
                <a:gd name="T43" fmla="*/ 111 h 111"/>
                <a:gd name="T44" fmla="*/ 94 w 95"/>
                <a:gd name="T45" fmla="*/ 111 h 111"/>
                <a:gd name="T46" fmla="*/ 91 w 95"/>
                <a:gd name="T47" fmla="*/ 111 h 111"/>
                <a:gd name="T48" fmla="*/ 90 w 95"/>
                <a:gd name="T49" fmla="*/ 108 h 111"/>
                <a:gd name="T50" fmla="*/ 87 w 95"/>
                <a:gd name="T51" fmla="*/ 106 h 111"/>
                <a:gd name="T52" fmla="*/ 85 w 95"/>
                <a:gd name="T53" fmla="*/ 103 h 111"/>
                <a:gd name="T54" fmla="*/ 82 w 95"/>
                <a:gd name="T55" fmla="*/ 99 h 111"/>
                <a:gd name="T56" fmla="*/ 78 w 95"/>
                <a:gd name="T57" fmla="*/ 94 h 111"/>
                <a:gd name="T58" fmla="*/ 65 w 95"/>
                <a:gd name="T59" fmla="*/ 77 h 111"/>
                <a:gd name="T60" fmla="*/ 52 w 95"/>
                <a:gd name="T61" fmla="*/ 59 h 111"/>
                <a:gd name="T62" fmla="*/ 41 w 95"/>
                <a:gd name="T63" fmla="*/ 44 h 111"/>
                <a:gd name="T64" fmla="*/ 31 w 95"/>
                <a:gd name="T65" fmla="*/ 31 h 111"/>
                <a:gd name="T66" fmla="*/ 23 w 95"/>
                <a:gd name="T67" fmla="*/ 21 h 111"/>
                <a:gd name="T68" fmla="*/ 18 w 95"/>
                <a:gd name="T69" fmla="*/ 12 h 111"/>
                <a:gd name="T70" fmla="*/ 15 w 95"/>
                <a:gd name="T71" fmla="*/ 8 h 111"/>
                <a:gd name="T72" fmla="*/ 0 w 95"/>
                <a:gd name="T73" fmla="*/ 2 h 111"/>
                <a:gd name="T74" fmla="*/ 0 w 95"/>
                <a:gd name="T75" fmla="*/ 1 h 111"/>
                <a:gd name="T76" fmla="*/ 0 w 95"/>
                <a:gd name="T77" fmla="*/ 1 h 111"/>
                <a:gd name="T78" fmla="*/ 0 w 95"/>
                <a:gd name="T79" fmla="*/ 0 h 111"/>
                <a:gd name="T80" fmla="*/ 1 w 95"/>
                <a:gd name="T8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1">
                  <a:moveTo>
                    <a:pt x="1" y="0"/>
                  </a:moveTo>
                  <a:lnTo>
                    <a:pt x="17" y="5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31" y="25"/>
                  </a:lnTo>
                  <a:lnTo>
                    <a:pt x="39" y="38"/>
                  </a:lnTo>
                  <a:lnTo>
                    <a:pt x="49" y="51"/>
                  </a:lnTo>
                  <a:lnTo>
                    <a:pt x="60" y="65"/>
                  </a:lnTo>
                  <a:lnTo>
                    <a:pt x="70" y="78"/>
                  </a:lnTo>
                  <a:lnTo>
                    <a:pt x="79" y="91"/>
                  </a:lnTo>
                  <a:lnTo>
                    <a:pt x="83" y="95"/>
                  </a:lnTo>
                  <a:lnTo>
                    <a:pt x="86" y="99"/>
                  </a:lnTo>
                  <a:lnTo>
                    <a:pt x="89" y="103"/>
                  </a:lnTo>
                  <a:lnTo>
                    <a:pt x="91" y="106"/>
                  </a:lnTo>
                  <a:lnTo>
                    <a:pt x="93" y="107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7" y="106"/>
                  </a:lnTo>
                  <a:lnTo>
                    <a:pt x="85" y="103"/>
                  </a:lnTo>
                  <a:lnTo>
                    <a:pt x="82" y="99"/>
                  </a:lnTo>
                  <a:lnTo>
                    <a:pt x="78" y="94"/>
                  </a:lnTo>
                  <a:lnTo>
                    <a:pt x="65" y="77"/>
                  </a:lnTo>
                  <a:lnTo>
                    <a:pt x="52" y="59"/>
                  </a:lnTo>
                  <a:lnTo>
                    <a:pt x="41" y="44"/>
                  </a:lnTo>
                  <a:lnTo>
                    <a:pt x="31" y="31"/>
                  </a:lnTo>
                  <a:lnTo>
                    <a:pt x="23" y="21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228"/>
            <p:cNvSpPr>
              <a:spLocks/>
            </p:cNvSpPr>
            <p:nvPr/>
          </p:nvSpPr>
          <p:spPr bwMode="auto">
            <a:xfrm>
              <a:off x="6875463" y="620713"/>
              <a:ext cx="157163" cy="184150"/>
            </a:xfrm>
            <a:custGeom>
              <a:avLst/>
              <a:gdLst>
                <a:gd name="T0" fmla="*/ 4 w 99"/>
                <a:gd name="T1" fmla="*/ 0 h 116"/>
                <a:gd name="T2" fmla="*/ 4 w 99"/>
                <a:gd name="T3" fmla="*/ 0 h 116"/>
                <a:gd name="T4" fmla="*/ 21 w 99"/>
                <a:gd name="T5" fmla="*/ 6 h 116"/>
                <a:gd name="T6" fmla="*/ 21 w 99"/>
                <a:gd name="T7" fmla="*/ 7 h 116"/>
                <a:gd name="T8" fmla="*/ 21 w 99"/>
                <a:gd name="T9" fmla="*/ 7 h 116"/>
                <a:gd name="T10" fmla="*/ 22 w 99"/>
                <a:gd name="T11" fmla="*/ 10 h 116"/>
                <a:gd name="T12" fmla="*/ 27 w 99"/>
                <a:gd name="T13" fmla="*/ 16 h 116"/>
                <a:gd name="T14" fmla="*/ 35 w 99"/>
                <a:gd name="T15" fmla="*/ 27 h 116"/>
                <a:gd name="T16" fmla="*/ 43 w 99"/>
                <a:gd name="T17" fmla="*/ 38 h 116"/>
                <a:gd name="T18" fmla="*/ 54 w 99"/>
                <a:gd name="T19" fmla="*/ 51 h 116"/>
                <a:gd name="T20" fmla="*/ 64 w 99"/>
                <a:gd name="T21" fmla="*/ 66 h 116"/>
                <a:gd name="T22" fmla="*/ 75 w 99"/>
                <a:gd name="T23" fmla="*/ 80 h 116"/>
                <a:gd name="T24" fmla="*/ 84 w 99"/>
                <a:gd name="T25" fmla="*/ 92 h 116"/>
                <a:gd name="T26" fmla="*/ 88 w 99"/>
                <a:gd name="T27" fmla="*/ 97 h 116"/>
                <a:gd name="T28" fmla="*/ 90 w 99"/>
                <a:gd name="T29" fmla="*/ 101 h 116"/>
                <a:gd name="T30" fmla="*/ 93 w 99"/>
                <a:gd name="T31" fmla="*/ 105 h 116"/>
                <a:gd name="T32" fmla="*/ 96 w 99"/>
                <a:gd name="T33" fmla="*/ 108 h 116"/>
                <a:gd name="T34" fmla="*/ 97 w 99"/>
                <a:gd name="T35" fmla="*/ 109 h 116"/>
                <a:gd name="T36" fmla="*/ 98 w 99"/>
                <a:gd name="T37" fmla="*/ 109 h 116"/>
                <a:gd name="T38" fmla="*/ 98 w 99"/>
                <a:gd name="T39" fmla="*/ 109 h 116"/>
                <a:gd name="T40" fmla="*/ 99 w 99"/>
                <a:gd name="T41" fmla="*/ 110 h 116"/>
                <a:gd name="T42" fmla="*/ 99 w 99"/>
                <a:gd name="T43" fmla="*/ 110 h 116"/>
                <a:gd name="T44" fmla="*/ 99 w 99"/>
                <a:gd name="T45" fmla="*/ 112 h 116"/>
                <a:gd name="T46" fmla="*/ 99 w 99"/>
                <a:gd name="T47" fmla="*/ 113 h 116"/>
                <a:gd name="T48" fmla="*/ 98 w 99"/>
                <a:gd name="T49" fmla="*/ 114 h 116"/>
                <a:gd name="T50" fmla="*/ 97 w 99"/>
                <a:gd name="T51" fmla="*/ 116 h 116"/>
                <a:gd name="T52" fmla="*/ 96 w 99"/>
                <a:gd name="T53" fmla="*/ 114 h 116"/>
                <a:gd name="T54" fmla="*/ 97 w 99"/>
                <a:gd name="T55" fmla="*/ 113 h 116"/>
                <a:gd name="T56" fmla="*/ 96 w 99"/>
                <a:gd name="T57" fmla="*/ 114 h 116"/>
                <a:gd name="T58" fmla="*/ 94 w 99"/>
                <a:gd name="T59" fmla="*/ 113 h 116"/>
                <a:gd name="T60" fmla="*/ 92 w 99"/>
                <a:gd name="T61" fmla="*/ 112 h 116"/>
                <a:gd name="T62" fmla="*/ 89 w 99"/>
                <a:gd name="T63" fmla="*/ 109 h 116"/>
                <a:gd name="T64" fmla="*/ 86 w 99"/>
                <a:gd name="T65" fmla="*/ 105 h 116"/>
                <a:gd name="T66" fmla="*/ 84 w 99"/>
                <a:gd name="T67" fmla="*/ 101 h 116"/>
                <a:gd name="T68" fmla="*/ 80 w 99"/>
                <a:gd name="T69" fmla="*/ 97 h 116"/>
                <a:gd name="T70" fmla="*/ 67 w 99"/>
                <a:gd name="T71" fmla="*/ 80 h 116"/>
                <a:gd name="T72" fmla="*/ 54 w 99"/>
                <a:gd name="T73" fmla="*/ 62 h 116"/>
                <a:gd name="T74" fmla="*/ 43 w 99"/>
                <a:gd name="T75" fmla="*/ 48 h 116"/>
                <a:gd name="T76" fmla="*/ 34 w 99"/>
                <a:gd name="T77" fmla="*/ 34 h 116"/>
                <a:gd name="T78" fmla="*/ 26 w 99"/>
                <a:gd name="T79" fmla="*/ 24 h 116"/>
                <a:gd name="T80" fmla="*/ 20 w 99"/>
                <a:gd name="T81" fmla="*/ 16 h 116"/>
                <a:gd name="T82" fmla="*/ 17 w 99"/>
                <a:gd name="T83" fmla="*/ 11 h 116"/>
                <a:gd name="T84" fmla="*/ 3 w 99"/>
                <a:gd name="T85" fmla="*/ 6 h 116"/>
                <a:gd name="T86" fmla="*/ 1 w 99"/>
                <a:gd name="T87" fmla="*/ 4 h 116"/>
                <a:gd name="T88" fmla="*/ 0 w 99"/>
                <a:gd name="T89" fmla="*/ 3 h 116"/>
                <a:gd name="T90" fmla="*/ 0 w 99"/>
                <a:gd name="T91" fmla="*/ 2 h 116"/>
                <a:gd name="T92" fmla="*/ 1 w 99"/>
                <a:gd name="T93" fmla="*/ 0 h 116"/>
                <a:gd name="T94" fmla="*/ 4 w 99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116">
                  <a:moveTo>
                    <a:pt x="4" y="0"/>
                  </a:moveTo>
                  <a:lnTo>
                    <a:pt x="4" y="0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35" y="27"/>
                  </a:lnTo>
                  <a:lnTo>
                    <a:pt x="43" y="38"/>
                  </a:lnTo>
                  <a:lnTo>
                    <a:pt x="54" y="51"/>
                  </a:lnTo>
                  <a:lnTo>
                    <a:pt x="64" y="66"/>
                  </a:lnTo>
                  <a:lnTo>
                    <a:pt x="75" y="80"/>
                  </a:lnTo>
                  <a:lnTo>
                    <a:pt x="84" y="92"/>
                  </a:lnTo>
                  <a:lnTo>
                    <a:pt x="88" y="97"/>
                  </a:lnTo>
                  <a:lnTo>
                    <a:pt x="90" y="101"/>
                  </a:lnTo>
                  <a:lnTo>
                    <a:pt x="93" y="105"/>
                  </a:lnTo>
                  <a:lnTo>
                    <a:pt x="96" y="108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9" y="110"/>
                  </a:lnTo>
                  <a:lnTo>
                    <a:pt x="99" y="110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96" y="114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4" y="113"/>
                  </a:lnTo>
                  <a:lnTo>
                    <a:pt x="92" y="112"/>
                  </a:lnTo>
                  <a:lnTo>
                    <a:pt x="89" y="109"/>
                  </a:lnTo>
                  <a:lnTo>
                    <a:pt x="86" y="105"/>
                  </a:lnTo>
                  <a:lnTo>
                    <a:pt x="84" y="101"/>
                  </a:lnTo>
                  <a:lnTo>
                    <a:pt x="80" y="97"/>
                  </a:lnTo>
                  <a:lnTo>
                    <a:pt x="67" y="80"/>
                  </a:lnTo>
                  <a:lnTo>
                    <a:pt x="54" y="62"/>
                  </a:lnTo>
                  <a:lnTo>
                    <a:pt x="43" y="48"/>
                  </a:lnTo>
                  <a:lnTo>
                    <a:pt x="34" y="34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7" y="11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229"/>
            <p:cNvSpPr>
              <a:spLocks/>
            </p:cNvSpPr>
            <p:nvPr/>
          </p:nvSpPr>
          <p:spPr bwMode="auto">
            <a:xfrm>
              <a:off x="6889751" y="609600"/>
              <a:ext cx="17463" cy="33338"/>
            </a:xfrm>
            <a:custGeom>
              <a:avLst/>
              <a:gdLst>
                <a:gd name="T0" fmla="*/ 9 w 11"/>
                <a:gd name="T1" fmla="*/ 0 h 21"/>
                <a:gd name="T2" fmla="*/ 11 w 11"/>
                <a:gd name="T3" fmla="*/ 0 h 21"/>
                <a:gd name="T4" fmla="*/ 11 w 11"/>
                <a:gd name="T5" fmla="*/ 1 h 21"/>
                <a:gd name="T6" fmla="*/ 11 w 11"/>
                <a:gd name="T7" fmla="*/ 21 h 21"/>
                <a:gd name="T8" fmla="*/ 0 w 11"/>
                <a:gd name="T9" fmla="*/ 6 h 21"/>
                <a:gd name="T10" fmla="*/ 0 w 11"/>
                <a:gd name="T11" fmla="*/ 6 h 21"/>
                <a:gd name="T12" fmla="*/ 0 w 11"/>
                <a:gd name="T13" fmla="*/ 5 h 21"/>
                <a:gd name="T14" fmla="*/ 1 w 11"/>
                <a:gd name="T15" fmla="*/ 3 h 21"/>
                <a:gd name="T16" fmla="*/ 1 w 11"/>
                <a:gd name="T17" fmla="*/ 3 h 21"/>
                <a:gd name="T18" fmla="*/ 3 w 11"/>
                <a:gd name="T19" fmla="*/ 5 h 21"/>
                <a:gd name="T20" fmla="*/ 8 w 11"/>
                <a:gd name="T21" fmla="*/ 11 h 21"/>
                <a:gd name="T22" fmla="*/ 8 w 11"/>
                <a:gd name="T23" fmla="*/ 1 h 21"/>
                <a:gd name="T24" fmla="*/ 9 w 11"/>
                <a:gd name="T25" fmla="*/ 0 h 21"/>
                <a:gd name="T26" fmla="*/ 9 w 1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21">
                  <a:moveTo>
                    <a:pt x="9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1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230"/>
            <p:cNvSpPr>
              <a:spLocks/>
            </p:cNvSpPr>
            <p:nvPr/>
          </p:nvSpPr>
          <p:spPr bwMode="auto">
            <a:xfrm>
              <a:off x="6886576" y="606425"/>
              <a:ext cx="23813" cy="41275"/>
            </a:xfrm>
            <a:custGeom>
              <a:avLst/>
              <a:gdLst>
                <a:gd name="T0" fmla="*/ 11 w 15"/>
                <a:gd name="T1" fmla="*/ 0 h 26"/>
                <a:gd name="T2" fmla="*/ 14 w 15"/>
                <a:gd name="T3" fmla="*/ 2 h 26"/>
                <a:gd name="T4" fmla="*/ 15 w 15"/>
                <a:gd name="T5" fmla="*/ 3 h 26"/>
                <a:gd name="T6" fmla="*/ 15 w 15"/>
                <a:gd name="T7" fmla="*/ 26 h 26"/>
                <a:gd name="T8" fmla="*/ 1 w 15"/>
                <a:gd name="T9" fmla="*/ 9 h 26"/>
                <a:gd name="T10" fmla="*/ 0 w 15"/>
                <a:gd name="T11" fmla="*/ 7 h 26"/>
                <a:gd name="T12" fmla="*/ 1 w 15"/>
                <a:gd name="T13" fmla="*/ 7 h 26"/>
                <a:gd name="T14" fmla="*/ 2 w 15"/>
                <a:gd name="T15" fmla="*/ 4 h 26"/>
                <a:gd name="T16" fmla="*/ 3 w 15"/>
                <a:gd name="T17" fmla="*/ 4 h 26"/>
                <a:gd name="T18" fmla="*/ 5 w 15"/>
                <a:gd name="T19" fmla="*/ 4 h 26"/>
                <a:gd name="T20" fmla="*/ 6 w 15"/>
                <a:gd name="T21" fmla="*/ 5 h 26"/>
                <a:gd name="T22" fmla="*/ 9 w 15"/>
                <a:gd name="T23" fmla="*/ 8 h 26"/>
                <a:gd name="T24" fmla="*/ 9 w 15"/>
                <a:gd name="T25" fmla="*/ 3 h 26"/>
                <a:gd name="T26" fmla="*/ 10 w 15"/>
                <a:gd name="T27" fmla="*/ 2 h 26"/>
                <a:gd name="T28" fmla="*/ 11 w 15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6">
                  <a:moveTo>
                    <a:pt x="11" y="0"/>
                  </a:moveTo>
                  <a:lnTo>
                    <a:pt x="14" y="2"/>
                  </a:lnTo>
                  <a:lnTo>
                    <a:pt x="15" y="3"/>
                  </a:lnTo>
                  <a:lnTo>
                    <a:pt x="15" y="26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231"/>
            <p:cNvSpPr>
              <a:spLocks/>
            </p:cNvSpPr>
            <p:nvPr/>
          </p:nvSpPr>
          <p:spPr bwMode="auto">
            <a:xfrm>
              <a:off x="6883401" y="620713"/>
              <a:ext cx="23813" cy="11113"/>
            </a:xfrm>
            <a:custGeom>
              <a:avLst/>
              <a:gdLst>
                <a:gd name="T0" fmla="*/ 2 w 15"/>
                <a:gd name="T1" fmla="*/ 0 h 7"/>
                <a:gd name="T2" fmla="*/ 15 w 15"/>
                <a:gd name="T3" fmla="*/ 4 h 7"/>
                <a:gd name="T4" fmla="*/ 15 w 15"/>
                <a:gd name="T5" fmla="*/ 6 h 7"/>
                <a:gd name="T6" fmla="*/ 15 w 15"/>
                <a:gd name="T7" fmla="*/ 7 h 7"/>
                <a:gd name="T8" fmla="*/ 15 w 15"/>
                <a:gd name="T9" fmla="*/ 7 h 7"/>
                <a:gd name="T10" fmla="*/ 13 w 15"/>
                <a:gd name="T11" fmla="*/ 7 h 7"/>
                <a:gd name="T12" fmla="*/ 13 w 15"/>
                <a:gd name="T13" fmla="*/ 7 h 7"/>
                <a:gd name="T14" fmla="*/ 2 w 15"/>
                <a:gd name="T15" fmla="*/ 3 h 7"/>
                <a:gd name="T16" fmla="*/ 0 w 15"/>
                <a:gd name="T17" fmla="*/ 2 h 7"/>
                <a:gd name="T18" fmla="*/ 0 w 15"/>
                <a:gd name="T19" fmla="*/ 0 h 7"/>
                <a:gd name="T20" fmla="*/ 0 w 15"/>
                <a:gd name="T21" fmla="*/ 0 h 7"/>
                <a:gd name="T22" fmla="*/ 2 w 1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2" y="0"/>
                  </a:move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232"/>
            <p:cNvSpPr>
              <a:spLocks/>
            </p:cNvSpPr>
            <p:nvPr/>
          </p:nvSpPr>
          <p:spPr bwMode="auto">
            <a:xfrm>
              <a:off x="6881813" y="617538"/>
              <a:ext cx="28575" cy="19050"/>
            </a:xfrm>
            <a:custGeom>
              <a:avLst/>
              <a:gdLst>
                <a:gd name="T0" fmla="*/ 3 w 18"/>
                <a:gd name="T1" fmla="*/ 0 h 12"/>
                <a:gd name="T2" fmla="*/ 4 w 18"/>
                <a:gd name="T3" fmla="*/ 0 h 12"/>
                <a:gd name="T4" fmla="*/ 16 w 18"/>
                <a:gd name="T5" fmla="*/ 5 h 12"/>
                <a:gd name="T6" fmla="*/ 17 w 18"/>
                <a:gd name="T7" fmla="*/ 6 h 12"/>
                <a:gd name="T8" fmla="*/ 18 w 18"/>
                <a:gd name="T9" fmla="*/ 8 h 12"/>
                <a:gd name="T10" fmla="*/ 17 w 18"/>
                <a:gd name="T11" fmla="*/ 9 h 12"/>
                <a:gd name="T12" fmla="*/ 17 w 18"/>
                <a:gd name="T13" fmla="*/ 10 h 12"/>
                <a:gd name="T14" fmla="*/ 14 w 18"/>
                <a:gd name="T15" fmla="*/ 12 h 12"/>
                <a:gd name="T16" fmla="*/ 13 w 18"/>
                <a:gd name="T17" fmla="*/ 10 h 12"/>
                <a:gd name="T18" fmla="*/ 14 w 18"/>
                <a:gd name="T19" fmla="*/ 9 h 12"/>
                <a:gd name="T20" fmla="*/ 13 w 18"/>
                <a:gd name="T21" fmla="*/ 10 h 12"/>
                <a:gd name="T22" fmla="*/ 1 w 18"/>
                <a:gd name="T23" fmla="*/ 6 h 12"/>
                <a:gd name="T24" fmla="*/ 0 w 18"/>
                <a:gd name="T25" fmla="*/ 5 h 12"/>
                <a:gd name="T26" fmla="*/ 0 w 18"/>
                <a:gd name="T27" fmla="*/ 4 h 12"/>
                <a:gd name="T28" fmla="*/ 0 w 18"/>
                <a:gd name="T29" fmla="*/ 2 h 12"/>
                <a:gd name="T30" fmla="*/ 1 w 18"/>
                <a:gd name="T31" fmla="*/ 1 h 12"/>
                <a:gd name="T32" fmla="*/ 3 w 18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3" y="0"/>
                  </a:moveTo>
                  <a:lnTo>
                    <a:pt x="4" y="0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233"/>
            <p:cNvSpPr>
              <a:spLocks noEditPoints="1"/>
            </p:cNvSpPr>
            <p:nvPr/>
          </p:nvSpPr>
          <p:spPr bwMode="auto">
            <a:xfrm>
              <a:off x="7010401" y="784225"/>
              <a:ext cx="122238" cy="201613"/>
            </a:xfrm>
            <a:custGeom>
              <a:avLst/>
              <a:gdLst>
                <a:gd name="T0" fmla="*/ 35 w 77"/>
                <a:gd name="T1" fmla="*/ 2 h 127"/>
                <a:gd name="T2" fmla="*/ 24 w 77"/>
                <a:gd name="T3" fmla="*/ 5 h 127"/>
                <a:gd name="T4" fmla="*/ 14 w 77"/>
                <a:gd name="T5" fmla="*/ 10 h 127"/>
                <a:gd name="T6" fmla="*/ 8 w 77"/>
                <a:gd name="T7" fmla="*/ 20 h 127"/>
                <a:gd name="T8" fmla="*/ 4 w 77"/>
                <a:gd name="T9" fmla="*/ 34 h 127"/>
                <a:gd name="T10" fmla="*/ 3 w 77"/>
                <a:gd name="T11" fmla="*/ 52 h 127"/>
                <a:gd name="T12" fmla="*/ 4 w 77"/>
                <a:gd name="T13" fmla="*/ 69 h 127"/>
                <a:gd name="T14" fmla="*/ 7 w 77"/>
                <a:gd name="T15" fmla="*/ 86 h 127"/>
                <a:gd name="T16" fmla="*/ 12 w 77"/>
                <a:gd name="T17" fmla="*/ 100 h 127"/>
                <a:gd name="T18" fmla="*/ 18 w 77"/>
                <a:gd name="T19" fmla="*/ 113 h 127"/>
                <a:gd name="T20" fmla="*/ 26 w 77"/>
                <a:gd name="T21" fmla="*/ 121 h 127"/>
                <a:gd name="T22" fmla="*/ 35 w 77"/>
                <a:gd name="T23" fmla="*/ 124 h 127"/>
                <a:gd name="T24" fmla="*/ 45 w 77"/>
                <a:gd name="T25" fmla="*/ 120 h 127"/>
                <a:gd name="T26" fmla="*/ 54 w 77"/>
                <a:gd name="T27" fmla="*/ 109 h 127"/>
                <a:gd name="T28" fmla="*/ 63 w 77"/>
                <a:gd name="T29" fmla="*/ 95 h 127"/>
                <a:gd name="T30" fmla="*/ 69 w 77"/>
                <a:gd name="T31" fmla="*/ 78 h 127"/>
                <a:gd name="T32" fmla="*/ 73 w 77"/>
                <a:gd name="T33" fmla="*/ 60 h 127"/>
                <a:gd name="T34" fmla="*/ 75 w 77"/>
                <a:gd name="T35" fmla="*/ 41 h 127"/>
                <a:gd name="T36" fmla="*/ 73 w 77"/>
                <a:gd name="T37" fmla="*/ 27 h 127"/>
                <a:gd name="T38" fmla="*/ 69 w 77"/>
                <a:gd name="T39" fmla="*/ 17 h 127"/>
                <a:gd name="T40" fmla="*/ 63 w 77"/>
                <a:gd name="T41" fmla="*/ 9 h 127"/>
                <a:gd name="T42" fmla="*/ 55 w 77"/>
                <a:gd name="T43" fmla="*/ 5 h 127"/>
                <a:gd name="T44" fmla="*/ 46 w 77"/>
                <a:gd name="T45" fmla="*/ 3 h 127"/>
                <a:gd name="T46" fmla="*/ 35 w 77"/>
                <a:gd name="T47" fmla="*/ 2 h 127"/>
                <a:gd name="T48" fmla="*/ 35 w 77"/>
                <a:gd name="T49" fmla="*/ 0 h 127"/>
                <a:gd name="T50" fmla="*/ 46 w 77"/>
                <a:gd name="T51" fmla="*/ 0 h 127"/>
                <a:gd name="T52" fmla="*/ 56 w 77"/>
                <a:gd name="T53" fmla="*/ 2 h 127"/>
                <a:gd name="T54" fmla="*/ 64 w 77"/>
                <a:gd name="T55" fmla="*/ 7 h 127"/>
                <a:gd name="T56" fmla="*/ 72 w 77"/>
                <a:gd name="T57" fmla="*/ 15 h 127"/>
                <a:gd name="T58" fmla="*/ 76 w 77"/>
                <a:gd name="T59" fmla="*/ 26 h 127"/>
                <a:gd name="T60" fmla="*/ 77 w 77"/>
                <a:gd name="T61" fmla="*/ 41 h 127"/>
                <a:gd name="T62" fmla="*/ 76 w 77"/>
                <a:gd name="T63" fmla="*/ 60 h 127"/>
                <a:gd name="T64" fmla="*/ 72 w 77"/>
                <a:gd name="T65" fmla="*/ 78 h 127"/>
                <a:gd name="T66" fmla="*/ 66 w 77"/>
                <a:gd name="T67" fmla="*/ 96 h 127"/>
                <a:gd name="T68" fmla="*/ 56 w 77"/>
                <a:gd name="T69" fmla="*/ 112 h 127"/>
                <a:gd name="T70" fmla="*/ 46 w 77"/>
                <a:gd name="T71" fmla="*/ 123 h 127"/>
                <a:gd name="T72" fmla="*/ 35 w 77"/>
                <a:gd name="T73" fmla="*/ 127 h 127"/>
                <a:gd name="T74" fmla="*/ 24 w 77"/>
                <a:gd name="T75" fmla="*/ 123 h 127"/>
                <a:gd name="T76" fmla="*/ 16 w 77"/>
                <a:gd name="T77" fmla="*/ 115 h 127"/>
                <a:gd name="T78" fmla="*/ 9 w 77"/>
                <a:gd name="T79" fmla="*/ 102 h 127"/>
                <a:gd name="T80" fmla="*/ 3 w 77"/>
                <a:gd name="T81" fmla="*/ 78 h 127"/>
                <a:gd name="T82" fmla="*/ 0 w 77"/>
                <a:gd name="T83" fmla="*/ 52 h 127"/>
                <a:gd name="T84" fmla="*/ 1 w 77"/>
                <a:gd name="T85" fmla="*/ 36 h 127"/>
                <a:gd name="T86" fmla="*/ 4 w 77"/>
                <a:gd name="T87" fmla="*/ 23 h 127"/>
                <a:gd name="T88" fmla="*/ 9 w 77"/>
                <a:gd name="T89" fmla="*/ 13 h 127"/>
                <a:gd name="T90" fmla="*/ 16 w 77"/>
                <a:gd name="T91" fmla="*/ 5 h 127"/>
                <a:gd name="T92" fmla="*/ 25 w 77"/>
                <a:gd name="T93" fmla="*/ 1 h 127"/>
                <a:gd name="T94" fmla="*/ 35 w 77"/>
                <a:gd name="T9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127">
                  <a:moveTo>
                    <a:pt x="35" y="2"/>
                  </a:moveTo>
                  <a:lnTo>
                    <a:pt x="24" y="5"/>
                  </a:lnTo>
                  <a:lnTo>
                    <a:pt x="14" y="10"/>
                  </a:lnTo>
                  <a:lnTo>
                    <a:pt x="8" y="20"/>
                  </a:lnTo>
                  <a:lnTo>
                    <a:pt x="4" y="34"/>
                  </a:lnTo>
                  <a:lnTo>
                    <a:pt x="3" y="52"/>
                  </a:lnTo>
                  <a:lnTo>
                    <a:pt x="4" y="69"/>
                  </a:lnTo>
                  <a:lnTo>
                    <a:pt x="7" y="86"/>
                  </a:lnTo>
                  <a:lnTo>
                    <a:pt x="12" y="100"/>
                  </a:lnTo>
                  <a:lnTo>
                    <a:pt x="18" y="113"/>
                  </a:lnTo>
                  <a:lnTo>
                    <a:pt x="26" y="121"/>
                  </a:lnTo>
                  <a:lnTo>
                    <a:pt x="35" y="124"/>
                  </a:lnTo>
                  <a:lnTo>
                    <a:pt x="45" y="120"/>
                  </a:lnTo>
                  <a:lnTo>
                    <a:pt x="54" y="109"/>
                  </a:lnTo>
                  <a:lnTo>
                    <a:pt x="63" y="95"/>
                  </a:lnTo>
                  <a:lnTo>
                    <a:pt x="69" y="78"/>
                  </a:lnTo>
                  <a:lnTo>
                    <a:pt x="73" y="60"/>
                  </a:lnTo>
                  <a:lnTo>
                    <a:pt x="75" y="41"/>
                  </a:lnTo>
                  <a:lnTo>
                    <a:pt x="73" y="27"/>
                  </a:lnTo>
                  <a:lnTo>
                    <a:pt x="69" y="17"/>
                  </a:lnTo>
                  <a:lnTo>
                    <a:pt x="63" y="9"/>
                  </a:lnTo>
                  <a:lnTo>
                    <a:pt x="55" y="5"/>
                  </a:lnTo>
                  <a:lnTo>
                    <a:pt x="46" y="3"/>
                  </a:lnTo>
                  <a:lnTo>
                    <a:pt x="35" y="2"/>
                  </a:lnTo>
                  <a:close/>
                  <a:moveTo>
                    <a:pt x="35" y="0"/>
                  </a:moveTo>
                  <a:lnTo>
                    <a:pt x="46" y="0"/>
                  </a:lnTo>
                  <a:lnTo>
                    <a:pt x="56" y="2"/>
                  </a:lnTo>
                  <a:lnTo>
                    <a:pt x="64" y="7"/>
                  </a:lnTo>
                  <a:lnTo>
                    <a:pt x="72" y="15"/>
                  </a:lnTo>
                  <a:lnTo>
                    <a:pt x="76" y="26"/>
                  </a:lnTo>
                  <a:lnTo>
                    <a:pt x="77" y="41"/>
                  </a:lnTo>
                  <a:lnTo>
                    <a:pt x="76" y="60"/>
                  </a:lnTo>
                  <a:lnTo>
                    <a:pt x="72" y="78"/>
                  </a:lnTo>
                  <a:lnTo>
                    <a:pt x="66" y="96"/>
                  </a:lnTo>
                  <a:lnTo>
                    <a:pt x="56" y="112"/>
                  </a:lnTo>
                  <a:lnTo>
                    <a:pt x="46" y="123"/>
                  </a:lnTo>
                  <a:lnTo>
                    <a:pt x="35" y="127"/>
                  </a:lnTo>
                  <a:lnTo>
                    <a:pt x="24" y="123"/>
                  </a:lnTo>
                  <a:lnTo>
                    <a:pt x="16" y="115"/>
                  </a:lnTo>
                  <a:lnTo>
                    <a:pt x="9" y="102"/>
                  </a:lnTo>
                  <a:lnTo>
                    <a:pt x="3" y="78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4" y="23"/>
                  </a:lnTo>
                  <a:lnTo>
                    <a:pt x="9" y="13"/>
                  </a:lnTo>
                  <a:lnTo>
                    <a:pt x="16" y="5"/>
                  </a:lnTo>
                  <a:lnTo>
                    <a:pt x="25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234"/>
            <p:cNvSpPr>
              <a:spLocks noEditPoints="1"/>
            </p:cNvSpPr>
            <p:nvPr/>
          </p:nvSpPr>
          <p:spPr bwMode="auto">
            <a:xfrm>
              <a:off x="7008813" y="781050"/>
              <a:ext cx="128588" cy="206375"/>
            </a:xfrm>
            <a:custGeom>
              <a:avLst/>
              <a:gdLst>
                <a:gd name="T0" fmla="*/ 36 w 81"/>
                <a:gd name="T1" fmla="*/ 5 h 130"/>
                <a:gd name="T2" fmla="*/ 25 w 81"/>
                <a:gd name="T3" fmla="*/ 8 h 130"/>
                <a:gd name="T4" fmla="*/ 17 w 81"/>
                <a:gd name="T5" fmla="*/ 13 h 130"/>
                <a:gd name="T6" fmla="*/ 10 w 81"/>
                <a:gd name="T7" fmla="*/ 22 h 130"/>
                <a:gd name="T8" fmla="*/ 6 w 81"/>
                <a:gd name="T9" fmla="*/ 36 h 130"/>
                <a:gd name="T10" fmla="*/ 5 w 81"/>
                <a:gd name="T11" fmla="*/ 54 h 130"/>
                <a:gd name="T12" fmla="*/ 5 w 81"/>
                <a:gd name="T13" fmla="*/ 54 h 130"/>
                <a:gd name="T14" fmla="*/ 6 w 81"/>
                <a:gd name="T15" fmla="*/ 71 h 130"/>
                <a:gd name="T16" fmla="*/ 9 w 81"/>
                <a:gd name="T17" fmla="*/ 88 h 130"/>
                <a:gd name="T18" fmla="*/ 14 w 81"/>
                <a:gd name="T19" fmla="*/ 102 h 130"/>
                <a:gd name="T20" fmla="*/ 19 w 81"/>
                <a:gd name="T21" fmla="*/ 114 h 130"/>
                <a:gd name="T22" fmla="*/ 27 w 81"/>
                <a:gd name="T23" fmla="*/ 122 h 130"/>
                <a:gd name="T24" fmla="*/ 35 w 81"/>
                <a:gd name="T25" fmla="*/ 125 h 130"/>
                <a:gd name="T26" fmla="*/ 36 w 81"/>
                <a:gd name="T27" fmla="*/ 125 h 130"/>
                <a:gd name="T28" fmla="*/ 36 w 81"/>
                <a:gd name="T29" fmla="*/ 125 h 130"/>
                <a:gd name="T30" fmla="*/ 44 w 81"/>
                <a:gd name="T31" fmla="*/ 121 h 130"/>
                <a:gd name="T32" fmla="*/ 53 w 81"/>
                <a:gd name="T33" fmla="*/ 111 h 130"/>
                <a:gd name="T34" fmla="*/ 63 w 81"/>
                <a:gd name="T35" fmla="*/ 97 h 130"/>
                <a:gd name="T36" fmla="*/ 64 w 81"/>
                <a:gd name="T37" fmla="*/ 97 h 130"/>
                <a:gd name="T38" fmla="*/ 63 w 81"/>
                <a:gd name="T39" fmla="*/ 97 h 130"/>
                <a:gd name="T40" fmla="*/ 69 w 81"/>
                <a:gd name="T41" fmla="*/ 79 h 130"/>
                <a:gd name="T42" fmla="*/ 73 w 81"/>
                <a:gd name="T43" fmla="*/ 60 h 130"/>
                <a:gd name="T44" fmla="*/ 74 w 81"/>
                <a:gd name="T45" fmla="*/ 43 h 130"/>
                <a:gd name="T46" fmla="*/ 74 w 81"/>
                <a:gd name="T47" fmla="*/ 43 h 130"/>
                <a:gd name="T48" fmla="*/ 74 w 81"/>
                <a:gd name="T49" fmla="*/ 43 h 130"/>
                <a:gd name="T50" fmla="*/ 73 w 81"/>
                <a:gd name="T51" fmla="*/ 29 h 130"/>
                <a:gd name="T52" fmla="*/ 69 w 81"/>
                <a:gd name="T53" fmla="*/ 19 h 130"/>
                <a:gd name="T54" fmla="*/ 63 w 81"/>
                <a:gd name="T55" fmla="*/ 12 h 130"/>
                <a:gd name="T56" fmla="*/ 51 w 81"/>
                <a:gd name="T57" fmla="*/ 7 h 130"/>
                <a:gd name="T58" fmla="*/ 36 w 81"/>
                <a:gd name="T59" fmla="*/ 5 h 130"/>
                <a:gd name="T60" fmla="*/ 35 w 81"/>
                <a:gd name="T61" fmla="*/ 0 h 130"/>
                <a:gd name="T62" fmla="*/ 36 w 81"/>
                <a:gd name="T63" fmla="*/ 0 h 130"/>
                <a:gd name="T64" fmla="*/ 47 w 81"/>
                <a:gd name="T65" fmla="*/ 0 h 130"/>
                <a:gd name="T66" fmla="*/ 57 w 81"/>
                <a:gd name="T67" fmla="*/ 3 h 130"/>
                <a:gd name="T68" fmla="*/ 67 w 81"/>
                <a:gd name="T69" fmla="*/ 8 h 130"/>
                <a:gd name="T70" fmla="*/ 74 w 81"/>
                <a:gd name="T71" fmla="*/ 16 h 130"/>
                <a:gd name="T72" fmla="*/ 78 w 81"/>
                <a:gd name="T73" fmla="*/ 28 h 130"/>
                <a:gd name="T74" fmla="*/ 81 w 81"/>
                <a:gd name="T75" fmla="*/ 43 h 130"/>
                <a:gd name="T76" fmla="*/ 81 w 81"/>
                <a:gd name="T77" fmla="*/ 43 h 130"/>
                <a:gd name="T78" fmla="*/ 78 w 81"/>
                <a:gd name="T79" fmla="*/ 62 h 130"/>
                <a:gd name="T80" fmla="*/ 74 w 81"/>
                <a:gd name="T81" fmla="*/ 81 h 130"/>
                <a:gd name="T82" fmla="*/ 68 w 81"/>
                <a:gd name="T83" fmla="*/ 100 h 130"/>
                <a:gd name="T84" fmla="*/ 61 w 81"/>
                <a:gd name="T85" fmla="*/ 111 h 130"/>
                <a:gd name="T86" fmla="*/ 53 w 81"/>
                <a:gd name="T87" fmla="*/ 121 h 130"/>
                <a:gd name="T88" fmla="*/ 46 w 81"/>
                <a:gd name="T89" fmla="*/ 127 h 130"/>
                <a:gd name="T90" fmla="*/ 36 w 81"/>
                <a:gd name="T91" fmla="*/ 130 h 130"/>
                <a:gd name="T92" fmla="*/ 25 w 81"/>
                <a:gd name="T93" fmla="*/ 126 h 130"/>
                <a:gd name="T94" fmla="*/ 15 w 81"/>
                <a:gd name="T95" fmla="*/ 118 h 130"/>
                <a:gd name="T96" fmla="*/ 8 w 81"/>
                <a:gd name="T97" fmla="*/ 105 h 130"/>
                <a:gd name="T98" fmla="*/ 1 w 81"/>
                <a:gd name="T99" fmla="*/ 80 h 130"/>
                <a:gd name="T100" fmla="*/ 0 w 81"/>
                <a:gd name="T101" fmla="*/ 54 h 130"/>
                <a:gd name="T102" fmla="*/ 0 w 81"/>
                <a:gd name="T103" fmla="*/ 38 h 130"/>
                <a:gd name="T104" fmla="*/ 4 w 81"/>
                <a:gd name="T105" fmla="*/ 25 h 130"/>
                <a:gd name="T106" fmla="*/ 9 w 81"/>
                <a:gd name="T107" fmla="*/ 13 h 130"/>
                <a:gd name="T108" fmla="*/ 15 w 81"/>
                <a:gd name="T109" fmla="*/ 7 h 130"/>
                <a:gd name="T110" fmla="*/ 25 w 81"/>
                <a:gd name="T111" fmla="*/ 2 h 130"/>
                <a:gd name="T112" fmla="*/ 35 w 81"/>
                <a:gd name="T1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30">
                  <a:moveTo>
                    <a:pt x="36" y="5"/>
                  </a:moveTo>
                  <a:lnTo>
                    <a:pt x="25" y="8"/>
                  </a:lnTo>
                  <a:lnTo>
                    <a:pt x="17" y="13"/>
                  </a:lnTo>
                  <a:lnTo>
                    <a:pt x="10" y="22"/>
                  </a:lnTo>
                  <a:lnTo>
                    <a:pt x="6" y="36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6" y="71"/>
                  </a:lnTo>
                  <a:lnTo>
                    <a:pt x="9" y="88"/>
                  </a:lnTo>
                  <a:lnTo>
                    <a:pt x="14" y="102"/>
                  </a:lnTo>
                  <a:lnTo>
                    <a:pt x="19" y="114"/>
                  </a:lnTo>
                  <a:lnTo>
                    <a:pt x="27" y="122"/>
                  </a:lnTo>
                  <a:lnTo>
                    <a:pt x="35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44" y="121"/>
                  </a:lnTo>
                  <a:lnTo>
                    <a:pt x="53" y="111"/>
                  </a:lnTo>
                  <a:lnTo>
                    <a:pt x="63" y="97"/>
                  </a:lnTo>
                  <a:lnTo>
                    <a:pt x="64" y="97"/>
                  </a:lnTo>
                  <a:lnTo>
                    <a:pt x="63" y="97"/>
                  </a:lnTo>
                  <a:lnTo>
                    <a:pt x="69" y="79"/>
                  </a:lnTo>
                  <a:lnTo>
                    <a:pt x="73" y="60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2"/>
                  </a:lnTo>
                  <a:lnTo>
                    <a:pt x="51" y="7"/>
                  </a:lnTo>
                  <a:lnTo>
                    <a:pt x="36" y="5"/>
                  </a:lnTo>
                  <a:close/>
                  <a:moveTo>
                    <a:pt x="35" y="0"/>
                  </a:moveTo>
                  <a:lnTo>
                    <a:pt x="36" y="0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4" y="16"/>
                  </a:lnTo>
                  <a:lnTo>
                    <a:pt x="78" y="28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78" y="62"/>
                  </a:lnTo>
                  <a:lnTo>
                    <a:pt x="74" y="81"/>
                  </a:lnTo>
                  <a:lnTo>
                    <a:pt x="68" y="100"/>
                  </a:lnTo>
                  <a:lnTo>
                    <a:pt x="61" y="111"/>
                  </a:lnTo>
                  <a:lnTo>
                    <a:pt x="53" y="121"/>
                  </a:lnTo>
                  <a:lnTo>
                    <a:pt x="46" y="127"/>
                  </a:lnTo>
                  <a:lnTo>
                    <a:pt x="36" y="130"/>
                  </a:lnTo>
                  <a:lnTo>
                    <a:pt x="25" y="126"/>
                  </a:lnTo>
                  <a:lnTo>
                    <a:pt x="15" y="118"/>
                  </a:lnTo>
                  <a:lnTo>
                    <a:pt x="8" y="105"/>
                  </a:lnTo>
                  <a:lnTo>
                    <a:pt x="1" y="80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39"/>
            <p:cNvSpPr>
              <a:spLocks noEditPoints="1"/>
            </p:cNvSpPr>
            <p:nvPr/>
          </p:nvSpPr>
          <p:spPr bwMode="auto">
            <a:xfrm>
              <a:off x="7045326" y="788988"/>
              <a:ext cx="42863" cy="152400"/>
            </a:xfrm>
            <a:custGeom>
              <a:avLst/>
              <a:gdLst>
                <a:gd name="T0" fmla="*/ 15 w 27"/>
                <a:gd name="T1" fmla="*/ 10 h 96"/>
                <a:gd name="T2" fmla="*/ 3 w 27"/>
                <a:gd name="T3" fmla="*/ 74 h 96"/>
                <a:gd name="T4" fmla="*/ 15 w 27"/>
                <a:gd name="T5" fmla="*/ 89 h 96"/>
                <a:gd name="T6" fmla="*/ 23 w 27"/>
                <a:gd name="T7" fmla="*/ 71 h 96"/>
                <a:gd name="T8" fmla="*/ 15 w 27"/>
                <a:gd name="T9" fmla="*/ 10 h 96"/>
                <a:gd name="T10" fmla="*/ 13 w 27"/>
                <a:gd name="T11" fmla="*/ 0 h 96"/>
                <a:gd name="T12" fmla="*/ 16 w 27"/>
                <a:gd name="T13" fmla="*/ 0 h 96"/>
                <a:gd name="T14" fmla="*/ 27 w 27"/>
                <a:gd name="T15" fmla="*/ 71 h 96"/>
                <a:gd name="T16" fmla="*/ 15 w 27"/>
                <a:gd name="T17" fmla="*/ 96 h 96"/>
                <a:gd name="T18" fmla="*/ 0 w 27"/>
                <a:gd name="T19" fmla="*/ 75 h 96"/>
                <a:gd name="T20" fmla="*/ 0 w 27"/>
                <a:gd name="T21" fmla="*/ 75 h 96"/>
                <a:gd name="T22" fmla="*/ 13 w 27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96">
                  <a:moveTo>
                    <a:pt x="15" y="10"/>
                  </a:moveTo>
                  <a:lnTo>
                    <a:pt x="3" y="74"/>
                  </a:lnTo>
                  <a:lnTo>
                    <a:pt x="15" y="89"/>
                  </a:lnTo>
                  <a:lnTo>
                    <a:pt x="23" y="71"/>
                  </a:lnTo>
                  <a:lnTo>
                    <a:pt x="15" y="10"/>
                  </a:lnTo>
                  <a:close/>
                  <a:moveTo>
                    <a:pt x="13" y="0"/>
                  </a:moveTo>
                  <a:lnTo>
                    <a:pt x="16" y="0"/>
                  </a:lnTo>
                  <a:lnTo>
                    <a:pt x="27" y="71"/>
                  </a:lnTo>
                  <a:lnTo>
                    <a:pt x="15" y="9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240"/>
            <p:cNvSpPr>
              <a:spLocks noEditPoints="1"/>
            </p:cNvSpPr>
            <p:nvPr/>
          </p:nvSpPr>
          <p:spPr bwMode="auto">
            <a:xfrm>
              <a:off x="7042151" y="787400"/>
              <a:ext cx="47625" cy="158750"/>
            </a:xfrm>
            <a:custGeom>
              <a:avLst/>
              <a:gdLst>
                <a:gd name="T0" fmla="*/ 17 w 30"/>
                <a:gd name="T1" fmla="*/ 21 h 100"/>
                <a:gd name="T2" fmla="*/ 6 w 30"/>
                <a:gd name="T3" fmla="*/ 75 h 100"/>
                <a:gd name="T4" fmla="*/ 17 w 30"/>
                <a:gd name="T5" fmla="*/ 88 h 100"/>
                <a:gd name="T6" fmla="*/ 23 w 30"/>
                <a:gd name="T7" fmla="*/ 72 h 100"/>
                <a:gd name="T8" fmla="*/ 17 w 30"/>
                <a:gd name="T9" fmla="*/ 21 h 100"/>
                <a:gd name="T10" fmla="*/ 17 w 30"/>
                <a:gd name="T11" fmla="*/ 3 h 100"/>
                <a:gd name="T12" fmla="*/ 15 w 30"/>
                <a:gd name="T13" fmla="*/ 11 h 100"/>
                <a:gd name="T14" fmla="*/ 18 w 30"/>
                <a:gd name="T15" fmla="*/ 11 h 100"/>
                <a:gd name="T16" fmla="*/ 17 w 30"/>
                <a:gd name="T17" fmla="*/ 3 h 100"/>
                <a:gd name="T18" fmla="*/ 17 w 30"/>
                <a:gd name="T19" fmla="*/ 3 h 100"/>
                <a:gd name="T20" fmla="*/ 14 w 30"/>
                <a:gd name="T21" fmla="*/ 0 h 100"/>
                <a:gd name="T22" fmla="*/ 19 w 30"/>
                <a:gd name="T23" fmla="*/ 0 h 100"/>
                <a:gd name="T24" fmla="*/ 30 w 30"/>
                <a:gd name="T25" fmla="*/ 73 h 100"/>
                <a:gd name="T26" fmla="*/ 17 w 30"/>
                <a:gd name="T27" fmla="*/ 100 h 100"/>
                <a:gd name="T28" fmla="*/ 1 w 30"/>
                <a:gd name="T29" fmla="*/ 77 h 100"/>
                <a:gd name="T30" fmla="*/ 2 w 30"/>
                <a:gd name="T31" fmla="*/ 76 h 100"/>
                <a:gd name="T32" fmla="*/ 1 w 30"/>
                <a:gd name="T33" fmla="*/ 77 h 100"/>
                <a:gd name="T34" fmla="*/ 0 w 30"/>
                <a:gd name="T35" fmla="*/ 76 h 100"/>
                <a:gd name="T36" fmla="*/ 14 w 30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00">
                  <a:moveTo>
                    <a:pt x="17" y="21"/>
                  </a:moveTo>
                  <a:lnTo>
                    <a:pt x="6" y="75"/>
                  </a:lnTo>
                  <a:lnTo>
                    <a:pt x="17" y="88"/>
                  </a:lnTo>
                  <a:lnTo>
                    <a:pt x="23" y="72"/>
                  </a:lnTo>
                  <a:lnTo>
                    <a:pt x="17" y="21"/>
                  </a:lnTo>
                  <a:close/>
                  <a:moveTo>
                    <a:pt x="17" y="3"/>
                  </a:moveTo>
                  <a:lnTo>
                    <a:pt x="15" y="11"/>
                  </a:lnTo>
                  <a:lnTo>
                    <a:pt x="18" y="11"/>
                  </a:lnTo>
                  <a:lnTo>
                    <a:pt x="17" y="3"/>
                  </a:lnTo>
                  <a:lnTo>
                    <a:pt x="17" y="3"/>
                  </a:lnTo>
                  <a:close/>
                  <a:moveTo>
                    <a:pt x="14" y="0"/>
                  </a:moveTo>
                  <a:lnTo>
                    <a:pt x="19" y="0"/>
                  </a:lnTo>
                  <a:lnTo>
                    <a:pt x="30" y="73"/>
                  </a:lnTo>
                  <a:lnTo>
                    <a:pt x="17" y="100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241"/>
            <p:cNvSpPr>
              <a:spLocks/>
            </p:cNvSpPr>
            <p:nvPr/>
          </p:nvSpPr>
          <p:spPr bwMode="auto">
            <a:xfrm>
              <a:off x="7035801" y="981075"/>
              <a:ext cx="39688" cy="227013"/>
            </a:xfrm>
            <a:custGeom>
              <a:avLst/>
              <a:gdLst>
                <a:gd name="T0" fmla="*/ 12 w 25"/>
                <a:gd name="T1" fmla="*/ 0 h 143"/>
                <a:gd name="T2" fmla="*/ 13 w 25"/>
                <a:gd name="T3" fmla="*/ 0 h 143"/>
                <a:gd name="T4" fmla="*/ 13 w 25"/>
                <a:gd name="T5" fmla="*/ 1 h 143"/>
                <a:gd name="T6" fmla="*/ 25 w 25"/>
                <a:gd name="T7" fmla="*/ 133 h 143"/>
                <a:gd name="T8" fmla="*/ 25 w 25"/>
                <a:gd name="T9" fmla="*/ 135 h 143"/>
                <a:gd name="T10" fmla="*/ 25 w 25"/>
                <a:gd name="T11" fmla="*/ 135 h 143"/>
                <a:gd name="T12" fmla="*/ 23 w 25"/>
                <a:gd name="T13" fmla="*/ 136 h 143"/>
                <a:gd name="T14" fmla="*/ 22 w 25"/>
                <a:gd name="T15" fmla="*/ 139 h 143"/>
                <a:gd name="T16" fmla="*/ 21 w 25"/>
                <a:gd name="T17" fmla="*/ 140 h 143"/>
                <a:gd name="T18" fmla="*/ 19 w 25"/>
                <a:gd name="T19" fmla="*/ 143 h 143"/>
                <a:gd name="T20" fmla="*/ 17 w 25"/>
                <a:gd name="T21" fmla="*/ 143 h 143"/>
                <a:gd name="T22" fmla="*/ 13 w 25"/>
                <a:gd name="T23" fmla="*/ 143 h 143"/>
                <a:gd name="T24" fmla="*/ 10 w 25"/>
                <a:gd name="T25" fmla="*/ 143 h 143"/>
                <a:gd name="T26" fmla="*/ 6 w 25"/>
                <a:gd name="T27" fmla="*/ 143 h 143"/>
                <a:gd name="T28" fmla="*/ 4 w 25"/>
                <a:gd name="T29" fmla="*/ 143 h 143"/>
                <a:gd name="T30" fmla="*/ 1 w 25"/>
                <a:gd name="T31" fmla="*/ 143 h 143"/>
                <a:gd name="T32" fmla="*/ 1 w 25"/>
                <a:gd name="T33" fmla="*/ 143 h 143"/>
                <a:gd name="T34" fmla="*/ 0 w 25"/>
                <a:gd name="T35" fmla="*/ 141 h 143"/>
                <a:gd name="T36" fmla="*/ 0 w 25"/>
                <a:gd name="T37" fmla="*/ 141 h 143"/>
                <a:gd name="T38" fmla="*/ 0 w 25"/>
                <a:gd name="T39" fmla="*/ 140 h 143"/>
                <a:gd name="T40" fmla="*/ 1 w 25"/>
                <a:gd name="T41" fmla="*/ 140 h 143"/>
                <a:gd name="T42" fmla="*/ 2 w 25"/>
                <a:gd name="T43" fmla="*/ 140 h 143"/>
                <a:gd name="T44" fmla="*/ 4 w 25"/>
                <a:gd name="T45" fmla="*/ 140 h 143"/>
                <a:gd name="T46" fmla="*/ 6 w 25"/>
                <a:gd name="T47" fmla="*/ 140 h 143"/>
                <a:gd name="T48" fmla="*/ 10 w 25"/>
                <a:gd name="T49" fmla="*/ 140 h 143"/>
                <a:gd name="T50" fmla="*/ 13 w 25"/>
                <a:gd name="T51" fmla="*/ 140 h 143"/>
                <a:gd name="T52" fmla="*/ 17 w 25"/>
                <a:gd name="T53" fmla="*/ 140 h 143"/>
                <a:gd name="T54" fmla="*/ 18 w 25"/>
                <a:gd name="T55" fmla="*/ 140 h 143"/>
                <a:gd name="T56" fmla="*/ 18 w 25"/>
                <a:gd name="T57" fmla="*/ 140 h 143"/>
                <a:gd name="T58" fmla="*/ 19 w 25"/>
                <a:gd name="T59" fmla="*/ 139 h 143"/>
                <a:gd name="T60" fmla="*/ 21 w 25"/>
                <a:gd name="T61" fmla="*/ 136 h 143"/>
                <a:gd name="T62" fmla="*/ 21 w 25"/>
                <a:gd name="T63" fmla="*/ 135 h 143"/>
                <a:gd name="T64" fmla="*/ 22 w 25"/>
                <a:gd name="T65" fmla="*/ 133 h 143"/>
                <a:gd name="T66" fmla="*/ 10 w 25"/>
                <a:gd name="T67" fmla="*/ 1 h 143"/>
                <a:gd name="T68" fmla="*/ 10 w 25"/>
                <a:gd name="T69" fmla="*/ 1 h 143"/>
                <a:gd name="T70" fmla="*/ 10 w 25"/>
                <a:gd name="T71" fmla="*/ 0 h 143"/>
                <a:gd name="T72" fmla="*/ 12 w 25"/>
                <a:gd name="T7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143">
                  <a:moveTo>
                    <a:pt x="12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6"/>
                  </a:lnTo>
                  <a:lnTo>
                    <a:pt x="22" y="139"/>
                  </a:lnTo>
                  <a:lnTo>
                    <a:pt x="21" y="140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6" y="143"/>
                  </a:lnTo>
                  <a:lnTo>
                    <a:pt x="4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1" y="140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10" y="140"/>
                  </a:lnTo>
                  <a:lnTo>
                    <a:pt x="13" y="140"/>
                  </a:lnTo>
                  <a:lnTo>
                    <a:pt x="17" y="14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9" y="139"/>
                  </a:lnTo>
                  <a:lnTo>
                    <a:pt x="21" y="136"/>
                  </a:lnTo>
                  <a:lnTo>
                    <a:pt x="21" y="135"/>
                  </a:lnTo>
                  <a:lnTo>
                    <a:pt x="22" y="13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242"/>
            <p:cNvSpPr>
              <a:spLocks noEditPoints="1"/>
            </p:cNvSpPr>
            <p:nvPr/>
          </p:nvSpPr>
          <p:spPr bwMode="auto">
            <a:xfrm>
              <a:off x="7032626" y="979488"/>
              <a:ext cx="44450" cy="230188"/>
            </a:xfrm>
            <a:custGeom>
              <a:avLst/>
              <a:gdLst>
                <a:gd name="T0" fmla="*/ 20 w 28"/>
                <a:gd name="T1" fmla="*/ 141 h 145"/>
                <a:gd name="T2" fmla="*/ 20 w 28"/>
                <a:gd name="T3" fmla="*/ 142 h 145"/>
                <a:gd name="T4" fmla="*/ 20 w 28"/>
                <a:gd name="T5" fmla="*/ 142 h 145"/>
                <a:gd name="T6" fmla="*/ 21 w 28"/>
                <a:gd name="T7" fmla="*/ 142 h 145"/>
                <a:gd name="T8" fmla="*/ 20 w 28"/>
                <a:gd name="T9" fmla="*/ 141 h 145"/>
                <a:gd name="T10" fmla="*/ 14 w 28"/>
                <a:gd name="T11" fmla="*/ 2 h 145"/>
                <a:gd name="T12" fmla="*/ 14 w 28"/>
                <a:gd name="T13" fmla="*/ 2 h 145"/>
                <a:gd name="T14" fmla="*/ 14 w 28"/>
                <a:gd name="T15" fmla="*/ 2 h 145"/>
                <a:gd name="T16" fmla="*/ 14 w 28"/>
                <a:gd name="T17" fmla="*/ 2 h 145"/>
                <a:gd name="T18" fmla="*/ 14 w 28"/>
                <a:gd name="T19" fmla="*/ 0 h 145"/>
                <a:gd name="T20" fmla="*/ 15 w 28"/>
                <a:gd name="T21" fmla="*/ 0 h 145"/>
                <a:gd name="T22" fmla="*/ 16 w 28"/>
                <a:gd name="T23" fmla="*/ 2 h 145"/>
                <a:gd name="T24" fmla="*/ 28 w 28"/>
                <a:gd name="T25" fmla="*/ 136 h 145"/>
                <a:gd name="T26" fmla="*/ 28 w 28"/>
                <a:gd name="T27" fmla="*/ 136 h 145"/>
                <a:gd name="T28" fmla="*/ 28 w 28"/>
                <a:gd name="T29" fmla="*/ 136 h 145"/>
                <a:gd name="T30" fmla="*/ 28 w 28"/>
                <a:gd name="T31" fmla="*/ 136 h 145"/>
                <a:gd name="T32" fmla="*/ 27 w 28"/>
                <a:gd name="T33" fmla="*/ 137 h 145"/>
                <a:gd name="T34" fmla="*/ 27 w 28"/>
                <a:gd name="T35" fmla="*/ 140 h 145"/>
                <a:gd name="T36" fmla="*/ 25 w 28"/>
                <a:gd name="T37" fmla="*/ 142 h 145"/>
                <a:gd name="T38" fmla="*/ 23 w 28"/>
                <a:gd name="T39" fmla="*/ 145 h 145"/>
                <a:gd name="T40" fmla="*/ 19 w 28"/>
                <a:gd name="T41" fmla="*/ 145 h 145"/>
                <a:gd name="T42" fmla="*/ 15 w 28"/>
                <a:gd name="T43" fmla="*/ 145 h 145"/>
                <a:gd name="T44" fmla="*/ 11 w 28"/>
                <a:gd name="T45" fmla="*/ 145 h 145"/>
                <a:gd name="T46" fmla="*/ 7 w 28"/>
                <a:gd name="T47" fmla="*/ 145 h 145"/>
                <a:gd name="T48" fmla="*/ 4 w 28"/>
                <a:gd name="T49" fmla="*/ 145 h 145"/>
                <a:gd name="T50" fmla="*/ 3 w 28"/>
                <a:gd name="T51" fmla="*/ 145 h 145"/>
                <a:gd name="T52" fmla="*/ 3 w 28"/>
                <a:gd name="T53" fmla="*/ 144 h 145"/>
                <a:gd name="T54" fmla="*/ 3 w 28"/>
                <a:gd name="T55" fmla="*/ 144 h 145"/>
                <a:gd name="T56" fmla="*/ 3 w 28"/>
                <a:gd name="T57" fmla="*/ 145 h 145"/>
                <a:gd name="T58" fmla="*/ 0 w 28"/>
                <a:gd name="T59" fmla="*/ 144 h 145"/>
                <a:gd name="T60" fmla="*/ 0 w 28"/>
                <a:gd name="T61" fmla="*/ 142 h 145"/>
                <a:gd name="T62" fmla="*/ 0 w 28"/>
                <a:gd name="T63" fmla="*/ 141 h 145"/>
                <a:gd name="T64" fmla="*/ 0 w 28"/>
                <a:gd name="T65" fmla="*/ 140 h 145"/>
                <a:gd name="T66" fmla="*/ 3 w 28"/>
                <a:gd name="T67" fmla="*/ 138 h 145"/>
                <a:gd name="T68" fmla="*/ 3 w 28"/>
                <a:gd name="T69" fmla="*/ 138 h 145"/>
                <a:gd name="T70" fmla="*/ 3 w 28"/>
                <a:gd name="T71" fmla="*/ 138 h 145"/>
                <a:gd name="T72" fmla="*/ 6 w 28"/>
                <a:gd name="T73" fmla="*/ 138 h 145"/>
                <a:gd name="T74" fmla="*/ 8 w 28"/>
                <a:gd name="T75" fmla="*/ 140 h 145"/>
                <a:gd name="T76" fmla="*/ 12 w 28"/>
                <a:gd name="T77" fmla="*/ 140 h 145"/>
                <a:gd name="T78" fmla="*/ 15 w 28"/>
                <a:gd name="T79" fmla="*/ 140 h 145"/>
                <a:gd name="T80" fmla="*/ 16 w 28"/>
                <a:gd name="T81" fmla="*/ 140 h 145"/>
                <a:gd name="T82" fmla="*/ 18 w 28"/>
                <a:gd name="T83" fmla="*/ 140 h 145"/>
                <a:gd name="T84" fmla="*/ 19 w 28"/>
                <a:gd name="T85" fmla="*/ 140 h 145"/>
                <a:gd name="T86" fmla="*/ 20 w 28"/>
                <a:gd name="T87" fmla="*/ 138 h 145"/>
                <a:gd name="T88" fmla="*/ 21 w 28"/>
                <a:gd name="T89" fmla="*/ 137 h 145"/>
                <a:gd name="T90" fmla="*/ 21 w 28"/>
                <a:gd name="T91" fmla="*/ 134 h 145"/>
                <a:gd name="T92" fmla="*/ 10 w 28"/>
                <a:gd name="T93" fmla="*/ 1 h 145"/>
                <a:gd name="T94" fmla="*/ 11 w 28"/>
                <a:gd name="T95" fmla="*/ 1 h 145"/>
                <a:gd name="T96" fmla="*/ 12 w 28"/>
                <a:gd name="T97" fmla="*/ 0 h 145"/>
                <a:gd name="T98" fmla="*/ 14 w 28"/>
                <a:gd name="T99" fmla="*/ 0 h 145"/>
                <a:gd name="T100" fmla="*/ 14 w 28"/>
                <a:gd name="T10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145">
                  <a:moveTo>
                    <a:pt x="20" y="141"/>
                  </a:moveTo>
                  <a:lnTo>
                    <a:pt x="20" y="142"/>
                  </a:lnTo>
                  <a:lnTo>
                    <a:pt x="20" y="142"/>
                  </a:lnTo>
                  <a:lnTo>
                    <a:pt x="21" y="142"/>
                  </a:lnTo>
                  <a:lnTo>
                    <a:pt x="20" y="141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7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1" y="145"/>
                  </a:lnTo>
                  <a:lnTo>
                    <a:pt x="7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12" y="140"/>
                  </a:lnTo>
                  <a:lnTo>
                    <a:pt x="15" y="140"/>
                  </a:lnTo>
                  <a:lnTo>
                    <a:pt x="16" y="140"/>
                  </a:lnTo>
                  <a:lnTo>
                    <a:pt x="18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1" y="137"/>
                  </a:lnTo>
                  <a:lnTo>
                    <a:pt x="21" y="13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243"/>
            <p:cNvSpPr>
              <a:spLocks/>
            </p:cNvSpPr>
            <p:nvPr/>
          </p:nvSpPr>
          <p:spPr bwMode="auto">
            <a:xfrm>
              <a:off x="7081838" y="973138"/>
              <a:ext cx="42863" cy="234950"/>
            </a:xfrm>
            <a:custGeom>
              <a:avLst/>
              <a:gdLst>
                <a:gd name="T0" fmla="*/ 1 w 27"/>
                <a:gd name="T1" fmla="*/ 0 h 148"/>
                <a:gd name="T2" fmla="*/ 2 w 27"/>
                <a:gd name="T3" fmla="*/ 1 h 148"/>
                <a:gd name="T4" fmla="*/ 2 w 27"/>
                <a:gd name="T5" fmla="*/ 1 h 148"/>
                <a:gd name="T6" fmla="*/ 6 w 27"/>
                <a:gd name="T7" fmla="*/ 141 h 148"/>
                <a:gd name="T8" fmla="*/ 6 w 27"/>
                <a:gd name="T9" fmla="*/ 142 h 148"/>
                <a:gd name="T10" fmla="*/ 6 w 27"/>
                <a:gd name="T11" fmla="*/ 144 h 148"/>
                <a:gd name="T12" fmla="*/ 7 w 27"/>
                <a:gd name="T13" fmla="*/ 145 h 148"/>
                <a:gd name="T14" fmla="*/ 9 w 27"/>
                <a:gd name="T15" fmla="*/ 145 h 148"/>
                <a:gd name="T16" fmla="*/ 10 w 27"/>
                <a:gd name="T17" fmla="*/ 145 h 148"/>
                <a:gd name="T18" fmla="*/ 14 w 27"/>
                <a:gd name="T19" fmla="*/ 145 h 148"/>
                <a:gd name="T20" fmla="*/ 18 w 27"/>
                <a:gd name="T21" fmla="*/ 145 h 148"/>
                <a:gd name="T22" fmla="*/ 22 w 27"/>
                <a:gd name="T23" fmla="*/ 145 h 148"/>
                <a:gd name="T24" fmla="*/ 24 w 27"/>
                <a:gd name="T25" fmla="*/ 145 h 148"/>
                <a:gd name="T26" fmla="*/ 26 w 27"/>
                <a:gd name="T27" fmla="*/ 145 h 148"/>
                <a:gd name="T28" fmla="*/ 27 w 27"/>
                <a:gd name="T29" fmla="*/ 145 h 148"/>
                <a:gd name="T30" fmla="*/ 27 w 27"/>
                <a:gd name="T31" fmla="*/ 146 h 148"/>
                <a:gd name="T32" fmla="*/ 27 w 27"/>
                <a:gd name="T33" fmla="*/ 148 h 148"/>
                <a:gd name="T34" fmla="*/ 26 w 27"/>
                <a:gd name="T35" fmla="*/ 148 h 148"/>
                <a:gd name="T36" fmla="*/ 24 w 27"/>
                <a:gd name="T37" fmla="*/ 148 h 148"/>
                <a:gd name="T38" fmla="*/ 22 w 27"/>
                <a:gd name="T39" fmla="*/ 148 h 148"/>
                <a:gd name="T40" fmla="*/ 18 w 27"/>
                <a:gd name="T41" fmla="*/ 148 h 148"/>
                <a:gd name="T42" fmla="*/ 14 w 27"/>
                <a:gd name="T43" fmla="*/ 148 h 148"/>
                <a:gd name="T44" fmla="*/ 10 w 27"/>
                <a:gd name="T45" fmla="*/ 148 h 148"/>
                <a:gd name="T46" fmla="*/ 7 w 27"/>
                <a:gd name="T47" fmla="*/ 148 h 148"/>
                <a:gd name="T48" fmla="*/ 6 w 27"/>
                <a:gd name="T49" fmla="*/ 146 h 148"/>
                <a:gd name="T50" fmla="*/ 4 w 27"/>
                <a:gd name="T51" fmla="*/ 145 h 148"/>
                <a:gd name="T52" fmla="*/ 4 w 27"/>
                <a:gd name="T53" fmla="*/ 144 h 148"/>
                <a:gd name="T54" fmla="*/ 4 w 27"/>
                <a:gd name="T55" fmla="*/ 142 h 148"/>
                <a:gd name="T56" fmla="*/ 4 w 27"/>
                <a:gd name="T57" fmla="*/ 141 h 148"/>
                <a:gd name="T58" fmla="*/ 0 w 27"/>
                <a:gd name="T59" fmla="*/ 1 h 148"/>
                <a:gd name="T60" fmla="*/ 1 w 27"/>
                <a:gd name="T61" fmla="*/ 1 h 148"/>
                <a:gd name="T62" fmla="*/ 1 w 27"/>
                <a:gd name="T6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48">
                  <a:moveTo>
                    <a:pt x="1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6" y="141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4" y="145"/>
                  </a:lnTo>
                  <a:lnTo>
                    <a:pt x="18" y="145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6" y="145"/>
                  </a:lnTo>
                  <a:lnTo>
                    <a:pt x="27" y="145"/>
                  </a:lnTo>
                  <a:lnTo>
                    <a:pt x="27" y="146"/>
                  </a:lnTo>
                  <a:lnTo>
                    <a:pt x="27" y="148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18" y="148"/>
                  </a:lnTo>
                  <a:lnTo>
                    <a:pt x="14" y="148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6" y="146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244"/>
            <p:cNvSpPr>
              <a:spLocks noEditPoints="1"/>
            </p:cNvSpPr>
            <p:nvPr/>
          </p:nvSpPr>
          <p:spPr bwMode="auto">
            <a:xfrm>
              <a:off x="7078663" y="969963"/>
              <a:ext cx="47625" cy="241300"/>
            </a:xfrm>
            <a:custGeom>
              <a:avLst/>
              <a:gdLst>
                <a:gd name="T0" fmla="*/ 28 w 30"/>
                <a:gd name="T1" fmla="*/ 147 h 152"/>
                <a:gd name="T2" fmla="*/ 28 w 30"/>
                <a:gd name="T3" fmla="*/ 148 h 152"/>
                <a:gd name="T4" fmla="*/ 28 w 30"/>
                <a:gd name="T5" fmla="*/ 148 h 152"/>
                <a:gd name="T6" fmla="*/ 28 w 30"/>
                <a:gd name="T7" fmla="*/ 148 h 152"/>
                <a:gd name="T8" fmla="*/ 28 w 30"/>
                <a:gd name="T9" fmla="*/ 148 h 152"/>
                <a:gd name="T10" fmla="*/ 28 w 30"/>
                <a:gd name="T11" fmla="*/ 148 h 152"/>
                <a:gd name="T12" fmla="*/ 28 w 30"/>
                <a:gd name="T13" fmla="*/ 148 h 152"/>
                <a:gd name="T14" fmla="*/ 28 w 30"/>
                <a:gd name="T15" fmla="*/ 147 h 152"/>
                <a:gd name="T16" fmla="*/ 6 w 30"/>
                <a:gd name="T17" fmla="*/ 142 h 152"/>
                <a:gd name="T18" fmla="*/ 6 w 30"/>
                <a:gd name="T19" fmla="*/ 142 h 152"/>
                <a:gd name="T20" fmla="*/ 6 w 30"/>
                <a:gd name="T21" fmla="*/ 142 h 152"/>
                <a:gd name="T22" fmla="*/ 6 w 30"/>
                <a:gd name="T23" fmla="*/ 142 h 152"/>
                <a:gd name="T24" fmla="*/ 6 w 30"/>
                <a:gd name="T25" fmla="*/ 142 h 152"/>
                <a:gd name="T26" fmla="*/ 6 w 30"/>
                <a:gd name="T27" fmla="*/ 142 h 152"/>
                <a:gd name="T28" fmla="*/ 3 w 30"/>
                <a:gd name="T29" fmla="*/ 0 h 152"/>
                <a:gd name="T30" fmla="*/ 3 w 30"/>
                <a:gd name="T31" fmla="*/ 0 h 152"/>
                <a:gd name="T32" fmla="*/ 3 w 30"/>
                <a:gd name="T33" fmla="*/ 0 h 152"/>
                <a:gd name="T34" fmla="*/ 6 w 30"/>
                <a:gd name="T35" fmla="*/ 2 h 152"/>
                <a:gd name="T36" fmla="*/ 7 w 30"/>
                <a:gd name="T37" fmla="*/ 3 h 152"/>
                <a:gd name="T38" fmla="*/ 9 w 30"/>
                <a:gd name="T39" fmla="*/ 143 h 152"/>
                <a:gd name="T40" fmla="*/ 9 w 30"/>
                <a:gd name="T41" fmla="*/ 143 h 152"/>
                <a:gd name="T42" fmla="*/ 9 w 30"/>
                <a:gd name="T43" fmla="*/ 143 h 152"/>
                <a:gd name="T44" fmla="*/ 9 w 30"/>
                <a:gd name="T45" fmla="*/ 144 h 152"/>
                <a:gd name="T46" fmla="*/ 9 w 30"/>
                <a:gd name="T47" fmla="*/ 144 h 152"/>
                <a:gd name="T48" fmla="*/ 11 w 30"/>
                <a:gd name="T49" fmla="*/ 146 h 152"/>
                <a:gd name="T50" fmla="*/ 11 w 30"/>
                <a:gd name="T51" fmla="*/ 146 h 152"/>
                <a:gd name="T52" fmla="*/ 12 w 30"/>
                <a:gd name="T53" fmla="*/ 146 h 152"/>
                <a:gd name="T54" fmla="*/ 16 w 30"/>
                <a:gd name="T55" fmla="*/ 146 h 152"/>
                <a:gd name="T56" fmla="*/ 16 w 30"/>
                <a:gd name="T57" fmla="*/ 146 h 152"/>
                <a:gd name="T58" fmla="*/ 20 w 30"/>
                <a:gd name="T59" fmla="*/ 146 h 152"/>
                <a:gd name="T60" fmla="*/ 24 w 30"/>
                <a:gd name="T61" fmla="*/ 146 h 152"/>
                <a:gd name="T62" fmla="*/ 26 w 30"/>
                <a:gd name="T63" fmla="*/ 146 h 152"/>
                <a:gd name="T64" fmla="*/ 28 w 30"/>
                <a:gd name="T65" fmla="*/ 146 h 152"/>
                <a:gd name="T66" fmla="*/ 28 w 30"/>
                <a:gd name="T67" fmla="*/ 146 h 152"/>
                <a:gd name="T68" fmla="*/ 29 w 30"/>
                <a:gd name="T69" fmla="*/ 147 h 152"/>
                <a:gd name="T70" fmla="*/ 30 w 30"/>
                <a:gd name="T71" fmla="*/ 148 h 152"/>
                <a:gd name="T72" fmla="*/ 30 w 30"/>
                <a:gd name="T73" fmla="*/ 148 h 152"/>
                <a:gd name="T74" fmla="*/ 29 w 30"/>
                <a:gd name="T75" fmla="*/ 151 h 152"/>
                <a:gd name="T76" fmla="*/ 28 w 30"/>
                <a:gd name="T77" fmla="*/ 151 h 152"/>
                <a:gd name="T78" fmla="*/ 26 w 30"/>
                <a:gd name="T79" fmla="*/ 151 h 152"/>
                <a:gd name="T80" fmla="*/ 24 w 30"/>
                <a:gd name="T81" fmla="*/ 152 h 152"/>
                <a:gd name="T82" fmla="*/ 20 w 30"/>
                <a:gd name="T83" fmla="*/ 152 h 152"/>
                <a:gd name="T84" fmla="*/ 16 w 30"/>
                <a:gd name="T85" fmla="*/ 152 h 152"/>
                <a:gd name="T86" fmla="*/ 12 w 30"/>
                <a:gd name="T87" fmla="*/ 152 h 152"/>
                <a:gd name="T88" fmla="*/ 9 w 30"/>
                <a:gd name="T89" fmla="*/ 151 h 152"/>
                <a:gd name="T90" fmla="*/ 9 w 30"/>
                <a:gd name="T91" fmla="*/ 150 h 152"/>
                <a:gd name="T92" fmla="*/ 9 w 30"/>
                <a:gd name="T93" fmla="*/ 151 h 152"/>
                <a:gd name="T94" fmla="*/ 7 w 30"/>
                <a:gd name="T95" fmla="*/ 151 h 152"/>
                <a:gd name="T96" fmla="*/ 6 w 30"/>
                <a:gd name="T97" fmla="*/ 148 h 152"/>
                <a:gd name="T98" fmla="*/ 4 w 30"/>
                <a:gd name="T99" fmla="*/ 147 h 152"/>
                <a:gd name="T100" fmla="*/ 4 w 30"/>
                <a:gd name="T101" fmla="*/ 146 h 152"/>
                <a:gd name="T102" fmla="*/ 4 w 30"/>
                <a:gd name="T103" fmla="*/ 144 h 152"/>
                <a:gd name="T104" fmla="*/ 4 w 30"/>
                <a:gd name="T105" fmla="*/ 143 h 152"/>
                <a:gd name="T106" fmla="*/ 4 w 30"/>
                <a:gd name="T107" fmla="*/ 143 h 152"/>
                <a:gd name="T108" fmla="*/ 4 w 30"/>
                <a:gd name="T109" fmla="*/ 143 h 152"/>
                <a:gd name="T110" fmla="*/ 4 w 30"/>
                <a:gd name="T111" fmla="*/ 143 h 152"/>
                <a:gd name="T112" fmla="*/ 0 w 30"/>
                <a:gd name="T113" fmla="*/ 4 h 152"/>
                <a:gd name="T114" fmla="*/ 0 w 30"/>
                <a:gd name="T115" fmla="*/ 3 h 152"/>
                <a:gd name="T116" fmla="*/ 2 w 30"/>
                <a:gd name="T117" fmla="*/ 2 h 152"/>
                <a:gd name="T118" fmla="*/ 3 w 30"/>
                <a:gd name="T1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152">
                  <a:moveTo>
                    <a:pt x="28" y="147"/>
                  </a:move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7"/>
                  </a:lnTo>
                  <a:close/>
                  <a:moveTo>
                    <a:pt x="6" y="142"/>
                  </a:move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9" y="147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4" y="152"/>
                  </a:lnTo>
                  <a:lnTo>
                    <a:pt x="20" y="152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6" y="148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6994526" y="580231"/>
              <a:ext cx="152400" cy="207963"/>
              <a:chOff x="7733288" y="755650"/>
              <a:chExt cx="152400" cy="207963"/>
            </a:xfrm>
            <a:grpFill/>
          </p:grpSpPr>
          <p:sp>
            <p:nvSpPr>
              <p:cNvPr id="107" name="Freeform 2208"/>
              <p:cNvSpPr>
                <a:spLocks noEditPoints="1"/>
              </p:cNvSpPr>
              <p:nvPr/>
            </p:nvSpPr>
            <p:spPr bwMode="auto">
              <a:xfrm>
                <a:off x="7734876" y="758825"/>
                <a:ext cx="146050" cy="168275"/>
              </a:xfrm>
              <a:custGeom>
                <a:avLst/>
                <a:gdLst>
                  <a:gd name="T0" fmla="*/ 46 w 92"/>
                  <a:gd name="T1" fmla="*/ 3 h 106"/>
                  <a:gd name="T2" fmla="*/ 30 w 92"/>
                  <a:gd name="T3" fmla="*/ 7 h 106"/>
                  <a:gd name="T4" fmla="*/ 16 w 92"/>
                  <a:gd name="T5" fmla="*/ 17 h 106"/>
                  <a:gd name="T6" fmla="*/ 7 w 92"/>
                  <a:gd name="T7" fmla="*/ 33 h 106"/>
                  <a:gd name="T8" fmla="*/ 4 w 92"/>
                  <a:gd name="T9" fmla="*/ 53 h 106"/>
                  <a:gd name="T10" fmla="*/ 7 w 92"/>
                  <a:gd name="T11" fmla="*/ 72 h 106"/>
                  <a:gd name="T12" fmla="*/ 16 w 92"/>
                  <a:gd name="T13" fmla="*/ 88 h 106"/>
                  <a:gd name="T14" fmla="*/ 30 w 92"/>
                  <a:gd name="T15" fmla="*/ 98 h 106"/>
                  <a:gd name="T16" fmla="*/ 46 w 92"/>
                  <a:gd name="T17" fmla="*/ 102 h 106"/>
                  <a:gd name="T18" fmla="*/ 63 w 92"/>
                  <a:gd name="T19" fmla="*/ 98 h 106"/>
                  <a:gd name="T20" fmla="*/ 78 w 92"/>
                  <a:gd name="T21" fmla="*/ 88 h 106"/>
                  <a:gd name="T22" fmla="*/ 87 w 92"/>
                  <a:gd name="T23" fmla="*/ 72 h 106"/>
                  <a:gd name="T24" fmla="*/ 89 w 92"/>
                  <a:gd name="T25" fmla="*/ 53 h 106"/>
                  <a:gd name="T26" fmla="*/ 87 w 92"/>
                  <a:gd name="T27" fmla="*/ 33 h 106"/>
                  <a:gd name="T28" fmla="*/ 78 w 92"/>
                  <a:gd name="T29" fmla="*/ 17 h 106"/>
                  <a:gd name="T30" fmla="*/ 63 w 92"/>
                  <a:gd name="T31" fmla="*/ 7 h 106"/>
                  <a:gd name="T32" fmla="*/ 46 w 92"/>
                  <a:gd name="T33" fmla="*/ 3 h 106"/>
                  <a:gd name="T34" fmla="*/ 46 w 92"/>
                  <a:gd name="T35" fmla="*/ 0 h 106"/>
                  <a:gd name="T36" fmla="*/ 62 w 92"/>
                  <a:gd name="T37" fmla="*/ 3 h 106"/>
                  <a:gd name="T38" fmla="*/ 74 w 92"/>
                  <a:gd name="T39" fmla="*/ 9 h 106"/>
                  <a:gd name="T40" fmla="*/ 84 w 92"/>
                  <a:gd name="T41" fmla="*/ 21 h 106"/>
                  <a:gd name="T42" fmla="*/ 91 w 92"/>
                  <a:gd name="T43" fmla="*/ 36 h 106"/>
                  <a:gd name="T44" fmla="*/ 92 w 92"/>
                  <a:gd name="T45" fmla="*/ 53 h 106"/>
                  <a:gd name="T46" fmla="*/ 91 w 92"/>
                  <a:gd name="T47" fmla="*/ 70 h 106"/>
                  <a:gd name="T48" fmla="*/ 84 w 92"/>
                  <a:gd name="T49" fmla="*/ 84 h 106"/>
                  <a:gd name="T50" fmla="*/ 74 w 92"/>
                  <a:gd name="T51" fmla="*/ 96 h 106"/>
                  <a:gd name="T52" fmla="*/ 62 w 92"/>
                  <a:gd name="T53" fmla="*/ 102 h 106"/>
                  <a:gd name="T54" fmla="*/ 46 w 92"/>
                  <a:gd name="T55" fmla="*/ 106 h 106"/>
                  <a:gd name="T56" fmla="*/ 32 w 92"/>
                  <a:gd name="T57" fmla="*/ 102 h 106"/>
                  <a:gd name="T58" fmla="*/ 20 w 92"/>
                  <a:gd name="T59" fmla="*/ 96 h 106"/>
                  <a:gd name="T60" fmla="*/ 9 w 92"/>
                  <a:gd name="T61" fmla="*/ 84 h 106"/>
                  <a:gd name="T62" fmla="*/ 3 w 92"/>
                  <a:gd name="T63" fmla="*/ 70 h 106"/>
                  <a:gd name="T64" fmla="*/ 0 w 92"/>
                  <a:gd name="T65" fmla="*/ 53 h 106"/>
                  <a:gd name="T66" fmla="*/ 3 w 92"/>
                  <a:gd name="T67" fmla="*/ 36 h 106"/>
                  <a:gd name="T68" fmla="*/ 9 w 92"/>
                  <a:gd name="T69" fmla="*/ 21 h 106"/>
                  <a:gd name="T70" fmla="*/ 20 w 92"/>
                  <a:gd name="T71" fmla="*/ 9 h 106"/>
                  <a:gd name="T72" fmla="*/ 32 w 92"/>
                  <a:gd name="T73" fmla="*/ 3 h 106"/>
                  <a:gd name="T74" fmla="*/ 46 w 92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106">
                    <a:moveTo>
                      <a:pt x="46" y="3"/>
                    </a:moveTo>
                    <a:lnTo>
                      <a:pt x="30" y="7"/>
                    </a:lnTo>
                    <a:lnTo>
                      <a:pt x="16" y="17"/>
                    </a:lnTo>
                    <a:lnTo>
                      <a:pt x="7" y="33"/>
                    </a:lnTo>
                    <a:lnTo>
                      <a:pt x="4" y="53"/>
                    </a:lnTo>
                    <a:lnTo>
                      <a:pt x="7" y="72"/>
                    </a:lnTo>
                    <a:lnTo>
                      <a:pt x="16" y="88"/>
                    </a:lnTo>
                    <a:lnTo>
                      <a:pt x="30" y="98"/>
                    </a:lnTo>
                    <a:lnTo>
                      <a:pt x="46" y="102"/>
                    </a:lnTo>
                    <a:lnTo>
                      <a:pt x="63" y="98"/>
                    </a:lnTo>
                    <a:lnTo>
                      <a:pt x="78" y="88"/>
                    </a:lnTo>
                    <a:lnTo>
                      <a:pt x="87" y="72"/>
                    </a:lnTo>
                    <a:lnTo>
                      <a:pt x="89" y="53"/>
                    </a:lnTo>
                    <a:lnTo>
                      <a:pt x="87" y="33"/>
                    </a:lnTo>
                    <a:lnTo>
                      <a:pt x="78" y="17"/>
                    </a:lnTo>
                    <a:lnTo>
                      <a:pt x="63" y="7"/>
                    </a:lnTo>
                    <a:lnTo>
                      <a:pt x="46" y="3"/>
                    </a:lnTo>
                    <a:close/>
                    <a:moveTo>
                      <a:pt x="46" y="0"/>
                    </a:moveTo>
                    <a:lnTo>
                      <a:pt x="62" y="3"/>
                    </a:lnTo>
                    <a:lnTo>
                      <a:pt x="74" y="9"/>
                    </a:lnTo>
                    <a:lnTo>
                      <a:pt x="84" y="21"/>
                    </a:lnTo>
                    <a:lnTo>
                      <a:pt x="91" y="36"/>
                    </a:lnTo>
                    <a:lnTo>
                      <a:pt x="92" y="53"/>
                    </a:lnTo>
                    <a:lnTo>
                      <a:pt x="91" y="70"/>
                    </a:lnTo>
                    <a:lnTo>
                      <a:pt x="84" y="84"/>
                    </a:lnTo>
                    <a:lnTo>
                      <a:pt x="74" y="96"/>
                    </a:lnTo>
                    <a:lnTo>
                      <a:pt x="62" y="102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0" y="96"/>
                    </a:lnTo>
                    <a:lnTo>
                      <a:pt x="9" y="84"/>
                    </a:lnTo>
                    <a:lnTo>
                      <a:pt x="3" y="70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9" y="21"/>
                    </a:lnTo>
                    <a:lnTo>
                      <a:pt x="20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209"/>
              <p:cNvSpPr>
                <a:spLocks noEditPoints="1"/>
              </p:cNvSpPr>
              <p:nvPr/>
            </p:nvSpPr>
            <p:spPr bwMode="auto">
              <a:xfrm>
                <a:off x="7733288" y="755650"/>
                <a:ext cx="152400" cy="174625"/>
              </a:xfrm>
              <a:custGeom>
                <a:avLst/>
                <a:gdLst>
                  <a:gd name="T0" fmla="*/ 47 w 96"/>
                  <a:gd name="T1" fmla="*/ 6 h 110"/>
                  <a:gd name="T2" fmla="*/ 31 w 96"/>
                  <a:gd name="T3" fmla="*/ 10 h 110"/>
                  <a:gd name="T4" fmla="*/ 18 w 96"/>
                  <a:gd name="T5" fmla="*/ 21 h 110"/>
                  <a:gd name="T6" fmla="*/ 9 w 96"/>
                  <a:gd name="T7" fmla="*/ 36 h 110"/>
                  <a:gd name="T8" fmla="*/ 7 w 96"/>
                  <a:gd name="T9" fmla="*/ 55 h 110"/>
                  <a:gd name="T10" fmla="*/ 9 w 96"/>
                  <a:gd name="T11" fmla="*/ 74 h 110"/>
                  <a:gd name="T12" fmla="*/ 18 w 96"/>
                  <a:gd name="T13" fmla="*/ 89 h 110"/>
                  <a:gd name="T14" fmla="*/ 31 w 96"/>
                  <a:gd name="T15" fmla="*/ 99 h 110"/>
                  <a:gd name="T16" fmla="*/ 47 w 96"/>
                  <a:gd name="T17" fmla="*/ 103 h 110"/>
                  <a:gd name="T18" fmla="*/ 64 w 96"/>
                  <a:gd name="T19" fmla="*/ 99 h 110"/>
                  <a:gd name="T20" fmla="*/ 77 w 96"/>
                  <a:gd name="T21" fmla="*/ 89 h 110"/>
                  <a:gd name="T22" fmla="*/ 86 w 96"/>
                  <a:gd name="T23" fmla="*/ 74 h 110"/>
                  <a:gd name="T24" fmla="*/ 89 w 96"/>
                  <a:gd name="T25" fmla="*/ 55 h 110"/>
                  <a:gd name="T26" fmla="*/ 86 w 96"/>
                  <a:gd name="T27" fmla="*/ 36 h 110"/>
                  <a:gd name="T28" fmla="*/ 77 w 96"/>
                  <a:gd name="T29" fmla="*/ 21 h 110"/>
                  <a:gd name="T30" fmla="*/ 64 w 96"/>
                  <a:gd name="T31" fmla="*/ 10 h 110"/>
                  <a:gd name="T32" fmla="*/ 47 w 96"/>
                  <a:gd name="T33" fmla="*/ 6 h 110"/>
                  <a:gd name="T34" fmla="*/ 47 w 96"/>
                  <a:gd name="T35" fmla="*/ 0 h 110"/>
                  <a:gd name="T36" fmla="*/ 63 w 96"/>
                  <a:gd name="T37" fmla="*/ 4 h 110"/>
                  <a:gd name="T38" fmla="*/ 76 w 96"/>
                  <a:gd name="T39" fmla="*/ 11 h 110"/>
                  <a:gd name="T40" fmla="*/ 86 w 96"/>
                  <a:gd name="T41" fmla="*/ 23 h 110"/>
                  <a:gd name="T42" fmla="*/ 93 w 96"/>
                  <a:gd name="T43" fmla="*/ 38 h 110"/>
                  <a:gd name="T44" fmla="*/ 96 w 96"/>
                  <a:gd name="T45" fmla="*/ 55 h 110"/>
                  <a:gd name="T46" fmla="*/ 93 w 96"/>
                  <a:gd name="T47" fmla="*/ 72 h 110"/>
                  <a:gd name="T48" fmla="*/ 86 w 96"/>
                  <a:gd name="T49" fmla="*/ 87 h 110"/>
                  <a:gd name="T50" fmla="*/ 76 w 96"/>
                  <a:gd name="T51" fmla="*/ 99 h 110"/>
                  <a:gd name="T52" fmla="*/ 63 w 96"/>
                  <a:gd name="T53" fmla="*/ 107 h 110"/>
                  <a:gd name="T54" fmla="*/ 47 w 96"/>
                  <a:gd name="T55" fmla="*/ 110 h 110"/>
                  <a:gd name="T56" fmla="*/ 33 w 96"/>
                  <a:gd name="T57" fmla="*/ 107 h 110"/>
                  <a:gd name="T58" fmla="*/ 20 w 96"/>
                  <a:gd name="T59" fmla="*/ 99 h 110"/>
                  <a:gd name="T60" fmla="*/ 9 w 96"/>
                  <a:gd name="T61" fmla="*/ 87 h 110"/>
                  <a:gd name="T62" fmla="*/ 3 w 96"/>
                  <a:gd name="T63" fmla="*/ 72 h 110"/>
                  <a:gd name="T64" fmla="*/ 0 w 96"/>
                  <a:gd name="T65" fmla="*/ 55 h 110"/>
                  <a:gd name="T66" fmla="*/ 1 w 96"/>
                  <a:gd name="T67" fmla="*/ 55 h 110"/>
                  <a:gd name="T68" fmla="*/ 0 w 96"/>
                  <a:gd name="T69" fmla="*/ 55 h 110"/>
                  <a:gd name="T70" fmla="*/ 3 w 96"/>
                  <a:gd name="T71" fmla="*/ 38 h 110"/>
                  <a:gd name="T72" fmla="*/ 9 w 96"/>
                  <a:gd name="T73" fmla="*/ 23 h 110"/>
                  <a:gd name="T74" fmla="*/ 20 w 96"/>
                  <a:gd name="T75" fmla="*/ 11 h 110"/>
                  <a:gd name="T76" fmla="*/ 33 w 96"/>
                  <a:gd name="T77" fmla="*/ 4 h 110"/>
                  <a:gd name="T78" fmla="*/ 47 w 96"/>
                  <a:gd name="T7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10">
                    <a:moveTo>
                      <a:pt x="47" y="6"/>
                    </a:moveTo>
                    <a:lnTo>
                      <a:pt x="31" y="10"/>
                    </a:lnTo>
                    <a:lnTo>
                      <a:pt x="18" y="21"/>
                    </a:lnTo>
                    <a:lnTo>
                      <a:pt x="9" y="36"/>
                    </a:lnTo>
                    <a:lnTo>
                      <a:pt x="7" y="55"/>
                    </a:lnTo>
                    <a:lnTo>
                      <a:pt x="9" y="74"/>
                    </a:lnTo>
                    <a:lnTo>
                      <a:pt x="18" y="89"/>
                    </a:lnTo>
                    <a:lnTo>
                      <a:pt x="31" y="99"/>
                    </a:lnTo>
                    <a:lnTo>
                      <a:pt x="47" y="103"/>
                    </a:lnTo>
                    <a:lnTo>
                      <a:pt x="64" y="99"/>
                    </a:lnTo>
                    <a:lnTo>
                      <a:pt x="77" y="89"/>
                    </a:lnTo>
                    <a:lnTo>
                      <a:pt x="86" y="74"/>
                    </a:lnTo>
                    <a:lnTo>
                      <a:pt x="89" y="55"/>
                    </a:lnTo>
                    <a:lnTo>
                      <a:pt x="86" y="36"/>
                    </a:lnTo>
                    <a:lnTo>
                      <a:pt x="77" y="21"/>
                    </a:lnTo>
                    <a:lnTo>
                      <a:pt x="64" y="10"/>
                    </a:lnTo>
                    <a:lnTo>
                      <a:pt x="47" y="6"/>
                    </a:lnTo>
                    <a:close/>
                    <a:moveTo>
                      <a:pt x="47" y="0"/>
                    </a:moveTo>
                    <a:lnTo>
                      <a:pt x="63" y="4"/>
                    </a:lnTo>
                    <a:lnTo>
                      <a:pt x="76" y="11"/>
                    </a:lnTo>
                    <a:lnTo>
                      <a:pt x="86" y="23"/>
                    </a:lnTo>
                    <a:lnTo>
                      <a:pt x="93" y="38"/>
                    </a:lnTo>
                    <a:lnTo>
                      <a:pt x="96" y="55"/>
                    </a:lnTo>
                    <a:lnTo>
                      <a:pt x="93" y="72"/>
                    </a:lnTo>
                    <a:lnTo>
                      <a:pt x="86" y="87"/>
                    </a:lnTo>
                    <a:lnTo>
                      <a:pt x="76" y="99"/>
                    </a:lnTo>
                    <a:lnTo>
                      <a:pt x="63" y="107"/>
                    </a:lnTo>
                    <a:lnTo>
                      <a:pt x="47" y="110"/>
                    </a:lnTo>
                    <a:lnTo>
                      <a:pt x="33" y="107"/>
                    </a:lnTo>
                    <a:lnTo>
                      <a:pt x="20" y="99"/>
                    </a:lnTo>
                    <a:lnTo>
                      <a:pt x="9" y="87"/>
                    </a:lnTo>
                    <a:lnTo>
                      <a:pt x="3" y="72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3" y="38"/>
                    </a:lnTo>
                    <a:lnTo>
                      <a:pt x="9" y="23"/>
                    </a:lnTo>
                    <a:lnTo>
                      <a:pt x="20" y="11"/>
                    </a:lnTo>
                    <a:lnTo>
                      <a:pt x="33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210"/>
              <p:cNvSpPr>
                <a:spLocks/>
              </p:cNvSpPr>
              <p:nvPr/>
            </p:nvSpPr>
            <p:spPr bwMode="auto">
              <a:xfrm>
                <a:off x="7787263" y="790575"/>
                <a:ext cx="7938" cy="4763"/>
              </a:xfrm>
              <a:custGeom>
                <a:avLst/>
                <a:gdLst>
                  <a:gd name="T0" fmla="*/ 1 w 5"/>
                  <a:gd name="T1" fmla="*/ 0 h 3"/>
                  <a:gd name="T2" fmla="*/ 4 w 5"/>
                  <a:gd name="T3" fmla="*/ 0 h 3"/>
                  <a:gd name="T4" fmla="*/ 4 w 5"/>
                  <a:gd name="T5" fmla="*/ 0 h 3"/>
                  <a:gd name="T6" fmla="*/ 5 w 5"/>
                  <a:gd name="T7" fmla="*/ 1 h 3"/>
                  <a:gd name="T8" fmla="*/ 4 w 5"/>
                  <a:gd name="T9" fmla="*/ 3 h 3"/>
                  <a:gd name="T10" fmla="*/ 4 w 5"/>
                  <a:gd name="T11" fmla="*/ 3 h 3"/>
                  <a:gd name="T12" fmla="*/ 1 w 5"/>
                  <a:gd name="T13" fmla="*/ 3 h 3"/>
                  <a:gd name="T14" fmla="*/ 0 w 5"/>
                  <a:gd name="T15" fmla="*/ 3 h 3"/>
                  <a:gd name="T16" fmla="*/ 0 w 5"/>
                  <a:gd name="T17" fmla="*/ 1 h 3"/>
                  <a:gd name="T18" fmla="*/ 0 w 5"/>
                  <a:gd name="T19" fmla="*/ 0 h 3"/>
                  <a:gd name="T20" fmla="*/ 1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211"/>
              <p:cNvSpPr>
                <a:spLocks/>
              </p:cNvSpPr>
              <p:nvPr/>
            </p:nvSpPr>
            <p:spPr bwMode="auto">
              <a:xfrm>
                <a:off x="7782501" y="788988"/>
                <a:ext cx="15875" cy="7938"/>
              </a:xfrm>
              <a:custGeom>
                <a:avLst/>
                <a:gdLst>
                  <a:gd name="T0" fmla="*/ 4 w 10"/>
                  <a:gd name="T1" fmla="*/ 0 h 5"/>
                  <a:gd name="T2" fmla="*/ 7 w 10"/>
                  <a:gd name="T3" fmla="*/ 0 h 5"/>
                  <a:gd name="T4" fmla="*/ 8 w 10"/>
                  <a:gd name="T5" fmla="*/ 0 h 5"/>
                  <a:gd name="T6" fmla="*/ 10 w 10"/>
                  <a:gd name="T7" fmla="*/ 2 h 5"/>
                  <a:gd name="T8" fmla="*/ 8 w 10"/>
                  <a:gd name="T9" fmla="*/ 5 h 5"/>
                  <a:gd name="T10" fmla="*/ 7 w 10"/>
                  <a:gd name="T11" fmla="*/ 5 h 5"/>
                  <a:gd name="T12" fmla="*/ 4 w 10"/>
                  <a:gd name="T13" fmla="*/ 5 h 5"/>
                  <a:gd name="T14" fmla="*/ 2 w 10"/>
                  <a:gd name="T15" fmla="*/ 5 h 5"/>
                  <a:gd name="T16" fmla="*/ 0 w 10"/>
                  <a:gd name="T17" fmla="*/ 2 h 5"/>
                  <a:gd name="T18" fmla="*/ 2 w 10"/>
                  <a:gd name="T19" fmla="*/ 0 h 5"/>
                  <a:gd name="T20" fmla="*/ 4 w 1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212"/>
              <p:cNvSpPr>
                <a:spLocks/>
              </p:cNvSpPr>
              <p:nvPr/>
            </p:nvSpPr>
            <p:spPr bwMode="auto">
              <a:xfrm>
                <a:off x="7825363" y="784225"/>
                <a:ext cx="11113" cy="6350"/>
              </a:xfrm>
              <a:custGeom>
                <a:avLst/>
                <a:gdLst>
                  <a:gd name="T0" fmla="*/ 5 w 7"/>
                  <a:gd name="T1" fmla="*/ 0 h 4"/>
                  <a:gd name="T2" fmla="*/ 6 w 7"/>
                  <a:gd name="T3" fmla="*/ 0 h 4"/>
                  <a:gd name="T4" fmla="*/ 7 w 7"/>
                  <a:gd name="T5" fmla="*/ 0 h 4"/>
                  <a:gd name="T6" fmla="*/ 6 w 7"/>
                  <a:gd name="T7" fmla="*/ 1 h 4"/>
                  <a:gd name="T8" fmla="*/ 6 w 7"/>
                  <a:gd name="T9" fmla="*/ 3 h 4"/>
                  <a:gd name="T10" fmla="*/ 2 w 7"/>
                  <a:gd name="T11" fmla="*/ 4 h 4"/>
                  <a:gd name="T12" fmla="*/ 1 w 7"/>
                  <a:gd name="T13" fmla="*/ 4 h 4"/>
                  <a:gd name="T14" fmla="*/ 1 w 7"/>
                  <a:gd name="T15" fmla="*/ 4 h 4"/>
                  <a:gd name="T16" fmla="*/ 0 w 7"/>
                  <a:gd name="T17" fmla="*/ 3 h 4"/>
                  <a:gd name="T18" fmla="*/ 0 w 7"/>
                  <a:gd name="T19" fmla="*/ 1 h 4"/>
                  <a:gd name="T20" fmla="*/ 1 w 7"/>
                  <a:gd name="T21" fmla="*/ 1 h 4"/>
                  <a:gd name="T22" fmla="*/ 5 w 7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213"/>
              <p:cNvSpPr>
                <a:spLocks noEditPoints="1"/>
              </p:cNvSpPr>
              <p:nvPr/>
            </p:nvSpPr>
            <p:spPr bwMode="auto">
              <a:xfrm>
                <a:off x="7822188" y="779463"/>
                <a:ext cx="17463" cy="12700"/>
              </a:xfrm>
              <a:custGeom>
                <a:avLst/>
                <a:gdLst>
                  <a:gd name="T0" fmla="*/ 3 w 11"/>
                  <a:gd name="T1" fmla="*/ 6 h 8"/>
                  <a:gd name="T2" fmla="*/ 2 w 11"/>
                  <a:gd name="T3" fmla="*/ 6 h 8"/>
                  <a:gd name="T4" fmla="*/ 3 w 11"/>
                  <a:gd name="T5" fmla="*/ 6 h 8"/>
                  <a:gd name="T6" fmla="*/ 3 w 11"/>
                  <a:gd name="T7" fmla="*/ 6 h 8"/>
                  <a:gd name="T8" fmla="*/ 3 w 11"/>
                  <a:gd name="T9" fmla="*/ 6 h 8"/>
                  <a:gd name="T10" fmla="*/ 7 w 11"/>
                  <a:gd name="T11" fmla="*/ 0 h 8"/>
                  <a:gd name="T12" fmla="*/ 9 w 11"/>
                  <a:gd name="T13" fmla="*/ 2 h 8"/>
                  <a:gd name="T14" fmla="*/ 11 w 11"/>
                  <a:gd name="T15" fmla="*/ 3 h 8"/>
                  <a:gd name="T16" fmla="*/ 11 w 11"/>
                  <a:gd name="T17" fmla="*/ 4 h 8"/>
                  <a:gd name="T18" fmla="*/ 9 w 11"/>
                  <a:gd name="T19" fmla="*/ 6 h 8"/>
                  <a:gd name="T20" fmla="*/ 8 w 11"/>
                  <a:gd name="T21" fmla="*/ 7 h 8"/>
                  <a:gd name="T22" fmla="*/ 4 w 11"/>
                  <a:gd name="T23" fmla="*/ 8 h 8"/>
                  <a:gd name="T24" fmla="*/ 3 w 11"/>
                  <a:gd name="T25" fmla="*/ 8 h 8"/>
                  <a:gd name="T26" fmla="*/ 2 w 11"/>
                  <a:gd name="T27" fmla="*/ 8 h 8"/>
                  <a:gd name="T28" fmla="*/ 0 w 11"/>
                  <a:gd name="T29" fmla="*/ 7 h 8"/>
                  <a:gd name="T30" fmla="*/ 0 w 11"/>
                  <a:gd name="T31" fmla="*/ 7 h 8"/>
                  <a:gd name="T32" fmla="*/ 0 w 11"/>
                  <a:gd name="T33" fmla="*/ 6 h 8"/>
                  <a:gd name="T34" fmla="*/ 0 w 11"/>
                  <a:gd name="T35" fmla="*/ 4 h 8"/>
                  <a:gd name="T36" fmla="*/ 3 w 11"/>
                  <a:gd name="T37" fmla="*/ 3 h 8"/>
                  <a:gd name="T38" fmla="*/ 7 w 11"/>
                  <a:gd name="T39" fmla="*/ 2 h 8"/>
                  <a:gd name="T40" fmla="*/ 7 w 11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8">
                    <a:moveTo>
                      <a:pt x="3" y="6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214"/>
              <p:cNvSpPr>
                <a:spLocks/>
              </p:cNvSpPr>
              <p:nvPr/>
            </p:nvSpPr>
            <p:spPr bwMode="auto">
              <a:xfrm>
                <a:off x="7760276" y="819150"/>
                <a:ext cx="100013" cy="44450"/>
              </a:xfrm>
              <a:custGeom>
                <a:avLst/>
                <a:gdLst>
                  <a:gd name="T0" fmla="*/ 60 w 63"/>
                  <a:gd name="T1" fmla="*/ 0 h 28"/>
                  <a:gd name="T2" fmla="*/ 62 w 63"/>
                  <a:gd name="T3" fmla="*/ 2 h 28"/>
                  <a:gd name="T4" fmla="*/ 63 w 63"/>
                  <a:gd name="T5" fmla="*/ 2 h 28"/>
                  <a:gd name="T6" fmla="*/ 62 w 63"/>
                  <a:gd name="T7" fmla="*/ 3 h 28"/>
                  <a:gd name="T8" fmla="*/ 60 w 63"/>
                  <a:gd name="T9" fmla="*/ 5 h 28"/>
                  <a:gd name="T10" fmla="*/ 55 w 63"/>
                  <a:gd name="T11" fmla="*/ 12 h 28"/>
                  <a:gd name="T12" fmla="*/ 47 w 63"/>
                  <a:gd name="T13" fmla="*/ 19 h 28"/>
                  <a:gd name="T14" fmla="*/ 39 w 63"/>
                  <a:gd name="T15" fmla="*/ 25 h 28"/>
                  <a:gd name="T16" fmla="*/ 30 w 63"/>
                  <a:gd name="T17" fmla="*/ 28 h 28"/>
                  <a:gd name="T18" fmla="*/ 30 w 63"/>
                  <a:gd name="T19" fmla="*/ 28 h 28"/>
                  <a:gd name="T20" fmla="*/ 22 w 63"/>
                  <a:gd name="T21" fmla="*/ 26 h 28"/>
                  <a:gd name="T22" fmla="*/ 14 w 63"/>
                  <a:gd name="T23" fmla="*/ 24 h 28"/>
                  <a:gd name="T24" fmla="*/ 8 w 63"/>
                  <a:gd name="T25" fmla="*/ 20 h 28"/>
                  <a:gd name="T26" fmla="*/ 3 w 63"/>
                  <a:gd name="T27" fmla="*/ 17 h 28"/>
                  <a:gd name="T28" fmla="*/ 1 w 63"/>
                  <a:gd name="T29" fmla="*/ 16 h 28"/>
                  <a:gd name="T30" fmla="*/ 1 w 63"/>
                  <a:gd name="T31" fmla="*/ 16 h 28"/>
                  <a:gd name="T32" fmla="*/ 0 w 63"/>
                  <a:gd name="T33" fmla="*/ 15 h 28"/>
                  <a:gd name="T34" fmla="*/ 1 w 63"/>
                  <a:gd name="T35" fmla="*/ 13 h 28"/>
                  <a:gd name="T36" fmla="*/ 1 w 63"/>
                  <a:gd name="T37" fmla="*/ 13 h 28"/>
                  <a:gd name="T38" fmla="*/ 3 w 63"/>
                  <a:gd name="T39" fmla="*/ 13 h 28"/>
                  <a:gd name="T40" fmla="*/ 3 w 63"/>
                  <a:gd name="T41" fmla="*/ 13 h 28"/>
                  <a:gd name="T42" fmla="*/ 4 w 63"/>
                  <a:gd name="T43" fmla="*/ 15 h 28"/>
                  <a:gd name="T44" fmla="*/ 7 w 63"/>
                  <a:gd name="T45" fmla="*/ 16 h 28"/>
                  <a:gd name="T46" fmla="*/ 9 w 63"/>
                  <a:gd name="T47" fmla="*/ 17 h 28"/>
                  <a:gd name="T48" fmla="*/ 12 w 63"/>
                  <a:gd name="T49" fmla="*/ 20 h 28"/>
                  <a:gd name="T50" fmla="*/ 17 w 63"/>
                  <a:gd name="T51" fmla="*/ 21 h 28"/>
                  <a:gd name="T52" fmla="*/ 21 w 63"/>
                  <a:gd name="T53" fmla="*/ 24 h 28"/>
                  <a:gd name="T54" fmla="*/ 26 w 63"/>
                  <a:gd name="T55" fmla="*/ 25 h 28"/>
                  <a:gd name="T56" fmla="*/ 30 w 63"/>
                  <a:gd name="T57" fmla="*/ 25 h 28"/>
                  <a:gd name="T58" fmla="*/ 30 w 63"/>
                  <a:gd name="T59" fmla="*/ 25 h 28"/>
                  <a:gd name="T60" fmla="*/ 34 w 63"/>
                  <a:gd name="T61" fmla="*/ 25 h 28"/>
                  <a:gd name="T62" fmla="*/ 38 w 63"/>
                  <a:gd name="T63" fmla="*/ 22 h 28"/>
                  <a:gd name="T64" fmla="*/ 42 w 63"/>
                  <a:gd name="T65" fmla="*/ 20 h 28"/>
                  <a:gd name="T66" fmla="*/ 46 w 63"/>
                  <a:gd name="T67" fmla="*/ 17 h 28"/>
                  <a:gd name="T68" fmla="*/ 48 w 63"/>
                  <a:gd name="T69" fmla="*/ 13 h 28"/>
                  <a:gd name="T70" fmla="*/ 52 w 63"/>
                  <a:gd name="T71" fmla="*/ 9 h 28"/>
                  <a:gd name="T72" fmla="*/ 55 w 63"/>
                  <a:gd name="T73" fmla="*/ 7 h 28"/>
                  <a:gd name="T74" fmla="*/ 58 w 63"/>
                  <a:gd name="T75" fmla="*/ 4 h 28"/>
                  <a:gd name="T76" fmla="*/ 59 w 63"/>
                  <a:gd name="T77" fmla="*/ 2 h 28"/>
                  <a:gd name="T78" fmla="*/ 60 w 63"/>
                  <a:gd name="T79" fmla="*/ 2 h 28"/>
                  <a:gd name="T80" fmla="*/ 60 w 63"/>
                  <a:gd name="T8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28">
                    <a:moveTo>
                      <a:pt x="60" y="0"/>
                    </a:moveTo>
                    <a:lnTo>
                      <a:pt x="62" y="2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0" y="5"/>
                    </a:lnTo>
                    <a:lnTo>
                      <a:pt x="55" y="12"/>
                    </a:lnTo>
                    <a:lnTo>
                      <a:pt x="47" y="19"/>
                    </a:lnTo>
                    <a:lnTo>
                      <a:pt x="39" y="25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2" y="26"/>
                    </a:lnTo>
                    <a:lnTo>
                      <a:pt x="14" y="24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20"/>
                    </a:lnTo>
                    <a:lnTo>
                      <a:pt x="17" y="21"/>
                    </a:lnTo>
                    <a:lnTo>
                      <a:pt x="21" y="24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8" y="13"/>
                    </a:lnTo>
                    <a:lnTo>
                      <a:pt x="52" y="9"/>
                    </a:lnTo>
                    <a:lnTo>
                      <a:pt x="55" y="7"/>
                    </a:lnTo>
                    <a:lnTo>
                      <a:pt x="58" y="4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216"/>
              <p:cNvSpPr>
                <a:spLocks/>
              </p:cNvSpPr>
              <p:nvPr/>
            </p:nvSpPr>
            <p:spPr bwMode="auto">
              <a:xfrm>
                <a:off x="7758688" y="817563"/>
                <a:ext cx="103188" cy="49213"/>
              </a:xfrm>
              <a:custGeom>
                <a:avLst/>
                <a:gdLst>
                  <a:gd name="T0" fmla="*/ 63 w 65"/>
                  <a:gd name="T1" fmla="*/ 0 h 31"/>
                  <a:gd name="T2" fmla="*/ 64 w 65"/>
                  <a:gd name="T3" fmla="*/ 1 h 31"/>
                  <a:gd name="T4" fmla="*/ 65 w 65"/>
                  <a:gd name="T5" fmla="*/ 3 h 31"/>
                  <a:gd name="T6" fmla="*/ 65 w 65"/>
                  <a:gd name="T7" fmla="*/ 4 h 31"/>
                  <a:gd name="T8" fmla="*/ 64 w 65"/>
                  <a:gd name="T9" fmla="*/ 5 h 31"/>
                  <a:gd name="T10" fmla="*/ 64 w 65"/>
                  <a:gd name="T11" fmla="*/ 5 h 31"/>
                  <a:gd name="T12" fmla="*/ 64 w 65"/>
                  <a:gd name="T13" fmla="*/ 5 h 31"/>
                  <a:gd name="T14" fmla="*/ 64 w 65"/>
                  <a:gd name="T15" fmla="*/ 6 h 31"/>
                  <a:gd name="T16" fmla="*/ 63 w 65"/>
                  <a:gd name="T17" fmla="*/ 8 h 31"/>
                  <a:gd name="T18" fmla="*/ 61 w 65"/>
                  <a:gd name="T19" fmla="*/ 9 h 31"/>
                  <a:gd name="T20" fmla="*/ 57 w 65"/>
                  <a:gd name="T21" fmla="*/ 13 h 31"/>
                  <a:gd name="T22" fmla="*/ 53 w 65"/>
                  <a:gd name="T23" fmla="*/ 17 h 31"/>
                  <a:gd name="T24" fmla="*/ 43 w 65"/>
                  <a:gd name="T25" fmla="*/ 26 h 31"/>
                  <a:gd name="T26" fmla="*/ 32 w 65"/>
                  <a:gd name="T27" fmla="*/ 31 h 31"/>
                  <a:gd name="T28" fmla="*/ 31 w 65"/>
                  <a:gd name="T29" fmla="*/ 31 h 31"/>
                  <a:gd name="T30" fmla="*/ 21 w 65"/>
                  <a:gd name="T31" fmla="*/ 29 h 31"/>
                  <a:gd name="T32" fmla="*/ 10 w 65"/>
                  <a:gd name="T33" fmla="*/ 25 h 31"/>
                  <a:gd name="T34" fmla="*/ 4 w 65"/>
                  <a:gd name="T35" fmla="*/ 20 h 31"/>
                  <a:gd name="T36" fmla="*/ 4 w 65"/>
                  <a:gd name="T37" fmla="*/ 20 h 31"/>
                  <a:gd name="T38" fmla="*/ 1 w 65"/>
                  <a:gd name="T39" fmla="*/ 18 h 31"/>
                  <a:gd name="T40" fmla="*/ 0 w 65"/>
                  <a:gd name="T41" fmla="*/ 17 h 31"/>
                  <a:gd name="T42" fmla="*/ 0 w 65"/>
                  <a:gd name="T43" fmla="*/ 16 h 31"/>
                  <a:gd name="T44" fmla="*/ 1 w 65"/>
                  <a:gd name="T45" fmla="*/ 14 h 31"/>
                  <a:gd name="T46" fmla="*/ 1 w 65"/>
                  <a:gd name="T47" fmla="*/ 13 h 31"/>
                  <a:gd name="T48" fmla="*/ 2 w 65"/>
                  <a:gd name="T49" fmla="*/ 13 h 31"/>
                  <a:gd name="T50" fmla="*/ 5 w 65"/>
                  <a:gd name="T51" fmla="*/ 13 h 31"/>
                  <a:gd name="T52" fmla="*/ 5 w 65"/>
                  <a:gd name="T53" fmla="*/ 13 h 31"/>
                  <a:gd name="T54" fmla="*/ 5 w 65"/>
                  <a:gd name="T55" fmla="*/ 13 h 31"/>
                  <a:gd name="T56" fmla="*/ 5 w 65"/>
                  <a:gd name="T57" fmla="*/ 13 h 31"/>
                  <a:gd name="T58" fmla="*/ 5 w 65"/>
                  <a:gd name="T59" fmla="*/ 13 h 31"/>
                  <a:gd name="T60" fmla="*/ 5 w 65"/>
                  <a:gd name="T61" fmla="*/ 13 h 31"/>
                  <a:gd name="T62" fmla="*/ 5 w 65"/>
                  <a:gd name="T63" fmla="*/ 13 h 31"/>
                  <a:gd name="T64" fmla="*/ 5 w 65"/>
                  <a:gd name="T65" fmla="*/ 13 h 31"/>
                  <a:gd name="T66" fmla="*/ 5 w 65"/>
                  <a:gd name="T67" fmla="*/ 14 h 31"/>
                  <a:gd name="T68" fmla="*/ 8 w 65"/>
                  <a:gd name="T69" fmla="*/ 16 h 31"/>
                  <a:gd name="T70" fmla="*/ 10 w 65"/>
                  <a:gd name="T71" fmla="*/ 17 h 31"/>
                  <a:gd name="T72" fmla="*/ 14 w 65"/>
                  <a:gd name="T73" fmla="*/ 20 h 31"/>
                  <a:gd name="T74" fmla="*/ 18 w 65"/>
                  <a:gd name="T75" fmla="*/ 21 h 31"/>
                  <a:gd name="T76" fmla="*/ 22 w 65"/>
                  <a:gd name="T77" fmla="*/ 23 h 31"/>
                  <a:gd name="T78" fmla="*/ 27 w 65"/>
                  <a:gd name="T79" fmla="*/ 25 h 31"/>
                  <a:gd name="T80" fmla="*/ 31 w 65"/>
                  <a:gd name="T81" fmla="*/ 25 h 31"/>
                  <a:gd name="T82" fmla="*/ 31 w 65"/>
                  <a:gd name="T83" fmla="*/ 25 h 31"/>
                  <a:gd name="T84" fmla="*/ 31 w 65"/>
                  <a:gd name="T85" fmla="*/ 25 h 31"/>
                  <a:gd name="T86" fmla="*/ 34 w 65"/>
                  <a:gd name="T87" fmla="*/ 25 h 31"/>
                  <a:gd name="T88" fmla="*/ 38 w 65"/>
                  <a:gd name="T89" fmla="*/ 22 h 31"/>
                  <a:gd name="T90" fmla="*/ 42 w 65"/>
                  <a:gd name="T91" fmla="*/ 20 h 31"/>
                  <a:gd name="T92" fmla="*/ 46 w 65"/>
                  <a:gd name="T93" fmla="*/ 17 h 31"/>
                  <a:gd name="T94" fmla="*/ 49 w 65"/>
                  <a:gd name="T95" fmla="*/ 13 h 31"/>
                  <a:gd name="T96" fmla="*/ 52 w 65"/>
                  <a:gd name="T97" fmla="*/ 9 h 31"/>
                  <a:gd name="T98" fmla="*/ 55 w 65"/>
                  <a:gd name="T99" fmla="*/ 6 h 31"/>
                  <a:gd name="T100" fmla="*/ 57 w 65"/>
                  <a:gd name="T101" fmla="*/ 4 h 31"/>
                  <a:gd name="T102" fmla="*/ 59 w 65"/>
                  <a:gd name="T103" fmla="*/ 3 h 31"/>
                  <a:gd name="T104" fmla="*/ 60 w 65"/>
                  <a:gd name="T105" fmla="*/ 1 h 31"/>
                  <a:gd name="T106" fmla="*/ 61 w 65"/>
                  <a:gd name="T107" fmla="*/ 1 h 31"/>
                  <a:gd name="T108" fmla="*/ 63 w 65"/>
                  <a:gd name="T10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31">
                    <a:moveTo>
                      <a:pt x="63" y="0"/>
                    </a:moveTo>
                    <a:lnTo>
                      <a:pt x="64" y="1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3" y="26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1" y="29"/>
                    </a:lnTo>
                    <a:lnTo>
                      <a:pt x="10" y="25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7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4" y="25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9" y="13"/>
                    </a:lnTo>
                    <a:lnTo>
                      <a:pt x="52" y="9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217"/>
              <p:cNvSpPr>
                <a:spLocks/>
              </p:cNvSpPr>
              <p:nvPr/>
            </p:nvSpPr>
            <p:spPr bwMode="auto">
              <a:xfrm>
                <a:off x="7849176" y="815975"/>
                <a:ext cx="17463" cy="11113"/>
              </a:xfrm>
              <a:custGeom>
                <a:avLst/>
                <a:gdLst>
                  <a:gd name="T0" fmla="*/ 2 w 11"/>
                  <a:gd name="T1" fmla="*/ 0 h 7"/>
                  <a:gd name="T2" fmla="*/ 4 w 11"/>
                  <a:gd name="T3" fmla="*/ 1 h 7"/>
                  <a:gd name="T4" fmla="*/ 7 w 11"/>
                  <a:gd name="T5" fmla="*/ 2 h 7"/>
                  <a:gd name="T6" fmla="*/ 8 w 11"/>
                  <a:gd name="T7" fmla="*/ 4 h 7"/>
                  <a:gd name="T8" fmla="*/ 9 w 11"/>
                  <a:gd name="T9" fmla="*/ 5 h 7"/>
                  <a:gd name="T10" fmla="*/ 11 w 11"/>
                  <a:gd name="T11" fmla="*/ 5 h 7"/>
                  <a:gd name="T12" fmla="*/ 11 w 11"/>
                  <a:gd name="T13" fmla="*/ 5 h 7"/>
                  <a:gd name="T14" fmla="*/ 11 w 11"/>
                  <a:gd name="T15" fmla="*/ 6 h 7"/>
                  <a:gd name="T16" fmla="*/ 9 w 11"/>
                  <a:gd name="T17" fmla="*/ 7 h 7"/>
                  <a:gd name="T18" fmla="*/ 8 w 11"/>
                  <a:gd name="T19" fmla="*/ 7 h 7"/>
                  <a:gd name="T20" fmla="*/ 8 w 11"/>
                  <a:gd name="T21" fmla="*/ 6 h 7"/>
                  <a:gd name="T22" fmla="*/ 7 w 11"/>
                  <a:gd name="T23" fmla="*/ 6 h 7"/>
                  <a:gd name="T24" fmla="*/ 4 w 11"/>
                  <a:gd name="T25" fmla="*/ 5 h 7"/>
                  <a:gd name="T26" fmla="*/ 3 w 11"/>
                  <a:gd name="T27" fmla="*/ 4 h 7"/>
                  <a:gd name="T28" fmla="*/ 2 w 11"/>
                  <a:gd name="T29" fmla="*/ 4 h 7"/>
                  <a:gd name="T30" fmla="*/ 2 w 11"/>
                  <a:gd name="T31" fmla="*/ 4 h 7"/>
                  <a:gd name="T32" fmla="*/ 0 w 11"/>
                  <a:gd name="T33" fmla="*/ 2 h 7"/>
                  <a:gd name="T34" fmla="*/ 0 w 11"/>
                  <a:gd name="T35" fmla="*/ 2 h 7"/>
                  <a:gd name="T36" fmla="*/ 0 w 11"/>
                  <a:gd name="T37" fmla="*/ 1 h 7"/>
                  <a:gd name="T38" fmla="*/ 2 w 11"/>
                  <a:gd name="T3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7">
                    <a:moveTo>
                      <a:pt x="2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218"/>
              <p:cNvSpPr>
                <a:spLocks/>
              </p:cNvSpPr>
              <p:nvPr/>
            </p:nvSpPr>
            <p:spPr bwMode="auto">
              <a:xfrm>
                <a:off x="7846001" y="812800"/>
                <a:ext cx="22225" cy="17463"/>
              </a:xfrm>
              <a:custGeom>
                <a:avLst/>
                <a:gdLst>
                  <a:gd name="T0" fmla="*/ 4 w 14"/>
                  <a:gd name="T1" fmla="*/ 0 h 11"/>
                  <a:gd name="T2" fmla="*/ 6 w 14"/>
                  <a:gd name="T3" fmla="*/ 2 h 11"/>
                  <a:gd name="T4" fmla="*/ 9 w 14"/>
                  <a:gd name="T5" fmla="*/ 3 h 11"/>
                  <a:gd name="T6" fmla="*/ 10 w 14"/>
                  <a:gd name="T7" fmla="*/ 4 h 11"/>
                  <a:gd name="T8" fmla="*/ 11 w 14"/>
                  <a:gd name="T9" fmla="*/ 4 h 11"/>
                  <a:gd name="T10" fmla="*/ 13 w 14"/>
                  <a:gd name="T11" fmla="*/ 6 h 11"/>
                  <a:gd name="T12" fmla="*/ 13 w 14"/>
                  <a:gd name="T13" fmla="*/ 6 h 11"/>
                  <a:gd name="T14" fmla="*/ 13 w 14"/>
                  <a:gd name="T15" fmla="*/ 6 h 11"/>
                  <a:gd name="T16" fmla="*/ 13 w 14"/>
                  <a:gd name="T17" fmla="*/ 6 h 11"/>
                  <a:gd name="T18" fmla="*/ 13 w 14"/>
                  <a:gd name="T19" fmla="*/ 6 h 11"/>
                  <a:gd name="T20" fmla="*/ 13 w 14"/>
                  <a:gd name="T21" fmla="*/ 6 h 11"/>
                  <a:gd name="T22" fmla="*/ 13 w 14"/>
                  <a:gd name="T23" fmla="*/ 6 h 11"/>
                  <a:gd name="T24" fmla="*/ 14 w 14"/>
                  <a:gd name="T25" fmla="*/ 7 h 11"/>
                  <a:gd name="T26" fmla="*/ 14 w 14"/>
                  <a:gd name="T27" fmla="*/ 8 h 11"/>
                  <a:gd name="T28" fmla="*/ 14 w 14"/>
                  <a:gd name="T29" fmla="*/ 9 h 11"/>
                  <a:gd name="T30" fmla="*/ 13 w 14"/>
                  <a:gd name="T31" fmla="*/ 11 h 11"/>
                  <a:gd name="T32" fmla="*/ 11 w 14"/>
                  <a:gd name="T33" fmla="*/ 11 h 11"/>
                  <a:gd name="T34" fmla="*/ 11 w 14"/>
                  <a:gd name="T35" fmla="*/ 11 h 11"/>
                  <a:gd name="T36" fmla="*/ 10 w 14"/>
                  <a:gd name="T37" fmla="*/ 11 h 11"/>
                  <a:gd name="T38" fmla="*/ 10 w 14"/>
                  <a:gd name="T39" fmla="*/ 11 h 11"/>
                  <a:gd name="T40" fmla="*/ 10 w 14"/>
                  <a:gd name="T41" fmla="*/ 11 h 11"/>
                  <a:gd name="T42" fmla="*/ 10 w 14"/>
                  <a:gd name="T43" fmla="*/ 11 h 11"/>
                  <a:gd name="T44" fmla="*/ 10 w 14"/>
                  <a:gd name="T45" fmla="*/ 11 h 11"/>
                  <a:gd name="T46" fmla="*/ 10 w 14"/>
                  <a:gd name="T47" fmla="*/ 11 h 11"/>
                  <a:gd name="T48" fmla="*/ 10 w 14"/>
                  <a:gd name="T49" fmla="*/ 11 h 11"/>
                  <a:gd name="T50" fmla="*/ 10 w 14"/>
                  <a:gd name="T51" fmla="*/ 11 h 11"/>
                  <a:gd name="T52" fmla="*/ 9 w 14"/>
                  <a:gd name="T53" fmla="*/ 9 h 11"/>
                  <a:gd name="T54" fmla="*/ 6 w 14"/>
                  <a:gd name="T55" fmla="*/ 8 h 11"/>
                  <a:gd name="T56" fmla="*/ 5 w 14"/>
                  <a:gd name="T57" fmla="*/ 8 h 11"/>
                  <a:gd name="T58" fmla="*/ 4 w 14"/>
                  <a:gd name="T59" fmla="*/ 7 h 11"/>
                  <a:gd name="T60" fmla="*/ 2 w 14"/>
                  <a:gd name="T61" fmla="*/ 7 h 11"/>
                  <a:gd name="T62" fmla="*/ 1 w 14"/>
                  <a:gd name="T63" fmla="*/ 6 h 11"/>
                  <a:gd name="T64" fmla="*/ 0 w 14"/>
                  <a:gd name="T65" fmla="*/ 4 h 11"/>
                  <a:gd name="T66" fmla="*/ 1 w 14"/>
                  <a:gd name="T67" fmla="*/ 2 h 11"/>
                  <a:gd name="T68" fmla="*/ 2 w 14"/>
                  <a:gd name="T69" fmla="*/ 2 h 11"/>
                  <a:gd name="T70" fmla="*/ 4 w 14"/>
                  <a:gd name="T7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4" y="0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219"/>
              <p:cNvSpPr>
                <a:spLocks/>
              </p:cNvSpPr>
              <p:nvPr/>
            </p:nvSpPr>
            <p:spPr bwMode="auto">
              <a:xfrm>
                <a:off x="7753926" y="836613"/>
                <a:ext cx="14288" cy="9525"/>
              </a:xfrm>
              <a:custGeom>
                <a:avLst/>
                <a:gdLst>
                  <a:gd name="T0" fmla="*/ 7 w 9"/>
                  <a:gd name="T1" fmla="*/ 0 h 6"/>
                  <a:gd name="T2" fmla="*/ 8 w 9"/>
                  <a:gd name="T3" fmla="*/ 0 h 6"/>
                  <a:gd name="T4" fmla="*/ 9 w 9"/>
                  <a:gd name="T5" fmla="*/ 1 h 6"/>
                  <a:gd name="T6" fmla="*/ 9 w 9"/>
                  <a:gd name="T7" fmla="*/ 2 h 6"/>
                  <a:gd name="T8" fmla="*/ 8 w 9"/>
                  <a:gd name="T9" fmla="*/ 2 h 6"/>
                  <a:gd name="T10" fmla="*/ 8 w 9"/>
                  <a:gd name="T11" fmla="*/ 4 h 6"/>
                  <a:gd name="T12" fmla="*/ 7 w 9"/>
                  <a:gd name="T13" fmla="*/ 4 h 6"/>
                  <a:gd name="T14" fmla="*/ 5 w 9"/>
                  <a:gd name="T15" fmla="*/ 5 h 6"/>
                  <a:gd name="T16" fmla="*/ 4 w 9"/>
                  <a:gd name="T17" fmla="*/ 6 h 6"/>
                  <a:gd name="T18" fmla="*/ 3 w 9"/>
                  <a:gd name="T19" fmla="*/ 6 h 6"/>
                  <a:gd name="T20" fmla="*/ 3 w 9"/>
                  <a:gd name="T21" fmla="*/ 6 h 6"/>
                  <a:gd name="T22" fmla="*/ 1 w 9"/>
                  <a:gd name="T23" fmla="*/ 6 h 6"/>
                  <a:gd name="T24" fmla="*/ 0 w 9"/>
                  <a:gd name="T25" fmla="*/ 6 h 6"/>
                  <a:gd name="T26" fmla="*/ 0 w 9"/>
                  <a:gd name="T27" fmla="*/ 5 h 6"/>
                  <a:gd name="T28" fmla="*/ 0 w 9"/>
                  <a:gd name="T29" fmla="*/ 4 h 6"/>
                  <a:gd name="T30" fmla="*/ 1 w 9"/>
                  <a:gd name="T31" fmla="*/ 4 h 6"/>
                  <a:gd name="T32" fmla="*/ 3 w 9"/>
                  <a:gd name="T33" fmla="*/ 2 h 6"/>
                  <a:gd name="T34" fmla="*/ 4 w 9"/>
                  <a:gd name="T35" fmla="*/ 2 h 6"/>
                  <a:gd name="T36" fmla="*/ 5 w 9"/>
                  <a:gd name="T37" fmla="*/ 1 h 6"/>
                  <a:gd name="T38" fmla="*/ 7 w 9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220"/>
              <p:cNvSpPr>
                <a:spLocks/>
              </p:cNvSpPr>
              <p:nvPr/>
            </p:nvSpPr>
            <p:spPr bwMode="auto">
              <a:xfrm>
                <a:off x="7752338" y="833438"/>
                <a:ext cx="19050" cy="17463"/>
              </a:xfrm>
              <a:custGeom>
                <a:avLst/>
                <a:gdLst>
                  <a:gd name="T0" fmla="*/ 9 w 12"/>
                  <a:gd name="T1" fmla="*/ 0 h 11"/>
                  <a:gd name="T2" fmla="*/ 10 w 12"/>
                  <a:gd name="T3" fmla="*/ 0 h 11"/>
                  <a:gd name="T4" fmla="*/ 12 w 12"/>
                  <a:gd name="T5" fmla="*/ 3 h 11"/>
                  <a:gd name="T6" fmla="*/ 12 w 12"/>
                  <a:gd name="T7" fmla="*/ 3 h 11"/>
                  <a:gd name="T8" fmla="*/ 12 w 12"/>
                  <a:gd name="T9" fmla="*/ 6 h 11"/>
                  <a:gd name="T10" fmla="*/ 10 w 12"/>
                  <a:gd name="T11" fmla="*/ 6 h 11"/>
                  <a:gd name="T12" fmla="*/ 9 w 12"/>
                  <a:gd name="T13" fmla="*/ 6 h 11"/>
                  <a:gd name="T14" fmla="*/ 9 w 12"/>
                  <a:gd name="T15" fmla="*/ 7 h 11"/>
                  <a:gd name="T16" fmla="*/ 6 w 12"/>
                  <a:gd name="T17" fmla="*/ 8 h 11"/>
                  <a:gd name="T18" fmla="*/ 5 w 12"/>
                  <a:gd name="T19" fmla="*/ 10 h 11"/>
                  <a:gd name="T20" fmla="*/ 5 w 12"/>
                  <a:gd name="T21" fmla="*/ 10 h 11"/>
                  <a:gd name="T22" fmla="*/ 4 w 12"/>
                  <a:gd name="T23" fmla="*/ 10 h 11"/>
                  <a:gd name="T24" fmla="*/ 2 w 12"/>
                  <a:gd name="T25" fmla="*/ 11 h 11"/>
                  <a:gd name="T26" fmla="*/ 1 w 12"/>
                  <a:gd name="T27" fmla="*/ 10 h 11"/>
                  <a:gd name="T28" fmla="*/ 0 w 12"/>
                  <a:gd name="T29" fmla="*/ 10 h 11"/>
                  <a:gd name="T30" fmla="*/ 0 w 12"/>
                  <a:gd name="T31" fmla="*/ 7 h 11"/>
                  <a:gd name="T32" fmla="*/ 0 w 12"/>
                  <a:gd name="T33" fmla="*/ 6 h 11"/>
                  <a:gd name="T34" fmla="*/ 1 w 12"/>
                  <a:gd name="T35" fmla="*/ 4 h 11"/>
                  <a:gd name="T36" fmla="*/ 1 w 12"/>
                  <a:gd name="T37" fmla="*/ 4 h 11"/>
                  <a:gd name="T38" fmla="*/ 1 w 12"/>
                  <a:gd name="T39" fmla="*/ 4 h 11"/>
                  <a:gd name="T40" fmla="*/ 1 w 12"/>
                  <a:gd name="T41" fmla="*/ 4 h 11"/>
                  <a:gd name="T42" fmla="*/ 1 w 12"/>
                  <a:gd name="T43" fmla="*/ 4 h 11"/>
                  <a:gd name="T44" fmla="*/ 4 w 12"/>
                  <a:gd name="T45" fmla="*/ 3 h 11"/>
                  <a:gd name="T46" fmla="*/ 6 w 12"/>
                  <a:gd name="T47" fmla="*/ 2 h 11"/>
                  <a:gd name="T48" fmla="*/ 8 w 12"/>
                  <a:gd name="T49" fmla="*/ 0 h 11"/>
                  <a:gd name="T50" fmla="*/ 9 w 12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1">
                    <a:moveTo>
                      <a:pt x="9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235"/>
              <p:cNvSpPr>
                <a:spLocks/>
              </p:cNvSpPr>
              <p:nvPr/>
            </p:nvSpPr>
            <p:spPr bwMode="auto">
              <a:xfrm>
                <a:off x="7788851" y="933450"/>
                <a:ext cx="53975" cy="25400"/>
              </a:xfrm>
              <a:custGeom>
                <a:avLst/>
                <a:gdLst>
                  <a:gd name="T0" fmla="*/ 15 w 34"/>
                  <a:gd name="T1" fmla="*/ 0 h 16"/>
                  <a:gd name="T2" fmla="*/ 25 w 34"/>
                  <a:gd name="T3" fmla="*/ 12 h 16"/>
                  <a:gd name="T4" fmla="*/ 32 w 34"/>
                  <a:gd name="T5" fmla="*/ 4 h 16"/>
                  <a:gd name="T6" fmla="*/ 32 w 34"/>
                  <a:gd name="T7" fmla="*/ 4 h 16"/>
                  <a:gd name="T8" fmla="*/ 33 w 34"/>
                  <a:gd name="T9" fmla="*/ 4 h 16"/>
                  <a:gd name="T10" fmla="*/ 34 w 34"/>
                  <a:gd name="T11" fmla="*/ 5 h 16"/>
                  <a:gd name="T12" fmla="*/ 33 w 34"/>
                  <a:gd name="T13" fmla="*/ 7 h 16"/>
                  <a:gd name="T14" fmla="*/ 25 w 34"/>
                  <a:gd name="T15" fmla="*/ 16 h 16"/>
                  <a:gd name="T16" fmla="*/ 15 w 34"/>
                  <a:gd name="T17" fmla="*/ 5 h 16"/>
                  <a:gd name="T18" fmla="*/ 7 w 34"/>
                  <a:gd name="T19" fmla="*/ 15 h 16"/>
                  <a:gd name="T20" fmla="*/ 0 w 34"/>
                  <a:gd name="T21" fmla="*/ 7 h 16"/>
                  <a:gd name="T22" fmla="*/ 0 w 34"/>
                  <a:gd name="T23" fmla="*/ 7 h 16"/>
                  <a:gd name="T24" fmla="*/ 0 w 34"/>
                  <a:gd name="T25" fmla="*/ 5 h 16"/>
                  <a:gd name="T26" fmla="*/ 0 w 34"/>
                  <a:gd name="T27" fmla="*/ 4 h 16"/>
                  <a:gd name="T28" fmla="*/ 2 w 34"/>
                  <a:gd name="T29" fmla="*/ 4 h 16"/>
                  <a:gd name="T30" fmla="*/ 3 w 34"/>
                  <a:gd name="T31" fmla="*/ 4 h 16"/>
                  <a:gd name="T32" fmla="*/ 7 w 34"/>
                  <a:gd name="T33" fmla="*/ 11 h 16"/>
                  <a:gd name="T34" fmla="*/ 15 w 34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6">
                    <a:moveTo>
                      <a:pt x="15" y="0"/>
                    </a:moveTo>
                    <a:lnTo>
                      <a:pt x="25" y="1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3" y="7"/>
                    </a:lnTo>
                    <a:lnTo>
                      <a:pt x="25" y="16"/>
                    </a:lnTo>
                    <a:lnTo>
                      <a:pt x="15" y="5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1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236"/>
              <p:cNvSpPr>
                <a:spLocks/>
              </p:cNvSpPr>
              <p:nvPr/>
            </p:nvSpPr>
            <p:spPr bwMode="auto">
              <a:xfrm>
                <a:off x="7785676" y="930275"/>
                <a:ext cx="60325" cy="33338"/>
              </a:xfrm>
              <a:custGeom>
                <a:avLst/>
                <a:gdLst>
                  <a:gd name="T0" fmla="*/ 17 w 38"/>
                  <a:gd name="T1" fmla="*/ 0 h 21"/>
                  <a:gd name="T2" fmla="*/ 27 w 38"/>
                  <a:gd name="T3" fmla="*/ 11 h 21"/>
                  <a:gd name="T4" fmla="*/ 32 w 38"/>
                  <a:gd name="T5" fmla="*/ 5 h 21"/>
                  <a:gd name="T6" fmla="*/ 34 w 38"/>
                  <a:gd name="T7" fmla="*/ 5 h 21"/>
                  <a:gd name="T8" fmla="*/ 34 w 38"/>
                  <a:gd name="T9" fmla="*/ 5 h 21"/>
                  <a:gd name="T10" fmla="*/ 36 w 38"/>
                  <a:gd name="T11" fmla="*/ 5 h 21"/>
                  <a:gd name="T12" fmla="*/ 38 w 38"/>
                  <a:gd name="T13" fmla="*/ 6 h 21"/>
                  <a:gd name="T14" fmla="*/ 38 w 38"/>
                  <a:gd name="T15" fmla="*/ 7 h 21"/>
                  <a:gd name="T16" fmla="*/ 36 w 38"/>
                  <a:gd name="T17" fmla="*/ 9 h 21"/>
                  <a:gd name="T18" fmla="*/ 27 w 38"/>
                  <a:gd name="T19" fmla="*/ 21 h 21"/>
                  <a:gd name="T20" fmla="*/ 17 w 38"/>
                  <a:gd name="T21" fmla="*/ 10 h 21"/>
                  <a:gd name="T22" fmla="*/ 9 w 38"/>
                  <a:gd name="T23" fmla="*/ 19 h 21"/>
                  <a:gd name="T24" fmla="*/ 0 w 38"/>
                  <a:gd name="T25" fmla="*/ 6 h 21"/>
                  <a:gd name="T26" fmla="*/ 1 w 38"/>
                  <a:gd name="T27" fmla="*/ 6 h 21"/>
                  <a:gd name="T28" fmla="*/ 1 w 38"/>
                  <a:gd name="T29" fmla="*/ 5 h 21"/>
                  <a:gd name="T30" fmla="*/ 4 w 38"/>
                  <a:gd name="T31" fmla="*/ 5 h 21"/>
                  <a:gd name="T32" fmla="*/ 5 w 38"/>
                  <a:gd name="T33" fmla="*/ 5 h 21"/>
                  <a:gd name="T34" fmla="*/ 6 w 38"/>
                  <a:gd name="T35" fmla="*/ 6 h 21"/>
                  <a:gd name="T36" fmla="*/ 9 w 38"/>
                  <a:gd name="T37" fmla="*/ 10 h 21"/>
                  <a:gd name="T38" fmla="*/ 17 w 38"/>
                  <a:gd name="T3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21">
                    <a:moveTo>
                      <a:pt x="17" y="0"/>
                    </a:moveTo>
                    <a:lnTo>
                      <a:pt x="27" y="11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6" y="9"/>
                    </a:lnTo>
                    <a:lnTo>
                      <a:pt x="27" y="21"/>
                    </a:lnTo>
                    <a:lnTo>
                      <a:pt x="17" y="10"/>
                    </a:lnTo>
                    <a:lnTo>
                      <a:pt x="9" y="19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9" y="1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237"/>
              <p:cNvSpPr>
                <a:spLocks/>
              </p:cNvSpPr>
              <p:nvPr/>
            </p:nvSpPr>
            <p:spPr bwMode="auto">
              <a:xfrm>
                <a:off x="7809488" y="920750"/>
                <a:ext cx="4763" cy="19050"/>
              </a:xfrm>
              <a:custGeom>
                <a:avLst/>
                <a:gdLst>
                  <a:gd name="T0" fmla="*/ 2 w 3"/>
                  <a:gd name="T1" fmla="*/ 0 h 12"/>
                  <a:gd name="T2" fmla="*/ 3 w 3"/>
                  <a:gd name="T3" fmla="*/ 2 h 12"/>
                  <a:gd name="T4" fmla="*/ 3 w 3"/>
                  <a:gd name="T5" fmla="*/ 2 h 12"/>
                  <a:gd name="T6" fmla="*/ 3 w 3"/>
                  <a:gd name="T7" fmla="*/ 11 h 12"/>
                  <a:gd name="T8" fmla="*/ 3 w 3"/>
                  <a:gd name="T9" fmla="*/ 12 h 12"/>
                  <a:gd name="T10" fmla="*/ 2 w 3"/>
                  <a:gd name="T11" fmla="*/ 12 h 12"/>
                  <a:gd name="T12" fmla="*/ 2 w 3"/>
                  <a:gd name="T13" fmla="*/ 12 h 12"/>
                  <a:gd name="T14" fmla="*/ 2 w 3"/>
                  <a:gd name="T15" fmla="*/ 12 h 12"/>
                  <a:gd name="T16" fmla="*/ 0 w 3"/>
                  <a:gd name="T17" fmla="*/ 11 h 12"/>
                  <a:gd name="T18" fmla="*/ 0 w 3"/>
                  <a:gd name="T19" fmla="*/ 2 h 12"/>
                  <a:gd name="T20" fmla="*/ 0 w 3"/>
                  <a:gd name="T21" fmla="*/ 2 h 12"/>
                  <a:gd name="T22" fmla="*/ 2 w 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238"/>
              <p:cNvSpPr>
                <a:spLocks/>
              </p:cNvSpPr>
              <p:nvPr/>
            </p:nvSpPr>
            <p:spPr bwMode="auto">
              <a:xfrm>
                <a:off x="7807901" y="919163"/>
                <a:ext cx="11113" cy="22225"/>
              </a:xfrm>
              <a:custGeom>
                <a:avLst/>
                <a:gdLst>
                  <a:gd name="T0" fmla="*/ 3 w 7"/>
                  <a:gd name="T1" fmla="*/ 0 h 14"/>
                  <a:gd name="T2" fmla="*/ 5 w 7"/>
                  <a:gd name="T3" fmla="*/ 1 h 14"/>
                  <a:gd name="T4" fmla="*/ 5 w 7"/>
                  <a:gd name="T5" fmla="*/ 3 h 14"/>
                  <a:gd name="T6" fmla="*/ 7 w 7"/>
                  <a:gd name="T7" fmla="*/ 12 h 14"/>
                  <a:gd name="T8" fmla="*/ 7 w 7"/>
                  <a:gd name="T9" fmla="*/ 12 h 14"/>
                  <a:gd name="T10" fmla="*/ 5 w 7"/>
                  <a:gd name="T11" fmla="*/ 14 h 14"/>
                  <a:gd name="T12" fmla="*/ 3 w 7"/>
                  <a:gd name="T13" fmla="*/ 14 h 14"/>
                  <a:gd name="T14" fmla="*/ 3 w 7"/>
                  <a:gd name="T15" fmla="*/ 14 h 14"/>
                  <a:gd name="T16" fmla="*/ 1 w 7"/>
                  <a:gd name="T17" fmla="*/ 14 h 14"/>
                  <a:gd name="T18" fmla="*/ 0 w 7"/>
                  <a:gd name="T19" fmla="*/ 12 h 14"/>
                  <a:gd name="T20" fmla="*/ 1 w 7"/>
                  <a:gd name="T21" fmla="*/ 12 h 14"/>
                  <a:gd name="T22" fmla="*/ 0 w 7"/>
                  <a:gd name="T23" fmla="*/ 12 h 14"/>
                  <a:gd name="T24" fmla="*/ 0 w 7"/>
                  <a:gd name="T25" fmla="*/ 4 h 14"/>
                  <a:gd name="T26" fmla="*/ 0 w 7"/>
                  <a:gd name="T27" fmla="*/ 3 h 14"/>
                  <a:gd name="T28" fmla="*/ 0 w 7"/>
                  <a:gd name="T29" fmla="*/ 1 h 14"/>
                  <a:gd name="T30" fmla="*/ 3 w 7"/>
                  <a:gd name="T31" fmla="*/ 0 h 14"/>
                  <a:gd name="T32" fmla="*/ 3 w 7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9467700" y="1909149"/>
            <a:ext cx="1964804" cy="2760551"/>
            <a:chOff x="8515351" y="1557338"/>
            <a:chExt cx="317500" cy="4460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Freeform 3103"/>
            <p:cNvSpPr>
              <a:spLocks noEditPoints="1"/>
            </p:cNvSpPr>
            <p:nvPr/>
          </p:nvSpPr>
          <p:spPr bwMode="auto">
            <a:xfrm>
              <a:off x="8601076" y="1558926"/>
              <a:ext cx="127000" cy="139700"/>
            </a:xfrm>
            <a:custGeom>
              <a:avLst/>
              <a:gdLst>
                <a:gd name="T0" fmla="*/ 39 w 80"/>
                <a:gd name="T1" fmla="*/ 2 h 88"/>
                <a:gd name="T2" fmla="*/ 25 w 80"/>
                <a:gd name="T3" fmla="*/ 6 h 88"/>
                <a:gd name="T4" fmla="*/ 13 w 80"/>
                <a:gd name="T5" fmla="*/ 14 h 88"/>
                <a:gd name="T6" fmla="*/ 5 w 80"/>
                <a:gd name="T7" fmla="*/ 27 h 88"/>
                <a:gd name="T8" fmla="*/ 2 w 80"/>
                <a:gd name="T9" fmla="*/ 44 h 88"/>
                <a:gd name="T10" fmla="*/ 5 w 80"/>
                <a:gd name="T11" fmla="*/ 60 h 88"/>
                <a:gd name="T12" fmla="*/ 13 w 80"/>
                <a:gd name="T13" fmla="*/ 73 h 88"/>
                <a:gd name="T14" fmla="*/ 25 w 80"/>
                <a:gd name="T15" fmla="*/ 81 h 88"/>
                <a:gd name="T16" fmla="*/ 39 w 80"/>
                <a:gd name="T17" fmla="*/ 85 h 88"/>
                <a:gd name="T18" fmla="*/ 53 w 80"/>
                <a:gd name="T19" fmla="*/ 81 h 88"/>
                <a:gd name="T20" fmla="*/ 65 w 80"/>
                <a:gd name="T21" fmla="*/ 73 h 88"/>
                <a:gd name="T22" fmla="*/ 73 w 80"/>
                <a:gd name="T23" fmla="*/ 60 h 88"/>
                <a:gd name="T24" fmla="*/ 77 w 80"/>
                <a:gd name="T25" fmla="*/ 44 h 88"/>
                <a:gd name="T26" fmla="*/ 73 w 80"/>
                <a:gd name="T27" fmla="*/ 27 h 88"/>
                <a:gd name="T28" fmla="*/ 65 w 80"/>
                <a:gd name="T29" fmla="*/ 14 h 88"/>
                <a:gd name="T30" fmla="*/ 53 w 80"/>
                <a:gd name="T31" fmla="*/ 6 h 88"/>
                <a:gd name="T32" fmla="*/ 39 w 80"/>
                <a:gd name="T33" fmla="*/ 2 h 88"/>
                <a:gd name="T34" fmla="*/ 39 w 80"/>
                <a:gd name="T35" fmla="*/ 0 h 88"/>
                <a:gd name="T36" fmla="*/ 55 w 80"/>
                <a:gd name="T37" fmla="*/ 2 h 88"/>
                <a:gd name="T38" fmla="*/ 68 w 80"/>
                <a:gd name="T39" fmla="*/ 13 h 88"/>
                <a:gd name="T40" fmla="*/ 77 w 80"/>
                <a:gd name="T41" fmla="*/ 26 h 88"/>
                <a:gd name="T42" fmla="*/ 80 w 80"/>
                <a:gd name="T43" fmla="*/ 44 h 88"/>
                <a:gd name="T44" fmla="*/ 77 w 80"/>
                <a:gd name="T45" fmla="*/ 61 h 88"/>
                <a:gd name="T46" fmla="*/ 68 w 80"/>
                <a:gd name="T47" fmla="*/ 74 h 88"/>
                <a:gd name="T48" fmla="*/ 55 w 80"/>
                <a:gd name="T49" fmla="*/ 85 h 88"/>
                <a:gd name="T50" fmla="*/ 39 w 80"/>
                <a:gd name="T51" fmla="*/ 88 h 88"/>
                <a:gd name="T52" fmla="*/ 23 w 80"/>
                <a:gd name="T53" fmla="*/ 85 h 88"/>
                <a:gd name="T54" fmla="*/ 11 w 80"/>
                <a:gd name="T55" fmla="*/ 74 h 88"/>
                <a:gd name="T56" fmla="*/ 2 w 80"/>
                <a:gd name="T57" fmla="*/ 61 h 88"/>
                <a:gd name="T58" fmla="*/ 0 w 80"/>
                <a:gd name="T59" fmla="*/ 44 h 88"/>
                <a:gd name="T60" fmla="*/ 2 w 80"/>
                <a:gd name="T61" fmla="*/ 26 h 88"/>
                <a:gd name="T62" fmla="*/ 11 w 80"/>
                <a:gd name="T63" fmla="*/ 13 h 88"/>
                <a:gd name="T64" fmla="*/ 23 w 80"/>
                <a:gd name="T65" fmla="*/ 2 h 88"/>
                <a:gd name="T66" fmla="*/ 39 w 80"/>
                <a:gd name="T6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8">
                  <a:moveTo>
                    <a:pt x="39" y="2"/>
                  </a:moveTo>
                  <a:lnTo>
                    <a:pt x="25" y="6"/>
                  </a:lnTo>
                  <a:lnTo>
                    <a:pt x="13" y="14"/>
                  </a:lnTo>
                  <a:lnTo>
                    <a:pt x="5" y="27"/>
                  </a:lnTo>
                  <a:lnTo>
                    <a:pt x="2" y="44"/>
                  </a:lnTo>
                  <a:lnTo>
                    <a:pt x="5" y="60"/>
                  </a:lnTo>
                  <a:lnTo>
                    <a:pt x="13" y="73"/>
                  </a:lnTo>
                  <a:lnTo>
                    <a:pt x="25" y="81"/>
                  </a:lnTo>
                  <a:lnTo>
                    <a:pt x="39" y="85"/>
                  </a:lnTo>
                  <a:lnTo>
                    <a:pt x="53" y="81"/>
                  </a:lnTo>
                  <a:lnTo>
                    <a:pt x="65" y="73"/>
                  </a:lnTo>
                  <a:lnTo>
                    <a:pt x="73" y="60"/>
                  </a:lnTo>
                  <a:lnTo>
                    <a:pt x="77" y="44"/>
                  </a:lnTo>
                  <a:lnTo>
                    <a:pt x="73" y="27"/>
                  </a:lnTo>
                  <a:lnTo>
                    <a:pt x="65" y="14"/>
                  </a:lnTo>
                  <a:lnTo>
                    <a:pt x="53" y="6"/>
                  </a:lnTo>
                  <a:lnTo>
                    <a:pt x="39" y="2"/>
                  </a:lnTo>
                  <a:close/>
                  <a:moveTo>
                    <a:pt x="39" y="0"/>
                  </a:moveTo>
                  <a:lnTo>
                    <a:pt x="55" y="2"/>
                  </a:lnTo>
                  <a:lnTo>
                    <a:pt x="68" y="13"/>
                  </a:lnTo>
                  <a:lnTo>
                    <a:pt x="77" y="26"/>
                  </a:lnTo>
                  <a:lnTo>
                    <a:pt x="80" y="44"/>
                  </a:lnTo>
                  <a:lnTo>
                    <a:pt x="77" y="61"/>
                  </a:lnTo>
                  <a:lnTo>
                    <a:pt x="68" y="74"/>
                  </a:lnTo>
                  <a:lnTo>
                    <a:pt x="55" y="85"/>
                  </a:lnTo>
                  <a:lnTo>
                    <a:pt x="39" y="88"/>
                  </a:lnTo>
                  <a:lnTo>
                    <a:pt x="23" y="85"/>
                  </a:lnTo>
                  <a:lnTo>
                    <a:pt x="11" y="74"/>
                  </a:lnTo>
                  <a:lnTo>
                    <a:pt x="2" y="61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11" y="13"/>
                  </a:lnTo>
                  <a:lnTo>
                    <a:pt x="23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104"/>
            <p:cNvSpPr>
              <a:spLocks noEditPoints="1"/>
            </p:cNvSpPr>
            <p:nvPr/>
          </p:nvSpPr>
          <p:spPr bwMode="auto">
            <a:xfrm>
              <a:off x="8596313" y="1557338"/>
              <a:ext cx="133350" cy="142875"/>
            </a:xfrm>
            <a:custGeom>
              <a:avLst/>
              <a:gdLst>
                <a:gd name="T0" fmla="*/ 72 w 84"/>
                <a:gd name="T1" fmla="*/ 72 h 90"/>
                <a:gd name="T2" fmla="*/ 64 w 84"/>
                <a:gd name="T3" fmla="*/ 79 h 90"/>
                <a:gd name="T4" fmla="*/ 54 w 84"/>
                <a:gd name="T5" fmla="*/ 86 h 90"/>
                <a:gd name="T6" fmla="*/ 42 w 84"/>
                <a:gd name="T7" fmla="*/ 87 h 90"/>
                <a:gd name="T8" fmla="*/ 26 w 84"/>
                <a:gd name="T9" fmla="*/ 83 h 90"/>
                <a:gd name="T10" fmla="*/ 13 w 84"/>
                <a:gd name="T11" fmla="*/ 73 h 90"/>
                <a:gd name="T12" fmla="*/ 26 w 84"/>
                <a:gd name="T13" fmla="*/ 83 h 90"/>
                <a:gd name="T14" fmla="*/ 42 w 84"/>
                <a:gd name="T15" fmla="*/ 87 h 90"/>
                <a:gd name="T16" fmla="*/ 54 w 84"/>
                <a:gd name="T17" fmla="*/ 86 h 90"/>
                <a:gd name="T18" fmla="*/ 64 w 84"/>
                <a:gd name="T19" fmla="*/ 79 h 90"/>
                <a:gd name="T20" fmla="*/ 72 w 84"/>
                <a:gd name="T21" fmla="*/ 72 h 90"/>
                <a:gd name="T22" fmla="*/ 81 w 84"/>
                <a:gd name="T23" fmla="*/ 39 h 90"/>
                <a:gd name="T24" fmla="*/ 81 w 84"/>
                <a:gd name="T25" fmla="*/ 45 h 90"/>
                <a:gd name="T26" fmla="*/ 81 w 84"/>
                <a:gd name="T27" fmla="*/ 51 h 90"/>
                <a:gd name="T28" fmla="*/ 81 w 84"/>
                <a:gd name="T29" fmla="*/ 45 h 90"/>
                <a:gd name="T30" fmla="*/ 81 w 84"/>
                <a:gd name="T31" fmla="*/ 39 h 90"/>
                <a:gd name="T32" fmla="*/ 42 w 84"/>
                <a:gd name="T33" fmla="*/ 5 h 90"/>
                <a:gd name="T34" fmla="*/ 29 w 84"/>
                <a:gd name="T35" fmla="*/ 9 h 90"/>
                <a:gd name="T36" fmla="*/ 17 w 84"/>
                <a:gd name="T37" fmla="*/ 17 h 90"/>
                <a:gd name="T38" fmla="*/ 9 w 84"/>
                <a:gd name="T39" fmla="*/ 30 h 90"/>
                <a:gd name="T40" fmla="*/ 7 w 84"/>
                <a:gd name="T41" fmla="*/ 45 h 90"/>
                <a:gd name="T42" fmla="*/ 9 w 84"/>
                <a:gd name="T43" fmla="*/ 60 h 90"/>
                <a:gd name="T44" fmla="*/ 17 w 84"/>
                <a:gd name="T45" fmla="*/ 73 h 90"/>
                <a:gd name="T46" fmla="*/ 29 w 84"/>
                <a:gd name="T47" fmla="*/ 81 h 90"/>
                <a:gd name="T48" fmla="*/ 42 w 84"/>
                <a:gd name="T49" fmla="*/ 85 h 90"/>
                <a:gd name="T50" fmla="*/ 56 w 84"/>
                <a:gd name="T51" fmla="*/ 81 h 90"/>
                <a:gd name="T52" fmla="*/ 67 w 84"/>
                <a:gd name="T53" fmla="*/ 73 h 90"/>
                <a:gd name="T54" fmla="*/ 75 w 84"/>
                <a:gd name="T55" fmla="*/ 60 h 90"/>
                <a:gd name="T56" fmla="*/ 77 w 84"/>
                <a:gd name="T57" fmla="*/ 45 h 90"/>
                <a:gd name="T58" fmla="*/ 75 w 84"/>
                <a:gd name="T59" fmla="*/ 30 h 90"/>
                <a:gd name="T60" fmla="*/ 67 w 84"/>
                <a:gd name="T61" fmla="*/ 17 h 90"/>
                <a:gd name="T62" fmla="*/ 56 w 84"/>
                <a:gd name="T63" fmla="*/ 9 h 90"/>
                <a:gd name="T64" fmla="*/ 42 w 84"/>
                <a:gd name="T65" fmla="*/ 5 h 90"/>
                <a:gd name="T66" fmla="*/ 42 w 84"/>
                <a:gd name="T67" fmla="*/ 2 h 90"/>
                <a:gd name="T68" fmla="*/ 26 w 84"/>
                <a:gd name="T69" fmla="*/ 6 h 90"/>
                <a:gd name="T70" fmla="*/ 14 w 84"/>
                <a:gd name="T71" fmla="*/ 17 h 90"/>
                <a:gd name="T72" fmla="*/ 26 w 84"/>
                <a:gd name="T73" fmla="*/ 6 h 90"/>
                <a:gd name="T74" fmla="*/ 42 w 84"/>
                <a:gd name="T75" fmla="*/ 2 h 90"/>
                <a:gd name="T76" fmla="*/ 54 w 84"/>
                <a:gd name="T77" fmla="*/ 3 h 90"/>
                <a:gd name="T78" fmla="*/ 64 w 84"/>
                <a:gd name="T79" fmla="*/ 10 h 90"/>
                <a:gd name="T80" fmla="*/ 72 w 84"/>
                <a:gd name="T81" fmla="*/ 18 h 90"/>
                <a:gd name="T82" fmla="*/ 64 w 84"/>
                <a:gd name="T83" fmla="*/ 10 h 90"/>
                <a:gd name="T84" fmla="*/ 54 w 84"/>
                <a:gd name="T85" fmla="*/ 3 h 90"/>
                <a:gd name="T86" fmla="*/ 42 w 84"/>
                <a:gd name="T87" fmla="*/ 2 h 90"/>
                <a:gd name="T88" fmla="*/ 42 w 84"/>
                <a:gd name="T89" fmla="*/ 0 h 90"/>
                <a:gd name="T90" fmla="*/ 59 w 84"/>
                <a:gd name="T91" fmla="*/ 2 h 90"/>
                <a:gd name="T92" fmla="*/ 72 w 84"/>
                <a:gd name="T93" fmla="*/ 13 h 90"/>
                <a:gd name="T94" fmla="*/ 81 w 84"/>
                <a:gd name="T95" fmla="*/ 27 h 90"/>
                <a:gd name="T96" fmla="*/ 84 w 84"/>
                <a:gd name="T97" fmla="*/ 45 h 90"/>
                <a:gd name="T98" fmla="*/ 81 w 84"/>
                <a:gd name="T99" fmla="*/ 62 h 90"/>
                <a:gd name="T100" fmla="*/ 72 w 84"/>
                <a:gd name="T101" fmla="*/ 77 h 90"/>
                <a:gd name="T102" fmla="*/ 59 w 84"/>
                <a:gd name="T103" fmla="*/ 87 h 90"/>
                <a:gd name="T104" fmla="*/ 42 w 84"/>
                <a:gd name="T105" fmla="*/ 90 h 90"/>
                <a:gd name="T106" fmla="*/ 26 w 84"/>
                <a:gd name="T107" fmla="*/ 87 h 90"/>
                <a:gd name="T108" fmla="*/ 13 w 84"/>
                <a:gd name="T109" fmla="*/ 77 h 90"/>
                <a:gd name="T110" fmla="*/ 4 w 84"/>
                <a:gd name="T111" fmla="*/ 62 h 90"/>
                <a:gd name="T112" fmla="*/ 0 w 84"/>
                <a:gd name="T113" fmla="*/ 45 h 90"/>
                <a:gd name="T114" fmla="*/ 3 w 84"/>
                <a:gd name="T115" fmla="*/ 45 h 90"/>
                <a:gd name="T116" fmla="*/ 0 w 84"/>
                <a:gd name="T117" fmla="*/ 45 h 90"/>
                <a:gd name="T118" fmla="*/ 4 w 84"/>
                <a:gd name="T119" fmla="*/ 27 h 90"/>
                <a:gd name="T120" fmla="*/ 13 w 84"/>
                <a:gd name="T121" fmla="*/ 13 h 90"/>
                <a:gd name="T122" fmla="*/ 26 w 84"/>
                <a:gd name="T123" fmla="*/ 2 h 90"/>
                <a:gd name="T124" fmla="*/ 42 w 84"/>
                <a:gd name="T1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0">
                  <a:moveTo>
                    <a:pt x="72" y="72"/>
                  </a:moveTo>
                  <a:lnTo>
                    <a:pt x="64" y="79"/>
                  </a:lnTo>
                  <a:lnTo>
                    <a:pt x="54" y="86"/>
                  </a:lnTo>
                  <a:lnTo>
                    <a:pt x="42" y="87"/>
                  </a:lnTo>
                  <a:lnTo>
                    <a:pt x="26" y="83"/>
                  </a:lnTo>
                  <a:lnTo>
                    <a:pt x="13" y="73"/>
                  </a:lnTo>
                  <a:lnTo>
                    <a:pt x="26" y="83"/>
                  </a:lnTo>
                  <a:lnTo>
                    <a:pt x="42" y="87"/>
                  </a:lnTo>
                  <a:lnTo>
                    <a:pt x="54" y="86"/>
                  </a:lnTo>
                  <a:lnTo>
                    <a:pt x="64" y="79"/>
                  </a:lnTo>
                  <a:lnTo>
                    <a:pt x="72" y="72"/>
                  </a:lnTo>
                  <a:close/>
                  <a:moveTo>
                    <a:pt x="81" y="39"/>
                  </a:moveTo>
                  <a:lnTo>
                    <a:pt x="81" y="45"/>
                  </a:lnTo>
                  <a:lnTo>
                    <a:pt x="81" y="51"/>
                  </a:lnTo>
                  <a:lnTo>
                    <a:pt x="81" y="45"/>
                  </a:lnTo>
                  <a:lnTo>
                    <a:pt x="81" y="39"/>
                  </a:lnTo>
                  <a:close/>
                  <a:moveTo>
                    <a:pt x="42" y="5"/>
                  </a:moveTo>
                  <a:lnTo>
                    <a:pt x="29" y="9"/>
                  </a:lnTo>
                  <a:lnTo>
                    <a:pt x="17" y="17"/>
                  </a:lnTo>
                  <a:lnTo>
                    <a:pt x="9" y="30"/>
                  </a:lnTo>
                  <a:lnTo>
                    <a:pt x="7" y="45"/>
                  </a:lnTo>
                  <a:lnTo>
                    <a:pt x="9" y="60"/>
                  </a:lnTo>
                  <a:lnTo>
                    <a:pt x="17" y="73"/>
                  </a:lnTo>
                  <a:lnTo>
                    <a:pt x="29" y="81"/>
                  </a:lnTo>
                  <a:lnTo>
                    <a:pt x="42" y="85"/>
                  </a:lnTo>
                  <a:lnTo>
                    <a:pt x="56" y="81"/>
                  </a:lnTo>
                  <a:lnTo>
                    <a:pt x="67" y="73"/>
                  </a:lnTo>
                  <a:lnTo>
                    <a:pt x="75" y="60"/>
                  </a:lnTo>
                  <a:lnTo>
                    <a:pt x="77" y="45"/>
                  </a:lnTo>
                  <a:lnTo>
                    <a:pt x="75" y="30"/>
                  </a:lnTo>
                  <a:lnTo>
                    <a:pt x="67" y="17"/>
                  </a:lnTo>
                  <a:lnTo>
                    <a:pt x="56" y="9"/>
                  </a:lnTo>
                  <a:lnTo>
                    <a:pt x="42" y="5"/>
                  </a:lnTo>
                  <a:close/>
                  <a:moveTo>
                    <a:pt x="42" y="2"/>
                  </a:moveTo>
                  <a:lnTo>
                    <a:pt x="26" y="6"/>
                  </a:lnTo>
                  <a:lnTo>
                    <a:pt x="14" y="17"/>
                  </a:lnTo>
                  <a:lnTo>
                    <a:pt x="26" y="6"/>
                  </a:lnTo>
                  <a:lnTo>
                    <a:pt x="42" y="2"/>
                  </a:lnTo>
                  <a:lnTo>
                    <a:pt x="54" y="3"/>
                  </a:lnTo>
                  <a:lnTo>
                    <a:pt x="64" y="10"/>
                  </a:lnTo>
                  <a:lnTo>
                    <a:pt x="72" y="18"/>
                  </a:lnTo>
                  <a:lnTo>
                    <a:pt x="64" y="10"/>
                  </a:lnTo>
                  <a:lnTo>
                    <a:pt x="54" y="3"/>
                  </a:lnTo>
                  <a:lnTo>
                    <a:pt x="42" y="2"/>
                  </a:lnTo>
                  <a:close/>
                  <a:moveTo>
                    <a:pt x="42" y="0"/>
                  </a:moveTo>
                  <a:lnTo>
                    <a:pt x="59" y="2"/>
                  </a:lnTo>
                  <a:lnTo>
                    <a:pt x="72" y="13"/>
                  </a:lnTo>
                  <a:lnTo>
                    <a:pt x="81" y="27"/>
                  </a:lnTo>
                  <a:lnTo>
                    <a:pt x="84" y="45"/>
                  </a:lnTo>
                  <a:lnTo>
                    <a:pt x="81" y="62"/>
                  </a:lnTo>
                  <a:lnTo>
                    <a:pt x="72" y="77"/>
                  </a:lnTo>
                  <a:lnTo>
                    <a:pt x="59" y="87"/>
                  </a:lnTo>
                  <a:lnTo>
                    <a:pt x="42" y="90"/>
                  </a:lnTo>
                  <a:lnTo>
                    <a:pt x="26" y="87"/>
                  </a:lnTo>
                  <a:lnTo>
                    <a:pt x="13" y="77"/>
                  </a:lnTo>
                  <a:lnTo>
                    <a:pt x="4" y="62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3105"/>
            <p:cNvSpPr>
              <a:spLocks noChangeArrowheads="1"/>
            </p:cNvSpPr>
            <p:nvPr/>
          </p:nvSpPr>
          <p:spPr bwMode="auto">
            <a:xfrm>
              <a:off x="8631238" y="1598613"/>
              <a:ext cx="4763" cy="317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3106"/>
            <p:cNvSpPr>
              <a:spLocks noChangeArrowheads="1"/>
            </p:cNvSpPr>
            <p:nvPr/>
          </p:nvSpPr>
          <p:spPr bwMode="auto">
            <a:xfrm>
              <a:off x="8629651" y="1595438"/>
              <a:ext cx="7938" cy="952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107"/>
            <p:cNvSpPr>
              <a:spLocks/>
            </p:cNvSpPr>
            <p:nvPr/>
          </p:nvSpPr>
          <p:spPr bwMode="auto">
            <a:xfrm>
              <a:off x="8672513" y="15954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3 h 4"/>
                <a:gd name="T4" fmla="*/ 0 w 4"/>
                <a:gd name="T5" fmla="*/ 4 h 4"/>
                <a:gd name="T6" fmla="*/ 0 w 4"/>
                <a:gd name="T7" fmla="*/ 2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108"/>
            <p:cNvSpPr>
              <a:spLocks noEditPoints="1"/>
            </p:cNvSpPr>
            <p:nvPr/>
          </p:nvSpPr>
          <p:spPr bwMode="auto">
            <a:xfrm>
              <a:off x="8669338" y="1593851"/>
              <a:ext cx="14288" cy="12700"/>
            </a:xfrm>
            <a:custGeom>
              <a:avLst/>
              <a:gdLst>
                <a:gd name="T0" fmla="*/ 5 w 9"/>
                <a:gd name="T1" fmla="*/ 4 h 8"/>
                <a:gd name="T2" fmla="*/ 4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8 w 9"/>
                <a:gd name="T9" fmla="*/ 0 h 8"/>
                <a:gd name="T10" fmla="*/ 9 w 9"/>
                <a:gd name="T11" fmla="*/ 5 h 8"/>
                <a:gd name="T12" fmla="*/ 1 w 9"/>
                <a:gd name="T13" fmla="*/ 8 h 8"/>
                <a:gd name="T14" fmla="*/ 1 w 9"/>
                <a:gd name="T15" fmla="*/ 7 h 8"/>
                <a:gd name="T16" fmla="*/ 0 w 9"/>
                <a:gd name="T17" fmla="*/ 3 h 8"/>
                <a:gd name="T18" fmla="*/ 0 w 9"/>
                <a:gd name="T19" fmla="*/ 1 h 8"/>
                <a:gd name="T20" fmla="*/ 8 w 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5" y="4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8" y="0"/>
                  </a:moveTo>
                  <a:lnTo>
                    <a:pt x="9" y="5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109"/>
            <p:cNvSpPr>
              <a:spLocks/>
            </p:cNvSpPr>
            <p:nvPr/>
          </p:nvSpPr>
          <p:spPr bwMode="auto">
            <a:xfrm>
              <a:off x="8624888" y="1628776"/>
              <a:ext cx="63500" cy="39688"/>
            </a:xfrm>
            <a:custGeom>
              <a:avLst/>
              <a:gdLst>
                <a:gd name="T0" fmla="*/ 37 w 40"/>
                <a:gd name="T1" fmla="*/ 0 h 25"/>
                <a:gd name="T2" fmla="*/ 40 w 40"/>
                <a:gd name="T3" fmla="*/ 2 h 25"/>
                <a:gd name="T4" fmla="*/ 38 w 40"/>
                <a:gd name="T5" fmla="*/ 4 h 25"/>
                <a:gd name="T6" fmla="*/ 36 w 40"/>
                <a:gd name="T7" fmla="*/ 12 h 25"/>
                <a:gd name="T8" fmla="*/ 30 w 40"/>
                <a:gd name="T9" fmla="*/ 20 h 25"/>
                <a:gd name="T10" fmla="*/ 23 w 40"/>
                <a:gd name="T11" fmla="*/ 25 h 25"/>
                <a:gd name="T12" fmla="*/ 20 w 40"/>
                <a:gd name="T13" fmla="*/ 25 h 25"/>
                <a:gd name="T14" fmla="*/ 15 w 40"/>
                <a:gd name="T15" fmla="*/ 25 h 25"/>
                <a:gd name="T16" fmla="*/ 11 w 40"/>
                <a:gd name="T17" fmla="*/ 23 h 25"/>
                <a:gd name="T18" fmla="*/ 7 w 40"/>
                <a:gd name="T19" fmla="*/ 20 h 25"/>
                <a:gd name="T20" fmla="*/ 4 w 40"/>
                <a:gd name="T21" fmla="*/ 17 h 25"/>
                <a:gd name="T22" fmla="*/ 2 w 40"/>
                <a:gd name="T23" fmla="*/ 15 h 25"/>
                <a:gd name="T24" fmla="*/ 0 w 40"/>
                <a:gd name="T25" fmla="*/ 13 h 25"/>
                <a:gd name="T26" fmla="*/ 0 w 40"/>
                <a:gd name="T27" fmla="*/ 12 h 25"/>
                <a:gd name="T28" fmla="*/ 3 w 40"/>
                <a:gd name="T29" fmla="*/ 11 h 25"/>
                <a:gd name="T30" fmla="*/ 3 w 40"/>
                <a:gd name="T31" fmla="*/ 11 h 25"/>
                <a:gd name="T32" fmla="*/ 4 w 40"/>
                <a:gd name="T33" fmla="*/ 12 h 25"/>
                <a:gd name="T34" fmla="*/ 6 w 40"/>
                <a:gd name="T35" fmla="*/ 15 h 25"/>
                <a:gd name="T36" fmla="*/ 8 w 40"/>
                <a:gd name="T37" fmla="*/ 16 h 25"/>
                <a:gd name="T38" fmla="*/ 11 w 40"/>
                <a:gd name="T39" fmla="*/ 20 h 25"/>
                <a:gd name="T40" fmla="*/ 15 w 40"/>
                <a:gd name="T41" fmla="*/ 21 h 25"/>
                <a:gd name="T42" fmla="*/ 20 w 40"/>
                <a:gd name="T43" fmla="*/ 23 h 25"/>
                <a:gd name="T44" fmla="*/ 23 w 40"/>
                <a:gd name="T45" fmla="*/ 23 h 25"/>
                <a:gd name="T46" fmla="*/ 25 w 40"/>
                <a:gd name="T47" fmla="*/ 20 h 25"/>
                <a:gd name="T48" fmla="*/ 29 w 40"/>
                <a:gd name="T49" fmla="*/ 17 h 25"/>
                <a:gd name="T50" fmla="*/ 30 w 40"/>
                <a:gd name="T51" fmla="*/ 15 h 25"/>
                <a:gd name="T52" fmla="*/ 33 w 40"/>
                <a:gd name="T53" fmla="*/ 11 h 25"/>
                <a:gd name="T54" fmla="*/ 34 w 40"/>
                <a:gd name="T55" fmla="*/ 7 h 25"/>
                <a:gd name="T56" fmla="*/ 36 w 40"/>
                <a:gd name="T57" fmla="*/ 3 h 25"/>
                <a:gd name="T58" fmla="*/ 37 w 40"/>
                <a:gd name="T59" fmla="*/ 2 h 25"/>
                <a:gd name="T60" fmla="*/ 37 w 40"/>
                <a:gd name="T6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25">
                  <a:moveTo>
                    <a:pt x="37" y="0"/>
                  </a:moveTo>
                  <a:lnTo>
                    <a:pt x="40" y="2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15" y="25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4" y="7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110"/>
            <p:cNvSpPr>
              <a:spLocks noEditPoints="1"/>
            </p:cNvSpPr>
            <p:nvPr/>
          </p:nvSpPr>
          <p:spPr bwMode="auto">
            <a:xfrm>
              <a:off x="8621713" y="1627188"/>
              <a:ext cx="74613" cy="44450"/>
            </a:xfrm>
            <a:custGeom>
              <a:avLst/>
              <a:gdLst>
                <a:gd name="T0" fmla="*/ 22 w 47"/>
                <a:gd name="T1" fmla="*/ 25 h 28"/>
                <a:gd name="T2" fmla="*/ 22 w 47"/>
                <a:gd name="T3" fmla="*/ 25 h 28"/>
                <a:gd name="T4" fmla="*/ 9 w 47"/>
                <a:gd name="T5" fmla="*/ 18 h 28"/>
                <a:gd name="T6" fmla="*/ 13 w 47"/>
                <a:gd name="T7" fmla="*/ 22 h 28"/>
                <a:gd name="T8" fmla="*/ 5 w 47"/>
                <a:gd name="T9" fmla="*/ 14 h 28"/>
                <a:gd name="T10" fmla="*/ 8 w 47"/>
                <a:gd name="T11" fmla="*/ 17 h 28"/>
                <a:gd name="T12" fmla="*/ 5 w 47"/>
                <a:gd name="T13" fmla="*/ 14 h 28"/>
                <a:gd name="T14" fmla="*/ 36 w 47"/>
                <a:gd name="T15" fmla="*/ 12 h 28"/>
                <a:gd name="T16" fmla="*/ 32 w 47"/>
                <a:gd name="T17" fmla="*/ 18 h 28"/>
                <a:gd name="T18" fmla="*/ 36 w 47"/>
                <a:gd name="T19" fmla="*/ 12 h 28"/>
                <a:gd name="T20" fmla="*/ 38 w 47"/>
                <a:gd name="T21" fmla="*/ 0 h 28"/>
                <a:gd name="T22" fmla="*/ 43 w 47"/>
                <a:gd name="T23" fmla="*/ 3 h 28"/>
                <a:gd name="T24" fmla="*/ 42 w 47"/>
                <a:gd name="T25" fmla="*/ 5 h 28"/>
                <a:gd name="T26" fmla="*/ 39 w 47"/>
                <a:gd name="T27" fmla="*/ 13 h 28"/>
                <a:gd name="T28" fmla="*/ 35 w 47"/>
                <a:gd name="T29" fmla="*/ 20 h 28"/>
                <a:gd name="T30" fmla="*/ 30 w 47"/>
                <a:gd name="T31" fmla="*/ 26 h 28"/>
                <a:gd name="T32" fmla="*/ 22 w 47"/>
                <a:gd name="T33" fmla="*/ 28 h 28"/>
                <a:gd name="T34" fmla="*/ 13 w 47"/>
                <a:gd name="T35" fmla="*/ 25 h 28"/>
                <a:gd name="T36" fmla="*/ 6 w 47"/>
                <a:gd name="T37" fmla="*/ 20 h 28"/>
                <a:gd name="T38" fmla="*/ 1 w 47"/>
                <a:gd name="T39" fmla="*/ 16 h 28"/>
                <a:gd name="T40" fmla="*/ 1 w 47"/>
                <a:gd name="T41" fmla="*/ 14 h 28"/>
                <a:gd name="T42" fmla="*/ 4 w 47"/>
                <a:gd name="T43" fmla="*/ 9 h 28"/>
                <a:gd name="T44" fmla="*/ 5 w 47"/>
                <a:gd name="T45" fmla="*/ 10 h 28"/>
                <a:gd name="T46" fmla="*/ 5 w 47"/>
                <a:gd name="T47" fmla="*/ 10 h 28"/>
                <a:gd name="T48" fmla="*/ 5 w 47"/>
                <a:gd name="T49" fmla="*/ 10 h 28"/>
                <a:gd name="T50" fmla="*/ 6 w 47"/>
                <a:gd name="T51" fmla="*/ 10 h 28"/>
                <a:gd name="T52" fmla="*/ 8 w 47"/>
                <a:gd name="T53" fmla="*/ 12 h 28"/>
                <a:gd name="T54" fmla="*/ 10 w 47"/>
                <a:gd name="T55" fmla="*/ 16 h 28"/>
                <a:gd name="T56" fmla="*/ 18 w 47"/>
                <a:gd name="T57" fmla="*/ 21 h 28"/>
                <a:gd name="T58" fmla="*/ 22 w 47"/>
                <a:gd name="T59" fmla="*/ 22 h 28"/>
                <a:gd name="T60" fmla="*/ 27 w 47"/>
                <a:gd name="T61" fmla="*/ 20 h 28"/>
                <a:gd name="T62" fmla="*/ 31 w 47"/>
                <a:gd name="T63" fmla="*/ 14 h 28"/>
                <a:gd name="T64" fmla="*/ 35 w 47"/>
                <a:gd name="T65" fmla="*/ 7 h 28"/>
                <a:gd name="T66" fmla="*/ 36 w 47"/>
                <a:gd name="T67" fmla="*/ 1 h 28"/>
                <a:gd name="T68" fmla="*/ 38 w 47"/>
                <a:gd name="T69" fmla="*/ 1 h 28"/>
                <a:gd name="T70" fmla="*/ 38 w 47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28">
                  <a:moveTo>
                    <a:pt x="23" y="25"/>
                  </a:move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22"/>
                  </a:lnTo>
                  <a:lnTo>
                    <a:pt x="9" y="18"/>
                  </a:lnTo>
                  <a:close/>
                  <a:moveTo>
                    <a:pt x="5" y="14"/>
                  </a:moveTo>
                  <a:lnTo>
                    <a:pt x="6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4"/>
                  </a:lnTo>
                  <a:close/>
                  <a:moveTo>
                    <a:pt x="38" y="8"/>
                  </a:moveTo>
                  <a:lnTo>
                    <a:pt x="36" y="12"/>
                  </a:lnTo>
                  <a:lnTo>
                    <a:pt x="35" y="16"/>
                  </a:lnTo>
                  <a:lnTo>
                    <a:pt x="32" y="18"/>
                  </a:lnTo>
                  <a:lnTo>
                    <a:pt x="35" y="16"/>
                  </a:lnTo>
                  <a:lnTo>
                    <a:pt x="36" y="12"/>
                  </a:lnTo>
                  <a:lnTo>
                    <a:pt x="38" y="8"/>
                  </a:lnTo>
                  <a:close/>
                  <a:moveTo>
                    <a:pt x="38" y="0"/>
                  </a:moveTo>
                  <a:lnTo>
                    <a:pt x="47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5" y="20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7" y="28"/>
                  </a:lnTo>
                  <a:lnTo>
                    <a:pt x="13" y="25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7" y="20"/>
                  </a:lnTo>
                  <a:lnTo>
                    <a:pt x="30" y="18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111"/>
            <p:cNvSpPr>
              <a:spLocks/>
            </p:cNvSpPr>
            <p:nvPr/>
          </p:nvSpPr>
          <p:spPr bwMode="auto">
            <a:xfrm>
              <a:off x="8678863" y="1627188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1 h 5"/>
                <a:gd name="T4" fmla="*/ 6 w 7"/>
                <a:gd name="T5" fmla="*/ 5 h 5"/>
                <a:gd name="T6" fmla="*/ 0 w 7"/>
                <a:gd name="T7" fmla="*/ 4 h 5"/>
                <a:gd name="T8" fmla="*/ 0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112"/>
            <p:cNvSpPr>
              <a:spLocks noEditPoints="1"/>
            </p:cNvSpPr>
            <p:nvPr/>
          </p:nvSpPr>
          <p:spPr bwMode="auto">
            <a:xfrm>
              <a:off x="8675688" y="1625601"/>
              <a:ext cx="15875" cy="12700"/>
            </a:xfrm>
            <a:custGeom>
              <a:avLst/>
              <a:gdLst>
                <a:gd name="T0" fmla="*/ 5 w 10"/>
                <a:gd name="T1" fmla="*/ 4 h 8"/>
                <a:gd name="T2" fmla="*/ 6 w 10"/>
                <a:gd name="T3" fmla="*/ 4 h 8"/>
                <a:gd name="T4" fmla="*/ 6 w 10"/>
                <a:gd name="T5" fmla="*/ 4 h 8"/>
                <a:gd name="T6" fmla="*/ 5 w 10"/>
                <a:gd name="T7" fmla="*/ 4 h 8"/>
                <a:gd name="T8" fmla="*/ 1 w 10"/>
                <a:gd name="T9" fmla="*/ 0 h 8"/>
                <a:gd name="T10" fmla="*/ 10 w 10"/>
                <a:gd name="T11" fmla="*/ 2 h 8"/>
                <a:gd name="T12" fmla="*/ 9 w 10"/>
                <a:gd name="T13" fmla="*/ 8 h 8"/>
                <a:gd name="T14" fmla="*/ 1 w 10"/>
                <a:gd name="T15" fmla="*/ 6 h 8"/>
                <a:gd name="T16" fmla="*/ 0 w 10"/>
                <a:gd name="T17" fmla="*/ 5 h 8"/>
                <a:gd name="T18" fmla="*/ 1 w 10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">
                  <a:moveTo>
                    <a:pt x="5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close/>
                  <a:moveTo>
                    <a:pt x="1" y="0"/>
                  </a:moveTo>
                  <a:lnTo>
                    <a:pt x="10" y="2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113"/>
            <p:cNvSpPr>
              <a:spLocks/>
            </p:cNvSpPr>
            <p:nvPr/>
          </p:nvSpPr>
          <p:spPr bwMode="auto">
            <a:xfrm>
              <a:off x="8618538" y="1641476"/>
              <a:ext cx="12700" cy="7938"/>
            </a:xfrm>
            <a:custGeom>
              <a:avLst/>
              <a:gdLst>
                <a:gd name="T0" fmla="*/ 6 w 8"/>
                <a:gd name="T1" fmla="*/ 0 h 5"/>
                <a:gd name="T2" fmla="*/ 8 w 8"/>
                <a:gd name="T3" fmla="*/ 3 h 5"/>
                <a:gd name="T4" fmla="*/ 3 w 8"/>
                <a:gd name="T5" fmla="*/ 5 h 5"/>
                <a:gd name="T6" fmla="*/ 0 w 8"/>
                <a:gd name="T7" fmla="*/ 3 h 5"/>
                <a:gd name="T8" fmla="*/ 6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114"/>
            <p:cNvSpPr>
              <a:spLocks/>
            </p:cNvSpPr>
            <p:nvPr/>
          </p:nvSpPr>
          <p:spPr bwMode="auto">
            <a:xfrm>
              <a:off x="8616951" y="1638301"/>
              <a:ext cx="17463" cy="15875"/>
            </a:xfrm>
            <a:custGeom>
              <a:avLst/>
              <a:gdLst>
                <a:gd name="T0" fmla="*/ 8 w 11"/>
                <a:gd name="T1" fmla="*/ 0 h 10"/>
                <a:gd name="T2" fmla="*/ 11 w 11"/>
                <a:gd name="T3" fmla="*/ 5 h 10"/>
                <a:gd name="T4" fmla="*/ 3 w 11"/>
                <a:gd name="T5" fmla="*/ 10 h 10"/>
                <a:gd name="T6" fmla="*/ 0 w 11"/>
                <a:gd name="T7" fmla="*/ 6 h 10"/>
                <a:gd name="T8" fmla="*/ 0 w 11"/>
                <a:gd name="T9" fmla="*/ 5 h 10"/>
                <a:gd name="T10" fmla="*/ 8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8" y="0"/>
                  </a:moveTo>
                  <a:lnTo>
                    <a:pt x="11" y="5"/>
                  </a:lnTo>
                  <a:lnTo>
                    <a:pt x="3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3115"/>
            <p:cNvSpPr>
              <a:spLocks noChangeArrowheads="1"/>
            </p:cNvSpPr>
            <p:nvPr/>
          </p:nvSpPr>
          <p:spPr bwMode="auto">
            <a:xfrm>
              <a:off x="8667751" y="1698626"/>
              <a:ext cx="3175" cy="9525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3116"/>
            <p:cNvSpPr>
              <a:spLocks noChangeArrowheads="1"/>
            </p:cNvSpPr>
            <p:nvPr/>
          </p:nvSpPr>
          <p:spPr bwMode="auto">
            <a:xfrm>
              <a:off x="8664576" y="1695451"/>
              <a:ext cx="7938" cy="14288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117"/>
            <p:cNvSpPr>
              <a:spLocks/>
            </p:cNvSpPr>
            <p:nvPr/>
          </p:nvSpPr>
          <p:spPr bwMode="auto">
            <a:xfrm>
              <a:off x="8651876" y="1706563"/>
              <a:ext cx="36513" cy="14288"/>
            </a:xfrm>
            <a:custGeom>
              <a:avLst/>
              <a:gdLst>
                <a:gd name="T0" fmla="*/ 20 w 23"/>
                <a:gd name="T1" fmla="*/ 0 h 9"/>
                <a:gd name="T2" fmla="*/ 23 w 23"/>
                <a:gd name="T3" fmla="*/ 0 h 9"/>
                <a:gd name="T4" fmla="*/ 23 w 23"/>
                <a:gd name="T5" fmla="*/ 0 h 9"/>
                <a:gd name="T6" fmla="*/ 23 w 23"/>
                <a:gd name="T7" fmla="*/ 2 h 9"/>
                <a:gd name="T8" fmla="*/ 21 w 23"/>
                <a:gd name="T9" fmla="*/ 4 h 9"/>
                <a:gd name="T10" fmla="*/ 20 w 23"/>
                <a:gd name="T11" fmla="*/ 6 h 9"/>
                <a:gd name="T12" fmla="*/ 17 w 23"/>
                <a:gd name="T13" fmla="*/ 9 h 9"/>
                <a:gd name="T14" fmla="*/ 16 w 23"/>
                <a:gd name="T15" fmla="*/ 9 h 9"/>
                <a:gd name="T16" fmla="*/ 13 w 23"/>
                <a:gd name="T17" fmla="*/ 8 h 9"/>
                <a:gd name="T18" fmla="*/ 12 w 23"/>
                <a:gd name="T19" fmla="*/ 6 h 9"/>
                <a:gd name="T20" fmla="*/ 11 w 23"/>
                <a:gd name="T21" fmla="*/ 9 h 9"/>
                <a:gd name="T22" fmla="*/ 7 w 23"/>
                <a:gd name="T23" fmla="*/ 9 h 9"/>
                <a:gd name="T24" fmla="*/ 7 w 23"/>
                <a:gd name="T25" fmla="*/ 9 h 9"/>
                <a:gd name="T26" fmla="*/ 6 w 23"/>
                <a:gd name="T27" fmla="*/ 9 h 9"/>
                <a:gd name="T28" fmla="*/ 4 w 23"/>
                <a:gd name="T29" fmla="*/ 9 h 9"/>
                <a:gd name="T30" fmla="*/ 3 w 23"/>
                <a:gd name="T31" fmla="*/ 8 h 9"/>
                <a:gd name="T32" fmla="*/ 2 w 23"/>
                <a:gd name="T33" fmla="*/ 6 h 9"/>
                <a:gd name="T34" fmla="*/ 2 w 23"/>
                <a:gd name="T35" fmla="*/ 4 h 9"/>
                <a:gd name="T36" fmla="*/ 0 w 23"/>
                <a:gd name="T37" fmla="*/ 2 h 9"/>
                <a:gd name="T38" fmla="*/ 0 w 23"/>
                <a:gd name="T39" fmla="*/ 1 h 9"/>
                <a:gd name="T40" fmla="*/ 2 w 23"/>
                <a:gd name="T41" fmla="*/ 0 h 9"/>
                <a:gd name="T42" fmla="*/ 2 w 23"/>
                <a:gd name="T43" fmla="*/ 0 h 9"/>
                <a:gd name="T44" fmla="*/ 4 w 23"/>
                <a:gd name="T45" fmla="*/ 1 h 9"/>
                <a:gd name="T46" fmla="*/ 4 w 23"/>
                <a:gd name="T47" fmla="*/ 1 h 9"/>
                <a:gd name="T48" fmla="*/ 4 w 23"/>
                <a:gd name="T49" fmla="*/ 2 h 9"/>
                <a:gd name="T50" fmla="*/ 4 w 23"/>
                <a:gd name="T51" fmla="*/ 4 h 9"/>
                <a:gd name="T52" fmla="*/ 4 w 23"/>
                <a:gd name="T53" fmla="*/ 5 h 9"/>
                <a:gd name="T54" fmla="*/ 6 w 23"/>
                <a:gd name="T55" fmla="*/ 6 h 9"/>
                <a:gd name="T56" fmla="*/ 7 w 23"/>
                <a:gd name="T57" fmla="*/ 6 h 9"/>
                <a:gd name="T58" fmla="*/ 7 w 23"/>
                <a:gd name="T59" fmla="*/ 6 h 9"/>
                <a:gd name="T60" fmla="*/ 10 w 23"/>
                <a:gd name="T61" fmla="*/ 6 h 9"/>
                <a:gd name="T62" fmla="*/ 10 w 23"/>
                <a:gd name="T63" fmla="*/ 5 h 9"/>
                <a:gd name="T64" fmla="*/ 10 w 23"/>
                <a:gd name="T65" fmla="*/ 4 h 9"/>
                <a:gd name="T66" fmla="*/ 10 w 23"/>
                <a:gd name="T67" fmla="*/ 4 h 9"/>
                <a:gd name="T68" fmla="*/ 10 w 23"/>
                <a:gd name="T69" fmla="*/ 2 h 9"/>
                <a:gd name="T70" fmla="*/ 10 w 23"/>
                <a:gd name="T71" fmla="*/ 2 h 9"/>
                <a:gd name="T72" fmla="*/ 10 w 23"/>
                <a:gd name="T73" fmla="*/ 2 h 9"/>
                <a:gd name="T74" fmla="*/ 12 w 23"/>
                <a:gd name="T75" fmla="*/ 1 h 9"/>
                <a:gd name="T76" fmla="*/ 12 w 23"/>
                <a:gd name="T77" fmla="*/ 1 h 9"/>
                <a:gd name="T78" fmla="*/ 12 w 23"/>
                <a:gd name="T79" fmla="*/ 1 h 9"/>
                <a:gd name="T80" fmla="*/ 12 w 23"/>
                <a:gd name="T81" fmla="*/ 2 h 9"/>
                <a:gd name="T82" fmla="*/ 13 w 23"/>
                <a:gd name="T83" fmla="*/ 4 h 9"/>
                <a:gd name="T84" fmla="*/ 15 w 23"/>
                <a:gd name="T85" fmla="*/ 5 h 9"/>
                <a:gd name="T86" fmla="*/ 16 w 23"/>
                <a:gd name="T87" fmla="*/ 5 h 9"/>
                <a:gd name="T88" fmla="*/ 17 w 23"/>
                <a:gd name="T89" fmla="*/ 5 h 9"/>
                <a:gd name="T90" fmla="*/ 19 w 23"/>
                <a:gd name="T91" fmla="*/ 4 h 9"/>
                <a:gd name="T92" fmla="*/ 19 w 23"/>
                <a:gd name="T93" fmla="*/ 2 h 9"/>
                <a:gd name="T94" fmla="*/ 20 w 23"/>
                <a:gd name="T95" fmla="*/ 0 h 9"/>
                <a:gd name="T96" fmla="*/ 20 w 2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" h="9">
                  <a:moveTo>
                    <a:pt x="20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118"/>
            <p:cNvSpPr>
              <a:spLocks noEditPoints="1"/>
            </p:cNvSpPr>
            <p:nvPr/>
          </p:nvSpPr>
          <p:spPr bwMode="auto">
            <a:xfrm>
              <a:off x="8650288" y="1703388"/>
              <a:ext cx="39688" cy="22225"/>
            </a:xfrm>
            <a:custGeom>
              <a:avLst/>
              <a:gdLst>
                <a:gd name="T0" fmla="*/ 8 w 25"/>
                <a:gd name="T1" fmla="*/ 10 h 14"/>
                <a:gd name="T2" fmla="*/ 8 w 25"/>
                <a:gd name="T3" fmla="*/ 10 h 14"/>
                <a:gd name="T4" fmla="*/ 8 w 25"/>
                <a:gd name="T5" fmla="*/ 10 h 14"/>
                <a:gd name="T6" fmla="*/ 11 w 25"/>
                <a:gd name="T7" fmla="*/ 10 h 14"/>
                <a:gd name="T8" fmla="*/ 17 w 25"/>
                <a:gd name="T9" fmla="*/ 10 h 14"/>
                <a:gd name="T10" fmla="*/ 18 w 25"/>
                <a:gd name="T11" fmla="*/ 8 h 14"/>
                <a:gd name="T12" fmla="*/ 3 w 25"/>
                <a:gd name="T13" fmla="*/ 8 h 14"/>
                <a:gd name="T14" fmla="*/ 4 w 25"/>
                <a:gd name="T15" fmla="*/ 8 h 14"/>
                <a:gd name="T16" fmla="*/ 9 w 25"/>
                <a:gd name="T17" fmla="*/ 6 h 14"/>
                <a:gd name="T18" fmla="*/ 11 w 25"/>
                <a:gd name="T19" fmla="*/ 6 h 14"/>
                <a:gd name="T20" fmla="*/ 13 w 25"/>
                <a:gd name="T21" fmla="*/ 6 h 14"/>
                <a:gd name="T22" fmla="*/ 12 w 25"/>
                <a:gd name="T23" fmla="*/ 6 h 14"/>
                <a:gd name="T24" fmla="*/ 12 w 25"/>
                <a:gd name="T25" fmla="*/ 7 h 14"/>
                <a:gd name="T26" fmla="*/ 13 w 25"/>
                <a:gd name="T27" fmla="*/ 7 h 14"/>
                <a:gd name="T28" fmla="*/ 14 w 25"/>
                <a:gd name="T29" fmla="*/ 8 h 14"/>
                <a:gd name="T30" fmla="*/ 13 w 25"/>
                <a:gd name="T31" fmla="*/ 6 h 14"/>
                <a:gd name="T32" fmla="*/ 9 w 25"/>
                <a:gd name="T33" fmla="*/ 6 h 14"/>
                <a:gd name="T34" fmla="*/ 11 w 25"/>
                <a:gd name="T35" fmla="*/ 6 h 14"/>
                <a:gd name="T36" fmla="*/ 24 w 25"/>
                <a:gd name="T37" fmla="*/ 2 h 14"/>
                <a:gd name="T38" fmla="*/ 25 w 25"/>
                <a:gd name="T39" fmla="*/ 2 h 14"/>
                <a:gd name="T40" fmla="*/ 24 w 25"/>
                <a:gd name="T41" fmla="*/ 2 h 14"/>
                <a:gd name="T42" fmla="*/ 24 w 25"/>
                <a:gd name="T43" fmla="*/ 0 h 14"/>
                <a:gd name="T44" fmla="*/ 25 w 25"/>
                <a:gd name="T45" fmla="*/ 2 h 14"/>
                <a:gd name="T46" fmla="*/ 25 w 25"/>
                <a:gd name="T47" fmla="*/ 3 h 14"/>
                <a:gd name="T48" fmla="*/ 24 w 25"/>
                <a:gd name="T49" fmla="*/ 8 h 14"/>
                <a:gd name="T50" fmla="*/ 20 w 25"/>
                <a:gd name="T51" fmla="*/ 12 h 14"/>
                <a:gd name="T52" fmla="*/ 14 w 25"/>
                <a:gd name="T53" fmla="*/ 12 h 14"/>
                <a:gd name="T54" fmla="*/ 12 w 25"/>
                <a:gd name="T55" fmla="*/ 12 h 14"/>
                <a:gd name="T56" fmla="*/ 8 w 25"/>
                <a:gd name="T57" fmla="*/ 14 h 14"/>
                <a:gd name="T58" fmla="*/ 4 w 25"/>
                <a:gd name="T59" fmla="*/ 12 h 14"/>
                <a:gd name="T60" fmla="*/ 1 w 25"/>
                <a:gd name="T61" fmla="*/ 10 h 14"/>
                <a:gd name="T62" fmla="*/ 0 w 25"/>
                <a:gd name="T63" fmla="*/ 4 h 14"/>
                <a:gd name="T64" fmla="*/ 0 w 25"/>
                <a:gd name="T65" fmla="*/ 2 h 14"/>
                <a:gd name="T66" fmla="*/ 3 w 25"/>
                <a:gd name="T67" fmla="*/ 0 h 14"/>
                <a:gd name="T68" fmla="*/ 7 w 25"/>
                <a:gd name="T69" fmla="*/ 3 h 14"/>
                <a:gd name="T70" fmla="*/ 7 w 25"/>
                <a:gd name="T71" fmla="*/ 4 h 14"/>
                <a:gd name="T72" fmla="*/ 7 w 25"/>
                <a:gd name="T73" fmla="*/ 4 h 14"/>
                <a:gd name="T74" fmla="*/ 7 w 25"/>
                <a:gd name="T75" fmla="*/ 6 h 14"/>
                <a:gd name="T76" fmla="*/ 7 w 25"/>
                <a:gd name="T77" fmla="*/ 7 h 14"/>
                <a:gd name="T78" fmla="*/ 8 w 25"/>
                <a:gd name="T79" fmla="*/ 7 h 14"/>
                <a:gd name="T80" fmla="*/ 9 w 25"/>
                <a:gd name="T81" fmla="*/ 6 h 14"/>
                <a:gd name="T82" fmla="*/ 8 w 25"/>
                <a:gd name="T83" fmla="*/ 4 h 14"/>
                <a:gd name="T84" fmla="*/ 14 w 25"/>
                <a:gd name="T85" fmla="*/ 3 h 14"/>
                <a:gd name="T86" fmla="*/ 14 w 25"/>
                <a:gd name="T87" fmla="*/ 3 h 14"/>
                <a:gd name="T88" fmla="*/ 14 w 25"/>
                <a:gd name="T89" fmla="*/ 3 h 14"/>
                <a:gd name="T90" fmla="*/ 17 w 25"/>
                <a:gd name="T91" fmla="*/ 6 h 14"/>
                <a:gd name="T92" fmla="*/ 17 w 25"/>
                <a:gd name="T93" fmla="*/ 6 h 14"/>
                <a:gd name="T94" fmla="*/ 18 w 25"/>
                <a:gd name="T95" fmla="*/ 4 h 14"/>
                <a:gd name="T96" fmla="*/ 20 w 25"/>
                <a:gd name="T9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14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11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11" y="10"/>
                  </a:lnTo>
                  <a:close/>
                  <a:moveTo>
                    <a:pt x="18" y="8"/>
                  </a:moveTo>
                  <a:lnTo>
                    <a:pt x="17" y="10"/>
                  </a:lnTo>
                  <a:lnTo>
                    <a:pt x="18" y="8"/>
                  </a:lnTo>
                  <a:lnTo>
                    <a:pt x="18" y="8"/>
                  </a:lnTo>
                  <a:close/>
                  <a:moveTo>
                    <a:pt x="4" y="8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9" y="6"/>
                  </a:moveTo>
                  <a:lnTo>
                    <a:pt x="11" y="7"/>
                  </a:lnTo>
                  <a:lnTo>
                    <a:pt x="11" y="6"/>
                  </a:lnTo>
                  <a:lnTo>
                    <a:pt x="9" y="6"/>
                  </a:lnTo>
                  <a:close/>
                  <a:moveTo>
                    <a:pt x="13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6"/>
                  </a:lnTo>
                  <a:close/>
                  <a:moveTo>
                    <a:pt x="11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24" y="2"/>
                  </a:move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2"/>
                  </a:lnTo>
                  <a:close/>
                  <a:moveTo>
                    <a:pt x="20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119"/>
            <p:cNvSpPr>
              <a:spLocks noEditPoints="1"/>
            </p:cNvSpPr>
            <p:nvPr/>
          </p:nvSpPr>
          <p:spPr bwMode="auto">
            <a:xfrm>
              <a:off x="8669338" y="1714501"/>
              <a:ext cx="26988" cy="88900"/>
            </a:xfrm>
            <a:custGeom>
              <a:avLst/>
              <a:gdLst>
                <a:gd name="T0" fmla="*/ 4 w 17"/>
                <a:gd name="T1" fmla="*/ 9 h 56"/>
                <a:gd name="T2" fmla="*/ 2 w 17"/>
                <a:gd name="T3" fmla="*/ 42 h 56"/>
                <a:gd name="T4" fmla="*/ 9 w 17"/>
                <a:gd name="T5" fmla="*/ 50 h 56"/>
                <a:gd name="T6" fmla="*/ 14 w 17"/>
                <a:gd name="T7" fmla="*/ 37 h 56"/>
                <a:gd name="T8" fmla="*/ 4 w 17"/>
                <a:gd name="T9" fmla="*/ 9 h 56"/>
                <a:gd name="T10" fmla="*/ 4 w 17"/>
                <a:gd name="T11" fmla="*/ 0 h 56"/>
                <a:gd name="T12" fmla="*/ 17 w 17"/>
                <a:gd name="T13" fmla="*/ 37 h 56"/>
                <a:gd name="T14" fmla="*/ 10 w 17"/>
                <a:gd name="T15" fmla="*/ 56 h 56"/>
                <a:gd name="T16" fmla="*/ 0 w 17"/>
                <a:gd name="T17" fmla="*/ 43 h 56"/>
                <a:gd name="T18" fmla="*/ 0 w 17"/>
                <a:gd name="T19" fmla="*/ 43 h 56"/>
                <a:gd name="T20" fmla="*/ 1 w 17"/>
                <a:gd name="T21" fmla="*/ 0 h 56"/>
                <a:gd name="T22" fmla="*/ 4 w 17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56">
                  <a:moveTo>
                    <a:pt x="4" y="9"/>
                  </a:moveTo>
                  <a:lnTo>
                    <a:pt x="2" y="42"/>
                  </a:lnTo>
                  <a:lnTo>
                    <a:pt x="9" y="50"/>
                  </a:lnTo>
                  <a:lnTo>
                    <a:pt x="14" y="37"/>
                  </a:lnTo>
                  <a:lnTo>
                    <a:pt x="4" y="9"/>
                  </a:lnTo>
                  <a:close/>
                  <a:moveTo>
                    <a:pt x="4" y="0"/>
                  </a:moveTo>
                  <a:lnTo>
                    <a:pt x="17" y="37"/>
                  </a:lnTo>
                  <a:lnTo>
                    <a:pt x="10" y="5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120"/>
            <p:cNvSpPr>
              <a:spLocks noEditPoints="1"/>
            </p:cNvSpPr>
            <p:nvPr/>
          </p:nvSpPr>
          <p:spPr bwMode="auto">
            <a:xfrm>
              <a:off x="8664576" y="1712913"/>
              <a:ext cx="33338" cy="95250"/>
            </a:xfrm>
            <a:custGeom>
              <a:avLst/>
              <a:gdLst>
                <a:gd name="T0" fmla="*/ 4 w 21"/>
                <a:gd name="T1" fmla="*/ 44 h 60"/>
                <a:gd name="T2" fmla="*/ 4 w 21"/>
                <a:gd name="T3" fmla="*/ 44 h 60"/>
                <a:gd name="T4" fmla="*/ 8 w 21"/>
                <a:gd name="T5" fmla="*/ 48 h 60"/>
                <a:gd name="T6" fmla="*/ 4 w 21"/>
                <a:gd name="T7" fmla="*/ 44 h 60"/>
                <a:gd name="T8" fmla="*/ 19 w 21"/>
                <a:gd name="T9" fmla="*/ 38 h 60"/>
                <a:gd name="T10" fmla="*/ 13 w 21"/>
                <a:gd name="T11" fmla="*/ 52 h 60"/>
                <a:gd name="T12" fmla="*/ 12 w 21"/>
                <a:gd name="T13" fmla="*/ 55 h 60"/>
                <a:gd name="T14" fmla="*/ 12 w 21"/>
                <a:gd name="T15" fmla="*/ 55 h 60"/>
                <a:gd name="T16" fmla="*/ 19 w 21"/>
                <a:gd name="T17" fmla="*/ 38 h 60"/>
                <a:gd name="T18" fmla="*/ 19 w 21"/>
                <a:gd name="T19" fmla="*/ 38 h 60"/>
                <a:gd name="T20" fmla="*/ 8 w 21"/>
                <a:gd name="T21" fmla="*/ 18 h 60"/>
                <a:gd name="T22" fmla="*/ 7 w 21"/>
                <a:gd name="T23" fmla="*/ 43 h 60"/>
                <a:gd name="T24" fmla="*/ 12 w 21"/>
                <a:gd name="T25" fmla="*/ 48 h 60"/>
                <a:gd name="T26" fmla="*/ 15 w 21"/>
                <a:gd name="T27" fmla="*/ 38 h 60"/>
                <a:gd name="T28" fmla="*/ 8 w 21"/>
                <a:gd name="T29" fmla="*/ 18 h 60"/>
                <a:gd name="T30" fmla="*/ 5 w 21"/>
                <a:gd name="T31" fmla="*/ 2 h 60"/>
                <a:gd name="T32" fmla="*/ 5 w 21"/>
                <a:gd name="T33" fmla="*/ 2 h 60"/>
                <a:gd name="T34" fmla="*/ 5 w 21"/>
                <a:gd name="T35" fmla="*/ 10 h 60"/>
                <a:gd name="T36" fmla="*/ 8 w 21"/>
                <a:gd name="T37" fmla="*/ 9 h 60"/>
                <a:gd name="T38" fmla="*/ 5 w 21"/>
                <a:gd name="T39" fmla="*/ 2 h 60"/>
                <a:gd name="T40" fmla="*/ 8 w 21"/>
                <a:gd name="T41" fmla="*/ 0 h 60"/>
                <a:gd name="T42" fmla="*/ 21 w 21"/>
                <a:gd name="T43" fmla="*/ 38 h 60"/>
                <a:gd name="T44" fmla="*/ 13 w 21"/>
                <a:gd name="T45" fmla="*/ 60 h 60"/>
                <a:gd name="T46" fmla="*/ 2 w 21"/>
                <a:gd name="T47" fmla="*/ 47 h 60"/>
                <a:gd name="T48" fmla="*/ 0 w 21"/>
                <a:gd name="T49" fmla="*/ 47 h 60"/>
                <a:gd name="T50" fmla="*/ 2 w 21"/>
                <a:gd name="T51" fmla="*/ 0 h 60"/>
                <a:gd name="T52" fmla="*/ 8 w 21"/>
                <a:gd name="T5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60">
                  <a:moveTo>
                    <a:pt x="4" y="44"/>
                  </a:moveTo>
                  <a:lnTo>
                    <a:pt x="4" y="44"/>
                  </a:lnTo>
                  <a:lnTo>
                    <a:pt x="8" y="48"/>
                  </a:lnTo>
                  <a:lnTo>
                    <a:pt x="4" y="44"/>
                  </a:lnTo>
                  <a:close/>
                  <a:moveTo>
                    <a:pt x="19" y="38"/>
                  </a:moveTo>
                  <a:lnTo>
                    <a:pt x="13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8" y="18"/>
                  </a:moveTo>
                  <a:lnTo>
                    <a:pt x="7" y="43"/>
                  </a:lnTo>
                  <a:lnTo>
                    <a:pt x="12" y="48"/>
                  </a:lnTo>
                  <a:lnTo>
                    <a:pt x="15" y="38"/>
                  </a:lnTo>
                  <a:lnTo>
                    <a:pt x="8" y="18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5" y="10"/>
                  </a:lnTo>
                  <a:lnTo>
                    <a:pt x="8" y="9"/>
                  </a:lnTo>
                  <a:lnTo>
                    <a:pt x="5" y="2"/>
                  </a:lnTo>
                  <a:close/>
                  <a:moveTo>
                    <a:pt x="8" y="0"/>
                  </a:moveTo>
                  <a:lnTo>
                    <a:pt x="21" y="38"/>
                  </a:lnTo>
                  <a:lnTo>
                    <a:pt x="13" y="60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121"/>
            <p:cNvSpPr>
              <a:spLocks/>
            </p:cNvSpPr>
            <p:nvPr/>
          </p:nvSpPr>
          <p:spPr bwMode="auto">
            <a:xfrm>
              <a:off x="8689976" y="1600201"/>
              <a:ext cx="136525" cy="106363"/>
            </a:xfrm>
            <a:custGeom>
              <a:avLst/>
              <a:gdLst>
                <a:gd name="T0" fmla="*/ 82 w 86"/>
                <a:gd name="T1" fmla="*/ 0 h 67"/>
                <a:gd name="T2" fmla="*/ 86 w 86"/>
                <a:gd name="T3" fmla="*/ 0 h 67"/>
                <a:gd name="T4" fmla="*/ 86 w 86"/>
                <a:gd name="T5" fmla="*/ 4 h 67"/>
                <a:gd name="T6" fmla="*/ 82 w 86"/>
                <a:gd name="T7" fmla="*/ 3 h 67"/>
                <a:gd name="T8" fmla="*/ 77 w 86"/>
                <a:gd name="T9" fmla="*/ 4 h 67"/>
                <a:gd name="T10" fmla="*/ 71 w 86"/>
                <a:gd name="T11" fmla="*/ 7 h 67"/>
                <a:gd name="T12" fmla="*/ 63 w 86"/>
                <a:gd name="T13" fmla="*/ 10 h 67"/>
                <a:gd name="T14" fmla="*/ 51 w 86"/>
                <a:gd name="T15" fmla="*/ 17 h 67"/>
                <a:gd name="T16" fmla="*/ 33 w 86"/>
                <a:gd name="T17" fmla="*/ 31 h 67"/>
                <a:gd name="T18" fmla="*/ 18 w 86"/>
                <a:gd name="T19" fmla="*/ 47 h 67"/>
                <a:gd name="T20" fmla="*/ 13 w 86"/>
                <a:gd name="T21" fmla="*/ 52 h 67"/>
                <a:gd name="T22" fmla="*/ 9 w 86"/>
                <a:gd name="T23" fmla="*/ 58 h 67"/>
                <a:gd name="T24" fmla="*/ 7 w 86"/>
                <a:gd name="T25" fmla="*/ 62 h 67"/>
                <a:gd name="T26" fmla="*/ 4 w 86"/>
                <a:gd name="T27" fmla="*/ 64 h 67"/>
                <a:gd name="T28" fmla="*/ 3 w 86"/>
                <a:gd name="T29" fmla="*/ 67 h 67"/>
                <a:gd name="T30" fmla="*/ 3 w 86"/>
                <a:gd name="T31" fmla="*/ 67 h 67"/>
                <a:gd name="T32" fmla="*/ 0 w 86"/>
                <a:gd name="T33" fmla="*/ 65 h 67"/>
                <a:gd name="T34" fmla="*/ 1 w 86"/>
                <a:gd name="T35" fmla="*/ 63 h 67"/>
                <a:gd name="T36" fmla="*/ 7 w 86"/>
                <a:gd name="T37" fmla="*/ 55 h 67"/>
                <a:gd name="T38" fmla="*/ 16 w 86"/>
                <a:gd name="T39" fmla="*/ 46 h 67"/>
                <a:gd name="T40" fmla="*/ 26 w 86"/>
                <a:gd name="T41" fmla="*/ 34 h 67"/>
                <a:gd name="T42" fmla="*/ 37 w 86"/>
                <a:gd name="T43" fmla="*/ 24 h 67"/>
                <a:gd name="T44" fmla="*/ 48 w 86"/>
                <a:gd name="T45" fmla="*/ 14 h 67"/>
                <a:gd name="T46" fmla="*/ 62 w 86"/>
                <a:gd name="T47" fmla="*/ 8 h 67"/>
                <a:gd name="T48" fmla="*/ 69 w 86"/>
                <a:gd name="T49" fmla="*/ 4 h 67"/>
                <a:gd name="T50" fmla="*/ 76 w 86"/>
                <a:gd name="T51" fmla="*/ 1 h 67"/>
                <a:gd name="T52" fmla="*/ 82 w 86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67">
                  <a:moveTo>
                    <a:pt x="82" y="0"/>
                  </a:moveTo>
                  <a:lnTo>
                    <a:pt x="86" y="0"/>
                  </a:lnTo>
                  <a:lnTo>
                    <a:pt x="86" y="4"/>
                  </a:lnTo>
                  <a:lnTo>
                    <a:pt x="82" y="3"/>
                  </a:lnTo>
                  <a:lnTo>
                    <a:pt x="77" y="4"/>
                  </a:lnTo>
                  <a:lnTo>
                    <a:pt x="71" y="7"/>
                  </a:lnTo>
                  <a:lnTo>
                    <a:pt x="63" y="10"/>
                  </a:lnTo>
                  <a:lnTo>
                    <a:pt x="51" y="17"/>
                  </a:lnTo>
                  <a:lnTo>
                    <a:pt x="33" y="31"/>
                  </a:lnTo>
                  <a:lnTo>
                    <a:pt x="18" y="47"/>
                  </a:lnTo>
                  <a:lnTo>
                    <a:pt x="13" y="52"/>
                  </a:lnTo>
                  <a:lnTo>
                    <a:pt x="9" y="58"/>
                  </a:lnTo>
                  <a:lnTo>
                    <a:pt x="7" y="62"/>
                  </a:lnTo>
                  <a:lnTo>
                    <a:pt x="4" y="64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7" y="55"/>
                  </a:lnTo>
                  <a:lnTo>
                    <a:pt x="16" y="46"/>
                  </a:lnTo>
                  <a:lnTo>
                    <a:pt x="26" y="34"/>
                  </a:lnTo>
                  <a:lnTo>
                    <a:pt x="37" y="24"/>
                  </a:lnTo>
                  <a:lnTo>
                    <a:pt x="48" y="14"/>
                  </a:lnTo>
                  <a:lnTo>
                    <a:pt x="62" y="8"/>
                  </a:lnTo>
                  <a:lnTo>
                    <a:pt x="69" y="4"/>
                  </a:lnTo>
                  <a:lnTo>
                    <a:pt x="76" y="1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122"/>
            <p:cNvSpPr>
              <a:spLocks noEditPoints="1"/>
            </p:cNvSpPr>
            <p:nvPr/>
          </p:nvSpPr>
          <p:spPr bwMode="auto">
            <a:xfrm>
              <a:off x="8685213" y="1598613"/>
              <a:ext cx="144463" cy="111125"/>
            </a:xfrm>
            <a:custGeom>
              <a:avLst/>
              <a:gdLst>
                <a:gd name="T0" fmla="*/ 57 w 91"/>
                <a:gd name="T1" fmla="*/ 15 h 70"/>
                <a:gd name="T2" fmla="*/ 53 w 91"/>
                <a:gd name="T3" fmla="*/ 17 h 70"/>
                <a:gd name="T4" fmla="*/ 50 w 91"/>
                <a:gd name="T5" fmla="*/ 18 h 70"/>
                <a:gd name="T6" fmla="*/ 53 w 91"/>
                <a:gd name="T7" fmla="*/ 17 h 70"/>
                <a:gd name="T8" fmla="*/ 57 w 91"/>
                <a:gd name="T9" fmla="*/ 15 h 70"/>
                <a:gd name="T10" fmla="*/ 85 w 91"/>
                <a:gd name="T11" fmla="*/ 0 h 70"/>
                <a:gd name="T12" fmla="*/ 89 w 91"/>
                <a:gd name="T13" fmla="*/ 0 h 70"/>
                <a:gd name="T14" fmla="*/ 91 w 91"/>
                <a:gd name="T15" fmla="*/ 0 h 70"/>
                <a:gd name="T16" fmla="*/ 91 w 91"/>
                <a:gd name="T17" fmla="*/ 6 h 70"/>
                <a:gd name="T18" fmla="*/ 89 w 91"/>
                <a:gd name="T19" fmla="*/ 6 h 70"/>
                <a:gd name="T20" fmla="*/ 85 w 91"/>
                <a:gd name="T21" fmla="*/ 6 h 70"/>
                <a:gd name="T22" fmla="*/ 85 w 91"/>
                <a:gd name="T23" fmla="*/ 6 h 70"/>
                <a:gd name="T24" fmla="*/ 80 w 91"/>
                <a:gd name="T25" fmla="*/ 6 h 70"/>
                <a:gd name="T26" fmla="*/ 75 w 91"/>
                <a:gd name="T27" fmla="*/ 9 h 70"/>
                <a:gd name="T28" fmla="*/ 66 w 91"/>
                <a:gd name="T29" fmla="*/ 13 h 70"/>
                <a:gd name="T30" fmla="*/ 54 w 91"/>
                <a:gd name="T31" fmla="*/ 19 h 70"/>
                <a:gd name="T32" fmla="*/ 44 w 91"/>
                <a:gd name="T33" fmla="*/ 28 h 70"/>
                <a:gd name="T34" fmla="*/ 32 w 91"/>
                <a:gd name="T35" fmla="*/ 39 h 70"/>
                <a:gd name="T36" fmla="*/ 21 w 91"/>
                <a:gd name="T37" fmla="*/ 49 h 70"/>
                <a:gd name="T38" fmla="*/ 17 w 91"/>
                <a:gd name="T39" fmla="*/ 55 h 70"/>
                <a:gd name="T40" fmla="*/ 13 w 91"/>
                <a:gd name="T41" fmla="*/ 60 h 70"/>
                <a:gd name="T42" fmla="*/ 11 w 91"/>
                <a:gd name="T43" fmla="*/ 64 h 70"/>
                <a:gd name="T44" fmla="*/ 8 w 91"/>
                <a:gd name="T45" fmla="*/ 66 h 70"/>
                <a:gd name="T46" fmla="*/ 7 w 91"/>
                <a:gd name="T47" fmla="*/ 69 h 70"/>
                <a:gd name="T48" fmla="*/ 7 w 91"/>
                <a:gd name="T49" fmla="*/ 69 h 70"/>
                <a:gd name="T50" fmla="*/ 6 w 91"/>
                <a:gd name="T51" fmla="*/ 69 h 70"/>
                <a:gd name="T52" fmla="*/ 6 w 91"/>
                <a:gd name="T53" fmla="*/ 70 h 70"/>
                <a:gd name="T54" fmla="*/ 2 w 91"/>
                <a:gd name="T55" fmla="*/ 68 h 70"/>
                <a:gd name="T56" fmla="*/ 0 w 91"/>
                <a:gd name="T57" fmla="*/ 66 h 70"/>
                <a:gd name="T58" fmla="*/ 2 w 91"/>
                <a:gd name="T59" fmla="*/ 65 h 70"/>
                <a:gd name="T60" fmla="*/ 2 w 91"/>
                <a:gd name="T61" fmla="*/ 65 h 70"/>
                <a:gd name="T62" fmla="*/ 3 w 91"/>
                <a:gd name="T63" fmla="*/ 64 h 70"/>
                <a:gd name="T64" fmla="*/ 4 w 91"/>
                <a:gd name="T65" fmla="*/ 63 h 70"/>
                <a:gd name="T66" fmla="*/ 6 w 91"/>
                <a:gd name="T67" fmla="*/ 60 h 70"/>
                <a:gd name="T68" fmla="*/ 8 w 91"/>
                <a:gd name="T69" fmla="*/ 56 h 70"/>
                <a:gd name="T70" fmla="*/ 12 w 91"/>
                <a:gd name="T71" fmla="*/ 51 h 70"/>
                <a:gd name="T72" fmla="*/ 17 w 91"/>
                <a:gd name="T73" fmla="*/ 46 h 70"/>
                <a:gd name="T74" fmla="*/ 33 w 91"/>
                <a:gd name="T75" fmla="*/ 28 h 70"/>
                <a:gd name="T76" fmla="*/ 51 w 91"/>
                <a:gd name="T77" fmla="*/ 14 h 70"/>
                <a:gd name="T78" fmla="*/ 63 w 91"/>
                <a:gd name="T79" fmla="*/ 8 h 70"/>
                <a:gd name="T80" fmla="*/ 72 w 91"/>
                <a:gd name="T81" fmla="*/ 2 h 70"/>
                <a:gd name="T82" fmla="*/ 79 w 91"/>
                <a:gd name="T83" fmla="*/ 1 h 70"/>
                <a:gd name="T84" fmla="*/ 85 w 91"/>
                <a:gd name="T8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70">
                  <a:moveTo>
                    <a:pt x="57" y="15"/>
                  </a:moveTo>
                  <a:lnTo>
                    <a:pt x="53" y="17"/>
                  </a:lnTo>
                  <a:lnTo>
                    <a:pt x="50" y="18"/>
                  </a:lnTo>
                  <a:lnTo>
                    <a:pt x="53" y="17"/>
                  </a:lnTo>
                  <a:lnTo>
                    <a:pt x="57" y="15"/>
                  </a:lnTo>
                  <a:close/>
                  <a:moveTo>
                    <a:pt x="85" y="0"/>
                  </a:moveTo>
                  <a:lnTo>
                    <a:pt x="89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0" y="6"/>
                  </a:lnTo>
                  <a:lnTo>
                    <a:pt x="75" y="9"/>
                  </a:lnTo>
                  <a:lnTo>
                    <a:pt x="66" y="13"/>
                  </a:lnTo>
                  <a:lnTo>
                    <a:pt x="54" y="19"/>
                  </a:lnTo>
                  <a:lnTo>
                    <a:pt x="44" y="28"/>
                  </a:lnTo>
                  <a:lnTo>
                    <a:pt x="32" y="39"/>
                  </a:lnTo>
                  <a:lnTo>
                    <a:pt x="21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1" y="64"/>
                  </a:lnTo>
                  <a:lnTo>
                    <a:pt x="8" y="66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6" y="69"/>
                  </a:lnTo>
                  <a:lnTo>
                    <a:pt x="6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3" y="64"/>
                  </a:lnTo>
                  <a:lnTo>
                    <a:pt x="4" y="63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2" y="51"/>
                  </a:lnTo>
                  <a:lnTo>
                    <a:pt x="17" y="46"/>
                  </a:lnTo>
                  <a:lnTo>
                    <a:pt x="33" y="28"/>
                  </a:lnTo>
                  <a:lnTo>
                    <a:pt x="51" y="14"/>
                  </a:lnTo>
                  <a:lnTo>
                    <a:pt x="63" y="8"/>
                  </a:lnTo>
                  <a:lnTo>
                    <a:pt x="72" y="2"/>
                  </a:lnTo>
                  <a:lnTo>
                    <a:pt x="79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123"/>
            <p:cNvSpPr>
              <a:spLocks/>
            </p:cNvSpPr>
            <p:nvPr/>
          </p:nvSpPr>
          <p:spPr bwMode="auto">
            <a:xfrm>
              <a:off x="8809038" y="1589088"/>
              <a:ext cx="14288" cy="17463"/>
            </a:xfrm>
            <a:custGeom>
              <a:avLst/>
              <a:gdLst>
                <a:gd name="T0" fmla="*/ 7 w 9"/>
                <a:gd name="T1" fmla="*/ 0 h 11"/>
                <a:gd name="T2" fmla="*/ 9 w 9"/>
                <a:gd name="T3" fmla="*/ 3 h 11"/>
                <a:gd name="T4" fmla="*/ 2 w 9"/>
                <a:gd name="T5" fmla="*/ 11 h 11"/>
                <a:gd name="T6" fmla="*/ 0 w 9"/>
                <a:gd name="T7" fmla="*/ 8 h 11"/>
                <a:gd name="T8" fmla="*/ 7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7" y="0"/>
                  </a:moveTo>
                  <a:lnTo>
                    <a:pt x="9" y="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124"/>
            <p:cNvSpPr>
              <a:spLocks/>
            </p:cNvSpPr>
            <p:nvPr/>
          </p:nvSpPr>
          <p:spPr bwMode="auto">
            <a:xfrm>
              <a:off x="8804276" y="1587501"/>
              <a:ext cx="22225" cy="23813"/>
            </a:xfrm>
            <a:custGeom>
              <a:avLst/>
              <a:gdLst>
                <a:gd name="T0" fmla="*/ 10 w 14"/>
                <a:gd name="T1" fmla="*/ 0 h 15"/>
                <a:gd name="T2" fmla="*/ 14 w 14"/>
                <a:gd name="T3" fmla="*/ 4 h 15"/>
                <a:gd name="T4" fmla="*/ 5 w 14"/>
                <a:gd name="T5" fmla="*/ 15 h 15"/>
                <a:gd name="T6" fmla="*/ 1 w 14"/>
                <a:gd name="T7" fmla="*/ 11 h 15"/>
                <a:gd name="T8" fmla="*/ 0 w 14"/>
                <a:gd name="T9" fmla="*/ 9 h 15"/>
                <a:gd name="T10" fmla="*/ 10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0"/>
                  </a:moveTo>
                  <a:lnTo>
                    <a:pt x="14" y="4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125"/>
            <p:cNvSpPr>
              <a:spLocks/>
            </p:cNvSpPr>
            <p:nvPr/>
          </p:nvSpPr>
          <p:spPr bwMode="auto">
            <a:xfrm>
              <a:off x="8815388" y="1593851"/>
              <a:ext cx="14288" cy="11113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3 h 7"/>
                <a:gd name="T4" fmla="*/ 1 w 9"/>
                <a:gd name="T5" fmla="*/ 7 h 7"/>
                <a:gd name="T6" fmla="*/ 0 w 9"/>
                <a:gd name="T7" fmla="*/ 4 h 7"/>
                <a:gd name="T8" fmla="*/ 7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7" y="0"/>
                  </a:moveTo>
                  <a:lnTo>
                    <a:pt x="9" y="3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126"/>
            <p:cNvSpPr>
              <a:spLocks noEditPoints="1"/>
            </p:cNvSpPr>
            <p:nvPr/>
          </p:nvSpPr>
          <p:spPr bwMode="auto">
            <a:xfrm>
              <a:off x="8810626" y="1589088"/>
              <a:ext cx="22225" cy="19050"/>
            </a:xfrm>
            <a:custGeom>
              <a:avLst/>
              <a:gdLst>
                <a:gd name="T0" fmla="*/ 10 w 14"/>
                <a:gd name="T1" fmla="*/ 6 h 12"/>
                <a:gd name="T2" fmla="*/ 5 w 14"/>
                <a:gd name="T3" fmla="*/ 8 h 12"/>
                <a:gd name="T4" fmla="*/ 5 w 14"/>
                <a:gd name="T5" fmla="*/ 8 h 12"/>
                <a:gd name="T6" fmla="*/ 10 w 14"/>
                <a:gd name="T7" fmla="*/ 6 h 12"/>
                <a:gd name="T8" fmla="*/ 12 w 14"/>
                <a:gd name="T9" fmla="*/ 0 h 12"/>
                <a:gd name="T10" fmla="*/ 14 w 14"/>
                <a:gd name="T11" fmla="*/ 7 h 12"/>
                <a:gd name="T12" fmla="*/ 4 w 14"/>
                <a:gd name="T13" fmla="*/ 12 h 12"/>
                <a:gd name="T14" fmla="*/ 1 w 14"/>
                <a:gd name="T15" fmla="*/ 8 h 12"/>
                <a:gd name="T16" fmla="*/ 0 w 14"/>
                <a:gd name="T17" fmla="*/ 7 h 12"/>
                <a:gd name="T18" fmla="*/ 12 w 14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10" y="6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10" y="6"/>
                  </a:lnTo>
                  <a:close/>
                  <a:moveTo>
                    <a:pt x="12" y="0"/>
                  </a:moveTo>
                  <a:lnTo>
                    <a:pt x="14" y="7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127"/>
            <p:cNvSpPr>
              <a:spLocks/>
            </p:cNvSpPr>
            <p:nvPr/>
          </p:nvSpPr>
          <p:spPr bwMode="auto">
            <a:xfrm>
              <a:off x="8529638" y="1600201"/>
              <a:ext cx="6350" cy="26988"/>
            </a:xfrm>
            <a:custGeom>
              <a:avLst/>
              <a:gdLst>
                <a:gd name="T0" fmla="*/ 3 w 4"/>
                <a:gd name="T1" fmla="*/ 0 h 17"/>
                <a:gd name="T2" fmla="*/ 4 w 4"/>
                <a:gd name="T3" fmla="*/ 17 h 17"/>
                <a:gd name="T4" fmla="*/ 1 w 4"/>
                <a:gd name="T5" fmla="*/ 17 h 17"/>
                <a:gd name="T6" fmla="*/ 0 w 4"/>
                <a:gd name="T7" fmla="*/ 0 h 17"/>
                <a:gd name="T8" fmla="*/ 3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3" y="0"/>
                  </a:moveTo>
                  <a:lnTo>
                    <a:pt x="4" y="17"/>
                  </a:lnTo>
                  <a:lnTo>
                    <a:pt x="1" y="1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128"/>
            <p:cNvSpPr>
              <a:spLocks noEditPoints="1"/>
            </p:cNvSpPr>
            <p:nvPr/>
          </p:nvSpPr>
          <p:spPr bwMode="auto">
            <a:xfrm>
              <a:off x="8528051" y="1595438"/>
              <a:ext cx="9525" cy="33338"/>
            </a:xfrm>
            <a:custGeom>
              <a:avLst/>
              <a:gdLst>
                <a:gd name="T0" fmla="*/ 2 w 6"/>
                <a:gd name="T1" fmla="*/ 4 h 21"/>
                <a:gd name="T2" fmla="*/ 4 w 6"/>
                <a:gd name="T3" fmla="*/ 19 h 21"/>
                <a:gd name="T4" fmla="*/ 4 w 6"/>
                <a:gd name="T5" fmla="*/ 19 h 21"/>
                <a:gd name="T6" fmla="*/ 2 w 6"/>
                <a:gd name="T7" fmla="*/ 4 h 21"/>
                <a:gd name="T8" fmla="*/ 5 w 6"/>
                <a:gd name="T9" fmla="*/ 0 h 21"/>
                <a:gd name="T10" fmla="*/ 6 w 6"/>
                <a:gd name="T11" fmla="*/ 21 h 21"/>
                <a:gd name="T12" fmla="*/ 0 w 6"/>
                <a:gd name="T13" fmla="*/ 21 h 21"/>
                <a:gd name="T14" fmla="*/ 0 w 6"/>
                <a:gd name="T15" fmla="*/ 3 h 21"/>
                <a:gd name="T16" fmla="*/ 0 w 6"/>
                <a:gd name="T17" fmla="*/ 2 h 21"/>
                <a:gd name="T18" fmla="*/ 5 w 6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1">
                  <a:moveTo>
                    <a:pt x="2" y="4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2" y="4"/>
                  </a:lnTo>
                  <a:close/>
                  <a:moveTo>
                    <a:pt x="5" y="0"/>
                  </a:moveTo>
                  <a:lnTo>
                    <a:pt x="6" y="21"/>
                  </a:lnTo>
                  <a:lnTo>
                    <a:pt x="0" y="21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129"/>
            <p:cNvSpPr>
              <a:spLocks/>
            </p:cNvSpPr>
            <p:nvPr/>
          </p:nvSpPr>
          <p:spPr bwMode="auto">
            <a:xfrm>
              <a:off x="8520113" y="1620838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1 h 4"/>
                <a:gd name="T4" fmla="*/ 6 w 7"/>
                <a:gd name="T5" fmla="*/ 4 h 4"/>
                <a:gd name="T6" fmla="*/ 0 w 7"/>
                <a:gd name="T7" fmla="*/ 4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130"/>
            <p:cNvSpPr>
              <a:spLocks noEditPoints="1"/>
            </p:cNvSpPr>
            <p:nvPr/>
          </p:nvSpPr>
          <p:spPr bwMode="auto">
            <a:xfrm>
              <a:off x="8515351" y="1619251"/>
              <a:ext cx="19050" cy="12700"/>
            </a:xfrm>
            <a:custGeom>
              <a:avLst/>
              <a:gdLst>
                <a:gd name="T0" fmla="*/ 4 w 12"/>
                <a:gd name="T1" fmla="*/ 4 h 8"/>
                <a:gd name="T2" fmla="*/ 4 w 12"/>
                <a:gd name="T3" fmla="*/ 4 h 8"/>
                <a:gd name="T4" fmla="*/ 7 w 12"/>
                <a:gd name="T5" fmla="*/ 4 h 8"/>
                <a:gd name="T6" fmla="*/ 4 w 12"/>
                <a:gd name="T7" fmla="*/ 4 h 8"/>
                <a:gd name="T8" fmla="*/ 1 w 12"/>
                <a:gd name="T9" fmla="*/ 0 h 8"/>
                <a:gd name="T10" fmla="*/ 12 w 12"/>
                <a:gd name="T11" fmla="*/ 1 h 8"/>
                <a:gd name="T12" fmla="*/ 10 w 12"/>
                <a:gd name="T13" fmla="*/ 8 h 8"/>
                <a:gd name="T14" fmla="*/ 3 w 12"/>
                <a:gd name="T15" fmla="*/ 6 h 8"/>
                <a:gd name="T16" fmla="*/ 0 w 12"/>
                <a:gd name="T17" fmla="*/ 6 h 8"/>
                <a:gd name="T18" fmla="*/ 1 w 1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">
                  <a:moveTo>
                    <a:pt x="4" y="4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2" y="1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131"/>
            <p:cNvSpPr>
              <a:spLocks noEditPoints="1"/>
            </p:cNvSpPr>
            <p:nvPr/>
          </p:nvSpPr>
          <p:spPr bwMode="auto">
            <a:xfrm>
              <a:off x="8523288" y="1612901"/>
              <a:ext cx="112713" cy="103188"/>
            </a:xfrm>
            <a:custGeom>
              <a:avLst/>
              <a:gdLst>
                <a:gd name="T0" fmla="*/ 5 w 71"/>
                <a:gd name="T1" fmla="*/ 9 h 65"/>
                <a:gd name="T2" fmla="*/ 5 w 71"/>
                <a:gd name="T3" fmla="*/ 9 h 65"/>
                <a:gd name="T4" fmla="*/ 5 w 71"/>
                <a:gd name="T5" fmla="*/ 9 h 65"/>
                <a:gd name="T6" fmla="*/ 5 w 71"/>
                <a:gd name="T7" fmla="*/ 9 h 65"/>
                <a:gd name="T8" fmla="*/ 0 w 71"/>
                <a:gd name="T9" fmla="*/ 2 h 65"/>
                <a:gd name="T10" fmla="*/ 0 w 71"/>
                <a:gd name="T11" fmla="*/ 2 h 65"/>
                <a:gd name="T12" fmla="*/ 0 w 71"/>
                <a:gd name="T13" fmla="*/ 2 h 65"/>
                <a:gd name="T14" fmla="*/ 0 w 71"/>
                <a:gd name="T15" fmla="*/ 2 h 65"/>
                <a:gd name="T16" fmla="*/ 3 w 71"/>
                <a:gd name="T17" fmla="*/ 0 h 65"/>
                <a:gd name="T18" fmla="*/ 7 w 71"/>
                <a:gd name="T19" fmla="*/ 8 h 65"/>
                <a:gd name="T20" fmla="*/ 7 w 71"/>
                <a:gd name="T21" fmla="*/ 8 h 65"/>
                <a:gd name="T22" fmla="*/ 7 w 71"/>
                <a:gd name="T23" fmla="*/ 8 h 65"/>
                <a:gd name="T24" fmla="*/ 8 w 71"/>
                <a:gd name="T25" fmla="*/ 8 h 65"/>
                <a:gd name="T26" fmla="*/ 9 w 71"/>
                <a:gd name="T27" fmla="*/ 9 h 65"/>
                <a:gd name="T28" fmla="*/ 12 w 71"/>
                <a:gd name="T29" fmla="*/ 10 h 65"/>
                <a:gd name="T30" fmla="*/ 15 w 71"/>
                <a:gd name="T31" fmla="*/ 13 h 65"/>
                <a:gd name="T32" fmla="*/ 19 w 71"/>
                <a:gd name="T33" fmla="*/ 16 h 65"/>
                <a:gd name="T34" fmla="*/ 22 w 71"/>
                <a:gd name="T35" fmla="*/ 19 h 65"/>
                <a:gd name="T36" fmla="*/ 29 w 71"/>
                <a:gd name="T37" fmla="*/ 23 h 65"/>
                <a:gd name="T38" fmla="*/ 42 w 71"/>
                <a:gd name="T39" fmla="*/ 34 h 65"/>
                <a:gd name="T40" fmla="*/ 54 w 71"/>
                <a:gd name="T41" fmla="*/ 44 h 65"/>
                <a:gd name="T42" fmla="*/ 63 w 71"/>
                <a:gd name="T43" fmla="*/ 55 h 65"/>
                <a:gd name="T44" fmla="*/ 68 w 71"/>
                <a:gd name="T45" fmla="*/ 61 h 65"/>
                <a:gd name="T46" fmla="*/ 71 w 71"/>
                <a:gd name="T47" fmla="*/ 64 h 65"/>
                <a:gd name="T48" fmla="*/ 68 w 71"/>
                <a:gd name="T49" fmla="*/ 65 h 65"/>
                <a:gd name="T50" fmla="*/ 68 w 71"/>
                <a:gd name="T51" fmla="*/ 65 h 65"/>
                <a:gd name="T52" fmla="*/ 66 w 71"/>
                <a:gd name="T53" fmla="*/ 63 h 65"/>
                <a:gd name="T54" fmla="*/ 63 w 71"/>
                <a:gd name="T55" fmla="*/ 60 h 65"/>
                <a:gd name="T56" fmla="*/ 60 w 71"/>
                <a:gd name="T57" fmla="*/ 56 h 65"/>
                <a:gd name="T58" fmla="*/ 57 w 71"/>
                <a:gd name="T59" fmla="*/ 52 h 65"/>
                <a:gd name="T60" fmla="*/ 43 w 71"/>
                <a:gd name="T61" fmla="*/ 39 h 65"/>
                <a:gd name="T62" fmla="*/ 28 w 71"/>
                <a:gd name="T63" fmla="*/ 26 h 65"/>
                <a:gd name="T64" fmla="*/ 16 w 71"/>
                <a:gd name="T65" fmla="*/ 18 h 65"/>
                <a:gd name="T66" fmla="*/ 9 w 71"/>
                <a:gd name="T67" fmla="*/ 13 h 65"/>
                <a:gd name="T68" fmla="*/ 5 w 71"/>
                <a:gd name="T69" fmla="*/ 10 h 65"/>
                <a:gd name="T70" fmla="*/ 4 w 71"/>
                <a:gd name="T71" fmla="*/ 9 h 65"/>
                <a:gd name="T72" fmla="*/ 4 w 71"/>
                <a:gd name="T73" fmla="*/ 9 h 65"/>
                <a:gd name="T74" fmla="*/ 4 w 71"/>
                <a:gd name="T75" fmla="*/ 9 h 65"/>
                <a:gd name="T76" fmla="*/ 0 w 71"/>
                <a:gd name="T77" fmla="*/ 2 h 65"/>
                <a:gd name="T78" fmla="*/ 3 w 71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65">
                  <a:moveTo>
                    <a:pt x="5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9" y="23"/>
                  </a:lnTo>
                  <a:lnTo>
                    <a:pt x="42" y="34"/>
                  </a:lnTo>
                  <a:lnTo>
                    <a:pt x="54" y="44"/>
                  </a:lnTo>
                  <a:lnTo>
                    <a:pt x="63" y="55"/>
                  </a:lnTo>
                  <a:lnTo>
                    <a:pt x="68" y="61"/>
                  </a:lnTo>
                  <a:lnTo>
                    <a:pt x="71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60" y="56"/>
                  </a:lnTo>
                  <a:lnTo>
                    <a:pt x="57" y="52"/>
                  </a:lnTo>
                  <a:lnTo>
                    <a:pt x="43" y="39"/>
                  </a:lnTo>
                  <a:lnTo>
                    <a:pt x="28" y="26"/>
                  </a:lnTo>
                  <a:lnTo>
                    <a:pt x="16" y="18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132"/>
            <p:cNvSpPr>
              <a:spLocks noEditPoints="1"/>
            </p:cNvSpPr>
            <p:nvPr/>
          </p:nvSpPr>
          <p:spPr bwMode="auto">
            <a:xfrm>
              <a:off x="8521701" y="1611313"/>
              <a:ext cx="119063" cy="107950"/>
            </a:xfrm>
            <a:custGeom>
              <a:avLst/>
              <a:gdLst>
                <a:gd name="T0" fmla="*/ 61 w 75"/>
                <a:gd name="T1" fmla="*/ 55 h 68"/>
                <a:gd name="T2" fmla="*/ 64 w 75"/>
                <a:gd name="T3" fmla="*/ 58 h 68"/>
                <a:gd name="T4" fmla="*/ 68 w 75"/>
                <a:gd name="T5" fmla="*/ 62 h 68"/>
                <a:gd name="T6" fmla="*/ 69 w 75"/>
                <a:gd name="T7" fmla="*/ 65 h 68"/>
                <a:gd name="T8" fmla="*/ 69 w 75"/>
                <a:gd name="T9" fmla="*/ 65 h 68"/>
                <a:gd name="T10" fmla="*/ 68 w 75"/>
                <a:gd name="T11" fmla="*/ 62 h 68"/>
                <a:gd name="T12" fmla="*/ 64 w 75"/>
                <a:gd name="T13" fmla="*/ 58 h 68"/>
                <a:gd name="T14" fmla="*/ 61 w 75"/>
                <a:gd name="T15" fmla="*/ 55 h 68"/>
                <a:gd name="T16" fmla="*/ 22 w 75"/>
                <a:gd name="T17" fmla="*/ 20 h 68"/>
                <a:gd name="T18" fmla="*/ 23 w 75"/>
                <a:gd name="T19" fmla="*/ 22 h 68"/>
                <a:gd name="T20" fmla="*/ 29 w 75"/>
                <a:gd name="T21" fmla="*/ 26 h 68"/>
                <a:gd name="T22" fmla="*/ 39 w 75"/>
                <a:gd name="T23" fmla="*/ 34 h 68"/>
                <a:gd name="T24" fmla="*/ 29 w 75"/>
                <a:gd name="T25" fmla="*/ 26 h 68"/>
                <a:gd name="T26" fmla="*/ 23 w 75"/>
                <a:gd name="T27" fmla="*/ 22 h 68"/>
                <a:gd name="T28" fmla="*/ 22 w 75"/>
                <a:gd name="T29" fmla="*/ 20 h 68"/>
                <a:gd name="T30" fmla="*/ 4 w 75"/>
                <a:gd name="T31" fmla="*/ 0 h 68"/>
                <a:gd name="T32" fmla="*/ 9 w 75"/>
                <a:gd name="T33" fmla="*/ 7 h 68"/>
                <a:gd name="T34" fmla="*/ 9 w 75"/>
                <a:gd name="T35" fmla="*/ 7 h 68"/>
                <a:gd name="T36" fmla="*/ 10 w 75"/>
                <a:gd name="T37" fmla="*/ 7 h 68"/>
                <a:gd name="T38" fmla="*/ 12 w 75"/>
                <a:gd name="T39" fmla="*/ 9 h 68"/>
                <a:gd name="T40" fmla="*/ 14 w 75"/>
                <a:gd name="T41" fmla="*/ 11 h 68"/>
                <a:gd name="T42" fmla="*/ 17 w 75"/>
                <a:gd name="T43" fmla="*/ 13 h 68"/>
                <a:gd name="T44" fmla="*/ 21 w 75"/>
                <a:gd name="T45" fmla="*/ 15 h 68"/>
                <a:gd name="T46" fmla="*/ 25 w 75"/>
                <a:gd name="T47" fmla="*/ 19 h 68"/>
                <a:gd name="T48" fmla="*/ 31 w 75"/>
                <a:gd name="T49" fmla="*/ 23 h 68"/>
                <a:gd name="T50" fmla="*/ 44 w 75"/>
                <a:gd name="T51" fmla="*/ 34 h 68"/>
                <a:gd name="T52" fmla="*/ 55 w 75"/>
                <a:gd name="T53" fmla="*/ 44 h 68"/>
                <a:gd name="T54" fmla="*/ 64 w 75"/>
                <a:gd name="T55" fmla="*/ 53 h 68"/>
                <a:gd name="T56" fmla="*/ 71 w 75"/>
                <a:gd name="T57" fmla="*/ 60 h 68"/>
                <a:gd name="T58" fmla="*/ 73 w 75"/>
                <a:gd name="T59" fmla="*/ 64 h 68"/>
                <a:gd name="T60" fmla="*/ 75 w 75"/>
                <a:gd name="T61" fmla="*/ 65 h 68"/>
                <a:gd name="T62" fmla="*/ 69 w 75"/>
                <a:gd name="T63" fmla="*/ 68 h 68"/>
                <a:gd name="T64" fmla="*/ 69 w 75"/>
                <a:gd name="T65" fmla="*/ 68 h 68"/>
                <a:gd name="T66" fmla="*/ 68 w 75"/>
                <a:gd name="T67" fmla="*/ 68 h 68"/>
                <a:gd name="T68" fmla="*/ 68 w 75"/>
                <a:gd name="T69" fmla="*/ 68 h 68"/>
                <a:gd name="T70" fmla="*/ 68 w 75"/>
                <a:gd name="T71" fmla="*/ 68 h 68"/>
                <a:gd name="T72" fmla="*/ 68 w 75"/>
                <a:gd name="T73" fmla="*/ 68 h 68"/>
                <a:gd name="T74" fmla="*/ 68 w 75"/>
                <a:gd name="T75" fmla="*/ 68 h 68"/>
                <a:gd name="T76" fmla="*/ 68 w 75"/>
                <a:gd name="T77" fmla="*/ 68 h 68"/>
                <a:gd name="T78" fmla="*/ 68 w 75"/>
                <a:gd name="T79" fmla="*/ 68 h 68"/>
                <a:gd name="T80" fmla="*/ 67 w 75"/>
                <a:gd name="T81" fmla="*/ 66 h 68"/>
                <a:gd name="T82" fmla="*/ 67 w 75"/>
                <a:gd name="T83" fmla="*/ 65 h 68"/>
                <a:gd name="T84" fmla="*/ 65 w 75"/>
                <a:gd name="T85" fmla="*/ 64 h 68"/>
                <a:gd name="T86" fmla="*/ 63 w 75"/>
                <a:gd name="T87" fmla="*/ 61 h 68"/>
                <a:gd name="T88" fmla="*/ 60 w 75"/>
                <a:gd name="T89" fmla="*/ 57 h 68"/>
                <a:gd name="T90" fmla="*/ 56 w 75"/>
                <a:gd name="T91" fmla="*/ 53 h 68"/>
                <a:gd name="T92" fmla="*/ 43 w 75"/>
                <a:gd name="T93" fmla="*/ 41 h 68"/>
                <a:gd name="T94" fmla="*/ 27 w 75"/>
                <a:gd name="T95" fmla="*/ 28 h 68"/>
                <a:gd name="T96" fmla="*/ 16 w 75"/>
                <a:gd name="T97" fmla="*/ 20 h 68"/>
                <a:gd name="T98" fmla="*/ 9 w 75"/>
                <a:gd name="T99" fmla="*/ 15 h 68"/>
                <a:gd name="T100" fmla="*/ 6 w 75"/>
                <a:gd name="T101" fmla="*/ 13 h 68"/>
                <a:gd name="T102" fmla="*/ 5 w 75"/>
                <a:gd name="T103" fmla="*/ 11 h 68"/>
                <a:gd name="T104" fmla="*/ 4 w 75"/>
                <a:gd name="T105" fmla="*/ 11 h 68"/>
                <a:gd name="T106" fmla="*/ 4 w 75"/>
                <a:gd name="T107" fmla="*/ 11 h 68"/>
                <a:gd name="T108" fmla="*/ 4 w 75"/>
                <a:gd name="T109" fmla="*/ 10 h 68"/>
                <a:gd name="T110" fmla="*/ 0 w 75"/>
                <a:gd name="T111" fmla="*/ 5 h 68"/>
                <a:gd name="T112" fmla="*/ 1 w 75"/>
                <a:gd name="T113" fmla="*/ 3 h 68"/>
                <a:gd name="T114" fmla="*/ 0 w 75"/>
                <a:gd name="T115" fmla="*/ 2 h 68"/>
                <a:gd name="T116" fmla="*/ 4 w 75"/>
                <a:gd name="T1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68">
                  <a:moveTo>
                    <a:pt x="61" y="55"/>
                  </a:moveTo>
                  <a:lnTo>
                    <a:pt x="64" y="58"/>
                  </a:lnTo>
                  <a:lnTo>
                    <a:pt x="68" y="62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8" y="62"/>
                  </a:lnTo>
                  <a:lnTo>
                    <a:pt x="64" y="58"/>
                  </a:lnTo>
                  <a:lnTo>
                    <a:pt x="61" y="55"/>
                  </a:lnTo>
                  <a:close/>
                  <a:moveTo>
                    <a:pt x="22" y="20"/>
                  </a:moveTo>
                  <a:lnTo>
                    <a:pt x="23" y="22"/>
                  </a:lnTo>
                  <a:lnTo>
                    <a:pt x="29" y="26"/>
                  </a:lnTo>
                  <a:lnTo>
                    <a:pt x="39" y="34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2" y="20"/>
                  </a:lnTo>
                  <a:close/>
                  <a:moveTo>
                    <a:pt x="4" y="0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3"/>
                  </a:lnTo>
                  <a:lnTo>
                    <a:pt x="21" y="15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44" y="34"/>
                  </a:lnTo>
                  <a:lnTo>
                    <a:pt x="55" y="44"/>
                  </a:lnTo>
                  <a:lnTo>
                    <a:pt x="64" y="53"/>
                  </a:lnTo>
                  <a:lnTo>
                    <a:pt x="71" y="60"/>
                  </a:lnTo>
                  <a:lnTo>
                    <a:pt x="73" y="64"/>
                  </a:lnTo>
                  <a:lnTo>
                    <a:pt x="75" y="65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3" y="61"/>
                  </a:lnTo>
                  <a:lnTo>
                    <a:pt x="60" y="57"/>
                  </a:lnTo>
                  <a:lnTo>
                    <a:pt x="56" y="53"/>
                  </a:lnTo>
                  <a:lnTo>
                    <a:pt x="43" y="41"/>
                  </a:lnTo>
                  <a:lnTo>
                    <a:pt x="27" y="28"/>
                  </a:lnTo>
                  <a:lnTo>
                    <a:pt x="16" y="20"/>
                  </a:lnTo>
                  <a:lnTo>
                    <a:pt x="9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133"/>
            <p:cNvSpPr>
              <a:spLocks noEditPoints="1"/>
            </p:cNvSpPr>
            <p:nvPr/>
          </p:nvSpPr>
          <p:spPr bwMode="auto">
            <a:xfrm>
              <a:off x="8623301" y="1700213"/>
              <a:ext cx="93663" cy="141288"/>
            </a:xfrm>
            <a:custGeom>
              <a:avLst/>
              <a:gdLst>
                <a:gd name="T0" fmla="*/ 30 w 59"/>
                <a:gd name="T1" fmla="*/ 2 h 89"/>
                <a:gd name="T2" fmla="*/ 26 w 59"/>
                <a:gd name="T3" fmla="*/ 4 h 89"/>
                <a:gd name="T4" fmla="*/ 21 w 59"/>
                <a:gd name="T5" fmla="*/ 4 h 89"/>
                <a:gd name="T6" fmla="*/ 16 w 59"/>
                <a:gd name="T7" fmla="*/ 5 h 89"/>
                <a:gd name="T8" fmla="*/ 12 w 59"/>
                <a:gd name="T9" fmla="*/ 8 h 89"/>
                <a:gd name="T10" fmla="*/ 8 w 59"/>
                <a:gd name="T11" fmla="*/ 9 h 89"/>
                <a:gd name="T12" fmla="*/ 7 w 59"/>
                <a:gd name="T13" fmla="*/ 12 h 89"/>
                <a:gd name="T14" fmla="*/ 4 w 59"/>
                <a:gd name="T15" fmla="*/ 16 h 89"/>
                <a:gd name="T16" fmla="*/ 3 w 59"/>
                <a:gd name="T17" fmla="*/ 19 h 89"/>
                <a:gd name="T18" fmla="*/ 3 w 59"/>
                <a:gd name="T19" fmla="*/ 25 h 89"/>
                <a:gd name="T20" fmla="*/ 3 w 59"/>
                <a:gd name="T21" fmla="*/ 29 h 89"/>
                <a:gd name="T22" fmla="*/ 7 w 59"/>
                <a:gd name="T23" fmla="*/ 47 h 89"/>
                <a:gd name="T24" fmla="*/ 13 w 59"/>
                <a:gd name="T25" fmla="*/ 67 h 89"/>
                <a:gd name="T26" fmla="*/ 17 w 59"/>
                <a:gd name="T27" fmla="*/ 73 h 89"/>
                <a:gd name="T28" fmla="*/ 20 w 59"/>
                <a:gd name="T29" fmla="*/ 78 h 89"/>
                <a:gd name="T30" fmla="*/ 24 w 59"/>
                <a:gd name="T31" fmla="*/ 82 h 89"/>
                <a:gd name="T32" fmla="*/ 28 w 59"/>
                <a:gd name="T33" fmla="*/ 85 h 89"/>
                <a:gd name="T34" fmla="*/ 31 w 59"/>
                <a:gd name="T35" fmla="*/ 86 h 89"/>
                <a:gd name="T36" fmla="*/ 37 w 59"/>
                <a:gd name="T37" fmla="*/ 85 h 89"/>
                <a:gd name="T38" fmla="*/ 41 w 59"/>
                <a:gd name="T39" fmla="*/ 82 h 89"/>
                <a:gd name="T40" fmla="*/ 45 w 59"/>
                <a:gd name="T41" fmla="*/ 77 h 89"/>
                <a:gd name="T42" fmla="*/ 49 w 59"/>
                <a:gd name="T43" fmla="*/ 71 h 89"/>
                <a:gd name="T44" fmla="*/ 54 w 59"/>
                <a:gd name="T45" fmla="*/ 54 h 89"/>
                <a:gd name="T46" fmla="*/ 56 w 59"/>
                <a:gd name="T47" fmla="*/ 36 h 89"/>
                <a:gd name="T48" fmla="*/ 54 w 59"/>
                <a:gd name="T49" fmla="*/ 21 h 89"/>
                <a:gd name="T50" fmla="*/ 49 w 59"/>
                <a:gd name="T51" fmla="*/ 10 h 89"/>
                <a:gd name="T52" fmla="*/ 41 w 59"/>
                <a:gd name="T53" fmla="*/ 5 h 89"/>
                <a:gd name="T54" fmla="*/ 31 w 59"/>
                <a:gd name="T55" fmla="*/ 2 h 89"/>
                <a:gd name="T56" fmla="*/ 30 w 59"/>
                <a:gd name="T57" fmla="*/ 2 h 89"/>
                <a:gd name="T58" fmla="*/ 31 w 59"/>
                <a:gd name="T59" fmla="*/ 0 h 89"/>
                <a:gd name="T60" fmla="*/ 37 w 59"/>
                <a:gd name="T61" fmla="*/ 1 h 89"/>
                <a:gd name="T62" fmla="*/ 42 w 59"/>
                <a:gd name="T63" fmla="*/ 2 h 89"/>
                <a:gd name="T64" fmla="*/ 47 w 59"/>
                <a:gd name="T65" fmla="*/ 5 h 89"/>
                <a:gd name="T66" fmla="*/ 51 w 59"/>
                <a:gd name="T67" fmla="*/ 9 h 89"/>
                <a:gd name="T68" fmla="*/ 56 w 59"/>
                <a:gd name="T69" fmla="*/ 21 h 89"/>
                <a:gd name="T70" fmla="*/ 59 w 59"/>
                <a:gd name="T71" fmla="*/ 36 h 89"/>
                <a:gd name="T72" fmla="*/ 56 w 59"/>
                <a:gd name="T73" fmla="*/ 55 h 89"/>
                <a:gd name="T74" fmla="*/ 51 w 59"/>
                <a:gd name="T75" fmla="*/ 72 h 89"/>
                <a:gd name="T76" fmla="*/ 49 w 59"/>
                <a:gd name="T77" fmla="*/ 77 h 89"/>
                <a:gd name="T78" fmla="*/ 45 w 59"/>
                <a:gd name="T79" fmla="*/ 82 h 89"/>
                <a:gd name="T80" fmla="*/ 41 w 59"/>
                <a:gd name="T81" fmla="*/ 86 h 89"/>
                <a:gd name="T82" fmla="*/ 37 w 59"/>
                <a:gd name="T83" fmla="*/ 89 h 89"/>
                <a:gd name="T84" fmla="*/ 31 w 59"/>
                <a:gd name="T85" fmla="*/ 89 h 89"/>
                <a:gd name="T86" fmla="*/ 24 w 59"/>
                <a:gd name="T87" fmla="*/ 86 h 89"/>
                <a:gd name="T88" fmla="*/ 16 w 59"/>
                <a:gd name="T89" fmla="*/ 78 h 89"/>
                <a:gd name="T90" fmla="*/ 11 w 59"/>
                <a:gd name="T91" fmla="*/ 68 h 89"/>
                <a:gd name="T92" fmla="*/ 4 w 59"/>
                <a:gd name="T93" fmla="*/ 48 h 89"/>
                <a:gd name="T94" fmla="*/ 0 w 59"/>
                <a:gd name="T95" fmla="*/ 29 h 89"/>
                <a:gd name="T96" fmla="*/ 0 w 59"/>
                <a:gd name="T97" fmla="*/ 25 h 89"/>
                <a:gd name="T98" fmla="*/ 0 w 59"/>
                <a:gd name="T99" fmla="*/ 19 h 89"/>
                <a:gd name="T100" fmla="*/ 1 w 59"/>
                <a:gd name="T101" fmla="*/ 14 h 89"/>
                <a:gd name="T102" fmla="*/ 4 w 59"/>
                <a:gd name="T103" fmla="*/ 10 h 89"/>
                <a:gd name="T104" fmla="*/ 7 w 59"/>
                <a:gd name="T105" fmla="*/ 6 h 89"/>
                <a:gd name="T106" fmla="*/ 11 w 59"/>
                <a:gd name="T107" fmla="*/ 5 h 89"/>
                <a:gd name="T108" fmla="*/ 14 w 59"/>
                <a:gd name="T109" fmla="*/ 2 h 89"/>
                <a:gd name="T110" fmla="*/ 20 w 59"/>
                <a:gd name="T111" fmla="*/ 1 h 89"/>
                <a:gd name="T112" fmla="*/ 25 w 59"/>
                <a:gd name="T113" fmla="*/ 0 h 89"/>
                <a:gd name="T114" fmla="*/ 31 w 59"/>
                <a:gd name="T1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89">
                  <a:moveTo>
                    <a:pt x="30" y="2"/>
                  </a:moveTo>
                  <a:lnTo>
                    <a:pt x="26" y="4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8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7" y="47"/>
                  </a:lnTo>
                  <a:lnTo>
                    <a:pt x="13" y="67"/>
                  </a:lnTo>
                  <a:lnTo>
                    <a:pt x="17" y="73"/>
                  </a:lnTo>
                  <a:lnTo>
                    <a:pt x="20" y="78"/>
                  </a:lnTo>
                  <a:lnTo>
                    <a:pt x="24" y="82"/>
                  </a:lnTo>
                  <a:lnTo>
                    <a:pt x="28" y="85"/>
                  </a:lnTo>
                  <a:lnTo>
                    <a:pt x="31" y="86"/>
                  </a:lnTo>
                  <a:lnTo>
                    <a:pt x="37" y="85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9" y="71"/>
                  </a:lnTo>
                  <a:lnTo>
                    <a:pt x="54" y="54"/>
                  </a:lnTo>
                  <a:lnTo>
                    <a:pt x="56" y="36"/>
                  </a:lnTo>
                  <a:lnTo>
                    <a:pt x="54" y="21"/>
                  </a:lnTo>
                  <a:lnTo>
                    <a:pt x="49" y="10"/>
                  </a:lnTo>
                  <a:lnTo>
                    <a:pt x="41" y="5"/>
                  </a:lnTo>
                  <a:lnTo>
                    <a:pt x="31" y="2"/>
                  </a:lnTo>
                  <a:lnTo>
                    <a:pt x="30" y="2"/>
                  </a:lnTo>
                  <a:close/>
                  <a:moveTo>
                    <a:pt x="31" y="0"/>
                  </a:moveTo>
                  <a:lnTo>
                    <a:pt x="37" y="1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9" y="36"/>
                  </a:lnTo>
                  <a:lnTo>
                    <a:pt x="56" y="55"/>
                  </a:lnTo>
                  <a:lnTo>
                    <a:pt x="51" y="72"/>
                  </a:lnTo>
                  <a:lnTo>
                    <a:pt x="49" y="77"/>
                  </a:lnTo>
                  <a:lnTo>
                    <a:pt x="45" y="82"/>
                  </a:lnTo>
                  <a:lnTo>
                    <a:pt x="41" y="86"/>
                  </a:lnTo>
                  <a:lnTo>
                    <a:pt x="37" y="89"/>
                  </a:lnTo>
                  <a:lnTo>
                    <a:pt x="31" y="89"/>
                  </a:lnTo>
                  <a:lnTo>
                    <a:pt x="24" y="86"/>
                  </a:lnTo>
                  <a:lnTo>
                    <a:pt x="16" y="78"/>
                  </a:lnTo>
                  <a:lnTo>
                    <a:pt x="11" y="68"/>
                  </a:lnTo>
                  <a:lnTo>
                    <a:pt x="4" y="48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134"/>
            <p:cNvSpPr>
              <a:spLocks noEditPoints="1"/>
            </p:cNvSpPr>
            <p:nvPr/>
          </p:nvSpPr>
          <p:spPr bwMode="auto">
            <a:xfrm>
              <a:off x="8618538" y="1698626"/>
              <a:ext cx="100013" cy="146050"/>
            </a:xfrm>
            <a:custGeom>
              <a:avLst/>
              <a:gdLst>
                <a:gd name="T0" fmla="*/ 21 w 63"/>
                <a:gd name="T1" fmla="*/ 79 h 92"/>
                <a:gd name="T2" fmla="*/ 29 w 63"/>
                <a:gd name="T3" fmla="*/ 87 h 92"/>
                <a:gd name="T4" fmla="*/ 29 w 63"/>
                <a:gd name="T5" fmla="*/ 87 h 92"/>
                <a:gd name="T6" fmla="*/ 21 w 63"/>
                <a:gd name="T7" fmla="*/ 79 h 92"/>
                <a:gd name="T8" fmla="*/ 53 w 63"/>
                <a:gd name="T9" fmla="*/ 72 h 92"/>
                <a:gd name="T10" fmla="*/ 46 w 63"/>
                <a:gd name="T11" fmla="*/ 82 h 92"/>
                <a:gd name="T12" fmla="*/ 40 w 63"/>
                <a:gd name="T13" fmla="*/ 87 h 92"/>
                <a:gd name="T14" fmla="*/ 40 w 63"/>
                <a:gd name="T15" fmla="*/ 87 h 92"/>
                <a:gd name="T16" fmla="*/ 46 w 63"/>
                <a:gd name="T17" fmla="*/ 82 h 92"/>
                <a:gd name="T18" fmla="*/ 53 w 63"/>
                <a:gd name="T19" fmla="*/ 72 h 92"/>
                <a:gd name="T20" fmla="*/ 4 w 63"/>
                <a:gd name="T21" fmla="*/ 26 h 92"/>
                <a:gd name="T22" fmla="*/ 4 w 63"/>
                <a:gd name="T23" fmla="*/ 26 h 92"/>
                <a:gd name="T24" fmla="*/ 29 w 63"/>
                <a:gd name="T25" fmla="*/ 6 h 92"/>
                <a:gd name="T26" fmla="*/ 19 w 63"/>
                <a:gd name="T27" fmla="*/ 7 h 92"/>
                <a:gd name="T28" fmla="*/ 12 w 63"/>
                <a:gd name="T29" fmla="*/ 11 h 92"/>
                <a:gd name="T30" fmla="*/ 8 w 63"/>
                <a:gd name="T31" fmla="*/ 17 h 92"/>
                <a:gd name="T32" fmla="*/ 7 w 63"/>
                <a:gd name="T33" fmla="*/ 26 h 92"/>
                <a:gd name="T34" fmla="*/ 11 w 63"/>
                <a:gd name="T35" fmla="*/ 48 h 92"/>
                <a:gd name="T36" fmla="*/ 21 w 63"/>
                <a:gd name="T37" fmla="*/ 73 h 92"/>
                <a:gd name="T38" fmla="*/ 28 w 63"/>
                <a:gd name="T39" fmla="*/ 82 h 92"/>
                <a:gd name="T40" fmla="*/ 34 w 63"/>
                <a:gd name="T41" fmla="*/ 86 h 92"/>
                <a:gd name="T42" fmla="*/ 38 w 63"/>
                <a:gd name="T43" fmla="*/ 85 h 92"/>
                <a:gd name="T44" fmla="*/ 46 w 63"/>
                <a:gd name="T45" fmla="*/ 77 h 92"/>
                <a:gd name="T46" fmla="*/ 55 w 63"/>
                <a:gd name="T47" fmla="*/ 55 h 92"/>
                <a:gd name="T48" fmla="*/ 57 w 63"/>
                <a:gd name="T49" fmla="*/ 37 h 92"/>
                <a:gd name="T50" fmla="*/ 55 w 63"/>
                <a:gd name="T51" fmla="*/ 23 h 92"/>
                <a:gd name="T52" fmla="*/ 44 w 63"/>
                <a:gd name="T53" fmla="*/ 7 h 92"/>
                <a:gd name="T54" fmla="*/ 33 w 63"/>
                <a:gd name="T55" fmla="*/ 6 h 92"/>
                <a:gd name="T56" fmla="*/ 17 w 63"/>
                <a:gd name="T57" fmla="*/ 5 h 92"/>
                <a:gd name="T58" fmla="*/ 10 w 63"/>
                <a:gd name="T59" fmla="*/ 10 h 92"/>
                <a:gd name="T60" fmla="*/ 10 w 63"/>
                <a:gd name="T61" fmla="*/ 10 h 92"/>
                <a:gd name="T62" fmla="*/ 15 w 63"/>
                <a:gd name="T63" fmla="*/ 9 h 92"/>
                <a:gd name="T64" fmla="*/ 17 w 63"/>
                <a:gd name="T65" fmla="*/ 5 h 92"/>
                <a:gd name="T66" fmla="*/ 34 w 63"/>
                <a:gd name="T67" fmla="*/ 2 h 92"/>
                <a:gd name="T68" fmla="*/ 34 w 63"/>
                <a:gd name="T69" fmla="*/ 2 h 92"/>
                <a:gd name="T70" fmla="*/ 34 w 63"/>
                <a:gd name="T71" fmla="*/ 0 h 92"/>
                <a:gd name="T72" fmla="*/ 55 w 63"/>
                <a:gd name="T73" fmla="*/ 9 h 92"/>
                <a:gd name="T74" fmla="*/ 63 w 63"/>
                <a:gd name="T75" fmla="*/ 37 h 92"/>
                <a:gd name="T76" fmla="*/ 55 w 63"/>
                <a:gd name="T77" fmla="*/ 73 h 92"/>
                <a:gd name="T78" fmla="*/ 44 w 63"/>
                <a:gd name="T79" fmla="*/ 90 h 92"/>
                <a:gd name="T80" fmla="*/ 25 w 63"/>
                <a:gd name="T81" fmla="*/ 89 h 92"/>
                <a:gd name="T82" fmla="*/ 12 w 63"/>
                <a:gd name="T83" fmla="*/ 69 h 92"/>
                <a:gd name="T84" fmla="*/ 12 w 63"/>
                <a:gd name="T85" fmla="*/ 69 h 92"/>
                <a:gd name="T86" fmla="*/ 2 w 63"/>
                <a:gd name="T87" fmla="*/ 31 h 92"/>
                <a:gd name="T88" fmla="*/ 0 w 63"/>
                <a:gd name="T89" fmla="*/ 26 h 92"/>
                <a:gd name="T90" fmla="*/ 6 w 63"/>
                <a:gd name="T91" fmla="*/ 9 h 92"/>
                <a:gd name="T92" fmla="*/ 23 w 63"/>
                <a:gd name="T93" fmla="*/ 1 h 92"/>
                <a:gd name="T94" fmla="*/ 34 w 63"/>
                <a:gd name="T9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92">
                  <a:moveTo>
                    <a:pt x="17" y="73"/>
                  </a:moveTo>
                  <a:lnTo>
                    <a:pt x="21" y="79"/>
                  </a:lnTo>
                  <a:lnTo>
                    <a:pt x="25" y="85"/>
                  </a:lnTo>
                  <a:lnTo>
                    <a:pt x="29" y="87"/>
                  </a:lnTo>
                  <a:lnTo>
                    <a:pt x="33" y="89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79"/>
                  </a:lnTo>
                  <a:lnTo>
                    <a:pt x="17" y="73"/>
                  </a:lnTo>
                  <a:close/>
                  <a:moveTo>
                    <a:pt x="53" y="72"/>
                  </a:moveTo>
                  <a:lnTo>
                    <a:pt x="50" y="77"/>
                  </a:lnTo>
                  <a:lnTo>
                    <a:pt x="46" y="82"/>
                  </a:lnTo>
                  <a:lnTo>
                    <a:pt x="44" y="86"/>
                  </a:lnTo>
                  <a:lnTo>
                    <a:pt x="40" y="87"/>
                  </a:lnTo>
                  <a:lnTo>
                    <a:pt x="36" y="89"/>
                  </a:lnTo>
                  <a:lnTo>
                    <a:pt x="40" y="87"/>
                  </a:lnTo>
                  <a:lnTo>
                    <a:pt x="44" y="86"/>
                  </a:lnTo>
                  <a:lnTo>
                    <a:pt x="46" y="82"/>
                  </a:lnTo>
                  <a:lnTo>
                    <a:pt x="50" y="77"/>
                  </a:lnTo>
                  <a:lnTo>
                    <a:pt x="53" y="72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7"/>
                  </a:lnTo>
                  <a:lnTo>
                    <a:pt x="4" y="26"/>
                  </a:lnTo>
                  <a:close/>
                  <a:moveTo>
                    <a:pt x="33" y="6"/>
                  </a:moveTo>
                  <a:lnTo>
                    <a:pt x="29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5" y="10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48"/>
                  </a:lnTo>
                  <a:lnTo>
                    <a:pt x="17" y="66"/>
                  </a:lnTo>
                  <a:lnTo>
                    <a:pt x="21" y="73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8" y="85"/>
                  </a:lnTo>
                  <a:lnTo>
                    <a:pt x="42" y="82"/>
                  </a:lnTo>
                  <a:lnTo>
                    <a:pt x="46" y="77"/>
                  </a:lnTo>
                  <a:lnTo>
                    <a:pt x="50" y="70"/>
                  </a:lnTo>
                  <a:lnTo>
                    <a:pt x="55" y="55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5" y="23"/>
                  </a:lnTo>
                  <a:lnTo>
                    <a:pt x="50" y="13"/>
                  </a:lnTo>
                  <a:lnTo>
                    <a:pt x="44" y="7"/>
                  </a:lnTo>
                  <a:lnTo>
                    <a:pt x="34" y="6"/>
                  </a:lnTo>
                  <a:lnTo>
                    <a:pt x="33" y="6"/>
                  </a:lnTo>
                  <a:close/>
                  <a:moveTo>
                    <a:pt x="23" y="3"/>
                  </a:moveTo>
                  <a:lnTo>
                    <a:pt x="17" y="5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3" y="3"/>
                  </a:lnTo>
                  <a:close/>
                  <a:moveTo>
                    <a:pt x="34" y="2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4" y="0"/>
                  </a:moveTo>
                  <a:lnTo>
                    <a:pt x="45" y="2"/>
                  </a:lnTo>
                  <a:lnTo>
                    <a:pt x="55" y="9"/>
                  </a:lnTo>
                  <a:lnTo>
                    <a:pt x="61" y="20"/>
                  </a:lnTo>
                  <a:lnTo>
                    <a:pt x="63" y="37"/>
                  </a:lnTo>
                  <a:lnTo>
                    <a:pt x="62" y="56"/>
                  </a:lnTo>
                  <a:lnTo>
                    <a:pt x="55" y="73"/>
                  </a:lnTo>
                  <a:lnTo>
                    <a:pt x="50" y="82"/>
                  </a:lnTo>
                  <a:lnTo>
                    <a:pt x="44" y="90"/>
                  </a:lnTo>
                  <a:lnTo>
                    <a:pt x="34" y="92"/>
                  </a:lnTo>
                  <a:lnTo>
                    <a:pt x="25" y="89"/>
                  </a:lnTo>
                  <a:lnTo>
                    <a:pt x="17" y="81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4" y="49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135"/>
            <p:cNvSpPr>
              <a:spLocks/>
            </p:cNvSpPr>
            <p:nvPr/>
          </p:nvSpPr>
          <p:spPr bwMode="auto">
            <a:xfrm>
              <a:off x="8574088" y="1817688"/>
              <a:ext cx="87313" cy="96838"/>
            </a:xfrm>
            <a:custGeom>
              <a:avLst/>
              <a:gdLst>
                <a:gd name="T0" fmla="*/ 21 w 55"/>
                <a:gd name="T1" fmla="*/ 0 h 61"/>
                <a:gd name="T2" fmla="*/ 32 w 55"/>
                <a:gd name="T3" fmla="*/ 2 h 61"/>
                <a:gd name="T4" fmla="*/ 43 w 55"/>
                <a:gd name="T5" fmla="*/ 4 h 61"/>
                <a:gd name="T6" fmla="*/ 51 w 55"/>
                <a:gd name="T7" fmla="*/ 7 h 61"/>
                <a:gd name="T8" fmla="*/ 55 w 55"/>
                <a:gd name="T9" fmla="*/ 8 h 61"/>
                <a:gd name="T10" fmla="*/ 53 w 55"/>
                <a:gd name="T11" fmla="*/ 11 h 61"/>
                <a:gd name="T12" fmla="*/ 52 w 55"/>
                <a:gd name="T13" fmla="*/ 11 h 61"/>
                <a:gd name="T14" fmla="*/ 51 w 55"/>
                <a:gd name="T15" fmla="*/ 10 h 61"/>
                <a:gd name="T16" fmla="*/ 47 w 55"/>
                <a:gd name="T17" fmla="*/ 10 h 61"/>
                <a:gd name="T18" fmla="*/ 42 w 55"/>
                <a:gd name="T19" fmla="*/ 8 h 61"/>
                <a:gd name="T20" fmla="*/ 31 w 55"/>
                <a:gd name="T21" fmla="*/ 6 h 61"/>
                <a:gd name="T22" fmla="*/ 21 w 55"/>
                <a:gd name="T23" fmla="*/ 4 h 61"/>
                <a:gd name="T24" fmla="*/ 17 w 55"/>
                <a:gd name="T25" fmla="*/ 4 h 61"/>
                <a:gd name="T26" fmla="*/ 13 w 55"/>
                <a:gd name="T27" fmla="*/ 6 h 61"/>
                <a:gd name="T28" fmla="*/ 11 w 55"/>
                <a:gd name="T29" fmla="*/ 7 h 61"/>
                <a:gd name="T30" fmla="*/ 10 w 55"/>
                <a:gd name="T31" fmla="*/ 8 h 61"/>
                <a:gd name="T32" fmla="*/ 8 w 55"/>
                <a:gd name="T33" fmla="*/ 20 h 61"/>
                <a:gd name="T34" fmla="*/ 5 w 55"/>
                <a:gd name="T35" fmla="*/ 33 h 61"/>
                <a:gd name="T36" fmla="*/ 4 w 55"/>
                <a:gd name="T37" fmla="*/ 46 h 61"/>
                <a:gd name="T38" fmla="*/ 4 w 55"/>
                <a:gd name="T39" fmla="*/ 57 h 61"/>
                <a:gd name="T40" fmla="*/ 2 w 55"/>
                <a:gd name="T41" fmla="*/ 61 h 61"/>
                <a:gd name="T42" fmla="*/ 0 w 55"/>
                <a:gd name="T43" fmla="*/ 61 h 61"/>
                <a:gd name="T44" fmla="*/ 0 w 55"/>
                <a:gd name="T45" fmla="*/ 57 h 61"/>
                <a:gd name="T46" fmla="*/ 1 w 55"/>
                <a:gd name="T47" fmla="*/ 46 h 61"/>
                <a:gd name="T48" fmla="*/ 2 w 55"/>
                <a:gd name="T49" fmla="*/ 33 h 61"/>
                <a:gd name="T50" fmla="*/ 4 w 55"/>
                <a:gd name="T51" fmla="*/ 19 h 61"/>
                <a:gd name="T52" fmla="*/ 6 w 55"/>
                <a:gd name="T53" fmla="*/ 8 h 61"/>
                <a:gd name="T54" fmla="*/ 8 w 55"/>
                <a:gd name="T55" fmla="*/ 6 h 61"/>
                <a:gd name="T56" fmla="*/ 10 w 55"/>
                <a:gd name="T57" fmla="*/ 3 h 61"/>
                <a:gd name="T58" fmla="*/ 14 w 55"/>
                <a:gd name="T59" fmla="*/ 2 h 61"/>
                <a:gd name="T60" fmla="*/ 17 w 55"/>
                <a:gd name="T61" fmla="*/ 0 h 61"/>
                <a:gd name="T62" fmla="*/ 21 w 55"/>
                <a:gd name="T6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1">
                  <a:moveTo>
                    <a:pt x="21" y="0"/>
                  </a:moveTo>
                  <a:lnTo>
                    <a:pt x="32" y="2"/>
                  </a:lnTo>
                  <a:lnTo>
                    <a:pt x="43" y="4"/>
                  </a:lnTo>
                  <a:lnTo>
                    <a:pt x="51" y="7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47" y="10"/>
                  </a:lnTo>
                  <a:lnTo>
                    <a:pt x="42" y="8"/>
                  </a:lnTo>
                  <a:lnTo>
                    <a:pt x="31" y="6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20"/>
                  </a:lnTo>
                  <a:lnTo>
                    <a:pt x="5" y="33"/>
                  </a:lnTo>
                  <a:lnTo>
                    <a:pt x="4" y="46"/>
                  </a:lnTo>
                  <a:lnTo>
                    <a:pt x="4" y="57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2" y="33"/>
                  </a:lnTo>
                  <a:lnTo>
                    <a:pt x="4" y="19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136"/>
            <p:cNvSpPr>
              <a:spLocks noEditPoints="1"/>
            </p:cNvSpPr>
            <p:nvPr/>
          </p:nvSpPr>
          <p:spPr bwMode="auto">
            <a:xfrm>
              <a:off x="8569326" y="1816101"/>
              <a:ext cx="95250" cy="100013"/>
            </a:xfrm>
            <a:custGeom>
              <a:avLst/>
              <a:gdLst>
                <a:gd name="T0" fmla="*/ 7 w 60"/>
                <a:gd name="T1" fmla="*/ 63 h 63"/>
                <a:gd name="T2" fmla="*/ 7 w 60"/>
                <a:gd name="T3" fmla="*/ 63 h 63"/>
                <a:gd name="T4" fmla="*/ 7 w 60"/>
                <a:gd name="T5" fmla="*/ 63 h 63"/>
                <a:gd name="T6" fmla="*/ 7 w 60"/>
                <a:gd name="T7" fmla="*/ 62 h 63"/>
                <a:gd name="T8" fmla="*/ 46 w 60"/>
                <a:gd name="T9" fmla="*/ 7 h 63"/>
                <a:gd name="T10" fmla="*/ 52 w 60"/>
                <a:gd name="T11" fmla="*/ 9 h 63"/>
                <a:gd name="T12" fmla="*/ 55 w 60"/>
                <a:gd name="T13" fmla="*/ 11 h 63"/>
                <a:gd name="T14" fmla="*/ 50 w 60"/>
                <a:gd name="T15" fmla="*/ 8 h 63"/>
                <a:gd name="T16" fmla="*/ 35 w 60"/>
                <a:gd name="T17" fmla="*/ 5 h 63"/>
                <a:gd name="T18" fmla="*/ 24 w 60"/>
                <a:gd name="T19" fmla="*/ 3 h 63"/>
                <a:gd name="T20" fmla="*/ 16 w 60"/>
                <a:gd name="T21" fmla="*/ 4 h 63"/>
                <a:gd name="T22" fmla="*/ 12 w 60"/>
                <a:gd name="T23" fmla="*/ 8 h 63"/>
                <a:gd name="T24" fmla="*/ 16 w 60"/>
                <a:gd name="T25" fmla="*/ 4 h 63"/>
                <a:gd name="T26" fmla="*/ 24 w 60"/>
                <a:gd name="T27" fmla="*/ 3 h 63"/>
                <a:gd name="T28" fmla="*/ 25 w 60"/>
                <a:gd name="T29" fmla="*/ 3 h 63"/>
                <a:gd name="T30" fmla="*/ 24 w 60"/>
                <a:gd name="T31" fmla="*/ 0 h 63"/>
                <a:gd name="T32" fmla="*/ 24 w 60"/>
                <a:gd name="T33" fmla="*/ 0 h 63"/>
                <a:gd name="T34" fmla="*/ 45 w 60"/>
                <a:gd name="T35" fmla="*/ 4 h 63"/>
                <a:gd name="T36" fmla="*/ 58 w 60"/>
                <a:gd name="T37" fmla="*/ 8 h 63"/>
                <a:gd name="T38" fmla="*/ 58 w 60"/>
                <a:gd name="T39" fmla="*/ 15 h 63"/>
                <a:gd name="T40" fmla="*/ 56 w 60"/>
                <a:gd name="T41" fmla="*/ 15 h 63"/>
                <a:gd name="T42" fmla="*/ 56 w 60"/>
                <a:gd name="T43" fmla="*/ 15 h 63"/>
                <a:gd name="T44" fmla="*/ 56 w 60"/>
                <a:gd name="T45" fmla="*/ 15 h 63"/>
                <a:gd name="T46" fmla="*/ 55 w 60"/>
                <a:gd name="T47" fmla="*/ 13 h 63"/>
                <a:gd name="T48" fmla="*/ 52 w 60"/>
                <a:gd name="T49" fmla="*/ 13 h 63"/>
                <a:gd name="T50" fmla="*/ 45 w 60"/>
                <a:gd name="T51" fmla="*/ 11 h 63"/>
                <a:gd name="T52" fmla="*/ 30 w 60"/>
                <a:gd name="T53" fmla="*/ 7 h 63"/>
                <a:gd name="T54" fmla="*/ 24 w 60"/>
                <a:gd name="T55" fmla="*/ 7 h 63"/>
                <a:gd name="T56" fmla="*/ 20 w 60"/>
                <a:gd name="T57" fmla="*/ 7 h 63"/>
                <a:gd name="T58" fmla="*/ 14 w 60"/>
                <a:gd name="T59" fmla="*/ 9 h 63"/>
                <a:gd name="T60" fmla="*/ 12 w 60"/>
                <a:gd name="T61" fmla="*/ 21 h 63"/>
                <a:gd name="T62" fmla="*/ 8 w 60"/>
                <a:gd name="T63" fmla="*/ 47 h 63"/>
                <a:gd name="T64" fmla="*/ 7 w 60"/>
                <a:gd name="T65" fmla="*/ 62 h 63"/>
                <a:gd name="T66" fmla="*/ 7 w 60"/>
                <a:gd name="T67" fmla="*/ 62 h 63"/>
                <a:gd name="T68" fmla="*/ 5 w 60"/>
                <a:gd name="T69" fmla="*/ 62 h 63"/>
                <a:gd name="T70" fmla="*/ 5 w 60"/>
                <a:gd name="T71" fmla="*/ 63 h 63"/>
                <a:gd name="T72" fmla="*/ 5 w 60"/>
                <a:gd name="T73" fmla="*/ 63 h 63"/>
                <a:gd name="T74" fmla="*/ 5 w 60"/>
                <a:gd name="T75" fmla="*/ 63 h 63"/>
                <a:gd name="T76" fmla="*/ 3 w 60"/>
                <a:gd name="T77" fmla="*/ 63 h 63"/>
                <a:gd name="T78" fmla="*/ 1 w 60"/>
                <a:gd name="T79" fmla="*/ 62 h 63"/>
                <a:gd name="T80" fmla="*/ 1 w 60"/>
                <a:gd name="T81" fmla="*/ 60 h 63"/>
                <a:gd name="T82" fmla="*/ 1 w 60"/>
                <a:gd name="T83" fmla="*/ 55 h 63"/>
                <a:gd name="T84" fmla="*/ 3 w 60"/>
                <a:gd name="T85" fmla="*/ 41 h 63"/>
                <a:gd name="T86" fmla="*/ 8 w 60"/>
                <a:gd name="T87" fmla="*/ 8 h 63"/>
                <a:gd name="T88" fmla="*/ 13 w 60"/>
                <a:gd name="T89" fmla="*/ 3 h 63"/>
                <a:gd name="T90" fmla="*/ 20 w 60"/>
                <a:gd name="T9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3">
                  <a:moveTo>
                    <a:pt x="7" y="63"/>
                  </a:move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close/>
                  <a:moveTo>
                    <a:pt x="7" y="62"/>
                  </a:move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close/>
                  <a:moveTo>
                    <a:pt x="35" y="5"/>
                  </a:moveTo>
                  <a:lnTo>
                    <a:pt x="46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9"/>
                  </a:lnTo>
                  <a:lnTo>
                    <a:pt x="50" y="8"/>
                  </a:lnTo>
                  <a:lnTo>
                    <a:pt x="46" y="7"/>
                  </a:lnTo>
                  <a:lnTo>
                    <a:pt x="35" y="5"/>
                  </a:lnTo>
                  <a:close/>
                  <a:moveTo>
                    <a:pt x="24" y="3"/>
                  </a:moveTo>
                  <a:lnTo>
                    <a:pt x="24" y="3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4" y="3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4" y="1"/>
                  </a:lnTo>
                  <a:lnTo>
                    <a:pt x="45" y="4"/>
                  </a:lnTo>
                  <a:lnTo>
                    <a:pt x="54" y="7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2" y="13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21"/>
                  </a:lnTo>
                  <a:lnTo>
                    <a:pt x="9" y="34"/>
                  </a:lnTo>
                  <a:lnTo>
                    <a:pt x="8" y="47"/>
                  </a:lnTo>
                  <a:lnTo>
                    <a:pt x="8" y="58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3" y="41"/>
                  </a:lnTo>
                  <a:lnTo>
                    <a:pt x="5" y="24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138"/>
            <p:cNvSpPr>
              <a:spLocks noEditPoints="1"/>
            </p:cNvSpPr>
            <p:nvPr/>
          </p:nvSpPr>
          <p:spPr bwMode="auto">
            <a:xfrm flipH="1">
              <a:off x="8610424" y="1835151"/>
              <a:ext cx="71614" cy="168275"/>
            </a:xfrm>
            <a:custGeom>
              <a:avLst/>
              <a:gdLst>
                <a:gd name="T0" fmla="*/ 26 w 57"/>
                <a:gd name="T1" fmla="*/ 101 h 106"/>
                <a:gd name="T2" fmla="*/ 26 w 57"/>
                <a:gd name="T3" fmla="*/ 102 h 106"/>
                <a:gd name="T4" fmla="*/ 26 w 57"/>
                <a:gd name="T5" fmla="*/ 102 h 106"/>
                <a:gd name="T6" fmla="*/ 26 w 57"/>
                <a:gd name="T7" fmla="*/ 102 h 106"/>
                <a:gd name="T8" fmla="*/ 26 w 57"/>
                <a:gd name="T9" fmla="*/ 102 h 106"/>
                <a:gd name="T10" fmla="*/ 55 w 57"/>
                <a:gd name="T11" fmla="*/ 102 h 106"/>
                <a:gd name="T12" fmla="*/ 55 w 57"/>
                <a:gd name="T13" fmla="*/ 102 h 106"/>
                <a:gd name="T14" fmla="*/ 26 w 57"/>
                <a:gd name="T15" fmla="*/ 102 h 106"/>
                <a:gd name="T16" fmla="*/ 26 w 57"/>
                <a:gd name="T17" fmla="*/ 101 h 106"/>
                <a:gd name="T18" fmla="*/ 25 w 57"/>
                <a:gd name="T19" fmla="*/ 90 h 106"/>
                <a:gd name="T20" fmla="*/ 26 w 57"/>
                <a:gd name="T21" fmla="*/ 95 h 106"/>
                <a:gd name="T22" fmla="*/ 25 w 57"/>
                <a:gd name="T23" fmla="*/ 93 h 106"/>
                <a:gd name="T24" fmla="*/ 25 w 57"/>
                <a:gd name="T25" fmla="*/ 90 h 106"/>
                <a:gd name="T26" fmla="*/ 23 w 57"/>
                <a:gd name="T27" fmla="*/ 78 h 106"/>
                <a:gd name="T28" fmla="*/ 25 w 57"/>
                <a:gd name="T29" fmla="*/ 82 h 106"/>
                <a:gd name="T30" fmla="*/ 23 w 57"/>
                <a:gd name="T31" fmla="*/ 78 h 106"/>
                <a:gd name="T32" fmla="*/ 23 w 57"/>
                <a:gd name="T33" fmla="*/ 78 h 106"/>
                <a:gd name="T34" fmla="*/ 4 w 57"/>
                <a:gd name="T35" fmla="*/ 6 h 106"/>
                <a:gd name="T36" fmla="*/ 8 w 57"/>
                <a:gd name="T37" fmla="*/ 16 h 106"/>
                <a:gd name="T38" fmla="*/ 12 w 57"/>
                <a:gd name="T39" fmla="*/ 26 h 106"/>
                <a:gd name="T40" fmla="*/ 8 w 57"/>
                <a:gd name="T41" fmla="*/ 16 h 106"/>
                <a:gd name="T42" fmla="*/ 4 w 57"/>
                <a:gd name="T43" fmla="*/ 6 h 106"/>
                <a:gd name="T44" fmla="*/ 5 w 57"/>
                <a:gd name="T45" fmla="*/ 0 h 106"/>
                <a:gd name="T46" fmla="*/ 5 w 57"/>
                <a:gd name="T47" fmla="*/ 1 h 106"/>
                <a:gd name="T48" fmla="*/ 6 w 57"/>
                <a:gd name="T49" fmla="*/ 5 h 106"/>
                <a:gd name="T50" fmla="*/ 9 w 57"/>
                <a:gd name="T51" fmla="*/ 12 h 106"/>
                <a:gd name="T52" fmla="*/ 13 w 57"/>
                <a:gd name="T53" fmla="*/ 22 h 106"/>
                <a:gd name="T54" fmla="*/ 17 w 57"/>
                <a:gd name="T55" fmla="*/ 34 h 106"/>
                <a:gd name="T56" fmla="*/ 21 w 57"/>
                <a:gd name="T57" fmla="*/ 44 h 106"/>
                <a:gd name="T58" fmla="*/ 23 w 57"/>
                <a:gd name="T59" fmla="*/ 55 h 106"/>
                <a:gd name="T60" fmla="*/ 26 w 57"/>
                <a:gd name="T61" fmla="*/ 65 h 106"/>
                <a:gd name="T62" fmla="*/ 27 w 57"/>
                <a:gd name="T63" fmla="*/ 78 h 106"/>
                <a:gd name="T64" fmla="*/ 29 w 57"/>
                <a:gd name="T65" fmla="*/ 90 h 106"/>
                <a:gd name="T66" fmla="*/ 29 w 57"/>
                <a:gd name="T67" fmla="*/ 99 h 106"/>
                <a:gd name="T68" fmla="*/ 57 w 57"/>
                <a:gd name="T69" fmla="*/ 99 h 106"/>
                <a:gd name="T70" fmla="*/ 57 w 57"/>
                <a:gd name="T71" fmla="*/ 106 h 106"/>
                <a:gd name="T72" fmla="*/ 23 w 57"/>
                <a:gd name="T73" fmla="*/ 106 h 106"/>
                <a:gd name="T74" fmla="*/ 23 w 57"/>
                <a:gd name="T75" fmla="*/ 105 h 106"/>
                <a:gd name="T76" fmla="*/ 23 w 57"/>
                <a:gd name="T77" fmla="*/ 103 h 106"/>
                <a:gd name="T78" fmla="*/ 23 w 57"/>
                <a:gd name="T79" fmla="*/ 102 h 106"/>
                <a:gd name="T80" fmla="*/ 23 w 57"/>
                <a:gd name="T81" fmla="*/ 102 h 106"/>
                <a:gd name="T82" fmla="*/ 23 w 57"/>
                <a:gd name="T83" fmla="*/ 101 h 106"/>
                <a:gd name="T84" fmla="*/ 22 w 57"/>
                <a:gd name="T85" fmla="*/ 99 h 106"/>
                <a:gd name="T86" fmla="*/ 22 w 57"/>
                <a:gd name="T87" fmla="*/ 98 h 106"/>
                <a:gd name="T88" fmla="*/ 22 w 57"/>
                <a:gd name="T89" fmla="*/ 92 h 106"/>
                <a:gd name="T90" fmla="*/ 22 w 57"/>
                <a:gd name="T91" fmla="*/ 85 h 106"/>
                <a:gd name="T92" fmla="*/ 19 w 57"/>
                <a:gd name="T93" fmla="*/ 69 h 106"/>
                <a:gd name="T94" fmla="*/ 17 w 57"/>
                <a:gd name="T95" fmla="*/ 56 h 106"/>
                <a:gd name="T96" fmla="*/ 14 w 57"/>
                <a:gd name="T97" fmla="*/ 46 h 106"/>
                <a:gd name="T98" fmla="*/ 10 w 57"/>
                <a:gd name="T99" fmla="*/ 34 h 106"/>
                <a:gd name="T100" fmla="*/ 6 w 57"/>
                <a:gd name="T101" fmla="*/ 22 h 106"/>
                <a:gd name="T102" fmla="*/ 2 w 57"/>
                <a:gd name="T103" fmla="*/ 12 h 106"/>
                <a:gd name="T104" fmla="*/ 0 w 57"/>
                <a:gd name="T105" fmla="*/ 5 h 106"/>
                <a:gd name="T106" fmla="*/ 0 w 57"/>
                <a:gd name="T107" fmla="*/ 5 h 106"/>
                <a:gd name="T108" fmla="*/ 0 w 57"/>
                <a:gd name="T109" fmla="*/ 4 h 106"/>
                <a:gd name="T110" fmla="*/ 0 w 57"/>
                <a:gd name="T111" fmla="*/ 3 h 106"/>
                <a:gd name="T112" fmla="*/ 5 w 57"/>
                <a:gd name="T1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106">
                  <a:moveTo>
                    <a:pt x="26" y="101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26" y="102"/>
                  </a:lnTo>
                  <a:lnTo>
                    <a:pt x="26" y="101"/>
                  </a:lnTo>
                  <a:close/>
                  <a:moveTo>
                    <a:pt x="25" y="90"/>
                  </a:moveTo>
                  <a:lnTo>
                    <a:pt x="26" y="95"/>
                  </a:lnTo>
                  <a:lnTo>
                    <a:pt x="25" y="93"/>
                  </a:lnTo>
                  <a:lnTo>
                    <a:pt x="25" y="90"/>
                  </a:lnTo>
                  <a:close/>
                  <a:moveTo>
                    <a:pt x="23" y="78"/>
                  </a:moveTo>
                  <a:lnTo>
                    <a:pt x="25" y="82"/>
                  </a:lnTo>
                  <a:lnTo>
                    <a:pt x="23" y="78"/>
                  </a:lnTo>
                  <a:lnTo>
                    <a:pt x="23" y="78"/>
                  </a:lnTo>
                  <a:close/>
                  <a:moveTo>
                    <a:pt x="4" y="6"/>
                  </a:moveTo>
                  <a:lnTo>
                    <a:pt x="8" y="16"/>
                  </a:lnTo>
                  <a:lnTo>
                    <a:pt x="12" y="26"/>
                  </a:lnTo>
                  <a:lnTo>
                    <a:pt x="8" y="16"/>
                  </a:lnTo>
                  <a:lnTo>
                    <a:pt x="4" y="6"/>
                  </a:lnTo>
                  <a:close/>
                  <a:moveTo>
                    <a:pt x="5" y="0"/>
                  </a:moveTo>
                  <a:lnTo>
                    <a:pt x="5" y="1"/>
                  </a:lnTo>
                  <a:lnTo>
                    <a:pt x="6" y="5"/>
                  </a:lnTo>
                  <a:lnTo>
                    <a:pt x="9" y="12"/>
                  </a:lnTo>
                  <a:lnTo>
                    <a:pt x="13" y="22"/>
                  </a:lnTo>
                  <a:lnTo>
                    <a:pt x="17" y="34"/>
                  </a:lnTo>
                  <a:lnTo>
                    <a:pt x="21" y="44"/>
                  </a:lnTo>
                  <a:lnTo>
                    <a:pt x="23" y="55"/>
                  </a:lnTo>
                  <a:lnTo>
                    <a:pt x="26" y="65"/>
                  </a:lnTo>
                  <a:lnTo>
                    <a:pt x="27" y="78"/>
                  </a:lnTo>
                  <a:lnTo>
                    <a:pt x="29" y="90"/>
                  </a:lnTo>
                  <a:lnTo>
                    <a:pt x="29" y="99"/>
                  </a:lnTo>
                  <a:lnTo>
                    <a:pt x="57" y="99"/>
                  </a:lnTo>
                  <a:lnTo>
                    <a:pt x="57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19" y="69"/>
                  </a:lnTo>
                  <a:lnTo>
                    <a:pt x="17" y="56"/>
                  </a:lnTo>
                  <a:lnTo>
                    <a:pt x="14" y="46"/>
                  </a:lnTo>
                  <a:lnTo>
                    <a:pt x="10" y="34"/>
                  </a:lnTo>
                  <a:lnTo>
                    <a:pt x="6" y="22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139"/>
            <p:cNvSpPr>
              <a:spLocks noChangeArrowheads="1"/>
            </p:cNvSpPr>
            <p:nvPr/>
          </p:nvSpPr>
          <p:spPr bwMode="auto">
            <a:xfrm>
              <a:off x="8534401" y="1911351"/>
              <a:ext cx="68263" cy="476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140"/>
            <p:cNvSpPr>
              <a:spLocks noChangeArrowheads="1"/>
            </p:cNvSpPr>
            <p:nvPr/>
          </p:nvSpPr>
          <p:spPr bwMode="auto">
            <a:xfrm>
              <a:off x="8529638" y="1909763"/>
              <a:ext cx="74613" cy="11113"/>
            </a:xfrm>
            <a:prstGeom prst="rect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3" name="任意多边形 172"/>
          <p:cNvSpPr/>
          <p:nvPr/>
        </p:nvSpPr>
        <p:spPr>
          <a:xfrm>
            <a:off x="2493818" y="812800"/>
            <a:ext cx="8451273" cy="5375564"/>
          </a:xfrm>
          <a:custGeom>
            <a:avLst/>
            <a:gdLst>
              <a:gd name="connsiteX0" fmla="*/ 0 w 8451273"/>
              <a:gd name="connsiteY0" fmla="*/ 5375564 h 5375564"/>
              <a:gd name="connsiteX1" fmla="*/ 1403927 w 8451273"/>
              <a:gd name="connsiteY1" fmla="*/ 4008582 h 5375564"/>
              <a:gd name="connsiteX2" fmla="*/ 2992582 w 8451273"/>
              <a:gd name="connsiteY2" fmla="*/ 4202545 h 5375564"/>
              <a:gd name="connsiteX3" fmla="*/ 4036291 w 8451273"/>
              <a:gd name="connsiteY3" fmla="*/ 2299855 h 5375564"/>
              <a:gd name="connsiteX4" fmla="*/ 4775200 w 8451273"/>
              <a:gd name="connsiteY4" fmla="*/ 1754909 h 5375564"/>
              <a:gd name="connsiteX5" fmla="*/ 6049818 w 8451273"/>
              <a:gd name="connsiteY5" fmla="*/ 2521527 h 5375564"/>
              <a:gd name="connsiteX6" fmla="*/ 7167418 w 8451273"/>
              <a:gd name="connsiteY6" fmla="*/ 1182255 h 5375564"/>
              <a:gd name="connsiteX7" fmla="*/ 8451273 w 8451273"/>
              <a:gd name="connsiteY7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273" h="5375564">
                <a:moveTo>
                  <a:pt x="0" y="5375564"/>
                </a:moveTo>
                <a:cubicBezTo>
                  <a:pt x="452581" y="4789824"/>
                  <a:pt x="905163" y="4204085"/>
                  <a:pt x="1403927" y="4008582"/>
                </a:cubicBezTo>
                <a:cubicBezTo>
                  <a:pt x="1902691" y="3813079"/>
                  <a:pt x="2553855" y="4487333"/>
                  <a:pt x="2992582" y="4202545"/>
                </a:cubicBezTo>
                <a:cubicBezTo>
                  <a:pt x="3431309" y="3917757"/>
                  <a:pt x="3739188" y="2707794"/>
                  <a:pt x="4036291" y="2299855"/>
                </a:cubicBezTo>
                <a:cubicBezTo>
                  <a:pt x="4333394" y="1891916"/>
                  <a:pt x="4439612" y="1717964"/>
                  <a:pt x="4775200" y="1754909"/>
                </a:cubicBezTo>
                <a:cubicBezTo>
                  <a:pt x="5110788" y="1791854"/>
                  <a:pt x="5651115" y="2616969"/>
                  <a:pt x="6049818" y="2521527"/>
                </a:cubicBezTo>
                <a:cubicBezTo>
                  <a:pt x="6448521" y="2426085"/>
                  <a:pt x="6767176" y="1602509"/>
                  <a:pt x="7167418" y="1182255"/>
                </a:cubicBezTo>
                <a:cubicBezTo>
                  <a:pt x="7567660" y="762001"/>
                  <a:pt x="8009466" y="381000"/>
                  <a:pt x="8451273" y="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8350947" y="3182150"/>
            <a:ext cx="2257535" cy="3144550"/>
            <a:chOff x="8350947" y="3182150"/>
            <a:chExt cx="2257535" cy="3144550"/>
          </a:xfrm>
        </p:grpSpPr>
        <p:grpSp>
          <p:nvGrpSpPr>
            <p:cNvPr id="174" name="组合 173"/>
            <p:cNvGrpSpPr/>
            <p:nvPr/>
          </p:nvGrpSpPr>
          <p:grpSpPr>
            <a:xfrm>
              <a:off x="8765743" y="3182150"/>
              <a:ext cx="1419838" cy="3144550"/>
              <a:chOff x="8765743" y="3182150"/>
              <a:chExt cx="1419838" cy="3144550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8908817" y="4605283"/>
                <a:ext cx="1127533" cy="1184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 rot="1358825">
                <a:off x="8765743" y="3186090"/>
                <a:ext cx="202742" cy="314061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圆角矩形 126"/>
              <p:cNvSpPr/>
              <p:nvPr/>
            </p:nvSpPr>
            <p:spPr>
              <a:xfrm rot="20056388">
                <a:off x="9982839" y="3182150"/>
                <a:ext cx="202742" cy="314061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9335417" y="3334475"/>
                <a:ext cx="205989" cy="20598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" name="椭圆 184"/>
            <p:cNvSpPr/>
            <p:nvPr/>
          </p:nvSpPr>
          <p:spPr>
            <a:xfrm>
              <a:off x="9138167" y="381992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8980723" y="419413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8823279" y="456834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8665835" y="494255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8508391" y="531676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8350947" y="5690971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9586538" y="3823786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9756862" y="4189594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9927186" y="4555402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10097510" y="4921210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10267834" y="5287018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10438158" y="5652826"/>
              <a:ext cx="170324" cy="1703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56064" y="577271"/>
            <a:ext cx="5085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</a:t>
            </a:r>
          </a:p>
          <a:p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WHATCHING</a:t>
            </a:r>
            <a:endParaRPr lang="zh-CN" altLang="en-US" sz="6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/>
          <p:cNvSpPr/>
          <p:nvPr/>
        </p:nvSpPr>
        <p:spPr>
          <a:xfrm flipV="1">
            <a:off x="756064" y="2356180"/>
            <a:ext cx="5833196" cy="457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文本框 205"/>
          <p:cNvSpPr txBox="1"/>
          <p:nvPr/>
        </p:nvSpPr>
        <p:spPr>
          <a:xfrm>
            <a:off x="756064" y="2498523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工作总结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述职汇报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论文答辩 </a:t>
            </a:r>
            <a:r>
              <a:rPr lang="en-US" altLang="zh-CN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/ </a:t>
            </a:r>
            <a:r>
              <a:rPr lang="zh-CN" altLang="en-US" sz="2400" dirty="0">
                <a:solidFill>
                  <a:srgbClr val="0096E0"/>
                </a:solidFill>
                <a:latin typeface="叶根友小京楷简体" panose="02010601030101010101" pitchFamily="2" charset="-122"/>
                <a:ea typeface="叶根友小京楷简体" panose="02010601030101010101" pitchFamily="2" charset="-122"/>
              </a:rPr>
              <a:t>产品介绍</a:t>
            </a:r>
          </a:p>
        </p:txBody>
      </p:sp>
    </p:spTree>
    <p:extLst>
      <p:ext uri="{BB962C8B-B14F-4D97-AF65-F5344CB8AC3E}">
        <p14:creationId xmlns:p14="http://schemas.microsoft.com/office/powerpoint/2010/main" val="385834401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 flipH="1">
            <a:off x="8266546" y="1967739"/>
            <a:ext cx="2244436" cy="4067504"/>
            <a:chOff x="6624638" y="4500563"/>
            <a:chExt cx="255588" cy="454025"/>
          </a:xfrm>
          <a:solidFill>
            <a:schemeClr val="accent1"/>
          </a:solidFill>
        </p:grpSpPr>
        <p:sp>
          <p:nvSpPr>
            <p:cNvPr id="2" name="Freeform 1825"/>
            <p:cNvSpPr>
              <a:spLocks noEditPoints="1"/>
            </p:cNvSpPr>
            <p:nvPr/>
          </p:nvSpPr>
          <p:spPr bwMode="auto">
            <a:xfrm>
              <a:off x="6680201" y="4533900"/>
              <a:ext cx="153988" cy="153988"/>
            </a:xfrm>
            <a:custGeom>
              <a:avLst/>
              <a:gdLst>
                <a:gd name="T0" fmla="*/ 48 w 97"/>
                <a:gd name="T1" fmla="*/ 4 h 97"/>
                <a:gd name="T2" fmla="*/ 31 w 97"/>
                <a:gd name="T3" fmla="*/ 7 h 97"/>
                <a:gd name="T4" fmla="*/ 17 w 97"/>
                <a:gd name="T5" fmla="*/ 17 h 97"/>
                <a:gd name="T6" fmla="*/ 6 w 97"/>
                <a:gd name="T7" fmla="*/ 32 h 97"/>
                <a:gd name="T8" fmla="*/ 4 w 97"/>
                <a:gd name="T9" fmla="*/ 49 h 97"/>
                <a:gd name="T10" fmla="*/ 6 w 97"/>
                <a:gd name="T11" fmla="*/ 67 h 97"/>
                <a:gd name="T12" fmla="*/ 17 w 97"/>
                <a:gd name="T13" fmla="*/ 82 h 97"/>
                <a:gd name="T14" fmla="*/ 31 w 97"/>
                <a:gd name="T15" fmla="*/ 91 h 97"/>
                <a:gd name="T16" fmla="*/ 48 w 97"/>
                <a:gd name="T17" fmla="*/ 95 h 97"/>
                <a:gd name="T18" fmla="*/ 67 w 97"/>
                <a:gd name="T19" fmla="*/ 91 h 97"/>
                <a:gd name="T20" fmla="*/ 81 w 97"/>
                <a:gd name="T21" fmla="*/ 82 h 97"/>
                <a:gd name="T22" fmla="*/ 90 w 97"/>
                <a:gd name="T23" fmla="*/ 67 h 97"/>
                <a:gd name="T24" fmla="*/ 94 w 97"/>
                <a:gd name="T25" fmla="*/ 49 h 97"/>
                <a:gd name="T26" fmla="*/ 90 w 97"/>
                <a:gd name="T27" fmla="*/ 32 h 97"/>
                <a:gd name="T28" fmla="*/ 81 w 97"/>
                <a:gd name="T29" fmla="*/ 17 h 97"/>
                <a:gd name="T30" fmla="*/ 67 w 97"/>
                <a:gd name="T31" fmla="*/ 7 h 97"/>
                <a:gd name="T32" fmla="*/ 48 w 97"/>
                <a:gd name="T33" fmla="*/ 4 h 97"/>
                <a:gd name="T34" fmla="*/ 48 w 97"/>
                <a:gd name="T35" fmla="*/ 0 h 97"/>
                <a:gd name="T36" fmla="*/ 68 w 97"/>
                <a:gd name="T37" fmla="*/ 4 h 97"/>
                <a:gd name="T38" fmla="*/ 82 w 97"/>
                <a:gd name="T39" fmla="*/ 15 h 97"/>
                <a:gd name="T40" fmla="*/ 93 w 97"/>
                <a:gd name="T41" fmla="*/ 31 h 97"/>
                <a:gd name="T42" fmla="*/ 97 w 97"/>
                <a:gd name="T43" fmla="*/ 49 h 97"/>
                <a:gd name="T44" fmla="*/ 93 w 97"/>
                <a:gd name="T45" fmla="*/ 67 h 97"/>
                <a:gd name="T46" fmla="*/ 82 w 97"/>
                <a:gd name="T47" fmla="*/ 83 h 97"/>
                <a:gd name="T48" fmla="*/ 68 w 97"/>
                <a:gd name="T49" fmla="*/ 93 h 97"/>
                <a:gd name="T50" fmla="*/ 48 w 97"/>
                <a:gd name="T51" fmla="*/ 97 h 97"/>
                <a:gd name="T52" fmla="*/ 30 w 97"/>
                <a:gd name="T53" fmla="*/ 93 h 97"/>
                <a:gd name="T54" fmla="*/ 14 w 97"/>
                <a:gd name="T55" fmla="*/ 83 h 97"/>
                <a:gd name="T56" fmla="*/ 4 w 97"/>
                <a:gd name="T57" fmla="*/ 67 h 97"/>
                <a:gd name="T58" fmla="*/ 0 w 97"/>
                <a:gd name="T59" fmla="*/ 49 h 97"/>
                <a:gd name="T60" fmla="*/ 4 w 97"/>
                <a:gd name="T61" fmla="*/ 31 h 97"/>
                <a:gd name="T62" fmla="*/ 14 w 97"/>
                <a:gd name="T63" fmla="*/ 15 h 97"/>
                <a:gd name="T64" fmla="*/ 30 w 97"/>
                <a:gd name="T65" fmla="*/ 4 h 97"/>
                <a:gd name="T66" fmla="*/ 48 w 97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8" y="4"/>
                  </a:moveTo>
                  <a:lnTo>
                    <a:pt x="31" y="7"/>
                  </a:lnTo>
                  <a:lnTo>
                    <a:pt x="17" y="17"/>
                  </a:lnTo>
                  <a:lnTo>
                    <a:pt x="6" y="32"/>
                  </a:lnTo>
                  <a:lnTo>
                    <a:pt x="4" y="49"/>
                  </a:lnTo>
                  <a:lnTo>
                    <a:pt x="6" y="67"/>
                  </a:lnTo>
                  <a:lnTo>
                    <a:pt x="17" y="82"/>
                  </a:lnTo>
                  <a:lnTo>
                    <a:pt x="31" y="91"/>
                  </a:lnTo>
                  <a:lnTo>
                    <a:pt x="48" y="95"/>
                  </a:lnTo>
                  <a:lnTo>
                    <a:pt x="67" y="91"/>
                  </a:lnTo>
                  <a:lnTo>
                    <a:pt x="81" y="82"/>
                  </a:lnTo>
                  <a:lnTo>
                    <a:pt x="90" y="67"/>
                  </a:lnTo>
                  <a:lnTo>
                    <a:pt x="94" y="49"/>
                  </a:lnTo>
                  <a:lnTo>
                    <a:pt x="90" y="32"/>
                  </a:lnTo>
                  <a:lnTo>
                    <a:pt x="81" y="17"/>
                  </a:lnTo>
                  <a:lnTo>
                    <a:pt x="67" y="7"/>
                  </a:lnTo>
                  <a:lnTo>
                    <a:pt x="48" y="4"/>
                  </a:lnTo>
                  <a:close/>
                  <a:moveTo>
                    <a:pt x="48" y="0"/>
                  </a:moveTo>
                  <a:lnTo>
                    <a:pt x="68" y="4"/>
                  </a:lnTo>
                  <a:lnTo>
                    <a:pt x="82" y="15"/>
                  </a:lnTo>
                  <a:lnTo>
                    <a:pt x="93" y="31"/>
                  </a:lnTo>
                  <a:lnTo>
                    <a:pt x="97" y="49"/>
                  </a:lnTo>
                  <a:lnTo>
                    <a:pt x="93" y="67"/>
                  </a:lnTo>
                  <a:lnTo>
                    <a:pt x="82" y="83"/>
                  </a:lnTo>
                  <a:lnTo>
                    <a:pt x="68" y="93"/>
                  </a:lnTo>
                  <a:lnTo>
                    <a:pt x="48" y="97"/>
                  </a:lnTo>
                  <a:lnTo>
                    <a:pt x="30" y="93"/>
                  </a:lnTo>
                  <a:lnTo>
                    <a:pt x="14" y="83"/>
                  </a:lnTo>
                  <a:lnTo>
                    <a:pt x="4" y="67"/>
                  </a:lnTo>
                  <a:lnTo>
                    <a:pt x="0" y="49"/>
                  </a:lnTo>
                  <a:lnTo>
                    <a:pt x="4" y="31"/>
                  </a:lnTo>
                  <a:lnTo>
                    <a:pt x="14" y="15"/>
                  </a:lnTo>
                  <a:lnTo>
                    <a:pt x="30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826"/>
            <p:cNvSpPr>
              <a:spLocks noEditPoints="1"/>
            </p:cNvSpPr>
            <p:nvPr/>
          </p:nvSpPr>
          <p:spPr bwMode="auto">
            <a:xfrm>
              <a:off x="6678613" y="4532313"/>
              <a:ext cx="157163" cy="158750"/>
            </a:xfrm>
            <a:custGeom>
              <a:avLst/>
              <a:gdLst>
                <a:gd name="T0" fmla="*/ 49 w 99"/>
                <a:gd name="T1" fmla="*/ 7 h 100"/>
                <a:gd name="T2" fmla="*/ 32 w 99"/>
                <a:gd name="T3" fmla="*/ 9 h 100"/>
                <a:gd name="T4" fmla="*/ 19 w 99"/>
                <a:gd name="T5" fmla="*/ 20 h 100"/>
                <a:gd name="T6" fmla="*/ 10 w 99"/>
                <a:gd name="T7" fmla="*/ 33 h 100"/>
                <a:gd name="T8" fmla="*/ 6 w 99"/>
                <a:gd name="T9" fmla="*/ 50 h 100"/>
                <a:gd name="T10" fmla="*/ 10 w 99"/>
                <a:gd name="T11" fmla="*/ 67 h 100"/>
                <a:gd name="T12" fmla="*/ 19 w 99"/>
                <a:gd name="T13" fmla="*/ 81 h 100"/>
                <a:gd name="T14" fmla="*/ 32 w 99"/>
                <a:gd name="T15" fmla="*/ 90 h 100"/>
                <a:gd name="T16" fmla="*/ 49 w 99"/>
                <a:gd name="T17" fmla="*/ 93 h 100"/>
                <a:gd name="T18" fmla="*/ 66 w 99"/>
                <a:gd name="T19" fmla="*/ 90 h 100"/>
                <a:gd name="T20" fmla="*/ 81 w 99"/>
                <a:gd name="T21" fmla="*/ 81 h 100"/>
                <a:gd name="T22" fmla="*/ 90 w 99"/>
                <a:gd name="T23" fmla="*/ 67 h 100"/>
                <a:gd name="T24" fmla="*/ 94 w 99"/>
                <a:gd name="T25" fmla="*/ 50 h 100"/>
                <a:gd name="T26" fmla="*/ 90 w 99"/>
                <a:gd name="T27" fmla="*/ 33 h 100"/>
                <a:gd name="T28" fmla="*/ 81 w 99"/>
                <a:gd name="T29" fmla="*/ 20 h 100"/>
                <a:gd name="T30" fmla="*/ 66 w 99"/>
                <a:gd name="T31" fmla="*/ 9 h 100"/>
                <a:gd name="T32" fmla="*/ 49 w 99"/>
                <a:gd name="T33" fmla="*/ 7 h 100"/>
                <a:gd name="T34" fmla="*/ 49 w 99"/>
                <a:gd name="T35" fmla="*/ 3 h 100"/>
                <a:gd name="T36" fmla="*/ 68 w 99"/>
                <a:gd name="T37" fmla="*/ 7 h 100"/>
                <a:gd name="T38" fmla="*/ 83 w 99"/>
                <a:gd name="T39" fmla="*/ 17 h 100"/>
                <a:gd name="T40" fmla="*/ 93 w 99"/>
                <a:gd name="T41" fmla="*/ 32 h 100"/>
                <a:gd name="T42" fmla="*/ 96 w 99"/>
                <a:gd name="T43" fmla="*/ 50 h 100"/>
                <a:gd name="T44" fmla="*/ 93 w 99"/>
                <a:gd name="T45" fmla="*/ 67 h 100"/>
                <a:gd name="T46" fmla="*/ 83 w 99"/>
                <a:gd name="T47" fmla="*/ 83 h 100"/>
                <a:gd name="T48" fmla="*/ 70 w 99"/>
                <a:gd name="T49" fmla="*/ 92 h 100"/>
                <a:gd name="T50" fmla="*/ 53 w 99"/>
                <a:gd name="T51" fmla="*/ 97 h 100"/>
                <a:gd name="T52" fmla="*/ 70 w 99"/>
                <a:gd name="T53" fmla="*/ 92 h 100"/>
                <a:gd name="T54" fmla="*/ 83 w 99"/>
                <a:gd name="T55" fmla="*/ 83 h 100"/>
                <a:gd name="T56" fmla="*/ 93 w 99"/>
                <a:gd name="T57" fmla="*/ 67 h 100"/>
                <a:gd name="T58" fmla="*/ 96 w 99"/>
                <a:gd name="T59" fmla="*/ 50 h 100"/>
                <a:gd name="T60" fmla="*/ 93 w 99"/>
                <a:gd name="T61" fmla="*/ 32 h 100"/>
                <a:gd name="T62" fmla="*/ 83 w 99"/>
                <a:gd name="T63" fmla="*/ 17 h 100"/>
                <a:gd name="T64" fmla="*/ 68 w 99"/>
                <a:gd name="T65" fmla="*/ 7 h 100"/>
                <a:gd name="T66" fmla="*/ 49 w 99"/>
                <a:gd name="T67" fmla="*/ 3 h 100"/>
                <a:gd name="T68" fmla="*/ 49 w 99"/>
                <a:gd name="T69" fmla="*/ 0 h 100"/>
                <a:gd name="T70" fmla="*/ 69 w 99"/>
                <a:gd name="T71" fmla="*/ 4 h 100"/>
                <a:gd name="T72" fmla="*/ 85 w 99"/>
                <a:gd name="T73" fmla="*/ 15 h 100"/>
                <a:gd name="T74" fmla="*/ 95 w 99"/>
                <a:gd name="T75" fmla="*/ 30 h 100"/>
                <a:gd name="T76" fmla="*/ 99 w 99"/>
                <a:gd name="T77" fmla="*/ 50 h 100"/>
                <a:gd name="T78" fmla="*/ 95 w 99"/>
                <a:gd name="T79" fmla="*/ 70 h 100"/>
                <a:gd name="T80" fmla="*/ 85 w 99"/>
                <a:gd name="T81" fmla="*/ 85 h 100"/>
                <a:gd name="T82" fmla="*/ 69 w 99"/>
                <a:gd name="T83" fmla="*/ 96 h 100"/>
                <a:gd name="T84" fmla="*/ 49 w 99"/>
                <a:gd name="T85" fmla="*/ 100 h 100"/>
                <a:gd name="T86" fmla="*/ 30 w 99"/>
                <a:gd name="T87" fmla="*/ 96 h 100"/>
                <a:gd name="T88" fmla="*/ 14 w 99"/>
                <a:gd name="T89" fmla="*/ 85 h 100"/>
                <a:gd name="T90" fmla="*/ 4 w 99"/>
                <a:gd name="T91" fmla="*/ 70 h 100"/>
                <a:gd name="T92" fmla="*/ 0 w 99"/>
                <a:gd name="T93" fmla="*/ 50 h 100"/>
                <a:gd name="T94" fmla="*/ 4 w 99"/>
                <a:gd name="T95" fmla="*/ 30 h 100"/>
                <a:gd name="T96" fmla="*/ 14 w 99"/>
                <a:gd name="T97" fmla="*/ 15 h 100"/>
                <a:gd name="T98" fmla="*/ 30 w 99"/>
                <a:gd name="T99" fmla="*/ 4 h 100"/>
                <a:gd name="T100" fmla="*/ 49 w 99"/>
                <a:gd name="T10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100">
                  <a:moveTo>
                    <a:pt x="49" y="7"/>
                  </a:moveTo>
                  <a:lnTo>
                    <a:pt x="32" y="9"/>
                  </a:lnTo>
                  <a:lnTo>
                    <a:pt x="19" y="20"/>
                  </a:lnTo>
                  <a:lnTo>
                    <a:pt x="10" y="33"/>
                  </a:lnTo>
                  <a:lnTo>
                    <a:pt x="6" y="50"/>
                  </a:lnTo>
                  <a:lnTo>
                    <a:pt x="10" y="67"/>
                  </a:lnTo>
                  <a:lnTo>
                    <a:pt x="19" y="81"/>
                  </a:lnTo>
                  <a:lnTo>
                    <a:pt x="32" y="90"/>
                  </a:lnTo>
                  <a:lnTo>
                    <a:pt x="49" y="93"/>
                  </a:lnTo>
                  <a:lnTo>
                    <a:pt x="66" y="90"/>
                  </a:lnTo>
                  <a:lnTo>
                    <a:pt x="81" y="81"/>
                  </a:lnTo>
                  <a:lnTo>
                    <a:pt x="90" y="67"/>
                  </a:lnTo>
                  <a:lnTo>
                    <a:pt x="94" y="50"/>
                  </a:lnTo>
                  <a:lnTo>
                    <a:pt x="90" y="33"/>
                  </a:lnTo>
                  <a:lnTo>
                    <a:pt x="81" y="20"/>
                  </a:lnTo>
                  <a:lnTo>
                    <a:pt x="66" y="9"/>
                  </a:lnTo>
                  <a:lnTo>
                    <a:pt x="49" y="7"/>
                  </a:lnTo>
                  <a:close/>
                  <a:moveTo>
                    <a:pt x="49" y="3"/>
                  </a:moveTo>
                  <a:lnTo>
                    <a:pt x="68" y="7"/>
                  </a:lnTo>
                  <a:lnTo>
                    <a:pt x="83" y="17"/>
                  </a:lnTo>
                  <a:lnTo>
                    <a:pt x="93" y="32"/>
                  </a:lnTo>
                  <a:lnTo>
                    <a:pt x="96" y="50"/>
                  </a:lnTo>
                  <a:lnTo>
                    <a:pt x="93" y="67"/>
                  </a:lnTo>
                  <a:lnTo>
                    <a:pt x="83" y="83"/>
                  </a:lnTo>
                  <a:lnTo>
                    <a:pt x="70" y="92"/>
                  </a:lnTo>
                  <a:lnTo>
                    <a:pt x="53" y="97"/>
                  </a:lnTo>
                  <a:lnTo>
                    <a:pt x="70" y="92"/>
                  </a:lnTo>
                  <a:lnTo>
                    <a:pt x="83" y="83"/>
                  </a:lnTo>
                  <a:lnTo>
                    <a:pt x="93" y="67"/>
                  </a:lnTo>
                  <a:lnTo>
                    <a:pt x="96" y="50"/>
                  </a:lnTo>
                  <a:lnTo>
                    <a:pt x="93" y="32"/>
                  </a:lnTo>
                  <a:lnTo>
                    <a:pt x="83" y="17"/>
                  </a:lnTo>
                  <a:lnTo>
                    <a:pt x="68" y="7"/>
                  </a:lnTo>
                  <a:lnTo>
                    <a:pt x="49" y="3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69" y="96"/>
                  </a:lnTo>
                  <a:lnTo>
                    <a:pt x="49" y="100"/>
                  </a:lnTo>
                  <a:lnTo>
                    <a:pt x="30" y="96"/>
                  </a:lnTo>
                  <a:lnTo>
                    <a:pt x="14" y="85"/>
                  </a:lnTo>
                  <a:lnTo>
                    <a:pt x="4" y="70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5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827"/>
            <p:cNvSpPr>
              <a:spLocks/>
            </p:cNvSpPr>
            <p:nvPr/>
          </p:nvSpPr>
          <p:spPr bwMode="auto">
            <a:xfrm>
              <a:off x="6667501" y="4613275"/>
              <a:ext cx="17463" cy="12700"/>
            </a:xfrm>
            <a:custGeom>
              <a:avLst/>
              <a:gdLst>
                <a:gd name="T0" fmla="*/ 9 w 11"/>
                <a:gd name="T1" fmla="*/ 0 h 8"/>
                <a:gd name="T2" fmla="*/ 11 w 11"/>
                <a:gd name="T3" fmla="*/ 3 h 8"/>
                <a:gd name="T4" fmla="*/ 3 w 11"/>
                <a:gd name="T5" fmla="*/ 8 h 8"/>
                <a:gd name="T6" fmla="*/ 0 w 11"/>
                <a:gd name="T7" fmla="*/ 5 h 8"/>
                <a:gd name="T8" fmla="*/ 9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11" y="3"/>
                  </a:lnTo>
                  <a:lnTo>
                    <a:pt x="3" y="8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828"/>
            <p:cNvSpPr>
              <a:spLocks/>
            </p:cNvSpPr>
            <p:nvPr/>
          </p:nvSpPr>
          <p:spPr bwMode="auto">
            <a:xfrm>
              <a:off x="6665913" y="4610100"/>
              <a:ext cx="22225" cy="17463"/>
            </a:xfrm>
            <a:custGeom>
              <a:avLst/>
              <a:gdLst>
                <a:gd name="T0" fmla="*/ 10 w 14"/>
                <a:gd name="T1" fmla="*/ 0 h 11"/>
                <a:gd name="T2" fmla="*/ 14 w 14"/>
                <a:gd name="T3" fmla="*/ 5 h 11"/>
                <a:gd name="T4" fmla="*/ 2 w 14"/>
                <a:gd name="T5" fmla="*/ 11 h 11"/>
                <a:gd name="T6" fmla="*/ 0 w 14"/>
                <a:gd name="T7" fmla="*/ 7 h 11"/>
                <a:gd name="T8" fmla="*/ 0 w 14"/>
                <a:gd name="T9" fmla="*/ 6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lnTo>
                    <a:pt x="14" y="5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29"/>
            <p:cNvSpPr>
              <a:spLocks/>
            </p:cNvSpPr>
            <p:nvPr/>
          </p:nvSpPr>
          <p:spPr bwMode="auto">
            <a:xfrm>
              <a:off x="6694488" y="4618038"/>
              <a:ext cx="58738" cy="39688"/>
            </a:xfrm>
            <a:custGeom>
              <a:avLst/>
              <a:gdLst>
                <a:gd name="T0" fmla="*/ 34 w 37"/>
                <a:gd name="T1" fmla="*/ 0 h 25"/>
                <a:gd name="T2" fmla="*/ 37 w 37"/>
                <a:gd name="T3" fmla="*/ 1 h 25"/>
                <a:gd name="T4" fmla="*/ 37 w 37"/>
                <a:gd name="T5" fmla="*/ 2 h 25"/>
                <a:gd name="T6" fmla="*/ 35 w 37"/>
                <a:gd name="T7" fmla="*/ 4 h 25"/>
                <a:gd name="T8" fmla="*/ 33 w 37"/>
                <a:gd name="T9" fmla="*/ 6 h 25"/>
                <a:gd name="T10" fmla="*/ 31 w 37"/>
                <a:gd name="T11" fmla="*/ 10 h 25"/>
                <a:gd name="T12" fmla="*/ 29 w 37"/>
                <a:gd name="T13" fmla="*/ 13 h 25"/>
                <a:gd name="T14" fmla="*/ 25 w 37"/>
                <a:gd name="T15" fmla="*/ 17 h 25"/>
                <a:gd name="T16" fmla="*/ 22 w 37"/>
                <a:gd name="T17" fmla="*/ 19 h 25"/>
                <a:gd name="T18" fmla="*/ 20 w 37"/>
                <a:gd name="T19" fmla="*/ 22 h 25"/>
                <a:gd name="T20" fmla="*/ 14 w 37"/>
                <a:gd name="T21" fmla="*/ 25 h 25"/>
                <a:gd name="T22" fmla="*/ 11 w 37"/>
                <a:gd name="T23" fmla="*/ 25 h 25"/>
                <a:gd name="T24" fmla="*/ 7 w 37"/>
                <a:gd name="T25" fmla="*/ 25 h 25"/>
                <a:gd name="T26" fmla="*/ 4 w 37"/>
                <a:gd name="T27" fmla="*/ 25 h 25"/>
                <a:gd name="T28" fmla="*/ 1 w 37"/>
                <a:gd name="T29" fmla="*/ 23 h 25"/>
                <a:gd name="T30" fmla="*/ 0 w 37"/>
                <a:gd name="T31" fmla="*/ 23 h 25"/>
                <a:gd name="T32" fmla="*/ 0 w 37"/>
                <a:gd name="T33" fmla="*/ 22 h 25"/>
                <a:gd name="T34" fmla="*/ 0 w 37"/>
                <a:gd name="T35" fmla="*/ 22 h 25"/>
                <a:gd name="T36" fmla="*/ 1 w 37"/>
                <a:gd name="T37" fmla="*/ 19 h 25"/>
                <a:gd name="T38" fmla="*/ 1 w 37"/>
                <a:gd name="T39" fmla="*/ 21 h 25"/>
                <a:gd name="T40" fmla="*/ 4 w 37"/>
                <a:gd name="T41" fmla="*/ 21 h 25"/>
                <a:gd name="T42" fmla="*/ 7 w 37"/>
                <a:gd name="T43" fmla="*/ 22 h 25"/>
                <a:gd name="T44" fmla="*/ 11 w 37"/>
                <a:gd name="T45" fmla="*/ 22 h 25"/>
                <a:gd name="T46" fmla="*/ 14 w 37"/>
                <a:gd name="T47" fmla="*/ 22 h 25"/>
                <a:gd name="T48" fmla="*/ 17 w 37"/>
                <a:gd name="T49" fmla="*/ 19 h 25"/>
                <a:gd name="T50" fmla="*/ 21 w 37"/>
                <a:gd name="T51" fmla="*/ 17 h 25"/>
                <a:gd name="T52" fmla="*/ 25 w 37"/>
                <a:gd name="T53" fmla="*/ 13 h 25"/>
                <a:gd name="T54" fmla="*/ 29 w 37"/>
                <a:gd name="T55" fmla="*/ 8 h 25"/>
                <a:gd name="T56" fmla="*/ 30 w 37"/>
                <a:gd name="T57" fmla="*/ 5 h 25"/>
                <a:gd name="T58" fmla="*/ 33 w 37"/>
                <a:gd name="T59" fmla="*/ 2 h 25"/>
                <a:gd name="T60" fmla="*/ 34 w 37"/>
                <a:gd name="T61" fmla="*/ 1 h 25"/>
                <a:gd name="T62" fmla="*/ 34 w 37"/>
                <a:gd name="T6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25">
                  <a:moveTo>
                    <a:pt x="34" y="0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10"/>
                  </a:lnTo>
                  <a:lnTo>
                    <a:pt x="29" y="13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20" y="22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19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0" y="5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830"/>
            <p:cNvSpPr>
              <a:spLocks noEditPoints="1"/>
            </p:cNvSpPr>
            <p:nvPr/>
          </p:nvSpPr>
          <p:spPr bwMode="auto">
            <a:xfrm>
              <a:off x="6692901" y="4614863"/>
              <a:ext cx="63500" cy="46038"/>
            </a:xfrm>
            <a:custGeom>
              <a:avLst/>
              <a:gdLst>
                <a:gd name="T0" fmla="*/ 12 w 40"/>
                <a:gd name="T1" fmla="*/ 25 h 29"/>
                <a:gd name="T2" fmla="*/ 12 w 40"/>
                <a:gd name="T3" fmla="*/ 25 h 29"/>
                <a:gd name="T4" fmla="*/ 12 w 40"/>
                <a:gd name="T5" fmla="*/ 25 h 29"/>
                <a:gd name="T6" fmla="*/ 2 w 40"/>
                <a:gd name="T7" fmla="*/ 24 h 29"/>
                <a:gd name="T8" fmla="*/ 5 w 40"/>
                <a:gd name="T9" fmla="*/ 24 h 29"/>
                <a:gd name="T10" fmla="*/ 4 w 40"/>
                <a:gd name="T11" fmla="*/ 24 h 29"/>
                <a:gd name="T12" fmla="*/ 1 w 40"/>
                <a:gd name="T13" fmla="*/ 23 h 29"/>
                <a:gd name="T14" fmla="*/ 1 w 40"/>
                <a:gd name="T15" fmla="*/ 23 h 29"/>
                <a:gd name="T16" fmla="*/ 32 w 40"/>
                <a:gd name="T17" fmla="*/ 8 h 29"/>
                <a:gd name="T18" fmla="*/ 32 w 40"/>
                <a:gd name="T19" fmla="*/ 8 h 29"/>
                <a:gd name="T20" fmla="*/ 35 w 40"/>
                <a:gd name="T21" fmla="*/ 0 h 29"/>
                <a:gd name="T22" fmla="*/ 39 w 40"/>
                <a:gd name="T23" fmla="*/ 4 h 29"/>
                <a:gd name="T24" fmla="*/ 39 w 40"/>
                <a:gd name="T25" fmla="*/ 6 h 29"/>
                <a:gd name="T26" fmla="*/ 35 w 40"/>
                <a:gd name="T27" fmla="*/ 10 h 29"/>
                <a:gd name="T28" fmla="*/ 30 w 40"/>
                <a:gd name="T29" fmla="*/ 18 h 29"/>
                <a:gd name="T30" fmla="*/ 21 w 40"/>
                <a:gd name="T31" fmla="*/ 25 h 29"/>
                <a:gd name="T32" fmla="*/ 14 w 40"/>
                <a:gd name="T33" fmla="*/ 28 h 29"/>
                <a:gd name="T34" fmla="*/ 8 w 40"/>
                <a:gd name="T35" fmla="*/ 28 h 29"/>
                <a:gd name="T36" fmla="*/ 1 w 40"/>
                <a:gd name="T37" fmla="*/ 27 h 29"/>
                <a:gd name="T38" fmla="*/ 0 w 40"/>
                <a:gd name="T39" fmla="*/ 25 h 29"/>
                <a:gd name="T40" fmla="*/ 0 w 40"/>
                <a:gd name="T41" fmla="*/ 24 h 29"/>
                <a:gd name="T42" fmla="*/ 1 w 40"/>
                <a:gd name="T43" fmla="*/ 20 h 29"/>
                <a:gd name="T44" fmla="*/ 2 w 40"/>
                <a:gd name="T45" fmla="*/ 20 h 29"/>
                <a:gd name="T46" fmla="*/ 2 w 40"/>
                <a:gd name="T47" fmla="*/ 20 h 29"/>
                <a:gd name="T48" fmla="*/ 2 w 40"/>
                <a:gd name="T49" fmla="*/ 20 h 29"/>
                <a:gd name="T50" fmla="*/ 5 w 40"/>
                <a:gd name="T51" fmla="*/ 21 h 29"/>
                <a:gd name="T52" fmla="*/ 12 w 40"/>
                <a:gd name="T53" fmla="*/ 23 h 29"/>
                <a:gd name="T54" fmla="*/ 12 w 40"/>
                <a:gd name="T55" fmla="*/ 23 h 29"/>
                <a:gd name="T56" fmla="*/ 18 w 40"/>
                <a:gd name="T57" fmla="*/ 20 h 29"/>
                <a:gd name="T58" fmla="*/ 25 w 40"/>
                <a:gd name="T59" fmla="*/ 14 h 29"/>
                <a:gd name="T60" fmla="*/ 30 w 40"/>
                <a:gd name="T61" fmla="*/ 6 h 29"/>
                <a:gd name="T62" fmla="*/ 34 w 40"/>
                <a:gd name="T63" fmla="*/ 2 h 29"/>
                <a:gd name="T64" fmla="*/ 34 w 40"/>
                <a:gd name="T65" fmla="*/ 0 h 29"/>
                <a:gd name="T66" fmla="*/ 35 w 40"/>
                <a:gd name="T6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29">
                  <a:moveTo>
                    <a:pt x="15" y="25"/>
                  </a:move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close/>
                  <a:moveTo>
                    <a:pt x="2" y="24"/>
                  </a:moveTo>
                  <a:lnTo>
                    <a:pt x="2" y="24"/>
                  </a:lnTo>
                  <a:lnTo>
                    <a:pt x="5" y="24"/>
                  </a:lnTo>
                  <a:lnTo>
                    <a:pt x="8" y="25"/>
                  </a:lnTo>
                  <a:lnTo>
                    <a:pt x="4" y="24"/>
                  </a:lnTo>
                  <a:lnTo>
                    <a:pt x="2" y="24"/>
                  </a:lnTo>
                  <a:close/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  <a:moveTo>
                    <a:pt x="32" y="8"/>
                  </a:moveTo>
                  <a:lnTo>
                    <a:pt x="31" y="10"/>
                  </a:lnTo>
                  <a:lnTo>
                    <a:pt x="32" y="8"/>
                  </a:lnTo>
                  <a:lnTo>
                    <a:pt x="32" y="8"/>
                  </a:lnTo>
                  <a:close/>
                  <a:moveTo>
                    <a:pt x="35" y="0"/>
                  </a:move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8" y="7"/>
                  </a:lnTo>
                  <a:lnTo>
                    <a:pt x="35" y="10"/>
                  </a:lnTo>
                  <a:lnTo>
                    <a:pt x="34" y="12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25" y="14"/>
                  </a:lnTo>
                  <a:lnTo>
                    <a:pt x="29" y="10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831"/>
            <p:cNvSpPr>
              <a:spLocks/>
            </p:cNvSpPr>
            <p:nvPr/>
          </p:nvSpPr>
          <p:spPr bwMode="auto">
            <a:xfrm>
              <a:off x="6743701" y="4610100"/>
              <a:ext cx="11113" cy="11113"/>
            </a:xfrm>
            <a:custGeom>
              <a:avLst/>
              <a:gdLst>
                <a:gd name="T0" fmla="*/ 2 w 7"/>
                <a:gd name="T1" fmla="*/ 0 h 7"/>
                <a:gd name="T2" fmla="*/ 7 w 7"/>
                <a:gd name="T3" fmla="*/ 5 h 7"/>
                <a:gd name="T4" fmla="*/ 6 w 7"/>
                <a:gd name="T5" fmla="*/ 7 h 7"/>
                <a:gd name="T6" fmla="*/ 0 w 7"/>
                <a:gd name="T7" fmla="*/ 2 h 7"/>
                <a:gd name="T8" fmla="*/ 2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7" y="5"/>
                  </a:lnTo>
                  <a:lnTo>
                    <a:pt x="6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832"/>
            <p:cNvSpPr>
              <a:spLocks noEditPoints="1"/>
            </p:cNvSpPr>
            <p:nvPr/>
          </p:nvSpPr>
          <p:spPr bwMode="auto">
            <a:xfrm>
              <a:off x="6740526" y="4606925"/>
              <a:ext cx="19050" cy="17463"/>
            </a:xfrm>
            <a:custGeom>
              <a:avLst/>
              <a:gdLst>
                <a:gd name="T0" fmla="*/ 5 w 12"/>
                <a:gd name="T1" fmla="*/ 4 h 11"/>
                <a:gd name="T2" fmla="*/ 8 w 12"/>
                <a:gd name="T3" fmla="*/ 7 h 11"/>
                <a:gd name="T4" fmla="*/ 8 w 12"/>
                <a:gd name="T5" fmla="*/ 7 h 11"/>
                <a:gd name="T6" fmla="*/ 5 w 12"/>
                <a:gd name="T7" fmla="*/ 4 h 11"/>
                <a:gd name="T8" fmla="*/ 4 w 12"/>
                <a:gd name="T9" fmla="*/ 0 h 11"/>
                <a:gd name="T10" fmla="*/ 12 w 12"/>
                <a:gd name="T11" fmla="*/ 7 h 11"/>
                <a:gd name="T12" fmla="*/ 8 w 12"/>
                <a:gd name="T13" fmla="*/ 11 h 11"/>
                <a:gd name="T14" fmla="*/ 1 w 12"/>
                <a:gd name="T15" fmla="*/ 5 h 11"/>
                <a:gd name="T16" fmla="*/ 0 w 12"/>
                <a:gd name="T17" fmla="*/ 4 h 11"/>
                <a:gd name="T18" fmla="*/ 4 w 1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5" y="4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5" y="4"/>
                  </a:lnTo>
                  <a:close/>
                  <a:moveTo>
                    <a:pt x="4" y="0"/>
                  </a:moveTo>
                  <a:lnTo>
                    <a:pt x="12" y="7"/>
                  </a:lnTo>
                  <a:lnTo>
                    <a:pt x="8" y="11"/>
                  </a:lnTo>
                  <a:lnTo>
                    <a:pt x="1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833"/>
            <p:cNvSpPr>
              <a:spLocks/>
            </p:cNvSpPr>
            <p:nvPr/>
          </p:nvSpPr>
          <p:spPr bwMode="auto">
            <a:xfrm>
              <a:off x="6689726" y="4510088"/>
              <a:ext cx="26988" cy="42863"/>
            </a:xfrm>
            <a:custGeom>
              <a:avLst/>
              <a:gdLst>
                <a:gd name="T0" fmla="*/ 7 w 17"/>
                <a:gd name="T1" fmla="*/ 0 h 27"/>
                <a:gd name="T2" fmla="*/ 8 w 17"/>
                <a:gd name="T3" fmla="*/ 0 h 27"/>
                <a:gd name="T4" fmla="*/ 8 w 17"/>
                <a:gd name="T5" fmla="*/ 0 h 27"/>
                <a:gd name="T6" fmla="*/ 8 w 17"/>
                <a:gd name="T7" fmla="*/ 1 h 27"/>
                <a:gd name="T8" fmla="*/ 10 w 17"/>
                <a:gd name="T9" fmla="*/ 1 h 27"/>
                <a:gd name="T10" fmla="*/ 14 w 17"/>
                <a:gd name="T11" fmla="*/ 1 h 27"/>
                <a:gd name="T12" fmla="*/ 14 w 17"/>
                <a:gd name="T13" fmla="*/ 4 h 27"/>
                <a:gd name="T14" fmla="*/ 10 w 17"/>
                <a:gd name="T15" fmla="*/ 4 h 27"/>
                <a:gd name="T16" fmla="*/ 7 w 17"/>
                <a:gd name="T17" fmla="*/ 4 h 27"/>
                <a:gd name="T18" fmla="*/ 7 w 17"/>
                <a:gd name="T19" fmla="*/ 4 h 27"/>
                <a:gd name="T20" fmla="*/ 7 w 17"/>
                <a:gd name="T21" fmla="*/ 5 h 27"/>
                <a:gd name="T22" fmla="*/ 4 w 17"/>
                <a:gd name="T23" fmla="*/ 9 h 27"/>
                <a:gd name="T24" fmla="*/ 4 w 17"/>
                <a:gd name="T25" fmla="*/ 10 h 27"/>
                <a:gd name="T26" fmla="*/ 4 w 17"/>
                <a:gd name="T27" fmla="*/ 12 h 27"/>
                <a:gd name="T28" fmla="*/ 4 w 17"/>
                <a:gd name="T29" fmla="*/ 14 h 27"/>
                <a:gd name="T30" fmla="*/ 7 w 17"/>
                <a:gd name="T31" fmla="*/ 17 h 27"/>
                <a:gd name="T32" fmla="*/ 11 w 17"/>
                <a:gd name="T33" fmla="*/ 19 h 27"/>
                <a:gd name="T34" fmla="*/ 14 w 17"/>
                <a:gd name="T35" fmla="*/ 22 h 27"/>
                <a:gd name="T36" fmla="*/ 15 w 17"/>
                <a:gd name="T37" fmla="*/ 23 h 27"/>
                <a:gd name="T38" fmla="*/ 16 w 17"/>
                <a:gd name="T39" fmla="*/ 23 h 27"/>
                <a:gd name="T40" fmla="*/ 17 w 17"/>
                <a:gd name="T41" fmla="*/ 23 h 27"/>
                <a:gd name="T42" fmla="*/ 16 w 17"/>
                <a:gd name="T43" fmla="*/ 27 h 27"/>
                <a:gd name="T44" fmla="*/ 15 w 17"/>
                <a:gd name="T45" fmla="*/ 26 h 27"/>
                <a:gd name="T46" fmla="*/ 14 w 17"/>
                <a:gd name="T47" fmla="*/ 26 h 27"/>
                <a:gd name="T48" fmla="*/ 11 w 17"/>
                <a:gd name="T49" fmla="*/ 25 h 27"/>
                <a:gd name="T50" fmla="*/ 8 w 17"/>
                <a:gd name="T51" fmla="*/ 22 h 27"/>
                <a:gd name="T52" fmla="*/ 6 w 17"/>
                <a:gd name="T53" fmla="*/ 21 h 27"/>
                <a:gd name="T54" fmla="*/ 3 w 17"/>
                <a:gd name="T55" fmla="*/ 18 h 27"/>
                <a:gd name="T56" fmla="*/ 2 w 17"/>
                <a:gd name="T57" fmla="*/ 15 h 27"/>
                <a:gd name="T58" fmla="*/ 0 w 17"/>
                <a:gd name="T59" fmla="*/ 12 h 27"/>
                <a:gd name="T60" fmla="*/ 2 w 17"/>
                <a:gd name="T61" fmla="*/ 9 h 27"/>
                <a:gd name="T62" fmla="*/ 2 w 17"/>
                <a:gd name="T63" fmla="*/ 8 h 27"/>
                <a:gd name="T64" fmla="*/ 3 w 17"/>
                <a:gd name="T65" fmla="*/ 5 h 27"/>
                <a:gd name="T66" fmla="*/ 4 w 17"/>
                <a:gd name="T67" fmla="*/ 4 h 27"/>
                <a:gd name="T68" fmla="*/ 4 w 17"/>
                <a:gd name="T69" fmla="*/ 2 h 27"/>
                <a:gd name="T70" fmla="*/ 6 w 17"/>
                <a:gd name="T71" fmla="*/ 1 h 27"/>
                <a:gd name="T72" fmla="*/ 6 w 17"/>
                <a:gd name="T73" fmla="*/ 1 h 27"/>
                <a:gd name="T74" fmla="*/ 7 w 17"/>
                <a:gd name="T7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1" y="25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34"/>
            <p:cNvSpPr>
              <a:spLocks noEditPoints="1"/>
            </p:cNvSpPr>
            <p:nvPr/>
          </p:nvSpPr>
          <p:spPr bwMode="auto">
            <a:xfrm>
              <a:off x="6688138" y="4506913"/>
              <a:ext cx="31750" cy="49213"/>
            </a:xfrm>
            <a:custGeom>
              <a:avLst/>
              <a:gdLst>
                <a:gd name="T0" fmla="*/ 7 w 20"/>
                <a:gd name="T1" fmla="*/ 7 h 31"/>
                <a:gd name="T2" fmla="*/ 4 w 20"/>
                <a:gd name="T3" fmla="*/ 11 h 31"/>
                <a:gd name="T4" fmla="*/ 7 w 20"/>
                <a:gd name="T5" fmla="*/ 7 h 31"/>
                <a:gd name="T6" fmla="*/ 9 w 20"/>
                <a:gd name="T7" fmla="*/ 4 h 31"/>
                <a:gd name="T8" fmla="*/ 11 w 20"/>
                <a:gd name="T9" fmla="*/ 4 h 31"/>
                <a:gd name="T10" fmla="*/ 8 w 20"/>
                <a:gd name="T11" fmla="*/ 3 h 31"/>
                <a:gd name="T12" fmla="*/ 9 w 20"/>
                <a:gd name="T13" fmla="*/ 4 h 31"/>
                <a:gd name="T14" fmla="*/ 8 w 20"/>
                <a:gd name="T15" fmla="*/ 3 h 31"/>
                <a:gd name="T16" fmla="*/ 8 w 20"/>
                <a:gd name="T17" fmla="*/ 3 h 31"/>
                <a:gd name="T18" fmla="*/ 8 w 20"/>
                <a:gd name="T19" fmla="*/ 3 h 31"/>
                <a:gd name="T20" fmla="*/ 8 w 20"/>
                <a:gd name="T21" fmla="*/ 0 h 31"/>
                <a:gd name="T22" fmla="*/ 11 w 20"/>
                <a:gd name="T23" fmla="*/ 0 h 31"/>
                <a:gd name="T24" fmla="*/ 11 w 20"/>
                <a:gd name="T25" fmla="*/ 0 h 31"/>
                <a:gd name="T26" fmla="*/ 17 w 20"/>
                <a:gd name="T27" fmla="*/ 0 h 31"/>
                <a:gd name="T28" fmla="*/ 11 w 20"/>
                <a:gd name="T29" fmla="*/ 7 h 31"/>
                <a:gd name="T30" fmla="*/ 8 w 20"/>
                <a:gd name="T31" fmla="*/ 8 h 31"/>
                <a:gd name="T32" fmla="*/ 7 w 20"/>
                <a:gd name="T33" fmla="*/ 12 h 31"/>
                <a:gd name="T34" fmla="*/ 7 w 20"/>
                <a:gd name="T35" fmla="*/ 14 h 31"/>
                <a:gd name="T36" fmla="*/ 8 w 20"/>
                <a:gd name="T37" fmla="*/ 17 h 31"/>
                <a:gd name="T38" fmla="*/ 12 w 20"/>
                <a:gd name="T39" fmla="*/ 21 h 31"/>
                <a:gd name="T40" fmla="*/ 17 w 20"/>
                <a:gd name="T41" fmla="*/ 24 h 31"/>
                <a:gd name="T42" fmla="*/ 18 w 20"/>
                <a:gd name="T43" fmla="*/ 24 h 31"/>
                <a:gd name="T44" fmla="*/ 20 w 20"/>
                <a:gd name="T45" fmla="*/ 25 h 31"/>
                <a:gd name="T46" fmla="*/ 18 w 20"/>
                <a:gd name="T47" fmla="*/ 31 h 31"/>
                <a:gd name="T48" fmla="*/ 16 w 20"/>
                <a:gd name="T49" fmla="*/ 29 h 31"/>
                <a:gd name="T50" fmla="*/ 12 w 20"/>
                <a:gd name="T51" fmla="*/ 28 h 31"/>
                <a:gd name="T52" fmla="*/ 9 w 20"/>
                <a:gd name="T53" fmla="*/ 24 h 31"/>
                <a:gd name="T54" fmla="*/ 5 w 20"/>
                <a:gd name="T55" fmla="*/ 24 h 31"/>
                <a:gd name="T56" fmla="*/ 1 w 20"/>
                <a:gd name="T57" fmla="*/ 17 h 31"/>
                <a:gd name="T58" fmla="*/ 0 w 20"/>
                <a:gd name="T59" fmla="*/ 11 h 31"/>
                <a:gd name="T60" fmla="*/ 3 w 20"/>
                <a:gd name="T61" fmla="*/ 6 h 31"/>
                <a:gd name="T62" fmla="*/ 4 w 20"/>
                <a:gd name="T63" fmla="*/ 3 h 31"/>
                <a:gd name="T64" fmla="*/ 4 w 20"/>
                <a:gd name="T65" fmla="*/ 3 h 31"/>
                <a:gd name="T66" fmla="*/ 5 w 20"/>
                <a:gd name="T67" fmla="*/ 2 h 31"/>
                <a:gd name="T68" fmla="*/ 8 w 20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31">
                  <a:moveTo>
                    <a:pt x="7" y="6"/>
                  </a:moveTo>
                  <a:lnTo>
                    <a:pt x="7" y="7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6"/>
                  </a:lnTo>
                  <a:close/>
                  <a:moveTo>
                    <a:pt x="9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9" y="4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2" y="28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835"/>
            <p:cNvSpPr>
              <a:spLocks/>
            </p:cNvSpPr>
            <p:nvPr/>
          </p:nvSpPr>
          <p:spPr bwMode="auto">
            <a:xfrm>
              <a:off x="6716713" y="4503738"/>
              <a:ext cx="31750" cy="34925"/>
            </a:xfrm>
            <a:custGeom>
              <a:avLst/>
              <a:gdLst>
                <a:gd name="T0" fmla="*/ 15 w 20"/>
                <a:gd name="T1" fmla="*/ 0 h 22"/>
                <a:gd name="T2" fmla="*/ 16 w 20"/>
                <a:gd name="T3" fmla="*/ 0 h 22"/>
                <a:gd name="T4" fmla="*/ 17 w 20"/>
                <a:gd name="T5" fmla="*/ 0 h 22"/>
                <a:gd name="T6" fmla="*/ 19 w 20"/>
                <a:gd name="T7" fmla="*/ 1 h 22"/>
                <a:gd name="T8" fmla="*/ 20 w 20"/>
                <a:gd name="T9" fmla="*/ 4 h 22"/>
                <a:gd name="T10" fmla="*/ 19 w 20"/>
                <a:gd name="T11" fmla="*/ 4 h 22"/>
                <a:gd name="T12" fmla="*/ 19 w 20"/>
                <a:gd name="T13" fmla="*/ 8 h 22"/>
                <a:gd name="T14" fmla="*/ 19 w 20"/>
                <a:gd name="T15" fmla="*/ 9 h 22"/>
                <a:gd name="T16" fmla="*/ 19 w 20"/>
                <a:gd name="T17" fmla="*/ 10 h 22"/>
                <a:gd name="T18" fmla="*/ 19 w 20"/>
                <a:gd name="T19" fmla="*/ 10 h 22"/>
                <a:gd name="T20" fmla="*/ 16 w 20"/>
                <a:gd name="T21" fmla="*/ 12 h 22"/>
                <a:gd name="T22" fmla="*/ 16 w 20"/>
                <a:gd name="T23" fmla="*/ 12 h 22"/>
                <a:gd name="T24" fmla="*/ 16 w 20"/>
                <a:gd name="T25" fmla="*/ 9 h 22"/>
                <a:gd name="T26" fmla="*/ 16 w 20"/>
                <a:gd name="T27" fmla="*/ 8 h 22"/>
                <a:gd name="T28" fmla="*/ 16 w 20"/>
                <a:gd name="T29" fmla="*/ 4 h 22"/>
                <a:gd name="T30" fmla="*/ 16 w 20"/>
                <a:gd name="T31" fmla="*/ 4 h 22"/>
                <a:gd name="T32" fmla="*/ 16 w 20"/>
                <a:gd name="T33" fmla="*/ 4 h 22"/>
                <a:gd name="T34" fmla="*/ 16 w 20"/>
                <a:gd name="T35" fmla="*/ 2 h 22"/>
                <a:gd name="T36" fmla="*/ 15 w 20"/>
                <a:gd name="T37" fmla="*/ 2 h 22"/>
                <a:gd name="T38" fmla="*/ 12 w 20"/>
                <a:gd name="T39" fmla="*/ 2 h 22"/>
                <a:gd name="T40" fmla="*/ 8 w 20"/>
                <a:gd name="T41" fmla="*/ 5 h 22"/>
                <a:gd name="T42" fmla="*/ 4 w 20"/>
                <a:gd name="T43" fmla="*/ 8 h 22"/>
                <a:gd name="T44" fmla="*/ 4 w 20"/>
                <a:gd name="T45" fmla="*/ 9 h 22"/>
                <a:gd name="T46" fmla="*/ 3 w 20"/>
                <a:gd name="T47" fmla="*/ 10 h 22"/>
                <a:gd name="T48" fmla="*/ 4 w 20"/>
                <a:gd name="T49" fmla="*/ 12 h 22"/>
                <a:gd name="T50" fmla="*/ 6 w 20"/>
                <a:gd name="T51" fmla="*/ 14 h 22"/>
                <a:gd name="T52" fmla="*/ 8 w 20"/>
                <a:gd name="T53" fmla="*/ 17 h 22"/>
                <a:gd name="T54" fmla="*/ 10 w 20"/>
                <a:gd name="T55" fmla="*/ 18 h 22"/>
                <a:gd name="T56" fmla="*/ 12 w 20"/>
                <a:gd name="T57" fmla="*/ 19 h 22"/>
                <a:gd name="T58" fmla="*/ 12 w 20"/>
                <a:gd name="T59" fmla="*/ 19 h 22"/>
                <a:gd name="T60" fmla="*/ 12 w 20"/>
                <a:gd name="T61" fmla="*/ 19 h 22"/>
                <a:gd name="T62" fmla="*/ 11 w 20"/>
                <a:gd name="T63" fmla="*/ 22 h 22"/>
                <a:gd name="T64" fmla="*/ 11 w 20"/>
                <a:gd name="T65" fmla="*/ 22 h 22"/>
                <a:gd name="T66" fmla="*/ 8 w 20"/>
                <a:gd name="T67" fmla="*/ 21 h 22"/>
                <a:gd name="T68" fmla="*/ 6 w 20"/>
                <a:gd name="T69" fmla="*/ 19 h 22"/>
                <a:gd name="T70" fmla="*/ 3 w 20"/>
                <a:gd name="T71" fmla="*/ 17 h 22"/>
                <a:gd name="T72" fmla="*/ 2 w 20"/>
                <a:gd name="T73" fmla="*/ 13 h 22"/>
                <a:gd name="T74" fmla="*/ 0 w 20"/>
                <a:gd name="T75" fmla="*/ 10 h 22"/>
                <a:gd name="T76" fmla="*/ 0 w 20"/>
                <a:gd name="T77" fmla="*/ 8 h 22"/>
                <a:gd name="T78" fmla="*/ 3 w 20"/>
                <a:gd name="T79" fmla="*/ 5 h 22"/>
                <a:gd name="T80" fmla="*/ 7 w 20"/>
                <a:gd name="T81" fmla="*/ 2 h 22"/>
                <a:gd name="T82" fmla="*/ 11 w 20"/>
                <a:gd name="T83" fmla="*/ 0 h 22"/>
                <a:gd name="T84" fmla="*/ 15 w 20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22">
                  <a:moveTo>
                    <a:pt x="15" y="0"/>
                  </a:move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5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836"/>
            <p:cNvSpPr>
              <a:spLocks noEditPoints="1"/>
            </p:cNvSpPr>
            <p:nvPr/>
          </p:nvSpPr>
          <p:spPr bwMode="auto">
            <a:xfrm>
              <a:off x="6715126" y="4500563"/>
              <a:ext cx="34925" cy="46038"/>
            </a:xfrm>
            <a:custGeom>
              <a:avLst/>
              <a:gdLst>
                <a:gd name="T0" fmla="*/ 8 w 22"/>
                <a:gd name="T1" fmla="*/ 20 h 29"/>
                <a:gd name="T2" fmla="*/ 8 w 22"/>
                <a:gd name="T3" fmla="*/ 20 h 29"/>
                <a:gd name="T4" fmla="*/ 3 w 22"/>
                <a:gd name="T5" fmla="*/ 12 h 29"/>
                <a:gd name="T6" fmla="*/ 3 w 22"/>
                <a:gd name="T7" fmla="*/ 12 h 29"/>
                <a:gd name="T8" fmla="*/ 3 w 22"/>
                <a:gd name="T9" fmla="*/ 12 h 29"/>
                <a:gd name="T10" fmla="*/ 3 w 22"/>
                <a:gd name="T11" fmla="*/ 10 h 29"/>
                <a:gd name="T12" fmla="*/ 3 w 22"/>
                <a:gd name="T13" fmla="*/ 12 h 29"/>
                <a:gd name="T14" fmla="*/ 3 w 22"/>
                <a:gd name="T15" fmla="*/ 10 h 29"/>
                <a:gd name="T16" fmla="*/ 18 w 22"/>
                <a:gd name="T17" fmla="*/ 6 h 29"/>
                <a:gd name="T18" fmla="*/ 18 w 22"/>
                <a:gd name="T19" fmla="*/ 6 h 29"/>
                <a:gd name="T20" fmla="*/ 16 w 22"/>
                <a:gd name="T21" fmla="*/ 0 h 29"/>
                <a:gd name="T22" fmla="*/ 20 w 22"/>
                <a:gd name="T23" fmla="*/ 0 h 29"/>
                <a:gd name="T24" fmla="*/ 22 w 22"/>
                <a:gd name="T25" fmla="*/ 6 h 29"/>
                <a:gd name="T26" fmla="*/ 22 w 22"/>
                <a:gd name="T27" fmla="*/ 7 h 29"/>
                <a:gd name="T28" fmla="*/ 21 w 22"/>
                <a:gd name="T29" fmla="*/ 11 h 29"/>
                <a:gd name="T30" fmla="*/ 22 w 22"/>
                <a:gd name="T31" fmla="*/ 12 h 29"/>
                <a:gd name="T32" fmla="*/ 22 w 22"/>
                <a:gd name="T33" fmla="*/ 14 h 29"/>
                <a:gd name="T34" fmla="*/ 16 w 22"/>
                <a:gd name="T35" fmla="*/ 14 h 29"/>
                <a:gd name="T36" fmla="*/ 16 w 22"/>
                <a:gd name="T37" fmla="*/ 12 h 29"/>
                <a:gd name="T38" fmla="*/ 16 w 22"/>
                <a:gd name="T39" fmla="*/ 6 h 29"/>
                <a:gd name="T40" fmla="*/ 13 w 22"/>
                <a:gd name="T41" fmla="*/ 7 h 29"/>
                <a:gd name="T42" fmla="*/ 7 w 22"/>
                <a:gd name="T43" fmla="*/ 10 h 29"/>
                <a:gd name="T44" fmla="*/ 7 w 22"/>
                <a:gd name="T45" fmla="*/ 12 h 29"/>
                <a:gd name="T46" fmla="*/ 7 w 22"/>
                <a:gd name="T47" fmla="*/ 14 h 29"/>
                <a:gd name="T48" fmla="*/ 9 w 22"/>
                <a:gd name="T49" fmla="*/ 18 h 29"/>
                <a:gd name="T50" fmla="*/ 15 w 22"/>
                <a:gd name="T51" fmla="*/ 20 h 29"/>
                <a:gd name="T52" fmla="*/ 11 w 22"/>
                <a:gd name="T53" fmla="*/ 29 h 29"/>
                <a:gd name="T54" fmla="*/ 9 w 22"/>
                <a:gd name="T55" fmla="*/ 25 h 29"/>
                <a:gd name="T56" fmla="*/ 5 w 22"/>
                <a:gd name="T57" fmla="*/ 23 h 29"/>
                <a:gd name="T58" fmla="*/ 1 w 22"/>
                <a:gd name="T59" fmla="*/ 16 h 29"/>
                <a:gd name="T60" fmla="*/ 0 w 22"/>
                <a:gd name="T61" fmla="*/ 12 h 29"/>
                <a:gd name="T62" fmla="*/ 0 w 22"/>
                <a:gd name="T63" fmla="*/ 8 h 29"/>
                <a:gd name="T64" fmla="*/ 7 w 22"/>
                <a:gd name="T65" fmla="*/ 3 h 29"/>
                <a:gd name="T66" fmla="*/ 16 w 22"/>
                <a:gd name="T6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9">
                  <a:moveTo>
                    <a:pt x="5" y="18"/>
                  </a:moveTo>
                  <a:lnTo>
                    <a:pt x="8" y="20"/>
                  </a:lnTo>
                  <a:lnTo>
                    <a:pt x="11" y="21"/>
                  </a:lnTo>
                  <a:lnTo>
                    <a:pt x="8" y="20"/>
                  </a:lnTo>
                  <a:lnTo>
                    <a:pt x="5" y="18"/>
                  </a:lnTo>
                  <a:close/>
                  <a:moveTo>
                    <a:pt x="3" y="12"/>
                  </a:moveTo>
                  <a:lnTo>
                    <a:pt x="1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3" y="12"/>
                  </a:lnTo>
                  <a:close/>
                  <a:moveTo>
                    <a:pt x="4" y="8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4" y="8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16" y="0"/>
                  </a:moveTo>
                  <a:lnTo>
                    <a:pt x="17" y="0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2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1" y="29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6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837"/>
            <p:cNvSpPr>
              <a:spLocks noChangeArrowheads="1"/>
            </p:cNvSpPr>
            <p:nvPr/>
          </p:nvSpPr>
          <p:spPr bwMode="auto">
            <a:xfrm>
              <a:off x="6705601" y="4594225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38"/>
            <p:cNvSpPr>
              <a:spLocks noEditPoints="1"/>
            </p:cNvSpPr>
            <p:nvPr/>
          </p:nvSpPr>
          <p:spPr bwMode="auto">
            <a:xfrm>
              <a:off x="6702426" y="4592638"/>
              <a:ext cx="11113" cy="11113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3 h 7"/>
                <a:gd name="T4" fmla="*/ 4 w 7"/>
                <a:gd name="T5" fmla="*/ 3 h 7"/>
                <a:gd name="T6" fmla="*/ 4 w 7"/>
                <a:gd name="T7" fmla="*/ 3 h 7"/>
                <a:gd name="T8" fmla="*/ 3 w 7"/>
                <a:gd name="T9" fmla="*/ 3 h 7"/>
                <a:gd name="T10" fmla="*/ 0 w 7"/>
                <a:gd name="T11" fmla="*/ 0 h 7"/>
                <a:gd name="T12" fmla="*/ 7 w 7"/>
                <a:gd name="T13" fmla="*/ 0 h 7"/>
                <a:gd name="T14" fmla="*/ 7 w 7"/>
                <a:gd name="T15" fmla="*/ 7 h 7"/>
                <a:gd name="T16" fmla="*/ 0 w 7"/>
                <a:gd name="T17" fmla="*/ 7 h 7"/>
                <a:gd name="T18" fmla="*/ 0 w 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3"/>
                  </a:move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839"/>
            <p:cNvSpPr>
              <a:spLocks noChangeArrowheads="1"/>
            </p:cNvSpPr>
            <p:nvPr/>
          </p:nvSpPr>
          <p:spPr bwMode="auto">
            <a:xfrm>
              <a:off x="6750051" y="4686300"/>
              <a:ext cx="63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840"/>
            <p:cNvSpPr>
              <a:spLocks noChangeArrowheads="1"/>
            </p:cNvSpPr>
            <p:nvPr/>
          </p:nvSpPr>
          <p:spPr bwMode="auto">
            <a:xfrm>
              <a:off x="6748463" y="4684713"/>
              <a:ext cx="11113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41"/>
            <p:cNvSpPr>
              <a:spLocks noEditPoints="1"/>
            </p:cNvSpPr>
            <p:nvPr/>
          </p:nvSpPr>
          <p:spPr bwMode="auto">
            <a:xfrm>
              <a:off x="6689726" y="4700588"/>
              <a:ext cx="103188" cy="133350"/>
            </a:xfrm>
            <a:custGeom>
              <a:avLst/>
              <a:gdLst>
                <a:gd name="T0" fmla="*/ 41 w 65"/>
                <a:gd name="T1" fmla="*/ 3 h 84"/>
                <a:gd name="T2" fmla="*/ 28 w 65"/>
                <a:gd name="T3" fmla="*/ 5 h 84"/>
                <a:gd name="T4" fmla="*/ 16 w 65"/>
                <a:gd name="T5" fmla="*/ 11 h 84"/>
                <a:gd name="T6" fmla="*/ 10 w 65"/>
                <a:gd name="T7" fmla="*/ 16 h 84"/>
                <a:gd name="T8" fmla="*/ 6 w 65"/>
                <a:gd name="T9" fmla="*/ 24 h 84"/>
                <a:gd name="T10" fmla="*/ 4 w 65"/>
                <a:gd name="T11" fmla="*/ 34 h 84"/>
                <a:gd name="T12" fmla="*/ 6 w 65"/>
                <a:gd name="T13" fmla="*/ 50 h 84"/>
                <a:gd name="T14" fmla="*/ 12 w 65"/>
                <a:gd name="T15" fmla="*/ 66 h 84"/>
                <a:gd name="T16" fmla="*/ 15 w 65"/>
                <a:gd name="T17" fmla="*/ 71 h 84"/>
                <a:gd name="T18" fmla="*/ 17 w 65"/>
                <a:gd name="T19" fmla="*/ 75 h 84"/>
                <a:gd name="T20" fmla="*/ 21 w 65"/>
                <a:gd name="T21" fmla="*/ 79 h 84"/>
                <a:gd name="T22" fmla="*/ 25 w 65"/>
                <a:gd name="T23" fmla="*/ 80 h 84"/>
                <a:gd name="T24" fmla="*/ 28 w 65"/>
                <a:gd name="T25" fmla="*/ 81 h 84"/>
                <a:gd name="T26" fmla="*/ 32 w 65"/>
                <a:gd name="T27" fmla="*/ 80 h 84"/>
                <a:gd name="T28" fmla="*/ 42 w 65"/>
                <a:gd name="T29" fmla="*/ 73 h 84"/>
                <a:gd name="T30" fmla="*/ 53 w 65"/>
                <a:gd name="T31" fmla="*/ 66 h 84"/>
                <a:gd name="T32" fmla="*/ 59 w 65"/>
                <a:gd name="T33" fmla="*/ 55 h 84"/>
                <a:gd name="T34" fmla="*/ 62 w 65"/>
                <a:gd name="T35" fmla="*/ 42 h 84"/>
                <a:gd name="T36" fmla="*/ 61 w 65"/>
                <a:gd name="T37" fmla="*/ 26 h 84"/>
                <a:gd name="T38" fmla="*/ 57 w 65"/>
                <a:gd name="T39" fmla="*/ 15 h 84"/>
                <a:gd name="T40" fmla="*/ 54 w 65"/>
                <a:gd name="T41" fmla="*/ 9 h 84"/>
                <a:gd name="T42" fmla="*/ 50 w 65"/>
                <a:gd name="T43" fmla="*/ 5 h 84"/>
                <a:gd name="T44" fmla="*/ 46 w 65"/>
                <a:gd name="T45" fmla="*/ 4 h 84"/>
                <a:gd name="T46" fmla="*/ 41 w 65"/>
                <a:gd name="T47" fmla="*/ 3 h 84"/>
                <a:gd name="T48" fmla="*/ 41 w 65"/>
                <a:gd name="T49" fmla="*/ 3 h 84"/>
                <a:gd name="T50" fmla="*/ 41 w 65"/>
                <a:gd name="T51" fmla="*/ 0 h 84"/>
                <a:gd name="T52" fmla="*/ 45 w 65"/>
                <a:gd name="T53" fmla="*/ 0 h 84"/>
                <a:gd name="T54" fmla="*/ 50 w 65"/>
                <a:gd name="T55" fmla="*/ 3 h 84"/>
                <a:gd name="T56" fmla="*/ 54 w 65"/>
                <a:gd name="T57" fmla="*/ 5 h 84"/>
                <a:gd name="T58" fmla="*/ 57 w 65"/>
                <a:gd name="T59" fmla="*/ 8 h 84"/>
                <a:gd name="T60" fmla="*/ 59 w 65"/>
                <a:gd name="T61" fmla="*/ 13 h 84"/>
                <a:gd name="T62" fmla="*/ 63 w 65"/>
                <a:gd name="T63" fmla="*/ 26 h 84"/>
                <a:gd name="T64" fmla="*/ 65 w 65"/>
                <a:gd name="T65" fmla="*/ 42 h 84"/>
                <a:gd name="T66" fmla="*/ 63 w 65"/>
                <a:gd name="T67" fmla="*/ 54 h 84"/>
                <a:gd name="T68" fmla="*/ 58 w 65"/>
                <a:gd name="T69" fmla="*/ 64 h 84"/>
                <a:gd name="T70" fmla="*/ 50 w 65"/>
                <a:gd name="T71" fmla="*/ 72 h 84"/>
                <a:gd name="T72" fmla="*/ 42 w 65"/>
                <a:gd name="T73" fmla="*/ 79 h 84"/>
                <a:gd name="T74" fmla="*/ 33 w 65"/>
                <a:gd name="T75" fmla="*/ 83 h 84"/>
                <a:gd name="T76" fmla="*/ 31 w 65"/>
                <a:gd name="T77" fmla="*/ 84 h 84"/>
                <a:gd name="T78" fmla="*/ 28 w 65"/>
                <a:gd name="T79" fmla="*/ 84 h 84"/>
                <a:gd name="T80" fmla="*/ 28 w 65"/>
                <a:gd name="T81" fmla="*/ 84 h 84"/>
                <a:gd name="T82" fmla="*/ 24 w 65"/>
                <a:gd name="T83" fmla="*/ 84 h 84"/>
                <a:gd name="T84" fmla="*/ 20 w 65"/>
                <a:gd name="T85" fmla="*/ 81 h 84"/>
                <a:gd name="T86" fmla="*/ 16 w 65"/>
                <a:gd name="T87" fmla="*/ 77 h 84"/>
                <a:gd name="T88" fmla="*/ 12 w 65"/>
                <a:gd name="T89" fmla="*/ 72 h 84"/>
                <a:gd name="T90" fmla="*/ 10 w 65"/>
                <a:gd name="T91" fmla="*/ 67 h 84"/>
                <a:gd name="T92" fmla="*/ 3 w 65"/>
                <a:gd name="T93" fmla="*/ 50 h 84"/>
                <a:gd name="T94" fmla="*/ 0 w 65"/>
                <a:gd name="T95" fmla="*/ 34 h 84"/>
                <a:gd name="T96" fmla="*/ 3 w 65"/>
                <a:gd name="T97" fmla="*/ 21 h 84"/>
                <a:gd name="T98" fmla="*/ 10 w 65"/>
                <a:gd name="T99" fmla="*/ 12 h 84"/>
                <a:gd name="T100" fmla="*/ 19 w 65"/>
                <a:gd name="T101" fmla="*/ 5 h 84"/>
                <a:gd name="T102" fmla="*/ 29 w 65"/>
                <a:gd name="T103" fmla="*/ 1 h 84"/>
                <a:gd name="T104" fmla="*/ 41 w 65"/>
                <a:gd name="T10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" h="84">
                  <a:moveTo>
                    <a:pt x="41" y="3"/>
                  </a:moveTo>
                  <a:lnTo>
                    <a:pt x="28" y="5"/>
                  </a:lnTo>
                  <a:lnTo>
                    <a:pt x="16" y="11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6" y="50"/>
                  </a:lnTo>
                  <a:lnTo>
                    <a:pt x="12" y="66"/>
                  </a:lnTo>
                  <a:lnTo>
                    <a:pt x="15" y="71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5" y="80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42" y="73"/>
                  </a:lnTo>
                  <a:lnTo>
                    <a:pt x="53" y="66"/>
                  </a:lnTo>
                  <a:lnTo>
                    <a:pt x="59" y="55"/>
                  </a:lnTo>
                  <a:lnTo>
                    <a:pt x="62" y="42"/>
                  </a:lnTo>
                  <a:lnTo>
                    <a:pt x="61" y="26"/>
                  </a:lnTo>
                  <a:lnTo>
                    <a:pt x="57" y="15"/>
                  </a:lnTo>
                  <a:lnTo>
                    <a:pt x="54" y="9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1" y="3"/>
                  </a:lnTo>
                  <a:lnTo>
                    <a:pt x="41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9" y="13"/>
                  </a:lnTo>
                  <a:lnTo>
                    <a:pt x="63" y="26"/>
                  </a:lnTo>
                  <a:lnTo>
                    <a:pt x="65" y="42"/>
                  </a:lnTo>
                  <a:lnTo>
                    <a:pt x="63" y="54"/>
                  </a:lnTo>
                  <a:lnTo>
                    <a:pt x="58" y="64"/>
                  </a:lnTo>
                  <a:lnTo>
                    <a:pt x="50" y="72"/>
                  </a:lnTo>
                  <a:lnTo>
                    <a:pt x="42" y="79"/>
                  </a:lnTo>
                  <a:lnTo>
                    <a:pt x="33" y="83"/>
                  </a:lnTo>
                  <a:lnTo>
                    <a:pt x="31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4" y="84"/>
                  </a:lnTo>
                  <a:lnTo>
                    <a:pt x="20" y="81"/>
                  </a:lnTo>
                  <a:lnTo>
                    <a:pt x="16" y="77"/>
                  </a:lnTo>
                  <a:lnTo>
                    <a:pt x="12" y="72"/>
                  </a:lnTo>
                  <a:lnTo>
                    <a:pt x="10" y="67"/>
                  </a:lnTo>
                  <a:lnTo>
                    <a:pt x="3" y="50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2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42"/>
            <p:cNvSpPr>
              <a:spLocks noEditPoints="1"/>
            </p:cNvSpPr>
            <p:nvPr/>
          </p:nvSpPr>
          <p:spPr bwMode="auto">
            <a:xfrm>
              <a:off x="6688138" y="4699000"/>
              <a:ext cx="106363" cy="139700"/>
            </a:xfrm>
            <a:custGeom>
              <a:avLst/>
              <a:gdLst>
                <a:gd name="T0" fmla="*/ 29 w 67"/>
                <a:gd name="T1" fmla="*/ 84 h 88"/>
                <a:gd name="T2" fmla="*/ 29 w 67"/>
                <a:gd name="T3" fmla="*/ 84 h 88"/>
                <a:gd name="T4" fmla="*/ 29 w 67"/>
                <a:gd name="T5" fmla="*/ 84 h 88"/>
                <a:gd name="T6" fmla="*/ 12 w 67"/>
                <a:gd name="T7" fmla="*/ 67 h 88"/>
                <a:gd name="T8" fmla="*/ 12 w 67"/>
                <a:gd name="T9" fmla="*/ 67 h 88"/>
                <a:gd name="T10" fmla="*/ 62 w 67"/>
                <a:gd name="T11" fmla="*/ 56 h 88"/>
                <a:gd name="T12" fmla="*/ 51 w 67"/>
                <a:gd name="T13" fmla="*/ 72 h 88"/>
                <a:gd name="T14" fmla="*/ 34 w 67"/>
                <a:gd name="T15" fmla="*/ 82 h 88"/>
                <a:gd name="T16" fmla="*/ 34 w 67"/>
                <a:gd name="T17" fmla="*/ 82 h 88"/>
                <a:gd name="T18" fmla="*/ 51 w 67"/>
                <a:gd name="T19" fmla="*/ 72 h 88"/>
                <a:gd name="T20" fmla="*/ 62 w 67"/>
                <a:gd name="T21" fmla="*/ 56 h 88"/>
                <a:gd name="T22" fmla="*/ 4 w 67"/>
                <a:gd name="T23" fmla="*/ 29 h 88"/>
                <a:gd name="T24" fmla="*/ 3 w 67"/>
                <a:gd name="T25" fmla="*/ 35 h 88"/>
                <a:gd name="T26" fmla="*/ 4 w 67"/>
                <a:gd name="T27" fmla="*/ 29 h 88"/>
                <a:gd name="T28" fmla="*/ 64 w 67"/>
                <a:gd name="T29" fmla="*/ 43 h 88"/>
                <a:gd name="T30" fmla="*/ 63 w 67"/>
                <a:gd name="T31" fmla="*/ 29 h 88"/>
                <a:gd name="T32" fmla="*/ 16 w 67"/>
                <a:gd name="T33" fmla="*/ 10 h 88"/>
                <a:gd name="T34" fmla="*/ 16 w 67"/>
                <a:gd name="T35" fmla="*/ 10 h 88"/>
                <a:gd name="T36" fmla="*/ 55 w 67"/>
                <a:gd name="T37" fmla="*/ 9 h 88"/>
                <a:gd name="T38" fmla="*/ 55 w 67"/>
                <a:gd name="T39" fmla="*/ 9 h 88"/>
                <a:gd name="T40" fmla="*/ 42 w 67"/>
                <a:gd name="T41" fmla="*/ 5 h 88"/>
                <a:gd name="T42" fmla="*/ 18 w 67"/>
                <a:gd name="T43" fmla="*/ 13 h 88"/>
                <a:gd name="T44" fmla="*/ 8 w 67"/>
                <a:gd name="T45" fmla="*/ 26 h 88"/>
                <a:gd name="T46" fmla="*/ 7 w 67"/>
                <a:gd name="T47" fmla="*/ 35 h 88"/>
                <a:gd name="T48" fmla="*/ 15 w 67"/>
                <a:gd name="T49" fmla="*/ 65 h 88"/>
                <a:gd name="T50" fmla="*/ 20 w 67"/>
                <a:gd name="T51" fmla="*/ 74 h 88"/>
                <a:gd name="T52" fmla="*/ 26 w 67"/>
                <a:gd name="T53" fmla="*/ 80 h 88"/>
                <a:gd name="T54" fmla="*/ 29 w 67"/>
                <a:gd name="T55" fmla="*/ 81 h 88"/>
                <a:gd name="T56" fmla="*/ 30 w 67"/>
                <a:gd name="T57" fmla="*/ 81 h 88"/>
                <a:gd name="T58" fmla="*/ 43 w 67"/>
                <a:gd name="T59" fmla="*/ 74 h 88"/>
                <a:gd name="T60" fmla="*/ 59 w 67"/>
                <a:gd name="T61" fmla="*/ 56 h 88"/>
                <a:gd name="T62" fmla="*/ 62 w 67"/>
                <a:gd name="T63" fmla="*/ 43 h 88"/>
                <a:gd name="T64" fmla="*/ 56 w 67"/>
                <a:gd name="T65" fmla="*/ 16 h 88"/>
                <a:gd name="T66" fmla="*/ 50 w 67"/>
                <a:gd name="T67" fmla="*/ 8 h 88"/>
                <a:gd name="T68" fmla="*/ 42 w 67"/>
                <a:gd name="T69" fmla="*/ 5 h 88"/>
                <a:gd name="T70" fmla="*/ 55 w 67"/>
                <a:gd name="T71" fmla="*/ 9 h 88"/>
                <a:gd name="T72" fmla="*/ 51 w 67"/>
                <a:gd name="T73" fmla="*/ 5 h 88"/>
                <a:gd name="T74" fmla="*/ 42 w 67"/>
                <a:gd name="T75" fmla="*/ 2 h 88"/>
                <a:gd name="T76" fmla="*/ 42 w 67"/>
                <a:gd name="T77" fmla="*/ 2 h 88"/>
                <a:gd name="T78" fmla="*/ 47 w 67"/>
                <a:gd name="T79" fmla="*/ 4 h 88"/>
                <a:gd name="T80" fmla="*/ 47 w 67"/>
                <a:gd name="T81" fmla="*/ 4 h 88"/>
                <a:gd name="T82" fmla="*/ 42 w 67"/>
                <a:gd name="T83" fmla="*/ 2 h 88"/>
                <a:gd name="T84" fmla="*/ 47 w 67"/>
                <a:gd name="T85" fmla="*/ 0 h 88"/>
                <a:gd name="T86" fmla="*/ 56 w 67"/>
                <a:gd name="T87" fmla="*/ 5 h 88"/>
                <a:gd name="T88" fmla="*/ 62 w 67"/>
                <a:gd name="T89" fmla="*/ 13 h 88"/>
                <a:gd name="T90" fmla="*/ 67 w 67"/>
                <a:gd name="T91" fmla="*/ 43 h 88"/>
                <a:gd name="T92" fmla="*/ 60 w 67"/>
                <a:gd name="T93" fmla="*/ 67 h 88"/>
                <a:gd name="T94" fmla="*/ 45 w 67"/>
                <a:gd name="T95" fmla="*/ 81 h 88"/>
                <a:gd name="T96" fmla="*/ 33 w 67"/>
                <a:gd name="T97" fmla="*/ 86 h 88"/>
                <a:gd name="T98" fmla="*/ 29 w 67"/>
                <a:gd name="T99" fmla="*/ 88 h 88"/>
                <a:gd name="T100" fmla="*/ 29 w 67"/>
                <a:gd name="T101" fmla="*/ 88 h 88"/>
                <a:gd name="T102" fmla="*/ 20 w 67"/>
                <a:gd name="T103" fmla="*/ 84 h 88"/>
                <a:gd name="T104" fmla="*/ 12 w 67"/>
                <a:gd name="T105" fmla="*/ 74 h 88"/>
                <a:gd name="T106" fmla="*/ 3 w 67"/>
                <a:gd name="T107" fmla="*/ 51 h 88"/>
                <a:gd name="T108" fmla="*/ 3 w 67"/>
                <a:gd name="T109" fmla="*/ 22 h 88"/>
                <a:gd name="T110" fmla="*/ 20 w 67"/>
                <a:gd name="T111" fmla="*/ 5 h 88"/>
                <a:gd name="T112" fmla="*/ 41 w 67"/>
                <a:gd name="T1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" h="88">
                  <a:moveTo>
                    <a:pt x="29" y="84"/>
                  </a:moveTo>
                  <a:lnTo>
                    <a:pt x="29" y="84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9" y="84"/>
                  </a:lnTo>
                  <a:close/>
                  <a:moveTo>
                    <a:pt x="8" y="57"/>
                  </a:moveTo>
                  <a:lnTo>
                    <a:pt x="12" y="67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8" y="57"/>
                  </a:lnTo>
                  <a:close/>
                  <a:moveTo>
                    <a:pt x="62" y="56"/>
                  </a:moveTo>
                  <a:lnTo>
                    <a:pt x="58" y="64"/>
                  </a:lnTo>
                  <a:lnTo>
                    <a:pt x="51" y="72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42" y="78"/>
                  </a:lnTo>
                  <a:lnTo>
                    <a:pt x="51" y="72"/>
                  </a:lnTo>
                  <a:lnTo>
                    <a:pt x="58" y="64"/>
                  </a:lnTo>
                  <a:lnTo>
                    <a:pt x="62" y="56"/>
                  </a:lnTo>
                  <a:close/>
                  <a:moveTo>
                    <a:pt x="4" y="29"/>
                  </a:moveTo>
                  <a:lnTo>
                    <a:pt x="4" y="29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4" y="29"/>
                  </a:lnTo>
                  <a:close/>
                  <a:moveTo>
                    <a:pt x="63" y="29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16" y="10"/>
                  </a:moveTo>
                  <a:lnTo>
                    <a:pt x="17" y="12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55" y="9"/>
                  </a:moveTo>
                  <a:lnTo>
                    <a:pt x="59" y="14"/>
                  </a:lnTo>
                  <a:lnTo>
                    <a:pt x="55" y="9"/>
                  </a:lnTo>
                  <a:lnTo>
                    <a:pt x="55" y="9"/>
                  </a:lnTo>
                  <a:close/>
                  <a:moveTo>
                    <a:pt x="42" y="5"/>
                  </a:moveTo>
                  <a:lnTo>
                    <a:pt x="29" y="8"/>
                  </a:lnTo>
                  <a:lnTo>
                    <a:pt x="18" y="13"/>
                  </a:lnTo>
                  <a:lnTo>
                    <a:pt x="12" y="18"/>
                  </a:lnTo>
                  <a:lnTo>
                    <a:pt x="8" y="26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8" y="50"/>
                  </a:lnTo>
                  <a:lnTo>
                    <a:pt x="15" y="65"/>
                  </a:lnTo>
                  <a:lnTo>
                    <a:pt x="17" y="71"/>
                  </a:lnTo>
                  <a:lnTo>
                    <a:pt x="20" y="74"/>
                  </a:lnTo>
                  <a:lnTo>
                    <a:pt x="24" y="78"/>
                  </a:lnTo>
                  <a:lnTo>
                    <a:pt x="26" y="80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3" y="80"/>
                  </a:lnTo>
                  <a:lnTo>
                    <a:pt x="43" y="74"/>
                  </a:lnTo>
                  <a:lnTo>
                    <a:pt x="53" y="67"/>
                  </a:lnTo>
                  <a:lnTo>
                    <a:pt x="59" y="56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27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5"/>
                  </a:lnTo>
                  <a:close/>
                  <a:moveTo>
                    <a:pt x="51" y="5"/>
                  </a:moveTo>
                  <a:lnTo>
                    <a:pt x="55" y="9"/>
                  </a:lnTo>
                  <a:lnTo>
                    <a:pt x="51" y="5"/>
                  </a:lnTo>
                  <a:lnTo>
                    <a:pt x="51" y="5"/>
                  </a:lnTo>
                  <a:close/>
                  <a:moveTo>
                    <a:pt x="42" y="2"/>
                  </a:moveTo>
                  <a:lnTo>
                    <a:pt x="42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42" y="0"/>
                  </a:moveTo>
                  <a:lnTo>
                    <a:pt x="47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6" y="27"/>
                  </a:lnTo>
                  <a:lnTo>
                    <a:pt x="67" y="43"/>
                  </a:lnTo>
                  <a:lnTo>
                    <a:pt x="66" y="56"/>
                  </a:lnTo>
                  <a:lnTo>
                    <a:pt x="60" y="67"/>
                  </a:lnTo>
                  <a:lnTo>
                    <a:pt x="53" y="74"/>
                  </a:lnTo>
                  <a:lnTo>
                    <a:pt x="45" y="81"/>
                  </a:lnTo>
                  <a:lnTo>
                    <a:pt x="35" y="85"/>
                  </a:lnTo>
                  <a:lnTo>
                    <a:pt x="33" y="86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3" y="51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9" y="12"/>
                  </a:lnTo>
                  <a:lnTo>
                    <a:pt x="20" y="5"/>
                  </a:lnTo>
                  <a:lnTo>
                    <a:pt x="30" y="1"/>
                  </a:lnTo>
                  <a:lnTo>
                    <a:pt x="41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43"/>
            <p:cNvSpPr>
              <a:spLocks/>
            </p:cNvSpPr>
            <p:nvPr/>
          </p:nvSpPr>
          <p:spPr bwMode="auto">
            <a:xfrm>
              <a:off x="6777038" y="4702175"/>
              <a:ext cx="90488" cy="87313"/>
            </a:xfrm>
            <a:custGeom>
              <a:avLst/>
              <a:gdLst>
                <a:gd name="T0" fmla="*/ 32 w 57"/>
                <a:gd name="T1" fmla="*/ 0 h 55"/>
                <a:gd name="T2" fmla="*/ 36 w 57"/>
                <a:gd name="T3" fmla="*/ 0 h 55"/>
                <a:gd name="T4" fmla="*/ 38 w 57"/>
                <a:gd name="T5" fmla="*/ 2 h 55"/>
                <a:gd name="T6" fmla="*/ 41 w 57"/>
                <a:gd name="T7" fmla="*/ 3 h 55"/>
                <a:gd name="T8" fmla="*/ 45 w 57"/>
                <a:gd name="T9" fmla="*/ 11 h 55"/>
                <a:gd name="T10" fmla="*/ 50 w 57"/>
                <a:gd name="T11" fmla="*/ 23 h 55"/>
                <a:gd name="T12" fmla="*/ 55 w 57"/>
                <a:gd name="T13" fmla="*/ 35 h 55"/>
                <a:gd name="T14" fmla="*/ 57 w 57"/>
                <a:gd name="T15" fmla="*/ 44 h 55"/>
                <a:gd name="T16" fmla="*/ 57 w 57"/>
                <a:gd name="T17" fmla="*/ 46 h 55"/>
                <a:gd name="T18" fmla="*/ 55 w 57"/>
                <a:gd name="T19" fmla="*/ 49 h 55"/>
                <a:gd name="T20" fmla="*/ 55 w 57"/>
                <a:gd name="T21" fmla="*/ 49 h 55"/>
                <a:gd name="T22" fmla="*/ 44 w 57"/>
                <a:gd name="T23" fmla="*/ 55 h 55"/>
                <a:gd name="T24" fmla="*/ 44 w 57"/>
                <a:gd name="T25" fmla="*/ 55 h 55"/>
                <a:gd name="T26" fmla="*/ 42 w 57"/>
                <a:gd name="T27" fmla="*/ 53 h 55"/>
                <a:gd name="T28" fmla="*/ 54 w 57"/>
                <a:gd name="T29" fmla="*/ 46 h 55"/>
                <a:gd name="T30" fmla="*/ 54 w 57"/>
                <a:gd name="T31" fmla="*/ 45 h 55"/>
                <a:gd name="T32" fmla="*/ 54 w 57"/>
                <a:gd name="T33" fmla="*/ 44 h 55"/>
                <a:gd name="T34" fmla="*/ 53 w 57"/>
                <a:gd name="T35" fmla="*/ 37 h 55"/>
                <a:gd name="T36" fmla="*/ 50 w 57"/>
                <a:gd name="T37" fmla="*/ 28 h 55"/>
                <a:gd name="T38" fmla="*/ 46 w 57"/>
                <a:gd name="T39" fmla="*/ 19 h 55"/>
                <a:gd name="T40" fmla="*/ 41 w 57"/>
                <a:gd name="T41" fmla="*/ 11 h 55"/>
                <a:gd name="T42" fmla="*/ 38 w 57"/>
                <a:gd name="T43" fmla="*/ 6 h 55"/>
                <a:gd name="T44" fmla="*/ 37 w 57"/>
                <a:gd name="T45" fmla="*/ 4 h 55"/>
                <a:gd name="T46" fmla="*/ 34 w 57"/>
                <a:gd name="T47" fmla="*/ 4 h 55"/>
                <a:gd name="T48" fmla="*/ 32 w 57"/>
                <a:gd name="T49" fmla="*/ 3 h 55"/>
                <a:gd name="T50" fmla="*/ 23 w 57"/>
                <a:gd name="T51" fmla="*/ 4 h 55"/>
                <a:gd name="T52" fmla="*/ 12 w 57"/>
                <a:gd name="T53" fmla="*/ 7 h 55"/>
                <a:gd name="T54" fmla="*/ 4 w 57"/>
                <a:gd name="T55" fmla="*/ 8 h 55"/>
                <a:gd name="T56" fmla="*/ 0 w 57"/>
                <a:gd name="T57" fmla="*/ 10 h 55"/>
                <a:gd name="T58" fmla="*/ 0 w 57"/>
                <a:gd name="T59" fmla="*/ 7 h 55"/>
                <a:gd name="T60" fmla="*/ 3 w 57"/>
                <a:gd name="T61" fmla="*/ 6 h 55"/>
                <a:gd name="T62" fmla="*/ 11 w 57"/>
                <a:gd name="T63" fmla="*/ 3 h 55"/>
                <a:gd name="T64" fmla="*/ 21 w 57"/>
                <a:gd name="T65" fmla="*/ 2 h 55"/>
                <a:gd name="T66" fmla="*/ 32 w 57"/>
                <a:gd name="T6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5">
                  <a:moveTo>
                    <a:pt x="32" y="0"/>
                  </a:moveTo>
                  <a:lnTo>
                    <a:pt x="36" y="0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5" y="11"/>
                  </a:lnTo>
                  <a:lnTo>
                    <a:pt x="50" y="23"/>
                  </a:lnTo>
                  <a:lnTo>
                    <a:pt x="55" y="35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3" y="37"/>
                  </a:lnTo>
                  <a:lnTo>
                    <a:pt x="50" y="28"/>
                  </a:lnTo>
                  <a:lnTo>
                    <a:pt x="46" y="19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2" y="3"/>
                  </a:lnTo>
                  <a:lnTo>
                    <a:pt x="23" y="4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6"/>
                  </a:lnTo>
                  <a:lnTo>
                    <a:pt x="11" y="3"/>
                  </a:lnTo>
                  <a:lnTo>
                    <a:pt x="21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44"/>
            <p:cNvSpPr>
              <a:spLocks noEditPoints="1"/>
            </p:cNvSpPr>
            <p:nvPr/>
          </p:nvSpPr>
          <p:spPr bwMode="auto">
            <a:xfrm>
              <a:off x="6773863" y="4700588"/>
              <a:ext cx="96838" cy="98425"/>
            </a:xfrm>
            <a:custGeom>
              <a:avLst/>
              <a:gdLst>
                <a:gd name="T0" fmla="*/ 47 w 61"/>
                <a:gd name="T1" fmla="*/ 54 h 62"/>
                <a:gd name="T2" fmla="*/ 56 w 61"/>
                <a:gd name="T3" fmla="*/ 49 h 62"/>
                <a:gd name="T4" fmla="*/ 57 w 61"/>
                <a:gd name="T5" fmla="*/ 49 h 62"/>
                <a:gd name="T6" fmla="*/ 57 w 61"/>
                <a:gd name="T7" fmla="*/ 47 h 62"/>
                <a:gd name="T8" fmla="*/ 57 w 61"/>
                <a:gd name="T9" fmla="*/ 46 h 62"/>
                <a:gd name="T10" fmla="*/ 57 w 61"/>
                <a:gd name="T11" fmla="*/ 45 h 62"/>
                <a:gd name="T12" fmla="*/ 57 w 61"/>
                <a:gd name="T13" fmla="*/ 45 h 62"/>
                <a:gd name="T14" fmla="*/ 57 w 61"/>
                <a:gd name="T15" fmla="*/ 41 h 62"/>
                <a:gd name="T16" fmla="*/ 56 w 61"/>
                <a:gd name="T17" fmla="*/ 36 h 62"/>
                <a:gd name="T18" fmla="*/ 46 w 61"/>
                <a:gd name="T19" fmla="*/ 13 h 62"/>
                <a:gd name="T20" fmla="*/ 55 w 61"/>
                <a:gd name="T21" fmla="*/ 33 h 62"/>
                <a:gd name="T22" fmla="*/ 46 w 61"/>
                <a:gd name="T23" fmla="*/ 13 h 62"/>
                <a:gd name="T24" fmla="*/ 42 w 61"/>
                <a:gd name="T25" fmla="*/ 5 h 62"/>
                <a:gd name="T26" fmla="*/ 36 w 61"/>
                <a:gd name="T27" fmla="*/ 0 h 62"/>
                <a:gd name="T28" fmla="*/ 42 w 61"/>
                <a:gd name="T29" fmla="*/ 1 h 62"/>
                <a:gd name="T30" fmla="*/ 48 w 61"/>
                <a:gd name="T31" fmla="*/ 11 h 62"/>
                <a:gd name="T32" fmla="*/ 59 w 61"/>
                <a:gd name="T33" fmla="*/ 34 h 62"/>
                <a:gd name="T34" fmla="*/ 61 w 61"/>
                <a:gd name="T35" fmla="*/ 47 h 62"/>
                <a:gd name="T36" fmla="*/ 59 w 61"/>
                <a:gd name="T37" fmla="*/ 51 h 62"/>
                <a:gd name="T38" fmla="*/ 47 w 61"/>
                <a:gd name="T39" fmla="*/ 58 h 62"/>
                <a:gd name="T40" fmla="*/ 43 w 61"/>
                <a:gd name="T41" fmla="*/ 54 h 62"/>
                <a:gd name="T42" fmla="*/ 55 w 61"/>
                <a:gd name="T43" fmla="*/ 46 h 62"/>
                <a:gd name="T44" fmla="*/ 55 w 61"/>
                <a:gd name="T45" fmla="*/ 45 h 62"/>
                <a:gd name="T46" fmla="*/ 54 w 61"/>
                <a:gd name="T47" fmla="*/ 38 h 62"/>
                <a:gd name="T48" fmla="*/ 47 w 61"/>
                <a:gd name="T49" fmla="*/ 20 h 62"/>
                <a:gd name="T50" fmla="*/ 39 w 61"/>
                <a:gd name="T51" fmla="*/ 7 h 62"/>
                <a:gd name="T52" fmla="*/ 39 w 61"/>
                <a:gd name="T53" fmla="*/ 7 h 62"/>
                <a:gd name="T54" fmla="*/ 38 w 61"/>
                <a:gd name="T55" fmla="*/ 7 h 62"/>
                <a:gd name="T56" fmla="*/ 34 w 61"/>
                <a:gd name="T57" fmla="*/ 7 h 62"/>
                <a:gd name="T58" fmla="*/ 34 w 61"/>
                <a:gd name="T59" fmla="*/ 7 h 62"/>
                <a:gd name="T60" fmla="*/ 25 w 61"/>
                <a:gd name="T61" fmla="*/ 7 h 62"/>
                <a:gd name="T62" fmla="*/ 9 w 61"/>
                <a:gd name="T63" fmla="*/ 11 h 62"/>
                <a:gd name="T64" fmla="*/ 2 w 61"/>
                <a:gd name="T65" fmla="*/ 15 h 62"/>
                <a:gd name="T66" fmla="*/ 1 w 61"/>
                <a:gd name="T67" fmla="*/ 7 h 62"/>
                <a:gd name="T68" fmla="*/ 2 w 61"/>
                <a:gd name="T69" fmla="*/ 5 h 62"/>
                <a:gd name="T70" fmla="*/ 9 w 61"/>
                <a:gd name="T71" fmla="*/ 4 h 62"/>
                <a:gd name="T72" fmla="*/ 19 w 61"/>
                <a:gd name="T73" fmla="*/ 1 h 62"/>
                <a:gd name="T74" fmla="*/ 34 w 61"/>
                <a:gd name="T7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2">
                  <a:moveTo>
                    <a:pt x="57" y="49"/>
                  </a:moveTo>
                  <a:lnTo>
                    <a:pt x="47" y="54"/>
                  </a:lnTo>
                  <a:lnTo>
                    <a:pt x="47" y="54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7" y="46"/>
                  </a:move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6" y="36"/>
                  </a:moveTo>
                  <a:lnTo>
                    <a:pt x="57" y="41"/>
                  </a:lnTo>
                  <a:lnTo>
                    <a:pt x="56" y="36"/>
                  </a:lnTo>
                  <a:lnTo>
                    <a:pt x="56" y="36"/>
                  </a:lnTo>
                  <a:close/>
                  <a:moveTo>
                    <a:pt x="42" y="5"/>
                  </a:moveTo>
                  <a:lnTo>
                    <a:pt x="46" y="13"/>
                  </a:lnTo>
                  <a:lnTo>
                    <a:pt x="51" y="24"/>
                  </a:lnTo>
                  <a:lnTo>
                    <a:pt x="55" y="33"/>
                  </a:lnTo>
                  <a:lnTo>
                    <a:pt x="51" y="24"/>
                  </a:lnTo>
                  <a:lnTo>
                    <a:pt x="46" y="13"/>
                  </a:lnTo>
                  <a:lnTo>
                    <a:pt x="42" y="5"/>
                  </a:lnTo>
                  <a:lnTo>
                    <a:pt x="42" y="5"/>
                  </a:lnTo>
                  <a:close/>
                  <a:moveTo>
                    <a:pt x="34" y="0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4" y="4"/>
                  </a:lnTo>
                  <a:lnTo>
                    <a:pt x="48" y="11"/>
                  </a:lnTo>
                  <a:lnTo>
                    <a:pt x="55" y="22"/>
                  </a:lnTo>
                  <a:lnTo>
                    <a:pt x="59" y="34"/>
                  </a:lnTo>
                  <a:lnTo>
                    <a:pt x="61" y="45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47" y="58"/>
                  </a:lnTo>
                  <a:lnTo>
                    <a:pt x="47" y="62"/>
                  </a:lnTo>
                  <a:lnTo>
                    <a:pt x="43" y="54"/>
                  </a:lnTo>
                  <a:lnTo>
                    <a:pt x="42" y="53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38"/>
                  </a:lnTo>
                  <a:lnTo>
                    <a:pt x="51" y="30"/>
                  </a:lnTo>
                  <a:lnTo>
                    <a:pt x="47" y="20"/>
                  </a:lnTo>
                  <a:lnTo>
                    <a:pt x="42" y="12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25" y="7"/>
                  </a:lnTo>
                  <a:lnTo>
                    <a:pt x="17" y="9"/>
                  </a:lnTo>
                  <a:lnTo>
                    <a:pt x="9" y="11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845"/>
            <p:cNvSpPr>
              <a:spLocks noChangeArrowheads="1"/>
            </p:cNvSpPr>
            <p:nvPr/>
          </p:nvSpPr>
          <p:spPr bwMode="auto">
            <a:xfrm>
              <a:off x="6859588" y="4778375"/>
              <a:ext cx="476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846"/>
            <p:cNvSpPr>
              <a:spLocks noChangeArrowheads="1"/>
            </p:cNvSpPr>
            <p:nvPr/>
          </p:nvSpPr>
          <p:spPr bwMode="auto">
            <a:xfrm>
              <a:off x="6856413" y="4775200"/>
              <a:ext cx="11113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47"/>
            <p:cNvSpPr>
              <a:spLocks/>
            </p:cNvSpPr>
            <p:nvPr/>
          </p:nvSpPr>
          <p:spPr bwMode="auto">
            <a:xfrm>
              <a:off x="6626226" y="4667250"/>
              <a:ext cx="90488" cy="65088"/>
            </a:xfrm>
            <a:custGeom>
              <a:avLst/>
              <a:gdLst>
                <a:gd name="T0" fmla="*/ 10 w 57"/>
                <a:gd name="T1" fmla="*/ 0 h 41"/>
                <a:gd name="T2" fmla="*/ 10 w 57"/>
                <a:gd name="T3" fmla="*/ 0 h 41"/>
                <a:gd name="T4" fmla="*/ 13 w 57"/>
                <a:gd name="T5" fmla="*/ 2 h 41"/>
                <a:gd name="T6" fmla="*/ 12 w 57"/>
                <a:gd name="T7" fmla="*/ 5 h 41"/>
                <a:gd name="T8" fmla="*/ 12 w 57"/>
                <a:gd name="T9" fmla="*/ 7 h 41"/>
                <a:gd name="T10" fmla="*/ 12 w 57"/>
                <a:gd name="T11" fmla="*/ 7 h 41"/>
                <a:gd name="T12" fmla="*/ 10 w 57"/>
                <a:gd name="T13" fmla="*/ 8 h 41"/>
                <a:gd name="T14" fmla="*/ 9 w 57"/>
                <a:gd name="T15" fmla="*/ 9 h 41"/>
                <a:gd name="T16" fmla="*/ 8 w 57"/>
                <a:gd name="T17" fmla="*/ 12 h 41"/>
                <a:gd name="T18" fmla="*/ 5 w 57"/>
                <a:gd name="T19" fmla="*/ 15 h 41"/>
                <a:gd name="T20" fmla="*/ 4 w 57"/>
                <a:gd name="T21" fmla="*/ 19 h 41"/>
                <a:gd name="T22" fmla="*/ 2 w 57"/>
                <a:gd name="T23" fmla="*/ 22 h 41"/>
                <a:gd name="T24" fmla="*/ 2 w 57"/>
                <a:gd name="T25" fmla="*/ 26 h 41"/>
                <a:gd name="T26" fmla="*/ 5 w 57"/>
                <a:gd name="T27" fmla="*/ 32 h 41"/>
                <a:gd name="T28" fmla="*/ 6 w 57"/>
                <a:gd name="T29" fmla="*/ 34 h 41"/>
                <a:gd name="T30" fmla="*/ 8 w 57"/>
                <a:gd name="T31" fmla="*/ 36 h 41"/>
                <a:gd name="T32" fmla="*/ 10 w 57"/>
                <a:gd name="T33" fmla="*/ 37 h 41"/>
                <a:gd name="T34" fmla="*/ 13 w 57"/>
                <a:gd name="T35" fmla="*/ 37 h 41"/>
                <a:gd name="T36" fmla="*/ 16 w 57"/>
                <a:gd name="T37" fmla="*/ 37 h 41"/>
                <a:gd name="T38" fmla="*/ 23 w 57"/>
                <a:gd name="T39" fmla="*/ 36 h 41"/>
                <a:gd name="T40" fmla="*/ 34 w 57"/>
                <a:gd name="T41" fmla="*/ 33 h 41"/>
                <a:gd name="T42" fmla="*/ 44 w 57"/>
                <a:gd name="T43" fmla="*/ 30 h 41"/>
                <a:gd name="T44" fmla="*/ 54 w 57"/>
                <a:gd name="T45" fmla="*/ 29 h 41"/>
                <a:gd name="T46" fmla="*/ 56 w 57"/>
                <a:gd name="T47" fmla="*/ 28 h 41"/>
                <a:gd name="T48" fmla="*/ 57 w 57"/>
                <a:gd name="T49" fmla="*/ 30 h 41"/>
                <a:gd name="T50" fmla="*/ 54 w 57"/>
                <a:gd name="T51" fmla="*/ 32 h 41"/>
                <a:gd name="T52" fmla="*/ 46 w 57"/>
                <a:gd name="T53" fmla="*/ 34 h 41"/>
                <a:gd name="T54" fmla="*/ 35 w 57"/>
                <a:gd name="T55" fmla="*/ 37 h 41"/>
                <a:gd name="T56" fmla="*/ 25 w 57"/>
                <a:gd name="T57" fmla="*/ 38 h 41"/>
                <a:gd name="T58" fmla="*/ 17 w 57"/>
                <a:gd name="T59" fmla="*/ 39 h 41"/>
                <a:gd name="T60" fmla="*/ 13 w 57"/>
                <a:gd name="T61" fmla="*/ 41 h 41"/>
                <a:gd name="T62" fmla="*/ 13 w 57"/>
                <a:gd name="T63" fmla="*/ 41 h 41"/>
                <a:gd name="T64" fmla="*/ 9 w 57"/>
                <a:gd name="T65" fmla="*/ 39 h 41"/>
                <a:gd name="T66" fmla="*/ 6 w 57"/>
                <a:gd name="T67" fmla="*/ 38 h 41"/>
                <a:gd name="T68" fmla="*/ 5 w 57"/>
                <a:gd name="T69" fmla="*/ 37 h 41"/>
                <a:gd name="T70" fmla="*/ 2 w 57"/>
                <a:gd name="T71" fmla="*/ 33 h 41"/>
                <a:gd name="T72" fmla="*/ 0 w 57"/>
                <a:gd name="T73" fmla="*/ 26 h 41"/>
                <a:gd name="T74" fmla="*/ 0 w 57"/>
                <a:gd name="T75" fmla="*/ 22 h 41"/>
                <a:gd name="T76" fmla="*/ 0 w 57"/>
                <a:gd name="T77" fmla="*/ 19 h 41"/>
                <a:gd name="T78" fmla="*/ 1 w 57"/>
                <a:gd name="T79" fmla="*/ 15 h 41"/>
                <a:gd name="T80" fmla="*/ 4 w 57"/>
                <a:gd name="T81" fmla="*/ 11 h 41"/>
                <a:gd name="T82" fmla="*/ 6 w 57"/>
                <a:gd name="T83" fmla="*/ 8 h 41"/>
                <a:gd name="T84" fmla="*/ 8 w 57"/>
                <a:gd name="T85" fmla="*/ 5 h 41"/>
                <a:gd name="T86" fmla="*/ 9 w 57"/>
                <a:gd name="T87" fmla="*/ 4 h 41"/>
                <a:gd name="T88" fmla="*/ 10 w 57"/>
                <a:gd name="T8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41">
                  <a:moveTo>
                    <a:pt x="10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5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23" y="36"/>
                  </a:lnTo>
                  <a:lnTo>
                    <a:pt x="34" y="33"/>
                  </a:lnTo>
                  <a:lnTo>
                    <a:pt x="44" y="30"/>
                  </a:lnTo>
                  <a:lnTo>
                    <a:pt x="54" y="29"/>
                  </a:lnTo>
                  <a:lnTo>
                    <a:pt x="56" y="28"/>
                  </a:lnTo>
                  <a:lnTo>
                    <a:pt x="57" y="30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5" y="37"/>
                  </a:lnTo>
                  <a:lnTo>
                    <a:pt x="25" y="38"/>
                  </a:lnTo>
                  <a:lnTo>
                    <a:pt x="17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9" y="39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8"/>
            <p:cNvSpPr>
              <a:spLocks noEditPoints="1"/>
            </p:cNvSpPr>
            <p:nvPr/>
          </p:nvSpPr>
          <p:spPr bwMode="auto">
            <a:xfrm>
              <a:off x="6624638" y="4665663"/>
              <a:ext cx="95250" cy="68263"/>
            </a:xfrm>
            <a:custGeom>
              <a:avLst/>
              <a:gdLst>
                <a:gd name="T0" fmla="*/ 14 w 60"/>
                <a:gd name="T1" fmla="*/ 39 h 43"/>
                <a:gd name="T2" fmla="*/ 17 w 60"/>
                <a:gd name="T3" fmla="*/ 39 h 43"/>
                <a:gd name="T4" fmla="*/ 9 w 60"/>
                <a:gd name="T5" fmla="*/ 39 h 43"/>
                <a:gd name="T6" fmla="*/ 9 w 60"/>
                <a:gd name="T7" fmla="*/ 39 h 43"/>
                <a:gd name="T8" fmla="*/ 6 w 60"/>
                <a:gd name="T9" fmla="*/ 37 h 43"/>
                <a:gd name="T10" fmla="*/ 6 w 60"/>
                <a:gd name="T11" fmla="*/ 37 h 43"/>
                <a:gd name="T12" fmla="*/ 6 w 60"/>
                <a:gd name="T13" fmla="*/ 37 h 43"/>
                <a:gd name="T14" fmla="*/ 53 w 60"/>
                <a:gd name="T15" fmla="*/ 31 h 43"/>
                <a:gd name="T16" fmla="*/ 41 w 60"/>
                <a:gd name="T17" fmla="*/ 34 h 43"/>
                <a:gd name="T18" fmla="*/ 48 w 60"/>
                <a:gd name="T19" fmla="*/ 33 h 43"/>
                <a:gd name="T20" fmla="*/ 56 w 60"/>
                <a:gd name="T21" fmla="*/ 31 h 43"/>
                <a:gd name="T22" fmla="*/ 2 w 60"/>
                <a:gd name="T23" fmla="*/ 27 h 43"/>
                <a:gd name="T24" fmla="*/ 5 w 60"/>
                <a:gd name="T25" fmla="*/ 34 h 43"/>
                <a:gd name="T26" fmla="*/ 2 w 60"/>
                <a:gd name="T27" fmla="*/ 27 h 43"/>
                <a:gd name="T28" fmla="*/ 6 w 60"/>
                <a:gd name="T29" fmla="*/ 12 h 43"/>
                <a:gd name="T30" fmla="*/ 3 w 60"/>
                <a:gd name="T31" fmla="*/ 16 h 43"/>
                <a:gd name="T32" fmla="*/ 11 w 60"/>
                <a:gd name="T33" fmla="*/ 6 h 43"/>
                <a:gd name="T34" fmla="*/ 11 w 60"/>
                <a:gd name="T35" fmla="*/ 6 h 43"/>
                <a:gd name="T36" fmla="*/ 11 w 60"/>
                <a:gd name="T37" fmla="*/ 6 h 43"/>
                <a:gd name="T38" fmla="*/ 17 w 60"/>
                <a:gd name="T39" fmla="*/ 1 h 43"/>
                <a:gd name="T40" fmla="*/ 14 w 60"/>
                <a:gd name="T41" fmla="*/ 8 h 43"/>
                <a:gd name="T42" fmla="*/ 14 w 60"/>
                <a:gd name="T43" fmla="*/ 9 h 43"/>
                <a:gd name="T44" fmla="*/ 11 w 60"/>
                <a:gd name="T45" fmla="*/ 12 h 43"/>
                <a:gd name="T46" fmla="*/ 7 w 60"/>
                <a:gd name="T47" fmla="*/ 17 h 43"/>
                <a:gd name="T48" fmla="*/ 5 w 60"/>
                <a:gd name="T49" fmla="*/ 23 h 43"/>
                <a:gd name="T50" fmla="*/ 6 w 60"/>
                <a:gd name="T51" fmla="*/ 26 h 43"/>
                <a:gd name="T52" fmla="*/ 9 w 60"/>
                <a:gd name="T53" fmla="*/ 35 h 43"/>
                <a:gd name="T54" fmla="*/ 11 w 60"/>
                <a:gd name="T55" fmla="*/ 37 h 43"/>
                <a:gd name="T56" fmla="*/ 17 w 60"/>
                <a:gd name="T57" fmla="*/ 37 h 43"/>
                <a:gd name="T58" fmla="*/ 34 w 60"/>
                <a:gd name="T59" fmla="*/ 33 h 43"/>
                <a:gd name="T60" fmla="*/ 52 w 60"/>
                <a:gd name="T61" fmla="*/ 29 h 43"/>
                <a:gd name="T62" fmla="*/ 57 w 60"/>
                <a:gd name="T63" fmla="*/ 27 h 43"/>
                <a:gd name="T64" fmla="*/ 60 w 60"/>
                <a:gd name="T65" fmla="*/ 33 h 43"/>
                <a:gd name="T66" fmla="*/ 58 w 60"/>
                <a:gd name="T67" fmla="*/ 34 h 43"/>
                <a:gd name="T68" fmla="*/ 56 w 60"/>
                <a:gd name="T69" fmla="*/ 34 h 43"/>
                <a:gd name="T70" fmla="*/ 48 w 60"/>
                <a:gd name="T71" fmla="*/ 37 h 43"/>
                <a:gd name="T72" fmla="*/ 28 w 60"/>
                <a:gd name="T73" fmla="*/ 40 h 43"/>
                <a:gd name="T74" fmla="*/ 14 w 60"/>
                <a:gd name="T75" fmla="*/ 43 h 43"/>
                <a:gd name="T76" fmla="*/ 10 w 60"/>
                <a:gd name="T77" fmla="*/ 42 h 43"/>
                <a:gd name="T78" fmla="*/ 5 w 60"/>
                <a:gd name="T79" fmla="*/ 39 h 43"/>
                <a:gd name="T80" fmla="*/ 2 w 60"/>
                <a:gd name="T81" fmla="*/ 35 h 43"/>
                <a:gd name="T82" fmla="*/ 0 w 60"/>
                <a:gd name="T83" fmla="*/ 29 h 43"/>
                <a:gd name="T84" fmla="*/ 0 w 60"/>
                <a:gd name="T85" fmla="*/ 20 h 43"/>
                <a:gd name="T86" fmla="*/ 3 w 60"/>
                <a:gd name="T87" fmla="*/ 12 h 43"/>
                <a:gd name="T88" fmla="*/ 7 w 60"/>
                <a:gd name="T89" fmla="*/ 6 h 43"/>
                <a:gd name="T90" fmla="*/ 10 w 60"/>
                <a:gd name="T91" fmla="*/ 1 h 43"/>
                <a:gd name="T92" fmla="*/ 13 w 60"/>
                <a:gd name="T9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43">
                  <a:moveTo>
                    <a:pt x="17" y="39"/>
                  </a:moveTo>
                  <a:lnTo>
                    <a:pt x="14" y="39"/>
                  </a:lnTo>
                  <a:lnTo>
                    <a:pt x="14" y="39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9" y="3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7" y="38"/>
                  </a:lnTo>
                  <a:close/>
                  <a:moveTo>
                    <a:pt x="6" y="37"/>
                  </a:moveTo>
                  <a:lnTo>
                    <a:pt x="6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close/>
                  <a:moveTo>
                    <a:pt x="56" y="31"/>
                  </a:moveTo>
                  <a:lnTo>
                    <a:pt x="53" y="31"/>
                  </a:lnTo>
                  <a:lnTo>
                    <a:pt x="48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8" y="33"/>
                  </a:lnTo>
                  <a:lnTo>
                    <a:pt x="53" y="31"/>
                  </a:lnTo>
                  <a:lnTo>
                    <a:pt x="56" y="31"/>
                  </a:lnTo>
                  <a:close/>
                  <a:moveTo>
                    <a:pt x="2" y="25"/>
                  </a:moveTo>
                  <a:lnTo>
                    <a:pt x="2" y="27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2" y="25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3" y="16"/>
                  </a:lnTo>
                  <a:lnTo>
                    <a:pt x="6" y="12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13" y="0"/>
                  </a:moveTo>
                  <a:lnTo>
                    <a:pt x="17" y="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7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6"/>
                  </a:lnTo>
                  <a:lnTo>
                    <a:pt x="7" y="31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4" y="33"/>
                  </a:lnTo>
                  <a:lnTo>
                    <a:pt x="44" y="31"/>
                  </a:lnTo>
                  <a:lnTo>
                    <a:pt x="52" y="29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6"/>
                  </a:lnTo>
                  <a:lnTo>
                    <a:pt x="60" y="33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48" y="37"/>
                  </a:lnTo>
                  <a:lnTo>
                    <a:pt x="41" y="38"/>
                  </a:lnTo>
                  <a:lnTo>
                    <a:pt x="28" y="40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49"/>
            <p:cNvSpPr>
              <a:spLocks/>
            </p:cNvSpPr>
            <p:nvPr/>
          </p:nvSpPr>
          <p:spPr bwMode="auto">
            <a:xfrm>
              <a:off x="6642101" y="4673600"/>
              <a:ext cx="12700" cy="6350"/>
            </a:xfrm>
            <a:custGeom>
              <a:avLst/>
              <a:gdLst>
                <a:gd name="T0" fmla="*/ 2 w 8"/>
                <a:gd name="T1" fmla="*/ 0 h 4"/>
                <a:gd name="T2" fmla="*/ 8 w 8"/>
                <a:gd name="T3" fmla="*/ 1 h 4"/>
                <a:gd name="T4" fmla="*/ 7 w 8"/>
                <a:gd name="T5" fmla="*/ 4 h 4"/>
                <a:gd name="T6" fmla="*/ 0 w 8"/>
                <a:gd name="T7" fmla="*/ 3 h 4"/>
                <a:gd name="T8" fmla="*/ 2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8" y="1"/>
                  </a:lnTo>
                  <a:lnTo>
                    <a:pt x="7" y="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50"/>
            <p:cNvSpPr>
              <a:spLocks noEditPoints="1"/>
            </p:cNvSpPr>
            <p:nvPr/>
          </p:nvSpPr>
          <p:spPr bwMode="auto">
            <a:xfrm>
              <a:off x="6638926" y="4670425"/>
              <a:ext cx="19050" cy="14288"/>
            </a:xfrm>
            <a:custGeom>
              <a:avLst/>
              <a:gdLst>
                <a:gd name="T0" fmla="*/ 4 w 12"/>
                <a:gd name="T1" fmla="*/ 3 h 9"/>
                <a:gd name="T2" fmla="*/ 4 w 12"/>
                <a:gd name="T3" fmla="*/ 3 h 9"/>
                <a:gd name="T4" fmla="*/ 8 w 12"/>
                <a:gd name="T5" fmla="*/ 5 h 9"/>
                <a:gd name="T6" fmla="*/ 4 w 12"/>
                <a:gd name="T7" fmla="*/ 3 h 9"/>
                <a:gd name="T8" fmla="*/ 2 w 12"/>
                <a:gd name="T9" fmla="*/ 0 h 9"/>
                <a:gd name="T10" fmla="*/ 12 w 12"/>
                <a:gd name="T11" fmla="*/ 2 h 9"/>
                <a:gd name="T12" fmla="*/ 10 w 12"/>
                <a:gd name="T13" fmla="*/ 9 h 9"/>
                <a:gd name="T14" fmla="*/ 2 w 12"/>
                <a:gd name="T15" fmla="*/ 6 h 9"/>
                <a:gd name="T16" fmla="*/ 0 w 12"/>
                <a:gd name="T17" fmla="*/ 6 h 9"/>
                <a:gd name="T18" fmla="*/ 2 w 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4" y="3"/>
                  </a:moveTo>
                  <a:lnTo>
                    <a:pt x="4" y="3"/>
                  </a:lnTo>
                  <a:lnTo>
                    <a:pt x="8" y="5"/>
                  </a:lnTo>
                  <a:lnTo>
                    <a:pt x="4" y="3"/>
                  </a:lnTo>
                  <a:close/>
                  <a:moveTo>
                    <a:pt x="2" y="0"/>
                  </a:moveTo>
                  <a:lnTo>
                    <a:pt x="12" y="2"/>
                  </a:lnTo>
                  <a:lnTo>
                    <a:pt x="10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51"/>
            <p:cNvSpPr>
              <a:spLocks/>
            </p:cNvSpPr>
            <p:nvPr/>
          </p:nvSpPr>
          <p:spPr bwMode="auto">
            <a:xfrm>
              <a:off x="6640513" y="4819650"/>
              <a:ext cx="82550" cy="130175"/>
            </a:xfrm>
            <a:custGeom>
              <a:avLst/>
              <a:gdLst>
                <a:gd name="T0" fmla="*/ 16 w 52"/>
                <a:gd name="T1" fmla="*/ 0 h 82"/>
                <a:gd name="T2" fmla="*/ 25 w 52"/>
                <a:gd name="T3" fmla="*/ 0 h 82"/>
                <a:gd name="T4" fmla="*/ 35 w 52"/>
                <a:gd name="T5" fmla="*/ 2 h 82"/>
                <a:gd name="T6" fmla="*/ 43 w 52"/>
                <a:gd name="T7" fmla="*/ 4 h 82"/>
                <a:gd name="T8" fmla="*/ 50 w 52"/>
                <a:gd name="T9" fmla="*/ 6 h 82"/>
                <a:gd name="T10" fmla="*/ 52 w 52"/>
                <a:gd name="T11" fmla="*/ 6 h 82"/>
                <a:gd name="T12" fmla="*/ 52 w 52"/>
                <a:gd name="T13" fmla="*/ 6 h 82"/>
                <a:gd name="T14" fmla="*/ 51 w 52"/>
                <a:gd name="T15" fmla="*/ 9 h 82"/>
                <a:gd name="T16" fmla="*/ 51 w 52"/>
                <a:gd name="T17" fmla="*/ 9 h 82"/>
                <a:gd name="T18" fmla="*/ 48 w 52"/>
                <a:gd name="T19" fmla="*/ 9 h 82"/>
                <a:gd name="T20" fmla="*/ 46 w 52"/>
                <a:gd name="T21" fmla="*/ 8 h 82"/>
                <a:gd name="T22" fmla="*/ 43 w 52"/>
                <a:gd name="T23" fmla="*/ 8 h 82"/>
                <a:gd name="T24" fmla="*/ 39 w 52"/>
                <a:gd name="T25" fmla="*/ 6 h 82"/>
                <a:gd name="T26" fmla="*/ 28 w 52"/>
                <a:gd name="T27" fmla="*/ 4 h 82"/>
                <a:gd name="T28" fmla="*/ 16 w 52"/>
                <a:gd name="T29" fmla="*/ 2 h 82"/>
                <a:gd name="T30" fmla="*/ 11 w 52"/>
                <a:gd name="T31" fmla="*/ 4 h 82"/>
                <a:gd name="T32" fmla="*/ 7 w 52"/>
                <a:gd name="T33" fmla="*/ 4 h 82"/>
                <a:gd name="T34" fmla="*/ 4 w 52"/>
                <a:gd name="T35" fmla="*/ 6 h 82"/>
                <a:gd name="T36" fmla="*/ 3 w 52"/>
                <a:gd name="T37" fmla="*/ 8 h 82"/>
                <a:gd name="T38" fmla="*/ 3 w 52"/>
                <a:gd name="T39" fmla="*/ 10 h 82"/>
                <a:gd name="T40" fmla="*/ 4 w 52"/>
                <a:gd name="T41" fmla="*/ 21 h 82"/>
                <a:gd name="T42" fmla="*/ 8 w 52"/>
                <a:gd name="T43" fmla="*/ 36 h 82"/>
                <a:gd name="T44" fmla="*/ 12 w 52"/>
                <a:gd name="T45" fmla="*/ 52 h 82"/>
                <a:gd name="T46" fmla="*/ 14 w 52"/>
                <a:gd name="T47" fmla="*/ 63 h 82"/>
                <a:gd name="T48" fmla="*/ 17 w 52"/>
                <a:gd name="T49" fmla="*/ 72 h 82"/>
                <a:gd name="T50" fmla="*/ 20 w 52"/>
                <a:gd name="T51" fmla="*/ 78 h 82"/>
                <a:gd name="T52" fmla="*/ 20 w 52"/>
                <a:gd name="T53" fmla="*/ 81 h 82"/>
                <a:gd name="T54" fmla="*/ 21 w 52"/>
                <a:gd name="T55" fmla="*/ 82 h 82"/>
                <a:gd name="T56" fmla="*/ 5 w 52"/>
                <a:gd name="T57" fmla="*/ 82 h 82"/>
                <a:gd name="T58" fmla="*/ 5 w 52"/>
                <a:gd name="T59" fmla="*/ 80 h 82"/>
                <a:gd name="T60" fmla="*/ 16 w 52"/>
                <a:gd name="T61" fmla="*/ 80 h 82"/>
                <a:gd name="T62" fmla="*/ 14 w 52"/>
                <a:gd name="T63" fmla="*/ 72 h 82"/>
                <a:gd name="T64" fmla="*/ 11 w 52"/>
                <a:gd name="T65" fmla="*/ 61 h 82"/>
                <a:gd name="T66" fmla="*/ 7 w 52"/>
                <a:gd name="T67" fmla="*/ 47 h 82"/>
                <a:gd name="T68" fmla="*/ 4 w 52"/>
                <a:gd name="T69" fmla="*/ 33 h 82"/>
                <a:gd name="T70" fmla="*/ 1 w 52"/>
                <a:gd name="T71" fmla="*/ 19 h 82"/>
                <a:gd name="T72" fmla="*/ 0 w 52"/>
                <a:gd name="T73" fmla="*/ 10 h 82"/>
                <a:gd name="T74" fmla="*/ 0 w 52"/>
                <a:gd name="T75" fmla="*/ 8 h 82"/>
                <a:gd name="T76" fmla="*/ 1 w 52"/>
                <a:gd name="T77" fmla="*/ 5 h 82"/>
                <a:gd name="T78" fmla="*/ 3 w 52"/>
                <a:gd name="T79" fmla="*/ 2 h 82"/>
                <a:gd name="T80" fmla="*/ 5 w 52"/>
                <a:gd name="T81" fmla="*/ 1 h 82"/>
                <a:gd name="T82" fmla="*/ 11 w 52"/>
                <a:gd name="T83" fmla="*/ 0 h 82"/>
                <a:gd name="T84" fmla="*/ 16 w 52"/>
                <a:gd name="T8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82">
                  <a:moveTo>
                    <a:pt x="16" y="0"/>
                  </a:moveTo>
                  <a:lnTo>
                    <a:pt x="25" y="0"/>
                  </a:lnTo>
                  <a:lnTo>
                    <a:pt x="35" y="2"/>
                  </a:lnTo>
                  <a:lnTo>
                    <a:pt x="43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21"/>
                  </a:lnTo>
                  <a:lnTo>
                    <a:pt x="8" y="36"/>
                  </a:lnTo>
                  <a:lnTo>
                    <a:pt x="12" y="52"/>
                  </a:lnTo>
                  <a:lnTo>
                    <a:pt x="14" y="63"/>
                  </a:lnTo>
                  <a:lnTo>
                    <a:pt x="17" y="72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21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4" y="72"/>
                  </a:lnTo>
                  <a:lnTo>
                    <a:pt x="11" y="61"/>
                  </a:lnTo>
                  <a:lnTo>
                    <a:pt x="7" y="47"/>
                  </a:lnTo>
                  <a:lnTo>
                    <a:pt x="4" y="33"/>
                  </a:lnTo>
                  <a:lnTo>
                    <a:pt x="1" y="19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52"/>
            <p:cNvSpPr>
              <a:spLocks noEditPoints="1"/>
            </p:cNvSpPr>
            <p:nvPr/>
          </p:nvSpPr>
          <p:spPr bwMode="auto">
            <a:xfrm>
              <a:off x="6638926" y="4816475"/>
              <a:ext cx="87313" cy="138113"/>
            </a:xfrm>
            <a:custGeom>
              <a:avLst/>
              <a:gdLst>
                <a:gd name="T0" fmla="*/ 14 w 55"/>
                <a:gd name="T1" fmla="*/ 67 h 87"/>
                <a:gd name="T2" fmla="*/ 14 w 55"/>
                <a:gd name="T3" fmla="*/ 67 h 87"/>
                <a:gd name="T4" fmla="*/ 31 w 55"/>
                <a:gd name="T5" fmla="*/ 4 h 87"/>
                <a:gd name="T6" fmla="*/ 44 w 55"/>
                <a:gd name="T7" fmla="*/ 8 h 87"/>
                <a:gd name="T8" fmla="*/ 51 w 55"/>
                <a:gd name="T9" fmla="*/ 10 h 87"/>
                <a:gd name="T10" fmla="*/ 49 w 55"/>
                <a:gd name="T11" fmla="*/ 8 h 87"/>
                <a:gd name="T12" fmla="*/ 40 w 55"/>
                <a:gd name="T13" fmla="*/ 7 h 87"/>
                <a:gd name="T14" fmla="*/ 17 w 55"/>
                <a:gd name="T15" fmla="*/ 0 h 87"/>
                <a:gd name="T16" fmla="*/ 39 w 55"/>
                <a:gd name="T17" fmla="*/ 3 h 87"/>
                <a:gd name="T18" fmla="*/ 53 w 55"/>
                <a:gd name="T19" fmla="*/ 7 h 87"/>
                <a:gd name="T20" fmla="*/ 53 w 55"/>
                <a:gd name="T21" fmla="*/ 7 h 87"/>
                <a:gd name="T22" fmla="*/ 55 w 55"/>
                <a:gd name="T23" fmla="*/ 8 h 87"/>
                <a:gd name="T24" fmla="*/ 52 w 55"/>
                <a:gd name="T25" fmla="*/ 14 h 87"/>
                <a:gd name="T26" fmla="*/ 52 w 55"/>
                <a:gd name="T27" fmla="*/ 12 h 87"/>
                <a:gd name="T28" fmla="*/ 52 w 55"/>
                <a:gd name="T29" fmla="*/ 12 h 87"/>
                <a:gd name="T30" fmla="*/ 51 w 55"/>
                <a:gd name="T31" fmla="*/ 12 h 87"/>
                <a:gd name="T32" fmla="*/ 44 w 55"/>
                <a:gd name="T33" fmla="*/ 11 h 87"/>
                <a:gd name="T34" fmla="*/ 29 w 55"/>
                <a:gd name="T35" fmla="*/ 7 h 87"/>
                <a:gd name="T36" fmla="*/ 17 w 55"/>
                <a:gd name="T37" fmla="*/ 6 h 87"/>
                <a:gd name="T38" fmla="*/ 12 w 55"/>
                <a:gd name="T39" fmla="*/ 7 h 87"/>
                <a:gd name="T40" fmla="*/ 6 w 55"/>
                <a:gd name="T41" fmla="*/ 8 h 87"/>
                <a:gd name="T42" fmla="*/ 6 w 55"/>
                <a:gd name="T43" fmla="*/ 10 h 87"/>
                <a:gd name="T44" fmla="*/ 6 w 55"/>
                <a:gd name="T45" fmla="*/ 12 h 87"/>
                <a:gd name="T46" fmla="*/ 6 w 55"/>
                <a:gd name="T47" fmla="*/ 23 h 87"/>
                <a:gd name="T48" fmla="*/ 14 w 55"/>
                <a:gd name="T49" fmla="*/ 53 h 87"/>
                <a:gd name="T50" fmla="*/ 21 w 55"/>
                <a:gd name="T51" fmla="*/ 78 h 87"/>
                <a:gd name="T52" fmla="*/ 22 w 55"/>
                <a:gd name="T53" fmla="*/ 82 h 87"/>
                <a:gd name="T54" fmla="*/ 5 w 55"/>
                <a:gd name="T55" fmla="*/ 87 h 87"/>
                <a:gd name="T56" fmla="*/ 15 w 55"/>
                <a:gd name="T57" fmla="*/ 80 h 87"/>
                <a:gd name="T58" fmla="*/ 8 w 55"/>
                <a:gd name="T59" fmla="*/ 55 h 87"/>
                <a:gd name="T60" fmla="*/ 1 w 55"/>
                <a:gd name="T61" fmla="*/ 24 h 87"/>
                <a:gd name="T62" fmla="*/ 0 w 55"/>
                <a:gd name="T63" fmla="*/ 10 h 87"/>
                <a:gd name="T64" fmla="*/ 2 w 55"/>
                <a:gd name="T65" fmla="*/ 3 h 87"/>
                <a:gd name="T66" fmla="*/ 10 w 55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7">
                  <a:moveTo>
                    <a:pt x="13" y="59"/>
                  </a:moveTo>
                  <a:lnTo>
                    <a:pt x="14" y="67"/>
                  </a:lnTo>
                  <a:lnTo>
                    <a:pt x="17" y="74"/>
                  </a:lnTo>
                  <a:lnTo>
                    <a:pt x="14" y="67"/>
                  </a:lnTo>
                  <a:lnTo>
                    <a:pt x="13" y="59"/>
                  </a:lnTo>
                  <a:close/>
                  <a:moveTo>
                    <a:pt x="31" y="4"/>
                  </a:moveTo>
                  <a:lnTo>
                    <a:pt x="40" y="7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0" y="7"/>
                  </a:lnTo>
                  <a:lnTo>
                    <a:pt x="31" y="4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9" y="3"/>
                  </a:lnTo>
                  <a:lnTo>
                    <a:pt x="48" y="6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4" y="11"/>
                  </a:lnTo>
                  <a:lnTo>
                    <a:pt x="39" y="10"/>
                  </a:lnTo>
                  <a:lnTo>
                    <a:pt x="29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2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23"/>
                  </a:lnTo>
                  <a:lnTo>
                    <a:pt x="10" y="37"/>
                  </a:lnTo>
                  <a:lnTo>
                    <a:pt x="14" y="53"/>
                  </a:lnTo>
                  <a:lnTo>
                    <a:pt x="18" y="67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3" y="87"/>
                  </a:lnTo>
                  <a:lnTo>
                    <a:pt x="5" y="87"/>
                  </a:lnTo>
                  <a:lnTo>
                    <a:pt x="5" y="80"/>
                  </a:lnTo>
                  <a:lnTo>
                    <a:pt x="15" y="80"/>
                  </a:lnTo>
                  <a:lnTo>
                    <a:pt x="12" y="70"/>
                  </a:lnTo>
                  <a:lnTo>
                    <a:pt x="8" y="55"/>
                  </a:lnTo>
                  <a:lnTo>
                    <a:pt x="4" y="38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53"/>
            <p:cNvSpPr>
              <a:spLocks/>
            </p:cNvSpPr>
            <p:nvPr/>
          </p:nvSpPr>
          <p:spPr bwMode="auto">
            <a:xfrm>
              <a:off x="6750051" y="4832350"/>
              <a:ext cx="125413" cy="93663"/>
            </a:xfrm>
            <a:custGeom>
              <a:avLst/>
              <a:gdLst>
                <a:gd name="T0" fmla="*/ 4 w 79"/>
                <a:gd name="T1" fmla="*/ 0 h 59"/>
                <a:gd name="T2" fmla="*/ 4 w 79"/>
                <a:gd name="T3" fmla="*/ 1 h 59"/>
                <a:gd name="T4" fmla="*/ 7 w 79"/>
                <a:gd name="T5" fmla="*/ 7 h 59"/>
                <a:gd name="T6" fmla="*/ 10 w 79"/>
                <a:gd name="T7" fmla="*/ 15 h 59"/>
                <a:gd name="T8" fmla="*/ 14 w 79"/>
                <a:gd name="T9" fmla="*/ 26 h 59"/>
                <a:gd name="T10" fmla="*/ 19 w 79"/>
                <a:gd name="T11" fmla="*/ 38 h 59"/>
                <a:gd name="T12" fmla="*/ 24 w 79"/>
                <a:gd name="T13" fmla="*/ 49 h 59"/>
                <a:gd name="T14" fmla="*/ 28 w 79"/>
                <a:gd name="T15" fmla="*/ 55 h 59"/>
                <a:gd name="T16" fmla="*/ 29 w 79"/>
                <a:gd name="T17" fmla="*/ 56 h 59"/>
                <a:gd name="T18" fmla="*/ 32 w 79"/>
                <a:gd name="T19" fmla="*/ 53 h 59"/>
                <a:gd name="T20" fmla="*/ 34 w 79"/>
                <a:gd name="T21" fmla="*/ 51 h 59"/>
                <a:gd name="T22" fmla="*/ 38 w 79"/>
                <a:gd name="T23" fmla="*/ 48 h 59"/>
                <a:gd name="T24" fmla="*/ 42 w 79"/>
                <a:gd name="T25" fmla="*/ 44 h 59"/>
                <a:gd name="T26" fmla="*/ 48 w 79"/>
                <a:gd name="T27" fmla="*/ 40 h 59"/>
                <a:gd name="T28" fmla="*/ 50 w 79"/>
                <a:gd name="T29" fmla="*/ 36 h 59"/>
                <a:gd name="T30" fmla="*/ 53 w 79"/>
                <a:gd name="T31" fmla="*/ 34 h 59"/>
                <a:gd name="T32" fmla="*/ 57 w 79"/>
                <a:gd name="T33" fmla="*/ 31 h 59"/>
                <a:gd name="T34" fmla="*/ 58 w 79"/>
                <a:gd name="T35" fmla="*/ 30 h 59"/>
                <a:gd name="T36" fmla="*/ 59 w 79"/>
                <a:gd name="T37" fmla="*/ 27 h 59"/>
                <a:gd name="T38" fmla="*/ 61 w 79"/>
                <a:gd name="T39" fmla="*/ 27 h 59"/>
                <a:gd name="T40" fmla="*/ 62 w 79"/>
                <a:gd name="T41" fmla="*/ 26 h 59"/>
                <a:gd name="T42" fmla="*/ 79 w 79"/>
                <a:gd name="T43" fmla="*/ 48 h 59"/>
                <a:gd name="T44" fmla="*/ 78 w 79"/>
                <a:gd name="T45" fmla="*/ 51 h 59"/>
                <a:gd name="T46" fmla="*/ 61 w 79"/>
                <a:gd name="T47" fmla="*/ 31 h 59"/>
                <a:gd name="T48" fmla="*/ 57 w 79"/>
                <a:gd name="T49" fmla="*/ 35 h 59"/>
                <a:gd name="T50" fmla="*/ 50 w 79"/>
                <a:gd name="T51" fmla="*/ 42 h 59"/>
                <a:gd name="T52" fmla="*/ 42 w 79"/>
                <a:gd name="T53" fmla="*/ 48 h 59"/>
                <a:gd name="T54" fmla="*/ 36 w 79"/>
                <a:gd name="T55" fmla="*/ 55 h 59"/>
                <a:gd name="T56" fmla="*/ 31 w 79"/>
                <a:gd name="T57" fmla="*/ 59 h 59"/>
                <a:gd name="T58" fmla="*/ 29 w 79"/>
                <a:gd name="T59" fmla="*/ 59 h 59"/>
                <a:gd name="T60" fmla="*/ 28 w 79"/>
                <a:gd name="T61" fmla="*/ 59 h 59"/>
                <a:gd name="T62" fmla="*/ 27 w 79"/>
                <a:gd name="T63" fmla="*/ 57 h 59"/>
                <a:gd name="T64" fmla="*/ 24 w 79"/>
                <a:gd name="T65" fmla="*/ 56 h 59"/>
                <a:gd name="T66" fmla="*/ 23 w 79"/>
                <a:gd name="T67" fmla="*/ 52 h 59"/>
                <a:gd name="T68" fmla="*/ 20 w 79"/>
                <a:gd name="T69" fmla="*/ 49 h 59"/>
                <a:gd name="T70" fmla="*/ 17 w 79"/>
                <a:gd name="T71" fmla="*/ 43 h 59"/>
                <a:gd name="T72" fmla="*/ 15 w 79"/>
                <a:gd name="T73" fmla="*/ 36 h 59"/>
                <a:gd name="T74" fmla="*/ 12 w 79"/>
                <a:gd name="T75" fmla="*/ 28 h 59"/>
                <a:gd name="T76" fmla="*/ 7 w 79"/>
                <a:gd name="T77" fmla="*/ 18 h 59"/>
                <a:gd name="T78" fmla="*/ 4 w 79"/>
                <a:gd name="T79" fmla="*/ 10 h 59"/>
                <a:gd name="T80" fmla="*/ 2 w 79"/>
                <a:gd name="T81" fmla="*/ 4 h 59"/>
                <a:gd name="T82" fmla="*/ 0 w 79"/>
                <a:gd name="T83" fmla="*/ 1 h 59"/>
                <a:gd name="T84" fmla="*/ 4 w 79"/>
                <a:gd name="T8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9">
                  <a:moveTo>
                    <a:pt x="4" y="0"/>
                  </a:moveTo>
                  <a:lnTo>
                    <a:pt x="4" y="1"/>
                  </a:lnTo>
                  <a:lnTo>
                    <a:pt x="7" y="7"/>
                  </a:lnTo>
                  <a:lnTo>
                    <a:pt x="10" y="15"/>
                  </a:lnTo>
                  <a:lnTo>
                    <a:pt x="14" y="26"/>
                  </a:lnTo>
                  <a:lnTo>
                    <a:pt x="19" y="38"/>
                  </a:lnTo>
                  <a:lnTo>
                    <a:pt x="24" y="49"/>
                  </a:lnTo>
                  <a:lnTo>
                    <a:pt x="28" y="55"/>
                  </a:lnTo>
                  <a:lnTo>
                    <a:pt x="29" y="56"/>
                  </a:lnTo>
                  <a:lnTo>
                    <a:pt x="32" y="53"/>
                  </a:lnTo>
                  <a:lnTo>
                    <a:pt x="34" y="51"/>
                  </a:lnTo>
                  <a:lnTo>
                    <a:pt x="38" y="48"/>
                  </a:lnTo>
                  <a:lnTo>
                    <a:pt x="42" y="44"/>
                  </a:lnTo>
                  <a:lnTo>
                    <a:pt x="48" y="40"/>
                  </a:lnTo>
                  <a:lnTo>
                    <a:pt x="50" y="36"/>
                  </a:lnTo>
                  <a:lnTo>
                    <a:pt x="53" y="34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2" y="26"/>
                  </a:lnTo>
                  <a:lnTo>
                    <a:pt x="79" y="48"/>
                  </a:lnTo>
                  <a:lnTo>
                    <a:pt x="78" y="51"/>
                  </a:lnTo>
                  <a:lnTo>
                    <a:pt x="61" y="31"/>
                  </a:lnTo>
                  <a:lnTo>
                    <a:pt x="57" y="35"/>
                  </a:lnTo>
                  <a:lnTo>
                    <a:pt x="50" y="42"/>
                  </a:lnTo>
                  <a:lnTo>
                    <a:pt x="42" y="48"/>
                  </a:lnTo>
                  <a:lnTo>
                    <a:pt x="36" y="55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4" y="56"/>
                  </a:lnTo>
                  <a:lnTo>
                    <a:pt x="23" y="52"/>
                  </a:lnTo>
                  <a:lnTo>
                    <a:pt x="20" y="49"/>
                  </a:lnTo>
                  <a:lnTo>
                    <a:pt x="17" y="43"/>
                  </a:lnTo>
                  <a:lnTo>
                    <a:pt x="15" y="36"/>
                  </a:lnTo>
                  <a:lnTo>
                    <a:pt x="12" y="28"/>
                  </a:lnTo>
                  <a:lnTo>
                    <a:pt x="7" y="18"/>
                  </a:lnTo>
                  <a:lnTo>
                    <a:pt x="4" y="10"/>
                  </a:lnTo>
                  <a:lnTo>
                    <a:pt x="2" y="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854"/>
            <p:cNvSpPr>
              <a:spLocks noEditPoints="1"/>
            </p:cNvSpPr>
            <p:nvPr/>
          </p:nvSpPr>
          <p:spPr bwMode="auto">
            <a:xfrm>
              <a:off x="6748463" y="4827588"/>
              <a:ext cx="131763" cy="100013"/>
            </a:xfrm>
            <a:custGeom>
              <a:avLst/>
              <a:gdLst>
                <a:gd name="T0" fmla="*/ 22 w 83"/>
                <a:gd name="T1" fmla="*/ 50 h 63"/>
                <a:gd name="T2" fmla="*/ 22 w 83"/>
                <a:gd name="T3" fmla="*/ 51 h 63"/>
                <a:gd name="T4" fmla="*/ 25 w 83"/>
                <a:gd name="T5" fmla="*/ 54 h 63"/>
                <a:gd name="T6" fmla="*/ 22 w 83"/>
                <a:gd name="T7" fmla="*/ 50 h 63"/>
                <a:gd name="T8" fmla="*/ 4 w 83"/>
                <a:gd name="T9" fmla="*/ 4 h 63"/>
                <a:gd name="T10" fmla="*/ 5 w 83"/>
                <a:gd name="T11" fmla="*/ 8 h 63"/>
                <a:gd name="T12" fmla="*/ 7 w 83"/>
                <a:gd name="T13" fmla="*/ 12 h 63"/>
                <a:gd name="T14" fmla="*/ 8 w 83"/>
                <a:gd name="T15" fmla="*/ 17 h 63"/>
                <a:gd name="T16" fmla="*/ 11 w 83"/>
                <a:gd name="T17" fmla="*/ 22 h 63"/>
                <a:gd name="T18" fmla="*/ 8 w 83"/>
                <a:gd name="T19" fmla="*/ 17 h 63"/>
                <a:gd name="T20" fmla="*/ 7 w 83"/>
                <a:gd name="T21" fmla="*/ 12 h 63"/>
                <a:gd name="T22" fmla="*/ 5 w 83"/>
                <a:gd name="T23" fmla="*/ 8 h 63"/>
                <a:gd name="T24" fmla="*/ 4 w 83"/>
                <a:gd name="T25" fmla="*/ 4 h 63"/>
                <a:gd name="T26" fmla="*/ 5 w 83"/>
                <a:gd name="T27" fmla="*/ 0 h 63"/>
                <a:gd name="T28" fmla="*/ 7 w 83"/>
                <a:gd name="T29" fmla="*/ 1 h 63"/>
                <a:gd name="T30" fmla="*/ 7 w 83"/>
                <a:gd name="T31" fmla="*/ 4 h 63"/>
                <a:gd name="T32" fmla="*/ 9 w 83"/>
                <a:gd name="T33" fmla="*/ 9 h 63"/>
                <a:gd name="T34" fmla="*/ 12 w 83"/>
                <a:gd name="T35" fmla="*/ 18 h 63"/>
                <a:gd name="T36" fmla="*/ 16 w 83"/>
                <a:gd name="T37" fmla="*/ 28 h 63"/>
                <a:gd name="T38" fmla="*/ 20 w 83"/>
                <a:gd name="T39" fmla="*/ 38 h 63"/>
                <a:gd name="T40" fmla="*/ 24 w 83"/>
                <a:gd name="T41" fmla="*/ 46 h 63"/>
                <a:gd name="T42" fmla="*/ 26 w 83"/>
                <a:gd name="T43" fmla="*/ 51 h 63"/>
                <a:gd name="T44" fmla="*/ 29 w 83"/>
                <a:gd name="T45" fmla="*/ 54 h 63"/>
                <a:gd name="T46" fmla="*/ 30 w 83"/>
                <a:gd name="T47" fmla="*/ 56 h 63"/>
                <a:gd name="T48" fmla="*/ 33 w 83"/>
                <a:gd name="T49" fmla="*/ 55 h 63"/>
                <a:gd name="T50" fmla="*/ 35 w 83"/>
                <a:gd name="T51" fmla="*/ 52 h 63"/>
                <a:gd name="T52" fmla="*/ 39 w 83"/>
                <a:gd name="T53" fmla="*/ 48 h 63"/>
                <a:gd name="T54" fmla="*/ 43 w 83"/>
                <a:gd name="T55" fmla="*/ 46 h 63"/>
                <a:gd name="T56" fmla="*/ 47 w 83"/>
                <a:gd name="T57" fmla="*/ 42 h 63"/>
                <a:gd name="T58" fmla="*/ 51 w 83"/>
                <a:gd name="T59" fmla="*/ 38 h 63"/>
                <a:gd name="T60" fmla="*/ 54 w 83"/>
                <a:gd name="T61" fmla="*/ 35 h 63"/>
                <a:gd name="T62" fmla="*/ 56 w 83"/>
                <a:gd name="T63" fmla="*/ 33 h 63"/>
                <a:gd name="T64" fmla="*/ 59 w 83"/>
                <a:gd name="T65" fmla="*/ 30 h 63"/>
                <a:gd name="T66" fmla="*/ 60 w 83"/>
                <a:gd name="T67" fmla="*/ 29 h 63"/>
                <a:gd name="T68" fmla="*/ 60 w 83"/>
                <a:gd name="T69" fmla="*/ 29 h 63"/>
                <a:gd name="T70" fmla="*/ 63 w 83"/>
                <a:gd name="T71" fmla="*/ 26 h 63"/>
                <a:gd name="T72" fmla="*/ 83 w 83"/>
                <a:gd name="T73" fmla="*/ 51 h 63"/>
                <a:gd name="T74" fmla="*/ 77 w 83"/>
                <a:gd name="T75" fmla="*/ 55 h 63"/>
                <a:gd name="T76" fmla="*/ 62 w 83"/>
                <a:gd name="T77" fmla="*/ 35 h 63"/>
                <a:gd name="T78" fmla="*/ 55 w 83"/>
                <a:gd name="T79" fmla="*/ 42 h 63"/>
                <a:gd name="T80" fmla="*/ 47 w 83"/>
                <a:gd name="T81" fmla="*/ 50 h 63"/>
                <a:gd name="T82" fmla="*/ 38 w 83"/>
                <a:gd name="T83" fmla="*/ 58 h 63"/>
                <a:gd name="T84" fmla="*/ 33 w 83"/>
                <a:gd name="T85" fmla="*/ 63 h 63"/>
                <a:gd name="T86" fmla="*/ 32 w 83"/>
                <a:gd name="T87" fmla="*/ 63 h 63"/>
                <a:gd name="T88" fmla="*/ 30 w 83"/>
                <a:gd name="T89" fmla="*/ 63 h 63"/>
                <a:gd name="T90" fmla="*/ 28 w 83"/>
                <a:gd name="T91" fmla="*/ 63 h 63"/>
                <a:gd name="T92" fmla="*/ 26 w 83"/>
                <a:gd name="T93" fmla="*/ 62 h 63"/>
                <a:gd name="T94" fmla="*/ 25 w 83"/>
                <a:gd name="T95" fmla="*/ 59 h 63"/>
                <a:gd name="T96" fmla="*/ 25 w 83"/>
                <a:gd name="T97" fmla="*/ 59 h 63"/>
                <a:gd name="T98" fmla="*/ 25 w 83"/>
                <a:gd name="T99" fmla="*/ 59 h 63"/>
                <a:gd name="T100" fmla="*/ 22 w 83"/>
                <a:gd name="T101" fmla="*/ 56 h 63"/>
                <a:gd name="T102" fmla="*/ 20 w 83"/>
                <a:gd name="T103" fmla="*/ 52 h 63"/>
                <a:gd name="T104" fmla="*/ 17 w 83"/>
                <a:gd name="T105" fmla="*/ 46 h 63"/>
                <a:gd name="T106" fmla="*/ 15 w 83"/>
                <a:gd name="T107" fmla="*/ 39 h 63"/>
                <a:gd name="T108" fmla="*/ 11 w 83"/>
                <a:gd name="T109" fmla="*/ 33 h 63"/>
                <a:gd name="T110" fmla="*/ 7 w 83"/>
                <a:gd name="T111" fmla="*/ 22 h 63"/>
                <a:gd name="T112" fmla="*/ 4 w 83"/>
                <a:gd name="T113" fmla="*/ 13 h 63"/>
                <a:gd name="T114" fmla="*/ 1 w 83"/>
                <a:gd name="T115" fmla="*/ 7 h 63"/>
                <a:gd name="T116" fmla="*/ 0 w 83"/>
                <a:gd name="T117" fmla="*/ 4 h 63"/>
                <a:gd name="T118" fmla="*/ 0 w 83"/>
                <a:gd name="T119" fmla="*/ 3 h 63"/>
                <a:gd name="T120" fmla="*/ 5 w 83"/>
                <a:gd name="T1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63">
                  <a:moveTo>
                    <a:pt x="22" y="50"/>
                  </a:moveTo>
                  <a:lnTo>
                    <a:pt x="22" y="51"/>
                  </a:lnTo>
                  <a:lnTo>
                    <a:pt x="25" y="54"/>
                  </a:lnTo>
                  <a:lnTo>
                    <a:pt x="22" y="50"/>
                  </a:lnTo>
                  <a:close/>
                  <a:moveTo>
                    <a:pt x="4" y="4"/>
                  </a:moveTo>
                  <a:lnTo>
                    <a:pt x="5" y="8"/>
                  </a:lnTo>
                  <a:lnTo>
                    <a:pt x="7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4" y="4"/>
                  </a:lnTo>
                  <a:close/>
                  <a:moveTo>
                    <a:pt x="5" y="0"/>
                  </a:moveTo>
                  <a:lnTo>
                    <a:pt x="7" y="1"/>
                  </a:lnTo>
                  <a:lnTo>
                    <a:pt x="7" y="4"/>
                  </a:lnTo>
                  <a:lnTo>
                    <a:pt x="9" y="9"/>
                  </a:lnTo>
                  <a:lnTo>
                    <a:pt x="12" y="18"/>
                  </a:lnTo>
                  <a:lnTo>
                    <a:pt x="16" y="28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26" y="51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39" y="48"/>
                  </a:lnTo>
                  <a:lnTo>
                    <a:pt x="43" y="46"/>
                  </a:lnTo>
                  <a:lnTo>
                    <a:pt x="47" y="42"/>
                  </a:lnTo>
                  <a:lnTo>
                    <a:pt x="51" y="38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59" y="30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6"/>
                  </a:lnTo>
                  <a:lnTo>
                    <a:pt x="83" y="51"/>
                  </a:lnTo>
                  <a:lnTo>
                    <a:pt x="77" y="55"/>
                  </a:lnTo>
                  <a:lnTo>
                    <a:pt x="62" y="35"/>
                  </a:lnTo>
                  <a:lnTo>
                    <a:pt x="55" y="42"/>
                  </a:lnTo>
                  <a:lnTo>
                    <a:pt x="47" y="50"/>
                  </a:lnTo>
                  <a:lnTo>
                    <a:pt x="38" y="58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6" y="62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2" y="56"/>
                  </a:lnTo>
                  <a:lnTo>
                    <a:pt x="20" y="52"/>
                  </a:lnTo>
                  <a:lnTo>
                    <a:pt x="17" y="46"/>
                  </a:lnTo>
                  <a:lnTo>
                    <a:pt x="15" y="39"/>
                  </a:lnTo>
                  <a:lnTo>
                    <a:pt x="11" y="33"/>
                  </a:lnTo>
                  <a:lnTo>
                    <a:pt x="7" y="22"/>
                  </a:lnTo>
                  <a:lnTo>
                    <a:pt x="4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261784" y="776883"/>
            <a:ext cx="9443162" cy="2938303"/>
            <a:chOff x="883093" y="472083"/>
            <a:chExt cx="9443162" cy="2938303"/>
          </a:xfrm>
        </p:grpSpPr>
        <p:sp>
          <p:nvSpPr>
            <p:cNvPr id="36" name="任意多边形 35"/>
            <p:cNvSpPr/>
            <p:nvPr/>
          </p:nvSpPr>
          <p:spPr>
            <a:xfrm>
              <a:off x="3241964" y="2410691"/>
              <a:ext cx="7084291" cy="999695"/>
            </a:xfrm>
            <a:custGeom>
              <a:avLst/>
              <a:gdLst>
                <a:gd name="connsiteX0" fmla="*/ 7084291 w 7084291"/>
                <a:gd name="connsiteY0" fmla="*/ 997527 h 999695"/>
                <a:gd name="connsiteX1" fmla="*/ 6982691 w 7084291"/>
                <a:gd name="connsiteY1" fmla="*/ 960582 h 999695"/>
                <a:gd name="connsiteX2" fmla="*/ 6511636 w 7084291"/>
                <a:gd name="connsiteY2" fmla="*/ 729673 h 999695"/>
                <a:gd name="connsiteX3" fmla="*/ 4895272 w 7084291"/>
                <a:gd name="connsiteY3" fmla="*/ 942109 h 999695"/>
                <a:gd name="connsiteX4" fmla="*/ 2650836 w 7084291"/>
                <a:gd name="connsiteY4" fmla="*/ 350982 h 999695"/>
                <a:gd name="connsiteX5" fmla="*/ 1182254 w 7084291"/>
                <a:gd name="connsiteY5" fmla="*/ 572654 h 999695"/>
                <a:gd name="connsiteX6" fmla="*/ 0 w 7084291"/>
                <a:gd name="connsiteY6" fmla="*/ 0 h 99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4291" h="999695">
                  <a:moveTo>
                    <a:pt x="7084291" y="997527"/>
                  </a:moveTo>
                  <a:cubicBezTo>
                    <a:pt x="7081212" y="1001375"/>
                    <a:pt x="7078133" y="1005224"/>
                    <a:pt x="6982691" y="960582"/>
                  </a:cubicBezTo>
                  <a:cubicBezTo>
                    <a:pt x="6887249" y="915940"/>
                    <a:pt x="6859539" y="732752"/>
                    <a:pt x="6511636" y="729673"/>
                  </a:cubicBezTo>
                  <a:cubicBezTo>
                    <a:pt x="6163733" y="726594"/>
                    <a:pt x="5538739" y="1005224"/>
                    <a:pt x="4895272" y="942109"/>
                  </a:cubicBezTo>
                  <a:cubicBezTo>
                    <a:pt x="4251805" y="878994"/>
                    <a:pt x="3269672" y="412558"/>
                    <a:pt x="2650836" y="350982"/>
                  </a:cubicBezTo>
                  <a:cubicBezTo>
                    <a:pt x="2032000" y="289406"/>
                    <a:pt x="1624060" y="631151"/>
                    <a:pt x="1182254" y="572654"/>
                  </a:cubicBezTo>
                  <a:cubicBezTo>
                    <a:pt x="740448" y="514157"/>
                    <a:pt x="370224" y="257078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2378713">
              <a:off x="883093" y="472083"/>
              <a:ext cx="2737917" cy="2193938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012173" y="3633535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02940" y="4357042"/>
            <a:ext cx="60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932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470748" y="239341"/>
            <a:ext cx="6165251" cy="759943"/>
            <a:chOff x="1930399" y="45378"/>
            <a:chExt cx="645758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947" y="45378"/>
              <a:ext cx="1021037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그룹 7"/>
          <p:cNvGrpSpPr/>
          <p:nvPr/>
        </p:nvGrpSpPr>
        <p:grpSpPr>
          <a:xfrm>
            <a:off x="3040069" y="1743314"/>
            <a:ext cx="6064982" cy="1959148"/>
            <a:chOff x="1845001" y="2192523"/>
            <a:chExt cx="4890802" cy="1579857"/>
          </a:xfrm>
        </p:grpSpPr>
        <p:grpSp>
          <p:nvGrpSpPr>
            <p:cNvPr id="7" name="그룹 8"/>
            <p:cNvGrpSpPr/>
            <p:nvPr/>
          </p:nvGrpSpPr>
          <p:grpSpPr>
            <a:xfrm>
              <a:off x="1845001" y="3318272"/>
              <a:ext cx="1705718" cy="454108"/>
              <a:chOff x="3333750" y="3571441"/>
              <a:chExt cx="1705718" cy="454108"/>
            </a:xfrm>
          </p:grpSpPr>
          <p:sp>
            <p:nvSpPr>
              <p:cNvPr id="16" name="speed"/>
              <p:cNvSpPr txBox="1">
                <a:spLocks noChangeArrowheads="1"/>
              </p:cNvSpPr>
              <p:nvPr/>
            </p:nvSpPr>
            <p:spPr bwMode="auto">
              <a:xfrm>
                <a:off x="3930069" y="3654614"/>
                <a:ext cx="1109399" cy="2772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>
                <a:spAutoFit/>
                <a:sp3d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Design inspiration for presentation</a:t>
                </a:r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3333750" y="3571441"/>
                <a:ext cx="425312" cy="33269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defRPr/>
                </a:pPr>
                <a:r>
                  <a:rPr lang="en-US" sz="2400" b="1">
                    <a:latin typeface="Impact" panose="020B0806030902050204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2400" b="1" dirty="0">
                  <a:latin typeface="Impact" panose="020B080603090205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8" name="직선 연결선 19"/>
              <p:cNvCxnSpPr/>
              <p:nvPr/>
            </p:nvCxnSpPr>
            <p:spPr>
              <a:xfrm>
                <a:off x="3844565" y="3616373"/>
                <a:ext cx="0" cy="409176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9"/>
            <p:cNvGrpSpPr/>
            <p:nvPr/>
          </p:nvGrpSpPr>
          <p:grpSpPr>
            <a:xfrm>
              <a:off x="3417825" y="2755397"/>
              <a:ext cx="1705718" cy="454108"/>
              <a:chOff x="3333750" y="3571441"/>
              <a:chExt cx="1705718" cy="454108"/>
            </a:xfrm>
          </p:grpSpPr>
          <p:sp>
            <p:nvSpPr>
              <p:cNvPr id="13" name="speed"/>
              <p:cNvSpPr txBox="1">
                <a:spLocks noChangeArrowheads="1"/>
              </p:cNvSpPr>
              <p:nvPr/>
            </p:nvSpPr>
            <p:spPr bwMode="auto">
              <a:xfrm>
                <a:off x="3930069" y="3654613"/>
                <a:ext cx="1109399" cy="2772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>
                <a:spAutoFit/>
                <a:sp3d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Design inspiration for presentation</a:t>
                </a:r>
              </a:p>
            </p:txBody>
          </p:sp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3333750" y="3571441"/>
                <a:ext cx="425312" cy="33269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defRPr/>
                </a:pPr>
                <a:r>
                  <a:rPr lang="en-US" sz="2400" b="1">
                    <a:latin typeface="Impact" panose="020B0806030902050204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2400" b="1" dirty="0">
                  <a:latin typeface="Impact" panose="020B080603090205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5" name="직선 연결선 16"/>
              <p:cNvCxnSpPr/>
              <p:nvPr/>
            </p:nvCxnSpPr>
            <p:spPr>
              <a:xfrm>
                <a:off x="3844565" y="3616373"/>
                <a:ext cx="0" cy="409176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그룹 10"/>
            <p:cNvGrpSpPr/>
            <p:nvPr/>
          </p:nvGrpSpPr>
          <p:grpSpPr>
            <a:xfrm>
              <a:off x="5030085" y="2192523"/>
              <a:ext cx="1705718" cy="454108"/>
              <a:chOff x="3333750" y="3571441"/>
              <a:chExt cx="1705718" cy="454108"/>
            </a:xfrm>
          </p:grpSpPr>
          <p:sp>
            <p:nvSpPr>
              <p:cNvPr id="10" name="speed"/>
              <p:cNvSpPr txBox="1">
                <a:spLocks noChangeArrowheads="1"/>
              </p:cNvSpPr>
              <p:nvPr/>
            </p:nvSpPr>
            <p:spPr bwMode="auto">
              <a:xfrm>
                <a:off x="3930069" y="3654613"/>
                <a:ext cx="1109399" cy="27724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>
                <a:spAutoFit/>
                <a:sp3d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Design inspiration for presentation</a:t>
                </a:r>
              </a:p>
            </p:txBody>
          </p:sp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333750" y="3571441"/>
                <a:ext cx="425312" cy="33269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defRPr/>
                </a:pPr>
                <a:r>
                  <a:rPr lang="en-US" sz="2400" b="1">
                    <a:latin typeface="Impact" panose="020B0806030902050204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2400" b="1" dirty="0">
                  <a:latin typeface="Impact" panose="020B080603090205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2" name="직선 연결선 13"/>
              <p:cNvCxnSpPr/>
              <p:nvPr/>
            </p:nvCxnSpPr>
            <p:spPr>
              <a:xfrm>
                <a:off x="3844565" y="3616373"/>
                <a:ext cx="0" cy="409176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자유형 20"/>
          <p:cNvSpPr/>
          <p:nvPr/>
        </p:nvSpPr>
        <p:spPr>
          <a:xfrm>
            <a:off x="2832513" y="3771111"/>
            <a:ext cx="2559934" cy="2559934"/>
          </a:xfrm>
          <a:custGeom>
            <a:avLst/>
            <a:gdLst>
              <a:gd name="connsiteX0" fmla="*/ 818422 w 2064331"/>
              <a:gd name="connsiteY0" fmla="*/ 0 h 2064332"/>
              <a:gd name="connsiteX1" fmla="*/ 1811799 w 2064331"/>
              <a:gd name="connsiteY1" fmla="*/ 0 h 2064332"/>
              <a:gd name="connsiteX2" fmla="*/ 1811800 w 2064331"/>
              <a:gd name="connsiteY2" fmla="*/ 0 h 2064332"/>
              <a:gd name="connsiteX3" fmla="*/ 1811801 w 2064331"/>
              <a:gd name="connsiteY3" fmla="*/ 0 h 2064332"/>
              <a:gd name="connsiteX4" fmla="*/ 2064331 w 2064331"/>
              <a:gd name="connsiteY4" fmla="*/ 252530 h 2064332"/>
              <a:gd name="connsiteX5" fmla="*/ 2064330 w 2064331"/>
              <a:gd name="connsiteY5" fmla="*/ 252530 h 2064332"/>
              <a:gd name="connsiteX6" fmla="*/ 2064329 w 2064331"/>
              <a:gd name="connsiteY6" fmla="*/ 252540 h 2064332"/>
              <a:gd name="connsiteX7" fmla="*/ 2064329 w 2064331"/>
              <a:gd name="connsiteY7" fmla="*/ 1245908 h 2064332"/>
              <a:gd name="connsiteX8" fmla="*/ 1811799 w 2064331"/>
              <a:gd name="connsiteY8" fmla="*/ 1498438 h 2064332"/>
              <a:gd name="connsiteX9" fmla="*/ 1811799 w 2064331"/>
              <a:gd name="connsiteY9" fmla="*/ 1498437 h 2064332"/>
              <a:gd name="connsiteX10" fmla="*/ 1559269 w 2064331"/>
              <a:gd name="connsiteY10" fmla="*/ 1245907 h 2064332"/>
              <a:gd name="connsiteX11" fmla="*/ 1559270 w 2064331"/>
              <a:gd name="connsiteY11" fmla="*/ 862195 h 2064332"/>
              <a:gd name="connsiteX12" fmla="*/ 431094 w 2064331"/>
              <a:gd name="connsiteY12" fmla="*/ 1990368 h 2064332"/>
              <a:gd name="connsiteX13" fmla="*/ 73963 w 2064331"/>
              <a:gd name="connsiteY13" fmla="*/ 1990368 h 2064332"/>
              <a:gd name="connsiteX14" fmla="*/ 73964 w 2064331"/>
              <a:gd name="connsiteY14" fmla="*/ 1990369 h 2064332"/>
              <a:gd name="connsiteX15" fmla="*/ 73964 w 2064331"/>
              <a:gd name="connsiteY15" fmla="*/ 1633238 h 2064332"/>
              <a:gd name="connsiteX16" fmla="*/ 1202142 w 2064331"/>
              <a:gd name="connsiteY16" fmla="*/ 505060 h 2064332"/>
              <a:gd name="connsiteX17" fmla="*/ 818422 w 2064331"/>
              <a:gd name="connsiteY17" fmla="*/ 505059 h 2064332"/>
              <a:gd name="connsiteX18" fmla="*/ 571023 w 2064331"/>
              <a:gd name="connsiteY18" fmla="*/ 303423 h 2064332"/>
              <a:gd name="connsiteX19" fmla="*/ 565892 w 2064331"/>
              <a:gd name="connsiteY19" fmla="*/ 252530 h 2064332"/>
              <a:gd name="connsiteX20" fmla="*/ 571023 w 2064331"/>
              <a:gd name="connsiteY20" fmla="*/ 201637 h 2064332"/>
              <a:gd name="connsiteX21" fmla="*/ 818422 w 2064331"/>
              <a:gd name="connsiteY21" fmla="*/ 0 h 20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4331" h="2064332">
                <a:moveTo>
                  <a:pt x="818422" y="0"/>
                </a:moveTo>
                <a:lnTo>
                  <a:pt x="1811799" y="0"/>
                </a:lnTo>
                <a:lnTo>
                  <a:pt x="1811800" y="0"/>
                </a:lnTo>
                <a:lnTo>
                  <a:pt x="1811801" y="0"/>
                </a:lnTo>
                <a:cubicBezTo>
                  <a:pt x="1951269" y="0"/>
                  <a:pt x="2064331" y="113062"/>
                  <a:pt x="2064331" y="252530"/>
                </a:cubicBezTo>
                <a:lnTo>
                  <a:pt x="2064330" y="252530"/>
                </a:lnTo>
                <a:lnTo>
                  <a:pt x="2064329" y="252540"/>
                </a:lnTo>
                <a:lnTo>
                  <a:pt x="2064329" y="1245908"/>
                </a:lnTo>
                <a:cubicBezTo>
                  <a:pt x="2064329" y="1385376"/>
                  <a:pt x="1951267" y="1498438"/>
                  <a:pt x="1811799" y="1498438"/>
                </a:cubicBezTo>
                <a:lnTo>
                  <a:pt x="1811799" y="1498437"/>
                </a:lnTo>
                <a:cubicBezTo>
                  <a:pt x="1672331" y="1498437"/>
                  <a:pt x="1559269" y="1385375"/>
                  <a:pt x="1559269" y="1245907"/>
                </a:cubicBezTo>
                <a:lnTo>
                  <a:pt x="1559270" y="862195"/>
                </a:lnTo>
                <a:lnTo>
                  <a:pt x="431094" y="1990368"/>
                </a:lnTo>
                <a:cubicBezTo>
                  <a:pt x="332476" y="2088987"/>
                  <a:pt x="172582" y="2088987"/>
                  <a:pt x="73963" y="1990368"/>
                </a:cubicBezTo>
                <a:lnTo>
                  <a:pt x="73964" y="1990369"/>
                </a:lnTo>
                <a:cubicBezTo>
                  <a:pt x="-24655" y="1891750"/>
                  <a:pt x="-24655" y="1731857"/>
                  <a:pt x="73964" y="1633238"/>
                </a:cubicBezTo>
                <a:lnTo>
                  <a:pt x="1202142" y="505060"/>
                </a:lnTo>
                <a:lnTo>
                  <a:pt x="818422" y="505059"/>
                </a:lnTo>
                <a:cubicBezTo>
                  <a:pt x="696388" y="505059"/>
                  <a:pt x="594570" y="418496"/>
                  <a:pt x="571023" y="303423"/>
                </a:cubicBezTo>
                <a:lnTo>
                  <a:pt x="565892" y="252530"/>
                </a:lnTo>
                <a:lnTo>
                  <a:pt x="571023" y="201637"/>
                </a:lnTo>
                <a:cubicBezTo>
                  <a:pt x="594570" y="86563"/>
                  <a:pt x="696388" y="0"/>
                  <a:pt x="818422" y="0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F8F0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Calibri" panose="020F0502020204030204" pitchFamily="34" charset="0"/>
            </a:endParaRPr>
          </a:p>
        </p:txBody>
      </p:sp>
      <p:sp>
        <p:nvSpPr>
          <p:cNvPr id="20" name="자유형 21"/>
          <p:cNvSpPr/>
          <p:nvPr/>
        </p:nvSpPr>
        <p:spPr>
          <a:xfrm>
            <a:off x="4767850" y="3072322"/>
            <a:ext cx="2559934" cy="2559934"/>
          </a:xfrm>
          <a:custGeom>
            <a:avLst/>
            <a:gdLst>
              <a:gd name="connsiteX0" fmla="*/ 73963 w 2064331"/>
              <a:gd name="connsiteY0" fmla="*/ 1990368 h 2064332"/>
              <a:gd name="connsiteX1" fmla="*/ 73963 w 2064331"/>
              <a:gd name="connsiteY1" fmla="*/ 1990369 h 2064332"/>
              <a:gd name="connsiteX2" fmla="*/ 73964 w 2064331"/>
              <a:gd name="connsiteY2" fmla="*/ 1990369 h 2064332"/>
              <a:gd name="connsiteX3" fmla="*/ 818422 w 2064331"/>
              <a:gd name="connsiteY3" fmla="*/ 0 h 2064332"/>
              <a:gd name="connsiteX4" fmla="*/ 1811799 w 2064331"/>
              <a:gd name="connsiteY4" fmla="*/ 0 h 2064332"/>
              <a:gd name="connsiteX5" fmla="*/ 1811800 w 2064331"/>
              <a:gd name="connsiteY5" fmla="*/ 0 h 2064332"/>
              <a:gd name="connsiteX6" fmla="*/ 1811801 w 2064331"/>
              <a:gd name="connsiteY6" fmla="*/ 0 h 2064332"/>
              <a:gd name="connsiteX7" fmla="*/ 2064331 w 2064331"/>
              <a:gd name="connsiteY7" fmla="*/ 252530 h 2064332"/>
              <a:gd name="connsiteX8" fmla="*/ 2064330 w 2064331"/>
              <a:gd name="connsiteY8" fmla="*/ 252530 h 2064332"/>
              <a:gd name="connsiteX9" fmla="*/ 2064329 w 2064331"/>
              <a:gd name="connsiteY9" fmla="*/ 252540 h 2064332"/>
              <a:gd name="connsiteX10" fmla="*/ 2064329 w 2064331"/>
              <a:gd name="connsiteY10" fmla="*/ 1245908 h 2064332"/>
              <a:gd name="connsiteX11" fmla="*/ 1811799 w 2064331"/>
              <a:gd name="connsiteY11" fmla="*/ 1498438 h 2064332"/>
              <a:gd name="connsiteX12" fmla="*/ 1811799 w 2064331"/>
              <a:gd name="connsiteY12" fmla="*/ 1498437 h 2064332"/>
              <a:gd name="connsiteX13" fmla="*/ 1559269 w 2064331"/>
              <a:gd name="connsiteY13" fmla="*/ 1245907 h 2064332"/>
              <a:gd name="connsiteX14" fmla="*/ 1559270 w 2064331"/>
              <a:gd name="connsiteY14" fmla="*/ 862194 h 2064332"/>
              <a:gd name="connsiteX15" fmla="*/ 431094 w 2064331"/>
              <a:gd name="connsiteY15" fmla="*/ 1990368 h 2064332"/>
              <a:gd name="connsiteX16" fmla="*/ 113578 w 2064331"/>
              <a:gd name="connsiteY16" fmla="*/ 2022728 h 2064332"/>
              <a:gd name="connsiteX17" fmla="*/ 73963 w 2064331"/>
              <a:gd name="connsiteY17" fmla="*/ 1990369 h 2064332"/>
              <a:gd name="connsiteX18" fmla="*/ 41604 w 2064331"/>
              <a:gd name="connsiteY18" fmla="*/ 1950754 h 2064332"/>
              <a:gd name="connsiteX19" fmla="*/ 73964 w 2064331"/>
              <a:gd name="connsiteY19" fmla="*/ 1633238 h 2064332"/>
              <a:gd name="connsiteX20" fmla="*/ 1202142 w 2064331"/>
              <a:gd name="connsiteY20" fmla="*/ 505060 h 2064332"/>
              <a:gd name="connsiteX21" fmla="*/ 818422 w 2064331"/>
              <a:gd name="connsiteY21" fmla="*/ 505059 h 2064332"/>
              <a:gd name="connsiteX22" fmla="*/ 571023 w 2064331"/>
              <a:gd name="connsiteY22" fmla="*/ 303423 h 2064332"/>
              <a:gd name="connsiteX23" fmla="*/ 565892 w 2064331"/>
              <a:gd name="connsiteY23" fmla="*/ 252530 h 2064332"/>
              <a:gd name="connsiteX24" fmla="*/ 571023 w 2064331"/>
              <a:gd name="connsiteY24" fmla="*/ 201637 h 2064332"/>
              <a:gd name="connsiteX25" fmla="*/ 818422 w 2064331"/>
              <a:gd name="connsiteY25" fmla="*/ 0 h 20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64331" h="2064332">
                <a:moveTo>
                  <a:pt x="73963" y="1990368"/>
                </a:moveTo>
                <a:lnTo>
                  <a:pt x="73963" y="1990369"/>
                </a:lnTo>
                <a:lnTo>
                  <a:pt x="73964" y="1990369"/>
                </a:lnTo>
                <a:close/>
                <a:moveTo>
                  <a:pt x="818422" y="0"/>
                </a:moveTo>
                <a:lnTo>
                  <a:pt x="1811799" y="0"/>
                </a:lnTo>
                <a:lnTo>
                  <a:pt x="1811800" y="0"/>
                </a:lnTo>
                <a:lnTo>
                  <a:pt x="1811801" y="0"/>
                </a:lnTo>
                <a:cubicBezTo>
                  <a:pt x="1951269" y="0"/>
                  <a:pt x="2064331" y="113062"/>
                  <a:pt x="2064331" y="252530"/>
                </a:cubicBezTo>
                <a:lnTo>
                  <a:pt x="2064330" y="252530"/>
                </a:lnTo>
                <a:lnTo>
                  <a:pt x="2064329" y="252540"/>
                </a:lnTo>
                <a:lnTo>
                  <a:pt x="2064329" y="1245908"/>
                </a:lnTo>
                <a:cubicBezTo>
                  <a:pt x="2064329" y="1385376"/>
                  <a:pt x="1951267" y="1498438"/>
                  <a:pt x="1811799" y="1498438"/>
                </a:cubicBezTo>
                <a:lnTo>
                  <a:pt x="1811799" y="1498437"/>
                </a:lnTo>
                <a:cubicBezTo>
                  <a:pt x="1672331" y="1498437"/>
                  <a:pt x="1559269" y="1385375"/>
                  <a:pt x="1559269" y="1245907"/>
                </a:cubicBezTo>
                <a:lnTo>
                  <a:pt x="1559270" y="862194"/>
                </a:lnTo>
                <a:lnTo>
                  <a:pt x="431094" y="1990368"/>
                </a:lnTo>
                <a:cubicBezTo>
                  <a:pt x="344803" y="2076660"/>
                  <a:pt x="211598" y="2087446"/>
                  <a:pt x="113578" y="2022728"/>
                </a:cubicBezTo>
                <a:lnTo>
                  <a:pt x="73963" y="1990369"/>
                </a:lnTo>
                <a:lnTo>
                  <a:pt x="41604" y="1950754"/>
                </a:lnTo>
                <a:cubicBezTo>
                  <a:pt x="-23114" y="1852734"/>
                  <a:pt x="-12328" y="1719529"/>
                  <a:pt x="73964" y="1633238"/>
                </a:cubicBezTo>
                <a:lnTo>
                  <a:pt x="1202142" y="505060"/>
                </a:lnTo>
                <a:lnTo>
                  <a:pt x="818422" y="505059"/>
                </a:lnTo>
                <a:cubicBezTo>
                  <a:pt x="696388" y="505059"/>
                  <a:pt x="594570" y="418496"/>
                  <a:pt x="571023" y="303423"/>
                </a:cubicBezTo>
                <a:lnTo>
                  <a:pt x="565892" y="252530"/>
                </a:lnTo>
                <a:lnTo>
                  <a:pt x="571023" y="201637"/>
                </a:lnTo>
                <a:cubicBezTo>
                  <a:pt x="594570" y="86563"/>
                  <a:pt x="696388" y="0"/>
                  <a:pt x="818422" y="0"/>
                </a:cubicBez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F8F0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Calibri" panose="020F0502020204030204" pitchFamily="34" charset="0"/>
            </a:endParaRPr>
          </a:p>
        </p:txBody>
      </p:sp>
      <p:sp>
        <p:nvSpPr>
          <p:cNvPr id="21" name="자유형 22"/>
          <p:cNvSpPr/>
          <p:nvPr/>
        </p:nvSpPr>
        <p:spPr>
          <a:xfrm rot="18900000">
            <a:off x="6300368" y="2488472"/>
            <a:ext cx="3360868" cy="2368435"/>
          </a:xfrm>
          <a:custGeom>
            <a:avLst/>
            <a:gdLst>
              <a:gd name="connsiteX0" fmla="*/ 0 w 2710204"/>
              <a:gd name="connsiteY0" fmla="*/ 954954 h 1909906"/>
              <a:gd name="connsiteX1" fmla="*/ 0 w 2710204"/>
              <a:gd name="connsiteY1" fmla="*/ 954955 h 1909906"/>
              <a:gd name="connsiteX2" fmla="*/ 0 w 2710204"/>
              <a:gd name="connsiteY2" fmla="*/ 954955 h 1909906"/>
              <a:gd name="connsiteX3" fmla="*/ 1933815 w 2710204"/>
              <a:gd name="connsiteY3" fmla="*/ 73963 h 1909906"/>
              <a:gd name="connsiteX4" fmla="*/ 2636239 w 2710204"/>
              <a:gd name="connsiteY4" fmla="*/ 776387 h 1909906"/>
              <a:gd name="connsiteX5" fmla="*/ 2636239 w 2710204"/>
              <a:gd name="connsiteY5" fmla="*/ 776387 h 1909906"/>
              <a:gd name="connsiteX6" fmla="*/ 2636240 w 2710204"/>
              <a:gd name="connsiteY6" fmla="*/ 776388 h 1909906"/>
              <a:gd name="connsiteX7" fmla="*/ 2636240 w 2710204"/>
              <a:gd name="connsiteY7" fmla="*/ 1133519 h 1909906"/>
              <a:gd name="connsiteX8" fmla="*/ 2636239 w 2710204"/>
              <a:gd name="connsiteY8" fmla="*/ 1133519 h 1909906"/>
              <a:gd name="connsiteX9" fmla="*/ 2636231 w 2710204"/>
              <a:gd name="connsiteY9" fmla="*/ 1133525 h 1909906"/>
              <a:gd name="connsiteX10" fmla="*/ 1933814 w 2710204"/>
              <a:gd name="connsiteY10" fmla="*/ 1835942 h 1909906"/>
              <a:gd name="connsiteX11" fmla="*/ 1576683 w 2710204"/>
              <a:gd name="connsiteY11" fmla="*/ 1835942 h 1909906"/>
              <a:gd name="connsiteX12" fmla="*/ 1576683 w 2710204"/>
              <a:gd name="connsiteY12" fmla="*/ 1835942 h 1909906"/>
              <a:gd name="connsiteX13" fmla="*/ 1576683 w 2710204"/>
              <a:gd name="connsiteY13" fmla="*/ 1478810 h 1909906"/>
              <a:gd name="connsiteX14" fmla="*/ 1848010 w 2710204"/>
              <a:gd name="connsiteY14" fmla="*/ 1207485 h 1909906"/>
              <a:gd name="connsiteX15" fmla="*/ 252530 w 2710204"/>
              <a:gd name="connsiteY15" fmla="*/ 1207484 h 1909906"/>
              <a:gd name="connsiteX16" fmla="*/ 5130 w 2710204"/>
              <a:gd name="connsiteY16" fmla="*/ 1005847 h 1909906"/>
              <a:gd name="connsiteX17" fmla="*/ 0 w 2710204"/>
              <a:gd name="connsiteY17" fmla="*/ 954955 h 1909906"/>
              <a:gd name="connsiteX18" fmla="*/ 5130 w 2710204"/>
              <a:gd name="connsiteY18" fmla="*/ 904062 h 1909906"/>
              <a:gd name="connsiteX19" fmla="*/ 252530 w 2710204"/>
              <a:gd name="connsiteY19" fmla="*/ 702425 h 1909906"/>
              <a:gd name="connsiteX20" fmla="*/ 1848015 w 2710204"/>
              <a:gd name="connsiteY20" fmla="*/ 702425 h 1909906"/>
              <a:gd name="connsiteX21" fmla="*/ 1576684 w 2710204"/>
              <a:gd name="connsiteY21" fmla="*/ 431094 h 1909906"/>
              <a:gd name="connsiteX22" fmla="*/ 1544325 w 2710204"/>
              <a:gd name="connsiteY22" fmla="*/ 113578 h 1909906"/>
              <a:gd name="connsiteX23" fmla="*/ 1576683 w 2710204"/>
              <a:gd name="connsiteY23" fmla="*/ 73963 h 1909906"/>
              <a:gd name="connsiteX24" fmla="*/ 1616298 w 2710204"/>
              <a:gd name="connsiteY24" fmla="*/ 41604 h 1909906"/>
              <a:gd name="connsiteX25" fmla="*/ 1933815 w 2710204"/>
              <a:gd name="connsiteY25" fmla="*/ 73963 h 190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10204" h="1909906">
                <a:moveTo>
                  <a:pt x="0" y="954954"/>
                </a:moveTo>
                <a:lnTo>
                  <a:pt x="0" y="954955"/>
                </a:lnTo>
                <a:lnTo>
                  <a:pt x="0" y="954955"/>
                </a:lnTo>
                <a:close/>
                <a:moveTo>
                  <a:pt x="1933815" y="73963"/>
                </a:moveTo>
                <a:lnTo>
                  <a:pt x="2636239" y="776387"/>
                </a:lnTo>
                <a:lnTo>
                  <a:pt x="2636239" y="776387"/>
                </a:lnTo>
                <a:lnTo>
                  <a:pt x="2636240" y="776388"/>
                </a:lnTo>
                <a:cubicBezTo>
                  <a:pt x="2734859" y="875007"/>
                  <a:pt x="2734859" y="1034901"/>
                  <a:pt x="2636240" y="1133519"/>
                </a:cubicBezTo>
                <a:lnTo>
                  <a:pt x="2636239" y="1133519"/>
                </a:lnTo>
                <a:lnTo>
                  <a:pt x="2636231" y="1133525"/>
                </a:lnTo>
                <a:lnTo>
                  <a:pt x="1933814" y="1835942"/>
                </a:lnTo>
                <a:cubicBezTo>
                  <a:pt x="1835195" y="1934561"/>
                  <a:pt x="1675302" y="1934561"/>
                  <a:pt x="1576683" y="1835942"/>
                </a:cubicBezTo>
                <a:lnTo>
                  <a:pt x="1576683" y="1835942"/>
                </a:lnTo>
                <a:cubicBezTo>
                  <a:pt x="1478065" y="1737323"/>
                  <a:pt x="1478065" y="1577429"/>
                  <a:pt x="1576683" y="1478810"/>
                </a:cubicBezTo>
                <a:lnTo>
                  <a:pt x="1848010" y="1207485"/>
                </a:lnTo>
                <a:lnTo>
                  <a:pt x="252530" y="1207484"/>
                </a:lnTo>
                <a:cubicBezTo>
                  <a:pt x="130496" y="1207484"/>
                  <a:pt x="28678" y="1120921"/>
                  <a:pt x="5130" y="1005847"/>
                </a:cubicBezTo>
                <a:lnTo>
                  <a:pt x="0" y="954955"/>
                </a:lnTo>
                <a:lnTo>
                  <a:pt x="5130" y="904062"/>
                </a:lnTo>
                <a:cubicBezTo>
                  <a:pt x="28678" y="788988"/>
                  <a:pt x="130496" y="702425"/>
                  <a:pt x="252530" y="702425"/>
                </a:cubicBezTo>
                <a:lnTo>
                  <a:pt x="1848015" y="702425"/>
                </a:lnTo>
                <a:lnTo>
                  <a:pt x="1576684" y="431094"/>
                </a:lnTo>
                <a:cubicBezTo>
                  <a:pt x="1490393" y="344803"/>
                  <a:pt x="1479606" y="211597"/>
                  <a:pt x="1544325" y="113578"/>
                </a:cubicBezTo>
                <a:lnTo>
                  <a:pt x="1576683" y="73963"/>
                </a:lnTo>
                <a:lnTo>
                  <a:pt x="1616298" y="41604"/>
                </a:lnTo>
                <a:cubicBezTo>
                  <a:pt x="1714318" y="-23115"/>
                  <a:pt x="1847524" y="-12328"/>
                  <a:pt x="1933815" y="73963"/>
                </a:cubicBez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F8F0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Calibri" panose="020F050202020403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 rot="18900000">
            <a:off x="2791979" y="5001667"/>
            <a:ext cx="2560309" cy="1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Top quality design</a:t>
            </a:r>
            <a:endParaRPr lang="en-US" altLang="ko-K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 rot="18900000">
            <a:off x="4710006" y="4314075"/>
            <a:ext cx="2560309" cy="1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Top quality design</a:t>
            </a:r>
            <a:endParaRPr lang="en-US" altLang="ko-K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 rot="18900000">
            <a:off x="6615970" y="3638545"/>
            <a:ext cx="2560309" cy="1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Top quality design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6028970" y="5824727"/>
            <a:ext cx="3179255" cy="36099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en-US" altLang="ko-KR" sz="1050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Stylish templates can be a valuable aid to creative professionals</a:t>
            </a: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>
            <a:off x="5956820" y="5521906"/>
            <a:ext cx="3251407" cy="1701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1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Visual trends</a:t>
            </a:r>
          </a:p>
        </p:txBody>
      </p:sp>
    </p:spTree>
    <p:extLst>
      <p:ext uri="{BB962C8B-B14F-4D97-AF65-F5344CB8AC3E}">
        <p14:creationId xmlns:p14="http://schemas.microsoft.com/office/powerpoint/2010/main" val="1121416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470748" y="239341"/>
            <a:ext cx="6165251" cy="759943"/>
            <a:chOff x="1930399" y="45378"/>
            <a:chExt cx="645758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947" y="45378"/>
              <a:ext cx="1021037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1" name="组合 520"/>
          <p:cNvGrpSpPr/>
          <p:nvPr/>
        </p:nvGrpSpPr>
        <p:grpSpPr>
          <a:xfrm>
            <a:off x="3817649" y="1799792"/>
            <a:ext cx="4337051" cy="3054351"/>
            <a:chOff x="3817649" y="1799792"/>
            <a:chExt cx="4337051" cy="3054351"/>
          </a:xfrm>
        </p:grpSpPr>
        <p:sp>
          <p:nvSpPr>
            <p:cNvPr id="298" name="Freeform 129"/>
            <p:cNvSpPr>
              <a:spLocks/>
            </p:cNvSpPr>
            <p:nvPr/>
          </p:nvSpPr>
          <p:spPr bwMode="auto">
            <a:xfrm>
              <a:off x="4670137" y="3369830"/>
              <a:ext cx="26988" cy="241300"/>
            </a:xfrm>
            <a:custGeom>
              <a:avLst/>
              <a:gdLst>
                <a:gd name="T0" fmla="*/ 14 w 17"/>
                <a:gd name="T1" fmla="*/ 0 h 152"/>
                <a:gd name="T2" fmla="*/ 16 w 17"/>
                <a:gd name="T3" fmla="*/ 0 h 152"/>
                <a:gd name="T4" fmla="*/ 17 w 17"/>
                <a:gd name="T5" fmla="*/ 1 h 152"/>
                <a:gd name="T6" fmla="*/ 17 w 17"/>
                <a:gd name="T7" fmla="*/ 2 h 152"/>
                <a:gd name="T8" fmla="*/ 12 w 17"/>
                <a:gd name="T9" fmla="*/ 75 h 152"/>
                <a:gd name="T10" fmla="*/ 8 w 17"/>
                <a:gd name="T11" fmla="*/ 149 h 152"/>
                <a:gd name="T12" fmla="*/ 7 w 17"/>
                <a:gd name="T13" fmla="*/ 150 h 152"/>
                <a:gd name="T14" fmla="*/ 6 w 17"/>
                <a:gd name="T15" fmla="*/ 151 h 152"/>
                <a:gd name="T16" fmla="*/ 5 w 17"/>
                <a:gd name="T17" fmla="*/ 151 h 152"/>
                <a:gd name="T18" fmla="*/ 3 w 17"/>
                <a:gd name="T19" fmla="*/ 152 h 152"/>
                <a:gd name="T20" fmla="*/ 2 w 17"/>
                <a:gd name="T21" fmla="*/ 151 h 152"/>
                <a:gd name="T22" fmla="*/ 1 w 17"/>
                <a:gd name="T23" fmla="*/ 150 h 152"/>
                <a:gd name="T24" fmla="*/ 0 w 17"/>
                <a:gd name="T25" fmla="*/ 149 h 152"/>
                <a:gd name="T26" fmla="*/ 4 w 17"/>
                <a:gd name="T27" fmla="*/ 76 h 152"/>
                <a:gd name="T28" fmla="*/ 10 w 17"/>
                <a:gd name="T29" fmla="*/ 3 h 152"/>
                <a:gd name="T30" fmla="*/ 10 w 17"/>
                <a:gd name="T31" fmla="*/ 2 h 152"/>
                <a:gd name="T32" fmla="*/ 11 w 17"/>
                <a:gd name="T33" fmla="*/ 1 h 152"/>
                <a:gd name="T34" fmla="*/ 13 w 17"/>
                <a:gd name="T35" fmla="*/ 0 h 152"/>
                <a:gd name="T36" fmla="*/ 14 w 17"/>
                <a:gd name="T3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52">
                  <a:moveTo>
                    <a:pt x="14" y="0"/>
                  </a:moveTo>
                  <a:lnTo>
                    <a:pt x="16" y="0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2" y="75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3" y="152"/>
                  </a:lnTo>
                  <a:lnTo>
                    <a:pt x="2" y="151"/>
                  </a:lnTo>
                  <a:lnTo>
                    <a:pt x="1" y="150"/>
                  </a:lnTo>
                  <a:lnTo>
                    <a:pt x="0" y="149"/>
                  </a:lnTo>
                  <a:lnTo>
                    <a:pt x="4" y="7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30"/>
            <p:cNvSpPr>
              <a:spLocks/>
            </p:cNvSpPr>
            <p:nvPr/>
          </p:nvSpPr>
          <p:spPr bwMode="auto">
            <a:xfrm>
              <a:off x="4686012" y="3365067"/>
              <a:ext cx="136525" cy="9525"/>
            </a:xfrm>
            <a:custGeom>
              <a:avLst/>
              <a:gdLst>
                <a:gd name="T0" fmla="*/ 5 w 86"/>
                <a:gd name="T1" fmla="*/ 0 h 6"/>
                <a:gd name="T2" fmla="*/ 45 w 86"/>
                <a:gd name="T3" fmla="*/ 2 h 6"/>
                <a:gd name="T4" fmla="*/ 84 w 86"/>
                <a:gd name="T5" fmla="*/ 2 h 6"/>
                <a:gd name="T6" fmla="*/ 85 w 86"/>
                <a:gd name="T7" fmla="*/ 2 h 6"/>
                <a:gd name="T8" fmla="*/ 86 w 86"/>
                <a:gd name="T9" fmla="*/ 3 h 6"/>
                <a:gd name="T10" fmla="*/ 86 w 86"/>
                <a:gd name="T11" fmla="*/ 3 h 6"/>
                <a:gd name="T12" fmla="*/ 85 w 86"/>
                <a:gd name="T13" fmla="*/ 4 h 6"/>
                <a:gd name="T14" fmla="*/ 83 w 86"/>
                <a:gd name="T15" fmla="*/ 5 h 6"/>
                <a:gd name="T16" fmla="*/ 82 w 86"/>
                <a:gd name="T17" fmla="*/ 5 h 6"/>
                <a:gd name="T18" fmla="*/ 81 w 86"/>
                <a:gd name="T19" fmla="*/ 5 h 6"/>
                <a:gd name="T20" fmla="*/ 40 w 86"/>
                <a:gd name="T21" fmla="*/ 6 h 6"/>
                <a:gd name="T22" fmla="*/ 1 w 86"/>
                <a:gd name="T23" fmla="*/ 3 h 6"/>
                <a:gd name="T24" fmla="*/ 0 w 86"/>
                <a:gd name="T25" fmla="*/ 3 h 6"/>
                <a:gd name="T26" fmla="*/ 0 w 86"/>
                <a:gd name="T27" fmla="*/ 2 h 6"/>
                <a:gd name="T28" fmla="*/ 1 w 86"/>
                <a:gd name="T29" fmla="*/ 1 h 6"/>
                <a:gd name="T30" fmla="*/ 2 w 86"/>
                <a:gd name="T31" fmla="*/ 1 h 6"/>
                <a:gd name="T32" fmla="*/ 3 w 86"/>
                <a:gd name="T33" fmla="*/ 0 h 6"/>
                <a:gd name="T34" fmla="*/ 4 w 86"/>
                <a:gd name="T35" fmla="*/ 0 h 6"/>
                <a:gd name="T36" fmla="*/ 5 w 86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6">
                  <a:moveTo>
                    <a:pt x="5" y="0"/>
                  </a:moveTo>
                  <a:lnTo>
                    <a:pt x="45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1" y="5"/>
                  </a:lnTo>
                  <a:lnTo>
                    <a:pt x="40" y="6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31"/>
            <p:cNvSpPr>
              <a:spLocks/>
            </p:cNvSpPr>
            <p:nvPr/>
          </p:nvSpPr>
          <p:spPr bwMode="auto">
            <a:xfrm>
              <a:off x="4814599" y="3368242"/>
              <a:ext cx="12700" cy="241300"/>
            </a:xfrm>
            <a:custGeom>
              <a:avLst/>
              <a:gdLst>
                <a:gd name="T0" fmla="*/ 5 w 8"/>
                <a:gd name="T1" fmla="*/ 0 h 152"/>
                <a:gd name="T2" fmla="*/ 8 w 8"/>
                <a:gd name="T3" fmla="*/ 0 h 152"/>
                <a:gd name="T4" fmla="*/ 8 w 8"/>
                <a:gd name="T5" fmla="*/ 1 h 152"/>
                <a:gd name="T6" fmla="*/ 8 w 8"/>
                <a:gd name="T7" fmla="*/ 149 h 152"/>
                <a:gd name="T8" fmla="*/ 8 w 8"/>
                <a:gd name="T9" fmla="*/ 150 h 152"/>
                <a:gd name="T10" fmla="*/ 5 w 8"/>
                <a:gd name="T11" fmla="*/ 151 h 152"/>
                <a:gd name="T12" fmla="*/ 4 w 8"/>
                <a:gd name="T13" fmla="*/ 151 h 152"/>
                <a:gd name="T14" fmla="*/ 2 w 8"/>
                <a:gd name="T15" fmla="*/ 152 h 152"/>
                <a:gd name="T16" fmla="*/ 1 w 8"/>
                <a:gd name="T17" fmla="*/ 151 h 152"/>
                <a:gd name="T18" fmla="*/ 0 w 8"/>
                <a:gd name="T19" fmla="*/ 151 h 152"/>
                <a:gd name="T20" fmla="*/ 0 w 8"/>
                <a:gd name="T21" fmla="*/ 2 h 152"/>
                <a:gd name="T22" fmla="*/ 1 w 8"/>
                <a:gd name="T23" fmla="*/ 1 h 152"/>
                <a:gd name="T24" fmla="*/ 2 w 8"/>
                <a:gd name="T25" fmla="*/ 0 h 152"/>
                <a:gd name="T26" fmla="*/ 4 w 8"/>
                <a:gd name="T27" fmla="*/ 0 h 152"/>
                <a:gd name="T28" fmla="*/ 5 w 8"/>
                <a:gd name="T2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52">
                  <a:moveTo>
                    <a:pt x="5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8" y="149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2" y="152"/>
                  </a:lnTo>
                  <a:lnTo>
                    <a:pt x="1" y="151"/>
                  </a:lnTo>
                  <a:lnTo>
                    <a:pt x="0" y="151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36"/>
            <p:cNvSpPr>
              <a:spLocks/>
            </p:cNvSpPr>
            <p:nvPr/>
          </p:nvSpPr>
          <p:spPr bwMode="auto">
            <a:xfrm>
              <a:off x="4590762" y="3192030"/>
              <a:ext cx="95250" cy="4763"/>
            </a:xfrm>
            <a:custGeom>
              <a:avLst/>
              <a:gdLst>
                <a:gd name="T0" fmla="*/ 58 w 60"/>
                <a:gd name="T1" fmla="*/ 0 h 3"/>
                <a:gd name="T2" fmla="*/ 60 w 60"/>
                <a:gd name="T3" fmla="*/ 0 h 3"/>
                <a:gd name="T4" fmla="*/ 58 w 60"/>
                <a:gd name="T5" fmla="*/ 1 h 3"/>
                <a:gd name="T6" fmla="*/ 58 w 60"/>
                <a:gd name="T7" fmla="*/ 1 h 3"/>
                <a:gd name="T8" fmla="*/ 57 w 60"/>
                <a:gd name="T9" fmla="*/ 2 h 3"/>
                <a:gd name="T10" fmla="*/ 55 w 60"/>
                <a:gd name="T11" fmla="*/ 2 h 3"/>
                <a:gd name="T12" fmla="*/ 54 w 60"/>
                <a:gd name="T13" fmla="*/ 3 h 3"/>
                <a:gd name="T14" fmla="*/ 53 w 60"/>
                <a:gd name="T15" fmla="*/ 3 h 3"/>
                <a:gd name="T16" fmla="*/ 0 w 60"/>
                <a:gd name="T17" fmla="*/ 3 h 3"/>
                <a:gd name="T18" fmla="*/ 0 w 60"/>
                <a:gd name="T19" fmla="*/ 3 h 3"/>
                <a:gd name="T20" fmla="*/ 0 w 60"/>
                <a:gd name="T21" fmla="*/ 3 h 3"/>
                <a:gd name="T22" fmla="*/ 0 w 60"/>
                <a:gd name="T23" fmla="*/ 2 h 3"/>
                <a:gd name="T24" fmla="*/ 2 w 60"/>
                <a:gd name="T25" fmla="*/ 2 h 3"/>
                <a:gd name="T26" fmla="*/ 3 w 60"/>
                <a:gd name="T27" fmla="*/ 1 h 3"/>
                <a:gd name="T28" fmla="*/ 5 w 60"/>
                <a:gd name="T29" fmla="*/ 1 h 3"/>
                <a:gd name="T30" fmla="*/ 6 w 60"/>
                <a:gd name="T31" fmla="*/ 1 h 3"/>
                <a:gd name="T32" fmla="*/ 58 w 60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3">
                  <a:moveTo>
                    <a:pt x="58" y="0"/>
                  </a:move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82"/>
            <p:cNvSpPr>
              <a:spLocks/>
            </p:cNvSpPr>
            <p:nvPr/>
          </p:nvSpPr>
          <p:spPr bwMode="auto">
            <a:xfrm>
              <a:off x="4776499" y="3214255"/>
              <a:ext cx="98425" cy="25400"/>
            </a:xfrm>
            <a:custGeom>
              <a:avLst/>
              <a:gdLst>
                <a:gd name="T0" fmla="*/ 5 w 62"/>
                <a:gd name="T1" fmla="*/ 0 h 16"/>
                <a:gd name="T2" fmla="*/ 7 w 62"/>
                <a:gd name="T3" fmla="*/ 0 h 16"/>
                <a:gd name="T4" fmla="*/ 24 w 62"/>
                <a:gd name="T5" fmla="*/ 8 h 16"/>
                <a:gd name="T6" fmla="*/ 42 w 62"/>
                <a:gd name="T7" fmla="*/ 11 h 16"/>
                <a:gd name="T8" fmla="*/ 60 w 62"/>
                <a:gd name="T9" fmla="*/ 10 h 16"/>
                <a:gd name="T10" fmla="*/ 61 w 62"/>
                <a:gd name="T11" fmla="*/ 10 h 16"/>
                <a:gd name="T12" fmla="*/ 62 w 62"/>
                <a:gd name="T13" fmla="*/ 10 h 16"/>
                <a:gd name="T14" fmla="*/ 62 w 62"/>
                <a:gd name="T15" fmla="*/ 11 h 16"/>
                <a:gd name="T16" fmla="*/ 62 w 62"/>
                <a:gd name="T17" fmla="*/ 12 h 16"/>
                <a:gd name="T18" fmla="*/ 61 w 62"/>
                <a:gd name="T19" fmla="*/ 12 h 16"/>
                <a:gd name="T20" fmla="*/ 60 w 62"/>
                <a:gd name="T21" fmla="*/ 13 h 16"/>
                <a:gd name="T22" fmla="*/ 59 w 62"/>
                <a:gd name="T23" fmla="*/ 13 h 16"/>
                <a:gd name="T24" fmla="*/ 44 w 62"/>
                <a:gd name="T25" fmla="*/ 16 h 16"/>
                <a:gd name="T26" fmla="*/ 28 w 62"/>
                <a:gd name="T27" fmla="*/ 15 h 16"/>
                <a:gd name="T28" fmla="*/ 13 w 62"/>
                <a:gd name="T29" fmla="*/ 10 h 16"/>
                <a:gd name="T30" fmla="*/ 0 w 62"/>
                <a:gd name="T31" fmla="*/ 4 h 16"/>
                <a:gd name="T32" fmla="*/ 0 w 62"/>
                <a:gd name="T33" fmla="*/ 2 h 16"/>
                <a:gd name="T34" fmla="*/ 1 w 62"/>
                <a:gd name="T35" fmla="*/ 1 h 16"/>
                <a:gd name="T36" fmla="*/ 2 w 62"/>
                <a:gd name="T37" fmla="*/ 0 h 16"/>
                <a:gd name="T38" fmla="*/ 4 w 62"/>
                <a:gd name="T39" fmla="*/ 0 h 16"/>
                <a:gd name="T40" fmla="*/ 5 w 62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">
                  <a:moveTo>
                    <a:pt x="5" y="0"/>
                  </a:moveTo>
                  <a:lnTo>
                    <a:pt x="7" y="0"/>
                  </a:lnTo>
                  <a:lnTo>
                    <a:pt x="24" y="8"/>
                  </a:lnTo>
                  <a:lnTo>
                    <a:pt x="42" y="11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44" y="16"/>
                  </a:lnTo>
                  <a:lnTo>
                    <a:pt x="28" y="15"/>
                  </a:lnTo>
                  <a:lnTo>
                    <a:pt x="1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264"/>
            <p:cNvSpPr>
              <a:spLocks/>
            </p:cNvSpPr>
            <p:nvPr/>
          </p:nvSpPr>
          <p:spPr bwMode="auto">
            <a:xfrm>
              <a:off x="6014749" y="3361892"/>
              <a:ext cx="11113" cy="246063"/>
            </a:xfrm>
            <a:custGeom>
              <a:avLst/>
              <a:gdLst>
                <a:gd name="T0" fmla="*/ 6 w 7"/>
                <a:gd name="T1" fmla="*/ 0 h 155"/>
                <a:gd name="T2" fmla="*/ 7 w 7"/>
                <a:gd name="T3" fmla="*/ 1 h 155"/>
                <a:gd name="T4" fmla="*/ 7 w 7"/>
                <a:gd name="T5" fmla="*/ 2 h 155"/>
                <a:gd name="T6" fmla="*/ 7 w 7"/>
                <a:gd name="T7" fmla="*/ 153 h 155"/>
                <a:gd name="T8" fmla="*/ 7 w 7"/>
                <a:gd name="T9" fmla="*/ 154 h 155"/>
                <a:gd name="T10" fmla="*/ 6 w 7"/>
                <a:gd name="T11" fmla="*/ 155 h 155"/>
                <a:gd name="T12" fmla="*/ 4 w 7"/>
                <a:gd name="T13" fmla="*/ 155 h 155"/>
                <a:gd name="T14" fmla="*/ 2 w 7"/>
                <a:gd name="T15" fmla="*/ 155 h 155"/>
                <a:gd name="T16" fmla="*/ 1 w 7"/>
                <a:gd name="T17" fmla="*/ 155 h 155"/>
                <a:gd name="T18" fmla="*/ 0 w 7"/>
                <a:gd name="T19" fmla="*/ 154 h 155"/>
                <a:gd name="T20" fmla="*/ 0 w 7"/>
                <a:gd name="T21" fmla="*/ 3 h 155"/>
                <a:gd name="T22" fmla="*/ 1 w 7"/>
                <a:gd name="T23" fmla="*/ 1 h 155"/>
                <a:gd name="T24" fmla="*/ 2 w 7"/>
                <a:gd name="T25" fmla="*/ 1 h 155"/>
                <a:gd name="T26" fmla="*/ 4 w 7"/>
                <a:gd name="T27" fmla="*/ 0 h 155"/>
                <a:gd name="T28" fmla="*/ 6 w 7"/>
                <a:gd name="T2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5">
                  <a:moveTo>
                    <a:pt x="6" y="0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153"/>
                  </a:lnTo>
                  <a:lnTo>
                    <a:pt x="7" y="154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0" y="15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32"/>
            <p:cNvSpPr>
              <a:spLocks noEditPoints="1"/>
            </p:cNvSpPr>
            <p:nvPr/>
          </p:nvSpPr>
          <p:spPr bwMode="auto">
            <a:xfrm>
              <a:off x="4239924" y="4789055"/>
              <a:ext cx="955675" cy="65088"/>
            </a:xfrm>
            <a:custGeom>
              <a:avLst/>
              <a:gdLst>
                <a:gd name="T0" fmla="*/ 125 w 602"/>
                <a:gd name="T1" fmla="*/ 36 h 41"/>
                <a:gd name="T2" fmla="*/ 243 w 602"/>
                <a:gd name="T3" fmla="*/ 36 h 41"/>
                <a:gd name="T4" fmla="*/ 394 w 602"/>
                <a:gd name="T5" fmla="*/ 31 h 41"/>
                <a:gd name="T6" fmla="*/ 440 w 602"/>
                <a:gd name="T7" fmla="*/ 31 h 41"/>
                <a:gd name="T8" fmla="*/ 114 w 602"/>
                <a:gd name="T9" fmla="*/ 29 h 41"/>
                <a:gd name="T10" fmla="*/ 143 w 602"/>
                <a:gd name="T11" fmla="*/ 29 h 41"/>
                <a:gd name="T12" fmla="*/ 90 w 602"/>
                <a:gd name="T13" fmla="*/ 29 h 41"/>
                <a:gd name="T14" fmla="*/ 99 w 602"/>
                <a:gd name="T15" fmla="*/ 29 h 41"/>
                <a:gd name="T16" fmla="*/ 108 w 602"/>
                <a:gd name="T17" fmla="*/ 16 h 41"/>
                <a:gd name="T18" fmla="*/ 46 w 602"/>
                <a:gd name="T19" fmla="*/ 22 h 41"/>
                <a:gd name="T20" fmla="*/ 81 w 602"/>
                <a:gd name="T21" fmla="*/ 22 h 41"/>
                <a:gd name="T22" fmla="*/ 83 w 602"/>
                <a:gd name="T23" fmla="*/ 21 h 41"/>
                <a:gd name="T24" fmla="*/ 89 w 602"/>
                <a:gd name="T25" fmla="*/ 18 h 41"/>
                <a:gd name="T26" fmla="*/ 141 w 602"/>
                <a:gd name="T27" fmla="*/ 18 h 41"/>
                <a:gd name="T28" fmla="*/ 164 w 602"/>
                <a:gd name="T29" fmla="*/ 14 h 41"/>
                <a:gd name="T30" fmla="*/ 186 w 602"/>
                <a:gd name="T31" fmla="*/ 14 h 41"/>
                <a:gd name="T32" fmla="*/ 189 w 602"/>
                <a:gd name="T33" fmla="*/ 17 h 41"/>
                <a:gd name="T34" fmla="*/ 402 w 602"/>
                <a:gd name="T35" fmla="*/ 18 h 41"/>
                <a:gd name="T36" fmla="*/ 265 w 602"/>
                <a:gd name="T37" fmla="*/ 6 h 41"/>
                <a:gd name="T38" fmla="*/ 94 w 602"/>
                <a:gd name="T39" fmla="*/ 9 h 41"/>
                <a:gd name="T40" fmla="*/ 97 w 602"/>
                <a:gd name="T41" fmla="*/ 9 h 41"/>
                <a:gd name="T42" fmla="*/ 120 w 602"/>
                <a:gd name="T43" fmla="*/ 9 h 41"/>
                <a:gd name="T44" fmla="*/ 237 w 602"/>
                <a:gd name="T45" fmla="*/ 8 h 41"/>
                <a:gd name="T46" fmla="*/ 504 w 602"/>
                <a:gd name="T47" fmla="*/ 4 h 41"/>
                <a:gd name="T48" fmla="*/ 506 w 602"/>
                <a:gd name="T49" fmla="*/ 5 h 41"/>
                <a:gd name="T50" fmla="*/ 501 w 602"/>
                <a:gd name="T51" fmla="*/ 7 h 41"/>
                <a:gd name="T52" fmla="*/ 495 w 602"/>
                <a:gd name="T53" fmla="*/ 8 h 41"/>
                <a:gd name="T54" fmla="*/ 365 w 602"/>
                <a:gd name="T55" fmla="*/ 10 h 41"/>
                <a:gd name="T56" fmla="*/ 486 w 602"/>
                <a:gd name="T57" fmla="*/ 19 h 41"/>
                <a:gd name="T58" fmla="*/ 523 w 602"/>
                <a:gd name="T59" fmla="*/ 21 h 41"/>
                <a:gd name="T60" fmla="*/ 584 w 602"/>
                <a:gd name="T61" fmla="*/ 26 h 41"/>
                <a:gd name="T62" fmla="*/ 602 w 602"/>
                <a:gd name="T63" fmla="*/ 28 h 41"/>
                <a:gd name="T64" fmla="*/ 597 w 602"/>
                <a:gd name="T65" fmla="*/ 30 h 41"/>
                <a:gd name="T66" fmla="*/ 590 w 602"/>
                <a:gd name="T67" fmla="*/ 31 h 41"/>
                <a:gd name="T68" fmla="*/ 536 w 602"/>
                <a:gd name="T69" fmla="*/ 30 h 41"/>
                <a:gd name="T70" fmla="*/ 507 w 602"/>
                <a:gd name="T71" fmla="*/ 31 h 41"/>
                <a:gd name="T72" fmla="*/ 504 w 602"/>
                <a:gd name="T73" fmla="*/ 32 h 41"/>
                <a:gd name="T74" fmla="*/ 520 w 602"/>
                <a:gd name="T75" fmla="*/ 35 h 41"/>
                <a:gd name="T76" fmla="*/ 532 w 602"/>
                <a:gd name="T77" fmla="*/ 35 h 41"/>
                <a:gd name="T78" fmla="*/ 550 w 602"/>
                <a:gd name="T79" fmla="*/ 36 h 41"/>
                <a:gd name="T80" fmla="*/ 551 w 602"/>
                <a:gd name="T81" fmla="*/ 38 h 41"/>
                <a:gd name="T82" fmla="*/ 546 w 602"/>
                <a:gd name="T83" fmla="*/ 40 h 41"/>
                <a:gd name="T84" fmla="*/ 540 w 602"/>
                <a:gd name="T85" fmla="*/ 41 h 41"/>
                <a:gd name="T86" fmla="*/ 317 w 602"/>
                <a:gd name="T87" fmla="*/ 38 h 41"/>
                <a:gd name="T88" fmla="*/ 73 w 602"/>
                <a:gd name="T89" fmla="*/ 38 h 41"/>
                <a:gd name="T90" fmla="*/ 70 w 602"/>
                <a:gd name="T91" fmla="*/ 37 h 41"/>
                <a:gd name="T92" fmla="*/ 74 w 602"/>
                <a:gd name="T93" fmla="*/ 35 h 41"/>
                <a:gd name="T94" fmla="*/ 61 w 602"/>
                <a:gd name="T95" fmla="*/ 32 h 41"/>
                <a:gd name="T96" fmla="*/ 17 w 602"/>
                <a:gd name="T97" fmla="*/ 28 h 41"/>
                <a:gd name="T98" fmla="*/ 18 w 602"/>
                <a:gd name="T99" fmla="*/ 26 h 41"/>
                <a:gd name="T100" fmla="*/ 0 w 602"/>
                <a:gd name="T101" fmla="*/ 22 h 41"/>
                <a:gd name="T102" fmla="*/ 6 w 602"/>
                <a:gd name="T103" fmla="*/ 20 h 41"/>
                <a:gd name="T104" fmla="*/ 10 w 602"/>
                <a:gd name="T105" fmla="*/ 18 h 41"/>
                <a:gd name="T106" fmla="*/ 69 w 602"/>
                <a:gd name="T107" fmla="*/ 9 h 41"/>
                <a:gd name="T108" fmla="*/ 72 w 602"/>
                <a:gd name="T109" fmla="*/ 7 h 41"/>
                <a:gd name="T110" fmla="*/ 77 w 602"/>
                <a:gd name="T111" fmla="*/ 5 h 41"/>
                <a:gd name="T112" fmla="*/ 221 w 602"/>
                <a:gd name="T1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2" h="41">
                  <a:moveTo>
                    <a:pt x="211" y="33"/>
                  </a:moveTo>
                  <a:lnTo>
                    <a:pt x="182" y="35"/>
                  </a:lnTo>
                  <a:lnTo>
                    <a:pt x="125" y="36"/>
                  </a:lnTo>
                  <a:lnTo>
                    <a:pt x="129" y="36"/>
                  </a:lnTo>
                  <a:lnTo>
                    <a:pt x="212" y="36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11" y="33"/>
                  </a:lnTo>
                  <a:close/>
                  <a:moveTo>
                    <a:pt x="394" y="31"/>
                  </a:moveTo>
                  <a:lnTo>
                    <a:pt x="407" y="31"/>
                  </a:lnTo>
                  <a:lnTo>
                    <a:pt x="432" y="31"/>
                  </a:lnTo>
                  <a:lnTo>
                    <a:pt x="440" y="31"/>
                  </a:lnTo>
                  <a:lnTo>
                    <a:pt x="436" y="31"/>
                  </a:lnTo>
                  <a:lnTo>
                    <a:pt x="394" y="31"/>
                  </a:lnTo>
                  <a:close/>
                  <a:moveTo>
                    <a:pt x="114" y="29"/>
                  </a:moveTo>
                  <a:lnTo>
                    <a:pt x="113" y="29"/>
                  </a:lnTo>
                  <a:lnTo>
                    <a:pt x="142" y="30"/>
                  </a:lnTo>
                  <a:lnTo>
                    <a:pt x="143" y="29"/>
                  </a:lnTo>
                  <a:lnTo>
                    <a:pt x="143" y="29"/>
                  </a:lnTo>
                  <a:lnTo>
                    <a:pt x="114" y="29"/>
                  </a:lnTo>
                  <a:close/>
                  <a:moveTo>
                    <a:pt x="90" y="29"/>
                  </a:moveTo>
                  <a:lnTo>
                    <a:pt x="94" y="29"/>
                  </a:lnTo>
                  <a:lnTo>
                    <a:pt x="98" y="29"/>
                  </a:lnTo>
                  <a:lnTo>
                    <a:pt x="99" y="29"/>
                  </a:lnTo>
                  <a:lnTo>
                    <a:pt x="90" y="29"/>
                  </a:lnTo>
                  <a:close/>
                  <a:moveTo>
                    <a:pt x="123" y="16"/>
                  </a:moveTo>
                  <a:lnTo>
                    <a:pt x="108" y="16"/>
                  </a:lnTo>
                  <a:lnTo>
                    <a:pt x="21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106" y="24"/>
                  </a:lnTo>
                  <a:lnTo>
                    <a:pt x="84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0"/>
                  </a:lnTo>
                  <a:lnTo>
                    <a:pt x="87" y="19"/>
                  </a:lnTo>
                  <a:lnTo>
                    <a:pt x="89" y="18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141" y="18"/>
                  </a:lnTo>
                  <a:lnTo>
                    <a:pt x="123" y="16"/>
                  </a:lnTo>
                  <a:close/>
                  <a:moveTo>
                    <a:pt x="186" y="14"/>
                  </a:moveTo>
                  <a:lnTo>
                    <a:pt x="164" y="14"/>
                  </a:lnTo>
                  <a:lnTo>
                    <a:pt x="168" y="15"/>
                  </a:lnTo>
                  <a:lnTo>
                    <a:pt x="174" y="15"/>
                  </a:lnTo>
                  <a:lnTo>
                    <a:pt x="186" y="14"/>
                  </a:lnTo>
                  <a:close/>
                  <a:moveTo>
                    <a:pt x="275" y="13"/>
                  </a:moveTo>
                  <a:lnTo>
                    <a:pt x="222" y="13"/>
                  </a:lnTo>
                  <a:lnTo>
                    <a:pt x="189" y="17"/>
                  </a:lnTo>
                  <a:lnTo>
                    <a:pt x="196" y="17"/>
                  </a:lnTo>
                  <a:lnTo>
                    <a:pt x="256" y="17"/>
                  </a:lnTo>
                  <a:lnTo>
                    <a:pt x="402" y="18"/>
                  </a:lnTo>
                  <a:lnTo>
                    <a:pt x="356" y="15"/>
                  </a:lnTo>
                  <a:lnTo>
                    <a:pt x="275" y="13"/>
                  </a:lnTo>
                  <a:close/>
                  <a:moveTo>
                    <a:pt x="265" y="6"/>
                  </a:moveTo>
                  <a:lnTo>
                    <a:pt x="213" y="6"/>
                  </a:lnTo>
                  <a:lnTo>
                    <a:pt x="103" y="8"/>
                  </a:lnTo>
                  <a:lnTo>
                    <a:pt x="94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105" y="9"/>
                  </a:lnTo>
                  <a:lnTo>
                    <a:pt x="112" y="9"/>
                  </a:lnTo>
                  <a:lnTo>
                    <a:pt x="120" y="9"/>
                  </a:lnTo>
                  <a:lnTo>
                    <a:pt x="124" y="9"/>
                  </a:lnTo>
                  <a:lnTo>
                    <a:pt x="132" y="10"/>
                  </a:lnTo>
                  <a:lnTo>
                    <a:pt x="237" y="8"/>
                  </a:lnTo>
                  <a:lnTo>
                    <a:pt x="265" y="6"/>
                  </a:lnTo>
                  <a:close/>
                  <a:moveTo>
                    <a:pt x="363" y="0"/>
                  </a:moveTo>
                  <a:lnTo>
                    <a:pt x="504" y="4"/>
                  </a:lnTo>
                  <a:lnTo>
                    <a:pt x="506" y="4"/>
                  </a:lnTo>
                  <a:lnTo>
                    <a:pt x="506" y="4"/>
                  </a:lnTo>
                  <a:lnTo>
                    <a:pt x="506" y="5"/>
                  </a:lnTo>
                  <a:lnTo>
                    <a:pt x="505" y="6"/>
                  </a:lnTo>
                  <a:lnTo>
                    <a:pt x="503" y="7"/>
                  </a:lnTo>
                  <a:lnTo>
                    <a:pt x="501" y="7"/>
                  </a:lnTo>
                  <a:lnTo>
                    <a:pt x="498" y="8"/>
                  </a:lnTo>
                  <a:lnTo>
                    <a:pt x="496" y="8"/>
                  </a:lnTo>
                  <a:lnTo>
                    <a:pt x="495" y="8"/>
                  </a:lnTo>
                  <a:lnTo>
                    <a:pt x="389" y="7"/>
                  </a:lnTo>
                  <a:lnTo>
                    <a:pt x="303" y="8"/>
                  </a:lnTo>
                  <a:lnTo>
                    <a:pt x="365" y="10"/>
                  </a:lnTo>
                  <a:lnTo>
                    <a:pt x="484" y="18"/>
                  </a:lnTo>
                  <a:lnTo>
                    <a:pt x="485" y="18"/>
                  </a:lnTo>
                  <a:lnTo>
                    <a:pt x="486" y="19"/>
                  </a:lnTo>
                  <a:lnTo>
                    <a:pt x="485" y="19"/>
                  </a:lnTo>
                  <a:lnTo>
                    <a:pt x="485" y="20"/>
                  </a:lnTo>
                  <a:lnTo>
                    <a:pt x="523" y="21"/>
                  </a:lnTo>
                  <a:lnTo>
                    <a:pt x="582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600" y="27"/>
                  </a:lnTo>
                  <a:lnTo>
                    <a:pt x="601" y="27"/>
                  </a:lnTo>
                  <a:lnTo>
                    <a:pt x="602" y="28"/>
                  </a:lnTo>
                  <a:lnTo>
                    <a:pt x="601" y="28"/>
                  </a:lnTo>
                  <a:lnTo>
                    <a:pt x="598" y="29"/>
                  </a:lnTo>
                  <a:lnTo>
                    <a:pt x="597" y="30"/>
                  </a:lnTo>
                  <a:lnTo>
                    <a:pt x="594" y="30"/>
                  </a:lnTo>
                  <a:lnTo>
                    <a:pt x="592" y="31"/>
                  </a:lnTo>
                  <a:lnTo>
                    <a:pt x="590" y="31"/>
                  </a:lnTo>
                  <a:lnTo>
                    <a:pt x="589" y="31"/>
                  </a:lnTo>
                  <a:lnTo>
                    <a:pt x="538" y="29"/>
                  </a:lnTo>
                  <a:lnTo>
                    <a:pt x="536" y="30"/>
                  </a:lnTo>
                  <a:lnTo>
                    <a:pt x="534" y="30"/>
                  </a:lnTo>
                  <a:lnTo>
                    <a:pt x="532" y="30"/>
                  </a:lnTo>
                  <a:lnTo>
                    <a:pt x="507" y="31"/>
                  </a:lnTo>
                  <a:lnTo>
                    <a:pt x="507" y="31"/>
                  </a:lnTo>
                  <a:lnTo>
                    <a:pt x="506" y="31"/>
                  </a:lnTo>
                  <a:lnTo>
                    <a:pt x="504" y="32"/>
                  </a:lnTo>
                  <a:lnTo>
                    <a:pt x="502" y="33"/>
                  </a:lnTo>
                  <a:lnTo>
                    <a:pt x="502" y="33"/>
                  </a:lnTo>
                  <a:lnTo>
                    <a:pt x="520" y="35"/>
                  </a:lnTo>
                  <a:lnTo>
                    <a:pt x="525" y="35"/>
                  </a:lnTo>
                  <a:lnTo>
                    <a:pt x="529" y="33"/>
                  </a:lnTo>
                  <a:lnTo>
                    <a:pt x="532" y="35"/>
                  </a:lnTo>
                  <a:lnTo>
                    <a:pt x="535" y="35"/>
                  </a:lnTo>
                  <a:lnTo>
                    <a:pt x="535" y="35"/>
                  </a:lnTo>
                  <a:lnTo>
                    <a:pt x="550" y="36"/>
                  </a:lnTo>
                  <a:lnTo>
                    <a:pt x="552" y="37"/>
                  </a:lnTo>
                  <a:lnTo>
                    <a:pt x="552" y="37"/>
                  </a:lnTo>
                  <a:lnTo>
                    <a:pt x="551" y="38"/>
                  </a:lnTo>
                  <a:lnTo>
                    <a:pt x="550" y="38"/>
                  </a:lnTo>
                  <a:lnTo>
                    <a:pt x="548" y="39"/>
                  </a:lnTo>
                  <a:lnTo>
                    <a:pt x="546" y="40"/>
                  </a:lnTo>
                  <a:lnTo>
                    <a:pt x="543" y="40"/>
                  </a:lnTo>
                  <a:lnTo>
                    <a:pt x="541" y="41"/>
                  </a:lnTo>
                  <a:lnTo>
                    <a:pt x="540" y="41"/>
                  </a:lnTo>
                  <a:lnTo>
                    <a:pt x="441" y="38"/>
                  </a:lnTo>
                  <a:lnTo>
                    <a:pt x="360" y="37"/>
                  </a:lnTo>
                  <a:lnTo>
                    <a:pt x="317" y="38"/>
                  </a:lnTo>
                  <a:lnTo>
                    <a:pt x="235" y="40"/>
                  </a:lnTo>
                  <a:lnTo>
                    <a:pt x="154" y="41"/>
                  </a:lnTo>
                  <a:lnTo>
                    <a:pt x="73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9" y="33"/>
                  </a:lnTo>
                  <a:lnTo>
                    <a:pt x="61" y="32"/>
                  </a:lnTo>
                  <a:lnTo>
                    <a:pt x="33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6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98" y="13"/>
                  </a:lnTo>
                  <a:lnTo>
                    <a:pt x="72" y="9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221" y="2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33"/>
            <p:cNvSpPr>
              <a:spLocks noEditPoints="1"/>
            </p:cNvSpPr>
            <p:nvPr/>
          </p:nvSpPr>
          <p:spPr bwMode="auto">
            <a:xfrm>
              <a:off x="6862474" y="4747780"/>
              <a:ext cx="1020763" cy="82550"/>
            </a:xfrm>
            <a:custGeom>
              <a:avLst/>
              <a:gdLst>
                <a:gd name="T0" fmla="*/ 382 w 643"/>
                <a:gd name="T1" fmla="*/ 33 h 52"/>
                <a:gd name="T2" fmla="*/ 232 w 643"/>
                <a:gd name="T3" fmla="*/ 41 h 52"/>
                <a:gd name="T4" fmla="*/ 389 w 643"/>
                <a:gd name="T5" fmla="*/ 35 h 52"/>
                <a:gd name="T6" fmla="*/ 521 w 643"/>
                <a:gd name="T7" fmla="*/ 17 h 52"/>
                <a:gd name="T8" fmla="*/ 517 w 643"/>
                <a:gd name="T9" fmla="*/ 19 h 52"/>
                <a:gd name="T10" fmla="*/ 450 w 643"/>
                <a:gd name="T11" fmla="*/ 19 h 52"/>
                <a:gd name="T12" fmla="*/ 447 w 643"/>
                <a:gd name="T13" fmla="*/ 20 h 52"/>
                <a:gd name="T14" fmla="*/ 507 w 643"/>
                <a:gd name="T15" fmla="*/ 21 h 52"/>
                <a:gd name="T16" fmla="*/ 512 w 643"/>
                <a:gd name="T17" fmla="*/ 22 h 52"/>
                <a:gd name="T18" fmla="*/ 513 w 643"/>
                <a:gd name="T19" fmla="*/ 24 h 52"/>
                <a:gd name="T20" fmla="*/ 562 w 643"/>
                <a:gd name="T21" fmla="*/ 19 h 52"/>
                <a:gd name="T22" fmla="*/ 89 w 643"/>
                <a:gd name="T23" fmla="*/ 0 h 52"/>
                <a:gd name="T24" fmla="*/ 330 w 643"/>
                <a:gd name="T25" fmla="*/ 4 h 52"/>
                <a:gd name="T26" fmla="*/ 386 w 643"/>
                <a:gd name="T27" fmla="*/ 4 h 52"/>
                <a:gd name="T28" fmla="*/ 638 w 643"/>
                <a:gd name="T29" fmla="*/ 12 h 52"/>
                <a:gd name="T30" fmla="*/ 642 w 643"/>
                <a:gd name="T31" fmla="*/ 14 h 52"/>
                <a:gd name="T32" fmla="*/ 643 w 643"/>
                <a:gd name="T33" fmla="*/ 17 h 52"/>
                <a:gd name="T34" fmla="*/ 639 w 643"/>
                <a:gd name="T35" fmla="*/ 20 h 52"/>
                <a:gd name="T36" fmla="*/ 636 w 643"/>
                <a:gd name="T37" fmla="*/ 22 h 52"/>
                <a:gd name="T38" fmla="*/ 551 w 643"/>
                <a:gd name="T39" fmla="*/ 31 h 52"/>
                <a:gd name="T40" fmla="*/ 385 w 643"/>
                <a:gd name="T41" fmla="*/ 46 h 52"/>
                <a:gd name="T42" fmla="*/ 219 w 643"/>
                <a:gd name="T43" fmla="*/ 52 h 52"/>
                <a:gd name="T44" fmla="*/ 133 w 643"/>
                <a:gd name="T45" fmla="*/ 47 h 52"/>
                <a:gd name="T46" fmla="*/ 131 w 643"/>
                <a:gd name="T47" fmla="*/ 44 h 52"/>
                <a:gd name="T48" fmla="*/ 132 w 643"/>
                <a:gd name="T49" fmla="*/ 42 h 52"/>
                <a:gd name="T50" fmla="*/ 136 w 643"/>
                <a:gd name="T51" fmla="*/ 39 h 52"/>
                <a:gd name="T52" fmla="*/ 140 w 643"/>
                <a:gd name="T53" fmla="*/ 37 h 52"/>
                <a:gd name="T54" fmla="*/ 183 w 643"/>
                <a:gd name="T55" fmla="*/ 30 h 52"/>
                <a:gd name="T56" fmla="*/ 178 w 643"/>
                <a:gd name="T57" fmla="*/ 29 h 52"/>
                <a:gd name="T58" fmla="*/ 177 w 643"/>
                <a:gd name="T59" fmla="*/ 25 h 52"/>
                <a:gd name="T60" fmla="*/ 178 w 643"/>
                <a:gd name="T61" fmla="*/ 22 h 52"/>
                <a:gd name="T62" fmla="*/ 183 w 643"/>
                <a:gd name="T63" fmla="*/ 20 h 52"/>
                <a:gd name="T64" fmla="*/ 251 w 643"/>
                <a:gd name="T65" fmla="*/ 18 h 52"/>
                <a:gd name="T66" fmla="*/ 327 w 643"/>
                <a:gd name="T67" fmla="*/ 18 h 52"/>
                <a:gd name="T68" fmla="*/ 257 w 643"/>
                <a:gd name="T69" fmla="*/ 17 h 52"/>
                <a:gd name="T70" fmla="*/ 27 w 643"/>
                <a:gd name="T71" fmla="*/ 21 h 52"/>
                <a:gd name="T72" fmla="*/ 22 w 643"/>
                <a:gd name="T73" fmla="*/ 21 h 52"/>
                <a:gd name="T74" fmla="*/ 4 w 643"/>
                <a:gd name="T75" fmla="*/ 20 h 52"/>
                <a:gd name="T76" fmla="*/ 0 w 643"/>
                <a:gd name="T77" fmla="*/ 18 h 52"/>
                <a:gd name="T78" fmla="*/ 0 w 643"/>
                <a:gd name="T79" fmla="*/ 14 h 52"/>
                <a:gd name="T80" fmla="*/ 4 w 643"/>
                <a:gd name="T81" fmla="*/ 11 h 52"/>
                <a:gd name="T82" fmla="*/ 8 w 643"/>
                <a:gd name="T83" fmla="*/ 10 h 52"/>
                <a:gd name="T84" fmla="*/ 83 w 643"/>
                <a:gd name="T85" fmla="*/ 9 h 52"/>
                <a:gd name="T86" fmla="*/ 81 w 643"/>
                <a:gd name="T87" fmla="*/ 6 h 52"/>
                <a:gd name="T88" fmla="*/ 83 w 643"/>
                <a:gd name="T89" fmla="*/ 2 h 52"/>
                <a:gd name="T90" fmla="*/ 86 w 643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3" h="52">
                  <a:moveTo>
                    <a:pt x="419" y="33"/>
                  </a:moveTo>
                  <a:lnTo>
                    <a:pt x="382" y="33"/>
                  </a:lnTo>
                  <a:lnTo>
                    <a:pt x="260" y="40"/>
                  </a:lnTo>
                  <a:lnTo>
                    <a:pt x="232" y="41"/>
                  </a:lnTo>
                  <a:lnTo>
                    <a:pt x="306" y="40"/>
                  </a:lnTo>
                  <a:lnTo>
                    <a:pt x="389" y="35"/>
                  </a:lnTo>
                  <a:lnTo>
                    <a:pt x="419" y="33"/>
                  </a:lnTo>
                  <a:close/>
                  <a:moveTo>
                    <a:pt x="521" y="17"/>
                  </a:moveTo>
                  <a:lnTo>
                    <a:pt x="519" y="18"/>
                  </a:lnTo>
                  <a:lnTo>
                    <a:pt x="517" y="19"/>
                  </a:lnTo>
                  <a:lnTo>
                    <a:pt x="515" y="19"/>
                  </a:lnTo>
                  <a:lnTo>
                    <a:pt x="450" y="19"/>
                  </a:lnTo>
                  <a:lnTo>
                    <a:pt x="449" y="19"/>
                  </a:lnTo>
                  <a:lnTo>
                    <a:pt x="447" y="20"/>
                  </a:lnTo>
                  <a:lnTo>
                    <a:pt x="428" y="21"/>
                  </a:lnTo>
                  <a:lnTo>
                    <a:pt x="507" y="21"/>
                  </a:lnTo>
                  <a:lnTo>
                    <a:pt x="510" y="21"/>
                  </a:lnTo>
                  <a:lnTo>
                    <a:pt x="512" y="22"/>
                  </a:lnTo>
                  <a:lnTo>
                    <a:pt x="513" y="23"/>
                  </a:lnTo>
                  <a:lnTo>
                    <a:pt x="513" y="24"/>
                  </a:lnTo>
                  <a:lnTo>
                    <a:pt x="554" y="20"/>
                  </a:lnTo>
                  <a:lnTo>
                    <a:pt x="562" y="19"/>
                  </a:lnTo>
                  <a:lnTo>
                    <a:pt x="521" y="17"/>
                  </a:lnTo>
                  <a:close/>
                  <a:moveTo>
                    <a:pt x="89" y="0"/>
                  </a:moveTo>
                  <a:lnTo>
                    <a:pt x="210" y="2"/>
                  </a:lnTo>
                  <a:lnTo>
                    <a:pt x="330" y="4"/>
                  </a:lnTo>
                  <a:lnTo>
                    <a:pt x="347" y="6"/>
                  </a:lnTo>
                  <a:lnTo>
                    <a:pt x="386" y="4"/>
                  </a:lnTo>
                  <a:lnTo>
                    <a:pt x="512" y="6"/>
                  </a:lnTo>
                  <a:lnTo>
                    <a:pt x="638" y="12"/>
                  </a:lnTo>
                  <a:lnTo>
                    <a:pt x="640" y="13"/>
                  </a:lnTo>
                  <a:lnTo>
                    <a:pt x="642" y="14"/>
                  </a:lnTo>
                  <a:lnTo>
                    <a:pt x="643" y="15"/>
                  </a:lnTo>
                  <a:lnTo>
                    <a:pt x="643" y="17"/>
                  </a:lnTo>
                  <a:lnTo>
                    <a:pt x="642" y="19"/>
                  </a:lnTo>
                  <a:lnTo>
                    <a:pt x="639" y="20"/>
                  </a:lnTo>
                  <a:lnTo>
                    <a:pt x="638" y="21"/>
                  </a:lnTo>
                  <a:lnTo>
                    <a:pt x="636" y="22"/>
                  </a:lnTo>
                  <a:lnTo>
                    <a:pt x="634" y="23"/>
                  </a:lnTo>
                  <a:lnTo>
                    <a:pt x="551" y="31"/>
                  </a:lnTo>
                  <a:lnTo>
                    <a:pt x="468" y="39"/>
                  </a:lnTo>
                  <a:lnTo>
                    <a:pt x="385" y="46"/>
                  </a:lnTo>
                  <a:lnTo>
                    <a:pt x="302" y="51"/>
                  </a:lnTo>
                  <a:lnTo>
                    <a:pt x="219" y="52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31" y="46"/>
                  </a:lnTo>
                  <a:lnTo>
                    <a:pt x="131" y="44"/>
                  </a:lnTo>
                  <a:lnTo>
                    <a:pt x="131" y="43"/>
                  </a:lnTo>
                  <a:lnTo>
                    <a:pt x="132" y="42"/>
                  </a:lnTo>
                  <a:lnTo>
                    <a:pt x="133" y="40"/>
                  </a:lnTo>
                  <a:lnTo>
                    <a:pt x="136" y="39"/>
                  </a:lnTo>
                  <a:lnTo>
                    <a:pt x="138" y="37"/>
                  </a:lnTo>
                  <a:lnTo>
                    <a:pt x="140" y="37"/>
                  </a:lnTo>
                  <a:lnTo>
                    <a:pt x="231" y="31"/>
                  </a:lnTo>
                  <a:lnTo>
                    <a:pt x="183" y="30"/>
                  </a:lnTo>
                  <a:lnTo>
                    <a:pt x="181" y="30"/>
                  </a:lnTo>
                  <a:lnTo>
                    <a:pt x="178" y="29"/>
                  </a:lnTo>
                  <a:lnTo>
                    <a:pt x="177" y="28"/>
                  </a:lnTo>
                  <a:lnTo>
                    <a:pt x="177" y="25"/>
                  </a:lnTo>
                  <a:lnTo>
                    <a:pt x="177" y="24"/>
                  </a:lnTo>
                  <a:lnTo>
                    <a:pt x="178" y="22"/>
                  </a:lnTo>
                  <a:lnTo>
                    <a:pt x="181" y="21"/>
                  </a:lnTo>
                  <a:lnTo>
                    <a:pt x="183" y="20"/>
                  </a:lnTo>
                  <a:lnTo>
                    <a:pt x="185" y="20"/>
                  </a:lnTo>
                  <a:lnTo>
                    <a:pt x="251" y="18"/>
                  </a:lnTo>
                  <a:lnTo>
                    <a:pt x="317" y="18"/>
                  </a:lnTo>
                  <a:lnTo>
                    <a:pt x="327" y="18"/>
                  </a:lnTo>
                  <a:lnTo>
                    <a:pt x="288" y="17"/>
                  </a:lnTo>
                  <a:lnTo>
                    <a:pt x="257" y="17"/>
                  </a:lnTo>
                  <a:lnTo>
                    <a:pt x="131" y="20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2" y="21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2" y="8"/>
                  </a:lnTo>
                  <a:lnTo>
                    <a:pt x="81" y="6"/>
                  </a:lnTo>
                  <a:lnTo>
                    <a:pt x="82" y="4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FD2CF"/>
            </a:solidFill>
            <a:ln w="0">
              <a:solidFill>
                <a:srgbClr val="CFD2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34"/>
            <p:cNvSpPr>
              <a:spLocks/>
            </p:cNvSpPr>
            <p:nvPr/>
          </p:nvSpPr>
          <p:spPr bwMode="auto">
            <a:xfrm>
              <a:off x="4760624" y="3973080"/>
              <a:ext cx="669925" cy="128588"/>
            </a:xfrm>
            <a:custGeom>
              <a:avLst/>
              <a:gdLst>
                <a:gd name="T0" fmla="*/ 26 w 422"/>
                <a:gd name="T1" fmla="*/ 0 h 81"/>
                <a:gd name="T2" fmla="*/ 422 w 422"/>
                <a:gd name="T3" fmla="*/ 44 h 81"/>
                <a:gd name="T4" fmla="*/ 417 w 422"/>
                <a:gd name="T5" fmla="*/ 81 h 81"/>
                <a:gd name="T6" fmla="*/ 0 w 422"/>
                <a:gd name="T7" fmla="*/ 33 h 81"/>
                <a:gd name="T8" fmla="*/ 26 w 42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81">
                  <a:moveTo>
                    <a:pt x="26" y="0"/>
                  </a:moveTo>
                  <a:lnTo>
                    <a:pt x="422" y="44"/>
                  </a:lnTo>
                  <a:lnTo>
                    <a:pt x="417" y="81"/>
                  </a:lnTo>
                  <a:lnTo>
                    <a:pt x="0" y="3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35"/>
            <p:cNvSpPr>
              <a:spLocks/>
            </p:cNvSpPr>
            <p:nvPr/>
          </p:nvSpPr>
          <p:spPr bwMode="auto">
            <a:xfrm>
              <a:off x="3971637" y="3596842"/>
              <a:ext cx="711200" cy="411163"/>
            </a:xfrm>
            <a:custGeom>
              <a:avLst/>
              <a:gdLst>
                <a:gd name="T0" fmla="*/ 16 w 448"/>
                <a:gd name="T1" fmla="*/ 0 h 259"/>
                <a:gd name="T2" fmla="*/ 203 w 448"/>
                <a:gd name="T3" fmla="*/ 120 h 259"/>
                <a:gd name="T4" fmla="*/ 448 w 448"/>
                <a:gd name="T5" fmla="*/ 245 h 259"/>
                <a:gd name="T6" fmla="*/ 431 w 448"/>
                <a:gd name="T7" fmla="*/ 259 h 259"/>
                <a:gd name="T8" fmla="*/ 243 w 448"/>
                <a:gd name="T9" fmla="*/ 159 h 259"/>
                <a:gd name="T10" fmla="*/ 0 w 448"/>
                <a:gd name="T11" fmla="*/ 36 h 259"/>
                <a:gd name="T12" fmla="*/ 16 w 448"/>
                <a:gd name="T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259">
                  <a:moveTo>
                    <a:pt x="16" y="0"/>
                  </a:moveTo>
                  <a:lnTo>
                    <a:pt x="203" y="120"/>
                  </a:lnTo>
                  <a:lnTo>
                    <a:pt x="448" y="245"/>
                  </a:lnTo>
                  <a:lnTo>
                    <a:pt x="431" y="259"/>
                  </a:lnTo>
                  <a:lnTo>
                    <a:pt x="243" y="159"/>
                  </a:lnTo>
                  <a:lnTo>
                    <a:pt x="0" y="3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36"/>
            <p:cNvSpPr>
              <a:spLocks/>
            </p:cNvSpPr>
            <p:nvPr/>
          </p:nvSpPr>
          <p:spPr bwMode="auto">
            <a:xfrm>
              <a:off x="4144674" y="3630180"/>
              <a:ext cx="636588" cy="341313"/>
            </a:xfrm>
            <a:custGeom>
              <a:avLst/>
              <a:gdLst>
                <a:gd name="T0" fmla="*/ 7 w 401"/>
                <a:gd name="T1" fmla="*/ 0 h 215"/>
                <a:gd name="T2" fmla="*/ 401 w 401"/>
                <a:gd name="T3" fmla="*/ 197 h 215"/>
                <a:gd name="T4" fmla="*/ 386 w 401"/>
                <a:gd name="T5" fmla="*/ 215 h 215"/>
                <a:gd name="T6" fmla="*/ 0 w 401"/>
                <a:gd name="T7" fmla="*/ 19 h 215"/>
                <a:gd name="T8" fmla="*/ 7 w 40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215">
                  <a:moveTo>
                    <a:pt x="7" y="0"/>
                  </a:moveTo>
                  <a:lnTo>
                    <a:pt x="401" y="197"/>
                  </a:lnTo>
                  <a:lnTo>
                    <a:pt x="386" y="21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37"/>
            <p:cNvSpPr>
              <a:spLocks/>
            </p:cNvSpPr>
            <p:nvPr/>
          </p:nvSpPr>
          <p:spPr bwMode="auto">
            <a:xfrm>
              <a:off x="3817649" y="3168217"/>
              <a:ext cx="1806575" cy="973138"/>
            </a:xfrm>
            <a:custGeom>
              <a:avLst/>
              <a:gdLst>
                <a:gd name="T0" fmla="*/ 670 w 1138"/>
                <a:gd name="T1" fmla="*/ 3 h 613"/>
                <a:gd name="T2" fmla="*/ 758 w 1138"/>
                <a:gd name="T3" fmla="*/ 20 h 613"/>
                <a:gd name="T4" fmla="*/ 833 w 1138"/>
                <a:gd name="T5" fmla="*/ 49 h 613"/>
                <a:gd name="T6" fmla="*/ 896 w 1138"/>
                <a:gd name="T7" fmla="*/ 86 h 613"/>
                <a:gd name="T8" fmla="*/ 951 w 1138"/>
                <a:gd name="T9" fmla="*/ 130 h 613"/>
                <a:gd name="T10" fmla="*/ 1001 w 1138"/>
                <a:gd name="T11" fmla="*/ 177 h 613"/>
                <a:gd name="T12" fmla="*/ 1045 w 1138"/>
                <a:gd name="T13" fmla="*/ 224 h 613"/>
                <a:gd name="T14" fmla="*/ 1081 w 1138"/>
                <a:gd name="T15" fmla="*/ 280 h 613"/>
                <a:gd name="T16" fmla="*/ 1108 w 1138"/>
                <a:gd name="T17" fmla="*/ 347 h 613"/>
                <a:gd name="T18" fmla="*/ 1124 w 1138"/>
                <a:gd name="T19" fmla="*/ 420 h 613"/>
                <a:gd name="T20" fmla="*/ 1133 w 1138"/>
                <a:gd name="T21" fmla="*/ 488 h 613"/>
                <a:gd name="T22" fmla="*/ 1137 w 1138"/>
                <a:gd name="T23" fmla="*/ 547 h 613"/>
                <a:gd name="T24" fmla="*/ 1138 w 1138"/>
                <a:gd name="T25" fmla="*/ 588 h 613"/>
                <a:gd name="T26" fmla="*/ 1138 w 1138"/>
                <a:gd name="T27" fmla="*/ 602 h 613"/>
                <a:gd name="T28" fmla="*/ 1084 w 1138"/>
                <a:gd name="T29" fmla="*/ 559 h 613"/>
                <a:gd name="T30" fmla="*/ 1077 w 1138"/>
                <a:gd name="T31" fmla="*/ 455 h 613"/>
                <a:gd name="T32" fmla="*/ 1048 w 1138"/>
                <a:gd name="T33" fmla="*/ 357 h 613"/>
                <a:gd name="T34" fmla="*/ 1005 w 1138"/>
                <a:gd name="T35" fmla="*/ 269 h 613"/>
                <a:gd name="T36" fmla="*/ 955 w 1138"/>
                <a:gd name="T37" fmla="*/ 199 h 613"/>
                <a:gd name="T38" fmla="*/ 902 w 1138"/>
                <a:gd name="T39" fmla="*/ 150 h 613"/>
                <a:gd name="T40" fmla="*/ 828 w 1138"/>
                <a:gd name="T41" fmla="*/ 110 h 613"/>
                <a:gd name="T42" fmla="*/ 735 w 1138"/>
                <a:gd name="T43" fmla="*/ 77 h 613"/>
                <a:gd name="T44" fmla="*/ 628 w 1138"/>
                <a:gd name="T45" fmla="*/ 55 h 613"/>
                <a:gd name="T46" fmla="*/ 517 w 1138"/>
                <a:gd name="T47" fmla="*/ 50 h 613"/>
                <a:gd name="T48" fmla="*/ 424 w 1138"/>
                <a:gd name="T49" fmla="*/ 63 h 613"/>
                <a:gd name="T50" fmla="*/ 353 w 1138"/>
                <a:gd name="T51" fmla="*/ 93 h 613"/>
                <a:gd name="T52" fmla="*/ 285 w 1138"/>
                <a:gd name="T53" fmla="*/ 136 h 613"/>
                <a:gd name="T54" fmla="*/ 221 w 1138"/>
                <a:gd name="T55" fmla="*/ 187 h 613"/>
                <a:gd name="T56" fmla="*/ 166 w 1138"/>
                <a:gd name="T57" fmla="*/ 240 h 613"/>
                <a:gd name="T58" fmla="*/ 120 w 1138"/>
                <a:gd name="T59" fmla="*/ 292 h 613"/>
                <a:gd name="T60" fmla="*/ 87 w 1138"/>
                <a:gd name="T61" fmla="*/ 336 h 613"/>
                <a:gd name="T62" fmla="*/ 67 w 1138"/>
                <a:gd name="T63" fmla="*/ 367 h 613"/>
                <a:gd name="T64" fmla="*/ 45 w 1138"/>
                <a:gd name="T65" fmla="*/ 399 h 613"/>
                <a:gd name="T66" fmla="*/ 23 w 1138"/>
                <a:gd name="T67" fmla="*/ 411 h 613"/>
                <a:gd name="T68" fmla="*/ 6 w 1138"/>
                <a:gd name="T69" fmla="*/ 411 h 613"/>
                <a:gd name="T70" fmla="*/ 0 w 1138"/>
                <a:gd name="T71" fmla="*/ 410 h 613"/>
                <a:gd name="T72" fmla="*/ 2 w 1138"/>
                <a:gd name="T73" fmla="*/ 405 h 613"/>
                <a:gd name="T74" fmla="*/ 10 w 1138"/>
                <a:gd name="T75" fmla="*/ 392 h 613"/>
                <a:gd name="T76" fmla="*/ 25 w 1138"/>
                <a:gd name="T77" fmla="*/ 368 h 613"/>
                <a:gd name="T78" fmla="*/ 47 w 1138"/>
                <a:gd name="T79" fmla="*/ 328 h 613"/>
                <a:gd name="T80" fmla="*/ 79 w 1138"/>
                <a:gd name="T81" fmla="*/ 272 h 613"/>
                <a:gd name="T82" fmla="*/ 114 w 1138"/>
                <a:gd name="T83" fmla="*/ 220 h 613"/>
                <a:gd name="T84" fmla="*/ 165 w 1138"/>
                <a:gd name="T85" fmla="*/ 163 h 613"/>
                <a:gd name="T86" fmla="*/ 230 w 1138"/>
                <a:gd name="T87" fmla="*/ 111 h 613"/>
                <a:gd name="T88" fmla="*/ 309 w 1138"/>
                <a:gd name="T89" fmla="*/ 63 h 613"/>
                <a:gd name="T90" fmla="*/ 402 w 1138"/>
                <a:gd name="T91" fmla="*/ 27 h 613"/>
                <a:gd name="T92" fmla="*/ 508 w 1138"/>
                <a:gd name="T93" fmla="*/ 4 h 613"/>
                <a:gd name="T94" fmla="*/ 620 w 1138"/>
                <a:gd name="T9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8" h="613">
                  <a:moveTo>
                    <a:pt x="620" y="0"/>
                  </a:moveTo>
                  <a:lnTo>
                    <a:pt x="670" y="3"/>
                  </a:lnTo>
                  <a:lnTo>
                    <a:pt x="715" y="11"/>
                  </a:lnTo>
                  <a:lnTo>
                    <a:pt x="758" y="20"/>
                  </a:lnTo>
                  <a:lnTo>
                    <a:pt x="796" y="34"/>
                  </a:lnTo>
                  <a:lnTo>
                    <a:pt x="833" y="49"/>
                  </a:lnTo>
                  <a:lnTo>
                    <a:pt x="866" y="67"/>
                  </a:lnTo>
                  <a:lnTo>
                    <a:pt x="896" y="86"/>
                  </a:lnTo>
                  <a:lnTo>
                    <a:pt x="925" y="107"/>
                  </a:lnTo>
                  <a:lnTo>
                    <a:pt x="951" y="130"/>
                  </a:lnTo>
                  <a:lnTo>
                    <a:pt x="977" y="154"/>
                  </a:lnTo>
                  <a:lnTo>
                    <a:pt x="1001" y="177"/>
                  </a:lnTo>
                  <a:lnTo>
                    <a:pt x="1023" y="201"/>
                  </a:lnTo>
                  <a:lnTo>
                    <a:pt x="1045" y="224"/>
                  </a:lnTo>
                  <a:lnTo>
                    <a:pt x="1065" y="250"/>
                  </a:lnTo>
                  <a:lnTo>
                    <a:pt x="1081" y="280"/>
                  </a:lnTo>
                  <a:lnTo>
                    <a:pt x="1095" y="312"/>
                  </a:lnTo>
                  <a:lnTo>
                    <a:pt x="1108" y="347"/>
                  </a:lnTo>
                  <a:lnTo>
                    <a:pt x="1116" y="383"/>
                  </a:lnTo>
                  <a:lnTo>
                    <a:pt x="1124" y="420"/>
                  </a:lnTo>
                  <a:lnTo>
                    <a:pt x="1130" y="455"/>
                  </a:lnTo>
                  <a:lnTo>
                    <a:pt x="1133" y="488"/>
                  </a:lnTo>
                  <a:lnTo>
                    <a:pt x="1136" y="520"/>
                  </a:lnTo>
                  <a:lnTo>
                    <a:pt x="1137" y="547"/>
                  </a:lnTo>
                  <a:lnTo>
                    <a:pt x="1138" y="570"/>
                  </a:lnTo>
                  <a:lnTo>
                    <a:pt x="1138" y="588"/>
                  </a:lnTo>
                  <a:lnTo>
                    <a:pt x="1138" y="599"/>
                  </a:lnTo>
                  <a:lnTo>
                    <a:pt x="1138" y="602"/>
                  </a:lnTo>
                  <a:lnTo>
                    <a:pt x="1114" y="613"/>
                  </a:lnTo>
                  <a:lnTo>
                    <a:pt x="1084" y="559"/>
                  </a:lnTo>
                  <a:lnTo>
                    <a:pt x="1083" y="507"/>
                  </a:lnTo>
                  <a:lnTo>
                    <a:pt x="1077" y="455"/>
                  </a:lnTo>
                  <a:lnTo>
                    <a:pt x="1065" y="405"/>
                  </a:lnTo>
                  <a:lnTo>
                    <a:pt x="1048" y="357"/>
                  </a:lnTo>
                  <a:lnTo>
                    <a:pt x="1028" y="311"/>
                  </a:lnTo>
                  <a:lnTo>
                    <a:pt x="1005" y="269"/>
                  </a:lnTo>
                  <a:lnTo>
                    <a:pt x="981" y="232"/>
                  </a:lnTo>
                  <a:lnTo>
                    <a:pt x="955" y="199"/>
                  </a:lnTo>
                  <a:lnTo>
                    <a:pt x="929" y="171"/>
                  </a:lnTo>
                  <a:lnTo>
                    <a:pt x="902" y="150"/>
                  </a:lnTo>
                  <a:lnTo>
                    <a:pt x="868" y="129"/>
                  </a:lnTo>
                  <a:lnTo>
                    <a:pt x="828" y="110"/>
                  </a:lnTo>
                  <a:lnTo>
                    <a:pt x="783" y="92"/>
                  </a:lnTo>
                  <a:lnTo>
                    <a:pt x="735" y="77"/>
                  </a:lnTo>
                  <a:lnTo>
                    <a:pt x="683" y="63"/>
                  </a:lnTo>
                  <a:lnTo>
                    <a:pt x="628" y="55"/>
                  </a:lnTo>
                  <a:lnTo>
                    <a:pt x="573" y="50"/>
                  </a:lnTo>
                  <a:lnTo>
                    <a:pt x="517" y="50"/>
                  </a:lnTo>
                  <a:lnTo>
                    <a:pt x="462" y="56"/>
                  </a:lnTo>
                  <a:lnTo>
                    <a:pt x="424" y="63"/>
                  </a:lnTo>
                  <a:lnTo>
                    <a:pt x="389" y="77"/>
                  </a:lnTo>
                  <a:lnTo>
                    <a:pt x="353" y="93"/>
                  </a:lnTo>
                  <a:lnTo>
                    <a:pt x="318" y="113"/>
                  </a:lnTo>
                  <a:lnTo>
                    <a:pt x="285" y="136"/>
                  </a:lnTo>
                  <a:lnTo>
                    <a:pt x="252" y="160"/>
                  </a:lnTo>
                  <a:lnTo>
                    <a:pt x="221" y="187"/>
                  </a:lnTo>
                  <a:lnTo>
                    <a:pt x="192" y="213"/>
                  </a:lnTo>
                  <a:lnTo>
                    <a:pt x="166" y="240"/>
                  </a:lnTo>
                  <a:lnTo>
                    <a:pt x="142" y="267"/>
                  </a:lnTo>
                  <a:lnTo>
                    <a:pt x="120" y="292"/>
                  </a:lnTo>
                  <a:lnTo>
                    <a:pt x="101" y="315"/>
                  </a:lnTo>
                  <a:lnTo>
                    <a:pt x="87" y="336"/>
                  </a:lnTo>
                  <a:lnTo>
                    <a:pt x="75" y="354"/>
                  </a:lnTo>
                  <a:lnTo>
                    <a:pt x="67" y="367"/>
                  </a:lnTo>
                  <a:lnTo>
                    <a:pt x="56" y="387"/>
                  </a:lnTo>
                  <a:lnTo>
                    <a:pt x="45" y="399"/>
                  </a:lnTo>
                  <a:lnTo>
                    <a:pt x="34" y="407"/>
                  </a:lnTo>
                  <a:lnTo>
                    <a:pt x="23" y="411"/>
                  </a:lnTo>
                  <a:lnTo>
                    <a:pt x="14" y="412"/>
                  </a:lnTo>
                  <a:lnTo>
                    <a:pt x="6" y="411"/>
                  </a:lnTo>
                  <a:lnTo>
                    <a:pt x="1" y="410"/>
                  </a:lnTo>
                  <a:lnTo>
                    <a:pt x="0" y="410"/>
                  </a:lnTo>
                  <a:lnTo>
                    <a:pt x="0" y="409"/>
                  </a:lnTo>
                  <a:lnTo>
                    <a:pt x="2" y="405"/>
                  </a:lnTo>
                  <a:lnTo>
                    <a:pt x="5" y="401"/>
                  </a:lnTo>
                  <a:lnTo>
                    <a:pt x="10" y="392"/>
                  </a:lnTo>
                  <a:lnTo>
                    <a:pt x="16" y="382"/>
                  </a:lnTo>
                  <a:lnTo>
                    <a:pt x="25" y="368"/>
                  </a:lnTo>
                  <a:lnTo>
                    <a:pt x="35" y="350"/>
                  </a:lnTo>
                  <a:lnTo>
                    <a:pt x="47" y="328"/>
                  </a:lnTo>
                  <a:lnTo>
                    <a:pt x="61" y="302"/>
                  </a:lnTo>
                  <a:lnTo>
                    <a:pt x="79" y="272"/>
                  </a:lnTo>
                  <a:lnTo>
                    <a:pt x="96" y="246"/>
                  </a:lnTo>
                  <a:lnTo>
                    <a:pt x="114" y="220"/>
                  </a:lnTo>
                  <a:lnTo>
                    <a:pt x="138" y="192"/>
                  </a:lnTo>
                  <a:lnTo>
                    <a:pt x="165" y="163"/>
                  </a:lnTo>
                  <a:lnTo>
                    <a:pt x="196" y="137"/>
                  </a:lnTo>
                  <a:lnTo>
                    <a:pt x="230" y="111"/>
                  </a:lnTo>
                  <a:lnTo>
                    <a:pt x="268" y="86"/>
                  </a:lnTo>
                  <a:lnTo>
                    <a:pt x="309" y="63"/>
                  </a:lnTo>
                  <a:lnTo>
                    <a:pt x="354" y="44"/>
                  </a:lnTo>
                  <a:lnTo>
                    <a:pt x="402" y="27"/>
                  </a:lnTo>
                  <a:lnTo>
                    <a:pt x="453" y="14"/>
                  </a:lnTo>
                  <a:lnTo>
                    <a:pt x="508" y="4"/>
                  </a:lnTo>
                  <a:lnTo>
                    <a:pt x="566" y="0"/>
                  </a:lnTo>
                  <a:lnTo>
                    <a:pt x="62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38"/>
            <p:cNvSpPr>
              <a:spLocks/>
            </p:cNvSpPr>
            <p:nvPr/>
          </p:nvSpPr>
          <p:spPr bwMode="auto">
            <a:xfrm>
              <a:off x="4625687" y="3177742"/>
              <a:ext cx="1016000" cy="1000125"/>
            </a:xfrm>
            <a:custGeom>
              <a:avLst/>
              <a:gdLst>
                <a:gd name="T0" fmla="*/ 579 w 640"/>
                <a:gd name="T1" fmla="*/ 28 h 630"/>
                <a:gd name="T2" fmla="*/ 557 w 640"/>
                <a:gd name="T3" fmla="*/ 41 h 630"/>
                <a:gd name="T4" fmla="*/ 523 w 640"/>
                <a:gd name="T5" fmla="*/ 66 h 630"/>
                <a:gd name="T6" fmla="*/ 482 w 640"/>
                <a:gd name="T7" fmla="*/ 101 h 630"/>
                <a:gd name="T8" fmla="*/ 437 w 640"/>
                <a:gd name="T9" fmla="*/ 143 h 630"/>
                <a:gd name="T10" fmla="*/ 390 w 640"/>
                <a:gd name="T11" fmla="*/ 188 h 630"/>
                <a:gd name="T12" fmla="*/ 343 w 640"/>
                <a:gd name="T13" fmla="*/ 232 h 630"/>
                <a:gd name="T14" fmla="*/ 303 w 640"/>
                <a:gd name="T15" fmla="*/ 272 h 630"/>
                <a:gd name="T16" fmla="*/ 270 w 640"/>
                <a:gd name="T17" fmla="*/ 305 h 630"/>
                <a:gd name="T18" fmla="*/ 248 w 640"/>
                <a:gd name="T19" fmla="*/ 327 h 630"/>
                <a:gd name="T20" fmla="*/ 240 w 640"/>
                <a:gd name="T21" fmla="*/ 336 h 630"/>
                <a:gd name="T22" fmla="*/ 232 w 640"/>
                <a:gd name="T23" fmla="*/ 344 h 630"/>
                <a:gd name="T24" fmla="*/ 214 w 640"/>
                <a:gd name="T25" fmla="*/ 368 h 630"/>
                <a:gd name="T26" fmla="*/ 188 w 640"/>
                <a:gd name="T27" fmla="*/ 399 h 630"/>
                <a:gd name="T28" fmla="*/ 160 w 640"/>
                <a:gd name="T29" fmla="*/ 437 h 630"/>
                <a:gd name="T30" fmla="*/ 132 w 640"/>
                <a:gd name="T31" fmla="*/ 473 h 630"/>
                <a:gd name="T32" fmla="*/ 109 w 640"/>
                <a:gd name="T33" fmla="*/ 505 h 630"/>
                <a:gd name="T34" fmla="*/ 95 w 640"/>
                <a:gd name="T35" fmla="*/ 527 h 630"/>
                <a:gd name="T36" fmla="*/ 95 w 640"/>
                <a:gd name="T37" fmla="*/ 538 h 630"/>
                <a:gd name="T38" fmla="*/ 116 w 640"/>
                <a:gd name="T39" fmla="*/ 549 h 630"/>
                <a:gd name="T40" fmla="*/ 146 w 640"/>
                <a:gd name="T41" fmla="*/ 559 h 630"/>
                <a:gd name="T42" fmla="*/ 177 w 640"/>
                <a:gd name="T43" fmla="*/ 567 h 630"/>
                <a:gd name="T44" fmla="*/ 198 w 640"/>
                <a:gd name="T45" fmla="*/ 571 h 630"/>
                <a:gd name="T46" fmla="*/ 205 w 640"/>
                <a:gd name="T47" fmla="*/ 572 h 630"/>
                <a:gd name="T48" fmla="*/ 232 w 640"/>
                <a:gd name="T49" fmla="*/ 573 h 630"/>
                <a:gd name="T50" fmla="*/ 280 w 640"/>
                <a:gd name="T51" fmla="*/ 577 h 630"/>
                <a:gd name="T52" fmla="*/ 339 w 640"/>
                <a:gd name="T53" fmla="*/ 581 h 630"/>
                <a:gd name="T54" fmla="*/ 405 w 640"/>
                <a:gd name="T55" fmla="*/ 588 h 630"/>
                <a:gd name="T56" fmla="*/ 470 w 640"/>
                <a:gd name="T57" fmla="*/ 595 h 630"/>
                <a:gd name="T58" fmla="*/ 545 w 640"/>
                <a:gd name="T59" fmla="*/ 602 h 630"/>
                <a:gd name="T60" fmla="*/ 597 w 640"/>
                <a:gd name="T61" fmla="*/ 601 h 630"/>
                <a:gd name="T62" fmla="*/ 629 w 640"/>
                <a:gd name="T63" fmla="*/ 597 h 630"/>
                <a:gd name="T64" fmla="*/ 640 w 640"/>
                <a:gd name="T65" fmla="*/ 595 h 630"/>
                <a:gd name="T66" fmla="*/ 528 w 640"/>
                <a:gd name="T67" fmla="*/ 630 h 630"/>
                <a:gd name="T68" fmla="*/ 71 w 640"/>
                <a:gd name="T69" fmla="*/ 570 h 630"/>
                <a:gd name="T70" fmla="*/ 60 w 640"/>
                <a:gd name="T71" fmla="*/ 573 h 630"/>
                <a:gd name="T72" fmla="*/ 36 w 640"/>
                <a:gd name="T73" fmla="*/ 580 h 630"/>
                <a:gd name="T74" fmla="*/ 12 w 640"/>
                <a:gd name="T75" fmla="*/ 584 h 630"/>
                <a:gd name="T76" fmla="*/ 2 w 640"/>
                <a:gd name="T77" fmla="*/ 577 h 630"/>
                <a:gd name="T78" fmla="*/ 0 w 640"/>
                <a:gd name="T79" fmla="*/ 560 h 630"/>
                <a:gd name="T80" fmla="*/ 3 w 640"/>
                <a:gd name="T81" fmla="*/ 540 h 630"/>
                <a:gd name="T82" fmla="*/ 7 w 640"/>
                <a:gd name="T83" fmla="*/ 525 h 630"/>
                <a:gd name="T84" fmla="*/ 19 w 640"/>
                <a:gd name="T85" fmla="*/ 515 h 630"/>
                <a:gd name="T86" fmla="*/ 42 w 640"/>
                <a:gd name="T87" fmla="*/ 508 h 630"/>
                <a:gd name="T88" fmla="*/ 64 w 640"/>
                <a:gd name="T89" fmla="*/ 504 h 630"/>
                <a:gd name="T90" fmla="*/ 75 w 640"/>
                <a:gd name="T91" fmla="*/ 503 h 630"/>
                <a:gd name="T92" fmla="*/ 375 w 640"/>
                <a:gd name="T93" fmla="*/ 16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0" h="630">
                  <a:moveTo>
                    <a:pt x="575" y="0"/>
                  </a:moveTo>
                  <a:lnTo>
                    <a:pt x="579" y="28"/>
                  </a:lnTo>
                  <a:lnTo>
                    <a:pt x="569" y="32"/>
                  </a:lnTo>
                  <a:lnTo>
                    <a:pt x="557" y="41"/>
                  </a:lnTo>
                  <a:lnTo>
                    <a:pt x="541" y="52"/>
                  </a:lnTo>
                  <a:lnTo>
                    <a:pt x="523" y="66"/>
                  </a:lnTo>
                  <a:lnTo>
                    <a:pt x="504" y="83"/>
                  </a:lnTo>
                  <a:lnTo>
                    <a:pt x="482" y="101"/>
                  </a:lnTo>
                  <a:lnTo>
                    <a:pt x="460" y="122"/>
                  </a:lnTo>
                  <a:lnTo>
                    <a:pt x="437" y="143"/>
                  </a:lnTo>
                  <a:lnTo>
                    <a:pt x="413" y="165"/>
                  </a:lnTo>
                  <a:lnTo>
                    <a:pt x="390" y="188"/>
                  </a:lnTo>
                  <a:lnTo>
                    <a:pt x="366" y="210"/>
                  </a:lnTo>
                  <a:lnTo>
                    <a:pt x="343" y="232"/>
                  </a:lnTo>
                  <a:lnTo>
                    <a:pt x="322" y="253"/>
                  </a:lnTo>
                  <a:lnTo>
                    <a:pt x="303" y="272"/>
                  </a:lnTo>
                  <a:lnTo>
                    <a:pt x="285" y="289"/>
                  </a:lnTo>
                  <a:lnTo>
                    <a:pt x="270" y="305"/>
                  </a:lnTo>
                  <a:lnTo>
                    <a:pt x="256" y="318"/>
                  </a:lnTo>
                  <a:lnTo>
                    <a:pt x="248" y="327"/>
                  </a:lnTo>
                  <a:lnTo>
                    <a:pt x="241" y="333"/>
                  </a:lnTo>
                  <a:lnTo>
                    <a:pt x="240" y="336"/>
                  </a:lnTo>
                  <a:lnTo>
                    <a:pt x="238" y="338"/>
                  </a:lnTo>
                  <a:lnTo>
                    <a:pt x="232" y="344"/>
                  </a:lnTo>
                  <a:lnTo>
                    <a:pt x="225" y="354"/>
                  </a:lnTo>
                  <a:lnTo>
                    <a:pt x="214" y="368"/>
                  </a:lnTo>
                  <a:lnTo>
                    <a:pt x="201" y="382"/>
                  </a:lnTo>
                  <a:lnTo>
                    <a:pt x="188" y="399"/>
                  </a:lnTo>
                  <a:lnTo>
                    <a:pt x="174" y="418"/>
                  </a:lnTo>
                  <a:lnTo>
                    <a:pt x="160" y="437"/>
                  </a:lnTo>
                  <a:lnTo>
                    <a:pt x="145" y="456"/>
                  </a:lnTo>
                  <a:lnTo>
                    <a:pt x="132" y="473"/>
                  </a:lnTo>
                  <a:lnTo>
                    <a:pt x="120" y="490"/>
                  </a:lnTo>
                  <a:lnTo>
                    <a:pt x="109" y="505"/>
                  </a:lnTo>
                  <a:lnTo>
                    <a:pt x="100" y="517"/>
                  </a:lnTo>
                  <a:lnTo>
                    <a:pt x="95" y="527"/>
                  </a:lnTo>
                  <a:lnTo>
                    <a:pt x="93" y="533"/>
                  </a:lnTo>
                  <a:lnTo>
                    <a:pt x="95" y="538"/>
                  </a:lnTo>
                  <a:lnTo>
                    <a:pt x="104" y="544"/>
                  </a:lnTo>
                  <a:lnTo>
                    <a:pt x="116" y="549"/>
                  </a:lnTo>
                  <a:lnTo>
                    <a:pt x="130" y="553"/>
                  </a:lnTo>
                  <a:lnTo>
                    <a:pt x="146" y="559"/>
                  </a:lnTo>
                  <a:lnTo>
                    <a:pt x="163" y="563"/>
                  </a:lnTo>
                  <a:lnTo>
                    <a:pt x="177" y="567"/>
                  </a:lnTo>
                  <a:lnTo>
                    <a:pt x="190" y="569"/>
                  </a:lnTo>
                  <a:lnTo>
                    <a:pt x="198" y="571"/>
                  </a:lnTo>
                  <a:lnTo>
                    <a:pt x="201" y="571"/>
                  </a:lnTo>
                  <a:lnTo>
                    <a:pt x="205" y="572"/>
                  </a:lnTo>
                  <a:lnTo>
                    <a:pt x="216" y="572"/>
                  </a:lnTo>
                  <a:lnTo>
                    <a:pt x="232" y="573"/>
                  </a:lnTo>
                  <a:lnTo>
                    <a:pt x="253" y="574"/>
                  </a:lnTo>
                  <a:lnTo>
                    <a:pt x="280" y="577"/>
                  </a:lnTo>
                  <a:lnTo>
                    <a:pt x="308" y="579"/>
                  </a:lnTo>
                  <a:lnTo>
                    <a:pt x="339" y="581"/>
                  </a:lnTo>
                  <a:lnTo>
                    <a:pt x="372" y="584"/>
                  </a:lnTo>
                  <a:lnTo>
                    <a:pt x="405" y="588"/>
                  </a:lnTo>
                  <a:lnTo>
                    <a:pt x="438" y="591"/>
                  </a:lnTo>
                  <a:lnTo>
                    <a:pt x="470" y="595"/>
                  </a:lnTo>
                  <a:lnTo>
                    <a:pt x="509" y="600"/>
                  </a:lnTo>
                  <a:lnTo>
                    <a:pt x="545" y="602"/>
                  </a:lnTo>
                  <a:lnTo>
                    <a:pt x="573" y="602"/>
                  </a:lnTo>
                  <a:lnTo>
                    <a:pt x="597" y="601"/>
                  </a:lnTo>
                  <a:lnTo>
                    <a:pt x="616" y="600"/>
                  </a:lnTo>
                  <a:lnTo>
                    <a:pt x="629" y="597"/>
                  </a:lnTo>
                  <a:lnTo>
                    <a:pt x="638" y="595"/>
                  </a:lnTo>
                  <a:lnTo>
                    <a:pt x="640" y="595"/>
                  </a:lnTo>
                  <a:lnTo>
                    <a:pt x="636" y="627"/>
                  </a:lnTo>
                  <a:lnTo>
                    <a:pt x="528" y="630"/>
                  </a:lnTo>
                  <a:lnTo>
                    <a:pt x="232" y="593"/>
                  </a:lnTo>
                  <a:lnTo>
                    <a:pt x="71" y="570"/>
                  </a:lnTo>
                  <a:lnTo>
                    <a:pt x="67" y="571"/>
                  </a:lnTo>
                  <a:lnTo>
                    <a:pt x="60" y="573"/>
                  </a:lnTo>
                  <a:lnTo>
                    <a:pt x="50" y="577"/>
                  </a:lnTo>
                  <a:lnTo>
                    <a:pt x="36" y="580"/>
                  </a:lnTo>
                  <a:lnTo>
                    <a:pt x="24" y="583"/>
                  </a:lnTo>
                  <a:lnTo>
                    <a:pt x="12" y="584"/>
                  </a:lnTo>
                  <a:lnTo>
                    <a:pt x="6" y="582"/>
                  </a:lnTo>
                  <a:lnTo>
                    <a:pt x="2" y="577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2" y="550"/>
                  </a:lnTo>
                  <a:lnTo>
                    <a:pt x="3" y="540"/>
                  </a:lnTo>
                  <a:lnTo>
                    <a:pt x="6" y="531"/>
                  </a:lnTo>
                  <a:lnTo>
                    <a:pt x="7" y="525"/>
                  </a:lnTo>
                  <a:lnTo>
                    <a:pt x="11" y="519"/>
                  </a:lnTo>
                  <a:lnTo>
                    <a:pt x="19" y="515"/>
                  </a:lnTo>
                  <a:lnTo>
                    <a:pt x="30" y="512"/>
                  </a:lnTo>
                  <a:lnTo>
                    <a:pt x="42" y="508"/>
                  </a:lnTo>
                  <a:lnTo>
                    <a:pt x="54" y="506"/>
                  </a:lnTo>
                  <a:lnTo>
                    <a:pt x="64" y="504"/>
                  </a:lnTo>
                  <a:lnTo>
                    <a:pt x="72" y="503"/>
                  </a:lnTo>
                  <a:lnTo>
                    <a:pt x="75" y="503"/>
                  </a:lnTo>
                  <a:lnTo>
                    <a:pt x="177" y="371"/>
                  </a:lnTo>
                  <a:lnTo>
                    <a:pt x="375" y="160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39"/>
            <p:cNvSpPr>
              <a:spLocks/>
            </p:cNvSpPr>
            <p:nvPr/>
          </p:nvSpPr>
          <p:spPr bwMode="auto">
            <a:xfrm>
              <a:off x="4900324" y="3885767"/>
              <a:ext cx="1225550" cy="300038"/>
            </a:xfrm>
            <a:custGeom>
              <a:avLst/>
              <a:gdLst>
                <a:gd name="T0" fmla="*/ 490 w 772"/>
                <a:gd name="T1" fmla="*/ 0 h 189"/>
                <a:gd name="T2" fmla="*/ 586 w 772"/>
                <a:gd name="T3" fmla="*/ 7 h 189"/>
                <a:gd name="T4" fmla="*/ 660 w 772"/>
                <a:gd name="T5" fmla="*/ 21 h 189"/>
                <a:gd name="T6" fmla="*/ 706 w 772"/>
                <a:gd name="T7" fmla="*/ 38 h 189"/>
                <a:gd name="T8" fmla="*/ 726 w 772"/>
                <a:gd name="T9" fmla="*/ 60 h 189"/>
                <a:gd name="T10" fmla="*/ 743 w 772"/>
                <a:gd name="T11" fmla="*/ 94 h 189"/>
                <a:gd name="T12" fmla="*/ 757 w 772"/>
                <a:gd name="T13" fmla="*/ 132 h 189"/>
                <a:gd name="T14" fmla="*/ 767 w 772"/>
                <a:gd name="T15" fmla="*/ 165 h 189"/>
                <a:gd name="T16" fmla="*/ 771 w 772"/>
                <a:gd name="T17" fmla="*/ 186 h 189"/>
                <a:gd name="T18" fmla="*/ 736 w 772"/>
                <a:gd name="T19" fmla="*/ 189 h 189"/>
                <a:gd name="T20" fmla="*/ 723 w 772"/>
                <a:gd name="T21" fmla="*/ 150 h 189"/>
                <a:gd name="T22" fmla="*/ 698 w 772"/>
                <a:gd name="T23" fmla="*/ 116 h 189"/>
                <a:gd name="T24" fmla="*/ 670 w 772"/>
                <a:gd name="T25" fmla="*/ 89 h 189"/>
                <a:gd name="T26" fmla="*/ 642 w 772"/>
                <a:gd name="T27" fmla="*/ 71 h 189"/>
                <a:gd name="T28" fmla="*/ 624 w 772"/>
                <a:gd name="T29" fmla="*/ 65 h 189"/>
                <a:gd name="T30" fmla="*/ 599 w 772"/>
                <a:gd name="T31" fmla="*/ 65 h 189"/>
                <a:gd name="T32" fmla="*/ 550 w 772"/>
                <a:gd name="T33" fmla="*/ 65 h 189"/>
                <a:gd name="T34" fmla="*/ 484 w 772"/>
                <a:gd name="T35" fmla="*/ 65 h 189"/>
                <a:gd name="T36" fmla="*/ 409 w 772"/>
                <a:gd name="T37" fmla="*/ 63 h 189"/>
                <a:gd name="T38" fmla="*/ 336 w 772"/>
                <a:gd name="T39" fmla="*/ 62 h 189"/>
                <a:gd name="T40" fmla="*/ 273 w 772"/>
                <a:gd name="T41" fmla="*/ 61 h 189"/>
                <a:gd name="T42" fmla="*/ 228 w 772"/>
                <a:gd name="T43" fmla="*/ 60 h 189"/>
                <a:gd name="T44" fmla="*/ 198 w 772"/>
                <a:gd name="T45" fmla="*/ 59 h 189"/>
                <a:gd name="T46" fmla="*/ 156 w 772"/>
                <a:gd name="T47" fmla="*/ 66 h 189"/>
                <a:gd name="T48" fmla="*/ 109 w 772"/>
                <a:gd name="T49" fmla="*/ 76 h 189"/>
                <a:gd name="T50" fmla="*/ 63 w 772"/>
                <a:gd name="T51" fmla="*/ 87 h 189"/>
                <a:gd name="T52" fmla="*/ 26 w 772"/>
                <a:gd name="T53" fmla="*/ 92 h 189"/>
                <a:gd name="T54" fmla="*/ 6 w 772"/>
                <a:gd name="T55" fmla="*/ 88 h 189"/>
                <a:gd name="T56" fmla="*/ 0 w 772"/>
                <a:gd name="T57" fmla="*/ 73 h 189"/>
                <a:gd name="T58" fmla="*/ 3 w 772"/>
                <a:gd name="T59" fmla="*/ 52 h 189"/>
                <a:gd name="T60" fmla="*/ 10 w 772"/>
                <a:gd name="T61" fmla="*/ 30 h 189"/>
                <a:gd name="T62" fmla="*/ 17 w 772"/>
                <a:gd name="T63" fmla="*/ 13 h 189"/>
                <a:gd name="T64" fmla="*/ 21 w 772"/>
                <a:gd name="T65" fmla="*/ 6 h 189"/>
                <a:gd name="T66" fmla="*/ 36 w 772"/>
                <a:gd name="T67" fmla="*/ 6 h 189"/>
                <a:gd name="T68" fmla="*/ 77 w 772"/>
                <a:gd name="T69" fmla="*/ 7 h 189"/>
                <a:gd name="T70" fmla="*/ 138 w 772"/>
                <a:gd name="T71" fmla="*/ 7 h 189"/>
                <a:gd name="T72" fmla="*/ 212 w 772"/>
                <a:gd name="T73" fmla="*/ 7 h 189"/>
                <a:gd name="T74" fmla="*/ 295 w 772"/>
                <a:gd name="T75" fmla="*/ 5 h 189"/>
                <a:gd name="T76" fmla="*/ 376 w 772"/>
                <a:gd name="T77" fmla="*/ 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2" h="189">
                  <a:moveTo>
                    <a:pt x="435" y="0"/>
                  </a:moveTo>
                  <a:lnTo>
                    <a:pt x="490" y="0"/>
                  </a:lnTo>
                  <a:lnTo>
                    <a:pt x="541" y="2"/>
                  </a:lnTo>
                  <a:lnTo>
                    <a:pt x="586" y="7"/>
                  </a:lnTo>
                  <a:lnTo>
                    <a:pt x="627" y="14"/>
                  </a:lnTo>
                  <a:lnTo>
                    <a:pt x="660" y="21"/>
                  </a:lnTo>
                  <a:lnTo>
                    <a:pt x="687" y="29"/>
                  </a:lnTo>
                  <a:lnTo>
                    <a:pt x="706" y="38"/>
                  </a:lnTo>
                  <a:lnTo>
                    <a:pt x="716" y="47"/>
                  </a:lnTo>
                  <a:lnTo>
                    <a:pt x="726" y="60"/>
                  </a:lnTo>
                  <a:lnTo>
                    <a:pt x="735" y="77"/>
                  </a:lnTo>
                  <a:lnTo>
                    <a:pt x="743" y="94"/>
                  </a:lnTo>
                  <a:lnTo>
                    <a:pt x="750" y="113"/>
                  </a:lnTo>
                  <a:lnTo>
                    <a:pt x="757" y="132"/>
                  </a:lnTo>
                  <a:lnTo>
                    <a:pt x="762" y="149"/>
                  </a:lnTo>
                  <a:lnTo>
                    <a:pt x="767" y="165"/>
                  </a:lnTo>
                  <a:lnTo>
                    <a:pt x="769" y="178"/>
                  </a:lnTo>
                  <a:lnTo>
                    <a:pt x="771" y="186"/>
                  </a:lnTo>
                  <a:lnTo>
                    <a:pt x="772" y="189"/>
                  </a:lnTo>
                  <a:lnTo>
                    <a:pt x="736" y="189"/>
                  </a:lnTo>
                  <a:lnTo>
                    <a:pt x="731" y="169"/>
                  </a:lnTo>
                  <a:lnTo>
                    <a:pt x="723" y="150"/>
                  </a:lnTo>
                  <a:lnTo>
                    <a:pt x="712" y="133"/>
                  </a:lnTo>
                  <a:lnTo>
                    <a:pt x="698" y="116"/>
                  </a:lnTo>
                  <a:lnTo>
                    <a:pt x="684" y="102"/>
                  </a:lnTo>
                  <a:lnTo>
                    <a:pt x="670" y="89"/>
                  </a:lnTo>
                  <a:lnTo>
                    <a:pt x="655" y="79"/>
                  </a:lnTo>
                  <a:lnTo>
                    <a:pt x="642" y="71"/>
                  </a:lnTo>
                  <a:lnTo>
                    <a:pt x="631" y="66"/>
                  </a:lnTo>
                  <a:lnTo>
                    <a:pt x="624" y="65"/>
                  </a:lnTo>
                  <a:lnTo>
                    <a:pt x="615" y="65"/>
                  </a:lnTo>
                  <a:lnTo>
                    <a:pt x="599" y="65"/>
                  </a:lnTo>
                  <a:lnTo>
                    <a:pt x="577" y="65"/>
                  </a:lnTo>
                  <a:lnTo>
                    <a:pt x="550" y="65"/>
                  </a:lnTo>
                  <a:lnTo>
                    <a:pt x="518" y="65"/>
                  </a:lnTo>
                  <a:lnTo>
                    <a:pt x="484" y="65"/>
                  </a:lnTo>
                  <a:lnTo>
                    <a:pt x="446" y="65"/>
                  </a:lnTo>
                  <a:lnTo>
                    <a:pt x="409" y="63"/>
                  </a:lnTo>
                  <a:lnTo>
                    <a:pt x="372" y="63"/>
                  </a:lnTo>
                  <a:lnTo>
                    <a:pt x="336" y="62"/>
                  </a:lnTo>
                  <a:lnTo>
                    <a:pt x="302" y="62"/>
                  </a:lnTo>
                  <a:lnTo>
                    <a:pt x="273" y="61"/>
                  </a:lnTo>
                  <a:lnTo>
                    <a:pt x="247" y="60"/>
                  </a:lnTo>
                  <a:lnTo>
                    <a:pt x="228" y="60"/>
                  </a:lnTo>
                  <a:lnTo>
                    <a:pt x="214" y="59"/>
                  </a:lnTo>
                  <a:lnTo>
                    <a:pt x="198" y="59"/>
                  </a:lnTo>
                  <a:lnTo>
                    <a:pt x="178" y="61"/>
                  </a:lnTo>
                  <a:lnTo>
                    <a:pt x="156" y="66"/>
                  </a:lnTo>
                  <a:lnTo>
                    <a:pt x="133" y="70"/>
                  </a:lnTo>
                  <a:lnTo>
                    <a:pt x="109" y="76"/>
                  </a:lnTo>
                  <a:lnTo>
                    <a:pt x="85" y="81"/>
                  </a:lnTo>
                  <a:lnTo>
                    <a:pt x="63" y="87"/>
                  </a:lnTo>
                  <a:lnTo>
                    <a:pt x="43" y="90"/>
                  </a:lnTo>
                  <a:lnTo>
                    <a:pt x="26" y="92"/>
                  </a:lnTo>
                  <a:lnTo>
                    <a:pt x="13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1" y="63"/>
                  </a:lnTo>
                  <a:lnTo>
                    <a:pt x="3" y="52"/>
                  </a:lnTo>
                  <a:lnTo>
                    <a:pt x="6" y="40"/>
                  </a:lnTo>
                  <a:lnTo>
                    <a:pt x="10" y="30"/>
                  </a:lnTo>
                  <a:lnTo>
                    <a:pt x="14" y="21"/>
                  </a:lnTo>
                  <a:lnTo>
                    <a:pt x="17" y="13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77" y="7"/>
                  </a:lnTo>
                  <a:lnTo>
                    <a:pt x="105" y="7"/>
                  </a:lnTo>
                  <a:lnTo>
                    <a:pt x="138" y="7"/>
                  </a:lnTo>
                  <a:lnTo>
                    <a:pt x="175" y="7"/>
                  </a:lnTo>
                  <a:lnTo>
                    <a:pt x="212" y="7"/>
                  </a:lnTo>
                  <a:lnTo>
                    <a:pt x="253" y="7"/>
                  </a:lnTo>
                  <a:lnTo>
                    <a:pt x="295" y="5"/>
                  </a:lnTo>
                  <a:lnTo>
                    <a:pt x="335" y="4"/>
                  </a:lnTo>
                  <a:lnTo>
                    <a:pt x="376" y="2"/>
                  </a:lnTo>
                  <a:lnTo>
                    <a:pt x="435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40"/>
            <p:cNvSpPr>
              <a:spLocks/>
            </p:cNvSpPr>
            <p:nvPr/>
          </p:nvSpPr>
          <p:spPr bwMode="auto">
            <a:xfrm>
              <a:off x="6549737" y="3182505"/>
              <a:ext cx="960438" cy="1231900"/>
            </a:xfrm>
            <a:custGeom>
              <a:avLst/>
              <a:gdLst>
                <a:gd name="T0" fmla="*/ 605 w 605"/>
                <a:gd name="T1" fmla="*/ 4 h 776"/>
                <a:gd name="T2" fmla="*/ 550 w 605"/>
                <a:gd name="T3" fmla="*/ 46 h 776"/>
                <a:gd name="T4" fmla="*/ 523 w 605"/>
                <a:gd name="T5" fmla="*/ 49 h 776"/>
                <a:gd name="T6" fmla="*/ 478 w 605"/>
                <a:gd name="T7" fmla="*/ 54 h 776"/>
                <a:gd name="T8" fmla="*/ 422 w 605"/>
                <a:gd name="T9" fmla="*/ 64 h 776"/>
                <a:gd name="T10" fmla="*/ 363 w 605"/>
                <a:gd name="T11" fmla="*/ 79 h 776"/>
                <a:gd name="T12" fmla="*/ 313 w 605"/>
                <a:gd name="T13" fmla="*/ 97 h 776"/>
                <a:gd name="T14" fmla="*/ 279 w 605"/>
                <a:gd name="T15" fmla="*/ 117 h 776"/>
                <a:gd name="T16" fmla="*/ 247 w 605"/>
                <a:gd name="T17" fmla="*/ 142 h 776"/>
                <a:gd name="T18" fmla="*/ 207 w 605"/>
                <a:gd name="T19" fmla="*/ 179 h 776"/>
                <a:gd name="T20" fmla="*/ 165 w 605"/>
                <a:gd name="T21" fmla="*/ 225 h 776"/>
                <a:gd name="T22" fmla="*/ 126 w 605"/>
                <a:gd name="T23" fmla="*/ 281 h 776"/>
                <a:gd name="T24" fmla="*/ 89 w 605"/>
                <a:gd name="T25" fmla="*/ 346 h 776"/>
                <a:gd name="T26" fmla="*/ 63 w 605"/>
                <a:gd name="T27" fmla="*/ 421 h 776"/>
                <a:gd name="T28" fmla="*/ 48 w 605"/>
                <a:gd name="T29" fmla="*/ 505 h 776"/>
                <a:gd name="T30" fmla="*/ 50 w 605"/>
                <a:gd name="T31" fmla="*/ 598 h 776"/>
                <a:gd name="T32" fmla="*/ 71 w 605"/>
                <a:gd name="T33" fmla="*/ 699 h 776"/>
                <a:gd name="T34" fmla="*/ 26 w 605"/>
                <a:gd name="T35" fmla="*/ 773 h 776"/>
                <a:gd name="T36" fmla="*/ 20 w 605"/>
                <a:gd name="T37" fmla="*/ 750 h 776"/>
                <a:gd name="T38" fmla="*/ 11 w 605"/>
                <a:gd name="T39" fmla="*/ 707 h 776"/>
                <a:gd name="T40" fmla="*/ 5 w 605"/>
                <a:gd name="T41" fmla="*/ 649 h 776"/>
                <a:gd name="T42" fmla="*/ 0 w 605"/>
                <a:gd name="T43" fmla="*/ 580 h 776"/>
                <a:gd name="T44" fmla="*/ 4 w 605"/>
                <a:gd name="T45" fmla="*/ 504 h 776"/>
                <a:gd name="T46" fmla="*/ 17 w 605"/>
                <a:gd name="T47" fmla="*/ 426 h 776"/>
                <a:gd name="T48" fmla="*/ 43 w 605"/>
                <a:gd name="T49" fmla="*/ 349 h 776"/>
                <a:gd name="T50" fmla="*/ 73 w 605"/>
                <a:gd name="T51" fmla="*/ 288 h 776"/>
                <a:gd name="T52" fmla="*/ 108 w 605"/>
                <a:gd name="T53" fmla="*/ 227 h 776"/>
                <a:gd name="T54" fmla="*/ 150 w 605"/>
                <a:gd name="T55" fmla="*/ 171 h 776"/>
                <a:gd name="T56" fmla="*/ 199 w 605"/>
                <a:gd name="T57" fmla="*/ 119 h 776"/>
                <a:gd name="T58" fmla="*/ 257 w 605"/>
                <a:gd name="T59" fmla="*/ 75 h 776"/>
                <a:gd name="T60" fmla="*/ 325 w 605"/>
                <a:gd name="T61" fmla="*/ 39 h 776"/>
                <a:gd name="T62" fmla="*/ 405 w 605"/>
                <a:gd name="T63" fmla="*/ 15 h 776"/>
                <a:gd name="T64" fmla="*/ 498 w 605"/>
                <a:gd name="T65" fmla="*/ 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5" h="776">
                  <a:moveTo>
                    <a:pt x="549" y="0"/>
                  </a:moveTo>
                  <a:lnTo>
                    <a:pt x="605" y="4"/>
                  </a:lnTo>
                  <a:lnTo>
                    <a:pt x="554" y="46"/>
                  </a:lnTo>
                  <a:lnTo>
                    <a:pt x="550" y="46"/>
                  </a:lnTo>
                  <a:lnTo>
                    <a:pt x="539" y="47"/>
                  </a:lnTo>
                  <a:lnTo>
                    <a:pt x="523" y="49"/>
                  </a:lnTo>
                  <a:lnTo>
                    <a:pt x="502" y="51"/>
                  </a:lnTo>
                  <a:lnTo>
                    <a:pt x="478" y="54"/>
                  </a:lnTo>
                  <a:lnTo>
                    <a:pt x="450" y="59"/>
                  </a:lnTo>
                  <a:lnTo>
                    <a:pt x="422" y="64"/>
                  </a:lnTo>
                  <a:lnTo>
                    <a:pt x="392" y="71"/>
                  </a:lnTo>
                  <a:lnTo>
                    <a:pt x="363" y="79"/>
                  </a:lnTo>
                  <a:lnTo>
                    <a:pt x="337" y="87"/>
                  </a:lnTo>
                  <a:lnTo>
                    <a:pt x="313" y="97"/>
                  </a:lnTo>
                  <a:lnTo>
                    <a:pt x="292" y="108"/>
                  </a:lnTo>
                  <a:lnTo>
                    <a:pt x="279" y="117"/>
                  </a:lnTo>
                  <a:lnTo>
                    <a:pt x="263" y="129"/>
                  </a:lnTo>
                  <a:lnTo>
                    <a:pt x="247" y="142"/>
                  </a:lnTo>
                  <a:lnTo>
                    <a:pt x="227" y="160"/>
                  </a:lnTo>
                  <a:lnTo>
                    <a:pt x="207" y="179"/>
                  </a:lnTo>
                  <a:lnTo>
                    <a:pt x="186" y="201"/>
                  </a:lnTo>
                  <a:lnTo>
                    <a:pt x="165" y="225"/>
                  </a:lnTo>
                  <a:lnTo>
                    <a:pt x="146" y="251"/>
                  </a:lnTo>
                  <a:lnTo>
                    <a:pt x="126" y="281"/>
                  </a:lnTo>
                  <a:lnTo>
                    <a:pt x="107" y="312"/>
                  </a:lnTo>
                  <a:lnTo>
                    <a:pt x="89" y="346"/>
                  </a:lnTo>
                  <a:lnTo>
                    <a:pt x="75" y="382"/>
                  </a:lnTo>
                  <a:lnTo>
                    <a:pt x="63" y="421"/>
                  </a:lnTo>
                  <a:lnTo>
                    <a:pt x="54" y="462"/>
                  </a:lnTo>
                  <a:lnTo>
                    <a:pt x="48" y="505"/>
                  </a:lnTo>
                  <a:lnTo>
                    <a:pt x="47" y="550"/>
                  </a:lnTo>
                  <a:lnTo>
                    <a:pt x="50" y="598"/>
                  </a:lnTo>
                  <a:lnTo>
                    <a:pt x="58" y="647"/>
                  </a:lnTo>
                  <a:lnTo>
                    <a:pt x="71" y="699"/>
                  </a:lnTo>
                  <a:lnTo>
                    <a:pt x="27" y="776"/>
                  </a:lnTo>
                  <a:lnTo>
                    <a:pt x="26" y="773"/>
                  </a:lnTo>
                  <a:lnTo>
                    <a:pt x="23" y="764"/>
                  </a:lnTo>
                  <a:lnTo>
                    <a:pt x="20" y="750"/>
                  </a:lnTo>
                  <a:lnTo>
                    <a:pt x="16" y="731"/>
                  </a:lnTo>
                  <a:lnTo>
                    <a:pt x="11" y="707"/>
                  </a:lnTo>
                  <a:lnTo>
                    <a:pt x="8" y="680"/>
                  </a:lnTo>
                  <a:lnTo>
                    <a:pt x="5" y="649"/>
                  </a:lnTo>
                  <a:lnTo>
                    <a:pt x="1" y="615"/>
                  </a:lnTo>
                  <a:lnTo>
                    <a:pt x="0" y="580"/>
                  </a:lnTo>
                  <a:lnTo>
                    <a:pt x="1" y="543"/>
                  </a:lnTo>
                  <a:lnTo>
                    <a:pt x="4" y="504"/>
                  </a:lnTo>
                  <a:lnTo>
                    <a:pt x="9" y="466"/>
                  </a:lnTo>
                  <a:lnTo>
                    <a:pt x="17" y="426"/>
                  </a:lnTo>
                  <a:lnTo>
                    <a:pt x="28" y="388"/>
                  </a:lnTo>
                  <a:lnTo>
                    <a:pt x="43" y="349"/>
                  </a:lnTo>
                  <a:lnTo>
                    <a:pt x="58" y="318"/>
                  </a:lnTo>
                  <a:lnTo>
                    <a:pt x="73" y="288"/>
                  </a:lnTo>
                  <a:lnTo>
                    <a:pt x="91" y="258"/>
                  </a:lnTo>
                  <a:lnTo>
                    <a:pt x="108" y="227"/>
                  </a:lnTo>
                  <a:lnTo>
                    <a:pt x="128" y="198"/>
                  </a:lnTo>
                  <a:lnTo>
                    <a:pt x="150" y="171"/>
                  </a:lnTo>
                  <a:lnTo>
                    <a:pt x="173" y="145"/>
                  </a:lnTo>
                  <a:lnTo>
                    <a:pt x="199" y="119"/>
                  </a:lnTo>
                  <a:lnTo>
                    <a:pt x="227" y="96"/>
                  </a:lnTo>
                  <a:lnTo>
                    <a:pt x="257" y="75"/>
                  </a:lnTo>
                  <a:lnTo>
                    <a:pt x="290" y="55"/>
                  </a:lnTo>
                  <a:lnTo>
                    <a:pt x="325" y="39"/>
                  </a:lnTo>
                  <a:lnTo>
                    <a:pt x="363" y="26"/>
                  </a:lnTo>
                  <a:lnTo>
                    <a:pt x="405" y="15"/>
                  </a:lnTo>
                  <a:lnTo>
                    <a:pt x="450" y="7"/>
                  </a:lnTo>
                  <a:lnTo>
                    <a:pt x="498" y="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41"/>
            <p:cNvSpPr>
              <a:spLocks/>
            </p:cNvSpPr>
            <p:nvPr/>
          </p:nvSpPr>
          <p:spPr bwMode="auto">
            <a:xfrm>
              <a:off x="5143212" y="2428442"/>
              <a:ext cx="633413" cy="280988"/>
            </a:xfrm>
            <a:custGeom>
              <a:avLst/>
              <a:gdLst>
                <a:gd name="T0" fmla="*/ 98 w 399"/>
                <a:gd name="T1" fmla="*/ 0 h 177"/>
                <a:gd name="T2" fmla="*/ 126 w 399"/>
                <a:gd name="T3" fmla="*/ 4 h 177"/>
                <a:gd name="T4" fmla="*/ 155 w 399"/>
                <a:gd name="T5" fmla="*/ 15 h 177"/>
                <a:gd name="T6" fmla="*/ 181 w 399"/>
                <a:gd name="T7" fmla="*/ 24 h 177"/>
                <a:gd name="T8" fmla="*/ 210 w 399"/>
                <a:gd name="T9" fmla="*/ 32 h 177"/>
                <a:gd name="T10" fmla="*/ 237 w 399"/>
                <a:gd name="T11" fmla="*/ 38 h 177"/>
                <a:gd name="T12" fmla="*/ 264 w 399"/>
                <a:gd name="T13" fmla="*/ 41 h 177"/>
                <a:gd name="T14" fmla="*/ 288 w 399"/>
                <a:gd name="T15" fmla="*/ 41 h 177"/>
                <a:gd name="T16" fmla="*/ 309 w 399"/>
                <a:gd name="T17" fmla="*/ 41 h 177"/>
                <a:gd name="T18" fmla="*/ 324 w 399"/>
                <a:gd name="T19" fmla="*/ 39 h 177"/>
                <a:gd name="T20" fmla="*/ 337 w 399"/>
                <a:gd name="T21" fmla="*/ 40 h 177"/>
                <a:gd name="T22" fmla="*/ 352 w 399"/>
                <a:gd name="T23" fmla="*/ 44 h 177"/>
                <a:gd name="T24" fmla="*/ 366 w 399"/>
                <a:gd name="T25" fmla="*/ 52 h 177"/>
                <a:gd name="T26" fmla="*/ 378 w 399"/>
                <a:gd name="T27" fmla="*/ 64 h 177"/>
                <a:gd name="T28" fmla="*/ 388 w 399"/>
                <a:gd name="T29" fmla="*/ 78 h 177"/>
                <a:gd name="T30" fmla="*/ 396 w 399"/>
                <a:gd name="T31" fmla="*/ 96 h 177"/>
                <a:gd name="T32" fmla="*/ 399 w 399"/>
                <a:gd name="T33" fmla="*/ 117 h 177"/>
                <a:gd name="T34" fmla="*/ 396 w 399"/>
                <a:gd name="T35" fmla="*/ 117 h 177"/>
                <a:gd name="T36" fmla="*/ 388 w 399"/>
                <a:gd name="T37" fmla="*/ 119 h 177"/>
                <a:gd name="T38" fmla="*/ 376 w 399"/>
                <a:gd name="T39" fmla="*/ 122 h 177"/>
                <a:gd name="T40" fmla="*/ 362 w 399"/>
                <a:gd name="T41" fmla="*/ 126 h 177"/>
                <a:gd name="T42" fmla="*/ 346 w 399"/>
                <a:gd name="T43" fmla="*/ 130 h 177"/>
                <a:gd name="T44" fmla="*/ 330 w 399"/>
                <a:gd name="T45" fmla="*/ 134 h 177"/>
                <a:gd name="T46" fmla="*/ 313 w 399"/>
                <a:gd name="T47" fmla="*/ 139 h 177"/>
                <a:gd name="T48" fmla="*/ 300 w 399"/>
                <a:gd name="T49" fmla="*/ 143 h 177"/>
                <a:gd name="T50" fmla="*/ 289 w 399"/>
                <a:gd name="T51" fmla="*/ 149 h 177"/>
                <a:gd name="T52" fmla="*/ 281 w 399"/>
                <a:gd name="T53" fmla="*/ 152 h 177"/>
                <a:gd name="T54" fmla="*/ 273 w 399"/>
                <a:gd name="T55" fmla="*/ 159 h 177"/>
                <a:gd name="T56" fmla="*/ 260 w 399"/>
                <a:gd name="T57" fmla="*/ 165 h 177"/>
                <a:gd name="T58" fmla="*/ 246 w 399"/>
                <a:gd name="T59" fmla="*/ 171 h 177"/>
                <a:gd name="T60" fmla="*/ 233 w 399"/>
                <a:gd name="T61" fmla="*/ 175 h 177"/>
                <a:gd name="T62" fmla="*/ 222 w 399"/>
                <a:gd name="T63" fmla="*/ 177 h 177"/>
                <a:gd name="T64" fmla="*/ 213 w 399"/>
                <a:gd name="T65" fmla="*/ 177 h 177"/>
                <a:gd name="T66" fmla="*/ 208 w 399"/>
                <a:gd name="T67" fmla="*/ 175 h 177"/>
                <a:gd name="T68" fmla="*/ 199 w 399"/>
                <a:gd name="T69" fmla="*/ 171 h 177"/>
                <a:gd name="T70" fmla="*/ 188 w 399"/>
                <a:gd name="T71" fmla="*/ 165 h 177"/>
                <a:gd name="T72" fmla="*/ 175 w 399"/>
                <a:gd name="T73" fmla="*/ 158 h 177"/>
                <a:gd name="T74" fmla="*/ 160 w 399"/>
                <a:gd name="T75" fmla="*/ 150 h 177"/>
                <a:gd name="T76" fmla="*/ 146 w 399"/>
                <a:gd name="T77" fmla="*/ 142 h 177"/>
                <a:gd name="T78" fmla="*/ 133 w 399"/>
                <a:gd name="T79" fmla="*/ 134 h 177"/>
                <a:gd name="T80" fmla="*/ 121 w 399"/>
                <a:gd name="T81" fmla="*/ 127 h 177"/>
                <a:gd name="T82" fmla="*/ 112 w 399"/>
                <a:gd name="T83" fmla="*/ 121 h 177"/>
                <a:gd name="T84" fmla="*/ 105 w 399"/>
                <a:gd name="T85" fmla="*/ 118 h 177"/>
                <a:gd name="T86" fmla="*/ 103 w 399"/>
                <a:gd name="T87" fmla="*/ 117 h 177"/>
                <a:gd name="T88" fmla="*/ 100 w 399"/>
                <a:gd name="T89" fmla="*/ 116 h 177"/>
                <a:gd name="T90" fmla="*/ 91 w 399"/>
                <a:gd name="T91" fmla="*/ 115 h 177"/>
                <a:gd name="T92" fmla="*/ 78 w 399"/>
                <a:gd name="T93" fmla="*/ 114 h 177"/>
                <a:gd name="T94" fmla="*/ 62 w 399"/>
                <a:gd name="T95" fmla="*/ 111 h 177"/>
                <a:gd name="T96" fmla="*/ 47 w 399"/>
                <a:gd name="T97" fmla="*/ 108 h 177"/>
                <a:gd name="T98" fmla="*/ 33 w 399"/>
                <a:gd name="T99" fmla="*/ 106 h 177"/>
                <a:gd name="T100" fmla="*/ 22 w 399"/>
                <a:gd name="T101" fmla="*/ 103 h 177"/>
                <a:gd name="T102" fmla="*/ 14 w 399"/>
                <a:gd name="T103" fmla="*/ 99 h 177"/>
                <a:gd name="T104" fmla="*/ 10 w 399"/>
                <a:gd name="T105" fmla="*/ 95 h 177"/>
                <a:gd name="T106" fmla="*/ 5 w 399"/>
                <a:gd name="T107" fmla="*/ 89 h 177"/>
                <a:gd name="T108" fmla="*/ 1 w 399"/>
                <a:gd name="T109" fmla="*/ 82 h 177"/>
                <a:gd name="T110" fmla="*/ 0 w 399"/>
                <a:gd name="T111" fmla="*/ 73 h 177"/>
                <a:gd name="T112" fmla="*/ 1 w 399"/>
                <a:gd name="T113" fmla="*/ 62 h 177"/>
                <a:gd name="T114" fmla="*/ 6 w 399"/>
                <a:gd name="T115" fmla="*/ 49 h 177"/>
                <a:gd name="T116" fmla="*/ 16 w 399"/>
                <a:gd name="T117" fmla="*/ 33 h 177"/>
                <a:gd name="T118" fmla="*/ 29 w 399"/>
                <a:gd name="T119" fmla="*/ 20 h 177"/>
                <a:gd name="T120" fmla="*/ 48 w 399"/>
                <a:gd name="T121" fmla="*/ 9 h 177"/>
                <a:gd name="T122" fmla="*/ 71 w 399"/>
                <a:gd name="T123" fmla="*/ 2 h 177"/>
                <a:gd name="T124" fmla="*/ 98 w 399"/>
                <a:gd name="T1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9" h="177">
                  <a:moveTo>
                    <a:pt x="98" y="0"/>
                  </a:moveTo>
                  <a:lnTo>
                    <a:pt x="126" y="4"/>
                  </a:lnTo>
                  <a:lnTo>
                    <a:pt x="155" y="15"/>
                  </a:lnTo>
                  <a:lnTo>
                    <a:pt x="181" y="24"/>
                  </a:lnTo>
                  <a:lnTo>
                    <a:pt x="210" y="32"/>
                  </a:lnTo>
                  <a:lnTo>
                    <a:pt x="237" y="38"/>
                  </a:lnTo>
                  <a:lnTo>
                    <a:pt x="264" y="41"/>
                  </a:lnTo>
                  <a:lnTo>
                    <a:pt x="288" y="41"/>
                  </a:lnTo>
                  <a:lnTo>
                    <a:pt x="309" y="41"/>
                  </a:lnTo>
                  <a:lnTo>
                    <a:pt x="324" y="39"/>
                  </a:lnTo>
                  <a:lnTo>
                    <a:pt x="337" y="40"/>
                  </a:lnTo>
                  <a:lnTo>
                    <a:pt x="352" y="44"/>
                  </a:lnTo>
                  <a:lnTo>
                    <a:pt x="366" y="52"/>
                  </a:lnTo>
                  <a:lnTo>
                    <a:pt x="378" y="64"/>
                  </a:lnTo>
                  <a:lnTo>
                    <a:pt x="388" y="78"/>
                  </a:lnTo>
                  <a:lnTo>
                    <a:pt x="396" y="96"/>
                  </a:lnTo>
                  <a:lnTo>
                    <a:pt x="399" y="117"/>
                  </a:lnTo>
                  <a:lnTo>
                    <a:pt x="396" y="117"/>
                  </a:lnTo>
                  <a:lnTo>
                    <a:pt x="388" y="119"/>
                  </a:lnTo>
                  <a:lnTo>
                    <a:pt x="376" y="122"/>
                  </a:lnTo>
                  <a:lnTo>
                    <a:pt x="362" y="126"/>
                  </a:lnTo>
                  <a:lnTo>
                    <a:pt x="346" y="130"/>
                  </a:lnTo>
                  <a:lnTo>
                    <a:pt x="330" y="134"/>
                  </a:lnTo>
                  <a:lnTo>
                    <a:pt x="313" y="139"/>
                  </a:lnTo>
                  <a:lnTo>
                    <a:pt x="300" y="143"/>
                  </a:lnTo>
                  <a:lnTo>
                    <a:pt x="289" y="149"/>
                  </a:lnTo>
                  <a:lnTo>
                    <a:pt x="281" y="152"/>
                  </a:lnTo>
                  <a:lnTo>
                    <a:pt x="273" y="159"/>
                  </a:lnTo>
                  <a:lnTo>
                    <a:pt x="260" y="165"/>
                  </a:lnTo>
                  <a:lnTo>
                    <a:pt x="246" y="171"/>
                  </a:lnTo>
                  <a:lnTo>
                    <a:pt x="233" y="175"/>
                  </a:lnTo>
                  <a:lnTo>
                    <a:pt x="222" y="177"/>
                  </a:lnTo>
                  <a:lnTo>
                    <a:pt x="213" y="177"/>
                  </a:lnTo>
                  <a:lnTo>
                    <a:pt x="208" y="175"/>
                  </a:lnTo>
                  <a:lnTo>
                    <a:pt x="199" y="171"/>
                  </a:lnTo>
                  <a:lnTo>
                    <a:pt x="188" y="165"/>
                  </a:lnTo>
                  <a:lnTo>
                    <a:pt x="175" y="158"/>
                  </a:lnTo>
                  <a:lnTo>
                    <a:pt x="160" y="150"/>
                  </a:lnTo>
                  <a:lnTo>
                    <a:pt x="146" y="142"/>
                  </a:lnTo>
                  <a:lnTo>
                    <a:pt x="133" y="134"/>
                  </a:lnTo>
                  <a:lnTo>
                    <a:pt x="121" y="127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103" y="117"/>
                  </a:lnTo>
                  <a:lnTo>
                    <a:pt x="100" y="116"/>
                  </a:lnTo>
                  <a:lnTo>
                    <a:pt x="91" y="115"/>
                  </a:lnTo>
                  <a:lnTo>
                    <a:pt x="78" y="114"/>
                  </a:lnTo>
                  <a:lnTo>
                    <a:pt x="62" y="111"/>
                  </a:lnTo>
                  <a:lnTo>
                    <a:pt x="47" y="108"/>
                  </a:lnTo>
                  <a:lnTo>
                    <a:pt x="33" y="106"/>
                  </a:lnTo>
                  <a:lnTo>
                    <a:pt x="22" y="103"/>
                  </a:lnTo>
                  <a:lnTo>
                    <a:pt x="14" y="99"/>
                  </a:lnTo>
                  <a:lnTo>
                    <a:pt x="10" y="95"/>
                  </a:lnTo>
                  <a:lnTo>
                    <a:pt x="5" y="89"/>
                  </a:lnTo>
                  <a:lnTo>
                    <a:pt x="1" y="82"/>
                  </a:lnTo>
                  <a:lnTo>
                    <a:pt x="0" y="73"/>
                  </a:lnTo>
                  <a:lnTo>
                    <a:pt x="1" y="62"/>
                  </a:lnTo>
                  <a:lnTo>
                    <a:pt x="6" y="49"/>
                  </a:lnTo>
                  <a:lnTo>
                    <a:pt x="16" y="33"/>
                  </a:lnTo>
                  <a:lnTo>
                    <a:pt x="29" y="20"/>
                  </a:lnTo>
                  <a:lnTo>
                    <a:pt x="48" y="9"/>
                  </a:lnTo>
                  <a:lnTo>
                    <a:pt x="71" y="2"/>
                  </a:lnTo>
                  <a:lnTo>
                    <a:pt x="98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42"/>
            <p:cNvSpPr>
              <a:spLocks/>
            </p:cNvSpPr>
            <p:nvPr/>
          </p:nvSpPr>
          <p:spPr bwMode="auto">
            <a:xfrm>
              <a:off x="6349712" y="2085542"/>
              <a:ext cx="241300" cy="163513"/>
            </a:xfrm>
            <a:custGeom>
              <a:avLst/>
              <a:gdLst>
                <a:gd name="T0" fmla="*/ 0 w 152"/>
                <a:gd name="T1" fmla="*/ 0 h 103"/>
                <a:gd name="T2" fmla="*/ 152 w 152"/>
                <a:gd name="T3" fmla="*/ 59 h 103"/>
                <a:gd name="T4" fmla="*/ 134 w 152"/>
                <a:gd name="T5" fmla="*/ 103 h 103"/>
                <a:gd name="T6" fmla="*/ 0 w 152"/>
                <a:gd name="T7" fmla="*/ 45 h 103"/>
                <a:gd name="T8" fmla="*/ 0 w 152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03">
                  <a:moveTo>
                    <a:pt x="0" y="0"/>
                  </a:moveTo>
                  <a:lnTo>
                    <a:pt x="152" y="59"/>
                  </a:lnTo>
                  <a:lnTo>
                    <a:pt x="134" y="103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43"/>
            <p:cNvSpPr>
              <a:spLocks/>
            </p:cNvSpPr>
            <p:nvPr/>
          </p:nvSpPr>
          <p:spPr bwMode="auto">
            <a:xfrm>
              <a:off x="6486237" y="1799792"/>
              <a:ext cx="303213" cy="246063"/>
            </a:xfrm>
            <a:custGeom>
              <a:avLst/>
              <a:gdLst>
                <a:gd name="T0" fmla="*/ 29 w 191"/>
                <a:gd name="T1" fmla="*/ 0 h 155"/>
                <a:gd name="T2" fmla="*/ 191 w 191"/>
                <a:gd name="T3" fmla="*/ 107 h 155"/>
                <a:gd name="T4" fmla="*/ 186 w 191"/>
                <a:gd name="T5" fmla="*/ 119 h 155"/>
                <a:gd name="T6" fmla="*/ 113 w 191"/>
                <a:gd name="T7" fmla="*/ 85 h 155"/>
                <a:gd name="T8" fmla="*/ 105 w 191"/>
                <a:gd name="T9" fmla="*/ 97 h 155"/>
                <a:gd name="T10" fmla="*/ 179 w 191"/>
                <a:gd name="T11" fmla="*/ 141 h 155"/>
                <a:gd name="T12" fmla="*/ 170 w 191"/>
                <a:gd name="T13" fmla="*/ 155 h 155"/>
                <a:gd name="T14" fmla="*/ 0 w 191"/>
                <a:gd name="T15" fmla="*/ 43 h 155"/>
                <a:gd name="T16" fmla="*/ 29 w 191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55">
                  <a:moveTo>
                    <a:pt x="29" y="0"/>
                  </a:moveTo>
                  <a:lnTo>
                    <a:pt x="191" y="107"/>
                  </a:lnTo>
                  <a:lnTo>
                    <a:pt x="186" y="119"/>
                  </a:lnTo>
                  <a:lnTo>
                    <a:pt x="113" y="85"/>
                  </a:lnTo>
                  <a:lnTo>
                    <a:pt x="105" y="97"/>
                  </a:lnTo>
                  <a:lnTo>
                    <a:pt x="179" y="141"/>
                  </a:lnTo>
                  <a:lnTo>
                    <a:pt x="170" y="155"/>
                  </a:lnTo>
                  <a:lnTo>
                    <a:pt x="0" y="4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AE7D6"/>
            </a:solid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44"/>
            <p:cNvSpPr>
              <a:spLocks/>
            </p:cNvSpPr>
            <p:nvPr/>
          </p:nvSpPr>
          <p:spPr bwMode="auto">
            <a:xfrm>
              <a:off x="5497224" y="2825317"/>
              <a:ext cx="1944688" cy="1360488"/>
            </a:xfrm>
            <a:custGeom>
              <a:avLst/>
              <a:gdLst>
                <a:gd name="T0" fmla="*/ 1089 w 1225"/>
                <a:gd name="T1" fmla="*/ 531 h 857"/>
                <a:gd name="T2" fmla="*/ 1108 w 1225"/>
                <a:gd name="T3" fmla="*/ 566 h 857"/>
                <a:gd name="T4" fmla="*/ 1144 w 1225"/>
                <a:gd name="T5" fmla="*/ 631 h 857"/>
                <a:gd name="T6" fmla="*/ 1167 w 1225"/>
                <a:gd name="T7" fmla="*/ 668 h 857"/>
                <a:gd name="T8" fmla="*/ 1190 w 1225"/>
                <a:gd name="T9" fmla="*/ 698 h 857"/>
                <a:gd name="T10" fmla="*/ 1219 w 1225"/>
                <a:gd name="T11" fmla="*/ 744 h 857"/>
                <a:gd name="T12" fmla="*/ 1211 w 1225"/>
                <a:gd name="T13" fmla="*/ 806 h 857"/>
                <a:gd name="T14" fmla="*/ 713 w 1225"/>
                <a:gd name="T15" fmla="*/ 857 h 857"/>
                <a:gd name="T16" fmla="*/ 1077 w 1225"/>
                <a:gd name="T17" fmla="*/ 793 h 857"/>
                <a:gd name="T18" fmla="*/ 769 w 1225"/>
                <a:gd name="T19" fmla="*/ 786 h 857"/>
                <a:gd name="T20" fmla="*/ 1022 w 1225"/>
                <a:gd name="T21" fmla="*/ 559 h 857"/>
                <a:gd name="T22" fmla="*/ 944 w 1225"/>
                <a:gd name="T23" fmla="*/ 290 h 857"/>
                <a:gd name="T24" fmla="*/ 882 w 1225"/>
                <a:gd name="T25" fmla="*/ 206 h 857"/>
                <a:gd name="T26" fmla="*/ 446 w 1225"/>
                <a:gd name="T27" fmla="*/ 715 h 857"/>
                <a:gd name="T28" fmla="*/ 582 w 1225"/>
                <a:gd name="T29" fmla="*/ 536 h 857"/>
                <a:gd name="T30" fmla="*/ 600 w 1225"/>
                <a:gd name="T31" fmla="*/ 505 h 857"/>
                <a:gd name="T32" fmla="*/ 629 w 1225"/>
                <a:gd name="T33" fmla="*/ 448 h 857"/>
                <a:gd name="T34" fmla="*/ 652 w 1225"/>
                <a:gd name="T35" fmla="*/ 399 h 857"/>
                <a:gd name="T36" fmla="*/ 691 w 1225"/>
                <a:gd name="T37" fmla="*/ 332 h 857"/>
                <a:gd name="T38" fmla="*/ 717 w 1225"/>
                <a:gd name="T39" fmla="*/ 287 h 857"/>
                <a:gd name="T40" fmla="*/ 822 w 1225"/>
                <a:gd name="T41" fmla="*/ 165 h 857"/>
                <a:gd name="T42" fmla="*/ 866 w 1225"/>
                <a:gd name="T43" fmla="*/ 135 h 857"/>
                <a:gd name="T44" fmla="*/ 877 w 1225"/>
                <a:gd name="T45" fmla="*/ 113 h 857"/>
                <a:gd name="T46" fmla="*/ 837 w 1225"/>
                <a:gd name="T47" fmla="*/ 115 h 857"/>
                <a:gd name="T48" fmla="*/ 783 w 1225"/>
                <a:gd name="T49" fmla="*/ 147 h 857"/>
                <a:gd name="T50" fmla="*/ 740 w 1225"/>
                <a:gd name="T51" fmla="*/ 179 h 857"/>
                <a:gd name="T52" fmla="*/ 693 w 1225"/>
                <a:gd name="T53" fmla="*/ 219 h 857"/>
                <a:gd name="T54" fmla="*/ 669 w 1225"/>
                <a:gd name="T55" fmla="*/ 241 h 857"/>
                <a:gd name="T56" fmla="*/ 529 w 1225"/>
                <a:gd name="T57" fmla="*/ 392 h 857"/>
                <a:gd name="T58" fmla="*/ 476 w 1225"/>
                <a:gd name="T59" fmla="*/ 437 h 857"/>
                <a:gd name="T60" fmla="*/ 429 w 1225"/>
                <a:gd name="T61" fmla="*/ 476 h 857"/>
                <a:gd name="T62" fmla="*/ 374 w 1225"/>
                <a:gd name="T63" fmla="*/ 507 h 857"/>
                <a:gd name="T64" fmla="*/ 285 w 1225"/>
                <a:gd name="T65" fmla="*/ 549 h 857"/>
                <a:gd name="T66" fmla="*/ 205 w 1225"/>
                <a:gd name="T67" fmla="*/ 583 h 857"/>
                <a:gd name="T68" fmla="*/ 175 w 1225"/>
                <a:gd name="T69" fmla="*/ 593 h 857"/>
                <a:gd name="T70" fmla="*/ 186 w 1225"/>
                <a:gd name="T71" fmla="*/ 628 h 857"/>
                <a:gd name="T72" fmla="*/ 201 w 1225"/>
                <a:gd name="T73" fmla="*/ 664 h 857"/>
                <a:gd name="T74" fmla="*/ 37 w 1225"/>
                <a:gd name="T75" fmla="*/ 142 h 857"/>
                <a:gd name="T76" fmla="*/ 183 w 1225"/>
                <a:gd name="T77" fmla="*/ 521 h 857"/>
                <a:gd name="T78" fmla="*/ 255 w 1225"/>
                <a:gd name="T79" fmla="*/ 496 h 857"/>
                <a:gd name="T80" fmla="*/ 310 w 1225"/>
                <a:gd name="T81" fmla="*/ 476 h 857"/>
                <a:gd name="T82" fmla="*/ 363 w 1225"/>
                <a:gd name="T83" fmla="*/ 447 h 857"/>
                <a:gd name="T84" fmla="*/ 457 w 1225"/>
                <a:gd name="T85" fmla="*/ 383 h 857"/>
                <a:gd name="T86" fmla="*/ 545 w 1225"/>
                <a:gd name="T87" fmla="*/ 305 h 857"/>
                <a:gd name="T88" fmla="*/ 607 w 1225"/>
                <a:gd name="T89" fmla="*/ 235 h 857"/>
                <a:gd name="T90" fmla="*/ 695 w 1225"/>
                <a:gd name="T91" fmla="*/ 162 h 857"/>
                <a:gd name="T92" fmla="*/ 785 w 1225"/>
                <a:gd name="T93" fmla="*/ 97 h 857"/>
                <a:gd name="T94" fmla="*/ 846 w 1225"/>
                <a:gd name="T95" fmla="*/ 56 h 857"/>
                <a:gd name="T96" fmla="*/ 901 w 1225"/>
                <a:gd name="T97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5" h="857">
                  <a:moveTo>
                    <a:pt x="901" y="0"/>
                  </a:moveTo>
                  <a:lnTo>
                    <a:pt x="925" y="69"/>
                  </a:lnTo>
                  <a:lnTo>
                    <a:pt x="958" y="197"/>
                  </a:lnTo>
                  <a:lnTo>
                    <a:pt x="1089" y="531"/>
                  </a:lnTo>
                  <a:lnTo>
                    <a:pt x="1090" y="533"/>
                  </a:lnTo>
                  <a:lnTo>
                    <a:pt x="1095" y="541"/>
                  </a:lnTo>
                  <a:lnTo>
                    <a:pt x="1100" y="552"/>
                  </a:lnTo>
                  <a:lnTo>
                    <a:pt x="1108" y="566"/>
                  </a:lnTo>
                  <a:lnTo>
                    <a:pt x="1117" y="582"/>
                  </a:lnTo>
                  <a:lnTo>
                    <a:pt x="1126" y="598"/>
                  </a:lnTo>
                  <a:lnTo>
                    <a:pt x="1135" y="615"/>
                  </a:lnTo>
                  <a:lnTo>
                    <a:pt x="1144" y="631"/>
                  </a:lnTo>
                  <a:lnTo>
                    <a:pt x="1153" y="646"/>
                  </a:lnTo>
                  <a:lnTo>
                    <a:pt x="1159" y="657"/>
                  </a:lnTo>
                  <a:lnTo>
                    <a:pt x="1165" y="664"/>
                  </a:lnTo>
                  <a:lnTo>
                    <a:pt x="1167" y="668"/>
                  </a:lnTo>
                  <a:lnTo>
                    <a:pt x="1170" y="671"/>
                  </a:lnTo>
                  <a:lnTo>
                    <a:pt x="1176" y="678"/>
                  </a:lnTo>
                  <a:lnTo>
                    <a:pt x="1183" y="687"/>
                  </a:lnTo>
                  <a:lnTo>
                    <a:pt x="1190" y="698"/>
                  </a:lnTo>
                  <a:lnTo>
                    <a:pt x="1198" y="711"/>
                  </a:lnTo>
                  <a:lnTo>
                    <a:pt x="1206" y="724"/>
                  </a:lnTo>
                  <a:lnTo>
                    <a:pt x="1213" y="735"/>
                  </a:lnTo>
                  <a:lnTo>
                    <a:pt x="1219" y="744"/>
                  </a:lnTo>
                  <a:lnTo>
                    <a:pt x="1223" y="750"/>
                  </a:lnTo>
                  <a:lnTo>
                    <a:pt x="1224" y="752"/>
                  </a:lnTo>
                  <a:lnTo>
                    <a:pt x="1225" y="792"/>
                  </a:lnTo>
                  <a:lnTo>
                    <a:pt x="1211" y="806"/>
                  </a:lnTo>
                  <a:lnTo>
                    <a:pt x="1188" y="804"/>
                  </a:lnTo>
                  <a:lnTo>
                    <a:pt x="1179" y="792"/>
                  </a:lnTo>
                  <a:lnTo>
                    <a:pt x="901" y="827"/>
                  </a:lnTo>
                  <a:lnTo>
                    <a:pt x="713" y="857"/>
                  </a:lnTo>
                  <a:lnTo>
                    <a:pt x="705" y="814"/>
                  </a:lnTo>
                  <a:lnTo>
                    <a:pt x="732" y="815"/>
                  </a:lnTo>
                  <a:lnTo>
                    <a:pt x="988" y="800"/>
                  </a:lnTo>
                  <a:lnTo>
                    <a:pt x="1077" y="793"/>
                  </a:lnTo>
                  <a:lnTo>
                    <a:pt x="1179" y="762"/>
                  </a:lnTo>
                  <a:lnTo>
                    <a:pt x="1167" y="749"/>
                  </a:lnTo>
                  <a:lnTo>
                    <a:pt x="769" y="803"/>
                  </a:lnTo>
                  <a:lnTo>
                    <a:pt x="769" y="786"/>
                  </a:lnTo>
                  <a:lnTo>
                    <a:pt x="955" y="762"/>
                  </a:lnTo>
                  <a:lnTo>
                    <a:pt x="1134" y="731"/>
                  </a:lnTo>
                  <a:lnTo>
                    <a:pt x="1077" y="660"/>
                  </a:lnTo>
                  <a:lnTo>
                    <a:pt x="1022" y="559"/>
                  </a:lnTo>
                  <a:lnTo>
                    <a:pt x="960" y="406"/>
                  </a:lnTo>
                  <a:lnTo>
                    <a:pt x="983" y="387"/>
                  </a:lnTo>
                  <a:lnTo>
                    <a:pt x="960" y="327"/>
                  </a:lnTo>
                  <a:lnTo>
                    <a:pt x="944" y="290"/>
                  </a:lnTo>
                  <a:lnTo>
                    <a:pt x="919" y="290"/>
                  </a:lnTo>
                  <a:lnTo>
                    <a:pt x="910" y="208"/>
                  </a:lnTo>
                  <a:lnTo>
                    <a:pt x="910" y="196"/>
                  </a:lnTo>
                  <a:lnTo>
                    <a:pt x="882" y="206"/>
                  </a:lnTo>
                  <a:lnTo>
                    <a:pt x="743" y="368"/>
                  </a:lnTo>
                  <a:lnTo>
                    <a:pt x="603" y="565"/>
                  </a:lnTo>
                  <a:lnTo>
                    <a:pt x="537" y="639"/>
                  </a:lnTo>
                  <a:lnTo>
                    <a:pt x="446" y="715"/>
                  </a:lnTo>
                  <a:lnTo>
                    <a:pt x="369" y="760"/>
                  </a:lnTo>
                  <a:lnTo>
                    <a:pt x="336" y="718"/>
                  </a:lnTo>
                  <a:lnTo>
                    <a:pt x="470" y="626"/>
                  </a:lnTo>
                  <a:lnTo>
                    <a:pt x="582" y="536"/>
                  </a:lnTo>
                  <a:lnTo>
                    <a:pt x="584" y="533"/>
                  </a:lnTo>
                  <a:lnTo>
                    <a:pt x="587" y="527"/>
                  </a:lnTo>
                  <a:lnTo>
                    <a:pt x="593" y="517"/>
                  </a:lnTo>
                  <a:lnTo>
                    <a:pt x="600" y="505"/>
                  </a:lnTo>
                  <a:lnTo>
                    <a:pt x="607" y="491"/>
                  </a:lnTo>
                  <a:lnTo>
                    <a:pt x="615" y="476"/>
                  </a:lnTo>
                  <a:lnTo>
                    <a:pt x="623" y="461"/>
                  </a:lnTo>
                  <a:lnTo>
                    <a:pt x="629" y="448"/>
                  </a:lnTo>
                  <a:lnTo>
                    <a:pt x="635" y="437"/>
                  </a:lnTo>
                  <a:lnTo>
                    <a:pt x="639" y="427"/>
                  </a:lnTo>
                  <a:lnTo>
                    <a:pt x="645" y="415"/>
                  </a:lnTo>
                  <a:lnTo>
                    <a:pt x="652" y="399"/>
                  </a:lnTo>
                  <a:lnTo>
                    <a:pt x="662" y="384"/>
                  </a:lnTo>
                  <a:lnTo>
                    <a:pt x="671" y="366"/>
                  </a:lnTo>
                  <a:lnTo>
                    <a:pt x="681" y="349"/>
                  </a:lnTo>
                  <a:lnTo>
                    <a:pt x="691" y="332"/>
                  </a:lnTo>
                  <a:lnTo>
                    <a:pt x="700" y="317"/>
                  </a:lnTo>
                  <a:lnTo>
                    <a:pt x="707" y="305"/>
                  </a:lnTo>
                  <a:lnTo>
                    <a:pt x="713" y="294"/>
                  </a:lnTo>
                  <a:lnTo>
                    <a:pt x="717" y="287"/>
                  </a:lnTo>
                  <a:lnTo>
                    <a:pt x="718" y="285"/>
                  </a:lnTo>
                  <a:lnTo>
                    <a:pt x="813" y="170"/>
                  </a:lnTo>
                  <a:lnTo>
                    <a:pt x="815" y="169"/>
                  </a:lnTo>
                  <a:lnTo>
                    <a:pt x="822" y="165"/>
                  </a:lnTo>
                  <a:lnTo>
                    <a:pt x="832" y="158"/>
                  </a:lnTo>
                  <a:lnTo>
                    <a:pt x="843" y="152"/>
                  </a:lnTo>
                  <a:lnTo>
                    <a:pt x="855" y="143"/>
                  </a:lnTo>
                  <a:lnTo>
                    <a:pt x="866" y="135"/>
                  </a:lnTo>
                  <a:lnTo>
                    <a:pt x="875" y="129"/>
                  </a:lnTo>
                  <a:lnTo>
                    <a:pt x="880" y="122"/>
                  </a:lnTo>
                  <a:lnTo>
                    <a:pt x="882" y="119"/>
                  </a:lnTo>
                  <a:lnTo>
                    <a:pt x="877" y="113"/>
                  </a:lnTo>
                  <a:lnTo>
                    <a:pt x="867" y="111"/>
                  </a:lnTo>
                  <a:lnTo>
                    <a:pt x="856" y="110"/>
                  </a:lnTo>
                  <a:lnTo>
                    <a:pt x="845" y="112"/>
                  </a:lnTo>
                  <a:lnTo>
                    <a:pt x="837" y="115"/>
                  </a:lnTo>
                  <a:lnTo>
                    <a:pt x="826" y="122"/>
                  </a:lnTo>
                  <a:lnTo>
                    <a:pt x="813" y="129"/>
                  </a:lnTo>
                  <a:lnTo>
                    <a:pt x="798" y="137"/>
                  </a:lnTo>
                  <a:lnTo>
                    <a:pt x="783" y="147"/>
                  </a:lnTo>
                  <a:lnTo>
                    <a:pt x="770" y="156"/>
                  </a:lnTo>
                  <a:lnTo>
                    <a:pt x="759" y="164"/>
                  </a:lnTo>
                  <a:lnTo>
                    <a:pt x="750" y="170"/>
                  </a:lnTo>
                  <a:lnTo>
                    <a:pt x="740" y="179"/>
                  </a:lnTo>
                  <a:lnTo>
                    <a:pt x="729" y="189"/>
                  </a:lnTo>
                  <a:lnTo>
                    <a:pt x="717" y="199"/>
                  </a:lnTo>
                  <a:lnTo>
                    <a:pt x="705" y="209"/>
                  </a:lnTo>
                  <a:lnTo>
                    <a:pt x="693" y="219"/>
                  </a:lnTo>
                  <a:lnTo>
                    <a:pt x="683" y="228"/>
                  </a:lnTo>
                  <a:lnTo>
                    <a:pt x="675" y="234"/>
                  </a:lnTo>
                  <a:lnTo>
                    <a:pt x="670" y="239"/>
                  </a:lnTo>
                  <a:lnTo>
                    <a:pt x="669" y="241"/>
                  </a:lnTo>
                  <a:lnTo>
                    <a:pt x="546" y="377"/>
                  </a:lnTo>
                  <a:lnTo>
                    <a:pt x="543" y="379"/>
                  </a:lnTo>
                  <a:lnTo>
                    <a:pt x="538" y="385"/>
                  </a:lnTo>
                  <a:lnTo>
                    <a:pt x="529" y="392"/>
                  </a:lnTo>
                  <a:lnTo>
                    <a:pt x="518" y="401"/>
                  </a:lnTo>
                  <a:lnTo>
                    <a:pt x="505" y="412"/>
                  </a:lnTo>
                  <a:lnTo>
                    <a:pt x="491" y="425"/>
                  </a:lnTo>
                  <a:lnTo>
                    <a:pt x="476" y="437"/>
                  </a:lnTo>
                  <a:lnTo>
                    <a:pt x="462" y="449"/>
                  </a:lnTo>
                  <a:lnTo>
                    <a:pt x="450" y="460"/>
                  </a:lnTo>
                  <a:lnTo>
                    <a:pt x="438" y="470"/>
                  </a:lnTo>
                  <a:lnTo>
                    <a:pt x="429" y="476"/>
                  </a:lnTo>
                  <a:lnTo>
                    <a:pt x="421" y="483"/>
                  </a:lnTo>
                  <a:lnTo>
                    <a:pt x="409" y="489"/>
                  </a:lnTo>
                  <a:lnTo>
                    <a:pt x="393" y="498"/>
                  </a:lnTo>
                  <a:lnTo>
                    <a:pt x="374" y="507"/>
                  </a:lnTo>
                  <a:lnTo>
                    <a:pt x="353" y="518"/>
                  </a:lnTo>
                  <a:lnTo>
                    <a:pt x="331" y="528"/>
                  </a:lnTo>
                  <a:lnTo>
                    <a:pt x="308" y="539"/>
                  </a:lnTo>
                  <a:lnTo>
                    <a:pt x="285" y="549"/>
                  </a:lnTo>
                  <a:lnTo>
                    <a:pt x="262" y="559"/>
                  </a:lnTo>
                  <a:lnTo>
                    <a:pt x="241" y="569"/>
                  </a:lnTo>
                  <a:lnTo>
                    <a:pt x="221" y="576"/>
                  </a:lnTo>
                  <a:lnTo>
                    <a:pt x="205" y="583"/>
                  </a:lnTo>
                  <a:lnTo>
                    <a:pt x="191" y="587"/>
                  </a:lnTo>
                  <a:lnTo>
                    <a:pt x="182" y="591"/>
                  </a:lnTo>
                  <a:lnTo>
                    <a:pt x="177" y="592"/>
                  </a:lnTo>
                  <a:lnTo>
                    <a:pt x="175" y="593"/>
                  </a:lnTo>
                  <a:lnTo>
                    <a:pt x="176" y="598"/>
                  </a:lnTo>
                  <a:lnTo>
                    <a:pt x="178" y="606"/>
                  </a:lnTo>
                  <a:lnTo>
                    <a:pt x="182" y="617"/>
                  </a:lnTo>
                  <a:lnTo>
                    <a:pt x="186" y="628"/>
                  </a:lnTo>
                  <a:lnTo>
                    <a:pt x="190" y="639"/>
                  </a:lnTo>
                  <a:lnTo>
                    <a:pt x="195" y="650"/>
                  </a:lnTo>
                  <a:lnTo>
                    <a:pt x="198" y="659"/>
                  </a:lnTo>
                  <a:lnTo>
                    <a:pt x="201" y="664"/>
                  </a:lnTo>
                  <a:lnTo>
                    <a:pt x="202" y="667"/>
                  </a:lnTo>
                  <a:lnTo>
                    <a:pt x="142" y="671"/>
                  </a:lnTo>
                  <a:lnTo>
                    <a:pt x="0" y="158"/>
                  </a:lnTo>
                  <a:lnTo>
                    <a:pt x="37" y="142"/>
                  </a:lnTo>
                  <a:lnTo>
                    <a:pt x="158" y="530"/>
                  </a:lnTo>
                  <a:lnTo>
                    <a:pt x="162" y="529"/>
                  </a:lnTo>
                  <a:lnTo>
                    <a:pt x="169" y="526"/>
                  </a:lnTo>
                  <a:lnTo>
                    <a:pt x="183" y="521"/>
                  </a:lnTo>
                  <a:lnTo>
                    <a:pt x="199" y="516"/>
                  </a:lnTo>
                  <a:lnTo>
                    <a:pt x="217" y="510"/>
                  </a:lnTo>
                  <a:lnTo>
                    <a:pt x="237" y="504"/>
                  </a:lnTo>
                  <a:lnTo>
                    <a:pt x="255" y="496"/>
                  </a:lnTo>
                  <a:lnTo>
                    <a:pt x="274" y="491"/>
                  </a:lnTo>
                  <a:lnTo>
                    <a:pt x="289" y="484"/>
                  </a:lnTo>
                  <a:lnTo>
                    <a:pt x="303" y="480"/>
                  </a:lnTo>
                  <a:lnTo>
                    <a:pt x="310" y="476"/>
                  </a:lnTo>
                  <a:lnTo>
                    <a:pt x="317" y="473"/>
                  </a:lnTo>
                  <a:lnTo>
                    <a:pt x="329" y="466"/>
                  </a:lnTo>
                  <a:lnTo>
                    <a:pt x="344" y="458"/>
                  </a:lnTo>
                  <a:lnTo>
                    <a:pt x="363" y="447"/>
                  </a:lnTo>
                  <a:lnTo>
                    <a:pt x="384" y="432"/>
                  </a:lnTo>
                  <a:lnTo>
                    <a:pt x="407" y="417"/>
                  </a:lnTo>
                  <a:lnTo>
                    <a:pt x="431" y="400"/>
                  </a:lnTo>
                  <a:lnTo>
                    <a:pt x="457" y="383"/>
                  </a:lnTo>
                  <a:lnTo>
                    <a:pt x="481" y="364"/>
                  </a:lnTo>
                  <a:lnTo>
                    <a:pt x="504" y="344"/>
                  </a:lnTo>
                  <a:lnTo>
                    <a:pt x="526" y="324"/>
                  </a:lnTo>
                  <a:lnTo>
                    <a:pt x="545" y="305"/>
                  </a:lnTo>
                  <a:lnTo>
                    <a:pt x="561" y="285"/>
                  </a:lnTo>
                  <a:lnTo>
                    <a:pt x="573" y="269"/>
                  </a:lnTo>
                  <a:lnTo>
                    <a:pt x="589" y="253"/>
                  </a:lnTo>
                  <a:lnTo>
                    <a:pt x="607" y="235"/>
                  </a:lnTo>
                  <a:lnTo>
                    <a:pt x="627" y="217"/>
                  </a:lnTo>
                  <a:lnTo>
                    <a:pt x="649" y="198"/>
                  </a:lnTo>
                  <a:lnTo>
                    <a:pt x="672" y="180"/>
                  </a:lnTo>
                  <a:lnTo>
                    <a:pt x="695" y="162"/>
                  </a:lnTo>
                  <a:lnTo>
                    <a:pt x="719" y="144"/>
                  </a:lnTo>
                  <a:lnTo>
                    <a:pt x="743" y="128"/>
                  </a:lnTo>
                  <a:lnTo>
                    <a:pt x="765" y="111"/>
                  </a:lnTo>
                  <a:lnTo>
                    <a:pt x="785" y="97"/>
                  </a:lnTo>
                  <a:lnTo>
                    <a:pt x="805" y="84"/>
                  </a:lnTo>
                  <a:lnTo>
                    <a:pt x="822" y="71"/>
                  </a:lnTo>
                  <a:lnTo>
                    <a:pt x="835" y="63"/>
                  </a:lnTo>
                  <a:lnTo>
                    <a:pt x="846" y="56"/>
                  </a:lnTo>
                  <a:lnTo>
                    <a:pt x="853" y="52"/>
                  </a:lnTo>
                  <a:lnTo>
                    <a:pt x="855" y="49"/>
                  </a:lnTo>
                  <a:lnTo>
                    <a:pt x="850" y="18"/>
                  </a:lnTo>
                  <a:lnTo>
                    <a:pt x="901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5AE7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45"/>
            <p:cNvSpPr>
              <a:spLocks/>
            </p:cNvSpPr>
            <p:nvPr/>
          </p:nvSpPr>
          <p:spPr bwMode="auto">
            <a:xfrm>
              <a:off x="6538624" y="1799792"/>
              <a:ext cx="252413" cy="176213"/>
            </a:xfrm>
            <a:custGeom>
              <a:avLst/>
              <a:gdLst>
                <a:gd name="T0" fmla="*/ 2 w 159"/>
                <a:gd name="T1" fmla="*/ 0 h 111"/>
                <a:gd name="T2" fmla="*/ 4 w 159"/>
                <a:gd name="T3" fmla="*/ 0 h 111"/>
                <a:gd name="T4" fmla="*/ 33 w 159"/>
                <a:gd name="T5" fmla="*/ 15 h 111"/>
                <a:gd name="T6" fmla="*/ 60 w 159"/>
                <a:gd name="T7" fmla="*/ 33 h 111"/>
                <a:gd name="T8" fmla="*/ 87 w 159"/>
                <a:gd name="T9" fmla="*/ 53 h 111"/>
                <a:gd name="T10" fmla="*/ 112 w 159"/>
                <a:gd name="T11" fmla="*/ 73 h 111"/>
                <a:gd name="T12" fmla="*/ 134 w 159"/>
                <a:gd name="T13" fmla="*/ 89 h 111"/>
                <a:gd name="T14" fmla="*/ 158 w 159"/>
                <a:gd name="T15" fmla="*/ 105 h 111"/>
                <a:gd name="T16" fmla="*/ 159 w 159"/>
                <a:gd name="T17" fmla="*/ 106 h 111"/>
                <a:gd name="T18" fmla="*/ 159 w 159"/>
                <a:gd name="T19" fmla="*/ 107 h 111"/>
                <a:gd name="T20" fmla="*/ 159 w 159"/>
                <a:gd name="T21" fmla="*/ 109 h 111"/>
                <a:gd name="T22" fmla="*/ 158 w 159"/>
                <a:gd name="T23" fmla="*/ 110 h 111"/>
                <a:gd name="T24" fmla="*/ 156 w 159"/>
                <a:gd name="T25" fmla="*/ 111 h 111"/>
                <a:gd name="T26" fmla="*/ 155 w 159"/>
                <a:gd name="T27" fmla="*/ 110 h 111"/>
                <a:gd name="T28" fmla="*/ 125 w 159"/>
                <a:gd name="T29" fmla="*/ 92 h 111"/>
                <a:gd name="T30" fmla="*/ 98 w 159"/>
                <a:gd name="T31" fmla="*/ 71 h 111"/>
                <a:gd name="T32" fmla="*/ 70 w 159"/>
                <a:gd name="T33" fmla="*/ 49 h 111"/>
                <a:gd name="T34" fmla="*/ 49 w 159"/>
                <a:gd name="T35" fmla="*/ 33 h 111"/>
                <a:gd name="T36" fmla="*/ 27 w 159"/>
                <a:gd name="T37" fmla="*/ 19 h 111"/>
                <a:gd name="T38" fmla="*/ 3 w 159"/>
                <a:gd name="T39" fmla="*/ 8 h 111"/>
                <a:gd name="T40" fmla="*/ 2 w 159"/>
                <a:gd name="T41" fmla="*/ 7 h 111"/>
                <a:gd name="T42" fmla="*/ 1 w 159"/>
                <a:gd name="T43" fmla="*/ 6 h 111"/>
                <a:gd name="T44" fmla="*/ 0 w 159"/>
                <a:gd name="T45" fmla="*/ 4 h 111"/>
                <a:gd name="T46" fmla="*/ 0 w 159"/>
                <a:gd name="T47" fmla="*/ 2 h 111"/>
                <a:gd name="T48" fmla="*/ 1 w 159"/>
                <a:gd name="T49" fmla="*/ 0 h 111"/>
                <a:gd name="T50" fmla="*/ 2 w 159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111">
                  <a:moveTo>
                    <a:pt x="2" y="0"/>
                  </a:moveTo>
                  <a:lnTo>
                    <a:pt x="4" y="0"/>
                  </a:lnTo>
                  <a:lnTo>
                    <a:pt x="33" y="15"/>
                  </a:lnTo>
                  <a:lnTo>
                    <a:pt x="60" y="33"/>
                  </a:lnTo>
                  <a:lnTo>
                    <a:pt x="87" y="53"/>
                  </a:lnTo>
                  <a:lnTo>
                    <a:pt x="112" y="73"/>
                  </a:lnTo>
                  <a:lnTo>
                    <a:pt x="134" y="89"/>
                  </a:lnTo>
                  <a:lnTo>
                    <a:pt x="158" y="105"/>
                  </a:lnTo>
                  <a:lnTo>
                    <a:pt x="159" y="106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6" y="111"/>
                  </a:lnTo>
                  <a:lnTo>
                    <a:pt x="155" y="110"/>
                  </a:lnTo>
                  <a:lnTo>
                    <a:pt x="125" y="92"/>
                  </a:lnTo>
                  <a:lnTo>
                    <a:pt x="98" y="71"/>
                  </a:lnTo>
                  <a:lnTo>
                    <a:pt x="70" y="49"/>
                  </a:lnTo>
                  <a:lnTo>
                    <a:pt x="49" y="33"/>
                  </a:lnTo>
                  <a:lnTo>
                    <a:pt x="27" y="19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46"/>
            <p:cNvSpPr>
              <a:spLocks/>
            </p:cNvSpPr>
            <p:nvPr/>
          </p:nvSpPr>
          <p:spPr bwMode="auto">
            <a:xfrm>
              <a:off x="6479887" y="1868055"/>
              <a:ext cx="285750" cy="171450"/>
            </a:xfrm>
            <a:custGeom>
              <a:avLst/>
              <a:gdLst>
                <a:gd name="T0" fmla="*/ 4 w 180"/>
                <a:gd name="T1" fmla="*/ 0 h 108"/>
                <a:gd name="T2" fmla="*/ 5 w 180"/>
                <a:gd name="T3" fmla="*/ 0 h 108"/>
                <a:gd name="T4" fmla="*/ 32 w 180"/>
                <a:gd name="T5" fmla="*/ 9 h 108"/>
                <a:gd name="T6" fmla="*/ 59 w 180"/>
                <a:gd name="T7" fmla="*/ 22 h 108"/>
                <a:gd name="T8" fmla="*/ 100 w 180"/>
                <a:gd name="T9" fmla="*/ 46 h 108"/>
                <a:gd name="T10" fmla="*/ 139 w 180"/>
                <a:gd name="T11" fmla="*/ 74 h 108"/>
                <a:gd name="T12" fmla="*/ 179 w 180"/>
                <a:gd name="T13" fmla="*/ 101 h 108"/>
                <a:gd name="T14" fmla="*/ 180 w 180"/>
                <a:gd name="T15" fmla="*/ 102 h 108"/>
                <a:gd name="T16" fmla="*/ 180 w 180"/>
                <a:gd name="T17" fmla="*/ 105 h 108"/>
                <a:gd name="T18" fmla="*/ 180 w 180"/>
                <a:gd name="T19" fmla="*/ 106 h 108"/>
                <a:gd name="T20" fmla="*/ 179 w 180"/>
                <a:gd name="T21" fmla="*/ 107 h 108"/>
                <a:gd name="T22" fmla="*/ 176 w 180"/>
                <a:gd name="T23" fmla="*/ 108 h 108"/>
                <a:gd name="T24" fmla="*/ 175 w 180"/>
                <a:gd name="T25" fmla="*/ 107 h 108"/>
                <a:gd name="T26" fmla="*/ 153 w 180"/>
                <a:gd name="T27" fmla="*/ 93 h 108"/>
                <a:gd name="T28" fmla="*/ 124 w 180"/>
                <a:gd name="T29" fmla="*/ 72 h 108"/>
                <a:gd name="T30" fmla="*/ 94 w 180"/>
                <a:gd name="T31" fmla="*/ 51 h 108"/>
                <a:gd name="T32" fmla="*/ 64 w 180"/>
                <a:gd name="T33" fmla="*/ 32 h 108"/>
                <a:gd name="T34" fmla="*/ 32 w 180"/>
                <a:gd name="T35" fmla="*/ 17 h 108"/>
                <a:gd name="T36" fmla="*/ 3 w 180"/>
                <a:gd name="T37" fmla="*/ 7 h 108"/>
                <a:gd name="T38" fmla="*/ 1 w 180"/>
                <a:gd name="T39" fmla="*/ 6 h 108"/>
                <a:gd name="T40" fmla="*/ 0 w 180"/>
                <a:gd name="T41" fmla="*/ 5 h 108"/>
                <a:gd name="T42" fmla="*/ 0 w 180"/>
                <a:gd name="T43" fmla="*/ 2 h 108"/>
                <a:gd name="T44" fmla="*/ 0 w 180"/>
                <a:gd name="T45" fmla="*/ 1 h 108"/>
                <a:gd name="T46" fmla="*/ 1 w 180"/>
                <a:gd name="T47" fmla="*/ 0 h 108"/>
                <a:gd name="T48" fmla="*/ 4 w 180"/>
                <a:gd name="T4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08">
                  <a:moveTo>
                    <a:pt x="4" y="0"/>
                  </a:moveTo>
                  <a:lnTo>
                    <a:pt x="5" y="0"/>
                  </a:lnTo>
                  <a:lnTo>
                    <a:pt x="32" y="9"/>
                  </a:lnTo>
                  <a:lnTo>
                    <a:pt x="59" y="22"/>
                  </a:lnTo>
                  <a:lnTo>
                    <a:pt x="100" y="46"/>
                  </a:lnTo>
                  <a:lnTo>
                    <a:pt x="139" y="74"/>
                  </a:lnTo>
                  <a:lnTo>
                    <a:pt x="179" y="101"/>
                  </a:lnTo>
                  <a:lnTo>
                    <a:pt x="180" y="102"/>
                  </a:lnTo>
                  <a:lnTo>
                    <a:pt x="180" y="105"/>
                  </a:lnTo>
                  <a:lnTo>
                    <a:pt x="180" y="106"/>
                  </a:lnTo>
                  <a:lnTo>
                    <a:pt x="179" y="107"/>
                  </a:lnTo>
                  <a:lnTo>
                    <a:pt x="176" y="108"/>
                  </a:lnTo>
                  <a:lnTo>
                    <a:pt x="175" y="107"/>
                  </a:lnTo>
                  <a:lnTo>
                    <a:pt x="153" y="93"/>
                  </a:lnTo>
                  <a:lnTo>
                    <a:pt x="124" y="72"/>
                  </a:lnTo>
                  <a:lnTo>
                    <a:pt x="94" y="51"/>
                  </a:lnTo>
                  <a:lnTo>
                    <a:pt x="64" y="32"/>
                  </a:lnTo>
                  <a:lnTo>
                    <a:pt x="32" y="17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5" name="Freeform 347"/>
            <p:cNvSpPr>
              <a:spLocks noEditPoints="1"/>
            </p:cNvSpPr>
            <p:nvPr/>
          </p:nvSpPr>
          <p:spPr bwMode="auto">
            <a:xfrm>
              <a:off x="6667212" y="1923617"/>
              <a:ext cx="225425" cy="153988"/>
            </a:xfrm>
            <a:custGeom>
              <a:avLst/>
              <a:gdLst>
                <a:gd name="T0" fmla="*/ 124 w 142"/>
                <a:gd name="T1" fmla="*/ 86 h 97"/>
                <a:gd name="T2" fmla="*/ 124 w 142"/>
                <a:gd name="T3" fmla="*/ 87 h 97"/>
                <a:gd name="T4" fmla="*/ 124 w 142"/>
                <a:gd name="T5" fmla="*/ 86 h 97"/>
                <a:gd name="T6" fmla="*/ 124 w 142"/>
                <a:gd name="T7" fmla="*/ 86 h 97"/>
                <a:gd name="T8" fmla="*/ 3 w 142"/>
                <a:gd name="T9" fmla="*/ 0 h 97"/>
                <a:gd name="T10" fmla="*/ 4 w 142"/>
                <a:gd name="T11" fmla="*/ 0 h 97"/>
                <a:gd name="T12" fmla="*/ 6 w 142"/>
                <a:gd name="T13" fmla="*/ 1 h 97"/>
                <a:gd name="T14" fmla="*/ 8 w 142"/>
                <a:gd name="T15" fmla="*/ 3 h 97"/>
                <a:gd name="T16" fmla="*/ 19 w 142"/>
                <a:gd name="T17" fmla="*/ 11 h 97"/>
                <a:gd name="T18" fmla="*/ 50 w 142"/>
                <a:gd name="T19" fmla="*/ 31 h 97"/>
                <a:gd name="T20" fmla="*/ 81 w 142"/>
                <a:gd name="T21" fmla="*/ 50 h 97"/>
                <a:gd name="T22" fmla="*/ 112 w 142"/>
                <a:gd name="T23" fmla="*/ 70 h 97"/>
                <a:gd name="T24" fmla="*/ 141 w 142"/>
                <a:gd name="T25" fmla="*/ 92 h 97"/>
                <a:gd name="T26" fmla="*/ 142 w 142"/>
                <a:gd name="T27" fmla="*/ 94 h 97"/>
                <a:gd name="T28" fmla="*/ 142 w 142"/>
                <a:gd name="T29" fmla="*/ 95 h 97"/>
                <a:gd name="T30" fmla="*/ 141 w 142"/>
                <a:gd name="T31" fmla="*/ 96 h 97"/>
                <a:gd name="T32" fmla="*/ 140 w 142"/>
                <a:gd name="T33" fmla="*/ 97 h 97"/>
                <a:gd name="T34" fmla="*/ 138 w 142"/>
                <a:gd name="T35" fmla="*/ 97 h 97"/>
                <a:gd name="T36" fmla="*/ 136 w 142"/>
                <a:gd name="T37" fmla="*/ 97 h 97"/>
                <a:gd name="T38" fmla="*/ 124 w 142"/>
                <a:gd name="T39" fmla="*/ 86 h 97"/>
                <a:gd name="T40" fmla="*/ 94 w 142"/>
                <a:gd name="T41" fmla="*/ 65 h 97"/>
                <a:gd name="T42" fmla="*/ 63 w 142"/>
                <a:gd name="T43" fmla="*/ 47 h 97"/>
                <a:gd name="T44" fmla="*/ 31 w 142"/>
                <a:gd name="T45" fmla="*/ 27 h 97"/>
                <a:gd name="T46" fmla="*/ 1 w 142"/>
                <a:gd name="T47" fmla="*/ 6 h 97"/>
                <a:gd name="T48" fmla="*/ 0 w 142"/>
                <a:gd name="T49" fmla="*/ 5 h 97"/>
                <a:gd name="T50" fmla="*/ 0 w 142"/>
                <a:gd name="T51" fmla="*/ 4 h 97"/>
                <a:gd name="T52" fmla="*/ 1 w 142"/>
                <a:gd name="T53" fmla="*/ 1 h 97"/>
                <a:gd name="T54" fmla="*/ 2 w 142"/>
                <a:gd name="T55" fmla="*/ 0 h 97"/>
                <a:gd name="T56" fmla="*/ 3 w 142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97">
                  <a:moveTo>
                    <a:pt x="124" y="86"/>
                  </a:moveTo>
                  <a:lnTo>
                    <a:pt x="124" y="87"/>
                  </a:lnTo>
                  <a:lnTo>
                    <a:pt x="124" y="86"/>
                  </a:lnTo>
                  <a:lnTo>
                    <a:pt x="124" y="86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9" y="11"/>
                  </a:lnTo>
                  <a:lnTo>
                    <a:pt x="50" y="31"/>
                  </a:lnTo>
                  <a:lnTo>
                    <a:pt x="81" y="50"/>
                  </a:lnTo>
                  <a:lnTo>
                    <a:pt x="112" y="70"/>
                  </a:lnTo>
                  <a:lnTo>
                    <a:pt x="141" y="92"/>
                  </a:lnTo>
                  <a:lnTo>
                    <a:pt x="142" y="94"/>
                  </a:lnTo>
                  <a:lnTo>
                    <a:pt x="142" y="95"/>
                  </a:lnTo>
                  <a:lnTo>
                    <a:pt x="141" y="96"/>
                  </a:lnTo>
                  <a:lnTo>
                    <a:pt x="140" y="97"/>
                  </a:lnTo>
                  <a:lnTo>
                    <a:pt x="138" y="97"/>
                  </a:lnTo>
                  <a:lnTo>
                    <a:pt x="136" y="97"/>
                  </a:lnTo>
                  <a:lnTo>
                    <a:pt x="124" y="86"/>
                  </a:lnTo>
                  <a:lnTo>
                    <a:pt x="94" y="65"/>
                  </a:lnTo>
                  <a:lnTo>
                    <a:pt x="63" y="47"/>
                  </a:lnTo>
                  <a:lnTo>
                    <a:pt x="31" y="2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48"/>
            <p:cNvSpPr>
              <a:spLocks/>
            </p:cNvSpPr>
            <p:nvPr/>
          </p:nvSpPr>
          <p:spPr bwMode="auto">
            <a:xfrm>
              <a:off x="6660862" y="1942667"/>
              <a:ext cx="228600" cy="144463"/>
            </a:xfrm>
            <a:custGeom>
              <a:avLst/>
              <a:gdLst>
                <a:gd name="T0" fmla="*/ 3 w 144"/>
                <a:gd name="T1" fmla="*/ 0 h 91"/>
                <a:gd name="T2" fmla="*/ 4 w 144"/>
                <a:gd name="T3" fmla="*/ 2 h 91"/>
                <a:gd name="T4" fmla="*/ 6 w 144"/>
                <a:gd name="T5" fmla="*/ 3 h 91"/>
                <a:gd name="T6" fmla="*/ 50 w 144"/>
                <a:gd name="T7" fmla="*/ 31 h 91"/>
                <a:gd name="T8" fmla="*/ 96 w 144"/>
                <a:gd name="T9" fmla="*/ 58 h 91"/>
                <a:gd name="T10" fmla="*/ 142 w 144"/>
                <a:gd name="T11" fmla="*/ 84 h 91"/>
                <a:gd name="T12" fmla="*/ 143 w 144"/>
                <a:gd name="T13" fmla="*/ 85 h 91"/>
                <a:gd name="T14" fmla="*/ 144 w 144"/>
                <a:gd name="T15" fmla="*/ 87 h 91"/>
                <a:gd name="T16" fmla="*/ 143 w 144"/>
                <a:gd name="T17" fmla="*/ 88 h 91"/>
                <a:gd name="T18" fmla="*/ 142 w 144"/>
                <a:gd name="T19" fmla="*/ 91 h 91"/>
                <a:gd name="T20" fmla="*/ 140 w 144"/>
                <a:gd name="T21" fmla="*/ 91 h 91"/>
                <a:gd name="T22" fmla="*/ 138 w 144"/>
                <a:gd name="T23" fmla="*/ 91 h 91"/>
                <a:gd name="T24" fmla="*/ 136 w 144"/>
                <a:gd name="T25" fmla="*/ 88 h 91"/>
                <a:gd name="T26" fmla="*/ 91 w 144"/>
                <a:gd name="T27" fmla="*/ 62 h 91"/>
                <a:gd name="T28" fmla="*/ 45 w 144"/>
                <a:gd name="T29" fmla="*/ 36 h 91"/>
                <a:gd name="T30" fmla="*/ 1 w 144"/>
                <a:gd name="T31" fmla="*/ 7 h 91"/>
                <a:gd name="T32" fmla="*/ 0 w 144"/>
                <a:gd name="T33" fmla="*/ 6 h 91"/>
                <a:gd name="T34" fmla="*/ 0 w 144"/>
                <a:gd name="T35" fmla="*/ 4 h 91"/>
                <a:gd name="T36" fmla="*/ 0 w 144"/>
                <a:gd name="T37" fmla="*/ 3 h 91"/>
                <a:gd name="T38" fmla="*/ 1 w 144"/>
                <a:gd name="T39" fmla="*/ 2 h 91"/>
                <a:gd name="T40" fmla="*/ 3 w 144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91">
                  <a:moveTo>
                    <a:pt x="3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50" y="31"/>
                  </a:lnTo>
                  <a:lnTo>
                    <a:pt x="96" y="58"/>
                  </a:lnTo>
                  <a:lnTo>
                    <a:pt x="142" y="84"/>
                  </a:lnTo>
                  <a:lnTo>
                    <a:pt x="143" y="85"/>
                  </a:lnTo>
                  <a:lnTo>
                    <a:pt x="144" y="87"/>
                  </a:lnTo>
                  <a:lnTo>
                    <a:pt x="143" y="88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6" y="88"/>
                  </a:lnTo>
                  <a:lnTo>
                    <a:pt x="91" y="62"/>
                  </a:lnTo>
                  <a:lnTo>
                    <a:pt x="45" y="36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49"/>
            <p:cNvSpPr>
              <a:spLocks/>
            </p:cNvSpPr>
            <p:nvPr/>
          </p:nvSpPr>
          <p:spPr bwMode="auto">
            <a:xfrm>
              <a:off x="6652924" y="1914092"/>
              <a:ext cx="26988" cy="31750"/>
            </a:xfrm>
            <a:custGeom>
              <a:avLst/>
              <a:gdLst>
                <a:gd name="T0" fmla="*/ 13 w 17"/>
                <a:gd name="T1" fmla="*/ 0 h 20"/>
                <a:gd name="T2" fmla="*/ 16 w 17"/>
                <a:gd name="T3" fmla="*/ 0 h 20"/>
                <a:gd name="T4" fmla="*/ 17 w 17"/>
                <a:gd name="T5" fmla="*/ 1 h 20"/>
                <a:gd name="T6" fmla="*/ 17 w 17"/>
                <a:gd name="T7" fmla="*/ 3 h 20"/>
                <a:gd name="T8" fmla="*/ 17 w 17"/>
                <a:gd name="T9" fmla="*/ 4 h 20"/>
                <a:gd name="T10" fmla="*/ 16 w 17"/>
                <a:gd name="T11" fmla="*/ 5 h 20"/>
                <a:gd name="T12" fmla="*/ 13 w 17"/>
                <a:gd name="T13" fmla="*/ 7 h 20"/>
                <a:gd name="T14" fmla="*/ 10 w 17"/>
                <a:gd name="T15" fmla="*/ 13 h 20"/>
                <a:gd name="T16" fmla="*/ 7 w 17"/>
                <a:gd name="T17" fmla="*/ 18 h 20"/>
                <a:gd name="T18" fmla="*/ 6 w 17"/>
                <a:gd name="T19" fmla="*/ 20 h 20"/>
                <a:gd name="T20" fmla="*/ 5 w 17"/>
                <a:gd name="T21" fmla="*/ 20 h 20"/>
                <a:gd name="T22" fmla="*/ 2 w 17"/>
                <a:gd name="T23" fmla="*/ 20 h 20"/>
                <a:gd name="T24" fmla="*/ 1 w 17"/>
                <a:gd name="T25" fmla="*/ 18 h 20"/>
                <a:gd name="T26" fmla="*/ 0 w 17"/>
                <a:gd name="T27" fmla="*/ 16 h 20"/>
                <a:gd name="T28" fmla="*/ 1 w 17"/>
                <a:gd name="T29" fmla="*/ 15 h 20"/>
                <a:gd name="T30" fmla="*/ 4 w 17"/>
                <a:gd name="T31" fmla="*/ 11 h 20"/>
                <a:gd name="T32" fmla="*/ 6 w 17"/>
                <a:gd name="T33" fmla="*/ 6 h 20"/>
                <a:gd name="T34" fmla="*/ 9 w 17"/>
                <a:gd name="T35" fmla="*/ 3 h 20"/>
                <a:gd name="T36" fmla="*/ 12 w 17"/>
                <a:gd name="T37" fmla="*/ 0 h 20"/>
                <a:gd name="T38" fmla="*/ 13 w 17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0">
                  <a:moveTo>
                    <a:pt x="13" y="0"/>
                  </a:moveTo>
                  <a:lnTo>
                    <a:pt x="16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50"/>
            <p:cNvSpPr>
              <a:spLocks/>
            </p:cNvSpPr>
            <p:nvPr/>
          </p:nvSpPr>
          <p:spPr bwMode="auto">
            <a:xfrm>
              <a:off x="6751349" y="2028392"/>
              <a:ext cx="9525" cy="11113"/>
            </a:xfrm>
            <a:custGeom>
              <a:avLst/>
              <a:gdLst>
                <a:gd name="T0" fmla="*/ 3 w 6"/>
                <a:gd name="T1" fmla="*/ 0 h 7"/>
                <a:gd name="T2" fmla="*/ 4 w 6"/>
                <a:gd name="T3" fmla="*/ 0 h 7"/>
                <a:gd name="T4" fmla="*/ 5 w 6"/>
                <a:gd name="T5" fmla="*/ 1 h 7"/>
                <a:gd name="T6" fmla="*/ 6 w 6"/>
                <a:gd name="T7" fmla="*/ 4 h 7"/>
                <a:gd name="T8" fmla="*/ 5 w 6"/>
                <a:gd name="T9" fmla="*/ 5 h 7"/>
                <a:gd name="T10" fmla="*/ 4 w 6"/>
                <a:gd name="T11" fmla="*/ 6 h 7"/>
                <a:gd name="T12" fmla="*/ 3 w 6"/>
                <a:gd name="T13" fmla="*/ 7 h 7"/>
                <a:gd name="T14" fmla="*/ 1 w 6"/>
                <a:gd name="T15" fmla="*/ 6 h 7"/>
                <a:gd name="T16" fmla="*/ 0 w 6"/>
                <a:gd name="T17" fmla="*/ 5 h 7"/>
                <a:gd name="T18" fmla="*/ 0 w 6"/>
                <a:gd name="T19" fmla="*/ 4 h 7"/>
                <a:gd name="T20" fmla="*/ 0 w 6"/>
                <a:gd name="T21" fmla="*/ 1 h 7"/>
                <a:gd name="T22" fmla="*/ 1 w 6"/>
                <a:gd name="T23" fmla="*/ 0 h 7"/>
                <a:gd name="T24" fmla="*/ 3 w 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51"/>
            <p:cNvSpPr>
              <a:spLocks/>
            </p:cNvSpPr>
            <p:nvPr/>
          </p:nvSpPr>
          <p:spPr bwMode="auto">
            <a:xfrm>
              <a:off x="6776749" y="1953780"/>
              <a:ext cx="23813" cy="33338"/>
            </a:xfrm>
            <a:custGeom>
              <a:avLst/>
              <a:gdLst>
                <a:gd name="T0" fmla="*/ 11 w 15"/>
                <a:gd name="T1" fmla="*/ 0 h 21"/>
                <a:gd name="T2" fmla="*/ 14 w 15"/>
                <a:gd name="T3" fmla="*/ 0 h 21"/>
                <a:gd name="T4" fmla="*/ 15 w 15"/>
                <a:gd name="T5" fmla="*/ 1 h 21"/>
                <a:gd name="T6" fmla="*/ 15 w 15"/>
                <a:gd name="T7" fmla="*/ 3 h 21"/>
                <a:gd name="T8" fmla="*/ 15 w 15"/>
                <a:gd name="T9" fmla="*/ 6 h 21"/>
                <a:gd name="T10" fmla="*/ 7 w 15"/>
                <a:gd name="T11" fmla="*/ 19 h 21"/>
                <a:gd name="T12" fmla="*/ 6 w 15"/>
                <a:gd name="T13" fmla="*/ 21 h 21"/>
                <a:gd name="T14" fmla="*/ 4 w 15"/>
                <a:gd name="T15" fmla="*/ 21 h 21"/>
                <a:gd name="T16" fmla="*/ 3 w 15"/>
                <a:gd name="T17" fmla="*/ 20 h 21"/>
                <a:gd name="T18" fmla="*/ 1 w 15"/>
                <a:gd name="T19" fmla="*/ 19 h 21"/>
                <a:gd name="T20" fmla="*/ 0 w 15"/>
                <a:gd name="T21" fmla="*/ 18 h 21"/>
                <a:gd name="T22" fmla="*/ 1 w 15"/>
                <a:gd name="T23" fmla="*/ 15 h 21"/>
                <a:gd name="T24" fmla="*/ 9 w 15"/>
                <a:gd name="T25" fmla="*/ 2 h 21"/>
                <a:gd name="T26" fmla="*/ 10 w 15"/>
                <a:gd name="T27" fmla="*/ 0 h 21"/>
                <a:gd name="T28" fmla="*/ 11 w 1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1">
                  <a:moveTo>
                    <a:pt x="11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52"/>
            <p:cNvSpPr>
              <a:spLocks/>
            </p:cNvSpPr>
            <p:nvPr/>
          </p:nvSpPr>
          <p:spPr bwMode="auto">
            <a:xfrm>
              <a:off x="6760874" y="2022042"/>
              <a:ext cx="219075" cy="404813"/>
            </a:xfrm>
            <a:custGeom>
              <a:avLst/>
              <a:gdLst>
                <a:gd name="T0" fmla="*/ 5 w 138"/>
                <a:gd name="T1" fmla="*/ 0 h 255"/>
                <a:gd name="T2" fmla="*/ 6 w 138"/>
                <a:gd name="T3" fmla="*/ 1 h 255"/>
                <a:gd name="T4" fmla="*/ 33 w 138"/>
                <a:gd name="T5" fmla="*/ 13 h 255"/>
                <a:gd name="T6" fmla="*/ 60 w 138"/>
                <a:gd name="T7" fmla="*/ 29 h 255"/>
                <a:gd name="T8" fmla="*/ 84 w 138"/>
                <a:gd name="T9" fmla="*/ 46 h 255"/>
                <a:gd name="T10" fmla="*/ 98 w 138"/>
                <a:gd name="T11" fmla="*/ 58 h 255"/>
                <a:gd name="T12" fmla="*/ 110 w 138"/>
                <a:gd name="T13" fmla="*/ 74 h 255"/>
                <a:gd name="T14" fmla="*/ 120 w 138"/>
                <a:gd name="T15" fmla="*/ 89 h 255"/>
                <a:gd name="T16" fmla="*/ 128 w 138"/>
                <a:gd name="T17" fmla="*/ 111 h 255"/>
                <a:gd name="T18" fmla="*/ 131 w 138"/>
                <a:gd name="T19" fmla="*/ 134 h 255"/>
                <a:gd name="T20" fmla="*/ 131 w 138"/>
                <a:gd name="T21" fmla="*/ 134 h 255"/>
                <a:gd name="T22" fmla="*/ 134 w 138"/>
                <a:gd name="T23" fmla="*/ 146 h 255"/>
                <a:gd name="T24" fmla="*/ 134 w 138"/>
                <a:gd name="T25" fmla="*/ 148 h 255"/>
                <a:gd name="T26" fmla="*/ 137 w 138"/>
                <a:gd name="T27" fmla="*/ 178 h 255"/>
                <a:gd name="T28" fmla="*/ 138 w 138"/>
                <a:gd name="T29" fmla="*/ 189 h 255"/>
                <a:gd name="T30" fmla="*/ 138 w 138"/>
                <a:gd name="T31" fmla="*/ 201 h 255"/>
                <a:gd name="T32" fmla="*/ 137 w 138"/>
                <a:gd name="T33" fmla="*/ 214 h 255"/>
                <a:gd name="T34" fmla="*/ 135 w 138"/>
                <a:gd name="T35" fmla="*/ 228 h 255"/>
                <a:gd name="T36" fmla="*/ 131 w 138"/>
                <a:gd name="T37" fmla="*/ 239 h 255"/>
                <a:gd name="T38" fmla="*/ 124 w 138"/>
                <a:gd name="T39" fmla="*/ 249 h 255"/>
                <a:gd name="T40" fmla="*/ 114 w 138"/>
                <a:gd name="T41" fmla="*/ 255 h 255"/>
                <a:gd name="T42" fmla="*/ 113 w 138"/>
                <a:gd name="T43" fmla="*/ 255 h 255"/>
                <a:gd name="T44" fmla="*/ 110 w 138"/>
                <a:gd name="T45" fmla="*/ 254 h 255"/>
                <a:gd name="T46" fmla="*/ 110 w 138"/>
                <a:gd name="T47" fmla="*/ 253 h 255"/>
                <a:gd name="T48" fmla="*/ 110 w 138"/>
                <a:gd name="T49" fmla="*/ 251 h 255"/>
                <a:gd name="T50" fmla="*/ 110 w 138"/>
                <a:gd name="T51" fmla="*/ 250 h 255"/>
                <a:gd name="T52" fmla="*/ 113 w 138"/>
                <a:gd name="T53" fmla="*/ 249 h 255"/>
                <a:gd name="T54" fmla="*/ 112 w 138"/>
                <a:gd name="T55" fmla="*/ 249 h 255"/>
                <a:gd name="T56" fmla="*/ 117 w 138"/>
                <a:gd name="T57" fmla="*/ 245 h 255"/>
                <a:gd name="T58" fmla="*/ 121 w 138"/>
                <a:gd name="T59" fmla="*/ 241 h 255"/>
                <a:gd name="T60" fmla="*/ 124 w 138"/>
                <a:gd name="T61" fmla="*/ 238 h 255"/>
                <a:gd name="T62" fmla="*/ 126 w 138"/>
                <a:gd name="T63" fmla="*/ 234 h 255"/>
                <a:gd name="T64" fmla="*/ 129 w 138"/>
                <a:gd name="T65" fmla="*/ 217 h 255"/>
                <a:gd name="T66" fmla="*/ 130 w 138"/>
                <a:gd name="T67" fmla="*/ 195 h 255"/>
                <a:gd name="T68" fmla="*/ 129 w 138"/>
                <a:gd name="T69" fmla="*/ 170 h 255"/>
                <a:gd name="T70" fmla="*/ 128 w 138"/>
                <a:gd name="T71" fmla="*/ 166 h 255"/>
                <a:gd name="T72" fmla="*/ 127 w 138"/>
                <a:gd name="T73" fmla="*/ 159 h 255"/>
                <a:gd name="T74" fmla="*/ 126 w 138"/>
                <a:gd name="T75" fmla="*/ 153 h 255"/>
                <a:gd name="T76" fmla="*/ 127 w 138"/>
                <a:gd name="T77" fmla="*/ 147 h 255"/>
                <a:gd name="T78" fmla="*/ 125 w 138"/>
                <a:gd name="T79" fmla="*/ 139 h 255"/>
                <a:gd name="T80" fmla="*/ 124 w 138"/>
                <a:gd name="T81" fmla="*/ 121 h 255"/>
                <a:gd name="T82" fmla="*/ 117 w 138"/>
                <a:gd name="T83" fmla="*/ 98 h 255"/>
                <a:gd name="T84" fmla="*/ 110 w 138"/>
                <a:gd name="T85" fmla="*/ 87 h 255"/>
                <a:gd name="T86" fmla="*/ 104 w 138"/>
                <a:gd name="T87" fmla="*/ 76 h 255"/>
                <a:gd name="T88" fmla="*/ 90 w 138"/>
                <a:gd name="T89" fmla="*/ 60 h 255"/>
                <a:gd name="T90" fmla="*/ 75 w 138"/>
                <a:gd name="T91" fmla="*/ 47 h 255"/>
                <a:gd name="T92" fmla="*/ 52 w 138"/>
                <a:gd name="T93" fmla="*/ 32 h 255"/>
                <a:gd name="T94" fmla="*/ 28 w 138"/>
                <a:gd name="T95" fmla="*/ 19 h 255"/>
                <a:gd name="T96" fmla="*/ 3 w 138"/>
                <a:gd name="T97" fmla="*/ 7 h 255"/>
                <a:gd name="T98" fmla="*/ 2 w 138"/>
                <a:gd name="T99" fmla="*/ 5 h 255"/>
                <a:gd name="T100" fmla="*/ 0 w 138"/>
                <a:gd name="T101" fmla="*/ 4 h 255"/>
                <a:gd name="T102" fmla="*/ 2 w 138"/>
                <a:gd name="T103" fmla="*/ 2 h 255"/>
                <a:gd name="T104" fmla="*/ 3 w 138"/>
                <a:gd name="T105" fmla="*/ 1 h 255"/>
                <a:gd name="T106" fmla="*/ 5 w 138"/>
                <a:gd name="T10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55">
                  <a:moveTo>
                    <a:pt x="5" y="0"/>
                  </a:moveTo>
                  <a:lnTo>
                    <a:pt x="6" y="1"/>
                  </a:lnTo>
                  <a:lnTo>
                    <a:pt x="33" y="13"/>
                  </a:lnTo>
                  <a:lnTo>
                    <a:pt x="60" y="29"/>
                  </a:lnTo>
                  <a:lnTo>
                    <a:pt x="84" y="46"/>
                  </a:lnTo>
                  <a:lnTo>
                    <a:pt x="98" y="58"/>
                  </a:lnTo>
                  <a:lnTo>
                    <a:pt x="110" y="74"/>
                  </a:lnTo>
                  <a:lnTo>
                    <a:pt x="120" y="89"/>
                  </a:lnTo>
                  <a:lnTo>
                    <a:pt x="128" y="111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7" y="178"/>
                  </a:lnTo>
                  <a:lnTo>
                    <a:pt x="138" y="189"/>
                  </a:lnTo>
                  <a:lnTo>
                    <a:pt x="138" y="201"/>
                  </a:lnTo>
                  <a:lnTo>
                    <a:pt x="137" y="214"/>
                  </a:lnTo>
                  <a:lnTo>
                    <a:pt x="135" y="228"/>
                  </a:lnTo>
                  <a:lnTo>
                    <a:pt x="131" y="239"/>
                  </a:lnTo>
                  <a:lnTo>
                    <a:pt x="124" y="249"/>
                  </a:lnTo>
                  <a:lnTo>
                    <a:pt x="114" y="255"/>
                  </a:lnTo>
                  <a:lnTo>
                    <a:pt x="113" y="255"/>
                  </a:lnTo>
                  <a:lnTo>
                    <a:pt x="110" y="254"/>
                  </a:lnTo>
                  <a:lnTo>
                    <a:pt x="110" y="253"/>
                  </a:lnTo>
                  <a:lnTo>
                    <a:pt x="110" y="251"/>
                  </a:lnTo>
                  <a:lnTo>
                    <a:pt x="110" y="250"/>
                  </a:lnTo>
                  <a:lnTo>
                    <a:pt x="113" y="249"/>
                  </a:lnTo>
                  <a:lnTo>
                    <a:pt x="112" y="249"/>
                  </a:lnTo>
                  <a:lnTo>
                    <a:pt x="117" y="245"/>
                  </a:lnTo>
                  <a:lnTo>
                    <a:pt x="121" y="241"/>
                  </a:lnTo>
                  <a:lnTo>
                    <a:pt x="124" y="238"/>
                  </a:lnTo>
                  <a:lnTo>
                    <a:pt x="126" y="234"/>
                  </a:lnTo>
                  <a:lnTo>
                    <a:pt x="129" y="217"/>
                  </a:lnTo>
                  <a:lnTo>
                    <a:pt x="130" y="195"/>
                  </a:lnTo>
                  <a:lnTo>
                    <a:pt x="129" y="170"/>
                  </a:lnTo>
                  <a:lnTo>
                    <a:pt x="128" y="166"/>
                  </a:lnTo>
                  <a:lnTo>
                    <a:pt x="127" y="159"/>
                  </a:lnTo>
                  <a:lnTo>
                    <a:pt x="126" y="153"/>
                  </a:lnTo>
                  <a:lnTo>
                    <a:pt x="127" y="147"/>
                  </a:lnTo>
                  <a:lnTo>
                    <a:pt x="125" y="139"/>
                  </a:lnTo>
                  <a:lnTo>
                    <a:pt x="124" y="121"/>
                  </a:lnTo>
                  <a:lnTo>
                    <a:pt x="117" y="98"/>
                  </a:lnTo>
                  <a:lnTo>
                    <a:pt x="110" y="87"/>
                  </a:lnTo>
                  <a:lnTo>
                    <a:pt x="104" y="76"/>
                  </a:lnTo>
                  <a:lnTo>
                    <a:pt x="90" y="60"/>
                  </a:lnTo>
                  <a:lnTo>
                    <a:pt x="75" y="47"/>
                  </a:lnTo>
                  <a:lnTo>
                    <a:pt x="52" y="32"/>
                  </a:lnTo>
                  <a:lnTo>
                    <a:pt x="28" y="19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53"/>
            <p:cNvSpPr>
              <a:spLocks/>
            </p:cNvSpPr>
            <p:nvPr/>
          </p:nvSpPr>
          <p:spPr bwMode="auto">
            <a:xfrm>
              <a:off x="6792624" y="1988705"/>
              <a:ext cx="223838" cy="468313"/>
            </a:xfrm>
            <a:custGeom>
              <a:avLst/>
              <a:gdLst>
                <a:gd name="T0" fmla="*/ 4 w 141"/>
                <a:gd name="T1" fmla="*/ 0 h 295"/>
                <a:gd name="T2" fmla="*/ 5 w 141"/>
                <a:gd name="T3" fmla="*/ 1 h 295"/>
                <a:gd name="T4" fmla="*/ 10 w 141"/>
                <a:gd name="T5" fmla="*/ 4 h 295"/>
                <a:gd name="T6" fmla="*/ 33 w 141"/>
                <a:gd name="T7" fmla="*/ 19 h 295"/>
                <a:gd name="T8" fmla="*/ 56 w 141"/>
                <a:gd name="T9" fmla="*/ 33 h 295"/>
                <a:gd name="T10" fmla="*/ 79 w 141"/>
                <a:gd name="T11" fmla="*/ 48 h 295"/>
                <a:gd name="T12" fmla="*/ 99 w 141"/>
                <a:gd name="T13" fmla="*/ 67 h 295"/>
                <a:gd name="T14" fmla="*/ 112 w 141"/>
                <a:gd name="T15" fmla="*/ 84 h 295"/>
                <a:gd name="T16" fmla="*/ 122 w 141"/>
                <a:gd name="T17" fmla="*/ 102 h 295"/>
                <a:gd name="T18" fmla="*/ 128 w 141"/>
                <a:gd name="T19" fmla="*/ 121 h 295"/>
                <a:gd name="T20" fmla="*/ 132 w 141"/>
                <a:gd name="T21" fmla="*/ 142 h 295"/>
                <a:gd name="T22" fmla="*/ 134 w 141"/>
                <a:gd name="T23" fmla="*/ 163 h 295"/>
                <a:gd name="T24" fmla="*/ 137 w 141"/>
                <a:gd name="T25" fmla="*/ 184 h 295"/>
                <a:gd name="T26" fmla="*/ 140 w 141"/>
                <a:gd name="T27" fmla="*/ 207 h 295"/>
                <a:gd name="T28" fmla="*/ 141 w 141"/>
                <a:gd name="T29" fmla="*/ 231 h 295"/>
                <a:gd name="T30" fmla="*/ 139 w 141"/>
                <a:gd name="T31" fmla="*/ 254 h 295"/>
                <a:gd name="T32" fmla="*/ 133 w 141"/>
                <a:gd name="T33" fmla="*/ 270 h 295"/>
                <a:gd name="T34" fmla="*/ 123 w 141"/>
                <a:gd name="T35" fmla="*/ 283 h 295"/>
                <a:gd name="T36" fmla="*/ 112 w 141"/>
                <a:gd name="T37" fmla="*/ 294 h 295"/>
                <a:gd name="T38" fmla="*/ 110 w 141"/>
                <a:gd name="T39" fmla="*/ 295 h 295"/>
                <a:gd name="T40" fmla="*/ 109 w 141"/>
                <a:gd name="T41" fmla="*/ 294 h 295"/>
                <a:gd name="T42" fmla="*/ 108 w 141"/>
                <a:gd name="T43" fmla="*/ 293 h 295"/>
                <a:gd name="T44" fmla="*/ 107 w 141"/>
                <a:gd name="T45" fmla="*/ 292 h 295"/>
                <a:gd name="T46" fmla="*/ 108 w 141"/>
                <a:gd name="T47" fmla="*/ 289 h 295"/>
                <a:gd name="T48" fmla="*/ 109 w 141"/>
                <a:gd name="T49" fmla="*/ 288 h 295"/>
                <a:gd name="T50" fmla="*/ 111 w 141"/>
                <a:gd name="T51" fmla="*/ 286 h 295"/>
                <a:gd name="T52" fmla="*/ 115 w 141"/>
                <a:gd name="T53" fmla="*/ 283 h 295"/>
                <a:gd name="T54" fmla="*/ 118 w 141"/>
                <a:gd name="T55" fmla="*/ 279 h 295"/>
                <a:gd name="T56" fmla="*/ 121 w 141"/>
                <a:gd name="T57" fmla="*/ 276 h 295"/>
                <a:gd name="T58" fmla="*/ 123 w 141"/>
                <a:gd name="T59" fmla="*/ 274 h 295"/>
                <a:gd name="T60" fmla="*/ 126 w 141"/>
                <a:gd name="T61" fmla="*/ 271 h 295"/>
                <a:gd name="T62" fmla="*/ 128 w 141"/>
                <a:gd name="T63" fmla="*/ 267 h 295"/>
                <a:gd name="T64" fmla="*/ 129 w 141"/>
                <a:gd name="T65" fmla="*/ 264 h 295"/>
                <a:gd name="T66" fmla="*/ 130 w 141"/>
                <a:gd name="T67" fmla="*/ 262 h 295"/>
                <a:gd name="T68" fmla="*/ 131 w 141"/>
                <a:gd name="T69" fmla="*/ 259 h 295"/>
                <a:gd name="T70" fmla="*/ 132 w 141"/>
                <a:gd name="T71" fmla="*/ 255 h 295"/>
                <a:gd name="T72" fmla="*/ 133 w 141"/>
                <a:gd name="T73" fmla="*/ 251 h 295"/>
                <a:gd name="T74" fmla="*/ 134 w 141"/>
                <a:gd name="T75" fmla="*/ 221 h 295"/>
                <a:gd name="T76" fmla="*/ 132 w 141"/>
                <a:gd name="T77" fmla="*/ 191 h 295"/>
                <a:gd name="T78" fmla="*/ 129 w 141"/>
                <a:gd name="T79" fmla="*/ 162 h 295"/>
                <a:gd name="T80" fmla="*/ 125 w 141"/>
                <a:gd name="T81" fmla="*/ 132 h 295"/>
                <a:gd name="T82" fmla="*/ 125 w 141"/>
                <a:gd name="T83" fmla="*/ 133 h 295"/>
                <a:gd name="T84" fmla="*/ 121 w 141"/>
                <a:gd name="T85" fmla="*/ 118 h 295"/>
                <a:gd name="T86" fmla="*/ 117 w 141"/>
                <a:gd name="T87" fmla="*/ 103 h 295"/>
                <a:gd name="T88" fmla="*/ 104 w 141"/>
                <a:gd name="T89" fmla="*/ 81 h 295"/>
                <a:gd name="T90" fmla="*/ 92 w 141"/>
                <a:gd name="T91" fmla="*/ 69 h 295"/>
                <a:gd name="T92" fmla="*/ 79 w 141"/>
                <a:gd name="T93" fmla="*/ 57 h 295"/>
                <a:gd name="T94" fmla="*/ 53 w 141"/>
                <a:gd name="T95" fmla="*/ 40 h 295"/>
                <a:gd name="T96" fmla="*/ 28 w 141"/>
                <a:gd name="T97" fmla="*/ 24 h 295"/>
                <a:gd name="T98" fmla="*/ 1 w 141"/>
                <a:gd name="T99" fmla="*/ 7 h 295"/>
                <a:gd name="T100" fmla="*/ 0 w 141"/>
                <a:gd name="T101" fmla="*/ 6 h 295"/>
                <a:gd name="T102" fmla="*/ 0 w 141"/>
                <a:gd name="T103" fmla="*/ 3 h 295"/>
                <a:gd name="T104" fmla="*/ 0 w 141"/>
                <a:gd name="T105" fmla="*/ 2 h 295"/>
                <a:gd name="T106" fmla="*/ 1 w 141"/>
                <a:gd name="T107" fmla="*/ 1 h 295"/>
                <a:gd name="T108" fmla="*/ 4 w 141"/>
                <a:gd name="T10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295">
                  <a:moveTo>
                    <a:pt x="4" y="0"/>
                  </a:moveTo>
                  <a:lnTo>
                    <a:pt x="5" y="1"/>
                  </a:lnTo>
                  <a:lnTo>
                    <a:pt x="10" y="4"/>
                  </a:lnTo>
                  <a:lnTo>
                    <a:pt x="33" y="19"/>
                  </a:lnTo>
                  <a:lnTo>
                    <a:pt x="56" y="33"/>
                  </a:lnTo>
                  <a:lnTo>
                    <a:pt x="79" y="48"/>
                  </a:lnTo>
                  <a:lnTo>
                    <a:pt x="99" y="67"/>
                  </a:lnTo>
                  <a:lnTo>
                    <a:pt x="112" y="84"/>
                  </a:lnTo>
                  <a:lnTo>
                    <a:pt x="122" y="102"/>
                  </a:lnTo>
                  <a:lnTo>
                    <a:pt x="128" y="121"/>
                  </a:lnTo>
                  <a:lnTo>
                    <a:pt x="132" y="142"/>
                  </a:lnTo>
                  <a:lnTo>
                    <a:pt x="134" y="163"/>
                  </a:lnTo>
                  <a:lnTo>
                    <a:pt x="137" y="184"/>
                  </a:lnTo>
                  <a:lnTo>
                    <a:pt x="140" y="207"/>
                  </a:lnTo>
                  <a:lnTo>
                    <a:pt x="141" y="231"/>
                  </a:lnTo>
                  <a:lnTo>
                    <a:pt x="139" y="254"/>
                  </a:lnTo>
                  <a:lnTo>
                    <a:pt x="133" y="270"/>
                  </a:lnTo>
                  <a:lnTo>
                    <a:pt x="123" y="283"/>
                  </a:lnTo>
                  <a:lnTo>
                    <a:pt x="112" y="294"/>
                  </a:lnTo>
                  <a:lnTo>
                    <a:pt x="110" y="295"/>
                  </a:lnTo>
                  <a:lnTo>
                    <a:pt x="109" y="294"/>
                  </a:lnTo>
                  <a:lnTo>
                    <a:pt x="108" y="293"/>
                  </a:lnTo>
                  <a:lnTo>
                    <a:pt x="107" y="292"/>
                  </a:lnTo>
                  <a:lnTo>
                    <a:pt x="108" y="289"/>
                  </a:lnTo>
                  <a:lnTo>
                    <a:pt x="109" y="288"/>
                  </a:lnTo>
                  <a:lnTo>
                    <a:pt x="111" y="286"/>
                  </a:lnTo>
                  <a:lnTo>
                    <a:pt x="115" y="283"/>
                  </a:lnTo>
                  <a:lnTo>
                    <a:pt x="118" y="279"/>
                  </a:lnTo>
                  <a:lnTo>
                    <a:pt x="121" y="276"/>
                  </a:lnTo>
                  <a:lnTo>
                    <a:pt x="123" y="274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29" y="264"/>
                  </a:lnTo>
                  <a:lnTo>
                    <a:pt x="130" y="262"/>
                  </a:lnTo>
                  <a:lnTo>
                    <a:pt x="131" y="259"/>
                  </a:lnTo>
                  <a:lnTo>
                    <a:pt x="132" y="255"/>
                  </a:lnTo>
                  <a:lnTo>
                    <a:pt x="133" y="251"/>
                  </a:lnTo>
                  <a:lnTo>
                    <a:pt x="134" y="221"/>
                  </a:lnTo>
                  <a:lnTo>
                    <a:pt x="132" y="191"/>
                  </a:lnTo>
                  <a:lnTo>
                    <a:pt x="129" y="162"/>
                  </a:lnTo>
                  <a:lnTo>
                    <a:pt x="125" y="132"/>
                  </a:lnTo>
                  <a:lnTo>
                    <a:pt x="125" y="133"/>
                  </a:lnTo>
                  <a:lnTo>
                    <a:pt x="121" y="118"/>
                  </a:lnTo>
                  <a:lnTo>
                    <a:pt x="117" y="103"/>
                  </a:lnTo>
                  <a:lnTo>
                    <a:pt x="104" y="81"/>
                  </a:lnTo>
                  <a:lnTo>
                    <a:pt x="92" y="69"/>
                  </a:lnTo>
                  <a:lnTo>
                    <a:pt x="79" y="57"/>
                  </a:lnTo>
                  <a:lnTo>
                    <a:pt x="53" y="40"/>
                  </a:lnTo>
                  <a:lnTo>
                    <a:pt x="28" y="24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54"/>
            <p:cNvSpPr>
              <a:spLocks/>
            </p:cNvSpPr>
            <p:nvPr/>
          </p:nvSpPr>
          <p:spPr bwMode="auto">
            <a:xfrm>
              <a:off x="6914862" y="2388755"/>
              <a:ext cx="69850" cy="87313"/>
            </a:xfrm>
            <a:custGeom>
              <a:avLst/>
              <a:gdLst>
                <a:gd name="T0" fmla="*/ 23 w 44"/>
                <a:gd name="T1" fmla="*/ 0 h 55"/>
                <a:gd name="T2" fmla="*/ 24 w 44"/>
                <a:gd name="T3" fmla="*/ 1 h 55"/>
                <a:gd name="T4" fmla="*/ 26 w 44"/>
                <a:gd name="T5" fmla="*/ 2 h 55"/>
                <a:gd name="T6" fmla="*/ 27 w 44"/>
                <a:gd name="T7" fmla="*/ 3 h 55"/>
                <a:gd name="T8" fmla="*/ 27 w 44"/>
                <a:gd name="T9" fmla="*/ 4 h 55"/>
                <a:gd name="T10" fmla="*/ 26 w 44"/>
                <a:gd name="T11" fmla="*/ 7 h 55"/>
                <a:gd name="T12" fmla="*/ 24 w 44"/>
                <a:gd name="T13" fmla="*/ 7 h 55"/>
                <a:gd name="T14" fmla="*/ 21 w 44"/>
                <a:gd name="T15" fmla="*/ 8 h 55"/>
                <a:gd name="T16" fmla="*/ 19 w 44"/>
                <a:gd name="T17" fmla="*/ 10 h 55"/>
                <a:gd name="T18" fmla="*/ 16 w 44"/>
                <a:gd name="T19" fmla="*/ 11 h 55"/>
                <a:gd name="T20" fmla="*/ 11 w 44"/>
                <a:gd name="T21" fmla="*/ 15 h 55"/>
                <a:gd name="T22" fmla="*/ 9 w 44"/>
                <a:gd name="T23" fmla="*/ 20 h 55"/>
                <a:gd name="T24" fmla="*/ 7 w 44"/>
                <a:gd name="T25" fmla="*/ 26 h 55"/>
                <a:gd name="T26" fmla="*/ 7 w 44"/>
                <a:gd name="T27" fmla="*/ 33 h 55"/>
                <a:gd name="T28" fmla="*/ 9 w 44"/>
                <a:gd name="T29" fmla="*/ 38 h 55"/>
                <a:gd name="T30" fmla="*/ 11 w 44"/>
                <a:gd name="T31" fmla="*/ 43 h 55"/>
                <a:gd name="T32" fmla="*/ 13 w 44"/>
                <a:gd name="T33" fmla="*/ 46 h 55"/>
                <a:gd name="T34" fmla="*/ 17 w 44"/>
                <a:gd name="T35" fmla="*/ 48 h 55"/>
                <a:gd name="T36" fmla="*/ 20 w 44"/>
                <a:gd name="T37" fmla="*/ 48 h 55"/>
                <a:gd name="T38" fmla="*/ 24 w 44"/>
                <a:gd name="T39" fmla="*/ 48 h 55"/>
                <a:gd name="T40" fmla="*/ 30 w 44"/>
                <a:gd name="T41" fmla="*/ 47 h 55"/>
                <a:gd name="T42" fmla="*/ 34 w 44"/>
                <a:gd name="T43" fmla="*/ 45 h 55"/>
                <a:gd name="T44" fmla="*/ 39 w 44"/>
                <a:gd name="T45" fmla="*/ 43 h 55"/>
                <a:gd name="T46" fmla="*/ 39 w 44"/>
                <a:gd name="T47" fmla="*/ 42 h 55"/>
                <a:gd name="T48" fmla="*/ 41 w 44"/>
                <a:gd name="T49" fmla="*/ 41 h 55"/>
                <a:gd name="T50" fmla="*/ 42 w 44"/>
                <a:gd name="T51" fmla="*/ 41 h 55"/>
                <a:gd name="T52" fmla="*/ 44 w 44"/>
                <a:gd name="T53" fmla="*/ 42 h 55"/>
                <a:gd name="T54" fmla="*/ 44 w 44"/>
                <a:gd name="T55" fmla="*/ 44 h 55"/>
                <a:gd name="T56" fmla="*/ 44 w 44"/>
                <a:gd name="T57" fmla="*/ 45 h 55"/>
                <a:gd name="T58" fmla="*/ 44 w 44"/>
                <a:gd name="T59" fmla="*/ 46 h 55"/>
                <a:gd name="T60" fmla="*/ 37 w 44"/>
                <a:gd name="T61" fmla="*/ 52 h 55"/>
                <a:gd name="T62" fmla="*/ 29 w 44"/>
                <a:gd name="T63" fmla="*/ 55 h 55"/>
                <a:gd name="T64" fmla="*/ 20 w 44"/>
                <a:gd name="T65" fmla="*/ 55 h 55"/>
                <a:gd name="T66" fmla="*/ 10 w 44"/>
                <a:gd name="T67" fmla="*/ 53 h 55"/>
                <a:gd name="T68" fmla="*/ 4 w 44"/>
                <a:gd name="T69" fmla="*/ 46 h 55"/>
                <a:gd name="T70" fmla="*/ 1 w 44"/>
                <a:gd name="T71" fmla="*/ 38 h 55"/>
                <a:gd name="T72" fmla="*/ 0 w 44"/>
                <a:gd name="T73" fmla="*/ 30 h 55"/>
                <a:gd name="T74" fmla="*/ 2 w 44"/>
                <a:gd name="T75" fmla="*/ 20 h 55"/>
                <a:gd name="T76" fmla="*/ 8 w 44"/>
                <a:gd name="T77" fmla="*/ 12 h 55"/>
                <a:gd name="T78" fmla="*/ 15 w 44"/>
                <a:gd name="T79" fmla="*/ 4 h 55"/>
                <a:gd name="T80" fmla="*/ 22 w 44"/>
                <a:gd name="T81" fmla="*/ 0 h 55"/>
                <a:gd name="T82" fmla="*/ 23 w 44"/>
                <a:gd name="T8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55">
                  <a:moveTo>
                    <a:pt x="23" y="0"/>
                  </a:moveTo>
                  <a:lnTo>
                    <a:pt x="24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1" y="15"/>
                  </a:lnTo>
                  <a:lnTo>
                    <a:pt x="9" y="20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9" y="38"/>
                  </a:lnTo>
                  <a:lnTo>
                    <a:pt x="11" y="43"/>
                  </a:lnTo>
                  <a:lnTo>
                    <a:pt x="13" y="46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4" y="45"/>
                  </a:lnTo>
                  <a:lnTo>
                    <a:pt x="39" y="43"/>
                  </a:lnTo>
                  <a:lnTo>
                    <a:pt x="39" y="42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37" y="52"/>
                  </a:lnTo>
                  <a:lnTo>
                    <a:pt x="29" y="55"/>
                  </a:lnTo>
                  <a:lnTo>
                    <a:pt x="20" y="55"/>
                  </a:lnTo>
                  <a:lnTo>
                    <a:pt x="10" y="53"/>
                  </a:lnTo>
                  <a:lnTo>
                    <a:pt x="4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8" y="12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55"/>
            <p:cNvSpPr>
              <a:spLocks noEditPoints="1"/>
            </p:cNvSpPr>
            <p:nvPr/>
          </p:nvSpPr>
          <p:spPr bwMode="auto">
            <a:xfrm>
              <a:off x="6848187" y="2390342"/>
              <a:ext cx="95250" cy="66675"/>
            </a:xfrm>
            <a:custGeom>
              <a:avLst/>
              <a:gdLst>
                <a:gd name="T0" fmla="*/ 27 w 60"/>
                <a:gd name="T1" fmla="*/ 21 h 42"/>
                <a:gd name="T2" fmla="*/ 27 w 60"/>
                <a:gd name="T3" fmla="*/ 21 h 42"/>
                <a:gd name="T4" fmla="*/ 27 w 60"/>
                <a:gd name="T5" fmla="*/ 21 h 42"/>
                <a:gd name="T6" fmla="*/ 27 w 60"/>
                <a:gd name="T7" fmla="*/ 21 h 42"/>
                <a:gd name="T8" fmla="*/ 57 w 60"/>
                <a:gd name="T9" fmla="*/ 0 h 42"/>
                <a:gd name="T10" fmla="*/ 58 w 60"/>
                <a:gd name="T11" fmla="*/ 0 h 42"/>
                <a:gd name="T12" fmla="*/ 59 w 60"/>
                <a:gd name="T13" fmla="*/ 2 h 42"/>
                <a:gd name="T14" fmla="*/ 60 w 60"/>
                <a:gd name="T15" fmla="*/ 3 h 42"/>
                <a:gd name="T16" fmla="*/ 59 w 60"/>
                <a:gd name="T17" fmla="*/ 6 h 42"/>
                <a:gd name="T18" fmla="*/ 57 w 60"/>
                <a:gd name="T19" fmla="*/ 7 h 42"/>
                <a:gd name="T20" fmla="*/ 50 w 60"/>
                <a:gd name="T21" fmla="*/ 9 h 42"/>
                <a:gd name="T22" fmla="*/ 42 w 60"/>
                <a:gd name="T23" fmla="*/ 12 h 42"/>
                <a:gd name="T24" fmla="*/ 35 w 60"/>
                <a:gd name="T25" fmla="*/ 15 h 42"/>
                <a:gd name="T26" fmla="*/ 27 w 60"/>
                <a:gd name="T27" fmla="*/ 21 h 42"/>
                <a:gd name="T28" fmla="*/ 27 w 60"/>
                <a:gd name="T29" fmla="*/ 21 h 42"/>
                <a:gd name="T30" fmla="*/ 27 w 60"/>
                <a:gd name="T31" fmla="*/ 21 h 42"/>
                <a:gd name="T32" fmla="*/ 27 w 60"/>
                <a:gd name="T33" fmla="*/ 21 h 42"/>
                <a:gd name="T34" fmla="*/ 27 w 60"/>
                <a:gd name="T35" fmla="*/ 21 h 42"/>
                <a:gd name="T36" fmla="*/ 27 w 60"/>
                <a:gd name="T37" fmla="*/ 21 h 42"/>
                <a:gd name="T38" fmla="*/ 16 w 60"/>
                <a:gd name="T39" fmla="*/ 31 h 42"/>
                <a:gd name="T40" fmla="*/ 6 w 60"/>
                <a:gd name="T41" fmla="*/ 41 h 42"/>
                <a:gd name="T42" fmla="*/ 5 w 60"/>
                <a:gd name="T43" fmla="*/ 42 h 42"/>
                <a:gd name="T44" fmla="*/ 3 w 60"/>
                <a:gd name="T45" fmla="*/ 42 h 42"/>
                <a:gd name="T46" fmla="*/ 2 w 60"/>
                <a:gd name="T47" fmla="*/ 41 h 42"/>
                <a:gd name="T48" fmla="*/ 0 w 60"/>
                <a:gd name="T49" fmla="*/ 40 h 42"/>
                <a:gd name="T50" fmla="*/ 0 w 60"/>
                <a:gd name="T51" fmla="*/ 37 h 42"/>
                <a:gd name="T52" fmla="*/ 2 w 60"/>
                <a:gd name="T53" fmla="*/ 36 h 42"/>
                <a:gd name="T54" fmla="*/ 18 w 60"/>
                <a:gd name="T55" fmla="*/ 21 h 42"/>
                <a:gd name="T56" fmla="*/ 35 w 60"/>
                <a:gd name="T57" fmla="*/ 9 h 42"/>
                <a:gd name="T58" fmla="*/ 55 w 60"/>
                <a:gd name="T59" fmla="*/ 0 h 42"/>
                <a:gd name="T60" fmla="*/ 57 w 60"/>
                <a:gd name="T6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42"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57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59" y="6"/>
                  </a:lnTo>
                  <a:lnTo>
                    <a:pt x="57" y="7"/>
                  </a:lnTo>
                  <a:lnTo>
                    <a:pt x="50" y="9"/>
                  </a:lnTo>
                  <a:lnTo>
                    <a:pt x="42" y="12"/>
                  </a:lnTo>
                  <a:lnTo>
                    <a:pt x="35" y="15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16" y="31"/>
                  </a:lnTo>
                  <a:lnTo>
                    <a:pt x="6" y="41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6"/>
                  </a:lnTo>
                  <a:lnTo>
                    <a:pt x="18" y="21"/>
                  </a:lnTo>
                  <a:lnTo>
                    <a:pt x="35" y="9"/>
                  </a:lnTo>
                  <a:lnTo>
                    <a:pt x="5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56"/>
            <p:cNvSpPr>
              <a:spLocks/>
            </p:cNvSpPr>
            <p:nvPr/>
          </p:nvSpPr>
          <p:spPr bwMode="auto">
            <a:xfrm>
              <a:off x="6878349" y="2458605"/>
              <a:ext cx="66675" cy="30163"/>
            </a:xfrm>
            <a:custGeom>
              <a:avLst/>
              <a:gdLst>
                <a:gd name="T0" fmla="*/ 40 w 42"/>
                <a:gd name="T1" fmla="*/ 0 h 19"/>
                <a:gd name="T2" fmla="*/ 41 w 42"/>
                <a:gd name="T3" fmla="*/ 1 h 19"/>
                <a:gd name="T4" fmla="*/ 42 w 42"/>
                <a:gd name="T5" fmla="*/ 2 h 19"/>
                <a:gd name="T6" fmla="*/ 42 w 42"/>
                <a:gd name="T7" fmla="*/ 3 h 19"/>
                <a:gd name="T8" fmla="*/ 42 w 42"/>
                <a:gd name="T9" fmla="*/ 5 h 19"/>
                <a:gd name="T10" fmla="*/ 41 w 42"/>
                <a:gd name="T11" fmla="*/ 7 h 19"/>
                <a:gd name="T12" fmla="*/ 29 w 42"/>
                <a:gd name="T13" fmla="*/ 14 h 19"/>
                <a:gd name="T14" fmla="*/ 17 w 42"/>
                <a:gd name="T15" fmla="*/ 19 h 19"/>
                <a:gd name="T16" fmla="*/ 3 w 42"/>
                <a:gd name="T17" fmla="*/ 19 h 19"/>
                <a:gd name="T18" fmla="*/ 1 w 42"/>
                <a:gd name="T19" fmla="*/ 19 h 19"/>
                <a:gd name="T20" fmla="*/ 0 w 42"/>
                <a:gd name="T21" fmla="*/ 16 h 19"/>
                <a:gd name="T22" fmla="*/ 0 w 42"/>
                <a:gd name="T23" fmla="*/ 15 h 19"/>
                <a:gd name="T24" fmla="*/ 0 w 42"/>
                <a:gd name="T25" fmla="*/ 13 h 19"/>
                <a:gd name="T26" fmla="*/ 1 w 42"/>
                <a:gd name="T27" fmla="*/ 12 h 19"/>
                <a:gd name="T28" fmla="*/ 3 w 42"/>
                <a:gd name="T29" fmla="*/ 12 h 19"/>
                <a:gd name="T30" fmla="*/ 8 w 42"/>
                <a:gd name="T31" fmla="*/ 12 h 19"/>
                <a:gd name="T32" fmla="*/ 13 w 42"/>
                <a:gd name="T33" fmla="*/ 11 h 19"/>
                <a:gd name="T34" fmla="*/ 13 w 42"/>
                <a:gd name="T35" fmla="*/ 11 h 19"/>
                <a:gd name="T36" fmla="*/ 19 w 42"/>
                <a:gd name="T37" fmla="*/ 11 h 19"/>
                <a:gd name="T38" fmla="*/ 23 w 42"/>
                <a:gd name="T39" fmla="*/ 9 h 19"/>
                <a:gd name="T40" fmla="*/ 31 w 42"/>
                <a:gd name="T41" fmla="*/ 5 h 19"/>
                <a:gd name="T42" fmla="*/ 38 w 42"/>
                <a:gd name="T43" fmla="*/ 1 h 19"/>
                <a:gd name="T44" fmla="*/ 40 w 42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19">
                  <a:moveTo>
                    <a:pt x="40" y="0"/>
                  </a:moveTo>
                  <a:lnTo>
                    <a:pt x="41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1" y="7"/>
                  </a:lnTo>
                  <a:lnTo>
                    <a:pt x="29" y="14"/>
                  </a:lnTo>
                  <a:lnTo>
                    <a:pt x="17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9" y="11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8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57"/>
            <p:cNvSpPr>
              <a:spLocks/>
            </p:cNvSpPr>
            <p:nvPr/>
          </p:nvSpPr>
          <p:spPr bwMode="auto">
            <a:xfrm>
              <a:off x="6332249" y="2163330"/>
              <a:ext cx="222250" cy="85725"/>
            </a:xfrm>
            <a:custGeom>
              <a:avLst/>
              <a:gdLst>
                <a:gd name="T0" fmla="*/ 4 w 140"/>
                <a:gd name="T1" fmla="*/ 0 h 54"/>
                <a:gd name="T2" fmla="*/ 4 w 140"/>
                <a:gd name="T3" fmla="*/ 0 h 54"/>
                <a:gd name="T4" fmla="*/ 38 w 140"/>
                <a:gd name="T5" fmla="*/ 9 h 54"/>
                <a:gd name="T6" fmla="*/ 72 w 140"/>
                <a:gd name="T7" fmla="*/ 21 h 54"/>
                <a:gd name="T8" fmla="*/ 105 w 140"/>
                <a:gd name="T9" fmla="*/ 34 h 54"/>
                <a:gd name="T10" fmla="*/ 137 w 140"/>
                <a:gd name="T11" fmla="*/ 47 h 54"/>
                <a:gd name="T12" fmla="*/ 140 w 140"/>
                <a:gd name="T13" fmla="*/ 48 h 54"/>
                <a:gd name="T14" fmla="*/ 140 w 140"/>
                <a:gd name="T15" fmla="*/ 51 h 54"/>
                <a:gd name="T16" fmla="*/ 140 w 140"/>
                <a:gd name="T17" fmla="*/ 52 h 54"/>
                <a:gd name="T18" fmla="*/ 140 w 140"/>
                <a:gd name="T19" fmla="*/ 53 h 54"/>
                <a:gd name="T20" fmla="*/ 137 w 140"/>
                <a:gd name="T21" fmla="*/ 54 h 54"/>
                <a:gd name="T22" fmla="*/ 136 w 140"/>
                <a:gd name="T23" fmla="*/ 54 h 54"/>
                <a:gd name="T24" fmla="*/ 103 w 140"/>
                <a:gd name="T25" fmla="*/ 41 h 54"/>
                <a:gd name="T26" fmla="*/ 70 w 140"/>
                <a:gd name="T27" fmla="*/ 28 h 54"/>
                <a:gd name="T28" fmla="*/ 37 w 140"/>
                <a:gd name="T29" fmla="*/ 15 h 54"/>
                <a:gd name="T30" fmla="*/ 3 w 140"/>
                <a:gd name="T31" fmla="*/ 7 h 54"/>
                <a:gd name="T32" fmla="*/ 1 w 140"/>
                <a:gd name="T33" fmla="*/ 6 h 54"/>
                <a:gd name="T34" fmla="*/ 1 w 140"/>
                <a:gd name="T35" fmla="*/ 4 h 54"/>
                <a:gd name="T36" fmla="*/ 0 w 140"/>
                <a:gd name="T37" fmla="*/ 3 h 54"/>
                <a:gd name="T38" fmla="*/ 1 w 140"/>
                <a:gd name="T39" fmla="*/ 1 h 54"/>
                <a:gd name="T40" fmla="*/ 2 w 140"/>
                <a:gd name="T41" fmla="*/ 0 h 54"/>
                <a:gd name="T42" fmla="*/ 4 w 140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54">
                  <a:moveTo>
                    <a:pt x="4" y="0"/>
                  </a:moveTo>
                  <a:lnTo>
                    <a:pt x="4" y="0"/>
                  </a:lnTo>
                  <a:lnTo>
                    <a:pt x="38" y="9"/>
                  </a:lnTo>
                  <a:lnTo>
                    <a:pt x="72" y="21"/>
                  </a:lnTo>
                  <a:lnTo>
                    <a:pt x="105" y="34"/>
                  </a:lnTo>
                  <a:lnTo>
                    <a:pt x="137" y="47"/>
                  </a:lnTo>
                  <a:lnTo>
                    <a:pt x="140" y="48"/>
                  </a:lnTo>
                  <a:lnTo>
                    <a:pt x="140" y="51"/>
                  </a:lnTo>
                  <a:lnTo>
                    <a:pt x="140" y="52"/>
                  </a:lnTo>
                  <a:lnTo>
                    <a:pt x="140" y="53"/>
                  </a:lnTo>
                  <a:lnTo>
                    <a:pt x="137" y="54"/>
                  </a:lnTo>
                  <a:lnTo>
                    <a:pt x="136" y="54"/>
                  </a:lnTo>
                  <a:lnTo>
                    <a:pt x="103" y="41"/>
                  </a:lnTo>
                  <a:lnTo>
                    <a:pt x="70" y="28"/>
                  </a:lnTo>
                  <a:lnTo>
                    <a:pt x="37" y="15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59"/>
            <p:cNvSpPr>
              <a:spLocks/>
            </p:cNvSpPr>
            <p:nvPr/>
          </p:nvSpPr>
          <p:spPr bwMode="auto">
            <a:xfrm>
              <a:off x="6352887" y="2085542"/>
              <a:ext cx="239713" cy="98425"/>
            </a:xfrm>
            <a:custGeom>
              <a:avLst/>
              <a:gdLst>
                <a:gd name="T0" fmla="*/ 3 w 151"/>
                <a:gd name="T1" fmla="*/ 0 h 62"/>
                <a:gd name="T2" fmla="*/ 4 w 151"/>
                <a:gd name="T3" fmla="*/ 0 h 62"/>
                <a:gd name="T4" fmla="*/ 53 w 151"/>
                <a:gd name="T5" fmla="*/ 18 h 62"/>
                <a:gd name="T6" fmla="*/ 101 w 151"/>
                <a:gd name="T7" fmla="*/ 36 h 62"/>
                <a:gd name="T8" fmla="*/ 149 w 151"/>
                <a:gd name="T9" fmla="*/ 57 h 62"/>
                <a:gd name="T10" fmla="*/ 150 w 151"/>
                <a:gd name="T11" fmla="*/ 58 h 62"/>
                <a:gd name="T12" fmla="*/ 151 w 151"/>
                <a:gd name="T13" fmla="*/ 59 h 62"/>
                <a:gd name="T14" fmla="*/ 150 w 151"/>
                <a:gd name="T15" fmla="*/ 61 h 62"/>
                <a:gd name="T16" fmla="*/ 149 w 151"/>
                <a:gd name="T17" fmla="*/ 62 h 62"/>
                <a:gd name="T18" fmla="*/ 147 w 151"/>
                <a:gd name="T19" fmla="*/ 62 h 62"/>
                <a:gd name="T20" fmla="*/ 145 w 151"/>
                <a:gd name="T21" fmla="*/ 62 h 62"/>
                <a:gd name="T22" fmla="*/ 122 w 151"/>
                <a:gd name="T23" fmla="*/ 52 h 62"/>
                <a:gd name="T24" fmla="*/ 63 w 151"/>
                <a:gd name="T25" fmla="*/ 29 h 62"/>
                <a:gd name="T26" fmla="*/ 2 w 151"/>
                <a:gd name="T27" fmla="*/ 6 h 62"/>
                <a:gd name="T28" fmla="*/ 1 w 151"/>
                <a:gd name="T29" fmla="*/ 5 h 62"/>
                <a:gd name="T30" fmla="*/ 0 w 151"/>
                <a:gd name="T31" fmla="*/ 3 h 62"/>
                <a:gd name="T32" fmla="*/ 0 w 151"/>
                <a:gd name="T33" fmla="*/ 2 h 62"/>
                <a:gd name="T34" fmla="*/ 1 w 151"/>
                <a:gd name="T35" fmla="*/ 0 h 62"/>
                <a:gd name="T36" fmla="*/ 3 w 151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62">
                  <a:moveTo>
                    <a:pt x="3" y="0"/>
                  </a:moveTo>
                  <a:lnTo>
                    <a:pt x="4" y="0"/>
                  </a:lnTo>
                  <a:lnTo>
                    <a:pt x="53" y="18"/>
                  </a:lnTo>
                  <a:lnTo>
                    <a:pt x="101" y="36"/>
                  </a:lnTo>
                  <a:lnTo>
                    <a:pt x="149" y="57"/>
                  </a:lnTo>
                  <a:lnTo>
                    <a:pt x="150" y="58"/>
                  </a:lnTo>
                  <a:lnTo>
                    <a:pt x="151" y="59"/>
                  </a:lnTo>
                  <a:lnTo>
                    <a:pt x="150" y="61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45" y="62"/>
                  </a:lnTo>
                  <a:lnTo>
                    <a:pt x="122" y="52"/>
                  </a:lnTo>
                  <a:lnTo>
                    <a:pt x="63" y="29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60"/>
            <p:cNvSpPr>
              <a:spLocks/>
            </p:cNvSpPr>
            <p:nvPr/>
          </p:nvSpPr>
          <p:spPr bwMode="auto">
            <a:xfrm>
              <a:off x="6554499" y="2169680"/>
              <a:ext cx="36513" cy="76200"/>
            </a:xfrm>
            <a:custGeom>
              <a:avLst/>
              <a:gdLst>
                <a:gd name="T0" fmla="*/ 19 w 23"/>
                <a:gd name="T1" fmla="*/ 0 h 48"/>
                <a:gd name="T2" fmla="*/ 20 w 23"/>
                <a:gd name="T3" fmla="*/ 2 h 48"/>
                <a:gd name="T4" fmla="*/ 22 w 23"/>
                <a:gd name="T5" fmla="*/ 3 h 48"/>
                <a:gd name="T6" fmla="*/ 23 w 23"/>
                <a:gd name="T7" fmla="*/ 4 h 48"/>
                <a:gd name="T8" fmla="*/ 23 w 23"/>
                <a:gd name="T9" fmla="*/ 6 h 48"/>
                <a:gd name="T10" fmla="*/ 15 w 23"/>
                <a:gd name="T11" fmla="*/ 18 h 48"/>
                <a:gd name="T12" fmla="*/ 7 w 23"/>
                <a:gd name="T13" fmla="*/ 29 h 48"/>
                <a:gd name="T14" fmla="*/ 5 w 23"/>
                <a:gd name="T15" fmla="*/ 36 h 48"/>
                <a:gd name="T16" fmla="*/ 6 w 23"/>
                <a:gd name="T17" fmla="*/ 43 h 48"/>
                <a:gd name="T18" fmla="*/ 6 w 23"/>
                <a:gd name="T19" fmla="*/ 43 h 48"/>
                <a:gd name="T20" fmla="*/ 6 w 23"/>
                <a:gd name="T21" fmla="*/ 43 h 48"/>
                <a:gd name="T22" fmla="*/ 6 w 23"/>
                <a:gd name="T23" fmla="*/ 43 h 48"/>
                <a:gd name="T24" fmla="*/ 5 w 23"/>
                <a:gd name="T25" fmla="*/ 46 h 48"/>
                <a:gd name="T26" fmla="*/ 4 w 23"/>
                <a:gd name="T27" fmla="*/ 47 h 48"/>
                <a:gd name="T28" fmla="*/ 3 w 23"/>
                <a:gd name="T29" fmla="*/ 48 h 48"/>
                <a:gd name="T30" fmla="*/ 2 w 23"/>
                <a:gd name="T31" fmla="*/ 48 h 48"/>
                <a:gd name="T32" fmla="*/ 0 w 23"/>
                <a:gd name="T33" fmla="*/ 47 h 48"/>
                <a:gd name="T34" fmla="*/ 0 w 23"/>
                <a:gd name="T35" fmla="*/ 44 h 48"/>
                <a:gd name="T36" fmla="*/ 0 w 23"/>
                <a:gd name="T37" fmla="*/ 35 h 48"/>
                <a:gd name="T38" fmla="*/ 2 w 23"/>
                <a:gd name="T39" fmla="*/ 27 h 48"/>
                <a:gd name="T40" fmla="*/ 6 w 23"/>
                <a:gd name="T41" fmla="*/ 19 h 48"/>
                <a:gd name="T42" fmla="*/ 12 w 23"/>
                <a:gd name="T43" fmla="*/ 11 h 48"/>
                <a:gd name="T44" fmla="*/ 16 w 23"/>
                <a:gd name="T45" fmla="*/ 3 h 48"/>
                <a:gd name="T46" fmla="*/ 17 w 23"/>
                <a:gd name="T47" fmla="*/ 2 h 48"/>
                <a:gd name="T48" fmla="*/ 19 w 23"/>
                <a:gd name="T4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48">
                  <a:moveTo>
                    <a:pt x="19" y="0"/>
                  </a:moveTo>
                  <a:lnTo>
                    <a:pt x="20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15" y="18"/>
                  </a:lnTo>
                  <a:lnTo>
                    <a:pt x="7" y="29"/>
                  </a:lnTo>
                  <a:lnTo>
                    <a:pt x="5" y="3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2" y="11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61"/>
            <p:cNvSpPr>
              <a:spLocks/>
            </p:cNvSpPr>
            <p:nvPr/>
          </p:nvSpPr>
          <p:spPr bwMode="auto">
            <a:xfrm>
              <a:off x="6554499" y="2209367"/>
              <a:ext cx="292100" cy="242888"/>
            </a:xfrm>
            <a:custGeom>
              <a:avLst/>
              <a:gdLst>
                <a:gd name="T0" fmla="*/ 2 w 184"/>
                <a:gd name="T1" fmla="*/ 0 h 153"/>
                <a:gd name="T2" fmla="*/ 3 w 184"/>
                <a:gd name="T3" fmla="*/ 0 h 153"/>
                <a:gd name="T4" fmla="*/ 36 w 184"/>
                <a:gd name="T5" fmla="*/ 12 h 153"/>
                <a:gd name="T6" fmla="*/ 61 w 184"/>
                <a:gd name="T7" fmla="*/ 21 h 153"/>
                <a:gd name="T8" fmla="*/ 85 w 184"/>
                <a:gd name="T9" fmla="*/ 30 h 153"/>
                <a:gd name="T10" fmla="*/ 108 w 184"/>
                <a:gd name="T11" fmla="*/ 43 h 153"/>
                <a:gd name="T12" fmla="*/ 129 w 184"/>
                <a:gd name="T13" fmla="*/ 57 h 153"/>
                <a:gd name="T14" fmla="*/ 149 w 184"/>
                <a:gd name="T15" fmla="*/ 76 h 153"/>
                <a:gd name="T16" fmla="*/ 166 w 184"/>
                <a:gd name="T17" fmla="*/ 98 h 153"/>
                <a:gd name="T18" fmla="*/ 177 w 184"/>
                <a:gd name="T19" fmla="*/ 122 h 153"/>
                <a:gd name="T20" fmla="*/ 184 w 184"/>
                <a:gd name="T21" fmla="*/ 148 h 153"/>
                <a:gd name="T22" fmla="*/ 184 w 184"/>
                <a:gd name="T23" fmla="*/ 149 h 153"/>
                <a:gd name="T24" fmla="*/ 183 w 184"/>
                <a:gd name="T25" fmla="*/ 151 h 153"/>
                <a:gd name="T26" fmla="*/ 182 w 184"/>
                <a:gd name="T27" fmla="*/ 151 h 153"/>
                <a:gd name="T28" fmla="*/ 180 w 184"/>
                <a:gd name="T29" fmla="*/ 153 h 153"/>
                <a:gd name="T30" fmla="*/ 179 w 184"/>
                <a:gd name="T31" fmla="*/ 151 h 153"/>
                <a:gd name="T32" fmla="*/ 178 w 184"/>
                <a:gd name="T33" fmla="*/ 149 h 153"/>
                <a:gd name="T34" fmla="*/ 173 w 184"/>
                <a:gd name="T35" fmla="*/ 133 h 153"/>
                <a:gd name="T36" fmla="*/ 168 w 184"/>
                <a:gd name="T37" fmla="*/ 117 h 153"/>
                <a:gd name="T38" fmla="*/ 168 w 184"/>
                <a:gd name="T39" fmla="*/ 116 h 153"/>
                <a:gd name="T40" fmla="*/ 160 w 184"/>
                <a:gd name="T41" fmla="*/ 101 h 153"/>
                <a:gd name="T42" fmla="*/ 149 w 184"/>
                <a:gd name="T43" fmla="*/ 85 h 153"/>
                <a:gd name="T44" fmla="*/ 138 w 184"/>
                <a:gd name="T45" fmla="*/ 73 h 153"/>
                <a:gd name="T46" fmla="*/ 125 w 184"/>
                <a:gd name="T47" fmla="*/ 61 h 153"/>
                <a:gd name="T48" fmla="*/ 100 w 184"/>
                <a:gd name="T49" fmla="*/ 46 h 153"/>
                <a:gd name="T50" fmla="*/ 74 w 184"/>
                <a:gd name="T51" fmla="*/ 33 h 153"/>
                <a:gd name="T52" fmla="*/ 38 w 184"/>
                <a:gd name="T53" fmla="*/ 19 h 153"/>
                <a:gd name="T54" fmla="*/ 2 w 184"/>
                <a:gd name="T55" fmla="*/ 6 h 153"/>
                <a:gd name="T56" fmla="*/ 0 w 184"/>
                <a:gd name="T57" fmla="*/ 5 h 153"/>
                <a:gd name="T58" fmla="*/ 0 w 184"/>
                <a:gd name="T59" fmla="*/ 3 h 153"/>
                <a:gd name="T60" fmla="*/ 0 w 184"/>
                <a:gd name="T61" fmla="*/ 2 h 153"/>
                <a:gd name="T62" fmla="*/ 1 w 184"/>
                <a:gd name="T63" fmla="*/ 0 h 153"/>
                <a:gd name="T64" fmla="*/ 2 w 184"/>
                <a:gd name="T6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3">
                  <a:moveTo>
                    <a:pt x="2" y="0"/>
                  </a:moveTo>
                  <a:lnTo>
                    <a:pt x="3" y="0"/>
                  </a:lnTo>
                  <a:lnTo>
                    <a:pt x="36" y="12"/>
                  </a:lnTo>
                  <a:lnTo>
                    <a:pt x="61" y="21"/>
                  </a:lnTo>
                  <a:lnTo>
                    <a:pt x="85" y="30"/>
                  </a:lnTo>
                  <a:lnTo>
                    <a:pt x="108" y="43"/>
                  </a:lnTo>
                  <a:lnTo>
                    <a:pt x="129" y="57"/>
                  </a:lnTo>
                  <a:lnTo>
                    <a:pt x="149" y="76"/>
                  </a:lnTo>
                  <a:lnTo>
                    <a:pt x="166" y="98"/>
                  </a:lnTo>
                  <a:lnTo>
                    <a:pt x="177" y="122"/>
                  </a:lnTo>
                  <a:lnTo>
                    <a:pt x="184" y="148"/>
                  </a:lnTo>
                  <a:lnTo>
                    <a:pt x="184" y="149"/>
                  </a:lnTo>
                  <a:lnTo>
                    <a:pt x="183" y="151"/>
                  </a:lnTo>
                  <a:lnTo>
                    <a:pt x="182" y="151"/>
                  </a:lnTo>
                  <a:lnTo>
                    <a:pt x="180" y="153"/>
                  </a:lnTo>
                  <a:lnTo>
                    <a:pt x="179" y="151"/>
                  </a:lnTo>
                  <a:lnTo>
                    <a:pt x="178" y="149"/>
                  </a:lnTo>
                  <a:lnTo>
                    <a:pt x="173" y="133"/>
                  </a:lnTo>
                  <a:lnTo>
                    <a:pt x="168" y="117"/>
                  </a:lnTo>
                  <a:lnTo>
                    <a:pt x="168" y="116"/>
                  </a:lnTo>
                  <a:lnTo>
                    <a:pt x="160" y="101"/>
                  </a:lnTo>
                  <a:lnTo>
                    <a:pt x="149" y="85"/>
                  </a:lnTo>
                  <a:lnTo>
                    <a:pt x="138" y="73"/>
                  </a:lnTo>
                  <a:lnTo>
                    <a:pt x="125" y="61"/>
                  </a:lnTo>
                  <a:lnTo>
                    <a:pt x="100" y="46"/>
                  </a:lnTo>
                  <a:lnTo>
                    <a:pt x="74" y="33"/>
                  </a:lnTo>
                  <a:lnTo>
                    <a:pt x="38" y="19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62"/>
            <p:cNvSpPr>
              <a:spLocks/>
            </p:cNvSpPr>
            <p:nvPr/>
          </p:nvSpPr>
          <p:spPr bwMode="auto">
            <a:xfrm>
              <a:off x="6773574" y="2441142"/>
              <a:ext cx="84138" cy="388938"/>
            </a:xfrm>
            <a:custGeom>
              <a:avLst/>
              <a:gdLst>
                <a:gd name="T0" fmla="*/ 50 w 53"/>
                <a:gd name="T1" fmla="*/ 0 h 245"/>
                <a:gd name="T2" fmla="*/ 51 w 53"/>
                <a:gd name="T3" fmla="*/ 0 h 245"/>
                <a:gd name="T4" fmla="*/ 52 w 53"/>
                <a:gd name="T5" fmla="*/ 1 h 245"/>
                <a:gd name="T6" fmla="*/ 53 w 53"/>
                <a:gd name="T7" fmla="*/ 2 h 245"/>
                <a:gd name="T8" fmla="*/ 53 w 53"/>
                <a:gd name="T9" fmla="*/ 3 h 245"/>
                <a:gd name="T10" fmla="*/ 45 w 53"/>
                <a:gd name="T11" fmla="*/ 20 h 245"/>
                <a:gd name="T12" fmla="*/ 34 w 53"/>
                <a:gd name="T13" fmla="*/ 34 h 245"/>
                <a:gd name="T14" fmla="*/ 23 w 53"/>
                <a:gd name="T15" fmla="*/ 48 h 245"/>
                <a:gd name="T16" fmla="*/ 17 w 53"/>
                <a:gd name="T17" fmla="*/ 57 h 245"/>
                <a:gd name="T18" fmla="*/ 12 w 53"/>
                <a:gd name="T19" fmla="*/ 66 h 245"/>
                <a:gd name="T20" fmla="*/ 10 w 53"/>
                <a:gd name="T21" fmla="*/ 74 h 245"/>
                <a:gd name="T22" fmla="*/ 8 w 53"/>
                <a:gd name="T23" fmla="*/ 80 h 245"/>
                <a:gd name="T24" fmla="*/ 7 w 53"/>
                <a:gd name="T25" fmla="*/ 99 h 245"/>
                <a:gd name="T26" fmla="*/ 9 w 53"/>
                <a:gd name="T27" fmla="*/ 117 h 245"/>
                <a:gd name="T28" fmla="*/ 16 w 53"/>
                <a:gd name="T29" fmla="*/ 148 h 245"/>
                <a:gd name="T30" fmla="*/ 25 w 53"/>
                <a:gd name="T31" fmla="*/ 179 h 245"/>
                <a:gd name="T32" fmla="*/ 36 w 53"/>
                <a:gd name="T33" fmla="*/ 210 h 245"/>
                <a:gd name="T34" fmla="*/ 47 w 53"/>
                <a:gd name="T35" fmla="*/ 241 h 245"/>
                <a:gd name="T36" fmla="*/ 47 w 53"/>
                <a:gd name="T37" fmla="*/ 243 h 245"/>
                <a:gd name="T38" fmla="*/ 46 w 53"/>
                <a:gd name="T39" fmla="*/ 244 h 245"/>
                <a:gd name="T40" fmla="*/ 45 w 53"/>
                <a:gd name="T41" fmla="*/ 245 h 245"/>
                <a:gd name="T42" fmla="*/ 43 w 53"/>
                <a:gd name="T43" fmla="*/ 245 h 245"/>
                <a:gd name="T44" fmla="*/ 42 w 53"/>
                <a:gd name="T45" fmla="*/ 244 h 245"/>
                <a:gd name="T46" fmla="*/ 41 w 53"/>
                <a:gd name="T47" fmla="*/ 243 h 245"/>
                <a:gd name="T48" fmla="*/ 29 w 53"/>
                <a:gd name="T49" fmla="*/ 208 h 245"/>
                <a:gd name="T50" fmla="*/ 16 w 53"/>
                <a:gd name="T51" fmla="*/ 174 h 245"/>
                <a:gd name="T52" fmla="*/ 6 w 53"/>
                <a:gd name="T53" fmla="*/ 139 h 245"/>
                <a:gd name="T54" fmla="*/ 2 w 53"/>
                <a:gd name="T55" fmla="*/ 117 h 245"/>
                <a:gd name="T56" fmla="*/ 0 w 53"/>
                <a:gd name="T57" fmla="*/ 95 h 245"/>
                <a:gd name="T58" fmla="*/ 2 w 53"/>
                <a:gd name="T59" fmla="*/ 74 h 245"/>
                <a:gd name="T60" fmla="*/ 8 w 53"/>
                <a:gd name="T61" fmla="*/ 59 h 245"/>
                <a:gd name="T62" fmla="*/ 14 w 53"/>
                <a:gd name="T63" fmla="*/ 47 h 245"/>
                <a:gd name="T64" fmla="*/ 24 w 53"/>
                <a:gd name="T65" fmla="*/ 36 h 245"/>
                <a:gd name="T66" fmla="*/ 33 w 53"/>
                <a:gd name="T67" fmla="*/ 24 h 245"/>
                <a:gd name="T68" fmla="*/ 33 w 53"/>
                <a:gd name="T69" fmla="*/ 25 h 245"/>
                <a:gd name="T70" fmla="*/ 40 w 53"/>
                <a:gd name="T71" fmla="*/ 16 h 245"/>
                <a:gd name="T72" fmla="*/ 44 w 53"/>
                <a:gd name="T73" fmla="*/ 5 h 245"/>
                <a:gd name="T74" fmla="*/ 46 w 53"/>
                <a:gd name="T75" fmla="*/ 2 h 245"/>
                <a:gd name="T76" fmla="*/ 47 w 53"/>
                <a:gd name="T77" fmla="*/ 1 h 245"/>
                <a:gd name="T78" fmla="*/ 49 w 53"/>
                <a:gd name="T79" fmla="*/ 0 h 245"/>
                <a:gd name="T80" fmla="*/ 50 w 53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245">
                  <a:moveTo>
                    <a:pt x="50" y="0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45" y="20"/>
                  </a:lnTo>
                  <a:lnTo>
                    <a:pt x="34" y="34"/>
                  </a:lnTo>
                  <a:lnTo>
                    <a:pt x="23" y="48"/>
                  </a:lnTo>
                  <a:lnTo>
                    <a:pt x="17" y="57"/>
                  </a:lnTo>
                  <a:lnTo>
                    <a:pt x="12" y="66"/>
                  </a:lnTo>
                  <a:lnTo>
                    <a:pt x="10" y="74"/>
                  </a:lnTo>
                  <a:lnTo>
                    <a:pt x="8" y="80"/>
                  </a:lnTo>
                  <a:lnTo>
                    <a:pt x="7" y="99"/>
                  </a:lnTo>
                  <a:lnTo>
                    <a:pt x="9" y="117"/>
                  </a:lnTo>
                  <a:lnTo>
                    <a:pt x="16" y="148"/>
                  </a:lnTo>
                  <a:lnTo>
                    <a:pt x="25" y="179"/>
                  </a:lnTo>
                  <a:lnTo>
                    <a:pt x="36" y="210"/>
                  </a:lnTo>
                  <a:lnTo>
                    <a:pt x="47" y="241"/>
                  </a:lnTo>
                  <a:lnTo>
                    <a:pt x="47" y="243"/>
                  </a:lnTo>
                  <a:lnTo>
                    <a:pt x="46" y="244"/>
                  </a:lnTo>
                  <a:lnTo>
                    <a:pt x="45" y="245"/>
                  </a:lnTo>
                  <a:lnTo>
                    <a:pt x="43" y="245"/>
                  </a:lnTo>
                  <a:lnTo>
                    <a:pt x="42" y="244"/>
                  </a:lnTo>
                  <a:lnTo>
                    <a:pt x="41" y="243"/>
                  </a:lnTo>
                  <a:lnTo>
                    <a:pt x="29" y="208"/>
                  </a:lnTo>
                  <a:lnTo>
                    <a:pt x="16" y="174"/>
                  </a:lnTo>
                  <a:lnTo>
                    <a:pt x="6" y="139"/>
                  </a:lnTo>
                  <a:lnTo>
                    <a:pt x="2" y="117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8" y="59"/>
                  </a:lnTo>
                  <a:lnTo>
                    <a:pt x="14" y="47"/>
                  </a:lnTo>
                  <a:lnTo>
                    <a:pt x="24" y="36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40" y="16"/>
                  </a:lnTo>
                  <a:lnTo>
                    <a:pt x="44" y="5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63"/>
            <p:cNvSpPr>
              <a:spLocks/>
            </p:cNvSpPr>
            <p:nvPr/>
          </p:nvSpPr>
          <p:spPr bwMode="auto">
            <a:xfrm>
              <a:off x="6816437" y="2471305"/>
              <a:ext cx="80963" cy="338138"/>
            </a:xfrm>
            <a:custGeom>
              <a:avLst/>
              <a:gdLst>
                <a:gd name="T0" fmla="*/ 48 w 51"/>
                <a:gd name="T1" fmla="*/ 0 h 213"/>
                <a:gd name="T2" fmla="*/ 49 w 51"/>
                <a:gd name="T3" fmla="*/ 0 h 213"/>
                <a:gd name="T4" fmla="*/ 50 w 51"/>
                <a:gd name="T5" fmla="*/ 1 h 213"/>
                <a:gd name="T6" fmla="*/ 51 w 51"/>
                <a:gd name="T7" fmla="*/ 2 h 213"/>
                <a:gd name="T8" fmla="*/ 50 w 51"/>
                <a:gd name="T9" fmla="*/ 3 h 213"/>
                <a:gd name="T10" fmla="*/ 50 w 51"/>
                <a:gd name="T11" fmla="*/ 5 h 213"/>
                <a:gd name="T12" fmla="*/ 48 w 51"/>
                <a:gd name="T13" fmla="*/ 6 h 213"/>
                <a:gd name="T14" fmla="*/ 45 w 51"/>
                <a:gd name="T15" fmla="*/ 7 h 213"/>
                <a:gd name="T16" fmla="*/ 40 w 51"/>
                <a:gd name="T17" fmla="*/ 10 h 213"/>
                <a:gd name="T18" fmla="*/ 36 w 51"/>
                <a:gd name="T19" fmla="*/ 13 h 213"/>
                <a:gd name="T20" fmla="*/ 36 w 51"/>
                <a:gd name="T21" fmla="*/ 13 h 213"/>
                <a:gd name="T22" fmla="*/ 36 w 51"/>
                <a:gd name="T23" fmla="*/ 13 h 213"/>
                <a:gd name="T24" fmla="*/ 36 w 51"/>
                <a:gd name="T25" fmla="*/ 13 h 213"/>
                <a:gd name="T26" fmla="*/ 36 w 51"/>
                <a:gd name="T27" fmla="*/ 13 h 213"/>
                <a:gd name="T28" fmla="*/ 36 w 51"/>
                <a:gd name="T29" fmla="*/ 13 h 213"/>
                <a:gd name="T30" fmla="*/ 29 w 51"/>
                <a:gd name="T31" fmla="*/ 18 h 213"/>
                <a:gd name="T32" fmla="*/ 23 w 51"/>
                <a:gd name="T33" fmla="*/ 26 h 213"/>
                <a:gd name="T34" fmla="*/ 11 w 51"/>
                <a:gd name="T35" fmla="*/ 47 h 213"/>
                <a:gd name="T36" fmla="*/ 7 w 51"/>
                <a:gd name="T37" fmla="*/ 55 h 213"/>
                <a:gd name="T38" fmla="*/ 6 w 51"/>
                <a:gd name="T39" fmla="*/ 63 h 213"/>
                <a:gd name="T40" fmla="*/ 6 w 51"/>
                <a:gd name="T41" fmla="*/ 74 h 213"/>
                <a:gd name="T42" fmla="*/ 6 w 51"/>
                <a:gd name="T43" fmla="*/ 84 h 213"/>
                <a:gd name="T44" fmla="*/ 13 w 51"/>
                <a:gd name="T45" fmla="*/ 114 h 213"/>
                <a:gd name="T46" fmla="*/ 22 w 51"/>
                <a:gd name="T47" fmla="*/ 143 h 213"/>
                <a:gd name="T48" fmla="*/ 33 w 51"/>
                <a:gd name="T49" fmla="*/ 170 h 213"/>
                <a:gd name="T50" fmla="*/ 33 w 51"/>
                <a:gd name="T51" fmla="*/ 170 h 213"/>
                <a:gd name="T52" fmla="*/ 50 w 51"/>
                <a:gd name="T53" fmla="*/ 208 h 213"/>
                <a:gd name="T54" fmla="*/ 50 w 51"/>
                <a:gd name="T55" fmla="*/ 210 h 213"/>
                <a:gd name="T56" fmla="*/ 49 w 51"/>
                <a:gd name="T57" fmla="*/ 211 h 213"/>
                <a:gd name="T58" fmla="*/ 48 w 51"/>
                <a:gd name="T59" fmla="*/ 212 h 213"/>
                <a:gd name="T60" fmla="*/ 47 w 51"/>
                <a:gd name="T61" fmla="*/ 213 h 213"/>
                <a:gd name="T62" fmla="*/ 45 w 51"/>
                <a:gd name="T63" fmla="*/ 212 h 213"/>
                <a:gd name="T64" fmla="*/ 44 w 51"/>
                <a:gd name="T65" fmla="*/ 211 h 213"/>
                <a:gd name="T66" fmla="*/ 26 w 51"/>
                <a:gd name="T67" fmla="*/ 172 h 213"/>
                <a:gd name="T68" fmla="*/ 12 w 51"/>
                <a:gd name="T69" fmla="*/ 134 h 213"/>
                <a:gd name="T70" fmla="*/ 2 w 51"/>
                <a:gd name="T71" fmla="*/ 93 h 213"/>
                <a:gd name="T72" fmla="*/ 0 w 51"/>
                <a:gd name="T73" fmla="*/ 73 h 213"/>
                <a:gd name="T74" fmla="*/ 1 w 51"/>
                <a:gd name="T75" fmla="*/ 56 h 213"/>
                <a:gd name="T76" fmla="*/ 8 w 51"/>
                <a:gd name="T77" fmla="*/ 37 h 213"/>
                <a:gd name="T78" fmla="*/ 15 w 51"/>
                <a:gd name="T79" fmla="*/ 25 h 213"/>
                <a:gd name="T80" fmla="*/ 24 w 51"/>
                <a:gd name="T81" fmla="*/ 14 h 213"/>
                <a:gd name="T82" fmla="*/ 35 w 51"/>
                <a:gd name="T83" fmla="*/ 5 h 213"/>
                <a:gd name="T84" fmla="*/ 47 w 51"/>
                <a:gd name="T85" fmla="*/ 0 h 213"/>
                <a:gd name="T86" fmla="*/ 48 w 51"/>
                <a:gd name="T8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213">
                  <a:moveTo>
                    <a:pt x="48" y="0"/>
                  </a:moveTo>
                  <a:lnTo>
                    <a:pt x="49" y="0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48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9" y="18"/>
                  </a:lnTo>
                  <a:lnTo>
                    <a:pt x="23" y="26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6" y="63"/>
                  </a:lnTo>
                  <a:lnTo>
                    <a:pt x="6" y="74"/>
                  </a:lnTo>
                  <a:lnTo>
                    <a:pt x="6" y="84"/>
                  </a:lnTo>
                  <a:lnTo>
                    <a:pt x="13" y="114"/>
                  </a:lnTo>
                  <a:lnTo>
                    <a:pt x="22" y="143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9" y="211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5" y="212"/>
                  </a:lnTo>
                  <a:lnTo>
                    <a:pt x="44" y="211"/>
                  </a:lnTo>
                  <a:lnTo>
                    <a:pt x="26" y="172"/>
                  </a:lnTo>
                  <a:lnTo>
                    <a:pt x="12" y="134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1" y="56"/>
                  </a:lnTo>
                  <a:lnTo>
                    <a:pt x="8" y="37"/>
                  </a:lnTo>
                  <a:lnTo>
                    <a:pt x="15" y="25"/>
                  </a:lnTo>
                  <a:lnTo>
                    <a:pt x="24" y="14"/>
                  </a:lnTo>
                  <a:lnTo>
                    <a:pt x="35" y="5"/>
                  </a:lnTo>
                  <a:lnTo>
                    <a:pt x="47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64"/>
            <p:cNvSpPr>
              <a:spLocks/>
            </p:cNvSpPr>
            <p:nvPr/>
          </p:nvSpPr>
          <p:spPr bwMode="auto">
            <a:xfrm>
              <a:off x="6829137" y="2793567"/>
              <a:ext cx="74613" cy="44450"/>
            </a:xfrm>
            <a:custGeom>
              <a:avLst/>
              <a:gdLst>
                <a:gd name="T0" fmla="*/ 43 w 47"/>
                <a:gd name="T1" fmla="*/ 0 h 28"/>
                <a:gd name="T2" fmla="*/ 45 w 47"/>
                <a:gd name="T3" fmla="*/ 0 h 28"/>
                <a:gd name="T4" fmla="*/ 45 w 47"/>
                <a:gd name="T5" fmla="*/ 2 h 28"/>
                <a:gd name="T6" fmla="*/ 47 w 47"/>
                <a:gd name="T7" fmla="*/ 3 h 28"/>
                <a:gd name="T8" fmla="*/ 45 w 47"/>
                <a:gd name="T9" fmla="*/ 6 h 28"/>
                <a:gd name="T10" fmla="*/ 44 w 47"/>
                <a:gd name="T11" fmla="*/ 7 h 28"/>
                <a:gd name="T12" fmla="*/ 40 w 47"/>
                <a:gd name="T13" fmla="*/ 8 h 28"/>
                <a:gd name="T14" fmla="*/ 22 w 47"/>
                <a:gd name="T15" fmla="*/ 17 h 28"/>
                <a:gd name="T16" fmla="*/ 5 w 47"/>
                <a:gd name="T17" fmla="*/ 28 h 28"/>
                <a:gd name="T18" fmla="*/ 4 w 47"/>
                <a:gd name="T19" fmla="*/ 28 h 28"/>
                <a:gd name="T20" fmla="*/ 1 w 47"/>
                <a:gd name="T21" fmla="*/ 28 h 28"/>
                <a:gd name="T22" fmla="*/ 0 w 47"/>
                <a:gd name="T23" fmla="*/ 27 h 28"/>
                <a:gd name="T24" fmla="*/ 0 w 47"/>
                <a:gd name="T25" fmla="*/ 24 h 28"/>
                <a:gd name="T26" fmla="*/ 0 w 47"/>
                <a:gd name="T27" fmla="*/ 23 h 28"/>
                <a:gd name="T28" fmla="*/ 1 w 47"/>
                <a:gd name="T29" fmla="*/ 21 h 28"/>
                <a:gd name="T30" fmla="*/ 21 w 47"/>
                <a:gd name="T31" fmla="*/ 10 h 28"/>
                <a:gd name="T32" fmla="*/ 42 w 47"/>
                <a:gd name="T33" fmla="*/ 0 h 28"/>
                <a:gd name="T34" fmla="*/ 43 w 47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8">
                  <a:moveTo>
                    <a:pt x="43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47" y="3"/>
                  </a:lnTo>
                  <a:lnTo>
                    <a:pt x="45" y="6"/>
                  </a:lnTo>
                  <a:lnTo>
                    <a:pt x="44" y="7"/>
                  </a:lnTo>
                  <a:lnTo>
                    <a:pt x="40" y="8"/>
                  </a:lnTo>
                  <a:lnTo>
                    <a:pt x="22" y="17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21" y="1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65"/>
            <p:cNvSpPr>
              <a:spLocks/>
            </p:cNvSpPr>
            <p:nvPr/>
          </p:nvSpPr>
          <p:spPr bwMode="auto">
            <a:xfrm>
              <a:off x="6833899" y="2814205"/>
              <a:ext cx="87313" cy="33338"/>
            </a:xfrm>
            <a:custGeom>
              <a:avLst/>
              <a:gdLst>
                <a:gd name="T0" fmla="*/ 51 w 55"/>
                <a:gd name="T1" fmla="*/ 0 h 21"/>
                <a:gd name="T2" fmla="*/ 52 w 55"/>
                <a:gd name="T3" fmla="*/ 0 h 21"/>
                <a:gd name="T4" fmla="*/ 53 w 55"/>
                <a:gd name="T5" fmla="*/ 1 h 21"/>
                <a:gd name="T6" fmla="*/ 55 w 55"/>
                <a:gd name="T7" fmla="*/ 4 h 21"/>
                <a:gd name="T8" fmla="*/ 55 w 55"/>
                <a:gd name="T9" fmla="*/ 5 h 21"/>
                <a:gd name="T10" fmla="*/ 52 w 55"/>
                <a:gd name="T11" fmla="*/ 7 h 21"/>
                <a:gd name="T12" fmla="*/ 37 w 55"/>
                <a:gd name="T13" fmla="*/ 15 h 21"/>
                <a:gd name="T14" fmla="*/ 19 w 55"/>
                <a:gd name="T15" fmla="*/ 20 h 21"/>
                <a:gd name="T16" fmla="*/ 2 w 55"/>
                <a:gd name="T17" fmla="*/ 21 h 21"/>
                <a:gd name="T18" fmla="*/ 0 w 55"/>
                <a:gd name="T19" fmla="*/ 21 h 21"/>
                <a:gd name="T20" fmla="*/ 0 w 55"/>
                <a:gd name="T21" fmla="*/ 19 h 21"/>
                <a:gd name="T22" fmla="*/ 0 w 55"/>
                <a:gd name="T23" fmla="*/ 18 h 21"/>
                <a:gd name="T24" fmla="*/ 0 w 55"/>
                <a:gd name="T25" fmla="*/ 16 h 21"/>
                <a:gd name="T26" fmla="*/ 2 w 55"/>
                <a:gd name="T27" fmla="*/ 16 h 21"/>
                <a:gd name="T28" fmla="*/ 3 w 55"/>
                <a:gd name="T29" fmla="*/ 15 h 21"/>
                <a:gd name="T30" fmla="*/ 3 w 55"/>
                <a:gd name="T31" fmla="*/ 15 h 21"/>
                <a:gd name="T32" fmla="*/ 8 w 55"/>
                <a:gd name="T33" fmla="*/ 16 h 21"/>
                <a:gd name="T34" fmla="*/ 14 w 55"/>
                <a:gd name="T35" fmla="*/ 15 h 21"/>
                <a:gd name="T36" fmla="*/ 23 w 55"/>
                <a:gd name="T37" fmla="*/ 12 h 21"/>
                <a:gd name="T38" fmla="*/ 31 w 55"/>
                <a:gd name="T39" fmla="*/ 10 h 21"/>
                <a:gd name="T40" fmla="*/ 49 w 55"/>
                <a:gd name="T41" fmla="*/ 0 h 21"/>
                <a:gd name="T42" fmla="*/ 51 w 55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21">
                  <a:moveTo>
                    <a:pt x="51" y="0"/>
                  </a:moveTo>
                  <a:lnTo>
                    <a:pt x="52" y="0"/>
                  </a:lnTo>
                  <a:lnTo>
                    <a:pt x="53" y="1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2" y="7"/>
                  </a:lnTo>
                  <a:lnTo>
                    <a:pt x="37" y="15"/>
                  </a:lnTo>
                  <a:lnTo>
                    <a:pt x="19" y="20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6"/>
                  </a:lnTo>
                  <a:lnTo>
                    <a:pt x="14" y="15"/>
                  </a:lnTo>
                  <a:lnTo>
                    <a:pt x="23" y="12"/>
                  </a:lnTo>
                  <a:lnTo>
                    <a:pt x="31" y="10"/>
                  </a:lnTo>
                  <a:lnTo>
                    <a:pt x="4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66"/>
            <p:cNvSpPr>
              <a:spLocks/>
            </p:cNvSpPr>
            <p:nvPr/>
          </p:nvSpPr>
          <p:spPr bwMode="auto">
            <a:xfrm>
              <a:off x="6825962" y="2838017"/>
              <a:ext cx="88900" cy="26988"/>
            </a:xfrm>
            <a:custGeom>
              <a:avLst/>
              <a:gdLst>
                <a:gd name="T0" fmla="*/ 53 w 56"/>
                <a:gd name="T1" fmla="*/ 0 h 17"/>
                <a:gd name="T2" fmla="*/ 55 w 56"/>
                <a:gd name="T3" fmla="*/ 1 h 17"/>
                <a:gd name="T4" fmla="*/ 56 w 56"/>
                <a:gd name="T5" fmla="*/ 2 h 17"/>
                <a:gd name="T6" fmla="*/ 56 w 56"/>
                <a:gd name="T7" fmla="*/ 3 h 17"/>
                <a:gd name="T8" fmla="*/ 56 w 56"/>
                <a:gd name="T9" fmla="*/ 5 h 17"/>
                <a:gd name="T10" fmla="*/ 55 w 56"/>
                <a:gd name="T11" fmla="*/ 6 h 17"/>
                <a:gd name="T12" fmla="*/ 42 w 56"/>
                <a:gd name="T13" fmla="*/ 13 h 17"/>
                <a:gd name="T14" fmla="*/ 30 w 56"/>
                <a:gd name="T15" fmla="*/ 16 h 17"/>
                <a:gd name="T16" fmla="*/ 18 w 56"/>
                <a:gd name="T17" fmla="*/ 17 h 17"/>
                <a:gd name="T18" fmla="*/ 3 w 56"/>
                <a:gd name="T19" fmla="*/ 14 h 17"/>
                <a:gd name="T20" fmla="*/ 1 w 56"/>
                <a:gd name="T21" fmla="*/ 13 h 17"/>
                <a:gd name="T22" fmla="*/ 0 w 56"/>
                <a:gd name="T23" fmla="*/ 11 h 17"/>
                <a:gd name="T24" fmla="*/ 1 w 56"/>
                <a:gd name="T25" fmla="*/ 10 h 17"/>
                <a:gd name="T26" fmla="*/ 1 w 56"/>
                <a:gd name="T27" fmla="*/ 7 h 17"/>
                <a:gd name="T28" fmla="*/ 2 w 56"/>
                <a:gd name="T29" fmla="*/ 7 h 17"/>
                <a:gd name="T30" fmla="*/ 5 w 56"/>
                <a:gd name="T31" fmla="*/ 7 h 17"/>
                <a:gd name="T32" fmla="*/ 12 w 56"/>
                <a:gd name="T33" fmla="*/ 10 h 17"/>
                <a:gd name="T34" fmla="*/ 20 w 56"/>
                <a:gd name="T35" fmla="*/ 11 h 17"/>
                <a:gd name="T36" fmla="*/ 24 w 56"/>
                <a:gd name="T37" fmla="*/ 12 h 17"/>
                <a:gd name="T38" fmla="*/ 28 w 56"/>
                <a:gd name="T39" fmla="*/ 11 h 17"/>
                <a:gd name="T40" fmla="*/ 32 w 56"/>
                <a:gd name="T41" fmla="*/ 11 h 17"/>
                <a:gd name="T42" fmla="*/ 36 w 56"/>
                <a:gd name="T43" fmla="*/ 8 h 17"/>
                <a:gd name="T44" fmla="*/ 44 w 56"/>
                <a:gd name="T45" fmla="*/ 5 h 17"/>
                <a:gd name="T46" fmla="*/ 52 w 56"/>
                <a:gd name="T47" fmla="*/ 1 h 17"/>
                <a:gd name="T48" fmla="*/ 53 w 56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7">
                  <a:moveTo>
                    <a:pt x="53" y="0"/>
                  </a:moveTo>
                  <a:lnTo>
                    <a:pt x="55" y="1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5" y="6"/>
                  </a:lnTo>
                  <a:lnTo>
                    <a:pt x="42" y="13"/>
                  </a:lnTo>
                  <a:lnTo>
                    <a:pt x="30" y="16"/>
                  </a:lnTo>
                  <a:lnTo>
                    <a:pt x="18" y="17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12" y="10"/>
                  </a:lnTo>
                  <a:lnTo>
                    <a:pt x="20" y="11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6" y="8"/>
                  </a:lnTo>
                  <a:lnTo>
                    <a:pt x="44" y="5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67"/>
            <p:cNvSpPr>
              <a:spLocks noEditPoints="1"/>
            </p:cNvSpPr>
            <p:nvPr/>
          </p:nvSpPr>
          <p:spPr bwMode="auto">
            <a:xfrm>
              <a:off x="6562437" y="2179205"/>
              <a:ext cx="319088" cy="250825"/>
            </a:xfrm>
            <a:custGeom>
              <a:avLst/>
              <a:gdLst>
                <a:gd name="T0" fmla="*/ 166 w 201"/>
                <a:gd name="T1" fmla="*/ 98 h 158"/>
                <a:gd name="T2" fmla="*/ 166 w 201"/>
                <a:gd name="T3" fmla="*/ 98 h 158"/>
                <a:gd name="T4" fmla="*/ 166 w 201"/>
                <a:gd name="T5" fmla="*/ 98 h 158"/>
                <a:gd name="T6" fmla="*/ 166 w 201"/>
                <a:gd name="T7" fmla="*/ 98 h 158"/>
                <a:gd name="T8" fmla="*/ 166 w 201"/>
                <a:gd name="T9" fmla="*/ 98 h 158"/>
                <a:gd name="T10" fmla="*/ 166 w 201"/>
                <a:gd name="T11" fmla="*/ 98 h 158"/>
                <a:gd name="T12" fmla="*/ 166 w 201"/>
                <a:gd name="T13" fmla="*/ 98 h 158"/>
                <a:gd name="T14" fmla="*/ 166 w 201"/>
                <a:gd name="T15" fmla="*/ 98 h 158"/>
                <a:gd name="T16" fmla="*/ 3 w 201"/>
                <a:gd name="T17" fmla="*/ 0 h 158"/>
                <a:gd name="T18" fmla="*/ 4 w 201"/>
                <a:gd name="T19" fmla="*/ 1 h 158"/>
                <a:gd name="T20" fmla="*/ 34 w 201"/>
                <a:gd name="T21" fmla="*/ 8 h 158"/>
                <a:gd name="T22" fmla="*/ 62 w 201"/>
                <a:gd name="T23" fmla="*/ 18 h 158"/>
                <a:gd name="T24" fmla="*/ 88 w 201"/>
                <a:gd name="T25" fmla="*/ 30 h 158"/>
                <a:gd name="T26" fmla="*/ 114 w 201"/>
                <a:gd name="T27" fmla="*/ 44 h 158"/>
                <a:gd name="T28" fmla="*/ 138 w 201"/>
                <a:gd name="T29" fmla="*/ 60 h 158"/>
                <a:gd name="T30" fmla="*/ 160 w 201"/>
                <a:gd name="T31" fmla="*/ 80 h 158"/>
                <a:gd name="T32" fmla="*/ 177 w 201"/>
                <a:gd name="T33" fmla="*/ 102 h 158"/>
                <a:gd name="T34" fmla="*/ 191 w 201"/>
                <a:gd name="T35" fmla="*/ 128 h 158"/>
                <a:gd name="T36" fmla="*/ 201 w 201"/>
                <a:gd name="T37" fmla="*/ 154 h 158"/>
                <a:gd name="T38" fmla="*/ 201 w 201"/>
                <a:gd name="T39" fmla="*/ 156 h 158"/>
                <a:gd name="T40" fmla="*/ 200 w 201"/>
                <a:gd name="T41" fmla="*/ 157 h 158"/>
                <a:gd name="T42" fmla="*/ 198 w 201"/>
                <a:gd name="T43" fmla="*/ 158 h 158"/>
                <a:gd name="T44" fmla="*/ 197 w 201"/>
                <a:gd name="T45" fmla="*/ 158 h 158"/>
                <a:gd name="T46" fmla="*/ 196 w 201"/>
                <a:gd name="T47" fmla="*/ 157 h 158"/>
                <a:gd name="T48" fmla="*/ 195 w 201"/>
                <a:gd name="T49" fmla="*/ 156 h 158"/>
                <a:gd name="T50" fmla="*/ 187 w 201"/>
                <a:gd name="T51" fmla="*/ 133 h 158"/>
                <a:gd name="T52" fmla="*/ 178 w 201"/>
                <a:gd name="T53" fmla="*/ 115 h 158"/>
                <a:gd name="T54" fmla="*/ 166 w 201"/>
                <a:gd name="T55" fmla="*/ 98 h 158"/>
                <a:gd name="T56" fmla="*/ 166 w 201"/>
                <a:gd name="T57" fmla="*/ 99 h 158"/>
                <a:gd name="T58" fmla="*/ 166 w 201"/>
                <a:gd name="T59" fmla="*/ 98 h 158"/>
                <a:gd name="T60" fmla="*/ 166 w 201"/>
                <a:gd name="T61" fmla="*/ 98 h 158"/>
                <a:gd name="T62" fmla="*/ 166 w 201"/>
                <a:gd name="T63" fmla="*/ 98 h 158"/>
                <a:gd name="T64" fmla="*/ 166 w 201"/>
                <a:gd name="T65" fmla="*/ 98 h 158"/>
                <a:gd name="T66" fmla="*/ 150 w 201"/>
                <a:gd name="T67" fmla="*/ 79 h 158"/>
                <a:gd name="T68" fmla="*/ 131 w 201"/>
                <a:gd name="T69" fmla="*/ 64 h 158"/>
                <a:gd name="T70" fmla="*/ 101 w 201"/>
                <a:gd name="T71" fmla="*/ 44 h 158"/>
                <a:gd name="T72" fmla="*/ 69 w 201"/>
                <a:gd name="T73" fmla="*/ 29 h 158"/>
                <a:gd name="T74" fmla="*/ 69 w 201"/>
                <a:gd name="T75" fmla="*/ 29 h 158"/>
                <a:gd name="T76" fmla="*/ 36 w 201"/>
                <a:gd name="T77" fmla="*/ 16 h 158"/>
                <a:gd name="T78" fmla="*/ 3 w 201"/>
                <a:gd name="T79" fmla="*/ 7 h 158"/>
                <a:gd name="T80" fmla="*/ 1 w 201"/>
                <a:gd name="T81" fmla="*/ 7 h 158"/>
                <a:gd name="T82" fmla="*/ 0 w 201"/>
                <a:gd name="T83" fmla="*/ 5 h 158"/>
                <a:gd name="T84" fmla="*/ 0 w 201"/>
                <a:gd name="T85" fmla="*/ 3 h 158"/>
                <a:gd name="T86" fmla="*/ 1 w 201"/>
                <a:gd name="T87" fmla="*/ 2 h 158"/>
                <a:gd name="T88" fmla="*/ 2 w 201"/>
                <a:gd name="T89" fmla="*/ 1 h 158"/>
                <a:gd name="T90" fmla="*/ 3 w 201"/>
                <a:gd name="T9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58">
                  <a:moveTo>
                    <a:pt x="166" y="98"/>
                  </a:moveTo>
                  <a:lnTo>
                    <a:pt x="166" y="98"/>
                  </a:lnTo>
                  <a:lnTo>
                    <a:pt x="166" y="98"/>
                  </a:lnTo>
                  <a:lnTo>
                    <a:pt x="166" y="98"/>
                  </a:lnTo>
                  <a:close/>
                  <a:moveTo>
                    <a:pt x="166" y="98"/>
                  </a:moveTo>
                  <a:lnTo>
                    <a:pt x="166" y="98"/>
                  </a:lnTo>
                  <a:lnTo>
                    <a:pt x="166" y="98"/>
                  </a:lnTo>
                  <a:lnTo>
                    <a:pt x="166" y="98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34" y="8"/>
                  </a:lnTo>
                  <a:lnTo>
                    <a:pt x="62" y="18"/>
                  </a:lnTo>
                  <a:lnTo>
                    <a:pt x="88" y="30"/>
                  </a:lnTo>
                  <a:lnTo>
                    <a:pt x="114" y="44"/>
                  </a:lnTo>
                  <a:lnTo>
                    <a:pt x="138" y="60"/>
                  </a:lnTo>
                  <a:lnTo>
                    <a:pt x="160" y="80"/>
                  </a:lnTo>
                  <a:lnTo>
                    <a:pt x="177" y="102"/>
                  </a:lnTo>
                  <a:lnTo>
                    <a:pt x="191" y="128"/>
                  </a:lnTo>
                  <a:lnTo>
                    <a:pt x="201" y="154"/>
                  </a:lnTo>
                  <a:lnTo>
                    <a:pt x="201" y="156"/>
                  </a:lnTo>
                  <a:lnTo>
                    <a:pt x="200" y="157"/>
                  </a:lnTo>
                  <a:lnTo>
                    <a:pt x="198" y="158"/>
                  </a:lnTo>
                  <a:lnTo>
                    <a:pt x="197" y="158"/>
                  </a:lnTo>
                  <a:lnTo>
                    <a:pt x="196" y="157"/>
                  </a:lnTo>
                  <a:lnTo>
                    <a:pt x="195" y="156"/>
                  </a:lnTo>
                  <a:lnTo>
                    <a:pt x="187" y="133"/>
                  </a:lnTo>
                  <a:lnTo>
                    <a:pt x="178" y="115"/>
                  </a:lnTo>
                  <a:lnTo>
                    <a:pt x="166" y="98"/>
                  </a:lnTo>
                  <a:lnTo>
                    <a:pt x="166" y="99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50" y="79"/>
                  </a:lnTo>
                  <a:lnTo>
                    <a:pt x="131" y="64"/>
                  </a:lnTo>
                  <a:lnTo>
                    <a:pt x="101" y="44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36" y="1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68"/>
            <p:cNvSpPr>
              <a:spLocks/>
            </p:cNvSpPr>
            <p:nvPr/>
          </p:nvSpPr>
          <p:spPr bwMode="auto">
            <a:xfrm>
              <a:off x="6659274" y="1922030"/>
              <a:ext cx="204788" cy="147638"/>
            </a:xfrm>
            <a:custGeom>
              <a:avLst/>
              <a:gdLst>
                <a:gd name="T0" fmla="*/ 3 w 129"/>
                <a:gd name="T1" fmla="*/ 0 h 93"/>
                <a:gd name="T2" fmla="*/ 4 w 129"/>
                <a:gd name="T3" fmla="*/ 1 h 93"/>
                <a:gd name="T4" fmla="*/ 12 w 129"/>
                <a:gd name="T5" fmla="*/ 5 h 93"/>
                <a:gd name="T6" fmla="*/ 42 w 129"/>
                <a:gd name="T7" fmla="*/ 23 h 93"/>
                <a:gd name="T8" fmla="*/ 73 w 129"/>
                <a:gd name="T9" fmla="*/ 42 h 93"/>
                <a:gd name="T10" fmla="*/ 102 w 129"/>
                <a:gd name="T11" fmla="*/ 64 h 93"/>
                <a:gd name="T12" fmla="*/ 128 w 129"/>
                <a:gd name="T13" fmla="*/ 87 h 93"/>
                <a:gd name="T14" fmla="*/ 129 w 129"/>
                <a:gd name="T15" fmla="*/ 89 h 93"/>
                <a:gd name="T16" fmla="*/ 129 w 129"/>
                <a:gd name="T17" fmla="*/ 90 h 93"/>
                <a:gd name="T18" fmla="*/ 128 w 129"/>
                <a:gd name="T19" fmla="*/ 92 h 93"/>
                <a:gd name="T20" fmla="*/ 127 w 129"/>
                <a:gd name="T21" fmla="*/ 93 h 93"/>
                <a:gd name="T22" fmla="*/ 126 w 129"/>
                <a:gd name="T23" fmla="*/ 93 h 93"/>
                <a:gd name="T24" fmla="*/ 124 w 129"/>
                <a:gd name="T25" fmla="*/ 93 h 93"/>
                <a:gd name="T26" fmla="*/ 94 w 129"/>
                <a:gd name="T27" fmla="*/ 66 h 93"/>
                <a:gd name="T28" fmla="*/ 64 w 129"/>
                <a:gd name="T29" fmla="*/ 45 h 93"/>
                <a:gd name="T30" fmla="*/ 34 w 129"/>
                <a:gd name="T31" fmla="*/ 26 h 93"/>
                <a:gd name="T32" fmla="*/ 1 w 129"/>
                <a:gd name="T33" fmla="*/ 7 h 93"/>
                <a:gd name="T34" fmla="*/ 0 w 129"/>
                <a:gd name="T35" fmla="*/ 6 h 93"/>
                <a:gd name="T36" fmla="*/ 0 w 129"/>
                <a:gd name="T37" fmla="*/ 4 h 93"/>
                <a:gd name="T38" fmla="*/ 0 w 129"/>
                <a:gd name="T39" fmla="*/ 2 h 93"/>
                <a:gd name="T40" fmla="*/ 1 w 129"/>
                <a:gd name="T41" fmla="*/ 1 h 93"/>
                <a:gd name="T42" fmla="*/ 3 w 129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3">
                  <a:moveTo>
                    <a:pt x="3" y="0"/>
                  </a:moveTo>
                  <a:lnTo>
                    <a:pt x="4" y="1"/>
                  </a:lnTo>
                  <a:lnTo>
                    <a:pt x="12" y="5"/>
                  </a:lnTo>
                  <a:lnTo>
                    <a:pt x="42" y="23"/>
                  </a:lnTo>
                  <a:lnTo>
                    <a:pt x="73" y="42"/>
                  </a:lnTo>
                  <a:lnTo>
                    <a:pt x="102" y="64"/>
                  </a:lnTo>
                  <a:lnTo>
                    <a:pt x="128" y="87"/>
                  </a:lnTo>
                  <a:lnTo>
                    <a:pt x="129" y="89"/>
                  </a:lnTo>
                  <a:lnTo>
                    <a:pt x="129" y="90"/>
                  </a:lnTo>
                  <a:lnTo>
                    <a:pt x="128" y="92"/>
                  </a:lnTo>
                  <a:lnTo>
                    <a:pt x="127" y="93"/>
                  </a:lnTo>
                  <a:lnTo>
                    <a:pt x="126" y="93"/>
                  </a:lnTo>
                  <a:lnTo>
                    <a:pt x="124" y="93"/>
                  </a:lnTo>
                  <a:lnTo>
                    <a:pt x="94" y="66"/>
                  </a:lnTo>
                  <a:lnTo>
                    <a:pt x="64" y="45"/>
                  </a:lnTo>
                  <a:lnTo>
                    <a:pt x="34" y="26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69"/>
            <p:cNvSpPr>
              <a:spLocks/>
            </p:cNvSpPr>
            <p:nvPr/>
          </p:nvSpPr>
          <p:spPr bwMode="auto">
            <a:xfrm>
              <a:off x="6927562" y="3123767"/>
              <a:ext cx="100013" cy="44450"/>
            </a:xfrm>
            <a:custGeom>
              <a:avLst/>
              <a:gdLst>
                <a:gd name="T0" fmla="*/ 59 w 63"/>
                <a:gd name="T1" fmla="*/ 0 h 28"/>
                <a:gd name="T2" fmla="*/ 62 w 63"/>
                <a:gd name="T3" fmla="*/ 0 h 28"/>
                <a:gd name="T4" fmla="*/ 63 w 63"/>
                <a:gd name="T5" fmla="*/ 1 h 28"/>
                <a:gd name="T6" fmla="*/ 63 w 63"/>
                <a:gd name="T7" fmla="*/ 3 h 28"/>
                <a:gd name="T8" fmla="*/ 63 w 63"/>
                <a:gd name="T9" fmla="*/ 6 h 28"/>
                <a:gd name="T10" fmla="*/ 56 w 63"/>
                <a:gd name="T11" fmla="*/ 14 h 28"/>
                <a:gd name="T12" fmla="*/ 48 w 63"/>
                <a:gd name="T13" fmla="*/ 21 h 28"/>
                <a:gd name="T14" fmla="*/ 37 w 63"/>
                <a:gd name="T15" fmla="*/ 25 h 28"/>
                <a:gd name="T16" fmla="*/ 26 w 63"/>
                <a:gd name="T17" fmla="*/ 28 h 28"/>
                <a:gd name="T18" fmla="*/ 15 w 63"/>
                <a:gd name="T19" fmla="*/ 28 h 28"/>
                <a:gd name="T20" fmla="*/ 13 w 63"/>
                <a:gd name="T21" fmla="*/ 26 h 28"/>
                <a:gd name="T22" fmla="*/ 12 w 63"/>
                <a:gd name="T23" fmla="*/ 25 h 28"/>
                <a:gd name="T24" fmla="*/ 12 w 63"/>
                <a:gd name="T25" fmla="*/ 23 h 28"/>
                <a:gd name="T26" fmla="*/ 2 w 63"/>
                <a:gd name="T27" fmla="*/ 22 h 28"/>
                <a:gd name="T28" fmla="*/ 1 w 63"/>
                <a:gd name="T29" fmla="*/ 21 h 28"/>
                <a:gd name="T30" fmla="*/ 0 w 63"/>
                <a:gd name="T31" fmla="*/ 20 h 28"/>
                <a:gd name="T32" fmla="*/ 0 w 63"/>
                <a:gd name="T33" fmla="*/ 18 h 28"/>
                <a:gd name="T34" fmla="*/ 1 w 63"/>
                <a:gd name="T35" fmla="*/ 17 h 28"/>
                <a:gd name="T36" fmla="*/ 2 w 63"/>
                <a:gd name="T37" fmla="*/ 15 h 28"/>
                <a:gd name="T38" fmla="*/ 4 w 63"/>
                <a:gd name="T39" fmla="*/ 15 h 28"/>
                <a:gd name="T40" fmla="*/ 15 w 63"/>
                <a:gd name="T41" fmla="*/ 18 h 28"/>
                <a:gd name="T42" fmla="*/ 22 w 63"/>
                <a:gd name="T43" fmla="*/ 18 h 28"/>
                <a:gd name="T44" fmla="*/ 30 w 63"/>
                <a:gd name="T45" fmla="*/ 18 h 28"/>
                <a:gd name="T46" fmla="*/ 35 w 63"/>
                <a:gd name="T47" fmla="*/ 17 h 28"/>
                <a:gd name="T48" fmla="*/ 40 w 63"/>
                <a:gd name="T49" fmla="*/ 14 h 28"/>
                <a:gd name="T50" fmla="*/ 46 w 63"/>
                <a:gd name="T51" fmla="*/ 12 h 28"/>
                <a:gd name="T52" fmla="*/ 51 w 63"/>
                <a:gd name="T53" fmla="*/ 8 h 28"/>
                <a:gd name="T54" fmla="*/ 53 w 63"/>
                <a:gd name="T55" fmla="*/ 7 h 28"/>
                <a:gd name="T56" fmla="*/ 54 w 63"/>
                <a:gd name="T57" fmla="*/ 7 h 28"/>
                <a:gd name="T58" fmla="*/ 55 w 63"/>
                <a:gd name="T59" fmla="*/ 7 h 28"/>
                <a:gd name="T60" fmla="*/ 57 w 63"/>
                <a:gd name="T61" fmla="*/ 1 h 28"/>
                <a:gd name="T62" fmla="*/ 58 w 63"/>
                <a:gd name="T63" fmla="*/ 0 h 28"/>
                <a:gd name="T64" fmla="*/ 59 w 63"/>
                <a:gd name="T6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28">
                  <a:moveTo>
                    <a:pt x="59" y="0"/>
                  </a:moveTo>
                  <a:lnTo>
                    <a:pt x="62" y="0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56" y="14"/>
                  </a:lnTo>
                  <a:lnTo>
                    <a:pt x="48" y="21"/>
                  </a:lnTo>
                  <a:lnTo>
                    <a:pt x="37" y="25"/>
                  </a:lnTo>
                  <a:lnTo>
                    <a:pt x="26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30" y="18"/>
                  </a:lnTo>
                  <a:lnTo>
                    <a:pt x="35" y="17"/>
                  </a:lnTo>
                  <a:lnTo>
                    <a:pt x="40" y="14"/>
                  </a:lnTo>
                  <a:lnTo>
                    <a:pt x="46" y="12"/>
                  </a:lnTo>
                  <a:lnTo>
                    <a:pt x="51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70"/>
            <p:cNvSpPr>
              <a:spLocks/>
            </p:cNvSpPr>
            <p:nvPr/>
          </p:nvSpPr>
          <p:spPr bwMode="auto">
            <a:xfrm>
              <a:off x="6910099" y="2826905"/>
              <a:ext cx="111125" cy="325438"/>
            </a:xfrm>
            <a:custGeom>
              <a:avLst/>
              <a:gdLst>
                <a:gd name="T0" fmla="*/ 3 w 70"/>
                <a:gd name="T1" fmla="*/ 0 h 205"/>
                <a:gd name="T2" fmla="*/ 4 w 70"/>
                <a:gd name="T3" fmla="*/ 1 h 205"/>
                <a:gd name="T4" fmla="*/ 7 w 70"/>
                <a:gd name="T5" fmla="*/ 1 h 205"/>
                <a:gd name="T6" fmla="*/ 7 w 70"/>
                <a:gd name="T7" fmla="*/ 2 h 205"/>
                <a:gd name="T8" fmla="*/ 25 w 70"/>
                <a:gd name="T9" fmla="*/ 48 h 205"/>
                <a:gd name="T10" fmla="*/ 43 w 70"/>
                <a:gd name="T11" fmla="*/ 98 h 205"/>
                <a:gd name="T12" fmla="*/ 58 w 70"/>
                <a:gd name="T13" fmla="*/ 150 h 205"/>
                <a:gd name="T14" fmla="*/ 70 w 70"/>
                <a:gd name="T15" fmla="*/ 201 h 205"/>
                <a:gd name="T16" fmla="*/ 70 w 70"/>
                <a:gd name="T17" fmla="*/ 202 h 205"/>
                <a:gd name="T18" fmla="*/ 69 w 70"/>
                <a:gd name="T19" fmla="*/ 205 h 205"/>
                <a:gd name="T20" fmla="*/ 68 w 70"/>
                <a:gd name="T21" fmla="*/ 205 h 205"/>
                <a:gd name="T22" fmla="*/ 66 w 70"/>
                <a:gd name="T23" fmla="*/ 205 h 205"/>
                <a:gd name="T24" fmla="*/ 65 w 70"/>
                <a:gd name="T25" fmla="*/ 205 h 205"/>
                <a:gd name="T26" fmla="*/ 64 w 70"/>
                <a:gd name="T27" fmla="*/ 202 h 205"/>
                <a:gd name="T28" fmla="*/ 53 w 70"/>
                <a:gd name="T29" fmla="*/ 155 h 205"/>
                <a:gd name="T30" fmla="*/ 37 w 70"/>
                <a:gd name="T31" fmla="*/ 105 h 205"/>
                <a:gd name="T32" fmla="*/ 20 w 70"/>
                <a:gd name="T33" fmla="*/ 54 h 205"/>
                <a:gd name="T34" fmla="*/ 0 w 70"/>
                <a:gd name="T35" fmla="*/ 4 h 205"/>
                <a:gd name="T36" fmla="*/ 0 w 70"/>
                <a:gd name="T37" fmla="*/ 3 h 205"/>
                <a:gd name="T38" fmla="*/ 1 w 70"/>
                <a:gd name="T39" fmla="*/ 1 h 205"/>
                <a:gd name="T40" fmla="*/ 2 w 70"/>
                <a:gd name="T41" fmla="*/ 1 h 205"/>
                <a:gd name="T42" fmla="*/ 3 w 70"/>
                <a:gd name="T4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205">
                  <a:moveTo>
                    <a:pt x="3" y="0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25" y="48"/>
                  </a:lnTo>
                  <a:lnTo>
                    <a:pt x="43" y="98"/>
                  </a:lnTo>
                  <a:lnTo>
                    <a:pt x="58" y="150"/>
                  </a:lnTo>
                  <a:lnTo>
                    <a:pt x="70" y="201"/>
                  </a:lnTo>
                  <a:lnTo>
                    <a:pt x="70" y="202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5" y="205"/>
                  </a:lnTo>
                  <a:lnTo>
                    <a:pt x="64" y="202"/>
                  </a:lnTo>
                  <a:lnTo>
                    <a:pt x="53" y="155"/>
                  </a:lnTo>
                  <a:lnTo>
                    <a:pt x="37" y="105"/>
                  </a:lnTo>
                  <a:lnTo>
                    <a:pt x="20" y="5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1"/>
            <p:cNvSpPr>
              <a:spLocks/>
            </p:cNvSpPr>
            <p:nvPr/>
          </p:nvSpPr>
          <p:spPr bwMode="auto">
            <a:xfrm>
              <a:off x="6827549" y="2849130"/>
              <a:ext cx="11113" cy="11113"/>
            </a:xfrm>
            <a:custGeom>
              <a:avLst/>
              <a:gdLst>
                <a:gd name="T0" fmla="*/ 4 w 7"/>
                <a:gd name="T1" fmla="*/ 0 h 7"/>
                <a:gd name="T2" fmla="*/ 6 w 7"/>
                <a:gd name="T3" fmla="*/ 0 h 7"/>
                <a:gd name="T4" fmla="*/ 7 w 7"/>
                <a:gd name="T5" fmla="*/ 1 h 7"/>
                <a:gd name="T6" fmla="*/ 7 w 7"/>
                <a:gd name="T7" fmla="*/ 4 h 7"/>
                <a:gd name="T8" fmla="*/ 7 w 7"/>
                <a:gd name="T9" fmla="*/ 5 h 7"/>
                <a:gd name="T10" fmla="*/ 6 w 7"/>
                <a:gd name="T11" fmla="*/ 6 h 7"/>
                <a:gd name="T12" fmla="*/ 4 w 7"/>
                <a:gd name="T13" fmla="*/ 7 h 7"/>
                <a:gd name="T14" fmla="*/ 1 w 7"/>
                <a:gd name="T15" fmla="*/ 6 h 7"/>
                <a:gd name="T16" fmla="*/ 0 w 7"/>
                <a:gd name="T17" fmla="*/ 5 h 7"/>
                <a:gd name="T18" fmla="*/ 0 w 7"/>
                <a:gd name="T19" fmla="*/ 4 h 7"/>
                <a:gd name="T20" fmla="*/ 0 w 7"/>
                <a:gd name="T21" fmla="*/ 1 h 7"/>
                <a:gd name="T22" fmla="*/ 1 w 7"/>
                <a:gd name="T23" fmla="*/ 0 h 7"/>
                <a:gd name="T24" fmla="*/ 4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72"/>
            <p:cNvSpPr>
              <a:spLocks/>
            </p:cNvSpPr>
            <p:nvPr/>
          </p:nvSpPr>
          <p:spPr bwMode="auto">
            <a:xfrm>
              <a:off x="6827549" y="2847542"/>
              <a:ext cx="26988" cy="58738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5 w 17"/>
                <a:gd name="T7" fmla="*/ 17 h 37"/>
                <a:gd name="T8" fmla="*/ 17 w 17"/>
                <a:gd name="T9" fmla="*/ 33 h 37"/>
                <a:gd name="T10" fmla="*/ 16 w 17"/>
                <a:gd name="T11" fmla="*/ 34 h 37"/>
                <a:gd name="T12" fmla="*/ 15 w 17"/>
                <a:gd name="T13" fmla="*/ 35 h 37"/>
                <a:gd name="T14" fmla="*/ 13 w 17"/>
                <a:gd name="T15" fmla="*/ 37 h 37"/>
                <a:gd name="T16" fmla="*/ 11 w 17"/>
                <a:gd name="T17" fmla="*/ 35 h 37"/>
                <a:gd name="T18" fmla="*/ 10 w 17"/>
                <a:gd name="T19" fmla="*/ 34 h 37"/>
                <a:gd name="T20" fmla="*/ 10 w 17"/>
                <a:gd name="T21" fmla="*/ 33 h 37"/>
                <a:gd name="T22" fmla="*/ 10 w 17"/>
                <a:gd name="T23" fmla="*/ 24 h 37"/>
                <a:gd name="T24" fmla="*/ 9 w 17"/>
                <a:gd name="T25" fmla="*/ 20 h 37"/>
                <a:gd name="T26" fmla="*/ 7 w 17"/>
                <a:gd name="T27" fmla="*/ 16 h 37"/>
                <a:gd name="T28" fmla="*/ 5 w 17"/>
                <a:gd name="T29" fmla="*/ 10 h 37"/>
                <a:gd name="T30" fmla="*/ 1 w 17"/>
                <a:gd name="T31" fmla="*/ 6 h 37"/>
                <a:gd name="T32" fmla="*/ 0 w 17"/>
                <a:gd name="T33" fmla="*/ 4 h 37"/>
                <a:gd name="T34" fmla="*/ 1 w 17"/>
                <a:gd name="T35" fmla="*/ 1 h 37"/>
                <a:gd name="T36" fmla="*/ 2 w 17"/>
                <a:gd name="T37" fmla="*/ 0 h 37"/>
                <a:gd name="T38" fmla="*/ 5 w 17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5" y="17"/>
                  </a:lnTo>
                  <a:lnTo>
                    <a:pt x="17" y="33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3" y="37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24"/>
                  </a:lnTo>
                  <a:lnTo>
                    <a:pt x="9" y="20"/>
                  </a:lnTo>
                  <a:lnTo>
                    <a:pt x="7" y="16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73"/>
            <p:cNvSpPr>
              <a:spLocks/>
            </p:cNvSpPr>
            <p:nvPr/>
          </p:nvSpPr>
          <p:spPr bwMode="auto">
            <a:xfrm>
              <a:off x="6930737" y="3145992"/>
              <a:ext cx="34925" cy="150813"/>
            </a:xfrm>
            <a:custGeom>
              <a:avLst/>
              <a:gdLst>
                <a:gd name="T0" fmla="*/ 3 w 22"/>
                <a:gd name="T1" fmla="*/ 0 h 95"/>
                <a:gd name="T2" fmla="*/ 6 w 22"/>
                <a:gd name="T3" fmla="*/ 1 h 95"/>
                <a:gd name="T4" fmla="*/ 7 w 22"/>
                <a:gd name="T5" fmla="*/ 3 h 95"/>
                <a:gd name="T6" fmla="*/ 14 w 22"/>
                <a:gd name="T7" fmla="*/ 19 h 95"/>
                <a:gd name="T8" fmla="*/ 19 w 22"/>
                <a:gd name="T9" fmla="*/ 37 h 95"/>
                <a:gd name="T10" fmla="*/ 20 w 22"/>
                <a:gd name="T11" fmla="*/ 55 h 95"/>
                <a:gd name="T12" fmla="*/ 21 w 22"/>
                <a:gd name="T13" fmla="*/ 74 h 95"/>
                <a:gd name="T14" fmla="*/ 22 w 22"/>
                <a:gd name="T15" fmla="*/ 93 h 95"/>
                <a:gd name="T16" fmla="*/ 22 w 22"/>
                <a:gd name="T17" fmla="*/ 94 h 95"/>
                <a:gd name="T18" fmla="*/ 21 w 22"/>
                <a:gd name="T19" fmla="*/ 95 h 95"/>
                <a:gd name="T20" fmla="*/ 19 w 22"/>
                <a:gd name="T21" fmla="*/ 95 h 95"/>
                <a:gd name="T22" fmla="*/ 18 w 22"/>
                <a:gd name="T23" fmla="*/ 95 h 95"/>
                <a:gd name="T24" fmla="*/ 16 w 22"/>
                <a:gd name="T25" fmla="*/ 94 h 95"/>
                <a:gd name="T26" fmla="*/ 16 w 22"/>
                <a:gd name="T27" fmla="*/ 93 h 95"/>
                <a:gd name="T28" fmla="*/ 14 w 22"/>
                <a:gd name="T29" fmla="*/ 65 h 95"/>
                <a:gd name="T30" fmla="*/ 13 w 22"/>
                <a:gd name="T31" fmla="*/ 38 h 95"/>
                <a:gd name="T32" fmla="*/ 8 w 22"/>
                <a:gd name="T33" fmla="*/ 18 h 95"/>
                <a:gd name="T34" fmla="*/ 5 w 22"/>
                <a:gd name="T35" fmla="*/ 11 h 95"/>
                <a:gd name="T36" fmla="*/ 0 w 22"/>
                <a:gd name="T37" fmla="*/ 6 h 95"/>
                <a:gd name="T38" fmla="*/ 0 w 22"/>
                <a:gd name="T39" fmla="*/ 4 h 95"/>
                <a:gd name="T40" fmla="*/ 0 w 22"/>
                <a:gd name="T41" fmla="*/ 3 h 95"/>
                <a:gd name="T42" fmla="*/ 2 w 22"/>
                <a:gd name="T43" fmla="*/ 1 h 95"/>
                <a:gd name="T44" fmla="*/ 3 w 22"/>
                <a:gd name="T4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95">
                  <a:moveTo>
                    <a:pt x="3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14" y="19"/>
                  </a:lnTo>
                  <a:lnTo>
                    <a:pt x="19" y="37"/>
                  </a:lnTo>
                  <a:lnTo>
                    <a:pt x="20" y="55"/>
                  </a:lnTo>
                  <a:lnTo>
                    <a:pt x="21" y="74"/>
                  </a:lnTo>
                  <a:lnTo>
                    <a:pt x="22" y="93"/>
                  </a:lnTo>
                  <a:lnTo>
                    <a:pt x="22" y="94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8" y="95"/>
                  </a:lnTo>
                  <a:lnTo>
                    <a:pt x="16" y="94"/>
                  </a:lnTo>
                  <a:lnTo>
                    <a:pt x="16" y="93"/>
                  </a:lnTo>
                  <a:lnTo>
                    <a:pt x="14" y="65"/>
                  </a:lnTo>
                  <a:lnTo>
                    <a:pt x="13" y="38"/>
                  </a:lnTo>
                  <a:lnTo>
                    <a:pt x="8" y="18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74"/>
            <p:cNvSpPr>
              <a:spLocks/>
            </p:cNvSpPr>
            <p:nvPr/>
          </p:nvSpPr>
          <p:spPr bwMode="auto">
            <a:xfrm>
              <a:off x="7013287" y="3123767"/>
              <a:ext cx="434975" cy="917575"/>
            </a:xfrm>
            <a:custGeom>
              <a:avLst/>
              <a:gdLst>
                <a:gd name="T0" fmla="*/ 4 w 274"/>
                <a:gd name="T1" fmla="*/ 0 h 578"/>
                <a:gd name="T2" fmla="*/ 5 w 274"/>
                <a:gd name="T3" fmla="*/ 0 h 578"/>
                <a:gd name="T4" fmla="*/ 6 w 274"/>
                <a:gd name="T5" fmla="*/ 1 h 578"/>
                <a:gd name="T6" fmla="*/ 6 w 274"/>
                <a:gd name="T7" fmla="*/ 2 h 578"/>
                <a:gd name="T8" fmla="*/ 19 w 274"/>
                <a:gd name="T9" fmla="*/ 44 h 578"/>
                <a:gd name="T10" fmla="*/ 35 w 274"/>
                <a:gd name="T11" fmla="*/ 85 h 578"/>
                <a:gd name="T12" fmla="*/ 35 w 274"/>
                <a:gd name="T13" fmla="*/ 85 h 578"/>
                <a:gd name="T14" fmla="*/ 60 w 274"/>
                <a:gd name="T15" fmla="*/ 149 h 578"/>
                <a:gd name="T16" fmla="*/ 85 w 274"/>
                <a:gd name="T17" fmla="*/ 213 h 578"/>
                <a:gd name="T18" fmla="*/ 110 w 274"/>
                <a:gd name="T19" fmla="*/ 277 h 578"/>
                <a:gd name="T20" fmla="*/ 123 w 274"/>
                <a:gd name="T21" fmla="*/ 308 h 578"/>
                <a:gd name="T22" fmla="*/ 146 w 274"/>
                <a:gd name="T23" fmla="*/ 359 h 578"/>
                <a:gd name="T24" fmla="*/ 169 w 274"/>
                <a:gd name="T25" fmla="*/ 408 h 578"/>
                <a:gd name="T26" fmla="*/ 185 w 274"/>
                <a:gd name="T27" fmla="*/ 439 h 578"/>
                <a:gd name="T28" fmla="*/ 201 w 274"/>
                <a:gd name="T29" fmla="*/ 469 h 578"/>
                <a:gd name="T30" fmla="*/ 221 w 274"/>
                <a:gd name="T31" fmla="*/ 497 h 578"/>
                <a:gd name="T32" fmla="*/ 221 w 274"/>
                <a:gd name="T33" fmla="*/ 496 h 578"/>
                <a:gd name="T34" fmla="*/ 235 w 274"/>
                <a:gd name="T35" fmla="*/ 515 h 578"/>
                <a:gd name="T36" fmla="*/ 250 w 274"/>
                <a:gd name="T37" fmla="*/ 532 h 578"/>
                <a:gd name="T38" fmla="*/ 263 w 274"/>
                <a:gd name="T39" fmla="*/ 552 h 578"/>
                <a:gd name="T40" fmla="*/ 274 w 274"/>
                <a:gd name="T41" fmla="*/ 572 h 578"/>
                <a:gd name="T42" fmla="*/ 274 w 274"/>
                <a:gd name="T43" fmla="*/ 574 h 578"/>
                <a:gd name="T44" fmla="*/ 274 w 274"/>
                <a:gd name="T45" fmla="*/ 575 h 578"/>
                <a:gd name="T46" fmla="*/ 272 w 274"/>
                <a:gd name="T47" fmla="*/ 578 h 578"/>
                <a:gd name="T48" fmla="*/ 270 w 274"/>
                <a:gd name="T49" fmla="*/ 578 h 578"/>
                <a:gd name="T50" fmla="*/ 269 w 274"/>
                <a:gd name="T51" fmla="*/ 578 h 578"/>
                <a:gd name="T52" fmla="*/ 268 w 274"/>
                <a:gd name="T53" fmla="*/ 575 h 578"/>
                <a:gd name="T54" fmla="*/ 256 w 274"/>
                <a:gd name="T55" fmla="*/ 554 h 578"/>
                <a:gd name="T56" fmla="*/ 242 w 274"/>
                <a:gd name="T57" fmla="*/ 535 h 578"/>
                <a:gd name="T58" fmla="*/ 242 w 274"/>
                <a:gd name="T59" fmla="*/ 534 h 578"/>
                <a:gd name="T60" fmla="*/ 242 w 274"/>
                <a:gd name="T61" fmla="*/ 534 h 578"/>
                <a:gd name="T62" fmla="*/ 221 w 274"/>
                <a:gd name="T63" fmla="*/ 508 h 578"/>
                <a:gd name="T64" fmla="*/ 197 w 274"/>
                <a:gd name="T65" fmla="*/ 474 h 578"/>
                <a:gd name="T66" fmla="*/ 176 w 274"/>
                <a:gd name="T67" fmla="*/ 438 h 578"/>
                <a:gd name="T68" fmla="*/ 157 w 274"/>
                <a:gd name="T69" fmla="*/ 399 h 578"/>
                <a:gd name="T70" fmla="*/ 140 w 274"/>
                <a:gd name="T71" fmla="*/ 361 h 578"/>
                <a:gd name="T72" fmla="*/ 123 w 274"/>
                <a:gd name="T73" fmla="*/ 322 h 578"/>
                <a:gd name="T74" fmla="*/ 96 w 274"/>
                <a:gd name="T75" fmla="*/ 256 h 578"/>
                <a:gd name="T76" fmla="*/ 70 w 274"/>
                <a:gd name="T77" fmla="*/ 188 h 578"/>
                <a:gd name="T78" fmla="*/ 44 w 274"/>
                <a:gd name="T79" fmla="*/ 121 h 578"/>
                <a:gd name="T80" fmla="*/ 44 w 274"/>
                <a:gd name="T81" fmla="*/ 122 h 578"/>
                <a:gd name="T82" fmla="*/ 27 w 274"/>
                <a:gd name="T83" fmla="*/ 84 h 578"/>
                <a:gd name="T84" fmla="*/ 12 w 274"/>
                <a:gd name="T85" fmla="*/ 44 h 578"/>
                <a:gd name="T86" fmla="*/ 0 w 274"/>
                <a:gd name="T87" fmla="*/ 4 h 578"/>
                <a:gd name="T88" fmla="*/ 0 w 274"/>
                <a:gd name="T89" fmla="*/ 2 h 578"/>
                <a:gd name="T90" fmla="*/ 1 w 274"/>
                <a:gd name="T91" fmla="*/ 1 h 578"/>
                <a:gd name="T92" fmla="*/ 2 w 274"/>
                <a:gd name="T93" fmla="*/ 0 h 578"/>
                <a:gd name="T94" fmla="*/ 4 w 274"/>
                <a:gd name="T9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" h="57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19" y="44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60" y="149"/>
                  </a:lnTo>
                  <a:lnTo>
                    <a:pt x="85" y="213"/>
                  </a:lnTo>
                  <a:lnTo>
                    <a:pt x="110" y="277"/>
                  </a:lnTo>
                  <a:lnTo>
                    <a:pt x="123" y="308"/>
                  </a:lnTo>
                  <a:lnTo>
                    <a:pt x="146" y="359"/>
                  </a:lnTo>
                  <a:lnTo>
                    <a:pt x="169" y="408"/>
                  </a:lnTo>
                  <a:lnTo>
                    <a:pt x="185" y="439"/>
                  </a:lnTo>
                  <a:lnTo>
                    <a:pt x="201" y="469"/>
                  </a:lnTo>
                  <a:lnTo>
                    <a:pt x="221" y="497"/>
                  </a:lnTo>
                  <a:lnTo>
                    <a:pt x="221" y="496"/>
                  </a:lnTo>
                  <a:lnTo>
                    <a:pt x="235" y="515"/>
                  </a:lnTo>
                  <a:lnTo>
                    <a:pt x="250" y="532"/>
                  </a:lnTo>
                  <a:lnTo>
                    <a:pt x="263" y="552"/>
                  </a:lnTo>
                  <a:lnTo>
                    <a:pt x="274" y="572"/>
                  </a:lnTo>
                  <a:lnTo>
                    <a:pt x="274" y="574"/>
                  </a:lnTo>
                  <a:lnTo>
                    <a:pt x="274" y="575"/>
                  </a:lnTo>
                  <a:lnTo>
                    <a:pt x="272" y="578"/>
                  </a:lnTo>
                  <a:lnTo>
                    <a:pt x="270" y="578"/>
                  </a:lnTo>
                  <a:lnTo>
                    <a:pt x="269" y="578"/>
                  </a:lnTo>
                  <a:lnTo>
                    <a:pt x="268" y="575"/>
                  </a:lnTo>
                  <a:lnTo>
                    <a:pt x="256" y="554"/>
                  </a:lnTo>
                  <a:lnTo>
                    <a:pt x="242" y="535"/>
                  </a:lnTo>
                  <a:lnTo>
                    <a:pt x="242" y="534"/>
                  </a:lnTo>
                  <a:lnTo>
                    <a:pt x="242" y="534"/>
                  </a:lnTo>
                  <a:lnTo>
                    <a:pt x="221" y="508"/>
                  </a:lnTo>
                  <a:lnTo>
                    <a:pt x="197" y="474"/>
                  </a:lnTo>
                  <a:lnTo>
                    <a:pt x="176" y="438"/>
                  </a:lnTo>
                  <a:lnTo>
                    <a:pt x="157" y="399"/>
                  </a:lnTo>
                  <a:lnTo>
                    <a:pt x="140" y="361"/>
                  </a:lnTo>
                  <a:lnTo>
                    <a:pt x="123" y="322"/>
                  </a:lnTo>
                  <a:lnTo>
                    <a:pt x="96" y="256"/>
                  </a:lnTo>
                  <a:lnTo>
                    <a:pt x="70" y="188"/>
                  </a:lnTo>
                  <a:lnTo>
                    <a:pt x="44" y="121"/>
                  </a:lnTo>
                  <a:lnTo>
                    <a:pt x="44" y="122"/>
                  </a:lnTo>
                  <a:lnTo>
                    <a:pt x="27" y="84"/>
                  </a:lnTo>
                  <a:lnTo>
                    <a:pt x="12" y="4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75"/>
            <p:cNvSpPr>
              <a:spLocks noEditPoints="1"/>
            </p:cNvSpPr>
            <p:nvPr/>
          </p:nvSpPr>
          <p:spPr bwMode="auto">
            <a:xfrm>
              <a:off x="6967249" y="3269817"/>
              <a:ext cx="422275" cy="808038"/>
            </a:xfrm>
            <a:custGeom>
              <a:avLst/>
              <a:gdLst>
                <a:gd name="T0" fmla="*/ 237 w 266"/>
                <a:gd name="T1" fmla="*/ 466 h 509"/>
                <a:gd name="T2" fmla="*/ 237 w 266"/>
                <a:gd name="T3" fmla="*/ 466 h 509"/>
                <a:gd name="T4" fmla="*/ 4 w 266"/>
                <a:gd name="T5" fmla="*/ 0 h 509"/>
                <a:gd name="T6" fmla="*/ 20 w 266"/>
                <a:gd name="T7" fmla="*/ 4 h 509"/>
                <a:gd name="T8" fmla="*/ 24 w 266"/>
                <a:gd name="T9" fmla="*/ 7 h 509"/>
                <a:gd name="T10" fmla="*/ 27 w 266"/>
                <a:gd name="T11" fmla="*/ 13 h 509"/>
                <a:gd name="T12" fmla="*/ 32 w 266"/>
                <a:gd name="T13" fmla="*/ 32 h 509"/>
                <a:gd name="T14" fmla="*/ 38 w 266"/>
                <a:gd name="T15" fmla="*/ 47 h 509"/>
                <a:gd name="T16" fmla="*/ 83 w 266"/>
                <a:gd name="T17" fmla="*/ 162 h 509"/>
                <a:gd name="T18" fmla="*/ 122 w 266"/>
                <a:gd name="T19" fmla="*/ 273 h 509"/>
                <a:gd name="T20" fmla="*/ 159 w 266"/>
                <a:gd name="T21" fmla="*/ 359 h 509"/>
                <a:gd name="T22" fmla="*/ 194 w 266"/>
                <a:gd name="T23" fmla="*/ 407 h 509"/>
                <a:gd name="T24" fmla="*/ 227 w 266"/>
                <a:gd name="T25" fmla="*/ 444 h 509"/>
                <a:gd name="T26" fmla="*/ 255 w 266"/>
                <a:gd name="T27" fmla="*/ 482 h 509"/>
                <a:gd name="T28" fmla="*/ 266 w 266"/>
                <a:gd name="T29" fmla="*/ 506 h 509"/>
                <a:gd name="T30" fmla="*/ 264 w 266"/>
                <a:gd name="T31" fmla="*/ 509 h 509"/>
                <a:gd name="T32" fmla="*/ 261 w 266"/>
                <a:gd name="T33" fmla="*/ 508 h 509"/>
                <a:gd name="T34" fmla="*/ 258 w 266"/>
                <a:gd name="T35" fmla="*/ 502 h 509"/>
                <a:gd name="T36" fmla="*/ 237 w 266"/>
                <a:gd name="T37" fmla="*/ 466 h 509"/>
                <a:gd name="T38" fmla="*/ 237 w 266"/>
                <a:gd name="T39" fmla="*/ 466 h 509"/>
                <a:gd name="T40" fmla="*/ 237 w 266"/>
                <a:gd name="T41" fmla="*/ 466 h 509"/>
                <a:gd name="T42" fmla="*/ 184 w 266"/>
                <a:gd name="T43" fmla="*/ 407 h 509"/>
                <a:gd name="T44" fmla="*/ 148 w 266"/>
                <a:gd name="T45" fmla="*/ 352 h 509"/>
                <a:gd name="T46" fmla="*/ 122 w 266"/>
                <a:gd name="T47" fmla="*/ 292 h 509"/>
                <a:gd name="T48" fmla="*/ 96 w 266"/>
                <a:gd name="T49" fmla="*/ 217 h 509"/>
                <a:gd name="T50" fmla="*/ 64 w 266"/>
                <a:gd name="T51" fmla="*/ 128 h 509"/>
                <a:gd name="T52" fmla="*/ 37 w 266"/>
                <a:gd name="T53" fmla="*/ 60 h 509"/>
                <a:gd name="T54" fmla="*/ 20 w 266"/>
                <a:gd name="T55" fmla="*/ 10 h 509"/>
                <a:gd name="T56" fmla="*/ 12 w 266"/>
                <a:gd name="T57" fmla="*/ 8 h 509"/>
                <a:gd name="T58" fmla="*/ 4 w 266"/>
                <a:gd name="T59" fmla="*/ 7 h 509"/>
                <a:gd name="T60" fmla="*/ 0 w 266"/>
                <a:gd name="T61" fmla="*/ 5 h 509"/>
                <a:gd name="T62" fmla="*/ 0 w 266"/>
                <a:gd name="T63" fmla="*/ 2 h 509"/>
                <a:gd name="T64" fmla="*/ 4 w 266"/>
                <a:gd name="T65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509">
                  <a:moveTo>
                    <a:pt x="237" y="466"/>
                  </a:moveTo>
                  <a:lnTo>
                    <a:pt x="237" y="466"/>
                  </a:lnTo>
                  <a:lnTo>
                    <a:pt x="237" y="466"/>
                  </a:lnTo>
                  <a:lnTo>
                    <a:pt x="237" y="46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8" y="16"/>
                  </a:lnTo>
                  <a:lnTo>
                    <a:pt x="32" y="32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61" y="104"/>
                  </a:lnTo>
                  <a:lnTo>
                    <a:pt x="83" y="162"/>
                  </a:lnTo>
                  <a:lnTo>
                    <a:pt x="103" y="217"/>
                  </a:lnTo>
                  <a:lnTo>
                    <a:pt x="122" y="273"/>
                  </a:lnTo>
                  <a:lnTo>
                    <a:pt x="144" y="328"/>
                  </a:lnTo>
                  <a:lnTo>
                    <a:pt x="159" y="359"/>
                  </a:lnTo>
                  <a:lnTo>
                    <a:pt x="177" y="389"/>
                  </a:lnTo>
                  <a:lnTo>
                    <a:pt x="194" y="407"/>
                  </a:lnTo>
                  <a:lnTo>
                    <a:pt x="210" y="425"/>
                  </a:lnTo>
                  <a:lnTo>
                    <a:pt x="227" y="444"/>
                  </a:lnTo>
                  <a:lnTo>
                    <a:pt x="242" y="462"/>
                  </a:lnTo>
                  <a:lnTo>
                    <a:pt x="255" y="482"/>
                  </a:lnTo>
                  <a:lnTo>
                    <a:pt x="266" y="504"/>
                  </a:lnTo>
                  <a:lnTo>
                    <a:pt x="266" y="506"/>
                  </a:lnTo>
                  <a:lnTo>
                    <a:pt x="265" y="508"/>
                  </a:lnTo>
                  <a:lnTo>
                    <a:pt x="264" y="509"/>
                  </a:lnTo>
                  <a:lnTo>
                    <a:pt x="263" y="509"/>
                  </a:lnTo>
                  <a:lnTo>
                    <a:pt x="261" y="508"/>
                  </a:lnTo>
                  <a:lnTo>
                    <a:pt x="260" y="506"/>
                  </a:lnTo>
                  <a:lnTo>
                    <a:pt x="258" y="502"/>
                  </a:lnTo>
                  <a:lnTo>
                    <a:pt x="249" y="483"/>
                  </a:lnTo>
                  <a:lnTo>
                    <a:pt x="237" y="466"/>
                  </a:lnTo>
                  <a:lnTo>
                    <a:pt x="237" y="466"/>
                  </a:lnTo>
                  <a:lnTo>
                    <a:pt x="237" y="466"/>
                  </a:lnTo>
                  <a:lnTo>
                    <a:pt x="236" y="466"/>
                  </a:lnTo>
                  <a:lnTo>
                    <a:pt x="237" y="466"/>
                  </a:lnTo>
                  <a:lnTo>
                    <a:pt x="210" y="436"/>
                  </a:lnTo>
                  <a:lnTo>
                    <a:pt x="184" y="407"/>
                  </a:lnTo>
                  <a:lnTo>
                    <a:pt x="164" y="381"/>
                  </a:lnTo>
                  <a:lnTo>
                    <a:pt x="148" y="352"/>
                  </a:lnTo>
                  <a:lnTo>
                    <a:pt x="134" y="323"/>
                  </a:lnTo>
                  <a:lnTo>
                    <a:pt x="122" y="292"/>
                  </a:lnTo>
                  <a:lnTo>
                    <a:pt x="112" y="260"/>
                  </a:lnTo>
                  <a:lnTo>
                    <a:pt x="96" y="217"/>
                  </a:lnTo>
                  <a:lnTo>
                    <a:pt x="79" y="173"/>
                  </a:lnTo>
                  <a:lnTo>
                    <a:pt x="64" y="128"/>
                  </a:lnTo>
                  <a:lnTo>
                    <a:pt x="46" y="84"/>
                  </a:lnTo>
                  <a:lnTo>
                    <a:pt x="37" y="60"/>
                  </a:lnTo>
                  <a:lnTo>
                    <a:pt x="27" y="36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2" y="8"/>
                  </a:lnTo>
                  <a:lnTo>
                    <a:pt x="8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76"/>
            <p:cNvSpPr>
              <a:spLocks noEditPoints="1"/>
            </p:cNvSpPr>
            <p:nvPr/>
          </p:nvSpPr>
          <p:spPr bwMode="auto">
            <a:xfrm>
              <a:off x="7397462" y="4012767"/>
              <a:ext cx="61913" cy="82550"/>
            </a:xfrm>
            <a:custGeom>
              <a:avLst/>
              <a:gdLst>
                <a:gd name="T0" fmla="*/ 27 w 39"/>
                <a:gd name="T1" fmla="*/ 37 h 52"/>
                <a:gd name="T2" fmla="*/ 20 w 39"/>
                <a:gd name="T3" fmla="*/ 41 h 52"/>
                <a:gd name="T4" fmla="*/ 12 w 39"/>
                <a:gd name="T5" fmla="*/ 41 h 52"/>
                <a:gd name="T6" fmla="*/ 8 w 39"/>
                <a:gd name="T7" fmla="*/ 40 h 52"/>
                <a:gd name="T8" fmla="*/ 10 w 39"/>
                <a:gd name="T9" fmla="*/ 43 h 52"/>
                <a:gd name="T10" fmla="*/ 16 w 39"/>
                <a:gd name="T11" fmla="*/ 45 h 52"/>
                <a:gd name="T12" fmla="*/ 22 w 39"/>
                <a:gd name="T13" fmla="*/ 44 h 52"/>
                <a:gd name="T14" fmla="*/ 27 w 39"/>
                <a:gd name="T15" fmla="*/ 40 h 52"/>
                <a:gd name="T16" fmla="*/ 31 w 39"/>
                <a:gd name="T17" fmla="*/ 34 h 52"/>
                <a:gd name="T18" fmla="*/ 24 w 39"/>
                <a:gd name="T19" fmla="*/ 14 h 52"/>
                <a:gd name="T20" fmla="*/ 23 w 39"/>
                <a:gd name="T21" fmla="*/ 16 h 52"/>
                <a:gd name="T22" fmla="*/ 22 w 39"/>
                <a:gd name="T23" fmla="*/ 20 h 52"/>
                <a:gd name="T24" fmla="*/ 17 w 39"/>
                <a:gd name="T25" fmla="*/ 22 h 52"/>
                <a:gd name="T26" fmla="*/ 14 w 39"/>
                <a:gd name="T27" fmla="*/ 29 h 52"/>
                <a:gd name="T28" fmla="*/ 12 w 39"/>
                <a:gd name="T29" fmla="*/ 34 h 52"/>
                <a:gd name="T30" fmla="*/ 19 w 39"/>
                <a:gd name="T31" fmla="*/ 34 h 52"/>
                <a:gd name="T32" fmla="*/ 25 w 39"/>
                <a:gd name="T33" fmla="*/ 32 h 52"/>
                <a:gd name="T34" fmla="*/ 30 w 39"/>
                <a:gd name="T35" fmla="*/ 26 h 52"/>
                <a:gd name="T36" fmla="*/ 31 w 39"/>
                <a:gd name="T37" fmla="*/ 20 h 52"/>
                <a:gd name="T38" fmla="*/ 28 w 39"/>
                <a:gd name="T39" fmla="*/ 16 h 52"/>
                <a:gd name="T40" fmla="*/ 26 w 39"/>
                <a:gd name="T41" fmla="*/ 14 h 52"/>
                <a:gd name="T42" fmla="*/ 20 w 39"/>
                <a:gd name="T43" fmla="*/ 0 h 52"/>
                <a:gd name="T44" fmla="*/ 34 w 39"/>
                <a:gd name="T45" fmla="*/ 7 h 52"/>
                <a:gd name="T46" fmla="*/ 39 w 39"/>
                <a:gd name="T47" fmla="*/ 24 h 52"/>
                <a:gd name="T48" fmla="*/ 35 w 39"/>
                <a:gd name="T49" fmla="*/ 41 h 52"/>
                <a:gd name="T50" fmla="*/ 23 w 39"/>
                <a:gd name="T51" fmla="*/ 51 h 52"/>
                <a:gd name="T52" fmla="*/ 9 w 39"/>
                <a:gd name="T53" fmla="*/ 49 h 52"/>
                <a:gd name="T54" fmla="*/ 0 w 39"/>
                <a:gd name="T55" fmla="*/ 35 h 52"/>
                <a:gd name="T56" fmla="*/ 6 w 39"/>
                <a:gd name="T57" fmla="*/ 18 h 52"/>
                <a:gd name="T58" fmla="*/ 22 w 39"/>
                <a:gd name="T59" fmla="*/ 8 h 52"/>
                <a:gd name="T60" fmla="*/ 26 w 39"/>
                <a:gd name="T61" fmla="*/ 8 h 52"/>
                <a:gd name="T62" fmla="*/ 22 w 39"/>
                <a:gd name="T63" fmla="*/ 7 h 52"/>
                <a:gd name="T64" fmla="*/ 17 w 39"/>
                <a:gd name="T65" fmla="*/ 7 h 52"/>
                <a:gd name="T66" fmla="*/ 14 w 39"/>
                <a:gd name="T67" fmla="*/ 5 h 52"/>
                <a:gd name="T68" fmla="*/ 13 w 39"/>
                <a:gd name="T69" fmla="*/ 2 h 52"/>
                <a:gd name="T70" fmla="*/ 15 w 39"/>
                <a:gd name="T7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52">
                  <a:moveTo>
                    <a:pt x="31" y="34"/>
                  </a:moveTo>
                  <a:lnTo>
                    <a:pt x="27" y="37"/>
                  </a:lnTo>
                  <a:lnTo>
                    <a:pt x="24" y="40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3"/>
                  </a:lnTo>
                  <a:lnTo>
                    <a:pt x="27" y="40"/>
                  </a:lnTo>
                  <a:lnTo>
                    <a:pt x="31" y="35"/>
                  </a:lnTo>
                  <a:lnTo>
                    <a:pt x="31" y="3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2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4" y="29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9" y="34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27" y="15"/>
                  </a:lnTo>
                  <a:lnTo>
                    <a:pt x="26" y="14"/>
                  </a:lnTo>
                  <a:lnTo>
                    <a:pt x="25" y="14"/>
                  </a:lnTo>
                  <a:close/>
                  <a:moveTo>
                    <a:pt x="20" y="0"/>
                  </a:moveTo>
                  <a:lnTo>
                    <a:pt x="28" y="1"/>
                  </a:lnTo>
                  <a:lnTo>
                    <a:pt x="34" y="7"/>
                  </a:lnTo>
                  <a:lnTo>
                    <a:pt x="38" y="14"/>
                  </a:lnTo>
                  <a:lnTo>
                    <a:pt x="39" y="24"/>
                  </a:lnTo>
                  <a:lnTo>
                    <a:pt x="38" y="33"/>
                  </a:lnTo>
                  <a:lnTo>
                    <a:pt x="35" y="41"/>
                  </a:lnTo>
                  <a:lnTo>
                    <a:pt x="30" y="47"/>
                  </a:lnTo>
                  <a:lnTo>
                    <a:pt x="23" y="51"/>
                  </a:lnTo>
                  <a:lnTo>
                    <a:pt x="15" y="52"/>
                  </a:lnTo>
                  <a:lnTo>
                    <a:pt x="9" y="49"/>
                  </a:lnTo>
                  <a:lnTo>
                    <a:pt x="2" y="44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77"/>
            <p:cNvSpPr>
              <a:spLocks noEditPoints="1"/>
            </p:cNvSpPr>
            <p:nvPr/>
          </p:nvSpPr>
          <p:spPr bwMode="auto">
            <a:xfrm>
              <a:off x="7132349" y="3212667"/>
              <a:ext cx="103188" cy="304800"/>
            </a:xfrm>
            <a:custGeom>
              <a:avLst/>
              <a:gdLst>
                <a:gd name="T0" fmla="*/ 52 w 65"/>
                <a:gd name="T1" fmla="*/ 183 h 192"/>
                <a:gd name="T2" fmla="*/ 57 w 65"/>
                <a:gd name="T3" fmla="*/ 185 h 192"/>
                <a:gd name="T4" fmla="*/ 55 w 65"/>
                <a:gd name="T5" fmla="*/ 182 h 192"/>
                <a:gd name="T6" fmla="*/ 50 w 65"/>
                <a:gd name="T7" fmla="*/ 172 h 192"/>
                <a:gd name="T8" fmla="*/ 56 w 65"/>
                <a:gd name="T9" fmla="*/ 175 h 192"/>
                <a:gd name="T10" fmla="*/ 54 w 65"/>
                <a:gd name="T11" fmla="*/ 168 h 192"/>
                <a:gd name="T12" fmla="*/ 50 w 65"/>
                <a:gd name="T13" fmla="*/ 130 h 192"/>
                <a:gd name="T14" fmla="*/ 49 w 65"/>
                <a:gd name="T15" fmla="*/ 128 h 192"/>
                <a:gd name="T16" fmla="*/ 48 w 65"/>
                <a:gd name="T17" fmla="*/ 129 h 192"/>
                <a:gd name="T18" fmla="*/ 47 w 65"/>
                <a:gd name="T19" fmla="*/ 133 h 192"/>
                <a:gd name="T20" fmla="*/ 43 w 65"/>
                <a:gd name="T21" fmla="*/ 134 h 192"/>
                <a:gd name="T22" fmla="*/ 40 w 65"/>
                <a:gd name="T23" fmla="*/ 145 h 192"/>
                <a:gd name="T24" fmla="*/ 48 w 65"/>
                <a:gd name="T25" fmla="*/ 146 h 192"/>
                <a:gd name="T26" fmla="*/ 48 w 65"/>
                <a:gd name="T27" fmla="*/ 151 h 192"/>
                <a:gd name="T28" fmla="*/ 46 w 65"/>
                <a:gd name="T29" fmla="*/ 156 h 192"/>
                <a:gd name="T30" fmla="*/ 58 w 65"/>
                <a:gd name="T31" fmla="*/ 162 h 192"/>
                <a:gd name="T32" fmla="*/ 50 w 65"/>
                <a:gd name="T33" fmla="*/ 130 h 192"/>
                <a:gd name="T34" fmla="*/ 50 w 65"/>
                <a:gd name="T35" fmla="*/ 130 h 192"/>
                <a:gd name="T36" fmla="*/ 49 w 65"/>
                <a:gd name="T37" fmla="*/ 128 h 192"/>
                <a:gd name="T38" fmla="*/ 46 w 65"/>
                <a:gd name="T39" fmla="*/ 122 h 192"/>
                <a:gd name="T40" fmla="*/ 25 w 65"/>
                <a:gd name="T41" fmla="*/ 112 h 192"/>
                <a:gd name="T42" fmla="*/ 19 w 65"/>
                <a:gd name="T43" fmla="*/ 126 h 192"/>
                <a:gd name="T44" fmla="*/ 23 w 65"/>
                <a:gd name="T45" fmla="*/ 140 h 192"/>
                <a:gd name="T46" fmla="*/ 34 w 65"/>
                <a:gd name="T47" fmla="*/ 145 h 192"/>
                <a:gd name="T48" fmla="*/ 35 w 65"/>
                <a:gd name="T49" fmla="*/ 140 h 192"/>
                <a:gd name="T50" fmla="*/ 38 w 65"/>
                <a:gd name="T51" fmla="*/ 129 h 192"/>
                <a:gd name="T52" fmla="*/ 34 w 65"/>
                <a:gd name="T53" fmla="*/ 124 h 192"/>
                <a:gd name="T54" fmla="*/ 27 w 65"/>
                <a:gd name="T55" fmla="*/ 110 h 192"/>
                <a:gd name="T56" fmla="*/ 17 w 65"/>
                <a:gd name="T57" fmla="*/ 1 h 192"/>
                <a:gd name="T58" fmla="*/ 36 w 65"/>
                <a:gd name="T59" fmla="*/ 73 h 192"/>
                <a:gd name="T60" fmla="*/ 59 w 65"/>
                <a:gd name="T61" fmla="*/ 132 h 192"/>
                <a:gd name="T62" fmla="*/ 65 w 65"/>
                <a:gd name="T63" fmla="*/ 176 h 192"/>
                <a:gd name="T64" fmla="*/ 61 w 65"/>
                <a:gd name="T65" fmla="*/ 192 h 192"/>
                <a:gd name="T66" fmla="*/ 52 w 65"/>
                <a:gd name="T67" fmla="*/ 190 h 192"/>
                <a:gd name="T68" fmla="*/ 46 w 65"/>
                <a:gd name="T69" fmla="*/ 183 h 192"/>
                <a:gd name="T70" fmla="*/ 41 w 65"/>
                <a:gd name="T71" fmla="*/ 172 h 192"/>
                <a:gd name="T72" fmla="*/ 37 w 65"/>
                <a:gd name="T73" fmla="*/ 161 h 192"/>
                <a:gd name="T74" fmla="*/ 16 w 65"/>
                <a:gd name="T75" fmla="*/ 148 h 192"/>
                <a:gd name="T76" fmla="*/ 8 w 65"/>
                <a:gd name="T77" fmla="*/ 127 h 192"/>
                <a:gd name="T78" fmla="*/ 14 w 65"/>
                <a:gd name="T79" fmla="*/ 113 h 192"/>
                <a:gd name="T80" fmla="*/ 18 w 65"/>
                <a:gd name="T81" fmla="*/ 101 h 192"/>
                <a:gd name="T82" fmla="*/ 0 w 65"/>
                <a:gd name="T83" fmla="*/ 9 h 192"/>
                <a:gd name="T84" fmla="*/ 2 w 65"/>
                <a:gd name="T85" fmla="*/ 5 h 192"/>
                <a:gd name="T86" fmla="*/ 5 w 65"/>
                <a:gd name="T87" fmla="*/ 7 h 192"/>
                <a:gd name="T88" fmla="*/ 10 w 65"/>
                <a:gd name="T89" fmla="*/ 11 h 192"/>
                <a:gd name="T90" fmla="*/ 12 w 65"/>
                <a:gd name="T91" fmla="*/ 2 h 192"/>
                <a:gd name="T92" fmla="*/ 15 w 65"/>
                <a:gd name="T9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" h="192">
                  <a:moveTo>
                    <a:pt x="52" y="181"/>
                  </a:moveTo>
                  <a:lnTo>
                    <a:pt x="52" y="182"/>
                  </a:lnTo>
                  <a:lnTo>
                    <a:pt x="52" y="183"/>
                  </a:lnTo>
                  <a:lnTo>
                    <a:pt x="54" y="184"/>
                  </a:lnTo>
                  <a:lnTo>
                    <a:pt x="55" y="184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57" y="183"/>
                  </a:lnTo>
                  <a:lnTo>
                    <a:pt x="55" y="182"/>
                  </a:lnTo>
                  <a:lnTo>
                    <a:pt x="52" y="181"/>
                  </a:lnTo>
                  <a:close/>
                  <a:moveTo>
                    <a:pt x="49" y="166"/>
                  </a:moveTo>
                  <a:lnTo>
                    <a:pt x="50" y="172"/>
                  </a:lnTo>
                  <a:lnTo>
                    <a:pt x="51" y="173"/>
                  </a:lnTo>
                  <a:lnTo>
                    <a:pt x="55" y="175"/>
                  </a:lnTo>
                  <a:lnTo>
                    <a:pt x="56" y="175"/>
                  </a:lnTo>
                  <a:lnTo>
                    <a:pt x="58" y="170"/>
                  </a:lnTo>
                  <a:lnTo>
                    <a:pt x="58" y="168"/>
                  </a:lnTo>
                  <a:lnTo>
                    <a:pt x="54" y="168"/>
                  </a:lnTo>
                  <a:lnTo>
                    <a:pt x="49" y="166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49" y="128"/>
                  </a:moveTo>
                  <a:lnTo>
                    <a:pt x="48" y="129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3" y="134"/>
                  </a:lnTo>
                  <a:lnTo>
                    <a:pt x="41" y="137"/>
                  </a:lnTo>
                  <a:lnTo>
                    <a:pt x="40" y="141"/>
                  </a:lnTo>
                  <a:lnTo>
                    <a:pt x="40" y="145"/>
                  </a:lnTo>
                  <a:lnTo>
                    <a:pt x="46" y="144"/>
                  </a:lnTo>
                  <a:lnTo>
                    <a:pt x="47" y="145"/>
                  </a:lnTo>
                  <a:lnTo>
                    <a:pt x="48" y="146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7" y="153"/>
                  </a:lnTo>
                  <a:lnTo>
                    <a:pt x="46" y="156"/>
                  </a:lnTo>
                  <a:lnTo>
                    <a:pt x="48" y="157"/>
                  </a:lnTo>
                  <a:lnTo>
                    <a:pt x="52" y="161"/>
                  </a:lnTo>
                  <a:lnTo>
                    <a:pt x="58" y="162"/>
                  </a:lnTo>
                  <a:lnTo>
                    <a:pt x="57" y="154"/>
                  </a:lnTo>
                  <a:lnTo>
                    <a:pt x="55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9" y="128"/>
                  </a:lnTo>
                  <a:close/>
                  <a:moveTo>
                    <a:pt x="46" y="122"/>
                  </a:move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close/>
                  <a:moveTo>
                    <a:pt x="27" y="110"/>
                  </a:moveTo>
                  <a:lnTo>
                    <a:pt x="25" y="112"/>
                  </a:lnTo>
                  <a:lnTo>
                    <a:pt x="19" y="117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19" y="131"/>
                  </a:lnTo>
                  <a:lnTo>
                    <a:pt x="21" y="137"/>
                  </a:lnTo>
                  <a:lnTo>
                    <a:pt x="23" y="140"/>
                  </a:lnTo>
                  <a:lnTo>
                    <a:pt x="25" y="142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5"/>
                  </a:lnTo>
                  <a:lnTo>
                    <a:pt x="34" y="145"/>
                  </a:lnTo>
                  <a:lnTo>
                    <a:pt x="35" y="140"/>
                  </a:lnTo>
                  <a:lnTo>
                    <a:pt x="36" y="134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7" y="123"/>
                  </a:lnTo>
                  <a:lnTo>
                    <a:pt x="35" y="124"/>
                  </a:lnTo>
                  <a:lnTo>
                    <a:pt x="34" y="124"/>
                  </a:lnTo>
                  <a:lnTo>
                    <a:pt x="32" y="123"/>
                  </a:lnTo>
                  <a:lnTo>
                    <a:pt x="30" y="122"/>
                  </a:lnTo>
                  <a:lnTo>
                    <a:pt x="27" y="110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6" y="38"/>
                  </a:lnTo>
                  <a:lnTo>
                    <a:pt x="36" y="73"/>
                  </a:lnTo>
                  <a:lnTo>
                    <a:pt x="44" y="109"/>
                  </a:lnTo>
                  <a:lnTo>
                    <a:pt x="52" y="119"/>
                  </a:lnTo>
                  <a:lnTo>
                    <a:pt x="59" y="132"/>
                  </a:lnTo>
                  <a:lnTo>
                    <a:pt x="63" y="146"/>
                  </a:lnTo>
                  <a:lnTo>
                    <a:pt x="65" y="161"/>
                  </a:lnTo>
                  <a:lnTo>
                    <a:pt x="65" y="176"/>
                  </a:lnTo>
                  <a:lnTo>
                    <a:pt x="63" y="189"/>
                  </a:lnTo>
                  <a:lnTo>
                    <a:pt x="62" y="190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2" y="190"/>
                  </a:lnTo>
                  <a:lnTo>
                    <a:pt x="49" y="188"/>
                  </a:lnTo>
                  <a:lnTo>
                    <a:pt x="47" y="186"/>
                  </a:lnTo>
                  <a:lnTo>
                    <a:pt x="46" y="183"/>
                  </a:lnTo>
                  <a:lnTo>
                    <a:pt x="45" y="179"/>
                  </a:lnTo>
                  <a:lnTo>
                    <a:pt x="44" y="175"/>
                  </a:lnTo>
                  <a:lnTo>
                    <a:pt x="41" y="172"/>
                  </a:lnTo>
                  <a:lnTo>
                    <a:pt x="38" y="168"/>
                  </a:lnTo>
                  <a:lnTo>
                    <a:pt x="37" y="164"/>
                  </a:lnTo>
                  <a:lnTo>
                    <a:pt x="37" y="161"/>
                  </a:lnTo>
                  <a:lnTo>
                    <a:pt x="30" y="156"/>
                  </a:lnTo>
                  <a:lnTo>
                    <a:pt x="23" y="152"/>
                  </a:lnTo>
                  <a:lnTo>
                    <a:pt x="16" y="148"/>
                  </a:lnTo>
                  <a:lnTo>
                    <a:pt x="12" y="143"/>
                  </a:lnTo>
                  <a:lnTo>
                    <a:pt x="8" y="137"/>
                  </a:lnTo>
                  <a:lnTo>
                    <a:pt x="8" y="127"/>
                  </a:lnTo>
                  <a:lnTo>
                    <a:pt x="10" y="122"/>
                  </a:lnTo>
                  <a:lnTo>
                    <a:pt x="11" y="118"/>
                  </a:lnTo>
                  <a:lnTo>
                    <a:pt x="14" y="113"/>
                  </a:lnTo>
                  <a:lnTo>
                    <a:pt x="16" y="105"/>
                  </a:lnTo>
                  <a:lnTo>
                    <a:pt x="17" y="102"/>
                  </a:lnTo>
                  <a:lnTo>
                    <a:pt x="18" y="101"/>
                  </a:lnTo>
                  <a:lnTo>
                    <a:pt x="25" y="101"/>
                  </a:lnTo>
                  <a:lnTo>
                    <a:pt x="12" y="5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11" y="25"/>
                  </a:lnTo>
                  <a:lnTo>
                    <a:pt x="11" y="17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78"/>
            <p:cNvSpPr>
              <a:spLocks noEditPoints="1"/>
            </p:cNvSpPr>
            <p:nvPr/>
          </p:nvSpPr>
          <p:spPr bwMode="auto">
            <a:xfrm>
              <a:off x="6856124" y="2028392"/>
              <a:ext cx="300038" cy="1206500"/>
            </a:xfrm>
            <a:custGeom>
              <a:avLst/>
              <a:gdLst>
                <a:gd name="T0" fmla="*/ 70 w 189"/>
                <a:gd name="T1" fmla="*/ 51 h 760"/>
                <a:gd name="T2" fmla="*/ 70 w 189"/>
                <a:gd name="T3" fmla="*/ 51 h 760"/>
                <a:gd name="T4" fmla="*/ 5 w 189"/>
                <a:gd name="T5" fmla="*/ 1 h 760"/>
                <a:gd name="T6" fmla="*/ 54 w 189"/>
                <a:gd name="T7" fmla="*/ 31 h 760"/>
                <a:gd name="T8" fmla="*/ 99 w 189"/>
                <a:gd name="T9" fmla="*/ 67 h 760"/>
                <a:gd name="T10" fmla="*/ 127 w 189"/>
                <a:gd name="T11" fmla="*/ 111 h 760"/>
                <a:gd name="T12" fmla="*/ 137 w 189"/>
                <a:gd name="T13" fmla="*/ 162 h 760"/>
                <a:gd name="T14" fmla="*/ 129 w 189"/>
                <a:gd name="T15" fmla="*/ 229 h 760"/>
                <a:gd name="T16" fmla="*/ 115 w 189"/>
                <a:gd name="T17" fmla="*/ 296 h 760"/>
                <a:gd name="T18" fmla="*/ 111 w 189"/>
                <a:gd name="T19" fmla="*/ 370 h 760"/>
                <a:gd name="T20" fmla="*/ 113 w 189"/>
                <a:gd name="T21" fmla="*/ 462 h 760"/>
                <a:gd name="T22" fmla="*/ 118 w 189"/>
                <a:gd name="T23" fmla="*/ 517 h 760"/>
                <a:gd name="T24" fmla="*/ 136 w 189"/>
                <a:gd name="T25" fmla="*/ 599 h 760"/>
                <a:gd name="T26" fmla="*/ 164 w 189"/>
                <a:gd name="T27" fmla="*/ 678 h 760"/>
                <a:gd name="T28" fmla="*/ 189 w 189"/>
                <a:gd name="T29" fmla="*/ 756 h 760"/>
                <a:gd name="T30" fmla="*/ 189 w 189"/>
                <a:gd name="T31" fmla="*/ 759 h 760"/>
                <a:gd name="T32" fmla="*/ 186 w 189"/>
                <a:gd name="T33" fmla="*/ 760 h 760"/>
                <a:gd name="T34" fmla="*/ 182 w 189"/>
                <a:gd name="T35" fmla="*/ 758 h 760"/>
                <a:gd name="T36" fmla="*/ 166 w 189"/>
                <a:gd name="T37" fmla="*/ 708 h 760"/>
                <a:gd name="T38" fmla="*/ 144 w 189"/>
                <a:gd name="T39" fmla="*/ 642 h 760"/>
                <a:gd name="T40" fmla="*/ 119 w 189"/>
                <a:gd name="T41" fmla="*/ 564 h 760"/>
                <a:gd name="T42" fmla="*/ 107 w 189"/>
                <a:gd name="T43" fmla="*/ 471 h 760"/>
                <a:gd name="T44" fmla="*/ 107 w 189"/>
                <a:gd name="T45" fmla="*/ 328 h 760"/>
                <a:gd name="T46" fmla="*/ 115 w 189"/>
                <a:gd name="T47" fmla="*/ 261 h 760"/>
                <a:gd name="T48" fmla="*/ 129 w 189"/>
                <a:gd name="T49" fmla="*/ 194 h 760"/>
                <a:gd name="T50" fmla="*/ 130 w 189"/>
                <a:gd name="T51" fmla="*/ 146 h 760"/>
                <a:gd name="T52" fmla="*/ 121 w 189"/>
                <a:gd name="T53" fmla="*/ 113 h 760"/>
                <a:gd name="T54" fmla="*/ 104 w 189"/>
                <a:gd name="T55" fmla="*/ 84 h 760"/>
                <a:gd name="T56" fmla="*/ 88 w 189"/>
                <a:gd name="T57" fmla="*/ 66 h 760"/>
                <a:gd name="T58" fmla="*/ 70 w 189"/>
                <a:gd name="T59" fmla="*/ 52 h 760"/>
                <a:gd name="T60" fmla="*/ 70 w 189"/>
                <a:gd name="T61" fmla="*/ 51 h 760"/>
                <a:gd name="T62" fmla="*/ 70 w 189"/>
                <a:gd name="T63" fmla="*/ 51 h 760"/>
                <a:gd name="T64" fmla="*/ 2 w 189"/>
                <a:gd name="T65" fmla="*/ 7 h 760"/>
                <a:gd name="T66" fmla="*/ 0 w 189"/>
                <a:gd name="T67" fmla="*/ 4 h 760"/>
                <a:gd name="T68" fmla="*/ 2 w 189"/>
                <a:gd name="T69" fmla="*/ 1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760">
                  <a:moveTo>
                    <a:pt x="70" y="51"/>
                  </a:moveTo>
                  <a:lnTo>
                    <a:pt x="70" y="51"/>
                  </a:lnTo>
                  <a:lnTo>
                    <a:pt x="70" y="51"/>
                  </a:lnTo>
                  <a:lnTo>
                    <a:pt x="70" y="51"/>
                  </a:lnTo>
                  <a:close/>
                  <a:moveTo>
                    <a:pt x="3" y="0"/>
                  </a:moveTo>
                  <a:lnTo>
                    <a:pt x="5" y="1"/>
                  </a:lnTo>
                  <a:lnTo>
                    <a:pt x="30" y="16"/>
                  </a:lnTo>
                  <a:lnTo>
                    <a:pt x="54" y="31"/>
                  </a:lnTo>
                  <a:lnTo>
                    <a:pt x="77" y="48"/>
                  </a:lnTo>
                  <a:lnTo>
                    <a:pt x="99" y="67"/>
                  </a:lnTo>
                  <a:lnTo>
                    <a:pt x="115" y="88"/>
                  </a:lnTo>
                  <a:lnTo>
                    <a:pt x="127" y="111"/>
                  </a:lnTo>
                  <a:lnTo>
                    <a:pt x="134" y="136"/>
                  </a:lnTo>
                  <a:lnTo>
                    <a:pt x="137" y="162"/>
                  </a:lnTo>
                  <a:lnTo>
                    <a:pt x="135" y="196"/>
                  </a:lnTo>
                  <a:lnTo>
                    <a:pt x="129" y="229"/>
                  </a:lnTo>
                  <a:lnTo>
                    <a:pt x="122" y="263"/>
                  </a:lnTo>
                  <a:lnTo>
                    <a:pt x="115" y="296"/>
                  </a:lnTo>
                  <a:lnTo>
                    <a:pt x="112" y="333"/>
                  </a:lnTo>
                  <a:lnTo>
                    <a:pt x="111" y="370"/>
                  </a:lnTo>
                  <a:lnTo>
                    <a:pt x="111" y="406"/>
                  </a:lnTo>
                  <a:lnTo>
                    <a:pt x="113" y="462"/>
                  </a:lnTo>
                  <a:lnTo>
                    <a:pt x="118" y="517"/>
                  </a:lnTo>
                  <a:lnTo>
                    <a:pt x="118" y="517"/>
                  </a:lnTo>
                  <a:lnTo>
                    <a:pt x="125" y="559"/>
                  </a:lnTo>
                  <a:lnTo>
                    <a:pt x="136" y="599"/>
                  </a:lnTo>
                  <a:lnTo>
                    <a:pt x="151" y="638"/>
                  </a:lnTo>
                  <a:lnTo>
                    <a:pt x="164" y="678"/>
                  </a:lnTo>
                  <a:lnTo>
                    <a:pt x="176" y="718"/>
                  </a:lnTo>
                  <a:lnTo>
                    <a:pt x="189" y="756"/>
                  </a:lnTo>
                  <a:lnTo>
                    <a:pt x="189" y="758"/>
                  </a:lnTo>
                  <a:lnTo>
                    <a:pt x="189" y="759"/>
                  </a:lnTo>
                  <a:lnTo>
                    <a:pt x="187" y="760"/>
                  </a:lnTo>
                  <a:lnTo>
                    <a:pt x="186" y="760"/>
                  </a:lnTo>
                  <a:lnTo>
                    <a:pt x="184" y="759"/>
                  </a:lnTo>
                  <a:lnTo>
                    <a:pt x="182" y="758"/>
                  </a:lnTo>
                  <a:lnTo>
                    <a:pt x="177" y="742"/>
                  </a:lnTo>
                  <a:lnTo>
                    <a:pt x="166" y="708"/>
                  </a:lnTo>
                  <a:lnTo>
                    <a:pt x="156" y="674"/>
                  </a:lnTo>
                  <a:lnTo>
                    <a:pt x="144" y="642"/>
                  </a:lnTo>
                  <a:lnTo>
                    <a:pt x="132" y="609"/>
                  </a:lnTo>
                  <a:lnTo>
                    <a:pt x="119" y="564"/>
                  </a:lnTo>
                  <a:lnTo>
                    <a:pt x="111" y="517"/>
                  </a:lnTo>
                  <a:lnTo>
                    <a:pt x="107" y="471"/>
                  </a:lnTo>
                  <a:lnTo>
                    <a:pt x="104" y="400"/>
                  </a:lnTo>
                  <a:lnTo>
                    <a:pt x="107" y="328"/>
                  </a:lnTo>
                  <a:lnTo>
                    <a:pt x="110" y="294"/>
                  </a:lnTo>
                  <a:lnTo>
                    <a:pt x="115" y="261"/>
                  </a:lnTo>
                  <a:lnTo>
                    <a:pt x="123" y="228"/>
                  </a:lnTo>
                  <a:lnTo>
                    <a:pt x="129" y="194"/>
                  </a:lnTo>
                  <a:lnTo>
                    <a:pt x="131" y="170"/>
                  </a:lnTo>
                  <a:lnTo>
                    <a:pt x="130" y="146"/>
                  </a:lnTo>
                  <a:lnTo>
                    <a:pt x="126" y="129"/>
                  </a:lnTo>
                  <a:lnTo>
                    <a:pt x="121" y="113"/>
                  </a:lnTo>
                  <a:lnTo>
                    <a:pt x="113" y="98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88" y="66"/>
                  </a:lnTo>
                  <a:lnTo>
                    <a:pt x="70" y="51"/>
                  </a:lnTo>
                  <a:lnTo>
                    <a:pt x="70" y="52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36" y="2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79"/>
            <p:cNvSpPr>
              <a:spLocks/>
            </p:cNvSpPr>
            <p:nvPr/>
          </p:nvSpPr>
          <p:spPr bwMode="auto">
            <a:xfrm>
              <a:off x="7040274" y="3179330"/>
              <a:ext cx="471488" cy="55563"/>
            </a:xfrm>
            <a:custGeom>
              <a:avLst/>
              <a:gdLst>
                <a:gd name="T0" fmla="*/ 201 w 297"/>
                <a:gd name="T1" fmla="*/ 0 h 35"/>
                <a:gd name="T2" fmla="*/ 240 w 297"/>
                <a:gd name="T3" fmla="*/ 1 h 35"/>
                <a:gd name="T4" fmla="*/ 294 w 297"/>
                <a:gd name="T5" fmla="*/ 1 h 35"/>
                <a:gd name="T6" fmla="*/ 296 w 297"/>
                <a:gd name="T7" fmla="*/ 2 h 35"/>
                <a:gd name="T8" fmla="*/ 297 w 297"/>
                <a:gd name="T9" fmla="*/ 4 h 35"/>
                <a:gd name="T10" fmla="*/ 297 w 297"/>
                <a:gd name="T11" fmla="*/ 5 h 35"/>
                <a:gd name="T12" fmla="*/ 297 w 297"/>
                <a:gd name="T13" fmla="*/ 7 h 35"/>
                <a:gd name="T14" fmla="*/ 296 w 297"/>
                <a:gd name="T15" fmla="*/ 8 h 35"/>
                <a:gd name="T16" fmla="*/ 294 w 297"/>
                <a:gd name="T17" fmla="*/ 8 h 35"/>
                <a:gd name="T18" fmla="*/ 240 w 297"/>
                <a:gd name="T19" fmla="*/ 8 h 35"/>
                <a:gd name="T20" fmla="*/ 193 w 297"/>
                <a:gd name="T21" fmla="*/ 7 h 35"/>
                <a:gd name="T22" fmla="*/ 146 w 297"/>
                <a:gd name="T23" fmla="*/ 10 h 35"/>
                <a:gd name="T24" fmla="*/ 110 w 297"/>
                <a:gd name="T25" fmla="*/ 16 h 35"/>
                <a:gd name="T26" fmla="*/ 75 w 297"/>
                <a:gd name="T27" fmla="*/ 23 h 35"/>
                <a:gd name="T28" fmla="*/ 40 w 297"/>
                <a:gd name="T29" fmla="*/ 30 h 35"/>
                <a:gd name="T30" fmla="*/ 4 w 297"/>
                <a:gd name="T31" fmla="*/ 35 h 35"/>
                <a:gd name="T32" fmla="*/ 2 w 297"/>
                <a:gd name="T33" fmla="*/ 34 h 35"/>
                <a:gd name="T34" fmla="*/ 0 w 297"/>
                <a:gd name="T35" fmla="*/ 33 h 35"/>
                <a:gd name="T36" fmla="*/ 0 w 297"/>
                <a:gd name="T37" fmla="*/ 32 h 35"/>
                <a:gd name="T38" fmla="*/ 0 w 297"/>
                <a:gd name="T39" fmla="*/ 30 h 35"/>
                <a:gd name="T40" fmla="*/ 2 w 297"/>
                <a:gd name="T41" fmla="*/ 29 h 35"/>
                <a:gd name="T42" fmla="*/ 4 w 297"/>
                <a:gd name="T43" fmla="*/ 28 h 35"/>
                <a:gd name="T44" fmla="*/ 24 w 297"/>
                <a:gd name="T45" fmla="*/ 26 h 35"/>
                <a:gd name="T46" fmla="*/ 77 w 297"/>
                <a:gd name="T47" fmla="*/ 17 h 35"/>
                <a:gd name="T48" fmla="*/ 130 w 297"/>
                <a:gd name="T49" fmla="*/ 6 h 35"/>
                <a:gd name="T50" fmla="*/ 165 w 297"/>
                <a:gd name="T51" fmla="*/ 1 h 35"/>
                <a:gd name="T52" fmla="*/ 201 w 297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" h="35">
                  <a:moveTo>
                    <a:pt x="201" y="0"/>
                  </a:moveTo>
                  <a:lnTo>
                    <a:pt x="240" y="1"/>
                  </a:lnTo>
                  <a:lnTo>
                    <a:pt x="294" y="1"/>
                  </a:lnTo>
                  <a:lnTo>
                    <a:pt x="296" y="2"/>
                  </a:lnTo>
                  <a:lnTo>
                    <a:pt x="297" y="4"/>
                  </a:lnTo>
                  <a:lnTo>
                    <a:pt x="297" y="5"/>
                  </a:lnTo>
                  <a:lnTo>
                    <a:pt x="297" y="7"/>
                  </a:lnTo>
                  <a:lnTo>
                    <a:pt x="296" y="8"/>
                  </a:lnTo>
                  <a:lnTo>
                    <a:pt x="294" y="8"/>
                  </a:lnTo>
                  <a:lnTo>
                    <a:pt x="240" y="8"/>
                  </a:lnTo>
                  <a:lnTo>
                    <a:pt x="193" y="7"/>
                  </a:lnTo>
                  <a:lnTo>
                    <a:pt x="146" y="10"/>
                  </a:lnTo>
                  <a:lnTo>
                    <a:pt x="110" y="16"/>
                  </a:lnTo>
                  <a:lnTo>
                    <a:pt x="75" y="23"/>
                  </a:lnTo>
                  <a:lnTo>
                    <a:pt x="40" y="30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4" y="28"/>
                  </a:lnTo>
                  <a:lnTo>
                    <a:pt x="24" y="26"/>
                  </a:lnTo>
                  <a:lnTo>
                    <a:pt x="77" y="17"/>
                  </a:lnTo>
                  <a:lnTo>
                    <a:pt x="130" y="6"/>
                  </a:lnTo>
                  <a:lnTo>
                    <a:pt x="165" y="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80"/>
            <p:cNvSpPr>
              <a:spLocks/>
            </p:cNvSpPr>
            <p:nvPr/>
          </p:nvSpPr>
          <p:spPr bwMode="auto">
            <a:xfrm>
              <a:off x="7070437" y="3242830"/>
              <a:ext cx="371475" cy="82550"/>
            </a:xfrm>
            <a:custGeom>
              <a:avLst/>
              <a:gdLst>
                <a:gd name="T0" fmla="*/ 231 w 234"/>
                <a:gd name="T1" fmla="*/ 0 h 52"/>
                <a:gd name="T2" fmla="*/ 232 w 234"/>
                <a:gd name="T3" fmla="*/ 0 h 52"/>
                <a:gd name="T4" fmla="*/ 234 w 234"/>
                <a:gd name="T5" fmla="*/ 1 h 52"/>
                <a:gd name="T6" fmla="*/ 234 w 234"/>
                <a:gd name="T7" fmla="*/ 3 h 52"/>
                <a:gd name="T8" fmla="*/ 234 w 234"/>
                <a:gd name="T9" fmla="*/ 4 h 52"/>
                <a:gd name="T10" fmla="*/ 233 w 234"/>
                <a:gd name="T11" fmla="*/ 5 h 52"/>
                <a:gd name="T12" fmla="*/ 232 w 234"/>
                <a:gd name="T13" fmla="*/ 6 h 52"/>
                <a:gd name="T14" fmla="*/ 196 w 234"/>
                <a:gd name="T15" fmla="*/ 10 h 52"/>
                <a:gd name="T16" fmla="*/ 160 w 234"/>
                <a:gd name="T17" fmla="*/ 13 h 52"/>
                <a:gd name="T18" fmla="*/ 155 w 234"/>
                <a:gd name="T19" fmla="*/ 14 h 52"/>
                <a:gd name="T20" fmla="*/ 117 w 234"/>
                <a:gd name="T21" fmla="*/ 22 h 52"/>
                <a:gd name="T22" fmla="*/ 79 w 234"/>
                <a:gd name="T23" fmla="*/ 33 h 52"/>
                <a:gd name="T24" fmla="*/ 42 w 234"/>
                <a:gd name="T25" fmla="*/ 44 h 52"/>
                <a:gd name="T26" fmla="*/ 3 w 234"/>
                <a:gd name="T27" fmla="*/ 52 h 52"/>
                <a:gd name="T28" fmla="*/ 2 w 234"/>
                <a:gd name="T29" fmla="*/ 50 h 52"/>
                <a:gd name="T30" fmla="*/ 0 w 234"/>
                <a:gd name="T31" fmla="*/ 50 h 52"/>
                <a:gd name="T32" fmla="*/ 0 w 234"/>
                <a:gd name="T33" fmla="*/ 48 h 52"/>
                <a:gd name="T34" fmla="*/ 0 w 234"/>
                <a:gd name="T35" fmla="*/ 47 h 52"/>
                <a:gd name="T36" fmla="*/ 0 w 234"/>
                <a:gd name="T37" fmla="*/ 45 h 52"/>
                <a:gd name="T38" fmla="*/ 2 w 234"/>
                <a:gd name="T39" fmla="*/ 45 h 52"/>
                <a:gd name="T40" fmla="*/ 38 w 234"/>
                <a:gd name="T41" fmla="*/ 37 h 52"/>
                <a:gd name="T42" fmla="*/ 73 w 234"/>
                <a:gd name="T43" fmla="*/ 27 h 52"/>
                <a:gd name="T44" fmla="*/ 110 w 234"/>
                <a:gd name="T45" fmla="*/ 17 h 52"/>
                <a:gd name="T46" fmla="*/ 149 w 234"/>
                <a:gd name="T47" fmla="*/ 9 h 52"/>
                <a:gd name="T48" fmla="*/ 186 w 234"/>
                <a:gd name="T49" fmla="*/ 4 h 52"/>
                <a:gd name="T50" fmla="*/ 225 w 234"/>
                <a:gd name="T51" fmla="*/ 1 h 52"/>
                <a:gd name="T52" fmla="*/ 230 w 234"/>
                <a:gd name="T53" fmla="*/ 0 h 52"/>
                <a:gd name="T54" fmla="*/ 231 w 234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4" h="52">
                  <a:moveTo>
                    <a:pt x="231" y="0"/>
                  </a:moveTo>
                  <a:lnTo>
                    <a:pt x="232" y="0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34" y="4"/>
                  </a:lnTo>
                  <a:lnTo>
                    <a:pt x="233" y="5"/>
                  </a:lnTo>
                  <a:lnTo>
                    <a:pt x="232" y="6"/>
                  </a:lnTo>
                  <a:lnTo>
                    <a:pt x="196" y="10"/>
                  </a:lnTo>
                  <a:lnTo>
                    <a:pt x="160" y="13"/>
                  </a:lnTo>
                  <a:lnTo>
                    <a:pt x="155" y="14"/>
                  </a:lnTo>
                  <a:lnTo>
                    <a:pt x="117" y="22"/>
                  </a:lnTo>
                  <a:lnTo>
                    <a:pt x="79" y="33"/>
                  </a:lnTo>
                  <a:lnTo>
                    <a:pt x="42" y="44"/>
                  </a:lnTo>
                  <a:lnTo>
                    <a:pt x="3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38" y="37"/>
                  </a:lnTo>
                  <a:lnTo>
                    <a:pt x="73" y="27"/>
                  </a:lnTo>
                  <a:lnTo>
                    <a:pt x="110" y="17"/>
                  </a:lnTo>
                  <a:lnTo>
                    <a:pt x="149" y="9"/>
                  </a:lnTo>
                  <a:lnTo>
                    <a:pt x="186" y="4"/>
                  </a:lnTo>
                  <a:lnTo>
                    <a:pt x="225" y="1"/>
                  </a:lnTo>
                  <a:lnTo>
                    <a:pt x="230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81"/>
            <p:cNvSpPr>
              <a:spLocks noEditPoints="1"/>
            </p:cNvSpPr>
            <p:nvPr/>
          </p:nvSpPr>
          <p:spPr bwMode="auto">
            <a:xfrm>
              <a:off x="7405399" y="3179330"/>
              <a:ext cx="106363" cy="73025"/>
            </a:xfrm>
            <a:custGeom>
              <a:avLst/>
              <a:gdLst>
                <a:gd name="T0" fmla="*/ 60 w 67"/>
                <a:gd name="T1" fmla="*/ 2 h 46"/>
                <a:gd name="T2" fmla="*/ 59 w 67"/>
                <a:gd name="T3" fmla="*/ 2 h 46"/>
                <a:gd name="T4" fmla="*/ 59 w 67"/>
                <a:gd name="T5" fmla="*/ 2 h 46"/>
                <a:gd name="T6" fmla="*/ 60 w 67"/>
                <a:gd name="T7" fmla="*/ 2 h 46"/>
                <a:gd name="T8" fmla="*/ 63 w 67"/>
                <a:gd name="T9" fmla="*/ 0 h 46"/>
                <a:gd name="T10" fmla="*/ 65 w 67"/>
                <a:gd name="T11" fmla="*/ 0 h 46"/>
                <a:gd name="T12" fmla="*/ 66 w 67"/>
                <a:gd name="T13" fmla="*/ 1 h 46"/>
                <a:gd name="T14" fmla="*/ 67 w 67"/>
                <a:gd name="T15" fmla="*/ 2 h 46"/>
                <a:gd name="T16" fmla="*/ 67 w 67"/>
                <a:gd name="T17" fmla="*/ 5 h 46"/>
                <a:gd name="T18" fmla="*/ 66 w 67"/>
                <a:gd name="T19" fmla="*/ 6 h 46"/>
                <a:gd name="T20" fmla="*/ 47 w 67"/>
                <a:gd name="T21" fmla="*/ 20 h 46"/>
                <a:gd name="T22" fmla="*/ 26 w 67"/>
                <a:gd name="T23" fmla="*/ 32 h 46"/>
                <a:gd name="T24" fmla="*/ 5 w 67"/>
                <a:gd name="T25" fmla="*/ 46 h 46"/>
                <a:gd name="T26" fmla="*/ 4 w 67"/>
                <a:gd name="T27" fmla="*/ 46 h 46"/>
                <a:gd name="T28" fmla="*/ 3 w 67"/>
                <a:gd name="T29" fmla="*/ 46 h 46"/>
                <a:gd name="T30" fmla="*/ 1 w 67"/>
                <a:gd name="T31" fmla="*/ 45 h 46"/>
                <a:gd name="T32" fmla="*/ 0 w 67"/>
                <a:gd name="T33" fmla="*/ 43 h 46"/>
                <a:gd name="T34" fmla="*/ 0 w 67"/>
                <a:gd name="T35" fmla="*/ 42 h 46"/>
                <a:gd name="T36" fmla="*/ 1 w 67"/>
                <a:gd name="T37" fmla="*/ 40 h 46"/>
                <a:gd name="T38" fmla="*/ 21 w 67"/>
                <a:gd name="T39" fmla="*/ 28 h 46"/>
                <a:gd name="T40" fmla="*/ 40 w 67"/>
                <a:gd name="T41" fmla="*/ 16 h 46"/>
                <a:gd name="T42" fmla="*/ 59 w 67"/>
                <a:gd name="T43" fmla="*/ 2 h 46"/>
                <a:gd name="T44" fmla="*/ 59 w 67"/>
                <a:gd name="T45" fmla="*/ 2 h 46"/>
                <a:gd name="T46" fmla="*/ 59 w 67"/>
                <a:gd name="T47" fmla="*/ 2 h 46"/>
                <a:gd name="T48" fmla="*/ 59 w 67"/>
                <a:gd name="T49" fmla="*/ 2 h 46"/>
                <a:gd name="T50" fmla="*/ 60 w 67"/>
                <a:gd name="T51" fmla="*/ 2 h 46"/>
                <a:gd name="T52" fmla="*/ 60 w 67"/>
                <a:gd name="T53" fmla="*/ 2 h 46"/>
                <a:gd name="T54" fmla="*/ 61 w 67"/>
                <a:gd name="T55" fmla="*/ 1 h 46"/>
                <a:gd name="T56" fmla="*/ 63 w 67"/>
                <a:gd name="T5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46">
                  <a:moveTo>
                    <a:pt x="60" y="2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close/>
                  <a:moveTo>
                    <a:pt x="63" y="0"/>
                  </a:moveTo>
                  <a:lnTo>
                    <a:pt x="65" y="0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7" y="5"/>
                  </a:lnTo>
                  <a:lnTo>
                    <a:pt x="66" y="6"/>
                  </a:lnTo>
                  <a:lnTo>
                    <a:pt x="47" y="20"/>
                  </a:lnTo>
                  <a:lnTo>
                    <a:pt x="26" y="32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21" y="28"/>
                  </a:lnTo>
                  <a:lnTo>
                    <a:pt x="40" y="16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82"/>
            <p:cNvSpPr>
              <a:spLocks/>
            </p:cNvSpPr>
            <p:nvPr/>
          </p:nvSpPr>
          <p:spPr bwMode="auto">
            <a:xfrm>
              <a:off x="6559262" y="3277755"/>
              <a:ext cx="422275" cy="1162050"/>
            </a:xfrm>
            <a:custGeom>
              <a:avLst/>
              <a:gdLst>
                <a:gd name="T0" fmla="*/ 263 w 266"/>
                <a:gd name="T1" fmla="*/ 0 h 732"/>
                <a:gd name="T2" fmla="*/ 264 w 266"/>
                <a:gd name="T3" fmla="*/ 0 h 732"/>
                <a:gd name="T4" fmla="*/ 265 w 266"/>
                <a:gd name="T5" fmla="*/ 2 h 732"/>
                <a:gd name="T6" fmla="*/ 266 w 266"/>
                <a:gd name="T7" fmla="*/ 3 h 732"/>
                <a:gd name="T8" fmla="*/ 266 w 266"/>
                <a:gd name="T9" fmla="*/ 4 h 732"/>
                <a:gd name="T10" fmla="*/ 264 w 266"/>
                <a:gd name="T11" fmla="*/ 6 h 732"/>
                <a:gd name="T12" fmla="*/ 241 w 266"/>
                <a:gd name="T13" fmla="*/ 19 h 732"/>
                <a:gd name="T14" fmla="*/ 219 w 266"/>
                <a:gd name="T15" fmla="*/ 34 h 732"/>
                <a:gd name="T16" fmla="*/ 193 w 266"/>
                <a:gd name="T17" fmla="*/ 55 h 732"/>
                <a:gd name="T18" fmla="*/ 170 w 266"/>
                <a:gd name="T19" fmla="*/ 79 h 732"/>
                <a:gd name="T20" fmla="*/ 149 w 266"/>
                <a:gd name="T21" fmla="*/ 104 h 732"/>
                <a:gd name="T22" fmla="*/ 123 w 266"/>
                <a:gd name="T23" fmla="*/ 141 h 732"/>
                <a:gd name="T24" fmla="*/ 98 w 266"/>
                <a:gd name="T25" fmla="*/ 177 h 732"/>
                <a:gd name="T26" fmla="*/ 75 w 266"/>
                <a:gd name="T27" fmla="*/ 217 h 732"/>
                <a:gd name="T28" fmla="*/ 56 w 266"/>
                <a:gd name="T29" fmla="*/ 256 h 732"/>
                <a:gd name="T30" fmla="*/ 56 w 266"/>
                <a:gd name="T31" fmla="*/ 256 h 732"/>
                <a:gd name="T32" fmla="*/ 56 w 266"/>
                <a:gd name="T33" fmla="*/ 256 h 732"/>
                <a:gd name="T34" fmla="*/ 56 w 266"/>
                <a:gd name="T35" fmla="*/ 256 h 732"/>
                <a:gd name="T36" fmla="*/ 56 w 266"/>
                <a:gd name="T37" fmla="*/ 256 h 732"/>
                <a:gd name="T38" fmla="*/ 56 w 266"/>
                <a:gd name="T39" fmla="*/ 256 h 732"/>
                <a:gd name="T40" fmla="*/ 46 w 266"/>
                <a:gd name="T41" fmla="*/ 284 h 732"/>
                <a:gd name="T42" fmla="*/ 38 w 266"/>
                <a:gd name="T43" fmla="*/ 312 h 732"/>
                <a:gd name="T44" fmla="*/ 31 w 266"/>
                <a:gd name="T45" fmla="*/ 341 h 732"/>
                <a:gd name="T46" fmla="*/ 23 w 266"/>
                <a:gd name="T47" fmla="*/ 369 h 732"/>
                <a:gd name="T48" fmla="*/ 15 w 266"/>
                <a:gd name="T49" fmla="*/ 399 h 732"/>
                <a:gd name="T50" fmla="*/ 10 w 266"/>
                <a:gd name="T51" fmla="*/ 428 h 732"/>
                <a:gd name="T52" fmla="*/ 8 w 266"/>
                <a:gd name="T53" fmla="*/ 455 h 732"/>
                <a:gd name="T54" fmla="*/ 6 w 266"/>
                <a:gd name="T55" fmla="*/ 510 h 732"/>
                <a:gd name="T56" fmla="*/ 10 w 266"/>
                <a:gd name="T57" fmla="*/ 565 h 732"/>
                <a:gd name="T58" fmla="*/ 15 w 266"/>
                <a:gd name="T59" fmla="*/ 620 h 732"/>
                <a:gd name="T60" fmla="*/ 21 w 266"/>
                <a:gd name="T61" fmla="*/ 674 h 732"/>
                <a:gd name="T62" fmla="*/ 23 w 266"/>
                <a:gd name="T63" fmla="*/ 729 h 732"/>
                <a:gd name="T64" fmla="*/ 22 w 266"/>
                <a:gd name="T65" fmla="*/ 731 h 732"/>
                <a:gd name="T66" fmla="*/ 21 w 266"/>
                <a:gd name="T67" fmla="*/ 732 h 732"/>
                <a:gd name="T68" fmla="*/ 20 w 266"/>
                <a:gd name="T69" fmla="*/ 732 h 732"/>
                <a:gd name="T70" fmla="*/ 17 w 266"/>
                <a:gd name="T71" fmla="*/ 732 h 732"/>
                <a:gd name="T72" fmla="*/ 16 w 266"/>
                <a:gd name="T73" fmla="*/ 731 h 732"/>
                <a:gd name="T74" fmla="*/ 16 w 266"/>
                <a:gd name="T75" fmla="*/ 729 h 732"/>
                <a:gd name="T76" fmla="*/ 15 w 266"/>
                <a:gd name="T77" fmla="*/ 695 h 732"/>
                <a:gd name="T78" fmla="*/ 11 w 266"/>
                <a:gd name="T79" fmla="*/ 640 h 732"/>
                <a:gd name="T80" fmla="*/ 5 w 266"/>
                <a:gd name="T81" fmla="*/ 586 h 732"/>
                <a:gd name="T82" fmla="*/ 1 w 266"/>
                <a:gd name="T83" fmla="*/ 531 h 732"/>
                <a:gd name="T84" fmla="*/ 0 w 266"/>
                <a:gd name="T85" fmla="*/ 477 h 732"/>
                <a:gd name="T86" fmla="*/ 4 w 266"/>
                <a:gd name="T87" fmla="*/ 422 h 732"/>
                <a:gd name="T88" fmla="*/ 11 w 266"/>
                <a:gd name="T89" fmla="*/ 388 h 732"/>
                <a:gd name="T90" fmla="*/ 21 w 266"/>
                <a:gd name="T91" fmla="*/ 355 h 732"/>
                <a:gd name="T92" fmla="*/ 28 w 266"/>
                <a:gd name="T93" fmla="*/ 322 h 732"/>
                <a:gd name="T94" fmla="*/ 37 w 266"/>
                <a:gd name="T95" fmla="*/ 289 h 732"/>
                <a:gd name="T96" fmla="*/ 48 w 266"/>
                <a:gd name="T97" fmla="*/ 258 h 732"/>
                <a:gd name="T98" fmla="*/ 61 w 266"/>
                <a:gd name="T99" fmla="*/ 228 h 732"/>
                <a:gd name="T100" fmla="*/ 78 w 266"/>
                <a:gd name="T101" fmla="*/ 199 h 732"/>
                <a:gd name="T102" fmla="*/ 96 w 266"/>
                <a:gd name="T103" fmla="*/ 170 h 732"/>
                <a:gd name="T104" fmla="*/ 114 w 266"/>
                <a:gd name="T105" fmla="*/ 142 h 732"/>
                <a:gd name="T106" fmla="*/ 134 w 266"/>
                <a:gd name="T107" fmla="*/ 113 h 732"/>
                <a:gd name="T108" fmla="*/ 155 w 266"/>
                <a:gd name="T109" fmla="*/ 86 h 732"/>
                <a:gd name="T110" fmla="*/ 178 w 266"/>
                <a:gd name="T111" fmla="*/ 60 h 732"/>
                <a:gd name="T112" fmla="*/ 203 w 266"/>
                <a:gd name="T113" fmla="*/ 37 h 732"/>
                <a:gd name="T114" fmla="*/ 231 w 266"/>
                <a:gd name="T115" fmla="*/ 16 h 732"/>
                <a:gd name="T116" fmla="*/ 261 w 266"/>
                <a:gd name="T117" fmla="*/ 0 h 732"/>
                <a:gd name="T118" fmla="*/ 263 w 266"/>
                <a:gd name="T11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" h="732">
                  <a:moveTo>
                    <a:pt x="263" y="0"/>
                  </a:moveTo>
                  <a:lnTo>
                    <a:pt x="264" y="0"/>
                  </a:lnTo>
                  <a:lnTo>
                    <a:pt x="265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4" y="6"/>
                  </a:lnTo>
                  <a:lnTo>
                    <a:pt x="241" y="19"/>
                  </a:lnTo>
                  <a:lnTo>
                    <a:pt x="219" y="34"/>
                  </a:lnTo>
                  <a:lnTo>
                    <a:pt x="193" y="55"/>
                  </a:lnTo>
                  <a:lnTo>
                    <a:pt x="170" y="79"/>
                  </a:lnTo>
                  <a:lnTo>
                    <a:pt x="149" y="104"/>
                  </a:lnTo>
                  <a:lnTo>
                    <a:pt x="123" y="141"/>
                  </a:lnTo>
                  <a:lnTo>
                    <a:pt x="98" y="177"/>
                  </a:lnTo>
                  <a:lnTo>
                    <a:pt x="75" y="217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46" y="284"/>
                  </a:lnTo>
                  <a:lnTo>
                    <a:pt x="38" y="312"/>
                  </a:lnTo>
                  <a:lnTo>
                    <a:pt x="31" y="341"/>
                  </a:lnTo>
                  <a:lnTo>
                    <a:pt x="23" y="369"/>
                  </a:lnTo>
                  <a:lnTo>
                    <a:pt x="15" y="399"/>
                  </a:lnTo>
                  <a:lnTo>
                    <a:pt x="10" y="428"/>
                  </a:lnTo>
                  <a:lnTo>
                    <a:pt x="8" y="455"/>
                  </a:lnTo>
                  <a:lnTo>
                    <a:pt x="6" y="510"/>
                  </a:lnTo>
                  <a:lnTo>
                    <a:pt x="10" y="565"/>
                  </a:lnTo>
                  <a:lnTo>
                    <a:pt x="15" y="620"/>
                  </a:lnTo>
                  <a:lnTo>
                    <a:pt x="21" y="674"/>
                  </a:lnTo>
                  <a:lnTo>
                    <a:pt x="23" y="729"/>
                  </a:lnTo>
                  <a:lnTo>
                    <a:pt x="22" y="731"/>
                  </a:lnTo>
                  <a:lnTo>
                    <a:pt x="21" y="732"/>
                  </a:lnTo>
                  <a:lnTo>
                    <a:pt x="20" y="732"/>
                  </a:lnTo>
                  <a:lnTo>
                    <a:pt x="17" y="732"/>
                  </a:lnTo>
                  <a:lnTo>
                    <a:pt x="16" y="731"/>
                  </a:lnTo>
                  <a:lnTo>
                    <a:pt x="16" y="729"/>
                  </a:lnTo>
                  <a:lnTo>
                    <a:pt x="15" y="695"/>
                  </a:lnTo>
                  <a:lnTo>
                    <a:pt x="11" y="640"/>
                  </a:lnTo>
                  <a:lnTo>
                    <a:pt x="5" y="586"/>
                  </a:lnTo>
                  <a:lnTo>
                    <a:pt x="1" y="531"/>
                  </a:lnTo>
                  <a:lnTo>
                    <a:pt x="0" y="477"/>
                  </a:lnTo>
                  <a:lnTo>
                    <a:pt x="4" y="422"/>
                  </a:lnTo>
                  <a:lnTo>
                    <a:pt x="11" y="388"/>
                  </a:lnTo>
                  <a:lnTo>
                    <a:pt x="21" y="355"/>
                  </a:lnTo>
                  <a:lnTo>
                    <a:pt x="28" y="322"/>
                  </a:lnTo>
                  <a:lnTo>
                    <a:pt x="37" y="289"/>
                  </a:lnTo>
                  <a:lnTo>
                    <a:pt x="48" y="258"/>
                  </a:lnTo>
                  <a:lnTo>
                    <a:pt x="61" y="228"/>
                  </a:lnTo>
                  <a:lnTo>
                    <a:pt x="78" y="199"/>
                  </a:lnTo>
                  <a:lnTo>
                    <a:pt x="96" y="170"/>
                  </a:lnTo>
                  <a:lnTo>
                    <a:pt x="114" y="142"/>
                  </a:lnTo>
                  <a:lnTo>
                    <a:pt x="134" y="113"/>
                  </a:lnTo>
                  <a:lnTo>
                    <a:pt x="155" y="86"/>
                  </a:lnTo>
                  <a:lnTo>
                    <a:pt x="178" y="60"/>
                  </a:lnTo>
                  <a:lnTo>
                    <a:pt x="203" y="37"/>
                  </a:lnTo>
                  <a:lnTo>
                    <a:pt x="231" y="16"/>
                  </a:lnTo>
                  <a:lnTo>
                    <a:pt x="261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83"/>
            <p:cNvSpPr>
              <a:spLocks/>
            </p:cNvSpPr>
            <p:nvPr/>
          </p:nvSpPr>
          <p:spPr bwMode="auto">
            <a:xfrm>
              <a:off x="6579899" y="4287405"/>
              <a:ext cx="90488" cy="163513"/>
            </a:xfrm>
            <a:custGeom>
              <a:avLst/>
              <a:gdLst>
                <a:gd name="T0" fmla="*/ 53 w 57"/>
                <a:gd name="T1" fmla="*/ 0 h 103"/>
                <a:gd name="T2" fmla="*/ 55 w 57"/>
                <a:gd name="T3" fmla="*/ 1 h 103"/>
                <a:gd name="T4" fmla="*/ 56 w 57"/>
                <a:gd name="T5" fmla="*/ 2 h 103"/>
                <a:gd name="T6" fmla="*/ 57 w 57"/>
                <a:gd name="T7" fmla="*/ 3 h 103"/>
                <a:gd name="T8" fmla="*/ 57 w 57"/>
                <a:gd name="T9" fmla="*/ 5 h 103"/>
                <a:gd name="T10" fmla="*/ 42 w 57"/>
                <a:gd name="T11" fmla="*/ 33 h 103"/>
                <a:gd name="T12" fmla="*/ 25 w 57"/>
                <a:gd name="T13" fmla="*/ 60 h 103"/>
                <a:gd name="T14" fmla="*/ 11 w 57"/>
                <a:gd name="T15" fmla="*/ 88 h 103"/>
                <a:gd name="T16" fmla="*/ 7 w 57"/>
                <a:gd name="T17" fmla="*/ 101 h 103"/>
                <a:gd name="T18" fmla="*/ 6 w 57"/>
                <a:gd name="T19" fmla="*/ 102 h 103"/>
                <a:gd name="T20" fmla="*/ 4 w 57"/>
                <a:gd name="T21" fmla="*/ 103 h 103"/>
                <a:gd name="T22" fmla="*/ 2 w 57"/>
                <a:gd name="T23" fmla="*/ 103 h 103"/>
                <a:gd name="T24" fmla="*/ 1 w 57"/>
                <a:gd name="T25" fmla="*/ 102 h 103"/>
                <a:gd name="T26" fmla="*/ 0 w 57"/>
                <a:gd name="T27" fmla="*/ 101 h 103"/>
                <a:gd name="T28" fmla="*/ 0 w 57"/>
                <a:gd name="T29" fmla="*/ 99 h 103"/>
                <a:gd name="T30" fmla="*/ 11 w 57"/>
                <a:gd name="T31" fmla="*/ 73 h 103"/>
                <a:gd name="T32" fmla="*/ 24 w 57"/>
                <a:gd name="T33" fmla="*/ 49 h 103"/>
                <a:gd name="T34" fmla="*/ 39 w 57"/>
                <a:gd name="T35" fmla="*/ 26 h 103"/>
                <a:gd name="T36" fmla="*/ 51 w 57"/>
                <a:gd name="T37" fmla="*/ 2 h 103"/>
                <a:gd name="T38" fmla="*/ 52 w 57"/>
                <a:gd name="T39" fmla="*/ 1 h 103"/>
                <a:gd name="T40" fmla="*/ 53 w 57"/>
                <a:gd name="T4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03">
                  <a:moveTo>
                    <a:pt x="53" y="0"/>
                  </a:moveTo>
                  <a:lnTo>
                    <a:pt x="55" y="1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7" y="5"/>
                  </a:lnTo>
                  <a:lnTo>
                    <a:pt x="42" y="33"/>
                  </a:lnTo>
                  <a:lnTo>
                    <a:pt x="25" y="60"/>
                  </a:lnTo>
                  <a:lnTo>
                    <a:pt x="11" y="88"/>
                  </a:lnTo>
                  <a:lnTo>
                    <a:pt x="7" y="101"/>
                  </a:lnTo>
                  <a:lnTo>
                    <a:pt x="6" y="102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1" y="102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11" y="73"/>
                  </a:lnTo>
                  <a:lnTo>
                    <a:pt x="24" y="49"/>
                  </a:lnTo>
                  <a:lnTo>
                    <a:pt x="39" y="26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84"/>
            <p:cNvSpPr>
              <a:spLocks noEditPoints="1"/>
            </p:cNvSpPr>
            <p:nvPr/>
          </p:nvSpPr>
          <p:spPr bwMode="auto">
            <a:xfrm>
              <a:off x="6613237" y="3336492"/>
              <a:ext cx="431800" cy="963613"/>
            </a:xfrm>
            <a:custGeom>
              <a:avLst/>
              <a:gdLst>
                <a:gd name="T0" fmla="*/ 133 w 272"/>
                <a:gd name="T1" fmla="*/ 120 h 607"/>
                <a:gd name="T2" fmla="*/ 132 w 272"/>
                <a:gd name="T3" fmla="*/ 120 h 607"/>
                <a:gd name="T4" fmla="*/ 132 w 272"/>
                <a:gd name="T5" fmla="*/ 120 h 607"/>
                <a:gd name="T6" fmla="*/ 133 w 272"/>
                <a:gd name="T7" fmla="*/ 120 h 607"/>
                <a:gd name="T8" fmla="*/ 133 w 272"/>
                <a:gd name="T9" fmla="*/ 120 h 607"/>
                <a:gd name="T10" fmla="*/ 133 w 272"/>
                <a:gd name="T11" fmla="*/ 120 h 607"/>
                <a:gd name="T12" fmla="*/ 133 w 272"/>
                <a:gd name="T13" fmla="*/ 120 h 607"/>
                <a:gd name="T14" fmla="*/ 133 w 272"/>
                <a:gd name="T15" fmla="*/ 120 h 607"/>
                <a:gd name="T16" fmla="*/ 269 w 272"/>
                <a:gd name="T17" fmla="*/ 0 h 607"/>
                <a:gd name="T18" fmla="*/ 271 w 272"/>
                <a:gd name="T19" fmla="*/ 1 h 607"/>
                <a:gd name="T20" fmla="*/ 272 w 272"/>
                <a:gd name="T21" fmla="*/ 2 h 607"/>
                <a:gd name="T22" fmla="*/ 272 w 272"/>
                <a:gd name="T23" fmla="*/ 5 h 607"/>
                <a:gd name="T24" fmla="*/ 272 w 272"/>
                <a:gd name="T25" fmla="*/ 6 h 607"/>
                <a:gd name="T26" fmla="*/ 269 w 272"/>
                <a:gd name="T27" fmla="*/ 7 h 607"/>
                <a:gd name="T28" fmla="*/ 265 w 272"/>
                <a:gd name="T29" fmla="*/ 9 h 607"/>
                <a:gd name="T30" fmla="*/ 235 w 272"/>
                <a:gd name="T31" fmla="*/ 24 h 607"/>
                <a:gd name="T32" fmla="*/ 209 w 272"/>
                <a:gd name="T33" fmla="*/ 43 h 607"/>
                <a:gd name="T34" fmla="*/ 181 w 272"/>
                <a:gd name="T35" fmla="*/ 66 h 607"/>
                <a:gd name="T36" fmla="*/ 156 w 272"/>
                <a:gd name="T37" fmla="*/ 93 h 607"/>
                <a:gd name="T38" fmla="*/ 133 w 272"/>
                <a:gd name="T39" fmla="*/ 120 h 607"/>
                <a:gd name="T40" fmla="*/ 133 w 272"/>
                <a:gd name="T41" fmla="*/ 120 h 607"/>
                <a:gd name="T42" fmla="*/ 133 w 272"/>
                <a:gd name="T43" fmla="*/ 120 h 607"/>
                <a:gd name="T44" fmla="*/ 132 w 272"/>
                <a:gd name="T45" fmla="*/ 120 h 607"/>
                <a:gd name="T46" fmla="*/ 106 w 272"/>
                <a:gd name="T47" fmla="*/ 160 h 607"/>
                <a:gd name="T48" fmla="*/ 81 w 272"/>
                <a:gd name="T49" fmla="*/ 202 h 607"/>
                <a:gd name="T50" fmla="*/ 60 w 272"/>
                <a:gd name="T51" fmla="*/ 244 h 607"/>
                <a:gd name="T52" fmla="*/ 60 w 272"/>
                <a:gd name="T53" fmla="*/ 244 h 607"/>
                <a:gd name="T54" fmla="*/ 40 w 272"/>
                <a:gd name="T55" fmla="*/ 303 h 607"/>
                <a:gd name="T56" fmla="*/ 22 w 272"/>
                <a:gd name="T57" fmla="*/ 361 h 607"/>
                <a:gd name="T58" fmla="*/ 11 w 272"/>
                <a:gd name="T59" fmla="*/ 422 h 607"/>
                <a:gd name="T60" fmla="*/ 8 w 272"/>
                <a:gd name="T61" fmla="*/ 457 h 607"/>
                <a:gd name="T62" fmla="*/ 7 w 272"/>
                <a:gd name="T63" fmla="*/ 493 h 607"/>
                <a:gd name="T64" fmla="*/ 9 w 272"/>
                <a:gd name="T65" fmla="*/ 528 h 607"/>
                <a:gd name="T66" fmla="*/ 16 w 272"/>
                <a:gd name="T67" fmla="*/ 562 h 607"/>
                <a:gd name="T68" fmla="*/ 27 w 272"/>
                <a:gd name="T69" fmla="*/ 595 h 607"/>
                <a:gd name="T70" fmla="*/ 31 w 272"/>
                <a:gd name="T71" fmla="*/ 602 h 607"/>
                <a:gd name="T72" fmla="*/ 31 w 272"/>
                <a:gd name="T73" fmla="*/ 604 h 607"/>
                <a:gd name="T74" fmla="*/ 30 w 272"/>
                <a:gd name="T75" fmla="*/ 606 h 607"/>
                <a:gd name="T76" fmla="*/ 29 w 272"/>
                <a:gd name="T77" fmla="*/ 607 h 607"/>
                <a:gd name="T78" fmla="*/ 27 w 272"/>
                <a:gd name="T79" fmla="*/ 607 h 607"/>
                <a:gd name="T80" fmla="*/ 25 w 272"/>
                <a:gd name="T81" fmla="*/ 607 h 607"/>
                <a:gd name="T82" fmla="*/ 24 w 272"/>
                <a:gd name="T83" fmla="*/ 606 h 607"/>
                <a:gd name="T84" fmla="*/ 12 w 272"/>
                <a:gd name="T85" fmla="*/ 571 h 607"/>
                <a:gd name="T86" fmla="*/ 3 w 272"/>
                <a:gd name="T87" fmla="*/ 535 h 607"/>
                <a:gd name="T88" fmla="*/ 0 w 272"/>
                <a:gd name="T89" fmla="*/ 499 h 607"/>
                <a:gd name="T90" fmla="*/ 0 w 272"/>
                <a:gd name="T91" fmla="*/ 461 h 607"/>
                <a:gd name="T92" fmla="*/ 4 w 272"/>
                <a:gd name="T93" fmla="*/ 414 h 607"/>
                <a:gd name="T94" fmla="*/ 14 w 272"/>
                <a:gd name="T95" fmla="*/ 367 h 607"/>
                <a:gd name="T96" fmla="*/ 26 w 272"/>
                <a:gd name="T97" fmla="*/ 320 h 607"/>
                <a:gd name="T98" fmla="*/ 42 w 272"/>
                <a:gd name="T99" fmla="*/ 275 h 607"/>
                <a:gd name="T100" fmla="*/ 58 w 272"/>
                <a:gd name="T101" fmla="*/ 232 h 607"/>
                <a:gd name="T102" fmla="*/ 78 w 272"/>
                <a:gd name="T103" fmla="*/ 193 h 607"/>
                <a:gd name="T104" fmla="*/ 101 w 272"/>
                <a:gd name="T105" fmla="*/ 153 h 607"/>
                <a:gd name="T106" fmla="*/ 128 w 272"/>
                <a:gd name="T107" fmla="*/ 117 h 607"/>
                <a:gd name="T108" fmla="*/ 151 w 272"/>
                <a:gd name="T109" fmla="*/ 88 h 607"/>
                <a:gd name="T110" fmla="*/ 176 w 272"/>
                <a:gd name="T111" fmla="*/ 62 h 607"/>
                <a:gd name="T112" fmla="*/ 205 w 272"/>
                <a:gd name="T113" fmla="*/ 38 h 607"/>
                <a:gd name="T114" fmla="*/ 235 w 272"/>
                <a:gd name="T115" fmla="*/ 17 h 607"/>
                <a:gd name="T116" fmla="*/ 268 w 272"/>
                <a:gd name="T117" fmla="*/ 0 h 607"/>
                <a:gd name="T118" fmla="*/ 269 w 272"/>
                <a:gd name="T11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2" h="607">
                  <a:moveTo>
                    <a:pt x="133" y="120"/>
                  </a:moveTo>
                  <a:lnTo>
                    <a:pt x="132" y="120"/>
                  </a:lnTo>
                  <a:lnTo>
                    <a:pt x="132" y="120"/>
                  </a:lnTo>
                  <a:lnTo>
                    <a:pt x="133" y="120"/>
                  </a:lnTo>
                  <a:close/>
                  <a:moveTo>
                    <a:pt x="133" y="120"/>
                  </a:moveTo>
                  <a:lnTo>
                    <a:pt x="133" y="120"/>
                  </a:lnTo>
                  <a:lnTo>
                    <a:pt x="133" y="120"/>
                  </a:lnTo>
                  <a:lnTo>
                    <a:pt x="133" y="120"/>
                  </a:lnTo>
                  <a:close/>
                  <a:moveTo>
                    <a:pt x="269" y="0"/>
                  </a:moveTo>
                  <a:lnTo>
                    <a:pt x="271" y="1"/>
                  </a:lnTo>
                  <a:lnTo>
                    <a:pt x="272" y="2"/>
                  </a:lnTo>
                  <a:lnTo>
                    <a:pt x="272" y="5"/>
                  </a:lnTo>
                  <a:lnTo>
                    <a:pt x="272" y="6"/>
                  </a:lnTo>
                  <a:lnTo>
                    <a:pt x="269" y="7"/>
                  </a:lnTo>
                  <a:lnTo>
                    <a:pt x="265" y="9"/>
                  </a:lnTo>
                  <a:lnTo>
                    <a:pt x="235" y="24"/>
                  </a:lnTo>
                  <a:lnTo>
                    <a:pt x="209" y="43"/>
                  </a:lnTo>
                  <a:lnTo>
                    <a:pt x="181" y="66"/>
                  </a:lnTo>
                  <a:lnTo>
                    <a:pt x="156" y="93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2" y="120"/>
                  </a:lnTo>
                  <a:lnTo>
                    <a:pt x="106" y="160"/>
                  </a:lnTo>
                  <a:lnTo>
                    <a:pt x="81" y="202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40" y="303"/>
                  </a:lnTo>
                  <a:lnTo>
                    <a:pt x="22" y="361"/>
                  </a:lnTo>
                  <a:lnTo>
                    <a:pt x="11" y="422"/>
                  </a:lnTo>
                  <a:lnTo>
                    <a:pt x="8" y="457"/>
                  </a:lnTo>
                  <a:lnTo>
                    <a:pt x="7" y="493"/>
                  </a:lnTo>
                  <a:lnTo>
                    <a:pt x="9" y="528"/>
                  </a:lnTo>
                  <a:lnTo>
                    <a:pt x="16" y="562"/>
                  </a:lnTo>
                  <a:lnTo>
                    <a:pt x="27" y="595"/>
                  </a:lnTo>
                  <a:lnTo>
                    <a:pt x="31" y="602"/>
                  </a:lnTo>
                  <a:lnTo>
                    <a:pt x="31" y="604"/>
                  </a:lnTo>
                  <a:lnTo>
                    <a:pt x="30" y="606"/>
                  </a:lnTo>
                  <a:lnTo>
                    <a:pt x="29" y="607"/>
                  </a:lnTo>
                  <a:lnTo>
                    <a:pt x="27" y="607"/>
                  </a:lnTo>
                  <a:lnTo>
                    <a:pt x="25" y="607"/>
                  </a:lnTo>
                  <a:lnTo>
                    <a:pt x="24" y="606"/>
                  </a:lnTo>
                  <a:lnTo>
                    <a:pt x="12" y="571"/>
                  </a:lnTo>
                  <a:lnTo>
                    <a:pt x="3" y="535"/>
                  </a:lnTo>
                  <a:lnTo>
                    <a:pt x="0" y="499"/>
                  </a:lnTo>
                  <a:lnTo>
                    <a:pt x="0" y="461"/>
                  </a:lnTo>
                  <a:lnTo>
                    <a:pt x="4" y="414"/>
                  </a:lnTo>
                  <a:lnTo>
                    <a:pt x="14" y="367"/>
                  </a:lnTo>
                  <a:lnTo>
                    <a:pt x="26" y="320"/>
                  </a:lnTo>
                  <a:lnTo>
                    <a:pt x="42" y="275"/>
                  </a:lnTo>
                  <a:lnTo>
                    <a:pt x="58" y="232"/>
                  </a:lnTo>
                  <a:lnTo>
                    <a:pt x="78" y="193"/>
                  </a:lnTo>
                  <a:lnTo>
                    <a:pt x="101" y="153"/>
                  </a:lnTo>
                  <a:lnTo>
                    <a:pt x="128" y="117"/>
                  </a:lnTo>
                  <a:lnTo>
                    <a:pt x="151" y="88"/>
                  </a:lnTo>
                  <a:lnTo>
                    <a:pt x="176" y="62"/>
                  </a:lnTo>
                  <a:lnTo>
                    <a:pt x="205" y="38"/>
                  </a:lnTo>
                  <a:lnTo>
                    <a:pt x="235" y="17"/>
                  </a:lnTo>
                  <a:lnTo>
                    <a:pt x="268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85"/>
            <p:cNvSpPr>
              <a:spLocks/>
            </p:cNvSpPr>
            <p:nvPr/>
          </p:nvSpPr>
          <p:spPr bwMode="auto">
            <a:xfrm>
              <a:off x="6621174" y="4034992"/>
              <a:ext cx="779463" cy="101600"/>
            </a:xfrm>
            <a:custGeom>
              <a:avLst/>
              <a:gdLst>
                <a:gd name="T0" fmla="*/ 488 w 491"/>
                <a:gd name="T1" fmla="*/ 0 h 64"/>
                <a:gd name="T2" fmla="*/ 489 w 491"/>
                <a:gd name="T3" fmla="*/ 0 h 64"/>
                <a:gd name="T4" fmla="*/ 490 w 491"/>
                <a:gd name="T5" fmla="*/ 1 h 64"/>
                <a:gd name="T6" fmla="*/ 491 w 491"/>
                <a:gd name="T7" fmla="*/ 2 h 64"/>
                <a:gd name="T8" fmla="*/ 491 w 491"/>
                <a:gd name="T9" fmla="*/ 5 h 64"/>
                <a:gd name="T10" fmla="*/ 490 w 491"/>
                <a:gd name="T11" fmla="*/ 6 h 64"/>
                <a:gd name="T12" fmla="*/ 488 w 491"/>
                <a:gd name="T13" fmla="*/ 7 h 64"/>
                <a:gd name="T14" fmla="*/ 436 w 491"/>
                <a:gd name="T15" fmla="*/ 19 h 64"/>
                <a:gd name="T16" fmla="*/ 383 w 491"/>
                <a:gd name="T17" fmla="*/ 28 h 64"/>
                <a:gd name="T18" fmla="*/ 324 w 491"/>
                <a:gd name="T19" fmla="*/ 35 h 64"/>
                <a:gd name="T20" fmla="*/ 264 w 491"/>
                <a:gd name="T21" fmla="*/ 42 h 64"/>
                <a:gd name="T22" fmla="*/ 205 w 491"/>
                <a:gd name="T23" fmla="*/ 49 h 64"/>
                <a:gd name="T24" fmla="*/ 205 w 491"/>
                <a:gd name="T25" fmla="*/ 49 h 64"/>
                <a:gd name="T26" fmla="*/ 186 w 491"/>
                <a:gd name="T27" fmla="*/ 51 h 64"/>
                <a:gd name="T28" fmla="*/ 141 w 491"/>
                <a:gd name="T29" fmla="*/ 57 h 64"/>
                <a:gd name="T30" fmla="*/ 95 w 491"/>
                <a:gd name="T31" fmla="*/ 62 h 64"/>
                <a:gd name="T32" fmla="*/ 50 w 491"/>
                <a:gd name="T33" fmla="*/ 64 h 64"/>
                <a:gd name="T34" fmla="*/ 4 w 491"/>
                <a:gd name="T35" fmla="*/ 62 h 64"/>
                <a:gd name="T36" fmla="*/ 2 w 491"/>
                <a:gd name="T37" fmla="*/ 61 h 64"/>
                <a:gd name="T38" fmla="*/ 0 w 491"/>
                <a:gd name="T39" fmla="*/ 60 h 64"/>
                <a:gd name="T40" fmla="*/ 0 w 491"/>
                <a:gd name="T41" fmla="*/ 57 h 64"/>
                <a:gd name="T42" fmla="*/ 0 w 491"/>
                <a:gd name="T43" fmla="*/ 56 h 64"/>
                <a:gd name="T44" fmla="*/ 2 w 491"/>
                <a:gd name="T45" fmla="*/ 55 h 64"/>
                <a:gd name="T46" fmla="*/ 4 w 491"/>
                <a:gd name="T47" fmla="*/ 55 h 64"/>
                <a:gd name="T48" fmla="*/ 53 w 491"/>
                <a:gd name="T49" fmla="*/ 57 h 64"/>
                <a:gd name="T50" fmla="*/ 104 w 491"/>
                <a:gd name="T51" fmla="*/ 54 h 64"/>
                <a:gd name="T52" fmla="*/ 153 w 491"/>
                <a:gd name="T53" fmla="*/ 49 h 64"/>
                <a:gd name="T54" fmla="*/ 180 w 491"/>
                <a:gd name="T55" fmla="*/ 45 h 64"/>
                <a:gd name="T56" fmla="*/ 270 w 491"/>
                <a:gd name="T57" fmla="*/ 34 h 64"/>
                <a:gd name="T58" fmla="*/ 359 w 491"/>
                <a:gd name="T59" fmla="*/ 24 h 64"/>
                <a:gd name="T60" fmla="*/ 423 w 491"/>
                <a:gd name="T61" fmla="*/ 15 h 64"/>
                <a:gd name="T62" fmla="*/ 487 w 491"/>
                <a:gd name="T63" fmla="*/ 0 h 64"/>
                <a:gd name="T64" fmla="*/ 488 w 491"/>
                <a:gd name="T6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1" h="64">
                  <a:moveTo>
                    <a:pt x="488" y="0"/>
                  </a:moveTo>
                  <a:lnTo>
                    <a:pt x="489" y="0"/>
                  </a:lnTo>
                  <a:lnTo>
                    <a:pt x="490" y="1"/>
                  </a:lnTo>
                  <a:lnTo>
                    <a:pt x="491" y="2"/>
                  </a:lnTo>
                  <a:lnTo>
                    <a:pt x="491" y="5"/>
                  </a:lnTo>
                  <a:lnTo>
                    <a:pt x="490" y="6"/>
                  </a:lnTo>
                  <a:lnTo>
                    <a:pt x="488" y="7"/>
                  </a:lnTo>
                  <a:lnTo>
                    <a:pt x="436" y="19"/>
                  </a:lnTo>
                  <a:lnTo>
                    <a:pt x="383" y="28"/>
                  </a:lnTo>
                  <a:lnTo>
                    <a:pt x="324" y="35"/>
                  </a:lnTo>
                  <a:lnTo>
                    <a:pt x="264" y="42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86" y="51"/>
                  </a:lnTo>
                  <a:lnTo>
                    <a:pt x="141" y="57"/>
                  </a:lnTo>
                  <a:lnTo>
                    <a:pt x="95" y="62"/>
                  </a:lnTo>
                  <a:lnTo>
                    <a:pt x="50" y="64"/>
                  </a:lnTo>
                  <a:lnTo>
                    <a:pt x="4" y="62"/>
                  </a:lnTo>
                  <a:lnTo>
                    <a:pt x="2" y="61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53" y="57"/>
                  </a:lnTo>
                  <a:lnTo>
                    <a:pt x="104" y="54"/>
                  </a:lnTo>
                  <a:lnTo>
                    <a:pt x="153" y="49"/>
                  </a:lnTo>
                  <a:lnTo>
                    <a:pt x="180" y="45"/>
                  </a:lnTo>
                  <a:lnTo>
                    <a:pt x="270" y="34"/>
                  </a:lnTo>
                  <a:lnTo>
                    <a:pt x="359" y="24"/>
                  </a:lnTo>
                  <a:lnTo>
                    <a:pt x="423" y="15"/>
                  </a:lnTo>
                  <a:lnTo>
                    <a:pt x="487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86"/>
            <p:cNvSpPr>
              <a:spLocks/>
            </p:cNvSpPr>
            <p:nvPr/>
          </p:nvSpPr>
          <p:spPr bwMode="auto">
            <a:xfrm>
              <a:off x="6616412" y="4061980"/>
              <a:ext cx="788988" cy="123825"/>
            </a:xfrm>
            <a:custGeom>
              <a:avLst/>
              <a:gdLst>
                <a:gd name="T0" fmla="*/ 494 w 497"/>
                <a:gd name="T1" fmla="*/ 0 h 78"/>
                <a:gd name="T2" fmla="*/ 495 w 497"/>
                <a:gd name="T3" fmla="*/ 1 h 78"/>
                <a:gd name="T4" fmla="*/ 496 w 497"/>
                <a:gd name="T5" fmla="*/ 2 h 78"/>
                <a:gd name="T6" fmla="*/ 497 w 497"/>
                <a:gd name="T7" fmla="*/ 3 h 78"/>
                <a:gd name="T8" fmla="*/ 497 w 497"/>
                <a:gd name="T9" fmla="*/ 5 h 78"/>
                <a:gd name="T10" fmla="*/ 495 w 497"/>
                <a:gd name="T11" fmla="*/ 6 h 78"/>
                <a:gd name="T12" fmla="*/ 474 w 497"/>
                <a:gd name="T13" fmla="*/ 13 h 78"/>
                <a:gd name="T14" fmla="*/ 452 w 497"/>
                <a:gd name="T15" fmla="*/ 17 h 78"/>
                <a:gd name="T16" fmla="*/ 430 w 497"/>
                <a:gd name="T17" fmla="*/ 20 h 78"/>
                <a:gd name="T18" fmla="*/ 408 w 497"/>
                <a:gd name="T19" fmla="*/ 22 h 78"/>
                <a:gd name="T20" fmla="*/ 358 w 497"/>
                <a:gd name="T21" fmla="*/ 29 h 78"/>
                <a:gd name="T22" fmla="*/ 306 w 497"/>
                <a:gd name="T23" fmla="*/ 38 h 78"/>
                <a:gd name="T24" fmla="*/ 255 w 497"/>
                <a:gd name="T25" fmla="*/ 46 h 78"/>
                <a:gd name="T26" fmla="*/ 197 w 497"/>
                <a:gd name="T27" fmla="*/ 51 h 78"/>
                <a:gd name="T28" fmla="*/ 138 w 497"/>
                <a:gd name="T29" fmla="*/ 56 h 78"/>
                <a:gd name="T30" fmla="*/ 79 w 497"/>
                <a:gd name="T31" fmla="*/ 61 h 78"/>
                <a:gd name="T32" fmla="*/ 42 w 497"/>
                <a:gd name="T33" fmla="*/ 68 h 78"/>
                <a:gd name="T34" fmla="*/ 5 w 497"/>
                <a:gd name="T35" fmla="*/ 77 h 78"/>
                <a:gd name="T36" fmla="*/ 2 w 497"/>
                <a:gd name="T37" fmla="*/ 78 h 78"/>
                <a:gd name="T38" fmla="*/ 1 w 497"/>
                <a:gd name="T39" fmla="*/ 77 h 78"/>
                <a:gd name="T40" fmla="*/ 0 w 497"/>
                <a:gd name="T41" fmla="*/ 75 h 78"/>
                <a:gd name="T42" fmla="*/ 0 w 497"/>
                <a:gd name="T43" fmla="*/ 73 h 78"/>
                <a:gd name="T44" fmla="*/ 0 w 497"/>
                <a:gd name="T45" fmla="*/ 71 h 78"/>
                <a:gd name="T46" fmla="*/ 2 w 497"/>
                <a:gd name="T47" fmla="*/ 71 h 78"/>
                <a:gd name="T48" fmla="*/ 46 w 497"/>
                <a:gd name="T49" fmla="*/ 60 h 78"/>
                <a:gd name="T50" fmla="*/ 90 w 497"/>
                <a:gd name="T51" fmla="*/ 54 h 78"/>
                <a:gd name="T52" fmla="*/ 149 w 497"/>
                <a:gd name="T53" fmla="*/ 48 h 78"/>
                <a:gd name="T54" fmla="*/ 207 w 497"/>
                <a:gd name="T55" fmla="*/ 44 h 78"/>
                <a:gd name="T56" fmla="*/ 265 w 497"/>
                <a:gd name="T57" fmla="*/ 38 h 78"/>
                <a:gd name="T58" fmla="*/ 280 w 497"/>
                <a:gd name="T59" fmla="*/ 36 h 78"/>
                <a:gd name="T60" fmla="*/ 368 w 497"/>
                <a:gd name="T61" fmla="*/ 22 h 78"/>
                <a:gd name="T62" fmla="*/ 456 w 497"/>
                <a:gd name="T63" fmla="*/ 10 h 78"/>
                <a:gd name="T64" fmla="*/ 454 w 497"/>
                <a:gd name="T65" fmla="*/ 10 h 78"/>
                <a:gd name="T66" fmla="*/ 473 w 497"/>
                <a:gd name="T67" fmla="*/ 6 h 78"/>
                <a:gd name="T68" fmla="*/ 491 w 497"/>
                <a:gd name="T69" fmla="*/ 1 h 78"/>
                <a:gd name="T70" fmla="*/ 492 w 497"/>
                <a:gd name="T71" fmla="*/ 0 h 78"/>
                <a:gd name="T72" fmla="*/ 494 w 497"/>
                <a:gd name="T7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78">
                  <a:moveTo>
                    <a:pt x="494" y="0"/>
                  </a:moveTo>
                  <a:lnTo>
                    <a:pt x="495" y="1"/>
                  </a:lnTo>
                  <a:lnTo>
                    <a:pt x="496" y="2"/>
                  </a:lnTo>
                  <a:lnTo>
                    <a:pt x="497" y="3"/>
                  </a:lnTo>
                  <a:lnTo>
                    <a:pt x="497" y="5"/>
                  </a:lnTo>
                  <a:lnTo>
                    <a:pt x="495" y="6"/>
                  </a:lnTo>
                  <a:lnTo>
                    <a:pt x="474" y="13"/>
                  </a:lnTo>
                  <a:lnTo>
                    <a:pt x="452" y="17"/>
                  </a:lnTo>
                  <a:lnTo>
                    <a:pt x="430" y="20"/>
                  </a:lnTo>
                  <a:lnTo>
                    <a:pt x="408" y="22"/>
                  </a:lnTo>
                  <a:lnTo>
                    <a:pt x="358" y="29"/>
                  </a:lnTo>
                  <a:lnTo>
                    <a:pt x="306" y="38"/>
                  </a:lnTo>
                  <a:lnTo>
                    <a:pt x="255" y="46"/>
                  </a:lnTo>
                  <a:lnTo>
                    <a:pt x="197" y="51"/>
                  </a:lnTo>
                  <a:lnTo>
                    <a:pt x="138" y="56"/>
                  </a:lnTo>
                  <a:lnTo>
                    <a:pt x="79" y="61"/>
                  </a:lnTo>
                  <a:lnTo>
                    <a:pt x="42" y="68"/>
                  </a:lnTo>
                  <a:lnTo>
                    <a:pt x="5" y="77"/>
                  </a:lnTo>
                  <a:lnTo>
                    <a:pt x="2" y="78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46" y="60"/>
                  </a:lnTo>
                  <a:lnTo>
                    <a:pt x="90" y="54"/>
                  </a:lnTo>
                  <a:lnTo>
                    <a:pt x="149" y="48"/>
                  </a:lnTo>
                  <a:lnTo>
                    <a:pt x="207" y="44"/>
                  </a:lnTo>
                  <a:lnTo>
                    <a:pt x="265" y="38"/>
                  </a:lnTo>
                  <a:lnTo>
                    <a:pt x="280" y="36"/>
                  </a:lnTo>
                  <a:lnTo>
                    <a:pt x="368" y="22"/>
                  </a:lnTo>
                  <a:lnTo>
                    <a:pt x="456" y="10"/>
                  </a:lnTo>
                  <a:lnTo>
                    <a:pt x="454" y="10"/>
                  </a:lnTo>
                  <a:lnTo>
                    <a:pt x="473" y="6"/>
                  </a:lnTo>
                  <a:lnTo>
                    <a:pt x="491" y="1"/>
                  </a:lnTo>
                  <a:lnTo>
                    <a:pt x="492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87"/>
            <p:cNvSpPr>
              <a:spLocks/>
            </p:cNvSpPr>
            <p:nvPr/>
          </p:nvSpPr>
          <p:spPr bwMode="auto">
            <a:xfrm>
              <a:off x="6635462" y="3228542"/>
              <a:ext cx="1519238" cy="1570038"/>
            </a:xfrm>
            <a:custGeom>
              <a:avLst/>
              <a:gdLst>
                <a:gd name="T0" fmla="*/ 491 w 957"/>
                <a:gd name="T1" fmla="*/ 0 h 989"/>
                <a:gd name="T2" fmla="*/ 581 w 957"/>
                <a:gd name="T3" fmla="*/ 12 h 989"/>
                <a:gd name="T4" fmla="*/ 657 w 957"/>
                <a:gd name="T5" fmla="*/ 34 h 989"/>
                <a:gd name="T6" fmla="*/ 714 w 957"/>
                <a:gd name="T7" fmla="*/ 66 h 989"/>
                <a:gd name="T8" fmla="*/ 771 w 957"/>
                <a:gd name="T9" fmla="*/ 106 h 989"/>
                <a:gd name="T10" fmla="*/ 827 w 957"/>
                <a:gd name="T11" fmla="*/ 152 h 989"/>
                <a:gd name="T12" fmla="*/ 880 w 957"/>
                <a:gd name="T13" fmla="*/ 220 h 989"/>
                <a:gd name="T14" fmla="*/ 923 w 957"/>
                <a:gd name="T15" fmla="*/ 307 h 989"/>
                <a:gd name="T16" fmla="*/ 952 w 957"/>
                <a:gd name="T17" fmla="*/ 418 h 989"/>
                <a:gd name="T18" fmla="*/ 955 w 957"/>
                <a:gd name="T19" fmla="*/ 531 h 989"/>
                <a:gd name="T20" fmla="*/ 934 w 957"/>
                <a:gd name="T21" fmla="*/ 636 h 989"/>
                <a:gd name="T22" fmla="*/ 898 w 957"/>
                <a:gd name="T23" fmla="*/ 727 h 989"/>
                <a:gd name="T24" fmla="*/ 845 w 957"/>
                <a:gd name="T25" fmla="*/ 811 h 989"/>
                <a:gd name="T26" fmla="*/ 783 w 957"/>
                <a:gd name="T27" fmla="*/ 875 h 989"/>
                <a:gd name="T28" fmla="*/ 717 w 957"/>
                <a:gd name="T29" fmla="*/ 919 h 989"/>
                <a:gd name="T30" fmla="*/ 644 w 957"/>
                <a:gd name="T31" fmla="*/ 952 h 989"/>
                <a:gd name="T32" fmla="*/ 579 w 957"/>
                <a:gd name="T33" fmla="*/ 975 h 989"/>
                <a:gd name="T34" fmla="*/ 525 w 957"/>
                <a:gd name="T35" fmla="*/ 988 h 989"/>
                <a:gd name="T36" fmla="*/ 441 w 957"/>
                <a:gd name="T37" fmla="*/ 988 h 989"/>
                <a:gd name="T38" fmla="*/ 356 w 957"/>
                <a:gd name="T39" fmla="*/ 985 h 989"/>
                <a:gd name="T40" fmla="*/ 277 w 957"/>
                <a:gd name="T41" fmla="*/ 963 h 989"/>
                <a:gd name="T42" fmla="*/ 205 w 957"/>
                <a:gd name="T43" fmla="*/ 925 h 989"/>
                <a:gd name="T44" fmla="*/ 153 w 957"/>
                <a:gd name="T45" fmla="*/ 890 h 989"/>
                <a:gd name="T46" fmla="*/ 106 w 957"/>
                <a:gd name="T47" fmla="*/ 848 h 989"/>
                <a:gd name="T48" fmla="*/ 66 w 957"/>
                <a:gd name="T49" fmla="*/ 792 h 989"/>
                <a:gd name="T50" fmla="*/ 32 w 957"/>
                <a:gd name="T51" fmla="*/ 727 h 989"/>
                <a:gd name="T52" fmla="*/ 1 w 957"/>
                <a:gd name="T53" fmla="*/ 684 h 989"/>
                <a:gd name="T54" fmla="*/ 0 w 957"/>
                <a:gd name="T55" fmla="*/ 681 h 989"/>
                <a:gd name="T56" fmla="*/ 2 w 957"/>
                <a:gd name="T57" fmla="*/ 679 h 989"/>
                <a:gd name="T58" fmla="*/ 6 w 957"/>
                <a:gd name="T59" fmla="*/ 680 h 989"/>
                <a:gd name="T60" fmla="*/ 40 w 957"/>
                <a:gd name="T61" fmla="*/ 727 h 989"/>
                <a:gd name="T62" fmla="*/ 66 w 957"/>
                <a:gd name="T63" fmla="*/ 779 h 989"/>
                <a:gd name="T64" fmla="*/ 97 w 957"/>
                <a:gd name="T65" fmla="*/ 828 h 989"/>
                <a:gd name="T66" fmla="*/ 98 w 957"/>
                <a:gd name="T67" fmla="*/ 828 h 989"/>
                <a:gd name="T68" fmla="*/ 134 w 957"/>
                <a:gd name="T69" fmla="*/ 865 h 989"/>
                <a:gd name="T70" fmla="*/ 194 w 957"/>
                <a:gd name="T71" fmla="*/ 910 h 989"/>
                <a:gd name="T72" fmla="*/ 280 w 957"/>
                <a:gd name="T73" fmla="*/ 956 h 989"/>
                <a:gd name="T74" fmla="*/ 351 w 957"/>
                <a:gd name="T75" fmla="*/ 977 h 989"/>
                <a:gd name="T76" fmla="*/ 444 w 957"/>
                <a:gd name="T77" fmla="*/ 981 h 989"/>
                <a:gd name="T78" fmla="*/ 532 w 957"/>
                <a:gd name="T79" fmla="*/ 980 h 989"/>
                <a:gd name="T80" fmla="*/ 601 w 957"/>
                <a:gd name="T81" fmla="*/ 961 h 989"/>
                <a:gd name="T82" fmla="*/ 668 w 957"/>
                <a:gd name="T83" fmla="*/ 934 h 989"/>
                <a:gd name="T84" fmla="*/ 703 w 957"/>
                <a:gd name="T85" fmla="*/ 919 h 989"/>
                <a:gd name="T86" fmla="*/ 768 w 957"/>
                <a:gd name="T87" fmla="*/ 878 h 989"/>
                <a:gd name="T88" fmla="*/ 819 w 957"/>
                <a:gd name="T89" fmla="*/ 831 h 989"/>
                <a:gd name="T90" fmla="*/ 867 w 957"/>
                <a:gd name="T91" fmla="*/ 767 h 989"/>
                <a:gd name="T92" fmla="*/ 909 w 957"/>
                <a:gd name="T93" fmla="*/ 688 h 989"/>
                <a:gd name="T94" fmla="*/ 925 w 957"/>
                <a:gd name="T95" fmla="*/ 642 h 989"/>
                <a:gd name="T96" fmla="*/ 947 w 957"/>
                <a:gd name="T97" fmla="*/ 549 h 989"/>
                <a:gd name="T98" fmla="*/ 951 w 957"/>
                <a:gd name="T99" fmla="*/ 468 h 989"/>
                <a:gd name="T100" fmla="*/ 939 w 957"/>
                <a:gd name="T101" fmla="*/ 382 h 989"/>
                <a:gd name="T102" fmla="*/ 911 w 957"/>
                <a:gd name="T103" fmla="*/ 294 h 989"/>
                <a:gd name="T104" fmla="*/ 873 w 957"/>
                <a:gd name="T105" fmla="*/ 221 h 989"/>
                <a:gd name="T106" fmla="*/ 830 w 957"/>
                <a:gd name="T107" fmla="*/ 164 h 989"/>
                <a:gd name="T108" fmla="*/ 786 w 957"/>
                <a:gd name="T109" fmla="*/ 123 h 989"/>
                <a:gd name="T110" fmla="*/ 723 w 957"/>
                <a:gd name="T111" fmla="*/ 80 h 989"/>
                <a:gd name="T112" fmla="*/ 676 w 957"/>
                <a:gd name="T113" fmla="*/ 51 h 989"/>
                <a:gd name="T114" fmla="*/ 616 w 957"/>
                <a:gd name="T115" fmla="*/ 26 h 989"/>
                <a:gd name="T116" fmla="*/ 543 w 957"/>
                <a:gd name="T117" fmla="*/ 13 h 989"/>
                <a:gd name="T118" fmla="*/ 491 w 957"/>
                <a:gd name="T119" fmla="*/ 7 h 989"/>
                <a:gd name="T120" fmla="*/ 488 w 957"/>
                <a:gd name="T121" fmla="*/ 6 h 989"/>
                <a:gd name="T122" fmla="*/ 488 w 957"/>
                <a:gd name="T123" fmla="*/ 2 h 989"/>
                <a:gd name="T124" fmla="*/ 490 w 957"/>
                <a:gd name="T125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7" h="989">
                  <a:moveTo>
                    <a:pt x="490" y="0"/>
                  </a:moveTo>
                  <a:lnTo>
                    <a:pt x="491" y="0"/>
                  </a:lnTo>
                  <a:lnTo>
                    <a:pt x="536" y="6"/>
                  </a:lnTo>
                  <a:lnTo>
                    <a:pt x="581" y="12"/>
                  </a:lnTo>
                  <a:lnTo>
                    <a:pt x="626" y="23"/>
                  </a:lnTo>
                  <a:lnTo>
                    <a:pt x="657" y="34"/>
                  </a:lnTo>
                  <a:lnTo>
                    <a:pt x="686" y="48"/>
                  </a:lnTo>
                  <a:lnTo>
                    <a:pt x="714" y="66"/>
                  </a:lnTo>
                  <a:lnTo>
                    <a:pt x="741" y="84"/>
                  </a:lnTo>
                  <a:lnTo>
                    <a:pt x="771" y="106"/>
                  </a:lnTo>
                  <a:lnTo>
                    <a:pt x="800" y="128"/>
                  </a:lnTo>
                  <a:lnTo>
                    <a:pt x="827" y="152"/>
                  </a:lnTo>
                  <a:lnTo>
                    <a:pt x="852" y="179"/>
                  </a:lnTo>
                  <a:lnTo>
                    <a:pt x="880" y="220"/>
                  </a:lnTo>
                  <a:lnTo>
                    <a:pt x="903" y="262"/>
                  </a:lnTo>
                  <a:lnTo>
                    <a:pt x="923" y="307"/>
                  </a:lnTo>
                  <a:lnTo>
                    <a:pt x="941" y="362"/>
                  </a:lnTo>
                  <a:lnTo>
                    <a:pt x="952" y="418"/>
                  </a:lnTo>
                  <a:lnTo>
                    <a:pt x="957" y="474"/>
                  </a:lnTo>
                  <a:lnTo>
                    <a:pt x="955" y="531"/>
                  </a:lnTo>
                  <a:lnTo>
                    <a:pt x="946" y="589"/>
                  </a:lnTo>
                  <a:lnTo>
                    <a:pt x="934" y="636"/>
                  </a:lnTo>
                  <a:lnTo>
                    <a:pt x="919" y="682"/>
                  </a:lnTo>
                  <a:lnTo>
                    <a:pt x="898" y="727"/>
                  </a:lnTo>
                  <a:lnTo>
                    <a:pt x="874" y="770"/>
                  </a:lnTo>
                  <a:lnTo>
                    <a:pt x="845" y="811"/>
                  </a:lnTo>
                  <a:lnTo>
                    <a:pt x="813" y="847"/>
                  </a:lnTo>
                  <a:lnTo>
                    <a:pt x="783" y="875"/>
                  </a:lnTo>
                  <a:lnTo>
                    <a:pt x="752" y="898"/>
                  </a:lnTo>
                  <a:lnTo>
                    <a:pt x="717" y="919"/>
                  </a:lnTo>
                  <a:lnTo>
                    <a:pt x="681" y="936"/>
                  </a:lnTo>
                  <a:lnTo>
                    <a:pt x="644" y="952"/>
                  </a:lnTo>
                  <a:lnTo>
                    <a:pt x="605" y="966"/>
                  </a:lnTo>
                  <a:lnTo>
                    <a:pt x="579" y="975"/>
                  </a:lnTo>
                  <a:lnTo>
                    <a:pt x="552" y="982"/>
                  </a:lnTo>
                  <a:lnTo>
                    <a:pt x="525" y="988"/>
                  </a:lnTo>
                  <a:lnTo>
                    <a:pt x="483" y="989"/>
                  </a:lnTo>
                  <a:lnTo>
                    <a:pt x="441" y="988"/>
                  </a:lnTo>
                  <a:lnTo>
                    <a:pt x="398" y="987"/>
                  </a:lnTo>
                  <a:lnTo>
                    <a:pt x="356" y="985"/>
                  </a:lnTo>
                  <a:lnTo>
                    <a:pt x="316" y="976"/>
                  </a:lnTo>
                  <a:lnTo>
                    <a:pt x="277" y="963"/>
                  </a:lnTo>
                  <a:lnTo>
                    <a:pt x="240" y="945"/>
                  </a:lnTo>
                  <a:lnTo>
                    <a:pt x="205" y="925"/>
                  </a:lnTo>
                  <a:lnTo>
                    <a:pt x="180" y="908"/>
                  </a:lnTo>
                  <a:lnTo>
                    <a:pt x="153" y="890"/>
                  </a:lnTo>
                  <a:lnTo>
                    <a:pt x="128" y="870"/>
                  </a:lnTo>
                  <a:lnTo>
                    <a:pt x="106" y="848"/>
                  </a:lnTo>
                  <a:lnTo>
                    <a:pt x="86" y="824"/>
                  </a:lnTo>
                  <a:lnTo>
                    <a:pt x="66" y="792"/>
                  </a:lnTo>
                  <a:lnTo>
                    <a:pt x="49" y="760"/>
                  </a:lnTo>
                  <a:lnTo>
                    <a:pt x="32" y="727"/>
                  </a:lnTo>
                  <a:lnTo>
                    <a:pt x="11" y="696"/>
                  </a:lnTo>
                  <a:lnTo>
                    <a:pt x="1" y="684"/>
                  </a:lnTo>
                  <a:lnTo>
                    <a:pt x="0" y="683"/>
                  </a:lnTo>
                  <a:lnTo>
                    <a:pt x="0" y="681"/>
                  </a:lnTo>
                  <a:lnTo>
                    <a:pt x="1" y="680"/>
                  </a:lnTo>
                  <a:lnTo>
                    <a:pt x="2" y="679"/>
                  </a:lnTo>
                  <a:lnTo>
                    <a:pt x="5" y="679"/>
                  </a:lnTo>
                  <a:lnTo>
                    <a:pt x="6" y="680"/>
                  </a:lnTo>
                  <a:lnTo>
                    <a:pt x="24" y="703"/>
                  </a:lnTo>
                  <a:lnTo>
                    <a:pt x="40" y="727"/>
                  </a:lnTo>
                  <a:lnTo>
                    <a:pt x="53" y="754"/>
                  </a:lnTo>
                  <a:lnTo>
                    <a:pt x="66" y="779"/>
                  </a:lnTo>
                  <a:lnTo>
                    <a:pt x="82" y="804"/>
                  </a:lnTo>
                  <a:lnTo>
                    <a:pt x="97" y="828"/>
                  </a:lnTo>
                  <a:lnTo>
                    <a:pt x="97" y="828"/>
                  </a:lnTo>
                  <a:lnTo>
                    <a:pt x="98" y="828"/>
                  </a:lnTo>
                  <a:lnTo>
                    <a:pt x="115" y="848"/>
                  </a:lnTo>
                  <a:lnTo>
                    <a:pt x="134" y="865"/>
                  </a:lnTo>
                  <a:lnTo>
                    <a:pt x="154" y="881"/>
                  </a:lnTo>
                  <a:lnTo>
                    <a:pt x="194" y="910"/>
                  </a:lnTo>
                  <a:lnTo>
                    <a:pt x="236" y="935"/>
                  </a:lnTo>
                  <a:lnTo>
                    <a:pt x="280" y="956"/>
                  </a:lnTo>
                  <a:lnTo>
                    <a:pt x="315" y="969"/>
                  </a:lnTo>
                  <a:lnTo>
                    <a:pt x="351" y="977"/>
                  </a:lnTo>
                  <a:lnTo>
                    <a:pt x="397" y="980"/>
                  </a:lnTo>
                  <a:lnTo>
                    <a:pt x="444" y="981"/>
                  </a:lnTo>
                  <a:lnTo>
                    <a:pt x="488" y="982"/>
                  </a:lnTo>
                  <a:lnTo>
                    <a:pt x="532" y="980"/>
                  </a:lnTo>
                  <a:lnTo>
                    <a:pt x="567" y="972"/>
                  </a:lnTo>
                  <a:lnTo>
                    <a:pt x="601" y="961"/>
                  </a:lnTo>
                  <a:lnTo>
                    <a:pt x="635" y="948"/>
                  </a:lnTo>
                  <a:lnTo>
                    <a:pt x="668" y="934"/>
                  </a:lnTo>
                  <a:lnTo>
                    <a:pt x="668" y="934"/>
                  </a:lnTo>
                  <a:lnTo>
                    <a:pt x="703" y="919"/>
                  </a:lnTo>
                  <a:lnTo>
                    <a:pt x="736" y="900"/>
                  </a:lnTo>
                  <a:lnTo>
                    <a:pt x="768" y="878"/>
                  </a:lnTo>
                  <a:lnTo>
                    <a:pt x="794" y="856"/>
                  </a:lnTo>
                  <a:lnTo>
                    <a:pt x="819" y="831"/>
                  </a:lnTo>
                  <a:lnTo>
                    <a:pt x="842" y="803"/>
                  </a:lnTo>
                  <a:lnTo>
                    <a:pt x="867" y="767"/>
                  </a:lnTo>
                  <a:lnTo>
                    <a:pt x="889" y="728"/>
                  </a:lnTo>
                  <a:lnTo>
                    <a:pt x="909" y="688"/>
                  </a:lnTo>
                  <a:lnTo>
                    <a:pt x="909" y="688"/>
                  </a:lnTo>
                  <a:lnTo>
                    <a:pt x="925" y="642"/>
                  </a:lnTo>
                  <a:lnTo>
                    <a:pt x="939" y="596"/>
                  </a:lnTo>
                  <a:lnTo>
                    <a:pt x="947" y="549"/>
                  </a:lnTo>
                  <a:lnTo>
                    <a:pt x="951" y="508"/>
                  </a:lnTo>
                  <a:lnTo>
                    <a:pt x="951" y="468"/>
                  </a:lnTo>
                  <a:lnTo>
                    <a:pt x="947" y="427"/>
                  </a:lnTo>
                  <a:lnTo>
                    <a:pt x="939" y="382"/>
                  </a:lnTo>
                  <a:lnTo>
                    <a:pt x="926" y="337"/>
                  </a:lnTo>
                  <a:lnTo>
                    <a:pt x="911" y="294"/>
                  </a:lnTo>
                  <a:lnTo>
                    <a:pt x="893" y="256"/>
                  </a:lnTo>
                  <a:lnTo>
                    <a:pt x="873" y="221"/>
                  </a:lnTo>
                  <a:lnTo>
                    <a:pt x="849" y="187"/>
                  </a:lnTo>
                  <a:lnTo>
                    <a:pt x="830" y="164"/>
                  </a:lnTo>
                  <a:lnTo>
                    <a:pt x="809" y="143"/>
                  </a:lnTo>
                  <a:lnTo>
                    <a:pt x="786" y="123"/>
                  </a:lnTo>
                  <a:lnTo>
                    <a:pt x="755" y="101"/>
                  </a:lnTo>
                  <a:lnTo>
                    <a:pt x="723" y="80"/>
                  </a:lnTo>
                  <a:lnTo>
                    <a:pt x="700" y="65"/>
                  </a:lnTo>
                  <a:lnTo>
                    <a:pt x="676" y="51"/>
                  </a:lnTo>
                  <a:lnTo>
                    <a:pt x="650" y="39"/>
                  </a:lnTo>
                  <a:lnTo>
                    <a:pt x="616" y="26"/>
                  </a:lnTo>
                  <a:lnTo>
                    <a:pt x="580" y="19"/>
                  </a:lnTo>
                  <a:lnTo>
                    <a:pt x="543" y="13"/>
                  </a:lnTo>
                  <a:lnTo>
                    <a:pt x="544" y="13"/>
                  </a:lnTo>
                  <a:lnTo>
                    <a:pt x="491" y="7"/>
                  </a:lnTo>
                  <a:lnTo>
                    <a:pt x="489" y="7"/>
                  </a:lnTo>
                  <a:lnTo>
                    <a:pt x="488" y="6"/>
                  </a:lnTo>
                  <a:lnTo>
                    <a:pt x="488" y="3"/>
                  </a:lnTo>
                  <a:lnTo>
                    <a:pt x="488" y="2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88"/>
            <p:cNvSpPr>
              <a:spLocks noEditPoints="1"/>
            </p:cNvSpPr>
            <p:nvPr/>
          </p:nvSpPr>
          <p:spPr bwMode="auto">
            <a:xfrm>
              <a:off x="6708487" y="3436505"/>
              <a:ext cx="360363" cy="688975"/>
            </a:xfrm>
            <a:custGeom>
              <a:avLst/>
              <a:gdLst>
                <a:gd name="T0" fmla="*/ 198 w 227"/>
                <a:gd name="T1" fmla="*/ 25 h 434"/>
                <a:gd name="T2" fmla="*/ 198 w 227"/>
                <a:gd name="T3" fmla="*/ 26 h 434"/>
                <a:gd name="T4" fmla="*/ 198 w 227"/>
                <a:gd name="T5" fmla="*/ 25 h 434"/>
                <a:gd name="T6" fmla="*/ 198 w 227"/>
                <a:gd name="T7" fmla="*/ 25 h 434"/>
                <a:gd name="T8" fmla="*/ 224 w 227"/>
                <a:gd name="T9" fmla="*/ 0 h 434"/>
                <a:gd name="T10" fmla="*/ 226 w 227"/>
                <a:gd name="T11" fmla="*/ 0 h 434"/>
                <a:gd name="T12" fmla="*/ 227 w 227"/>
                <a:gd name="T13" fmla="*/ 1 h 434"/>
                <a:gd name="T14" fmla="*/ 227 w 227"/>
                <a:gd name="T15" fmla="*/ 3 h 434"/>
                <a:gd name="T16" fmla="*/ 227 w 227"/>
                <a:gd name="T17" fmla="*/ 4 h 434"/>
                <a:gd name="T18" fmla="*/ 226 w 227"/>
                <a:gd name="T19" fmla="*/ 5 h 434"/>
                <a:gd name="T20" fmla="*/ 198 w 227"/>
                <a:gd name="T21" fmla="*/ 25 h 434"/>
                <a:gd name="T22" fmla="*/ 198 w 227"/>
                <a:gd name="T23" fmla="*/ 25 h 434"/>
                <a:gd name="T24" fmla="*/ 198 w 227"/>
                <a:gd name="T25" fmla="*/ 25 h 434"/>
                <a:gd name="T26" fmla="*/ 198 w 227"/>
                <a:gd name="T27" fmla="*/ 26 h 434"/>
                <a:gd name="T28" fmla="*/ 198 w 227"/>
                <a:gd name="T29" fmla="*/ 26 h 434"/>
                <a:gd name="T30" fmla="*/ 192 w 227"/>
                <a:gd name="T31" fmla="*/ 31 h 434"/>
                <a:gd name="T32" fmla="*/ 158 w 227"/>
                <a:gd name="T33" fmla="*/ 60 h 434"/>
                <a:gd name="T34" fmla="*/ 127 w 227"/>
                <a:gd name="T35" fmla="*/ 91 h 434"/>
                <a:gd name="T36" fmla="*/ 98 w 227"/>
                <a:gd name="T37" fmla="*/ 125 h 434"/>
                <a:gd name="T38" fmla="*/ 98 w 227"/>
                <a:gd name="T39" fmla="*/ 125 h 434"/>
                <a:gd name="T40" fmla="*/ 75 w 227"/>
                <a:gd name="T41" fmla="*/ 158 h 434"/>
                <a:gd name="T42" fmla="*/ 54 w 227"/>
                <a:gd name="T43" fmla="*/ 192 h 434"/>
                <a:gd name="T44" fmla="*/ 38 w 227"/>
                <a:gd name="T45" fmla="*/ 229 h 434"/>
                <a:gd name="T46" fmla="*/ 38 w 227"/>
                <a:gd name="T47" fmla="*/ 229 h 434"/>
                <a:gd name="T48" fmla="*/ 20 w 227"/>
                <a:gd name="T49" fmla="*/ 277 h 434"/>
                <a:gd name="T50" fmla="*/ 10 w 227"/>
                <a:gd name="T51" fmla="*/ 328 h 434"/>
                <a:gd name="T52" fmla="*/ 7 w 227"/>
                <a:gd name="T53" fmla="*/ 372 h 434"/>
                <a:gd name="T54" fmla="*/ 10 w 227"/>
                <a:gd name="T55" fmla="*/ 416 h 434"/>
                <a:gd name="T56" fmla="*/ 13 w 227"/>
                <a:gd name="T57" fmla="*/ 430 h 434"/>
                <a:gd name="T58" fmla="*/ 11 w 227"/>
                <a:gd name="T59" fmla="*/ 432 h 434"/>
                <a:gd name="T60" fmla="*/ 11 w 227"/>
                <a:gd name="T61" fmla="*/ 433 h 434"/>
                <a:gd name="T62" fmla="*/ 9 w 227"/>
                <a:gd name="T63" fmla="*/ 434 h 434"/>
                <a:gd name="T64" fmla="*/ 8 w 227"/>
                <a:gd name="T65" fmla="*/ 434 h 434"/>
                <a:gd name="T66" fmla="*/ 6 w 227"/>
                <a:gd name="T67" fmla="*/ 433 h 434"/>
                <a:gd name="T68" fmla="*/ 6 w 227"/>
                <a:gd name="T69" fmla="*/ 432 h 434"/>
                <a:gd name="T70" fmla="*/ 2 w 227"/>
                <a:gd name="T71" fmla="*/ 394 h 434"/>
                <a:gd name="T72" fmla="*/ 0 w 227"/>
                <a:gd name="T73" fmla="*/ 356 h 434"/>
                <a:gd name="T74" fmla="*/ 5 w 227"/>
                <a:gd name="T75" fmla="*/ 319 h 434"/>
                <a:gd name="T76" fmla="*/ 14 w 227"/>
                <a:gd name="T77" fmla="*/ 276 h 434"/>
                <a:gd name="T78" fmla="*/ 28 w 227"/>
                <a:gd name="T79" fmla="*/ 234 h 434"/>
                <a:gd name="T80" fmla="*/ 47 w 227"/>
                <a:gd name="T81" fmla="*/ 195 h 434"/>
                <a:gd name="T82" fmla="*/ 69 w 227"/>
                <a:gd name="T83" fmla="*/ 156 h 434"/>
                <a:gd name="T84" fmla="*/ 94 w 227"/>
                <a:gd name="T85" fmla="*/ 120 h 434"/>
                <a:gd name="T86" fmla="*/ 123 w 227"/>
                <a:gd name="T87" fmla="*/ 86 h 434"/>
                <a:gd name="T88" fmla="*/ 154 w 227"/>
                <a:gd name="T89" fmla="*/ 55 h 434"/>
                <a:gd name="T90" fmla="*/ 187 w 227"/>
                <a:gd name="T91" fmla="*/ 26 h 434"/>
                <a:gd name="T92" fmla="*/ 223 w 227"/>
                <a:gd name="T93" fmla="*/ 0 h 434"/>
                <a:gd name="T94" fmla="*/ 224 w 227"/>
                <a:gd name="T9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7" h="434">
                  <a:moveTo>
                    <a:pt x="198" y="25"/>
                  </a:moveTo>
                  <a:lnTo>
                    <a:pt x="198" y="26"/>
                  </a:lnTo>
                  <a:lnTo>
                    <a:pt x="198" y="25"/>
                  </a:lnTo>
                  <a:lnTo>
                    <a:pt x="198" y="25"/>
                  </a:lnTo>
                  <a:close/>
                  <a:moveTo>
                    <a:pt x="224" y="0"/>
                  </a:moveTo>
                  <a:lnTo>
                    <a:pt x="226" y="0"/>
                  </a:lnTo>
                  <a:lnTo>
                    <a:pt x="227" y="1"/>
                  </a:lnTo>
                  <a:lnTo>
                    <a:pt x="227" y="3"/>
                  </a:lnTo>
                  <a:lnTo>
                    <a:pt x="227" y="4"/>
                  </a:lnTo>
                  <a:lnTo>
                    <a:pt x="226" y="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31"/>
                  </a:lnTo>
                  <a:lnTo>
                    <a:pt x="158" y="60"/>
                  </a:lnTo>
                  <a:lnTo>
                    <a:pt x="127" y="91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75" y="158"/>
                  </a:lnTo>
                  <a:lnTo>
                    <a:pt x="54" y="192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20" y="277"/>
                  </a:lnTo>
                  <a:lnTo>
                    <a:pt x="10" y="328"/>
                  </a:lnTo>
                  <a:lnTo>
                    <a:pt x="7" y="372"/>
                  </a:lnTo>
                  <a:lnTo>
                    <a:pt x="10" y="416"/>
                  </a:lnTo>
                  <a:lnTo>
                    <a:pt x="13" y="430"/>
                  </a:lnTo>
                  <a:lnTo>
                    <a:pt x="11" y="432"/>
                  </a:lnTo>
                  <a:lnTo>
                    <a:pt x="11" y="433"/>
                  </a:lnTo>
                  <a:lnTo>
                    <a:pt x="9" y="434"/>
                  </a:lnTo>
                  <a:lnTo>
                    <a:pt x="8" y="434"/>
                  </a:lnTo>
                  <a:lnTo>
                    <a:pt x="6" y="433"/>
                  </a:lnTo>
                  <a:lnTo>
                    <a:pt x="6" y="432"/>
                  </a:lnTo>
                  <a:lnTo>
                    <a:pt x="2" y="394"/>
                  </a:lnTo>
                  <a:lnTo>
                    <a:pt x="0" y="356"/>
                  </a:lnTo>
                  <a:lnTo>
                    <a:pt x="5" y="319"/>
                  </a:lnTo>
                  <a:lnTo>
                    <a:pt x="14" y="276"/>
                  </a:lnTo>
                  <a:lnTo>
                    <a:pt x="28" y="234"/>
                  </a:lnTo>
                  <a:lnTo>
                    <a:pt x="47" y="195"/>
                  </a:lnTo>
                  <a:lnTo>
                    <a:pt x="69" y="156"/>
                  </a:lnTo>
                  <a:lnTo>
                    <a:pt x="94" y="120"/>
                  </a:lnTo>
                  <a:lnTo>
                    <a:pt x="123" y="86"/>
                  </a:lnTo>
                  <a:lnTo>
                    <a:pt x="154" y="55"/>
                  </a:lnTo>
                  <a:lnTo>
                    <a:pt x="187" y="26"/>
                  </a:lnTo>
                  <a:lnTo>
                    <a:pt x="223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89"/>
            <p:cNvSpPr>
              <a:spLocks noEditPoints="1"/>
            </p:cNvSpPr>
            <p:nvPr/>
          </p:nvSpPr>
          <p:spPr bwMode="auto">
            <a:xfrm>
              <a:off x="6718012" y="3363480"/>
              <a:ext cx="1308100" cy="1314450"/>
            </a:xfrm>
            <a:custGeom>
              <a:avLst/>
              <a:gdLst>
                <a:gd name="T0" fmla="*/ 782 w 824"/>
                <a:gd name="T1" fmla="*/ 575 h 828"/>
                <a:gd name="T2" fmla="*/ 485 w 824"/>
                <a:gd name="T3" fmla="*/ 3 h 828"/>
                <a:gd name="T4" fmla="*/ 620 w 824"/>
                <a:gd name="T5" fmla="*/ 46 h 828"/>
                <a:gd name="T6" fmla="*/ 729 w 824"/>
                <a:gd name="T7" fmla="*/ 131 h 828"/>
                <a:gd name="T8" fmla="*/ 799 w 824"/>
                <a:gd name="T9" fmla="*/ 242 h 828"/>
                <a:gd name="T10" fmla="*/ 824 w 824"/>
                <a:gd name="T11" fmla="*/ 378 h 828"/>
                <a:gd name="T12" fmla="*/ 805 w 824"/>
                <a:gd name="T13" fmla="*/ 530 h 828"/>
                <a:gd name="T14" fmla="*/ 755 w 824"/>
                <a:gd name="T15" fmla="*/ 642 h 828"/>
                <a:gd name="T16" fmla="*/ 685 w 824"/>
                <a:gd name="T17" fmla="*/ 727 h 828"/>
                <a:gd name="T18" fmla="*/ 579 w 824"/>
                <a:gd name="T19" fmla="*/ 788 h 828"/>
                <a:gd name="T20" fmla="*/ 425 w 824"/>
                <a:gd name="T21" fmla="*/ 826 h 828"/>
                <a:gd name="T22" fmla="*/ 302 w 824"/>
                <a:gd name="T23" fmla="*/ 824 h 828"/>
                <a:gd name="T24" fmla="*/ 205 w 824"/>
                <a:gd name="T25" fmla="*/ 794 h 828"/>
                <a:gd name="T26" fmla="*/ 124 w 824"/>
                <a:gd name="T27" fmla="*/ 733 h 828"/>
                <a:gd name="T28" fmla="*/ 43 w 824"/>
                <a:gd name="T29" fmla="*/ 627 h 828"/>
                <a:gd name="T30" fmla="*/ 0 w 824"/>
                <a:gd name="T31" fmla="*/ 499 h 828"/>
                <a:gd name="T32" fmla="*/ 3 w 824"/>
                <a:gd name="T33" fmla="*/ 496 h 828"/>
                <a:gd name="T34" fmla="*/ 8 w 824"/>
                <a:gd name="T35" fmla="*/ 499 h 828"/>
                <a:gd name="T36" fmla="*/ 18 w 824"/>
                <a:gd name="T37" fmla="*/ 549 h 828"/>
                <a:gd name="T38" fmla="*/ 60 w 824"/>
                <a:gd name="T39" fmla="*/ 647 h 828"/>
                <a:gd name="T40" fmla="*/ 106 w 824"/>
                <a:gd name="T41" fmla="*/ 704 h 828"/>
                <a:gd name="T42" fmla="*/ 197 w 824"/>
                <a:gd name="T43" fmla="*/ 782 h 828"/>
                <a:gd name="T44" fmla="*/ 278 w 824"/>
                <a:gd name="T45" fmla="*/ 813 h 828"/>
                <a:gd name="T46" fmla="*/ 397 w 824"/>
                <a:gd name="T47" fmla="*/ 821 h 828"/>
                <a:gd name="T48" fmla="*/ 547 w 824"/>
                <a:gd name="T49" fmla="*/ 793 h 828"/>
                <a:gd name="T50" fmla="*/ 639 w 824"/>
                <a:gd name="T51" fmla="*/ 752 h 828"/>
                <a:gd name="T52" fmla="*/ 706 w 824"/>
                <a:gd name="T53" fmla="*/ 694 h 828"/>
                <a:gd name="T54" fmla="*/ 767 w 824"/>
                <a:gd name="T55" fmla="*/ 608 h 828"/>
                <a:gd name="T56" fmla="*/ 782 w 824"/>
                <a:gd name="T57" fmla="*/ 575 h 828"/>
                <a:gd name="T58" fmla="*/ 796 w 824"/>
                <a:gd name="T59" fmla="*/ 538 h 828"/>
                <a:gd name="T60" fmla="*/ 817 w 824"/>
                <a:gd name="T61" fmla="*/ 414 h 828"/>
                <a:gd name="T62" fmla="*/ 808 w 824"/>
                <a:gd name="T63" fmla="*/ 293 h 828"/>
                <a:gd name="T64" fmla="*/ 779 w 824"/>
                <a:gd name="T65" fmla="*/ 212 h 828"/>
                <a:gd name="T66" fmla="*/ 745 w 824"/>
                <a:gd name="T67" fmla="*/ 160 h 828"/>
                <a:gd name="T68" fmla="*/ 745 w 824"/>
                <a:gd name="T69" fmla="*/ 160 h 828"/>
                <a:gd name="T70" fmla="*/ 672 w 824"/>
                <a:gd name="T71" fmla="*/ 87 h 828"/>
                <a:gd name="T72" fmla="*/ 590 w 824"/>
                <a:gd name="T73" fmla="*/ 39 h 828"/>
                <a:gd name="T74" fmla="*/ 590 w 824"/>
                <a:gd name="T75" fmla="*/ 39 h 828"/>
                <a:gd name="T76" fmla="*/ 590 w 824"/>
                <a:gd name="T77" fmla="*/ 39 h 828"/>
                <a:gd name="T78" fmla="*/ 483 w 824"/>
                <a:gd name="T79" fmla="*/ 10 h 828"/>
                <a:gd name="T80" fmla="*/ 343 w 824"/>
                <a:gd name="T81" fmla="*/ 16 h 828"/>
                <a:gd name="T82" fmla="*/ 263 w 824"/>
                <a:gd name="T83" fmla="*/ 26 h 828"/>
                <a:gd name="T84" fmla="*/ 262 w 824"/>
                <a:gd name="T85" fmla="*/ 22 h 828"/>
                <a:gd name="T86" fmla="*/ 301 w 824"/>
                <a:gd name="T87" fmla="*/ 16 h 828"/>
                <a:gd name="T88" fmla="*/ 437 w 824"/>
                <a:gd name="T8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4" h="828">
                  <a:moveTo>
                    <a:pt x="782" y="575"/>
                  </a:moveTo>
                  <a:lnTo>
                    <a:pt x="782" y="575"/>
                  </a:lnTo>
                  <a:lnTo>
                    <a:pt x="782" y="575"/>
                  </a:lnTo>
                  <a:lnTo>
                    <a:pt x="782" y="575"/>
                  </a:lnTo>
                  <a:close/>
                  <a:moveTo>
                    <a:pt x="439" y="0"/>
                  </a:moveTo>
                  <a:lnTo>
                    <a:pt x="485" y="3"/>
                  </a:lnTo>
                  <a:lnTo>
                    <a:pt x="531" y="12"/>
                  </a:lnTo>
                  <a:lnTo>
                    <a:pt x="576" y="26"/>
                  </a:lnTo>
                  <a:lnTo>
                    <a:pt x="620" y="46"/>
                  </a:lnTo>
                  <a:lnTo>
                    <a:pt x="660" y="70"/>
                  </a:lnTo>
                  <a:lnTo>
                    <a:pt x="697" y="99"/>
                  </a:lnTo>
                  <a:lnTo>
                    <a:pt x="729" y="131"/>
                  </a:lnTo>
                  <a:lnTo>
                    <a:pt x="757" y="165"/>
                  </a:lnTo>
                  <a:lnTo>
                    <a:pt x="780" y="202"/>
                  </a:lnTo>
                  <a:lnTo>
                    <a:pt x="799" y="242"/>
                  </a:lnTo>
                  <a:lnTo>
                    <a:pt x="812" y="284"/>
                  </a:lnTo>
                  <a:lnTo>
                    <a:pt x="821" y="328"/>
                  </a:lnTo>
                  <a:lnTo>
                    <a:pt x="824" y="378"/>
                  </a:lnTo>
                  <a:lnTo>
                    <a:pt x="823" y="430"/>
                  </a:lnTo>
                  <a:lnTo>
                    <a:pt x="817" y="480"/>
                  </a:lnTo>
                  <a:lnTo>
                    <a:pt x="805" y="530"/>
                  </a:lnTo>
                  <a:lnTo>
                    <a:pt x="789" y="578"/>
                  </a:lnTo>
                  <a:lnTo>
                    <a:pt x="773" y="610"/>
                  </a:lnTo>
                  <a:lnTo>
                    <a:pt x="755" y="642"/>
                  </a:lnTo>
                  <a:lnTo>
                    <a:pt x="735" y="672"/>
                  </a:lnTo>
                  <a:lnTo>
                    <a:pt x="711" y="700"/>
                  </a:lnTo>
                  <a:lnTo>
                    <a:pt x="685" y="727"/>
                  </a:lnTo>
                  <a:lnTo>
                    <a:pt x="657" y="749"/>
                  </a:lnTo>
                  <a:lnTo>
                    <a:pt x="626" y="768"/>
                  </a:lnTo>
                  <a:lnTo>
                    <a:pt x="579" y="788"/>
                  </a:lnTo>
                  <a:lnTo>
                    <a:pt x="528" y="806"/>
                  </a:lnTo>
                  <a:lnTo>
                    <a:pt x="476" y="818"/>
                  </a:lnTo>
                  <a:lnTo>
                    <a:pt x="425" y="826"/>
                  </a:lnTo>
                  <a:lnTo>
                    <a:pt x="372" y="828"/>
                  </a:lnTo>
                  <a:lnTo>
                    <a:pt x="338" y="827"/>
                  </a:lnTo>
                  <a:lnTo>
                    <a:pt x="302" y="824"/>
                  </a:lnTo>
                  <a:lnTo>
                    <a:pt x="268" y="817"/>
                  </a:lnTo>
                  <a:lnTo>
                    <a:pt x="235" y="808"/>
                  </a:lnTo>
                  <a:lnTo>
                    <a:pt x="205" y="794"/>
                  </a:lnTo>
                  <a:lnTo>
                    <a:pt x="176" y="776"/>
                  </a:lnTo>
                  <a:lnTo>
                    <a:pt x="148" y="755"/>
                  </a:lnTo>
                  <a:lnTo>
                    <a:pt x="124" y="733"/>
                  </a:lnTo>
                  <a:lnTo>
                    <a:pt x="93" y="699"/>
                  </a:lnTo>
                  <a:lnTo>
                    <a:pt x="66" y="664"/>
                  </a:lnTo>
                  <a:lnTo>
                    <a:pt x="43" y="627"/>
                  </a:lnTo>
                  <a:lnTo>
                    <a:pt x="23" y="586"/>
                  </a:lnTo>
                  <a:lnTo>
                    <a:pt x="9" y="544"/>
                  </a:lnTo>
                  <a:lnTo>
                    <a:pt x="0" y="499"/>
                  </a:lnTo>
                  <a:lnTo>
                    <a:pt x="1" y="497"/>
                  </a:lnTo>
                  <a:lnTo>
                    <a:pt x="2" y="496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7" y="497"/>
                  </a:lnTo>
                  <a:lnTo>
                    <a:pt x="8" y="499"/>
                  </a:lnTo>
                  <a:lnTo>
                    <a:pt x="8" y="500"/>
                  </a:lnTo>
                  <a:lnTo>
                    <a:pt x="8" y="499"/>
                  </a:lnTo>
                  <a:lnTo>
                    <a:pt x="18" y="549"/>
                  </a:lnTo>
                  <a:lnTo>
                    <a:pt x="34" y="595"/>
                  </a:lnTo>
                  <a:lnTo>
                    <a:pt x="46" y="621"/>
                  </a:lnTo>
                  <a:lnTo>
                    <a:pt x="60" y="647"/>
                  </a:lnTo>
                  <a:lnTo>
                    <a:pt x="78" y="672"/>
                  </a:lnTo>
                  <a:lnTo>
                    <a:pt x="78" y="672"/>
                  </a:lnTo>
                  <a:lnTo>
                    <a:pt x="106" y="704"/>
                  </a:lnTo>
                  <a:lnTo>
                    <a:pt x="135" y="735"/>
                  </a:lnTo>
                  <a:lnTo>
                    <a:pt x="167" y="762"/>
                  </a:lnTo>
                  <a:lnTo>
                    <a:pt x="197" y="782"/>
                  </a:lnTo>
                  <a:lnTo>
                    <a:pt x="228" y="798"/>
                  </a:lnTo>
                  <a:lnTo>
                    <a:pt x="253" y="806"/>
                  </a:lnTo>
                  <a:lnTo>
                    <a:pt x="278" y="813"/>
                  </a:lnTo>
                  <a:lnTo>
                    <a:pt x="305" y="816"/>
                  </a:lnTo>
                  <a:lnTo>
                    <a:pt x="351" y="820"/>
                  </a:lnTo>
                  <a:lnTo>
                    <a:pt x="397" y="821"/>
                  </a:lnTo>
                  <a:lnTo>
                    <a:pt x="443" y="817"/>
                  </a:lnTo>
                  <a:lnTo>
                    <a:pt x="495" y="807"/>
                  </a:lnTo>
                  <a:lnTo>
                    <a:pt x="547" y="793"/>
                  </a:lnTo>
                  <a:lnTo>
                    <a:pt x="597" y="774"/>
                  </a:lnTo>
                  <a:lnTo>
                    <a:pt x="618" y="764"/>
                  </a:lnTo>
                  <a:lnTo>
                    <a:pt x="639" y="752"/>
                  </a:lnTo>
                  <a:lnTo>
                    <a:pt x="659" y="739"/>
                  </a:lnTo>
                  <a:lnTo>
                    <a:pt x="684" y="718"/>
                  </a:lnTo>
                  <a:lnTo>
                    <a:pt x="706" y="694"/>
                  </a:lnTo>
                  <a:lnTo>
                    <a:pt x="727" y="669"/>
                  </a:lnTo>
                  <a:lnTo>
                    <a:pt x="748" y="639"/>
                  </a:lnTo>
                  <a:lnTo>
                    <a:pt x="767" y="608"/>
                  </a:lnTo>
                  <a:lnTo>
                    <a:pt x="782" y="575"/>
                  </a:lnTo>
                  <a:lnTo>
                    <a:pt x="782" y="575"/>
                  </a:lnTo>
                  <a:lnTo>
                    <a:pt x="782" y="575"/>
                  </a:lnTo>
                  <a:lnTo>
                    <a:pt x="782" y="575"/>
                  </a:lnTo>
                  <a:lnTo>
                    <a:pt x="782" y="575"/>
                  </a:lnTo>
                  <a:lnTo>
                    <a:pt x="796" y="538"/>
                  </a:lnTo>
                  <a:lnTo>
                    <a:pt x="806" y="499"/>
                  </a:lnTo>
                  <a:lnTo>
                    <a:pt x="813" y="460"/>
                  </a:lnTo>
                  <a:lnTo>
                    <a:pt x="817" y="414"/>
                  </a:lnTo>
                  <a:lnTo>
                    <a:pt x="817" y="368"/>
                  </a:lnTo>
                  <a:lnTo>
                    <a:pt x="813" y="322"/>
                  </a:lnTo>
                  <a:lnTo>
                    <a:pt x="808" y="293"/>
                  </a:lnTo>
                  <a:lnTo>
                    <a:pt x="801" y="266"/>
                  </a:lnTo>
                  <a:lnTo>
                    <a:pt x="792" y="238"/>
                  </a:lnTo>
                  <a:lnTo>
                    <a:pt x="779" y="212"/>
                  </a:lnTo>
                  <a:lnTo>
                    <a:pt x="762" y="186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5" y="160"/>
                  </a:lnTo>
                  <a:lnTo>
                    <a:pt x="723" y="134"/>
                  </a:lnTo>
                  <a:lnTo>
                    <a:pt x="698" y="110"/>
                  </a:lnTo>
                  <a:lnTo>
                    <a:pt x="672" y="87"/>
                  </a:lnTo>
                  <a:lnTo>
                    <a:pt x="646" y="69"/>
                  </a:lnTo>
                  <a:lnTo>
                    <a:pt x="618" y="54"/>
                  </a:lnTo>
                  <a:lnTo>
                    <a:pt x="590" y="39"/>
                  </a:lnTo>
                  <a:lnTo>
                    <a:pt x="590" y="39"/>
                  </a:lnTo>
                  <a:lnTo>
                    <a:pt x="590" y="39"/>
                  </a:lnTo>
                  <a:lnTo>
                    <a:pt x="590" y="39"/>
                  </a:lnTo>
                  <a:lnTo>
                    <a:pt x="590" y="39"/>
                  </a:lnTo>
                  <a:lnTo>
                    <a:pt x="588" y="39"/>
                  </a:lnTo>
                  <a:lnTo>
                    <a:pt x="590" y="39"/>
                  </a:lnTo>
                  <a:lnTo>
                    <a:pt x="554" y="26"/>
                  </a:lnTo>
                  <a:lnTo>
                    <a:pt x="519" y="16"/>
                  </a:lnTo>
                  <a:lnTo>
                    <a:pt x="483" y="10"/>
                  </a:lnTo>
                  <a:lnTo>
                    <a:pt x="432" y="6"/>
                  </a:lnTo>
                  <a:lnTo>
                    <a:pt x="383" y="11"/>
                  </a:lnTo>
                  <a:lnTo>
                    <a:pt x="343" y="16"/>
                  </a:lnTo>
                  <a:lnTo>
                    <a:pt x="305" y="23"/>
                  </a:lnTo>
                  <a:lnTo>
                    <a:pt x="265" y="26"/>
                  </a:lnTo>
                  <a:lnTo>
                    <a:pt x="263" y="26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22"/>
                  </a:lnTo>
                  <a:lnTo>
                    <a:pt x="263" y="21"/>
                  </a:lnTo>
                  <a:lnTo>
                    <a:pt x="265" y="20"/>
                  </a:lnTo>
                  <a:lnTo>
                    <a:pt x="301" y="16"/>
                  </a:lnTo>
                  <a:lnTo>
                    <a:pt x="346" y="10"/>
                  </a:lnTo>
                  <a:lnTo>
                    <a:pt x="392" y="3"/>
                  </a:lnTo>
                  <a:lnTo>
                    <a:pt x="437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90"/>
            <p:cNvSpPr>
              <a:spLocks/>
            </p:cNvSpPr>
            <p:nvPr/>
          </p:nvSpPr>
          <p:spPr bwMode="auto">
            <a:xfrm>
              <a:off x="7333962" y="3361892"/>
              <a:ext cx="58738" cy="536575"/>
            </a:xfrm>
            <a:custGeom>
              <a:avLst/>
              <a:gdLst>
                <a:gd name="T0" fmla="*/ 33 w 37"/>
                <a:gd name="T1" fmla="*/ 0 h 338"/>
                <a:gd name="T2" fmla="*/ 34 w 37"/>
                <a:gd name="T3" fmla="*/ 0 h 338"/>
                <a:gd name="T4" fmla="*/ 35 w 37"/>
                <a:gd name="T5" fmla="*/ 1 h 338"/>
                <a:gd name="T6" fmla="*/ 37 w 37"/>
                <a:gd name="T7" fmla="*/ 3 h 338"/>
                <a:gd name="T8" fmla="*/ 35 w 37"/>
                <a:gd name="T9" fmla="*/ 18 h 338"/>
                <a:gd name="T10" fmla="*/ 31 w 37"/>
                <a:gd name="T11" fmla="*/ 100 h 338"/>
                <a:gd name="T12" fmla="*/ 24 w 37"/>
                <a:gd name="T13" fmla="*/ 180 h 338"/>
                <a:gd name="T14" fmla="*/ 21 w 37"/>
                <a:gd name="T15" fmla="*/ 233 h 338"/>
                <a:gd name="T16" fmla="*/ 16 w 37"/>
                <a:gd name="T17" fmla="*/ 285 h 338"/>
                <a:gd name="T18" fmla="*/ 7 w 37"/>
                <a:gd name="T19" fmla="*/ 336 h 338"/>
                <a:gd name="T20" fmla="*/ 6 w 37"/>
                <a:gd name="T21" fmla="*/ 337 h 338"/>
                <a:gd name="T22" fmla="*/ 5 w 37"/>
                <a:gd name="T23" fmla="*/ 338 h 338"/>
                <a:gd name="T24" fmla="*/ 4 w 37"/>
                <a:gd name="T25" fmla="*/ 338 h 338"/>
                <a:gd name="T26" fmla="*/ 1 w 37"/>
                <a:gd name="T27" fmla="*/ 337 h 338"/>
                <a:gd name="T28" fmla="*/ 0 w 37"/>
                <a:gd name="T29" fmla="*/ 336 h 338"/>
                <a:gd name="T30" fmla="*/ 0 w 37"/>
                <a:gd name="T31" fmla="*/ 334 h 338"/>
                <a:gd name="T32" fmla="*/ 8 w 37"/>
                <a:gd name="T33" fmla="*/ 292 h 338"/>
                <a:gd name="T34" fmla="*/ 15 w 37"/>
                <a:gd name="T35" fmla="*/ 230 h 338"/>
                <a:gd name="T36" fmla="*/ 19 w 37"/>
                <a:gd name="T37" fmla="*/ 167 h 338"/>
                <a:gd name="T38" fmla="*/ 24 w 37"/>
                <a:gd name="T39" fmla="*/ 84 h 338"/>
                <a:gd name="T40" fmla="*/ 30 w 37"/>
                <a:gd name="T41" fmla="*/ 3 h 338"/>
                <a:gd name="T42" fmla="*/ 30 w 37"/>
                <a:gd name="T43" fmla="*/ 1 h 338"/>
                <a:gd name="T44" fmla="*/ 31 w 37"/>
                <a:gd name="T45" fmla="*/ 0 h 338"/>
                <a:gd name="T46" fmla="*/ 33 w 37"/>
                <a:gd name="T4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38">
                  <a:moveTo>
                    <a:pt x="33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7" y="3"/>
                  </a:lnTo>
                  <a:lnTo>
                    <a:pt x="35" y="18"/>
                  </a:lnTo>
                  <a:lnTo>
                    <a:pt x="31" y="100"/>
                  </a:lnTo>
                  <a:lnTo>
                    <a:pt x="24" y="180"/>
                  </a:lnTo>
                  <a:lnTo>
                    <a:pt x="21" y="233"/>
                  </a:lnTo>
                  <a:lnTo>
                    <a:pt x="16" y="285"/>
                  </a:lnTo>
                  <a:lnTo>
                    <a:pt x="7" y="336"/>
                  </a:lnTo>
                  <a:lnTo>
                    <a:pt x="6" y="337"/>
                  </a:lnTo>
                  <a:lnTo>
                    <a:pt x="5" y="338"/>
                  </a:lnTo>
                  <a:lnTo>
                    <a:pt x="4" y="338"/>
                  </a:lnTo>
                  <a:lnTo>
                    <a:pt x="1" y="337"/>
                  </a:lnTo>
                  <a:lnTo>
                    <a:pt x="0" y="336"/>
                  </a:lnTo>
                  <a:lnTo>
                    <a:pt x="0" y="334"/>
                  </a:lnTo>
                  <a:lnTo>
                    <a:pt x="8" y="292"/>
                  </a:lnTo>
                  <a:lnTo>
                    <a:pt x="15" y="230"/>
                  </a:lnTo>
                  <a:lnTo>
                    <a:pt x="19" y="167"/>
                  </a:lnTo>
                  <a:lnTo>
                    <a:pt x="24" y="8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91"/>
            <p:cNvSpPr>
              <a:spLocks/>
            </p:cNvSpPr>
            <p:nvPr/>
          </p:nvSpPr>
          <p:spPr bwMode="auto">
            <a:xfrm>
              <a:off x="7865774" y="4293755"/>
              <a:ext cx="68263" cy="55563"/>
            </a:xfrm>
            <a:custGeom>
              <a:avLst/>
              <a:gdLst>
                <a:gd name="T0" fmla="*/ 3 w 43"/>
                <a:gd name="T1" fmla="*/ 0 h 35"/>
                <a:gd name="T2" fmla="*/ 4 w 43"/>
                <a:gd name="T3" fmla="*/ 0 h 35"/>
                <a:gd name="T4" fmla="*/ 21 w 43"/>
                <a:gd name="T5" fmla="*/ 9 h 35"/>
                <a:gd name="T6" fmla="*/ 34 w 43"/>
                <a:gd name="T7" fmla="*/ 22 h 35"/>
                <a:gd name="T8" fmla="*/ 41 w 43"/>
                <a:gd name="T9" fmla="*/ 29 h 35"/>
                <a:gd name="T10" fmla="*/ 43 w 43"/>
                <a:gd name="T11" fmla="*/ 31 h 35"/>
                <a:gd name="T12" fmla="*/ 43 w 43"/>
                <a:gd name="T13" fmla="*/ 33 h 35"/>
                <a:gd name="T14" fmla="*/ 40 w 43"/>
                <a:gd name="T15" fmla="*/ 34 h 35"/>
                <a:gd name="T16" fmla="*/ 39 w 43"/>
                <a:gd name="T17" fmla="*/ 35 h 35"/>
                <a:gd name="T18" fmla="*/ 37 w 43"/>
                <a:gd name="T19" fmla="*/ 34 h 35"/>
                <a:gd name="T20" fmla="*/ 36 w 43"/>
                <a:gd name="T21" fmla="*/ 34 h 35"/>
                <a:gd name="T22" fmla="*/ 34 w 43"/>
                <a:gd name="T23" fmla="*/ 34 h 35"/>
                <a:gd name="T24" fmla="*/ 33 w 43"/>
                <a:gd name="T25" fmla="*/ 33 h 35"/>
                <a:gd name="T26" fmla="*/ 26 w 43"/>
                <a:gd name="T27" fmla="*/ 28 h 35"/>
                <a:gd name="T28" fmla="*/ 14 w 43"/>
                <a:gd name="T29" fmla="*/ 21 h 35"/>
                <a:gd name="T30" fmla="*/ 3 w 43"/>
                <a:gd name="T31" fmla="*/ 14 h 35"/>
                <a:gd name="T32" fmla="*/ 2 w 43"/>
                <a:gd name="T33" fmla="*/ 13 h 35"/>
                <a:gd name="T34" fmla="*/ 1 w 43"/>
                <a:gd name="T35" fmla="*/ 11 h 35"/>
                <a:gd name="T36" fmla="*/ 2 w 43"/>
                <a:gd name="T37" fmla="*/ 10 h 35"/>
                <a:gd name="T38" fmla="*/ 2 w 43"/>
                <a:gd name="T39" fmla="*/ 9 h 35"/>
                <a:gd name="T40" fmla="*/ 1 w 43"/>
                <a:gd name="T41" fmla="*/ 8 h 35"/>
                <a:gd name="T42" fmla="*/ 0 w 43"/>
                <a:gd name="T43" fmla="*/ 6 h 35"/>
                <a:gd name="T44" fmla="*/ 0 w 43"/>
                <a:gd name="T45" fmla="*/ 4 h 35"/>
                <a:gd name="T46" fmla="*/ 0 w 43"/>
                <a:gd name="T47" fmla="*/ 3 h 35"/>
                <a:gd name="T48" fmla="*/ 1 w 43"/>
                <a:gd name="T49" fmla="*/ 1 h 35"/>
                <a:gd name="T50" fmla="*/ 2 w 43"/>
                <a:gd name="T51" fmla="*/ 0 h 35"/>
                <a:gd name="T52" fmla="*/ 3 w 43"/>
                <a:gd name="T5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35">
                  <a:moveTo>
                    <a:pt x="3" y="0"/>
                  </a:moveTo>
                  <a:lnTo>
                    <a:pt x="4" y="0"/>
                  </a:lnTo>
                  <a:lnTo>
                    <a:pt x="21" y="9"/>
                  </a:lnTo>
                  <a:lnTo>
                    <a:pt x="34" y="22"/>
                  </a:lnTo>
                  <a:lnTo>
                    <a:pt x="41" y="29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26" y="28"/>
                  </a:lnTo>
                  <a:lnTo>
                    <a:pt x="14" y="21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92"/>
            <p:cNvSpPr>
              <a:spLocks noEditPoints="1"/>
            </p:cNvSpPr>
            <p:nvPr/>
          </p:nvSpPr>
          <p:spPr bwMode="auto">
            <a:xfrm>
              <a:off x="7894349" y="4309630"/>
              <a:ext cx="44450" cy="30163"/>
            </a:xfrm>
            <a:custGeom>
              <a:avLst/>
              <a:gdLst>
                <a:gd name="T0" fmla="*/ 4 w 28"/>
                <a:gd name="T1" fmla="*/ 9 h 19"/>
                <a:gd name="T2" fmla="*/ 4 w 28"/>
                <a:gd name="T3" fmla="*/ 9 h 19"/>
                <a:gd name="T4" fmla="*/ 4 w 28"/>
                <a:gd name="T5" fmla="*/ 9 h 19"/>
                <a:gd name="T6" fmla="*/ 4 w 28"/>
                <a:gd name="T7" fmla="*/ 9 h 19"/>
                <a:gd name="T8" fmla="*/ 4 w 28"/>
                <a:gd name="T9" fmla="*/ 0 h 19"/>
                <a:gd name="T10" fmla="*/ 5 w 28"/>
                <a:gd name="T11" fmla="*/ 0 h 19"/>
                <a:gd name="T12" fmla="*/ 27 w 28"/>
                <a:gd name="T13" fmla="*/ 12 h 19"/>
                <a:gd name="T14" fmla="*/ 28 w 28"/>
                <a:gd name="T15" fmla="*/ 13 h 19"/>
                <a:gd name="T16" fmla="*/ 28 w 28"/>
                <a:gd name="T17" fmla="*/ 15 h 19"/>
                <a:gd name="T18" fmla="*/ 28 w 28"/>
                <a:gd name="T19" fmla="*/ 16 h 19"/>
                <a:gd name="T20" fmla="*/ 27 w 28"/>
                <a:gd name="T21" fmla="*/ 18 h 19"/>
                <a:gd name="T22" fmla="*/ 26 w 28"/>
                <a:gd name="T23" fmla="*/ 19 h 19"/>
                <a:gd name="T24" fmla="*/ 23 w 28"/>
                <a:gd name="T25" fmla="*/ 18 h 19"/>
                <a:gd name="T26" fmla="*/ 4 w 28"/>
                <a:gd name="T27" fmla="*/ 9 h 19"/>
                <a:gd name="T28" fmla="*/ 4 w 28"/>
                <a:gd name="T29" fmla="*/ 9 h 19"/>
                <a:gd name="T30" fmla="*/ 4 w 28"/>
                <a:gd name="T31" fmla="*/ 9 h 19"/>
                <a:gd name="T32" fmla="*/ 4 w 28"/>
                <a:gd name="T33" fmla="*/ 9 h 19"/>
                <a:gd name="T34" fmla="*/ 4 w 28"/>
                <a:gd name="T35" fmla="*/ 9 h 19"/>
                <a:gd name="T36" fmla="*/ 4 w 28"/>
                <a:gd name="T37" fmla="*/ 9 h 19"/>
                <a:gd name="T38" fmla="*/ 4 w 28"/>
                <a:gd name="T39" fmla="*/ 9 h 19"/>
                <a:gd name="T40" fmla="*/ 3 w 28"/>
                <a:gd name="T41" fmla="*/ 9 h 19"/>
                <a:gd name="T42" fmla="*/ 3 w 28"/>
                <a:gd name="T43" fmla="*/ 9 h 19"/>
                <a:gd name="T44" fmla="*/ 1 w 28"/>
                <a:gd name="T45" fmla="*/ 8 h 19"/>
                <a:gd name="T46" fmla="*/ 0 w 28"/>
                <a:gd name="T47" fmla="*/ 5 h 19"/>
                <a:gd name="T48" fmla="*/ 0 w 28"/>
                <a:gd name="T49" fmla="*/ 3 h 19"/>
                <a:gd name="T50" fmla="*/ 0 w 28"/>
                <a:gd name="T51" fmla="*/ 2 h 19"/>
                <a:gd name="T52" fmla="*/ 1 w 28"/>
                <a:gd name="T53" fmla="*/ 0 h 19"/>
                <a:gd name="T54" fmla="*/ 4 w 28"/>
                <a:gd name="T5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9"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4" y="0"/>
                  </a:moveTo>
                  <a:lnTo>
                    <a:pt x="5" y="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3" y="1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93"/>
            <p:cNvSpPr>
              <a:spLocks/>
            </p:cNvSpPr>
            <p:nvPr/>
          </p:nvSpPr>
          <p:spPr bwMode="auto">
            <a:xfrm>
              <a:off x="7305387" y="4068330"/>
              <a:ext cx="23813" cy="592138"/>
            </a:xfrm>
            <a:custGeom>
              <a:avLst/>
              <a:gdLst>
                <a:gd name="T0" fmla="*/ 12 w 15"/>
                <a:gd name="T1" fmla="*/ 0 h 373"/>
                <a:gd name="T2" fmla="*/ 14 w 15"/>
                <a:gd name="T3" fmla="*/ 0 h 373"/>
                <a:gd name="T4" fmla="*/ 15 w 15"/>
                <a:gd name="T5" fmla="*/ 1 h 373"/>
                <a:gd name="T6" fmla="*/ 15 w 15"/>
                <a:gd name="T7" fmla="*/ 3 h 373"/>
                <a:gd name="T8" fmla="*/ 15 w 15"/>
                <a:gd name="T9" fmla="*/ 34 h 373"/>
                <a:gd name="T10" fmla="*/ 14 w 15"/>
                <a:gd name="T11" fmla="*/ 119 h 373"/>
                <a:gd name="T12" fmla="*/ 11 w 15"/>
                <a:gd name="T13" fmla="*/ 203 h 373"/>
                <a:gd name="T14" fmla="*/ 7 w 15"/>
                <a:gd name="T15" fmla="*/ 286 h 373"/>
                <a:gd name="T16" fmla="*/ 6 w 15"/>
                <a:gd name="T17" fmla="*/ 371 h 373"/>
                <a:gd name="T18" fmla="*/ 6 w 15"/>
                <a:gd name="T19" fmla="*/ 372 h 373"/>
                <a:gd name="T20" fmla="*/ 5 w 15"/>
                <a:gd name="T21" fmla="*/ 373 h 373"/>
                <a:gd name="T22" fmla="*/ 3 w 15"/>
                <a:gd name="T23" fmla="*/ 373 h 373"/>
                <a:gd name="T24" fmla="*/ 2 w 15"/>
                <a:gd name="T25" fmla="*/ 373 h 373"/>
                <a:gd name="T26" fmla="*/ 1 w 15"/>
                <a:gd name="T27" fmla="*/ 372 h 373"/>
                <a:gd name="T28" fmla="*/ 0 w 15"/>
                <a:gd name="T29" fmla="*/ 371 h 373"/>
                <a:gd name="T30" fmla="*/ 0 w 15"/>
                <a:gd name="T31" fmla="*/ 339 h 373"/>
                <a:gd name="T32" fmla="*/ 2 w 15"/>
                <a:gd name="T33" fmla="*/ 255 h 373"/>
                <a:gd name="T34" fmla="*/ 5 w 15"/>
                <a:gd name="T35" fmla="*/ 172 h 373"/>
                <a:gd name="T36" fmla="*/ 7 w 15"/>
                <a:gd name="T37" fmla="*/ 87 h 373"/>
                <a:gd name="T38" fmla="*/ 8 w 15"/>
                <a:gd name="T39" fmla="*/ 3 h 373"/>
                <a:gd name="T40" fmla="*/ 9 w 15"/>
                <a:gd name="T41" fmla="*/ 1 h 373"/>
                <a:gd name="T42" fmla="*/ 11 w 15"/>
                <a:gd name="T43" fmla="*/ 0 h 373"/>
                <a:gd name="T44" fmla="*/ 12 w 15"/>
                <a:gd name="T4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373">
                  <a:moveTo>
                    <a:pt x="12" y="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4"/>
                  </a:lnTo>
                  <a:lnTo>
                    <a:pt x="14" y="119"/>
                  </a:lnTo>
                  <a:lnTo>
                    <a:pt x="11" y="203"/>
                  </a:lnTo>
                  <a:lnTo>
                    <a:pt x="7" y="286"/>
                  </a:lnTo>
                  <a:lnTo>
                    <a:pt x="6" y="371"/>
                  </a:lnTo>
                  <a:lnTo>
                    <a:pt x="6" y="372"/>
                  </a:lnTo>
                  <a:lnTo>
                    <a:pt x="5" y="373"/>
                  </a:lnTo>
                  <a:lnTo>
                    <a:pt x="3" y="373"/>
                  </a:lnTo>
                  <a:lnTo>
                    <a:pt x="2" y="373"/>
                  </a:lnTo>
                  <a:lnTo>
                    <a:pt x="1" y="372"/>
                  </a:lnTo>
                  <a:lnTo>
                    <a:pt x="0" y="371"/>
                  </a:lnTo>
                  <a:lnTo>
                    <a:pt x="0" y="339"/>
                  </a:lnTo>
                  <a:lnTo>
                    <a:pt x="2" y="255"/>
                  </a:lnTo>
                  <a:lnTo>
                    <a:pt x="5" y="172"/>
                  </a:lnTo>
                  <a:lnTo>
                    <a:pt x="7" y="87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94"/>
            <p:cNvSpPr>
              <a:spLocks/>
            </p:cNvSpPr>
            <p:nvPr/>
          </p:nvSpPr>
          <p:spPr bwMode="auto">
            <a:xfrm>
              <a:off x="7191087" y="4063567"/>
              <a:ext cx="180975" cy="608013"/>
            </a:xfrm>
            <a:custGeom>
              <a:avLst/>
              <a:gdLst>
                <a:gd name="T0" fmla="*/ 111 w 114"/>
                <a:gd name="T1" fmla="*/ 0 h 383"/>
                <a:gd name="T2" fmla="*/ 113 w 114"/>
                <a:gd name="T3" fmla="*/ 0 h 383"/>
                <a:gd name="T4" fmla="*/ 114 w 114"/>
                <a:gd name="T5" fmla="*/ 1 h 383"/>
                <a:gd name="T6" fmla="*/ 114 w 114"/>
                <a:gd name="T7" fmla="*/ 3 h 383"/>
                <a:gd name="T8" fmla="*/ 114 w 114"/>
                <a:gd name="T9" fmla="*/ 4 h 383"/>
                <a:gd name="T10" fmla="*/ 111 w 114"/>
                <a:gd name="T11" fmla="*/ 12 h 383"/>
                <a:gd name="T12" fmla="*/ 108 w 114"/>
                <a:gd name="T13" fmla="*/ 19 h 383"/>
                <a:gd name="T14" fmla="*/ 98 w 114"/>
                <a:gd name="T15" fmla="*/ 47 h 383"/>
                <a:gd name="T16" fmla="*/ 91 w 114"/>
                <a:gd name="T17" fmla="*/ 77 h 383"/>
                <a:gd name="T18" fmla="*/ 74 w 114"/>
                <a:gd name="T19" fmla="*/ 148 h 383"/>
                <a:gd name="T20" fmla="*/ 54 w 114"/>
                <a:gd name="T21" fmla="*/ 219 h 383"/>
                <a:gd name="T22" fmla="*/ 7 w 114"/>
                <a:gd name="T23" fmla="*/ 380 h 383"/>
                <a:gd name="T24" fmla="*/ 6 w 114"/>
                <a:gd name="T25" fmla="*/ 382 h 383"/>
                <a:gd name="T26" fmla="*/ 4 w 114"/>
                <a:gd name="T27" fmla="*/ 383 h 383"/>
                <a:gd name="T28" fmla="*/ 2 w 114"/>
                <a:gd name="T29" fmla="*/ 383 h 383"/>
                <a:gd name="T30" fmla="*/ 1 w 114"/>
                <a:gd name="T31" fmla="*/ 382 h 383"/>
                <a:gd name="T32" fmla="*/ 0 w 114"/>
                <a:gd name="T33" fmla="*/ 380 h 383"/>
                <a:gd name="T34" fmla="*/ 0 w 114"/>
                <a:gd name="T35" fmla="*/ 378 h 383"/>
                <a:gd name="T36" fmla="*/ 28 w 114"/>
                <a:gd name="T37" fmla="*/ 281 h 383"/>
                <a:gd name="T38" fmla="*/ 44 w 114"/>
                <a:gd name="T39" fmla="*/ 231 h 383"/>
                <a:gd name="T40" fmla="*/ 59 w 114"/>
                <a:gd name="T41" fmla="*/ 179 h 383"/>
                <a:gd name="T42" fmla="*/ 74 w 114"/>
                <a:gd name="T43" fmla="*/ 127 h 383"/>
                <a:gd name="T44" fmla="*/ 79 w 114"/>
                <a:gd name="T45" fmla="*/ 101 h 383"/>
                <a:gd name="T46" fmla="*/ 84 w 114"/>
                <a:gd name="T47" fmla="*/ 76 h 383"/>
                <a:gd name="T48" fmla="*/ 90 w 114"/>
                <a:gd name="T49" fmla="*/ 50 h 383"/>
                <a:gd name="T50" fmla="*/ 98 w 114"/>
                <a:gd name="T51" fmla="*/ 25 h 383"/>
                <a:gd name="T52" fmla="*/ 109 w 114"/>
                <a:gd name="T53" fmla="*/ 1 h 383"/>
                <a:gd name="T54" fmla="*/ 110 w 114"/>
                <a:gd name="T55" fmla="*/ 0 h 383"/>
                <a:gd name="T56" fmla="*/ 111 w 114"/>
                <a:gd name="T5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383">
                  <a:moveTo>
                    <a:pt x="111" y="0"/>
                  </a:moveTo>
                  <a:lnTo>
                    <a:pt x="113" y="0"/>
                  </a:lnTo>
                  <a:lnTo>
                    <a:pt x="114" y="1"/>
                  </a:lnTo>
                  <a:lnTo>
                    <a:pt x="114" y="3"/>
                  </a:lnTo>
                  <a:lnTo>
                    <a:pt x="114" y="4"/>
                  </a:lnTo>
                  <a:lnTo>
                    <a:pt x="111" y="12"/>
                  </a:lnTo>
                  <a:lnTo>
                    <a:pt x="108" y="19"/>
                  </a:lnTo>
                  <a:lnTo>
                    <a:pt x="98" y="47"/>
                  </a:lnTo>
                  <a:lnTo>
                    <a:pt x="91" y="77"/>
                  </a:lnTo>
                  <a:lnTo>
                    <a:pt x="74" y="148"/>
                  </a:lnTo>
                  <a:lnTo>
                    <a:pt x="54" y="219"/>
                  </a:lnTo>
                  <a:lnTo>
                    <a:pt x="7" y="380"/>
                  </a:lnTo>
                  <a:lnTo>
                    <a:pt x="6" y="382"/>
                  </a:lnTo>
                  <a:lnTo>
                    <a:pt x="4" y="383"/>
                  </a:lnTo>
                  <a:lnTo>
                    <a:pt x="2" y="383"/>
                  </a:lnTo>
                  <a:lnTo>
                    <a:pt x="1" y="382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28" y="281"/>
                  </a:lnTo>
                  <a:lnTo>
                    <a:pt x="44" y="231"/>
                  </a:lnTo>
                  <a:lnTo>
                    <a:pt x="59" y="179"/>
                  </a:lnTo>
                  <a:lnTo>
                    <a:pt x="74" y="127"/>
                  </a:lnTo>
                  <a:lnTo>
                    <a:pt x="79" y="101"/>
                  </a:lnTo>
                  <a:lnTo>
                    <a:pt x="84" y="76"/>
                  </a:lnTo>
                  <a:lnTo>
                    <a:pt x="90" y="50"/>
                  </a:lnTo>
                  <a:lnTo>
                    <a:pt x="98" y="25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95"/>
            <p:cNvSpPr>
              <a:spLocks/>
            </p:cNvSpPr>
            <p:nvPr/>
          </p:nvSpPr>
          <p:spPr bwMode="auto">
            <a:xfrm>
              <a:off x="6983124" y="4066742"/>
              <a:ext cx="452438" cy="512763"/>
            </a:xfrm>
            <a:custGeom>
              <a:avLst/>
              <a:gdLst>
                <a:gd name="T0" fmla="*/ 282 w 285"/>
                <a:gd name="T1" fmla="*/ 0 h 323"/>
                <a:gd name="T2" fmla="*/ 283 w 285"/>
                <a:gd name="T3" fmla="*/ 1 h 323"/>
                <a:gd name="T4" fmla="*/ 284 w 285"/>
                <a:gd name="T5" fmla="*/ 2 h 323"/>
                <a:gd name="T6" fmla="*/ 285 w 285"/>
                <a:gd name="T7" fmla="*/ 4 h 323"/>
                <a:gd name="T8" fmla="*/ 284 w 285"/>
                <a:gd name="T9" fmla="*/ 6 h 323"/>
                <a:gd name="T10" fmla="*/ 226 w 285"/>
                <a:gd name="T11" fmla="*/ 70 h 323"/>
                <a:gd name="T12" fmla="*/ 116 w 285"/>
                <a:gd name="T13" fmla="*/ 196 h 323"/>
                <a:gd name="T14" fmla="*/ 6 w 285"/>
                <a:gd name="T15" fmla="*/ 322 h 323"/>
                <a:gd name="T16" fmla="*/ 5 w 285"/>
                <a:gd name="T17" fmla="*/ 323 h 323"/>
                <a:gd name="T18" fmla="*/ 2 w 285"/>
                <a:gd name="T19" fmla="*/ 323 h 323"/>
                <a:gd name="T20" fmla="*/ 1 w 285"/>
                <a:gd name="T21" fmla="*/ 322 h 323"/>
                <a:gd name="T22" fmla="*/ 0 w 285"/>
                <a:gd name="T23" fmla="*/ 321 h 323"/>
                <a:gd name="T24" fmla="*/ 0 w 285"/>
                <a:gd name="T25" fmla="*/ 319 h 323"/>
                <a:gd name="T26" fmla="*/ 1 w 285"/>
                <a:gd name="T27" fmla="*/ 318 h 323"/>
                <a:gd name="T28" fmla="*/ 57 w 285"/>
                <a:gd name="T29" fmla="*/ 252 h 323"/>
                <a:gd name="T30" fmla="*/ 168 w 285"/>
                <a:gd name="T31" fmla="*/ 127 h 323"/>
                <a:gd name="T32" fmla="*/ 280 w 285"/>
                <a:gd name="T33" fmla="*/ 1 h 323"/>
                <a:gd name="T34" fmla="*/ 281 w 285"/>
                <a:gd name="T35" fmla="*/ 0 h 323"/>
                <a:gd name="T36" fmla="*/ 282 w 285"/>
                <a:gd name="T3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23">
                  <a:moveTo>
                    <a:pt x="282" y="0"/>
                  </a:moveTo>
                  <a:lnTo>
                    <a:pt x="283" y="1"/>
                  </a:lnTo>
                  <a:lnTo>
                    <a:pt x="284" y="2"/>
                  </a:lnTo>
                  <a:lnTo>
                    <a:pt x="285" y="4"/>
                  </a:lnTo>
                  <a:lnTo>
                    <a:pt x="284" y="6"/>
                  </a:lnTo>
                  <a:lnTo>
                    <a:pt x="226" y="70"/>
                  </a:lnTo>
                  <a:lnTo>
                    <a:pt x="116" y="196"/>
                  </a:lnTo>
                  <a:lnTo>
                    <a:pt x="6" y="322"/>
                  </a:lnTo>
                  <a:lnTo>
                    <a:pt x="5" y="323"/>
                  </a:lnTo>
                  <a:lnTo>
                    <a:pt x="2" y="323"/>
                  </a:lnTo>
                  <a:lnTo>
                    <a:pt x="1" y="322"/>
                  </a:lnTo>
                  <a:lnTo>
                    <a:pt x="0" y="321"/>
                  </a:lnTo>
                  <a:lnTo>
                    <a:pt x="0" y="319"/>
                  </a:lnTo>
                  <a:lnTo>
                    <a:pt x="1" y="318"/>
                  </a:lnTo>
                  <a:lnTo>
                    <a:pt x="57" y="252"/>
                  </a:lnTo>
                  <a:lnTo>
                    <a:pt x="168" y="127"/>
                  </a:lnTo>
                  <a:lnTo>
                    <a:pt x="280" y="1"/>
                  </a:lnTo>
                  <a:lnTo>
                    <a:pt x="281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96"/>
            <p:cNvSpPr>
              <a:spLocks/>
            </p:cNvSpPr>
            <p:nvPr/>
          </p:nvSpPr>
          <p:spPr bwMode="auto">
            <a:xfrm>
              <a:off x="6897399" y="4081030"/>
              <a:ext cx="392113" cy="436563"/>
            </a:xfrm>
            <a:custGeom>
              <a:avLst/>
              <a:gdLst>
                <a:gd name="T0" fmla="*/ 243 w 247"/>
                <a:gd name="T1" fmla="*/ 0 h 275"/>
                <a:gd name="T2" fmla="*/ 244 w 247"/>
                <a:gd name="T3" fmla="*/ 0 h 275"/>
                <a:gd name="T4" fmla="*/ 246 w 247"/>
                <a:gd name="T5" fmla="*/ 1 h 275"/>
                <a:gd name="T6" fmla="*/ 247 w 247"/>
                <a:gd name="T7" fmla="*/ 2 h 275"/>
                <a:gd name="T8" fmla="*/ 247 w 247"/>
                <a:gd name="T9" fmla="*/ 3 h 275"/>
                <a:gd name="T10" fmla="*/ 246 w 247"/>
                <a:gd name="T11" fmla="*/ 5 h 275"/>
                <a:gd name="T12" fmla="*/ 228 w 247"/>
                <a:gd name="T13" fmla="*/ 22 h 275"/>
                <a:gd name="T14" fmla="*/ 211 w 247"/>
                <a:gd name="T15" fmla="*/ 39 h 275"/>
                <a:gd name="T16" fmla="*/ 180 w 247"/>
                <a:gd name="T17" fmla="*/ 78 h 275"/>
                <a:gd name="T18" fmla="*/ 147 w 247"/>
                <a:gd name="T19" fmla="*/ 116 h 275"/>
                <a:gd name="T20" fmla="*/ 114 w 247"/>
                <a:gd name="T21" fmla="*/ 155 h 275"/>
                <a:gd name="T22" fmla="*/ 59 w 247"/>
                <a:gd name="T23" fmla="*/ 213 h 275"/>
                <a:gd name="T24" fmla="*/ 6 w 247"/>
                <a:gd name="T25" fmla="*/ 274 h 275"/>
                <a:gd name="T26" fmla="*/ 5 w 247"/>
                <a:gd name="T27" fmla="*/ 275 h 275"/>
                <a:gd name="T28" fmla="*/ 2 w 247"/>
                <a:gd name="T29" fmla="*/ 275 h 275"/>
                <a:gd name="T30" fmla="*/ 1 w 247"/>
                <a:gd name="T31" fmla="*/ 274 h 275"/>
                <a:gd name="T32" fmla="*/ 0 w 247"/>
                <a:gd name="T33" fmla="*/ 273 h 275"/>
                <a:gd name="T34" fmla="*/ 0 w 247"/>
                <a:gd name="T35" fmla="*/ 270 h 275"/>
                <a:gd name="T36" fmla="*/ 1 w 247"/>
                <a:gd name="T37" fmla="*/ 268 h 275"/>
                <a:gd name="T38" fmla="*/ 37 w 247"/>
                <a:gd name="T39" fmla="*/ 228 h 275"/>
                <a:gd name="T40" fmla="*/ 92 w 247"/>
                <a:gd name="T41" fmla="*/ 168 h 275"/>
                <a:gd name="T42" fmla="*/ 145 w 247"/>
                <a:gd name="T43" fmla="*/ 110 h 275"/>
                <a:gd name="T44" fmla="*/ 169 w 247"/>
                <a:gd name="T45" fmla="*/ 81 h 275"/>
                <a:gd name="T46" fmla="*/ 192 w 247"/>
                <a:gd name="T47" fmla="*/ 53 h 275"/>
                <a:gd name="T48" fmla="*/ 215 w 247"/>
                <a:gd name="T49" fmla="*/ 25 h 275"/>
                <a:gd name="T50" fmla="*/ 241 w 247"/>
                <a:gd name="T51" fmla="*/ 0 h 275"/>
                <a:gd name="T52" fmla="*/ 242 w 247"/>
                <a:gd name="T53" fmla="*/ 0 h 275"/>
                <a:gd name="T54" fmla="*/ 243 w 247"/>
                <a:gd name="T5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275">
                  <a:moveTo>
                    <a:pt x="243" y="0"/>
                  </a:moveTo>
                  <a:lnTo>
                    <a:pt x="244" y="0"/>
                  </a:lnTo>
                  <a:lnTo>
                    <a:pt x="246" y="1"/>
                  </a:lnTo>
                  <a:lnTo>
                    <a:pt x="247" y="2"/>
                  </a:lnTo>
                  <a:lnTo>
                    <a:pt x="247" y="3"/>
                  </a:lnTo>
                  <a:lnTo>
                    <a:pt x="246" y="5"/>
                  </a:lnTo>
                  <a:lnTo>
                    <a:pt x="228" y="22"/>
                  </a:lnTo>
                  <a:lnTo>
                    <a:pt x="211" y="39"/>
                  </a:lnTo>
                  <a:lnTo>
                    <a:pt x="180" y="78"/>
                  </a:lnTo>
                  <a:lnTo>
                    <a:pt x="147" y="116"/>
                  </a:lnTo>
                  <a:lnTo>
                    <a:pt x="114" y="155"/>
                  </a:lnTo>
                  <a:lnTo>
                    <a:pt x="59" y="213"/>
                  </a:lnTo>
                  <a:lnTo>
                    <a:pt x="6" y="274"/>
                  </a:lnTo>
                  <a:lnTo>
                    <a:pt x="5" y="275"/>
                  </a:lnTo>
                  <a:lnTo>
                    <a:pt x="2" y="275"/>
                  </a:lnTo>
                  <a:lnTo>
                    <a:pt x="1" y="274"/>
                  </a:lnTo>
                  <a:lnTo>
                    <a:pt x="0" y="273"/>
                  </a:lnTo>
                  <a:lnTo>
                    <a:pt x="0" y="270"/>
                  </a:lnTo>
                  <a:lnTo>
                    <a:pt x="1" y="268"/>
                  </a:lnTo>
                  <a:lnTo>
                    <a:pt x="37" y="228"/>
                  </a:lnTo>
                  <a:lnTo>
                    <a:pt x="92" y="168"/>
                  </a:lnTo>
                  <a:lnTo>
                    <a:pt x="145" y="110"/>
                  </a:lnTo>
                  <a:lnTo>
                    <a:pt x="169" y="81"/>
                  </a:lnTo>
                  <a:lnTo>
                    <a:pt x="192" y="53"/>
                  </a:lnTo>
                  <a:lnTo>
                    <a:pt x="215" y="25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97"/>
            <p:cNvSpPr>
              <a:spLocks/>
            </p:cNvSpPr>
            <p:nvPr/>
          </p:nvSpPr>
          <p:spPr bwMode="auto">
            <a:xfrm>
              <a:off x="6824374" y="4106430"/>
              <a:ext cx="430213" cy="323850"/>
            </a:xfrm>
            <a:custGeom>
              <a:avLst/>
              <a:gdLst>
                <a:gd name="T0" fmla="*/ 267 w 271"/>
                <a:gd name="T1" fmla="*/ 0 h 204"/>
                <a:gd name="T2" fmla="*/ 268 w 271"/>
                <a:gd name="T3" fmla="*/ 0 h 204"/>
                <a:gd name="T4" fmla="*/ 270 w 271"/>
                <a:gd name="T5" fmla="*/ 1 h 204"/>
                <a:gd name="T6" fmla="*/ 271 w 271"/>
                <a:gd name="T7" fmla="*/ 4 h 204"/>
                <a:gd name="T8" fmla="*/ 271 w 271"/>
                <a:gd name="T9" fmla="*/ 5 h 204"/>
                <a:gd name="T10" fmla="*/ 259 w 271"/>
                <a:gd name="T11" fmla="*/ 20 h 204"/>
                <a:gd name="T12" fmla="*/ 245 w 271"/>
                <a:gd name="T13" fmla="*/ 32 h 204"/>
                <a:gd name="T14" fmla="*/ 221 w 271"/>
                <a:gd name="T15" fmla="*/ 50 h 204"/>
                <a:gd name="T16" fmla="*/ 196 w 271"/>
                <a:gd name="T17" fmla="*/ 66 h 204"/>
                <a:gd name="T18" fmla="*/ 171 w 271"/>
                <a:gd name="T19" fmla="*/ 82 h 204"/>
                <a:gd name="T20" fmla="*/ 145 w 271"/>
                <a:gd name="T21" fmla="*/ 99 h 204"/>
                <a:gd name="T22" fmla="*/ 79 w 271"/>
                <a:gd name="T23" fmla="*/ 148 h 204"/>
                <a:gd name="T24" fmla="*/ 13 w 271"/>
                <a:gd name="T25" fmla="*/ 197 h 204"/>
                <a:gd name="T26" fmla="*/ 6 w 271"/>
                <a:gd name="T27" fmla="*/ 204 h 204"/>
                <a:gd name="T28" fmla="*/ 3 w 271"/>
                <a:gd name="T29" fmla="*/ 204 h 204"/>
                <a:gd name="T30" fmla="*/ 2 w 271"/>
                <a:gd name="T31" fmla="*/ 204 h 204"/>
                <a:gd name="T32" fmla="*/ 1 w 271"/>
                <a:gd name="T33" fmla="*/ 203 h 204"/>
                <a:gd name="T34" fmla="*/ 0 w 271"/>
                <a:gd name="T35" fmla="*/ 202 h 204"/>
                <a:gd name="T36" fmla="*/ 0 w 271"/>
                <a:gd name="T37" fmla="*/ 201 h 204"/>
                <a:gd name="T38" fmla="*/ 1 w 271"/>
                <a:gd name="T39" fmla="*/ 198 h 204"/>
                <a:gd name="T40" fmla="*/ 1 w 271"/>
                <a:gd name="T41" fmla="*/ 198 h 204"/>
                <a:gd name="T42" fmla="*/ 67 w 271"/>
                <a:gd name="T43" fmla="*/ 149 h 204"/>
                <a:gd name="T44" fmla="*/ 133 w 271"/>
                <a:gd name="T45" fmla="*/ 99 h 204"/>
                <a:gd name="T46" fmla="*/ 167 w 271"/>
                <a:gd name="T47" fmla="*/ 76 h 204"/>
                <a:gd name="T48" fmla="*/ 202 w 271"/>
                <a:gd name="T49" fmla="*/ 54 h 204"/>
                <a:gd name="T50" fmla="*/ 235 w 271"/>
                <a:gd name="T51" fmla="*/ 31 h 204"/>
                <a:gd name="T52" fmla="*/ 249 w 271"/>
                <a:gd name="T53" fmla="*/ 20 h 204"/>
                <a:gd name="T54" fmla="*/ 261 w 271"/>
                <a:gd name="T55" fmla="*/ 7 h 204"/>
                <a:gd name="T56" fmla="*/ 264 w 271"/>
                <a:gd name="T57" fmla="*/ 1 h 204"/>
                <a:gd name="T58" fmla="*/ 265 w 271"/>
                <a:gd name="T59" fmla="*/ 0 h 204"/>
                <a:gd name="T60" fmla="*/ 267 w 271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1" h="204">
                  <a:moveTo>
                    <a:pt x="267" y="0"/>
                  </a:moveTo>
                  <a:lnTo>
                    <a:pt x="268" y="0"/>
                  </a:lnTo>
                  <a:lnTo>
                    <a:pt x="270" y="1"/>
                  </a:lnTo>
                  <a:lnTo>
                    <a:pt x="271" y="4"/>
                  </a:lnTo>
                  <a:lnTo>
                    <a:pt x="271" y="5"/>
                  </a:lnTo>
                  <a:lnTo>
                    <a:pt x="259" y="20"/>
                  </a:lnTo>
                  <a:lnTo>
                    <a:pt x="245" y="32"/>
                  </a:lnTo>
                  <a:lnTo>
                    <a:pt x="221" y="50"/>
                  </a:lnTo>
                  <a:lnTo>
                    <a:pt x="196" y="66"/>
                  </a:lnTo>
                  <a:lnTo>
                    <a:pt x="171" y="82"/>
                  </a:lnTo>
                  <a:lnTo>
                    <a:pt x="145" y="99"/>
                  </a:lnTo>
                  <a:lnTo>
                    <a:pt x="79" y="148"/>
                  </a:lnTo>
                  <a:lnTo>
                    <a:pt x="13" y="197"/>
                  </a:lnTo>
                  <a:lnTo>
                    <a:pt x="6" y="204"/>
                  </a:lnTo>
                  <a:lnTo>
                    <a:pt x="3" y="204"/>
                  </a:lnTo>
                  <a:lnTo>
                    <a:pt x="2" y="204"/>
                  </a:lnTo>
                  <a:lnTo>
                    <a:pt x="1" y="203"/>
                  </a:lnTo>
                  <a:lnTo>
                    <a:pt x="0" y="202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67" y="149"/>
                  </a:lnTo>
                  <a:lnTo>
                    <a:pt x="133" y="99"/>
                  </a:lnTo>
                  <a:lnTo>
                    <a:pt x="167" y="76"/>
                  </a:lnTo>
                  <a:lnTo>
                    <a:pt x="202" y="54"/>
                  </a:lnTo>
                  <a:lnTo>
                    <a:pt x="235" y="31"/>
                  </a:lnTo>
                  <a:lnTo>
                    <a:pt x="249" y="20"/>
                  </a:lnTo>
                  <a:lnTo>
                    <a:pt x="261" y="7"/>
                  </a:lnTo>
                  <a:lnTo>
                    <a:pt x="264" y="1"/>
                  </a:lnTo>
                  <a:lnTo>
                    <a:pt x="265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98"/>
            <p:cNvSpPr>
              <a:spLocks/>
            </p:cNvSpPr>
            <p:nvPr/>
          </p:nvSpPr>
          <p:spPr bwMode="auto">
            <a:xfrm>
              <a:off x="6732299" y="4073092"/>
              <a:ext cx="685800" cy="147638"/>
            </a:xfrm>
            <a:custGeom>
              <a:avLst/>
              <a:gdLst>
                <a:gd name="T0" fmla="*/ 429 w 432"/>
                <a:gd name="T1" fmla="*/ 0 h 93"/>
                <a:gd name="T2" fmla="*/ 431 w 432"/>
                <a:gd name="T3" fmla="*/ 0 h 93"/>
                <a:gd name="T4" fmla="*/ 432 w 432"/>
                <a:gd name="T5" fmla="*/ 2 h 93"/>
                <a:gd name="T6" fmla="*/ 432 w 432"/>
                <a:gd name="T7" fmla="*/ 4 h 93"/>
                <a:gd name="T8" fmla="*/ 432 w 432"/>
                <a:gd name="T9" fmla="*/ 5 h 93"/>
                <a:gd name="T10" fmla="*/ 431 w 432"/>
                <a:gd name="T11" fmla="*/ 6 h 93"/>
                <a:gd name="T12" fmla="*/ 401 w 432"/>
                <a:gd name="T13" fmla="*/ 17 h 93"/>
                <a:gd name="T14" fmla="*/ 372 w 432"/>
                <a:gd name="T15" fmla="*/ 25 h 93"/>
                <a:gd name="T16" fmla="*/ 342 w 432"/>
                <a:gd name="T17" fmla="*/ 29 h 93"/>
                <a:gd name="T18" fmla="*/ 311 w 432"/>
                <a:gd name="T19" fmla="*/ 35 h 93"/>
                <a:gd name="T20" fmla="*/ 260 w 432"/>
                <a:gd name="T21" fmla="*/ 43 h 93"/>
                <a:gd name="T22" fmla="*/ 212 w 432"/>
                <a:gd name="T23" fmla="*/ 54 h 93"/>
                <a:gd name="T24" fmla="*/ 163 w 432"/>
                <a:gd name="T25" fmla="*/ 66 h 93"/>
                <a:gd name="T26" fmla="*/ 110 w 432"/>
                <a:gd name="T27" fmla="*/ 79 h 93"/>
                <a:gd name="T28" fmla="*/ 57 w 432"/>
                <a:gd name="T29" fmla="*/ 88 h 93"/>
                <a:gd name="T30" fmla="*/ 3 w 432"/>
                <a:gd name="T31" fmla="*/ 93 h 93"/>
                <a:gd name="T32" fmla="*/ 1 w 432"/>
                <a:gd name="T33" fmla="*/ 92 h 93"/>
                <a:gd name="T34" fmla="*/ 0 w 432"/>
                <a:gd name="T35" fmla="*/ 91 h 93"/>
                <a:gd name="T36" fmla="*/ 0 w 432"/>
                <a:gd name="T37" fmla="*/ 90 h 93"/>
                <a:gd name="T38" fmla="*/ 0 w 432"/>
                <a:gd name="T39" fmla="*/ 87 h 93"/>
                <a:gd name="T40" fmla="*/ 1 w 432"/>
                <a:gd name="T41" fmla="*/ 86 h 93"/>
                <a:gd name="T42" fmla="*/ 3 w 432"/>
                <a:gd name="T43" fmla="*/ 86 h 93"/>
                <a:gd name="T44" fmla="*/ 55 w 432"/>
                <a:gd name="T45" fmla="*/ 82 h 93"/>
                <a:gd name="T46" fmla="*/ 94 w 432"/>
                <a:gd name="T47" fmla="*/ 75 h 93"/>
                <a:gd name="T48" fmla="*/ 134 w 432"/>
                <a:gd name="T49" fmla="*/ 66 h 93"/>
                <a:gd name="T50" fmla="*/ 183 w 432"/>
                <a:gd name="T51" fmla="*/ 54 h 93"/>
                <a:gd name="T52" fmla="*/ 234 w 432"/>
                <a:gd name="T53" fmla="*/ 41 h 93"/>
                <a:gd name="T54" fmla="*/ 285 w 432"/>
                <a:gd name="T55" fmla="*/ 31 h 93"/>
                <a:gd name="T56" fmla="*/ 320 w 432"/>
                <a:gd name="T57" fmla="*/ 26 h 93"/>
                <a:gd name="T58" fmla="*/ 355 w 432"/>
                <a:gd name="T59" fmla="*/ 20 h 93"/>
                <a:gd name="T60" fmla="*/ 390 w 432"/>
                <a:gd name="T61" fmla="*/ 13 h 93"/>
                <a:gd name="T62" fmla="*/ 424 w 432"/>
                <a:gd name="T63" fmla="*/ 2 h 93"/>
                <a:gd name="T64" fmla="*/ 424 w 432"/>
                <a:gd name="T65" fmla="*/ 2 h 93"/>
                <a:gd name="T66" fmla="*/ 428 w 432"/>
                <a:gd name="T67" fmla="*/ 0 h 93"/>
                <a:gd name="T68" fmla="*/ 429 w 432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93">
                  <a:moveTo>
                    <a:pt x="429" y="0"/>
                  </a:moveTo>
                  <a:lnTo>
                    <a:pt x="431" y="0"/>
                  </a:lnTo>
                  <a:lnTo>
                    <a:pt x="432" y="2"/>
                  </a:lnTo>
                  <a:lnTo>
                    <a:pt x="432" y="4"/>
                  </a:lnTo>
                  <a:lnTo>
                    <a:pt x="432" y="5"/>
                  </a:lnTo>
                  <a:lnTo>
                    <a:pt x="431" y="6"/>
                  </a:lnTo>
                  <a:lnTo>
                    <a:pt x="401" y="17"/>
                  </a:lnTo>
                  <a:lnTo>
                    <a:pt x="372" y="25"/>
                  </a:lnTo>
                  <a:lnTo>
                    <a:pt x="342" y="29"/>
                  </a:lnTo>
                  <a:lnTo>
                    <a:pt x="311" y="35"/>
                  </a:lnTo>
                  <a:lnTo>
                    <a:pt x="260" y="43"/>
                  </a:lnTo>
                  <a:lnTo>
                    <a:pt x="212" y="54"/>
                  </a:lnTo>
                  <a:lnTo>
                    <a:pt x="163" y="66"/>
                  </a:lnTo>
                  <a:lnTo>
                    <a:pt x="110" y="79"/>
                  </a:lnTo>
                  <a:lnTo>
                    <a:pt x="57" y="88"/>
                  </a:lnTo>
                  <a:lnTo>
                    <a:pt x="3" y="93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55" y="82"/>
                  </a:lnTo>
                  <a:lnTo>
                    <a:pt x="94" y="75"/>
                  </a:lnTo>
                  <a:lnTo>
                    <a:pt x="134" y="66"/>
                  </a:lnTo>
                  <a:lnTo>
                    <a:pt x="183" y="54"/>
                  </a:lnTo>
                  <a:lnTo>
                    <a:pt x="234" y="41"/>
                  </a:lnTo>
                  <a:lnTo>
                    <a:pt x="285" y="31"/>
                  </a:lnTo>
                  <a:lnTo>
                    <a:pt x="320" y="26"/>
                  </a:lnTo>
                  <a:lnTo>
                    <a:pt x="355" y="20"/>
                  </a:lnTo>
                  <a:lnTo>
                    <a:pt x="390" y="13"/>
                  </a:lnTo>
                  <a:lnTo>
                    <a:pt x="424" y="2"/>
                  </a:lnTo>
                  <a:lnTo>
                    <a:pt x="424" y="2"/>
                  </a:lnTo>
                  <a:lnTo>
                    <a:pt x="428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99"/>
            <p:cNvSpPr>
              <a:spLocks/>
            </p:cNvSpPr>
            <p:nvPr/>
          </p:nvSpPr>
          <p:spPr bwMode="auto">
            <a:xfrm>
              <a:off x="6771987" y="4082617"/>
              <a:ext cx="519113" cy="246063"/>
            </a:xfrm>
            <a:custGeom>
              <a:avLst/>
              <a:gdLst>
                <a:gd name="T0" fmla="*/ 323 w 327"/>
                <a:gd name="T1" fmla="*/ 0 h 155"/>
                <a:gd name="T2" fmla="*/ 325 w 327"/>
                <a:gd name="T3" fmla="*/ 0 h 155"/>
                <a:gd name="T4" fmla="*/ 326 w 327"/>
                <a:gd name="T5" fmla="*/ 2 h 155"/>
                <a:gd name="T6" fmla="*/ 327 w 327"/>
                <a:gd name="T7" fmla="*/ 3 h 155"/>
                <a:gd name="T8" fmla="*/ 327 w 327"/>
                <a:gd name="T9" fmla="*/ 5 h 155"/>
                <a:gd name="T10" fmla="*/ 325 w 327"/>
                <a:gd name="T11" fmla="*/ 7 h 155"/>
                <a:gd name="T12" fmla="*/ 287 w 327"/>
                <a:gd name="T13" fmla="*/ 27 h 155"/>
                <a:gd name="T14" fmla="*/ 218 w 327"/>
                <a:gd name="T15" fmla="*/ 64 h 155"/>
                <a:gd name="T16" fmla="*/ 147 w 327"/>
                <a:gd name="T17" fmla="*/ 96 h 155"/>
                <a:gd name="T18" fmla="*/ 76 w 327"/>
                <a:gd name="T19" fmla="*/ 126 h 155"/>
                <a:gd name="T20" fmla="*/ 4 w 327"/>
                <a:gd name="T21" fmla="*/ 155 h 155"/>
                <a:gd name="T22" fmla="*/ 2 w 327"/>
                <a:gd name="T23" fmla="*/ 155 h 155"/>
                <a:gd name="T24" fmla="*/ 1 w 327"/>
                <a:gd name="T25" fmla="*/ 154 h 155"/>
                <a:gd name="T26" fmla="*/ 0 w 327"/>
                <a:gd name="T27" fmla="*/ 153 h 155"/>
                <a:gd name="T28" fmla="*/ 0 w 327"/>
                <a:gd name="T29" fmla="*/ 151 h 155"/>
                <a:gd name="T30" fmla="*/ 1 w 327"/>
                <a:gd name="T31" fmla="*/ 150 h 155"/>
                <a:gd name="T32" fmla="*/ 2 w 327"/>
                <a:gd name="T33" fmla="*/ 148 h 155"/>
                <a:gd name="T34" fmla="*/ 108 w 327"/>
                <a:gd name="T35" fmla="*/ 106 h 155"/>
                <a:gd name="T36" fmla="*/ 185 w 327"/>
                <a:gd name="T37" fmla="*/ 71 h 155"/>
                <a:gd name="T38" fmla="*/ 254 w 327"/>
                <a:gd name="T39" fmla="*/ 37 h 155"/>
                <a:gd name="T40" fmla="*/ 321 w 327"/>
                <a:gd name="T41" fmla="*/ 1 h 155"/>
                <a:gd name="T42" fmla="*/ 323 w 327"/>
                <a:gd name="T4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155">
                  <a:moveTo>
                    <a:pt x="323" y="0"/>
                  </a:moveTo>
                  <a:lnTo>
                    <a:pt x="325" y="0"/>
                  </a:lnTo>
                  <a:lnTo>
                    <a:pt x="326" y="2"/>
                  </a:lnTo>
                  <a:lnTo>
                    <a:pt x="327" y="3"/>
                  </a:lnTo>
                  <a:lnTo>
                    <a:pt x="327" y="5"/>
                  </a:lnTo>
                  <a:lnTo>
                    <a:pt x="325" y="7"/>
                  </a:lnTo>
                  <a:lnTo>
                    <a:pt x="287" y="27"/>
                  </a:lnTo>
                  <a:lnTo>
                    <a:pt x="218" y="64"/>
                  </a:lnTo>
                  <a:lnTo>
                    <a:pt x="147" y="96"/>
                  </a:lnTo>
                  <a:lnTo>
                    <a:pt x="76" y="126"/>
                  </a:lnTo>
                  <a:lnTo>
                    <a:pt x="4" y="155"/>
                  </a:lnTo>
                  <a:lnTo>
                    <a:pt x="2" y="155"/>
                  </a:lnTo>
                  <a:lnTo>
                    <a:pt x="1" y="154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50"/>
                  </a:lnTo>
                  <a:lnTo>
                    <a:pt x="2" y="148"/>
                  </a:lnTo>
                  <a:lnTo>
                    <a:pt x="108" y="106"/>
                  </a:lnTo>
                  <a:lnTo>
                    <a:pt x="185" y="71"/>
                  </a:lnTo>
                  <a:lnTo>
                    <a:pt x="254" y="37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400"/>
            <p:cNvSpPr>
              <a:spLocks/>
            </p:cNvSpPr>
            <p:nvPr/>
          </p:nvSpPr>
          <p:spPr bwMode="auto">
            <a:xfrm>
              <a:off x="6703724" y="3984192"/>
              <a:ext cx="619125" cy="100013"/>
            </a:xfrm>
            <a:custGeom>
              <a:avLst/>
              <a:gdLst>
                <a:gd name="T0" fmla="*/ 386 w 390"/>
                <a:gd name="T1" fmla="*/ 0 h 63"/>
                <a:gd name="T2" fmla="*/ 388 w 390"/>
                <a:gd name="T3" fmla="*/ 0 h 63"/>
                <a:gd name="T4" fmla="*/ 390 w 390"/>
                <a:gd name="T5" fmla="*/ 1 h 63"/>
                <a:gd name="T6" fmla="*/ 390 w 390"/>
                <a:gd name="T7" fmla="*/ 4 h 63"/>
                <a:gd name="T8" fmla="*/ 390 w 390"/>
                <a:gd name="T9" fmla="*/ 5 h 63"/>
                <a:gd name="T10" fmla="*/ 388 w 390"/>
                <a:gd name="T11" fmla="*/ 6 h 63"/>
                <a:gd name="T12" fmla="*/ 369 w 390"/>
                <a:gd name="T13" fmla="*/ 14 h 63"/>
                <a:gd name="T14" fmla="*/ 336 w 390"/>
                <a:gd name="T15" fmla="*/ 20 h 63"/>
                <a:gd name="T16" fmla="*/ 304 w 390"/>
                <a:gd name="T17" fmla="*/ 23 h 63"/>
                <a:gd name="T18" fmla="*/ 271 w 390"/>
                <a:gd name="T19" fmla="*/ 26 h 63"/>
                <a:gd name="T20" fmla="*/ 238 w 390"/>
                <a:gd name="T21" fmla="*/ 29 h 63"/>
                <a:gd name="T22" fmla="*/ 238 w 390"/>
                <a:gd name="T23" fmla="*/ 29 h 63"/>
                <a:gd name="T24" fmla="*/ 204 w 390"/>
                <a:gd name="T25" fmla="*/ 34 h 63"/>
                <a:gd name="T26" fmla="*/ 168 w 390"/>
                <a:gd name="T27" fmla="*/ 40 h 63"/>
                <a:gd name="T28" fmla="*/ 86 w 390"/>
                <a:gd name="T29" fmla="*/ 53 h 63"/>
                <a:gd name="T30" fmla="*/ 3 w 390"/>
                <a:gd name="T31" fmla="*/ 63 h 63"/>
                <a:gd name="T32" fmla="*/ 2 w 390"/>
                <a:gd name="T33" fmla="*/ 63 h 63"/>
                <a:gd name="T34" fmla="*/ 1 w 390"/>
                <a:gd name="T35" fmla="*/ 62 h 63"/>
                <a:gd name="T36" fmla="*/ 0 w 390"/>
                <a:gd name="T37" fmla="*/ 61 h 63"/>
                <a:gd name="T38" fmla="*/ 1 w 390"/>
                <a:gd name="T39" fmla="*/ 59 h 63"/>
                <a:gd name="T40" fmla="*/ 2 w 390"/>
                <a:gd name="T41" fmla="*/ 58 h 63"/>
                <a:gd name="T42" fmla="*/ 3 w 390"/>
                <a:gd name="T43" fmla="*/ 56 h 63"/>
                <a:gd name="T44" fmla="*/ 62 w 390"/>
                <a:gd name="T45" fmla="*/ 50 h 63"/>
                <a:gd name="T46" fmla="*/ 62 w 390"/>
                <a:gd name="T47" fmla="*/ 50 h 63"/>
                <a:gd name="T48" fmla="*/ 197 w 390"/>
                <a:gd name="T49" fmla="*/ 29 h 63"/>
                <a:gd name="T50" fmla="*/ 243 w 390"/>
                <a:gd name="T51" fmla="*/ 22 h 63"/>
                <a:gd name="T52" fmla="*/ 288 w 390"/>
                <a:gd name="T53" fmla="*/ 18 h 63"/>
                <a:gd name="T54" fmla="*/ 333 w 390"/>
                <a:gd name="T55" fmla="*/ 14 h 63"/>
                <a:gd name="T56" fmla="*/ 359 w 390"/>
                <a:gd name="T57" fmla="*/ 9 h 63"/>
                <a:gd name="T58" fmla="*/ 384 w 390"/>
                <a:gd name="T59" fmla="*/ 1 h 63"/>
                <a:gd name="T60" fmla="*/ 384 w 390"/>
                <a:gd name="T61" fmla="*/ 1 h 63"/>
                <a:gd name="T62" fmla="*/ 385 w 390"/>
                <a:gd name="T63" fmla="*/ 0 h 63"/>
                <a:gd name="T64" fmla="*/ 386 w 390"/>
                <a:gd name="T6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0" h="63">
                  <a:moveTo>
                    <a:pt x="386" y="0"/>
                  </a:moveTo>
                  <a:lnTo>
                    <a:pt x="388" y="0"/>
                  </a:lnTo>
                  <a:lnTo>
                    <a:pt x="390" y="1"/>
                  </a:lnTo>
                  <a:lnTo>
                    <a:pt x="390" y="4"/>
                  </a:lnTo>
                  <a:lnTo>
                    <a:pt x="390" y="5"/>
                  </a:lnTo>
                  <a:lnTo>
                    <a:pt x="388" y="6"/>
                  </a:lnTo>
                  <a:lnTo>
                    <a:pt x="369" y="14"/>
                  </a:lnTo>
                  <a:lnTo>
                    <a:pt x="336" y="20"/>
                  </a:lnTo>
                  <a:lnTo>
                    <a:pt x="304" y="23"/>
                  </a:lnTo>
                  <a:lnTo>
                    <a:pt x="271" y="26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04" y="34"/>
                  </a:lnTo>
                  <a:lnTo>
                    <a:pt x="168" y="40"/>
                  </a:lnTo>
                  <a:lnTo>
                    <a:pt x="86" y="5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2" y="58"/>
                  </a:lnTo>
                  <a:lnTo>
                    <a:pt x="3" y="56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197" y="29"/>
                  </a:lnTo>
                  <a:lnTo>
                    <a:pt x="243" y="22"/>
                  </a:lnTo>
                  <a:lnTo>
                    <a:pt x="288" y="18"/>
                  </a:lnTo>
                  <a:lnTo>
                    <a:pt x="333" y="14"/>
                  </a:lnTo>
                  <a:lnTo>
                    <a:pt x="359" y="9"/>
                  </a:lnTo>
                  <a:lnTo>
                    <a:pt x="384" y="1"/>
                  </a:lnTo>
                  <a:lnTo>
                    <a:pt x="384" y="1"/>
                  </a:lnTo>
                  <a:lnTo>
                    <a:pt x="385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401"/>
            <p:cNvSpPr>
              <a:spLocks/>
            </p:cNvSpPr>
            <p:nvPr/>
          </p:nvSpPr>
          <p:spPr bwMode="auto">
            <a:xfrm>
              <a:off x="6713249" y="4014355"/>
              <a:ext cx="635000" cy="90488"/>
            </a:xfrm>
            <a:custGeom>
              <a:avLst/>
              <a:gdLst>
                <a:gd name="T0" fmla="*/ 397 w 400"/>
                <a:gd name="T1" fmla="*/ 0 h 57"/>
                <a:gd name="T2" fmla="*/ 398 w 400"/>
                <a:gd name="T3" fmla="*/ 0 h 57"/>
                <a:gd name="T4" fmla="*/ 399 w 400"/>
                <a:gd name="T5" fmla="*/ 1 h 57"/>
                <a:gd name="T6" fmla="*/ 400 w 400"/>
                <a:gd name="T7" fmla="*/ 3 h 57"/>
                <a:gd name="T8" fmla="*/ 400 w 400"/>
                <a:gd name="T9" fmla="*/ 4 h 57"/>
                <a:gd name="T10" fmla="*/ 398 w 400"/>
                <a:gd name="T11" fmla="*/ 6 h 57"/>
                <a:gd name="T12" fmla="*/ 382 w 400"/>
                <a:gd name="T13" fmla="*/ 13 h 57"/>
                <a:gd name="T14" fmla="*/ 366 w 400"/>
                <a:gd name="T15" fmla="*/ 18 h 57"/>
                <a:gd name="T16" fmla="*/ 325 w 400"/>
                <a:gd name="T17" fmla="*/ 24 h 57"/>
                <a:gd name="T18" fmla="*/ 285 w 400"/>
                <a:gd name="T19" fmla="*/ 28 h 57"/>
                <a:gd name="T20" fmla="*/ 243 w 400"/>
                <a:gd name="T21" fmla="*/ 32 h 57"/>
                <a:gd name="T22" fmla="*/ 202 w 400"/>
                <a:gd name="T23" fmla="*/ 39 h 57"/>
                <a:gd name="T24" fmla="*/ 150 w 400"/>
                <a:gd name="T25" fmla="*/ 43 h 57"/>
                <a:gd name="T26" fmla="*/ 98 w 400"/>
                <a:gd name="T27" fmla="*/ 45 h 57"/>
                <a:gd name="T28" fmla="*/ 46 w 400"/>
                <a:gd name="T29" fmla="*/ 50 h 57"/>
                <a:gd name="T30" fmla="*/ 4 w 400"/>
                <a:gd name="T31" fmla="*/ 57 h 57"/>
                <a:gd name="T32" fmla="*/ 2 w 400"/>
                <a:gd name="T33" fmla="*/ 57 h 57"/>
                <a:gd name="T34" fmla="*/ 1 w 400"/>
                <a:gd name="T35" fmla="*/ 56 h 57"/>
                <a:gd name="T36" fmla="*/ 0 w 400"/>
                <a:gd name="T37" fmla="*/ 55 h 57"/>
                <a:gd name="T38" fmla="*/ 0 w 400"/>
                <a:gd name="T39" fmla="*/ 54 h 57"/>
                <a:gd name="T40" fmla="*/ 1 w 400"/>
                <a:gd name="T41" fmla="*/ 52 h 57"/>
                <a:gd name="T42" fmla="*/ 2 w 400"/>
                <a:gd name="T43" fmla="*/ 51 h 57"/>
                <a:gd name="T44" fmla="*/ 28 w 400"/>
                <a:gd name="T45" fmla="*/ 45 h 57"/>
                <a:gd name="T46" fmla="*/ 55 w 400"/>
                <a:gd name="T47" fmla="*/ 42 h 57"/>
                <a:gd name="T48" fmla="*/ 106 w 400"/>
                <a:gd name="T49" fmla="*/ 37 h 57"/>
                <a:gd name="T50" fmla="*/ 159 w 400"/>
                <a:gd name="T51" fmla="*/ 35 h 57"/>
                <a:gd name="T52" fmla="*/ 211 w 400"/>
                <a:gd name="T53" fmla="*/ 31 h 57"/>
                <a:gd name="T54" fmla="*/ 272 w 400"/>
                <a:gd name="T55" fmla="*/ 23 h 57"/>
                <a:gd name="T56" fmla="*/ 333 w 400"/>
                <a:gd name="T57" fmla="*/ 17 h 57"/>
                <a:gd name="T58" fmla="*/ 362 w 400"/>
                <a:gd name="T59" fmla="*/ 11 h 57"/>
                <a:gd name="T60" fmla="*/ 388 w 400"/>
                <a:gd name="T61" fmla="*/ 3 h 57"/>
                <a:gd name="T62" fmla="*/ 395 w 400"/>
                <a:gd name="T63" fmla="*/ 0 h 57"/>
                <a:gd name="T64" fmla="*/ 397 w 400"/>
                <a:gd name="T6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57">
                  <a:moveTo>
                    <a:pt x="397" y="0"/>
                  </a:moveTo>
                  <a:lnTo>
                    <a:pt x="398" y="0"/>
                  </a:lnTo>
                  <a:lnTo>
                    <a:pt x="399" y="1"/>
                  </a:lnTo>
                  <a:lnTo>
                    <a:pt x="400" y="3"/>
                  </a:lnTo>
                  <a:lnTo>
                    <a:pt x="400" y="4"/>
                  </a:lnTo>
                  <a:lnTo>
                    <a:pt x="398" y="6"/>
                  </a:lnTo>
                  <a:lnTo>
                    <a:pt x="382" y="13"/>
                  </a:lnTo>
                  <a:lnTo>
                    <a:pt x="366" y="18"/>
                  </a:lnTo>
                  <a:lnTo>
                    <a:pt x="325" y="24"/>
                  </a:lnTo>
                  <a:lnTo>
                    <a:pt x="285" y="28"/>
                  </a:lnTo>
                  <a:lnTo>
                    <a:pt x="243" y="32"/>
                  </a:lnTo>
                  <a:lnTo>
                    <a:pt x="202" y="39"/>
                  </a:lnTo>
                  <a:lnTo>
                    <a:pt x="150" y="43"/>
                  </a:lnTo>
                  <a:lnTo>
                    <a:pt x="98" y="45"/>
                  </a:lnTo>
                  <a:lnTo>
                    <a:pt x="46" y="50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1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28" y="45"/>
                  </a:lnTo>
                  <a:lnTo>
                    <a:pt x="55" y="42"/>
                  </a:lnTo>
                  <a:lnTo>
                    <a:pt x="106" y="37"/>
                  </a:lnTo>
                  <a:lnTo>
                    <a:pt x="159" y="35"/>
                  </a:lnTo>
                  <a:lnTo>
                    <a:pt x="211" y="31"/>
                  </a:lnTo>
                  <a:lnTo>
                    <a:pt x="272" y="23"/>
                  </a:lnTo>
                  <a:lnTo>
                    <a:pt x="333" y="17"/>
                  </a:lnTo>
                  <a:lnTo>
                    <a:pt x="362" y="11"/>
                  </a:lnTo>
                  <a:lnTo>
                    <a:pt x="388" y="3"/>
                  </a:lnTo>
                  <a:lnTo>
                    <a:pt x="395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402"/>
            <p:cNvSpPr>
              <a:spLocks noEditPoints="1"/>
            </p:cNvSpPr>
            <p:nvPr/>
          </p:nvSpPr>
          <p:spPr bwMode="auto">
            <a:xfrm>
              <a:off x="7025987" y="3469842"/>
              <a:ext cx="290513" cy="530225"/>
            </a:xfrm>
            <a:custGeom>
              <a:avLst/>
              <a:gdLst>
                <a:gd name="T0" fmla="*/ 130 w 183"/>
                <a:gd name="T1" fmla="*/ 276 h 334"/>
                <a:gd name="T2" fmla="*/ 130 w 183"/>
                <a:gd name="T3" fmla="*/ 276 h 334"/>
                <a:gd name="T4" fmla="*/ 130 w 183"/>
                <a:gd name="T5" fmla="*/ 276 h 334"/>
                <a:gd name="T6" fmla="*/ 130 w 183"/>
                <a:gd name="T7" fmla="*/ 276 h 334"/>
                <a:gd name="T8" fmla="*/ 3 w 183"/>
                <a:gd name="T9" fmla="*/ 0 h 334"/>
                <a:gd name="T10" fmla="*/ 5 w 183"/>
                <a:gd name="T11" fmla="*/ 0 h 334"/>
                <a:gd name="T12" fmla="*/ 6 w 183"/>
                <a:gd name="T13" fmla="*/ 1 h 334"/>
                <a:gd name="T14" fmla="*/ 26 w 183"/>
                <a:gd name="T15" fmla="*/ 49 h 334"/>
                <a:gd name="T16" fmla="*/ 48 w 183"/>
                <a:gd name="T17" fmla="*/ 110 h 334"/>
                <a:gd name="T18" fmla="*/ 71 w 183"/>
                <a:gd name="T19" fmla="*/ 168 h 334"/>
                <a:gd name="T20" fmla="*/ 71 w 183"/>
                <a:gd name="T21" fmla="*/ 168 h 334"/>
                <a:gd name="T22" fmla="*/ 71 w 183"/>
                <a:gd name="T23" fmla="*/ 168 h 334"/>
                <a:gd name="T24" fmla="*/ 88 w 183"/>
                <a:gd name="T25" fmla="*/ 206 h 334"/>
                <a:gd name="T26" fmla="*/ 107 w 183"/>
                <a:gd name="T27" fmla="*/ 242 h 334"/>
                <a:gd name="T28" fmla="*/ 130 w 183"/>
                <a:gd name="T29" fmla="*/ 276 h 334"/>
                <a:gd name="T30" fmla="*/ 130 w 183"/>
                <a:gd name="T31" fmla="*/ 276 h 334"/>
                <a:gd name="T32" fmla="*/ 130 w 183"/>
                <a:gd name="T33" fmla="*/ 276 h 334"/>
                <a:gd name="T34" fmla="*/ 130 w 183"/>
                <a:gd name="T35" fmla="*/ 276 h 334"/>
                <a:gd name="T36" fmla="*/ 130 w 183"/>
                <a:gd name="T37" fmla="*/ 276 h 334"/>
                <a:gd name="T38" fmla="*/ 130 w 183"/>
                <a:gd name="T39" fmla="*/ 276 h 334"/>
                <a:gd name="T40" fmla="*/ 155 w 183"/>
                <a:gd name="T41" fmla="*/ 303 h 334"/>
                <a:gd name="T42" fmla="*/ 182 w 183"/>
                <a:gd name="T43" fmla="*/ 329 h 334"/>
                <a:gd name="T44" fmla="*/ 183 w 183"/>
                <a:gd name="T45" fmla="*/ 330 h 334"/>
                <a:gd name="T46" fmla="*/ 183 w 183"/>
                <a:gd name="T47" fmla="*/ 332 h 334"/>
                <a:gd name="T48" fmla="*/ 182 w 183"/>
                <a:gd name="T49" fmla="*/ 333 h 334"/>
                <a:gd name="T50" fmla="*/ 181 w 183"/>
                <a:gd name="T51" fmla="*/ 334 h 334"/>
                <a:gd name="T52" fmla="*/ 180 w 183"/>
                <a:gd name="T53" fmla="*/ 334 h 334"/>
                <a:gd name="T54" fmla="*/ 178 w 183"/>
                <a:gd name="T55" fmla="*/ 333 h 334"/>
                <a:gd name="T56" fmla="*/ 149 w 183"/>
                <a:gd name="T57" fmla="*/ 308 h 334"/>
                <a:gd name="T58" fmla="*/ 125 w 183"/>
                <a:gd name="T59" fmla="*/ 279 h 334"/>
                <a:gd name="T60" fmla="*/ 103 w 183"/>
                <a:gd name="T61" fmla="*/ 247 h 334"/>
                <a:gd name="T62" fmla="*/ 83 w 183"/>
                <a:gd name="T63" fmla="*/ 211 h 334"/>
                <a:gd name="T64" fmla="*/ 66 w 183"/>
                <a:gd name="T65" fmla="*/ 173 h 334"/>
                <a:gd name="T66" fmla="*/ 49 w 183"/>
                <a:gd name="T67" fmla="*/ 134 h 334"/>
                <a:gd name="T68" fmla="*/ 28 w 183"/>
                <a:gd name="T69" fmla="*/ 75 h 334"/>
                <a:gd name="T70" fmla="*/ 5 w 183"/>
                <a:gd name="T71" fmla="*/ 16 h 334"/>
                <a:gd name="T72" fmla="*/ 5 w 183"/>
                <a:gd name="T73" fmla="*/ 16 h 334"/>
                <a:gd name="T74" fmla="*/ 0 w 183"/>
                <a:gd name="T75" fmla="*/ 5 h 334"/>
                <a:gd name="T76" fmla="*/ 0 w 183"/>
                <a:gd name="T77" fmla="*/ 3 h 334"/>
                <a:gd name="T78" fmla="*/ 1 w 183"/>
                <a:gd name="T79" fmla="*/ 1 h 334"/>
                <a:gd name="T80" fmla="*/ 2 w 183"/>
                <a:gd name="T81" fmla="*/ 0 h 334"/>
                <a:gd name="T82" fmla="*/ 3 w 183"/>
                <a:gd name="T8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334">
                  <a:moveTo>
                    <a:pt x="130" y="276"/>
                  </a:moveTo>
                  <a:lnTo>
                    <a:pt x="130" y="276"/>
                  </a:lnTo>
                  <a:lnTo>
                    <a:pt x="130" y="276"/>
                  </a:lnTo>
                  <a:lnTo>
                    <a:pt x="130" y="276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26" y="49"/>
                  </a:lnTo>
                  <a:lnTo>
                    <a:pt x="48" y="110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88" y="206"/>
                  </a:lnTo>
                  <a:lnTo>
                    <a:pt x="107" y="242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55" y="303"/>
                  </a:lnTo>
                  <a:lnTo>
                    <a:pt x="182" y="329"/>
                  </a:lnTo>
                  <a:lnTo>
                    <a:pt x="183" y="330"/>
                  </a:lnTo>
                  <a:lnTo>
                    <a:pt x="183" y="332"/>
                  </a:lnTo>
                  <a:lnTo>
                    <a:pt x="182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3"/>
                  </a:lnTo>
                  <a:lnTo>
                    <a:pt x="149" y="308"/>
                  </a:lnTo>
                  <a:lnTo>
                    <a:pt x="125" y="279"/>
                  </a:lnTo>
                  <a:lnTo>
                    <a:pt x="103" y="247"/>
                  </a:lnTo>
                  <a:lnTo>
                    <a:pt x="83" y="211"/>
                  </a:lnTo>
                  <a:lnTo>
                    <a:pt x="66" y="173"/>
                  </a:lnTo>
                  <a:lnTo>
                    <a:pt x="49" y="134"/>
                  </a:lnTo>
                  <a:lnTo>
                    <a:pt x="28" y="7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403"/>
            <p:cNvSpPr>
              <a:spLocks/>
            </p:cNvSpPr>
            <p:nvPr/>
          </p:nvSpPr>
          <p:spPr bwMode="auto">
            <a:xfrm>
              <a:off x="6910099" y="3557155"/>
              <a:ext cx="209550" cy="193675"/>
            </a:xfrm>
            <a:custGeom>
              <a:avLst/>
              <a:gdLst>
                <a:gd name="T0" fmla="*/ 3 w 132"/>
                <a:gd name="T1" fmla="*/ 0 h 122"/>
                <a:gd name="T2" fmla="*/ 4 w 132"/>
                <a:gd name="T3" fmla="*/ 0 h 122"/>
                <a:gd name="T4" fmla="*/ 5 w 132"/>
                <a:gd name="T5" fmla="*/ 1 h 122"/>
                <a:gd name="T6" fmla="*/ 10 w 132"/>
                <a:gd name="T7" fmla="*/ 4 h 122"/>
                <a:gd name="T8" fmla="*/ 70 w 132"/>
                <a:gd name="T9" fmla="*/ 60 h 122"/>
                <a:gd name="T10" fmla="*/ 132 w 132"/>
                <a:gd name="T11" fmla="*/ 116 h 122"/>
                <a:gd name="T12" fmla="*/ 132 w 132"/>
                <a:gd name="T13" fmla="*/ 119 h 122"/>
                <a:gd name="T14" fmla="*/ 132 w 132"/>
                <a:gd name="T15" fmla="*/ 120 h 122"/>
                <a:gd name="T16" fmla="*/ 132 w 132"/>
                <a:gd name="T17" fmla="*/ 121 h 122"/>
                <a:gd name="T18" fmla="*/ 130 w 132"/>
                <a:gd name="T19" fmla="*/ 122 h 122"/>
                <a:gd name="T20" fmla="*/ 129 w 132"/>
                <a:gd name="T21" fmla="*/ 122 h 122"/>
                <a:gd name="T22" fmla="*/ 126 w 132"/>
                <a:gd name="T23" fmla="*/ 122 h 122"/>
                <a:gd name="T24" fmla="*/ 123 w 132"/>
                <a:gd name="T25" fmla="*/ 119 h 122"/>
                <a:gd name="T26" fmla="*/ 62 w 132"/>
                <a:gd name="T27" fmla="*/ 63 h 122"/>
                <a:gd name="T28" fmla="*/ 1 w 132"/>
                <a:gd name="T29" fmla="*/ 5 h 122"/>
                <a:gd name="T30" fmla="*/ 0 w 132"/>
                <a:gd name="T31" fmla="*/ 4 h 122"/>
                <a:gd name="T32" fmla="*/ 0 w 132"/>
                <a:gd name="T33" fmla="*/ 2 h 122"/>
                <a:gd name="T34" fmla="*/ 1 w 132"/>
                <a:gd name="T35" fmla="*/ 1 h 122"/>
                <a:gd name="T36" fmla="*/ 2 w 132"/>
                <a:gd name="T37" fmla="*/ 0 h 122"/>
                <a:gd name="T38" fmla="*/ 3 w 132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22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10" y="4"/>
                  </a:lnTo>
                  <a:lnTo>
                    <a:pt x="70" y="60"/>
                  </a:lnTo>
                  <a:lnTo>
                    <a:pt x="132" y="116"/>
                  </a:lnTo>
                  <a:lnTo>
                    <a:pt x="132" y="119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0" y="122"/>
                  </a:lnTo>
                  <a:lnTo>
                    <a:pt x="129" y="122"/>
                  </a:lnTo>
                  <a:lnTo>
                    <a:pt x="126" y="122"/>
                  </a:lnTo>
                  <a:lnTo>
                    <a:pt x="123" y="119"/>
                  </a:lnTo>
                  <a:lnTo>
                    <a:pt x="62" y="63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404"/>
            <p:cNvSpPr>
              <a:spLocks noEditPoints="1"/>
            </p:cNvSpPr>
            <p:nvPr/>
          </p:nvSpPr>
          <p:spPr bwMode="auto">
            <a:xfrm>
              <a:off x="6838662" y="3658755"/>
              <a:ext cx="374650" cy="236538"/>
            </a:xfrm>
            <a:custGeom>
              <a:avLst/>
              <a:gdLst>
                <a:gd name="T0" fmla="*/ 16 w 236"/>
                <a:gd name="T1" fmla="*/ 12 h 149"/>
                <a:gd name="T2" fmla="*/ 16 w 236"/>
                <a:gd name="T3" fmla="*/ 12 h 149"/>
                <a:gd name="T4" fmla="*/ 16 w 236"/>
                <a:gd name="T5" fmla="*/ 12 h 149"/>
                <a:gd name="T6" fmla="*/ 16 w 236"/>
                <a:gd name="T7" fmla="*/ 12 h 149"/>
                <a:gd name="T8" fmla="*/ 3 w 236"/>
                <a:gd name="T9" fmla="*/ 0 h 149"/>
                <a:gd name="T10" fmla="*/ 4 w 236"/>
                <a:gd name="T11" fmla="*/ 0 h 149"/>
                <a:gd name="T12" fmla="*/ 42 w 236"/>
                <a:gd name="T13" fmla="*/ 16 h 149"/>
                <a:gd name="T14" fmla="*/ 79 w 236"/>
                <a:gd name="T15" fmla="*/ 36 h 149"/>
                <a:gd name="T16" fmla="*/ 114 w 236"/>
                <a:gd name="T17" fmla="*/ 57 h 149"/>
                <a:gd name="T18" fmla="*/ 146 w 236"/>
                <a:gd name="T19" fmla="*/ 77 h 149"/>
                <a:gd name="T20" fmla="*/ 178 w 236"/>
                <a:gd name="T21" fmla="*/ 96 h 149"/>
                <a:gd name="T22" fmla="*/ 208 w 236"/>
                <a:gd name="T23" fmla="*/ 118 h 149"/>
                <a:gd name="T24" fmla="*/ 235 w 236"/>
                <a:gd name="T25" fmla="*/ 143 h 149"/>
                <a:gd name="T26" fmla="*/ 236 w 236"/>
                <a:gd name="T27" fmla="*/ 145 h 149"/>
                <a:gd name="T28" fmla="*/ 236 w 236"/>
                <a:gd name="T29" fmla="*/ 146 h 149"/>
                <a:gd name="T30" fmla="*/ 235 w 236"/>
                <a:gd name="T31" fmla="*/ 148 h 149"/>
                <a:gd name="T32" fmla="*/ 234 w 236"/>
                <a:gd name="T33" fmla="*/ 148 h 149"/>
                <a:gd name="T34" fmla="*/ 233 w 236"/>
                <a:gd name="T35" fmla="*/ 149 h 149"/>
                <a:gd name="T36" fmla="*/ 231 w 236"/>
                <a:gd name="T37" fmla="*/ 148 h 149"/>
                <a:gd name="T38" fmla="*/ 206 w 236"/>
                <a:gd name="T39" fmla="*/ 126 h 149"/>
                <a:gd name="T40" fmla="*/ 206 w 236"/>
                <a:gd name="T41" fmla="*/ 126 h 149"/>
                <a:gd name="T42" fmla="*/ 204 w 236"/>
                <a:gd name="T43" fmla="*/ 125 h 149"/>
                <a:gd name="T44" fmla="*/ 206 w 236"/>
                <a:gd name="T45" fmla="*/ 126 h 149"/>
                <a:gd name="T46" fmla="*/ 204 w 236"/>
                <a:gd name="T47" fmla="*/ 125 h 149"/>
                <a:gd name="T48" fmla="*/ 204 w 236"/>
                <a:gd name="T49" fmla="*/ 125 h 149"/>
                <a:gd name="T50" fmla="*/ 204 w 236"/>
                <a:gd name="T51" fmla="*/ 125 h 149"/>
                <a:gd name="T52" fmla="*/ 178 w 236"/>
                <a:gd name="T53" fmla="*/ 105 h 149"/>
                <a:gd name="T54" fmla="*/ 149 w 236"/>
                <a:gd name="T55" fmla="*/ 88 h 149"/>
                <a:gd name="T56" fmla="*/ 107 w 236"/>
                <a:gd name="T57" fmla="*/ 60 h 149"/>
                <a:gd name="T58" fmla="*/ 63 w 236"/>
                <a:gd name="T59" fmla="*/ 34 h 149"/>
                <a:gd name="T60" fmla="*/ 16 w 236"/>
                <a:gd name="T61" fmla="*/ 12 h 149"/>
                <a:gd name="T62" fmla="*/ 16 w 236"/>
                <a:gd name="T63" fmla="*/ 12 h 149"/>
                <a:gd name="T64" fmla="*/ 16 w 236"/>
                <a:gd name="T65" fmla="*/ 12 h 149"/>
                <a:gd name="T66" fmla="*/ 15 w 236"/>
                <a:gd name="T67" fmla="*/ 12 h 149"/>
                <a:gd name="T68" fmla="*/ 16 w 236"/>
                <a:gd name="T69" fmla="*/ 12 h 149"/>
                <a:gd name="T70" fmla="*/ 2 w 236"/>
                <a:gd name="T71" fmla="*/ 6 h 149"/>
                <a:gd name="T72" fmla="*/ 1 w 236"/>
                <a:gd name="T73" fmla="*/ 5 h 149"/>
                <a:gd name="T74" fmla="*/ 0 w 236"/>
                <a:gd name="T75" fmla="*/ 3 h 149"/>
                <a:gd name="T76" fmla="*/ 0 w 236"/>
                <a:gd name="T77" fmla="*/ 2 h 149"/>
                <a:gd name="T78" fmla="*/ 1 w 236"/>
                <a:gd name="T79" fmla="*/ 0 h 149"/>
                <a:gd name="T80" fmla="*/ 3 w 236"/>
                <a:gd name="T8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49">
                  <a:moveTo>
                    <a:pt x="16" y="12"/>
                  </a:move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42" y="16"/>
                  </a:lnTo>
                  <a:lnTo>
                    <a:pt x="79" y="36"/>
                  </a:lnTo>
                  <a:lnTo>
                    <a:pt x="114" y="57"/>
                  </a:lnTo>
                  <a:lnTo>
                    <a:pt x="146" y="77"/>
                  </a:lnTo>
                  <a:lnTo>
                    <a:pt x="178" y="96"/>
                  </a:lnTo>
                  <a:lnTo>
                    <a:pt x="208" y="118"/>
                  </a:lnTo>
                  <a:lnTo>
                    <a:pt x="235" y="143"/>
                  </a:lnTo>
                  <a:lnTo>
                    <a:pt x="236" y="145"/>
                  </a:lnTo>
                  <a:lnTo>
                    <a:pt x="236" y="146"/>
                  </a:lnTo>
                  <a:lnTo>
                    <a:pt x="235" y="148"/>
                  </a:lnTo>
                  <a:lnTo>
                    <a:pt x="234" y="148"/>
                  </a:lnTo>
                  <a:lnTo>
                    <a:pt x="233" y="149"/>
                  </a:lnTo>
                  <a:lnTo>
                    <a:pt x="231" y="148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4" y="125"/>
                  </a:lnTo>
                  <a:lnTo>
                    <a:pt x="206" y="126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178" y="105"/>
                  </a:lnTo>
                  <a:lnTo>
                    <a:pt x="149" y="88"/>
                  </a:lnTo>
                  <a:lnTo>
                    <a:pt x="107" y="60"/>
                  </a:lnTo>
                  <a:lnTo>
                    <a:pt x="63" y="3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405"/>
            <p:cNvSpPr>
              <a:spLocks/>
            </p:cNvSpPr>
            <p:nvPr/>
          </p:nvSpPr>
          <p:spPr bwMode="auto">
            <a:xfrm>
              <a:off x="6794212" y="3758767"/>
              <a:ext cx="436563" cy="242888"/>
            </a:xfrm>
            <a:custGeom>
              <a:avLst/>
              <a:gdLst>
                <a:gd name="T0" fmla="*/ 4 w 275"/>
                <a:gd name="T1" fmla="*/ 0 h 153"/>
                <a:gd name="T2" fmla="*/ 5 w 275"/>
                <a:gd name="T3" fmla="*/ 0 h 153"/>
                <a:gd name="T4" fmla="*/ 12 w 275"/>
                <a:gd name="T5" fmla="*/ 4 h 153"/>
                <a:gd name="T6" fmla="*/ 58 w 275"/>
                <a:gd name="T7" fmla="*/ 25 h 153"/>
                <a:gd name="T8" fmla="*/ 100 w 275"/>
                <a:gd name="T9" fmla="*/ 50 h 153"/>
                <a:gd name="T10" fmla="*/ 143 w 275"/>
                <a:gd name="T11" fmla="*/ 75 h 153"/>
                <a:gd name="T12" fmla="*/ 185 w 275"/>
                <a:gd name="T13" fmla="*/ 101 h 153"/>
                <a:gd name="T14" fmla="*/ 229 w 275"/>
                <a:gd name="T15" fmla="*/ 125 h 153"/>
                <a:gd name="T16" fmla="*/ 274 w 275"/>
                <a:gd name="T17" fmla="*/ 147 h 153"/>
                <a:gd name="T18" fmla="*/ 275 w 275"/>
                <a:gd name="T19" fmla="*/ 148 h 153"/>
                <a:gd name="T20" fmla="*/ 275 w 275"/>
                <a:gd name="T21" fmla="*/ 150 h 153"/>
                <a:gd name="T22" fmla="*/ 275 w 275"/>
                <a:gd name="T23" fmla="*/ 151 h 153"/>
                <a:gd name="T24" fmla="*/ 274 w 275"/>
                <a:gd name="T25" fmla="*/ 152 h 153"/>
                <a:gd name="T26" fmla="*/ 272 w 275"/>
                <a:gd name="T27" fmla="*/ 153 h 153"/>
                <a:gd name="T28" fmla="*/ 270 w 275"/>
                <a:gd name="T29" fmla="*/ 152 h 153"/>
                <a:gd name="T30" fmla="*/ 268 w 275"/>
                <a:gd name="T31" fmla="*/ 151 h 153"/>
                <a:gd name="T32" fmla="*/ 223 w 275"/>
                <a:gd name="T33" fmla="*/ 129 h 153"/>
                <a:gd name="T34" fmla="*/ 180 w 275"/>
                <a:gd name="T35" fmla="*/ 105 h 153"/>
                <a:gd name="T36" fmla="*/ 137 w 275"/>
                <a:gd name="T37" fmla="*/ 80 h 153"/>
                <a:gd name="T38" fmla="*/ 95 w 275"/>
                <a:gd name="T39" fmla="*/ 54 h 153"/>
                <a:gd name="T40" fmla="*/ 51 w 275"/>
                <a:gd name="T41" fmla="*/ 30 h 153"/>
                <a:gd name="T42" fmla="*/ 7 w 275"/>
                <a:gd name="T43" fmla="*/ 8 h 153"/>
                <a:gd name="T44" fmla="*/ 3 w 275"/>
                <a:gd name="T45" fmla="*/ 7 h 153"/>
                <a:gd name="T46" fmla="*/ 1 w 275"/>
                <a:gd name="T47" fmla="*/ 6 h 153"/>
                <a:gd name="T48" fmla="*/ 0 w 275"/>
                <a:gd name="T49" fmla="*/ 4 h 153"/>
                <a:gd name="T50" fmla="*/ 0 w 275"/>
                <a:gd name="T51" fmla="*/ 3 h 153"/>
                <a:gd name="T52" fmla="*/ 1 w 275"/>
                <a:gd name="T53" fmla="*/ 0 h 153"/>
                <a:gd name="T54" fmla="*/ 4 w 275"/>
                <a:gd name="T5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5" h="153">
                  <a:moveTo>
                    <a:pt x="4" y="0"/>
                  </a:moveTo>
                  <a:lnTo>
                    <a:pt x="5" y="0"/>
                  </a:lnTo>
                  <a:lnTo>
                    <a:pt x="12" y="4"/>
                  </a:lnTo>
                  <a:lnTo>
                    <a:pt x="58" y="25"/>
                  </a:lnTo>
                  <a:lnTo>
                    <a:pt x="100" y="50"/>
                  </a:lnTo>
                  <a:lnTo>
                    <a:pt x="143" y="75"/>
                  </a:lnTo>
                  <a:lnTo>
                    <a:pt x="185" y="101"/>
                  </a:lnTo>
                  <a:lnTo>
                    <a:pt x="229" y="125"/>
                  </a:lnTo>
                  <a:lnTo>
                    <a:pt x="274" y="147"/>
                  </a:lnTo>
                  <a:lnTo>
                    <a:pt x="275" y="148"/>
                  </a:lnTo>
                  <a:lnTo>
                    <a:pt x="275" y="150"/>
                  </a:lnTo>
                  <a:lnTo>
                    <a:pt x="275" y="151"/>
                  </a:lnTo>
                  <a:lnTo>
                    <a:pt x="274" y="152"/>
                  </a:lnTo>
                  <a:lnTo>
                    <a:pt x="272" y="153"/>
                  </a:lnTo>
                  <a:lnTo>
                    <a:pt x="270" y="152"/>
                  </a:lnTo>
                  <a:lnTo>
                    <a:pt x="268" y="151"/>
                  </a:lnTo>
                  <a:lnTo>
                    <a:pt x="223" y="129"/>
                  </a:lnTo>
                  <a:lnTo>
                    <a:pt x="180" y="105"/>
                  </a:lnTo>
                  <a:lnTo>
                    <a:pt x="137" y="80"/>
                  </a:lnTo>
                  <a:lnTo>
                    <a:pt x="95" y="54"/>
                  </a:lnTo>
                  <a:lnTo>
                    <a:pt x="51" y="30"/>
                  </a:lnTo>
                  <a:lnTo>
                    <a:pt x="7" y="8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407"/>
            <p:cNvSpPr>
              <a:spLocks/>
            </p:cNvSpPr>
            <p:nvPr/>
          </p:nvSpPr>
          <p:spPr bwMode="auto">
            <a:xfrm>
              <a:off x="6730712" y="3873067"/>
              <a:ext cx="447675" cy="138113"/>
            </a:xfrm>
            <a:custGeom>
              <a:avLst/>
              <a:gdLst>
                <a:gd name="T0" fmla="*/ 3 w 282"/>
                <a:gd name="T1" fmla="*/ 0 h 87"/>
                <a:gd name="T2" fmla="*/ 4 w 282"/>
                <a:gd name="T3" fmla="*/ 0 h 87"/>
                <a:gd name="T4" fmla="*/ 66 w 282"/>
                <a:gd name="T5" fmla="*/ 16 h 87"/>
                <a:gd name="T6" fmla="*/ 127 w 282"/>
                <a:gd name="T7" fmla="*/ 35 h 87"/>
                <a:gd name="T8" fmla="*/ 178 w 282"/>
                <a:gd name="T9" fmla="*/ 52 h 87"/>
                <a:gd name="T10" fmla="*/ 228 w 282"/>
                <a:gd name="T11" fmla="*/ 67 h 87"/>
                <a:gd name="T12" fmla="*/ 280 w 282"/>
                <a:gd name="T13" fmla="*/ 80 h 87"/>
                <a:gd name="T14" fmla="*/ 282 w 282"/>
                <a:gd name="T15" fmla="*/ 81 h 87"/>
                <a:gd name="T16" fmla="*/ 282 w 282"/>
                <a:gd name="T17" fmla="*/ 84 h 87"/>
                <a:gd name="T18" fmla="*/ 282 w 282"/>
                <a:gd name="T19" fmla="*/ 85 h 87"/>
                <a:gd name="T20" fmla="*/ 281 w 282"/>
                <a:gd name="T21" fmla="*/ 86 h 87"/>
                <a:gd name="T22" fmla="*/ 280 w 282"/>
                <a:gd name="T23" fmla="*/ 87 h 87"/>
                <a:gd name="T24" fmla="*/ 278 w 282"/>
                <a:gd name="T25" fmla="*/ 87 h 87"/>
                <a:gd name="T26" fmla="*/ 216 w 282"/>
                <a:gd name="T27" fmla="*/ 70 h 87"/>
                <a:gd name="T28" fmla="*/ 155 w 282"/>
                <a:gd name="T29" fmla="*/ 52 h 87"/>
                <a:gd name="T30" fmla="*/ 104 w 282"/>
                <a:gd name="T31" fmla="*/ 35 h 87"/>
                <a:gd name="T32" fmla="*/ 54 w 282"/>
                <a:gd name="T33" fmla="*/ 20 h 87"/>
                <a:gd name="T34" fmla="*/ 2 w 282"/>
                <a:gd name="T35" fmla="*/ 7 h 87"/>
                <a:gd name="T36" fmla="*/ 1 w 282"/>
                <a:gd name="T37" fmla="*/ 5 h 87"/>
                <a:gd name="T38" fmla="*/ 0 w 282"/>
                <a:gd name="T39" fmla="*/ 4 h 87"/>
                <a:gd name="T40" fmla="*/ 0 w 282"/>
                <a:gd name="T41" fmla="*/ 3 h 87"/>
                <a:gd name="T42" fmla="*/ 0 w 282"/>
                <a:gd name="T43" fmla="*/ 2 h 87"/>
                <a:gd name="T44" fmla="*/ 2 w 282"/>
                <a:gd name="T45" fmla="*/ 1 h 87"/>
                <a:gd name="T46" fmla="*/ 3 w 282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87">
                  <a:moveTo>
                    <a:pt x="3" y="0"/>
                  </a:moveTo>
                  <a:lnTo>
                    <a:pt x="4" y="0"/>
                  </a:lnTo>
                  <a:lnTo>
                    <a:pt x="66" y="16"/>
                  </a:lnTo>
                  <a:lnTo>
                    <a:pt x="127" y="35"/>
                  </a:lnTo>
                  <a:lnTo>
                    <a:pt x="178" y="52"/>
                  </a:lnTo>
                  <a:lnTo>
                    <a:pt x="228" y="67"/>
                  </a:lnTo>
                  <a:lnTo>
                    <a:pt x="280" y="80"/>
                  </a:lnTo>
                  <a:lnTo>
                    <a:pt x="282" y="81"/>
                  </a:lnTo>
                  <a:lnTo>
                    <a:pt x="282" y="84"/>
                  </a:lnTo>
                  <a:lnTo>
                    <a:pt x="282" y="85"/>
                  </a:lnTo>
                  <a:lnTo>
                    <a:pt x="281" y="86"/>
                  </a:lnTo>
                  <a:lnTo>
                    <a:pt x="280" y="87"/>
                  </a:lnTo>
                  <a:lnTo>
                    <a:pt x="278" y="87"/>
                  </a:lnTo>
                  <a:lnTo>
                    <a:pt x="216" y="70"/>
                  </a:lnTo>
                  <a:lnTo>
                    <a:pt x="155" y="52"/>
                  </a:lnTo>
                  <a:lnTo>
                    <a:pt x="104" y="35"/>
                  </a:lnTo>
                  <a:lnTo>
                    <a:pt x="54" y="2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408"/>
            <p:cNvSpPr>
              <a:spLocks/>
            </p:cNvSpPr>
            <p:nvPr/>
          </p:nvSpPr>
          <p:spPr bwMode="auto">
            <a:xfrm>
              <a:off x="6703724" y="3984192"/>
              <a:ext cx="473075" cy="34925"/>
            </a:xfrm>
            <a:custGeom>
              <a:avLst/>
              <a:gdLst>
                <a:gd name="T0" fmla="*/ 3 w 298"/>
                <a:gd name="T1" fmla="*/ 0 h 22"/>
                <a:gd name="T2" fmla="*/ 3 w 298"/>
                <a:gd name="T3" fmla="*/ 0 h 22"/>
                <a:gd name="T4" fmla="*/ 128 w 298"/>
                <a:gd name="T5" fmla="*/ 9 h 22"/>
                <a:gd name="T6" fmla="*/ 211 w 298"/>
                <a:gd name="T7" fmla="*/ 14 h 22"/>
                <a:gd name="T8" fmla="*/ 295 w 298"/>
                <a:gd name="T9" fmla="*/ 15 h 22"/>
                <a:gd name="T10" fmla="*/ 296 w 298"/>
                <a:gd name="T11" fmla="*/ 16 h 22"/>
                <a:gd name="T12" fmla="*/ 297 w 298"/>
                <a:gd name="T13" fmla="*/ 17 h 22"/>
                <a:gd name="T14" fmla="*/ 298 w 298"/>
                <a:gd name="T15" fmla="*/ 18 h 22"/>
                <a:gd name="T16" fmla="*/ 297 w 298"/>
                <a:gd name="T17" fmla="*/ 20 h 22"/>
                <a:gd name="T18" fmla="*/ 296 w 298"/>
                <a:gd name="T19" fmla="*/ 21 h 22"/>
                <a:gd name="T20" fmla="*/ 295 w 298"/>
                <a:gd name="T21" fmla="*/ 22 h 22"/>
                <a:gd name="T22" fmla="*/ 232 w 298"/>
                <a:gd name="T23" fmla="*/ 21 h 22"/>
                <a:gd name="T24" fmla="*/ 171 w 298"/>
                <a:gd name="T25" fmla="*/ 19 h 22"/>
                <a:gd name="T26" fmla="*/ 87 w 298"/>
                <a:gd name="T27" fmla="*/ 14 h 22"/>
                <a:gd name="T28" fmla="*/ 3 w 298"/>
                <a:gd name="T29" fmla="*/ 7 h 22"/>
                <a:gd name="T30" fmla="*/ 2 w 298"/>
                <a:gd name="T31" fmla="*/ 6 h 22"/>
                <a:gd name="T32" fmla="*/ 1 w 298"/>
                <a:gd name="T33" fmla="*/ 5 h 22"/>
                <a:gd name="T34" fmla="*/ 0 w 298"/>
                <a:gd name="T35" fmla="*/ 4 h 22"/>
                <a:gd name="T36" fmla="*/ 1 w 298"/>
                <a:gd name="T37" fmla="*/ 1 h 22"/>
                <a:gd name="T38" fmla="*/ 2 w 298"/>
                <a:gd name="T39" fmla="*/ 0 h 22"/>
                <a:gd name="T40" fmla="*/ 3 w 298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22">
                  <a:moveTo>
                    <a:pt x="3" y="0"/>
                  </a:moveTo>
                  <a:lnTo>
                    <a:pt x="3" y="0"/>
                  </a:lnTo>
                  <a:lnTo>
                    <a:pt x="128" y="9"/>
                  </a:lnTo>
                  <a:lnTo>
                    <a:pt x="211" y="14"/>
                  </a:lnTo>
                  <a:lnTo>
                    <a:pt x="295" y="15"/>
                  </a:lnTo>
                  <a:lnTo>
                    <a:pt x="296" y="16"/>
                  </a:lnTo>
                  <a:lnTo>
                    <a:pt x="297" y="17"/>
                  </a:lnTo>
                  <a:lnTo>
                    <a:pt x="298" y="18"/>
                  </a:lnTo>
                  <a:lnTo>
                    <a:pt x="297" y="20"/>
                  </a:lnTo>
                  <a:lnTo>
                    <a:pt x="296" y="21"/>
                  </a:lnTo>
                  <a:lnTo>
                    <a:pt x="295" y="22"/>
                  </a:lnTo>
                  <a:lnTo>
                    <a:pt x="232" y="21"/>
                  </a:lnTo>
                  <a:lnTo>
                    <a:pt x="171" y="19"/>
                  </a:lnTo>
                  <a:lnTo>
                    <a:pt x="87" y="14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409"/>
            <p:cNvSpPr>
              <a:spLocks/>
            </p:cNvSpPr>
            <p:nvPr/>
          </p:nvSpPr>
          <p:spPr bwMode="auto">
            <a:xfrm>
              <a:off x="6992649" y="3482542"/>
              <a:ext cx="92075" cy="144463"/>
            </a:xfrm>
            <a:custGeom>
              <a:avLst/>
              <a:gdLst>
                <a:gd name="T0" fmla="*/ 4 w 58"/>
                <a:gd name="T1" fmla="*/ 0 h 91"/>
                <a:gd name="T2" fmla="*/ 5 w 58"/>
                <a:gd name="T3" fmla="*/ 1 h 91"/>
                <a:gd name="T4" fmla="*/ 6 w 58"/>
                <a:gd name="T5" fmla="*/ 2 h 91"/>
                <a:gd name="T6" fmla="*/ 23 w 58"/>
                <a:gd name="T7" fmla="*/ 30 h 91"/>
                <a:gd name="T8" fmla="*/ 39 w 58"/>
                <a:gd name="T9" fmla="*/ 59 h 91"/>
                <a:gd name="T10" fmla="*/ 58 w 58"/>
                <a:gd name="T11" fmla="*/ 86 h 91"/>
                <a:gd name="T12" fmla="*/ 58 w 58"/>
                <a:gd name="T13" fmla="*/ 89 h 91"/>
                <a:gd name="T14" fmla="*/ 58 w 58"/>
                <a:gd name="T15" fmla="*/ 90 h 91"/>
                <a:gd name="T16" fmla="*/ 57 w 58"/>
                <a:gd name="T17" fmla="*/ 91 h 91"/>
                <a:gd name="T18" fmla="*/ 56 w 58"/>
                <a:gd name="T19" fmla="*/ 91 h 91"/>
                <a:gd name="T20" fmla="*/ 54 w 58"/>
                <a:gd name="T21" fmla="*/ 91 h 91"/>
                <a:gd name="T22" fmla="*/ 52 w 58"/>
                <a:gd name="T23" fmla="*/ 90 h 91"/>
                <a:gd name="T24" fmla="*/ 34 w 58"/>
                <a:gd name="T25" fmla="*/ 62 h 91"/>
                <a:gd name="T26" fmla="*/ 16 w 58"/>
                <a:gd name="T27" fmla="*/ 34 h 91"/>
                <a:gd name="T28" fmla="*/ 1 w 58"/>
                <a:gd name="T29" fmla="*/ 5 h 91"/>
                <a:gd name="T30" fmla="*/ 0 w 58"/>
                <a:gd name="T31" fmla="*/ 3 h 91"/>
                <a:gd name="T32" fmla="*/ 1 w 58"/>
                <a:gd name="T33" fmla="*/ 2 h 91"/>
                <a:gd name="T34" fmla="*/ 2 w 58"/>
                <a:gd name="T35" fmla="*/ 1 h 91"/>
                <a:gd name="T36" fmla="*/ 4 w 58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91">
                  <a:moveTo>
                    <a:pt x="4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23" y="30"/>
                  </a:lnTo>
                  <a:lnTo>
                    <a:pt x="39" y="59"/>
                  </a:lnTo>
                  <a:lnTo>
                    <a:pt x="58" y="86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4" y="91"/>
                  </a:lnTo>
                  <a:lnTo>
                    <a:pt x="52" y="90"/>
                  </a:lnTo>
                  <a:lnTo>
                    <a:pt x="34" y="62"/>
                  </a:lnTo>
                  <a:lnTo>
                    <a:pt x="16" y="34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410"/>
            <p:cNvSpPr>
              <a:spLocks/>
            </p:cNvSpPr>
            <p:nvPr/>
          </p:nvSpPr>
          <p:spPr bwMode="auto">
            <a:xfrm>
              <a:off x="7226012" y="3453967"/>
              <a:ext cx="117475" cy="431800"/>
            </a:xfrm>
            <a:custGeom>
              <a:avLst/>
              <a:gdLst>
                <a:gd name="T0" fmla="*/ 3 w 74"/>
                <a:gd name="T1" fmla="*/ 0 h 272"/>
                <a:gd name="T2" fmla="*/ 6 w 74"/>
                <a:gd name="T3" fmla="*/ 0 h 272"/>
                <a:gd name="T4" fmla="*/ 7 w 74"/>
                <a:gd name="T5" fmla="*/ 1 h 272"/>
                <a:gd name="T6" fmla="*/ 7 w 74"/>
                <a:gd name="T7" fmla="*/ 2 h 272"/>
                <a:gd name="T8" fmla="*/ 19 w 74"/>
                <a:gd name="T9" fmla="*/ 55 h 272"/>
                <a:gd name="T10" fmla="*/ 29 w 74"/>
                <a:gd name="T11" fmla="*/ 108 h 272"/>
                <a:gd name="T12" fmla="*/ 40 w 74"/>
                <a:gd name="T13" fmla="*/ 158 h 272"/>
                <a:gd name="T14" fmla="*/ 53 w 74"/>
                <a:gd name="T15" fmla="*/ 209 h 272"/>
                <a:gd name="T16" fmla="*/ 69 w 74"/>
                <a:gd name="T17" fmla="*/ 257 h 272"/>
                <a:gd name="T18" fmla="*/ 74 w 74"/>
                <a:gd name="T19" fmla="*/ 266 h 272"/>
                <a:gd name="T20" fmla="*/ 74 w 74"/>
                <a:gd name="T21" fmla="*/ 268 h 272"/>
                <a:gd name="T22" fmla="*/ 74 w 74"/>
                <a:gd name="T23" fmla="*/ 271 h 272"/>
                <a:gd name="T24" fmla="*/ 73 w 74"/>
                <a:gd name="T25" fmla="*/ 272 h 272"/>
                <a:gd name="T26" fmla="*/ 70 w 74"/>
                <a:gd name="T27" fmla="*/ 272 h 272"/>
                <a:gd name="T28" fmla="*/ 69 w 74"/>
                <a:gd name="T29" fmla="*/ 272 h 272"/>
                <a:gd name="T30" fmla="*/ 68 w 74"/>
                <a:gd name="T31" fmla="*/ 271 h 272"/>
                <a:gd name="T32" fmla="*/ 53 w 74"/>
                <a:gd name="T33" fmla="*/ 233 h 272"/>
                <a:gd name="T34" fmla="*/ 42 w 74"/>
                <a:gd name="T35" fmla="*/ 195 h 272"/>
                <a:gd name="T36" fmla="*/ 32 w 74"/>
                <a:gd name="T37" fmla="*/ 156 h 272"/>
                <a:gd name="T38" fmla="*/ 22 w 74"/>
                <a:gd name="T39" fmla="*/ 106 h 272"/>
                <a:gd name="T40" fmla="*/ 12 w 74"/>
                <a:gd name="T41" fmla="*/ 55 h 272"/>
                <a:gd name="T42" fmla="*/ 0 w 74"/>
                <a:gd name="T43" fmla="*/ 4 h 272"/>
                <a:gd name="T44" fmla="*/ 0 w 74"/>
                <a:gd name="T45" fmla="*/ 2 h 272"/>
                <a:gd name="T46" fmla="*/ 1 w 74"/>
                <a:gd name="T47" fmla="*/ 1 h 272"/>
                <a:gd name="T48" fmla="*/ 2 w 74"/>
                <a:gd name="T49" fmla="*/ 0 h 272"/>
                <a:gd name="T50" fmla="*/ 3 w 74"/>
                <a:gd name="T5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72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19" y="55"/>
                  </a:lnTo>
                  <a:lnTo>
                    <a:pt x="29" y="108"/>
                  </a:lnTo>
                  <a:lnTo>
                    <a:pt x="40" y="158"/>
                  </a:lnTo>
                  <a:lnTo>
                    <a:pt x="53" y="209"/>
                  </a:lnTo>
                  <a:lnTo>
                    <a:pt x="69" y="257"/>
                  </a:lnTo>
                  <a:lnTo>
                    <a:pt x="74" y="266"/>
                  </a:lnTo>
                  <a:lnTo>
                    <a:pt x="74" y="268"/>
                  </a:lnTo>
                  <a:lnTo>
                    <a:pt x="74" y="271"/>
                  </a:lnTo>
                  <a:lnTo>
                    <a:pt x="73" y="272"/>
                  </a:lnTo>
                  <a:lnTo>
                    <a:pt x="70" y="272"/>
                  </a:lnTo>
                  <a:lnTo>
                    <a:pt x="69" y="272"/>
                  </a:lnTo>
                  <a:lnTo>
                    <a:pt x="68" y="271"/>
                  </a:lnTo>
                  <a:lnTo>
                    <a:pt x="53" y="233"/>
                  </a:lnTo>
                  <a:lnTo>
                    <a:pt x="42" y="195"/>
                  </a:lnTo>
                  <a:lnTo>
                    <a:pt x="32" y="156"/>
                  </a:lnTo>
                  <a:lnTo>
                    <a:pt x="22" y="106"/>
                  </a:lnTo>
                  <a:lnTo>
                    <a:pt x="12" y="5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411"/>
            <p:cNvSpPr>
              <a:spLocks/>
            </p:cNvSpPr>
            <p:nvPr/>
          </p:nvSpPr>
          <p:spPr bwMode="auto">
            <a:xfrm>
              <a:off x="7318087" y="3373005"/>
              <a:ext cx="134938" cy="679450"/>
            </a:xfrm>
            <a:custGeom>
              <a:avLst/>
              <a:gdLst>
                <a:gd name="T0" fmla="*/ 4 w 85"/>
                <a:gd name="T1" fmla="*/ 0 h 428"/>
                <a:gd name="T2" fmla="*/ 6 w 85"/>
                <a:gd name="T3" fmla="*/ 0 h 428"/>
                <a:gd name="T4" fmla="*/ 7 w 85"/>
                <a:gd name="T5" fmla="*/ 1 h 428"/>
                <a:gd name="T6" fmla="*/ 7 w 85"/>
                <a:gd name="T7" fmla="*/ 3 h 428"/>
                <a:gd name="T8" fmla="*/ 10 w 85"/>
                <a:gd name="T9" fmla="*/ 26 h 428"/>
                <a:gd name="T10" fmla="*/ 19 w 85"/>
                <a:gd name="T11" fmla="*/ 84 h 428"/>
                <a:gd name="T12" fmla="*/ 31 w 85"/>
                <a:gd name="T13" fmla="*/ 140 h 428"/>
                <a:gd name="T14" fmla="*/ 42 w 85"/>
                <a:gd name="T15" fmla="*/ 192 h 428"/>
                <a:gd name="T16" fmla="*/ 53 w 85"/>
                <a:gd name="T17" fmla="*/ 243 h 428"/>
                <a:gd name="T18" fmla="*/ 62 w 85"/>
                <a:gd name="T19" fmla="*/ 295 h 428"/>
                <a:gd name="T20" fmla="*/ 66 w 85"/>
                <a:gd name="T21" fmla="*/ 333 h 428"/>
                <a:gd name="T22" fmla="*/ 66 w 85"/>
                <a:gd name="T23" fmla="*/ 333 h 428"/>
                <a:gd name="T24" fmla="*/ 66 w 85"/>
                <a:gd name="T25" fmla="*/ 333 h 428"/>
                <a:gd name="T26" fmla="*/ 70 w 85"/>
                <a:gd name="T27" fmla="*/ 351 h 428"/>
                <a:gd name="T28" fmla="*/ 76 w 85"/>
                <a:gd name="T29" fmla="*/ 389 h 428"/>
                <a:gd name="T30" fmla="*/ 85 w 85"/>
                <a:gd name="T31" fmla="*/ 424 h 428"/>
                <a:gd name="T32" fmla="*/ 85 w 85"/>
                <a:gd name="T33" fmla="*/ 426 h 428"/>
                <a:gd name="T34" fmla="*/ 85 w 85"/>
                <a:gd name="T35" fmla="*/ 427 h 428"/>
                <a:gd name="T36" fmla="*/ 83 w 85"/>
                <a:gd name="T37" fmla="*/ 428 h 428"/>
                <a:gd name="T38" fmla="*/ 82 w 85"/>
                <a:gd name="T39" fmla="*/ 428 h 428"/>
                <a:gd name="T40" fmla="*/ 80 w 85"/>
                <a:gd name="T41" fmla="*/ 427 h 428"/>
                <a:gd name="T42" fmla="*/ 78 w 85"/>
                <a:gd name="T43" fmla="*/ 426 h 428"/>
                <a:gd name="T44" fmla="*/ 67 w 85"/>
                <a:gd name="T45" fmla="*/ 382 h 428"/>
                <a:gd name="T46" fmla="*/ 61 w 85"/>
                <a:gd name="T47" fmla="*/ 338 h 428"/>
                <a:gd name="T48" fmla="*/ 54 w 85"/>
                <a:gd name="T49" fmla="*/ 294 h 428"/>
                <a:gd name="T50" fmla="*/ 43 w 85"/>
                <a:gd name="T51" fmla="*/ 228 h 428"/>
                <a:gd name="T52" fmla="*/ 29 w 85"/>
                <a:gd name="T53" fmla="*/ 162 h 428"/>
                <a:gd name="T54" fmla="*/ 18 w 85"/>
                <a:gd name="T55" fmla="*/ 109 h 428"/>
                <a:gd name="T56" fmla="*/ 8 w 85"/>
                <a:gd name="T57" fmla="*/ 56 h 428"/>
                <a:gd name="T58" fmla="*/ 0 w 85"/>
                <a:gd name="T59" fmla="*/ 3 h 428"/>
                <a:gd name="T60" fmla="*/ 1 w 85"/>
                <a:gd name="T61" fmla="*/ 1 h 428"/>
                <a:gd name="T62" fmla="*/ 3 w 85"/>
                <a:gd name="T63" fmla="*/ 0 h 428"/>
                <a:gd name="T64" fmla="*/ 4 w 85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428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10" y="26"/>
                  </a:lnTo>
                  <a:lnTo>
                    <a:pt x="19" y="84"/>
                  </a:lnTo>
                  <a:lnTo>
                    <a:pt x="31" y="140"/>
                  </a:lnTo>
                  <a:lnTo>
                    <a:pt x="42" y="192"/>
                  </a:lnTo>
                  <a:lnTo>
                    <a:pt x="53" y="243"/>
                  </a:lnTo>
                  <a:lnTo>
                    <a:pt x="62" y="295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70" y="351"/>
                  </a:lnTo>
                  <a:lnTo>
                    <a:pt x="76" y="389"/>
                  </a:lnTo>
                  <a:lnTo>
                    <a:pt x="85" y="424"/>
                  </a:lnTo>
                  <a:lnTo>
                    <a:pt x="85" y="426"/>
                  </a:lnTo>
                  <a:lnTo>
                    <a:pt x="85" y="427"/>
                  </a:lnTo>
                  <a:lnTo>
                    <a:pt x="83" y="428"/>
                  </a:lnTo>
                  <a:lnTo>
                    <a:pt x="82" y="428"/>
                  </a:lnTo>
                  <a:lnTo>
                    <a:pt x="80" y="427"/>
                  </a:lnTo>
                  <a:lnTo>
                    <a:pt x="78" y="426"/>
                  </a:lnTo>
                  <a:lnTo>
                    <a:pt x="67" y="382"/>
                  </a:lnTo>
                  <a:lnTo>
                    <a:pt x="61" y="338"/>
                  </a:lnTo>
                  <a:lnTo>
                    <a:pt x="54" y="294"/>
                  </a:lnTo>
                  <a:lnTo>
                    <a:pt x="43" y="228"/>
                  </a:lnTo>
                  <a:lnTo>
                    <a:pt x="29" y="162"/>
                  </a:lnTo>
                  <a:lnTo>
                    <a:pt x="18" y="109"/>
                  </a:lnTo>
                  <a:lnTo>
                    <a:pt x="8" y="5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412"/>
            <p:cNvSpPr>
              <a:spLocks/>
            </p:cNvSpPr>
            <p:nvPr/>
          </p:nvSpPr>
          <p:spPr bwMode="auto">
            <a:xfrm>
              <a:off x="7343487" y="3384117"/>
              <a:ext cx="101600" cy="538163"/>
            </a:xfrm>
            <a:custGeom>
              <a:avLst/>
              <a:gdLst>
                <a:gd name="T0" fmla="*/ 60 w 64"/>
                <a:gd name="T1" fmla="*/ 0 h 339"/>
                <a:gd name="T2" fmla="*/ 61 w 64"/>
                <a:gd name="T3" fmla="*/ 0 h 339"/>
                <a:gd name="T4" fmla="*/ 62 w 64"/>
                <a:gd name="T5" fmla="*/ 1 h 339"/>
                <a:gd name="T6" fmla="*/ 64 w 64"/>
                <a:gd name="T7" fmla="*/ 3 h 339"/>
                <a:gd name="T8" fmla="*/ 62 w 64"/>
                <a:gd name="T9" fmla="*/ 8 h 339"/>
                <a:gd name="T10" fmla="*/ 56 w 64"/>
                <a:gd name="T11" fmla="*/ 63 h 339"/>
                <a:gd name="T12" fmla="*/ 56 w 64"/>
                <a:gd name="T13" fmla="*/ 64 h 339"/>
                <a:gd name="T14" fmla="*/ 38 w 64"/>
                <a:gd name="T15" fmla="*/ 173 h 339"/>
                <a:gd name="T16" fmla="*/ 23 w 64"/>
                <a:gd name="T17" fmla="*/ 254 h 339"/>
                <a:gd name="T18" fmla="*/ 6 w 64"/>
                <a:gd name="T19" fmla="*/ 337 h 339"/>
                <a:gd name="T20" fmla="*/ 5 w 64"/>
                <a:gd name="T21" fmla="*/ 338 h 339"/>
                <a:gd name="T22" fmla="*/ 4 w 64"/>
                <a:gd name="T23" fmla="*/ 339 h 339"/>
                <a:gd name="T24" fmla="*/ 2 w 64"/>
                <a:gd name="T25" fmla="*/ 339 h 339"/>
                <a:gd name="T26" fmla="*/ 1 w 64"/>
                <a:gd name="T27" fmla="*/ 338 h 339"/>
                <a:gd name="T28" fmla="*/ 0 w 64"/>
                <a:gd name="T29" fmla="*/ 337 h 339"/>
                <a:gd name="T30" fmla="*/ 0 w 64"/>
                <a:gd name="T31" fmla="*/ 334 h 339"/>
                <a:gd name="T32" fmla="*/ 4 w 64"/>
                <a:gd name="T33" fmla="*/ 312 h 339"/>
                <a:gd name="T34" fmla="*/ 21 w 64"/>
                <a:gd name="T35" fmla="*/ 231 h 339"/>
                <a:gd name="T36" fmla="*/ 36 w 64"/>
                <a:gd name="T37" fmla="*/ 148 h 339"/>
                <a:gd name="T38" fmla="*/ 49 w 64"/>
                <a:gd name="T39" fmla="*/ 66 h 339"/>
                <a:gd name="T40" fmla="*/ 49 w 64"/>
                <a:gd name="T41" fmla="*/ 64 h 339"/>
                <a:gd name="T42" fmla="*/ 49 w 64"/>
                <a:gd name="T43" fmla="*/ 57 h 339"/>
                <a:gd name="T44" fmla="*/ 50 w 64"/>
                <a:gd name="T45" fmla="*/ 49 h 339"/>
                <a:gd name="T46" fmla="*/ 51 w 64"/>
                <a:gd name="T47" fmla="*/ 44 h 339"/>
                <a:gd name="T48" fmla="*/ 57 w 64"/>
                <a:gd name="T49" fmla="*/ 3 h 339"/>
                <a:gd name="T50" fmla="*/ 57 w 64"/>
                <a:gd name="T51" fmla="*/ 1 h 339"/>
                <a:gd name="T52" fmla="*/ 58 w 64"/>
                <a:gd name="T53" fmla="*/ 0 h 339"/>
                <a:gd name="T54" fmla="*/ 60 w 64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339">
                  <a:moveTo>
                    <a:pt x="60" y="0"/>
                  </a:moveTo>
                  <a:lnTo>
                    <a:pt x="61" y="0"/>
                  </a:lnTo>
                  <a:lnTo>
                    <a:pt x="62" y="1"/>
                  </a:lnTo>
                  <a:lnTo>
                    <a:pt x="64" y="3"/>
                  </a:lnTo>
                  <a:lnTo>
                    <a:pt x="62" y="8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38" y="173"/>
                  </a:lnTo>
                  <a:lnTo>
                    <a:pt x="23" y="254"/>
                  </a:lnTo>
                  <a:lnTo>
                    <a:pt x="6" y="337"/>
                  </a:lnTo>
                  <a:lnTo>
                    <a:pt x="5" y="338"/>
                  </a:lnTo>
                  <a:lnTo>
                    <a:pt x="4" y="339"/>
                  </a:lnTo>
                  <a:lnTo>
                    <a:pt x="2" y="339"/>
                  </a:lnTo>
                  <a:lnTo>
                    <a:pt x="1" y="338"/>
                  </a:lnTo>
                  <a:lnTo>
                    <a:pt x="0" y="337"/>
                  </a:lnTo>
                  <a:lnTo>
                    <a:pt x="0" y="334"/>
                  </a:lnTo>
                  <a:lnTo>
                    <a:pt x="4" y="312"/>
                  </a:lnTo>
                  <a:lnTo>
                    <a:pt x="21" y="231"/>
                  </a:lnTo>
                  <a:lnTo>
                    <a:pt x="36" y="148"/>
                  </a:lnTo>
                  <a:lnTo>
                    <a:pt x="49" y="66"/>
                  </a:lnTo>
                  <a:lnTo>
                    <a:pt x="49" y="64"/>
                  </a:lnTo>
                  <a:lnTo>
                    <a:pt x="49" y="57"/>
                  </a:lnTo>
                  <a:lnTo>
                    <a:pt x="50" y="49"/>
                  </a:lnTo>
                  <a:lnTo>
                    <a:pt x="51" y="44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413"/>
            <p:cNvSpPr>
              <a:spLocks/>
            </p:cNvSpPr>
            <p:nvPr/>
          </p:nvSpPr>
          <p:spPr bwMode="auto">
            <a:xfrm>
              <a:off x="7392699" y="3384117"/>
              <a:ext cx="163513" cy="595313"/>
            </a:xfrm>
            <a:custGeom>
              <a:avLst/>
              <a:gdLst>
                <a:gd name="T0" fmla="*/ 100 w 103"/>
                <a:gd name="T1" fmla="*/ 0 h 375"/>
                <a:gd name="T2" fmla="*/ 101 w 103"/>
                <a:gd name="T3" fmla="*/ 0 h 375"/>
                <a:gd name="T4" fmla="*/ 102 w 103"/>
                <a:gd name="T5" fmla="*/ 1 h 375"/>
                <a:gd name="T6" fmla="*/ 103 w 103"/>
                <a:gd name="T7" fmla="*/ 2 h 375"/>
                <a:gd name="T8" fmla="*/ 103 w 103"/>
                <a:gd name="T9" fmla="*/ 4 h 375"/>
                <a:gd name="T10" fmla="*/ 96 w 103"/>
                <a:gd name="T11" fmla="*/ 40 h 375"/>
                <a:gd name="T12" fmla="*/ 88 w 103"/>
                <a:gd name="T13" fmla="*/ 74 h 375"/>
                <a:gd name="T14" fmla="*/ 66 w 103"/>
                <a:gd name="T15" fmla="*/ 148 h 375"/>
                <a:gd name="T16" fmla="*/ 42 w 103"/>
                <a:gd name="T17" fmla="*/ 222 h 375"/>
                <a:gd name="T18" fmla="*/ 28 w 103"/>
                <a:gd name="T19" fmla="*/ 272 h 375"/>
                <a:gd name="T20" fmla="*/ 16 w 103"/>
                <a:gd name="T21" fmla="*/ 322 h 375"/>
                <a:gd name="T22" fmla="*/ 6 w 103"/>
                <a:gd name="T23" fmla="*/ 373 h 375"/>
                <a:gd name="T24" fmla="*/ 6 w 103"/>
                <a:gd name="T25" fmla="*/ 374 h 375"/>
                <a:gd name="T26" fmla="*/ 4 w 103"/>
                <a:gd name="T27" fmla="*/ 375 h 375"/>
                <a:gd name="T28" fmla="*/ 3 w 103"/>
                <a:gd name="T29" fmla="*/ 375 h 375"/>
                <a:gd name="T30" fmla="*/ 1 w 103"/>
                <a:gd name="T31" fmla="*/ 374 h 375"/>
                <a:gd name="T32" fmla="*/ 0 w 103"/>
                <a:gd name="T33" fmla="*/ 373 h 375"/>
                <a:gd name="T34" fmla="*/ 0 w 103"/>
                <a:gd name="T35" fmla="*/ 371 h 375"/>
                <a:gd name="T36" fmla="*/ 6 w 103"/>
                <a:gd name="T37" fmla="*/ 335 h 375"/>
                <a:gd name="T38" fmla="*/ 14 w 103"/>
                <a:gd name="T39" fmla="*/ 300 h 375"/>
                <a:gd name="T40" fmla="*/ 35 w 103"/>
                <a:gd name="T41" fmla="*/ 225 h 375"/>
                <a:gd name="T42" fmla="*/ 58 w 103"/>
                <a:gd name="T43" fmla="*/ 152 h 375"/>
                <a:gd name="T44" fmla="*/ 72 w 103"/>
                <a:gd name="T45" fmla="*/ 102 h 375"/>
                <a:gd name="T46" fmla="*/ 85 w 103"/>
                <a:gd name="T47" fmla="*/ 53 h 375"/>
                <a:gd name="T48" fmla="*/ 96 w 103"/>
                <a:gd name="T49" fmla="*/ 2 h 375"/>
                <a:gd name="T50" fmla="*/ 97 w 103"/>
                <a:gd name="T51" fmla="*/ 1 h 375"/>
                <a:gd name="T52" fmla="*/ 97 w 103"/>
                <a:gd name="T53" fmla="*/ 0 h 375"/>
                <a:gd name="T54" fmla="*/ 100 w 103"/>
                <a:gd name="T5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375">
                  <a:moveTo>
                    <a:pt x="100" y="0"/>
                  </a:moveTo>
                  <a:lnTo>
                    <a:pt x="101" y="0"/>
                  </a:lnTo>
                  <a:lnTo>
                    <a:pt x="102" y="1"/>
                  </a:lnTo>
                  <a:lnTo>
                    <a:pt x="103" y="2"/>
                  </a:lnTo>
                  <a:lnTo>
                    <a:pt x="103" y="4"/>
                  </a:lnTo>
                  <a:lnTo>
                    <a:pt x="96" y="40"/>
                  </a:lnTo>
                  <a:lnTo>
                    <a:pt x="88" y="74"/>
                  </a:lnTo>
                  <a:lnTo>
                    <a:pt x="66" y="148"/>
                  </a:lnTo>
                  <a:lnTo>
                    <a:pt x="42" y="222"/>
                  </a:lnTo>
                  <a:lnTo>
                    <a:pt x="28" y="272"/>
                  </a:lnTo>
                  <a:lnTo>
                    <a:pt x="16" y="322"/>
                  </a:lnTo>
                  <a:lnTo>
                    <a:pt x="6" y="373"/>
                  </a:lnTo>
                  <a:lnTo>
                    <a:pt x="6" y="374"/>
                  </a:lnTo>
                  <a:lnTo>
                    <a:pt x="4" y="375"/>
                  </a:lnTo>
                  <a:lnTo>
                    <a:pt x="3" y="375"/>
                  </a:lnTo>
                  <a:lnTo>
                    <a:pt x="1" y="374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6" y="335"/>
                  </a:lnTo>
                  <a:lnTo>
                    <a:pt x="14" y="300"/>
                  </a:lnTo>
                  <a:lnTo>
                    <a:pt x="35" y="225"/>
                  </a:lnTo>
                  <a:lnTo>
                    <a:pt x="58" y="152"/>
                  </a:lnTo>
                  <a:lnTo>
                    <a:pt x="72" y="102"/>
                  </a:lnTo>
                  <a:lnTo>
                    <a:pt x="85" y="53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414"/>
            <p:cNvSpPr>
              <a:spLocks/>
            </p:cNvSpPr>
            <p:nvPr/>
          </p:nvSpPr>
          <p:spPr bwMode="auto">
            <a:xfrm>
              <a:off x="7411749" y="3409517"/>
              <a:ext cx="254000" cy="601663"/>
            </a:xfrm>
            <a:custGeom>
              <a:avLst/>
              <a:gdLst>
                <a:gd name="T0" fmla="*/ 157 w 160"/>
                <a:gd name="T1" fmla="*/ 0 h 379"/>
                <a:gd name="T2" fmla="*/ 158 w 160"/>
                <a:gd name="T3" fmla="*/ 2 h 379"/>
                <a:gd name="T4" fmla="*/ 159 w 160"/>
                <a:gd name="T5" fmla="*/ 2 h 379"/>
                <a:gd name="T6" fmla="*/ 160 w 160"/>
                <a:gd name="T7" fmla="*/ 3 h 379"/>
                <a:gd name="T8" fmla="*/ 160 w 160"/>
                <a:gd name="T9" fmla="*/ 5 h 379"/>
                <a:gd name="T10" fmla="*/ 147 w 160"/>
                <a:gd name="T11" fmla="*/ 39 h 379"/>
                <a:gd name="T12" fmla="*/ 133 w 160"/>
                <a:gd name="T13" fmla="*/ 72 h 379"/>
                <a:gd name="T14" fmla="*/ 111 w 160"/>
                <a:gd name="T15" fmla="*/ 119 h 379"/>
                <a:gd name="T16" fmla="*/ 88 w 160"/>
                <a:gd name="T17" fmla="*/ 165 h 379"/>
                <a:gd name="T18" fmla="*/ 66 w 160"/>
                <a:gd name="T19" fmla="*/ 213 h 379"/>
                <a:gd name="T20" fmla="*/ 67 w 160"/>
                <a:gd name="T21" fmla="*/ 213 h 379"/>
                <a:gd name="T22" fmla="*/ 59 w 160"/>
                <a:gd name="T23" fmla="*/ 231 h 379"/>
                <a:gd name="T24" fmla="*/ 46 w 160"/>
                <a:gd name="T25" fmla="*/ 268 h 379"/>
                <a:gd name="T26" fmla="*/ 34 w 160"/>
                <a:gd name="T27" fmla="*/ 305 h 379"/>
                <a:gd name="T28" fmla="*/ 21 w 160"/>
                <a:gd name="T29" fmla="*/ 341 h 379"/>
                <a:gd name="T30" fmla="*/ 5 w 160"/>
                <a:gd name="T31" fmla="*/ 377 h 379"/>
                <a:gd name="T32" fmla="*/ 4 w 160"/>
                <a:gd name="T33" fmla="*/ 378 h 379"/>
                <a:gd name="T34" fmla="*/ 3 w 160"/>
                <a:gd name="T35" fmla="*/ 379 h 379"/>
                <a:gd name="T36" fmla="*/ 1 w 160"/>
                <a:gd name="T37" fmla="*/ 378 h 379"/>
                <a:gd name="T38" fmla="*/ 0 w 160"/>
                <a:gd name="T39" fmla="*/ 377 h 379"/>
                <a:gd name="T40" fmla="*/ 0 w 160"/>
                <a:gd name="T41" fmla="*/ 376 h 379"/>
                <a:gd name="T42" fmla="*/ 0 w 160"/>
                <a:gd name="T43" fmla="*/ 373 h 379"/>
                <a:gd name="T44" fmla="*/ 8 w 160"/>
                <a:gd name="T45" fmla="*/ 355 h 379"/>
                <a:gd name="T46" fmla="*/ 18 w 160"/>
                <a:gd name="T47" fmla="*/ 329 h 379"/>
                <a:gd name="T48" fmla="*/ 35 w 160"/>
                <a:gd name="T49" fmla="*/ 281 h 379"/>
                <a:gd name="T50" fmla="*/ 52 w 160"/>
                <a:gd name="T51" fmla="*/ 231 h 379"/>
                <a:gd name="T52" fmla="*/ 71 w 160"/>
                <a:gd name="T53" fmla="*/ 184 h 379"/>
                <a:gd name="T54" fmla="*/ 94 w 160"/>
                <a:gd name="T55" fmla="*/ 137 h 379"/>
                <a:gd name="T56" fmla="*/ 116 w 160"/>
                <a:gd name="T57" fmla="*/ 91 h 379"/>
                <a:gd name="T58" fmla="*/ 138 w 160"/>
                <a:gd name="T59" fmla="*/ 43 h 379"/>
                <a:gd name="T60" fmla="*/ 154 w 160"/>
                <a:gd name="T61" fmla="*/ 3 h 379"/>
                <a:gd name="T62" fmla="*/ 155 w 160"/>
                <a:gd name="T63" fmla="*/ 2 h 379"/>
                <a:gd name="T64" fmla="*/ 156 w 160"/>
                <a:gd name="T65" fmla="*/ 0 h 379"/>
                <a:gd name="T66" fmla="*/ 157 w 160"/>
                <a:gd name="T6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379">
                  <a:moveTo>
                    <a:pt x="157" y="0"/>
                  </a:moveTo>
                  <a:lnTo>
                    <a:pt x="158" y="2"/>
                  </a:lnTo>
                  <a:lnTo>
                    <a:pt x="159" y="2"/>
                  </a:lnTo>
                  <a:lnTo>
                    <a:pt x="160" y="3"/>
                  </a:lnTo>
                  <a:lnTo>
                    <a:pt x="160" y="5"/>
                  </a:lnTo>
                  <a:lnTo>
                    <a:pt x="147" y="39"/>
                  </a:lnTo>
                  <a:lnTo>
                    <a:pt x="133" y="72"/>
                  </a:lnTo>
                  <a:lnTo>
                    <a:pt x="111" y="119"/>
                  </a:lnTo>
                  <a:lnTo>
                    <a:pt x="88" y="165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59" y="231"/>
                  </a:lnTo>
                  <a:lnTo>
                    <a:pt x="46" y="268"/>
                  </a:lnTo>
                  <a:lnTo>
                    <a:pt x="34" y="305"/>
                  </a:lnTo>
                  <a:lnTo>
                    <a:pt x="21" y="341"/>
                  </a:lnTo>
                  <a:lnTo>
                    <a:pt x="5" y="377"/>
                  </a:lnTo>
                  <a:lnTo>
                    <a:pt x="4" y="378"/>
                  </a:lnTo>
                  <a:lnTo>
                    <a:pt x="3" y="379"/>
                  </a:lnTo>
                  <a:lnTo>
                    <a:pt x="1" y="378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3"/>
                  </a:lnTo>
                  <a:lnTo>
                    <a:pt x="8" y="355"/>
                  </a:lnTo>
                  <a:lnTo>
                    <a:pt x="18" y="329"/>
                  </a:lnTo>
                  <a:lnTo>
                    <a:pt x="35" y="281"/>
                  </a:lnTo>
                  <a:lnTo>
                    <a:pt x="52" y="231"/>
                  </a:lnTo>
                  <a:lnTo>
                    <a:pt x="71" y="184"/>
                  </a:lnTo>
                  <a:lnTo>
                    <a:pt x="94" y="137"/>
                  </a:lnTo>
                  <a:lnTo>
                    <a:pt x="116" y="91"/>
                  </a:lnTo>
                  <a:lnTo>
                    <a:pt x="138" y="43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6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415"/>
            <p:cNvSpPr>
              <a:spLocks/>
            </p:cNvSpPr>
            <p:nvPr/>
          </p:nvSpPr>
          <p:spPr bwMode="auto">
            <a:xfrm>
              <a:off x="7454612" y="3495242"/>
              <a:ext cx="296863" cy="571500"/>
            </a:xfrm>
            <a:custGeom>
              <a:avLst/>
              <a:gdLst>
                <a:gd name="T0" fmla="*/ 184 w 187"/>
                <a:gd name="T1" fmla="*/ 0 h 360"/>
                <a:gd name="T2" fmla="*/ 185 w 187"/>
                <a:gd name="T3" fmla="*/ 0 h 360"/>
                <a:gd name="T4" fmla="*/ 186 w 187"/>
                <a:gd name="T5" fmla="*/ 1 h 360"/>
                <a:gd name="T6" fmla="*/ 187 w 187"/>
                <a:gd name="T7" fmla="*/ 3 h 360"/>
                <a:gd name="T8" fmla="*/ 187 w 187"/>
                <a:gd name="T9" fmla="*/ 4 h 360"/>
                <a:gd name="T10" fmla="*/ 171 w 187"/>
                <a:gd name="T11" fmla="*/ 45 h 360"/>
                <a:gd name="T12" fmla="*/ 152 w 187"/>
                <a:gd name="T13" fmla="*/ 86 h 360"/>
                <a:gd name="T14" fmla="*/ 118 w 187"/>
                <a:gd name="T15" fmla="*/ 150 h 360"/>
                <a:gd name="T16" fmla="*/ 80 w 187"/>
                <a:gd name="T17" fmla="*/ 213 h 360"/>
                <a:gd name="T18" fmla="*/ 56 w 187"/>
                <a:gd name="T19" fmla="*/ 253 h 360"/>
                <a:gd name="T20" fmla="*/ 34 w 187"/>
                <a:gd name="T21" fmla="*/ 296 h 360"/>
                <a:gd name="T22" fmla="*/ 13 w 187"/>
                <a:gd name="T23" fmla="*/ 339 h 360"/>
                <a:gd name="T24" fmla="*/ 7 w 187"/>
                <a:gd name="T25" fmla="*/ 358 h 360"/>
                <a:gd name="T26" fmla="*/ 6 w 187"/>
                <a:gd name="T27" fmla="*/ 359 h 360"/>
                <a:gd name="T28" fmla="*/ 3 w 187"/>
                <a:gd name="T29" fmla="*/ 360 h 360"/>
                <a:gd name="T30" fmla="*/ 2 w 187"/>
                <a:gd name="T31" fmla="*/ 360 h 360"/>
                <a:gd name="T32" fmla="*/ 0 w 187"/>
                <a:gd name="T33" fmla="*/ 359 h 360"/>
                <a:gd name="T34" fmla="*/ 0 w 187"/>
                <a:gd name="T35" fmla="*/ 358 h 360"/>
                <a:gd name="T36" fmla="*/ 0 w 187"/>
                <a:gd name="T37" fmla="*/ 356 h 360"/>
                <a:gd name="T38" fmla="*/ 13 w 187"/>
                <a:gd name="T39" fmla="*/ 324 h 360"/>
                <a:gd name="T40" fmla="*/ 28 w 187"/>
                <a:gd name="T41" fmla="*/ 293 h 360"/>
                <a:gd name="T42" fmla="*/ 62 w 187"/>
                <a:gd name="T43" fmla="*/ 230 h 360"/>
                <a:gd name="T44" fmla="*/ 99 w 187"/>
                <a:gd name="T45" fmla="*/ 168 h 360"/>
                <a:gd name="T46" fmla="*/ 123 w 187"/>
                <a:gd name="T47" fmla="*/ 126 h 360"/>
                <a:gd name="T48" fmla="*/ 145 w 187"/>
                <a:gd name="T49" fmla="*/ 84 h 360"/>
                <a:gd name="T50" fmla="*/ 166 w 187"/>
                <a:gd name="T51" fmla="*/ 41 h 360"/>
                <a:gd name="T52" fmla="*/ 181 w 187"/>
                <a:gd name="T53" fmla="*/ 3 h 360"/>
                <a:gd name="T54" fmla="*/ 182 w 187"/>
                <a:gd name="T55" fmla="*/ 0 h 360"/>
                <a:gd name="T56" fmla="*/ 183 w 187"/>
                <a:gd name="T57" fmla="*/ 0 h 360"/>
                <a:gd name="T58" fmla="*/ 184 w 187"/>
                <a:gd name="T5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" h="360">
                  <a:moveTo>
                    <a:pt x="184" y="0"/>
                  </a:moveTo>
                  <a:lnTo>
                    <a:pt x="185" y="0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7" y="4"/>
                  </a:lnTo>
                  <a:lnTo>
                    <a:pt x="171" y="45"/>
                  </a:lnTo>
                  <a:lnTo>
                    <a:pt x="152" y="86"/>
                  </a:lnTo>
                  <a:lnTo>
                    <a:pt x="118" y="150"/>
                  </a:lnTo>
                  <a:lnTo>
                    <a:pt x="80" y="213"/>
                  </a:lnTo>
                  <a:lnTo>
                    <a:pt x="56" y="253"/>
                  </a:lnTo>
                  <a:lnTo>
                    <a:pt x="34" y="296"/>
                  </a:lnTo>
                  <a:lnTo>
                    <a:pt x="13" y="339"/>
                  </a:lnTo>
                  <a:lnTo>
                    <a:pt x="7" y="358"/>
                  </a:lnTo>
                  <a:lnTo>
                    <a:pt x="6" y="359"/>
                  </a:lnTo>
                  <a:lnTo>
                    <a:pt x="3" y="360"/>
                  </a:lnTo>
                  <a:lnTo>
                    <a:pt x="2" y="360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0" y="356"/>
                  </a:lnTo>
                  <a:lnTo>
                    <a:pt x="13" y="324"/>
                  </a:lnTo>
                  <a:lnTo>
                    <a:pt x="28" y="293"/>
                  </a:lnTo>
                  <a:lnTo>
                    <a:pt x="62" y="230"/>
                  </a:lnTo>
                  <a:lnTo>
                    <a:pt x="99" y="168"/>
                  </a:lnTo>
                  <a:lnTo>
                    <a:pt x="123" y="126"/>
                  </a:lnTo>
                  <a:lnTo>
                    <a:pt x="145" y="84"/>
                  </a:lnTo>
                  <a:lnTo>
                    <a:pt x="166" y="41"/>
                  </a:lnTo>
                  <a:lnTo>
                    <a:pt x="181" y="3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416"/>
            <p:cNvSpPr>
              <a:spLocks/>
            </p:cNvSpPr>
            <p:nvPr/>
          </p:nvSpPr>
          <p:spPr bwMode="auto">
            <a:xfrm>
              <a:off x="7386349" y="3560330"/>
              <a:ext cx="457200" cy="369888"/>
            </a:xfrm>
            <a:custGeom>
              <a:avLst/>
              <a:gdLst>
                <a:gd name="T0" fmla="*/ 285 w 288"/>
                <a:gd name="T1" fmla="*/ 0 h 233"/>
                <a:gd name="T2" fmla="*/ 286 w 288"/>
                <a:gd name="T3" fmla="*/ 1 h 233"/>
                <a:gd name="T4" fmla="*/ 287 w 288"/>
                <a:gd name="T5" fmla="*/ 2 h 233"/>
                <a:gd name="T6" fmla="*/ 288 w 288"/>
                <a:gd name="T7" fmla="*/ 4 h 233"/>
                <a:gd name="T8" fmla="*/ 287 w 288"/>
                <a:gd name="T9" fmla="*/ 7 h 233"/>
                <a:gd name="T10" fmla="*/ 255 w 288"/>
                <a:gd name="T11" fmla="*/ 36 h 233"/>
                <a:gd name="T12" fmla="*/ 203 w 288"/>
                <a:gd name="T13" fmla="*/ 81 h 233"/>
                <a:gd name="T14" fmla="*/ 149 w 288"/>
                <a:gd name="T15" fmla="*/ 124 h 233"/>
                <a:gd name="T16" fmla="*/ 148 w 288"/>
                <a:gd name="T17" fmla="*/ 125 h 233"/>
                <a:gd name="T18" fmla="*/ 138 w 288"/>
                <a:gd name="T19" fmla="*/ 133 h 233"/>
                <a:gd name="T20" fmla="*/ 77 w 288"/>
                <a:gd name="T21" fmla="*/ 179 h 233"/>
                <a:gd name="T22" fmla="*/ 17 w 288"/>
                <a:gd name="T23" fmla="*/ 224 h 233"/>
                <a:gd name="T24" fmla="*/ 7 w 288"/>
                <a:gd name="T25" fmla="*/ 233 h 233"/>
                <a:gd name="T26" fmla="*/ 5 w 288"/>
                <a:gd name="T27" fmla="*/ 233 h 233"/>
                <a:gd name="T28" fmla="*/ 2 w 288"/>
                <a:gd name="T29" fmla="*/ 233 h 233"/>
                <a:gd name="T30" fmla="*/ 1 w 288"/>
                <a:gd name="T31" fmla="*/ 232 h 233"/>
                <a:gd name="T32" fmla="*/ 0 w 288"/>
                <a:gd name="T33" fmla="*/ 231 h 233"/>
                <a:gd name="T34" fmla="*/ 0 w 288"/>
                <a:gd name="T35" fmla="*/ 230 h 233"/>
                <a:gd name="T36" fmla="*/ 1 w 288"/>
                <a:gd name="T37" fmla="*/ 228 h 233"/>
                <a:gd name="T38" fmla="*/ 61 w 288"/>
                <a:gd name="T39" fmla="*/ 183 h 233"/>
                <a:gd name="T40" fmla="*/ 122 w 288"/>
                <a:gd name="T41" fmla="*/ 136 h 233"/>
                <a:gd name="T42" fmla="*/ 138 w 288"/>
                <a:gd name="T43" fmla="*/ 125 h 233"/>
                <a:gd name="T44" fmla="*/ 139 w 288"/>
                <a:gd name="T45" fmla="*/ 124 h 233"/>
                <a:gd name="T46" fmla="*/ 140 w 288"/>
                <a:gd name="T47" fmla="*/ 122 h 233"/>
                <a:gd name="T48" fmla="*/ 142 w 288"/>
                <a:gd name="T49" fmla="*/ 121 h 233"/>
                <a:gd name="T50" fmla="*/ 144 w 288"/>
                <a:gd name="T51" fmla="*/ 120 h 233"/>
                <a:gd name="T52" fmla="*/ 145 w 288"/>
                <a:gd name="T53" fmla="*/ 119 h 233"/>
                <a:gd name="T54" fmla="*/ 148 w 288"/>
                <a:gd name="T55" fmla="*/ 117 h 233"/>
                <a:gd name="T56" fmla="*/ 150 w 288"/>
                <a:gd name="T57" fmla="*/ 116 h 233"/>
                <a:gd name="T58" fmla="*/ 152 w 288"/>
                <a:gd name="T59" fmla="*/ 113 h 233"/>
                <a:gd name="T60" fmla="*/ 153 w 288"/>
                <a:gd name="T61" fmla="*/ 112 h 233"/>
                <a:gd name="T62" fmla="*/ 169 w 288"/>
                <a:gd name="T63" fmla="*/ 101 h 233"/>
                <a:gd name="T64" fmla="*/ 207 w 288"/>
                <a:gd name="T65" fmla="*/ 69 h 233"/>
                <a:gd name="T66" fmla="*/ 246 w 288"/>
                <a:gd name="T67" fmla="*/ 36 h 233"/>
                <a:gd name="T68" fmla="*/ 283 w 288"/>
                <a:gd name="T69" fmla="*/ 1 h 233"/>
                <a:gd name="T70" fmla="*/ 284 w 288"/>
                <a:gd name="T71" fmla="*/ 1 h 233"/>
                <a:gd name="T72" fmla="*/ 285 w 288"/>
                <a:gd name="T7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233">
                  <a:moveTo>
                    <a:pt x="285" y="0"/>
                  </a:moveTo>
                  <a:lnTo>
                    <a:pt x="286" y="1"/>
                  </a:lnTo>
                  <a:lnTo>
                    <a:pt x="287" y="2"/>
                  </a:lnTo>
                  <a:lnTo>
                    <a:pt x="288" y="4"/>
                  </a:lnTo>
                  <a:lnTo>
                    <a:pt x="287" y="7"/>
                  </a:lnTo>
                  <a:lnTo>
                    <a:pt x="255" y="36"/>
                  </a:lnTo>
                  <a:lnTo>
                    <a:pt x="203" y="81"/>
                  </a:lnTo>
                  <a:lnTo>
                    <a:pt x="149" y="124"/>
                  </a:lnTo>
                  <a:lnTo>
                    <a:pt x="148" y="125"/>
                  </a:lnTo>
                  <a:lnTo>
                    <a:pt x="138" y="133"/>
                  </a:lnTo>
                  <a:lnTo>
                    <a:pt x="77" y="179"/>
                  </a:lnTo>
                  <a:lnTo>
                    <a:pt x="17" y="224"/>
                  </a:lnTo>
                  <a:lnTo>
                    <a:pt x="7" y="233"/>
                  </a:lnTo>
                  <a:lnTo>
                    <a:pt x="5" y="233"/>
                  </a:lnTo>
                  <a:lnTo>
                    <a:pt x="2" y="233"/>
                  </a:lnTo>
                  <a:lnTo>
                    <a:pt x="1" y="232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28"/>
                  </a:lnTo>
                  <a:lnTo>
                    <a:pt x="61" y="183"/>
                  </a:lnTo>
                  <a:lnTo>
                    <a:pt x="122" y="136"/>
                  </a:lnTo>
                  <a:lnTo>
                    <a:pt x="138" y="125"/>
                  </a:lnTo>
                  <a:lnTo>
                    <a:pt x="139" y="124"/>
                  </a:lnTo>
                  <a:lnTo>
                    <a:pt x="140" y="122"/>
                  </a:lnTo>
                  <a:lnTo>
                    <a:pt x="142" y="121"/>
                  </a:lnTo>
                  <a:lnTo>
                    <a:pt x="144" y="120"/>
                  </a:lnTo>
                  <a:lnTo>
                    <a:pt x="145" y="119"/>
                  </a:lnTo>
                  <a:lnTo>
                    <a:pt x="148" y="117"/>
                  </a:lnTo>
                  <a:lnTo>
                    <a:pt x="150" y="116"/>
                  </a:lnTo>
                  <a:lnTo>
                    <a:pt x="152" y="113"/>
                  </a:lnTo>
                  <a:lnTo>
                    <a:pt x="153" y="112"/>
                  </a:lnTo>
                  <a:lnTo>
                    <a:pt x="169" y="101"/>
                  </a:lnTo>
                  <a:lnTo>
                    <a:pt x="207" y="69"/>
                  </a:lnTo>
                  <a:lnTo>
                    <a:pt x="246" y="36"/>
                  </a:lnTo>
                  <a:lnTo>
                    <a:pt x="283" y="1"/>
                  </a:lnTo>
                  <a:lnTo>
                    <a:pt x="28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417"/>
            <p:cNvSpPr>
              <a:spLocks/>
            </p:cNvSpPr>
            <p:nvPr/>
          </p:nvSpPr>
          <p:spPr bwMode="auto">
            <a:xfrm>
              <a:off x="7410162" y="3674630"/>
              <a:ext cx="533400" cy="307975"/>
            </a:xfrm>
            <a:custGeom>
              <a:avLst/>
              <a:gdLst>
                <a:gd name="T0" fmla="*/ 333 w 336"/>
                <a:gd name="T1" fmla="*/ 0 h 194"/>
                <a:gd name="T2" fmla="*/ 334 w 336"/>
                <a:gd name="T3" fmla="*/ 0 h 194"/>
                <a:gd name="T4" fmla="*/ 335 w 336"/>
                <a:gd name="T5" fmla="*/ 1 h 194"/>
                <a:gd name="T6" fmla="*/ 336 w 336"/>
                <a:gd name="T7" fmla="*/ 3 h 194"/>
                <a:gd name="T8" fmla="*/ 336 w 336"/>
                <a:gd name="T9" fmla="*/ 4 h 194"/>
                <a:gd name="T10" fmla="*/ 334 w 336"/>
                <a:gd name="T11" fmla="*/ 5 h 194"/>
                <a:gd name="T12" fmla="*/ 288 w 336"/>
                <a:gd name="T13" fmla="*/ 30 h 194"/>
                <a:gd name="T14" fmla="*/ 215 w 336"/>
                <a:gd name="T15" fmla="*/ 70 h 194"/>
                <a:gd name="T16" fmla="*/ 145 w 336"/>
                <a:gd name="T17" fmla="*/ 110 h 194"/>
                <a:gd name="T18" fmla="*/ 5 w 336"/>
                <a:gd name="T19" fmla="*/ 194 h 194"/>
                <a:gd name="T20" fmla="*/ 3 w 336"/>
                <a:gd name="T21" fmla="*/ 194 h 194"/>
                <a:gd name="T22" fmla="*/ 2 w 336"/>
                <a:gd name="T23" fmla="*/ 194 h 194"/>
                <a:gd name="T24" fmla="*/ 1 w 336"/>
                <a:gd name="T25" fmla="*/ 193 h 194"/>
                <a:gd name="T26" fmla="*/ 0 w 336"/>
                <a:gd name="T27" fmla="*/ 191 h 194"/>
                <a:gd name="T28" fmla="*/ 1 w 336"/>
                <a:gd name="T29" fmla="*/ 190 h 194"/>
                <a:gd name="T30" fmla="*/ 2 w 336"/>
                <a:gd name="T31" fmla="*/ 189 h 194"/>
                <a:gd name="T32" fmla="*/ 47 w 336"/>
                <a:gd name="T33" fmla="*/ 160 h 194"/>
                <a:gd name="T34" fmla="*/ 189 w 336"/>
                <a:gd name="T35" fmla="*/ 78 h 194"/>
                <a:gd name="T36" fmla="*/ 259 w 336"/>
                <a:gd name="T37" fmla="*/ 38 h 194"/>
                <a:gd name="T38" fmla="*/ 331 w 336"/>
                <a:gd name="T39" fmla="*/ 0 h 194"/>
                <a:gd name="T40" fmla="*/ 333 w 336"/>
                <a:gd name="T4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6" h="194">
                  <a:moveTo>
                    <a:pt x="333" y="0"/>
                  </a:moveTo>
                  <a:lnTo>
                    <a:pt x="334" y="0"/>
                  </a:lnTo>
                  <a:lnTo>
                    <a:pt x="335" y="1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4" y="5"/>
                  </a:lnTo>
                  <a:lnTo>
                    <a:pt x="288" y="30"/>
                  </a:lnTo>
                  <a:lnTo>
                    <a:pt x="215" y="70"/>
                  </a:lnTo>
                  <a:lnTo>
                    <a:pt x="145" y="110"/>
                  </a:lnTo>
                  <a:lnTo>
                    <a:pt x="5" y="194"/>
                  </a:lnTo>
                  <a:lnTo>
                    <a:pt x="3" y="194"/>
                  </a:lnTo>
                  <a:lnTo>
                    <a:pt x="2" y="194"/>
                  </a:lnTo>
                  <a:lnTo>
                    <a:pt x="1" y="193"/>
                  </a:lnTo>
                  <a:lnTo>
                    <a:pt x="0" y="191"/>
                  </a:lnTo>
                  <a:lnTo>
                    <a:pt x="1" y="190"/>
                  </a:lnTo>
                  <a:lnTo>
                    <a:pt x="2" y="189"/>
                  </a:lnTo>
                  <a:lnTo>
                    <a:pt x="47" y="160"/>
                  </a:lnTo>
                  <a:lnTo>
                    <a:pt x="189" y="78"/>
                  </a:lnTo>
                  <a:lnTo>
                    <a:pt x="259" y="38"/>
                  </a:lnTo>
                  <a:lnTo>
                    <a:pt x="331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418"/>
            <p:cNvSpPr>
              <a:spLocks/>
            </p:cNvSpPr>
            <p:nvPr/>
          </p:nvSpPr>
          <p:spPr bwMode="auto">
            <a:xfrm>
              <a:off x="7435562" y="3754005"/>
              <a:ext cx="554038" cy="228600"/>
            </a:xfrm>
            <a:custGeom>
              <a:avLst/>
              <a:gdLst>
                <a:gd name="T0" fmla="*/ 345 w 349"/>
                <a:gd name="T1" fmla="*/ 0 h 144"/>
                <a:gd name="T2" fmla="*/ 347 w 349"/>
                <a:gd name="T3" fmla="*/ 1 h 144"/>
                <a:gd name="T4" fmla="*/ 348 w 349"/>
                <a:gd name="T5" fmla="*/ 2 h 144"/>
                <a:gd name="T6" fmla="*/ 349 w 349"/>
                <a:gd name="T7" fmla="*/ 5 h 144"/>
                <a:gd name="T8" fmla="*/ 348 w 349"/>
                <a:gd name="T9" fmla="*/ 6 h 144"/>
                <a:gd name="T10" fmla="*/ 347 w 349"/>
                <a:gd name="T11" fmla="*/ 7 h 144"/>
                <a:gd name="T12" fmla="*/ 311 w 349"/>
                <a:gd name="T13" fmla="*/ 21 h 144"/>
                <a:gd name="T14" fmla="*/ 158 w 349"/>
                <a:gd name="T15" fmla="*/ 85 h 144"/>
                <a:gd name="T16" fmla="*/ 81 w 349"/>
                <a:gd name="T17" fmla="*/ 116 h 144"/>
                <a:gd name="T18" fmla="*/ 4 w 349"/>
                <a:gd name="T19" fmla="*/ 144 h 144"/>
                <a:gd name="T20" fmla="*/ 2 w 349"/>
                <a:gd name="T21" fmla="*/ 144 h 144"/>
                <a:gd name="T22" fmla="*/ 1 w 349"/>
                <a:gd name="T23" fmla="*/ 144 h 144"/>
                <a:gd name="T24" fmla="*/ 0 w 349"/>
                <a:gd name="T25" fmla="*/ 142 h 144"/>
                <a:gd name="T26" fmla="*/ 0 w 349"/>
                <a:gd name="T27" fmla="*/ 141 h 144"/>
                <a:gd name="T28" fmla="*/ 1 w 349"/>
                <a:gd name="T29" fmla="*/ 139 h 144"/>
                <a:gd name="T30" fmla="*/ 2 w 349"/>
                <a:gd name="T31" fmla="*/ 138 h 144"/>
                <a:gd name="T32" fmla="*/ 37 w 349"/>
                <a:gd name="T33" fmla="*/ 126 h 144"/>
                <a:gd name="T34" fmla="*/ 114 w 349"/>
                <a:gd name="T35" fmla="*/ 96 h 144"/>
                <a:gd name="T36" fmla="*/ 191 w 349"/>
                <a:gd name="T37" fmla="*/ 64 h 144"/>
                <a:gd name="T38" fmla="*/ 344 w 349"/>
                <a:gd name="T39" fmla="*/ 1 h 144"/>
                <a:gd name="T40" fmla="*/ 345 w 349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9" h="144">
                  <a:moveTo>
                    <a:pt x="345" y="0"/>
                  </a:moveTo>
                  <a:lnTo>
                    <a:pt x="347" y="1"/>
                  </a:lnTo>
                  <a:lnTo>
                    <a:pt x="348" y="2"/>
                  </a:lnTo>
                  <a:lnTo>
                    <a:pt x="349" y="5"/>
                  </a:lnTo>
                  <a:lnTo>
                    <a:pt x="348" y="6"/>
                  </a:lnTo>
                  <a:lnTo>
                    <a:pt x="347" y="7"/>
                  </a:lnTo>
                  <a:lnTo>
                    <a:pt x="311" y="21"/>
                  </a:lnTo>
                  <a:lnTo>
                    <a:pt x="158" y="85"/>
                  </a:lnTo>
                  <a:lnTo>
                    <a:pt x="81" y="11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8"/>
                  </a:lnTo>
                  <a:lnTo>
                    <a:pt x="37" y="126"/>
                  </a:lnTo>
                  <a:lnTo>
                    <a:pt x="114" y="96"/>
                  </a:lnTo>
                  <a:lnTo>
                    <a:pt x="191" y="64"/>
                  </a:lnTo>
                  <a:lnTo>
                    <a:pt x="344" y="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419"/>
            <p:cNvSpPr>
              <a:spLocks/>
            </p:cNvSpPr>
            <p:nvPr/>
          </p:nvSpPr>
          <p:spPr bwMode="auto">
            <a:xfrm>
              <a:off x="7403812" y="3839730"/>
              <a:ext cx="603250" cy="271463"/>
            </a:xfrm>
            <a:custGeom>
              <a:avLst/>
              <a:gdLst>
                <a:gd name="T0" fmla="*/ 376 w 380"/>
                <a:gd name="T1" fmla="*/ 0 h 171"/>
                <a:gd name="T2" fmla="*/ 379 w 380"/>
                <a:gd name="T3" fmla="*/ 0 h 171"/>
                <a:gd name="T4" fmla="*/ 380 w 380"/>
                <a:gd name="T5" fmla="*/ 1 h 171"/>
                <a:gd name="T6" fmla="*/ 380 w 380"/>
                <a:gd name="T7" fmla="*/ 3 h 171"/>
                <a:gd name="T8" fmla="*/ 379 w 380"/>
                <a:gd name="T9" fmla="*/ 6 h 171"/>
                <a:gd name="T10" fmla="*/ 378 w 380"/>
                <a:gd name="T11" fmla="*/ 7 h 171"/>
                <a:gd name="T12" fmla="*/ 374 w 380"/>
                <a:gd name="T13" fmla="*/ 8 h 171"/>
                <a:gd name="T14" fmla="*/ 374 w 380"/>
                <a:gd name="T15" fmla="*/ 8 h 171"/>
                <a:gd name="T16" fmla="*/ 374 w 380"/>
                <a:gd name="T17" fmla="*/ 8 h 171"/>
                <a:gd name="T18" fmla="*/ 339 w 380"/>
                <a:gd name="T19" fmla="*/ 23 h 171"/>
                <a:gd name="T20" fmla="*/ 265 w 380"/>
                <a:gd name="T21" fmla="*/ 57 h 171"/>
                <a:gd name="T22" fmla="*/ 191 w 380"/>
                <a:gd name="T23" fmla="*/ 91 h 171"/>
                <a:gd name="T24" fmla="*/ 118 w 380"/>
                <a:gd name="T25" fmla="*/ 122 h 171"/>
                <a:gd name="T26" fmla="*/ 44 w 380"/>
                <a:gd name="T27" fmla="*/ 152 h 171"/>
                <a:gd name="T28" fmla="*/ 6 w 380"/>
                <a:gd name="T29" fmla="*/ 169 h 171"/>
                <a:gd name="T30" fmla="*/ 4 w 380"/>
                <a:gd name="T31" fmla="*/ 171 h 171"/>
                <a:gd name="T32" fmla="*/ 1 w 380"/>
                <a:gd name="T33" fmla="*/ 169 h 171"/>
                <a:gd name="T34" fmla="*/ 0 w 380"/>
                <a:gd name="T35" fmla="*/ 168 h 171"/>
                <a:gd name="T36" fmla="*/ 0 w 380"/>
                <a:gd name="T37" fmla="*/ 167 h 171"/>
                <a:gd name="T38" fmla="*/ 0 w 380"/>
                <a:gd name="T39" fmla="*/ 165 h 171"/>
                <a:gd name="T40" fmla="*/ 2 w 380"/>
                <a:gd name="T41" fmla="*/ 164 h 171"/>
                <a:gd name="T42" fmla="*/ 49 w 380"/>
                <a:gd name="T43" fmla="*/ 143 h 171"/>
                <a:gd name="T44" fmla="*/ 96 w 380"/>
                <a:gd name="T45" fmla="*/ 124 h 171"/>
                <a:gd name="T46" fmla="*/ 143 w 380"/>
                <a:gd name="T47" fmla="*/ 106 h 171"/>
                <a:gd name="T48" fmla="*/ 227 w 380"/>
                <a:gd name="T49" fmla="*/ 67 h 171"/>
                <a:gd name="T50" fmla="*/ 301 w 380"/>
                <a:gd name="T51" fmla="*/ 33 h 171"/>
                <a:gd name="T52" fmla="*/ 375 w 380"/>
                <a:gd name="T53" fmla="*/ 0 h 171"/>
                <a:gd name="T54" fmla="*/ 376 w 380"/>
                <a:gd name="T5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0" h="171">
                  <a:moveTo>
                    <a:pt x="376" y="0"/>
                  </a:moveTo>
                  <a:lnTo>
                    <a:pt x="379" y="0"/>
                  </a:lnTo>
                  <a:lnTo>
                    <a:pt x="380" y="1"/>
                  </a:lnTo>
                  <a:lnTo>
                    <a:pt x="380" y="3"/>
                  </a:lnTo>
                  <a:lnTo>
                    <a:pt x="379" y="6"/>
                  </a:lnTo>
                  <a:lnTo>
                    <a:pt x="378" y="7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39" y="23"/>
                  </a:lnTo>
                  <a:lnTo>
                    <a:pt x="265" y="57"/>
                  </a:lnTo>
                  <a:lnTo>
                    <a:pt x="191" y="91"/>
                  </a:lnTo>
                  <a:lnTo>
                    <a:pt x="118" y="122"/>
                  </a:lnTo>
                  <a:lnTo>
                    <a:pt x="44" y="152"/>
                  </a:lnTo>
                  <a:lnTo>
                    <a:pt x="6" y="169"/>
                  </a:lnTo>
                  <a:lnTo>
                    <a:pt x="4" y="171"/>
                  </a:lnTo>
                  <a:lnTo>
                    <a:pt x="1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2" y="164"/>
                  </a:lnTo>
                  <a:lnTo>
                    <a:pt x="49" y="143"/>
                  </a:lnTo>
                  <a:lnTo>
                    <a:pt x="96" y="124"/>
                  </a:lnTo>
                  <a:lnTo>
                    <a:pt x="143" y="106"/>
                  </a:lnTo>
                  <a:lnTo>
                    <a:pt x="227" y="67"/>
                  </a:lnTo>
                  <a:lnTo>
                    <a:pt x="301" y="33"/>
                  </a:lnTo>
                  <a:lnTo>
                    <a:pt x="375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20"/>
            <p:cNvSpPr>
              <a:spLocks/>
            </p:cNvSpPr>
            <p:nvPr/>
          </p:nvSpPr>
          <p:spPr bwMode="auto">
            <a:xfrm>
              <a:off x="7410162" y="3946092"/>
              <a:ext cx="581025" cy="12700"/>
            </a:xfrm>
            <a:custGeom>
              <a:avLst/>
              <a:gdLst>
                <a:gd name="T0" fmla="*/ 3 w 366"/>
                <a:gd name="T1" fmla="*/ 0 h 8"/>
                <a:gd name="T2" fmla="*/ 25 w 366"/>
                <a:gd name="T3" fmla="*/ 0 h 8"/>
                <a:gd name="T4" fmla="*/ 194 w 366"/>
                <a:gd name="T5" fmla="*/ 0 h 8"/>
                <a:gd name="T6" fmla="*/ 363 w 366"/>
                <a:gd name="T7" fmla="*/ 1 h 8"/>
                <a:gd name="T8" fmla="*/ 365 w 366"/>
                <a:gd name="T9" fmla="*/ 1 h 8"/>
                <a:gd name="T10" fmla="*/ 366 w 366"/>
                <a:gd name="T11" fmla="*/ 2 h 8"/>
                <a:gd name="T12" fmla="*/ 366 w 366"/>
                <a:gd name="T13" fmla="*/ 5 h 8"/>
                <a:gd name="T14" fmla="*/ 366 w 366"/>
                <a:gd name="T15" fmla="*/ 6 h 8"/>
                <a:gd name="T16" fmla="*/ 365 w 366"/>
                <a:gd name="T17" fmla="*/ 7 h 8"/>
                <a:gd name="T18" fmla="*/ 363 w 366"/>
                <a:gd name="T19" fmla="*/ 8 h 8"/>
                <a:gd name="T20" fmla="*/ 341 w 366"/>
                <a:gd name="T21" fmla="*/ 8 h 8"/>
                <a:gd name="T22" fmla="*/ 172 w 366"/>
                <a:gd name="T23" fmla="*/ 7 h 8"/>
                <a:gd name="T24" fmla="*/ 3 w 366"/>
                <a:gd name="T25" fmla="*/ 7 h 8"/>
                <a:gd name="T26" fmla="*/ 2 w 366"/>
                <a:gd name="T27" fmla="*/ 7 h 8"/>
                <a:gd name="T28" fmla="*/ 1 w 366"/>
                <a:gd name="T29" fmla="*/ 6 h 8"/>
                <a:gd name="T30" fmla="*/ 0 w 366"/>
                <a:gd name="T31" fmla="*/ 3 h 8"/>
                <a:gd name="T32" fmla="*/ 1 w 366"/>
                <a:gd name="T33" fmla="*/ 2 h 8"/>
                <a:gd name="T34" fmla="*/ 2 w 366"/>
                <a:gd name="T35" fmla="*/ 0 h 8"/>
                <a:gd name="T36" fmla="*/ 3 w 36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6" h="8">
                  <a:moveTo>
                    <a:pt x="3" y="0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363" y="1"/>
                  </a:lnTo>
                  <a:lnTo>
                    <a:pt x="365" y="1"/>
                  </a:lnTo>
                  <a:lnTo>
                    <a:pt x="366" y="2"/>
                  </a:lnTo>
                  <a:lnTo>
                    <a:pt x="366" y="5"/>
                  </a:lnTo>
                  <a:lnTo>
                    <a:pt x="366" y="6"/>
                  </a:lnTo>
                  <a:lnTo>
                    <a:pt x="365" y="7"/>
                  </a:lnTo>
                  <a:lnTo>
                    <a:pt x="363" y="8"/>
                  </a:lnTo>
                  <a:lnTo>
                    <a:pt x="341" y="8"/>
                  </a:lnTo>
                  <a:lnTo>
                    <a:pt x="172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21"/>
            <p:cNvSpPr>
              <a:spLocks/>
            </p:cNvSpPr>
            <p:nvPr/>
          </p:nvSpPr>
          <p:spPr bwMode="auto">
            <a:xfrm>
              <a:off x="7395874" y="4006417"/>
              <a:ext cx="601663" cy="69850"/>
            </a:xfrm>
            <a:custGeom>
              <a:avLst/>
              <a:gdLst>
                <a:gd name="T0" fmla="*/ 2 w 379"/>
                <a:gd name="T1" fmla="*/ 0 h 44"/>
                <a:gd name="T2" fmla="*/ 3 w 379"/>
                <a:gd name="T3" fmla="*/ 0 h 44"/>
                <a:gd name="T4" fmla="*/ 29 w 379"/>
                <a:gd name="T5" fmla="*/ 7 h 44"/>
                <a:gd name="T6" fmla="*/ 55 w 379"/>
                <a:gd name="T7" fmla="*/ 12 h 44"/>
                <a:gd name="T8" fmla="*/ 68 w 379"/>
                <a:gd name="T9" fmla="*/ 13 h 44"/>
                <a:gd name="T10" fmla="*/ 116 w 379"/>
                <a:gd name="T11" fmla="*/ 16 h 44"/>
                <a:gd name="T12" fmla="*/ 166 w 379"/>
                <a:gd name="T13" fmla="*/ 18 h 44"/>
                <a:gd name="T14" fmla="*/ 214 w 379"/>
                <a:gd name="T15" fmla="*/ 20 h 44"/>
                <a:gd name="T16" fmla="*/ 268 w 379"/>
                <a:gd name="T17" fmla="*/ 27 h 44"/>
                <a:gd name="T18" fmla="*/ 322 w 379"/>
                <a:gd name="T19" fmla="*/ 34 h 44"/>
                <a:gd name="T20" fmla="*/ 376 w 379"/>
                <a:gd name="T21" fmla="*/ 37 h 44"/>
                <a:gd name="T22" fmla="*/ 378 w 379"/>
                <a:gd name="T23" fmla="*/ 37 h 44"/>
                <a:gd name="T24" fmla="*/ 379 w 379"/>
                <a:gd name="T25" fmla="*/ 38 h 44"/>
                <a:gd name="T26" fmla="*/ 379 w 379"/>
                <a:gd name="T27" fmla="*/ 40 h 44"/>
                <a:gd name="T28" fmla="*/ 379 w 379"/>
                <a:gd name="T29" fmla="*/ 41 h 44"/>
                <a:gd name="T30" fmla="*/ 378 w 379"/>
                <a:gd name="T31" fmla="*/ 42 h 44"/>
                <a:gd name="T32" fmla="*/ 376 w 379"/>
                <a:gd name="T33" fmla="*/ 44 h 44"/>
                <a:gd name="T34" fmla="*/ 337 w 379"/>
                <a:gd name="T35" fmla="*/ 41 h 44"/>
                <a:gd name="T36" fmla="*/ 298 w 379"/>
                <a:gd name="T37" fmla="*/ 38 h 44"/>
                <a:gd name="T38" fmla="*/ 247 w 379"/>
                <a:gd name="T39" fmla="*/ 31 h 44"/>
                <a:gd name="T40" fmla="*/ 196 w 379"/>
                <a:gd name="T41" fmla="*/ 27 h 44"/>
                <a:gd name="T42" fmla="*/ 145 w 379"/>
                <a:gd name="T43" fmla="*/ 24 h 44"/>
                <a:gd name="T44" fmla="*/ 109 w 379"/>
                <a:gd name="T45" fmla="*/ 23 h 44"/>
                <a:gd name="T46" fmla="*/ 72 w 379"/>
                <a:gd name="T47" fmla="*/ 20 h 44"/>
                <a:gd name="T48" fmla="*/ 36 w 379"/>
                <a:gd name="T49" fmla="*/ 15 h 44"/>
                <a:gd name="T50" fmla="*/ 2 w 379"/>
                <a:gd name="T51" fmla="*/ 6 h 44"/>
                <a:gd name="T52" fmla="*/ 0 w 379"/>
                <a:gd name="T53" fmla="*/ 5 h 44"/>
                <a:gd name="T54" fmla="*/ 0 w 379"/>
                <a:gd name="T55" fmla="*/ 3 h 44"/>
                <a:gd name="T56" fmla="*/ 0 w 379"/>
                <a:gd name="T57" fmla="*/ 2 h 44"/>
                <a:gd name="T58" fmla="*/ 1 w 379"/>
                <a:gd name="T59" fmla="*/ 0 h 44"/>
                <a:gd name="T60" fmla="*/ 2 w 379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9" h="44">
                  <a:moveTo>
                    <a:pt x="2" y="0"/>
                  </a:moveTo>
                  <a:lnTo>
                    <a:pt x="3" y="0"/>
                  </a:lnTo>
                  <a:lnTo>
                    <a:pt x="29" y="7"/>
                  </a:lnTo>
                  <a:lnTo>
                    <a:pt x="55" y="12"/>
                  </a:lnTo>
                  <a:lnTo>
                    <a:pt x="68" y="13"/>
                  </a:lnTo>
                  <a:lnTo>
                    <a:pt x="116" y="16"/>
                  </a:lnTo>
                  <a:lnTo>
                    <a:pt x="166" y="18"/>
                  </a:lnTo>
                  <a:lnTo>
                    <a:pt x="214" y="20"/>
                  </a:lnTo>
                  <a:lnTo>
                    <a:pt x="268" y="27"/>
                  </a:lnTo>
                  <a:lnTo>
                    <a:pt x="322" y="34"/>
                  </a:lnTo>
                  <a:lnTo>
                    <a:pt x="376" y="37"/>
                  </a:lnTo>
                  <a:lnTo>
                    <a:pt x="378" y="37"/>
                  </a:lnTo>
                  <a:lnTo>
                    <a:pt x="379" y="38"/>
                  </a:lnTo>
                  <a:lnTo>
                    <a:pt x="379" y="40"/>
                  </a:lnTo>
                  <a:lnTo>
                    <a:pt x="379" y="41"/>
                  </a:lnTo>
                  <a:lnTo>
                    <a:pt x="378" y="42"/>
                  </a:lnTo>
                  <a:lnTo>
                    <a:pt x="376" y="44"/>
                  </a:lnTo>
                  <a:lnTo>
                    <a:pt x="337" y="41"/>
                  </a:lnTo>
                  <a:lnTo>
                    <a:pt x="298" y="38"/>
                  </a:lnTo>
                  <a:lnTo>
                    <a:pt x="247" y="31"/>
                  </a:lnTo>
                  <a:lnTo>
                    <a:pt x="196" y="27"/>
                  </a:lnTo>
                  <a:lnTo>
                    <a:pt x="145" y="24"/>
                  </a:lnTo>
                  <a:lnTo>
                    <a:pt x="109" y="23"/>
                  </a:lnTo>
                  <a:lnTo>
                    <a:pt x="72" y="20"/>
                  </a:lnTo>
                  <a:lnTo>
                    <a:pt x="36" y="1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22"/>
            <p:cNvSpPr>
              <a:spLocks/>
            </p:cNvSpPr>
            <p:nvPr/>
          </p:nvSpPr>
          <p:spPr bwMode="auto">
            <a:xfrm>
              <a:off x="7403812" y="4052455"/>
              <a:ext cx="577850" cy="125413"/>
            </a:xfrm>
            <a:custGeom>
              <a:avLst/>
              <a:gdLst>
                <a:gd name="T0" fmla="*/ 4 w 364"/>
                <a:gd name="T1" fmla="*/ 0 h 79"/>
                <a:gd name="T2" fmla="*/ 6 w 364"/>
                <a:gd name="T3" fmla="*/ 1 h 79"/>
                <a:gd name="T4" fmla="*/ 11 w 364"/>
                <a:gd name="T5" fmla="*/ 4 h 79"/>
                <a:gd name="T6" fmla="*/ 49 w 364"/>
                <a:gd name="T7" fmla="*/ 17 h 79"/>
                <a:gd name="T8" fmla="*/ 88 w 364"/>
                <a:gd name="T9" fmla="*/ 24 h 79"/>
                <a:gd name="T10" fmla="*/ 127 w 364"/>
                <a:gd name="T11" fmla="*/ 30 h 79"/>
                <a:gd name="T12" fmla="*/ 127 w 364"/>
                <a:gd name="T13" fmla="*/ 31 h 79"/>
                <a:gd name="T14" fmla="*/ 127 w 364"/>
                <a:gd name="T15" fmla="*/ 30 h 79"/>
                <a:gd name="T16" fmla="*/ 184 w 364"/>
                <a:gd name="T17" fmla="*/ 38 h 79"/>
                <a:gd name="T18" fmla="*/ 236 w 364"/>
                <a:gd name="T19" fmla="*/ 49 h 79"/>
                <a:gd name="T20" fmla="*/ 287 w 364"/>
                <a:gd name="T21" fmla="*/ 61 h 79"/>
                <a:gd name="T22" fmla="*/ 339 w 364"/>
                <a:gd name="T23" fmla="*/ 70 h 79"/>
                <a:gd name="T24" fmla="*/ 361 w 364"/>
                <a:gd name="T25" fmla="*/ 72 h 79"/>
                <a:gd name="T26" fmla="*/ 362 w 364"/>
                <a:gd name="T27" fmla="*/ 73 h 79"/>
                <a:gd name="T28" fmla="*/ 363 w 364"/>
                <a:gd name="T29" fmla="*/ 74 h 79"/>
                <a:gd name="T30" fmla="*/ 364 w 364"/>
                <a:gd name="T31" fmla="*/ 76 h 79"/>
                <a:gd name="T32" fmla="*/ 363 w 364"/>
                <a:gd name="T33" fmla="*/ 77 h 79"/>
                <a:gd name="T34" fmla="*/ 362 w 364"/>
                <a:gd name="T35" fmla="*/ 78 h 79"/>
                <a:gd name="T36" fmla="*/ 361 w 364"/>
                <a:gd name="T37" fmla="*/ 79 h 79"/>
                <a:gd name="T38" fmla="*/ 316 w 364"/>
                <a:gd name="T39" fmla="*/ 73 h 79"/>
                <a:gd name="T40" fmla="*/ 271 w 364"/>
                <a:gd name="T41" fmla="*/ 63 h 79"/>
                <a:gd name="T42" fmla="*/ 231 w 364"/>
                <a:gd name="T43" fmla="*/ 54 h 79"/>
                <a:gd name="T44" fmla="*/ 192 w 364"/>
                <a:gd name="T45" fmla="*/ 46 h 79"/>
                <a:gd name="T46" fmla="*/ 175 w 364"/>
                <a:gd name="T47" fmla="*/ 43 h 79"/>
                <a:gd name="T48" fmla="*/ 173 w 364"/>
                <a:gd name="T49" fmla="*/ 43 h 79"/>
                <a:gd name="T50" fmla="*/ 171 w 364"/>
                <a:gd name="T51" fmla="*/ 43 h 79"/>
                <a:gd name="T52" fmla="*/ 170 w 364"/>
                <a:gd name="T53" fmla="*/ 43 h 79"/>
                <a:gd name="T54" fmla="*/ 167 w 364"/>
                <a:gd name="T55" fmla="*/ 42 h 79"/>
                <a:gd name="T56" fmla="*/ 160 w 364"/>
                <a:gd name="T57" fmla="*/ 42 h 79"/>
                <a:gd name="T58" fmla="*/ 152 w 364"/>
                <a:gd name="T59" fmla="*/ 41 h 79"/>
                <a:gd name="T60" fmla="*/ 144 w 364"/>
                <a:gd name="T61" fmla="*/ 40 h 79"/>
                <a:gd name="T62" fmla="*/ 140 w 364"/>
                <a:gd name="T63" fmla="*/ 39 h 79"/>
                <a:gd name="T64" fmla="*/ 105 w 364"/>
                <a:gd name="T65" fmla="*/ 34 h 79"/>
                <a:gd name="T66" fmla="*/ 70 w 364"/>
                <a:gd name="T67" fmla="*/ 28 h 79"/>
                <a:gd name="T68" fmla="*/ 35 w 364"/>
                <a:gd name="T69" fmla="*/ 19 h 79"/>
                <a:gd name="T70" fmla="*/ 2 w 364"/>
                <a:gd name="T71" fmla="*/ 7 h 79"/>
                <a:gd name="T72" fmla="*/ 0 w 364"/>
                <a:gd name="T73" fmla="*/ 6 h 79"/>
                <a:gd name="T74" fmla="*/ 0 w 364"/>
                <a:gd name="T75" fmla="*/ 4 h 79"/>
                <a:gd name="T76" fmla="*/ 1 w 364"/>
                <a:gd name="T77" fmla="*/ 2 h 79"/>
                <a:gd name="T78" fmla="*/ 2 w 364"/>
                <a:gd name="T79" fmla="*/ 1 h 79"/>
                <a:gd name="T80" fmla="*/ 4 w 364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4" h="79">
                  <a:moveTo>
                    <a:pt x="4" y="0"/>
                  </a:moveTo>
                  <a:lnTo>
                    <a:pt x="6" y="1"/>
                  </a:lnTo>
                  <a:lnTo>
                    <a:pt x="11" y="4"/>
                  </a:lnTo>
                  <a:lnTo>
                    <a:pt x="49" y="17"/>
                  </a:lnTo>
                  <a:lnTo>
                    <a:pt x="88" y="24"/>
                  </a:lnTo>
                  <a:lnTo>
                    <a:pt x="127" y="30"/>
                  </a:lnTo>
                  <a:lnTo>
                    <a:pt x="127" y="31"/>
                  </a:lnTo>
                  <a:lnTo>
                    <a:pt x="127" y="30"/>
                  </a:lnTo>
                  <a:lnTo>
                    <a:pt x="184" y="38"/>
                  </a:lnTo>
                  <a:lnTo>
                    <a:pt x="236" y="49"/>
                  </a:lnTo>
                  <a:lnTo>
                    <a:pt x="287" y="61"/>
                  </a:lnTo>
                  <a:lnTo>
                    <a:pt x="339" y="70"/>
                  </a:lnTo>
                  <a:lnTo>
                    <a:pt x="361" y="72"/>
                  </a:lnTo>
                  <a:lnTo>
                    <a:pt x="362" y="73"/>
                  </a:lnTo>
                  <a:lnTo>
                    <a:pt x="363" y="74"/>
                  </a:lnTo>
                  <a:lnTo>
                    <a:pt x="364" y="76"/>
                  </a:lnTo>
                  <a:lnTo>
                    <a:pt x="363" y="77"/>
                  </a:lnTo>
                  <a:lnTo>
                    <a:pt x="362" y="78"/>
                  </a:lnTo>
                  <a:lnTo>
                    <a:pt x="361" y="79"/>
                  </a:lnTo>
                  <a:lnTo>
                    <a:pt x="316" y="73"/>
                  </a:lnTo>
                  <a:lnTo>
                    <a:pt x="271" y="63"/>
                  </a:lnTo>
                  <a:lnTo>
                    <a:pt x="231" y="54"/>
                  </a:lnTo>
                  <a:lnTo>
                    <a:pt x="192" y="46"/>
                  </a:lnTo>
                  <a:lnTo>
                    <a:pt x="175" y="43"/>
                  </a:lnTo>
                  <a:lnTo>
                    <a:pt x="173" y="43"/>
                  </a:lnTo>
                  <a:lnTo>
                    <a:pt x="171" y="43"/>
                  </a:lnTo>
                  <a:lnTo>
                    <a:pt x="170" y="43"/>
                  </a:lnTo>
                  <a:lnTo>
                    <a:pt x="167" y="42"/>
                  </a:lnTo>
                  <a:lnTo>
                    <a:pt x="160" y="42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40" y="39"/>
                  </a:lnTo>
                  <a:lnTo>
                    <a:pt x="105" y="34"/>
                  </a:lnTo>
                  <a:lnTo>
                    <a:pt x="70" y="28"/>
                  </a:lnTo>
                  <a:lnTo>
                    <a:pt x="35" y="1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23"/>
            <p:cNvSpPr>
              <a:spLocks/>
            </p:cNvSpPr>
            <p:nvPr/>
          </p:nvSpPr>
          <p:spPr bwMode="auto">
            <a:xfrm>
              <a:off x="7410162" y="4101667"/>
              <a:ext cx="528638" cy="184150"/>
            </a:xfrm>
            <a:custGeom>
              <a:avLst/>
              <a:gdLst>
                <a:gd name="T0" fmla="*/ 3 w 333"/>
                <a:gd name="T1" fmla="*/ 0 h 116"/>
                <a:gd name="T2" fmla="*/ 3 w 333"/>
                <a:gd name="T3" fmla="*/ 0 h 116"/>
                <a:gd name="T4" fmla="*/ 56 w 333"/>
                <a:gd name="T5" fmla="*/ 13 h 116"/>
                <a:gd name="T6" fmla="*/ 130 w 333"/>
                <a:gd name="T7" fmla="*/ 35 h 116"/>
                <a:gd name="T8" fmla="*/ 204 w 333"/>
                <a:gd name="T9" fmla="*/ 62 h 116"/>
                <a:gd name="T10" fmla="*/ 239 w 333"/>
                <a:gd name="T11" fmla="*/ 77 h 116"/>
                <a:gd name="T12" fmla="*/ 242 w 333"/>
                <a:gd name="T13" fmla="*/ 78 h 116"/>
                <a:gd name="T14" fmla="*/ 245 w 333"/>
                <a:gd name="T15" fmla="*/ 79 h 116"/>
                <a:gd name="T16" fmla="*/ 248 w 333"/>
                <a:gd name="T17" fmla="*/ 80 h 116"/>
                <a:gd name="T18" fmla="*/ 251 w 333"/>
                <a:gd name="T19" fmla="*/ 81 h 116"/>
                <a:gd name="T20" fmla="*/ 254 w 333"/>
                <a:gd name="T21" fmla="*/ 83 h 116"/>
                <a:gd name="T22" fmla="*/ 256 w 333"/>
                <a:gd name="T23" fmla="*/ 84 h 116"/>
                <a:gd name="T24" fmla="*/ 258 w 333"/>
                <a:gd name="T25" fmla="*/ 85 h 116"/>
                <a:gd name="T26" fmla="*/ 293 w 333"/>
                <a:gd name="T27" fmla="*/ 98 h 116"/>
                <a:gd name="T28" fmla="*/ 331 w 333"/>
                <a:gd name="T29" fmla="*/ 109 h 116"/>
                <a:gd name="T30" fmla="*/ 332 w 333"/>
                <a:gd name="T31" fmla="*/ 110 h 116"/>
                <a:gd name="T32" fmla="*/ 333 w 333"/>
                <a:gd name="T33" fmla="*/ 111 h 116"/>
                <a:gd name="T34" fmla="*/ 333 w 333"/>
                <a:gd name="T35" fmla="*/ 112 h 116"/>
                <a:gd name="T36" fmla="*/ 332 w 333"/>
                <a:gd name="T37" fmla="*/ 114 h 116"/>
                <a:gd name="T38" fmla="*/ 331 w 333"/>
                <a:gd name="T39" fmla="*/ 116 h 116"/>
                <a:gd name="T40" fmla="*/ 328 w 333"/>
                <a:gd name="T41" fmla="*/ 116 h 116"/>
                <a:gd name="T42" fmla="*/ 289 w 333"/>
                <a:gd name="T43" fmla="*/ 103 h 116"/>
                <a:gd name="T44" fmla="*/ 249 w 333"/>
                <a:gd name="T45" fmla="*/ 88 h 116"/>
                <a:gd name="T46" fmla="*/ 249 w 333"/>
                <a:gd name="T47" fmla="*/ 88 h 116"/>
                <a:gd name="T48" fmla="*/ 222 w 333"/>
                <a:gd name="T49" fmla="*/ 76 h 116"/>
                <a:gd name="T50" fmla="*/ 151 w 333"/>
                <a:gd name="T51" fmla="*/ 50 h 116"/>
                <a:gd name="T52" fmla="*/ 78 w 333"/>
                <a:gd name="T53" fmla="*/ 26 h 116"/>
                <a:gd name="T54" fmla="*/ 2 w 333"/>
                <a:gd name="T55" fmla="*/ 7 h 116"/>
                <a:gd name="T56" fmla="*/ 0 w 333"/>
                <a:gd name="T57" fmla="*/ 6 h 116"/>
                <a:gd name="T58" fmla="*/ 0 w 333"/>
                <a:gd name="T59" fmla="*/ 4 h 116"/>
                <a:gd name="T60" fmla="*/ 0 w 333"/>
                <a:gd name="T61" fmla="*/ 2 h 116"/>
                <a:gd name="T62" fmla="*/ 0 w 333"/>
                <a:gd name="T63" fmla="*/ 1 h 116"/>
                <a:gd name="T64" fmla="*/ 1 w 333"/>
                <a:gd name="T65" fmla="*/ 0 h 116"/>
                <a:gd name="T66" fmla="*/ 3 w 333"/>
                <a:gd name="T6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3" h="116">
                  <a:moveTo>
                    <a:pt x="3" y="0"/>
                  </a:moveTo>
                  <a:lnTo>
                    <a:pt x="3" y="0"/>
                  </a:lnTo>
                  <a:lnTo>
                    <a:pt x="56" y="13"/>
                  </a:lnTo>
                  <a:lnTo>
                    <a:pt x="130" y="35"/>
                  </a:lnTo>
                  <a:lnTo>
                    <a:pt x="204" y="62"/>
                  </a:lnTo>
                  <a:lnTo>
                    <a:pt x="239" y="77"/>
                  </a:lnTo>
                  <a:lnTo>
                    <a:pt x="242" y="78"/>
                  </a:lnTo>
                  <a:lnTo>
                    <a:pt x="245" y="79"/>
                  </a:lnTo>
                  <a:lnTo>
                    <a:pt x="248" y="80"/>
                  </a:lnTo>
                  <a:lnTo>
                    <a:pt x="251" y="81"/>
                  </a:lnTo>
                  <a:lnTo>
                    <a:pt x="254" y="83"/>
                  </a:lnTo>
                  <a:lnTo>
                    <a:pt x="256" y="84"/>
                  </a:lnTo>
                  <a:lnTo>
                    <a:pt x="258" y="85"/>
                  </a:lnTo>
                  <a:lnTo>
                    <a:pt x="293" y="98"/>
                  </a:lnTo>
                  <a:lnTo>
                    <a:pt x="331" y="109"/>
                  </a:lnTo>
                  <a:lnTo>
                    <a:pt x="332" y="110"/>
                  </a:lnTo>
                  <a:lnTo>
                    <a:pt x="333" y="111"/>
                  </a:lnTo>
                  <a:lnTo>
                    <a:pt x="333" y="112"/>
                  </a:lnTo>
                  <a:lnTo>
                    <a:pt x="332" y="114"/>
                  </a:lnTo>
                  <a:lnTo>
                    <a:pt x="331" y="116"/>
                  </a:lnTo>
                  <a:lnTo>
                    <a:pt x="328" y="116"/>
                  </a:lnTo>
                  <a:lnTo>
                    <a:pt x="289" y="103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22" y="76"/>
                  </a:lnTo>
                  <a:lnTo>
                    <a:pt x="151" y="50"/>
                  </a:lnTo>
                  <a:lnTo>
                    <a:pt x="78" y="2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424"/>
            <p:cNvSpPr>
              <a:spLocks/>
            </p:cNvSpPr>
            <p:nvPr/>
          </p:nvSpPr>
          <p:spPr bwMode="auto">
            <a:xfrm>
              <a:off x="7430799" y="4027055"/>
              <a:ext cx="455613" cy="352425"/>
            </a:xfrm>
            <a:custGeom>
              <a:avLst/>
              <a:gdLst>
                <a:gd name="T0" fmla="*/ 3 w 287"/>
                <a:gd name="T1" fmla="*/ 0 h 222"/>
                <a:gd name="T2" fmla="*/ 5 w 287"/>
                <a:gd name="T3" fmla="*/ 0 h 222"/>
                <a:gd name="T4" fmla="*/ 42 w 287"/>
                <a:gd name="T5" fmla="*/ 24 h 222"/>
                <a:gd name="T6" fmla="*/ 77 w 287"/>
                <a:gd name="T7" fmla="*/ 50 h 222"/>
                <a:gd name="T8" fmla="*/ 111 w 287"/>
                <a:gd name="T9" fmla="*/ 78 h 222"/>
                <a:gd name="T10" fmla="*/ 166 w 287"/>
                <a:gd name="T11" fmla="*/ 125 h 222"/>
                <a:gd name="T12" fmla="*/ 223 w 287"/>
                <a:gd name="T13" fmla="*/ 171 h 222"/>
                <a:gd name="T14" fmla="*/ 223 w 287"/>
                <a:gd name="T15" fmla="*/ 171 h 222"/>
                <a:gd name="T16" fmla="*/ 223 w 287"/>
                <a:gd name="T17" fmla="*/ 172 h 222"/>
                <a:gd name="T18" fmla="*/ 254 w 287"/>
                <a:gd name="T19" fmla="*/ 194 h 222"/>
                <a:gd name="T20" fmla="*/ 285 w 287"/>
                <a:gd name="T21" fmla="*/ 215 h 222"/>
                <a:gd name="T22" fmla="*/ 287 w 287"/>
                <a:gd name="T23" fmla="*/ 216 h 222"/>
                <a:gd name="T24" fmla="*/ 287 w 287"/>
                <a:gd name="T25" fmla="*/ 219 h 222"/>
                <a:gd name="T26" fmla="*/ 286 w 287"/>
                <a:gd name="T27" fmla="*/ 220 h 222"/>
                <a:gd name="T28" fmla="*/ 285 w 287"/>
                <a:gd name="T29" fmla="*/ 221 h 222"/>
                <a:gd name="T30" fmla="*/ 284 w 287"/>
                <a:gd name="T31" fmla="*/ 222 h 222"/>
                <a:gd name="T32" fmla="*/ 281 w 287"/>
                <a:gd name="T33" fmla="*/ 221 h 222"/>
                <a:gd name="T34" fmla="*/ 246 w 287"/>
                <a:gd name="T35" fmla="*/ 198 h 222"/>
                <a:gd name="T36" fmla="*/ 211 w 287"/>
                <a:gd name="T37" fmla="*/ 171 h 222"/>
                <a:gd name="T38" fmla="*/ 178 w 287"/>
                <a:gd name="T39" fmla="*/ 144 h 222"/>
                <a:gd name="T40" fmla="*/ 122 w 287"/>
                <a:gd name="T41" fmla="*/ 97 h 222"/>
                <a:gd name="T42" fmla="*/ 66 w 287"/>
                <a:gd name="T43" fmla="*/ 50 h 222"/>
                <a:gd name="T44" fmla="*/ 66 w 287"/>
                <a:gd name="T45" fmla="*/ 50 h 222"/>
                <a:gd name="T46" fmla="*/ 66 w 287"/>
                <a:gd name="T47" fmla="*/ 50 h 222"/>
                <a:gd name="T48" fmla="*/ 34 w 287"/>
                <a:gd name="T49" fmla="*/ 27 h 222"/>
                <a:gd name="T50" fmla="*/ 2 w 287"/>
                <a:gd name="T51" fmla="*/ 6 h 222"/>
                <a:gd name="T52" fmla="*/ 1 w 287"/>
                <a:gd name="T53" fmla="*/ 4 h 222"/>
                <a:gd name="T54" fmla="*/ 0 w 287"/>
                <a:gd name="T55" fmla="*/ 3 h 222"/>
                <a:gd name="T56" fmla="*/ 1 w 287"/>
                <a:gd name="T57" fmla="*/ 1 h 222"/>
                <a:gd name="T58" fmla="*/ 2 w 287"/>
                <a:gd name="T59" fmla="*/ 0 h 222"/>
                <a:gd name="T60" fmla="*/ 3 w 287"/>
                <a:gd name="T6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7" h="222">
                  <a:moveTo>
                    <a:pt x="3" y="0"/>
                  </a:moveTo>
                  <a:lnTo>
                    <a:pt x="5" y="0"/>
                  </a:lnTo>
                  <a:lnTo>
                    <a:pt x="42" y="24"/>
                  </a:lnTo>
                  <a:lnTo>
                    <a:pt x="77" y="50"/>
                  </a:lnTo>
                  <a:lnTo>
                    <a:pt x="111" y="78"/>
                  </a:lnTo>
                  <a:lnTo>
                    <a:pt x="166" y="125"/>
                  </a:lnTo>
                  <a:lnTo>
                    <a:pt x="223" y="171"/>
                  </a:lnTo>
                  <a:lnTo>
                    <a:pt x="223" y="171"/>
                  </a:lnTo>
                  <a:lnTo>
                    <a:pt x="223" y="172"/>
                  </a:lnTo>
                  <a:lnTo>
                    <a:pt x="254" y="194"/>
                  </a:lnTo>
                  <a:lnTo>
                    <a:pt x="285" y="215"/>
                  </a:lnTo>
                  <a:lnTo>
                    <a:pt x="287" y="216"/>
                  </a:lnTo>
                  <a:lnTo>
                    <a:pt x="287" y="219"/>
                  </a:lnTo>
                  <a:lnTo>
                    <a:pt x="286" y="220"/>
                  </a:lnTo>
                  <a:lnTo>
                    <a:pt x="285" y="221"/>
                  </a:lnTo>
                  <a:lnTo>
                    <a:pt x="284" y="222"/>
                  </a:lnTo>
                  <a:lnTo>
                    <a:pt x="281" y="221"/>
                  </a:lnTo>
                  <a:lnTo>
                    <a:pt x="246" y="198"/>
                  </a:lnTo>
                  <a:lnTo>
                    <a:pt x="211" y="171"/>
                  </a:lnTo>
                  <a:lnTo>
                    <a:pt x="178" y="144"/>
                  </a:lnTo>
                  <a:lnTo>
                    <a:pt x="122" y="97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34" y="27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425"/>
            <p:cNvSpPr>
              <a:spLocks/>
            </p:cNvSpPr>
            <p:nvPr/>
          </p:nvSpPr>
          <p:spPr bwMode="auto">
            <a:xfrm>
              <a:off x="7435562" y="4031817"/>
              <a:ext cx="382588" cy="436563"/>
            </a:xfrm>
            <a:custGeom>
              <a:avLst/>
              <a:gdLst>
                <a:gd name="T0" fmla="*/ 3 w 241"/>
                <a:gd name="T1" fmla="*/ 0 h 275"/>
                <a:gd name="T2" fmla="*/ 4 w 241"/>
                <a:gd name="T3" fmla="*/ 0 h 275"/>
                <a:gd name="T4" fmla="*/ 6 w 241"/>
                <a:gd name="T5" fmla="*/ 1 h 275"/>
                <a:gd name="T6" fmla="*/ 36 w 241"/>
                <a:gd name="T7" fmla="*/ 37 h 275"/>
                <a:gd name="T8" fmla="*/ 147 w 241"/>
                <a:gd name="T9" fmla="*/ 162 h 275"/>
                <a:gd name="T10" fmla="*/ 167 w 241"/>
                <a:gd name="T11" fmla="*/ 183 h 275"/>
                <a:gd name="T12" fmla="*/ 187 w 241"/>
                <a:gd name="T13" fmla="*/ 202 h 275"/>
                <a:gd name="T14" fmla="*/ 208 w 241"/>
                <a:gd name="T15" fmla="*/ 223 h 275"/>
                <a:gd name="T16" fmla="*/ 226 w 241"/>
                <a:gd name="T17" fmla="*/ 246 h 275"/>
                <a:gd name="T18" fmla="*/ 241 w 241"/>
                <a:gd name="T19" fmla="*/ 271 h 275"/>
                <a:gd name="T20" fmla="*/ 241 w 241"/>
                <a:gd name="T21" fmla="*/ 272 h 275"/>
                <a:gd name="T22" fmla="*/ 241 w 241"/>
                <a:gd name="T23" fmla="*/ 274 h 275"/>
                <a:gd name="T24" fmla="*/ 240 w 241"/>
                <a:gd name="T25" fmla="*/ 275 h 275"/>
                <a:gd name="T26" fmla="*/ 238 w 241"/>
                <a:gd name="T27" fmla="*/ 275 h 275"/>
                <a:gd name="T28" fmla="*/ 237 w 241"/>
                <a:gd name="T29" fmla="*/ 275 h 275"/>
                <a:gd name="T30" fmla="*/ 235 w 241"/>
                <a:gd name="T31" fmla="*/ 274 h 275"/>
                <a:gd name="T32" fmla="*/ 219 w 241"/>
                <a:gd name="T33" fmla="*/ 248 h 275"/>
                <a:gd name="T34" fmla="*/ 213 w 241"/>
                <a:gd name="T35" fmla="*/ 242 h 275"/>
                <a:gd name="T36" fmla="*/ 179 w 241"/>
                <a:gd name="T37" fmla="*/ 204 h 275"/>
                <a:gd name="T38" fmla="*/ 145 w 241"/>
                <a:gd name="T39" fmla="*/ 167 h 275"/>
                <a:gd name="T40" fmla="*/ 110 w 241"/>
                <a:gd name="T41" fmla="*/ 131 h 275"/>
                <a:gd name="T42" fmla="*/ 55 w 241"/>
                <a:gd name="T43" fmla="*/ 68 h 275"/>
                <a:gd name="T44" fmla="*/ 1 w 241"/>
                <a:gd name="T45" fmla="*/ 6 h 275"/>
                <a:gd name="T46" fmla="*/ 0 w 241"/>
                <a:gd name="T47" fmla="*/ 4 h 275"/>
                <a:gd name="T48" fmla="*/ 0 w 241"/>
                <a:gd name="T49" fmla="*/ 2 h 275"/>
                <a:gd name="T50" fmla="*/ 1 w 241"/>
                <a:gd name="T51" fmla="*/ 0 h 275"/>
                <a:gd name="T52" fmla="*/ 3 w 241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75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36" y="37"/>
                  </a:lnTo>
                  <a:lnTo>
                    <a:pt x="147" y="162"/>
                  </a:lnTo>
                  <a:lnTo>
                    <a:pt x="167" y="183"/>
                  </a:lnTo>
                  <a:lnTo>
                    <a:pt x="187" y="202"/>
                  </a:lnTo>
                  <a:lnTo>
                    <a:pt x="208" y="223"/>
                  </a:lnTo>
                  <a:lnTo>
                    <a:pt x="226" y="246"/>
                  </a:lnTo>
                  <a:lnTo>
                    <a:pt x="241" y="271"/>
                  </a:lnTo>
                  <a:lnTo>
                    <a:pt x="241" y="272"/>
                  </a:lnTo>
                  <a:lnTo>
                    <a:pt x="241" y="274"/>
                  </a:lnTo>
                  <a:lnTo>
                    <a:pt x="240" y="275"/>
                  </a:lnTo>
                  <a:lnTo>
                    <a:pt x="238" y="275"/>
                  </a:lnTo>
                  <a:lnTo>
                    <a:pt x="237" y="275"/>
                  </a:lnTo>
                  <a:lnTo>
                    <a:pt x="235" y="274"/>
                  </a:lnTo>
                  <a:lnTo>
                    <a:pt x="219" y="248"/>
                  </a:lnTo>
                  <a:lnTo>
                    <a:pt x="213" y="242"/>
                  </a:lnTo>
                  <a:lnTo>
                    <a:pt x="179" y="204"/>
                  </a:lnTo>
                  <a:lnTo>
                    <a:pt x="145" y="167"/>
                  </a:lnTo>
                  <a:lnTo>
                    <a:pt x="110" y="131"/>
                  </a:lnTo>
                  <a:lnTo>
                    <a:pt x="55" y="6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26"/>
            <p:cNvSpPr>
              <a:spLocks/>
            </p:cNvSpPr>
            <p:nvPr/>
          </p:nvSpPr>
          <p:spPr bwMode="auto">
            <a:xfrm>
              <a:off x="7345074" y="4042930"/>
              <a:ext cx="387350" cy="504825"/>
            </a:xfrm>
            <a:custGeom>
              <a:avLst/>
              <a:gdLst>
                <a:gd name="T0" fmla="*/ 3 w 244"/>
                <a:gd name="T1" fmla="*/ 0 h 318"/>
                <a:gd name="T2" fmla="*/ 4 w 244"/>
                <a:gd name="T3" fmla="*/ 1 h 318"/>
                <a:gd name="T4" fmla="*/ 5 w 244"/>
                <a:gd name="T5" fmla="*/ 1 h 318"/>
                <a:gd name="T6" fmla="*/ 52 w 244"/>
                <a:gd name="T7" fmla="*/ 59 h 318"/>
                <a:gd name="T8" fmla="*/ 96 w 244"/>
                <a:gd name="T9" fmla="*/ 118 h 318"/>
                <a:gd name="T10" fmla="*/ 142 w 244"/>
                <a:gd name="T11" fmla="*/ 181 h 318"/>
                <a:gd name="T12" fmla="*/ 188 w 244"/>
                <a:gd name="T13" fmla="*/ 244 h 318"/>
                <a:gd name="T14" fmla="*/ 188 w 244"/>
                <a:gd name="T15" fmla="*/ 244 h 318"/>
                <a:gd name="T16" fmla="*/ 188 w 244"/>
                <a:gd name="T17" fmla="*/ 244 h 318"/>
                <a:gd name="T18" fmla="*/ 215 w 244"/>
                <a:gd name="T19" fmla="*/ 278 h 318"/>
                <a:gd name="T20" fmla="*/ 243 w 244"/>
                <a:gd name="T21" fmla="*/ 311 h 318"/>
                <a:gd name="T22" fmla="*/ 244 w 244"/>
                <a:gd name="T23" fmla="*/ 313 h 318"/>
                <a:gd name="T24" fmla="*/ 244 w 244"/>
                <a:gd name="T25" fmla="*/ 314 h 318"/>
                <a:gd name="T26" fmla="*/ 243 w 244"/>
                <a:gd name="T27" fmla="*/ 316 h 318"/>
                <a:gd name="T28" fmla="*/ 242 w 244"/>
                <a:gd name="T29" fmla="*/ 318 h 318"/>
                <a:gd name="T30" fmla="*/ 240 w 244"/>
                <a:gd name="T31" fmla="*/ 318 h 318"/>
                <a:gd name="T32" fmla="*/ 239 w 244"/>
                <a:gd name="T33" fmla="*/ 316 h 318"/>
                <a:gd name="T34" fmla="*/ 208 w 244"/>
                <a:gd name="T35" fmla="*/ 279 h 318"/>
                <a:gd name="T36" fmla="*/ 177 w 244"/>
                <a:gd name="T37" fmla="*/ 241 h 318"/>
                <a:gd name="T38" fmla="*/ 131 w 244"/>
                <a:gd name="T39" fmla="*/ 178 h 318"/>
                <a:gd name="T40" fmla="*/ 85 w 244"/>
                <a:gd name="T41" fmla="*/ 115 h 318"/>
                <a:gd name="T42" fmla="*/ 61 w 244"/>
                <a:gd name="T43" fmla="*/ 83 h 318"/>
                <a:gd name="T44" fmla="*/ 57 w 244"/>
                <a:gd name="T45" fmla="*/ 79 h 318"/>
                <a:gd name="T46" fmla="*/ 52 w 244"/>
                <a:gd name="T47" fmla="*/ 72 h 318"/>
                <a:gd name="T48" fmla="*/ 46 w 244"/>
                <a:gd name="T49" fmla="*/ 65 h 318"/>
                <a:gd name="T50" fmla="*/ 42 w 244"/>
                <a:gd name="T51" fmla="*/ 57 h 318"/>
                <a:gd name="T52" fmla="*/ 39 w 244"/>
                <a:gd name="T53" fmla="*/ 56 h 318"/>
                <a:gd name="T54" fmla="*/ 38 w 244"/>
                <a:gd name="T55" fmla="*/ 54 h 318"/>
                <a:gd name="T56" fmla="*/ 37 w 244"/>
                <a:gd name="T57" fmla="*/ 51 h 318"/>
                <a:gd name="T58" fmla="*/ 25 w 244"/>
                <a:gd name="T59" fmla="*/ 36 h 318"/>
                <a:gd name="T60" fmla="*/ 0 w 244"/>
                <a:gd name="T61" fmla="*/ 6 h 318"/>
                <a:gd name="T62" fmla="*/ 0 w 244"/>
                <a:gd name="T63" fmla="*/ 4 h 318"/>
                <a:gd name="T64" fmla="*/ 0 w 244"/>
                <a:gd name="T65" fmla="*/ 2 h 318"/>
                <a:gd name="T66" fmla="*/ 1 w 244"/>
                <a:gd name="T67" fmla="*/ 1 h 318"/>
                <a:gd name="T68" fmla="*/ 3 w 244"/>
                <a:gd name="T6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18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2" y="59"/>
                  </a:lnTo>
                  <a:lnTo>
                    <a:pt x="96" y="118"/>
                  </a:lnTo>
                  <a:lnTo>
                    <a:pt x="142" y="181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215" y="278"/>
                  </a:lnTo>
                  <a:lnTo>
                    <a:pt x="243" y="311"/>
                  </a:lnTo>
                  <a:lnTo>
                    <a:pt x="244" y="313"/>
                  </a:lnTo>
                  <a:lnTo>
                    <a:pt x="244" y="314"/>
                  </a:lnTo>
                  <a:lnTo>
                    <a:pt x="243" y="316"/>
                  </a:lnTo>
                  <a:lnTo>
                    <a:pt x="242" y="318"/>
                  </a:lnTo>
                  <a:lnTo>
                    <a:pt x="240" y="318"/>
                  </a:lnTo>
                  <a:lnTo>
                    <a:pt x="239" y="316"/>
                  </a:lnTo>
                  <a:lnTo>
                    <a:pt x="208" y="279"/>
                  </a:lnTo>
                  <a:lnTo>
                    <a:pt x="177" y="241"/>
                  </a:lnTo>
                  <a:lnTo>
                    <a:pt x="131" y="178"/>
                  </a:lnTo>
                  <a:lnTo>
                    <a:pt x="85" y="115"/>
                  </a:lnTo>
                  <a:lnTo>
                    <a:pt x="61" y="83"/>
                  </a:lnTo>
                  <a:lnTo>
                    <a:pt x="57" y="79"/>
                  </a:lnTo>
                  <a:lnTo>
                    <a:pt x="52" y="72"/>
                  </a:lnTo>
                  <a:lnTo>
                    <a:pt x="46" y="65"/>
                  </a:lnTo>
                  <a:lnTo>
                    <a:pt x="42" y="57"/>
                  </a:lnTo>
                  <a:lnTo>
                    <a:pt x="39" y="56"/>
                  </a:lnTo>
                  <a:lnTo>
                    <a:pt x="38" y="54"/>
                  </a:lnTo>
                  <a:lnTo>
                    <a:pt x="37" y="51"/>
                  </a:lnTo>
                  <a:lnTo>
                    <a:pt x="25" y="3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27"/>
            <p:cNvSpPr>
              <a:spLocks/>
            </p:cNvSpPr>
            <p:nvPr/>
          </p:nvSpPr>
          <p:spPr bwMode="auto">
            <a:xfrm>
              <a:off x="7375237" y="4076267"/>
              <a:ext cx="261938" cy="519113"/>
            </a:xfrm>
            <a:custGeom>
              <a:avLst/>
              <a:gdLst>
                <a:gd name="T0" fmla="*/ 3 w 165"/>
                <a:gd name="T1" fmla="*/ 0 h 327"/>
                <a:gd name="T2" fmla="*/ 5 w 165"/>
                <a:gd name="T3" fmla="*/ 0 h 327"/>
                <a:gd name="T4" fmla="*/ 6 w 165"/>
                <a:gd name="T5" fmla="*/ 2 h 327"/>
                <a:gd name="T6" fmla="*/ 30 w 165"/>
                <a:gd name="T7" fmla="*/ 49 h 327"/>
                <a:gd name="T8" fmla="*/ 64 w 165"/>
                <a:gd name="T9" fmla="*/ 118 h 327"/>
                <a:gd name="T10" fmla="*/ 101 w 165"/>
                <a:gd name="T11" fmla="*/ 187 h 327"/>
                <a:gd name="T12" fmla="*/ 124 w 165"/>
                <a:gd name="T13" fmla="*/ 231 h 327"/>
                <a:gd name="T14" fmla="*/ 146 w 165"/>
                <a:gd name="T15" fmla="*/ 276 h 327"/>
                <a:gd name="T16" fmla="*/ 165 w 165"/>
                <a:gd name="T17" fmla="*/ 323 h 327"/>
                <a:gd name="T18" fmla="*/ 165 w 165"/>
                <a:gd name="T19" fmla="*/ 325 h 327"/>
                <a:gd name="T20" fmla="*/ 165 w 165"/>
                <a:gd name="T21" fmla="*/ 326 h 327"/>
                <a:gd name="T22" fmla="*/ 162 w 165"/>
                <a:gd name="T23" fmla="*/ 326 h 327"/>
                <a:gd name="T24" fmla="*/ 161 w 165"/>
                <a:gd name="T25" fmla="*/ 327 h 327"/>
                <a:gd name="T26" fmla="*/ 159 w 165"/>
                <a:gd name="T27" fmla="*/ 326 h 327"/>
                <a:gd name="T28" fmla="*/ 158 w 165"/>
                <a:gd name="T29" fmla="*/ 324 h 327"/>
                <a:gd name="T30" fmla="*/ 146 w 165"/>
                <a:gd name="T31" fmla="*/ 292 h 327"/>
                <a:gd name="T32" fmla="*/ 146 w 165"/>
                <a:gd name="T33" fmla="*/ 292 h 327"/>
                <a:gd name="T34" fmla="*/ 140 w 165"/>
                <a:gd name="T35" fmla="*/ 280 h 327"/>
                <a:gd name="T36" fmla="*/ 118 w 165"/>
                <a:gd name="T37" fmla="*/ 234 h 327"/>
                <a:gd name="T38" fmla="*/ 94 w 165"/>
                <a:gd name="T39" fmla="*/ 190 h 327"/>
                <a:gd name="T40" fmla="*/ 70 w 165"/>
                <a:gd name="T41" fmla="*/ 145 h 327"/>
                <a:gd name="T42" fmla="*/ 47 w 165"/>
                <a:gd name="T43" fmla="*/ 99 h 327"/>
                <a:gd name="T44" fmla="*/ 25 w 165"/>
                <a:gd name="T45" fmla="*/ 51 h 327"/>
                <a:gd name="T46" fmla="*/ 1 w 165"/>
                <a:gd name="T47" fmla="*/ 5 h 327"/>
                <a:gd name="T48" fmla="*/ 0 w 165"/>
                <a:gd name="T49" fmla="*/ 3 h 327"/>
                <a:gd name="T50" fmla="*/ 1 w 165"/>
                <a:gd name="T51" fmla="*/ 1 h 327"/>
                <a:gd name="T52" fmla="*/ 2 w 165"/>
                <a:gd name="T53" fmla="*/ 0 h 327"/>
                <a:gd name="T54" fmla="*/ 3 w 165"/>
                <a:gd name="T5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5" h="327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30" y="49"/>
                  </a:lnTo>
                  <a:lnTo>
                    <a:pt x="64" y="118"/>
                  </a:lnTo>
                  <a:lnTo>
                    <a:pt x="101" y="187"/>
                  </a:lnTo>
                  <a:lnTo>
                    <a:pt x="124" y="231"/>
                  </a:lnTo>
                  <a:lnTo>
                    <a:pt x="146" y="276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6"/>
                  </a:lnTo>
                  <a:lnTo>
                    <a:pt x="162" y="326"/>
                  </a:lnTo>
                  <a:lnTo>
                    <a:pt x="161" y="327"/>
                  </a:lnTo>
                  <a:lnTo>
                    <a:pt x="159" y="326"/>
                  </a:lnTo>
                  <a:lnTo>
                    <a:pt x="158" y="324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0" y="280"/>
                  </a:lnTo>
                  <a:lnTo>
                    <a:pt x="118" y="234"/>
                  </a:lnTo>
                  <a:lnTo>
                    <a:pt x="94" y="190"/>
                  </a:lnTo>
                  <a:lnTo>
                    <a:pt x="70" y="145"/>
                  </a:lnTo>
                  <a:lnTo>
                    <a:pt x="47" y="99"/>
                  </a:lnTo>
                  <a:lnTo>
                    <a:pt x="25" y="51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28"/>
            <p:cNvSpPr>
              <a:spLocks/>
            </p:cNvSpPr>
            <p:nvPr/>
          </p:nvSpPr>
          <p:spPr bwMode="auto">
            <a:xfrm>
              <a:off x="7406987" y="4034992"/>
              <a:ext cx="128588" cy="595313"/>
            </a:xfrm>
            <a:custGeom>
              <a:avLst/>
              <a:gdLst>
                <a:gd name="T0" fmla="*/ 3 w 81"/>
                <a:gd name="T1" fmla="*/ 0 h 375"/>
                <a:gd name="T2" fmla="*/ 5 w 81"/>
                <a:gd name="T3" fmla="*/ 0 h 375"/>
                <a:gd name="T4" fmla="*/ 6 w 81"/>
                <a:gd name="T5" fmla="*/ 1 h 375"/>
                <a:gd name="T6" fmla="*/ 7 w 81"/>
                <a:gd name="T7" fmla="*/ 4 h 375"/>
                <a:gd name="T8" fmla="*/ 13 w 81"/>
                <a:gd name="T9" fmla="*/ 52 h 375"/>
                <a:gd name="T10" fmla="*/ 13 w 81"/>
                <a:gd name="T11" fmla="*/ 52 h 375"/>
                <a:gd name="T12" fmla="*/ 13 w 81"/>
                <a:gd name="T13" fmla="*/ 52 h 375"/>
                <a:gd name="T14" fmla="*/ 14 w 81"/>
                <a:gd name="T15" fmla="*/ 55 h 375"/>
                <a:gd name="T16" fmla="*/ 26 w 81"/>
                <a:gd name="T17" fmla="*/ 136 h 375"/>
                <a:gd name="T18" fmla="*/ 41 w 81"/>
                <a:gd name="T19" fmla="*/ 215 h 375"/>
                <a:gd name="T20" fmla="*/ 60 w 81"/>
                <a:gd name="T21" fmla="*/ 293 h 375"/>
                <a:gd name="T22" fmla="*/ 81 w 81"/>
                <a:gd name="T23" fmla="*/ 371 h 375"/>
                <a:gd name="T24" fmla="*/ 81 w 81"/>
                <a:gd name="T25" fmla="*/ 373 h 375"/>
                <a:gd name="T26" fmla="*/ 80 w 81"/>
                <a:gd name="T27" fmla="*/ 374 h 375"/>
                <a:gd name="T28" fmla="*/ 77 w 81"/>
                <a:gd name="T29" fmla="*/ 375 h 375"/>
                <a:gd name="T30" fmla="*/ 76 w 81"/>
                <a:gd name="T31" fmla="*/ 375 h 375"/>
                <a:gd name="T32" fmla="*/ 74 w 81"/>
                <a:gd name="T33" fmla="*/ 374 h 375"/>
                <a:gd name="T34" fmla="*/ 74 w 81"/>
                <a:gd name="T35" fmla="*/ 373 h 375"/>
                <a:gd name="T36" fmla="*/ 60 w 81"/>
                <a:gd name="T37" fmla="*/ 320 h 375"/>
                <a:gd name="T38" fmla="*/ 40 w 81"/>
                <a:gd name="T39" fmla="*/ 242 h 375"/>
                <a:gd name="T40" fmla="*/ 24 w 81"/>
                <a:gd name="T41" fmla="*/ 163 h 375"/>
                <a:gd name="T42" fmla="*/ 10 w 81"/>
                <a:gd name="T43" fmla="*/ 83 h 375"/>
                <a:gd name="T44" fmla="*/ 0 w 81"/>
                <a:gd name="T45" fmla="*/ 4 h 375"/>
                <a:gd name="T46" fmla="*/ 0 w 81"/>
                <a:gd name="T47" fmla="*/ 1 h 375"/>
                <a:gd name="T48" fmla="*/ 2 w 81"/>
                <a:gd name="T49" fmla="*/ 0 h 375"/>
                <a:gd name="T50" fmla="*/ 3 w 81"/>
                <a:gd name="T5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375"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4" y="55"/>
                  </a:lnTo>
                  <a:lnTo>
                    <a:pt x="26" y="136"/>
                  </a:lnTo>
                  <a:lnTo>
                    <a:pt x="41" y="215"/>
                  </a:lnTo>
                  <a:lnTo>
                    <a:pt x="60" y="293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0" y="374"/>
                  </a:lnTo>
                  <a:lnTo>
                    <a:pt x="77" y="375"/>
                  </a:lnTo>
                  <a:lnTo>
                    <a:pt x="76" y="375"/>
                  </a:lnTo>
                  <a:lnTo>
                    <a:pt x="74" y="374"/>
                  </a:lnTo>
                  <a:lnTo>
                    <a:pt x="74" y="373"/>
                  </a:lnTo>
                  <a:lnTo>
                    <a:pt x="60" y="320"/>
                  </a:lnTo>
                  <a:lnTo>
                    <a:pt x="40" y="242"/>
                  </a:lnTo>
                  <a:lnTo>
                    <a:pt x="24" y="163"/>
                  </a:lnTo>
                  <a:lnTo>
                    <a:pt x="10" y="83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29"/>
            <p:cNvSpPr>
              <a:spLocks/>
            </p:cNvSpPr>
            <p:nvPr/>
          </p:nvSpPr>
          <p:spPr bwMode="auto">
            <a:xfrm>
              <a:off x="7411749" y="4023880"/>
              <a:ext cx="17463" cy="647700"/>
            </a:xfrm>
            <a:custGeom>
              <a:avLst/>
              <a:gdLst>
                <a:gd name="T0" fmla="*/ 7 w 11"/>
                <a:gd name="T1" fmla="*/ 0 h 408"/>
                <a:gd name="T2" fmla="*/ 10 w 11"/>
                <a:gd name="T3" fmla="*/ 1 h 408"/>
                <a:gd name="T4" fmla="*/ 11 w 11"/>
                <a:gd name="T5" fmla="*/ 2 h 408"/>
                <a:gd name="T6" fmla="*/ 11 w 11"/>
                <a:gd name="T7" fmla="*/ 3 h 408"/>
                <a:gd name="T8" fmla="*/ 11 w 11"/>
                <a:gd name="T9" fmla="*/ 74 h 408"/>
                <a:gd name="T10" fmla="*/ 10 w 11"/>
                <a:gd name="T11" fmla="*/ 244 h 408"/>
                <a:gd name="T12" fmla="*/ 7 w 11"/>
                <a:gd name="T13" fmla="*/ 297 h 408"/>
                <a:gd name="T14" fmla="*/ 6 w 11"/>
                <a:gd name="T15" fmla="*/ 350 h 408"/>
                <a:gd name="T16" fmla="*/ 10 w 11"/>
                <a:gd name="T17" fmla="*/ 404 h 408"/>
                <a:gd name="T18" fmla="*/ 8 w 11"/>
                <a:gd name="T19" fmla="*/ 407 h 408"/>
                <a:gd name="T20" fmla="*/ 7 w 11"/>
                <a:gd name="T21" fmla="*/ 408 h 408"/>
                <a:gd name="T22" fmla="*/ 6 w 11"/>
                <a:gd name="T23" fmla="*/ 408 h 408"/>
                <a:gd name="T24" fmla="*/ 4 w 11"/>
                <a:gd name="T25" fmla="*/ 408 h 408"/>
                <a:gd name="T26" fmla="*/ 3 w 11"/>
                <a:gd name="T27" fmla="*/ 407 h 408"/>
                <a:gd name="T28" fmla="*/ 2 w 11"/>
                <a:gd name="T29" fmla="*/ 404 h 408"/>
                <a:gd name="T30" fmla="*/ 0 w 11"/>
                <a:gd name="T31" fmla="*/ 371 h 408"/>
                <a:gd name="T32" fmla="*/ 0 w 11"/>
                <a:gd name="T33" fmla="*/ 337 h 408"/>
                <a:gd name="T34" fmla="*/ 2 w 11"/>
                <a:gd name="T35" fmla="*/ 255 h 408"/>
                <a:gd name="T36" fmla="*/ 4 w 11"/>
                <a:gd name="T37" fmla="*/ 172 h 408"/>
                <a:gd name="T38" fmla="*/ 4 w 11"/>
                <a:gd name="T39" fmla="*/ 3 h 408"/>
                <a:gd name="T40" fmla="*/ 5 w 11"/>
                <a:gd name="T41" fmla="*/ 2 h 408"/>
                <a:gd name="T42" fmla="*/ 6 w 11"/>
                <a:gd name="T43" fmla="*/ 1 h 408"/>
                <a:gd name="T44" fmla="*/ 7 w 11"/>
                <a:gd name="T4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408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74"/>
                  </a:lnTo>
                  <a:lnTo>
                    <a:pt x="10" y="244"/>
                  </a:lnTo>
                  <a:lnTo>
                    <a:pt x="7" y="297"/>
                  </a:lnTo>
                  <a:lnTo>
                    <a:pt x="6" y="350"/>
                  </a:lnTo>
                  <a:lnTo>
                    <a:pt x="10" y="404"/>
                  </a:lnTo>
                  <a:lnTo>
                    <a:pt x="8" y="407"/>
                  </a:lnTo>
                  <a:lnTo>
                    <a:pt x="7" y="408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3" y="407"/>
                  </a:lnTo>
                  <a:lnTo>
                    <a:pt x="2" y="404"/>
                  </a:lnTo>
                  <a:lnTo>
                    <a:pt x="0" y="371"/>
                  </a:lnTo>
                  <a:lnTo>
                    <a:pt x="0" y="337"/>
                  </a:lnTo>
                  <a:lnTo>
                    <a:pt x="2" y="255"/>
                  </a:lnTo>
                  <a:lnTo>
                    <a:pt x="4" y="172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30"/>
            <p:cNvSpPr>
              <a:spLocks/>
            </p:cNvSpPr>
            <p:nvPr/>
          </p:nvSpPr>
          <p:spPr bwMode="auto">
            <a:xfrm>
              <a:off x="7084724" y="4112780"/>
              <a:ext cx="252413" cy="498475"/>
            </a:xfrm>
            <a:custGeom>
              <a:avLst/>
              <a:gdLst>
                <a:gd name="T0" fmla="*/ 156 w 159"/>
                <a:gd name="T1" fmla="*/ 0 h 314"/>
                <a:gd name="T2" fmla="*/ 157 w 159"/>
                <a:gd name="T3" fmla="*/ 0 h 314"/>
                <a:gd name="T4" fmla="*/ 158 w 159"/>
                <a:gd name="T5" fmla="*/ 1 h 314"/>
                <a:gd name="T6" fmla="*/ 159 w 159"/>
                <a:gd name="T7" fmla="*/ 2 h 314"/>
                <a:gd name="T8" fmla="*/ 159 w 159"/>
                <a:gd name="T9" fmla="*/ 4 h 314"/>
                <a:gd name="T10" fmla="*/ 144 w 159"/>
                <a:gd name="T11" fmla="*/ 41 h 314"/>
                <a:gd name="T12" fmla="*/ 123 w 159"/>
                <a:gd name="T13" fmla="*/ 87 h 314"/>
                <a:gd name="T14" fmla="*/ 100 w 159"/>
                <a:gd name="T15" fmla="*/ 131 h 314"/>
                <a:gd name="T16" fmla="*/ 77 w 159"/>
                <a:gd name="T17" fmla="*/ 175 h 314"/>
                <a:gd name="T18" fmla="*/ 53 w 159"/>
                <a:gd name="T19" fmla="*/ 217 h 314"/>
                <a:gd name="T20" fmla="*/ 30 w 159"/>
                <a:gd name="T21" fmla="*/ 261 h 314"/>
                <a:gd name="T22" fmla="*/ 9 w 159"/>
                <a:gd name="T23" fmla="*/ 307 h 314"/>
                <a:gd name="T24" fmla="*/ 9 w 159"/>
                <a:gd name="T25" fmla="*/ 307 h 314"/>
                <a:gd name="T26" fmla="*/ 7 w 159"/>
                <a:gd name="T27" fmla="*/ 312 h 314"/>
                <a:gd name="T28" fmla="*/ 5 w 159"/>
                <a:gd name="T29" fmla="*/ 314 h 314"/>
                <a:gd name="T30" fmla="*/ 4 w 159"/>
                <a:gd name="T31" fmla="*/ 314 h 314"/>
                <a:gd name="T32" fmla="*/ 2 w 159"/>
                <a:gd name="T33" fmla="*/ 314 h 314"/>
                <a:gd name="T34" fmla="*/ 1 w 159"/>
                <a:gd name="T35" fmla="*/ 313 h 314"/>
                <a:gd name="T36" fmla="*/ 0 w 159"/>
                <a:gd name="T37" fmla="*/ 312 h 314"/>
                <a:gd name="T38" fmla="*/ 0 w 159"/>
                <a:gd name="T39" fmla="*/ 311 h 314"/>
                <a:gd name="T40" fmla="*/ 4 w 159"/>
                <a:gd name="T41" fmla="*/ 301 h 314"/>
                <a:gd name="T42" fmla="*/ 25 w 159"/>
                <a:gd name="T43" fmla="*/ 256 h 314"/>
                <a:gd name="T44" fmla="*/ 48 w 159"/>
                <a:gd name="T45" fmla="*/ 212 h 314"/>
                <a:gd name="T46" fmla="*/ 73 w 159"/>
                <a:gd name="T47" fmla="*/ 168 h 314"/>
                <a:gd name="T48" fmla="*/ 96 w 159"/>
                <a:gd name="T49" fmla="*/ 125 h 314"/>
                <a:gd name="T50" fmla="*/ 119 w 159"/>
                <a:gd name="T51" fmla="*/ 81 h 314"/>
                <a:gd name="T52" fmla="*/ 140 w 159"/>
                <a:gd name="T53" fmla="*/ 36 h 314"/>
                <a:gd name="T54" fmla="*/ 153 w 159"/>
                <a:gd name="T55" fmla="*/ 2 h 314"/>
                <a:gd name="T56" fmla="*/ 154 w 159"/>
                <a:gd name="T57" fmla="*/ 1 h 314"/>
                <a:gd name="T58" fmla="*/ 155 w 159"/>
                <a:gd name="T59" fmla="*/ 0 h 314"/>
                <a:gd name="T60" fmla="*/ 156 w 159"/>
                <a:gd name="T6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314">
                  <a:moveTo>
                    <a:pt x="156" y="0"/>
                  </a:moveTo>
                  <a:lnTo>
                    <a:pt x="157" y="0"/>
                  </a:lnTo>
                  <a:lnTo>
                    <a:pt x="158" y="1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44" y="41"/>
                  </a:lnTo>
                  <a:lnTo>
                    <a:pt x="123" y="87"/>
                  </a:lnTo>
                  <a:lnTo>
                    <a:pt x="100" y="131"/>
                  </a:lnTo>
                  <a:lnTo>
                    <a:pt x="77" y="175"/>
                  </a:lnTo>
                  <a:lnTo>
                    <a:pt x="53" y="217"/>
                  </a:lnTo>
                  <a:lnTo>
                    <a:pt x="30" y="261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7" y="312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2" y="314"/>
                  </a:lnTo>
                  <a:lnTo>
                    <a:pt x="1" y="313"/>
                  </a:lnTo>
                  <a:lnTo>
                    <a:pt x="0" y="312"/>
                  </a:lnTo>
                  <a:lnTo>
                    <a:pt x="0" y="311"/>
                  </a:lnTo>
                  <a:lnTo>
                    <a:pt x="4" y="301"/>
                  </a:lnTo>
                  <a:lnTo>
                    <a:pt x="25" y="256"/>
                  </a:lnTo>
                  <a:lnTo>
                    <a:pt x="48" y="212"/>
                  </a:lnTo>
                  <a:lnTo>
                    <a:pt x="73" y="168"/>
                  </a:lnTo>
                  <a:lnTo>
                    <a:pt x="96" y="125"/>
                  </a:lnTo>
                  <a:lnTo>
                    <a:pt x="119" y="81"/>
                  </a:lnTo>
                  <a:lnTo>
                    <a:pt x="140" y="36"/>
                  </a:lnTo>
                  <a:lnTo>
                    <a:pt x="153" y="2"/>
                  </a:lnTo>
                  <a:lnTo>
                    <a:pt x="154" y="1"/>
                  </a:lnTo>
                  <a:lnTo>
                    <a:pt x="155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31"/>
            <p:cNvSpPr>
              <a:spLocks noEditPoints="1"/>
            </p:cNvSpPr>
            <p:nvPr/>
          </p:nvSpPr>
          <p:spPr bwMode="auto">
            <a:xfrm>
              <a:off x="5722649" y="2898342"/>
              <a:ext cx="1135063" cy="776288"/>
            </a:xfrm>
            <a:custGeom>
              <a:avLst/>
              <a:gdLst>
                <a:gd name="T0" fmla="*/ 571 w 715"/>
                <a:gd name="T1" fmla="*/ 96 h 489"/>
                <a:gd name="T2" fmla="*/ 571 w 715"/>
                <a:gd name="T3" fmla="*/ 96 h 489"/>
                <a:gd name="T4" fmla="*/ 571 w 715"/>
                <a:gd name="T5" fmla="*/ 96 h 489"/>
                <a:gd name="T6" fmla="*/ 571 w 715"/>
                <a:gd name="T7" fmla="*/ 96 h 489"/>
                <a:gd name="T8" fmla="*/ 712 w 715"/>
                <a:gd name="T9" fmla="*/ 0 h 489"/>
                <a:gd name="T10" fmla="*/ 714 w 715"/>
                <a:gd name="T11" fmla="*/ 1 h 489"/>
                <a:gd name="T12" fmla="*/ 715 w 715"/>
                <a:gd name="T13" fmla="*/ 2 h 489"/>
                <a:gd name="T14" fmla="*/ 715 w 715"/>
                <a:gd name="T15" fmla="*/ 3 h 489"/>
                <a:gd name="T16" fmla="*/ 715 w 715"/>
                <a:gd name="T17" fmla="*/ 6 h 489"/>
                <a:gd name="T18" fmla="*/ 714 w 715"/>
                <a:gd name="T19" fmla="*/ 7 h 489"/>
                <a:gd name="T20" fmla="*/ 678 w 715"/>
                <a:gd name="T21" fmla="*/ 29 h 489"/>
                <a:gd name="T22" fmla="*/ 641 w 715"/>
                <a:gd name="T23" fmla="*/ 50 h 489"/>
                <a:gd name="T24" fmla="*/ 605 w 715"/>
                <a:gd name="T25" fmla="*/ 72 h 489"/>
                <a:gd name="T26" fmla="*/ 571 w 715"/>
                <a:gd name="T27" fmla="*/ 96 h 489"/>
                <a:gd name="T28" fmla="*/ 571 w 715"/>
                <a:gd name="T29" fmla="*/ 96 h 489"/>
                <a:gd name="T30" fmla="*/ 571 w 715"/>
                <a:gd name="T31" fmla="*/ 96 h 489"/>
                <a:gd name="T32" fmla="*/ 571 w 715"/>
                <a:gd name="T33" fmla="*/ 96 h 489"/>
                <a:gd name="T34" fmla="*/ 571 w 715"/>
                <a:gd name="T35" fmla="*/ 96 h 489"/>
                <a:gd name="T36" fmla="*/ 532 w 715"/>
                <a:gd name="T37" fmla="*/ 129 h 489"/>
                <a:gd name="T38" fmla="*/ 496 w 715"/>
                <a:gd name="T39" fmla="*/ 165 h 489"/>
                <a:gd name="T40" fmla="*/ 461 w 715"/>
                <a:gd name="T41" fmla="*/ 203 h 489"/>
                <a:gd name="T42" fmla="*/ 427 w 715"/>
                <a:gd name="T43" fmla="*/ 240 h 489"/>
                <a:gd name="T44" fmla="*/ 393 w 715"/>
                <a:gd name="T45" fmla="*/ 277 h 489"/>
                <a:gd name="T46" fmla="*/ 357 w 715"/>
                <a:gd name="T47" fmla="*/ 313 h 489"/>
                <a:gd name="T48" fmla="*/ 319 w 715"/>
                <a:gd name="T49" fmla="*/ 347 h 489"/>
                <a:gd name="T50" fmla="*/ 279 w 715"/>
                <a:gd name="T51" fmla="*/ 377 h 489"/>
                <a:gd name="T52" fmla="*/ 236 w 715"/>
                <a:gd name="T53" fmla="*/ 404 h 489"/>
                <a:gd name="T54" fmla="*/ 198 w 715"/>
                <a:gd name="T55" fmla="*/ 425 h 489"/>
                <a:gd name="T56" fmla="*/ 158 w 715"/>
                <a:gd name="T57" fmla="*/ 442 h 489"/>
                <a:gd name="T58" fmla="*/ 118 w 715"/>
                <a:gd name="T59" fmla="*/ 457 h 489"/>
                <a:gd name="T60" fmla="*/ 90 w 715"/>
                <a:gd name="T61" fmla="*/ 467 h 489"/>
                <a:gd name="T62" fmla="*/ 62 w 715"/>
                <a:gd name="T63" fmla="*/ 478 h 489"/>
                <a:gd name="T64" fmla="*/ 33 w 715"/>
                <a:gd name="T65" fmla="*/ 485 h 489"/>
                <a:gd name="T66" fmla="*/ 3 w 715"/>
                <a:gd name="T67" fmla="*/ 489 h 489"/>
                <a:gd name="T68" fmla="*/ 2 w 715"/>
                <a:gd name="T69" fmla="*/ 487 h 489"/>
                <a:gd name="T70" fmla="*/ 1 w 715"/>
                <a:gd name="T71" fmla="*/ 486 h 489"/>
                <a:gd name="T72" fmla="*/ 0 w 715"/>
                <a:gd name="T73" fmla="*/ 485 h 489"/>
                <a:gd name="T74" fmla="*/ 1 w 715"/>
                <a:gd name="T75" fmla="*/ 483 h 489"/>
                <a:gd name="T76" fmla="*/ 2 w 715"/>
                <a:gd name="T77" fmla="*/ 482 h 489"/>
                <a:gd name="T78" fmla="*/ 3 w 715"/>
                <a:gd name="T79" fmla="*/ 482 h 489"/>
                <a:gd name="T80" fmla="*/ 12 w 715"/>
                <a:gd name="T81" fmla="*/ 481 h 489"/>
                <a:gd name="T82" fmla="*/ 20 w 715"/>
                <a:gd name="T83" fmla="*/ 481 h 489"/>
                <a:gd name="T84" fmla="*/ 43 w 715"/>
                <a:gd name="T85" fmla="*/ 475 h 489"/>
                <a:gd name="T86" fmla="*/ 66 w 715"/>
                <a:gd name="T87" fmla="*/ 469 h 489"/>
                <a:gd name="T88" fmla="*/ 88 w 715"/>
                <a:gd name="T89" fmla="*/ 460 h 489"/>
                <a:gd name="T90" fmla="*/ 123 w 715"/>
                <a:gd name="T91" fmla="*/ 448 h 489"/>
                <a:gd name="T92" fmla="*/ 158 w 715"/>
                <a:gd name="T93" fmla="*/ 435 h 489"/>
                <a:gd name="T94" fmla="*/ 206 w 715"/>
                <a:gd name="T95" fmla="*/ 413 h 489"/>
                <a:gd name="T96" fmla="*/ 251 w 715"/>
                <a:gd name="T97" fmla="*/ 387 h 489"/>
                <a:gd name="T98" fmla="*/ 294 w 715"/>
                <a:gd name="T99" fmla="*/ 359 h 489"/>
                <a:gd name="T100" fmla="*/ 332 w 715"/>
                <a:gd name="T101" fmla="*/ 326 h 489"/>
                <a:gd name="T102" fmla="*/ 378 w 715"/>
                <a:gd name="T103" fmla="*/ 282 h 489"/>
                <a:gd name="T104" fmla="*/ 422 w 715"/>
                <a:gd name="T105" fmla="*/ 236 h 489"/>
                <a:gd name="T106" fmla="*/ 465 w 715"/>
                <a:gd name="T107" fmla="*/ 188 h 489"/>
                <a:gd name="T108" fmla="*/ 509 w 715"/>
                <a:gd name="T109" fmla="*/ 142 h 489"/>
                <a:gd name="T110" fmla="*/ 539 w 715"/>
                <a:gd name="T111" fmla="*/ 113 h 489"/>
                <a:gd name="T112" fmla="*/ 571 w 715"/>
                <a:gd name="T113" fmla="*/ 87 h 489"/>
                <a:gd name="T114" fmla="*/ 605 w 715"/>
                <a:gd name="T115" fmla="*/ 64 h 489"/>
                <a:gd name="T116" fmla="*/ 658 w 715"/>
                <a:gd name="T117" fmla="*/ 32 h 489"/>
                <a:gd name="T118" fmla="*/ 711 w 715"/>
                <a:gd name="T119" fmla="*/ 1 h 489"/>
                <a:gd name="T120" fmla="*/ 712 w 715"/>
                <a:gd name="T12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5" h="489">
                  <a:moveTo>
                    <a:pt x="571" y="96"/>
                  </a:moveTo>
                  <a:lnTo>
                    <a:pt x="571" y="96"/>
                  </a:lnTo>
                  <a:lnTo>
                    <a:pt x="571" y="96"/>
                  </a:lnTo>
                  <a:lnTo>
                    <a:pt x="571" y="96"/>
                  </a:lnTo>
                  <a:close/>
                  <a:moveTo>
                    <a:pt x="712" y="0"/>
                  </a:moveTo>
                  <a:lnTo>
                    <a:pt x="714" y="1"/>
                  </a:lnTo>
                  <a:lnTo>
                    <a:pt x="715" y="2"/>
                  </a:lnTo>
                  <a:lnTo>
                    <a:pt x="715" y="3"/>
                  </a:lnTo>
                  <a:lnTo>
                    <a:pt x="715" y="6"/>
                  </a:lnTo>
                  <a:lnTo>
                    <a:pt x="714" y="7"/>
                  </a:lnTo>
                  <a:lnTo>
                    <a:pt x="678" y="29"/>
                  </a:lnTo>
                  <a:lnTo>
                    <a:pt x="641" y="50"/>
                  </a:lnTo>
                  <a:lnTo>
                    <a:pt x="605" y="72"/>
                  </a:lnTo>
                  <a:lnTo>
                    <a:pt x="571" y="96"/>
                  </a:lnTo>
                  <a:lnTo>
                    <a:pt x="571" y="96"/>
                  </a:lnTo>
                  <a:lnTo>
                    <a:pt x="571" y="96"/>
                  </a:lnTo>
                  <a:lnTo>
                    <a:pt x="571" y="96"/>
                  </a:lnTo>
                  <a:lnTo>
                    <a:pt x="571" y="96"/>
                  </a:lnTo>
                  <a:lnTo>
                    <a:pt x="532" y="129"/>
                  </a:lnTo>
                  <a:lnTo>
                    <a:pt x="496" y="165"/>
                  </a:lnTo>
                  <a:lnTo>
                    <a:pt x="461" y="203"/>
                  </a:lnTo>
                  <a:lnTo>
                    <a:pt x="427" y="240"/>
                  </a:lnTo>
                  <a:lnTo>
                    <a:pt x="393" y="277"/>
                  </a:lnTo>
                  <a:lnTo>
                    <a:pt x="357" y="313"/>
                  </a:lnTo>
                  <a:lnTo>
                    <a:pt x="319" y="347"/>
                  </a:lnTo>
                  <a:lnTo>
                    <a:pt x="279" y="377"/>
                  </a:lnTo>
                  <a:lnTo>
                    <a:pt x="236" y="404"/>
                  </a:lnTo>
                  <a:lnTo>
                    <a:pt x="198" y="425"/>
                  </a:lnTo>
                  <a:lnTo>
                    <a:pt x="158" y="442"/>
                  </a:lnTo>
                  <a:lnTo>
                    <a:pt x="118" y="457"/>
                  </a:lnTo>
                  <a:lnTo>
                    <a:pt x="90" y="467"/>
                  </a:lnTo>
                  <a:lnTo>
                    <a:pt x="62" y="478"/>
                  </a:lnTo>
                  <a:lnTo>
                    <a:pt x="33" y="485"/>
                  </a:lnTo>
                  <a:lnTo>
                    <a:pt x="3" y="489"/>
                  </a:lnTo>
                  <a:lnTo>
                    <a:pt x="2" y="487"/>
                  </a:lnTo>
                  <a:lnTo>
                    <a:pt x="1" y="486"/>
                  </a:lnTo>
                  <a:lnTo>
                    <a:pt x="0" y="485"/>
                  </a:lnTo>
                  <a:lnTo>
                    <a:pt x="1" y="483"/>
                  </a:lnTo>
                  <a:lnTo>
                    <a:pt x="2" y="482"/>
                  </a:lnTo>
                  <a:lnTo>
                    <a:pt x="3" y="482"/>
                  </a:lnTo>
                  <a:lnTo>
                    <a:pt x="12" y="481"/>
                  </a:lnTo>
                  <a:lnTo>
                    <a:pt x="20" y="481"/>
                  </a:lnTo>
                  <a:lnTo>
                    <a:pt x="43" y="475"/>
                  </a:lnTo>
                  <a:lnTo>
                    <a:pt x="66" y="469"/>
                  </a:lnTo>
                  <a:lnTo>
                    <a:pt x="88" y="460"/>
                  </a:lnTo>
                  <a:lnTo>
                    <a:pt x="123" y="448"/>
                  </a:lnTo>
                  <a:lnTo>
                    <a:pt x="158" y="435"/>
                  </a:lnTo>
                  <a:lnTo>
                    <a:pt x="206" y="413"/>
                  </a:lnTo>
                  <a:lnTo>
                    <a:pt x="251" y="387"/>
                  </a:lnTo>
                  <a:lnTo>
                    <a:pt x="294" y="359"/>
                  </a:lnTo>
                  <a:lnTo>
                    <a:pt x="332" y="326"/>
                  </a:lnTo>
                  <a:lnTo>
                    <a:pt x="378" y="282"/>
                  </a:lnTo>
                  <a:lnTo>
                    <a:pt x="422" y="236"/>
                  </a:lnTo>
                  <a:lnTo>
                    <a:pt x="465" y="188"/>
                  </a:lnTo>
                  <a:lnTo>
                    <a:pt x="509" y="142"/>
                  </a:lnTo>
                  <a:lnTo>
                    <a:pt x="539" y="113"/>
                  </a:lnTo>
                  <a:lnTo>
                    <a:pt x="571" y="87"/>
                  </a:lnTo>
                  <a:lnTo>
                    <a:pt x="605" y="64"/>
                  </a:lnTo>
                  <a:lnTo>
                    <a:pt x="658" y="32"/>
                  </a:lnTo>
                  <a:lnTo>
                    <a:pt x="711" y="1"/>
                  </a:lnTo>
                  <a:lnTo>
                    <a:pt x="712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32"/>
            <p:cNvSpPr>
              <a:spLocks noEditPoints="1"/>
            </p:cNvSpPr>
            <p:nvPr/>
          </p:nvSpPr>
          <p:spPr bwMode="auto">
            <a:xfrm>
              <a:off x="5757574" y="2987242"/>
              <a:ext cx="1143000" cy="989013"/>
            </a:xfrm>
            <a:custGeom>
              <a:avLst/>
              <a:gdLst>
                <a:gd name="T0" fmla="*/ 689 w 720"/>
                <a:gd name="T1" fmla="*/ 39 h 623"/>
                <a:gd name="T2" fmla="*/ 689 w 720"/>
                <a:gd name="T3" fmla="*/ 38 h 623"/>
                <a:gd name="T4" fmla="*/ 690 w 720"/>
                <a:gd name="T5" fmla="*/ 11 h 623"/>
                <a:gd name="T6" fmla="*/ 690 w 720"/>
                <a:gd name="T7" fmla="*/ 11 h 623"/>
                <a:gd name="T8" fmla="*/ 715 w 720"/>
                <a:gd name="T9" fmla="*/ 1 h 623"/>
                <a:gd name="T10" fmla="*/ 720 w 720"/>
                <a:gd name="T11" fmla="*/ 15 h 623"/>
                <a:gd name="T12" fmla="*/ 695 w 720"/>
                <a:gd name="T13" fmla="*/ 42 h 623"/>
                <a:gd name="T14" fmla="*/ 634 w 720"/>
                <a:gd name="T15" fmla="*/ 89 h 623"/>
                <a:gd name="T16" fmla="*/ 566 w 720"/>
                <a:gd name="T17" fmla="*/ 166 h 623"/>
                <a:gd name="T18" fmla="*/ 500 w 720"/>
                <a:gd name="T19" fmla="*/ 268 h 623"/>
                <a:gd name="T20" fmla="*/ 471 w 720"/>
                <a:gd name="T21" fmla="*/ 334 h 623"/>
                <a:gd name="T22" fmla="*/ 427 w 720"/>
                <a:gd name="T23" fmla="*/ 423 h 623"/>
                <a:gd name="T24" fmla="*/ 351 w 720"/>
                <a:gd name="T25" fmla="*/ 503 h 623"/>
                <a:gd name="T26" fmla="*/ 249 w 720"/>
                <a:gd name="T27" fmla="*/ 579 h 623"/>
                <a:gd name="T28" fmla="*/ 173 w 720"/>
                <a:gd name="T29" fmla="*/ 623 h 623"/>
                <a:gd name="T30" fmla="*/ 169 w 720"/>
                <a:gd name="T31" fmla="*/ 620 h 623"/>
                <a:gd name="T32" fmla="*/ 197 w 720"/>
                <a:gd name="T33" fmla="*/ 603 h 623"/>
                <a:gd name="T34" fmla="*/ 282 w 720"/>
                <a:gd name="T35" fmla="*/ 548 h 623"/>
                <a:gd name="T36" fmla="*/ 351 w 720"/>
                <a:gd name="T37" fmla="*/ 494 h 623"/>
                <a:gd name="T38" fmla="*/ 412 w 720"/>
                <a:gd name="T39" fmla="*/ 431 h 623"/>
                <a:gd name="T40" fmla="*/ 412 w 720"/>
                <a:gd name="T41" fmla="*/ 431 h 623"/>
                <a:gd name="T42" fmla="*/ 443 w 720"/>
                <a:gd name="T43" fmla="*/ 380 h 623"/>
                <a:gd name="T44" fmla="*/ 492 w 720"/>
                <a:gd name="T45" fmla="*/ 269 h 623"/>
                <a:gd name="T46" fmla="*/ 569 w 720"/>
                <a:gd name="T47" fmla="*/ 152 h 623"/>
                <a:gd name="T48" fmla="*/ 657 w 720"/>
                <a:gd name="T49" fmla="*/ 62 h 623"/>
                <a:gd name="T50" fmla="*/ 689 w 720"/>
                <a:gd name="T51" fmla="*/ 38 h 623"/>
                <a:gd name="T52" fmla="*/ 711 w 720"/>
                <a:gd name="T53" fmla="*/ 18 h 623"/>
                <a:gd name="T54" fmla="*/ 714 w 720"/>
                <a:gd name="T55" fmla="*/ 10 h 623"/>
                <a:gd name="T56" fmla="*/ 714 w 720"/>
                <a:gd name="T57" fmla="*/ 9 h 623"/>
                <a:gd name="T58" fmla="*/ 703 w 720"/>
                <a:gd name="T59" fmla="*/ 8 h 623"/>
                <a:gd name="T60" fmla="*/ 690 w 720"/>
                <a:gd name="T61" fmla="*/ 11 h 623"/>
                <a:gd name="T62" fmla="*/ 690 w 720"/>
                <a:gd name="T63" fmla="*/ 12 h 623"/>
                <a:gd name="T64" fmla="*/ 593 w 720"/>
                <a:gd name="T65" fmla="*/ 73 h 623"/>
                <a:gd name="T66" fmla="*/ 473 w 720"/>
                <a:gd name="T67" fmla="*/ 182 h 623"/>
                <a:gd name="T68" fmla="*/ 361 w 720"/>
                <a:gd name="T69" fmla="*/ 295 h 623"/>
                <a:gd name="T70" fmla="*/ 233 w 720"/>
                <a:gd name="T71" fmla="*/ 391 h 623"/>
                <a:gd name="T72" fmla="*/ 110 w 720"/>
                <a:gd name="T73" fmla="*/ 452 h 623"/>
                <a:gd name="T74" fmla="*/ 48 w 720"/>
                <a:gd name="T75" fmla="*/ 484 h 623"/>
                <a:gd name="T76" fmla="*/ 1 w 720"/>
                <a:gd name="T77" fmla="*/ 493 h 623"/>
                <a:gd name="T78" fmla="*/ 0 w 720"/>
                <a:gd name="T79" fmla="*/ 488 h 623"/>
                <a:gd name="T80" fmla="*/ 11 w 720"/>
                <a:gd name="T81" fmla="*/ 486 h 623"/>
                <a:gd name="T82" fmla="*/ 49 w 720"/>
                <a:gd name="T83" fmla="*/ 477 h 623"/>
                <a:gd name="T84" fmla="*/ 154 w 720"/>
                <a:gd name="T85" fmla="*/ 425 h 623"/>
                <a:gd name="T86" fmla="*/ 306 w 720"/>
                <a:gd name="T87" fmla="*/ 334 h 623"/>
                <a:gd name="T88" fmla="*/ 351 w 720"/>
                <a:gd name="T89" fmla="*/ 296 h 623"/>
                <a:gd name="T90" fmla="*/ 462 w 720"/>
                <a:gd name="T91" fmla="*/ 183 h 623"/>
                <a:gd name="T92" fmla="*/ 598 w 720"/>
                <a:gd name="T93" fmla="*/ 60 h 623"/>
                <a:gd name="T94" fmla="*/ 690 w 720"/>
                <a:gd name="T95" fmla="*/ 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0" h="623">
                  <a:moveTo>
                    <a:pt x="689" y="39"/>
                  </a:moveTo>
                  <a:lnTo>
                    <a:pt x="689" y="39"/>
                  </a:lnTo>
                  <a:lnTo>
                    <a:pt x="689" y="39"/>
                  </a:lnTo>
                  <a:lnTo>
                    <a:pt x="689" y="39"/>
                  </a:lnTo>
                  <a:close/>
                  <a:moveTo>
                    <a:pt x="689" y="38"/>
                  </a:moveTo>
                  <a:lnTo>
                    <a:pt x="689" y="38"/>
                  </a:lnTo>
                  <a:lnTo>
                    <a:pt x="689" y="39"/>
                  </a:lnTo>
                  <a:lnTo>
                    <a:pt x="689" y="38"/>
                  </a:lnTo>
                  <a:close/>
                  <a:moveTo>
                    <a:pt x="690" y="11"/>
                  </a:moveTo>
                  <a:lnTo>
                    <a:pt x="690" y="12"/>
                  </a:lnTo>
                  <a:lnTo>
                    <a:pt x="690" y="12"/>
                  </a:lnTo>
                  <a:lnTo>
                    <a:pt x="690" y="11"/>
                  </a:lnTo>
                  <a:close/>
                  <a:moveTo>
                    <a:pt x="707" y="0"/>
                  </a:moveTo>
                  <a:lnTo>
                    <a:pt x="712" y="0"/>
                  </a:lnTo>
                  <a:lnTo>
                    <a:pt x="715" y="1"/>
                  </a:lnTo>
                  <a:lnTo>
                    <a:pt x="718" y="4"/>
                  </a:lnTo>
                  <a:lnTo>
                    <a:pt x="720" y="7"/>
                  </a:lnTo>
                  <a:lnTo>
                    <a:pt x="720" y="15"/>
                  </a:lnTo>
                  <a:lnTo>
                    <a:pt x="717" y="21"/>
                  </a:lnTo>
                  <a:lnTo>
                    <a:pt x="712" y="27"/>
                  </a:lnTo>
                  <a:lnTo>
                    <a:pt x="695" y="42"/>
                  </a:lnTo>
                  <a:lnTo>
                    <a:pt x="678" y="55"/>
                  </a:lnTo>
                  <a:lnTo>
                    <a:pt x="659" y="68"/>
                  </a:lnTo>
                  <a:lnTo>
                    <a:pt x="634" y="89"/>
                  </a:lnTo>
                  <a:lnTo>
                    <a:pt x="609" y="115"/>
                  </a:lnTo>
                  <a:lnTo>
                    <a:pt x="587" y="140"/>
                  </a:lnTo>
                  <a:lnTo>
                    <a:pt x="566" y="166"/>
                  </a:lnTo>
                  <a:lnTo>
                    <a:pt x="542" y="198"/>
                  </a:lnTo>
                  <a:lnTo>
                    <a:pt x="520" y="232"/>
                  </a:lnTo>
                  <a:lnTo>
                    <a:pt x="500" y="268"/>
                  </a:lnTo>
                  <a:lnTo>
                    <a:pt x="483" y="304"/>
                  </a:lnTo>
                  <a:lnTo>
                    <a:pt x="483" y="304"/>
                  </a:lnTo>
                  <a:lnTo>
                    <a:pt x="471" y="334"/>
                  </a:lnTo>
                  <a:lnTo>
                    <a:pt x="458" y="364"/>
                  </a:lnTo>
                  <a:lnTo>
                    <a:pt x="443" y="394"/>
                  </a:lnTo>
                  <a:lnTo>
                    <a:pt x="427" y="423"/>
                  </a:lnTo>
                  <a:lnTo>
                    <a:pt x="406" y="449"/>
                  </a:lnTo>
                  <a:lnTo>
                    <a:pt x="383" y="474"/>
                  </a:lnTo>
                  <a:lnTo>
                    <a:pt x="351" y="503"/>
                  </a:lnTo>
                  <a:lnTo>
                    <a:pt x="318" y="529"/>
                  </a:lnTo>
                  <a:lnTo>
                    <a:pt x="283" y="555"/>
                  </a:lnTo>
                  <a:lnTo>
                    <a:pt x="249" y="579"/>
                  </a:lnTo>
                  <a:lnTo>
                    <a:pt x="212" y="602"/>
                  </a:lnTo>
                  <a:lnTo>
                    <a:pt x="175" y="623"/>
                  </a:lnTo>
                  <a:lnTo>
                    <a:pt x="173" y="623"/>
                  </a:lnTo>
                  <a:lnTo>
                    <a:pt x="172" y="622"/>
                  </a:lnTo>
                  <a:lnTo>
                    <a:pt x="170" y="621"/>
                  </a:lnTo>
                  <a:lnTo>
                    <a:pt x="169" y="620"/>
                  </a:lnTo>
                  <a:lnTo>
                    <a:pt x="170" y="617"/>
                  </a:lnTo>
                  <a:lnTo>
                    <a:pt x="172" y="616"/>
                  </a:lnTo>
                  <a:lnTo>
                    <a:pt x="197" y="603"/>
                  </a:lnTo>
                  <a:lnTo>
                    <a:pt x="221" y="588"/>
                  </a:lnTo>
                  <a:lnTo>
                    <a:pt x="245" y="572"/>
                  </a:lnTo>
                  <a:lnTo>
                    <a:pt x="282" y="548"/>
                  </a:lnTo>
                  <a:lnTo>
                    <a:pt x="317" y="522"/>
                  </a:lnTo>
                  <a:lnTo>
                    <a:pt x="317" y="522"/>
                  </a:lnTo>
                  <a:lnTo>
                    <a:pt x="351" y="494"/>
                  </a:lnTo>
                  <a:lnTo>
                    <a:pt x="383" y="464"/>
                  </a:lnTo>
                  <a:lnTo>
                    <a:pt x="412" y="431"/>
                  </a:lnTo>
                  <a:lnTo>
                    <a:pt x="412" y="431"/>
                  </a:lnTo>
                  <a:lnTo>
                    <a:pt x="412" y="431"/>
                  </a:lnTo>
                  <a:lnTo>
                    <a:pt x="412" y="431"/>
                  </a:lnTo>
                  <a:lnTo>
                    <a:pt x="412" y="431"/>
                  </a:lnTo>
                  <a:lnTo>
                    <a:pt x="412" y="431"/>
                  </a:lnTo>
                  <a:lnTo>
                    <a:pt x="429" y="406"/>
                  </a:lnTo>
                  <a:lnTo>
                    <a:pt x="443" y="380"/>
                  </a:lnTo>
                  <a:lnTo>
                    <a:pt x="455" y="352"/>
                  </a:lnTo>
                  <a:lnTo>
                    <a:pt x="473" y="310"/>
                  </a:lnTo>
                  <a:lnTo>
                    <a:pt x="492" y="269"/>
                  </a:lnTo>
                  <a:lnTo>
                    <a:pt x="516" y="227"/>
                  </a:lnTo>
                  <a:lnTo>
                    <a:pt x="543" y="187"/>
                  </a:lnTo>
                  <a:lnTo>
                    <a:pt x="569" y="152"/>
                  </a:lnTo>
                  <a:lnTo>
                    <a:pt x="597" y="119"/>
                  </a:lnTo>
                  <a:lnTo>
                    <a:pt x="627" y="87"/>
                  </a:lnTo>
                  <a:lnTo>
                    <a:pt x="657" y="62"/>
                  </a:lnTo>
                  <a:lnTo>
                    <a:pt x="689" y="39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701" y="29"/>
                  </a:lnTo>
                  <a:lnTo>
                    <a:pt x="711" y="18"/>
                  </a:lnTo>
                  <a:lnTo>
                    <a:pt x="714" y="13"/>
                  </a:lnTo>
                  <a:lnTo>
                    <a:pt x="714" y="11"/>
                  </a:lnTo>
                  <a:lnTo>
                    <a:pt x="714" y="10"/>
                  </a:lnTo>
                  <a:lnTo>
                    <a:pt x="714" y="10"/>
                  </a:lnTo>
                  <a:lnTo>
                    <a:pt x="714" y="10"/>
                  </a:lnTo>
                  <a:lnTo>
                    <a:pt x="714" y="9"/>
                  </a:lnTo>
                  <a:lnTo>
                    <a:pt x="712" y="8"/>
                  </a:lnTo>
                  <a:lnTo>
                    <a:pt x="709" y="8"/>
                  </a:lnTo>
                  <a:lnTo>
                    <a:pt x="703" y="8"/>
                  </a:lnTo>
                  <a:lnTo>
                    <a:pt x="696" y="9"/>
                  </a:lnTo>
                  <a:lnTo>
                    <a:pt x="690" y="11"/>
                  </a:lnTo>
                  <a:lnTo>
                    <a:pt x="690" y="11"/>
                  </a:lnTo>
                  <a:lnTo>
                    <a:pt x="690" y="12"/>
                  </a:lnTo>
                  <a:lnTo>
                    <a:pt x="690" y="12"/>
                  </a:lnTo>
                  <a:lnTo>
                    <a:pt x="690" y="12"/>
                  </a:lnTo>
                  <a:lnTo>
                    <a:pt x="656" y="29"/>
                  </a:lnTo>
                  <a:lnTo>
                    <a:pt x="623" y="50"/>
                  </a:lnTo>
                  <a:lnTo>
                    <a:pt x="593" y="73"/>
                  </a:lnTo>
                  <a:lnTo>
                    <a:pt x="551" y="107"/>
                  </a:lnTo>
                  <a:lnTo>
                    <a:pt x="511" y="143"/>
                  </a:lnTo>
                  <a:lnTo>
                    <a:pt x="473" y="182"/>
                  </a:lnTo>
                  <a:lnTo>
                    <a:pt x="436" y="220"/>
                  </a:lnTo>
                  <a:lnTo>
                    <a:pt x="399" y="259"/>
                  </a:lnTo>
                  <a:lnTo>
                    <a:pt x="361" y="295"/>
                  </a:lnTo>
                  <a:lnTo>
                    <a:pt x="320" y="330"/>
                  </a:lnTo>
                  <a:lnTo>
                    <a:pt x="278" y="362"/>
                  </a:lnTo>
                  <a:lnTo>
                    <a:pt x="233" y="391"/>
                  </a:lnTo>
                  <a:lnTo>
                    <a:pt x="194" y="413"/>
                  </a:lnTo>
                  <a:lnTo>
                    <a:pt x="152" y="433"/>
                  </a:lnTo>
                  <a:lnTo>
                    <a:pt x="110" y="452"/>
                  </a:lnTo>
                  <a:lnTo>
                    <a:pt x="89" y="463"/>
                  </a:lnTo>
                  <a:lnTo>
                    <a:pt x="69" y="474"/>
                  </a:lnTo>
                  <a:lnTo>
                    <a:pt x="48" y="484"/>
                  </a:lnTo>
                  <a:lnTo>
                    <a:pt x="26" y="491"/>
                  </a:lnTo>
                  <a:lnTo>
                    <a:pt x="3" y="493"/>
                  </a:lnTo>
                  <a:lnTo>
                    <a:pt x="1" y="493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1" y="486"/>
                  </a:lnTo>
                  <a:lnTo>
                    <a:pt x="3" y="486"/>
                  </a:lnTo>
                  <a:lnTo>
                    <a:pt x="11" y="486"/>
                  </a:lnTo>
                  <a:lnTo>
                    <a:pt x="19" y="485"/>
                  </a:lnTo>
                  <a:lnTo>
                    <a:pt x="34" y="482"/>
                  </a:lnTo>
                  <a:lnTo>
                    <a:pt x="49" y="477"/>
                  </a:lnTo>
                  <a:lnTo>
                    <a:pt x="75" y="464"/>
                  </a:lnTo>
                  <a:lnTo>
                    <a:pt x="114" y="444"/>
                  </a:lnTo>
                  <a:lnTo>
                    <a:pt x="154" y="425"/>
                  </a:lnTo>
                  <a:lnTo>
                    <a:pt x="194" y="405"/>
                  </a:lnTo>
                  <a:lnTo>
                    <a:pt x="251" y="372"/>
                  </a:lnTo>
                  <a:lnTo>
                    <a:pt x="306" y="334"/>
                  </a:lnTo>
                  <a:lnTo>
                    <a:pt x="306" y="334"/>
                  </a:lnTo>
                  <a:lnTo>
                    <a:pt x="310" y="330"/>
                  </a:lnTo>
                  <a:lnTo>
                    <a:pt x="351" y="296"/>
                  </a:lnTo>
                  <a:lnTo>
                    <a:pt x="388" y="259"/>
                  </a:lnTo>
                  <a:lnTo>
                    <a:pt x="426" y="221"/>
                  </a:lnTo>
                  <a:lnTo>
                    <a:pt x="462" y="183"/>
                  </a:lnTo>
                  <a:lnTo>
                    <a:pt x="498" y="145"/>
                  </a:lnTo>
                  <a:lnTo>
                    <a:pt x="547" y="100"/>
                  </a:lnTo>
                  <a:lnTo>
                    <a:pt x="598" y="60"/>
                  </a:lnTo>
                  <a:lnTo>
                    <a:pt x="627" y="39"/>
                  </a:lnTo>
                  <a:lnTo>
                    <a:pt x="658" y="20"/>
                  </a:lnTo>
                  <a:lnTo>
                    <a:pt x="690" y="5"/>
                  </a:lnTo>
                  <a:lnTo>
                    <a:pt x="698" y="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33"/>
            <p:cNvSpPr>
              <a:spLocks/>
            </p:cNvSpPr>
            <p:nvPr/>
          </p:nvSpPr>
          <p:spPr bwMode="auto">
            <a:xfrm>
              <a:off x="6083012" y="3128530"/>
              <a:ext cx="873125" cy="904875"/>
            </a:xfrm>
            <a:custGeom>
              <a:avLst/>
              <a:gdLst>
                <a:gd name="T0" fmla="*/ 540 w 550"/>
                <a:gd name="T1" fmla="*/ 1 h 570"/>
                <a:gd name="T2" fmla="*/ 546 w 550"/>
                <a:gd name="T3" fmla="*/ 5 h 570"/>
                <a:gd name="T4" fmla="*/ 550 w 550"/>
                <a:gd name="T5" fmla="*/ 10 h 570"/>
                <a:gd name="T6" fmla="*/ 547 w 550"/>
                <a:gd name="T7" fmla="*/ 12 h 570"/>
                <a:gd name="T8" fmla="*/ 544 w 550"/>
                <a:gd name="T9" fmla="*/ 12 h 570"/>
                <a:gd name="T10" fmla="*/ 542 w 550"/>
                <a:gd name="T11" fmla="*/ 10 h 570"/>
                <a:gd name="T12" fmla="*/ 540 w 550"/>
                <a:gd name="T13" fmla="*/ 8 h 570"/>
                <a:gd name="T14" fmla="*/ 534 w 550"/>
                <a:gd name="T15" fmla="*/ 8 h 570"/>
                <a:gd name="T16" fmla="*/ 528 w 550"/>
                <a:gd name="T17" fmla="*/ 10 h 570"/>
                <a:gd name="T18" fmla="*/ 508 w 550"/>
                <a:gd name="T19" fmla="*/ 22 h 570"/>
                <a:gd name="T20" fmla="*/ 469 w 550"/>
                <a:gd name="T21" fmla="*/ 56 h 570"/>
                <a:gd name="T22" fmla="*/ 413 w 550"/>
                <a:gd name="T23" fmla="*/ 120 h 570"/>
                <a:gd name="T24" fmla="*/ 386 w 550"/>
                <a:gd name="T25" fmla="*/ 159 h 570"/>
                <a:gd name="T26" fmla="*/ 316 w 550"/>
                <a:gd name="T27" fmla="*/ 270 h 570"/>
                <a:gd name="T28" fmla="*/ 243 w 550"/>
                <a:gd name="T29" fmla="*/ 374 h 570"/>
                <a:gd name="T30" fmla="*/ 158 w 550"/>
                <a:gd name="T31" fmla="*/ 467 h 570"/>
                <a:gd name="T32" fmla="*/ 85 w 550"/>
                <a:gd name="T33" fmla="*/ 525 h 570"/>
                <a:gd name="T34" fmla="*/ 3 w 550"/>
                <a:gd name="T35" fmla="*/ 570 h 570"/>
                <a:gd name="T36" fmla="*/ 0 w 550"/>
                <a:gd name="T37" fmla="*/ 570 h 570"/>
                <a:gd name="T38" fmla="*/ 0 w 550"/>
                <a:gd name="T39" fmla="*/ 567 h 570"/>
                <a:gd name="T40" fmla="*/ 2 w 550"/>
                <a:gd name="T41" fmla="*/ 564 h 570"/>
                <a:gd name="T42" fmla="*/ 2 w 550"/>
                <a:gd name="T43" fmla="*/ 564 h 570"/>
                <a:gd name="T44" fmla="*/ 39 w 550"/>
                <a:gd name="T45" fmla="*/ 546 h 570"/>
                <a:gd name="T46" fmla="*/ 108 w 550"/>
                <a:gd name="T47" fmla="*/ 501 h 570"/>
                <a:gd name="T48" fmla="*/ 151 w 550"/>
                <a:gd name="T49" fmla="*/ 465 h 570"/>
                <a:gd name="T50" fmla="*/ 216 w 550"/>
                <a:gd name="T51" fmla="*/ 396 h 570"/>
                <a:gd name="T52" fmla="*/ 246 w 550"/>
                <a:gd name="T53" fmla="*/ 359 h 570"/>
                <a:gd name="T54" fmla="*/ 304 w 550"/>
                <a:gd name="T55" fmla="*/ 275 h 570"/>
                <a:gd name="T56" fmla="*/ 374 w 550"/>
                <a:gd name="T57" fmla="*/ 164 h 570"/>
                <a:gd name="T58" fmla="*/ 434 w 550"/>
                <a:gd name="T59" fmla="*/ 85 h 570"/>
                <a:gd name="T60" fmla="*/ 474 w 550"/>
                <a:gd name="T61" fmla="*/ 43 h 570"/>
                <a:gd name="T62" fmla="*/ 492 w 550"/>
                <a:gd name="T63" fmla="*/ 26 h 570"/>
                <a:gd name="T64" fmla="*/ 514 w 550"/>
                <a:gd name="T65" fmla="*/ 8 h 570"/>
                <a:gd name="T66" fmla="*/ 535 w 550"/>
                <a:gd name="T6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0" h="570">
                  <a:moveTo>
                    <a:pt x="535" y="0"/>
                  </a:moveTo>
                  <a:lnTo>
                    <a:pt x="540" y="1"/>
                  </a:lnTo>
                  <a:lnTo>
                    <a:pt x="543" y="3"/>
                  </a:lnTo>
                  <a:lnTo>
                    <a:pt x="546" y="5"/>
                  </a:lnTo>
                  <a:lnTo>
                    <a:pt x="548" y="8"/>
                  </a:lnTo>
                  <a:lnTo>
                    <a:pt x="550" y="10"/>
                  </a:lnTo>
                  <a:lnTo>
                    <a:pt x="548" y="11"/>
                  </a:lnTo>
                  <a:lnTo>
                    <a:pt x="547" y="12"/>
                  </a:lnTo>
                  <a:lnTo>
                    <a:pt x="546" y="14"/>
                  </a:lnTo>
                  <a:lnTo>
                    <a:pt x="544" y="12"/>
                  </a:lnTo>
                  <a:lnTo>
                    <a:pt x="543" y="11"/>
                  </a:lnTo>
                  <a:lnTo>
                    <a:pt x="542" y="10"/>
                  </a:lnTo>
                  <a:lnTo>
                    <a:pt x="541" y="9"/>
                  </a:lnTo>
                  <a:lnTo>
                    <a:pt x="540" y="8"/>
                  </a:lnTo>
                  <a:lnTo>
                    <a:pt x="537" y="8"/>
                  </a:lnTo>
                  <a:lnTo>
                    <a:pt x="534" y="8"/>
                  </a:lnTo>
                  <a:lnTo>
                    <a:pt x="531" y="9"/>
                  </a:lnTo>
                  <a:lnTo>
                    <a:pt x="528" y="10"/>
                  </a:lnTo>
                  <a:lnTo>
                    <a:pt x="517" y="16"/>
                  </a:lnTo>
                  <a:lnTo>
                    <a:pt x="508" y="22"/>
                  </a:lnTo>
                  <a:lnTo>
                    <a:pt x="500" y="28"/>
                  </a:lnTo>
                  <a:lnTo>
                    <a:pt x="469" y="56"/>
                  </a:lnTo>
                  <a:lnTo>
                    <a:pt x="440" y="87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386" y="159"/>
                  </a:lnTo>
                  <a:lnTo>
                    <a:pt x="350" y="214"/>
                  </a:lnTo>
                  <a:lnTo>
                    <a:pt x="316" y="270"/>
                  </a:lnTo>
                  <a:lnTo>
                    <a:pt x="280" y="325"/>
                  </a:lnTo>
                  <a:lnTo>
                    <a:pt x="243" y="374"/>
                  </a:lnTo>
                  <a:lnTo>
                    <a:pt x="202" y="423"/>
                  </a:lnTo>
                  <a:lnTo>
                    <a:pt x="158" y="467"/>
                  </a:lnTo>
                  <a:lnTo>
                    <a:pt x="123" y="498"/>
                  </a:lnTo>
                  <a:lnTo>
                    <a:pt x="85" y="525"/>
                  </a:lnTo>
                  <a:lnTo>
                    <a:pt x="46" y="550"/>
                  </a:lnTo>
                  <a:lnTo>
                    <a:pt x="3" y="570"/>
                  </a:lnTo>
                  <a:lnTo>
                    <a:pt x="2" y="570"/>
                  </a:lnTo>
                  <a:lnTo>
                    <a:pt x="0" y="570"/>
                  </a:lnTo>
                  <a:lnTo>
                    <a:pt x="0" y="568"/>
                  </a:lnTo>
                  <a:lnTo>
                    <a:pt x="0" y="567"/>
                  </a:lnTo>
                  <a:lnTo>
                    <a:pt x="0" y="56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39" y="546"/>
                  </a:lnTo>
                  <a:lnTo>
                    <a:pt x="74" y="524"/>
                  </a:lnTo>
                  <a:lnTo>
                    <a:pt x="108" y="501"/>
                  </a:lnTo>
                  <a:lnTo>
                    <a:pt x="116" y="494"/>
                  </a:lnTo>
                  <a:lnTo>
                    <a:pt x="151" y="465"/>
                  </a:lnTo>
                  <a:lnTo>
                    <a:pt x="184" y="430"/>
                  </a:lnTo>
                  <a:lnTo>
                    <a:pt x="216" y="396"/>
                  </a:lnTo>
                  <a:lnTo>
                    <a:pt x="246" y="359"/>
                  </a:lnTo>
                  <a:lnTo>
                    <a:pt x="246" y="359"/>
                  </a:lnTo>
                  <a:lnTo>
                    <a:pt x="268" y="329"/>
                  </a:lnTo>
                  <a:lnTo>
                    <a:pt x="304" y="275"/>
                  </a:lnTo>
                  <a:lnTo>
                    <a:pt x="339" y="220"/>
                  </a:lnTo>
                  <a:lnTo>
                    <a:pt x="374" y="164"/>
                  </a:lnTo>
                  <a:lnTo>
                    <a:pt x="402" y="124"/>
                  </a:lnTo>
                  <a:lnTo>
                    <a:pt x="434" y="85"/>
                  </a:lnTo>
                  <a:lnTo>
                    <a:pt x="469" y="49"/>
                  </a:lnTo>
                  <a:lnTo>
                    <a:pt x="474" y="43"/>
                  </a:lnTo>
                  <a:lnTo>
                    <a:pt x="482" y="34"/>
                  </a:lnTo>
                  <a:lnTo>
                    <a:pt x="492" y="26"/>
                  </a:lnTo>
                  <a:lnTo>
                    <a:pt x="502" y="17"/>
                  </a:lnTo>
                  <a:lnTo>
                    <a:pt x="514" y="8"/>
                  </a:lnTo>
                  <a:lnTo>
                    <a:pt x="525" y="3"/>
                  </a:lnTo>
                  <a:lnTo>
                    <a:pt x="535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34"/>
            <p:cNvSpPr>
              <a:spLocks noEditPoints="1"/>
            </p:cNvSpPr>
            <p:nvPr/>
          </p:nvSpPr>
          <p:spPr bwMode="auto">
            <a:xfrm>
              <a:off x="5136862" y="2425267"/>
              <a:ext cx="655638" cy="295275"/>
            </a:xfrm>
            <a:custGeom>
              <a:avLst/>
              <a:gdLst>
                <a:gd name="T0" fmla="*/ 11 w 413"/>
                <a:gd name="T1" fmla="*/ 69 h 186"/>
                <a:gd name="T2" fmla="*/ 140 w 413"/>
                <a:gd name="T3" fmla="*/ 14 h 186"/>
                <a:gd name="T4" fmla="*/ 115 w 413"/>
                <a:gd name="T5" fmla="*/ 8 h 186"/>
                <a:gd name="T6" fmla="*/ 60 w 413"/>
                <a:gd name="T7" fmla="*/ 14 h 186"/>
                <a:gd name="T8" fmla="*/ 39 w 413"/>
                <a:gd name="T9" fmla="*/ 29 h 186"/>
                <a:gd name="T10" fmla="*/ 20 w 413"/>
                <a:gd name="T11" fmla="*/ 53 h 186"/>
                <a:gd name="T12" fmla="*/ 11 w 413"/>
                <a:gd name="T13" fmla="*/ 69 h 186"/>
                <a:gd name="T14" fmla="*/ 11 w 413"/>
                <a:gd name="T15" fmla="*/ 69 h 186"/>
                <a:gd name="T16" fmla="*/ 7 w 413"/>
                <a:gd name="T17" fmla="*/ 88 h 186"/>
                <a:gd name="T18" fmla="*/ 9 w 413"/>
                <a:gd name="T19" fmla="*/ 97 h 186"/>
                <a:gd name="T20" fmla="*/ 13 w 413"/>
                <a:gd name="T21" fmla="*/ 99 h 186"/>
                <a:gd name="T22" fmla="*/ 70 w 413"/>
                <a:gd name="T23" fmla="*/ 105 h 186"/>
                <a:gd name="T24" fmla="*/ 151 w 413"/>
                <a:gd name="T25" fmla="*/ 143 h 186"/>
                <a:gd name="T26" fmla="*/ 201 w 413"/>
                <a:gd name="T27" fmla="*/ 175 h 186"/>
                <a:gd name="T28" fmla="*/ 226 w 413"/>
                <a:gd name="T29" fmla="*/ 179 h 186"/>
                <a:gd name="T30" fmla="*/ 259 w 413"/>
                <a:gd name="T31" fmla="*/ 173 h 186"/>
                <a:gd name="T32" fmla="*/ 311 w 413"/>
                <a:gd name="T33" fmla="*/ 145 h 186"/>
                <a:gd name="T34" fmla="*/ 380 w 413"/>
                <a:gd name="T35" fmla="*/ 125 h 186"/>
                <a:gd name="T36" fmla="*/ 402 w 413"/>
                <a:gd name="T37" fmla="*/ 109 h 186"/>
                <a:gd name="T38" fmla="*/ 395 w 413"/>
                <a:gd name="T39" fmla="*/ 78 h 186"/>
                <a:gd name="T40" fmla="*/ 384 w 413"/>
                <a:gd name="T41" fmla="*/ 62 h 186"/>
                <a:gd name="T42" fmla="*/ 372 w 413"/>
                <a:gd name="T43" fmla="*/ 53 h 186"/>
                <a:gd name="T44" fmla="*/ 326 w 413"/>
                <a:gd name="T45" fmla="*/ 47 h 186"/>
                <a:gd name="T46" fmla="*/ 244 w 413"/>
                <a:gd name="T47" fmla="*/ 50 h 186"/>
                <a:gd name="T48" fmla="*/ 165 w 413"/>
                <a:gd name="T49" fmla="*/ 25 h 186"/>
                <a:gd name="T50" fmla="*/ 140 w 413"/>
                <a:gd name="T51" fmla="*/ 14 h 186"/>
                <a:gd name="T52" fmla="*/ 127 w 413"/>
                <a:gd name="T53" fmla="*/ 11 h 186"/>
                <a:gd name="T54" fmla="*/ 109 w 413"/>
                <a:gd name="T55" fmla="*/ 1 h 186"/>
                <a:gd name="T56" fmla="*/ 172 w 413"/>
                <a:gd name="T57" fmla="*/ 21 h 186"/>
                <a:gd name="T58" fmla="*/ 244 w 413"/>
                <a:gd name="T59" fmla="*/ 43 h 186"/>
                <a:gd name="T60" fmla="*/ 324 w 413"/>
                <a:gd name="T61" fmla="*/ 41 h 186"/>
                <a:gd name="T62" fmla="*/ 372 w 413"/>
                <a:gd name="T63" fmla="*/ 46 h 186"/>
                <a:gd name="T64" fmla="*/ 402 w 413"/>
                <a:gd name="T65" fmla="*/ 77 h 186"/>
                <a:gd name="T66" fmla="*/ 411 w 413"/>
                <a:gd name="T67" fmla="*/ 116 h 186"/>
                <a:gd name="T68" fmla="*/ 413 w 413"/>
                <a:gd name="T69" fmla="*/ 120 h 186"/>
                <a:gd name="T70" fmla="*/ 365 w 413"/>
                <a:gd name="T71" fmla="*/ 136 h 186"/>
                <a:gd name="T72" fmla="*/ 301 w 413"/>
                <a:gd name="T73" fmla="*/ 157 h 186"/>
                <a:gd name="T74" fmla="*/ 253 w 413"/>
                <a:gd name="T75" fmla="*/ 182 h 186"/>
                <a:gd name="T76" fmla="*/ 203 w 413"/>
                <a:gd name="T77" fmla="*/ 183 h 186"/>
                <a:gd name="T78" fmla="*/ 152 w 413"/>
                <a:gd name="T79" fmla="*/ 152 h 186"/>
                <a:gd name="T80" fmla="*/ 71 w 413"/>
                <a:gd name="T81" fmla="*/ 111 h 186"/>
                <a:gd name="T82" fmla="*/ 15 w 413"/>
                <a:gd name="T83" fmla="*/ 106 h 186"/>
                <a:gd name="T84" fmla="*/ 6 w 413"/>
                <a:gd name="T85" fmla="*/ 103 h 186"/>
                <a:gd name="T86" fmla="*/ 0 w 413"/>
                <a:gd name="T87" fmla="*/ 87 h 186"/>
                <a:gd name="T88" fmla="*/ 14 w 413"/>
                <a:gd name="T89" fmla="*/ 51 h 186"/>
                <a:gd name="T90" fmla="*/ 50 w 413"/>
                <a:gd name="T91" fmla="*/ 12 h 186"/>
                <a:gd name="T92" fmla="*/ 99 w 413"/>
                <a:gd name="T9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3" h="186">
                  <a:moveTo>
                    <a:pt x="11" y="69"/>
                  </a:move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close/>
                  <a:moveTo>
                    <a:pt x="139" y="14"/>
                  </a:moveTo>
                  <a:lnTo>
                    <a:pt x="140" y="14"/>
                  </a:lnTo>
                  <a:lnTo>
                    <a:pt x="140" y="14"/>
                  </a:lnTo>
                  <a:lnTo>
                    <a:pt x="139" y="14"/>
                  </a:lnTo>
                  <a:close/>
                  <a:moveTo>
                    <a:pt x="115" y="8"/>
                  </a:moveTo>
                  <a:lnTo>
                    <a:pt x="85" y="8"/>
                  </a:lnTo>
                  <a:lnTo>
                    <a:pt x="73" y="11"/>
                  </a:lnTo>
                  <a:lnTo>
                    <a:pt x="60" y="14"/>
                  </a:lnTo>
                  <a:lnTo>
                    <a:pt x="51" y="19"/>
                  </a:lnTo>
                  <a:lnTo>
                    <a:pt x="43" y="24"/>
                  </a:lnTo>
                  <a:lnTo>
                    <a:pt x="39" y="29"/>
                  </a:lnTo>
                  <a:lnTo>
                    <a:pt x="35" y="33"/>
                  </a:lnTo>
                  <a:lnTo>
                    <a:pt x="30" y="39"/>
                  </a:lnTo>
                  <a:lnTo>
                    <a:pt x="20" y="53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9" y="77"/>
                  </a:lnTo>
                  <a:lnTo>
                    <a:pt x="7" y="84"/>
                  </a:lnTo>
                  <a:lnTo>
                    <a:pt x="7" y="88"/>
                  </a:lnTo>
                  <a:lnTo>
                    <a:pt x="7" y="91"/>
                  </a:lnTo>
                  <a:lnTo>
                    <a:pt x="8" y="96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98"/>
                  </a:lnTo>
                  <a:lnTo>
                    <a:pt x="13" y="99"/>
                  </a:lnTo>
                  <a:lnTo>
                    <a:pt x="30" y="99"/>
                  </a:lnTo>
                  <a:lnTo>
                    <a:pt x="49" y="100"/>
                  </a:lnTo>
                  <a:lnTo>
                    <a:pt x="70" y="105"/>
                  </a:lnTo>
                  <a:lnTo>
                    <a:pt x="90" y="111"/>
                  </a:lnTo>
                  <a:lnTo>
                    <a:pt x="121" y="125"/>
                  </a:lnTo>
                  <a:lnTo>
                    <a:pt x="151" y="143"/>
                  </a:lnTo>
                  <a:lnTo>
                    <a:pt x="167" y="154"/>
                  </a:lnTo>
                  <a:lnTo>
                    <a:pt x="183" y="165"/>
                  </a:lnTo>
                  <a:lnTo>
                    <a:pt x="201" y="175"/>
                  </a:lnTo>
                  <a:lnTo>
                    <a:pt x="208" y="177"/>
                  </a:lnTo>
                  <a:lnTo>
                    <a:pt x="217" y="179"/>
                  </a:lnTo>
                  <a:lnTo>
                    <a:pt x="226" y="179"/>
                  </a:lnTo>
                  <a:lnTo>
                    <a:pt x="235" y="179"/>
                  </a:lnTo>
                  <a:lnTo>
                    <a:pt x="247" y="176"/>
                  </a:lnTo>
                  <a:lnTo>
                    <a:pt x="259" y="173"/>
                  </a:lnTo>
                  <a:lnTo>
                    <a:pt x="267" y="168"/>
                  </a:lnTo>
                  <a:lnTo>
                    <a:pt x="289" y="157"/>
                  </a:lnTo>
                  <a:lnTo>
                    <a:pt x="311" y="145"/>
                  </a:lnTo>
                  <a:lnTo>
                    <a:pt x="333" y="136"/>
                  </a:lnTo>
                  <a:lnTo>
                    <a:pt x="357" y="131"/>
                  </a:lnTo>
                  <a:lnTo>
                    <a:pt x="380" y="125"/>
                  </a:lnTo>
                  <a:lnTo>
                    <a:pt x="403" y="119"/>
                  </a:lnTo>
                  <a:lnTo>
                    <a:pt x="402" y="117"/>
                  </a:lnTo>
                  <a:lnTo>
                    <a:pt x="402" y="109"/>
                  </a:lnTo>
                  <a:lnTo>
                    <a:pt x="402" y="102"/>
                  </a:lnTo>
                  <a:lnTo>
                    <a:pt x="395" y="78"/>
                  </a:lnTo>
                  <a:lnTo>
                    <a:pt x="395" y="78"/>
                  </a:lnTo>
                  <a:lnTo>
                    <a:pt x="392" y="72"/>
                  </a:lnTo>
                  <a:lnTo>
                    <a:pt x="388" y="65"/>
                  </a:lnTo>
                  <a:lnTo>
                    <a:pt x="384" y="62"/>
                  </a:lnTo>
                  <a:lnTo>
                    <a:pt x="381" y="58"/>
                  </a:lnTo>
                  <a:lnTo>
                    <a:pt x="377" y="55"/>
                  </a:lnTo>
                  <a:lnTo>
                    <a:pt x="372" y="53"/>
                  </a:lnTo>
                  <a:lnTo>
                    <a:pt x="372" y="53"/>
                  </a:lnTo>
                  <a:lnTo>
                    <a:pt x="355" y="48"/>
                  </a:lnTo>
                  <a:lnTo>
                    <a:pt x="326" y="47"/>
                  </a:lnTo>
                  <a:lnTo>
                    <a:pt x="299" y="50"/>
                  </a:lnTo>
                  <a:lnTo>
                    <a:pt x="271" y="51"/>
                  </a:lnTo>
                  <a:lnTo>
                    <a:pt x="244" y="50"/>
                  </a:lnTo>
                  <a:lnTo>
                    <a:pt x="216" y="44"/>
                  </a:lnTo>
                  <a:lnTo>
                    <a:pt x="191" y="35"/>
                  </a:lnTo>
                  <a:lnTo>
                    <a:pt x="165" y="25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27" y="11"/>
                  </a:lnTo>
                  <a:lnTo>
                    <a:pt x="115" y="8"/>
                  </a:lnTo>
                  <a:close/>
                  <a:moveTo>
                    <a:pt x="99" y="0"/>
                  </a:moveTo>
                  <a:lnTo>
                    <a:pt x="109" y="1"/>
                  </a:lnTo>
                  <a:lnTo>
                    <a:pt x="131" y="6"/>
                  </a:lnTo>
                  <a:lnTo>
                    <a:pt x="151" y="13"/>
                  </a:lnTo>
                  <a:lnTo>
                    <a:pt x="172" y="21"/>
                  </a:lnTo>
                  <a:lnTo>
                    <a:pt x="195" y="31"/>
                  </a:lnTo>
                  <a:lnTo>
                    <a:pt x="219" y="37"/>
                  </a:lnTo>
                  <a:lnTo>
                    <a:pt x="244" y="43"/>
                  </a:lnTo>
                  <a:lnTo>
                    <a:pt x="272" y="44"/>
                  </a:lnTo>
                  <a:lnTo>
                    <a:pt x="300" y="42"/>
                  </a:lnTo>
                  <a:lnTo>
                    <a:pt x="324" y="41"/>
                  </a:lnTo>
                  <a:lnTo>
                    <a:pt x="348" y="41"/>
                  </a:lnTo>
                  <a:lnTo>
                    <a:pt x="360" y="43"/>
                  </a:lnTo>
                  <a:lnTo>
                    <a:pt x="372" y="46"/>
                  </a:lnTo>
                  <a:lnTo>
                    <a:pt x="383" y="52"/>
                  </a:lnTo>
                  <a:lnTo>
                    <a:pt x="392" y="61"/>
                  </a:lnTo>
                  <a:lnTo>
                    <a:pt x="402" y="77"/>
                  </a:lnTo>
                  <a:lnTo>
                    <a:pt x="407" y="96"/>
                  </a:lnTo>
                  <a:lnTo>
                    <a:pt x="410" y="116"/>
                  </a:lnTo>
                  <a:lnTo>
                    <a:pt x="411" y="116"/>
                  </a:lnTo>
                  <a:lnTo>
                    <a:pt x="413" y="117"/>
                  </a:lnTo>
                  <a:lnTo>
                    <a:pt x="413" y="119"/>
                  </a:lnTo>
                  <a:lnTo>
                    <a:pt x="413" y="120"/>
                  </a:lnTo>
                  <a:lnTo>
                    <a:pt x="412" y="122"/>
                  </a:lnTo>
                  <a:lnTo>
                    <a:pt x="389" y="131"/>
                  </a:lnTo>
                  <a:lnTo>
                    <a:pt x="365" y="136"/>
                  </a:lnTo>
                  <a:lnTo>
                    <a:pt x="340" y="142"/>
                  </a:lnTo>
                  <a:lnTo>
                    <a:pt x="316" y="150"/>
                  </a:lnTo>
                  <a:lnTo>
                    <a:pt x="301" y="157"/>
                  </a:lnTo>
                  <a:lnTo>
                    <a:pt x="285" y="166"/>
                  </a:lnTo>
                  <a:lnTo>
                    <a:pt x="270" y="174"/>
                  </a:lnTo>
                  <a:lnTo>
                    <a:pt x="253" y="182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3"/>
                  </a:lnTo>
                  <a:lnTo>
                    <a:pt x="185" y="174"/>
                  </a:lnTo>
                  <a:lnTo>
                    <a:pt x="169" y="164"/>
                  </a:lnTo>
                  <a:lnTo>
                    <a:pt x="152" y="152"/>
                  </a:lnTo>
                  <a:lnTo>
                    <a:pt x="124" y="134"/>
                  </a:lnTo>
                  <a:lnTo>
                    <a:pt x="93" y="120"/>
                  </a:lnTo>
                  <a:lnTo>
                    <a:pt x="71" y="111"/>
                  </a:lnTo>
                  <a:lnTo>
                    <a:pt x="47" y="107"/>
                  </a:lnTo>
                  <a:lnTo>
                    <a:pt x="18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9" y="105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3" y="99"/>
                  </a:lnTo>
                  <a:lnTo>
                    <a:pt x="0" y="87"/>
                  </a:lnTo>
                  <a:lnTo>
                    <a:pt x="3" y="74"/>
                  </a:lnTo>
                  <a:lnTo>
                    <a:pt x="8" y="62"/>
                  </a:lnTo>
                  <a:lnTo>
                    <a:pt x="14" y="51"/>
                  </a:lnTo>
                  <a:lnTo>
                    <a:pt x="24" y="36"/>
                  </a:lnTo>
                  <a:lnTo>
                    <a:pt x="36" y="23"/>
                  </a:lnTo>
                  <a:lnTo>
                    <a:pt x="50" y="12"/>
                  </a:lnTo>
                  <a:lnTo>
                    <a:pt x="65" y="6"/>
                  </a:lnTo>
                  <a:lnTo>
                    <a:pt x="83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35"/>
            <p:cNvSpPr>
              <a:spLocks noEditPoints="1"/>
            </p:cNvSpPr>
            <p:nvPr/>
          </p:nvSpPr>
          <p:spPr bwMode="auto">
            <a:xfrm>
              <a:off x="5230524" y="2693555"/>
              <a:ext cx="127000" cy="150813"/>
            </a:xfrm>
            <a:custGeom>
              <a:avLst/>
              <a:gdLst>
                <a:gd name="T0" fmla="*/ 46 w 80"/>
                <a:gd name="T1" fmla="*/ 63 h 95"/>
                <a:gd name="T2" fmla="*/ 51 w 80"/>
                <a:gd name="T3" fmla="*/ 63 h 95"/>
                <a:gd name="T4" fmla="*/ 25 w 80"/>
                <a:gd name="T5" fmla="*/ 58 h 95"/>
                <a:gd name="T6" fmla="*/ 27 w 80"/>
                <a:gd name="T7" fmla="*/ 61 h 95"/>
                <a:gd name="T8" fmla="*/ 33 w 80"/>
                <a:gd name="T9" fmla="*/ 59 h 95"/>
                <a:gd name="T10" fmla="*/ 37 w 80"/>
                <a:gd name="T11" fmla="*/ 50 h 95"/>
                <a:gd name="T12" fmla="*/ 36 w 80"/>
                <a:gd name="T13" fmla="*/ 52 h 95"/>
                <a:gd name="T14" fmla="*/ 57 w 80"/>
                <a:gd name="T15" fmla="*/ 50 h 95"/>
                <a:gd name="T16" fmla="*/ 20 w 80"/>
                <a:gd name="T17" fmla="*/ 39 h 95"/>
                <a:gd name="T18" fmla="*/ 18 w 80"/>
                <a:gd name="T19" fmla="*/ 41 h 95"/>
                <a:gd name="T20" fmla="*/ 18 w 80"/>
                <a:gd name="T21" fmla="*/ 46 h 95"/>
                <a:gd name="T22" fmla="*/ 28 w 80"/>
                <a:gd name="T23" fmla="*/ 46 h 95"/>
                <a:gd name="T24" fmla="*/ 20 w 80"/>
                <a:gd name="T25" fmla="*/ 39 h 95"/>
                <a:gd name="T26" fmla="*/ 33 w 80"/>
                <a:gd name="T27" fmla="*/ 36 h 95"/>
                <a:gd name="T28" fmla="*/ 55 w 80"/>
                <a:gd name="T29" fmla="*/ 36 h 95"/>
                <a:gd name="T30" fmla="*/ 67 w 80"/>
                <a:gd name="T31" fmla="*/ 28 h 95"/>
                <a:gd name="T32" fmla="*/ 7 w 80"/>
                <a:gd name="T33" fmla="*/ 21 h 95"/>
                <a:gd name="T34" fmla="*/ 13 w 80"/>
                <a:gd name="T35" fmla="*/ 24 h 95"/>
                <a:gd name="T36" fmla="*/ 36 w 80"/>
                <a:gd name="T37" fmla="*/ 15 h 95"/>
                <a:gd name="T38" fmla="*/ 15 w 80"/>
                <a:gd name="T39" fmla="*/ 17 h 95"/>
                <a:gd name="T40" fmla="*/ 28 w 80"/>
                <a:gd name="T41" fmla="*/ 16 h 95"/>
                <a:gd name="T42" fmla="*/ 66 w 80"/>
                <a:gd name="T43" fmla="*/ 20 h 95"/>
                <a:gd name="T44" fmla="*/ 36 w 80"/>
                <a:gd name="T45" fmla="*/ 15 h 95"/>
                <a:gd name="T46" fmla="*/ 57 w 80"/>
                <a:gd name="T47" fmla="*/ 2 h 95"/>
                <a:gd name="T48" fmla="*/ 68 w 80"/>
                <a:gd name="T49" fmla="*/ 4 h 95"/>
                <a:gd name="T50" fmla="*/ 67 w 80"/>
                <a:gd name="T51" fmla="*/ 8 h 95"/>
                <a:gd name="T52" fmla="*/ 62 w 80"/>
                <a:gd name="T53" fmla="*/ 10 h 95"/>
                <a:gd name="T54" fmla="*/ 80 w 80"/>
                <a:gd name="T55" fmla="*/ 21 h 95"/>
                <a:gd name="T56" fmla="*/ 78 w 80"/>
                <a:gd name="T57" fmla="*/ 26 h 95"/>
                <a:gd name="T58" fmla="*/ 72 w 80"/>
                <a:gd name="T59" fmla="*/ 29 h 95"/>
                <a:gd name="T60" fmla="*/ 72 w 80"/>
                <a:gd name="T61" fmla="*/ 33 h 95"/>
                <a:gd name="T62" fmla="*/ 73 w 80"/>
                <a:gd name="T63" fmla="*/ 38 h 95"/>
                <a:gd name="T64" fmla="*/ 66 w 80"/>
                <a:gd name="T65" fmla="*/ 42 h 95"/>
                <a:gd name="T66" fmla="*/ 70 w 80"/>
                <a:gd name="T67" fmla="*/ 48 h 95"/>
                <a:gd name="T68" fmla="*/ 73 w 80"/>
                <a:gd name="T69" fmla="*/ 52 h 95"/>
                <a:gd name="T70" fmla="*/ 68 w 80"/>
                <a:gd name="T71" fmla="*/ 57 h 95"/>
                <a:gd name="T72" fmla="*/ 68 w 80"/>
                <a:gd name="T73" fmla="*/ 61 h 95"/>
                <a:gd name="T74" fmla="*/ 67 w 80"/>
                <a:gd name="T75" fmla="*/ 66 h 95"/>
                <a:gd name="T76" fmla="*/ 32 w 80"/>
                <a:gd name="T77" fmla="*/ 70 h 95"/>
                <a:gd name="T78" fmla="*/ 32 w 80"/>
                <a:gd name="T79" fmla="*/ 71 h 95"/>
                <a:gd name="T80" fmla="*/ 35 w 80"/>
                <a:gd name="T81" fmla="*/ 73 h 95"/>
                <a:gd name="T82" fmla="*/ 53 w 80"/>
                <a:gd name="T83" fmla="*/ 73 h 95"/>
                <a:gd name="T84" fmla="*/ 60 w 80"/>
                <a:gd name="T85" fmla="*/ 76 h 95"/>
                <a:gd name="T86" fmla="*/ 58 w 80"/>
                <a:gd name="T87" fmla="*/ 81 h 95"/>
                <a:gd name="T88" fmla="*/ 38 w 80"/>
                <a:gd name="T89" fmla="*/ 82 h 95"/>
                <a:gd name="T90" fmla="*/ 39 w 80"/>
                <a:gd name="T91" fmla="*/ 83 h 95"/>
                <a:gd name="T92" fmla="*/ 49 w 80"/>
                <a:gd name="T93" fmla="*/ 86 h 95"/>
                <a:gd name="T94" fmla="*/ 60 w 80"/>
                <a:gd name="T95" fmla="*/ 87 h 95"/>
                <a:gd name="T96" fmla="*/ 61 w 80"/>
                <a:gd name="T97" fmla="*/ 92 h 95"/>
                <a:gd name="T98" fmla="*/ 56 w 80"/>
                <a:gd name="T99" fmla="*/ 94 h 95"/>
                <a:gd name="T100" fmla="*/ 28 w 80"/>
                <a:gd name="T101" fmla="*/ 95 h 95"/>
                <a:gd name="T102" fmla="*/ 27 w 80"/>
                <a:gd name="T103" fmla="*/ 91 h 95"/>
                <a:gd name="T104" fmla="*/ 34 w 80"/>
                <a:gd name="T105" fmla="*/ 87 h 95"/>
                <a:gd name="T106" fmla="*/ 33 w 80"/>
                <a:gd name="T107" fmla="*/ 80 h 95"/>
                <a:gd name="T108" fmla="*/ 25 w 80"/>
                <a:gd name="T109" fmla="*/ 71 h 95"/>
                <a:gd name="T110" fmla="*/ 20 w 80"/>
                <a:gd name="T111" fmla="*/ 62 h 95"/>
                <a:gd name="T112" fmla="*/ 20 w 80"/>
                <a:gd name="T113" fmla="*/ 54 h 95"/>
                <a:gd name="T114" fmla="*/ 12 w 80"/>
                <a:gd name="T115" fmla="*/ 47 h 95"/>
                <a:gd name="T116" fmla="*/ 12 w 80"/>
                <a:gd name="T117" fmla="*/ 38 h 95"/>
                <a:gd name="T118" fmla="*/ 11 w 80"/>
                <a:gd name="T119" fmla="*/ 31 h 95"/>
                <a:gd name="T120" fmla="*/ 0 w 80"/>
                <a:gd name="T121" fmla="*/ 24 h 95"/>
                <a:gd name="T122" fmla="*/ 3 w 80"/>
                <a:gd name="T123" fmla="*/ 17 h 95"/>
                <a:gd name="T124" fmla="*/ 15 w 80"/>
                <a:gd name="T125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95">
                  <a:moveTo>
                    <a:pt x="44" y="62"/>
                  </a:moveTo>
                  <a:lnTo>
                    <a:pt x="39" y="63"/>
                  </a:lnTo>
                  <a:lnTo>
                    <a:pt x="46" y="63"/>
                  </a:lnTo>
                  <a:lnTo>
                    <a:pt x="51" y="63"/>
                  </a:lnTo>
                  <a:lnTo>
                    <a:pt x="53" y="63"/>
                  </a:lnTo>
                  <a:lnTo>
                    <a:pt x="51" y="63"/>
                  </a:lnTo>
                  <a:lnTo>
                    <a:pt x="44" y="62"/>
                  </a:lnTo>
                  <a:close/>
                  <a:moveTo>
                    <a:pt x="25" y="58"/>
                  </a:moveTo>
                  <a:lnTo>
                    <a:pt x="25" y="58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3" y="59"/>
                  </a:lnTo>
                  <a:lnTo>
                    <a:pt x="25" y="58"/>
                  </a:lnTo>
                  <a:close/>
                  <a:moveTo>
                    <a:pt x="45" y="49"/>
                  </a:moveTo>
                  <a:lnTo>
                    <a:pt x="37" y="50"/>
                  </a:lnTo>
                  <a:lnTo>
                    <a:pt x="34" y="50"/>
                  </a:lnTo>
                  <a:lnTo>
                    <a:pt x="31" y="51"/>
                  </a:lnTo>
                  <a:lnTo>
                    <a:pt x="36" y="52"/>
                  </a:lnTo>
                  <a:lnTo>
                    <a:pt x="59" y="52"/>
                  </a:lnTo>
                  <a:lnTo>
                    <a:pt x="61" y="51"/>
                  </a:lnTo>
                  <a:lnTo>
                    <a:pt x="57" y="50"/>
                  </a:lnTo>
                  <a:lnTo>
                    <a:pt x="53" y="50"/>
                  </a:lnTo>
                  <a:lnTo>
                    <a:pt x="45" y="49"/>
                  </a:lnTo>
                  <a:close/>
                  <a:moveTo>
                    <a:pt x="20" y="39"/>
                  </a:moveTo>
                  <a:lnTo>
                    <a:pt x="18" y="40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1" y="47"/>
                  </a:lnTo>
                  <a:lnTo>
                    <a:pt x="24" y="49"/>
                  </a:lnTo>
                  <a:lnTo>
                    <a:pt x="28" y="46"/>
                  </a:lnTo>
                  <a:lnTo>
                    <a:pt x="33" y="43"/>
                  </a:lnTo>
                  <a:lnTo>
                    <a:pt x="25" y="42"/>
                  </a:lnTo>
                  <a:lnTo>
                    <a:pt x="20" y="39"/>
                  </a:lnTo>
                  <a:close/>
                  <a:moveTo>
                    <a:pt x="53" y="36"/>
                  </a:moveTo>
                  <a:lnTo>
                    <a:pt x="42" y="37"/>
                  </a:lnTo>
                  <a:lnTo>
                    <a:pt x="33" y="36"/>
                  </a:lnTo>
                  <a:lnTo>
                    <a:pt x="35" y="37"/>
                  </a:lnTo>
                  <a:lnTo>
                    <a:pt x="58" y="37"/>
                  </a:lnTo>
                  <a:lnTo>
                    <a:pt x="55" y="36"/>
                  </a:lnTo>
                  <a:lnTo>
                    <a:pt x="53" y="36"/>
                  </a:lnTo>
                  <a:close/>
                  <a:moveTo>
                    <a:pt x="67" y="28"/>
                  </a:move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7" y="21"/>
                  </a:lnTo>
                  <a:close/>
                  <a:moveTo>
                    <a:pt x="36" y="15"/>
                  </a:moveTo>
                  <a:lnTo>
                    <a:pt x="24" y="16"/>
                  </a:lnTo>
                  <a:lnTo>
                    <a:pt x="20" y="16"/>
                  </a:lnTo>
                  <a:lnTo>
                    <a:pt x="15" y="17"/>
                  </a:lnTo>
                  <a:lnTo>
                    <a:pt x="20" y="18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2" y="15"/>
                  </a:lnTo>
                  <a:lnTo>
                    <a:pt x="49" y="16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49" y="16"/>
                  </a:lnTo>
                  <a:lnTo>
                    <a:pt x="36" y="15"/>
                  </a:lnTo>
                  <a:close/>
                  <a:moveTo>
                    <a:pt x="36" y="0"/>
                  </a:moveTo>
                  <a:lnTo>
                    <a:pt x="47" y="0"/>
                  </a:lnTo>
                  <a:lnTo>
                    <a:pt x="57" y="2"/>
                  </a:lnTo>
                  <a:lnTo>
                    <a:pt x="65" y="2"/>
                  </a:lnTo>
                  <a:lnTo>
                    <a:pt x="67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51" y="8"/>
                  </a:lnTo>
                  <a:lnTo>
                    <a:pt x="62" y="10"/>
                  </a:lnTo>
                  <a:lnTo>
                    <a:pt x="72" y="15"/>
                  </a:lnTo>
                  <a:lnTo>
                    <a:pt x="80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0" y="25"/>
                  </a:lnTo>
                  <a:lnTo>
                    <a:pt x="78" y="26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2" y="29"/>
                  </a:lnTo>
                  <a:lnTo>
                    <a:pt x="68" y="31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3" y="39"/>
                  </a:lnTo>
                  <a:lnTo>
                    <a:pt x="70" y="41"/>
                  </a:lnTo>
                  <a:lnTo>
                    <a:pt x="66" y="42"/>
                  </a:lnTo>
                  <a:lnTo>
                    <a:pt x="61" y="44"/>
                  </a:lnTo>
                  <a:lnTo>
                    <a:pt x="66" y="46"/>
                  </a:lnTo>
                  <a:lnTo>
                    <a:pt x="70" y="48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4"/>
                  </a:lnTo>
                  <a:lnTo>
                    <a:pt x="72" y="55"/>
                  </a:lnTo>
                  <a:lnTo>
                    <a:pt x="68" y="57"/>
                  </a:lnTo>
                  <a:lnTo>
                    <a:pt x="62" y="59"/>
                  </a:lnTo>
                  <a:lnTo>
                    <a:pt x="67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7" y="66"/>
                  </a:lnTo>
                  <a:lnTo>
                    <a:pt x="56" y="70"/>
                  </a:lnTo>
                  <a:lnTo>
                    <a:pt x="44" y="71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5" y="73"/>
                  </a:lnTo>
                  <a:lnTo>
                    <a:pt x="38" y="74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4"/>
                  </a:lnTo>
                  <a:lnTo>
                    <a:pt x="59" y="75"/>
                  </a:lnTo>
                  <a:lnTo>
                    <a:pt x="60" y="76"/>
                  </a:lnTo>
                  <a:lnTo>
                    <a:pt x="60" y="79"/>
                  </a:lnTo>
                  <a:lnTo>
                    <a:pt x="59" y="80"/>
                  </a:lnTo>
                  <a:lnTo>
                    <a:pt x="58" y="81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3" y="85"/>
                  </a:lnTo>
                  <a:lnTo>
                    <a:pt x="46" y="86"/>
                  </a:lnTo>
                  <a:lnTo>
                    <a:pt x="49" y="86"/>
                  </a:lnTo>
                  <a:lnTo>
                    <a:pt x="53" y="87"/>
                  </a:lnTo>
                  <a:lnTo>
                    <a:pt x="59" y="87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2" y="91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4"/>
                  </a:lnTo>
                  <a:lnTo>
                    <a:pt x="56" y="94"/>
                  </a:lnTo>
                  <a:lnTo>
                    <a:pt x="51" y="94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4" y="87"/>
                  </a:lnTo>
                  <a:lnTo>
                    <a:pt x="33" y="85"/>
                  </a:lnTo>
                  <a:lnTo>
                    <a:pt x="32" y="82"/>
                  </a:lnTo>
                  <a:lnTo>
                    <a:pt x="33" y="80"/>
                  </a:lnTo>
                  <a:lnTo>
                    <a:pt x="28" y="77"/>
                  </a:lnTo>
                  <a:lnTo>
                    <a:pt x="26" y="74"/>
                  </a:lnTo>
                  <a:lnTo>
                    <a:pt x="25" y="71"/>
                  </a:lnTo>
                  <a:lnTo>
                    <a:pt x="25" y="68"/>
                  </a:lnTo>
                  <a:lnTo>
                    <a:pt x="22" y="65"/>
                  </a:lnTo>
                  <a:lnTo>
                    <a:pt x="20" y="62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20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47"/>
                  </a:lnTo>
                  <a:lnTo>
                    <a:pt x="11" y="43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7" y="8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36"/>
            <p:cNvSpPr>
              <a:spLocks/>
            </p:cNvSpPr>
            <p:nvPr/>
          </p:nvSpPr>
          <p:spPr bwMode="auto">
            <a:xfrm>
              <a:off x="5267037" y="2603067"/>
              <a:ext cx="22225" cy="96838"/>
            </a:xfrm>
            <a:custGeom>
              <a:avLst/>
              <a:gdLst>
                <a:gd name="T0" fmla="*/ 3 w 14"/>
                <a:gd name="T1" fmla="*/ 0 h 61"/>
                <a:gd name="T2" fmla="*/ 4 w 14"/>
                <a:gd name="T3" fmla="*/ 1 h 61"/>
                <a:gd name="T4" fmla="*/ 5 w 14"/>
                <a:gd name="T5" fmla="*/ 2 h 61"/>
                <a:gd name="T6" fmla="*/ 10 w 14"/>
                <a:gd name="T7" fmla="*/ 11 h 61"/>
                <a:gd name="T8" fmla="*/ 12 w 14"/>
                <a:gd name="T9" fmla="*/ 22 h 61"/>
                <a:gd name="T10" fmla="*/ 13 w 14"/>
                <a:gd name="T11" fmla="*/ 33 h 61"/>
                <a:gd name="T12" fmla="*/ 14 w 14"/>
                <a:gd name="T13" fmla="*/ 40 h 61"/>
                <a:gd name="T14" fmla="*/ 14 w 14"/>
                <a:gd name="T15" fmla="*/ 42 h 61"/>
                <a:gd name="T16" fmla="*/ 14 w 14"/>
                <a:gd name="T17" fmla="*/ 43 h 61"/>
                <a:gd name="T18" fmla="*/ 12 w 14"/>
                <a:gd name="T19" fmla="*/ 44 h 61"/>
                <a:gd name="T20" fmla="*/ 11 w 14"/>
                <a:gd name="T21" fmla="*/ 44 h 61"/>
                <a:gd name="T22" fmla="*/ 9 w 14"/>
                <a:gd name="T23" fmla="*/ 44 h 61"/>
                <a:gd name="T24" fmla="*/ 9 w 14"/>
                <a:gd name="T25" fmla="*/ 42 h 61"/>
                <a:gd name="T26" fmla="*/ 8 w 14"/>
                <a:gd name="T27" fmla="*/ 37 h 61"/>
                <a:gd name="T28" fmla="*/ 6 w 14"/>
                <a:gd name="T29" fmla="*/ 31 h 61"/>
                <a:gd name="T30" fmla="*/ 6 w 14"/>
                <a:gd name="T31" fmla="*/ 57 h 61"/>
                <a:gd name="T32" fmla="*/ 5 w 14"/>
                <a:gd name="T33" fmla="*/ 60 h 61"/>
                <a:gd name="T34" fmla="*/ 4 w 14"/>
                <a:gd name="T35" fmla="*/ 61 h 61"/>
                <a:gd name="T36" fmla="*/ 3 w 14"/>
                <a:gd name="T37" fmla="*/ 61 h 61"/>
                <a:gd name="T38" fmla="*/ 1 w 14"/>
                <a:gd name="T39" fmla="*/ 61 h 61"/>
                <a:gd name="T40" fmla="*/ 0 w 14"/>
                <a:gd name="T41" fmla="*/ 60 h 61"/>
                <a:gd name="T42" fmla="*/ 0 w 14"/>
                <a:gd name="T43" fmla="*/ 57 h 61"/>
                <a:gd name="T44" fmla="*/ 0 w 14"/>
                <a:gd name="T45" fmla="*/ 4 h 61"/>
                <a:gd name="T46" fmla="*/ 0 w 14"/>
                <a:gd name="T47" fmla="*/ 2 h 61"/>
                <a:gd name="T48" fmla="*/ 1 w 14"/>
                <a:gd name="T49" fmla="*/ 1 h 61"/>
                <a:gd name="T50" fmla="*/ 3 w 14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61">
                  <a:moveTo>
                    <a:pt x="3" y="0"/>
                  </a:moveTo>
                  <a:lnTo>
                    <a:pt x="4" y="1"/>
                  </a:lnTo>
                  <a:lnTo>
                    <a:pt x="5" y="2"/>
                  </a:lnTo>
                  <a:lnTo>
                    <a:pt x="10" y="11"/>
                  </a:lnTo>
                  <a:lnTo>
                    <a:pt x="12" y="22"/>
                  </a:lnTo>
                  <a:lnTo>
                    <a:pt x="13" y="33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6" y="57"/>
                  </a:lnTo>
                  <a:lnTo>
                    <a:pt x="5" y="60"/>
                  </a:lnTo>
                  <a:lnTo>
                    <a:pt x="4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37"/>
            <p:cNvSpPr>
              <a:spLocks noEditPoints="1"/>
            </p:cNvSpPr>
            <p:nvPr/>
          </p:nvSpPr>
          <p:spPr bwMode="auto">
            <a:xfrm>
              <a:off x="5284499" y="2617355"/>
              <a:ext cx="157163" cy="123825"/>
            </a:xfrm>
            <a:custGeom>
              <a:avLst/>
              <a:gdLst>
                <a:gd name="T0" fmla="*/ 70 w 99"/>
                <a:gd name="T1" fmla="*/ 54 h 78"/>
                <a:gd name="T2" fmla="*/ 39 w 99"/>
                <a:gd name="T3" fmla="*/ 26 h 78"/>
                <a:gd name="T4" fmla="*/ 11 w 99"/>
                <a:gd name="T5" fmla="*/ 11 h 78"/>
                <a:gd name="T6" fmla="*/ 9 w 99"/>
                <a:gd name="T7" fmla="*/ 13 h 78"/>
                <a:gd name="T8" fmla="*/ 11 w 99"/>
                <a:gd name="T9" fmla="*/ 11 h 78"/>
                <a:gd name="T10" fmla="*/ 5 w 99"/>
                <a:gd name="T11" fmla="*/ 1 h 78"/>
                <a:gd name="T12" fmla="*/ 10 w 99"/>
                <a:gd name="T13" fmla="*/ 4 h 78"/>
                <a:gd name="T14" fmla="*/ 16 w 99"/>
                <a:gd name="T15" fmla="*/ 6 h 78"/>
                <a:gd name="T16" fmla="*/ 16 w 99"/>
                <a:gd name="T17" fmla="*/ 15 h 78"/>
                <a:gd name="T18" fmla="*/ 31 w 99"/>
                <a:gd name="T19" fmla="*/ 8 h 78"/>
                <a:gd name="T20" fmla="*/ 35 w 99"/>
                <a:gd name="T21" fmla="*/ 8 h 78"/>
                <a:gd name="T22" fmla="*/ 28 w 99"/>
                <a:gd name="T23" fmla="*/ 22 h 78"/>
                <a:gd name="T24" fmla="*/ 30 w 99"/>
                <a:gd name="T25" fmla="*/ 25 h 78"/>
                <a:gd name="T26" fmla="*/ 39 w 99"/>
                <a:gd name="T27" fmla="*/ 20 h 78"/>
                <a:gd name="T28" fmla="*/ 41 w 99"/>
                <a:gd name="T29" fmla="*/ 25 h 78"/>
                <a:gd name="T30" fmla="*/ 26 w 99"/>
                <a:gd name="T31" fmla="*/ 39 h 78"/>
                <a:gd name="T32" fmla="*/ 50 w 99"/>
                <a:gd name="T33" fmla="*/ 23 h 78"/>
                <a:gd name="T34" fmla="*/ 53 w 99"/>
                <a:gd name="T35" fmla="*/ 26 h 78"/>
                <a:gd name="T36" fmla="*/ 49 w 99"/>
                <a:gd name="T37" fmla="*/ 31 h 78"/>
                <a:gd name="T38" fmla="*/ 53 w 99"/>
                <a:gd name="T39" fmla="*/ 33 h 78"/>
                <a:gd name="T40" fmla="*/ 57 w 99"/>
                <a:gd name="T41" fmla="*/ 35 h 78"/>
                <a:gd name="T42" fmla="*/ 53 w 99"/>
                <a:gd name="T43" fmla="*/ 41 h 78"/>
                <a:gd name="T44" fmla="*/ 59 w 99"/>
                <a:gd name="T45" fmla="*/ 41 h 78"/>
                <a:gd name="T46" fmla="*/ 58 w 99"/>
                <a:gd name="T47" fmla="*/ 46 h 78"/>
                <a:gd name="T48" fmla="*/ 68 w 99"/>
                <a:gd name="T49" fmla="*/ 46 h 78"/>
                <a:gd name="T50" fmla="*/ 78 w 99"/>
                <a:gd name="T51" fmla="*/ 48 h 78"/>
                <a:gd name="T52" fmla="*/ 87 w 99"/>
                <a:gd name="T53" fmla="*/ 55 h 78"/>
                <a:gd name="T54" fmla="*/ 96 w 99"/>
                <a:gd name="T55" fmla="*/ 58 h 78"/>
                <a:gd name="T56" fmla="*/ 94 w 99"/>
                <a:gd name="T57" fmla="*/ 63 h 78"/>
                <a:gd name="T58" fmla="*/ 96 w 99"/>
                <a:gd name="T59" fmla="*/ 66 h 78"/>
                <a:gd name="T60" fmla="*/ 99 w 99"/>
                <a:gd name="T61" fmla="*/ 69 h 78"/>
                <a:gd name="T62" fmla="*/ 96 w 99"/>
                <a:gd name="T63" fmla="*/ 73 h 78"/>
                <a:gd name="T64" fmla="*/ 90 w 99"/>
                <a:gd name="T65" fmla="*/ 76 h 78"/>
                <a:gd name="T66" fmla="*/ 85 w 99"/>
                <a:gd name="T67" fmla="*/ 78 h 78"/>
                <a:gd name="T68" fmla="*/ 69 w 99"/>
                <a:gd name="T69" fmla="*/ 74 h 78"/>
                <a:gd name="T70" fmla="*/ 46 w 99"/>
                <a:gd name="T71" fmla="*/ 76 h 78"/>
                <a:gd name="T72" fmla="*/ 45 w 99"/>
                <a:gd name="T73" fmla="*/ 72 h 78"/>
                <a:gd name="T74" fmla="*/ 46 w 99"/>
                <a:gd name="T75" fmla="*/ 68 h 78"/>
                <a:gd name="T76" fmla="*/ 60 w 99"/>
                <a:gd name="T77" fmla="*/ 66 h 78"/>
                <a:gd name="T78" fmla="*/ 82 w 99"/>
                <a:gd name="T79" fmla="*/ 62 h 78"/>
                <a:gd name="T80" fmla="*/ 54 w 99"/>
                <a:gd name="T81" fmla="*/ 63 h 78"/>
                <a:gd name="T82" fmla="*/ 41 w 99"/>
                <a:gd name="T83" fmla="*/ 62 h 78"/>
                <a:gd name="T84" fmla="*/ 28 w 99"/>
                <a:gd name="T85" fmla="*/ 58 h 78"/>
                <a:gd name="T86" fmla="*/ 28 w 99"/>
                <a:gd name="T87" fmla="*/ 55 h 78"/>
                <a:gd name="T88" fmla="*/ 25 w 99"/>
                <a:gd name="T89" fmla="*/ 53 h 78"/>
                <a:gd name="T90" fmla="*/ 23 w 99"/>
                <a:gd name="T91" fmla="*/ 50 h 78"/>
                <a:gd name="T92" fmla="*/ 16 w 99"/>
                <a:gd name="T93" fmla="*/ 50 h 78"/>
                <a:gd name="T94" fmla="*/ 14 w 99"/>
                <a:gd name="T95" fmla="*/ 44 h 78"/>
                <a:gd name="T96" fmla="*/ 12 w 99"/>
                <a:gd name="T97" fmla="*/ 41 h 78"/>
                <a:gd name="T98" fmla="*/ 17 w 99"/>
                <a:gd name="T99" fmla="*/ 26 h 78"/>
                <a:gd name="T100" fmla="*/ 10 w 99"/>
                <a:gd name="T101" fmla="*/ 44 h 78"/>
                <a:gd name="T102" fmla="*/ 6 w 99"/>
                <a:gd name="T103" fmla="*/ 47 h 78"/>
                <a:gd name="T104" fmla="*/ 3 w 99"/>
                <a:gd name="T105" fmla="*/ 44 h 78"/>
                <a:gd name="T106" fmla="*/ 1 w 99"/>
                <a:gd name="T107" fmla="*/ 22 h 78"/>
                <a:gd name="T108" fmla="*/ 0 w 99"/>
                <a:gd name="T109" fmla="*/ 2 h 78"/>
                <a:gd name="T110" fmla="*/ 3 w 99"/>
                <a:gd name="T1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8">
                  <a:moveTo>
                    <a:pt x="68" y="54"/>
                  </a:moveTo>
                  <a:lnTo>
                    <a:pt x="68" y="55"/>
                  </a:lnTo>
                  <a:lnTo>
                    <a:pt x="70" y="54"/>
                  </a:lnTo>
                  <a:lnTo>
                    <a:pt x="68" y="54"/>
                  </a:lnTo>
                  <a:close/>
                  <a:moveTo>
                    <a:pt x="39" y="26"/>
                  </a:move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close/>
                  <a:moveTo>
                    <a:pt x="11" y="11"/>
                  </a:move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11" y="12"/>
                  </a:lnTo>
                  <a:lnTo>
                    <a:pt x="11" y="11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23" y="13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6" y="10"/>
                  </a:lnTo>
                  <a:lnTo>
                    <a:pt x="35" y="12"/>
                  </a:lnTo>
                  <a:lnTo>
                    <a:pt x="28" y="22"/>
                  </a:lnTo>
                  <a:lnTo>
                    <a:pt x="22" y="33"/>
                  </a:lnTo>
                  <a:lnTo>
                    <a:pt x="23" y="32"/>
                  </a:lnTo>
                  <a:lnTo>
                    <a:pt x="30" y="25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6" y="39"/>
                  </a:lnTo>
                  <a:lnTo>
                    <a:pt x="37" y="3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2" y="37"/>
                  </a:lnTo>
                  <a:lnTo>
                    <a:pt x="47" y="35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1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59" y="41"/>
                  </a:lnTo>
                  <a:lnTo>
                    <a:pt x="60" y="43"/>
                  </a:lnTo>
                  <a:lnTo>
                    <a:pt x="59" y="45"/>
                  </a:lnTo>
                  <a:lnTo>
                    <a:pt x="58" y="46"/>
                  </a:lnTo>
                  <a:lnTo>
                    <a:pt x="55" y="48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7"/>
                  </a:lnTo>
                  <a:lnTo>
                    <a:pt x="74" y="47"/>
                  </a:lnTo>
                  <a:lnTo>
                    <a:pt x="78" y="48"/>
                  </a:lnTo>
                  <a:lnTo>
                    <a:pt x="82" y="51"/>
                  </a:lnTo>
                  <a:lnTo>
                    <a:pt x="85" y="53"/>
                  </a:lnTo>
                  <a:lnTo>
                    <a:pt x="87" y="55"/>
                  </a:lnTo>
                  <a:lnTo>
                    <a:pt x="93" y="56"/>
                  </a:lnTo>
                  <a:lnTo>
                    <a:pt x="94" y="57"/>
                  </a:lnTo>
                  <a:lnTo>
                    <a:pt x="96" y="58"/>
                  </a:lnTo>
                  <a:lnTo>
                    <a:pt x="96" y="59"/>
                  </a:lnTo>
                  <a:lnTo>
                    <a:pt x="94" y="61"/>
                  </a:lnTo>
                  <a:lnTo>
                    <a:pt x="94" y="63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96" y="66"/>
                  </a:lnTo>
                  <a:lnTo>
                    <a:pt x="98" y="66"/>
                  </a:lnTo>
                  <a:lnTo>
                    <a:pt x="99" y="68"/>
                  </a:lnTo>
                  <a:lnTo>
                    <a:pt x="99" y="69"/>
                  </a:lnTo>
                  <a:lnTo>
                    <a:pt x="99" y="72"/>
                  </a:lnTo>
                  <a:lnTo>
                    <a:pt x="98" y="73"/>
                  </a:lnTo>
                  <a:lnTo>
                    <a:pt x="96" y="73"/>
                  </a:lnTo>
                  <a:lnTo>
                    <a:pt x="90" y="73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89" y="77"/>
                  </a:lnTo>
                  <a:lnTo>
                    <a:pt x="87" y="78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77" y="75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60" y="66"/>
                  </a:lnTo>
                  <a:lnTo>
                    <a:pt x="70" y="65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4" y="63"/>
                  </a:lnTo>
                  <a:lnTo>
                    <a:pt x="52" y="62"/>
                  </a:lnTo>
                  <a:lnTo>
                    <a:pt x="50" y="61"/>
                  </a:lnTo>
                  <a:lnTo>
                    <a:pt x="41" y="62"/>
                  </a:lnTo>
                  <a:lnTo>
                    <a:pt x="31" y="62"/>
                  </a:lnTo>
                  <a:lnTo>
                    <a:pt x="30" y="61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4" y="32"/>
                  </a:lnTo>
                  <a:lnTo>
                    <a:pt x="17" y="26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2" y="33"/>
                  </a:lnTo>
                  <a:lnTo>
                    <a:pt x="1" y="22"/>
                  </a:lnTo>
                  <a:lnTo>
                    <a:pt x="2" y="12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38"/>
            <p:cNvSpPr>
              <a:spLocks/>
            </p:cNvSpPr>
            <p:nvPr/>
          </p:nvSpPr>
          <p:spPr bwMode="auto">
            <a:xfrm>
              <a:off x="5152737" y="2585605"/>
              <a:ext cx="119063" cy="71438"/>
            </a:xfrm>
            <a:custGeom>
              <a:avLst/>
              <a:gdLst>
                <a:gd name="T0" fmla="*/ 8 w 75"/>
                <a:gd name="T1" fmla="*/ 0 h 45"/>
                <a:gd name="T2" fmla="*/ 20 w 75"/>
                <a:gd name="T3" fmla="*/ 0 h 45"/>
                <a:gd name="T4" fmla="*/ 31 w 75"/>
                <a:gd name="T5" fmla="*/ 2 h 45"/>
                <a:gd name="T6" fmla="*/ 43 w 75"/>
                <a:gd name="T7" fmla="*/ 6 h 45"/>
                <a:gd name="T8" fmla="*/ 56 w 75"/>
                <a:gd name="T9" fmla="*/ 9 h 45"/>
                <a:gd name="T10" fmla="*/ 67 w 75"/>
                <a:gd name="T11" fmla="*/ 10 h 45"/>
                <a:gd name="T12" fmla="*/ 69 w 75"/>
                <a:gd name="T13" fmla="*/ 10 h 45"/>
                <a:gd name="T14" fmla="*/ 70 w 75"/>
                <a:gd name="T15" fmla="*/ 12 h 45"/>
                <a:gd name="T16" fmla="*/ 71 w 75"/>
                <a:gd name="T17" fmla="*/ 13 h 45"/>
                <a:gd name="T18" fmla="*/ 70 w 75"/>
                <a:gd name="T19" fmla="*/ 16 h 45"/>
                <a:gd name="T20" fmla="*/ 69 w 75"/>
                <a:gd name="T21" fmla="*/ 17 h 45"/>
                <a:gd name="T22" fmla="*/ 67 w 75"/>
                <a:gd name="T23" fmla="*/ 17 h 45"/>
                <a:gd name="T24" fmla="*/ 66 w 75"/>
                <a:gd name="T25" fmla="*/ 17 h 45"/>
                <a:gd name="T26" fmla="*/ 65 w 75"/>
                <a:gd name="T27" fmla="*/ 18 h 45"/>
                <a:gd name="T28" fmla="*/ 63 w 75"/>
                <a:gd name="T29" fmla="*/ 19 h 45"/>
                <a:gd name="T30" fmla="*/ 54 w 75"/>
                <a:gd name="T31" fmla="*/ 20 h 45"/>
                <a:gd name="T32" fmla="*/ 47 w 75"/>
                <a:gd name="T33" fmla="*/ 19 h 45"/>
                <a:gd name="T34" fmla="*/ 61 w 75"/>
                <a:gd name="T35" fmla="*/ 29 h 45"/>
                <a:gd name="T36" fmla="*/ 74 w 75"/>
                <a:gd name="T37" fmla="*/ 40 h 45"/>
                <a:gd name="T38" fmla="*/ 75 w 75"/>
                <a:gd name="T39" fmla="*/ 41 h 45"/>
                <a:gd name="T40" fmla="*/ 75 w 75"/>
                <a:gd name="T41" fmla="*/ 43 h 45"/>
                <a:gd name="T42" fmla="*/ 74 w 75"/>
                <a:gd name="T43" fmla="*/ 44 h 45"/>
                <a:gd name="T44" fmla="*/ 73 w 75"/>
                <a:gd name="T45" fmla="*/ 45 h 45"/>
                <a:gd name="T46" fmla="*/ 72 w 75"/>
                <a:gd name="T47" fmla="*/ 45 h 45"/>
                <a:gd name="T48" fmla="*/ 70 w 75"/>
                <a:gd name="T49" fmla="*/ 44 h 45"/>
                <a:gd name="T50" fmla="*/ 60 w 75"/>
                <a:gd name="T51" fmla="*/ 37 h 45"/>
                <a:gd name="T52" fmla="*/ 43 w 75"/>
                <a:gd name="T53" fmla="*/ 26 h 45"/>
                <a:gd name="T54" fmla="*/ 26 w 75"/>
                <a:gd name="T55" fmla="*/ 17 h 45"/>
                <a:gd name="T56" fmla="*/ 19 w 75"/>
                <a:gd name="T57" fmla="*/ 16 h 45"/>
                <a:gd name="T58" fmla="*/ 18 w 75"/>
                <a:gd name="T59" fmla="*/ 15 h 45"/>
                <a:gd name="T60" fmla="*/ 17 w 75"/>
                <a:gd name="T61" fmla="*/ 13 h 45"/>
                <a:gd name="T62" fmla="*/ 17 w 75"/>
                <a:gd name="T63" fmla="*/ 12 h 45"/>
                <a:gd name="T64" fmla="*/ 3 w 75"/>
                <a:gd name="T65" fmla="*/ 6 h 45"/>
                <a:gd name="T66" fmla="*/ 0 w 75"/>
                <a:gd name="T67" fmla="*/ 5 h 45"/>
                <a:gd name="T68" fmla="*/ 0 w 75"/>
                <a:gd name="T69" fmla="*/ 4 h 45"/>
                <a:gd name="T70" fmla="*/ 1 w 75"/>
                <a:gd name="T71" fmla="*/ 1 h 45"/>
                <a:gd name="T72" fmla="*/ 3 w 75"/>
                <a:gd name="T73" fmla="*/ 0 h 45"/>
                <a:gd name="T74" fmla="*/ 4 w 75"/>
                <a:gd name="T75" fmla="*/ 0 h 45"/>
                <a:gd name="T76" fmla="*/ 8 w 75"/>
                <a:gd name="T7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45">
                  <a:moveTo>
                    <a:pt x="8" y="0"/>
                  </a:moveTo>
                  <a:lnTo>
                    <a:pt x="20" y="0"/>
                  </a:lnTo>
                  <a:lnTo>
                    <a:pt x="31" y="2"/>
                  </a:lnTo>
                  <a:lnTo>
                    <a:pt x="43" y="6"/>
                  </a:lnTo>
                  <a:lnTo>
                    <a:pt x="56" y="9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70" y="12"/>
                  </a:lnTo>
                  <a:lnTo>
                    <a:pt x="71" y="13"/>
                  </a:lnTo>
                  <a:lnTo>
                    <a:pt x="70" y="16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6" y="17"/>
                  </a:lnTo>
                  <a:lnTo>
                    <a:pt x="65" y="18"/>
                  </a:lnTo>
                  <a:lnTo>
                    <a:pt x="63" y="19"/>
                  </a:lnTo>
                  <a:lnTo>
                    <a:pt x="54" y="20"/>
                  </a:lnTo>
                  <a:lnTo>
                    <a:pt x="47" y="19"/>
                  </a:lnTo>
                  <a:lnTo>
                    <a:pt x="61" y="29"/>
                  </a:lnTo>
                  <a:lnTo>
                    <a:pt x="74" y="40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4" y="44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0" y="44"/>
                  </a:lnTo>
                  <a:lnTo>
                    <a:pt x="60" y="37"/>
                  </a:lnTo>
                  <a:lnTo>
                    <a:pt x="43" y="26"/>
                  </a:lnTo>
                  <a:lnTo>
                    <a:pt x="26" y="17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39"/>
            <p:cNvSpPr>
              <a:spLocks/>
            </p:cNvSpPr>
            <p:nvPr/>
          </p:nvSpPr>
          <p:spPr bwMode="auto">
            <a:xfrm>
              <a:off x="5228937" y="2599892"/>
              <a:ext cx="47625" cy="34925"/>
            </a:xfrm>
            <a:custGeom>
              <a:avLst/>
              <a:gdLst>
                <a:gd name="T0" fmla="*/ 3 w 30"/>
                <a:gd name="T1" fmla="*/ 0 h 22"/>
                <a:gd name="T2" fmla="*/ 4 w 30"/>
                <a:gd name="T3" fmla="*/ 1 h 22"/>
                <a:gd name="T4" fmla="*/ 11 w 30"/>
                <a:gd name="T5" fmla="*/ 3 h 22"/>
                <a:gd name="T6" fmla="*/ 16 w 30"/>
                <a:gd name="T7" fmla="*/ 7 h 22"/>
                <a:gd name="T8" fmla="*/ 21 w 30"/>
                <a:gd name="T9" fmla="*/ 7 h 22"/>
                <a:gd name="T10" fmla="*/ 24 w 30"/>
                <a:gd name="T11" fmla="*/ 9 h 22"/>
                <a:gd name="T12" fmla="*/ 27 w 30"/>
                <a:gd name="T13" fmla="*/ 11 h 22"/>
                <a:gd name="T14" fmla="*/ 30 w 30"/>
                <a:gd name="T15" fmla="*/ 14 h 22"/>
                <a:gd name="T16" fmla="*/ 30 w 30"/>
                <a:gd name="T17" fmla="*/ 17 h 22"/>
                <a:gd name="T18" fmla="*/ 30 w 30"/>
                <a:gd name="T19" fmla="*/ 18 h 22"/>
                <a:gd name="T20" fmla="*/ 28 w 30"/>
                <a:gd name="T21" fmla="*/ 19 h 22"/>
                <a:gd name="T22" fmla="*/ 24 w 30"/>
                <a:gd name="T23" fmla="*/ 21 h 22"/>
                <a:gd name="T24" fmla="*/ 18 w 30"/>
                <a:gd name="T25" fmla="*/ 21 h 22"/>
                <a:gd name="T26" fmla="*/ 17 w 30"/>
                <a:gd name="T27" fmla="*/ 22 h 22"/>
                <a:gd name="T28" fmla="*/ 15 w 30"/>
                <a:gd name="T29" fmla="*/ 22 h 22"/>
                <a:gd name="T30" fmla="*/ 8 w 30"/>
                <a:gd name="T31" fmla="*/ 19 h 22"/>
                <a:gd name="T32" fmla="*/ 2 w 30"/>
                <a:gd name="T33" fmla="*/ 17 h 22"/>
                <a:gd name="T34" fmla="*/ 1 w 30"/>
                <a:gd name="T35" fmla="*/ 15 h 22"/>
                <a:gd name="T36" fmla="*/ 1 w 30"/>
                <a:gd name="T37" fmla="*/ 13 h 22"/>
                <a:gd name="T38" fmla="*/ 1 w 30"/>
                <a:gd name="T39" fmla="*/ 12 h 22"/>
                <a:gd name="T40" fmla="*/ 3 w 30"/>
                <a:gd name="T41" fmla="*/ 11 h 22"/>
                <a:gd name="T42" fmla="*/ 3 w 30"/>
                <a:gd name="T43" fmla="*/ 9 h 22"/>
                <a:gd name="T44" fmla="*/ 3 w 30"/>
                <a:gd name="T45" fmla="*/ 8 h 22"/>
                <a:gd name="T46" fmla="*/ 1 w 30"/>
                <a:gd name="T47" fmla="*/ 7 h 22"/>
                <a:gd name="T48" fmla="*/ 0 w 30"/>
                <a:gd name="T49" fmla="*/ 6 h 22"/>
                <a:gd name="T50" fmla="*/ 0 w 30"/>
                <a:gd name="T51" fmla="*/ 3 h 22"/>
                <a:gd name="T52" fmla="*/ 0 w 30"/>
                <a:gd name="T53" fmla="*/ 2 h 22"/>
                <a:gd name="T54" fmla="*/ 1 w 30"/>
                <a:gd name="T55" fmla="*/ 1 h 22"/>
                <a:gd name="T56" fmla="*/ 3 w 30"/>
                <a:gd name="T5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2">
                  <a:moveTo>
                    <a:pt x="3" y="0"/>
                  </a:moveTo>
                  <a:lnTo>
                    <a:pt x="4" y="1"/>
                  </a:lnTo>
                  <a:lnTo>
                    <a:pt x="11" y="3"/>
                  </a:lnTo>
                  <a:lnTo>
                    <a:pt x="16" y="7"/>
                  </a:lnTo>
                  <a:lnTo>
                    <a:pt x="21" y="7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8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40"/>
            <p:cNvSpPr>
              <a:spLocks noEditPoints="1"/>
            </p:cNvSpPr>
            <p:nvPr/>
          </p:nvSpPr>
          <p:spPr bwMode="auto">
            <a:xfrm>
              <a:off x="5416262" y="2641167"/>
              <a:ext cx="292100" cy="84138"/>
            </a:xfrm>
            <a:custGeom>
              <a:avLst/>
              <a:gdLst>
                <a:gd name="T0" fmla="*/ 154 w 184"/>
                <a:gd name="T1" fmla="*/ 16 h 53"/>
                <a:gd name="T2" fmla="*/ 154 w 184"/>
                <a:gd name="T3" fmla="*/ 16 h 53"/>
                <a:gd name="T4" fmla="*/ 154 w 184"/>
                <a:gd name="T5" fmla="*/ 16 h 53"/>
                <a:gd name="T6" fmla="*/ 154 w 184"/>
                <a:gd name="T7" fmla="*/ 16 h 53"/>
                <a:gd name="T8" fmla="*/ 181 w 184"/>
                <a:gd name="T9" fmla="*/ 0 h 53"/>
                <a:gd name="T10" fmla="*/ 183 w 184"/>
                <a:gd name="T11" fmla="*/ 0 h 53"/>
                <a:gd name="T12" fmla="*/ 184 w 184"/>
                <a:gd name="T13" fmla="*/ 2 h 53"/>
                <a:gd name="T14" fmla="*/ 184 w 184"/>
                <a:gd name="T15" fmla="*/ 4 h 53"/>
                <a:gd name="T16" fmla="*/ 184 w 184"/>
                <a:gd name="T17" fmla="*/ 5 h 53"/>
                <a:gd name="T18" fmla="*/ 184 w 184"/>
                <a:gd name="T19" fmla="*/ 6 h 53"/>
                <a:gd name="T20" fmla="*/ 182 w 184"/>
                <a:gd name="T21" fmla="*/ 7 h 53"/>
                <a:gd name="T22" fmla="*/ 168 w 184"/>
                <a:gd name="T23" fmla="*/ 10 h 53"/>
                <a:gd name="T24" fmla="*/ 154 w 184"/>
                <a:gd name="T25" fmla="*/ 16 h 53"/>
                <a:gd name="T26" fmla="*/ 154 w 184"/>
                <a:gd name="T27" fmla="*/ 16 h 53"/>
                <a:gd name="T28" fmla="*/ 154 w 184"/>
                <a:gd name="T29" fmla="*/ 16 h 53"/>
                <a:gd name="T30" fmla="*/ 153 w 184"/>
                <a:gd name="T31" fmla="*/ 16 h 53"/>
                <a:gd name="T32" fmla="*/ 154 w 184"/>
                <a:gd name="T33" fmla="*/ 16 h 53"/>
                <a:gd name="T34" fmla="*/ 137 w 184"/>
                <a:gd name="T35" fmla="*/ 24 h 53"/>
                <a:gd name="T36" fmla="*/ 120 w 184"/>
                <a:gd name="T37" fmla="*/ 32 h 53"/>
                <a:gd name="T38" fmla="*/ 105 w 184"/>
                <a:gd name="T39" fmla="*/ 41 h 53"/>
                <a:gd name="T40" fmla="*/ 88 w 184"/>
                <a:gd name="T41" fmla="*/ 48 h 53"/>
                <a:gd name="T42" fmla="*/ 71 w 184"/>
                <a:gd name="T43" fmla="*/ 52 h 53"/>
                <a:gd name="T44" fmla="*/ 49 w 184"/>
                <a:gd name="T45" fmla="*/ 53 h 53"/>
                <a:gd name="T46" fmla="*/ 26 w 184"/>
                <a:gd name="T47" fmla="*/ 51 h 53"/>
                <a:gd name="T48" fmla="*/ 4 w 184"/>
                <a:gd name="T49" fmla="*/ 49 h 53"/>
                <a:gd name="T50" fmla="*/ 2 w 184"/>
                <a:gd name="T51" fmla="*/ 48 h 53"/>
                <a:gd name="T52" fmla="*/ 0 w 184"/>
                <a:gd name="T53" fmla="*/ 47 h 53"/>
                <a:gd name="T54" fmla="*/ 0 w 184"/>
                <a:gd name="T55" fmla="*/ 46 h 53"/>
                <a:gd name="T56" fmla="*/ 0 w 184"/>
                <a:gd name="T57" fmla="*/ 43 h 53"/>
                <a:gd name="T58" fmla="*/ 2 w 184"/>
                <a:gd name="T59" fmla="*/ 42 h 53"/>
                <a:gd name="T60" fmla="*/ 4 w 184"/>
                <a:gd name="T61" fmla="*/ 42 h 53"/>
                <a:gd name="T62" fmla="*/ 26 w 184"/>
                <a:gd name="T63" fmla="*/ 44 h 53"/>
                <a:gd name="T64" fmla="*/ 48 w 184"/>
                <a:gd name="T65" fmla="*/ 47 h 53"/>
                <a:gd name="T66" fmla="*/ 70 w 184"/>
                <a:gd name="T67" fmla="*/ 46 h 53"/>
                <a:gd name="T68" fmla="*/ 94 w 184"/>
                <a:gd name="T69" fmla="*/ 39 h 53"/>
                <a:gd name="T70" fmla="*/ 116 w 184"/>
                <a:gd name="T71" fmla="*/ 29 h 53"/>
                <a:gd name="T72" fmla="*/ 137 w 184"/>
                <a:gd name="T73" fmla="*/ 17 h 53"/>
                <a:gd name="T74" fmla="*/ 158 w 184"/>
                <a:gd name="T75" fmla="*/ 7 h 53"/>
                <a:gd name="T76" fmla="*/ 181 w 184"/>
                <a:gd name="T77" fmla="*/ 0 h 53"/>
                <a:gd name="T78" fmla="*/ 181 w 184"/>
                <a:gd name="T7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53">
                  <a:moveTo>
                    <a:pt x="154" y="16"/>
                  </a:moveTo>
                  <a:lnTo>
                    <a:pt x="154" y="16"/>
                  </a:lnTo>
                  <a:lnTo>
                    <a:pt x="154" y="16"/>
                  </a:lnTo>
                  <a:lnTo>
                    <a:pt x="154" y="16"/>
                  </a:lnTo>
                  <a:close/>
                  <a:moveTo>
                    <a:pt x="181" y="0"/>
                  </a:moveTo>
                  <a:lnTo>
                    <a:pt x="183" y="0"/>
                  </a:lnTo>
                  <a:lnTo>
                    <a:pt x="184" y="2"/>
                  </a:lnTo>
                  <a:lnTo>
                    <a:pt x="184" y="4"/>
                  </a:lnTo>
                  <a:lnTo>
                    <a:pt x="184" y="5"/>
                  </a:lnTo>
                  <a:lnTo>
                    <a:pt x="184" y="6"/>
                  </a:lnTo>
                  <a:lnTo>
                    <a:pt x="182" y="7"/>
                  </a:lnTo>
                  <a:lnTo>
                    <a:pt x="168" y="10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3" y="16"/>
                  </a:lnTo>
                  <a:lnTo>
                    <a:pt x="154" y="16"/>
                  </a:lnTo>
                  <a:lnTo>
                    <a:pt x="137" y="24"/>
                  </a:lnTo>
                  <a:lnTo>
                    <a:pt x="120" y="32"/>
                  </a:lnTo>
                  <a:lnTo>
                    <a:pt x="105" y="41"/>
                  </a:lnTo>
                  <a:lnTo>
                    <a:pt x="88" y="48"/>
                  </a:lnTo>
                  <a:lnTo>
                    <a:pt x="71" y="52"/>
                  </a:lnTo>
                  <a:lnTo>
                    <a:pt x="49" y="53"/>
                  </a:lnTo>
                  <a:lnTo>
                    <a:pt x="26" y="51"/>
                  </a:lnTo>
                  <a:lnTo>
                    <a:pt x="4" y="49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26" y="44"/>
                  </a:lnTo>
                  <a:lnTo>
                    <a:pt x="48" y="47"/>
                  </a:lnTo>
                  <a:lnTo>
                    <a:pt x="70" y="46"/>
                  </a:lnTo>
                  <a:lnTo>
                    <a:pt x="94" y="39"/>
                  </a:lnTo>
                  <a:lnTo>
                    <a:pt x="116" y="29"/>
                  </a:lnTo>
                  <a:lnTo>
                    <a:pt x="137" y="17"/>
                  </a:lnTo>
                  <a:lnTo>
                    <a:pt x="158" y="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41"/>
            <p:cNvSpPr>
              <a:spLocks/>
            </p:cNvSpPr>
            <p:nvPr/>
          </p:nvSpPr>
          <p:spPr bwMode="auto">
            <a:xfrm>
              <a:off x="5401974" y="2626880"/>
              <a:ext cx="350838" cy="117475"/>
            </a:xfrm>
            <a:custGeom>
              <a:avLst/>
              <a:gdLst>
                <a:gd name="T0" fmla="*/ 218 w 221"/>
                <a:gd name="T1" fmla="*/ 0 h 74"/>
                <a:gd name="T2" fmla="*/ 220 w 221"/>
                <a:gd name="T3" fmla="*/ 0 h 74"/>
                <a:gd name="T4" fmla="*/ 221 w 221"/>
                <a:gd name="T5" fmla="*/ 1 h 74"/>
                <a:gd name="T6" fmla="*/ 221 w 221"/>
                <a:gd name="T7" fmla="*/ 3 h 74"/>
                <a:gd name="T8" fmla="*/ 221 w 221"/>
                <a:gd name="T9" fmla="*/ 5 h 74"/>
                <a:gd name="T10" fmla="*/ 218 w 221"/>
                <a:gd name="T11" fmla="*/ 6 h 74"/>
                <a:gd name="T12" fmla="*/ 210 w 221"/>
                <a:gd name="T13" fmla="*/ 9 h 74"/>
                <a:gd name="T14" fmla="*/ 188 w 221"/>
                <a:gd name="T15" fmla="*/ 20 h 74"/>
                <a:gd name="T16" fmla="*/ 167 w 221"/>
                <a:gd name="T17" fmla="*/ 33 h 74"/>
                <a:gd name="T18" fmla="*/ 146 w 221"/>
                <a:gd name="T19" fmla="*/ 45 h 74"/>
                <a:gd name="T20" fmla="*/ 125 w 221"/>
                <a:gd name="T21" fmla="*/ 57 h 74"/>
                <a:gd name="T22" fmla="*/ 103 w 221"/>
                <a:gd name="T23" fmla="*/ 66 h 74"/>
                <a:gd name="T24" fmla="*/ 81 w 221"/>
                <a:gd name="T25" fmla="*/ 72 h 74"/>
                <a:gd name="T26" fmla="*/ 55 w 221"/>
                <a:gd name="T27" fmla="*/ 74 h 74"/>
                <a:gd name="T28" fmla="*/ 28 w 221"/>
                <a:gd name="T29" fmla="*/ 72 h 74"/>
                <a:gd name="T30" fmla="*/ 2 w 221"/>
                <a:gd name="T31" fmla="*/ 67 h 74"/>
                <a:gd name="T32" fmla="*/ 0 w 221"/>
                <a:gd name="T33" fmla="*/ 66 h 74"/>
                <a:gd name="T34" fmla="*/ 0 w 221"/>
                <a:gd name="T35" fmla="*/ 64 h 74"/>
                <a:gd name="T36" fmla="*/ 0 w 221"/>
                <a:gd name="T37" fmla="*/ 62 h 74"/>
                <a:gd name="T38" fmla="*/ 1 w 221"/>
                <a:gd name="T39" fmla="*/ 61 h 74"/>
                <a:gd name="T40" fmla="*/ 2 w 221"/>
                <a:gd name="T41" fmla="*/ 60 h 74"/>
                <a:gd name="T42" fmla="*/ 4 w 221"/>
                <a:gd name="T43" fmla="*/ 60 h 74"/>
                <a:gd name="T44" fmla="*/ 33 w 221"/>
                <a:gd name="T45" fmla="*/ 67 h 74"/>
                <a:gd name="T46" fmla="*/ 52 w 221"/>
                <a:gd name="T47" fmla="*/ 68 h 74"/>
                <a:gd name="T48" fmla="*/ 72 w 221"/>
                <a:gd name="T49" fmla="*/ 67 h 74"/>
                <a:gd name="T50" fmla="*/ 91 w 221"/>
                <a:gd name="T51" fmla="*/ 62 h 74"/>
                <a:gd name="T52" fmla="*/ 110 w 221"/>
                <a:gd name="T53" fmla="*/ 56 h 74"/>
                <a:gd name="T54" fmla="*/ 137 w 221"/>
                <a:gd name="T55" fmla="*/ 42 h 74"/>
                <a:gd name="T56" fmla="*/ 163 w 221"/>
                <a:gd name="T57" fmla="*/ 27 h 74"/>
                <a:gd name="T58" fmla="*/ 190 w 221"/>
                <a:gd name="T59" fmla="*/ 12 h 74"/>
                <a:gd name="T60" fmla="*/ 217 w 221"/>
                <a:gd name="T61" fmla="*/ 0 h 74"/>
                <a:gd name="T62" fmla="*/ 218 w 22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1" h="74">
                  <a:moveTo>
                    <a:pt x="218" y="0"/>
                  </a:moveTo>
                  <a:lnTo>
                    <a:pt x="220" y="0"/>
                  </a:lnTo>
                  <a:lnTo>
                    <a:pt x="221" y="1"/>
                  </a:lnTo>
                  <a:lnTo>
                    <a:pt x="221" y="3"/>
                  </a:lnTo>
                  <a:lnTo>
                    <a:pt x="221" y="5"/>
                  </a:lnTo>
                  <a:lnTo>
                    <a:pt x="218" y="6"/>
                  </a:lnTo>
                  <a:lnTo>
                    <a:pt x="210" y="9"/>
                  </a:lnTo>
                  <a:lnTo>
                    <a:pt x="188" y="20"/>
                  </a:lnTo>
                  <a:lnTo>
                    <a:pt x="167" y="33"/>
                  </a:lnTo>
                  <a:lnTo>
                    <a:pt x="146" y="45"/>
                  </a:lnTo>
                  <a:lnTo>
                    <a:pt x="125" y="57"/>
                  </a:lnTo>
                  <a:lnTo>
                    <a:pt x="103" y="66"/>
                  </a:lnTo>
                  <a:lnTo>
                    <a:pt x="81" y="72"/>
                  </a:lnTo>
                  <a:lnTo>
                    <a:pt x="55" y="74"/>
                  </a:lnTo>
                  <a:lnTo>
                    <a:pt x="28" y="72"/>
                  </a:lnTo>
                  <a:lnTo>
                    <a:pt x="2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33" y="67"/>
                  </a:lnTo>
                  <a:lnTo>
                    <a:pt x="52" y="68"/>
                  </a:lnTo>
                  <a:lnTo>
                    <a:pt x="72" y="67"/>
                  </a:lnTo>
                  <a:lnTo>
                    <a:pt x="91" y="62"/>
                  </a:lnTo>
                  <a:lnTo>
                    <a:pt x="110" y="56"/>
                  </a:lnTo>
                  <a:lnTo>
                    <a:pt x="137" y="42"/>
                  </a:lnTo>
                  <a:lnTo>
                    <a:pt x="163" y="27"/>
                  </a:lnTo>
                  <a:lnTo>
                    <a:pt x="190" y="12"/>
                  </a:lnTo>
                  <a:lnTo>
                    <a:pt x="217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42"/>
            <p:cNvSpPr>
              <a:spLocks noEditPoints="1"/>
            </p:cNvSpPr>
            <p:nvPr/>
          </p:nvSpPr>
          <p:spPr bwMode="auto">
            <a:xfrm>
              <a:off x="5481349" y="2650692"/>
              <a:ext cx="195263" cy="85725"/>
            </a:xfrm>
            <a:custGeom>
              <a:avLst/>
              <a:gdLst>
                <a:gd name="T0" fmla="*/ 95 w 123"/>
                <a:gd name="T1" fmla="*/ 19 h 54"/>
                <a:gd name="T2" fmla="*/ 93 w 123"/>
                <a:gd name="T3" fmla="*/ 20 h 54"/>
                <a:gd name="T4" fmla="*/ 94 w 123"/>
                <a:gd name="T5" fmla="*/ 20 h 54"/>
                <a:gd name="T6" fmla="*/ 95 w 123"/>
                <a:gd name="T7" fmla="*/ 19 h 54"/>
                <a:gd name="T8" fmla="*/ 120 w 123"/>
                <a:gd name="T9" fmla="*/ 0 h 54"/>
                <a:gd name="T10" fmla="*/ 121 w 123"/>
                <a:gd name="T11" fmla="*/ 0 h 54"/>
                <a:gd name="T12" fmla="*/ 123 w 123"/>
                <a:gd name="T13" fmla="*/ 1 h 54"/>
                <a:gd name="T14" fmla="*/ 123 w 123"/>
                <a:gd name="T15" fmla="*/ 3 h 54"/>
                <a:gd name="T16" fmla="*/ 123 w 123"/>
                <a:gd name="T17" fmla="*/ 4 h 54"/>
                <a:gd name="T18" fmla="*/ 122 w 123"/>
                <a:gd name="T19" fmla="*/ 5 h 54"/>
                <a:gd name="T20" fmla="*/ 120 w 123"/>
                <a:gd name="T21" fmla="*/ 7 h 54"/>
                <a:gd name="T22" fmla="*/ 121 w 123"/>
                <a:gd name="T23" fmla="*/ 8 h 54"/>
                <a:gd name="T24" fmla="*/ 122 w 123"/>
                <a:gd name="T25" fmla="*/ 10 h 54"/>
                <a:gd name="T26" fmla="*/ 121 w 123"/>
                <a:gd name="T27" fmla="*/ 11 h 54"/>
                <a:gd name="T28" fmla="*/ 120 w 123"/>
                <a:gd name="T29" fmla="*/ 13 h 54"/>
                <a:gd name="T30" fmla="*/ 101 w 123"/>
                <a:gd name="T31" fmla="*/ 23 h 54"/>
                <a:gd name="T32" fmla="*/ 100 w 123"/>
                <a:gd name="T33" fmla="*/ 25 h 54"/>
                <a:gd name="T34" fmla="*/ 77 w 123"/>
                <a:gd name="T35" fmla="*/ 37 h 54"/>
                <a:gd name="T36" fmla="*/ 78 w 123"/>
                <a:gd name="T37" fmla="*/ 38 h 54"/>
                <a:gd name="T38" fmla="*/ 78 w 123"/>
                <a:gd name="T39" fmla="*/ 40 h 54"/>
                <a:gd name="T40" fmla="*/ 77 w 123"/>
                <a:gd name="T41" fmla="*/ 41 h 54"/>
                <a:gd name="T42" fmla="*/ 76 w 123"/>
                <a:gd name="T43" fmla="*/ 42 h 54"/>
                <a:gd name="T44" fmla="*/ 55 w 123"/>
                <a:gd name="T45" fmla="*/ 49 h 54"/>
                <a:gd name="T46" fmla="*/ 33 w 123"/>
                <a:gd name="T47" fmla="*/ 54 h 54"/>
                <a:gd name="T48" fmla="*/ 32 w 123"/>
                <a:gd name="T49" fmla="*/ 54 h 54"/>
                <a:gd name="T50" fmla="*/ 31 w 123"/>
                <a:gd name="T51" fmla="*/ 53 h 54"/>
                <a:gd name="T52" fmla="*/ 30 w 123"/>
                <a:gd name="T53" fmla="*/ 52 h 54"/>
                <a:gd name="T54" fmla="*/ 30 w 123"/>
                <a:gd name="T55" fmla="*/ 49 h 54"/>
                <a:gd name="T56" fmla="*/ 5 w 123"/>
                <a:gd name="T57" fmla="*/ 54 h 54"/>
                <a:gd name="T58" fmla="*/ 2 w 123"/>
                <a:gd name="T59" fmla="*/ 54 h 54"/>
                <a:gd name="T60" fmla="*/ 1 w 123"/>
                <a:gd name="T61" fmla="*/ 53 h 54"/>
                <a:gd name="T62" fmla="*/ 0 w 123"/>
                <a:gd name="T63" fmla="*/ 52 h 54"/>
                <a:gd name="T64" fmla="*/ 0 w 123"/>
                <a:gd name="T65" fmla="*/ 49 h 54"/>
                <a:gd name="T66" fmla="*/ 1 w 123"/>
                <a:gd name="T67" fmla="*/ 48 h 54"/>
                <a:gd name="T68" fmla="*/ 2 w 123"/>
                <a:gd name="T69" fmla="*/ 47 h 54"/>
                <a:gd name="T70" fmla="*/ 35 w 123"/>
                <a:gd name="T71" fmla="*/ 42 h 54"/>
                <a:gd name="T72" fmla="*/ 36 w 123"/>
                <a:gd name="T73" fmla="*/ 41 h 54"/>
                <a:gd name="T74" fmla="*/ 57 w 123"/>
                <a:gd name="T75" fmla="*/ 27 h 54"/>
                <a:gd name="T76" fmla="*/ 79 w 123"/>
                <a:gd name="T77" fmla="*/ 16 h 54"/>
                <a:gd name="T78" fmla="*/ 102 w 123"/>
                <a:gd name="T79" fmla="*/ 8 h 54"/>
                <a:gd name="T80" fmla="*/ 102 w 123"/>
                <a:gd name="T81" fmla="*/ 8 h 54"/>
                <a:gd name="T82" fmla="*/ 110 w 123"/>
                <a:gd name="T83" fmla="*/ 3 h 54"/>
                <a:gd name="T84" fmla="*/ 118 w 123"/>
                <a:gd name="T85" fmla="*/ 0 h 54"/>
                <a:gd name="T86" fmla="*/ 120 w 123"/>
                <a:gd name="T8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54">
                  <a:moveTo>
                    <a:pt x="95" y="19"/>
                  </a:moveTo>
                  <a:lnTo>
                    <a:pt x="93" y="20"/>
                  </a:lnTo>
                  <a:lnTo>
                    <a:pt x="94" y="20"/>
                  </a:lnTo>
                  <a:lnTo>
                    <a:pt x="95" y="19"/>
                  </a:lnTo>
                  <a:close/>
                  <a:moveTo>
                    <a:pt x="120" y="0"/>
                  </a:moveTo>
                  <a:lnTo>
                    <a:pt x="121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1" y="8"/>
                  </a:lnTo>
                  <a:lnTo>
                    <a:pt x="122" y="10"/>
                  </a:lnTo>
                  <a:lnTo>
                    <a:pt x="121" y="11"/>
                  </a:lnTo>
                  <a:lnTo>
                    <a:pt x="120" y="13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7" y="41"/>
                  </a:lnTo>
                  <a:lnTo>
                    <a:pt x="76" y="42"/>
                  </a:lnTo>
                  <a:lnTo>
                    <a:pt x="55" y="49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30" y="52"/>
                  </a:lnTo>
                  <a:lnTo>
                    <a:pt x="30" y="49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7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57" y="27"/>
                  </a:lnTo>
                  <a:lnTo>
                    <a:pt x="79" y="1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10" y="3"/>
                  </a:lnTo>
                  <a:lnTo>
                    <a:pt x="118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43"/>
            <p:cNvSpPr>
              <a:spLocks/>
            </p:cNvSpPr>
            <p:nvPr/>
          </p:nvSpPr>
          <p:spPr bwMode="auto">
            <a:xfrm>
              <a:off x="5409912" y="2726892"/>
              <a:ext cx="109538" cy="341313"/>
            </a:xfrm>
            <a:custGeom>
              <a:avLst/>
              <a:gdLst>
                <a:gd name="T0" fmla="*/ 3 w 69"/>
                <a:gd name="T1" fmla="*/ 0 h 215"/>
                <a:gd name="T2" fmla="*/ 4 w 69"/>
                <a:gd name="T3" fmla="*/ 0 h 215"/>
                <a:gd name="T4" fmla="*/ 6 w 69"/>
                <a:gd name="T5" fmla="*/ 1 h 215"/>
                <a:gd name="T6" fmla="*/ 15 w 69"/>
                <a:gd name="T7" fmla="*/ 21 h 215"/>
                <a:gd name="T8" fmla="*/ 22 w 69"/>
                <a:gd name="T9" fmla="*/ 41 h 215"/>
                <a:gd name="T10" fmla="*/ 28 w 69"/>
                <a:gd name="T11" fmla="*/ 62 h 215"/>
                <a:gd name="T12" fmla="*/ 41 w 69"/>
                <a:gd name="T13" fmla="*/ 111 h 215"/>
                <a:gd name="T14" fmla="*/ 55 w 69"/>
                <a:gd name="T15" fmla="*/ 161 h 215"/>
                <a:gd name="T16" fmla="*/ 69 w 69"/>
                <a:gd name="T17" fmla="*/ 212 h 215"/>
                <a:gd name="T18" fmla="*/ 69 w 69"/>
                <a:gd name="T19" fmla="*/ 213 h 215"/>
                <a:gd name="T20" fmla="*/ 68 w 69"/>
                <a:gd name="T21" fmla="*/ 215 h 215"/>
                <a:gd name="T22" fmla="*/ 66 w 69"/>
                <a:gd name="T23" fmla="*/ 215 h 215"/>
                <a:gd name="T24" fmla="*/ 65 w 69"/>
                <a:gd name="T25" fmla="*/ 215 h 215"/>
                <a:gd name="T26" fmla="*/ 64 w 69"/>
                <a:gd name="T27" fmla="*/ 215 h 215"/>
                <a:gd name="T28" fmla="*/ 63 w 69"/>
                <a:gd name="T29" fmla="*/ 213 h 215"/>
                <a:gd name="T30" fmla="*/ 50 w 69"/>
                <a:gd name="T31" fmla="*/ 163 h 215"/>
                <a:gd name="T32" fmla="*/ 37 w 69"/>
                <a:gd name="T33" fmla="*/ 127 h 215"/>
                <a:gd name="T34" fmla="*/ 26 w 69"/>
                <a:gd name="T35" fmla="*/ 89 h 215"/>
                <a:gd name="T36" fmla="*/ 21 w 69"/>
                <a:gd name="T37" fmla="*/ 65 h 215"/>
                <a:gd name="T38" fmla="*/ 15 w 69"/>
                <a:gd name="T39" fmla="*/ 42 h 215"/>
                <a:gd name="T40" fmla="*/ 7 w 69"/>
                <a:gd name="T41" fmla="*/ 19 h 215"/>
                <a:gd name="T42" fmla="*/ 4 w 69"/>
                <a:gd name="T43" fmla="*/ 12 h 215"/>
                <a:gd name="T44" fmla="*/ 0 w 69"/>
                <a:gd name="T45" fmla="*/ 5 h 215"/>
                <a:gd name="T46" fmla="*/ 0 w 69"/>
                <a:gd name="T47" fmla="*/ 3 h 215"/>
                <a:gd name="T48" fmla="*/ 0 w 69"/>
                <a:gd name="T49" fmla="*/ 1 h 215"/>
                <a:gd name="T50" fmla="*/ 2 w 69"/>
                <a:gd name="T51" fmla="*/ 0 h 215"/>
                <a:gd name="T52" fmla="*/ 3 w 69"/>
                <a:gd name="T5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215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15" y="21"/>
                  </a:lnTo>
                  <a:lnTo>
                    <a:pt x="22" y="41"/>
                  </a:lnTo>
                  <a:lnTo>
                    <a:pt x="28" y="62"/>
                  </a:lnTo>
                  <a:lnTo>
                    <a:pt x="41" y="111"/>
                  </a:lnTo>
                  <a:lnTo>
                    <a:pt x="55" y="161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68" y="215"/>
                  </a:lnTo>
                  <a:lnTo>
                    <a:pt x="66" y="215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3" y="213"/>
                  </a:lnTo>
                  <a:lnTo>
                    <a:pt x="50" y="163"/>
                  </a:lnTo>
                  <a:lnTo>
                    <a:pt x="37" y="127"/>
                  </a:lnTo>
                  <a:lnTo>
                    <a:pt x="26" y="89"/>
                  </a:lnTo>
                  <a:lnTo>
                    <a:pt x="21" y="65"/>
                  </a:lnTo>
                  <a:lnTo>
                    <a:pt x="15" y="42"/>
                  </a:lnTo>
                  <a:lnTo>
                    <a:pt x="7" y="19"/>
                  </a:lnTo>
                  <a:lnTo>
                    <a:pt x="4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44"/>
            <p:cNvSpPr>
              <a:spLocks noEditPoints="1"/>
            </p:cNvSpPr>
            <p:nvPr/>
          </p:nvSpPr>
          <p:spPr bwMode="auto">
            <a:xfrm>
              <a:off x="5449599" y="2723717"/>
              <a:ext cx="106363" cy="334963"/>
            </a:xfrm>
            <a:custGeom>
              <a:avLst/>
              <a:gdLst>
                <a:gd name="T0" fmla="*/ 4 w 67"/>
                <a:gd name="T1" fmla="*/ 12 h 211"/>
                <a:gd name="T2" fmla="*/ 4 w 67"/>
                <a:gd name="T3" fmla="*/ 12 h 211"/>
                <a:gd name="T4" fmla="*/ 4 w 67"/>
                <a:gd name="T5" fmla="*/ 12 h 211"/>
                <a:gd name="T6" fmla="*/ 4 w 67"/>
                <a:gd name="T7" fmla="*/ 12 h 211"/>
                <a:gd name="T8" fmla="*/ 4 w 67"/>
                <a:gd name="T9" fmla="*/ 0 h 211"/>
                <a:gd name="T10" fmla="*/ 6 w 67"/>
                <a:gd name="T11" fmla="*/ 0 h 211"/>
                <a:gd name="T12" fmla="*/ 7 w 67"/>
                <a:gd name="T13" fmla="*/ 2 h 211"/>
                <a:gd name="T14" fmla="*/ 18 w 67"/>
                <a:gd name="T15" fmla="*/ 31 h 211"/>
                <a:gd name="T16" fmla="*/ 27 w 67"/>
                <a:gd name="T17" fmla="*/ 61 h 211"/>
                <a:gd name="T18" fmla="*/ 36 w 67"/>
                <a:gd name="T19" fmla="*/ 99 h 211"/>
                <a:gd name="T20" fmla="*/ 47 w 67"/>
                <a:gd name="T21" fmla="*/ 137 h 211"/>
                <a:gd name="T22" fmla="*/ 54 w 67"/>
                <a:gd name="T23" fmla="*/ 161 h 211"/>
                <a:gd name="T24" fmla="*/ 63 w 67"/>
                <a:gd name="T25" fmla="*/ 184 h 211"/>
                <a:gd name="T26" fmla="*/ 67 w 67"/>
                <a:gd name="T27" fmla="*/ 208 h 211"/>
                <a:gd name="T28" fmla="*/ 67 w 67"/>
                <a:gd name="T29" fmla="*/ 210 h 211"/>
                <a:gd name="T30" fmla="*/ 66 w 67"/>
                <a:gd name="T31" fmla="*/ 211 h 211"/>
                <a:gd name="T32" fmla="*/ 65 w 67"/>
                <a:gd name="T33" fmla="*/ 211 h 211"/>
                <a:gd name="T34" fmla="*/ 63 w 67"/>
                <a:gd name="T35" fmla="*/ 211 h 211"/>
                <a:gd name="T36" fmla="*/ 62 w 67"/>
                <a:gd name="T37" fmla="*/ 210 h 211"/>
                <a:gd name="T38" fmla="*/ 61 w 67"/>
                <a:gd name="T39" fmla="*/ 208 h 211"/>
                <a:gd name="T40" fmla="*/ 61 w 67"/>
                <a:gd name="T41" fmla="*/ 207 h 211"/>
                <a:gd name="T42" fmla="*/ 55 w 67"/>
                <a:gd name="T43" fmla="*/ 184 h 211"/>
                <a:gd name="T44" fmla="*/ 48 w 67"/>
                <a:gd name="T45" fmla="*/ 161 h 211"/>
                <a:gd name="T46" fmla="*/ 37 w 67"/>
                <a:gd name="T47" fmla="*/ 124 h 211"/>
                <a:gd name="T48" fmla="*/ 27 w 67"/>
                <a:gd name="T49" fmla="*/ 86 h 211"/>
                <a:gd name="T50" fmla="*/ 17 w 67"/>
                <a:gd name="T51" fmla="*/ 49 h 211"/>
                <a:gd name="T52" fmla="*/ 4 w 67"/>
                <a:gd name="T53" fmla="*/ 12 h 211"/>
                <a:gd name="T54" fmla="*/ 4 w 67"/>
                <a:gd name="T55" fmla="*/ 12 h 211"/>
                <a:gd name="T56" fmla="*/ 4 w 67"/>
                <a:gd name="T57" fmla="*/ 12 h 211"/>
                <a:gd name="T58" fmla="*/ 4 w 67"/>
                <a:gd name="T59" fmla="*/ 12 h 211"/>
                <a:gd name="T60" fmla="*/ 4 w 67"/>
                <a:gd name="T61" fmla="*/ 12 h 211"/>
                <a:gd name="T62" fmla="*/ 4 w 67"/>
                <a:gd name="T63" fmla="*/ 12 h 211"/>
                <a:gd name="T64" fmla="*/ 0 w 67"/>
                <a:gd name="T65" fmla="*/ 6 h 211"/>
                <a:gd name="T66" fmla="*/ 0 w 67"/>
                <a:gd name="T67" fmla="*/ 3 h 211"/>
                <a:gd name="T68" fmla="*/ 1 w 67"/>
                <a:gd name="T69" fmla="*/ 1 h 211"/>
                <a:gd name="T70" fmla="*/ 3 w 67"/>
                <a:gd name="T71" fmla="*/ 0 h 211"/>
                <a:gd name="T72" fmla="*/ 4 w 67"/>
                <a:gd name="T7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211"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18" y="31"/>
                  </a:lnTo>
                  <a:lnTo>
                    <a:pt x="27" y="61"/>
                  </a:lnTo>
                  <a:lnTo>
                    <a:pt x="36" y="99"/>
                  </a:lnTo>
                  <a:lnTo>
                    <a:pt x="47" y="137"/>
                  </a:lnTo>
                  <a:lnTo>
                    <a:pt x="54" y="161"/>
                  </a:lnTo>
                  <a:lnTo>
                    <a:pt x="63" y="184"/>
                  </a:lnTo>
                  <a:lnTo>
                    <a:pt x="67" y="208"/>
                  </a:lnTo>
                  <a:lnTo>
                    <a:pt x="67" y="210"/>
                  </a:lnTo>
                  <a:lnTo>
                    <a:pt x="66" y="211"/>
                  </a:lnTo>
                  <a:lnTo>
                    <a:pt x="65" y="211"/>
                  </a:lnTo>
                  <a:lnTo>
                    <a:pt x="63" y="211"/>
                  </a:lnTo>
                  <a:lnTo>
                    <a:pt x="62" y="210"/>
                  </a:lnTo>
                  <a:lnTo>
                    <a:pt x="61" y="208"/>
                  </a:lnTo>
                  <a:lnTo>
                    <a:pt x="61" y="207"/>
                  </a:lnTo>
                  <a:lnTo>
                    <a:pt x="55" y="184"/>
                  </a:lnTo>
                  <a:lnTo>
                    <a:pt x="48" y="161"/>
                  </a:lnTo>
                  <a:lnTo>
                    <a:pt x="37" y="124"/>
                  </a:lnTo>
                  <a:lnTo>
                    <a:pt x="27" y="86"/>
                  </a:lnTo>
                  <a:lnTo>
                    <a:pt x="17" y="49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45"/>
            <p:cNvSpPr>
              <a:spLocks/>
            </p:cNvSpPr>
            <p:nvPr/>
          </p:nvSpPr>
          <p:spPr bwMode="auto">
            <a:xfrm>
              <a:off x="5492462" y="3052330"/>
              <a:ext cx="63500" cy="22225"/>
            </a:xfrm>
            <a:custGeom>
              <a:avLst/>
              <a:gdLst>
                <a:gd name="T0" fmla="*/ 37 w 40"/>
                <a:gd name="T1" fmla="*/ 0 h 14"/>
                <a:gd name="T2" fmla="*/ 39 w 40"/>
                <a:gd name="T3" fmla="*/ 0 h 14"/>
                <a:gd name="T4" fmla="*/ 40 w 40"/>
                <a:gd name="T5" fmla="*/ 1 h 14"/>
                <a:gd name="T6" fmla="*/ 40 w 40"/>
                <a:gd name="T7" fmla="*/ 3 h 14"/>
                <a:gd name="T8" fmla="*/ 40 w 40"/>
                <a:gd name="T9" fmla="*/ 5 h 14"/>
                <a:gd name="T10" fmla="*/ 38 w 40"/>
                <a:gd name="T11" fmla="*/ 7 h 14"/>
                <a:gd name="T12" fmla="*/ 21 w 40"/>
                <a:gd name="T13" fmla="*/ 12 h 14"/>
                <a:gd name="T14" fmla="*/ 3 w 40"/>
                <a:gd name="T15" fmla="*/ 14 h 14"/>
                <a:gd name="T16" fmla="*/ 1 w 40"/>
                <a:gd name="T17" fmla="*/ 13 h 14"/>
                <a:gd name="T18" fmla="*/ 0 w 40"/>
                <a:gd name="T19" fmla="*/ 12 h 14"/>
                <a:gd name="T20" fmla="*/ 0 w 40"/>
                <a:gd name="T21" fmla="*/ 10 h 14"/>
                <a:gd name="T22" fmla="*/ 0 w 40"/>
                <a:gd name="T23" fmla="*/ 9 h 14"/>
                <a:gd name="T24" fmla="*/ 1 w 40"/>
                <a:gd name="T25" fmla="*/ 8 h 14"/>
                <a:gd name="T26" fmla="*/ 3 w 40"/>
                <a:gd name="T27" fmla="*/ 7 h 14"/>
                <a:gd name="T28" fmla="*/ 12 w 40"/>
                <a:gd name="T29" fmla="*/ 7 h 14"/>
                <a:gd name="T30" fmla="*/ 24 w 40"/>
                <a:gd name="T31" fmla="*/ 3 h 14"/>
                <a:gd name="T32" fmla="*/ 36 w 40"/>
                <a:gd name="T33" fmla="*/ 0 h 14"/>
                <a:gd name="T34" fmla="*/ 37 w 40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4">
                  <a:moveTo>
                    <a:pt x="37" y="0"/>
                  </a:moveTo>
                  <a:lnTo>
                    <a:pt x="39" y="0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21" y="12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3" y="7"/>
                  </a:lnTo>
                  <a:lnTo>
                    <a:pt x="12" y="7"/>
                  </a:lnTo>
                  <a:lnTo>
                    <a:pt x="24" y="3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46"/>
            <p:cNvSpPr>
              <a:spLocks/>
            </p:cNvSpPr>
            <p:nvPr/>
          </p:nvSpPr>
          <p:spPr bwMode="auto">
            <a:xfrm>
              <a:off x="5554374" y="3036455"/>
              <a:ext cx="193675" cy="638175"/>
            </a:xfrm>
            <a:custGeom>
              <a:avLst/>
              <a:gdLst>
                <a:gd name="T0" fmla="*/ 4 w 122"/>
                <a:gd name="T1" fmla="*/ 0 h 402"/>
                <a:gd name="T2" fmla="*/ 5 w 122"/>
                <a:gd name="T3" fmla="*/ 0 h 402"/>
                <a:gd name="T4" fmla="*/ 6 w 122"/>
                <a:gd name="T5" fmla="*/ 1 h 402"/>
                <a:gd name="T6" fmla="*/ 7 w 122"/>
                <a:gd name="T7" fmla="*/ 2 h 402"/>
                <a:gd name="T8" fmla="*/ 22 w 122"/>
                <a:gd name="T9" fmla="*/ 47 h 402"/>
                <a:gd name="T10" fmla="*/ 36 w 122"/>
                <a:gd name="T11" fmla="*/ 92 h 402"/>
                <a:gd name="T12" fmla="*/ 56 w 122"/>
                <a:gd name="T13" fmla="*/ 169 h 402"/>
                <a:gd name="T14" fmla="*/ 77 w 122"/>
                <a:gd name="T15" fmla="*/ 246 h 402"/>
                <a:gd name="T16" fmla="*/ 89 w 122"/>
                <a:gd name="T17" fmla="*/ 284 h 402"/>
                <a:gd name="T18" fmla="*/ 102 w 122"/>
                <a:gd name="T19" fmla="*/ 321 h 402"/>
                <a:gd name="T20" fmla="*/ 114 w 122"/>
                <a:gd name="T21" fmla="*/ 359 h 402"/>
                <a:gd name="T22" fmla="*/ 122 w 122"/>
                <a:gd name="T23" fmla="*/ 397 h 402"/>
                <a:gd name="T24" fmla="*/ 122 w 122"/>
                <a:gd name="T25" fmla="*/ 399 h 402"/>
                <a:gd name="T26" fmla="*/ 121 w 122"/>
                <a:gd name="T27" fmla="*/ 400 h 402"/>
                <a:gd name="T28" fmla="*/ 119 w 122"/>
                <a:gd name="T29" fmla="*/ 402 h 402"/>
                <a:gd name="T30" fmla="*/ 118 w 122"/>
                <a:gd name="T31" fmla="*/ 402 h 402"/>
                <a:gd name="T32" fmla="*/ 117 w 122"/>
                <a:gd name="T33" fmla="*/ 400 h 402"/>
                <a:gd name="T34" fmla="*/ 116 w 122"/>
                <a:gd name="T35" fmla="*/ 399 h 402"/>
                <a:gd name="T36" fmla="*/ 109 w 122"/>
                <a:gd name="T37" fmla="*/ 369 h 402"/>
                <a:gd name="T38" fmla="*/ 100 w 122"/>
                <a:gd name="T39" fmla="*/ 339 h 402"/>
                <a:gd name="T40" fmla="*/ 89 w 122"/>
                <a:gd name="T41" fmla="*/ 309 h 402"/>
                <a:gd name="T42" fmla="*/ 74 w 122"/>
                <a:gd name="T43" fmla="*/ 259 h 402"/>
                <a:gd name="T44" fmla="*/ 60 w 122"/>
                <a:gd name="T45" fmla="*/ 208 h 402"/>
                <a:gd name="T46" fmla="*/ 47 w 122"/>
                <a:gd name="T47" fmla="*/ 157 h 402"/>
                <a:gd name="T48" fmla="*/ 26 w 122"/>
                <a:gd name="T49" fmla="*/ 80 h 402"/>
                <a:gd name="T50" fmla="*/ 0 w 122"/>
                <a:gd name="T51" fmla="*/ 4 h 402"/>
                <a:gd name="T52" fmla="*/ 0 w 122"/>
                <a:gd name="T53" fmla="*/ 2 h 402"/>
                <a:gd name="T54" fmla="*/ 0 w 122"/>
                <a:gd name="T55" fmla="*/ 1 h 402"/>
                <a:gd name="T56" fmla="*/ 1 w 122"/>
                <a:gd name="T57" fmla="*/ 0 h 402"/>
                <a:gd name="T58" fmla="*/ 4 w 122"/>
                <a:gd name="T5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402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22" y="47"/>
                  </a:lnTo>
                  <a:lnTo>
                    <a:pt x="36" y="92"/>
                  </a:lnTo>
                  <a:lnTo>
                    <a:pt x="56" y="169"/>
                  </a:lnTo>
                  <a:lnTo>
                    <a:pt x="77" y="246"/>
                  </a:lnTo>
                  <a:lnTo>
                    <a:pt x="89" y="284"/>
                  </a:lnTo>
                  <a:lnTo>
                    <a:pt x="102" y="321"/>
                  </a:lnTo>
                  <a:lnTo>
                    <a:pt x="114" y="359"/>
                  </a:lnTo>
                  <a:lnTo>
                    <a:pt x="122" y="397"/>
                  </a:lnTo>
                  <a:lnTo>
                    <a:pt x="122" y="399"/>
                  </a:lnTo>
                  <a:lnTo>
                    <a:pt x="121" y="400"/>
                  </a:lnTo>
                  <a:lnTo>
                    <a:pt x="119" y="402"/>
                  </a:lnTo>
                  <a:lnTo>
                    <a:pt x="118" y="402"/>
                  </a:lnTo>
                  <a:lnTo>
                    <a:pt x="117" y="400"/>
                  </a:lnTo>
                  <a:lnTo>
                    <a:pt x="116" y="399"/>
                  </a:lnTo>
                  <a:lnTo>
                    <a:pt x="109" y="369"/>
                  </a:lnTo>
                  <a:lnTo>
                    <a:pt x="100" y="339"/>
                  </a:lnTo>
                  <a:lnTo>
                    <a:pt x="89" y="309"/>
                  </a:lnTo>
                  <a:lnTo>
                    <a:pt x="74" y="259"/>
                  </a:lnTo>
                  <a:lnTo>
                    <a:pt x="60" y="208"/>
                  </a:lnTo>
                  <a:lnTo>
                    <a:pt x="47" y="157"/>
                  </a:lnTo>
                  <a:lnTo>
                    <a:pt x="26" y="8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47"/>
            <p:cNvSpPr>
              <a:spLocks/>
            </p:cNvSpPr>
            <p:nvPr/>
          </p:nvSpPr>
          <p:spPr bwMode="auto">
            <a:xfrm>
              <a:off x="5495637" y="3047567"/>
              <a:ext cx="41275" cy="149225"/>
            </a:xfrm>
            <a:custGeom>
              <a:avLst/>
              <a:gdLst>
                <a:gd name="T0" fmla="*/ 4 w 26"/>
                <a:gd name="T1" fmla="*/ 0 h 94"/>
                <a:gd name="T2" fmla="*/ 5 w 26"/>
                <a:gd name="T3" fmla="*/ 0 h 94"/>
                <a:gd name="T4" fmla="*/ 7 w 26"/>
                <a:gd name="T5" fmla="*/ 1 h 94"/>
                <a:gd name="T6" fmla="*/ 8 w 26"/>
                <a:gd name="T7" fmla="*/ 3 h 94"/>
                <a:gd name="T8" fmla="*/ 8 w 26"/>
                <a:gd name="T9" fmla="*/ 11 h 94"/>
                <a:gd name="T10" fmla="*/ 8 w 26"/>
                <a:gd name="T11" fmla="*/ 17 h 94"/>
                <a:gd name="T12" fmla="*/ 13 w 26"/>
                <a:gd name="T13" fmla="*/ 41 h 94"/>
                <a:gd name="T14" fmla="*/ 21 w 26"/>
                <a:gd name="T15" fmla="*/ 66 h 94"/>
                <a:gd name="T16" fmla="*/ 26 w 26"/>
                <a:gd name="T17" fmla="*/ 90 h 94"/>
                <a:gd name="T18" fmla="*/ 26 w 26"/>
                <a:gd name="T19" fmla="*/ 92 h 94"/>
                <a:gd name="T20" fmla="*/ 25 w 26"/>
                <a:gd name="T21" fmla="*/ 93 h 94"/>
                <a:gd name="T22" fmla="*/ 23 w 26"/>
                <a:gd name="T23" fmla="*/ 94 h 94"/>
                <a:gd name="T24" fmla="*/ 22 w 26"/>
                <a:gd name="T25" fmla="*/ 94 h 94"/>
                <a:gd name="T26" fmla="*/ 21 w 26"/>
                <a:gd name="T27" fmla="*/ 93 h 94"/>
                <a:gd name="T28" fmla="*/ 20 w 26"/>
                <a:gd name="T29" fmla="*/ 92 h 94"/>
                <a:gd name="T30" fmla="*/ 14 w 26"/>
                <a:gd name="T31" fmla="*/ 70 h 94"/>
                <a:gd name="T32" fmla="*/ 8 w 26"/>
                <a:gd name="T33" fmla="*/ 48 h 94"/>
                <a:gd name="T34" fmla="*/ 2 w 26"/>
                <a:gd name="T35" fmla="*/ 26 h 94"/>
                <a:gd name="T36" fmla="*/ 0 w 26"/>
                <a:gd name="T37" fmla="*/ 3 h 94"/>
                <a:gd name="T38" fmla="*/ 1 w 26"/>
                <a:gd name="T39" fmla="*/ 1 h 94"/>
                <a:gd name="T40" fmla="*/ 2 w 26"/>
                <a:gd name="T41" fmla="*/ 0 h 94"/>
                <a:gd name="T42" fmla="*/ 4 w 26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94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13" y="41"/>
                  </a:lnTo>
                  <a:lnTo>
                    <a:pt x="21" y="66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5" y="93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14" y="70"/>
                  </a:lnTo>
                  <a:lnTo>
                    <a:pt x="8" y="48"/>
                  </a:lnTo>
                  <a:lnTo>
                    <a:pt x="2" y="2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48"/>
            <p:cNvSpPr>
              <a:spLocks/>
            </p:cNvSpPr>
            <p:nvPr/>
          </p:nvSpPr>
          <p:spPr bwMode="auto">
            <a:xfrm>
              <a:off x="5543262" y="3212667"/>
              <a:ext cx="201613" cy="677863"/>
            </a:xfrm>
            <a:custGeom>
              <a:avLst/>
              <a:gdLst>
                <a:gd name="T0" fmla="*/ 3 w 127"/>
                <a:gd name="T1" fmla="*/ 0 h 427"/>
                <a:gd name="T2" fmla="*/ 5 w 127"/>
                <a:gd name="T3" fmla="*/ 0 h 427"/>
                <a:gd name="T4" fmla="*/ 5 w 127"/>
                <a:gd name="T5" fmla="*/ 1 h 427"/>
                <a:gd name="T6" fmla="*/ 6 w 127"/>
                <a:gd name="T7" fmla="*/ 2 h 427"/>
                <a:gd name="T8" fmla="*/ 14 w 127"/>
                <a:gd name="T9" fmla="*/ 40 h 427"/>
                <a:gd name="T10" fmla="*/ 24 w 127"/>
                <a:gd name="T11" fmla="*/ 76 h 427"/>
                <a:gd name="T12" fmla="*/ 35 w 127"/>
                <a:gd name="T13" fmla="*/ 112 h 427"/>
                <a:gd name="T14" fmla="*/ 50 w 127"/>
                <a:gd name="T15" fmla="*/ 164 h 427"/>
                <a:gd name="T16" fmla="*/ 65 w 127"/>
                <a:gd name="T17" fmla="*/ 217 h 427"/>
                <a:gd name="T18" fmla="*/ 82 w 127"/>
                <a:gd name="T19" fmla="*/ 269 h 427"/>
                <a:gd name="T20" fmla="*/ 99 w 127"/>
                <a:gd name="T21" fmla="*/ 319 h 427"/>
                <a:gd name="T22" fmla="*/ 112 w 127"/>
                <a:gd name="T23" fmla="*/ 371 h 427"/>
                <a:gd name="T24" fmla="*/ 127 w 127"/>
                <a:gd name="T25" fmla="*/ 423 h 427"/>
                <a:gd name="T26" fmla="*/ 127 w 127"/>
                <a:gd name="T27" fmla="*/ 425 h 427"/>
                <a:gd name="T28" fmla="*/ 126 w 127"/>
                <a:gd name="T29" fmla="*/ 426 h 427"/>
                <a:gd name="T30" fmla="*/ 125 w 127"/>
                <a:gd name="T31" fmla="*/ 427 h 427"/>
                <a:gd name="T32" fmla="*/ 124 w 127"/>
                <a:gd name="T33" fmla="*/ 427 h 427"/>
                <a:gd name="T34" fmla="*/ 122 w 127"/>
                <a:gd name="T35" fmla="*/ 426 h 427"/>
                <a:gd name="T36" fmla="*/ 121 w 127"/>
                <a:gd name="T37" fmla="*/ 425 h 427"/>
                <a:gd name="T38" fmla="*/ 105 w 127"/>
                <a:gd name="T39" fmla="*/ 370 h 427"/>
                <a:gd name="T40" fmla="*/ 90 w 127"/>
                <a:gd name="T41" fmla="*/ 315 h 427"/>
                <a:gd name="T42" fmla="*/ 73 w 127"/>
                <a:gd name="T43" fmla="*/ 263 h 427"/>
                <a:gd name="T44" fmla="*/ 56 w 127"/>
                <a:gd name="T45" fmla="*/ 211 h 427"/>
                <a:gd name="T46" fmla="*/ 41 w 127"/>
                <a:gd name="T47" fmla="*/ 159 h 427"/>
                <a:gd name="T48" fmla="*/ 30 w 127"/>
                <a:gd name="T49" fmla="*/ 120 h 427"/>
                <a:gd name="T50" fmla="*/ 18 w 127"/>
                <a:gd name="T51" fmla="*/ 82 h 427"/>
                <a:gd name="T52" fmla="*/ 7 w 127"/>
                <a:gd name="T53" fmla="*/ 43 h 427"/>
                <a:gd name="T54" fmla="*/ 0 w 127"/>
                <a:gd name="T55" fmla="*/ 5 h 427"/>
                <a:gd name="T56" fmla="*/ 0 w 127"/>
                <a:gd name="T57" fmla="*/ 2 h 427"/>
                <a:gd name="T58" fmla="*/ 1 w 127"/>
                <a:gd name="T59" fmla="*/ 1 h 427"/>
                <a:gd name="T60" fmla="*/ 2 w 127"/>
                <a:gd name="T61" fmla="*/ 0 h 427"/>
                <a:gd name="T62" fmla="*/ 3 w 127"/>
                <a:gd name="T6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42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14" y="40"/>
                  </a:lnTo>
                  <a:lnTo>
                    <a:pt x="24" y="76"/>
                  </a:lnTo>
                  <a:lnTo>
                    <a:pt x="35" y="112"/>
                  </a:lnTo>
                  <a:lnTo>
                    <a:pt x="50" y="164"/>
                  </a:lnTo>
                  <a:lnTo>
                    <a:pt x="65" y="217"/>
                  </a:lnTo>
                  <a:lnTo>
                    <a:pt x="82" y="269"/>
                  </a:lnTo>
                  <a:lnTo>
                    <a:pt x="99" y="319"/>
                  </a:lnTo>
                  <a:lnTo>
                    <a:pt x="112" y="371"/>
                  </a:lnTo>
                  <a:lnTo>
                    <a:pt x="127" y="423"/>
                  </a:lnTo>
                  <a:lnTo>
                    <a:pt x="127" y="425"/>
                  </a:lnTo>
                  <a:lnTo>
                    <a:pt x="126" y="426"/>
                  </a:lnTo>
                  <a:lnTo>
                    <a:pt x="125" y="427"/>
                  </a:lnTo>
                  <a:lnTo>
                    <a:pt x="124" y="427"/>
                  </a:lnTo>
                  <a:lnTo>
                    <a:pt x="122" y="426"/>
                  </a:lnTo>
                  <a:lnTo>
                    <a:pt x="121" y="425"/>
                  </a:lnTo>
                  <a:lnTo>
                    <a:pt x="105" y="370"/>
                  </a:lnTo>
                  <a:lnTo>
                    <a:pt x="90" y="315"/>
                  </a:lnTo>
                  <a:lnTo>
                    <a:pt x="73" y="263"/>
                  </a:lnTo>
                  <a:lnTo>
                    <a:pt x="56" y="211"/>
                  </a:lnTo>
                  <a:lnTo>
                    <a:pt x="41" y="159"/>
                  </a:lnTo>
                  <a:lnTo>
                    <a:pt x="30" y="120"/>
                  </a:lnTo>
                  <a:lnTo>
                    <a:pt x="18" y="82"/>
                  </a:lnTo>
                  <a:lnTo>
                    <a:pt x="7" y="43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49"/>
            <p:cNvSpPr>
              <a:spLocks/>
            </p:cNvSpPr>
            <p:nvPr/>
          </p:nvSpPr>
          <p:spPr bwMode="auto">
            <a:xfrm>
              <a:off x="4622512" y="3177742"/>
              <a:ext cx="915988" cy="939800"/>
            </a:xfrm>
            <a:custGeom>
              <a:avLst/>
              <a:gdLst>
                <a:gd name="T0" fmla="*/ 576 w 577"/>
                <a:gd name="T1" fmla="*/ 1 h 592"/>
                <a:gd name="T2" fmla="*/ 577 w 577"/>
                <a:gd name="T3" fmla="*/ 5 h 592"/>
                <a:gd name="T4" fmla="*/ 547 w 577"/>
                <a:gd name="T5" fmla="*/ 34 h 592"/>
                <a:gd name="T6" fmla="*/ 482 w 577"/>
                <a:gd name="T7" fmla="*/ 84 h 592"/>
                <a:gd name="T8" fmla="*/ 392 w 577"/>
                <a:gd name="T9" fmla="*/ 155 h 592"/>
                <a:gd name="T10" fmla="*/ 297 w 577"/>
                <a:gd name="T11" fmla="*/ 243 h 592"/>
                <a:gd name="T12" fmla="*/ 221 w 577"/>
                <a:gd name="T13" fmla="*/ 319 h 592"/>
                <a:gd name="T14" fmla="*/ 169 w 577"/>
                <a:gd name="T15" fmla="*/ 385 h 592"/>
                <a:gd name="T16" fmla="*/ 136 w 577"/>
                <a:gd name="T17" fmla="*/ 438 h 592"/>
                <a:gd name="T18" fmla="*/ 104 w 577"/>
                <a:gd name="T19" fmla="*/ 482 h 592"/>
                <a:gd name="T20" fmla="*/ 69 w 577"/>
                <a:gd name="T21" fmla="*/ 508 h 592"/>
                <a:gd name="T22" fmla="*/ 36 w 577"/>
                <a:gd name="T23" fmla="*/ 517 h 592"/>
                <a:gd name="T24" fmla="*/ 16 w 577"/>
                <a:gd name="T25" fmla="*/ 524 h 592"/>
                <a:gd name="T26" fmla="*/ 10 w 577"/>
                <a:gd name="T27" fmla="*/ 529 h 592"/>
                <a:gd name="T28" fmla="*/ 7 w 577"/>
                <a:gd name="T29" fmla="*/ 539 h 592"/>
                <a:gd name="T30" fmla="*/ 8 w 577"/>
                <a:gd name="T31" fmla="*/ 550 h 592"/>
                <a:gd name="T32" fmla="*/ 13 w 577"/>
                <a:gd name="T33" fmla="*/ 562 h 592"/>
                <a:gd name="T34" fmla="*/ 22 w 577"/>
                <a:gd name="T35" fmla="*/ 573 h 592"/>
                <a:gd name="T36" fmla="*/ 32 w 577"/>
                <a:gd name="T37" fmla="*/ 581 h 592"/>
                <a:gd name="T38" fmla="*/ 42 w 577"/>
                <a:gd name="T39" fmla="*/ 585 h 592"/>
                <a:gd name="T40" fmla="*/ 51 w 577"/>
                <a:gd name="T41" fmla="*/ 584 h 592"/>
                <a:gd name="T42" fmla="*/ 56 w 577"/>
                <a:gd name="T43" fmla="*/ 580 h 592"/>
                <a:gd name="T44" fmla="*/ 62 w 577"/>
                <a:gd name="T45" fmla="*/ 573 h 592"/>
                <a:gd name="T46" fmla="*/ 69 w 577"/>
                <a:gd name="T47" fmla="*/ 564 h 592"/>
                <a:gd name="T48" fmla="*/ 73 w 577"/>
                <a:gd name="T49" fmla="*/ 564 h 592"/>
                <a:gd name="T50" fmla="*/ 75 w 577"/>
                <a:gd name="T51" fmla="*/ 567 h 592"/>
                <a:gd name="T52" fmla="*/ 74 w 577"/>
                <a:gd name="T53" fmla="*/ 570 h 592"/>
                <a:gd name="T54" fmla="*/ 68 w 577"/>
                <a:gd name="T55" fmla="*/ 575 h 592"/>
                <a:gd name="T56" fmla="*/ 63 w 577"/>
                <a:gd name="T57" fmla="*/ 582 h 592"/>
                <a:gd name="T58" fmla="*/ 49 w 577"/>
                <a:gd name="T59" fmla="*/ 592 h 592"/>
                <a:gd name="T60" fmla="*/ 31 w 577"/>
                <a:gd name="T61" fmla="*/ 589 h 592"/>
                <a:gd name="T62" fmla="*/ 13 w 577"/>
                <a:gd name="T63" fmla="*/ 573 h 592"/>
                <a:gd name="T64" fmla="*/ 0 w 577"/>
                <a:gd name="T65" fmla="*/ 551 h 592"/>
                <a:gd name="T66" fmla="*/ 3 w 577"/>
                <a:gd name="T67" fmla="*/ 528 h 592"/>
                <a:gd name="T68" fmla="*/ 20 w 577"/>
                <a:gd name="T69" fmla="*/ 515 h 592"/>
                <a:gd name="T70" fmla="*/ 42 w 577"/>
                <a:gd name="T71" fmla="*/ 511 h 592"/>
                <a:gd name="T72" fmla="*/ 63 w 577"/>
                <a:gd name="T73" fmla="*/ 505 h 592"/>
                <a:gd name="T74" fmla="*/ 81 w 577"/>
                <a:gd name="T75" fmla="*/ 494 h 592"/>
                <a:gd name="T76" fmla="*/ 98 w 577"/>
                <a:gd name="T77" fmla="*/ 479 h 592"/>
                <a:gd name="T78" fmla="*/ 135 w 577"/>
                <a:gd name="T79" fmla="*/ 429 h 592"/>
                <a:gd name="T80" fmla="*/ 177 w 577"/>
                <a:gd name="T81" fmla="*/ 363 h 592"/>
                <a:gd name="T82" fmla="*/ 250 w 577"/>
                <a:gd name="T83" fmla="*/ 278 h 592"/>
                <a:gd name="T84" fmla="*/ 355 w 577"/>
                <a:gd name="T85" fmla="*/ 179 h 592"/>
                <a:gd name="T86" fmla="*/ 438 w 577"/>
                <a:gd name="T87" fmla="*/ 109 h 592"/>
                <a:gd name="T88" fmla="*/ 519 w 577"/>
                <a:gd name="T89" fmla="*/ 49 h 592"/>
                <a:gd name="T90" fmla="*/ 547 w 577"/>
                <a:gd name="T91" fmla="*/ 25 h 592"/>
                <a:gd name="T92" fmla="*/ 573 w 577"/>
                <a:gd name="T9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7" h="592">
                  <a:moveTo>
                    <a:pt x="574" y="0"/>
                  </a:moveTo>
                  <a:lnTo>
                    <a:pt x="576" y="1"/>
                  </a:lnTo>
                  <a:lnTo>
                    <a:pt x="577" y="2"/>
                  </a:lnTo>
                  <a:lnTo>
                    <a:pt x="577" y="5"/>
                  </a:lnTo>
                  <a:lnTo>
                    <a:pt x="576" y="7"/>
                  </a:lnTo>
                  <a:lnTo>
                    <a:pt x="547" y="34"/>
                  </a:lnTo>
                  <a:lnTo>
                    <a:pt x="515" y="60"/>
                  </a:lnTo>
                  <a:lnTo>
                    <a:pt x="482" y="84"/>
                  </a:lnTo>
                  <a:lnTo>
                    <a:pt x="450" y="108"/>
                  </a:lnTo>
                  <a:lnTo>
                    <a:pt x="392" y="155"/>
                  </a:lnTo>
                  <a:lnTo>
                    <a:pt x="335" y="206"/>
                  </a:lnTo>
                  <a:lnTo>
                    <a:pt x="297" y="243"/>
                  </a:lnTo>
                  <a:lnTo>
                    <a:pt x="258" y="281"/>
                  </a:lnTo>
                  <a:lnTo>
                    <a:pt x="221" y="319"/>
                  </a:lnTo>
                  <a:lnTo>
                    <a:pt x="187" y="360"/>
                  </a:lnTo>
                  <a:lnTo>
                    <a:pt x="169" y="385"/>
                  </a:lnTo>
                  <a:lnTo>
                    <a:pt x="153" y="412"/>
                  </a:lnTo>
                  <a:lnTo>
                    <a:pt x="136" y="438"/>
                  </a:lnTo>
                  <a:lnTo>
                    <a:pt x="121" y="461"/>
                  </a:lnTo>
                  <a:lnTo>
                    <a:pt x="104" y="482"/>
                  </a:lnTo>
                  <a:lnTo>
                    <a:pt x="85" y="500"/>
                  </a:lnTo>
                  <a:lnTo>
                    <a:pt x="69" y="508"/>
                  </a:lnTo>
                  <a:lnTo>
                    <a:pt x="53" y="514"/>
                  </a:lnTo>
                  <a:lnTo>
                    <a:pt x="36" y="517"/>
                  </a:lnTo>
                  <a:lnTo>
                    <a:pt x="20" y="523"/>
                  </a:lnTo>
                  <a:lnTo>
                    <a:pt x="16" y="524"/>
                  </a:lnTo>
                  <a:lnTo>
                    <a:pt x="13" y="526"/>
                  </a:lnTo>
                  <a:lnTo>
                    <a:pt x="10" y="529"/>
                  </a:lnTo>
                  <a:lnTo>
                    <a:pt x="8" y="534"/>
                  </a:lnTo>
                  <a:lnTo>
                    <a:pt x="7" y="539"/>
                  </a:lnTo>
                  <a:lnTo>
                    <a:pt x="7" y="545"/>
                  </a:lnTo>
                  <a:lnTo>
                    <a:pt x="8" y="550"/>
                  </a:lnTo>
                  <a:lnTo>
                    <a:pt x="10" y="555"/>
                  </a:lnTo>
                  <a:lnTo>
                    <a:pt x="13" y="562"/>
                  </a:lnTo>
                  <a:lnTo>
                    <a:pt x="18" y="568"/>
                  </a:lnTo>
                  <a:lnTo>
                    <a:pt x="22" y="573"/>
                  </a:lnTo>
                  <a:lnTo>
                    <a:pt x="27" y="579"/>
                  </a:lnTo>
                  <a:lnTo>
                    <a:pt x="32" y="581"/>
                  </a:lnTo>
                  <a:lnTo>
                    <a:pt x="36" y="583"/>
                  </a:lnTo>
                  <a:lnTo>
                    <a:pt x="42" y="585"/>
                  </a:lnTo>
                  <a:lnTo>
                    <a:pt x="47" y="585"/>
                  </a:lnTo>
                  <a:lnTo>
                    <a:pt x="51" y="584"/>
                  </a:lnTo>
                  <a:lnTo>
                    <a:pt x="54" y="583"/>
                  </a:lnTo>
                  <a:lnTo>
                    <a:pt x="56" y="580"/>
                  </a:lnTo>
                  <a:lnTo>
                    <a:pt x="58" y="578"/>
                  </a:lnTo>
                  <a:lnTo>
                    <a:pt x="62" y="573"/>
                  </a:lnTo>
                  <a:lnTo>
                    <a:pt x="65" y="569"/>
                  </a:lnTo>
                  <a:lnTo>
                    <a:pt x="69" y="564"/>
                  </a:lnTo>
                  <a:lnTo>
                    <a:pt x="71" y="564"/>
                  </a:lnTo>
                  <a:lnTo>
                    <a:pt x="73" y="564"/>
                  </a:lnTo>
                  <a:lnTo>
                    <a:pt x="74" y="566"/>
                  </a:lnTo>
                  <a:lnTo>
                    <a:pt x="75" y="567"/>
                  </a:lnTo>
                  <a:lnTo>
                    <a:pt x="75" y="568"/>
                  </a:lnTo>
                  <a:lnTo>
                    <a:pt x="74" y="570"/>
                  </a:lnTo>
                  <a:lnTo>
                    <a:pt x="71" y="572"/>
                  </a:lnTo>
                  <a:lnTo>
                    <a:pt x="68" y="575"/>
                  </a:lnTo>
                  <a:lnTo>
                    <a:pt x="69" y="574"/>
                  </a:lnTo>
                  <a:lnTo>
                    <a:pt x="63" y="582"/>
                  </a:lnTo>
                  <a:lnTo>
                    <a:pt x="56" y="588"/>
                  </a:lnTo>
                  <a:lnTo>
                    <a:pt x="49" y="592"/>
                  </a:lnTo>
                  <a:lnTo>
                    <a:pt x="41" y="592"/>
                  </a:lnTo>
                  <a:lnTo>
                    <a:pt x="31" y="589"/>
                  </a:lnTo>
                  <a:lnTo>
                    <a:pt x="22" y="582"/>
                  </a:lnTo>
                  <a:lnTo>
                    <a:pt x="13" y="573"/>
                  </a:lnTo>
                  <a:lnTo>
                    <a:pt x="5" y="563"/>
                  </a:lnTo>
                  <a:lnTo>
                    <a:pt x="0" y="551"/>
                  </a:lnTo>
                  <a:lnTo>
                    <a:pt x="0" y="539"/>
                  </a:lnTo>
                  <a:lnTo>
                    <a:pt x="3" y="528"/>
                  </a:lnTo>
                  <a:lnTo>
                    <a:pt x="11" y="520"/>
                  </a:lnTo>
                  <a:lnTo>
                    <a:pt x="20" y="515"/>
                  </a:lnTo>
                  <a:lnTo>
                    <a:pt x="31" y="512"/>
                  </a:lnTo>
                  <a:lnTo>
                    <a:pt x="42" y="511"/>
                  </a:lnTo>
                  <a:lnTo>
                    <a:pt x="53" y="508"/>
                  </a:lnTo>
                  <a:lnTo>
                    <a:pt x="63" y="505"/>
                  </a:lnTo>
                  <a:lnTo>
                    <a:pt x="73" y="500"/>
                  </a:lnTo>
                  <a:lnTo>
                    <a:pt x="81" y="494"/>
                  </a:lnTo>
                  <a:lnTo>
                    <a:pt x="81" y="494"/>
                  </a:lnTo>
                  <a:lnTo>
                    <a:pt x="98" y="479"/>
                  </a:lnTo>
                  <a:lnTo>
                    <a:pt x="112" y="461"/>
                  </a:lnTo>
                  <a:lnTo>
                    <a:pt x="135" y="429"/>
                  </a:lnTo>
                  <a:lnTo>
                    <a:pt x="156" y="396"/>
                  </a:lnTo>
                  <a:lnTo>
                    <a:pt x="177" y="363"/>
                  </a:lnTo>
                  <a:lnTo>
                    <a:pt x="201" y="331"/>
                  </a:lnTo>
                  <a:lnTo>
                    <a:pt x="250" y="278"/>
                  </a:lnTo>
                  <a:lnTo>
                    <a:pt x="301" y="228"/>
                  </a:lnTo>
                  <a:lnTo>
                    <a:pt x="355" y="179"/>
                  </a:lnTo>
                  <a:lnTo>
                    <a:pt x="396" y="143"/>
                  </a:lnTo>
                  <a:lnTo>
                    <a:pt x="438" y="109"/>
                  </a:lnTo>
                  <a:lnTo>
                    <a:pt x="478" y="78"/>
                  </a:lnTo>
                  <a:lnTo>
                    <a:pt x="519" y="49"/>
                  </a:lnTo>
                  <a:lnTo>
                    <a:pt x="519" y="47"/>
                  </a:lnTo>
                  <a:lnTo>
                    <a:pt x="547" y="25"/>
                  </a:lnTo>
                  <a:lnTo>
                    <a:pt x="572" y="1"/>
                  </a:lnTo>
                  <a:lnTo>
                    <a:pt x="573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50"/>
            <p:cNvSpPr>
              <a:spLocks/>
            </p:cNvSpPr>
            <p:nvPr/>
          </p:nvSpPr>
          <p:spPr bwMode="auto">
            <a:xfrm>
              <a:off x="4760624" y="3215842"/>
              <a:ext cx="790575" cy="835025"/>
            </a:xfrm>
            <a:custGeom>
              <a:avLst/>
              <a:gdLst>
                <a:gd name="T0" fmla="*/ 495 w 498"/>
                <a:gd name="T1" fmla="*/ 0 h 526"/>
                <a:gd name="T2" fmla="*/ 496 w 498"/>
                <a:gd name="T3" fmla="*/ 0 h 526"/>
                <a:gd name="T4" fmla="*/ 498 w 498"/>
                <a:gd name="T5" fmla="*/ 1 h 526"/>
                <a:gd name="T6" fmla="*/ 498 w 498"/>
                <a:gd name="T7" fmla="*/ 3 h 526"/>
                <a:gd name="T8" fmla="*/ 498 w 498"/>
                <a:gd name="T9" fmla="*/ 5 h 526"/>
                <a:gd name="T10" fmla="*/ 497 w 498"/>
                <a:gd name="T11" fmla="*/ 6 h 526"/>
                <a:gd name="T12" fmla="*/ 455 w 498"/>
                <a:gd name="T13" fmla="*/ 42 h 526"/>
                <a:gd name="T14" fmla="*/ 412 w 498"/>
                <a:gd name="T15" fmla="*/ 77 h 526"/>
                <a:gd name="T16" fmla="*/ 361 w 498"/>
                <a:gd name="T17" fmla="*/ 118 h 526"/>
                <a:gd name="T18" fmla="*/ 309 w 498"/>
                <a:gd name="T19" fmla="*/ 160 h 526"/>
                <a:gd name="T20" fmla="*/ 258 w 498"/>
                <a:gd name="T21" fmla="*/ 204 h 526"/>
                <a:gd name="T22" fmla="*/ 213 w 498"/>
                <a:gd name="T23" fmla="*/ 249 h 526"/>
                <a:gd name="T24" fmla="*/ 169 w 498"/>
                <a:gd name="T25" fmla="*/ 296 h 526"/>
                <a:gd name="T26" fmla="*/ 129 w 498"/>
                <a:gd name="T27" fmla="*/ 347 h 526"/>
                <a:gd name="T28" fmla="*/ 108 w 498"/>
                <a:gd name="T29" fmla="*/ 374 h 526"/>
                <a:gd name="T30" fmla="*/ 79 w 498"/>
                <a:gd name="T31" fmla="*/ 414 h 526"/>
                <a:gd name="T32" fmla="*/ 50 w 498"/>
                <a:gd name="T33" fmla="*/ 452 h 526"/>
                <a:gd name="T34" fmla="*/ 35 w 498"/>
                <a:gd name="T35" fmla="*/ 471 h 526"/>
                <a:gd name="T36" fmla="*/ 21 w 498"/>
                <a:gd name="T37" fmla="*/ 489 h 526"/>
                <a:gd name="T38" fmla="*/ 13 w 498"/>
                <a:gd name="T39" fmla="*/ 498 h 526"/>
                <a:gd name="T40" fmla="*/ 8 w 498"/>
                <a:gd name="T41" fmla="*/ 509 h 526"/>
                <a:gd name="T42" fmla="*/ 6 w 498"/>
                <a:gd name="T43" fmla="*/ 514 h 526"/>
                <a:gd name="T44" fmla="*/ 6 w 498"/>
                <a:gd name="T45" fmla="*/ 516 h 526"/>
                <a:gd name="T46" fmla="*/ 6 w 498"/>
                <a:gd name="T47" fmla="*/ 517 h 526"/>
                <a:gd name="T48" fmla="*/ 6 w 498"/>
                <a:gd name="T49" fmla="*/ 517 h 526"/>
                <a:gd name="T50" fmla="*/ 8 w 498"/>
                <a:gd name="T51" fmla="*/ 518 h 526"/>
                <a:gd name="T52" fmla="*/ 9 w 498"/>
                <a:gd name="T53" fmla="*/ 518 h 526"/>
                <a:gd name="T54" fmla="*/ 12 w 498"/>
                <a:gd name="T55" fmla="*/ 520 h 526"/>
                <a:gd name="T56" fmla="*/ 19 w 498"/>
                <a:gd name="T57" fmla="*/ 520 h 526"/>
                <a:gd name="T58" fmla="*/ 21 w 498"/>
                <a:gd name="T59" fmla="*/ 520 h 526"/>
                <a:gd name="T60" fmla="*/ 22 w 498"/>
                <a:gd name="T61" fmla="*/ 521 h 526"/>
                <a:gd name="T62" fmla="*/ 22 w 498"/>
                <a:gd name="T63" fmla="*/ 523 h 526"/>
                <a:gd name="T64" fmla="*/ 22 w 498"/>
                <a:gd name="T65" fmla="*/ 524 h 526"/>
                <a:gd name="T66" fmla="*/ 21 w 498"/>
                <a:gd name="T67" fmla="*/ 526 h 526"/>
                <a:gd name="T68" fmla="*/ 19 w 498"/>
                <a:gd name="T69" fmla="*/ 526 h 526"/>
                <a:gd name="T70" fmla="*/ 13 w 498"/>
                <a:gd name="T71" fmla="*/ 526 h 526"/>
                <a:gd name="T72" fmla="*/ 6 w 498"/>
                <a:gd name="T73" fmla="*/ 525 h 526"/>
                <a:gd name="T74" fmla="*/ 2 w 498"/>
                <a:gd name="T75" fmla="*/ 523 h 526"/>
                <a:gd name="T76" fmla="*/ 0 w 498"/>
                <a:gd name="T77" fmla="*/ 517 h 526"/>
                <a:gd name="T78" fmla="*/ 1 w 498"/>
                <a:gd name="T79" fmla="*/ 507 h 526"/>
                <a:gd name="T80" fmla="*/ 5 w 498"/>
                <a:gd name="T81" fmla="*/ 498 h 526"/>
                <a:gd name="T82" fmla="*/ 12 w 498"/>
                <a:gd name="T83" fmla="*/ 488 h 526"/>
                <a:gd name="T84" fmla="*/ 19 w 498"/>
                <a:gd name="T85" fmla="*/ 480 h 526"/>
                <a:gd name="T86" fmla="*/ 35 w 498"/>
                <a:gd name="T87" fmla="*/ 460 h 526"/>
                <a:gd name="T88" fmla="*/ 53 w 498"/>
                <a:gd name="T89" fmla="*/ 439 h 526"/>
                <a:gd name="T90" fmla="*/ 53 w 498"/>
                <a:gd name="T91" fmla="*/ 439 h 526"/>
                <a:gd name="T92" fmla="*/ 72 w 498"/>
                <a:gd name="T93" fmla="*/ 412 h 526"/>
                <a:gd name="T94" fmla="*/ 111 w 498"/>
                <a:gd name="T95" fmla="*/ 360 h 526"/>
                <a:gd name="T96" fmla="*/ 151 w 498"/>
                <a:gd name="T97" fmla="*/ 309 h 526"/>
                <a:gd name="T98" fmla="*/ 192 w 498"/>
                <a:gd name="T99" fmla="*/ 261 h 526"/>
                <a:gd name="T100" fmla="*/ 239 w 498"/>
                <a:gd name="T101" fmla="*/ 214 h 526"/>
                <a:gd name="T102" fmla="*/ 287 w 498"/>
                <a:gd name="T103" fmla="*/ 171 h 526"/>
                <a:gd name="T104" fmla="*/ 338 w 498"/>
                <a:gd name="T105" fmla="*/ 129 h 526"/>
                <a:gd name="T106" fmla="*/ 416 w 498"/>
                <a:gd name="T107" fmla="*/ 66 h 526"/>
                <a:gd name="T108" fmla="*/ 493 w 498"/>
                <a:gd name="T109" fmla="*/ 1 h 526"/>
                <a:gd name="T110" fmla="*/ 494 w 498"/>
                <a:gd name="T111" fmla="*/ 0 h 526"/>
                <a:gd name="T112" fmla="*/ 495 w 498"/>
                <a:gd name="T1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8" h="526">
                  <a:moveTo>
                    <a:pt x="495" y="0"/>
                  </a:moveTo>
                  <a:lnTo>
                    <a:pt x="496" y="0"/>
                  </a:lnTo>
                  <a:lnTo>
                    <a:pt x="498" y="1"/>
                  </a:lnTo>
                  <a:lnTo>
                    <a:pt x="498" y="3"/>
                  </a:lnTo>
                  <a:lnTo>
                    <a:pt x="498" y="5"/>
                  </a:lnTo>
                  <a:lnTo>
                    <a:pt x="497" y="6"/>
                  </a:lnTo>
                  <a:lnTo>
                    <a:pt x="455" y="42"/>
                  </a:lnTo>
                  <a:lnTo>
                    <a:pt x="412" y="77"/>
                  </a:lnTo>
                  <a:lnTo>
                    <a:pt x="361" y="118"/>
                  </a:lnTo>
                  <a:lnTo>
                    <a:pt x="309" y="160"/>
                  </a:lnTo>
                  <a:lnTo>
                    <a:pt x="258" y="204"/>
                  </a:lnTo>
                  <a:lnTo>
                    <a:pt x="213" y="249"/>
                  </a:lnTo>
                  <a:lnTo>
                    <a:pt x="169" y="296"/>
                  </a:lnTo>
                  <a:lnTo>
                    <a:pt x="129" y="347"/>
                  </a:lnTo>
                  <a:lnTo>
                    <a:pt x="108" y="374"/>
                  </a:lnTo>
                  <a:lnTo>
                    <a:pt x="79" y="414"/>
                  </a:lnTo>
                  <a:lnTo>
                    <a:pt x="50" y="452"/>
                  </a:lnTo>
                  <a:lnTo>
                    <a:pt x="35" y="471"/>
                  </a:lnTo>
                  <a:lnTo>
                    <a:pt x="21" y="489"/>
                  </a:lnTo>
                  <a:lnTo>
                    <a:pt x="13" y="498"/>
                  </a:lnTo>
                  <a:lnTo>
                    <a:pt x="8" y="509"/>
                  </a:lnTo>
                  <a:lnTo>
                    <a:pt x="6" y="514"/>
                  </a:lnTo>
                  <a:lnTo>
                    <a:pt x="6" y="516"/>
                  </a:lnTo>
                  <a:lnTo>
                    <a:pt x="6" y="517"/>
                  </a:lnTo>
                  <a:lnTo>
                    <a:pt x="6" y="517"/>
                  </a:lnTo>
                  <a:lnTo>
                    <a:pt x="8" y="518"/>
                  </a:lnTo>
                  <a:lnTo>
                    <a:pt x="9" y="518"/>
                  </a:lnTo>
                  <a:lnTo>
                    <a:pt x="12" y="520"/>
                  </a:lnTo>
                  <a:lnTo>
                    <a:pt x="19" y="520"/>
                  </a:lnTo>
                  <a:lnTo>
                    <a:pt x="21" y="520"/>
                  </a:lnTo>
                  <a:lnTo>
                    <a:pt x="22" y="521"/>
                  </a:lnTo>
                  <a:lnTo>
                    <a:pt x="22" y="523"/>
                  </a:lnTo>
                  <a:lnTo>
                    <a:pt x="22" y="524"/>
                  </a:lnTo>
                  <a:lnTo>
                    <a:pt x="21" y="526"/>
                  </a:lnTo>
                  <a:lnTo>
                    <a:pt x="19" y="526"/>
                  </a:lnTo>
                  <a:lnTo>
                    <a:pt x="13" y="526"/>
                  </a:lnTo>
                  <a:lnTo>
                    <a:pt x="6" y="525"/>
                  </a:lnTo>
                  <a:lnTo>
                    <a:pt x="2" y="523"/>
                  </a:lnTo>
                  <a:lnTo>
                    <a:pt x="0" y="517"/>
                  </a:lnTo>
                  <a:lnTo>
                    <a:pt x="1" y="507"/>
                  </a:lnTo>
                  <a:lnTo>
                    <a:pt x="5" y="498"/>
                  </a:lnTo>
                  <a:lnTo>
                    <a:pt x="12" y="488"/>
                  </a:lnTo>
                  <a:lnTo>
                    <a:pt x="19" y="480"/>
                  </a:lnTo>
                  <a:lnTo>
                    <a:pt x="35" y="460"/>
                  </a:lnTo>
                  <a:lnTo>
                    <a:pt x="53" y="439"/>
                  </a:lnTo>
                  <a:lnTo>
                    <a:pt x="53" y="439"/>
                  </a:lnTo>
                  <a:lnTo>
                    <a:pt x="72" y="412"/>
                  </a:lnTo>
                  <a:lnTo>
                    <a:pt x="111" y="360"/>
                  </a:lnTo>
                  <a:lnTo>
                    <a:pt x="151" y="309"/>
                  </a:lnTo>
                  <a:lnTo>
                    <a:pt x="192" y="261"/>
                  </a:lnTo>
                  <a:lnTo>
                    <a:pt x="239" y="214"/>
                  </a:lnTo>
                  <a:lnTo>
                    <a:pt x="287" y="171"/>
                  </a:lnTo>
                  <a:lnTo>
                    <a:pt x="338" y="129"/>
                  </a:lnTo>
                  <a:lnTo>
                    <a:pt x="416" y="66"/>
                  </a:lnTo>
                  <a:lnTo>
                    <a:pt x="493" y="1"/>
                  </a:lnTo>
                  <a:lnTo>
                    <a:pt x="494" y="0"/>
                  </a:lnTo>
                  <a:lnTo>
                    <a:pt x="495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51"/>
            <p:cNvSpPr>
              <a:spLocks/>
            </p:cNvSpPr>
            <p:nvPr/>
          </p:nvSpPr>
          <p:spPr bwMode="auto">
            <a:xfrm>
              <a:off x="4647912" y="4025467"/>
              <a:ext cx="44450" cy="36513"/>
            </a:xfrm>
            <a:custGeom>
              <a:avLst/>
              <a:gdLst>
                <a:gd name="T0" fmla="*/ 7 w 28"/>
                <a:gd name="T1" fmla="*/ 0 h 23"/>
                <a:gd name="T2" fmla="*/ 8 w 28"/>
                <a:gd name="T3" fmla="*/ 0 h 23"/>
                <a:gd name="T4" fmla="*/ 9 w 28"/>
                <a:gd name="T5" fmla="*/ 1 h 23"/>
                <a:gd name="T6" fmla="*/ 11 w 28"/>
                <a:gd name="T7" fmla="*/ 3 h 23"/>
                <a:gd name="T8" fmla="*/ 11 w 28"/>
                <a:gd name="T9" fmla="*/ 3 h 23"/>
                <a:gd name="T10" fmla="*/ 14 w 28"/>
                <a:gd name="T11" fmla="*/ 2 h 23"/>
                <a:gd name="T12" fmla="*/ 16 w 28"/>
                <a:gd name="T13" fmla="*/ 2 h 23"/>
                <a:gd name="T14" fmla="*/ 19 w 28"/>
                <a:gd name="T15" fmla="*/ 3 h 23"/>
                <a:gd name="T16" fmla="*/ 21 w 28"/>
                <a:gd name="T17" fmla="*/ 5 h 23"/>
                <a:gd name="T18" fmla="*/ 24 w 28"/>
                <a:gd name="T19" fmla="*/ 8 h 23"/>
                <a:gd name="T20" fmla="*/ 26 w 28"/>
                <a:gd name="T21" fmla="*/ 12 h 23"/>
                <a:gd name="T22" fmla="*/ 27 w 28"/>
                <a:gd name="T23" fmla="*/ 14 h 23"/>
                <a:gd name="T24" fmla="*/ 28 w 28"/>
                <a:gd name="T25" fmla="*/ 16 h 23"/>
                <a:gd name="T26" fmla="*/ 28 w 28"/>
                <a:gd name="T27" fmla="*/ 18 h 23"/>
                <a:gd name="T28" fmla="*/ 27 w 28"/>
                <a:gd name="T29" fmla="*/ 19 h 23"/>
                <a:gd name="T30" fmla="*/ 25 w 28"/>
                <a:gd name="T31" fmla="*/ 21 h 23"/>
                <a:gd name="T32" fmla="*/ 24 w 28"/>
                <a:gd name="T33" fmla="*/ 21 h 23"/>
                <a:gd name="T34" fmla="*/ 19 w 28"/>
                <a:gd name="T35" fmla="*/ 18 h 23"/>
                <a:gd name="T36" fmla="*/ 20 w 28"/>
                <a:gd name="T37" fmla="*/ 18 h 23"/>
                <a:gd name="T38" fmla="*/ 19 w 28"/>
                <a:gd name="T39" fmla="*/ 21 h 23"/>
                <a:gd name="T40" fmla="*/ 18 w 28"/>
                <a:gd name="T41" fmla="*/ 22 h 23"/>
                <a:gd name="T42" fmla="*/ 17 w 28"/>
                <a:gd name="T43" fmla="*/ 23 h 23"/>
                <a:gd name="T44" fmla="*/ 15 w 28"/>
                <a:gd name="T45" fmla="*/ 23 h 23"/>
                <a:gd name="T46" fmla="*/ 10 w 28"/>
                <a:gd name="T47" fmla="*/ 19 h 23"/>
                <a:gd name="T48" fmla="*/ 6 w 28"/>
                <a:gd name="T49" fmla="*/ 16 h 23"/>
                <a:gd name="T50" fmla="*/ 3 w 28"/>
                <a:gd name="T51" fmla="*/ 12 h 23"/>
                <a:gd name="T52" fmla="*/ 0 w 28"/>
                <a:gd name="T53" fmla="*/ 6 h 23"/>
                <a:gd name="T54" fmla="*/ 0 w 28"/>
                <a:gd name="T55" fmla="*/ 5 h 23"/>
                <a:gd name="T56" fmla="*/ 0 w 28"/>
                <a:gd name="T57" fmla="*/ 3 h 23"/>
                <a:gd name="T58" fmla="*/ 2 w 28"/>
                <a:gd name="T59" fmla="*/ 2 h 23"/>
                <a:gd name="T60" fmla="*/ 4 w 28"/>
                <a:gd name="T61" fmla="*/ 2 h 23"/>
                <a:gd name="T62" fmla="*/ 5 w 28"/>
                <a:gd name="T63" fmla="*/ 0 h 23"/>
                <a:gd name="T64" fmla="*/ 7 w 28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3">
                  <a:moveTo>
                    <a:pt x="7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52"/>
            <p:cNvSpPr>
              <a:spLocks/>
            </p:cNvSpPr>
            <p:nvPr/>
          </p:nvSpPr>
          <p:spPr bwMode="auto">
            <a:xfrm>
              <a:off x="4724112" y="4015942"/>
              <a:ext cx="9525" cy="11113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1 h 7"/>
                <a:gd name="T4" fmla="*/ 6 w 6"/>
                <a:gd name="T5" fmla="*/ 2 h 7"/>
                <a:gd name="T6" fmla="*/ 6 w 6"/>
                <a:gd name="T7" fmla="*/ 3 h 7"/>
                <a:gd name="T8" fmla="*/ 6 w 6"/>
                <a:gd name="T9" fmla="*/ 6 h 7"/>
                <a:gd name="T10" fmla="*/ 5 w 6"/>
                <a:gd name="T11" fmla="*/ 7 h 7"/>
                <a:gd name="T12" fmla="*/ 3 w 6"/>
                <a:gd name="T13" fmla="*/ 7 h 7"/>
                <a:gd name="T14" fmla="*/ 1 w 6"/>
                <a:gd name="T15" fmla="*/ 7 h 7"/>
                <a:gd name="T16" fmla="*/ 0 w 6"/>
                <a:gd name="T17" fmla="*/ 6 h 7"/>
                <a:gd name="T18" fmla="*/ 0 w 6"/>
                <a:gd name="T19" fmla="*/ 3 h 7"/>
                <a:gd name="T20" fmla="*/ 0 w 6"/>
                <a:gd name="T21" fmla="*/ 2 h 7"/>
                <a:gd name="T22" fmla="*/ 1 w 6"/>
                <a:gd name="T23" fmla="*/ 1 h 7"/>
                <a:gd name="T24" fmla="*/ 3 w 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53"/>
            <p:cNvSpPr>
              <a:spLocks/>
            </p:cNvSpPr>
            <p:nvPr/>
          </p:nvSpPr>
          <p:spPr bwMode="auto">
            <a:xfrm>
              <a:off x="4725699" y="4008005"/>
              <a:ext cx="25400" cy="39688"/>
            </a:xfrm>
            <a:custGeom>
              <a:avLst/>
              <a:gdLst>
                <a:gd name="T0" fmla="*/ 5 w 16"/>
                <a:gd name="T1" fmla="*/ 0 h 25"/>
                <a:gd name="T2" fmla="*/ 6 w 16"/>
                <a:gd name="T3" fmla="*/ 1 h 25"/>
                <a:gd name="T4" fmla="*/ 8 w 16"/>
                <a:gd name="T5" fmla="*/ 1 h 25"/>
                <a:gd name="T6" fmla="*/ 10 w 16"/>
                <a:gd name="T7" fmla="*/ 3 h 25"/>
                <a:gd name="T8" fmla="*/ 10 w 16"/>
                <a:gd name="T9" fmla="*/ 3 h 25"/>
                <a:gd name="T10" fmla="*/ 13 w 16"/>
                <a:gd name="T11" fmla="*/ 5 h 25"/>
                <a:gd name="T12" fmla="*/ 15 w 16"/>
                <a:gd name="T13" fmla="*/ 8 h 25"/>
                <a:gd name="T14" fmla="*/ 16 w 16"/>
                <a:gd name="T15" fmla="*/ 12 h 25"/>
                <a:gd name="T16" fmla="*/ 16 w 16"/>
                <a:gd name="T17" fmla="*/ 16 h 25"/>
                <a:gd name="T18" fmla="*/ 16 w 16"/>
                <a:gd name="T19" fmla="*/ 18 h 25"/>
                <a:gd name="T20" fmla="*/ 15 w 16"/>
                <a:gd name="T21" fmla="*/ 19 h 25"/>
                <a:gd name="T22" fmla="*/ 13 w 16"/>
                <a:gd name="T23" fmla="*/ 19 h 25"/>
                <a:gd name="T24" fmla="*/ 12 w 16"/>
                <a:gd name="T25" fmla="*/ 24 h 25"/>
                <a:gd name="T26" fmla="*/ 11 w 16"/>
                <a:gd name="T27" fmla="*/ 25 h 25"/>
                <a:gd name="T28" fmla="*/ 10 w 16"/>
                <a:gd name="T29" fmla="*/ 25 h 25"/>
                <a:gd name="T30" fmla="*/ 8 w 16"/>
                <a:gd name="T31" fmla="*/ 25 h 25"/>
                <a:gd name="T32" fmla="*/ 6 w 16"/>
                <a:gd name="T33" fmla="*/ 25 h 25"/>
                <a:gd name="T34" fmla="*/ 1 w 16"/>
                <a:gd name="T35" fmla="*/ 16 h 25"/>
                <a:gd name="T36" fmla="*/ 0 w 16"/>
                <a:gd name="T37" fmla="*/ 6 h 25"/>
                <a:gd name="T38" fmla="*/ 0 w 16"/>
                <a:gd name="T39" fmla="*/ 5 h 25"/>
                <a:gd name="T40" fmla="*/ 1 w 16"/>
                <a:gd name="T41" fmla="*/ 4 h 25"/>
                <a:gd name="T42" fmla="*/ 2 w 16"/>
                <a:gd name="T43" fmla="*/ 3 h 25"/>
                <a:gd name="T44" fmla="*/ 3 w 16"/>
                <a:gd name="T45" fmla="*/ 2 h 25"/>
                <a:gd name="T46" fmla="*/ 4 w 16"/>
                <a:gd name="T47" fmla="*/ 1 h 25"/>
                <a:gd name="T48" fmla="*/ 5 w 16"/>
                <a:gd name="T4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5">
                  <a:moveTo>
                    <a:pt x="5" y="0"/>
                  </a:move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1" y="1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54"/>
            <p:cNvSpPr>
              <a:spLocks/>
            </p:cNvSpPr>
            <p:nvPr/>
          </p:nvSpPr>
          <p:spPr bwMode="auto">
            <a:xfrm>
              <a:off x="4692362" y="4063567"/>
              <a:ext cx="11113" cy="9525"/>
            </a:xfrm>
            <a:custGeom>
              <a:avLst/>
              <a:gdLst>
                <a:gd name="T0" fmla="*/ 3 w 7"/>
                <a:gd name="T1" fmla="*/ 0 h 6"/>
                <a:gd name="T2" fmla="*/ 5 w 7"/>
                <a:gd name="T3" fmla="*/ 1 h 6"/>
                <a:gd name="T4" fmla="*/ 7 w 7"/>
                <a:gd name="T5" fmla="*/ 2 h 6"/>
                <a:gd name="T6" fmla="*/ 7 w 7"/>
                <a:gd name="T7" fmla="*/ 3 h 6"/>
                <a:gd name="T8" fmla="*/ 7 w 7"/>
                <a:gd name="T9" fmla="*/ 5 h 6"/>
                <a:gd name="T10" fmla="*/ 5 w 7"/>
                <a:gd name="T11" fmla="*/ 6 h 6"/>
                <a:gd name="T12" fmla="*/ 3 w 7"/>
                <a:gd name="T13" fmla="*/ 6 h 6"/>
                <a:gd name="T14" fmla="*/ 1 w 7"/>
                <a:gd name="T15" fmla="*/ 6 h 6"/>
                <a:gd name="T16" fmla="*/ 0 w 7"/>
                <a:gd name="T17" fmla="*/ 5 h 6"/>
                <a:gd name="T18" fmla="*/ 0 w 7"/>
                <a:gd name="T19" fmla="*/ 3 h 6"/>
                <a:gd name="T20" fmla="*/ 0 w 7"/>
                <a:gd name="T21" fmla="*/ 2 h 6"/>
                <a:gd name="T22" fmla="*/ 1 w 7"/>
                <a:gd name="T23" fmla="*/ 1 h 6"/>
                <a:gd name="T24" fmla="*/ 3 w 7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55"/>
            <p:cNvSpPr>
              <a:spLocks/>
            </p:cNvSpPr>
            <p:nvPr/>
          </p:nvSpPr>
          <p:spPr bwMode="auto">
            <a:xfrm>
              <a:off x="4690774" y="4060392"/>
              <a:ext cx="25400" cy="33338"/>
            </a:xfrm>
            <a:custGeom>
              <a:avLst/>
              <a:gdLst>
                <a:gd name="T0" fmla="*/ 4 w 16"/>
                <a:gd name="T1" fmla="*/ 0 h 21"/>
                <a:gd name="T2" fmla="*/ 6 w 16"/>
                <a:gd name="T3" fmla="*/ 0 h 21"/>
                <a:gd name="T4" fmla="*/ 8 w 16"/>
                <a:gd name="T5" fmla="*/ 1 h 21"/>
                <a:gd name="T6" fmla="*/ 9 w 16"/>
                <a:gd name="T7" fmla="*/ 2 h 21"/>
                <a:gd name="T8" fmla="*/ 9 w 16"/>
                <a:gd name="T9" fmla="*/ 4 h 21"/>
                <a:gd name="T10" fmla="*/ 11 w 16"/>
                <a:gd name="T11" fmla="*/ 4 h 21"/>
                <a:gd name="T12" fmla="*/ 14 w 16"/>
                <a:gd name="T13" fmla="*/ 4 h 21"/>
                <a:gd name="T14" fmla="*/ 15 w 16"/>
                <a:gd name="T15" fmla="*/ 5 h 21"/>
                <a:gd name="T16" fmla="*/ 16 w 16"/>
                <a:gd name="T17" fmla="*/ 6 h 21"/>
                <a:gd name="T18" fmla="*/ 16 w 16"/>
                <a:gd name="T19" fmla="*/ 7 h 21"/>
                <a:gd name="T20" fmla="*/ 16 w 16"/>
                <a:gd name="T21" fmla="*/ 8 h 21"/>
                <a:gd name="T22" fmla="*/ 15 w 16"/>
                <a:gd name="T23" fmla="*/ 12 h 21"/>
                <a:gd name="T24" fmla="*/ 15 w 16"/>
                <a:gd name="T25" fmla="*/ 12 h 21"/>
                <a:gd name="T26" fmla="*/ 13 w 16"/>
                <a:gd name="T27" fmla="*/ 14 h 21"/>
                <a:gd name="T28" fmla="*/ 11 w 16"/>
                <a:gd name="T29" fmla="*/ 16 h 21"/>
                <a:gd name="T30" fmla="*/ 8 w 16"/>
                <a:gd name="T31" fmla="*/ 18 h 21"/>
                <a:gd name="T32" fmla="*/ 6 w 16"/>
                <a:gd name="T33" fmla="*/ 18 h 21"/>
                <a:gd name="T34" fmla="*/ 6 w 16"/>
                <a:gd name="T35" fmla="*/ 19 h 21"/>
                <a:gd name="T36" fmla="*/ 5 w 16"/>
                <a:gd name="T37" fmla="*/ 21 h 21"/>
                <a:gd name="T38" fmla="*/ 4 w 16"/>
                <a:gd name="T39" fmla="*/ 21 h 21"/>
                <a:gd name="T40" fmla="*/ 2 w 16"/>
                <a:gd name="T41" fmla="*/ 21 h 21"/>
                <a:gd name="T42" fmla="*/ 1 w 16"/>
                <a:gd name="T43" fmla="*/ 19 h 21"/>
                <a:gd name="T44" fmla="*/ 0 w 16"/>
                <a:gd name="T45" fmla="*/ 17 h 21"/>
                <a:gd name="T46" fmla="*/ 1 w 16"/>
                <a:gd name="T47" fmla="*/ 14 h 21"/>
                <a:gd name="T48" fmla="*/ 0 w 16"/>
                <a:gd name="T49" fmla="*/ 10 h 21"/>
                <a:gd name="T50" fmla="*/ 0 w 16"/>
                <a:gd name="T51" fmla="*/ 5 h 21"/>
                <a:gd name="T52" fmla="*/ 2 w 16"/>
                <a:gd name="T53" fmla="*/ 1 h 21"/>
                <a:gd name="T54" fmla="*/ 3 w 16"/>
                <a:gd name="T55" fmla="*/ 0 h 21"/>
                <a:gd name="T56" fmla="*/ 4 w 16"/>
                <a:gd name="T5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21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56"/>
            <p:cNvSpPr>
              <a:spLocks/>
            </p:cNvSpPr>
            <p:nvPr/>
          </p:nvSpPr>
          <p:spPr bwMode="auto">
            <a:xfrm>
              <a:off x="4762212" y="4033405"/>
              <a:ext cx="871538" cy="115888"/>
            </a:xfrm>
            <a:custGeom>
              <a:avLst/>
              <a:gdLst>
                <a:gd name="T0" fmla="*/ 2 w 549"/>
                <a:gd name="T1" fmla="*/ 0 h 73"/>
                <a:gd name="T2" fmla="*/ 3 w 549"/>
                <a:gd name="T3" fmla="*/ 0 h 73"/>
                <a:gd name="T4" fmla="*/ 35 w 549"/>
                <a:gd name="T5" fmla="*/ 11 h 73"/>
                <a:gd name="T6" fmla="*/ 66 w 549"/>
                <a:gd name="T7" fmla="*/ 19 h 73"/>
                <a:gd name="T8" fmla="*/ 99 w 549"/>
                <a:gd name="T9" fmla="*/ 23 h 73"/>
                <a:gd name="T10" fmla="*/ 139 w 549"/>
                <a:gd name="T11" fmla="*/ 28 h 73"/>
                <a:gd name="T12" fmla="*/ 187 w 549"/>
                <a:gd name="T13" fmla="*/ 32 h 73"/>
                <a:gd name="T14" fmla="*/ 235 w 549"/>
                <a:gd name="T15" fmla="*/ 36 h 73"/>
                <a:gd name="T16" fmla="*/ 286 w 549"/>
                <a:gd name="T17" fmla="*/ 43 h 73"/>
                <a:gd name="T18" fmla="*/ 338 w 549"/>
                <a:gd name="T19" fmla="*/ 51 h 73"/>
                <a:gd name="T20" fmla="*/ 338 w 549"/>
                <a:gd name="T21" fmla="*/ 51 h 73"/>
                <a:gd name="T22" fmla="*/ 339 w 549"/>
                <a:gd name="T23" fmla="*/ 51 h 73"/>
                <a:gd name="T24" fmla="*/ 365 w 549"/>
                <a:gd name="T25" fmla="*/ 54 h 73"/>
                <a:gd name="T26" fmla="*/ 418 w 549"/>
                <a:gd name="T27" fmla="*/ 60 h 73"/>
                <a:gd name="T28" fmla="*/ 450 w 549"/>
                <a:gd name="T29" fmla="*/ 64 h 73"/>
                <a:gd name="T30" fmla="*/ 483 w 549"/>
                <a:gd name="T31" fmla="*/ 66 h 73"/>
                <a:gd name="T32" fmla="*/ 515 w 549"/>
                <a:gd name="T33" fmla="*/ 65 h 73"/>
                <a:gd name="T34" fmla="*/ 529 w 549"/>
                <a:gd name="T35" fmla="*/ 63 h 73"/>
                <a:gd name="T36" fmla="*/ 543 w 549"/>
                <a:gd name="T37" fmla="*/ 57 h 73"/>
                <a:gd name="T38" fmla="*/ 543 w 549"/>
                <a:gd name="T39" fmla="*/ 57 h 73"/>
                <a:gd name="T40" fmla="*/ 546 w 549"/>
                <a:gd name="T41" fmla="*/ 57 h 73"/>
                <a:gd name="T42" fmla="*/ 548 w 549"/>
                <a:gd name="T43" fmla="*/ 58 h 73"/>
                <a:gd name="T44" fmla="*/ 549 w 549"/>
                <a:gd name="T45" fmla="*/ 60 h 73"/>
                <a:gd name="T46" fmla="*/ 549 w 549"/>
                <a:gd name="T47" fmla="*/ 61 h 73"/>
                <a:gd name="T48" fmla="*/ 549 w 549"/>
                <a:gd name="T49" fmla="*/ 62 h 73"/>
                <a:gd name="T50" fmla="*/ 548 w 549"/>
                <a:gd name="T51" fmla="*/ 64 h 73"/>
                <a:gd name="T52" fmla="*/ 526 w 549"/>
                <a:gd name="T53" fmla="*/ 71 h 73"/>
                <a:gd name="T54" fmla="*/ 504 w 549"/>
                <a:gd name="T55" fmla="*/ 73 h 73"/>
                <a:gd name="T56" fmla="*/ 481 w 549"/>
                <a:gd name="T57" fmla="*/ 73 h 73"/>
                <a:gd name="T58" fmla="*/ 459 w 549"/>
                <a:gd name="T59" fmla="*/ 71 h 73"/>
                <a:gd name="T60" fmla="*/ 341 w 549"/>
                <a:gd name="T61" fmla="*/ 56 h 73"/>
                <a:gd name="T62" fmla="*/ 340 w 549"/>
                <a:gd name="T63" fmla="*/ 57 h 73"/>
                <a:gd name="T64" fmla="*/ 339 w 549"/>
                <a:gd name="T65" fmla="*/ 57 h 73"/>
                <a:gd name="T66" fmla="*/ 337 w 549"/>
                <a:gd name="T67" fmla="*/ 57 h 73"/>
                <a:gd name="T68" fmla="*/ 337 w 549"/>
                <a:gd name="T69" fmla="*/ 56 h 73"/>
                <a:gd name="T70" fmla="*/ 252 w 549"/>
                <a:gd name="T71" fmla="*/ 45 h 73"/>
                <a:gd name="T72" fmla="*/ 192 w 549"/>
                <a:gd name="T73" fmla="*/ 39 h 73"/>
                <a:gd name="T74" fmla="*/ 154 w 549"/>
                <a:gd name="T75" fmla="*/ 36 h 73"/>
                <a:gd name="T76" fmla="*/ 114 w 549"/>
                <a:gd name="T77" fmla="*/ 32 h 73"/>
                <a:gd name="T78" fmla="*/ 77 w 549"/>
                <a:gd name="T79" fmla="*/ 28 h 73"/>
                <a:gd name="T80" fmla="*/ 38 w 549"/>
                <a:gd name="T81" fmla="*/ 19 h 73"/>
                <a:gd name="T82" fmla="*/ 2 w 549"/>
                <a:gd name="T83" fmla="*/ 7 h 73"/>
                <a:gd name="T84" fmla="*/ 0 w 549"/>
                <a:gd name="T85" fmla="*/ 6 h 73"/>
                <a:gd name="T86" fmla="*/ 0 w 549"/>
                <a:gd name="T87" fmla="*/ 3 h 73"/>
                <a:gd name="T88" fmla="*/ 0 w 549"/>
                <a:gd name="T89" fmla="*/ 2 h 73"/>
                <a:gd name="T90" fmla="*/ 1 w 549"/>
                <a:gd name="T91" fmla="*/ 0 h 73"/>
                <a:gd name="T92" fmla="*/ 2 w 549"/>
                <a:gd name="T9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9" h="73">
                  <a:moveTo>
                    <a:pt x="2" y="0"/>
                  </a:moveTo>
                  <a:lnTo>
                    <a:pt x="3" y="0"/>
                  </a:lnTo>
                  <a:lnTo>
                    <a:pt x="35" y="11"/>
                  </a:lnTo>
                  <a:lnTo>
                    <a:pt x="66" y="19"/>
                  </a:lnTo>
                  <a:lnTo>
                    <a:pt x="99" y="23"/>
                  </a:lnTo>
                  <a:lnTo>
                    <a:pt x="139" y="28"/>
                  </a:lnTo>
                  <a:lnTo>
                    <a:pt x="187" y="32"/>
                  </a:lnTo>
                  <a:lnTo>
                    <a:pt x="235" y="36"/>
                  </a:lnTo>
                  <a:lnTo>
                    <a:pt x="286" y="43"/>
                  </a:lnTo>
                  <a:lnTo>
                    <a:pt x="338" y="51"/>
                  </a:lnTo>
                  <a:lnTo>
                    <a:pt x="338" y="51"/>
                  </a:lnTo>
                  <a:lnTo>
                    <a:pt x="339" y="51"/>
                  </a:lnTo>
                  <a:lnTo>
                    <a:pt x="365" y="54"/>
                  </a:lnTo>
                  <a:lnTo>
                    <a:pt x="418" y="60"/>
                  </a:lnTo>
                  <a:lnTo>
                    <a:pt x="450" y="64"/>
                  </a:lnTo>
                  <a:lnTo>
                    <a:pt x="483" y="66"/>
                  </a:lnTo>
                  <a:lnTo>
                    <a:pt x="515" y="65"/>
                  </a:lnTo>
                  <a:lnTo>
                    <a:pt x="529" y="63"/>
                  </a:lnTo>
                  <a:lnTo>
                    <a:pt x="543" y="57"/>
                  </a:lnTo>
                  <a:lnTo>
                    <a:pt x="543" y="57"/>
                  </a:lnTo>
                  <a:lnTo>
                    <a:pt x="546" y="57"/>
                  </a:lnTo>
                  <a:lnTo>
                    <a:pt x="548" y="58"/>
                  </a:lnTo>
                  <a:lnTo>
                    <a:pt x="549" y="60"/>
                  </a:lnTo>
                  <a:lnTo>
                    <a:pt x="549" y="61"/>
                  </a:lnTo>
                  <a:lnTo>
                    <a:pt x="549" y="62"/>
                  </a:lnTo>
                  <a:lnTo>
                    <a:pt x="548" y="64"/>
                  </a:lnTo>
                  <a:lnTo>
                    <a:pt x="526" y="71"/>
                  </a:lnTo>
                  <a:lnTo>
                    <a:pt x="504" y="73"/>
                  </a:lnTo>
                  <a:lnTo>
                    <a:pt x="481" y="73"/>
                  </a:lnTo>
                  <a:lnTo>
                    <a:pt x="459" y="71"/>
                  </a:lnTo>
                  <a:lnTo>
                    <a:pt x="341" y="56"/>
                  </a:lnTo>
                  <a:lnTo>
                    <a:pt x="340" y="57"/>
                  </a:lnTo>
                  <a:lnTo>
                    <a:pt x="339" y="57"/>
                  </a:lnTo>
                  <a:lnTo>
                    <a:pt x="337" y="57"/>
                  </a:lnTo>
                  <a:lnTo>
                    <a:pt x="337" y="56"/>
                  </a:lnTo>
                  <a:lnTo>
                    <a:pt x="252" y="45"/>
                  </a:lnTo>
                  <a:lnTo>
                    <a:pt x="192" y="39"/>
                  </a:lnTo>
                  <a:lnTo>
                    <a:pt x="154" y="36"/>
                  </a:lnTo>
                  <a:lnTo>
                    <a:pt x="114" y="32"/>
                  </a:lnTo>
                  <a:lnTo>
                    <a:pt x="77" y="28"/>
                  </a:lnTo>
                  <a:lnTo>
                    <a:pt x="38" y="1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57"/>
            <p:cNvSpPr>
              <a:spLocks/>
            </p:cNvSpPr>
            <p:nvPr/>
          </p:nvSpPr>
          <p:spPr bwMode="auto">
            <a:xfrm>
              <a:off x="4722524" y="4071505"/>
              <a:ext cx="912813" cy="120650"/>
            </a:xfrm>
            <a:custGeom>
              <a:avLst/>
              <a:gdLst>
                <a:gd name="T0" fmla="*/ 3 w 575"/>
                <a:gd name="T1" fmla="*/ 0 h 76"/>
                <a:gd name="T2" fmla="*/ 4 w 575"/>
                <a:gd name="T3" fmla="*/ 0 h 76"/>
                <a:gd name="T4" fmla="*/ 39 w 575"/>
                <a:gd name="T5" fmla="*/ 9 h 76"/>
                <a:gd name="T6" fmla="*/ 74 w 575"/>
                <a:gd name="T7" fmla="*/ 15 h 76"/>
                <a:gd name="T8" fmla="*/ 73 w 575"/>
                <a:gd name="T9" fmla="*/ 15 h 76"/>
                <a:gd name="T10" fmla="*/ 157 w 575"/>
                <a:gd name="T11" fmla="*/ 27 h 76"/>
                <a:gd name="T12" fmla="*/ 239 w 575"/>
                <a:gd name="T13" fmla="*/ 39 h 76"/>
                <a:gd name="T14" fmla="*/ 400 w 575"/>
                <a:gd name="T15" fmla="*/ 61 h 76"/>
                <a:gd name="T16" fmla="*/ 400 w 575"/>
                <a:gd name="T17" fmla="*/ 61 h 76"/>
                <a:gd name="T18" fmla="*/ 442 w 575"/>
                <a:gd name="T19" fmla="*/ 65 h 76"/>
                <a:gd name="T20" fmla="*/ 484 w 575"/>
                <a:gd name="T21" fmla="*/ 69 h 76"/>
                <a:gd name="T22" fmla="*/ 506 w 575"/>
                <a:gd name="T23" fmla="*/ 69 h 76"/>
                <a:gd name="T24" fmla="*/ 529 w 575"/>
                <a:gd name="T25" fmla="*/ 70 h 76"/>
                <a:gd name="T26" fmla="*/ 551 w 575"/>
                <a:gd name="T27" fmla="*/ 69 h 76"/>
                <a:gd name="T28" fmla="*/ 558 w 575"/>
                <a:gd name="T29" fmla="*/ 66 h 76"/>
                <a:gd name="T30" fmla="*/ 566 w 575"/>
                <a:gd name="T31" fmla="*/ 64 h 76"/>
                <a:gd name="T32" fmla="*/ 571 w 575"/>
                <a:gd name="T33" fmla="*/ 62 h 76"/>
                <a:gd name="T34" fmla="*/ 572 w 575"/>
                <a:gd name="T35" fmla="*/ 62 h 76"/>
                <a:gd name="T36" fmla="*/ 574 w 575"/>
                <a:gd name="T37" fmla="*/ 62 h 76"/>
                <a:gd name="T38" fmla="*/ 575 w 575"/>
                <a:gd name="T39" fmla="*/ 63 h 76"/>
                <a:gd name="T40" fmla="*/ 575 w 575"/>
                <a:gd name="T41" fmla="*/ 65 h 76"/>
                <a:gd name="T42" fmla="*/ 575 w 575"/>
                <a:gd name="T43" fmla="*/ 66 h 76"/>
                <a:gd name="T44" fmla="*/ 574 w 575"/>
                <a:gd name="T45" fmla="*/ 67 h 76"/>
                <a:gd name="T46" fmla="*/ 561 w 575"/>
                <a:gd name="T47" fmla="*/ 73 h 76"/>
                <a:gd name="T48" fmla="*/ 546 w 575"/>
                <a:gd name="T49" fmla="*/ 75 h 76"/>
                <a:gd name="T50" fmla="*/ 531 w 575"/>
                <a:gd name="T51" fmla="*/ 76 h 76"/>
                <a:gd name="T52" fmla="*/ 461 w 575"/>
                <a:gd name="T53" fmla="*/ 73 h 76"/>
                <a:gd name="T54" fmla="*/ 391 w 575"/>
                <a:gd name="T55" fmla="*/ 65 h 76"/>
                <a:gd name="T56" fmla="*/ 322 w 575"/>
                <a:gd name="T57" fmla="*/ 56 h 76"/>
                <a:gd name="T58" fmla="*/ 322 w 575"/>
                <a:gd name="T59" fmla="*/ 56 h 76"/>
                <a:gd name="T60" fmla="*/ 228 w 575"/>
                <a:gd name="T61" fmla="*/ 44 h 76"/>
                <a:gd name="T62" fmla="*/ 183 w 575"/>
                <a:gd name="T63" fmla="*/ 37 h 76"/>
                <a:gd name="T64" fmla="*/ 138 w 575"/>
                <a:gd name="T65" fmla="*/ 30 h 76"/>
                <a:gd name="T66" fmla="*/ 104 w 575"/>
                <a:gd name="T67" fmla="*/ 26 h 76"/>
                <a:gd name="T68" fmla="*/ 70 w 575"/>
                <a:gd name="T69" fmla="*/ 21 h 76"/>
                <a:gd name="T70" fmla="*/ 36 w 575"/>
                <a:gd name="T71" fmla="*/ 16 h 76"/>
                <a:gd name="T72" fmla="*/ 2 w 575"/>
                <a:gd name="T73" fmla="*/ 7 h 76"/>
                <a:gd name="T74" fmla="*/ 1 w 575"/>
                <a:gd name="T75" fmla="*/ 6 h 76"/>
                <a:gd name="T76" fmla="*/ 0 w 575"/>
                <a:gd name="T77" fmla="*/ 4 h 76"/>
                <a:gd name="T78" fmla="*/ 1 w 575"/>
                <a:gd name="T79" fmla="*/ 1 h 76"/>
                <a:gd name="T80" fmla="*/ 1 w 575"/>
                <a:gd name="T81" fmla="*/ 0 h 76"/>
                <a:gd name="T82" fmla="*/ 3 w 575"/>
                <a:gd name="T8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5" h="76">
                  <a:moveTo>
                    <a:pt x="3" y="0"/>
                  </a:moveTo>
                  <a:lnTo>
                    <a:pt x="4" y="0"/>
                  </a:lnTo>
                  <a:lnTo>
                    <a:pt x="39" y="9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157" y="27"/>
                  </a:lnTo>
                  <a:lnTo>
                    <a:pt x="239" y="39"/>
                  </a:lnTo>
                  <a:lnTo>
                    <a:pt x="400" y="61"/>
                  </a:lnTo>
                  <a:lnTo>
                    <a:pt x="400" y="61"/>
                  </a:lnTo>
                  <a:lnTo>
                    <a:pt x="442" y="65"/>
                  </a:lnTo>
                  <a:lnTo>
                    <a:pt x="484" y="69"/>
                  </a:lnTo>
                  <a:lnTo>
                    <a:pt x="506" y="69"/>
                  </a:lnTo>
                  <a:lnTo>
                    <a:pt x="529" y="70"/>
                  </a:lnTo>
                  <a:lnTo>
                    <a:pt x="551" y="69"/>
                  </a:lnTo>
                  <a:lnTo>
                    <a:pt x="558" y="66"/>
                  </a:lnTo>
                  <a:lnTo>
                    <a:pt x="566" y="64"/>
                  </a:lnTo>
                  <a:lnTo>
                    <a:pt x="571" y="62"/>
                  </a:lnTo>
                  <a:lnTo>
                    <a:pt x="572" y="62"/>
                  </a:lnTo>
                  <a:lnTo>
                    <a:pt x="574" y="62"/>
                  </a:lnTo>
                  <a:lnTo>
                    <a:pt x="575" y="63"/>
                  </a:lnTo>
                  <a:lnTo>
                    <a:pt x="575" y="65"/>
                  </a:lnTo>
                  <a:lnTo>
                    <a:pt x="575" y="66"/>
                  </a:lnTo>
                  <a:lnTo>
                    <a:pt x="574" y="67"/>
                  </a:lnTo>
                  <a:lnTo>
                    <a:pt x="561" y="73"/>
                  </a:lnTo>
                  <a:lnTo>
                    <a:pt x="546" y="75"/>
                  </a:lnTo>
                  <a:lnTo>
                    <a:pt x="531" y="76"/>
                  </a:lnTo>
                  <a:lnTo>
                    <a:pt x="461" y="73"/>
                  </a:lnTo>
                  <a:lnTo>
                    <a:pt x="391" y="65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228" y="44"/>
                  </a:lnTo>
                  <a:lnTo>
                    <a:pt x="183" y="37"/>
                  </a:lnTo>
                  <a:lnTo>
                    <a:pt x="138" y="30"/>
                  </a:lnTo>
                  <a:lnTo>
                    <a:pt x="104" y="26"/>
                  </a:lnTo>
                  <a:lnTo>
                    <a:pt x="70" y="21"/>
                  </a:lnTo>
                  <a:lnTo>
                    <a:pt x="36" y="1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58"/>
            <p:cNvSpPr>
              <a:spLocks/>
            </p:cNvSpPr>
            <p:nvPr/>
          </p:nvSpPr>
          <p:spPr bwMode="auto">
            <a:xfrm>
              <a:off x="4882862" y="3895292"/>
              <a:ext cx="1185863" cy="304800"/>
            </a:xfrm>
            <a:custGeom>
              <a:avLst/>
              <a:gdLst>
                <a:gd name="T0" fmla="*/ 31 w 747"/>
                <a:gd name="T1" fmla="*/ 1 h 192"/>
                <a:gd name="T2" fmla="*/ 33 w 747"/>
                <a:gd name="T3" fmla="*/ 5 h 192"/>
                <a:gd name="T4" fmla="*/ 27 w 747"/>
                <a:gd name="T5" fmla="*/ 11 h 192"/>
                <a:gd name="T6" fmla="*/ 14 w 747"/>
                <a:gd name="T7" fmla="*/ 35 h 192"/>
                <a:gd name="T8" fmla="*/ 8 w 747"/>
                <a:gd name="T9" fmla="*/ 57 h 192"/>
                <a:gd name="T10" fmla="*/ 8 w 747"/>
                <a:gd name="T11" fmla="*/ 68 h 192"/>
                <a:gd name="T12" fmla="*/ 11 w 747"/>
                <a:gd name="T13" fmla="*/ 78 h 192"/>
                <a:gd name="T14" fmla="*/ 17 w 747"/>
                <a:gd name="T15" fmla="*/ 84 h 192"/>
                <a:gd name="T16" fmla="*/ 45 w 747"/>
                <a:gd name="T17" fmla="*/ 86 h 192"/>
                <a:gd name="T18" fmla="*/ 101 w 747"/>
                <a:gd name="T19" fmla="*/ 77 h 192"/>
                <a:gd name="T20" fmla="*/ 174 w 747"/>
                <a:gd name="T21" fmla="*/ 61 h 192"/>
                <a:gd name="T22" fmla="*/ 251 w 747"/>
                <a:gd name="T23" fmla="*/ 51 h 192"/>
                <a:gd name="T24" fmla="*/ 364 w 747"/>
                <a:gd name="T25" fmla="*/ 53 h 192"/>
                <a:gd name="T26" fmla="*/ 511 w 747"/>
                <a:gd name="T27" fmla="*/ 51 h 192"/>
                <a:gd name="T28" fmla="*/ 607 w 747"/>
                <a:gd name="T29" fmla="*/ 49 h 192"/>
                <a:gd name="T30" fmla="*/ 652 w 747"/>
                <a:gd name="T31" fmla="*/ 56 h 192"/>
                <a:gd name="T32" fmla="*/ 692 w 747"/>
                <a:gd name="T33" fmla="*/ 78 h 192"/>
                <a:gd name="T34" fmla="*/ 725 w 747"/>
                <a:gd name="T35" fmla="*/ 117 h 192"/>
                <a:gd name="T36" fmla="*/ 745 w 747"/>
                <a:gd name="T37" fmla="*/ 163 h 192"/>
                <a:gd name="T38" fmla="*/ 746 w 747"/>
                <a:gd name="T39" fmla="*/ 191 h 192"/>
                <a:gd name="T40" fmla="*/ 742 w 747"/>
                <a:gd name="T41" fmla="*/ 192 h 192"/>
                <a:gd name="T42" fmla="*/ 740 w 747"/>
                <a:gd name="T43" fmla="*/ 191 h 192"/>
                <a:gd name="T44" fmla="*/ 739 w 747"/>
                <a:gd name="T45" fmla="*/ 181 h 192"/>
                <a:gd name="T46" fmla="*/ 736 w 747"/>
                <a:gd name="T47" fmla="*/ 159 h 192"/>
                <a:gd name="T48" fmla="*/ 720 w 747"/>
                <a:gd name="T49" fmla="*/ 125 h 192"/>
                <a:gd name="T50" fmla="*/ 695 w 747"/>
                <a:gd name="T51" fmla="*/ 92 h 192"/>
                <a:gd name="T52" fmla="*/ 661 w 747"/>
                <a:gd name="T53" fmla="*/ 66 h 192"/>
                <a:gd name="T54" fmla="*/ 629 w 747"/>
                <a:gd name="T55" fmla="*/ 57 h 192"/>
                <a:gd name="T56" fmla="*/ 543 w 747"/>
                <a:gd name="T57" fmla="*/ 56 h 192"/>
                <a:gd name="T58" fmla="*/ 426 w 747"/>
                <a:gd name="T59" fmla="*/ 61 h 192"/>
                <a:gd name="T60" fmla="*/ 302 w 747"/>
                <a:gd name="T61" fmla="*/ 57 h 192"/>
                <a:gd name="T62" fmla="*/ 204 w 747"/>
                <a:gd name="T63" fmla="*/ 62 h 192"/>
                <a:gd name="T64" fmla="*/ 119 w 747"/>
                <a:gd name="T65" fmla="*/ 79 h 192"/>
                <a:gd name="T66" fmla="*/ 66 w 747"/>
                <a:gd name="T67" fmla="*/ 90 h 192"/>
                <a:gd name="T68" fmla="*/ 42 w 747"/>
                <a:gd name="T69" fmla="*/ 93 h 192"/>
                <a:gd name="T70" fmla="*/ 20 w 747"/>
                <a:gd name="T71" fmla="*/ 90 h 192"/>
                <a:gd name="T72" fmla="*/ 3 w 747"/>
                <a:gd name="T73" fmla="*/ 79 h 192"/>
                <a:gd name="T74" fmla="*/ 2 w 747"/>
                <a:gd name="T75" fmla="*/ 50 h 192"/>
                <a:gd name="T76" fmla="*/ 16 w 747"/>
                <a:gd name="T77" fmla="*/ 16 h 192"/>
                <a:gd name="T78" fmla="*/ 28 w 747"/>
                <a:gd name="T79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7" h="192">
                  <a:moveTo>
                    <a:pt x="30" y="0"/>
                  </a:moveTo>
                  <a:lnTo>
                    <a:pt x="31" y="1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7" y="11"/>
                  </a:lnTo>
                  <a:lnTo>
                    <a:pt x="20" y="22"/>
                  </a:lnTo>
                  <a:lnTo>
                    <a:pt x="14" y="35"/>
                  </a:lnTo>
                  <a:lnTo>
                    <a:pt x="10" y="46"/>
                  </a:lnTo>
                  <a:lnTo>
                    <a:pt x="8" y="57"/>
                  </a:lnTo>
                  <a:lnTo>
                    <a:pt x="8" y="63"/>
                  </a:lnTo>
                  <a:lnTo>
                    <a:pt x="8" y="68"/>
                  </a:lnTo>
                  <a:lnTo>
                    <a:pt x="9" y="75"/>
                  </a:lnTo>
                  <a:lnTo>
                    <a:pt x="11" y="78"/>
                  </a:lnTo>
                  <a:lnTo>
                    <a:pt x="14" y="82"/>
                  </a:lnTo>
                  <a:lnTo>
                    <a:pt x="17" y="84"/>
                  </a:lnTo>
                  <a:lnTo>
                    <a:pt x="24" y="85"/>
                  </a:lnTo>
                  <a:lnTo>
                    <a:pt x="45" y="86"/>
                  </a:lnTo>
                  <a:lnTo>
                    <a:pt x="65" y="83"/>
                  </a:lnTo>
                  <a:lnTo>
                    <a:pt x="101" y="77"/>
                  </a:lnTo>
                  <a:lnTo>
                    <a:pt x="137" y="68"/>
                  </a:lnTo>
                  <a:lnTo>
                    <a:pt x="174" y="61"/>
                  </a:lnTo>
                  <a:lnTo>
                    <a:pt x="212" y="54"/>
                  </a:lnTo>
                  <a:lnTo>
                    <a:pt x="251" y="51"/>
                  </a:lnTo>
                  <a:lnTo>
                    <a:pt x="289" y="51"/>
                  </a:lnTo>
                  <a:lnTo>
                    <a:pt x="364" y="53"/>
                  </a:lnTo>
                  <a:lnTo>
                    <a:pt x="438" y="53"/>
                  </a:lnTo>
                  <a:lnTo>
                    <a:pt x="511" y="51"/>
                  </a:lnTo>
                  <a:lnTo>
                    <a:pt x="584" y="49"/>
                  </a:lnTo>
                  <a:lnTo>
                    <a:pt x="607" y="49"/>
                  </a:lnTo>
                  <a:lnTo>
                    <a:pt x="630" y="51"/>
                  </a:lnTo>
                  <a:lnTo>
                    <a:pt x="652" y="56"/>
                  </a:lnTo>
                  <a:lnTo>
                    <a:pt x="673" y="64"/>
                  </a:lnTo>
                  <a:lnTo>
                    <a:pt x="692" y="78"/>
                  </a:lnTo>
                  <a:lnTo>
                    <a:pt x="709" y="96"/>
                  </a:lnTo>
                  <a:lnTo>
                    <a:pt x="725" y="117"/>
                  </a:lnTo>
                  <a:lnTo>
                    <a:pt x="737" y="139"/>
                  </a:lnTo>
                  <a:lnTo>
                    <a:pt x="745" y="163"/>
                  </a:lnTo>
                  <a:lnTo>
                    <a:pt x="747" y="188"/>
                  </a:lnTo>
                  <a:lnTo>
                    <a:pt x="746" y="191"/>
                  </a:lnTo>
                  <a:lnTo>
                    <a:pt x="745" y="192"/>
                  </a:lnTo>
                  <a:lnTo>
                    <a:pt x="742" y="192"/>
                  </a:lnTo>
                  <a:lnTo>
                    <a:pt x="741" y="192"/>
                  </a:lnTo>
                  <a:lnTo>
                    <a:pt x="740" y="191"/>
                  </a:lnTo>
                  <a:lnTo>
                    <a:pt x="739" y="188"/>
                  </a:lnTo>
                  <a:lnTo>
                    <a:pt x="739" y="181"/>
                  </a:lnTo>
                  <a:lnTo>
                    <a:pt x="739" y="173"/>
                  </a:lnTo>
                  <a:lnTo>
                    <a:pt x="736" y="159"/>
                  </a:lnTo>
                  <a:lnTo>
                    <a:pt x="731" y="144"/>
                  </a:lnTo>
                  <a:lnTo>
                    <a:pt x="720" y="125"/>
                  </a:lnTo>
                  <a:lnTo>
                    <a:pt x="708" y="106"/>
                  </a:lnTo>
                  <a:lnTo>
                    <a:pt x="695" y="92"/>
                  </a:lnTo>
                  <a:lnTo>
                    <a:pt x="682" y="78"/>
                  </a:lnTo>
                  <a:lnTo>
                    <a:pt x="661" y="66"/>
                  </a:lnTo>
                  <a:lnTo>
                    <a:pt x="646" y="61"/>
                  </a:lnTo>
                  <a:lnTo>
                    <a:pt x="629" y="57"/>
                  </a:lnTo>
                  <a:lnTo>
                    <a:pt x="586" y="55"/>
                  </a:lnTo>
                  <a:lnTo>
                    <a:pt x="543" y="56"/>
                  </a:lnTo>
                  <a:lnTo>
                    <a:pt x="500" y="59"/>
                  </a:lnTo>
                  <a:lnTo>
                    <a:pt x="426" y="61"/>
                  </a:lnTo>
                  <a:lnTo>
                    <a:pt x="352" y="60"/>
                  </a:lnTo>
                  <a:lnTo>
                    <a:pt x="302" y="57"/>
                  </a:lnTo>
                  <a:lnTo>
                    <a:pt x="254" y="57"/>
                  </a:lnTo>
                  <a:lnTo>
                    <a:pt x="204" y="62"/>
                  </a:lnTo>
                  <a:lnTo>
                    <a:pt x="162" y="70"/>
                  </a:lnTo>
                  <a:lnTo>
                    <a:pt x="119" y="79"/>
                  </a:lnTo>
                  <a:lnTo>
                    <a:pt x="76" y="88"/>
                  </a:lnTo>
                  <a:lnTo>
                    <a:pt x="66" y="90"/>
                  </a:lnTo>
                  <a:lnTo>
                    <a:pt x="54" y="92"/>
                  </a:lnTo>
                  <a:lnTo>
                    <a:pt x="42" y="93"/>
                  </a:lnTo>
                  <a:lnTo>
                    <a:pt x="31" y="93"/>
                  </a:lnTo>
                  <a:lnTo>
                    <a:pt x="20" y="90"/>
                  </a:lnTo>
                  <a:lnTo>
                    <a:pt x="10" y="86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59"/>
            <p:cNvSpPr>
              <a:spLocks/>
            </p:cNvSpPr>
            <p:nvPr/>
          </p:nvSpPr>
          <p:spPr bwMode="auto">
            <a:xfrm>
              <a:off x="4919374" y="3881005"/>
              <a:ext cx="1147763" cy="138113"/>
            </a:xfrm>
            <a:custGeom>
              <a:avLst/>
              <a:gdLst>
                <a:gd name="T0" fmla="*/ 543 w 723"/>
                <a:gd name="T1" fmla="*/ 0 h 87"/>
                <a:gd name="T2" fmla="*/ 572 w 723"/>
                <a:gd name="T3" fmla="*/ 2 h 87"/>
                <a:gd name="T4" fmla="*/ 602 w 723"/>
                <a:gd name="T5" fmla="*/ 4 h 87"/>
                <a:gd name="T6" fmla="*/ 624 w 723"/>
                <a:gd name="T7" fmla="*/ 8 h 87"/>
                <a:gd name="T8" fmla="*/ 645 w 723"/>
                <a:gd name="T9" fmla="*/ 14 h 87"/>
                <a:gd name="T10" fmla="*/ 664 w 723"/>
                <a:gd name="T11" fmla="*/ 21 h 87"/>
                <a:gd name="T12" fmla="*/ 682 w 723"/>
                <a:gd name="T13" fmla="*/ 32 h 87"/>
                <a:gd name="T14" fmla="*/ 698 w 723"/>
                <a:gd name="T15" fmla="*/ 47 h 87"/>
                <a:gd name="T16" fmla="*/ 713 w 723"/>
                <a:gd name="T17" fmla="*/ 63 h 87"/>
                <a:gd name="T18" fmla="*/ 723 w 723"/>
                <a:gd name="T19" fmla="*/ 83 h 87"/>
                <a:gd name="T20" fmla="*/ 723 w 723"/>
                <a:gd name="T21" fmla="*/ 85 h 87"/>
                <a:gd name="T22" fmla="*/ 722 w 723"/>
                <a:gd name="T23" fmla="*/ 86 h 87"/>
                <a:gd name="T24" fmla="*/ 720 w 723"/>
                <a:gd name="T25" fmla="*/ 87 h 87"/>
                <a:gd name="T26" fmla="*/ 718 w 723"/>
                <a:gd name="T27" fmla="*/ 87 h 87"/>
                <a:gd name="T28" fmla="*/ 717 w 723"/>
                <a:gd name="T29" fmla="*/ 86 h 87"/>
                <a:gd name="T30" fmla="*/ 716 w 723"/>
                <a:gd name="T31" fmla="*/ 85 h 87"/>
                <a:gd name="T32" fmla="*/ 715 w 723"/>
                <a:gd name="T33" fmla="*/ 81 h 87"/>
                <a:gd name="T34" fmla="*/ 715 w 723"/>
                <a:gd name="T35" fmla="*/ 81 h 87"/>
                <a:gd name="T36" fmla="*/ 708 w 723"/>
                <a:gd name="T37" fmla="*/ 70 h 87"/>
                <a:gd name="T38" fmla="*/ 702 w 723"/>
                <a:gd name="T39" fmla="*/ 59 h 87"/>
                <a:gd name="T40" fmla="*/ 693 w 723"/>
                <a:gd name="T41" fmla="*/ 49 h 87"/>
                <a:gd name="T42" fmla="*/ 683 w 723"/>
                <a:gd name="T43" fmla="*/ 41 h 87"/>
                <a:gd name="T44" fmla="*/ 670 w 723"/>
                <a:gd name="T45" fmla="*/ 32 h 87"/>
                <a:gd name="T46" fmla="*/ 656 w 723"/>
                <a:gd name="T47" fmla="*/ 25 h 87"/>
                <a:gd name="T48" fmla="*/ 628 w 723"/>
                <a:gd name="T49" fmla="*/ 16 h 87"/>
                <a:gd name="T50" fmla="*/ 601 w 723"/>
                <a:gd name="T51" fmla="*/ 10 h 87"/>
                <a:gd name="T52" fmla="*/ 563 w 723"/>
                <a:gd name="T53" fmla="*/ 7 h 87"/>
                <a:gd name="T54" fmla="*/ 526 w 723"/>
                <a:gd name="T55" fmla="*/ 7 h 87"/>
                <a:gd name="T56" fmla="*/ 488 w 723"/>
                <a:gd name="T57" fmla="*/ 9 h 87"/>
                <a:gd name="T58" fmla="*/ 381 w 723"/>
                <a:gd name="T59" fmla="*/ 13 h 87"/>
                <a:gd name="T60" fmla="*/ 272 w 723"/>
                <a:gd name="T61" fmla="*/ 15 h 87"/>
                <a:gd name="T62" fmla="*/ 130 w 723"/>
                <a:gd name="T63" fmla="*/ 16 h 87"/>
                <a:gd name="T64" fmla="*/ 98 w 723"/>
                <a:gd name="T65" fmla="*/ 17 h 87"/>
                <a:gd name="T66" fmla="*/ 66 w 723"/>
                <a:gd name="T67" fmla="*/ 19 h 87"/>
                <a:gd name="T68" fmla="*/ 34 w 723"/>
                <a:gd name="T69" fmla="*/ 19 h 87"/>
                <a:gd name="T70" fmla="*/ 2 w 723"/>
                <a:gd name="T71" fmla="*/ 15 h 87"/>
                <a:gd name="T72" fmla="*/ 1 w 723"/>
                <a:gd name="T73" fmla="*/ 14 h 87"/>
                <a:gd name="T74" fmla="*/ 0 w 723"/>
                <a:gd name="T75" fmla="*/ 11 h 87"/>
                <a:gd name="T76" fmla="*/ 0 w 723"/>
                <a:gd name="T77" fmla="*/ 10 h 87"/>
                <a:gd name="T78" fmla="*/ 1 w 723"/>
                <a:gd name="T79" fmla="*/ 9 h 87"/>
                <a:gd name="T80" fmla="*/ 2 w 723"/>
                <a:gd name="T81" fmla="*/ 8 h 87"/>
                <a:gd name="T82" fmla="*/ 4 w 723"/>
                <a:gd name="T83" fmla="*/ 8 h 87"/>
                <a:gd name="T84" fmla="*/ 18 w 723"/>
                <a:gd name="T85" fmla="*/ 10 h 87"/>
                <a:gd name="T86" fmla="*/ 44 w 723"/>
                <a:gd name="T87" fmla="*/ 11 h 87"/>
                <a:gd name="T88" fmla="*/ 69 w 723"/>
                <a:gd name="T89" fmla="*/ 11 h 87"/>
                <a:gd name="T90" fmla="*/ 96 w 723"/>
                <a:gd name="T91" fmla="*/ 10 h 87"/>
                <a:gd name="T92" fmla="*/ 152 w 723"/>
                <a:gd name="T93" fmla="*/ 9 h 87"/>
                <a:gd name="T94" fmla="*/ 180 w 723"/>
                <a:gd name="T95" fmla="*/ 9 h 87"/>
                <a:gd name="T96" fmla="*/ 267 w 723"/>
                <a:gd name="T97" fmla="*/ 9 h 87"/>
                <a:gd name="T98" fmla="*/ 354 w 723"/>
                <a:gd name="T99" fmla="*/ 8 h 87"/>
                <a:gd name="T100" fmla="*/ 441 w 723"/>
                <a:gd name="T101" fmla="*/ 5 h 87"/>
                <a:gd name="T102" fmla="*/ 492 w 723"/>
                <a:gd name="T103" fmla="*/ 2 h 87"/>
                <a:gd name="T104" fmla="*/ 543 w 723"/>
                <a:gd name="T10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87">
                  <a:moveTo>
                    <a:pt x="543" y="0"/>
                  </a:moveTo>
                  <a:lnTo>
                    <a:pt x="572" y="2"/>
                  </a:lnTo>
                  <a:lnTo>
                    <a:pt x="602" y="4"/>
                  </a:lnTo>
                  <a:lnTo>
                    <a:pt x="624" y="8"/>
                  </a:lnTo>
                  <a:lnTo>
                    <a:pt x="645" y="14"/>
                  </a:lnTo>
                  <a:lnTo>
                    <a:pt x="664" y="21"/>
                  </a:lnTo>
                  <a:lnTo>
                    <a:pt x="682" y="32"/>
                  </a:lnTo>
                  <a:lnTo>
                    <a:pt x="698" y="47"/>
                  </a:lnTo>
                  <a:lnTo>
                    <a:pt x="713" y="63"/>
                  </a:lnTo>
                  <a:lnTo>
                    <a:pt x="723" y="83"/>
                  </a:lnTo>
                  <a:lnTo>
                    <a:pt x="723" y="85"/>
                  </a:lnTo>
                  <a:lnTo>
                    <a:pt x="722" y="86"/>
                  </a:lnTo>
                  <a:lnTo>
                    <a:pt x="720" y="87"/>
                  </a:lnTo>
                  <a:lnTo>
                    <a:pt x="718" y="87"/>
                  </a:lnTo>
                  <a:lnTo>
                    <a:pt x="717" y="86"/>
                  </a:lnTo>
                  <a:lnTo>
                    <a:pt x="716" y="85"/>
                  </a:lnTo>
                  <a:lnTo>
                    <a:pt x="715" y="81"/>
                  </a:lnTo>
                  <a:lnTo>
                    <a:pt x="715" y="81"/>
                  </a:lnTo>
                  <a:lnTo>
                    <a:pt x="708" y="70"/>
                  </a:lnTo>
                  <a:lnTo>
                    <a:pt x="702" y="59"/>
                  </a:lnTo>
                  <a:lnTo>
                    <a:pt x="693" y="49"/>
                  </a:lnTo>
                  <a:lnTo>
                    <a:pt x="683" y="41"/>
                  </a:lnTo>
                  <a:lnTo>
                    <a:pt x="670" y="32"/>
                  </a:lnTo>
                  <a:lnTo>
                    <a:pt x="656" y="25"/>
                  </a:lnTo>
                  <a:lnTo>
                    <a:pt x="628" y="16"/>
                  </a:lnTo>
                  <a:lnTo>
                    <a:pt x="601" y="10"/>
                  </a:lnTo>
                  <a:lnTo>
                    <a:pt x="563" y="7"/>
                  </a:lnTo>
                  <a:lnTo>
                    <a:pt x="526" y="7"/>
                  </a:lnTo>
                  <a:lnTo>
                    <a:pt x="488" y="9"/>
                  </a:lnTo>
                  <a:lnTo>
                    <a:pt x="381" y="13"/>
                  </a:lnTo>
                  <a:lnTo>
                    <a:pt x="272" y="15"/>
                  </a:lnTo>
                  <a:lnTo>
                    <a:pt x="130" y="16"/>
                  </a:lnTo>
                  <a:lnTo>
                    <a:pt x="98" y="17"/>
                  </a:lnTo>
                  <a:lnTo>
                    <a:pt x="66" y="19"/>
                  </a:lnTo>
                  <a:lnTo>
                    <a:pt x="34" y="19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8"/>
                  </a:lnTo>
                  <a:lnTo>
                    <a:pt x="18" y="10"/>
                  </a:lnTo>
                  <a:lnTo>
                    <a:pt x="44" y="11"/>
                  </a:lnTo>
                  <a:lnTo>
                    <a:pt x="69" y="11"/>
                  </a:lnTo>
                  <a:lnTo>
                    <a:pt x="96" y="10"/>
                  </a:lnTo>
                  <a:lnTo>
                    <a:pt x="152" y="9"/>
                  </a:lnTo>
                  <a:lnTo>
                    <a:pt x="180" y="9"/>
                  </a:lnTo>
                  <a:lnTo>
                    <a:pt x="267" y="9"/>
                  </a:lnTo>
                  <a:lnTo>
                    <a:pt x="354" y="8"/>
                  </a:lnTo>
                  <a:lnTo>
                    <a:pt x="441" y="5"/>
                  </a:lnTo>
                  <a:lnTo>
                    <a:pt x="492" y="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60"/>
            <p:cNvSpPr>
              <a:spLocks/>
            </p:cNvSpPr>
            <p:nvPr/>
          </p:nvSpPr>
          <p:spPr bwMode="auto">
            <a:xfrm>
              <a:off x="6048087" y="3981017"/>
              <a:ext cx="77788" cy="220663"/>
            </a:xfrm>
            <a:custGeom>
              <a:avLst/>
              <a:gdLst>
                <a:gd name="T0" fmla="*/ 3 w 49"/>
                <a:gd name="T1" fmla="*/ 0 h 139"/>
                <a:gd name="T2" fmla="*/ 5 w 49"/>
                <a:gd name="T3" fmla="*/ 0 h 139"/>
                <a:gd name="T4" fmla="*/ 6 w 49"/>
                <a:gd name="T5" fmla="*/ 1 h 139"/>
                <a:gd name="T6" fmla="*/ 19 w 49"/>
                <a:gd name="T7" fmla="*/ 27 h 139"/>
                <a:gd name="T8" fmla="*/ 31 w 49"/>
                <a:gd name="T9" fmla="*/ 52 h 139"/>
                <a:gd name="T10" fmla="*/ 41 w 49"/>
                <a:gd name="T11" fmla="*/ 79 h 139"/>
                <a:gd name="T12" fmla="*/ 47 w 49"/>
                <a:gd name="T13" fmla="*/ 107 h 139"/>
                <a:gd name="T14" fmla="*/ 49 w 49"/>
                <a:gd name="T15" fmla="*/ 135 h 139"/>
                <a:gd name="T16" fmla="*/ 48 w 49"/>
                <a:gd name="T17" fmla="*/ 137 h 139"/>
                <a:gd name="T18" fmla="*/ 47 w 49"/>
                <a:gd name="T19" fmla="*/ 138 h 139"/>
                <a:gd name="T20" fmla="*/ 45 w 49"/>
                <a:gd name="T21" fmla="*/ 139 h 139"/>
                <a:gd name="T22" fmla="*/ 44 w 49"/>
                <a:gd name="T23" fmla="*/ 138 h 139"/>
                <a:gd name="T24" fmla="*/ 42 w 49"/>
                <a:gd name="T25" fmla="*/ 137 h 139"/>
                <a:gd name="T26" fmla="*/ 41 w 49"/>
                <a:gd name="T27" fmla="*/ 135 h 139"/>
                <a:gd name="T28" fmla="*/ 40 w 49"/>
                <a:gd name="T29" fmla="*/ 110 h 139"/>
                <a:gd name="T30" fmla="*/ 34 w 49"/>
                <a:gd name="T31" fmla="*/ 80 h 139"/>
                <a:gd name="T32" fmla="*/ 24 w 49"/>
                <a:gd name="T33" fmla="*/ 52 h 139"/>
                <a:gd name="T34" fmla="*/ 13 w 49"/>
                <a:gd name="T35" fmla="*/ 28 h 139"/>
                <a:gd name="T36" fmla="*/ 0 w 49"/>
                <a:gd name="T37" fmla="*/ 5 h 139"/>
                <a:gd name="T38" fmla="*/ 0 w 49"/>
                <a:gd name="T39" fmla="*/ 3 h 139"/>
                <a:gd name="T40" fmla="*/ 1 w 49"/>
                <a:gd name="T41" fmla="*/ 1 h 139"/>
                <a:gd name="T42" fmla="*/ 2 w 49"/>
                <a:gd name="T43" fmla="*/ 0 h 139"/>
                <a:gd name="T44" fmla="*/ 3 w 49"/>
                <a:gd name="T4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139"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9" y="27"/>
                  </a:lnTo>
                  <a:lnTo>
                    <a:pt x="31" y="52"/>
                  </a:lnTo>
                  <a:lnTo>
                    <a:pt x="41" y="79"/>
                  </a:lnTo>
                  <a:lnTo>
                    <a:pt x="47" y="107"/>
                  </a:lnTo>
                  <a:lnTo>
                    <a:pt x="49" y="135"/>
                  </a:lnTo>
                  <a:lnTo>
                    <a:pt x="48" y="137"/>
                  </a:lnTo>
                  <a:lnTo>
                    <a:pt x="47" y="138"/>
                  </a:lnTo>
                  <a:lnTo>
                    <a:pt x="45" y="139"/>
                  </a:lnTo>
                  <a:lnTo>
                    <a:pt x="44" y="138"/>
                  </a:lnTo>
                  <a:lnTo>
                    <a:pt x="42" y="137"/>
                  </a:lnTo>
                  <a:lnTo>
                    <a:pt x="41" y="135"/>
                  </a:lnTo>
                  <a:lnTo>
                    <a:pt x="40" y="110"/>
                  </a:lnTo>
                  <a:lnTo>
                    <a:pt x="34" y="80"/>
                  </a:lnTo>
                  <a:lnTo>
                    <a:pt x="24" y="52"/>
                  </a:lnTo>
                  <a:lnTo>
                    <a:pt x="13" y="2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61"/>
            <p:cNvSpPr>
              <a:spLocks noEditPoints="1"/>
            </p:cNvSpPr>
            <p:nvPr/>
          </p:nvSpPr>
          <p:spPr bwMode="auto">
            <a:xfrm>
              <a:off x="5849649" y="4154055"/>
              <a:ext cx="473075" cy="76200"/>
            </a:xfrm>
            <a:custGeom>
              <a:avLst/>
              <a:gdLst>
                <a:gd name="T0" fmla="*/ 282 w 298"/>
                <a:gd name="T1" fmla="*/ 36 h 48"/>
                <a:gd name="T2" fmla="*/ 282 w 298"/>
                <a:gd name="T3" fmla="*/ 36 h 48"/>
                <a:gd name="T4" fmla="*/ 282 w 298"/>
                <a:gd name="T5" fmla="*/ 36 h 48"/>
                <a:gd name="T6" fmla="*/ 282 w 298"/>
                <a:gd name="T7" fmla="*/ 36 h 48"/>
                <a:gd name="T8" fmla="*/ 4 w 298"/>
                <a:gd name="T9" fmla="*/ 0 h 48"/>
                <a:gd name="T10" fmla="*/ 5 w 298"/>
                <a:gd name="T11" fmla="*/ 0 h 48"/>
                <a:gd name="T12" fmla="*/ 15 w 298"/>
                <a:gd name="T13" fmla="*/ 7 h 48"/>
                <a:gd name="T14" fmla="*/ 24 w 298"/>
                <a:gd name="T15" fmla="*/ 12 h 48"/>
                <a:gd name="T16" fmla="*/ 24 w 298"/>
                <a:gd name="T17" fmla="*/ 11 h 48"/>
                <a:gd name="T18" fmla="*/ 41 w 298"/>
                <a:gd name="T19" fmla="*/ 17 h 48"/>
                <a:gd name="T20" fmla="*/ 59 w 298"/>
                <a:gd name="T21" fmla="*/ 20 h 48"/>
                <a:gd name="T22" fmla="*/ 89 w 298"/>
                <a:gd name="T23" fmla="*/ 22 h 48"/>
                <a:gd name="T24" fmla="*/ 121 w 298"/>
                <a:gd name="T25" fmla="*/ 22 h 48"/>
                <a:gd name="T26" fmla="*/ 163 w 298"/>
                <a:gd name="T27" fmla="*/ 23 h 48"/>
                <a:gd name="T28" fmla="*/ 202 w 298"/>
                <a:gd name="T29" fmla="*/ 22 h 48"/>
                <a:gd name="T30" fmla="*/ 237 w 298"/>
                <a:gd name="T31" fmla="*/ 22 h 48"/>
                <a:gd name="T32" fmla="*/ 246 w 298"/>
                <a:gd name="T33" fmla="*/ 22 h 48"/>
                <a:gd name="T34" fmla="*/ 255 w 298"/>
                <a:gd name="T35" fmla="*/ 23 h 48"/>
                <a:gd name="T36" fmla="*/ 266 w 298"/>
                <a:gd name="T37" fmla="*/ 24 h 48"/>
                <a:gd name="T38" fmla="*/ 277 w 298"/>
                <a:gd name="T39" fmla="*/ 26 h 48"/>
                <a:gd name="T40" fmla="*/ 287 w 298"/>
                <a:gd name="T41" fmla="*/ 30 h 48"/>
                <a:gd name="T42" fmla="*/ 295 w 298"/>
                <a:gd name="T43" fmla="*/ 36 h 48"/>
                <a:gd name="T44" fmla="*/ 298 w 298"/>
                <a:gd name="T45" fmla="*/ 44 h 48"/>
                <a:gd name="T46" fmla="*/ 298 w 298"/>
                <a:gd name="T47" fmla="*/ 46 h 48"/>
                <a:gd name="T48" fmla="*/ 297 w 298"/>
                <a:gd name="T49" fmla="*/ 47 h 48"/>
                <a:gd name="T50" fmla="*/ 296 w 298"/>
                <a:gd name="T51" fmla="*/ 48 h 48"/>
                <a:gd name="T52" fmla="*/ 294 w 298"/>
                <a:gd name="T53" fmla="*/ 48 h 48"/>
                <a:gd name="T54" fmla="*/ 293 w 298"/>
                <a:gd name="T55" fmla="*/ 47 h 48"/>
                <a:gd name="T56" fmla="*/ 292 w 298"/>
                <a:gd name="T57" fmla="*/ 46 h 48"/>
                <a:gd name="T58" fmla="*/ 292 w 298"/>
                <a:gd name="T59" fmla="*/ 43 h 48"/>
                <a:gd name="T60" fmla="*/ 291 w 298"/>
                <a:gd name="T61" fmla="*/ 42 h 48"/>
                <a:gd name="T62" fmla="*/ 288 w 298"/>
                <a:gd name="T63" fmla="*/ 40 h 48"/>
                <a:gd name="T64" fmla="*/ 285 w 298"/>
                <a:gd name="T65" fmla="*/ 37 h 48"/>
                <a:gd name="T66" fmla="*/ 282 w 298"/>
                <a:gd name="T67" fmla="*/ 36 h 48"/>
                <a:gd name="T68" fmla="*/ 283 w 298"/>
                <a:gd name="T69" fmla="*/ 36 h 48"/>
                <a:gd name="T70" fmla="*/ 282 w 298"/>
                <a:gd name="T71" fmla="*/ 36 h 48"/>
                <a:gd name="T72" fmla="*/ 282 w 298"/>
                <a:gd name="T73" fmla="*/ 35 h 48"/>
                <a:gd name="T74" fmla="*/ 282 w 298"/>
                <a:gd name="T75" fmla="*/ 36 h 48"/>
                <a:gd name="T76" fmla="*/ 272 w 298"/>
                <a:gd name="T77" fmla="*/ 33 h 48"/>
                <a:gd name="T78" fmla="*/ 261 w 298"/>
                <a:gd name="T79" fmla="*/ 31 h 48"/>
                <a:gd name="T80" fmla="*/ 232 w 298"/>
                <a:gd name="T81" fmla="*/ 29 h 48"/>
                <a:gd name="T82" fmla="*/ 203 w 298"/>
                <a:gd name="T83" fmla="*/ 29 h 48"/>
                <a:gd name="T84" fmla="*/ 159 w 298"/>
                <a:gd name="T85" fmla="*/ 29 h 48"/>
                <a:gd name="T86" fmla="*/ 120 w 298"/>
                <a:gd name="T87" fmla="*/ 29 h 48"/>
                <a:gd name="T88" fmla="*/ 100 w 298"/>
                <a:gd name="T89" fmla="*/ 30 h 48"/>
                <a:gd name="T90" fmla="*/ 79 w 298"/>
                <a:gd name="T91" fmla="*/ 29 h 48"/>
                <a:gd name="T92" fmla="*/ 59 w 298"/>
                <a:gd name="T93" fmla="*/ 28 h 48"/>
                <a:gd name="T94" fmla="*/ 39 w 298"/>
                <a:gd name="T95" fmla="*/ 23 h 48"/>
                <a:gd name="T96" fmla="*/ 19 w 298"/>
                <a:gd name="T97" fmla="*/ 17 h 48"/>
                <a:gd name="T98" fmla="*/ 1 w 298"/>
                <a:gd name="T99" fmla="*/ 7 h 48"/>
                <a:gd name="T100" fmla="*/ 0 w 298"/>
                <a:gd name="T101" fmla="*/ 4 h 48"/>
                <a:gd name="T102" fmla="*/ 0 w 298"/>
                <a:gd name="T103" fmla="*/ 3 h 48"/>
                <a:gd name="T104" fmla="*/ 0 w 298"/>
                <a:gd name="T105" fmla="*/ 1 h 48"/>
                <a:gd name="T106" fmla="*/ 1 w 298"/>
                <a:gd name="T107" fmla="*/ 0 h 48"/>
                <a:gd name="T108" fmla="*/ 4 w 298"/>
                <a:gd name="T10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48">
                  <a:moveTo>
                    <a:pt x="282" y="36"/>
                  </a:moveTo>
                  <a:lnTo>
                    <a:pt x="282" y="36"/>
                  </a:lnTo>
                  <a:lnTo>
                    <a:pt x="282" y="36"/>
                  </a:lnTo>
                  <a:lnTo>
                    <a:pt x="282" y="36"/>
                  </a:lnTo>
                  <a:close/>
                  <a:moveTo>
                    <a:pt x="4" y="0"/>
                  </a:move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41" y="17"/>
                  </a:lnTo>
                  <a:lnTo>
                    <a:pt x="59" y="20"/>
                  </a:lnTo>
                  <a:lnTo>
                    <a:pt x="89" y="22"/>
                  </a:lnTo>
                  <a:lnTo>
                    <a:pt x="121" y="22"/>
                  </a:lnTo>
                  <a:lnTo>
                    <a:pt x="163" y="23"/>
                  </a:lnTo>
                  <a:lnTo>
                    <a:pt x="202" y="22"/>
                  </a:lnTo>
                  <a:lnTo>
                    <a:pt x="237" y="22"/>
                  </a:lnTo>
                  <a:lnTo>
                    <a:pt x="246" y="22"/>
                  </a:lnTo>
                  <a:lnTo>
                    <a:pt x="255" y="23"/>
                  </a:lnTo>
                  <a:lnTo>
                    <a:pt x="266" y="24"/>
                  </a:lnTo>
                  <a:lnTo>
                    <a:pt x="277" y="26"/>
                  </a:lnTo>
                  <a:lnTo>
                    <a:pt x="287" y="30"/>
                  </a:lnTo>
                  <a:lnTo>
                    <a:pt x="295" y="36"/>
                  </a:lnTo>
                  <a:lnTo>
                    <a:pt x="298" y="44"/>
                  </a:lnTo>
                  <a:lnTo>
                    <a:pt x="298" y="46"/>
                  </a:lnTo>
                  <a:lnTo>
                    <a:pt x="297" y="47"/>
                  </a:lnTo>
                  <a:lnTo>
                    <a:pt x="296" y="48"/>
                  </a:lnTo>
                  <a:lnTo>
                    <a:pt x="294" y="48"/>
                  </a:lnTo>
                  <a:lnTo>
                    <a:pt x="293" y="47"/>
                  </a:lnTo>
                  <a:lnTo>
                    <a:pt x="292" y="46"/>
                  </a:lnTo>
                  <a:lnTo>
                    <a:pt x="292" y="43"/>
                  </a:lnTo>
                  <a:lnTo>
                    <a:pt x="291" y="42"/>
                  </a:lnTo>
                  <a:lnTo>
                    <a:pt x="288" y="40"/>
                  </a:lnTo>
                  <a:lnTo>
                    <a:pt x="285" y="37"/>
                  </a:lnTo>
                  <a:lnTo>
                    <a:pt x="282" y="36"/>
                  </a:lnTo>
                  <a:lnTo>
                    <a:pt x="283" y="36"/>
                  </a:lnTo>
                  <a:lnTo>
                    <a:pt x="282" y="36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72" y="33"/>
                  </a:lnTo>
                  <a:lnTo>
                    <a:pt x="261" y="31"/>
                  </a:lnTo>
                  <a:lnTo>
                    <a:pt x="232" y="29"/>
                  </a:lnTo>
                  <a:lnTo>
                    <a:pt x="203" y="29"/>
                  </a:lnTo>
                  <a:lnTo>
                    <a:pt x="159" y="29"/>
                  </a:lnTo>
                  <a:lnTo>
                    <a:pt x="120" y="29"/>
                  </a:lnTo>
                  <a:lnTo>
                    <a:pt x="100" y="30"/>
                  </a:lnTo>
                  <a:lnTo>
                    <a:pt x="79" y="29"/>
                  </a:lnTo>
                  <a:lnTo>
                    <a:pt x="59" y="28"/>
                  </a:lnTo>
                  <a:lnTo>
                    <a:pt x="39" y="23"/>
                  </a:lnTo>
                  <a:lnTo>
                    <a:pt x="19" y="1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62"/>
            <p:cNvSpPr>
              <a:spLocks noEditPoints="1"/>
            </p:cNvSpPr>
            <p:nvPr/>
          </p:nvSpPr>
          <p:spPr bwMode="auto">
            <a:xfrm>
              <a:off x="5833774" y="4158817"/>
              <a:ext cx="454025" cy="77788"/>
            </a:xfrm>
            <a:custGeom>
              <a:avLst/>
              <a:gdLst>
                <a:gd name="T0" fmla="*/ 12 w 286"/>
                <a:gd name="T1" fmla="*/ 21 h 49"/>
                <a:gd name="T2" fmla="*/ 12 w 286"/>
                <a:gd name="T3" fmla="*/ 21 h 49"/>
                <a:gd name="T4" fmla="*/ 12 w 286"/>
                <a:gd name="T5" fmla="*/ 21 h 49"/>
                <a:gd name="T6" fmla="*/ 12 w 286"/>
                <a:gd name="T7" fmla="*/ 21 h 49"/>
                <a:gd name="T8" fmla="*/ 9 w 286"/>
                <a:gd name="T9" fmla="*/ 0 h 49"/>
                <a:gd name="T10" fmla="*/ 10 w 286"/>
                <a:gd name="T11" fmla="*/ 1 h 49"/>
                <a:gd name="T12" fmla="*/ 12 w 286"/>
                <a:gd name="T13" fmla="*/ 3 h 49"/>
                <a:gd name="T14" fmla="*/ 12 w 286"/>
                <a:gd name="T15" fmla="*/ 4 h 49"/>
                <a:gd name="T16" fmla="*/ 12 w 286"/>
                <a:gd name="T17" fmla="*/ 6 h 49"/>
                <a:gd name="T18" fmla="*/ 10 w 286"/>
                <a:gd name="T19" fmla="*/ 10 h 49"/>
                <a:gd name="T20" fmla="*/ 7 w 286"/>
                <a:gd name="T21" fmla="*/ 19 h 49"/>
                <a:gd name="T22" fmla="*/ 12 w 286"/>
                <a:gd name="T23" fmla="*/ 21 h 49"/>
                <a:gd name="T24" fmla="*/ 12 w 286"/>
                <a:gd name="T25" fmla="*/ 21 h 49"/>
                <a:gd name="T26" fmla="*/ 12 w 286"/>
                <a:gd name="T27" fmla="*/ 21 h 49"/>
                <a:gd name="T28" fmla="*/ 12 w 286"/>
                <a:gd name="T29" fmla="*/ 21 h 49"/>
                <a:gd name="T30" fmla="*/ 14 w 286"/>
                <a:gd name="T31" fmla="*/ 22 h 49"/>
                <a:gd name="T32" fmla="*/ 12 w 286"/>
                <a:gd name="T33" fmla="*/ 21 h 49"/>
                <a:gd name="T34" fmla="*/ 32 w 286"/>
                <a:gd name="T35" fmla="*/ 28 h 49"/>
                <a:gd name="T36" fmla="*/ 51 w 286"/>
                <a:gd name="T37" fmla="*/ 31 h 49"/>
                <a:gd name="T38" fmla="*/ 84 w 286"/>
                <a:gd name="T39" fmla="*/ 34 h 49"/>
                <a:gd name="T40" fmla="*/ 117 w 286"/>
                <a:gd name="T41" fmla="*/ 36 h 49"/>
                <a:gd name="T42" fmla="*/ 172 w 286"/>
                <a:gd name="T43" fmla="*/ 37 h 49"/>
                <a:gd name="T44" fmla="*/ 228 w 286"/>
                <a:gd name="T45" fmla="*/ 39 h 49"/>
                <a:gd name="T46" fmla="*/ 283 w 286"/>
                <a:gd name="T47" fmla="*/ 42 h 49"/>
                <a:gd name="T48" fmla="*/ 285 w 286"/>
                <a:gd name="T49" fmla="*/ 43 h 49"/>
                <a:gd name="T50" fmla="*/ 286 w 286"/>
                <a:gd name="T51" fmla="*/ 44 h 49"/>
                <a:gd name="T52" fmla="*/ 286 w 286"/>
                <a:gd name="T53" fmla="*/ 47 h 49"/>
                <a:gd name="T54" fmla="*/ 286 w 286"/>
                <a:gd name="T55" fmla="*/ 48 h 49"/>
                <a:gd name="T56" fmla="*/ 285 w 286"/>
                <a:gd name="T57" fmla="*/ 49 h 49"/>
                <a:gd name="T58" fmla="*/ 283 w 286"/>
                <a:gd name="T59" fmla="*/ 49 h 49"/>
                <a:gd name="T60" fmla="*/ 205 w 286"/>
                <a:gd name="T61" fmla="*/ 44 h 49"/>
                <a:gd name="T62" fmla="*/ 128 w 286"/>
                <a:gd name="T63" fmla="*/ 42 h 49"/>
                <a:gd name="T64" fmla="*/ 103 w 286"/>
                <a:gd name="T65" fmla="*/ 42 h 49"/>
                <a:gd name="T66" fmla="*/ 76 w 286"/>
                <a:gd name="T67" fmla="*/ 41 h 49"/>
                <a:gd name="T68" fmla="*/ 50 w 286"/>
                <a:gd name="T69" fmla="*/ 39 h 49"/>
                <a:gd name="T70" fmla="*/ 25 w 286"/>
                <a:gd name="T71" fmla="*/ 33 h 49"/>
                <a:gd name="T72" fmla="*/ 1 w 286"/>
                <a:gd name="T73" fmla="*/ 23 h 49"/>
                <a:gd name="T74" fmla="*/ 0 w 286"/>
                <a:gd name="T75" fmla="*/ 22 h 49"/>
                <a:gd name="T76" fmla="*/ 0 w 286"/>
                <a:gd name="T77" fmla="*/ 21 h 49"/>
                <a:gd name="T78" fmla="*/ 0 w 286"/>
                <a:gd name="T79" fmla="*/ 20 h 49"/>
                <a:gd name="T80" fmla="*/ 3 w 286"/>
                <a:gd name="T81" fmla="*/ 11 h 49"/>
                <a:gd name="T82" fmla="*/ 7 w 286"/>
                <a:gd name="T83" fmla="*/ 3 h 49"/>
                <a:gd name="T84" fmla="*/ 8 w 286"/>
                <a:gd name="T85" fmla="*/ 1 h 49"/>
                <a:gd name="T86" fmla="*/ 9 w 286"/>
                <a:gd name="T8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49">
                  <a:moveTo>
                    <a:pt x="12" y="21"/>
                  </a:move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close/>
                  <a:moveTo>
                    <a:pt x="9" y="0"/>
                  </a:moveTo>
                  <a:lnTo>
                    <a:pt x="10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32" y="28"/>
                  </a:lnTo>
                  <a:lnTo>
                    <a:pt x="51" y="31"/>
                  </a:lnTo>
                  <a:lnTo>
                    <a:pt x="84" y="34"/>
                  </a:lnTo>
                  <a:lnTo>
                    <a:pt x="117" y="36"/>
                  </a:lnTo>
                  <a:lnTo>
                    <a:pt x="172" y="37"/>
                  </a:lnTo>
                  <a:lnTo>
                    <a:pt x="228" y="39"/>
                  </a:lnTo>
                  <a:lnTo>
                    <a:pt x="283" y="42"/>
                  </a:lnTo>
                  <a:lnTo>
                    <a:pt x="285" y="43"/>
                  </a:lnTo>
                  <a:lnTo>
                    <a:pt x="286" y="44"/>
                  </a:lnTo>
                  <a:lnTo>
                    <a:pt x="286" y="47"/>
                  </a:lnTo>
                  <a:lnTo>
                    <a:pt x="286" y="48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05" y="44"/>
                  </a:lnTo>
                  <a:lnTo>
                    <a:pt x="128" y="42"/>
                  </a:lnTo>
                  <a:lnTo>
                    <a:pt x="103" y="42"/>
                  </a:lnTo>
                  <a:lnTo>
                    <a:pt x="76" y="41"/>
                  </a:lnTo>
                  <a:lnTo>
                    <a:pt x="50" y="39"/>
                  </a:lnTo>
                  <a:lnTo>
                    <a:pt x="25" y="3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63"/>
            <p:cNvSpPr>
              <a:spLocks noEditPoints="1"/>
            </p:cNvSpPr>
            <p:nvPr/>
          </p:nvSpPr>
          <p:spPr bwMode="auto">
            <a:xfrm>
              <a:off x="6162387" y="4223905"/>
              <a:ext cx="261938" cy="68263"/>
            </a:xfrm>
            <a:custGeom>
              <a:avLst/>
              <a:gdLst>
                <a:gd name="T0" fmla="*/ 121 w 165"/>
                <a:gd name="T1" fmla="*/ 7 h 43"/>
                <a:gd name="T2" fmla="*/ 99 w 165"/>
                <a:gd name="T3" fmla="*/ 8 h 43"/>
                <a:gd name="T4" fmla="*/ 78 w 165"/>
                <a:gd name="T5" fmla="*/ 10 h 43"/>
                <a:gd name="T6" fmla="*/ 79 w 165"/>
                <a:gd name="T7" fmla="*/ 10 h 43"/>
                <a:gd name="T8" fmla="*/ 44 w 165"/>
                <a:gd name="T9" fmla="*/ 15 h 43"/>
                <a:gd name="T10" fmla="*/ 10 w 165"/>
                <a:gd name="T11" fmla="*/ 18 h 43"/>
                <a:gd name="T12" fmla="*/ 12 w 165"/>
                <a:gd name="T13" fmla="*/ 22 h 43"/>
                <a:gd name="T14" fmla="*/ 14 w 165"/>
                <a:gd name="T15" fmla="*/ 26 h 43"/>
                <a:gd name="T16" fmla="*/ 17 w 165"/>
                <a:gd name="T17" fmla="*/ 31 h 43"/>
                <a:gd name="T18" fmla="*/ 19 w 165"/>
                <a:gd name="T19" fmla="*/ 33 h 43"/>
                <a:gd name="T20" fmla="*/ 21 w 165"/>
                <a:gd name="T21" fmla="*/ 34 h 43"/>
                <a:gd name="T22" fmla="*/ 28 w 165"/>
                <a:gd name="T23" fmla="*/ 35 h 43"/>
                <a:gd name="T24" fmla="*/ 28 w 165"/>
                <a:gd name="T25" fmla="*/ 35 h 43"/>
                <a:gd name="T26" fmla="*/ 46 w 165"/>
                <a:gd name="T27" fmla="*/ 36 h 43"/>
                <a:gd name="T28" fmla="*/ 66 w 165"/>
                <a:gd name="T29" fmla="*/ 35 h 43"/>
                <a:gd name="T30" fmla="*/ 85 w 165"/>
                <a:gd name="T31" fmla="*/ 34 h 43"/>
                <a:gd name="T32" fmla="*/ 159 w 165"/>
                <a:gd name="T33" fmla="*/ 32 h 43"/>
                <a:gd name="T34" fmla="*/ 159 w 165"/>
                <a:gd name="T35" fmla="*/ 26 h 43"/>
                <a:gd name="T36" fmla="*/ 157 w 165"/>
                <a:gd name="T37" fmla="*/ 22 h 43"/>
                <a:gd name="T38" fmla="*/ 156 w 165"/>
                <a:gd name="T39" fmla="*/ 17 h 43"/>
                <a:gd name="T40" fmla="*/ 155 w 165"/>
                <a:gd name="T41" fmla="*/ 13 h 43"/>
                <a:gd name="T42" fmla="*/ 153 w 165"/>
                <a:gd name="T43" fmla="*/ 11 h 43"/>
                <a:gd name="T44" fmla="*/ 150 w 165"/>
                <a:gd name="T45" fmla="*/ 9 h 43"/>
                <a:gd name="T46" fmla="*/ 146 w 165"/>
                <a:gd name="T47" fmla="*/ 8 h 43"/>
                <a:gd name="T48" fmla="*/ 142 w 165"/>
                <a:gd name="T49" fmla="*/ 8 h 43"/>
                <a:gd name="T50" fmla="*/ 121 w 165"/>
                <a:gd name="T51" fmla="*/ 7 h 43"/>
                <a:gd name="T52" fmla="*/ 123 w 165"/>
                <a:gd name="T53" fmla="*/ 0 h 43"/>
                <a:gd name="T54" fmla="*/ 142 w 165"/>
                <a:gd name="T55" fmla="*/ 1 h 43"/>
                <a:gd name="T56" fmla="*/ 152 w 165"/>
                <a:gd name="T57" fmla="*/ 3 h 43"/>
                <a:gd name="T58" fmla="*/ 159 w 165"/>
                <a:gd name="T59" fmla="*/ 9 h 43"/>
                <a:gd name="T60" fmla="*/ 163 w 165"/>
                <a:gd name="T61" fmla="*/ 15 h 43"/>
                <a:gd name="T62" fmla="*/ 165 w 165"/>
                <a:gd name="T63" fmla="*/ 24 h 43"/>
                <a:gd name="T64" fmla="*/ 165 w 165"/>
                <a:gd name="T65" fmla="*/ 35 h 43"/>
                <a:gd name="T66" fmla="*/ 164 w 165"/>
                <a:gd name="T67" fmla="*/ 36 h 43"/>
                <a:gd name="T68" fmla="*/ 163 w 165"/>
                <a:gd name="T69" fmla="*/ 37 h 43"/>
                <a:gd name="T70" fmla="*/ 162 w 165"/>
                <a:gd name="T71" fmla="*/ 39 h 43"/>
                <a:gd name="T72" fmla="*/ 117 w 165"/>
                <a:gd name="T73" fmla="*/ 40 h 43"/>
                <a:gd name="T74" fmla="*/ 46 w 165"/>
                <a:gd name="T75" fmla="*/ 43 h 43"/>
                <a:gd name="T76" fmla="*/ 33 w 165"/>
                <a:gd name="T77" fmla="*/ 43 h 43"/>
                <a:gd name="T78" fmla="*/ 20 w 165"/>
                <a:gd name="T79" fmla="*/ 41 h 43"/>
                <a:gd name="T80" fmla="*/ 12 w 165"/>
                <a:gd name="T81" fmla="*/ 35 h 43"/>
                <a:gd name="T82" fmla="*/ 8 w 165"/>
                <a:gd name="T83" fmla="*/ 28 h 43"/>
                <a:gd name="T84" fmla="*/ 3 w 165"/>
                <a:gd name="T85" fmla="*/ 20 h 43"/>
                <a:gd name="T86" fmla="*/ 1 w 165"/>
                <a:gd name="T87" fmla="*/ 18 h 43"/>
                <a:gd name="T88" fmla="*/ 0 w 165"/>
                <a:gd name="T89" fmla="*/ 17 h 43"/>
                <a:gd name="T90" fmla="*/ 0 w 165"/>
                <a:gd name="T91" fmla="*/ 15 h 43"/>
                <a:gd name="T92" fmla="*/ 1 w 165"/>
                <a:gd name="T93" fmla="*/ 13 h 43"/>
                <a:gd name="T94" fmla="*/ 2 w 165"/>
                <a:gd name="T95" fmla="*/ 12 h 43"/>
                <a:gd name="T96" fmla="*/ 5 w 165"/>
                <a:gd name="T97" fmla="*/ 12 h 43"/>
                <a:gd name="T98" fmla="*/ 6 w 165"/>
                <a:gd name="T99" fmla="*/ 11 h 43"/>
                <a:gd name="T100" fmla="*/ 7 w 165"/>
                <a:gd name="T101" fmla="*/ 11 h 43"/>
                <a:gd name="T102" fmla="*/ 29 w 165"/>
                <a:gd name="T103" fmla="*/ 10 h 43"/>
                <a:gd name="T104" fmla="*/ 52 w 165"/>
                <a:gd name="T105" fmla="*/ 8 h 43"/>
                <a:gd name="T106" fmla="*/ 51 w 165"/>
                <a:gd name="T107" fmla="*/ 8 h 43"/>
                <a:gd name="T108" fmla="*/ 66 w 165"/>
                <a:gd name="T109" fmla="*/ 6 h 43"/>
                <a:gd name="T110" fmla="*/ 95 w 165"/>
                <a:gd name="T111" fmla="*/ 1 h 43"/>
                <a:gd name="T112" fmla="*/ 123 w 165"/>
                <a:gd name="T1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43">
                  <a:moveTo>
                    <a:pt x="121" y="7"/>
                  </a:moveTo>
                  <a:lnTo>
                    <a:pt x="99" y="8"/>
                  </a:lnTo>
                  <a:lnTo>
                    <a:pt x="78" y="10"/>
                  </a:lnTo>
                  <a:lnTo>
                    <a:pt x="79" y="10"/>
                  </a:lnTo>
                  <a:lnTo>
                    <a:pt x="44" y="15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1" y="34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46" y="36"/>
                  </a:lnTo>
                  <a:lnTo>
                    <a:pt x="66" y="35"/>
                  </a:lnTo>
                  <a:lnTo>
                    <a:pt x="85" y="34"/>
                  </a:lnTo>
                  <a:lnTo>
                    <a:pt x="159" y="32"/>
                  </a:lnTo>
                  <a:lnTo>
                    <a:pt x="159" y="26"/>
                  </a:lnTo>
                  <a:lnTo>
                    <a:pt x="157" y="22"/>
                  </a:lnTo>
                  <a:lnTo>
                    <a:pt x="156" y="17"/>
                  </a:lnTo>
                  <a:lnTo>
                    <a:pt x="155" y="13"/>
                  </a:lnTo>
                  <a:lnTo>
                    <a:pt x="153" y="11"/>
                  </a:lnTo>
                  <a:lnTo>
                    <a:pt x="150" y="9"/>
                  </a:lnTo>
                  <a:lnTo>
                    <a:pt x="146" y="8"/>
                  </a:lnTo>
                  <a:lnTo>
                    <a:pt x="142" y="8"/>
                  </a:lnTo>
                  <a:lnTo>
                    <a:pt x="121" y="7"/>
                  </a:lnTo>
                  <a:close/>
                  <a:moveTo>
                    <a:pt x="123" y="0"/>
                  </a:moveTo>
                  <a:lnTo>
                    <a:pt x="142" y="1"/>
                  </a:lnTo>
                  <a:lnTo>
                    <a:pt x="152" y="3"/>
                  </a:lnTo>
                  <a:lnTo>
                    <a:pt x="159" y="9"/>
                  </a:lnTo>
                  <a:lnTo>
                    <a:pt x="163" y="15"/>
                  </a:lnTo>
                  <a:lnTo>
                    <a:pt x="165" y="24"/>
                  </a:lnTo>
                  <a:lnTo>
                    <a:pt x="165" y="35"/>
                  </a:lnTo>
                  <a:lnTo>
                    <a:pt x="164" y="36"/>
                  </a:lnTo>
                  <a:lnTo>
                    <a:pt x="163" y="37"/>
                  </a:lnTo>
                  <a:lnTo>
                    <a:pt x="162" y="39"/>
                  </a:lnTo>
                  <a:lnTo>
                    <a:pt x="117" y="40"/>
                  </a:lnTo>
                  <a:lnTo>
                    <a:pt x="46" y="43"/>
                  </a:lnTo>
                  <a:lnTo>
                    <a:pt x="33" y="43"/>
                  </a:lnTo>
                  <a:lnTo>
                    <a:pt x="20" y="41"/>
                  </a:lnTo>
                  <a:lnTo>
                    <a:pt x="12" y="35"/>
                  </a:lnTo>
                  <a:lnTo>
                    <a:pt x="8" y="28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29" y="10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66" y="6"/>
                  </a:lnTo>
                  <a:lnTo>
                    <a:pt x="95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64"/>
            <p:cNvSpPr>
              <a:spLocks noEditPoints="1"/>
            </p:cNvSpPr>
            <p:nvPr/>
          </p:nvSpPr>
          <p:spPr bwMode="auto">
            <a:xfrm>
              <a:off x="6276687" y="4281055"/>
              <a:ext cx="55563" cy="63500"/>
            </a:xfrm>
            <a:custGeom>
              <a:avLst/>
              <a:gdLst>
                <a:gd name="T0" fmla="*/ 18 w 35"/>
                <a:gd name="T1" fmla="*/ 17 h 40"/>
                <a:gd name="T2" fmla="*/ 16 w 35"/>
                <a:gd name="T3" fmla="*/ 18 h 40"/>
                <a:gd name="T4" fmla="*/ 14 w 35"/>
                <a:gd name="T5" fmla="*/ 19 h 40"/>
                <a:gd name="T6" fmla="*/ 13 w 35"/>
                <a:gd name="T7" fmla="*/ 20 h 40"/>
                <a:gd name="T8" fmla="*/ 13 w 35"/>
                <a:gd name="T9" fmla="*/ 20 h 40"/>
                <a:gd name="T10" fmla="*/ 14 w 35"/>
                <a:gd name="T11" fmla="*/ 23 h 40"/>
                <a:gd name="T12" fmla="*/ 15 w 35"/>
                <a:gd name="T13" fmla="*/ 27 h 40"/>
                <a:gd name="T14" fmla="*/ 17 w 35"/>
                <a:gd name="T15" fmla="*/ 29 h 40"/>
                <a:gd name="T16" fmla="*/ 18 w 35"/>
                <a:gd name="T17" fmla="*/ 28 h 40"/>
                <a:gd name="T18" fmla="*/ 21 w 35"/>
                <a:gd name="T19" fmla="*/ 26 h 40"/>
                <a:gd name="T20" fmla="*/ 22 w 35"/>
                <a:gd name="T21" fmla="*/ 23 h 40"/>
                <a:gd name="T22" fmla="*/ 23 w 35"/>
                <a:gd name="T23" fmla="*/ 22 h 40"/>
                <a:gd name="T24" fmla="*/ 23 w 35"/>
                <a:gd name="T25" fmla="*/ 19 h 40"/>
                <a:gd name="T26" fmla="*/ 23 w 35"/>
                <a:gd name="T27" fmla="*/ 19 h 40"/>
                <a:gd name="T28" fmla="*/ 22 w 35"/>
                <a:gd name="T29" fmla="*/ 18 h 40"/>
                <a:gd name="T30" fmla="*/ 21 w 35"/>
                <a:gd name="T31" fmla="*/ 18 h 40"/>
                <a:gd name="T32" fmla="*/ 18 w 35"/>
                <a:gd name="T33" fmla="*/ 17 h 40"/>
                <a:gd name="T34" fmla="*/ 21 w 35"/>
                <a:gd name="T35" fmla="*/ 0 h 40"/>
                <a:gd name="T36" fmla="*/ 25 w 35"/>
                <a:gd name="T37" fmla="*/ 1 h 40"/>
                <a:gd name="T38" fmla="*/ 29 w 35"/>
                <a:gd name="T39" fmla="*/ 3 h 40"/>
                <a:gd name="T40" fmla="*/ 34 w 35"/>
                <a:gd name="T41" fmla="*/ 6 h 40"/>
                <a:gd name="T42" fmla="*/ 35 w 35"/>
                <a:gd name="T43" fmla="*/ 7 h 40"/>
                <a:gd name="T44" fmla="*/ 35 w 35"/>
                <a:gd name="T45" fmla="*/ 8 h 40"/>
                <a:gd name="T46" fmla="*/ 34 w 35"/>
                <a:gd name="T47" fmla="*/ 10 h 40"/>
                <a:gd name="T48" fmla="*/ 33 w 35"/>
                <a:gd name="T49" fmla="*/ 10 h 40"/>
                <a:gd name="T50" fmla="*/ 32 w 35"/>
                <a:gd name="T51" fmla="*/ 11 h 40"/>
                <a:gd name="T52" fmla="*/ 29 w 35"/>
                <a:gd name="T53" fmla="*/ 10 h 40"/>
                <a:gd name="T54" fmla="*/ 29 w 35"/>
                <a:gd name="T55" fmla="*/ 10 h 40"/>
                <a:gd name="T56" fmla="*/ 25 w 35"/>
                <a:gd name="T57" fmla="*/ 7 h 40"/>
                <a:gd name="T58" fmla="*/ 24 w 35"/>
                <a:gd name="T59" fmla="*/ 7 h 40"/>
                <a:gd name="T60" fmla="*/ 26 w 35"/>
                <a:gd name="T61" fmla="*/ 9 h 40"/>
                <a:gd name="T62" fmla="*/ 28 w 35"/>
                <a:gd name="T63" fmla="*/ 10 h 40"/>
                <a:gd name="T64" fmla="*/ 30 w 35"/>
                <a:gd name="T65" fmla="*/ 11 h 40"/>
                <a:gd name="T66" fmla="*/ 32 w 35"/>
                <a:gd name="T67" fmla="*/ 14 h 40"/>
                <a:gd name="T68" fmla="*/ 32 w 35"/>
                <a:gd name="T69" fmla="*/ 15 h 40"/>
                <a:gd name="T70" fmla="*/ 33 w 35"/>
                <a:gd name="T71" fmla="*/ 18 h 40"/>
                <a:gd name="T72" fmla="*/ 34 w 35"/>
                <a:gd name="T73" fmla="*/ 21 h 40"/>
                <a:gd name="T74" fmla="*/ 34 w 35"/>
                <a:gd name="T75" fmla="*/ 26 h 40"/>
                <a:gd name="T76" fmla="*/ 33 w 35"/>
                <a:gd name="T77" fmla="*/ 28 h 40"/>
                <a:gd name="T78" fmla="*/ 32 w 35"/>
                <a:gd name="T79" fmla="*/ 31 h 40"/>
                <a:gd name="T80" fmla="*/ 29 w 35"/>
                <a:gd name="T81" fmla="*/ 32 h 40"/>
                <a:gd name="T82" fmla="*/ 26 w 35"/>
                <a:gd name="T83" fmla="*/ 34 h 40"/>
                <a:gd name="T84" fmla="*/ 21 w 35"/>
                <a:gd name="T85" fmla="*/ 39 h 40"/>
                <a:gd name="T86" fmla="*/ 15 w 35"/>
                <a:gd name="T87" fmla="*/ 40 h 40"/>
                <a:gd name="T88" fmla="*/ 10 w 35"/>
                <a:gd name="T89" fmla="*/ 38 h 40"/>
                <a:gd name="T90" fmla="*/ 5 w 35"/>
                <a:gd name="T91" fmla="*/ 33 h 40"/>
                <a:gd name="T92" fmla="*/ 4 w 35"/>
                <a:gd name="T93" fmla="*/ 32 h 40"/>
                <a:gd name="T94" fmla="*/ 3 w 35"/>
                <a:gd name="T95" fmla="*/ 30 h 40"/>
                <a:gd name="T96" fmla="*/ 2 w 35"/>
                <a:gd name="T97" fmla="*/ 28 h 40"/>
                <a:gd name="T98" fmla="*/ 2 w 35"/>
                <a:gd name="T99" fmla="*/ 25 h 40"/>
                <a:gd name="T100" fmla="*/ 2 w 35"/>
                <a:gd name="T101" fmla="*/ 19 h 40"/>
                <a:gd name="T102" fmla="*/ 2 w 35"/>
                <a:gd name="T103" fmla="*/ 18 h 40"/>
                <a:gd name="T104" fmla="*/ 1 w 35"/>
                <a:gd name="T105" fmla="*/ 17 h 40"/>
                <a:gd name="T106" fmla="*/ 0 w 35"/>
                <a:gd name="T107" fmla="*/ 16 h 40"/>
                <a:gd name="T108" fmla="*/ 0 w 35"/>
                <a:gd name="T109" fmla="*/ 14 h 40"/>
                <a:gd name="T110" fmla="*/ 0 w 35"/>
                <a:gd name="T111" fmla="*/ 12 h 40"/>
                <a:gd name="T112" fmla="*/ 2 w 35"/>
                <a:gd name="T113" fmla="*/ 11 h 40"/>
                <a:gd name="T114" fmla="*/ 4 w 35"/>
                <a:gd name="T115" fmla="*/ 11 h 40"/>
                <a:gd name="T116" fmla="*/ 7 w 35"/>
                <a:gd name="T117" fmla="*/ 7 h 40"/>
                <a:gd name="T118" fmla="*/ 12 w 35"/>
                <a:gd name="T119" fmla="*/ 4 h 40"/>
                <a:gd name="T120" fmla="*/ 16 w 35"/>
                <a:gd name="T121" fmla="*/ 1 h 40"/>
                <a:gd name="T122" fmla="*/ 21 w 35"/>
                <a:gd name="T1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0">
                  <a:moveTo>
                    <a:pt x="18" y="17"/>
                  </a:moveTo>
                  <a:lnTo>
                    <a:pt x="16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21" y="26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8" y="17"/>
                  </a:lnTo>
                  <a:close/>
                  <a:moveTo>
                    <a:pt x="21" y="0"/>
                  </a:moveTo>
                  <a:lnTo>
                    <a:pt x="25" y="1"/>
                  </a:lnTo>
                  <a:lnTo>
                    <a:pt x="29" y="3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8"/>
                  </a:lnTo>
                  <a:lnTo>
                    <a:pt x="34" y="21"/>
                  </a:lnTo>
                  <a:lnTo>
                    <a:pt x="34" y="26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29" y="32"/>
                  </a:lnTo>
                  <a:lnTo>
                    <a:pt x="26" y="34"/>
                  </a:lnTo>
                  <a:lnTo>
                    <a:pt x="21" y="39"/>
                  </a:lnTo>
                  <a:lnTo>
                    <a:pt x="15" y="40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65"/>
            <p:cNvSpPr>
              <a:spLocks/>
            </p:cNvSpPr>
            <p:nvPr/>
          </p:nvSpPr>
          <p:spPr bwMode="auto">
            <a:xfrm>
              <a:off x="6160799" y="4250892"/>
              <a:ext cx="268288" cy="93663"/>
            </a:xfrm>
            <a:custGeom>
              <a:avLst/>
              <a:gdLst>
                <a:gd name="T0" fmla="*/ 4 w 169"/>
                <a:gd name="T1" fmla="*/ 0 h 59"/>
                <a:gd name="T2" fmla="*/ 7 w 169"/>
                <a:gd name="T3" fmla="*/ 1 h 59"/>
                <a:gd name="T4" fmla="*/ 8 w 169"/>
                <a:gd name="T5" fmla="*/ 2 h 59"/>
                <a:gd name="T6" fmla="*/ 8 w 169"/>
                <a:gd name="T7" fmla="*/ 3 h 59"/>
                <a:gd name="T8" fmla="*/ 8 w 169"/>
                <a:gd name="T9" fmla="*/ 4 h 59"/>
                <a:gd name="T10" fmla="*/ 9 w 169"/>
                <a:gd name="T11" fmla="*/ 5 h 59"/>
                <a:gd name="T12" fmla="*/ 9 w 169"/>
                <a:gd name="T13" fmla="*/ 8 h 59"/>
                <a:gd name="T14" fmla="*/ 10 w 169"/>
                <a:gd name="T15" fmla="*/ 8 h 59"/>
                <a:gd name="T16" fmla="*/ 11 w 169"/>
                <a:gd name="T17" fmla="*/ 8 h 59"/>
                <a:gd name="T18" fmla="*/ 12 w 169"/>
                <a:gd name="T19" fmla="*/ 9 h 59"/>
                <a:gd name="T20" fmla="*/ 12 w 169"/>
                <a:gd name="T21" fmla="*/ 12 h 59"/>
                <a:gd name="T22" fmla="*/ 12 w 169"/>
                <a:gd name="T23" fmla="*/ 42 h 59"/>
                <a:gd name="T24" fmla="*/ 47 w 169"/>
                <a:gd name="T25" fmla="*/ 49 h 59"/>
                <a:gd name="T26" fmla="*/ 87 w 169"/>
                <a:gd name="T27" fmla="*/ 52 h 59"/>
                <a:gd name="T28" fmla="*/ 128 w 169"/>
                <a:gd name="T29" fmla="*/ 50 h 59"/>
                <a:gd name="T30" fmla="*/ 135 w 169"/>
                <a:gd name="T31" fmla="*/ 49 h 59"/>
                <a:gd name="T32" fmla="*/ 142 w 169"/>
                <a:gd name="T33" fmla="*/ 47 h 59"/>
                <a:gd name="T34" fmla="*/ 145 w 169"/>
                <a:gd name="T35" fmla="*/ 46 h 59"/>
                <a:gd name="T36" fmla="*/ 149 w 169"/>
                <a:gd name="T37" fmla="*/ 44 h 59"/>
                <a:gd name="T38" fmla="*/ 149 w 169"/>
                <a:gd name="T39" fmla="*/ 44 h 59"/>
                <a:gd name="T40" fmla="*/ 153 w 169"/>
                <a:gd name="T41" fmla="*/ 39 h 59"/>
                <a:gd name="T42" fmla="*/ 154 w 169"/>
                <a:gd name="T43" fmla="*/ 37 h 59"/>
                <a:gd name="T44" fmla="*/ 156 w 169"/>
                <a:gd name="T45" fmla="*/ 34 h 59"/>
                <a:gd name="T46" fmla="*/ 156 w 169"/>
                <a:gd name="T47" fmla="*/ 34 h 59"/>
                <a:gd name="T48" fmla="*/ 157 w 169"/>
                <a:gd name="T49" fmla="*/ 27 h 59"/>
                <a:gd name="T50" fmla="*/ 160 w 169"/>
                <a:gd name="T51" fmla="*/ 22 h 59"/>
                <a:gd name="T52" fmla="*/ 160 w 169"/>
                <a:gd name="T53" fmla="*/ 14 h 59"/>
                <a:gd name="T54" fmla="*/ 160 w 169"/>
                <a:gd name="T55" fmla="*/ 6 h 59"/>
                <a:gd name="T56" fmla="*/ 161 w 169"/>
                <a:gd name="T57" fmla="*/ 5 h 59"/>
                <a:gd name="T58" fmla="*/ 162 w 169"/>
                <a:gd name="T59" fmla="*/ 4 h 59"/>
                <a:gd name="T60" fmla="*/ 163 w 169"/>
                <a:gd name="T61" fmla="*/ 3 h 59"/>
                <a:gd name="T62" fmla="*/ 164 w 169"/>
                <a:gd name="T63" fmla="*/ 3 h 59"/>
                <a:gd name="T64" fmla="*/ 166 w 169"/>
                <a:gd name="T65" fmla="*/ 4 h 59"/>
                <a:gd name="T66" fmla="*/ 166 w 169"/>
                <a:gd name="T67" fmla="*/ 5 h 59"/>
                <a:gd name="T68" fmla="*/ 169 w 169"/>
                <a:gd name="T69" fmla="*/ 31 h 59"/>
                <a:gd name="T70" fmla="*/ 168 w 169"/>
                <a:gd name="T71" fmla="*/ 33 h 59"/>
                <a:gd name="T72" fmla="*/ 167 w 169"/>
                <a:gd name="T73" fmla="*/ 34 h 59"/>
                <a:gd name="T74" fmla="*/ 166 w 169"/>
                <a:gd name="T75" fmla="*/ 35 h 59"/>
                <a:gd name="T76" fmla="*/ 164 w 169"/>
                <a:gd name="T77" fmla="*/ 35 h 59"/>
                <a:gd name="T78" fmla="*/ 163 w 169"/>
                <a:gd name="T79" fmla="*/ 34 h 59"/>
                <a:gd name="T80" fmla="*/ 158 w 169"/>
                <a:gd name="T81" fmla="*/ 42 h 59"/>
                <a:gd name="T82" fmla="*/ 151 w 169"/>
                <a:gd name="T83" fmla="*/ 49 h 59"/>
                <a:gd name="T84" fmla="*/ 141 w 169"/>
                <a:gd name="T85" fmla="*/ 55 h 59"/>
                <a:gd name="T86" fmla="*/ 122 w 169"/>
                <a:gd name="T87" fmla="*/ 58 h 59"/>
                <a:gd name="T88" fmla="*/ 103 w 169"/>
                <a:gd name="T89" fmla="*/ 59 h 59"/>
                <a:gd name="T90" fmla="*/ 85 w 169"/>
                <a:gd name="T91" fmla="*/ 59 h 59"/>
                <a:gd name="T92" fmla="*/ 58 w 169"/>
                <a:gd name="T93" fmla="*/ 58 h 59"/>
                <a:gd name="T94" fmla="*/ 33 w 169"/>
                <a:gd name="T95" fmla="*/ 55 h 59"/>
                <a:gd name="T96" fmla="*/ 9 w 169"/>
                <a:gd name="T97" fmla="*/ 48 h 59"/>
                <a:gd name="T98" fmla="*/ 8 w 169"/>
                <a:gd name="T99" fmla="*/ 48 h 59"/>
                <a:gd name="T100" fmla="*/ 6 w 169"/>
                <a:gd name="T101" fmla="*/ 48 h 59"/>
                <a:gd name="T102" fmla="*/ 4 w 169"/>
                <a:gd name="T103" fmla="*/ 49 h 59"/>
                <a:gd name="T104" fmla="*/ 3 w 169"/>
                <a:gd name="T105" fmla="*/ 48 h 59"/>
                <a:gd name="T106" fmla="*/ 2 w 169"/>
                <a:gd name="T107" fmla="*/ 47 h 59"/>
                <a:gd name="T108" fmla="*/ 1 w 169"/>
                <a:gd name="T109" fmla="*/ 46 h 59"/>
                <a:gd name="T110" fmla="*/ 0 w 169"/>
                <a:gd name="T111" fmla="*/ 25 h 59"/>
                <a:gd name="T112" fmla="*/ 1 w 169"/>
                <a:gd name="T113" fmla="*/ 3 h 59"/>
                <a:gd name="T114" fmla="*/ 2 w 169"/>
                <a:gd name="T115" fmla="*/ 2 h 59"/>
                <a:gd name="T116" fmla="*/ 3 w 169"/>
                <a:gd name="T117" fmla="*/ 1 h 59"/>
                <a:gd name="T118" fmla="*/ 4 w 169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" h="59">
                  <a:moveTo>
                    <a:pt x="4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42"/>
                  </a:lnTo>
                  <a:lnTo>
                    <a:pt x="47" y="49"/>
                  </a:lnTo>
                  <a:lnTo>
                    <a:pt x="87" y="52"/>
                  </a:lnTo>
                  <a:lnTo>
                    <a:pt x="128" y="50"/>
                  </a:lnTo>
                  <a:lnTo>
                    <a:pt x="135" y="49"/>
                  </a:lnTo>
                  <a:lnTo>
                    <a:pt x="142" y="47"/>
                  </a:lnTo>
                  <a:lnTo>
                    <a:pt x="145" y="4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153" y="39"/>
                  </a:lnTo>
                  <a:lnTo>
                    <a:pt x="154" y="37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0" y="14"/>
                  </a:lnTo>
                  <a:lnTo>
                    <a:pt x="160" y="6"/>
                  </a:lnTo>
                  <a:lnTo>
                    <a:pt x="161" y="5"/>
                  </a:lnTo>
                  <a:lnTo>
                    <a:pt x="162" y="4"/>
                  </a:lnTo>
                  <a:lnTo>
                    <a:pt x="163" y="3"/>
                  </a:lnTo>
                  <a:lnTo>
                    <a:pt x="164" y="3"/>
                  </a:lnTo>
                  <a:lnTo>
                    <a:pt x="166" y="4"/>
                  </a:lnTo>
                  <a:lnTo>
                    <a:pt x="166" y="5"/>
                  </a:lnTo>
                  <a:lnTo>
                    <a:pt x="169" y="31"/>
                  </a:lnTo>
                  <a:lnTo>
                    <a:pt x="168" y="33"/>
                  </a:lnTo>
                  <a:lnTo>
                    <a:pt x="167" y="34"/>
                  </a:lnTo>
                  <a:lnTo>
                    <a:pt x="166" y="35"/>
                  </a:lnTo>
                  <a:lnTo>
                    <a:pt x="164" y="35"/>
                  </a:lnTo>
                  <a:lnTo>
                    <a:pt x="163" y="34"/>
                  </a:lnTo>
                  <a:lnTo>
                    <a:pt x="158" y="42"/>
                  </a:lnTo>
                  <a:lnTo>
                    <a:pt x="151" y="49"/>
                  </a:lnTo>
                  <a:lnTo>
                    <a:pt x="141" y="55"/>
                  </a:lnTo>
                  <a:lnTo>
                    <a:pt x="122" y="58"/>
                  </a:lnTo>
                  <a:lnTo>
                    <a:pt x="103" y="59"/>
                  </a:lnTo>
                  <a:lnTo>
                    <a:pt x="85" y="59"/>
                  </a:lnTo>
                  <a:lnTo>
                    <a:pt x="58" y="58"/>
                  </a:lnTo>
                  <a:lnTo>
                    <a:pt x="33" y="55"/>
                  </a:lnTo>
                  <a:lnTo>
                    <a:pt x="9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3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2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66"/>
            <p:cNvSpPr>
              <a:spLocks/>
            </p:cNvSpPr>
            <p:nvPr/>
          </p:nvSpPr>
          <p:spPr bwMode="auto">
            <a:xfrm>
              <a:off x="6224299" y="4262005"/>
              <a:ext cx="184150" cy="12700"/>
            </a:xfrm>
            <a:custGeom>
              <a:avLst/>
              <a:gdLst>
                <a:gd name="T0" fmla="*/ 79 w 116"/>
                <a:gd name="T1" fmla="*/ 0 h 8"/>
                <a:gd name="T2" fmla="*/ 113 w 116"/>
                <a:gd name="T3" fmla="*/ 1 h 8"/>
                <a:gd name="T4" fmla="*/ 115 w 116"/>
                <a:gd name="T5" fmla="*/ 2 h 8"/>
                <a:gd name="T6" fmla="*/ 116 w 116"/>
                <a:gd name="T7" fmla="*/ 4 h 8"/>
                <a:gd name="T8" fmla="*/ 116 w 116"/>
                <a:gd name="T9" fmla="*/ 5 h 8"/>
                <a:gd name="T10" fmla="*/ 116 w 116"/>
                <a:gd name="T11" fmla="*/ 7 h 8"/>
                <a:gd name="T12" fmla="*/ 115 w 116"/>
                <a:gd name="T13" fmla="*/ 8 h 8"/>
                <a:gd name="T14" fmla="*/ 113 w 116"/>
                <a:gd name="T15" fmla="*/ 8 h 8"/>
                <a:gd name="T16" fmla="*/ 78 w 116"/>
                <a:gd name="T17" fmla="*/ 7 h 8"/>
                <a:gd name="T18" fmla="*/ 44 w 116"/>
                <a:gd name="T19" fmla="*/ 7 h 8"/>
                <a:gd name="T20" fmla="*/ 3 w 116"/>
                <a:gd name="T21" fmla="*/ 8 h 8"/>
                <a:gd name="T22" fmla="*/ 1 w 116"/>
                <a:gd name="T23" fmla="*/ 8 h 8"/>
                <a:gd name="T24" fmla="*/ 0 w 116"/>
                <a:gd name="T25" fmla="*/ 7 h 8"/>
                <a:gd name="T26" fmla="*/ 0 w 116"/>
                <a:gd name="T27" fmla="*/ 5 h 8"/>
                <a:gd name="T28" fmla="*/ 0 w 116"/>
                <a:gd name="T29" fmla="*/ 4 h 8"/>
                <a:gd name="T30" fmla="*/ 1 w 116"/>
                <a:gd name="T31" fmla="*/ 1 h 8"/>
                <a:gd name="T32" fmla="*/ 3 w 116"/>
                <a:gd name="T33" fmla="*/ 1 h 8"/>
                <a:gd name="T34" fmla="*/ 44 w 116"/>
                <a:gd name="T35" fmla="*/ 0 h 8"/>
                <a:gd name="T36" fmla="*/ 79 w 1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8">
                  <a:moveTo>
                    <a:pt x="79" y="0"/>
                  </a:moveTo>
                  <a:lnTo>
                    <a:pt x="113" y="1"/>
                  </a:lnTo>
                  <a:lnTo>
                    <a:pt x="115" y="2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5" y="8"/>
                  </a:lnTo>
                  <a:lnTo>
                    <a:pt x="113" y="8"/>
                  </a:lnTo>
                  <a:lnTo>
                    <a:pt x="78" y="7"/>
                  </a:lnTo>
                  <a:lnTo>
                    <a:pt x="44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44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67"/>
            <p:cNvSpPr>
              <a:spLocks/>
            </p:cNvSpPr>
            <p:nvPr/>
          </p:nvSpPr>
          <p:spPr bwMode="auto">
            <a:xfrm>
              <a:off x="6178262" y="4258830"/>
              <a:ext cx="69850" cy="22225"/>
            </a:xfrm>
            <a:custGeom>
              <a:avLst/>
              <a:gdLst>
                <a:gd name="T0" fmla="*/ 42 w 44"/>
                <a:gd name="T1" fmla="*/ 0 h 14"/>
                <a:gd name="T2" fmla="*/ 43 w 44"/>
                <a:gd name="T3" fmla="*/ 0 h 14"/>
                <a:gd name="T4" fmla="*/ 44 w 44"/>
                <a:gd name="T5" fmla="*/ 2 h 14"/>
                <a:gd name="T6" fmla="*/ 44 w 44"/>
                <a:gd name="T7" fmla="*/ 3 h 14"/>
                <a:gd name="T8" fmla="*/ 44 w 44"/>
                <a:gd name="T9" fmla="*/ 4 h 14"/>
                <a:gd name="T10" fmla="*/ 43 w 44"/>
                <a:gd name="T11" fmla="*/ 7 h 14"/>
                <a:gd name="T12" fmla="*/ 41 w 44"/>
                <a:gd name="T13" fmla="*/ 7 h 14"/>
                <a:gd name="T14" fmla="*/ 39 w 44"/>
                <a:gd name="T15" fmla="*/ 8 h 14"/>
                <a:gd name="T16" fmla="*/ 4 w 44"/>
                <a:gd name="T17" fmla="*/ 14 h 14"/>
                <a:gd name="T18" fmla="*/ 2 w 44"/>
                <a:gd name="T19" fmla="*/ 14 h 14"/>
                <a:gd name="T20" fmla="*/ 1 w 44"/>
                <a:gd name="T21" fmla="*/ 13 h 14"/>
                <a:gd name="T22" fmla="*/ 0 w 44"/>
                <a:gd name="T23" fmla="*/ 11 h 14"/>
                <a:gd name="T24" fmla="*/ 0 w 44"/>
                <a:gd name="T25" fmla="*/ 10 h 14"/>
                <a:gd name="T26" fmla="*/ 1 w 44"/>
                <a:gd name="T27" fmla="*/ 8 h 14"/>
                <a:gd name="T28" fmla="*/ 2 w 44"/>
                <a:gd name="T29" fmla="*/ 8 h 14"/>
                <a:gd name="T30" fmla="*/ 22 w 44"/>
                <a:gd name="T31" fmla="*/ 3 h 14"/>
                <a:gd name="T32" fmla="*/ 41 w 44"/>
                <a:gd name="T33" fmla="*/ 0 h 14"/>
                <a:gd name="T34" fmla="*/ 42 w 44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4">
                  <a:moveTo>
                    <a:pt x="42" y="0"/>
                  </a:moveTo>
                  <a:lnTo>
                    <a:pt x="43" y="0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2" y="3"/>
                  </a:lnTo>
                  <a:lnTo>
                    <a:pt x="4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68"/>
            <p:cNvSpPr>
              <a:spLocks/>
            </p:cNvSpPr>
            <p:nvPr/>
          </p:nvSpPr>
          <p:spPr bwMode="auto">
            <a:xfrm>
              <a:off x="6222712" y="4235017"/>
              <a:ext cx="20638" cy="41275"/>
            </a:xfrm>
            <a:custGeom>
              <a:avLst/>
              <a:gdLst>
                <a:gd name="T0" fmla="*/ 11 w 13"/>
                <a:gd name="T1" fmla="*/ 0 h 26"/>
                <a:gd name="T2" fmla="*/ 12 w 13"/>
                <a:gd name="T3" fmla="*/ 0 h 26"/>
                <a:gd name="T4" fmla="*/ 13 w 13"/>
                <a:gd name="T5" fmla="*/ 1 h 26"/>
                <a:gd name="T6" fmla="*/ 13 w 13"/>
                <a:gd name="T7" fmla="*/ 3 h 26"/>
                <a:gd name="T8" fmla="*/ 13 w 13"/>
                <a:gd name="T9" fmla="*/ 4 h 26"/>
                <a:gd name="T10" fmla="*/ 13 w 13"/>
                <a:gd name="T11" fmla="*/ 4 h 26"/>
                <a:gd name="T12" fmla="*/ 13 w 13"/>
                <a:gd name="T13" fmla="*/ 4 h 26"/>
                <a:gd name="T14" fmla="*/ 13 w 13"/>
                <a:gd name="T15" fmla="*/ 4 h 26"/>
                <a:gd name="T16" fmla="*/ 9 w 13"/>
                <a:gd name="T17" fmla="*/ 13 h 26"/>
                <a:gd name="T18" fmla="*/ 7 w 13"/>
                <a:gd name="T19" fmla="*/ 21 h 26"/>
                <a:gd name="T20" fmla="*/ 6 w 13"/>
                <a:gd name="T21" fmla="*/ 23 h 26"/>
                <a:gd name="T22" fmla="*/ 6 w 13"/>
                <a:gd name="T23" fmla="*/ 24 h 26"/>
                <a:gd name="T24" fmla="*/ 6 w 13"/>
                <a:gd name="T25" fmla="*/ 25 h 26"/>
                <a:gd name="T26" fmla="*/ 4 w 13"/>
                <a:gd name="T27" fmla="*/ 26 h 26"/>
                <a:gd name="T28" fmla="*/ 3 w 13"/>
                <a:gd name="T29" fmla="*/ 26 h 26"/>
                <a:gd name="T30" fmla="*/ 1 w 13"/>
                <a:gd name="T31" fmla="*/ 26 h 26"/>
                <a:gd name="T32" fmla="*/ 0 w 13"/>
                <a:gd name="T33" fmla="*/ 25 h 26"/>
                <a:gd name="T34" fmla="*/ 0 w 13"/>
                <a:gd name="T35" fmla="*/ 23 h 26"/>
                <a:gd name="T36" fmla="*/ 3 w 13"/>
                <a:gd name="T37" fmla="*/ 12 h 26"/>
                <a:gd name="T38" fmla="*/ 6 w 13"/>
                <a:gd name="T39" fmla="*/ 2 h 26"/>
                <a:gd name="T40" fmla="*/ 8 w 13"/>
                <a:gd name="T41" fmla="*/ 1 h 26"/>
                <a:gd name="T42" fmla="*/ 11 w 13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26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13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12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69"/>
            <p:cNvSpPr>
              <a:spLocks/>
            </p:cNvSpPr>
            <p:nvPr/>
          </p:nvSpPr>
          <p:spPr bwMode="auto">
            <a:xfrm>
              <a:off x="6367174" y="4225492"/>
              <a:ext cx="12700" cy="50800"/>
            </a:xfrm>
            <a:custGeom>
              <a:avLst/>
              <a:gdLst>
                <a:gd name="T0" fmla="*/ 3 w 8"/>
                <a:gd name="T1" fmla="*/ 0 h 32"/>
                <a:gd name="T2" fmla="*/ 4 w 8"/>
                <a:gd name="T3" fmla="*/ 0 h 32"/>
                <a:gd name="T4" fmla="*/ 5 w 8"/>
                <a:gd name="T5" fmla="*/ 1 h 32"/>
                <a:gd name="T6" fmla="*/ 6 w 8"/>
                <a:gd name="T7" fmla="*/ 2 h 32"/>
                <a:gd name="T8" fmla="*/ 8 w 8"/>
                <a:gd name="T9" fmla="*/ 16 h 32"/>
                <a:gd name="T10" fmla="*/ 8 w 8"/>
                <a:gd name="T11" fmla="*/ 29 h 32"/>
                <a:gd name="T12" fmla="*/ 8 w 8"/>
                <a:gd name="T13" fmla="*/ 30 h 32"/>
                <a:gd name="T14" fmla="*/ 6 w 8"/>
                <a:gd name="T15" fmla="*/ 31 h 32"/>
                <a:gd name="T16" fmla="*/ 4 w 8"/>
                <a:gd name="T17" fmla="*/ 32 h 32"/>
                <a:gd name="T18" fmla="*/ 3 w 8"/>
                <a:gd name="T19" fmla="*/ 31 h 32"/>
                <a:gd name="T20" fmla="*/ 2 w 8"/>
                <a:gd name="T21" fmla="*/ 30 h 32"/>
                <a:gd name="T22" fmla="*/ 1 w 8"/>
                <a:gd name="T23" fmla="*/ 29 h 32"/>
                <a:gd name="T24" fmla="*/ 1 w 8"/>
                <a:gd name="T25" fmla="*/ 8 h 32"/>
                <a:gd name="T26" fmla="*/ 0 w 8"/>
                <a:gd name="T27" fmla="*/ 3 h 32"/>
                <a:gd name="T28" fmla="*/ 0 w 8"/>
                <a:gd name="T29" fmla="*/ 2 h 32"/>
                <a:gd name="T30" fmla="*/ 1 w 8"/>
                <a:gd name="T31" fmla="*/ 1 h 32"/>
                <a:gd name="T32" fmla="*/ 2 w 8"/>
                <a:gd name="T33" fmla="*/ 0 h 32"/>
                <a:gd name="T34" fmla="*/ 3 w 8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32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16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70"/>
            <p:cNvSpPr>
              <a:spLocks/>
            </p:cNvSpPr>
            <p:nvPr/>
          </p:nvSpPr>
          <p:spPr bwMode="auto">
            <a:xfrm>
              <a:off x="6302087" y="4230255"/>
              <a:ext cx="17463" cy="44450"/>
            </a:xfrm>
            <a:custGeom>
              <a:avLst/>
              <a:gdLst>
                <a:gd name="T0" fmla="*/ 3 w 11"/>
                <a:gd name="T1" fmla="*/ 0 h 28"/>
                <a:gd name="T2" fmla="*/ 5 w 11"/>
                <a:gd name="T3" fmla="*/ 2 h 28"/>
                <a:gd name="T4" fmla="*/ 6 w 11"/>
                <a:gd name="T5" fmla="*/ 3 h 28"/>
                <a:gd name="T6" fmla="*/ 7 w 11"/>
                <a:gd name="T7" fmla="*/ 4 h 28"/>
                <a:gd name="T8" fmla="*/ 7 w 11"/>
                <a:gd name="T9" fmla="*/ 9 h 28"/>
                <a:gd name="T10" fmla="*/ 8 w 11"/>
                <a:gd name="T11" fmla="*/ 16 h 28"/>
                <a:gd name="T12" fmla="*/ 10 w 11"/>
                <a:gd name="T13" fmla="*/ 21 h 28"/>
                <a:gd name="T14" fmla="*/ 11 w 11"/>
                <a:gd name="T15" fmla="*/ 22 h 28"/>
                <a:gd name="T16" fmla="*/ 11 w 11"/>
                <a:gd name="T17" fmla="*/ 25 h 28"/>
                <a:gd name="T18" fmla="*/ 10 w 11"/>
                <a:gd name="T19" fmla="*/ 26 h 28"/>
                <a:gd name="T20" fmla="*/ 9 w 11"/>
                <a:gd name="T21" fmla="*/ 27 h 28"/>
                <a:gd name="T22" fmla="*/ 8 w 11"/>
                <a:gd name="T23" fmla="*/ 28 h 28"/>
                <a:gd name="T24" fmla="*/ 6 w 11"/>
                <a:gd name="T25" fmla="*/ 27 h 28"/>
                <a:gd name="T26" fmla="*/ 5 w 11"/>
                <a:gd name="T27" fmla="*/ 26 h 28"/>
                <a:gd name="T28" fmla="*/ 1 w 11"/>
                <a:gd name="T29" fmla="*/ 15 h 28"/>
                <a:gd name="T30" fmla="*/ 0 w 11"/>
                <a:gd name="T31" fmla="*/ 4 h 28"/>
                <a:gd name="T32" fmla="*/ 0 w 11"/>
                <a:gd name="T33" fmla="*/ 3 h 28"/>
                <a:gd name="T34" fmla="*/ 1 w 11"/>
                <a:gd name="T35" fmla="*/ 2 h 28"/>
                <a:gd name="T36" fmla="*/ 3 w 11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8">
                  <a:moveTo>
                    <a:pt x="3" y="0"/>
                  </a:move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9"/>
                  </a:lnTo>
                  <a:lnTo>
                    <a:pt x="8" y="16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7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1" y="1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71"/>
            <p:cNvSpPr>
              <a:spLocks/>
            </p:cNvSpPr>
            <p:nvPr/>
          </p:nvSpPr>
          <p:spPr bwMode="auto">
            <a:xfrm>
              <a:off x="6268749" y="4262005"/>
              <a:ext cx="11113" cy="11113"/>
            </a:xfrm>
            <a:custGeom>
              <a:avLst/>
              <a:gdLst>
                <a:gd name="T0" fmla="*/ 4 w 7"/>
                <a:gd name="T1" fmla="*/ 0 h 7"/>
                <a:gd name="T2" fmla="*/ 6 w 7"/>
                <a:gd name="T3" fmla="*/ 0 h 7"/>
                <a:gd name="T4" fmla="*/ 7 w 7"/>
                <a:gd name="T5" fmla="*/ 1 h 7"/>
                <a:gd name="T6" fmla="*/ 7 w 7"/>
                <a:gd name="T7" fmla="*/ 4 h 7"/>
                <a:gd name="T8" fmla="*/ 7 w 7"/>
                <a:gd name="T9" fmla="*/ 5 h 7"/>
                <a:gd name="T10" fmla="*/ 6 w 7"/>
                <a:gd name="T11" fmla="*/ 7 h 7"/>
                <a:gd name="T12" fmla="*/ 4 w 7"/>
                <a:gd name="T13" fmla="*/ 7 h 7"/>
                <a:gd name="T14" fmla="*/ 1 w 7"/>
                <a:gd name="T15" fmla="*/ 7 h 7"/>
                <a:gd name="T16" fmla="*/ 0 w 7"/>
                <a:gd name="T17" fmla="*/ 5 h 7"/>
                <a:gd name="T18" fmla="*/ 0 w 7"/>
                <a:gd name="T19" fmla="*/ 4 h 7"/>
                <a:gd name="T20" fmla="*/ 0 w 7"/>
                <a:gd name="T21" fmla="*/ 1 h 7"/>
                <a:gd name="T22" fmla="*/ 1 w 7"/>
                <a:gd name="T23" fmla="*/ 0 h 7"/>
                <a:gd name="T24" fmla="*/ 4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72"/>
            <p:cNvSpPr>
              <a:spLocks noEditPoints="1"/>
            </p:cNvSpPr>
            <p:nvPr/>
          </p:nvSpPr>
          <p:spPr bwMode="auto">
            <a:xfrm>
              <a:off x="4608224" y="4041342"/>
              <a:ext cx="1462088" cy="352425"/>
            </a:xfrm>
            <a:custGeom>
              <a:avLst/>
              <a:gdLst>
                <a:gd name="T0" fmla="*/ 892 w 921"/>
                <a:gd name="T1" fmla="*/ 165 h 222"/>
                <a:gd name="T2" fmla="*/ 122 w 921"/>
                <a:gd name="T3" fmla="*/ 88 h 222"/>
                <a:gd name="T4" fmla="*/ 154 w 921"/>
                <a:gd name="T5" fmla="*/ 96 h 222"/>
                <a:gd name="T6" fmla="*/ 166 w 921"/>
                <a:gd name="T7" fmla="*/ 95 h 222"/>
                <a:gd name="T8" fmla="*/ 72 w 921"/>
                <a:gd name="T9" fmla="*/ 52 h 222"/>
                <a:gd name="T10" fmla="*/ 61 w 921"/>
                <a:gd name="T11" fmla="*/ 56 h 222"/>
                <a:gd name="T12" fmla="*/ 62 w 921"/>
                <a:gd name="T13" fmla="*/ 59 h 222"/>
                <a:gd name="T14" fmla="*/ 71 w 921"/>
                <a:gd name="T15" fmla="*/ 59 h 222"/>
                <a:gd name="T16" fmla="*/ 76 w 921"/>
                <a:gd name="T17" fmla="*/ 56 h 222"/>
                <a:gd name="T18" fmla="*/ 72 w 921"/>
                <a:gd name="T19" fmla="*/ 53 h 222"/>
                <a:gd name="T20" fmla="*/ 93 w 921"/>
                <a:gd name="T21" fmla="*/ 40 h 222"/>
                <a:gd name="T22" fmla="*/ 91 w 921"/>
                <a:gd name="T23" fmla="*/ 42 h 222"/>
                <a:gd name="T24" fmla="*/ 94 w 921"/>
                <a:gd name="T25" fmla="*/ 40 h 222"/>
                <a:gd name="T26" fmla="*/ 7 w 921"/>
                <a:gd name="T27" fmla="*/ 1 h 222"/>
                <a:gd name="T28" fmla="*/ 12 w 921"/>
                <a:gd name="T29" fmla="*/ 18 h 222"/>
                <a:gd name="T30" fmla="*/ 17 w 921"/>
                <a:gd name="T31" fmla="*/ 28 h 222"/>
                <a:gd name="T32" fmla="*/ 21 w 921"/>
                <a:gd name="T33" fmla="*/ 38 h 222"/>
                <a:gd name="T34" fmla="*/ 24 w 921"/>
                <a:gd name="T35" fmla="*/ 40 h 222"/>
                <a:gd name="T36" fmla="*/ 27 w 921"/>
                <a:gd name="T37" fmla="*/ 44 h 222"/>
                <a:gd name="T38" fmla="*/ 31 w 921"/>
                <a:gd name="T39" fmla="*/ 51 h 222"/>
                <a:gd name="T40" fmla="*/ 32 w 921"/>
                <a:gd name="T41" fmla="*/ 47 h 222"/>
                <a:gd name="T42" fmla="*/ 40 w 921"/>
                <a:gd name="T43" fmla="*/ 47 h 222"/>
                <a:gd name="T44" fmla="*/ 61 w 921"/>
                <a:gd name="T45" fmla="*/ 42 h 222"/>
                <a:gd name="T46" fmla="*/ 71 w 921"/>
                <a:gd name="T47" fmla="*/ 35 h 222"/>
                <a:gd name="T48" fmla="*/ 76 w 921"/>
                <a:gd name="T49" fmla="*/ 27 h 222"/>
                <a:gd name="T50" fmla="*/ 79 w 921"/>
                <a:gd name="T51" fmla="*/ 25 h 222"/>
                <a:gd name="T52" fmla="*/ 87 w 921"/>
                <a:gd name="T53" fmla="*/ 29 h 222"/>
                <a:gd name="T54" fmla="*/ 96 w 921"/>
                <a:gd name="T55" fmla="*/ 35 h 222"/>
                <a:gd name="T56" fmla="*/ 96 w 921"/>
                <a:gd name="T57" fmla="*/ 38 h 222"/>
                <a:gd name="T58" fmla="*/ 100 w 921"/>
                <a:gd name="T59" fmla="*/ 34 h 222"/>
                <a:gd name="T60" fmla="*/ 105 w 921"/>
                <a:gd name="T61" fmla="*/ 36 h 222"/>
                <a:gd name="T62" fmla="*/ 93 w 921"/>
                <a:gd name="T63" fmla="*/ 51 h 222"/>
                <a:gd name="T64" fmla="*/ 82 w 921"/>
                <a:gd name="T65" fmla="*/ 61 h 222"/>
                <a:gd name="T66" fmla="*/ 79 w 921"/>
                <a:gd name="T67" fmla="*/ 67 h 222"/>
                <a:gd name="T68" fmla="*/ 134 w 921"/>
                <a:gd name="T69" fmla="*/ 79 h 222"/>
                <a:gd name="T70" fmla="*/ 230 w 921"/>
                <a:gd name="T71" fmla="*/ 102 h 222"/>
                <a:gd name="T72" fmla="*/ 635 w 921"/>
                <a:gd name="T73" fmla="*/ 195 h 222"/>
                <a:gd name="T74" fmla="*/ 803 w 921"/>
                <a:gd name="T75" fmla="*/ 214 h 222"/>
                <a:gd name="T76" fmla="*/ 856 w 921"/>
                <a:gd name="T77" fmla="*/ 198 h 222"/>
                <a:gd name="T78" fmla="*/ 892 w 921"/>
                <a:gd name="T79" fmla="*/ 165 h 222"/>
                <a:gd name="T80" fmla="*/ 892 w 921"/>
                <a:gd name="T81" fmla="*/ 163 h 222"/>
                <a:gd name="T82" fmla="*/ 910 w 921"/>
                <a:gd name="T83" fmla="*/ 136 h 222"/>
                <a:gd name="T84" fmla="*/ 915 w 921"/>
                <a:gd name="T85" fmla="*/ 121 h 222"/>
                <a:gd name="T86" fmla="*/ 920 w 921"/>
                <a:gd name="T87" fmla="*/ 121 h 222"/>
                <a:gd name="T88" fmla="*/ 913 w 921"/>
                <a:gd name="T89" fmla="*/ 145 h 222"/>
                <a:gd name="T90" fmla="*/ 869 w 921"/>
                <a:gd name="T91" fmla="*/ 198 h 222"/>
                <a:gd name="T92" fmla="*/ 815 w 921"/>
                <a:gd name="T93" fmla="*/ 218 h 222"/>
                <a:gd name="T94" fmla="*/ 742 w 921"/>
                <a:gd name="T95" fmla="*/ 220 h 222"/>
                <a:gd name="T96" fmla="*/ 538 w 921"/>
                <a:gd name="T97" fmla="*/ 182 h 222"/>
                <a:gd name="T98" fmla="*/ 228 w 921"/>
                <a:gd name="T99" fmla="*/ 107 h 222"/>
                <a:gd name="T100" fmla="*/ 184 w 921"/>
                <a:gd name="T101" fmla="*/ 99 h 222"/>
                <a:gd name="T102" fmla="*/ 184 w 921"/>
                <a:gd name="T103" fmla="*/ 103 h 222"/>
                <a:gd name="T104" fmla="*/ 131 w 921"/>
                <a:gd name="T105" fmla="*/ 100 h 222"/>
                <a:gd name="T106" fmla="*/ 80 w 921"/>
                <a:gd name="T107" fmla="*/ 81 h 222"/>
                <a:gd name="T108" fmla="*/ 82 w 921"/>
                <a:gd name="T109" fmla="*/ 78 h 222"/>
                <a:gd name="T110" fmla="*/ 63 w 921"/>
                <a:gd name="T111" fmla="*/ 67 h 222"/>
                <a:gd name="T112" fmla="*/ 31 w 921"/>
                <a:gd name="T113" fmla="*/ 59 h 222"/>
                <a:gd name="T114" fmla="*/ 17 w 921"/>
                <a:gd name="T115" fmla="*/ 42 h 222"/>
                <a:gd name="T116" fmla="*/ 11 w 921"/>
                <a:gd name="T117" fmla="*/ 33 h 222"/>
                <a:gd name="T118" fmla="*/ 5 w 921"/>
                <a:gd name="T119" fmla="*/ 16 h 222"/>
                <a:gd name="T120" fmla="*/ 1 w 921"/>
                <a:gd name="T121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1" h="222">
                  <a:moveTo>
                    <a:pt x="892" y="163"/>
                  </a:moveTo>
                  <a:lnTo>
                    <a:pt x="892" y="163"/>
                  </a:lnTo>
                  <a:lnTo>
                    <a:pt x="892" y="165"/>
                  </a:lnTo>
                  <a:lnTo>
                    <a:pt x="892" y="163"/>
                  </a:lnTo>
                  <a:close/>
                  <a:moveTo>
                    <a:pt x="117" y="84"/>
                  </a:moveTo>
                  <a:lnTo>
                    <a:pt x="122" y="88"/>
                  </a:lnTo>
                  <a:lnTo>
                    <a:pt x="123" y="89"/>
                  </a:lnTo>
                  <a:lnTo>
                    <a:pt x="123" y="90"/>
                  </a:lnTo>
                  <a:lnTo>
                    <a:pt x="154" y="96"/>
                  </a:lnTo>
                  <a:lnTo>
                    <a:pt x="162" y="97"/>
                  </a:lnTo>
                  <a:lnTo>
                    <a:pt x="170" y="97"/>
                  </a:lnTo>
                  <a:lnTo>
                    <a:pt x="166" y="95"/>
                  </a:lnTo>
                  <a:lnTo>
                    <a:pt x="142" y="89"/>
                  </a:lnTo>
                  <a:lnTo>
                    <a:pt x="117" y="84"/>
                  </a:lnTo>
                  <a:close/>
                  <a:moveTo>
                    <a:pt x="72" y="52"/>
                  </a:moveTo>
                  <a:lnTo>
                    <a:pt x="64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5"/>
                  </a:lnTo>
                  <a:lnTo>
                    <a:pt x="55" y="57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71" y="59"/>
                  </a:lnTo>
                  <a:lnTo>
                    <a:pt x="75" y="58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3" y="56"/>
                  </a:lnTo>
                  <a:lnTo>
                    <a:pt x="72" y="53"/>
                  </a:lnTo>
                  <a:lnTo>
                    <a:pt x="72" y="52"/>
                  </a:lnTo>
                  <a:close/>
                  <a:moveTo>
                    <a:pt x="94" y="40"/>
                  </a:moveTo>
                  <a:lnTo>
                    <a:pt x="93" y="40"/>
                  </a:lnTo>
                  <a:lnTo>
                    <a:pt x="93" y="40"/>
                  </a:lnTo>
                  <a:lnTo>
                    <a:pt x="91" y="41"/>
                  </a:lnTo>
                  <a:lnTo>
                    <a:pt x="91" y="42"/>
                  </a:lnTo>
                  <a:lnTo>
                    <a:pt x="90" y="44"/>
                  </a:lnTo>
                  <a:lnTo>
                    <a:pt x="93" y="41"/>
                  </a:lnTo>
                  <a:lnTo>
                    <a:pt x="94" y="40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8" y="3"/>
                  </a:lnTo>
                  <a:lnTo>
                    <a:pt x="10" y="11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6" y="20"/>
                  </a:lnTo>
                  <a:lnTo>
                    <a:pt x="17" y="28"/>
                  </a:lnTo>
                  <a:lnTo>
                    <a:pt x="18" y="35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7" y="46"/>
                  </a:lnTo>
                  <a:lnTo>
                    <a:pt x="28" y="48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1" y="49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40" y="47"/>
                  </a:lnTo>
                  <a:lnTo>
                    <a:pt x="45" y="47"/>
                  </a:lnTo>
                  <a:lnTo>
                    <a:pt x="53" y="46"/>
                  </a:lnTo>
                  <a:lnTo>
                    <a:pt x="61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1" y="35"/>
                  </a:lnTo>
                  <a:lnTo>
                    <a:pt x="73" y="33"/>
                  </a:lnTo>
                  <a:lnTo>
                    <a:pt x="74" y="31"/>
                  </a:lnTo>
                  <a:lnTo>
                    <a:pt x="76" y="27"/>
                  </a:lnTo>
                  <a:lnTo>
                    <a:pt x="77" y="26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2" y="26"/>
                  </a:lnTo>
                  <a:lnTo>
                    <a:pt x="82" y="27"/>
                  </a:lnTo>
                  <a:lnTo>
                    <a:pt x="87" y="29"/>
                  </a:lnTo>
                  <a:lnTo>
                    <a:pt x="91" y="33"/>
                  </a:lnTo>
                  <a:lnTo>
                    <a:pt x="94" y="33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35"/>
                  </a:lnTo>
                  <a:lnTo>
                    <a:pt x="99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4" y="35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99" y="46"/>
                  </a:lnTo>
                  <a:lnTo>
                    <a:pt x="93" y="51"/>
                  </a:lnTo>
                  <a:lnTo>
                    <a:pt x="86" y="57"/>
                  </a:lnTo>
                  <a:lnTo>
                    <a:pt x="83" y="59"/>
                  </a:lnTo>
                  <a:lnTo>
                    <a:pt x="82" y="61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79" y="67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34" y="79"/>
                  </a:lnTo>
                  <a:lnTo>
                    <a:pt x="166" y="85"/>
                  </a:lnTo>
                  <a:lnTo>
                    <a:pt x="198" y="93"/>
                  </a:lnTo>
                  <a:lnTo>
                    <a:pt x="230" y="102"/>
                  </a:lnTo>
                  <a:lnTo>
                    <a:pt x="403" y="144"/>
                  </a:lnTo>
                  <a:lnTo>
                    <a:pt x="518" y="171"/>
                  </a:lnTo>
                  <a:lnTo>
                    <a:pt x="635" y="195"/>
                  </a:lnTo>
                  <a:lnTo>
                    <a:pt x="750" y="214"/>
                  </a:lnTo>
                  <a:lnTo>
                    <a:pt x="777" y="215"/>
                  </a:lnTo>
                  <a:lnTo>
                    <a:pt x="803" y="214"/>
                  </a:lnTo>
                  <a:lnTo>
                    <a:pt x="824" y="210"/>
                  </a:lnTo>
                  <a:lnTo>
                    <a:pt x="844" y="204"/>
                  </a:lnTo>
                  <a:lnTo>
                    <a:pt x="856" y="198"/>
                  </a:lnTo>
                  <a:lnTo>
                    <a:pt x="867" y="190"/>
                  </a:lnTo>
                  <a:lnTo>
                    <a:pt x="880" y="178"/>
                  </a:lnTo>
                  <a:lnTo>
                    <a:pt x="892" y="165"/>
                  </a:lnTo>
                  <a:lnTo>
                    <a:pt x="892" y="165"/>
                  </a:lnTo>
                  <a:lnTo>
                    <a:pt x="892" y="163"/>
                  </a:lnTo>
                  <a:lnTo>
                    <a:pt x="892" y="163"/>
                  </a:lnTo>
                  <a:lnTo>
                    <a:pt x="892" y="163"/>
                  </a:lnTo>
                  <a:lnTo>
                    <a:pt x="902" y="150"/>
                  </a:lnTo>
                  <a:lnTo>
                    <a:pt x="910" y="136"/>
                  </a:lnTo>
                  <a:lnTo>
                    <a:pt x="912" y="129"/>
                  </a:lnTo>
                  <a:lnTo>
                    <a:pt x="914" y="122"/>
                  </a:lnTo>
                  <a:lnTo>
                    <a:pt x="915" y="121"/>
                  </a:lnTo>
                  <a:lnTo>
                    <a:pt x="916" y="119"/>
                  </a:lnTo>
                  <a:lnTo>
                    <a:pt x="919" y="119"/>
                  </a:lnTo>
                  <a:lnTo>
                    <a:pt x="920" y="121"/>
                  </a:lnTo>
                  <a:lnTo>
                    <a:pt x="921" y="122"/>
                  </a:lnTo>
                  <a:lnTo>
                    <a:pt x="921" y="124"/>
                  </a:lnTo>
                  <a:lnTo>
                    <a:pt x="913" y="145"/>
                  </a:lnTo>
                  <a:lnTo>
                    <a:pt x="901" y="165"/>
                  </a:lnTo>
                  <a:lnTo>
                    <a:pt x="886" y="182"/>
                  </a:lnTo>
                  <a:lnTo>
                    <a:pt x="869" y="198"/>
                  </a:lnTo>
                  <a:lnTo>
                    <a:pt x="853" y="207"/>
                  </a:lnTo>
                  <a:lnTo>
                    <a:pt x="834" y="214"/>
                  </a:lnTo>
                  <a:lnTo>
                    <a:pt x="815" y="218"/>
                  </a:lnTo>
                  <a:lnTo>
                    <a:pt x="797" y="222"/>
                  </a:lnTo>
                  <a:lnTo>
                    <a:pt x="769" y="222"/>
                  </a:lnTo>
                  <a:lnTo>
                    <a:pt x="742" y="220"/>
                  </a:lnTo>
                  <a:lnTo>
                    <a:pt x="714" y="215"/>
                  </a:lnTo>
                  <a:lnTo>
                    <a:pt x="626" y="200"/>
                  </a:lnTo>
                  <a:lnTo>
                    <a:pt x="538" y="182"/>
                  </a:lnTo>
                  <a:lnTo>
                    <a:pt x="451" y="162"/>
                  </a:lnTo>
                  <a:lnTo>
                    <a:pt x="277" y="119"/>
                  </a:lnTo>
                  <a:lnTo>
                    <a:pt x="228" y="107"/>
                  </a:lnTo>
                  <a:lnTo>
                    <a:pt x="179" y="94"/>
                  </a:lnTo>
                  <a:lnTo>
                    <a:pt x="183" y="97"/>
                  </a:lnTo>
                  <a:lnTo>
                    <a:pt x="184" y="99"/>
                  </a:lnTo>
                  <a:lnTo>
                    <a:pt x="184" y="100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2" y="103"/>
                  </a:lnTo>
                  <a:lnTo>
                    <a:pt x="156" y="104"/>
                  </a:lnTo>
                  <a:lnTo>
                    <a:pt x="131" y="100"/>
                  </a:lnTo>
                  <a:lnTo>
                    <a:pt x="106" y="92"/>
                  </a:lnTo>
                  <a:lnTo>
                    <a:pt x="83" y="82"/>
                  </a:lnTo>
                  <a:lnTo>
                    <a:pt x="80" y="81"/>
                  </a:lnTo>
                  <a:lnTo>
                    <a:pt x="80" y="80"/>
                  </a:lnTo>
                  <a:lnTo>
                    <a:pt x="80" y="79"/>
                  </a:lnTo>
                  <a:lnTo>
                    <a:pt x="82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63" y="67"/>
                  </a:lnTo>
                  <a:lnTo>
                    <a:pt x="52" y="66"/>
                  </a:lnTo>
                  <a:lnTo>
                    <a:pt x="41" y="63"/>
                  </a:lnTo>
                  <a:lnTo>
                    <a:pt x="31" y="59"/>
                  </a:lnTo>
                  <a:lnTo>
                    <a:pt x="23" y="53"/>
                  </a:lnTo>
                  <a:lnTo>
                    <a:pt x="20" y="45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5" y="1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73"/>
            <p:cNvSpPr>
              <a:spLocks noEditPoints="1"/>
            </p:cNvSpPr>
            <p:nvPr/>
          </p:nvSpPr>
          <p:spPr bwMode="auto">
            <a:xfrm>
              <a:off x="4673312" y="4125480"/>
              <a:ext cx="1397000" cy="271463"/>
            </a:xfrm>
            <a:custGeom>
              <a:avLst/>
              <a:gdLst>
                <a:gd name="T0" fmla="*/ 870 w 880"/>
                <a:gd name="T1" fmla="*/ 73 h 171"/>
                <a:gd name="T2" fmla="*/ 870 w 880"/>
                <a:gd name="T3" fmla="*/ 73 h 171"/>
                <a:gd name="T4" fmla="*/ 870 w 880"/>
                <a:gd name="T5" fmla="*/ 73 h 171"/>
                <a:gd name="T6" fmla="*/ 870 w 880"/>
                <a:gd name="T7" fmla="*/ 73 h 171"/>
                <a:gd name="T8" fmla="*/ 3 w 880"/>
                <a:gd name="T9" fmla="*/ 0 h 171"/>
                <a:gd name="T10" fmla="*/ 46 w 880"/>
                <a:gd name="T11" fmla="*/ 14 h 171"/>
                <a:gd name="T12" fmla="*/ 102 w 880"/>
                <a:gd name="T13" fmla="*/ 35 h 171"/>
                <a:gd name="T14" fmla="*/ 177 w 880"/>
                <a:gd name="T15" fmla="*/ 50 h 171"/>
                <a:gd name="T16" fmla="*/ 368 w 880"/>
                <a:gd name="T17" fmla="*/ 92 h 171"/>
                <a:gd name="T18" fmla="*/ 477 w 880"/>
                <a:gd name="T19" fmla="*/ 119 h 171"/>
                <a:gd name="T20" fmla="*/ 574 w 880"/>
                <a:gd name="T21" fmla="*/ 137 h 171"/>
                <a:gd name="T22" fmla="*/ 653 w 880"/>
                <a:gd name="T23" fmla="*/ 154 h 171"/>
                <a:gd name="T24" fmla="*/ 721 w 880"/>
                <a:gd name="T25" fmla="*/ 164 h 171"/>
                <a:gd name="T26" fmla="*/ 771 w 880"/>
                <a:gd name="T27" fmla="*/ 159 h 171"/>
                <a:gd name="T28" fmla="*/ 809 w 880"/>
                <a:gd name="T29" fmla="*/ 142 h 171"/>
                <a:gd name="T30" fmla="*/ 838 w 880"/>
                <a:gd name="T31" fmla="*/ 120 h 171"/>
                <a:gd name="T32" fmla="*/ 861 w 880"/>
                <a:gd name="T33" fmla="*/ 91 h 171"/>
                <a:gd name="T34" fmla="*/ 870 w 880"/>
                <a:gd name="T35" fmla="*/ 73 h 171"/>
                <a:gd name="T36" fmla="*/ 870 w 880"/>
                <a:gd name="T37" fmla="*/ 73 h 171"/>
                <a:gd name="T38" fmla="*/ 874 w 880"/>
                <a:gd name="T39" fmla="*/ 63 h 171"/>
                <a:gd name="T40" fmla="*/ 878 w 880"/>
                <a:gd name="T41" fmla="*/ 63 h 171"/>
                <a:gd name="T42" fmla="*/ 880 w 880"/>
                <a:gd name="T43" fmla="*/ 65 h 171"/>
                <a:gd name="T44" fmla="*/ 867 w 880"/>
                <a:gd name="T45" fmla="*/ 94 h 171"/>
                <a:gd name="T46" fmla="*/ 829 w 880"/>
                <a:gd name="T47" fmla="*/ 137 h 171"/>
                <a:gd name="T48" fmla="*/ 780 w 880"/>
                <a:gd name="T49" fmla="*/ 162 h 171"/>
                <a:gd name="T50" fmla="*/ 723 w 880"/>
                <a:gd name="T51" fmla="*/ 171 h 171"/>
                <a:gd name="T52" fmla="*/ 653 w 880"/>
                <a:gd name="T53" fmla="*/ 161 h 171"/>
                <a:gd name="T54" fmla="*/ 574 w 880"/>
                <a:gd name="T55" fmla="*/ 143 h 171"/>
                <a:gd name="T56" fmla="*/ 477 w 880"/>
                <a:gd name="T57" fmla="*/ 126 h 171"/>
                <a:gd name="T58" fmla="*/ 368 w 880"/>
                <a:gd name="T59" fmla="*/ 98 h 171"/>
                <a:gd name="T60" fmla="*/ 159 w 880"/>
                <a:gd name="T61" fmla="*/ 52 h 171"/>
                <a:gd name="T62" fmla="*/ 92 w 880"/>
                <a:gd name="T63" fmla="*/ 38 h 171"/>
                <a:gd name="T64" fmla="*/ 45 w 880"/>
                <a:gd name="T65" fmla="*/ 20 h 171"/>
                <a:gd name="T66" fmla="*/ 25 w 880"/>
                <a:gd name="T67" fmla="*/ 13 h 171"/>
                <a:gd name="T68" fmla="*/ 3 w 880"/>
                <a:gd name="T69" fmla="*/ 7 h 171"/>
                <a:gd name="T70" fmla="*/ 0 w 880"/>
                <a:gd name="T71" fmla="*/ 6 h 171"/>
                <a:gd name="T72" fmla="*/ 0 w 880"/>
                <a:gd name="T73" fmla="*/ 3 h 171"/>
                <a:gd name="T74" fmla="*/ 2 w 880"/>
                <a:gd name="T7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171">
                  <a:moveTo>
                    <a:pt x="870" y="73"/>
                  </a:moveTo>
                  <a:lnTo>
                    <a:pt x="870" y="73"/>
                  </a:lnTo>
                  <a:lnTo>
                    <a:pt x="870" y="73"/>
                  </a:lnTo>
                  <a:lnTo>
                    <a:pt x="870" y="73"/>
                  </a:lnTo>
                  <a:close/>
                  <a:moveTo>
                    <a:pt x="870" y="73"/>
                  </a:moveTo>
                  <a:lnTo>
                    <a:pt x="870" y="73"/>
                  </a:lnTo>
                  <a:lnTo>
                    <a:pt x="870" y="73"/>
                  </a:lnTo>
                  <a:lnTo>
                    <a:pt x="870" y="73"/>
                  </a:lnTo>
                  <a:close/>
                  <a:moveTo>
                    <a:pt x="2" y="0"/>
                  </a:moveTo>
                  <a:lnTo>
                    <a:pt x="3" y="0"/>
                  </a:lnTo>
                  <a:lnTo>
                    <a:pt x="24" y="6"/>
                  </a:lnTo>
                  <a:lnTo>
                    <a:pt x="46" y="14"/>
                  </a:lnTo>
                  <a:lnTo>
                    <a:pt x="66" y="22"/>
                  </a:lnTo>
                  <a:lnTo>
                    <a:pt x="102" y="35"/>
                  </a:lnTo>
                  <a:lnTo>
                    <a:pt x="140" y="42"/>
                  </a:lnTo>
                  <a:lnTo>
                    <a:pt x="177" y="50"/>
                  </a:lnTo>
                  <a:lnTo>
                    <a:pt x="214" y="58"/>
                  </a:lnTo>
                  <a:lnTo>
                    <a:pt x="368" y="92"/>
                  </a:lnTo>
                  <a:lnTo>
                    <a:pt x="422" y="105"/>
                  </a:lnTo>
                  <a:lnTo>
                    <a:pt x="477" y="119"/>
                  </a:lnTo>
                  <a:lnTo>
                    <a:pt x="533" y="130"/>
                  </a:lnTo>
                  <a:lnTo>
                    <a:pt x="574" y="137"/>
                  </a:lnTo>
                  <a:lnTo>
                    <a:pt x="615" y="145"/>
                  </a:lnTo>
                  <a:lnTo>
                    <a:pt x="653" y="154"/>
                  </a:lnTo>
                  <a:lnTo>
                    <a:pt x="694" y="162"/>
                  </a:lnTo>
                  <a:lnTo>
                    <a:pt x="721" y="164"/>
                  </a:lnTo>
                  <a:lnTo>
                    <a:pt x="750" y="163"/>
                  </a:lnTo>
                  <a:lnTo>
                    <a:pt x="771" y="159"/>
                  </a:lnTo>
                  <a:lnTo>
                    <a:pt x="792" y="151"/>
                  </a:lnTo>
                  <a:lnTo>
                    <a:pt x="809" y="142"/>
                  </a:lnTo>
                  <a:lnTo>
                    <a:pt x="825" y="132"/>
                  </a:lnTo>
                  <a:lnTo>
                    <a:pt x="838" y="120"/>
                  </a:lnTo>
                  <a:lnTo>
                    <a:pt x="850" y="107"/>
                  </a:lnTo>
                  <a:lnTo>
                    <a:pt x="861" y="91"/>
                  </a:lnTo>
                  <a:lnTo>
                    <a:pt x="870" y="73"/>
                  </a:lnTo>
                  <a:lnTo>
                    <a:pt x="870" y="73"/>
                  </a:lnTo>
                  <a:lnTo>
                    <a:pt x="870" y="72"/>
                  </a:lnTo>
                  <a:lnTo>
                    <a:pt x="870" y="73"/>
                  </a:lnTo>
                  <a:lnTo>
                    <a:pt x="873" y="65"/>
                  </a:lnTo>
                  <a:lnTo>
                    <a:pt x="874" y="63"/>
                  </a:lnTo>
                  <a:lnTo>
                    <a:pt x="875" y="63"/>
                  </a:lnTo>
                  <a:lnTo>
                    <a:pt x="878" y="63"/>
                  </a:lnTo>
                  <a:lnTo>
                    <a:pt x="879" y="63"/>
                  </a:lnTo>
                  <a:lnTo>
                    <a:pt x="880" y="65"/>
                  </a:lnTo>
                  <a:lnTo>
                    <a:pt x="880" y="66"/>
                  </a:lnTo>
                  <a:lnTo>
                    <a:pt x="867" y="94"/>
                  </a:lnTo>
                  <a:lnTo>
                    <a:pt x="849" y="117"/>
                  </a:lnTo>
                  <a:lnTo>
                    <a:pt x="829" y="137"/>
                  </a:lnTo>
                  <a:lnTo>
                    <a:pt x="805" y="151"/>
                  </a:lnTo>
                  <a:lnTo>
                    <a:pt x="780" y="162"/>
                  </a:lnTo>
                  <a:lnTo>
                    <a:pt x="751" y="169"/>
                  </a:lnTo>
                  <a:lnTo>
                    <a:pt x="723" y="171"/>
                  </a:lnTo>
                  <a:lnTo>
                    <a:pt x="693" y="169"/>
                  </a:lnTo>
                  <a:lnTo>
                    <a:pt x="653" y="161"/>
                  </a:lnTo>
                  <a:lnTo>
                    <a:pt x="614" y="151"/>
                  </a:lnTo>
                  <a:lnTo>
                    <a:pt x="574" y="143"/>
                  </a:lnTo>
                  <a:lnTo>
                    <a:pt x="533" y="137"/>
                  </a:lnTo>
                  <a:lnTo>
                    <a:pt x="477" y="126"/>
                  </a:lnTo>
                  <a:lnTo>
                    <a:pt x="422" y="113"/>
                  </a:lnTo>
                  <a:lnTo>
                    <a:pt x="368" y="98"/>
                  </a:lnTo>
                  <a:lnTo>
                    <a:pt x="201" y="61"/>
                  </a:lnTo>
                  <a:lnTo>
                    <a:pt x="159" y="52"/>
                  </a:lnTo>
                  <a:lnTo>
                    <a:pt x="116" y="44"/>
                  </a:lnTo>
                  <a:lnTo>
                    <a:pt x="92" y="38"/>
                  </a:lnTo>
                  <a:lnTo>
                    <a:pt x="68" y="3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25" y="13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74"/>
            <p:cNvSpPr>
              <a:spLocks/>
            </p:cNvSpPr>
            <p:nvPr/>
          </p:nvSpPr>
          <p:spPr bwMode="auto">
            <a:xfrm>
              <a:off x="5638512" y="3977842"/>
              <a:ext cx="144463" cy="406400"/>
            </a:xfrm>
            <a:custGeom>
              <a:avLst/>
              <a:gdLst>
                <a:gd name="T0" fmla="*/ 67 w 91"/>
                <a:gd name="T1" fmla="*/ 0 h 256"/>
                <a:gd name="T2" fmla="*/ 68 w 91"/>
                <a:gd name="T3" fmla="*/ 1 h 256"/>
                <a:gd name="T4" fmla="*/ 69 w 91"/>
                <a:gd name="T5" fmla="*/ 2 h 256"/>
                <a:gd name="T6" fmla="*/ 69 w 91"/>
                <a:gd name="T7" fmla="*/ 3 h 256"/>
                <a:gd name="T8" fmla="*/ 69 w 91"/>
                <a:gd name="T9" fmla="*/ 5 h 256"/>
                <a:gd name="T10" fmla="*/ 68 w 91"/>
                <a:gd name="T11" fmla="*/ 7 h 256"/>
                <a:gd name="T12" fmla="*/ 66 w 91"/>
                <a:gd name="T13" fmla="*/ 7 h 256"/>
                <a:gd name="T14" fmla="*/ 66 w 91"/>
                <a:gd name="T15" fmla="*/ 7 h 256"/>
                <a:gd name="T16" fmla="*/ 61 w 91"/>
                <a:gd name="T17" fmla="*/ 8 h 256"/>
                <a:gd name="T18" fmla="*/ 56 w 91"/>
                <a:gd name="T19" fmla="*/ 10 h 256"/>
                <a:gd name="T20" fmla="*/ 51 w 91"/>
                <a:gd name="T21" fmla="*/ 12 h 256"/>
                <a:gd name="T22" fmla="*/ 45 w 91"/>
                <a:gd name="T23" fmla="*/ 15 h 256"/>
                <a:gd name="T24" fmla="*/ 40 w 91"/>
                <a:gd name="T25" fmla="*/ 21 h 256"/>
                <a:gd name="T26" fmla="*/ 34 w 91"/>
                <a:gd name="T27" fmla="*/ 27 h 256"/>
                <a:gd name="T28" fmla="*/ 27 w 91"/>
                <a:gd name="T29" fmla="*/ 38 h 256"/>
                <a:gd name="T30" fmla="*/ 21 w 91"/>
                <a:gd name="T31" fmla="*/ 51 h 256"/>
                <a:gd name="T32" fmla="*/ 13 w 91"/>
                <a:gd name="T33" fmla="*/ 76 h 256"/>
                <a:gd name="T34" fmla="*/ 8 w 91"/>
                <a:gd name="T35" fmla="*/ 101 h 256"/>
                <a:gd name="T36" fmla="*/ 7 w 91"/>
                <a:gd name="T37" fmla="*/ 120 h 256"/>
                <a:gd name="T38" fmla="*/ 7 w 91"/>
                <a:gd name="T39" fmla="*/ 139 h 256"/>
                <a:gd name="T40" fmla="*/ 11 w 91"/>
                <a:gd name="T41" fmla="*/ 157 h 256"/>
                <a:gd name="T42" fmla="*/ 17 w 91"/>
                <a:gd name="T43" fmla="*/ 175 h 256"/>
                <a:gd name="T44" fmla="*/ 27 w 91"/>
                <a:gd name="T45" fmla="*/ 192 h 256"/>
                <a:gd name="T46" fmla="*/ 38 w 91"/>
                <a:gd name="T47" fmla="*/ 210 h 256"/>
                <a:gd name="T48" fmla="*/ 49 w 91"/>
                <a:gd name="T49" fmla="*/ 223 h 256"/>
                <a:gd name="T50" fmla="*/ 62 w 91"/>
                <a:gd name="T51" fmla="*/ 234 h 256"/>
                <a:gd name="T52" fmla="*/ 73 w 91"/>
                <a:gd name="T53" fmla="*/ 242 h 256"/>
                <a:gd name="T54" fmla="*/ 84 w 91"/>
                <a:gd name="T55" fmla="*/ 247 h 256"/>
                <a:gd name="T56" fmla="*/ 84 w 91"/>
                <a:gd name="T57" fmla="*/ 247 h 256"/>
                <a:gd name="T58" fmla="*/ 84 w 91"/>
                <a:gd name="T59" fmla="*/ 247 h 256"/>
                <a:gd name="T60" fmla="*/ 84 w 91"/>
                <a:gd name="T61" fmla="*/ 247 h 256"/>
                <a:gd name="T62" fmla="*/ 84 w 91"/>
                <a:gd name="T63" fmla="*/ 247 h 256"/>
                <a:gd name="T64" fmla="*/ 84 w 91"/>
                <a:gd name="T65" fmla="*/ 247 h 256"/>
                <a:gd name="T66" fmla="*/ 89 w 91"/>
                <a:gd name="T67" fmla="*/ 250 h 256"/>
                <a:gd name="T68" fmla="*/ 91 w 91"/>
                <a:gd name="T69" fmla="*/ 251 h 256"/>
                <a:gd name="T70" fmla="*/ 91 w 91"/>
                <a:gd name="T71" fmla="*/ 252 h 256"/>
                <a:gd name="T72" fmla="*/ 91 w 91"/>
                <a:gd name="T73" fmla="*/ 254 h 256"/>
                <a:gd name="T74" fmla="*/ 91 w 91"/>
                <a:gd name="T75" fmla="*/ 255 h 256"/>
                <a:gd name="T76" fmla="*/ 89 w 91"/>
                <a:gd name="T77" fmla="*/ 256 h 256"/>
                <a:gd name="T78" fmla="*/ 88 w 91"/>
                <a:gd name="T79" fmla="*/ 256 h 256"/>
                <a:gd name="T80" fmla="*/ 82 w 91"/>
                <a:gd name="T81" fmla="*/ 254 h 256"/>
                <a:gd name="T82" fmla="*/ 75 w 91"/>
                <a:gd name="T83" fmla="*/ 251 h 256"/>
                <a:gd name="T84" fmla="*/ 55 w 91"/>
                <a:gd name="T85" fmla="*/ 238 h 256"/>
                <a:gd name="T86" fmla="*/ 38 w 91"/>
                <a:gd name="T87" fmla="*/ 221 h 256"/>
                <a:gd name="T88" fmla="*/ 23 w 91"/>
                <a:gd name="T89" fmla="*/ 201 h 256"/>
                <a:gd name="T90" fmla="*/ 12 w 91"/>
                <a:gd name="T91" fmla="*/ 179 h 256"/>
                <a:gd name="T92" fmla="*/ 3 w 91"/>
                <a:gd name="T93" fmla="*/ 157 h 256"/>
                <a:gd name="T94" fmla="*/ 0 w 91"/>
                <a:gd name="T95" fmla="*/ 134 h 256"/>
                <a:gd name="T96" fmla="*/ 0 w 91"/>
                <a:gd name="T97" fmla="*/ 111 h 256"/>
                <a:gd name="T98" fmla="*/ 3 w 91"/>
                <a:gd name="T99" fmla="*/ 87 h 256"/>
                <a:gd name="T100" fmla="*/ 9 w 91"/>
                <a:gd name="T101" fmla="*/ 65 h 256"/>
                <a:gd name="T102" fmla="*/ 14 w 91"/>
                <a:gd name="T103" fmla="*/ 51 h 256"/>
                <a:gd name="T104" fmla="*/ 21 w 91"/>
                <a:gd name="T105" fmla="*/ 36 h 256"/>
                <a:gd name="T106" fmla="*/ 29 w 91"/>
                <a:gd name="T107" fmla="*/ 23 h 256"/>
                <a:gd name="T108" fmla="*/ 40 w 91"/>
                <a:gd name="T109" fmla="*/ 12 h 256"/>
                <a:gd name="T110" fmla="*/ 52 w 91"/>
                <a:gd name="T111" fmla="*/ 4 h 256"/>
                <a:gd name="T112" fmla="*/ 66 w 91"/>
                <a:gd name="T113" fmla="*/ 0 h 256"/>
                <a:gd name="T114" fmla="*/ 67 w 91"/>
                <a:gd name="T11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" h="256">
                  <a:moveTo>
                    <a:pt x="67" y="0"/>
                  </a:moveTo>
                  <a:lnTo>
                    <a:pt x="68" y="1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1" y="8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45" y="15"/>
                  </a:lnTo>
                  <a:lnTo>
                    <a:pt x="40" y="21"/>
                  </a:lnTo>
                  <a:lnTo>
                    <a:pt x="34" y="27"/>
                  </a:lnTo>
                  <a:lnTo>
                    <a:pt x="27" y="38"/>
                  </a:lnTo>
                  <a:lnTo>
                    <a:pt x="21" y="51"/>
                  </a:lnTo>
                  <a:lnTo>
                    <a:pt x="13" y="76"/>
                  </a:lnTo>
                  <a:lnTo>
                    <a:pt x="8" y="101"/>
                  </a:lnTo>
                  <a:lnTo>
                    <a:pt x="7" y="120"/>
                  </a:lnTo>
                  <a:lnTo>
                    <a:pt x="7" y="139"/>
                  </a:lnTo>
                  <a:lnTo>
                    <a:pt x="11" y="157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38" y="210"/>
                  </a:lnTo>
                  <a:lnTo>
                    <a:pt x="49" y="223"/>
                  </a:lnTo>
                  <a:lnTo>
                    <a:pt x="62" y="234"/>
                  </a:lnTo>
                  <a:lnTo>
                    <a:pt x="73" y="242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9" y="250"/>
                  </a:lnTo>
                  <a:lnTo>
                    <a:pt x="91" y="251"/>
                  </a:lnTo>
                  <a:lnTo>
                    <a:pt x="91" y="252"/>
                  </a:lnTo>
                  <a:lnTo>
                    <a:pt x="91" y="254"/>
                  </a:lnTo>
                  <a:lnTo>
                    <a:pt x="91" y="255"/>
                  </a:lnTo>
                  <a:lnTo>
                    <a:pt x="89" y="256"/>
                  </a:lnTo>
                  <a:lnTo>
                    <a:pt x="88" y="256"/>
                  </a:lnTo>
                  <a:lnTo>
                    <a:pt x="82" y="254"/>
                  </a:lnTo>
                  <a:lnTo>
                    <a:pt x="75" y="251"/>
                  </a:lnTo>
                  <a:lnTo>
                    <a:pt x="55" y="238"/>
                  </a:lnTo>
                  <a:lnTo>
                    <a:pt x="38" y="221"/>
                  </a:lnTo>
                  <a:lnTo>
                    <a:pt x="23" y="201"/>
                  </a:lnTo>
                  <a:lnTo>
                    <a:pt x="12" y="179"/>
                  </a:lnTo>
                  <a:lnTo>
                    <a:pt x="3" y="157"/>
                  </a:lnTo>
                  <a:lnTo>
                    <a:pt x="0" y="134"/>
                  </a:lnTo>
                  <a:lnTo>
                    <a:pt x="0" y="111"/>
                  </a:lnTo>
                  <a:lnTo>
                    <a:pt x="3" y="87"/>
                  </a:lnTo>
                  <a:lnTo>
                    <a:pt x="9" y="65"/>
                  </a:lnTo>
                  <a:lnTo>
                    <a:pt x="14" y="51"/>
                  </a:lnTo>
                  <a:lnTo>
                    <a:pt x="21" y="36"/>
                  </a:lnTo>
                  <a:lnTo>
                    <a:pt x="29" y="23"/>
                  </a:lnTo>
                  <a:lnTo>
                    <a:pt x="40" y="12"/>
                  </a:lnTo>
                  <a:lnTo>
                    <a:pt x="52" y="4"/>
                  </a:lnTo>
                  <a:lnTo>
                    <a:pt x="66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75"/>
            <p:cNvSpPr>
              <a:spLocks noEditPoints="1"/>
            </p:cNvSpPr>
            <p:nvPr/>
          </p:nvSpPr>
          <p:spPr bwMode="auto">
            <a:xfrm>
              <a:off x="5824249" y="4131830"/>
              <a:ext cx="52388" cy="68263"/>
            </a:xfrm>
            <a:custGeom>
              <a:avLst/>
              <a:gdLst>
                <a:gd name="T0" fmla="*/ 21 w 33"/>
                <a:gd name="T1" fmla="*/ 11 h 43"/>
                <a:gd name="T2" fmla="*/ 16 w 33"/>
                <a:gd name="T3" fmla="*/ 14 h 43"/>
                <a:gd name="T4" fmla="*/ 13 w 33"/>
                <a:gd name="T5" fmla="*/ 16 h 43"/>
                <a:gd name="T6" fmla="*/ 12 w 33"/>
                <a:gd name="T7" fmla="*/ 18 h 43"/>
                <a:gd name="T8" fmla="*/ 12 w 33"/>
                <a:gd name="T9" fmla="*/ 21 h 43"/>
                <a:gd name="T10" fmla="*/ 12 w 33"/>
                <a:gd name="T11" fmla="*/ 23 h 43"/>
                <a:gd name="T12" fmla="*/ 12 w 33"/>
                <a:gd name="T13" fmla="*/ 25 h 43"/>
                <a:gd name="T14" fmla="*/ 14 w 33"/>
                <a:gd name="T15" fmla="*/ 21 h 43"/>
                <a:gd name="T16" fmla="*/ 17 w 33"/>
                <a:gd name="T17" fmla="*/ 15 h 43"/>
                <a:gd name="T18" fmla="*/ 21 w 33"/>
                <a:gd name="T19" fmla="*/ 11 h 43"/>
                <a:gd name="T20" fmla="*/ 14 w 33"/>
                <a:gd name="T21" fmla="*/ 7 h 43"/>
                <a:gd name="T22" fmla="*/ 13 w 33"/>
                <a:gd name="T23" fmla="*/ 9 h 43"/>
                <a:gd name="T24" fmla="*/ 11 w 33"/>
                <a:gd name="T25" fmla="*/ 11 h 43"/>
                <a:gd name="T26" fmla="*/ 11 w 33"/>
                <a:gd name="T27" fmla="*/ 11 h 43"/>
                <a:gd name="T28" fmla="*/ 14 w 33"/>
                <a:gd name="T29" fmla="*/ 7 h 43"/>
                <a:gd name="T30" fmla="*/ 20 w 33"/>
                <a:gd name="T31" fmla="*/ 0 h 43"/>
                <a:gd name="T32" fmla="*/ 25 w 33"/>
                <a:gd name="T33" fmla="*/ 1 h 43"/>
                <a:gd name="T34" fmla="*/ 31 w 33"/>
                <a:gd name="T35" fmla="*/ 2 h 43"/>
                <a:gd name="T36" fmla="*/ 32 w 33"/>
                <a:gd name="T37" fmla="*/ 3 h 43"/>
                <a:gd name="T38" fmla="*/ 33 w 33"/>
                <a:gd name="T39" fmla="*/ 4 h 43"/>
                <a:gd name="T40" fmla="*/ 33 w 33"/>
                <a:gd name="T41" fmla="*/ 6 h 43"/>
                <a:gd name="T42" fmla="*/ 32 w 33"/>
                <a:gd name="T43" fmla="*/ 7 h 43"/>
                <a:gd name="T44" fmla="*/ 31 w 33"/>
                <a:gd name="T45" fmla="*/ 9 h 43"/>
                <a:gd name="T46" fmla="*/ 26 w 33"/>
                <a:gd name="T47" fmla="*/ 10 h 43"/>
                <a:gd name="T48" fmla="*/ 27 w 33"/>
                <a:gd name="T49" fmla="*/ 11 h 43"/>
                <a:gd name="T50" fmla="*/ 27 w 33"/>
                <a:gd name="T51" fmla="*/ 13 h 43"/>
                <a:gd name="T52" fmla="*/ 26 w 33"/>
                <a:gd name="T53" fmla="*/ 15 h 43"/>
                <a:gd name="T54" fmla="*/ 23 w 33"/>
                <a:gd name="T55" fmla="*/ 20 h 43"/>
                <a:gd name="T56" fmla="*/ 21 w 33"/>
                <a:gd name="T57" fmla="*/ 23 h 43"/>
                <a:gd name="T58" fmla="*/ 18 w 33"/>
                <a:gd name="T59" fmla="*/ 26 h 43"/>
                <a:gd name="T60" fmla="*/ 17 w 33"/>
                <a:gd name="T61" fmla="*/ 31 h 43"/>
                <a:gd name="T62" fmla="*/ 17 w 33"/>
                <a:gd name="T63" fmla="*/ 34 h 43"/>
                <a:gd name="T64" fmla="*/ 17 w 33"/>
                <a:gd name="T65" fmla="*/ 34 h 43"/>
                <a:gd name="T66" fmla="*/ 17 w 33"/>
                <a:gd name="T67" fmla="*/ 36 h 43"/>
                <a:gd name="T68" fmla="*/ 16 w 33"/>
                <a:gd name="T69" fmla="*/ 37 h 43"/>
                <a:gd name="T70" fmla="*/ 15 w 33"/>
                <a:gd name="T71" fmla="*/ 38 h 43"/>
                <a:gd name="T72" fmla="*/ 13 w 33"/>
                <a:gd name="T73" fmla="*/ 38 h 43"/>
                <a:gd name="T74" fmla="*/ 12 w 33"/>
                <a:gd name="T75" fmla="*/ 37 h 43"/>
                <a:gd name="T76" fmla="*/ 9 w 33"/>
                <a:gd name="T77" fmla="*/ 33 h 43"/>
                <a:gd name="T78" fmla="*/ 6 w 33"/>
                <a:gd name="T79" fmla="*/ 27 h 43"/>
                <a:gd name="T80" fmla="*/ 6 w 33"/>
                <a:gd name="T81" fmla="*/ 35 h 43"/>
                <a:gd name="T82" fmla="*/ 7 w 33"/>
                <a:gd name="T83" fmla="*/ 38 h 43"/>
                <a:gd name="T84" fmla="*/ 7 w 33"/>
                <a:gd name="T85" fmla="*/ 40 h 43"/>
                <a:gd name="T86" fmla="*/ 6 w 33"/>
                <a:gd name="T87" fmla="*/ 43 h 43"/>
                <a:gd name="T88" fmla="*/ 5 w 33"/>
                <a:gd name="T89" fmla="*/ 43 h 43"/>
                <a:gd name="T90" fmla="*/ 3 w 33"/>
                <a:gd name="T91" fmla="*/ 43 h 43"/>
                <a:gd name="T92" fmla="*/ 2 w 33"/>
                <a:gd name="T93" fmla="*/ 43 h 43"/>
                <a:gd name="T94" fmla="*/ 1 w 33"/>
                <a:gd name="T95" fmla="*/ 40 h 43"/>
                <a:gd name="T96" fmla="*/ 0 w 33"/>
                <a:gd name="T97" fmla="*/ 32 h 43"/>
                <a:gd name="T98" fmla="*/ 0 w 33"/>
                <a:gd name="T99" fmla="*/ 22 h 43"/>
                <a:gd name="T100" fmla="*/ 2 w 33"/>
                <a:gd name="T101" fmla="*/ 14 h 43"/>
                <a:gd name="T102" fmla="*/ 6 w 33"/>
                <a:gd name="T103" fmla="*/ 6 h 43"/>
                <a:gd name="T104" fmla="*/ 12 w 33"/>
                <a:gd name="T105" fmla="*/ 2 h 43"/>
                <a:gd name="T106" fmla="*/ 20 w 33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43">
                  <a:moveTo>
                    <a:pt x="21" y="11"/>
                  </a:moveTo>
                  <a:lnTo>
                    <a:pt x="16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7" y="15"/>
                  </a:lnTo>
                  <a:lnTo>
                    <a:pt x="21" y="11"/>
                  </a:lnTo>
                  <a:close/>
                  <a:moveTo>
                    <a:pt x="14" y="7"/>
                  </a:moveTo>
                  <a:lnTo>
                    <a:pt x="13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7"/>
                  </a:lnTo>
                  <a:close/>
                  <a:moveTo>
                    <a:pt x="20" y="0"/>
                  </a:moveTo>
                  <a:lnTo>
                    <a:pt x="25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1" y="9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6" y="15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9" y="33"/>
                  </a:lnTo>
                  <a:lnTo>
                    <a:pt x="6" y="27"/>
                  </a:lnTo>
                  <a:lnTo>
                    <a:pt x="6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76"/>
            <p:cNvSpPr>
              <a:spLocks noEditPoints="1"/>
            </p:cNvSpPr>
            <p:nvPr/>
          </p:nvSpPr>
          <p:spPr bwMode="auto">
            <a:xfrm>
              <a:off x="5675024" y="3973080"/>
              <a:ext cx="373063" cy="387350"/>
            </a:xfrm>
            <a:custGeom>
              <a:avLst/>
              <a:gdLst>
                <a:gd name="T0" fmla="*/ 152 w 235"/>
                <a:gd name="T1" fmla="*/ 228 h 244"/>
                <a:gd name="T2" fmla="*/ 153 w 235"/>
                <a:gd name="T3" fmla="*/ 228 h 244"/>
                <a:gd name="T4" fmla="*/ 210 w 235"/>
                <a:gd name="T5" fmla="*/ 183 h 244"/>
                <a:gd name="T6" fmla="*/ 210 w 235"/>
                <a:gd name="T7" fmla="*/ 183 h 244"/>
                <a:gd name="T8" fmla="*/ 210 w 235"/>
                <a:gd name="T9" fmla="*/ 183 h 244"/>
                <a:gd name="T10" fmla="*/ 210 w 235"/>
                <a:gd name="T11" fmla="*/ 183 h 244"/>
                <a:gd name="T12" fmla="*/ 65 w 235"/>
                <a:gd name="T13" fmla="*/ 0 h 244"/>
                <a:gd name="T14" fmla="*/ 67 w 235"/>
                <a:gd name="T15" fmla="*/ 2 h 244"/>
                <a:gd name="T16" fmla="*/ 66 w 235"/>
                <a:gd name="T17" fmla="*/ 5 h 244"/>
                <a:gd name="T18" fmla="*/ 40 w 235"/>
                <a:gd name="T19" fmla="*/ 33 h 244"/>
                <a:gd name="T20" fmla="*/ 18 w 235"/>
                <a:gd name="T21" fmla="*/ 70 h 244"/>
                <a:gd name="T22" fmla="*/ 8 w 235"/>
                <a:gd name="T23" fmla="*/ 105 h 244"/>
                <a:gd name="T24" fmla="*/ 8 w 235"/>
                <a:gd name="T25" fmla="*/ 137 h 244"/>
                <a:gd name="T26" fmla="*/ 16 w 235"/>
                <a:gd name="T27" fmla="*/ 167 h 244"/>
                <a:gd name="T28" fmla="*/ 16 w 235"/>
                <a:gd name="T29" fmla="*/ 167 h 244"/>
                <a:gd name="T30" fmla="*/ 32 w 235"/>
                <a:gd name="T31" fmla="*/ 194 h 244"/>
                <a:gd name="T32" fmla="*/ 55 w 235"/>
                <a:gd name="T33" fmla="*/ 217 h 244"/>
                <a:gd name="T34" fmla="*/ 76 w 235"/>
                <a:gd name="T35" fmla="*/ 231 h 244"/>
                <a:gd name="T36" fmla="*/ 125 w 235"/>
                <a:gd name="T37" fmla="*/ 237 h 244"/>
                <a:gd name="T38" fmla="*/ 152 w 235"/>
                <a:gd name="T39" fmla="*/ 230 h 244"/>
                <a:gd name="T40" fmla="*/ 152 w 235"/>
                <a:gd name="T41" fmla="*/ 228 h 244"/>
                <a:gd name="T42" fmla="*/ 153 w 235"/>
                <a:gd name="T43" fmla="*/ 228 h 244"/>
                <a:gd name="T44" fmla="*/ 169 w 235"/>
                <a:gd name="T45" fmla="*/ 221 h 244"/>
                <a:gd name="T46" fmla="*/ 197 w 235"/>
                <a:gd name="T47" fmla="*/ 199 h 244"/>
                <a:gd name="T48" fmla="*/ 210 w 235"/>
                <a:gd name="T49" fmla="*/ 183 h 244"/>
                <a:gd name="T50" fmla="*/ 210 w 235"/>
                <a:gd name="T51" fmla="*/ 183 h 244"/>
                <a:gd name="T52" fmla="*/ 229 w 235"/>
                <a:gd name="T53" fmla="*/ 153 h 244"/>
                <a:gd name="T54" fmla="*/ 231 w 235"/>
                <a:gd name="T55" fmla="*/ 151 h 244"/>
                <a:gd name="T56" fmla="*/ 235 w 235"/>
                <a:gd name="T57" fmla="*/ 153 h 244"/>
                <a:gd name="T58" fmla="*/ 235 w 235"/>
                <a:gd name="T59" fmla="*/ 156 h 244"/>
                <a:gd name="T60" fmla="*/ 215 w 235"/>
                <a:gd name="T61" fmla="*/ 189 h 244"/>
                <a:gd name="T62" fmla="*/ 173 w 235"/>
                <a:gd name="T63" fmla="*/ 226 h 244"/>
                <a:gd name="T64" fmla="*/ 125 w 235"/>
                <a:gd name="T65" fmla="*/ 244 h 244"/>
                <a:gd name="T66" fmla="*/ 82 w 235"/>
                <a:gd name="T67" fmla="*/ 239 h 244"/>
                <a:gd name="T68" fmla="*/ 43 w 235"/>
                <a:gd name="T69" fmla="*/ 216 h 244"/>
                <a:gd name="T70" fmla="*/ 13 w 235"/>
                <a:gd name="T71" fmla="*/ 178 h 244"/>
                <a:gd name="T72" fmla="*/ 0 w 235"/>
                <a:gd name="T73" fmla="*/ 131 h 244"/>
                <a:gd name="T74" fmla="*/ 8 w 235"/>
                <a:gd name="T75" fmla="*/ 76 h 244"/>
                <a:gd name="T76" fmla="*/ 40 w 235"/>
                <a:gd name="T77" fmla="*/ 23 h 244"/>
                <a:gd name="T78" fmla="*/ 62 w 235"/>
                <a:gd name="T7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4">
                  <a:moveTo>
                    <a:pt x="153" y="228"/>
                  </a:moveTo>
                  <a:lnTo>
                    <a:pt x="152" y="228"/>
                  </a:lnTo>
                  <a:lnTo>
                    <a:pt x="152" y="230"/>
                  </a:lnTo>
                  <a:lnTo>
                    <a:pt x="153" y="228"/>
                  </a:lnTo>
                  <a:close/>
                  <a:moveTo>
                    <a:pt x="210" y="183"/>
                  </a:moveTo>
                  <a:lnTo>
                    <a:pt x="210" y="183"/>
                  </a:lnTo>
                  <a:lnTo>
                    <a:pt x="210" y="183"/>
                  </a:lnTo>
                  <a:lnTo>
                    <a:pt x="210" y="183"/>
                  </a:lnTo>
                  <a:close/>
                  <a:moveTo>
                    <a:pt x="210" y="183"/>
                  </a:moveTo>
                  <a:lnTo>
                    <a:pt x="210" y="183"/>
                  </a:lnTo>
                  <a:lnTo>
                    <a:pt x="210" y="183"/>
                  </a:lnTo>
                  <a:lnTo>
                    <a:pt x="210" y="183"/>
                  </a:lnTo>
                  <a:close/>
                  <a:moveTo>
                    <a:pt x="64" y="0"/>
                  </a:moveTo>
                  <a:lnTo>
                    <a:pt x="65" y="0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6" y="5"/>
                  </a:lnTo>
                  <a:lnTo>
                    <a:pt x="52" y="18"/>
                  </a:lnTo>
                  <a:lnTo>
                    <a:pt x="40" y="33"/>
                  </a:lnTo>
                  <a:lnTo>
                    <a:pt x="28" y="51"/>
                  </a:lnTo>
                  <a:lnTo>
                    <a:pt x="18" y="70"/>
                  </a:lnTo>
                  <a:lnTo>
                    <a:pt x="11" y="88"/>
                  </a:lnTo>
                  <a:lnTo>
                    <a:pt x="8" y="105"/>
                  </a:lnTo>
                  <a:lnTo>
                    <a:pt x="7" y="121"/>
                  </a:lnTo>
                  <a:lnTo>
                    <a:pt x="8" y="137"/>
                  </a:lnTo>
                  <a:lnTo>
                    <a:pt x="11" y="151"/>
                  </a:lnTo>
                  <a:lnTo>
                    <a:pt x="16" y="167"/>
                  </a:lnTo>
                  <a:lnTo>
                    <a:pt x="16" y="166"/>
                  </a:lnTo>
                  <a:lnTo>
                    <a:pt x="16" y="167"/>
                  </a:lnTo>
                  <a:lnTo>
                    <a:pt x="23" y="181"/>
                  </a:lnTo>
                  <a:lnTo>
                    <a:pt x="32" y="194"/>
                  </a:lnTo>
                  <a:lnTo>
                    <a:pt x="43" y="206"/>
                  </a:lnTo>
                  <a:lnTo>
                    <a:pt x="55" y="217"/>
                  </a:lnTo>
                  <a:lnTo>
                    <a:pt x="65" y="225"/>
                  </a:lnTo>
                  <a:lnTo>
                    <a:pt x="76" y="231"/>
                  </a:lnTo>
                  <a:lnTo>
                    <a:pt x="99" y="237"/>
                  </a:lnTo>
                  <a:lnTo>
                    <a:pt x="125" y="237"/>
                  </a:lnTo>
                  <a:lnTo>
                    <a:pt x="139" y="234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2" y="228"/>
                  </a:lnTo>
                  <a:lnTo>
                    <a:pt x="153" y="228"/>
                  </a:lnTo>
                  <a:lnTo>
                    <a:pt x="153" y="228"/>
                  </a:lnTo>
                  <a:lnTo>
                    <a:pt x="153" y="228"/>
                  </a:lnTo>
                  <a:lnTo>
                    <a:pt x="169" y="221"/>
                  </a:lnTo>
                  <a:lnTo>
                    <a:pt x="183" y="211"/>
                  </a:lnTo>
                  <a:lnTo>
                    <a:pt x="197" y="199"/>
                  </a:lnTo>
                  <a:lnTo>
                    <a:pt x="210" y="183"/>
                  </a:lnTo>
                  <a:lnTo>
                    <a:pt x="210" y="183"/>
                  </a:lnTo>
                  <a:lnTo>
                    <a:pt x="210" y="183"/>
                  </a:lnTo>
                  <a:lnTo>
                    <a:pt x="210" y="183"/>
                  </a:lnTo>
                  <a:lnTo>
                    <a:pt x="220" y="169"/>
                  </a:lnTo>
                  <a:lnTo>
                    <a:pt x="229" y="153"/>
                  </a:lnTo>
                  <a:lnTo>
                    <a:pt x="230" y="151"/>
                  </a:lnTo>
                  <a:lnTo>
                    <a:pt x="231" y="151"/>
                  </a:lnTo>
                  <a:lnTo>
                    <a:pt x="233" y="151"/>
                  </a:lnTo>
                  <a:lnTo>
                    <a:pt x="235" y="153"/>
                  </a:lnTo>
                  <a:lnTo>
                    <a:pt x="235" y="155"/>
                  </a:lnTo>
                  <a:lnTo>
                    <a:pt x="235" y="156"/>
                  </a:lnTo>
                  <a:lnTo>
                    <a:pt x="230" y="165"/>
                  </a:lnTo>
                  <a:lnTo>
                    <a:pt x="215" y="189"/>
                  </a:lnTo>
                  <a:lnTo>
                    <a:pt x="195" y="210"/>
                  </a:lnTo>
                  <a:lnTo>
                    <a:pt x="173" y="226"/>
                  </a:lnTo>
                  <a:lnTo>
                    <a:pt x="147" y="238"/>
                  </a:lnTo>
                  <a:lnTo>
                    <a:pt x="125" y="244"/>
                  </a:lnTo>
                  <a:lnTo>
                    <a:pt x="103" y="244"/>
                  </a:lnTo>
                  <a:lnTo>
                    <a:pt x="82" y="239"/>
                  </a:lnTo>
                  <a:lnTo>
                    <a:pt x="62" y="231"/>
                  </a:lnTo>
                  <a:lnTo>
                    <a:pt x="43" y="216"/>
                  </a:lnTo>
                  <a:lnTo>
                    <a:pt x="27" y="199"/>
                  </a:lnTo>
                  <a:lnTo>
                    <a:pt x="13" y="178"/>
                  </a:lnTo>
                  <a:lnTo>
                    <a:pt x="5" y="155"/>
                  </a:lnTo>
                  <a:lnTo>
                    <a:pt x="0" y="131"/>
                  </a:lnTo>
                  <a:lnTo>
                    <a:pt x="1" y="105"/>
                  </a:lnTo>
                  <a:lnTo>
                    <a:pt x="8" y="76"/>
                  </a:lnTo>
                  <a:lnTo>
                    <a:pt x="21" y="48"/>
                  </a:lnTo>
                  <a:lnTo>
                    <a:pt x="40" y="23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77"/>
            <p:cNvSpPr>
              <a:spLocks/>
            </p:cNvSpPr>
            <p:nvPr/>
          </p:nvSpPr>
          <p:spPr bwMode="auto">
            <a:xfrm>
              <a:off x="5741699" y="3979430"/>
              <a:ext cx="115888" cy="161925"/>
            </a:xfrm>
            <a:custGeom>
              <a:avLst/>
              <a:gdLst>
                <a:gd name="T0" fmla="*/ 3 w 73"/>
                <a:gd name="T1" fmla="*/ 0 h 102"/>
                <a:gd name="T2" fmla="*/ 6 w 73"/>
                <a:gd name="T3" fmla="*/ 0 h 102"/>
                <a:gd name="T4" fmla="*/ 15 w 73"/>
                <a:gd name="T5" fmla="*/ 7 h 102"/>
                <a:gd name="T6" fmla="*/ 25 w 73"/>
                <a:gd name="T7" fmla="*/ 15 h 102"/>
                <a:gd name="T8" fmla="*/ 37 w 73"/>
                <a:gd name="T9" fmla="*/ 29 h 102"/>
                <a:gd name="T10" fmla="*/ 51 w 73"/>
                <a:gd name="T11" fmla="*/ 45 h 102"/>
                <a:gd name="T12" fmla="*/ 62 w 73"/>
                <a:gd name="T13" fmla="*/ 62 h 102"/>
                <a:gd name="T14" fmla="*/ 70 w 73"/>
                <a:gd name="T15" fmla="*/ 80 h 102"/>
                <a:gd name="T16" fmla="*/ 73 w 73"/>
                <a:gd name="T17" fmla="*/ 99 h 102"/>
                <a:gd name="T18" fmla="*/ 72 w 73"/>
                <a:gd name="T19" fmla="*/ 100 h 102"/>
                <a:gd name="T20" fmla="*/ 70 w 73"/>
                <a:gd name="T21" fmla="*/ 101 h 102"/>
                <a:gd name="T22" fmla="*/ 69 w 73"/>
                <a:gd name="T23" fmla="*/ 102 h 102"/>
                <a:gd name="T24" fmla="*/ 67 w 73"/>
                <a:gd name="T25" fmla="*/ 101 h 102"/>
                <a:gd name="T26" fmla="*/ 66 w 73"/>
                <a:gd name="T27" fmla="*/ 100 h 102"/>
                <a:gd name="T28" fmla="*/ 66 w 73"/>
                <a:gd name="T29" fmla="*/ 99 h 102"/>
                <a:gd name="T30" fmla="*/ 65 w 73"/>
                <a:gd name="T31" fmla="*/ 94 h 102"/>
                <a:gd name="T32" fmla="*/ 64 w 73"/>
                <a:gd name="T33" fmla="*/ 86 h 102"/>
                <a:gd name="T34" fmla="*/ 61 w 73"/>
                <a:gd name="T35" fmla="*/ 78 h 102"/>
                <a:gd name="T36" fmla="*/ 51 w 73"/>
                <a:gd name="T37" fmla="*/ 58 h 102"/>
                <a:gd name="T38" fmla="*/ 37 w 73"/>
                <a:gd name="T39" fmla="*/ 40 h 102"/>
                <a:gd name="T40" fmla="*/ 25 w 73"/>
                <a:gd name="T41" fmla="*/ 25 h 102"/>
                <a:gd name="T42" fmla="*/ 11 w 73"/>
                <a:gd name="T43" fmla="*/ 12 h 102"/>
                <a:gd name="T44" fmla="*/ 11 w 73"/>
                <a:gd name="T45" fmla="*/ 12 h 102"/>
                <a:gd name="T46" fmla="*/ 11 w 73"/>
                <a:gd name="T47" fmla="*/ 12 h 102"/>
                <a:gd name="T48" fmla="*/ 11 w 73"/>
                <a:gd name="T49" fmla="*/ 12 h 102"/>
                <a:gd name="T50" fmla="*/ 11 w 73"/>
                <a:gd name="T51" fmla="*/ 12 h 102"/>
                <a:gd name="T52" fmla="*/ 11 w 73"/>
                <a:gd name="T53" fmla="*/ 12 h 102"/>
                <a:gd name="T54" fmla="*/ 7 w 73"/>
                <a:gd name="T55" fmla="*/ 9 h 102"/>
                <a:gd name="T56" fmla="*/ 2 w 73"/>
                <a:gd name="T57" fmla="*/ 7 h 102"/>
                <a:gd name="T58" fmla="*/ 0 w 73"/>
                <a:gd name="T59" fmla="*/ 4 h 102"/>
                <a:gd name="T60" fmla="*/ 0 w 73"/>
                <a:gd name="T61" fmla="*/ 3 h 102"/>
                <a:gd name="T62" fmla="*/ 1 w 73"/>
                <a:gd name="T63" fmla="*/ 2 h 102"/>
                <a:gd name="T64" fmla="*/ 2 w 73"/>
                <a:gd name="T65" fmla="*/ 0 h 102"/>
                <a:gd name="T66" fmla="*/ 3 w 73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02">
                  <a:moveTo>
                    <a:pt x="3" y="0"/>
                  </a:moveTo>
                  <a:lnTo>
                    <a:pt x="6" y="0"/>
                  </a:lnTo>
                  <a:lnTo>
                    <a:pt x="15" y="7"/>
                  </a:lnTo>
                  <a:lnTo>
                    <a:pt x="25" y="15"/>
                  </a:lnTo>
                  <a:lnTo>
                    <a:pt x="37" y="29"/>
                  </a:lnTo>
                  <a:lnTo>
                    <a:pt x="51" y="45"/>
                  </a:lnTo>
                  <a:lnTo>
                    <a:pt x="62" y="62"/>
                  </a:lnTo>
                  <a:lnTo>
                    <a:pt x="70" y="80"/>
                  </a:lnTo>
                  <a:lnTo>
                    <a:pt x="73" y="99"/>
                  </a:lnTo>
                  <a:lnTo>
                    <a:pt x="72" y="100"/>
                  </a:lnTo>
                  <a:lnTo>
                    <a:pt x="70" y="101"/>
                  </a:lnTo>
                  <a:lnTo>
                    <a:pt x="69" y="102"/>
                  </a:lnTo>
                  <a:lnTo>
                    <a:pt x="67" y="101"/>
                  </a:lnTo>
                  <a:lnTo>
                    <a:pt x="66" y="100"/>
                  </a:lnTo>
                  <a:lnTo>
                    <a:pt x="66" y="99"/>
                  </a:lnTo>
                  <a:lnTo>
                    <a:pt x="65" y="94"/>
                  </a:lnTo>
                  <a:lnTo>
                    <a:pt x="64" y="86"/>
                  </a:lnTo>
                  <a:lnTo>
                    <a:pt x="61" y="78"/>
                  </a:lnTo>
                  <a:lnTo>
                    <a:pt x="51" y="58"/>
                  </a:lnTo>
                  <a:lnTo>
                    <a:pt x="37" y="40"/>
                  </a:lnTo>
                  <a:lnTo>
                    <a:pt x="25" y="2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78"/>
            <p:cNvSpPr>
              <a:spLocks/>
            </p:cNvSpPr>
            <p:nvPr/>
          </p:nvSpPr>
          <p:spPr bwMode="auto">
            <a:xfrm>
              <a:off x="5862349" y="3977842"/>
              <a:ext cx="36513" cy="180975"/>
            </a:xfrm>
            <a:custGeom>
              <a:avLst/>
              <a:gdLst>
                <a:gd name="T0" fmla="*/ 12 w 23"/>
                <a:gd name="T1" fmla="*/ 0 h 114"/>
                <a:gd name="T2" fmla="*/ 13 w 23"/>
                <a:gd name="T3" fmla="*/ 1 h 114"/>
                <a:gd name="T4" fmla="*/ 14 w 23"/>
                <a:gd name="T5" fmla="*/ 1 h 114"/>
                <a:gd name="T6" fmla="*/ 15 w 23"/>
                <a:gd name="T7" fmla="*/ 3 h 114"/>
                <a:gd name="T8" fmla="*/ 15 w 23"/>
                <a:gd name="T9" fmla="*/ 3 h 114"/>
                <a:gd name="T10" fmla="*/ 19 w 23"/>
                <a:gd name="T11" fmla="*/ 21 h 114"/>
                <a:gd name="T12" fmla="*/ 22 w 23"/>
                <a:gd name="T13" fmla="*/ 41 h 114"/>
                <a:gd name="T14" fmla="*/ 23 w 23"/>
                <a:gd name="T15" fmla="*/ 60 h 114"/>
                <a:gd name="T16" fmla="*/ 21 w 23"/>
                <a:gd name="T17" fmla="*/ 79 h 114"/>
                <a:gd name="T18" fmla="*/ 15 w 23"/>
                <a:gd name="T19" fmla="*/ 98 h 114"/>
                <a:gd name="T20" fmla="*/ 5 w 23"/>
                <a:gd name="T21" fmla="*/ 113 h 114"/>
                <a:gd name="T22" fmla="*/ 3 w 23"/>
                <a:gd name="T23" fmla="*/ 114 h 114"/>
                <a:gd name="T24" fmla="*/ 2 w 23"/>
                <a:gd name="T25" fmla="*/ 114 h 114"/>
                <a:gd name="T26" fmla="*/ 1 w 23"/>
                <a:gd name="T27" fmla="*/ 113 h 114"/>
                <a:gd name="T28" fmla="*/ 0 w 23"/>
                <a:gd name="T29" fmla="*/ 112 h 114"/>
                <a:gd name="T30" fmla="*/ 0 w 23"/>
                <a:gd name="T31" fmla="*/ 110 h 114"/>
                <a:gd name="T32" fmla="*/ 0 w 23"/>
                <a:gd name="T33" fmla="*/ 109 h 114"/>
                <a:gd name="T34" fmla="*/ 3 w 23"/>
                <a:gd name="T35" fmla="*/ 106 h 114"/>
                <a:gd name="T36" fmla="*/ 7 w 23"/>
                <a:gd name="T37" fmla="*/ 100 h 114"/>
                <a:gd name="T38" fmla="*/ 10 w 23"/>
                <a:gd name="T39" fmla="*/ 93 h 114"/>
                <a:gd name="T40" fmla="*/ 14 w 23"/>
                <a:gd name="T41" fmla="*/ 74 h 114"/>
                <a:gd name="T42" fmla="*/ 15 w 23"/>
                <a:gd name="T43" fmla="*/ 53 h 114"/>
                <a:gd name="T44" fmla="*/ 14 w 23"/>
                <a:gd name="T45" fmla="*/ 32 h 114"/>
                <a:gd name="T46" fmla="*/ 9 w 23"/>
                <a:gd name="T47" fmla="*/ 4 h 114"/>
                <a:gd name="T48" fmla="*/ 9 w 23"/>
                <a:gd name="T49" fmla="*/ 3 h 114"/>
                <a:gd name="T50" fmla="*/ 10 w 23"/>
                <a:gd name="T51" fmla="*/ 1 h 114"/>
                <a:gd name="T52" fmla="*/ 11 w 23"/>
                <a:gd name="T53" fmla="*/ 1 h 114"/>
                <a:gd name="T54" fmla="*/ 12 w 23"/>
                <a:gd name="T5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14">
                  <a:moveTo>
                    <a:pt x="12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21"/>
                  </a:lnTo>
                  <a:lnTo>
                    <a:pt x="22" y="41"/>
                  </a:lnTo>
                  <a:lnTo>
                    <a:pt x="23" y="60"/>
                  </a:lnTo>
                  <a:lnTo>
                    <a:pt x="21" y="79"/>
                  </a:lnTo>
                  <a:lnTo>
                    <a:pt x="15" y="98"/>
                  </a:lnTo>
                  <a:lnTo>
                    <a:pt x="5" y="113"/>
                  </a:lnTo>
                  <a:lnTo>
                    <a:pt x="3" y="114"/>
                  </a:lnTo>
                  <a:lnTo>
                    <a:pt x="2" y="114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6"/>
                  </a:lnTo>
                  <a:lnTo>
                    <a:pt x="7" y="100"/>
                  </a:lnTo>
                  <a:lnTo>
                    <a:pt x="10" y="93"/>
                  </a:lnTo>
                  <a:lnTo>
                    <a:pt x="14" y="74"/>
                  </a:lnTo>
                  <a:lnTo>
                    <a:pt x="15" y="53"/>
                  </a:lnTo>
                  <a:lnTo>
                    <a:pt x="14" y="32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79"/>
            <p:cNvSpPr>
              <a:spLocks/>
            </p:cNvSpPr>
            <p:nvPr/>
          </p:nvSpPr>
          <p:spPr bwMode="auto">
            <a:xfrm>
              <a:off x="5863937" y="4042930"/>
              <a:ext cx="131763" cy="125413"/>
            </a:xfrm>
            <a:custGeom>
              <a:avLst/>
              <a:gdLst>
                <a:gd name="T0" fmla="*/ 79 w 83"/>
                <a:gd name="T1" fmla="*/ 0 h 79"/>
                <a:gd name="T2" fmla="*/ 80 w 83"/>
                <a:gd name="T3" fmla="*/ 0 h 79"/>
                <a:gd name="T4" fmla="*/ 83 w 83"/>
                <a:gd name="T5" fmla="*/ 1 h 79"/>
                <a:gd name="T6" fmla="*/ 83 w 83"/>
                <a:gd name="T7" fmla="*/ 3 h 79"/>
                <a:gd name="T8" fmla="*/ 81 w 83"/>
                <a:gd name="T9" fmla="*/ 11 h 79"/>
                <a:gd name="T10" fmla="*/ 77 w 83"/>
                <a:gd name="T11" fmla="*/ 28 h 79"/>
                <a:gd name="T12" fmla="*/ 67 w 83"/>
                <a:gd name="T13" fmla="*/ 44 h 79"/>
                <a:gd name="T14" fmla="*/ 55 w 83"/>
                <a:gd name="T15" fmla="*/ 57 h 79"/>
                <a:gd name="T16" fmla="*/ 40 w 83"/>
                <a:gd name="T17" fmla="*/ 67 h 79"/>
                <a:gd name="T18" fmla="*/ 22 w 83"/>
                <a:gd name="T19" fmla="*/ 73 h 79"/>
                <a:gd name="T20" fmla="*/ 4 w 83"/>
                <a:gd name="T21" fmla="*/ 79 h 79"/>
                <a:gd name="T22" fmla="*/ 2 w 83"/>
                <a:gd name="T23" fmla="*/ 79 h 79"/>
                <a:gd name="T24" fmla="*/ 1 w 83"/>
                <a:gd name="T25" fmla="*/ 78 h 79"/>
                <a:gd name="T26" fmla="*/ 0 w 83"/>
                <a:gd name="T27" fmla="*/ 77 h 79"/>
                <a:gd name="T28" fmla="*/ 0 w 83"/>
                <a:gd name="T29" fmla="*/ 74 h 79"/>
                <a:gd name="T30" fmla="*/ 1 w 83"/>
                <a:gd name="T31" fmla="*/ 73 h 79"/>
                <a:gd name="T32" fmla="*/ 3 w 83"/>
                <a:gd name="T33" fmla="*/ 72 h 79"/>
                <a:gd name="T34" fmla="*/ 30 w 83"/>
                <a:gd name="T35" fmla="*/ 65 h 79"/>
                <a:gd name="T36" fmla="*/ 41 w 83"/>
                <a:gd name="T37" fmla="*/ 59 h 79"/>
                <a:gd name="T38" fmla="*/ 51 w 83"/>
                <a:gd name="T39" fmla="*/ 52 h 79"/>
                <a:gd name="T40" fmla="*/ 57 w 83"/>
                <a:gd name="T41" fmla="*/ 46 h 79"/>
                <a:gd name="T42" fmla="*/ 63 w 83"/>
                <a:gd name="T43" fmla="*/ 40 h 79"/>
                <a:gd name="T44" fmla="*/ 67 w 83"/>
                <a:gd name="T45" fmla="*/ 34 h 79"/>
                <a:gd name="T46" fmla="*/ 70 w 83"/>
                <a:gd name="T47" fmla="*/ 27 h 79"/>
                <a:gd name="T48" fmla="*/ 74 w 83"/>
                <a:gd name="T49" fmla="*/ 18 h 79"/>
                <a:gd name="T50" fmla="*/ 75 w 83"/>
                <a:gd name="T51" fmla="*/ 10 h 79"/>
                <a:gd name="T52" fmla="*/ 76 w 83"/>
                <a:gd name="T53" fmla="*/ 3 h 79"/>
                <a:gd name="T54" fmla="*/ 76 w 83"/>
                <a:gd name="T55" fmla="*/ 1 h 79"/>
                <a:gd name="T56" fmla="*/ 77 w 83"/>
                <a:gd name="T57" fmla="*/ 0 h 79"/>
                <a:gd name="T58" fmla="*/ 79 w 83"/>
                <a:gd name="T5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79" y="0"/>
                  </a:moveTo>
                  <a:lnTo>
                    <a:pt x="80" y="0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1" y="11"/>
                  </a:lnTo>
                  <a:lnTo>
                    <a:pt x="77" y="28"/>
                  </a:lnTo>
                  <a:lnTo>
                    <a:pt x="67" y="44"/>
                  </a:lnTo>
                  <a:lnTo>
                    <a:pt x="55" y="57"/>
                  </a:lnTo>
                  <a:lnTo>
                    <a:pt x="40" y="67"/>
                  </a:lnTo>
                  <a:lnTo>
                    <a:pt x="22" y="73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1" y="73"/>
                  </a:lnTo>
                  <a:lnTo>
                    <a:pt x="3" y="72"/>
                  </a:lnTo>
                  <a:lnTo>
                    <a:pt x="30" y="65"/>
                  </a:lnTo>
                  <a:lnTo>
                    <a:pt x="41" y="59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67" y="34"/>
                  </a:lnTo>
                  <a:lnTo>
                    <a:pt x="70" y="27"/>
                  </a:lnTo>
                  <a:lnTo>
                    <a:pt x="74" y="18"/>
                  </a:lnTo>
                  <a:lnTo>
                    <a:pt x="75" y="10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80"/>
            <p:cNvSpPr>
              <a:spLocks/>
            </p:cNvSpPr>
            <p:nvPr/>
          </p:nvSpPr>
          <p:spPr bwMode="auto">
            <a:xfrm>
              <a:off x="5946487" y="4138180"/>
              <a:ext cx="98425" cy="50800"/>
            </a:xfrm>
            <a:custGeom>
              <a:avLst/>
              <a:gdLst>
                <a:gd name="T0" fmla="*/ 59 w 62"/>
                <a:gd name="T1" fmla="*/ 0 h 32"/>
                <a:gd name="T2" fmla="*/ 60 w 62"/>
                <a:gd name="T3" fmla="*/ 0 h 32"/>
                <a:gd name="T4" fmla="*/ 61 w 62"/>
                <a:gd name="T5" fmla="*/ 1 h 32"/>
                <a:gd name="T6" fmla="*/ 62 w 62"/>
                <a:gd name="T7" fmla="*/ 3 h 32"/>
                <a:gd name="T8" fmla="*/ 61 w 62"/>
                <a:gd name="T9" fmla="*/ 6 h 32"/>
                <a:gd name="T10" fmla="*/ 49 w 62"/>
                <a:gd name="T11" fmla="*/ 17 h 32"/>
                <a:gd name="T12" fmla="*/ 35 w 62"/>
                <a:gd name="T13" fmla="*/ 23 h 32"/>
                <a:gd name="T14" fmla="*/ 20 w 62"/>
                <a:gd name="T15" fmla="*/ 29 h 32"/>
                <a:gd name="T16" fmla="*/ 4 w 62"/>
                <a:gd name="T17" fmla="*/ 32 h 32"/>
                <a:gd name="T18" fmla="*/ 2 w 62"/>
                <a:gd name="T19" fmla="*/ 32 h 32"/>
                <a:gd name="T20" fmla="*/ 1 w 62"/>
                <a:gd name="T21" fmla="*/ 32 h 32"/>
                <a:gd name="T22" fmla="*/ 0 w 62"/>
                <a:gd name="T23" fmla="*/ 30 h 32"/>
                <a:gd name="T24" fmla="*/ 0 w 62"/>
                <a:gd name="T25" fmla="*/ 29 h 32"/>
                <a:gd name="T26" fmla="*/ 1 w 62"/>
                <a:gd name="T27" fmla="*/ 27 h 32"/>
                <a:gd name="T28" fmla="*/ 2 w 62"/>
                <a:gd name="T29" fmla="*/ 25 h 32"/>
                <a:gd name="T30" fmla="*/ 20 w 62"/>
                <a:gd name="T31" fmla="*/ 22 h 32"/>
                <a:gd name="T32" fmla="*/ 35 w 62"/>
                <a:gd name="T33" fmla="*/ 17 h 32"/>
                <a:gd name="T34" fmla="*/ 42 w 62"/>
                <a:gd name="T35" fmla="*/ 13 h 32"/>
                <a:gd name="T36" fmla="*/ 47 w 62"/>
                <a:gd name="T37" fmla="*/ 10 h 32"/>
                <a:gd name="T38" fmla="*/ 53 w 62"/>
                <a:gd name="T39" fmla="*/ 6 h 32"/>
                <a:gd name="T40" fmla="*/ 57 w 62"/>
                <a:gd name="T41" fmla="*/ 1 h 32"/>
                <a:gd name="T42" fmla="*/ 58 w 62"/>
                <a:gd name="T43" fmla="*/ 0 h 32"/>
                <a:gd name="T44" fmla="*/ 59 w 62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2">
                  <a:moveTo>
                    <a:pt x="59" y="0"/>
                  </a:moveTo>
                  <a:lnTo>
                    <a:pt x="60" y="0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49" y="17"/>
                  </a:lnTo>
                  <a:lnTo>
                    <a:pt x="35" y="23"/>
                  </a:lnTo>
                  <a:lnTo>
                    <a:pt x="20" y="2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20" y="22"/>
                  </a:lnTo>
                  <a:lnTo>
                    <a:pt x="35" y="17"/>
                  </a:lnTo>
                  <a:lnTo>
                    <a:pt x="42" y="13"/>
                  </a:lnTo>
                  <a:lnTo>
                    <a:pt x="47" y="10"/>
                  </a:lnTo>
                  <a:lnTo>
                    <a:pt x="53" y="6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81"/>
            <p:cNvSpPr>
              <a:spLocks/>
            </p:cNvSpPr>
            <p:nvPr/>
          </p:nvSpPr>
          <p:spPr bwMode="auto">
            <a:xfrm>
              <a:off x="5824249" y="4177867"/>
              <a:ext cx="131763" cy="146050"/>
            </a:xfrm>
            <a:custGeom>
              <a:avLst/>
              <a:gdLst>
                <a:gd name="T0" fmla="*/ 3 w 83"/>
                <a:gd name="T1" fmla="*/ 0 h 92"/>
                <a:gd name="T2" fmla="*/ 4 w 83"/>
                <a:gd name="T3" fmla="*/ 0 h 92"/>
                <a:gd name="T4" fmla="*/ 5 w 83"/>
                <a:gd name="T5" fmla="*/ 2 h 92"/>
                <a:gd name="T6" fmla="*/ 6 w 83"/>
                <a:gd name="T7" fmla="*/ 3 h 92"/>
                <a:gd name="T8" fmla="*/ 13 w 83"/>
                <a:gd name="T9" fmla="*/ 22 h 92"/>
                <a:gd name="T10" fmla="*/ 13 w 83"/>
                <a:gd name="T11" fmla="*/ 21 h 92"/>
                <a:gd name="T12" fmla="*/ 18 w 83"/>
                <a:gd name="T13" fmla="*/ 32 h 92"/>
                <a:gd name="T14" fmla="*/ 25 w 83"/>
                <a:gd name="T15" fmla="*/ 43 h 92"/>
                <a:gd name="T16" fmla="*/ 33 w 83"/>
                <a:gd name="T17" fmla="*/ 52 h 92"/>
                <a:gd name="T18" fmla="*/ 43 w 83"/>
                <a:gd name="T19" fmla="*/ 61 h 92"/>
                <a:gd name="T20" fmla="*/ 43 w 83"/>
                <a:gd name="T21" fmla="*/ 60 h 92"/>
                <a:gd name="T22" fmla="*/ 43 w 83"/>
                <a:gd name="T23" fmla="*/ 61 h 92"/>
                <a:gd name="T24" fmla="*/ 43 w 83"/>
                <a:gd name="T25" fmla="*/ 61 h 92"/>
                <a:gd name="T26" fmla="*/ 43 w 83"/>
                <a:gd name="T27" fmla="*/ 61 h 92"/>
                <a:gd name="T28" fmla="*/ 43 w 83"/>
                <a:gd name="T29" fmla="*/ 61 h 92"/>
                <a:gd name="T30" fmla="*/ 62 w 83"/>
                <a:gd name="T31" fmla="*/ 74 h 92"/>
                <a:gd name="T32" fmla="*/ 82 w 83"/>
                <a:gd name="T33" fmla="*/ 85 h 92"/>
                <a:gd name="T34" fmla="*/ 83 w 83"/>
                <a:gd name="T35" fmla="*/ 87 h 92"/>
                <a:gd name="T36" fmla="*/ 83 w 83"/>
                <a:gd name="T37" fmla="*/ 88 h 92"/>
                <a:gd name="T38" fmla="*/ 83 w 83"/>
                <a:gd name="T39" fmla="*/ 91 h 92"/>
                <a:gd name="T40" fmla="*/ 82 w 83"/>
                <a:gd name="T41" fmla="*/ 92 h 92"/>
                <a:gd name="T42" fmla="*/ 80 w 83"/>
                <a:gd name="T43" fmla="*/ 92 h 92"/>
                <a:gd name="T44" fmla="*/ 78 w 83"/>
                <a:gd name="T45" fmla="*/ 92 h 92"/>
                <a:gd name="T46" fmla="*/ 64 w 83"/>
                <a:gd name="T47" fmla="*/ 83 h 92"/>
                <a:gd name="T48" fmla="*/ 46 w 83"/>
                <a:gd name="T49" fmla="*/ 71 h 92"/>
                <a:gd name="T50" fmla="*/ 31 w 83"/>
                <a:gd name="T51" fmla="*/ 58 h 92"/>
                <a:gd name="T52" fmla="*/ 17 w 83"/>
                <a:gd name="T53" fmla="*/ 42 h 92"/>
                <a:gd name="T54" fmla="*/ 7 w 83"/>
                <a:gd name="T55" fmla="*/ 25 h 92"/>
                <a:gd name="T56" fmla="*/ 0 w 83"/>
                <a:gd name="T57" fmla="*/ 5 h 92"/>
                <a:gd name="T58" fmla="*/ 0 w 83"/>
                <a:gd name="T59" fmla="*/ 3 h 92"/>
                <a:gd name="T60" fmla="*/ 0 w 83"/>
                <a:gd name="T61" fmla="*/ 2 h 92"/>
                <a:gd name="T62" fmla="*/ 2 w 83"/>
                <a:gd name="T63" fmla="*/ 0 h 92"/>
                <a:gd name="T64" fmla="*/ 3 w 83"/>
                <a:gd name="T6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92">
                  <a:moveTo>
                    <a:pt x="3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8" y="32"/>
                  </a:lnTo>
                  <a:lnTo>
                    <a:pt x="25" y="43"/>
                  </a:lnTo>
                  <a:lnTo>
                    <a:pt x="33" y="52"/>
                  </a:lnTo>
                  <a:lnTo>
                    <a:pt x="43" y="61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62" y="74"/>
                  </a:lnTo>
                  <a:lnTo>
                    <a:pt x="82" y="85"/>
                  </a:lnTo>
                  <a:lnTo>
                    <a:pt x="83" y="87"/>
                  </a:lnTo>
                  <a:lnTo>
                    <a:pt x="83" y="88"/>
                  </a:lnTo>
                  <a:lnTo>
                    <a:pt x="83" y="91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78" y="92"/>
                  </a:lnTo>
                  <a:lnTo>
                    <a:pt x="64" y="83"/>
                  </a:lnTo>
                  <a:lnTo>
                    <a:pt x="46" y="71"/>
                  </a:lnTo>
                  <a:lnTo>
                    <a:pt x="31" y="58"/>
                  </a:lnTo>
                  <a:lnTo>
                    <a:pt x="17" y="42"/>
                  </a:lnTo>
                  <a:lnTo>
                    <a:pt x="7" y="2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82"/>
            <p:cNvSpPr>
              <a:spLocks/>
            </p:cNvSpPr>
            <p:nvPr/>
          </p:nvSpPr>
          <p:spPr bwMode="auto">
            <a:xfrm>
              <a:off x="5894099" y="4203267"/>
              <a:ext cx="136525" cy="57150"/>
            </a:xfrm>
            <a:custGeom>
              <a:avLst/>
              <a:gdLst>
                <a:gd name="T0" fmla="*/ 3 w 86"/>
                <a:gd name="T1" fmla="*/ 0 h 36"/>
                <a:gd name="T2" fmla="*/ 4 w 86"/>
                <a:gd name="T3" fmla="*/ 0 h 36"/>
                <a:gd name="T4" fmla="*/ 5 w 86"/>
                <a:gd name="T5" fmla="*/ 1 h 36"/>
                <a:gd name="T6" fmla="*/ 10 w 86"/>
                <a:gd name="T7" fmla="*/ 5 h 36"/>
                <a:gd name="T8" fmla="*/ 13 w 86"/>
                <a:gd name="T9" fmla="*/ 9 h 36"/>
                <a:gd name="T10" fmla="*/ 22 w 86"/>
                <a:gd name="T11" fmla="*/ 14 h 36"/>
                <a:gd name="T12" fmla="*/ 31 w 86"/>
                <a:gd name="T13" fmla="*/ 19 h 36"/>
                <a:gd name="T14" fmla="*/ 48 w 86"/>
                <a:gd name="T15" fmla="*/ 24 h 36"/>
                <a:gd name="T16" fmla="*/ 66 w 86"/>
                <a:gd name="T17" fmla="*/ 27 h 36"/>
                <a:gd name="T18" fmla="*/ 82 w 86"/>
                <a:gd name="T19" fmla="*/ 28 h 36"/>
                <a:gd name="T20" fmla="*/ 84 w 86"/>
                <a:gd name="T21" fmla="*/ 30 h 36"/>
                <a:gd name="T22" fmla="*/ 86 w 86"/>
                <a:gd name="T23" fmla="*/ 31 h 36"/>
                <a:gd name="T24" fmla="*/ 86 w 86"/>
                <a:gd name="T25" fmla="*/ 33 h 36"/>
                <a:gd name="T26" fmla="*/ 86 w 86"/>
                <a:gd name="T27" fmla="*/ 34 h 36"/>
                <a:gd name="T28" fmla="*/ 84 w 86"/>
                <a:gd name="T29" fmla="*/ 35 h 36"/>
                <a:gd name="T30" fmla="*/ 82 w 86"/>
                <a:gd name="T31" fmla="*/ 36 h 36"/>
                <a:gd name="T32" fmla="*/ 65 w 86"/>
                <a:gd name="T33" fmla="*/ 35 h 36"/>
                <a:gd name="T34" fmla="*/ 47 w 86"/>
                <a:gd name="T35" fmla="*/ 32 h 36"/>
                <a:gd name="T36" fmla="*/ 29 w 86"/>
                <a:gd name="T37" fmla="*/ 26 h 36"/>
                <a:gd name="T38" fmla="*/ 13 w 86"/>
                <a:gd name="T39" fmla="*/ 17 h 36"/>
                <a:gd name="T40" fmla="*/ 1 w 86"/>
                <a:gd name="T41" fmla="*/ 5 h 36"/>
                <a:gd name="T42" fmla="*/ 0 w 86"/>
                <a:gd name="T43" fmla="*/ 3 h 36"/>
                <a:gd name="T44" fmla="*/ 0 w 86"/>
                <a:gd name="T45" fmla="*/ 2 h 36"/>
                <a:gd name="T46" fmla="*/ 2 w 86"/>
                <a:gd name="T47" fmla="*/ 0 h 36"/>
                <a:gd name="T48" fmla="*/ 3 w 86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6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10" y="5"/>
                  </a:lnTo>
                  <a:lnTo>
                    <a:pt x="13" y="9"/>
                  </a:lnTo>
                  <a:lnTo>
                    <a:pt x="22" y="14"/>
                  </a:lnTo>
                  <a:lnTo>
                    <a:pt x="31" y="19"/>
                  </a:lnTo>
                  <a:lnTo>
                    <a:pt x="48" y="24"/>
                  </a:lnTo>
                  <a:lnTo>
                    <a:pt x="66" y="27"/>
                  </a:lnTo>
                  <a:lnTo>
                    <a:pt x="82" y="28"/>
                  </a:lnTo>
                  <a:lnTo>
                    <a:pt x="84" y="30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6" y="34"/>
                  </a:lnTo>
                  <a:lnTo>
                    <a:pt x="84" y="35"/>
                  </a:lnTo>
                  <a:lnTo>
                    <a:pt x="82" y="36"/>
                  </a:lnTo>
                  <a:lnTo>
                    <a:pt x="65" y="35"/>
                  </a:lnTo>
                  <a:lnTo>
                    <a:pt x="47" y="32"/>
                  </a:lnTo>
                  <a:lnTo>
                    <a:pt x="29" y="26"/>
                  </a:lnTo>
                  <a:lnTo>
                    <a:pt x="13" y="1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83"/>
            <p:cNvSpPr>
              <a:spLocks/>
            </p:cNvSpPr>
            <p:nvPr/>
          </p:nvSpPr>
          <p:spPr bwMode="auto">
            <a:xfrm>
              <a:off x="5730587" y="4130242"/>
              <a:ext cx="120650" cy="157163"/>
            </a:xfrm>
            <a:custGeom>
              <a:avLst/>
              <a:gdLst>
                <a:gd name="T0" fmla="*/ 73 w 76"/>
                <a:gd name="T1" fmla="*/ 0 h 99"/>
                <a:gd name="T2" fmla="*/ 73 w 76"/>
                <a:gd name="T3" fmla="*/ 0 h 99"/>
                <a:gd name="T4" fmla="*/ 75 w 76"/>
                <a:gd name="T5" fmla="*/ 0 h 99"/>
                <a:gd name="T6" fmla="*/ 76 w 76"/>
                <a:gd name="T7" fmla="*/ 2 h 99"/>
                <a:gd name="T8" fmla="*/ 76 w 76"/>
                <a:gd name="T9" fmla="*/ 3 h 99"/>
                <a:gd name="T10" fmla="*/ 76 w 76"/>
                <a:gd name="T11" fmla="*/ 5 h 99"/>
                <a:gd name="T12" fmla="*/ 75 w 76"/>
                <a:gd name="T13" fmla="*/ 6 h 99"/>
                <a:gd name="T14" fmla="*/ 73 w 76"/>
                <a:gd name="T15" fmla="*/ 6 h 99"/>
                <a:gd name="T16" fmla="*/ 65 w 76"/>
                <a:gd name="T17" fmla="*/ 7 h 99"/>
                <a:gd name="T18" fmla="*/ 59 w 76"/>
                <a:gd name="T19" fmla="*/ 8 h 99"/>
                <a:gd name="T20" fmla="*/ 53 w 76"/>
                <a:gd name="T21" fmla="*/ 11 h 99"/>
                <a:gd name="T22" fmla="*/ 48 w 76"/>
                <a:gd name="T23" fmla="*/ 13 h 99"/>
                <a:gd name="T24" fmla="*/ 43 w 76"/>
                <a:gd name="T25" fmla="*/ 16 h 99"/>
                <a:gd name="T26" fmla="*/ 38 w 76"/>
                <a:gd name="T27" fmla="*/ 21 h 99"/>
                <a:gd name="T28" fmla="*/ 33 w 76"/>
                <a:gd name="T29" fmla="*/ 26 h 99"/>
                <a:gd name="T30" fmla="*/ 27 w 76"/>
                <a:gd name="T31" fmla="*/ 36 h 99"/>
                <a:gd name="T32" fmla="*/ 22 w 76"/>
                <a:gd name="T33" fmla="*/ 46 h 99"/>
                <a:gd name="T34" fmla="*/ 14 w 76"/>
                <a:gd name="T35" fmla="*/ 71 h 99"/>
                <a:gd name="T36" fmla="*/ 7 w 76"/>
                <a:gd name="T37" fmla="*/ 96 h 99"/>
                <a:gd name="T38" fmla="*/ 6 w 76"/>
                <a:gd name="T39" fmla="*/ 99 h 99"/>
                <a:gd name="T40" fmla="*/ 5 w 76"/>
                <a:gd name="T41" fmla="*/ 99 h 99"/>
                <a:gd name="T42" fmla="*/ 4 w 76"/>
                <a:gd name="T43" fmla="*/ 99 h 99"/>
                <a:gd name="T44" fmla="*/ 2 w 76"/>
                <a:gd name="T45" fmla="*/ 99 h 99"/>
                <a:gd name="T46" fmla="*/ 0 w 76"/>
                <a:gd name="T47" fmla="*/ 96 h 99"/>
                <a:gd name="T48" fmla="*/ 0 w 76"/>
                <a:gd name="T49" fmla="*/ 95 h 99"/>
                <a:gd name="T50" fmla="*/ 9 w 76"/>
                <a:gd name="T51" fmla="*/ 63 h 99"/>
                <a:gd name="T52" fmla="*/ 15 w 76"/>
                <a:gd name="T53" fmla="*/ 47 h 99"/>
                <a:gd name="T54" fmla="*/ 21 w 76"/>
                <a:gd name="T55" fmla="*/ 33 h 99"/>
                <a:gd name="T56" fmla="*/ 30 w 76"/>
                <a:gd name="T57" fmla="*/ 19 h 99"/>
                <a:gd name="T58" fmla="*/ 42 w 76"/>
                <a:gd name="T59" fmla="*/ 10 h 99"/>
                <a:gd name="T60" fmla="*/ 57 w 76"/>
                <a:gd name="T61" fmla="*/ 2 h 99"/>
                <a:gd name="T62" fmla="*/ 73 w 76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99">
                  <a:moveTo>
                    <a:pt x="73" y="0"/>
                  </a:moveTo>
                  <a:lnTo>
                    <a:pt x="73" y="0"/>
                  </a:lnTo>
                  <a:lnTo>
                    <a:pt x="75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65" y="7"/>
                  </a:lnTo>
                  <a:lnTo>
                    <a:pt x="59" y="8"/>
                  </a:lnTo>
                  <a:lnTo>
                    <a:pt x="53" y="11"/>
                  </a:lnTo>
                  <a:lnTo>
                    <a:pt x="48" y="13"/>
                  </a:lnTo>
                  <a:lnTo>
                    <a:pt x="43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7" y="36"/>
                  </a:lnTo>
                  <a:lnTo>
                    <a:pt x="22" y="46"/>
                  </a:lnTo>
                  <a:lnTo>
                    <a:pt x="14" y="71"/>
                  </a:lnTo>
                  <a:lnTo>
                    <a:pt x="7" y="96"/>
                  </a:lnTo>
                  <a:lnTo>
                    <a:pt x="6" y="99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9" y="63"/>
                  </a:lnTo>
                  <a:lnTo>
                    <a:pt x="15" y="47"/>
                  </a:lnTo>
                  <a:lnTo>
                    <a:pt x="21" y="33"/>
                  </a:lnTo>
                  <a:lnTo>
                    <a:pt x="30" y="19"/>
                  </a:lnTo>
                  <a:lnTo>
                    <a:pt x="42" y="10"/>
                  </a:lnTo>
                  <a:lnTo>
                    <a:pt x="5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84"/>
            <p:cNvSpPr>
              <a:spLocks/>
            </p:cNvSpPr>
            <p:nvPr/>
          </p:nvSpPr>
          <p:spPr bwMode="auto">
            <a:xfrm>
              <a:off x="5805199" y="4141355"/>
              <a:ext cx="44450" cy="214313"/>
            </a:xfrm>
            <a:custGeom>
              <a:avLst/>
              <a:gdLst>
                <a:gd name="T0" fmla="*/ 25 w 28"/>
                <a:gd name="T1" fmla="*/ 0 h 135"/>
                <a:gd name="T2" fmla="*/ 27 w 28"/>
                <a:gd name="T3" fmla="*/ 1 h 135"/>
                <a:gd name="T4" fmla="*/ 28 w 28"/>
                <a:gd name="T5" fmla="*/ 3 h 135"/>
                <a:gd name="T6" fmla="*/ 28 w 28"/>
                <a:gd name="T7" fmla="*/ 4 h 135"/>
                <a:gd name="T8" fmla="*/ 28 w 28"/>
                <a:gd name="T9" fmla="*/ 6 h 135"/>
                <a:gd name="T10" fmla="*/ 14 w 28"/>
                <a:gd name="T11" fmla="*/ 32 h 135"/>
                <a:gd name="T12" fmla="*/ 10 w 28"/>
                <a:gd name="T13" fmla="*/ 47 h 135"/>
                <a:gd name="T14" fmla="*/ 6 w 28"/>
                <a:gd name="T15" fmla="*/ 61 h 135"/>
                <a:gd name="T16" fmla="*/ 6 w 28"/>
                <a:gd name="T17" fmla="*/ 86 h 135"/>
                <a:gd name="T18" fmla="*/ 10 w 28"/>
                <a:gd name="T19" fmla="*/ 104 h 135"/>
                <a:gd name="T20" fmla="*/ 16 w 28"/>
                <a:gd name="T21" fmla="*/ 122 h 135"/>
                <a:gd name="T22" fmla="*/ 19 w 28"/>
                <a:gd name="T23" fmla="*/ 129 h 135"/>
                <a:gd name="T24" fmla="*/ 19 w 28"/>
                <a:gd name="T25" fmla="*/ 131 h 135"/>
                <a:gd name="T26" fmla="*/ 19 w 28"/>
                <a:gd name="T27" fmla="*/ 132 h 135"/>
                <a:gd name="T28" fmla="*/ 18 w 28"/>
                <a:gd name="T29" fmla="*/ 135 h 135"/>
                <a:gd name="T30" fmla="*/ 16 w 28"/>
                <a:gd name="T31" fmla="*/ 135 h 135"/>
                <a:gd name="T32" fmla="*/ 15 w 28"/>
                <a:gd name="T33" fmla="*/ 135 h 135"/>
                <a:gd name="T34" fmla="*/ 14 w 28"/>
                <a:gd name="T35" fmla="*/ 132 h 135"/>
                <a:gd name="T36" fmla="*/ 14 w 28"/>
                <a:gd name="T37" fmla="*/ 132 h 135"/>
                <a:gd name="T38" fmla="*/ 4 w 28"/>
                <a:gd name="T39" fmla="*/ 105 h 135"/>
                <a:gd name="T40" fmla="*/ 0 w 28"/>
                <a:gd name="T41" fmla="*/ 78 h 135"/>
                <a:gd name="T42" fmla="*/ 2 w 28"/>
                <a:gd name="T43" fmla="*/ 53 h 135"/>
                <a:gd name="T44" fmla="*/ 10 w 28"/>
                <a:gd name="T45" fmla="*/ 28 h 135"/>
                <a:gd name="T46" fmla="*/ 23 w 28"/>
                <a:gd name="T47" fmla="*/ 3 h 135"/>
                <a:gd name="T48" fmla="*/ 24 w 28"/>
                <a:gd name="T49" fmla="*/ 1 h 135"/>
                <a:gd name="T50" fmla="*/ 25 w 28"/>
                <a:gd name="T5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35">
                  <a:moveTo>
                    <a:pt x="25" y="0"/>
                  </a:moveTo>
                  <a:lnTo>
                    <a:pt x="27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14" y="32"/>
                  </a:lnTo>
                  <a:lnTo>
                    <a:pt x="10" y="47"/>
                  </a:lnTo>
                  <a:lnTo>
                    <a:pt x="6" y="61"/>
                  </a:lnTo>
                  <a:lnTo>
                    <a:pt x="6" y="86"/>
                  </a:lnTo>
                  <a:lnTo>
                    <a:pt x="10" y="104"/>
                  </a:lnTo>
                  <a:lnTo>
                    <a:pt x="16" y="122"/>
                  </a:lnTo>
                  <a:lnTo>
                    <a:pt x="19" y="129"/>
                  </a:lnTo>
                  <a:lnTo>
                    <a:pt x="19" y="131"/>
                  </a:lnTo>
                  <a:lnTo>
                    <a:pt x="19" y="132"/>
                  </a:lnTo>
                  <a:lnTo>
                    <a:pt x="18" y="135"/>
                  </a:lnTo>
                  <a:lnTo>
                    <a:pt x="16" y="135"/>
                  </a:lnTo>
                  <a:lnTo>
                    <a:pt x="15" y="135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4" y="105"/>
                  </a:lnTo>
                  <a:lnTo>
                    <a:pt x="0" y="78"/>
                  </a:lnTo>
                  <a:lnTo>
                    <a:pt x="2" y="53"/>
                  </a:lnTo>
                  <a:lnTo>
                    <a:pt x="10" y="28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85"/>
            <p:cNvSpPr>
              <a:spLocks/>
            </p:cNvSpPr>
            <p:nvPr/>
          </p:nvSpPr>
          <p:spPr bwMode="auto">
            <a:xfrm>
              <a:off x="5673437" y="4084205"/>
              <a:ext cx="185738" cy="47625"/>
            </a:xfrm>
            <a:custGeom>
              <a:avLst/>
              <a:gdLst>
                <a:gd name="T0" fmla="*/ 57 w 117"/>
                <a:gd name="T1" fmla="*/ 0 h 30"/>
                <a:gd name="T2" fmla="*/ 74 w 117"/>
                <a:gd name="T3" fmla="*/ 1 h 30"/>
                <a:gd name="T4" fmla="*/ 89 w 117"/>
                <a:gd name="T5" fmla="*/ 6 h 30"/>
                <a:gd name="T6" fmla="*/ 105 w 117"/>
                <a:gd name="T7" fmla="*/ 13 h 30"/>
                <a:gd name="T8" fmla="*/ 117 w 117"/>
                <a:gd name="T9" fmla="*/ 24 h 30"/>
                <a:gd name="T10" fmla="*/ 117 w 117"/>
                <a:gd name="T11" fmla="*/ 25 h 30"/>
                <a:gd name="T12" fmla="*/ 117 w 117"/>
                <a:gd name="T13" fmla="*/ 28 h 30"/>
                <a:gd name="T14" fmla="*/ 116 w 117"/>
                <a:gd name="T15" fmla="*/ 29 h 30"/>
                <a:gd name="T16" fmla="*/ 115 w 117"/>
                <a:gd name="T17" fmla="*/ 30 h 30"/>
                <a:gd name="T18" fmla="*/ 113 w 117"/>
                <a:gd name="T19" fmla="*/ 30 h 30"/>
                <a:gd name="T20" fmla="*/ 111 w 117"/>
                <a:gd name="T21" fmla="*/ 29 h 30"/>
                <a:gd name="T22" fmla="*/ 108 w 117"/>
                <a:gd name="T23" fmla="*/ 25 h 30"/>
                <a:gd name="T24" fmla="*/ 105 w 117"/>
                <a:gd name="T25" fmla="*/ 22 h 30"/>
                <a:gd name="T26" fmla="*/ 97 w 117"/>
                <a:gd name="T27" fmla="*/ 17 h 30"/>
                <a:gd name="T28" fmla="*/ 90 w 117"/>
                <a:gd name="T29" fmla="*/ 13 h 30"/>
                <a:gd name="T30" fmla="*/ 68 w 117"/>
                <a:gd name="T31" fmla="*/ 8 h 30"/>
                <a:gd name="T32" fmla="*/ 43 w 117"/>
                <a:gd name="T33" fmla="*/ 8 h 30"/>
                <a:gd name="T34" fmla="*/ 22 w 117"/>
                <a:gd name="T35" fmla="*/ 13 h 30"/>
                <a:gd name="T36" fmla="*/ 16 w 117"/>
                <a:gd name="T37" fmla="*/ 17 h 30"/>
                <a:gd name="T38" fmla="*/ 9 w 117"/>
                <a:gd name="T39" fmla="*/ 21 h 30"/>
                <a:gd name="T40" fmla="*/ 6 w 117"/>
                <a:gd name="T41" fmla="*/ 24 h 30"/>
                <a:gd name="T42" fmla="*/ 3 w 117"/>
                <a:gd name="T43" fmla="*/ 25 h 30"/>
                <a:gd name="T44" fmla="*/ 2 w 117"/>
                <a:gd name="T45" fmla="*/ 24 h 30"/>
                <a:gd name="T46" fmla="*/ 0 w 117"/>
                <a:gd name="T47" fmla="*/ 24 h 30"/>
                <a:gd name="T48" fmla="*/ 0 w 117"/>
                <a:gd name="T49" fmla="*/ 22 h 30"/>
                <a:gd name="T50" fmla="*/ 0 w 117"/>
                <a:gd name="T51" fmla="*/ 21 h 30"/>
                <a:gd name="T52" fmla="*/ 0 w 117"/>
                <a:gd name="T53" fmla="*/ 19 h 30"/>
                <a:gd name="T54" fmla="*/ 8 w 117"/>
                <a:gd name="T55" fmla="*/ 13 h 30"/>
                <a:gd name="T56" fmla="*/ 17 w 117"/>
                <a:gd name="T57" fmla="*/ 9 h 30"/>
                <a:gd name="T58" fmla="*/ 35 w 117"/>
                <a:gd name="T59" fmla="*/ 2 h 30"/>
                <a:gd name="T60" fmla="*/ 57 w 117"/>
                <a:gd name="T6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30">
                  <a:moveTo>
                    <a:pt x="57" y="0"/>
                  </a:moveTo>
                  <a:lnTo>
                    <a:pt x="74" y="1"/>
                  </a:lnTo>
                  <a:lnTo>
                    <a:pt x="89" y="6"/>
                  </a:lnTo>
                  <a:lnTo>
                    <a:pt x="105" y="13"/>
                  </a:lnTo>
                  <a:lnTo>
                    <a:pt x="117" y="24"/>
                  </a:lnTo>
                  <a:lnTo>
                    <a:pt x="117" y="25"/>
                  </a:lnTo>
                  <a:lnTo>
                    <a:pt x="117" y="28"/>
                  </a:lnTo>
                  <a:lnTo>
                    <a:pt x="116" y="29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1" y="29"/>
                  </a:lnTo>
                  <a:lnTo>
                    <a:pt x="108" y="25"/>
                  </a:lnTo>
                  <a:lnTo>
                    <a:pt x="105" y="22"/>
                  </a:lnTo>
                  <a:lnTo>
                    <a:pt x="97" y="17"/>
                  </a:lnTo>
                  <a:lnTo>
                    <a:pt x="90" y="13"/>
                  </a:lnTo>
                  <a:lnTo>
                    <a:pt x="68" y="8"/>
                  </a:lnTo>
                  <a:lnTo>
                    <a:pt x="43" y="8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7" y="9"/>
                  </a:lnTo>
                  <a:lnTo>
                    <a:pt x="35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86"/>
            <p:cNvSpPr>
              <a:spLocks/>
            </p:cNvSpPr>
            <p:nvPr/>
          </p:nvSpPr>
          <p:spPr bwMode="auto">
            <a:xfrm>
              <a:off x="5692487" y="4122305"/>
              <a:ext cx="147638" cy="82550"/>
            </a:xfrm>
            <a:custGeom>
              <a:avLst/>
              <a:gdLst>
                <a:gd name="T0" fmla="*/ 68 w 93"/>
                <a:gd name="T1" fmla="*/ 0 h 52"/>
                <a:gd name="T2" fmla="*/ 90 w 93"/>
                <a:gd name="T3" fmla="*/ 2 h 52"/>
                <a:gd name="T4" fmla="*/ 92 w 93"/>
                <a:gd name="T5" fmla="*/ 4 h 52"/>
                <a:gd name="T6" fmla="*/ 93 w 93"/>
                <a:gd name="T7" fmla="*/ 5 h 52"/>
                <a:gd name="T8" fmla="*/ 93 w 93"/>
                <a:gd name="T9" fmla="*/ 6 h 52"/>
                <a:gd name="T10" fmla="*/ 92 w 93"/>
                <a:gd name="T11" fmla="*/ 8 h 52"/>
                <a:gd name="T12" fmla="*/ 90 w 93"/>
                <a:gd name="T13" fmla="*/ 9 h 52"/>
                <a:gd name="T14" fmla="*/ 88 w 93"/>
                <a:gd name="T15" fmla="*/ 9 h 52"/>
                <a:gd name="T16" fmla="*/ 81 w 93"/>
                <a:gd name="T17" fmla="*/ 8 h 52"/>
                <a:gd name="T18" fmla="*/ 54 w 93"/>
                <a:gd name="T19" fmla="*/ 7 h 52"/>
                <a:gd name="T20" fmla="*/ 46 w 93"/>
                <a:gd name="T21" fmla="*/ 9 h 52"/>
                <a:gd name="T22" fmla="*/ 38 w 93"/>
                <a:gd name="T23" fmla="*/ 11 h 52"/>
                <a:gd name="T24" fmla="*/ 32 w 93"/>
                <a:gd name="T25" fmla="*/ 15 h 52"/>
                <a:gd name="T26" fmla="*/ 27 w 93"/>
                <a:gd name="T27" fmla="*/ 18 h 52"/>
                <a:gd name="T28" fmla="*/ 22 w 93"/>
                <a:gd name="T29" fmla="*/ 22 h 52"/>
                <a:gd name="T30" fmla="*/ 18 w 93"/>
                <a:gd name="T31" fmla="*/ 27 h 52"/>
                <a:gd name="T32" fmla="*/ 13 w 93"/>
                <a:gd name="T33" fmla="*/ 33 h 52"/>
                <a:gd name="T34" fmla="*/ 11 w 93"/>
                <a:gd name="T35" fmla="*/ 39 h 52"/>
                <a:gd name="T36" fmla="*/ 7 w 93"/>
                <a:gd name="T37" fmla="*/ 50 h 52"/>
                <a:gd name="T38" fmla="*/ 7 w 93"/>
                <a:gd name="T39" fmla="*/ 52 h 52"/>
                <a:gd name="T40" fmla="*/ 5 w 93"/>
                <a:gd name="T41" fmla="*/ 52 h 52"/>
                <a:gd name="T42" fmla="*/ 4 w 93"/>
                <a:gd name="T43" fmla="*/ 52 h 52"/>
                <a:gd name="T44" fmla="*/ 1 w 93"/>
                <a:gd name="T45" fmla="*/ 51 h 52"/>
                <a:gd name="T46" fmla="*/ 0 w 93"/>
                <a:gd name="T47" fmla="*/ 50 h 52"/>
                <a:gd name="T48" fmla="*/ 0 w 93"/>
                <a:gd name="T49" fmla="*/ 48 h 52"/>
                <a:gd name="T50" fmla="*/ 2 w 93"/>
                <a:gd name="T51" fmla="*/ 43 h 52"/>
                <a:gd name="T52" fmla="*/ 10 w 93"/>
                <a:gd name="T53" fmla="*/ 27 h 52"/>
                <a:gd name="T54" fmla="*/ 21 w 93"/>
                <a:gd name="T55" fmla="*/ 15 h 52"/>
                <a:gd name="T56" fmla="*/ 35 w 93"/>
                <a:gd name="T57" fmla="*/ 7 h 52"/>
                <a:gd name="T58" fmla="*/ 51 w 93"/>
                <a:gd name="T59" fmla="*/ 1 h 52"/>
                <a:gd name="T60" fmla="*/ 68 w 93"/>
                <a:gd name="T6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2">
                  <a:moveTo>
                    <a:pt x="68" y="0"/>
                  </a:moveTo>
                  <a:lnTo>
                    <a:pt x="90" y="2"/>
                  </a:lnTo>
                  <a:lnTo>
                    <a:pt x="92" y="4"/>
                  </a:lnTo>
                  <a:lnTo>
                    <a:pt x="93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1" y="8"/>
                  </a:lnTo>
                  <a:lnTo>
                    <a:pt x="54" y="7"/>
                  </a:lnTo>
                  <a:lnTo>
                    <a:pt x="46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3" y="33"/>
                  </a:lnTo>
                  <a:lnTo>
                    <a:pt x="11" y="39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10" y="27"/>
                  </a:lnTo>
                  <a:lnTo>
                    <a:pt x="21" y="15"/>
                  </a:lnTo>
                  <a:lnTo>
                    <a:pt x="35" y="7"/>
                  </a:lnTo>
                  <a:lnTo>
                    <a:pt x="51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87"/>
            <p:cNvSpPr>
              <a:spLocks/>
            </p:cNvSpPr>
            <p:nvPr/>
          </p:nvSpPr>
          <p:spPr bwMode="auto">
            <a:xfrm>
              <a:off x="4805074" y="3955617"/>
              <a:ext cx="87313" cy="22225"/>
            </a:xfrm>
            <a:custGeom>
              <a:avLst/>
              <a:gdLst>
                <a:gd name="T0" fmla="*/ 27 w 55"/>
                <a:gd name="T1" fmla="*/ 0 h 14"/>
                <a:gd name="T2" fmla="*/ 50 w 55"/>
                <a:gd name="T3" fmla="*/ 3 h 14"/>
                <a:gd name="T4" fmla="*/ 51 w 55"/>
                <a:gd name="T5" fmla="*/ 3 h 14"/>
                <a:gd name="T6" fmla="*/ 52 w 55"/>
                <a:gd name="T7" fmla="*/ 5 h 14"/>
                <a:gd name="T8" fmla="*/ 53 w 55"/>
                <a:gd name="T9" fmla="*/ 5 h 14"/>
                <a:gd name="T10" fmla="*/ 54 w 55"/>
                <a:gd name="T11" fmla="*/ 6 h 14"/>
                <a:gd name="T12" fmla="*/ 55 w 55"/>
                <a:gd name="T13" fmla="*/ 7 h 14"/>
                <a:gd name="T14" fmla="*/ 55 w 55"/>
                <a:gd name="T15" fmla="*/ 10 h 14"/>
                <a:gd name="T16" fmla="*/ 54 w 55"/>
                <a:gd name="T17" fmla="*/ 11 h 14"/>
                <a:gd name="T18" fmla="*/ 53 w 55"/>
                <a:gd name="T19" fmla="*/ 12 h 14"/>
                <a:gd name="T20" fmla="*/ 22 w 55"/>
                <a:gd name="T21" fmla="*/ 14 h 14"/>
                <a:gd name="T22" fmla="*/ 20 w 55"/>
                <a:gd name="T23" fmla="*/ 14 h 14"/>
                <a:gd name="T24" fmla="*/ 18 w 55"/>
                <a:gd name="T25" fmla="*/ 14 h 14"/>
                <a:gd name="T26" fmla="*/ 17 w 55"/>
                <a:gd name="T27" fmla="*/ 14 h 14"/>
                <a:gd name="T28" fmla="*/ 11 w 55"/>
                <a:gd name="T29" fmla="*/ 14 h 14"/>
                <a:gd name="T30" fmla="*/ 10 w 55"/>
                <a:gd name="T31" fmla="*/ 14 h 14"/>
                <a:gd name="T32" fmla="*/ 9 w 55"/>
                <a:gd name="T33" fmla="*/ 13 h 14"/>
                <a:gd name="T34" fmla="*/ 8 w 55"/>
                <a:gd name="T35" fmla="*/ 12 h 14"/>
                <a:gd name="T36" fmla="*/ 4 w 55"/>
                <a:gd name="T37" fmla="*/ 12 h 14"/>
                <a:gd name="T38" fmla="*/ 2 w 55"/>
                <a:gd name="T39" fmla="*/ 11 h 14"/>
                <a:gd name="T40" fmla="*/ 0 w 55"/>
                <a:gd name="T41" fmla="*/ 10 h 14"/>
                <a:gd name="T42" fmla="*/ 0 w 55"/>
                <a:gd name="T43" fmla="*/ 8 h 14"/>
                <a:gd name="T44" fmla="*/ 0 w 55"/>
                <a:gd name="T45" fmla="*/ 7 h 14"/>
                <a:gd name="T46" fmla="*/ 2 w 55"/>
                <a:gd name="T47" fmla="*/ 5 h 14"/>
                <a:gd name="T48" fmla="*/ 3 w 55"/>
                <a:gd name="T49" fmla="*/ 5 h 14"/>
                <a:gd name="T50" fmla="*/ 15 w 55"/>
                <a:gd name="T51" fmla="*/ 1 h 14"/>
                <a:gd name="T52" fmla="*/ 27 w 55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">
                  <a:moveTo>
                    <a:pt x="27" y="0"/>
                  </a:moveTo>
                  <a:lnTo>
                    <a:pt x="50" y="3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5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88"/>
            <p:cNvSpPr>
              <a:spLocks noEditPoints="1"/>
            </p:cNvSpPr>
            <p:nvPr/>
          </p:nvSpPr>
          <p:spPr bwMode="auto">
            <a:xfrm>
              <a:off x="4616162" y="3960380"/>
              <a:ext cx="119063" cy="95250"/>
            </a:xfrm>
            <a:custGeom>
              <a:avLst/>
              <a:gdLst>
                <a:gd name="T0" fmla="*/ 59 w 75"/>
                <a:gd name="T1" fmla="*/ 10 h 60"/>
                <a:gd name="T2" fmla="*/ 56 w 75"/>
                <a:gd name="T3" fmla="*/ 11 h 60"/>
                <a:gd name="T4" fmla="*/ 59 w 75"/>
                <a:gd name="T5" fmla="*/ 10 h 60"/>
                <a:gd name="T6" fmla="*/ 59 w 75"/>
                <a:gd name="T7" fmla="*/ 10 h 60"/>
                <a:gd name="T8" fmla="*/ 72 w 75"/>
                <a:gd name="T9" fmla="*/ 0 h 60"/>
                <a:gd name="T10" fmla="*/ 73 w 75"/>
                <a:gd name="T11" fmla="*/ 0 h 60"/>
                <a:gd name="T12" fmla="*/ 74 w 75"/>
                <a:gd name="T13" fmla="*/ 1 h 60"/>
                <a:gd name="T14" fmla="*/ 75 w 75"/>
                <a:gd name="T15" fmla="*/ 2 h 60"/>
                <a:gd name="T16" fmla="*/ 75 w 75"/>
                <a:gd name="T17" fmla="*/ 4 h 60"/>
                <a:gd name="T18" fmla="*/ 74 w 75"/>
                <a:gd name="T19" fmla="*/ 5 h 60"/>
                <a:gd name="T20" fmla="*/ 72 w 75"/>
                <a:gd name="T21" fmla="*/ 7 h 60"/>
                <a:gd name="T22" fmla="*/ 71 w 75"/>
                <a:gd name="T23" fmla="*/ 7 h 60"/>
                <a:gd name="T24" fmla="*/ 72 w 75"/>
                <a:gd name="T25" fmla="*/ 8 h 60"/>
                <a:gd name="T26" fmla="*/ 73 w 75"/>
                <a:gd name="T27" fmla="*/ 9 h 60"/>
                <a:gd name="T28" fmla="*/ 73 w 75"/>
                <a:gd name="T29" fmla="*/ 11 h 60"/>
                <a:gd name="T30" fmla="*/ 72 w 75"/>
                <a:gd name="T31" fmla="*/ 12 h 60"/>
                <a:gd name="T32" fmla="*/ 71 w 75"/>
                <a:gd name="T33" fmla="*/ 13 h 60"/>
                <a:gd name="T34" fmla="*/ 59 w 75"/>
                <a:gd name="T35" fmla="*/ 16 h 60"/>
                <a:gd name="T36" fmla="*/ 58 w 75"/>
                <a:gd name="T37" fmla="*/ 19 h 60"/>
                <a:gd name="T38" fmla="*/ 57 w 75"/>
                <a:gd name="T39" fmla="*/ 19 h 60"/>
                <a:gd name="T40" fmla="*/ 40 w 75"/>
                <a:gd name="T41" fmla="*/ 24 h 60"/>
                <a:gd name="T42" fmla="*/ 23 w 75"/>
                <a:gd name="T43" fmla="*/ 29 h 60"/>
                <a:gd name="T44" fmla="*/ 17 w 75"/>
                <a:gd name="T45" fmla="*/ 35 h 60"/>
                <a:gd name="T46" fmla="*/ 12 w 75"/>
                <a:gd name="T47" fmla="*/ 43 h 60"/>
                <a:gd name="T48" fmla="*/ 7 w 75"/>
                <a:gd name="T49" fmla="*/ 51 h 60"/>
                <a:gd name="T50" fmla="*/ 6 w 75"/>
                <a:gd name="T51" fmla="*/ 58 h 60"/>
                <a:gd name="T52" fmla="*/ 5 w 75"/>
                <a:gd name="T53" fmla="*/ 59 h 60"/>
                <a:gd name="T54" fmla="*/ 3 w 75"/>
                <a:gd name="T55" fmla="*/ 60 h 60"/>
                <a:gd name="T56" fmla="*/ 2 w 75"/>
                <a:gd name="T57" fmla="*/ 60 h 60"/>
                <a:gd name="T58" fmla="*/ 1 w 75"/>
                <a:gd name="T59" fmla="*/ 59 h 60"/>
                <a:gd name="T60" fmla="*/ 0 w 75"/>
                <a:gd name="T61" fmla="*/ 58 h 60"/>
                <a:gd name="T62" fmla="*/ 0 w 75"/>
                <a:gd name="T63" fmla="*/ 56 h 60"/>
                <a:gd name="T64" fmla="*/ 3 w 75"/>
                <a:gd name="T65" fmla="*/ 46 h 60"/>
                <a:gd name="T66" fmla="*/ 7 w 75"/>
                <a:gd name="T67" fmla="*/ 36 h 60"/>
                <a:gd name="T68" fmla="*/ 6 w 75"/>
                <a:gd name="T69" fmla="*/ 35 h 60"/>
                <a:gd name="T70" fmla="*/ 5 w 75"/>
                <a:gd name="T71" fmla="*/ 34 h 60"/>
                <a:gd name="T72" fmla="*/ 5 w 75"/>
                <a:gd name="T73" fmla="*/ 32 h 60"/>
                <a:gd name="T74" fmla="*/ 6 w 75"/>
                <a:gd name="T75" fmla="*/ 31 h 60"/>
                <a:gd name="T76" fmla="*/ 14 w 75"/>
                <a:gd name="T77" fmla="*/ 24 h 60"/>
                <a:gd name="T78" fmla="*/ 22 w 75"/>
                <a:gd name="T79" fmla="*/ 19 h 60"/>
                <a:gd name="T80" fmla="*/ 34 w 75"/>
                <a:gd name="T81" fmla="*/ 10 h 60"/>
                <a:gd name="T82" fmla="*/ 46 w 75"/>
                <a:gd name="T83" fmla="*/ 4 h 60"/>
                <a:gd name="T84" fmla="*/ 59 w 75"/>
                <a:gd name="T85" fmla="*/ 3 h 60"/>
                <a:gd name="T86" fmla="*/ 71 w 75"/>
                <a:gd name="T87" fmla="*/ 0 h 60"/>
                <a:gd name="T88" fmla="*/ 72 w 75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60">
                  <a:moveTo>
                    <a:pt x="59" y="10"/>
                  </a:moveTo>
                  <a:lnTo>
                    <a:pt x="56" y="11"/>
                  </a:lnTo>
                  <a:lnTo>
                    <a:pt x="59" y="10"/>
                  </a:lnTo>
                  <a:lnTo>
                    <a:pt x="59" y="10"/>
                  </a:lnTo>
                  <a:close/>
                  <a:moveTo>
                    <a:pt x="72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2" y="8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2" y="12"/>
                  </a:lnTo>
                  <a:lnTo>
                    <a:pt x="71" y="13"/>
                  </a:lnTo>
                  <a:lnTo>
                    <a:pt x="59" y="16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40" y="24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2" y="43"/>
                  </a:lnTo>
                  <a:lnTo>
                    <a:pt x="7" y="51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46"/>
                  </a:lnTo>
                  <a:lnTo>
                    <a:pt x="7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14" y="24"/>
                  </a:lnTo>
                  <a:lnTo>
                    <a:pt x="22" y="19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59" y="3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89"/>
            <p:cNvSpPr>
              <a:spLocks noEditPoints="1"/>
            </p:cNvSpPr>
            <p:nvPr/>
          </p:nvSpPr>
          <p:spPr bwMode="auto">
            <a:xfrm>
              <a:off x="5525799" y="4065155"/>
              <a:ext cx="60325" cy="82550"/>
            </a:xfrm>
            <a:custGeom>
              <a:avLst/>
              <a:gdLst>
                <a:gd name="T0" fmla="*/ 23 w 38"/>
                <a:gd name="T1" fmla="*/ 21 h 52"/>
                <a:gd name="T2" fmla="*/ 23 w 38"/>
                <a:gd name="T3" fmla="*/ 21 h 52"/>
                <a:gd name="T4" fmla="*/ 23 w 38"/>
                <a:gd name="T5" fmla="*/ 21 h 52"/>
                <a:gd name="T6" fmla="*/ 23 w 38"/>
                <a:gd name="T7" fmla="*/ 21 h 52"/>
                <a:gd name="T8" fmla="*/ 3 w 38"/>
                <a:gd name="T9" fmla="*/ 0 h 52"/>
                <a:gd name="T10" fmla="*/ 4 w 38"/>
                <a:gd name="T11" fmla="*/ 0 h 52"/>
                <a:gd name="T12" fmla="*/ 18 w 38"/>
                <a:gd name="T13" fmla="*/ 7 h 52"/>
                <a:gd name="T14" fmla="*/ 29 w 38"/>
                <a:gd name="T15" fmla="*/ 19 h 52"/>
                <a:gd name="T16" fmla="*/ 37 w 38"/>
                <a:gd name="T17" fmla="*/ 33 h 52"/>
                <a:gd name="T18" fmla="*/ 38 w 38"/>
                <a:gd name="T19" fmla="*/ 48 h 52"/>
                <a:gd name="T20" fmla="*/ 38 w 38"/>
                <a:gd name="T21" fmla="*/ 51 h 52"/>
                <a:gd name="T22" fmla="*/ 36 w 38"/>
                <a:gd name="T23" fmla="*/ 52 h 52"/>
                <a:gd name="T24" fmla="*/ 35 w 38"/>
                <a:gd name="T25" fmla="*/ 52 h 52"/>
                <a:gd name="T26" fmla="*/ 33 w 38"/>
                <a:gd name="T27" fmla="*/ 52 h 52"/>
                <a:gd name="T28" fmla="*/ 32 w 38"/>
                <a:gd name="T29" fmla="*/ 51 h 52"/>
                <a:gd name="T30" fmla="*/ 32 w 38"/>
                <a:gd name="T31" fmla="*/ 48 h 52"/>
                <a:gd name="T32" fmla="*/ 32 w 38"/>
                <a:gd name="T33" fmla="*/ 41 h 52"/>
                <a:gd name="T34" fmla="*/ 30 w 38"/>
                <a:gd name="T35" fmla="*/ 36 h 52"/>
                <a:gd name="T36" fmla="*/ 29 w 38"/>
                <a:gd name="T37" fmla="*/ 32 h 52"/>
                <a:gd name="T38" fmla="*/ 26 w 38"/>
                <a:gd name="T39" fmla="*/ 26 h 52"/>
                <a:gd name="T40" fmla="*/ 23 w 38"/>
                <a:gd name="T41" fmla="*/ 21 h 52"/>
                <a:gd name="T42" fmla="*/ 24 w 38"/>
                <a:gd name="T43" fmla="*/ 22 h 52"/>
                <a:gd name="T44" fmla="*/ 23 w 38"/>
                <a:gd name="T45" fmla="*/ 21 h 52"/>
                <a:gd name="T46" fmla="*/ 23 w 38"/>
                <a:gd name="T47" fmla="*/ 21 h 52"/>
                <a:gd name="T48" fmla="*/ 23 w 38"/>
                <a:gd name="T49" fmla="*/ 21 h 52"/>
                <a:gd name="T50" fmla="*/ 19 w 38"/>
                <a:gd name="T51" fmla="*/ 16 h 52"/>
                <a:gd name="T52" fmla="*/ 15 w 38"/>
                <a:gd name="T53" fmla="*/ 12 h 52"/>
                <a:gd name="T54" fmla="*/ 11 w 38"/>
                <a:gd name="T55" fmla="*/ 10 h 52"/>
                <a:gd name="T56" fmla="*/ 6 w 38"/>
                <a:gd name="T57" fmla="*/ 8 h 52"/>
                <a:gd name="T58" fmla="*/ 3 w 38"/>
                <a:gd name="T59" fmla="*/ 7 h 52"/>
                <a:gd name="T60" fmla="*/ 1 w 38"/>
                <a:gd name="T61" fmla="*/ 5 h 52"/>
                <a:gd name="T62" fmla="*/ 1 w 38"/>
                <a:gd name="T63" fmla="*/ 4 h 52"/>
                <a:gd name="T64" fmla="*/ 0 w 38"/>
                <a:gd name="T65" fmla="*/ 2 h 52"/>
                <a:gd name="T66" fmla="*/ 1 w 38"/>
                <a:gd name="T67" fmla="*/ 1 h 52"/>
                <a:gd name="T68" fmla="*/ 2 w 38"/>
                <a:gd name="T69" fmla="*/ 0 h 52"/>
                <a:gd name="T70" fmla="*/ 3 w 38"/>
                <a:gd name="T7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2">
                  <a:moveTo>
                    <a:pt x="23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18" y="7"/>
                  </a:lnTo>
                  <a:lnTo>
                    <a:pt x="29" y="19"/>
                  </a:lnTo>
                  <a:lnTo>
                    <a:pt x="37" y="33"/>
                  </a:lnTo>
                  <a:lnTo>
                    <a:pt x="38" y="48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2" y="41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6" y="26"/>
                  </a:lnTo>
                  <a:lnTo>
                    <a:pt x="23" y="21"/>
                  </a:lnTo>
                  <a:lnTo>
                    <a:pt x="24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90"/>
            <p:cNvSpPr>
              <a:spLocks noEditPoints="1"/>
            </p:cNvSpPr>
            <p:nvPr/>
          </p:nvSpPr>
          <p:spPr bwMode="auto">
            <a:xfrm>
              <a:off x="3917662" y="3234892"/>
              <a:ext cx="1309688" cy="523875"/>
            </a:xfrm>
            <a:custGeom>
              <a:avLst/>
              <a:gdLst>
                <a:gd name="T0" fmla="*/ 69 w 825"/>
                <a:gd name="T1" fmla="*/ 224 h 330"/>
                <a:gd name="T2" fmla="*/ 70 w 825"/>
                <a:gd name="T3" fmla="*/ 224 h 330"/>
                <a:gd name="T4" fmla="*/ 533 w 825"/>
                <a:gd name="T5" fmla="*/ 2 h 330"/>
                <a:gd name="T6" fmla="*/ 621 w 825"/>
                <a:gd name="T7" fmla="*/ 14 h 330"/>
                <a:gd name="T8" fmla="*/ 706 w 825"/>
                <a:gd name="T9" fmla="*/ 38 h 330"/>
                <a:gd name="T10" fmla="*/ 786 w 825"/>
                <a:gd name="T11" fmla="*/ 82 h 330"/>
                <a:gd name="T12" fmla="*/ 825 w 825"/>
                <a:gd name="T13" fmla="*/ 110 h 330"/>
                <a:gd name="T14" fmla="*/ 825 w 825"/>
                <a:gd name="T15" fmla="*/ 114 h 330"/>
                <a:gd name="T16" fmla="*/ 822 w 825"/>
                <a:gd name="T17" fmla="*/ 116 h 330"/>
                <a:gd name="T18" fmla="*/ 784 w 825"/>
                <a:gd name="T19" fmla="*/ 90 h 330"/>
                <a:gd name="T20" fmla="*/ 708 w 825"/>
                <a:gd name="T21" fmla="*/ 47 h 330"/>
                <a:gd name="T22" fmla="*/ 628 w 825"/>
                <a:gd name="T23" fmla="*/ 21 h 330"/>
                <a:gd name="T24" fmla="*/ 523 w 825"/>
                <a:gd name="T25" fmla="*/ 8 h 330"/>
                <a:gd name="T26" fmla="*/ 399 w 825"/>
                <a:gd name="T27" fmla="*/ 14 h 330"/>
                <a:gd name="T28" fmla="*/ 313 w 825"/>
                <a:gd name="T29" fmla="*/ 38 h 330"/>
                <a:gd name="T30" fmla="*/ 239 w 825"/>
                <a:gd name="T31" fmla="*/ 76 h 330"/>
                <a:gd name="T32" fmla="*/ 171 w 825"/>
                <a:gd name="T33" fmla="*/ 125 h 330"/>
                <a:gd name="T34" fmla="*/ 171 w 825"/>
                <a:gd name="T35" fmla="*/ 125 h 330"/>
                <a:gd name="T36" fmla="*/ 101 w 825"/>
                <a:gd name="T37" fmla="*/ 187 h 330"/>
                <a:gd name="T38" fmla="*/ 70 w 825"/>
                <a:gd name="T39" fmla="*/ 224 h 330"/>
                <a:gd name="T40" fmla="*/ 69 w 825"/>
                <a:gd name="T41" fmla="*/ 224 h 330"/>
                <a:gd name="T42" fmla="*/ 46 w 825"/>
                <a:gd name="T43" fmla="*/ 257 h 330"/>
                <a:gd name="T44" fmla="*/ 6 w 825"/>
                <a:gd name="T45" fmla="*/ 328 h 330"/>
                <a:gd name="T46" fmla="*/ 3 w 825"/>
                <a:gd name="T47" fmla="*/ 330 h 330"/>
                <a:gd name="T48" fmla="*/ 1 w 825"/>
                <a:gd name="T49" fmla="*/ 328 h 330"/>
                <a:gd name="T50" fmla="*/ 1 w 825"/>
                <a:gd name="T51" fmla="*/ 325 h 330"/>
                <a:gd name="T52" fmla="*/ 39 w 825"/>
                <a:gd name="T53" fmla="*/ 255 h 330"/>
                <a:gd name="T54" fmla="*/ 89 w 825"/>
                <a:gd name="T55" fmla="*/ 191 h 330"/>
                <a:gd name="T56" fmla="*/ 168 w 825"/>
                <a:gd name="T57" fmla="*/ 117 h 330"/>
                <a:gd name="T58" fmla="*/ 258 w 825"/>
                <a:gd name="T59" fmla="*/ 57 h 330"/>
                <a:gd name="T60" fmla="*/ 349 w 825"/>
                <a:gd name="T61" fmla="*/ 18 h 330"/>
                <a:gd name="T62" fmla="*/ 440 w 825"/>
                <a:gd name="T63" fmla="*/ 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330">
                  <a:moveTo>
                    <a:pt x="70" y="224"/>
                  </a:moveTo>
                  <a:lnTo>
                    <a:pt x="69" y="224"/>
                  </a:lnTo>
                  <a:lnTo>
                    <a:pt x="69" y="224"/>
                  </a:lnTo>
                  <a:lnTo>
                    <a:pt x="70" y="224"/>
                  </a:lnTo>
                  <a:close/>
                  <a:moveTo>
                    <a:pt x="486" y="0"/>
                  </a:moveTo>
                  <a:lnTo>
                    <a:pt x="533" y="2"/>
                  </a:lnTo>
                  <a:lnTo>
                    <a:pt x="578" y="6"/>
                  </a:lnTo>
                  <a:lnTo>
                    <a:pt x="621" y="14"/>
                  </a:lnTo>
                  <a:lnTo>
                    <a:pt x="664" y="24"/>
                  </a:lnTo>
                  <a:lnTo>
                    <a:pt x="706" y="38"/>
                  </a:lnTo>
                  <a:lnTo>
                    <a:pt x="746" y="59"/>
                  </a:lnTo>
                  <a:lnTo>
                    <a:pt x="786" y="82"/>
                  </a:lnTo>
                  <a:lnTo>
                    <a:pt x="823" y="109"/>
                  </a:lnTo>
                  <a:lnTo>
                    <a:pt x="825" y="110"/>
                  </a:lnTo>
                  <a:lnTo>
                    <a:pt x="825" y="113"/>
                  </a:lnTo>
                  <a:lnTo>
                    <a:pt x="825" y="114"/>
                  </a:lnTo>
                  <a:lnTo>
                    <a:pt x="823" y="115"/>
                  </a:lnTo>
                  <a:lnTo>
                    <a:pt x="822" y="116"/>
                  </a:lnTo>
                  <a:lnTo>
                    <a:pt x="820" y="115"/>
                  </a:lnTo>
                  <a:lnTo>
                    <a:pt x="784" y="90"/>
                  </a:lnTo>
                  <a:lnTo>
                    <a:pt x="748" y="66"/>
                  </a:lnTo>
                  <a:lnTo>
                    <a:pt x="708" y="47"/>
                  </a:lnTo>
                  <a:lnTo>
                    <a:pt x="668" y="32"/>
                  </a:lnTo>
                  <a:lnTo>
                    <a:pt x="628" y="21"/>
                  </a:lnTo>
                  <a:lnTo>
                    <a:pt x="586" y="14"/>
                  </a:lnTo>
                  <a:lnTo>
                    <a:pt x="523" y="8"/>
                  </a:lnTo>
                  <a:lnTo>
                    <a:pt x="460" y="8"/>
                  </a:lnTo>
                  <a:lnTo>
                    <a:pt x="399" y="14"/>
                  </a:lnTo>
                  <a:lnTo>
                    <a:pt x="355" y="22"/>
                  </a:lnTo>
                  <a:lnTo>
                    <a:pt x="313" y="38"/>
                  </a:lnTo>
                  <a:lnTo>
                    <a:pt x="276" y="55"/>
                  </a:lnTo>
                  <a:lnTo>
                    <a:pt x="239" y="76"/>
                  </a:lnTo>
                  <a:lnTo>
                    <a:pt x="204" y="99"/>
                  </a:lnTo>
                  <a:lnTo>
                    <a:pt x="171" y="125"/>
                  </a:lnTo>
                  <a:lnTo>
                    <a:pt x="170" y="125"/>
                  </a:lnTo>
                  <a:lnTo>
                    <a:pt x="171" y="125"/>
                  </a:lnTo>
                  <a:lnTo>
                    <a:pt x="134" y="154"/>
                  </a:lnTo>
                  <a:lnTo>
                    <a:pt x="101" y="187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46" y="257"/>
                  </a:lnTo>
                  <a:lnTo>
                    <a:pt x="25" y="292"/>
                  </a:lnTo>
                  <a:lnTo>
                    <a:pt x="6" y="328"/>
                  </a:lnTo>
                  <a:lnTo>
                    <a:pt x="5" y="329"/>
                  </a:lnTo>
                  <a:lnTo>
                    <a:pt x="3" y="330"/>
                  </a:lnTo>
                  <a:lnTo>
                    <a:pt x="2" y="329"/>
                  </a:lnTo>
                  <a:lnTo>
                    <a:pt x="1" y="328"/>
                  </a:lnTo>
                  <a:lnTo>
                    <a:pt x="0" y="327"/>
                  </a:lnTo>
                  <a:lnTo>
                    <a:pt x="1" y="325"/>
                  </a:lnTo>
                  <a:lnTo>
                    <a:pt x="19" y="289"/>
                  </a:lnTo>
                  <a:lnTo>
                    <a:pt x="39" y="255"/>
                  </a:lnTo>
                  <a:lnTo>
                    <a:pt x="62" y="222"/>
                  </a:lnTo>
                  <a:lnTo>
                    <a:pt x="89" y="191"/>
                  </a:lnTo>
                  <a:lnTo>
                    <a:pt x="126" y="152"/>
                  </a:lnTo>
                  <a:lnTo>
                    <a:pt x="168" y="117"/>
                  </a:lnTo>
                  <a:lnTo>
                    <a:pt x="212" y="85"/>
                  </a:lnTo>
                  <a:lnTo>
                    <a:pt x="258" y="57"/>
                  </a:lnTo>
                  <a:lnTo>
                    <a:pt x="306" y="33"/>
                  </a:lnTo>
                  <a:lnTo>
                    <a:pt x="349" y="18"/>
                  </a:lnTo>
                  <a:lnTo>
                    <a:pt x="394" y="8"/>
                  </a:lnTo>
                  <a:lnTo>
                    <a:pt x="440" y="3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91"/>
            <p:cNvSpPr>
              <a:spLocks/>
            </p:cNvSpPr>
            <p:nvPr/>
          </p:nvSpPr>
          <p:spPr bwMode="auto">
            <a:xfrm>
              <a:off x="5271799" y="3423805"/>
              <a:ext cx="260350" cy="469900"/>
            </a:xfrm>
            <a:custGeom>
              <a:avLst/>
              <a:gdLst>
                <a:gd name="T0" fmla="*/ 3 w 164"/>
                <a:gd name="T1" fmla="*/ 0 h 296"/>
                <a:gd name="T2" fmla="*/ 5 w 164"/>
                <a:gd name="T3" fmla="*/ 1 h 296"/>
                <a:gd name="T4" fmla="*/ 6 w 164"/>
                <a:gd name="T5" fmla="*/ 1 h 296"/>
                <a:gd name="T6" fmla="*/ 52 w 164"/>
                <a:gd name="T7" fmla="*/ 50 h 296"/>
                <a:gd name="T8" fmla="*/ 82 w 164"/>
                <a:gd name="T9" fmla="*/ 85 h 296"/>
                <a:gd name="T10" fmla="*/ 108 w 164"/>
                <a:gd name="T11" fmla="*/ 122 h 296"/>
                <a:gd name="T12" fmla="*/ 131 w 164"/>
                <a:gd name="T13" fmla="*/ 163 h 296"/>
                <a:gd name="T14" fmla="*/ 145 w 164"/>
                <a:gd name="T15" fmla="*/ 194 h 296"/>
                <a:gd name="T16" fmla="*/ 155 w 164"/>
                <a:gd name="T17" fmla="*/ 226 h 296"/>
                <a:gd name="T18" fmla="*/ 162 w 164"/>
                <a:gd name="T19" fmla="*/ 259 h 296"/>
                <a:gd name="T20" fmla="*/ 164 w 164"/>
                <a:gd name="T21" fmla="*/ 293 h 296"/>
                <a:gd name="T22" fmla="*/ 163 w 164"/>
                <a:gd name="T23" fmla="*/ 295 h 296"/>
                <a:gd name="T24" fmla="*/ 162 w 164"/>
                <a:gd name="T25" fmla="*/ 296 h 296"/>
                <a:gd name="T26" fmla="*/ 161 w 164"/>
                <a:gd name="T27" fmla="*/ 296 h 296"/>
                <a:gd name="T28" fmla="*/ 159 w 164"/>
                <a:gd name="T29" fmla="*/ 296 h 296"/>
                <a:gd name="T30" fmla="*/ 157 w 164"/>
                <a:gd name="T31" fmla="*/ 295 h 296"/>
                <a:gd name="T32" fmla="*/ 157 w 164"/>
                <a:gd name="T33" fmla="*/ 293 h 296"/>
                <a:gd name="T34" fmla="*/ 155 w 164"/>
                <a:gd name="T35" fmla="*/ 258 h 296"/>
                <a:gd name="T36" fmla="*/ 148 w 164"/>
                <a:gd name="T37" fmla="*/ 221 h 296"/>
                <a:gd name="T38" fmla="*/ 135 w 164"/>
                <a:gd name="T39" fmla="*/ 187 h 296"/>
                <a:gd name="T40" fmla="*/ 135 w 164"/>
                <a:gd name="T41" fmla="*/ 187 h 296"/>
                <a:gd name="T42" fmla="*/ 119 w 164"/>
                <a:gd name="T43" fmla="*/ 153 h 296"/>
                <a:gd name="T44" fmla="*/ 99 w 164"/>
                <a:gd name="T45" fmla="*/ 120 h 296"/>
                <a:gd name="T46" fmla="*/ 77 w 164"/>
                <a:gd name="T47" fmla="*/ 89 h 296"/>
                <a:gd name="T48" fmla="*/ 77 w 164"/>
                <a:gd name="T49" fmla="*/ 89 h 296"/>
                <a:gd name="T50" fmla="*/ 41 w 164"/>
                <a:gd name="T51" fmla="*/ 46 h 296"/>
                <a:gd name="T52" fmla="*/ 1 w 164"/>
                <a:gd name="T53" fmla="*/ 7 h 296"/>
                <a:gd name="T54" fmla="*/ 0 w 164"/>
                <a:gd name="T55" fmla="*/ 5 h 296"/>
                <a:gd name="T56" fmla="*/ 0 w 164"/>
                <a:gd name="T57" fmla="*/ 2 h 296"/>
                <a:gd name="T58" fmla="*/ 2 w 164"/>
                <a:gd name="T59" fmla="*/ 1 h 296"/>
                <a:gd name="T60" fmla="*/ 3 w 164"/>
                <a:gd name="T6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296">
                  <a:moveTo>
                    <a:pt x="3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52" y="50"/>
                  </a:lnTo>
                  <a:lnTo>
                    <a:pt x="82" y="85"/>
                  </a:lnTo>
                  <a:lnTo>
                    <a:pt x="108" y="122"/>
                  </a:lnTo>
                  <a:lnTo>
                    <a:pt x="131" y="163"/>
                  </a:lnTo>
                  <a:lnTo>
                    <a:pt x="145" y="194"/>
                  </a:lnTo>
                  <a:lnTo>
                    <a:pt x="155" y="226"/>
                  </a:lnTo>
                  <a:lnTo>
                    <a:pt x="162" y="259"/>
                  </a:lnTo>
                  <a:lnTo>
                    <a:pt x="164" y="293"/>
                  </a:lnTo>
                  <a:lnTo>
                    <a:pt x="163" y="295"/>
                  </a:lnTo>
                  <a:lnTo>
                    <a:pt x="162" y="296"/>
                  </a:lnTo>
                  <a:lnTo>
                    <a:pt x="161" y="296"/>
                  </a:lnTo>
                  <a:lnTo>
                    <a:pt x="159" y="296"/>
                  </a:lnTo>
                  <a:lnTo>
                    <a:pt x="157" y="295"/>
                  </a:lnTo>
                  <a:lnTo>
                    <a:pt x="157" y="293"/>
                  </a:lnTo>
                  <a:lnTo>
                    <a:pt x="155" y="258"/>
                  </a:lnTo>
                  <a:lnTo>
                    <a:pt x="148" y="221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19" y="153"/>
                  </a:lnTo>
                  <a:lnTo>
                    <a:pt x="99" y="120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41" y="46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92"/>
            <p:cNvSpPr>
              <a:spLocks/>
            </p:cNvSpPr>
            <p:nvPr/>
          </p:nvSpPr>
          <p:spPr bwMode="auto">
            <a:xfrm>
              <a:off x="5533737" y="3985780"/>
              <a:ext cx="12700" cy="69850"/>
            </a:xfrm>
            <a:custGeom>
              <a:avLst/>
              <a:gdLst>
                <a:gd name="T0" fmla="*/ 3 w 8"/>
                <a:gd name="T1" fmla="*/ 0 h 44"/>
                <a:gd name="T2" fmla="*/ 5 w 8"/>
                <a:gd name="T3" fmla="*/ 0 h 44"/>
                <a:gd name="T4" fmla="*/ 6 w 8"/>
                <a:gd name="T5" fmla="*/ 2 h 44"/>
                <a:gd name="T6" fmla="*/ 7 w 8"/>
                <a:gd name="T7" fmla="*/ 4 h 44"/>
                <a:gd name="T8" fmla="*/ 8 w 8"/>
                <a:gd name="T9" fmla="*/ 41 h 44"/>
                <a:gd name="T10" fmla="*/ 7 w 8"/>
                <a:gd name="T11" fmla="*/ 43 h 44"/>
                <a:gd name="T12" fmla="*/ 6 w 8"/>
                <a:gd name="T13" fmla="*/ 44 h 44"/>
                <a:gd name="T14" fmla="*/ 5 w 8"/>
                <a:gd name="T15" fmla="*/ 44 h 44"/>
                <a:gd name="T16" fmla="*/ 2 w 8"/>
                <a:gd name="T17" fmla="*/ 44 h 44"/>
                <a:gd name="T18" fmla="*/ 1 w 8"/>
                <a:gd name="T19" fmla="*/ 43 h 44"/>
                <a:gd name="T20" fmla="*/ 1 w 8"/>
                <a:gd name="T21" fmla="*/ 41 h 44"/>
                <a:gd name="T22" fmla="*/ 0 w 8"/>
                <a:gd name="T23" fmla="*/ 4 h 44"/>
                <a:gd name="T24" fmla="*/ 0 w 8"/>
                <a:gd name="T25" fmla="*/ 2 h 44"/>
                <a:gd name="T26" fmla="*/ 1 w 8"/>
                <a:gd name="T27" fmla="*/ 0 h 44"/>
                <a:gd name="T28" fmla="*/ 3 w 8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4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41"/>
                  </a:lnTo>
                  <a:lnTo>
                    <a:pt x="7" y="43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93"/>
            <p:cNvSpPr>
              <a:spLocks/>
            </p:cNvSpPr>
            <p:nvPr/>
          </p:nvSpPr>
          <p:spPr bwMode="auto">
            <a:xfrm>
              <a:off x="3823999" y="3758767"/>
              <a:ext cx="101600" cy="68263"/>
            </a:xfrm>
            <a:custGeom>
              <a:avLst/>
              <a:gdLst>
                <a:gd name="T0" fmla="*/ 60 w 64"/>
                <a:gd name="T1" fmla="*/ 0 h 43"/>
                <a:gd name="T2" fmla="*/ 62 w 64"/>
                <a:gd name="T3" fmla="*/ 0 h 43"/>
                <a:gd name="T4" fmla="*/ 63 w 64"/>
                <a:gd name="T5" fmla="*/ 2 h 43"/>
                <a:gd name="T6" fmla="*/ 64 w 64"/>
                <a:gd name="T7" fmla="*/ 4 h 43"/>
                <a:gd name="T8" fmla="*/ 63 w 64"/>
                <a:gd name="T9" fmla="*/ 5 h 43"/>
                <a:gd name="T10" fmla="*/ 51 w 64"/>
                <a:gd name="T11" fmla="*/ 18 h 43"/>
                <a:gd name="T12" fmla="*/ 37 w 64"/>
                <a:gd name="T13" fmla="*/ 28 h 43"/>
                <a:gd name="T14" fmla="*/ 21 w 64"/>
                <a:gd name="T15" fmla="*/ 36 h 43"/>
                <a:gd name="T16" fmla="*/ 6 w 64"/>
                <a:gd name="T17" fmla="*/ 43 h 43"/>
                <a:gd name="T18" fmla="*/ 4 w 64"/>
                <a:gd name="T19" fmla="*/ 43 h 43"/>
                <a:gd name="T20" fmla="*/ 1 w 64"/>
                <a:gd name="T21" fmla="*/ 42 h 43"/>
                <a:gd name="T22" fmla="*/ 0 w 64"/>
                <a:gd name="T23" fmla="*/ 41 h 43"/>
                <a:gd name="T24" fmla="*/ 0 w 64"/>
                <a:gd name="T25" fmla="*/ 40 h 43"/>
                <a:gd name="T26" fmla="*/ 0 w 64"/>
                <a:gd name="T27" fmla="*/ 39 h 43"/>
                <a:gd name="T28" fmla="*/ 1 w 64"/>
                <a:gd name="T29" fmla="*/ 37 h 43"/>
                <a:gd name="T30" fmla="*/ 17 w 64"/>
                <a:gd name="T31" fmla="*/ 31 h 43"/>
                <a:gd name="T32" fmla="*/ 30 w 64"/>
                <a:gd name="T33" fmla="*/ 24 h 43"/>
                <a:gd name="T34" fmla="*/ 44 w 64"/>
                <a:gd name="T35" fmla="*/ 16 h 43"/>
                <a:gd name="T36" fmla="*/ 50 w 64"/>
                <a:gd name="T37" fmla="*/ 9 h 43"/>
                <a:gd name="T38" fmla="*/ 56 w 64"/>
                <a:gd name="T39" fmla="*/ 4 h 43"/>
                <a:gd name="T40" fmla="*/ 57 w 64"/>
                <a:gd name="T41" fmla="*/ 2 h 43"/>
                <a:gd name="T42" fmla="*/ 59 w 64"/>
                <a:gd name="T43" fmla="*/ 0 h 43"/>
                <a:gd name="T44" fmla="*/ 60 w 64"/>
                <a:gd name="T4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43">
                  <a:moveTo>
                    <a:pt x="60" y="0"/>
                  </a:moveTo>
                  <a:lnTo>
                    <a:pt x="62" y="0"/>
                  </a:lnTo>
                  <a:lnTo>
                    <a:pt x="63" y="2"/>
                  </a:lnTo>
                  <a:lnTo>
                    <a:pt x="64" y="4"/>
                  </a:lnTo>
                  <a:lnTo>
                    <a:pt x="63" y="5"/>
                  </a:lnTo>
                  <a:lnTo>
                    <a:pt x="51" y="18"/>
                  </a:lnTo>
                  <a:lnTo>
                    <a:pt x="37" y="28"/>
                  </a:lnTo>
                  <a:lnTo>
                    <a:pt x="21" y="36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7" y="31"/>
                  </a:lnTo>
                  <a:lnTo>
                    <a:pt x="30" y="24"/>
                  </a:lnTo>
                  <a:lnTo>
                    <a:pt x="44" y="16"/>
                  </a:lnTo>
                  <a:lnTo>
                    <a:pt x="50" y="9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94"/>
            <p:cNvSpPr>
              <a:spLocks noEditPoints="1"/>
            </p:cNvSpPr>
            <p:nvPr/>
          </p:nvSpPr>
          <p:spPr bwMode="auto">
            <a:xfrm>
              <a:off x="3823999" y="3161867"/>
              <a:ext cx="1487488" cy="642938"/>
            </a:xfrm>
            <a:custGeom>
              <a:avLst/>
              <a:gdLst>
                <a:gd name="T0" fmla="*/ 904 w 937"/>
                <a:gd name="T1" fmla="*/ 100 h 405"/>
                <a:gd name="T2" fmla="*/ 904 w 937"/>
                <a:gd name="T3" fmla="*/ 100 h 405"/>
                <a:gd name="T4" fmla="*/ 644 w 937"/>
                <a:gd name="T5" fmla="*/ 4 h 405"/>
                <a:gd name="T6" fmla="*/ 745 w 937"/>
                <a:gd name="T7" fmla="*/ 21 h 405"/>
                <a:gd name="T8" fmla="*/ 814 w 937"/>
                <a:gd name="T9" fmla="*/ 43 h 405"/>
                <a:gd name="T10" fmla="*/ 880 w 937"/>
                <a:gd name="T11" fmla="*/ 75 h 405"/>
                <a:gd name="T12" fmla="*/ 936 w 937"/>
                <a:gd name="T13" fmla="*/ 119 h 405"/>
                <a:gd name="T14" fmla="*/ 937 w 937"/>
                <a:gd name="T15" fmla="*/ 122 h 405"/>
                <a:gd name="T16" fmla="*/ 935 w 937"/>
                <a:gd name="T17" fmla="*/ 126 h 405"/>
                <a:gd name="T18" fmla="*/ 932 w 937"/>
                <a:gd name="T19" fmla="*/ 125 h 405"/>
                <a:gd name="T20" fmla="*/ 906 w 937"/>
                <a:gd name="T21" fmla="*/ 100 h 405"/>
                <a:gd name="T22" fmla="*/ 906 w 937"/>
                <a:gd name="T23" fmla="*/ 100 h 405"/>
                <a:gd name="T24" fmla="*/ 904 w 937"/>
                <a:gd name="T25" fmla="*/ 100 h 405"/>
                <a:gd name="T26" fmla="*/ 880 w 937"/>
                <a:gd name="T27" fmla="*/ 83 h 405"/>
                <a:gd name="T28" fmla="*/ 826 w 937"/>
                <a:gd name="T29" fmla="*/ 56 h 405"/>
                <a:gd name="T30" fmla="*/ 772 w 937"/>
                <a:gd name="T31" fmla="*/ 37 h 405"/>
                <a:gd name="T32" fmla="*/ 659 w 937"/>
                <a:gd name="T33" fmla="*/ 12 h 405"/>
                <a:gd name="T34" fmla="*/ 607 w 937"/>
                <a:gd name="T35" fmla="*/ 7 h 405"/>
                <a:gd name="T36" fmla="*/ 503 w 937"/>
                <a:gd name="T37" fmla="*/ 11 h 405"/>
                <a:gd name="T38" fmla="*/ 401 w 937"/>
                <a:gd name="T39" fmla="*/ 34 h 405"/>
                <a:gd name="T40" fmla="*/ 351 w 937"/>
                <a:gd name="T41" fmla="*/ 53 h 405"/>
                <a:gd name="T42" fmla="*/ 264 w 937"/>
                <a:gd name="T43" fmla="*/ 98 h 405"/>
                <a:gd name="T44" fmla="*/ 181 w 937"/>
                <a:gd name="T45" fmla="*/ 163 h 405"/>
                <a:gd name="T46" fmla="*/ 104 w 937"/>
                <a:gd name="T47" fmla="*/ 247 h 405"/>
                <a:gd name="T48" fmla="*/ 70 w 937"/>
                <a:gd name="T49" fmla="*/ 301 h 405"/>
                <a:gd name="T50" fmla="*/ 44 w 937"/>
                <a:gd name="T51" fmla="*/ 349 h 405"/>
                <a:gd name="T52" fmla="*/ 21 w 937"/>
                <a:gd name="T53" fmla="*/ 387 h 405"/>
                <a:gd name="T54" fmla="*/ 5 w 937"/>
                <a:gd name="T55" fmla="*/ 405 h 405"/>
                <a:gd name="T56" fmla="*/ 1 w 937"/>
                <a:gd name="T57" fmla="*/ 404 h 405"/>
                <a:gd name="T58" fmla="*/ 0 w 937"/>
                <a:gd name="T59" fmla="*/ 401 h 405"/>
                <a:gd name="T60" fmla="*/ 8 w 937"/>
                <a:gd name="T61" fmla="*/ 393 h 405"/>
                <a:gd name="T62" fmla="*/ 31 w 937"/>
                <a:gd name="T63" fmla="*/ 359 h 405"/>
                <a:gd name="T64" fmla="*/ 60 w 937"/>
                <a:gd name="T65" fmla="*/ 304 h 405"/>
                <a:gd name="T66" fmla="*/ 95 w 937"/>
                <a:gd name="T67" fmla="*/ 246 h 405"/>
                <a:gd name="T68" fmla="*/ 143 w 937"/>
                <a:gd name="T69" fmla="*/ 191 h 405"/>
                <a:gd name="T70" fmla="*/ 217 w 937"/>
                <a:gd name="T71" fmla="*/ 123 h 405"/>
                <a:gd name="T72" fmla="*/ 323 w 937"/>
                <a:gd name="T73" fmla="*/ 59 h 405"/>
                <a:gd name="T74" fmla="*/ 439 w 937"/>
                <a:gd name="T75" fmla="*/ 17 h 405"/>
                <a:gd name="T76" fmla="*/ 532 w 937"/>
                <a:gd name="T77" fmla="*/ 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7" h="405">
                  <a:moveTo>
                    <a:pt x="904" y="100"/>
                  </a:moveTo>
                  <a:lnTo>
                    <a:pt x="904" y="100"/>
                  </a:lnTo>
                  <a:lnTo>
                    <a:pt x="906" y="100"/>
                  </a:lnTo>
                  <a:lnTo>
                    <a:pt x="904" y="100"/>
                  </a:lnTo>
                  <a:close/>
                  <a:moveTo>
                    <a:pt x="577" y="0"/>
                  </a:moveTo>
                  <a:lnTo>
                    <a:pt x="644" y="4"/>
                  </a:lnTo>
                  <a:lnTo>
                    <a:pt x="710" y="13"/>
                  </a:lnTo>
                  <a:lnTo>
                    <a:pt x="745" y="21"/>
                  </a:lnTo>
                  <a:lnTo>
                    <a:pt x="780" y="31"/>
                  </a:lnTo>
                  <a:lnTo>
                    <a:pt x="814" y="43"/>
                  </a:lnTo>
                  <a:lnTo>
                    <a:pt x="848" y="57"/>
                  </a:lnTo>
                  <a:lnTo>
                    <a:pt x="880" y="75"/>
                  </a:lnTo>
                  <a:lnTo>
                    <a:pt x="910" y="95"/>
                  </a:lnTo>
                  <a:lnTo>
                    <a:pt x="936" y="119"/>
                  </a:lnTo>
                  <a:lnTo>
                    <a:pt x="937" y="121"/>
                  </a:lnTo>
                  <a:lnTo>
                    <a:pt x="937" y="122"/>
                  </a:lnTo>
                  <a:lnTo>
                    <a:pt x="936" y="125"/>
                  </a:lnTo>
                  <a:lnTo>
                    <a:pt x="935" y="126"/>
                  </a:lnTo>
                  <a:lnTo>
                    <a:pt x="933" y="126"/>
                  </a:lnTo>
                  <a:lnTo>
                    <a:pt x="932" y="125"/>
                  </a:lnTo>
                  <a:lnTo>
                    <a:pt x="919" y="111"/>
                  </a:lnTo>
                  <a:lnTo>
                    <a:pt x="906" y="100"/>
                  </a:lnTo>
                  <a:lnTo>
                    <a:pt x="906" y="100"/>
                  </a:lnTo>
                  <a:lnTo>
                    <a:pt x="906" y="100"/>
                  </a:lnTo>
                  <a:lnTo>
                    <a:pt x="904" y="100"/>
                  </a:lnTo>
                  <a:lnTo>
                    <a:pt x="904" y="100"/>
                  </a:lnTo>
                  <a:lnTo>
                    <a:pt x="904" y="100"/>
                  </a:lnTo>
                  <a:lnTo>
                    <a:pt x="880" y="83"/>
                  </a:lnTo>
                  <a:lnTo>
                    <a:pt x="854" y="68"/>
                  </a:lnTo>
                  <a:lnTo>
                    <a:pt x="826" y="56"/>
                  </a:lnTo>
                  <a:lnTo>
                    <a:pt x="826" y="56"/>
                  </a:lnTo>
                  <a:lnTo>
                    <a:pt x="772" y="37"/>
                  </a:lnTo>
                  <a:lnTo>
                    <a:pt x="716" y="22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07" y="7"/>
                  </a:lnTo>
                  <a:lnTo>
                    <a:pt x="556" y="7"/>
                  </a:lnTo>
                  <a:lnTo>
                    <a:pt x="503" y="11"/>
                  </a:lnTo>
                  <a:lnTo>
                    <a:pt x="451" y="20"/>
                  </a:lnTo>
                  <a:lnTo>
                    <a:pt x="401" y="3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07" y="74"/>
                  </a:lnTo>
                  <a:lnTo>
                    <a:pt x="264" y="98"/>
                  </a:lnTo>
                  <a:lnTo>
                    <a:pt x="224" y="127"/>
                  </a:lnTo>
                  <a:lnTo>
                    <a:pt x="181" y="163"/>
                  </a:lnTo>
                  <a:lnTo>
                    <a:pt x="140" y="204"/>
                  </a:lnTo>
                  <a:lnTo>
                    <a:pt x="104" y="247"/>
                  </a:lnTo>
                  <a:lnTo>
                    <a:pt x="85" y="273"/>
                  </a:lnTo>
                  <a:lnTo>
                    <a:pt x="70" y="301"/>
                  </a:lnTo>
                  <a:lnTo>
                    <a:pt x="54" y="329"/>
                  </a:lnTo>
                  <a:lnTo>
                    <a:pt x="44" y="349"/>
                  </a:lnTo>
                  <a:lnTo>
                    <a:pt x="33" y="369"/>
                  </a:lnTo>
                  <a:lnTo>
                    <a:pt x="21" y="387"/>
                  </a:lnTo>
                  <a:lnTo>
                    <a:pt x="7" y="404"/>
                  </a:lnTo>
                  <a:lnTo>
                    <a:pt x="5" y="405"/>
                  </a:lnTo>
                  <a:lnTo>
                    <a:pt x="4" y="405"/>
                  </a:lnTo>
                  <a:lnTo>
                    <a:pt x="1" y="404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1" y="400"/>
                  </a:lnTo>
                  <a:lnTo>
                    <a:pt x="8" y="393"/>
                  </a:lnTo>
                  <a:lnTo>
                    <a:pt x="13" y="385"/>
                  </a:lnTo>
                  <a:lnTo>
                    <a:pt x="31" y="359"/>
                  </a:lnTo>
                  <a:lnTo>
                    <a:pt x="46" y="331"/>
                  </a:lnTo>
                  <a:lnTo>
                    <a:pt x="60" y="304"/>
                  </a:lnTo>
                  <a:lnTo>
                    <a:pt x="75" y="276"/>
                  </a:lnTo>
                  <a:lnTo>
                    <a:pt x="95" y="246"/>
                  </a:lnTo>
                  <a:lnTo>
                    <a:pt x="118" y="217"/>
                  </a:lnTo>
                  <a:lnTo>
                    <a:pt x="143" y="191"/>
                  </a:lnTo>
                  <a:lnTo>
                    <a:pt x="170" y="164"/>
                  </a:lnTo>
                  <a:lnTo>
                    <a:pt x="217" y="123"/>
                  </a:lnTo>
                  <a:lnTo>
                    <a:pt x="268" y="88"/>
                  </a:lnTo>
                  <a:lnTo>
                    <a:pt x="323" y="59"/>
                  </a:lnTo>
                  <a:lnTo>
                    <a:pt x="380" y="34"/>
                  </a:lnTo>
                  <a:lnTo>
                    <a:pt x="439" y="17"/>
                  </a:lnTo>
                  <a:lnTo>
                    <a:pt x="485" y="7"/>
                  </a:lnTo>
                  <a:lnTo>
                    <a:pt x="532" y="1"/>
                  </a:lnTo>
                  <a:lnTo>
                    <a:pt x="577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95"/>
            <p:cNvSpPr>
              <a:spLocks/>
            </p:cNvSpPr>
            <p:nvPr/>
          </p:nvSpPr>
          <p:spPr bwMode="auto">
            <a:xfrm>
              <a:off x="5343237" y="3371417"/>
              <a:ext cx="263525" cy="517525"/>
            </a:xfrm>
            <a:custGeom>
              <a:avLst/>
              <a:gdLst>
                <a:gd name="T0" fmla="*/ 4 w 166"/>
                <a:gd name="T1" fmla="*/ 0 h 326"/>
                <a:gd name="T2" fmla="*/ 5 w 166"/>
                <a:gd name="T3" fmla="*/ 0 h 326"/>
                <a:gd name="T4" fmla="*/ 6 w 166"/>
                <a:gd name="T5" fmla="*/ 1 h 326"/>
                <a:gd name="T6" fmla="*/ 37 w 166"/>
                <a:gd name="T7" fmla="*/ 35 h 326"/>
                <a:gd name="T8" fmla="*/ 65 w 166"/>
                <a:gd name="T9" fmla="*/ 71 h 326"/>
                <a:gd name="T10" fmla="*/ 92 w 166"/>
                <a:gd name="T11" fmla="*/ 108 h 326"/>
                <a:gd name="T12" fmla="*/ 116 w 166"/>
                <a:gd name="T13" fmla="*/ 147 h 326"/>
                <a:gd name="T14" fmla="*/ 136 w 166"/>
                <a:gd name="T15" fmla="*/ 188 h 326"/>
                <a:gd name="T16" fmla="*/ 151 w 166"/>
                <a:gd name="T17" fmla="*/ 231 h 326"/>
                <a:gd name="T18" fmla="*/ 162 w 166"/>
                <a:gd name="T19" fmla="*/ 276 h 326"/>
                <a:gd name="T20" fmla="*/ 166 w 166"/>
                <a:gd name="T21" fmla="*/ 323 h 326"/>
                <a:gd name="T22" fmla="*/ 166 w 166"/>
                <a:gd name="T23" fmla="*/ 324 h 326"/>
                <a:gd name="T24" fmla="*/ 165 w 166"/>
                <a:gd name="T25" fmla="*/ 325 h 326"/>
                <a:gd name="T26" fmla="*/ 164 w 166"/>
                <a:gd name="T27" fmla="*/ 326 h 326"/>
                <a:gd name="T28" fmla="*/ 162 w 166"/>
                <a:gd name="T29" fmla="*/ 325 h 326"/>
                <a:gd name="T30" fmla="*/ 161 w 166"/>
                <a:gd name="T31" fmla="*/ 324 h 326"/>
                <a:gd name="T32" fmla="*/ 160 w 166"/>
                <a:gd name="T33" fmla="*/ 323 h 326"/>
                <a:gd name="T34" fmla="*/ 158 w 166"/>
                <a:gd name="T35" fmla="*/ 292 h 326"/>
                <a:gd name="T36" fmla="*/ 147 w 166"/>
                <a:gd name="T37" fmla="*/ 241 h 326"/>
                <a:gd name="T38" fmla="*/ 130 w 166"/>
                <a:gd name="T39" fmla="*/ 193 h 326"/>
                <a:gd name="T40" fmla="*/ 128 w 166"/>
                <a:gd name="T41" fmla="*/ 187 h 326"/>
                <a:gd name="T42" fmla="*/ 107 w 166"/>
                <a:gd name="T43" fmla="*/ 147 h 326"/>
                <a:gd name="T44" fmla="*/ 84 w 166"/>
                <a:gd name="T45" fmla="*/ 108 h 326"/>
                <a:gd name="T46" fmla="*/ 57 w 166"/>
                <a:gd name="T47" fmla="*/ 71 h 326"/>
                <a:gd name="T48" fmla="*/ 57 w 166"/>
                <a:gd name="T49" fmla="*/ 71 h 326"/>
                <a:gd name="T50" fmla="*/ 30 w 166"/>
                <a:gd name="T51" fmla="*/ 38 h 326"/>
                <a:gd name="T52" fmla="*/ 1 w 166"/>
                <a:gd name="T53" fmla="*/ 6 h 326"/>
                <a:gd name="T54" fmla="*/ 0 w 166"/>
                <a:gd name="T55" fmla="*/ 5 h 326"/>
                <a:gd name="T56" fmla="*/ 0 w 166"/>
                <a:gd name="T57" fmla="*/ 2 h 326"/>
                <a:gd name="T58" fmla="*/ 2 w 166"/>
                <a:gd name="T59" fmla="*/ 1 h 326"/>
                <a:gd name="T60" fmla="*/ 4 w 166"/>
                <a:gd name="T6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" h="326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37" y="35"/>
                  </a:lnTo>
                  <a:lnTo>
                    <a:pt x="65" y="71"/>
                  </a:lnTo>
                  <a:lnTo>
                    <a:pt x="92" y="108"/>
                  </a:lnTo>
                  <a:lnTo>
                    <a:pt x="116" y="147"/>
                  </a:lnTo>
                  <a:lnTo>
                    <a:pt x="136" y="188"/>
                  </a:lnTo>
                  <a:lnTo>
                    <a:pt x="151" y="231"/>
                  </a:lnTo>
                  <a:lnTo>
                    <a:pt x="162" y="276"/>
                  </a:lnTo>
                  <a:lnTo>
                    <a:pt x="166" y="323"/>
                  </a:lnTo>
                  <a:lnTo>
                    <a:pt x="166" y="324"/>
                  </a:lnTo>
                  <a:lnTo>
                    <a:pt x="165" y="325"/>
                  </a:lnTo>
                  <a:lnTo>
                    <a:pt x="164" y="326"/>
                  </a:lnTo>
                  <a:lnTo>
                    <a:pt x="162" y="325"/>
                  </a:lnTo>
                  <a:lnTo>
                    <a:pt x="161" y="324"/>
                  </a:lnTo>
                  <a:lnTo>
                    <a:pt x="160" y="323"/>
                  </a:lnTo>
                  <a:lnTo>
                    <a:pt x="158" y="292"/>
                  </a:lnTo>
                  <a:lnTo>
                    <a:pt x="147" y="241"/>
                  </a:lnTo>
                  <a:lnTo>
                    <a:pt x="130" y="193"/>
                  </a:lnTo>
                  <a:lnTo>
                    <a:pt x="128" y="187"/>
                  </a:lnTo>
                  <a:lnTo>
                    <a:pt x="107" y="147"/>
                  </a:lnTo>
                  <a:lnTo>
                    <a:pt x="84" y="10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30" y="3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96"/>
            <p:cNvSpPr>
              <a:spLocks/>
            </p:cNvSpPr>
            <p:nvPr/>
          </p:nvSpPr>
          <p:spPr bwMode="auto">
            <a:xfrm>
              <a:off x="5611524" y="3985780"/>
              <a:ext cx="23813" cy="125413"/>
            </a:xfrm>
            <a:custGeom>
              <a:avLst/>
              <a:gdLst>
                <a:gd name="T0" fmla="*/ 7 w 15"/>
                <a:gd name="T1" fmla="*/ 0 h 79"/>
                <a:gd name="T2" fmla="*/ 8 w 15"/>
                <a:gd name="T3" fmla="*/ 0 h 79"/>
                <a:gd name="T4" fmla="*/ 9 w 15"/>
                <a:gd name="T5" fmla="*/ 2 h 79"/>
                <a:gd name="T6" fmla="*/ 9 w 15"/>
                <a:gd name="T7" fmla="*/ 4 h 79"/>
                <a:gd name="T8" fmla="*/ 7 w 15"/>
                <a:gd name="T9" fmla="*/ 29 h 79"/>
                <a:gd name="T10" fmla="*/ 7 w 15"/>
                <a:gd name="T11" fmla="*/ 53 h 79"/>
                <a:gd name="T12" fmla="*/ 8 w 15"/>
                <a:gd name="T13" fmla="*/ 61 h 79"/>
                <a:gd name="T14" fmla="*/ 11 w 15"/>
                <a:gd name="T15" fmla="*/ 68 h 79"/>
                <a:gd name="T16" fmla="*/ 14 w 15"/>
                <a:gd name="T17" fmla="*/ 73 h 79"/>
                <a:gd name="T18" fmla="*/ 15 w 15"/>
                <a:gd name="T19" fmla="*/ 75 h 79"/>
                <a:gd name="T20" fmla="*/ 15 w 15"/>
                <a:gd name="T21" fmla="*/ 76 h 79"/>
                <a:gd name="T22" fmla="*/ 13 w 15"/>
                <a:gd name="T23" fmla="*/ 79 h 79"/>
                <a:gd name="T24" fmla="*/ 12 w 15"/>
                <a:gd name="T25" fmla="*/ 79 h 79"/>
                <a:gd name="T26" fmla="*/ 9 w 15"/>
                <a:gd name="T27" fmla="*/ 79 h 79"/>
                <a:gd name="T28" fmla="*/ 8 w 15"/>
                <a:gd name="T29" fmla="*/ 77 h 79"/>
                <a:gd name="T30" fmla="*/ 2 w 15"/>
                <a:gd name="T31" fmla="*/ 63 h 79"/>
                <a:gd name="T32" fmla="*/ 0 w 15"/>
                <a:gd name="T33" fmla="*/ 49 h 79"/>
                <a:gd name="T34" fmla="*/ 0 w 15"/>
                <a:gd name="T35" fmla="*/ 33 h 79"/>
                <a:gd name="T36" fmla="*/ 1 w 15"/>
                <a:gd name="T37" fmla="*/ 18 h 79"/>
                <a:gd name="T38" fmla="*/ 3 w 15"/>
                <a:gd name="T39" fmla="*/ 4 h 79"/>
                <a:gd name="T40" fmla="*/ 4 w 15"/>
                <a:gd name="T41" fmla="*/ 2 h 79"/>
                <a:gd name="T42" fmla="*/ 5 w 15"/>
                <a:gd name="T43" fmla="*/ 0 h 79"/>
                <a:gd name="T44" fmla="*/ 7 w 15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79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29"/>
                  </a:lnTo>
                  <a:lnTo>
                    <a:pt x="7" y="53"/>
                  </a:lnTo>
                  <a:lnTo>
                    <a:pt x="8" y="61"/>
                  </a:lnTo>
                  <a:lnTo>
                    <a:pt x="11" y="68"/>
                  </a:lnTo>
                  <a:lnTo>
                    <a:pt x="14" y="73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3" y="79"/>
                  </a:lnTo>
                  <a:lnTo>
                    <a:pt x="12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2" y="63"/>
                  </a:lnTo>
                  <a:lnTo>
                    <a:pt x="0" y="49"/>
                  </a:lnTo>
                  <a:lnTo>
                    <a:pt x="0" y="33"/>
                  </a:lnTo>
                  <a:lnTo>
                    <a:pt x="1" y="18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97"/>
            <p:cNvSpPr>
              <a:spLocks/>
            </p:cNvSpPr>
            <p:nvPr/>
          </p:nvSpPr>
          <p:spPr bwMode="auto">
            <a:xfrm>
              <a:off x="3992274" y="3596842"/>
              <a:ext cx="668338" cy="376238"/>
            </a:xfrm>
            <a:custGeom>
              <a:avLst/>
              <a:gdLst>
                <a:gd name="T0" fmla="*/ 3 w 421"/>
                <a:gd name="T1" fmla="*/ 0 h 237"/>
                <a:gd name="T2" fmla="*/ 5 w 421"/>
                <a:gd name="T3" fmla="*/ 1 h 237"/>
                <a:gd name="T4" fmla="*/ 59 w 421"/>
                <a:gd name="T5" fmla="*/ 39 h 237"/>
                <a:gd name="T6" fmla="*/ 114 w 421"/>
                <a:gd name="T7" fmla="*/ 76 h 237"/>
                <a:gd name="T8" fmla="*/ 160 w 421"/>
                <a:gd name="T9" fmla="*/ 104 h 237"/>
                <a:gd name="T10" fmla="*/ 208 w 421"/>
                <a:gd name="T11" fmla="*/ 129 h 237"/>
                <a:gd name="T12" fmla="*/ 255 w 421"/>
                <a:gd name="T13" fmla="*/ 152 h 237"/>
                <a:gd name="T14" fmla="*/ 291 w 421"/>
                <a:gd name="T15" fmla="*/ 168 h 237"/>
                <a:gd name="T16" fmla="*/ 325 w 421"/>
                <a:gd name="T17" fmla="*/ 187 h 237"/>
                <a:gd name="T18" fmla="*/ 356 w 421"/>
                <a:gd name="T19" fmla="*/ 205 h 237"/>
                <a:gd name="T20" fmla="*/ 388 w 421"/>
                <a:gd name="T21" fmla="*/ 221 h 237"/>
                <a:gd name="T22" fmla="*/ 404 w 421"/>
                <a:gd name="T23" fmla="*/ 226 h 237"/>
                <a:gd name="T24" fmla="*/ 419 w 421"/>
                <a:gd name="T25" fmla="*/ 230 h 237"/>
                <a:gd name="T26" fmla="*/ 421 w 421"/>
                <a:gd name="T27" fmla="*/ 230 h 237"/>
                <a:gd name="T28" fmla="*/ 421 w 421"/>
                <a:gd name="T29" fmla="*/ 232 h 237"/>
                <a:gd name="T30" fmla="*/ 421 w 421"/>
                <a:gd name="T31" fmla="*/ 233 h 237"/>
                <a:gd name="T32" fmla="*/ 420 w 421"/>
                <a:gd name="T33" fmla="*/ 234 h 237"/>
                <a:gd name="T34" fmla="*/ 419 w 421"/>
                <a:gd name="T35" fmla="*/ 236 h 237"/>
                <a:gd name="T36" fmla="*/ 417 w 421"/>
                <a:gd name="T37" fmla="*/ 237 h 237"/>
                <a:gd name="T38" fmla="*/ 406 w 421"/>
                <a:gd name="T39" fmla="*/ 233 h 237"/>
                <a:gd name="T40" fmla="*/ 383 w 421"/>
                <a:gd name="T41" fmla="*/ 226 h 237"/>
                <a:gd name="T42" fmla="*/ 362 w 421"/>
                <a:gd name="T43" fmla="*/ 216 h 237"/>
                <a:gd name="T44" fmla="*/ 341 w 421"/>
                <a:gd name="T45" fmla="*/ 204 h 237"/>
                <a:gd name="T46" fmla="*/ 309 w 421"/>
                <a:gd name="T47" fmla="*/ 186 h 237"/>
                <a:gd name="T48" fmla="*/ 275 w 421"/>
                <a:gd name="T49" fmla="*/ 170 h 237"/>
                <a:gd name="T50" fmla="*/ 226 w 421"/>
                <a:gd name="T51" fmla="*/ 146 h 237"/>
                <a:gd name="T52" fmla="*/ 178 w 421"/>
                <a:gd name="T53" fmla="*/ 122 h 237"/>
                <a:gd name="T54" fmla="*/ 132 w 421"/>
                <a:gd name="T55" fmla="*/ 95 h 237"/>
                <a:gd name="T56" fmla="*/ 66 w 421"/>
                <a:gd name="T57" fmla="*/ 52 h 237"/>
                <a:gd name="T58" fmla="*/ 2 w 421"/>
                <a:gd name="T59" fmla="*/ 7 h 237"/>
                <a:gd name="T60" fmla="*/ 0 w 421"/>
                <a:gd name="T61" fmla="*/ 6 h 237"/>
                <a:gd name="T62" fmla="*/ 0 w 421"/>
                <a:gd name="T63" fmla="*/ 3 h 237"/>
                <a:gd name="T64" fmla="*/ 1 w 421"/>
                <a:gd name="T65" fmla="*/ 2 h 237"/>
                <a:gd name="T66" fmla="*/ 2 w 421"/>
                <a:gd name="T67" fmla="*/ 0 h 237"/>
                <a:gd name="T68" fmla="*/ 3 w 421"/>
                <a:gd name="T6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1" h="237">
                  <a:moveTo>
                    <a:pt x="3" y="0"/>
                  </a:moveTo>
                  <a:lnTo>
                    <a:pt x="5" y="1"/>
                  </a:lnTo>
                  <a:lnTo>
                    <a:pt x="59" y="39"/>
                  </a:lnTo>
                  <a:lnTo>
                    <a:pt x="114" y="76"/>
                  </a:lnTo>
                  <a:lnTo>
                    <a:pt x="160" y="104"/>
                  </a:lnTo>
                  <a:lnTo>
                    <a:pt x="208" y="129"/>
                  </a:lnTo>
                  <a:lnTo>
                    <a:pt x="255" y="152"/>
                  </a:lnTo>
                  <a:lnTo>
                    <a:pt x="291" y="168"/>
                  </a:lnTo>
                  <a:lnTo>
                    <a:pt x="325" y="187"/>
                  </a:lnTo>
                  <a:lnTo>
                    <a:pt x="356" y="205"/>
                  </a:lnTo>
                  <a:lnTo>
                    <a:pt x="388" y="221"/>
                  </a:lnTo>
                  <a:lnTo>
                    <a:pt x="404" y="226"/>
                  </a:lnTo>
                  <a:lnTo>
                    <a:pt x="419" y="230"/>
                  </a:lnTo>
                  <a:lnTo>
                    <a:pt x="421" y="230"/>
                  </a:lnTo>
                  <a:lnTo>
                    <a:pt x="421" y="232"/>
                  </a:lnTo>
                  <a:lnTo>
                    <a:pt x="421" y="233"/>
                  </a:lnTo>
                  <a:lnTo>
                    <a:pt x="420" y="234"/>
                  </a:lnTo>
                  <a:lnTo>
                    <a:pt x="419" y="236"/>
                  </a:lnTo>
                  <a:lnTo>
                    <a:pt x="417" y="237"/>
                  </a:lnTo>
                  <a:lnTo>
                    <a:pt x="406" y="233"/>
                  </a:lnTo>
                  <a:lnTo>
                    <a:pt x="383" y="226"/>
                  </a:lnTo>
                  <a:lnTo>
                    <a:pt x="362" y="216"/>
                  </a:lnTo>
                  <a:lnTo>
                    <a:pt x="341" y="204"/>
                  </a:lnTo>
                  <a:lnTo>
                    <a:pt x="309" y="186"/>
                  </a:lnTo>
                  <a:lnTo>
                    <a:pt x="275" y="170"/>
                  </a:lnTo>
                  <a:lnTo>
                    <a:pt x="226" y="146"/>
                  </a:lnTo>
                  <a:lnTo>
                    <a:pt x="178" y="122"/>
                  </a:lnTo>
                  <a:lnTo>
                    <a:pt x="132" y="95"/>
                  </a:lnTo>
                  <a:lnTo>
                    <a:pt x="66" y="52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98"/>
            <p:cNvSpPr>
              <a:spLocks/>
            </p:cNvSpPr>
            <p:nvPr/>
          </p:nvSpPr>
          <p:spPr bwMode="auto">
            <a:xfrm>
              <a:off x="3949412" y="3639705"/>
              <a:ext cx="703263" cy="358775"/>
            </a:xfrm>
            <a:custGeom>
              <a:avLst/>
              <a:gdLst>
                <a:gd name="T0" fmla="*/ 4 w 443"/>
                <a:gd name="T1" fmla="*/ 0 h 226"/>
                <a:gd name="T2" fmla="*/ 5 w 443"/>
                <a:gd name="T3" fmla="*/ 0 h 226"/>
                <a:gd name="T4" fmla="*/ 68 w 443"/>
                <a:gd name="T5" fmla="*/ 34 h 226"/>
                <a:gd name="T6" fmla="*/ 130 w 443"/>
                <a:gd name="T7" fmla="*/ 64 h 226"/>
                <a:gd name="T8" fmla="*/ 204 w 443"/>
                <a:gd name="T9" fmla="*/ 103 h 226"/>
                <a:gd name="T10" fmla="*/ 277 w 443"/>
                <a:gd name="T11" fmla="*/ 143 h 226"/>
                <a:gd name="T12" fmla="*/ 352 w 443"/>
                <a:gd name="T13" fmla="*/ 179 h 226"/>
                <a:gd name="T14" fmla="*/ 376 w 443"/>
                <a:gd name="T15" fmla="*/ 190 h 226"/>
                <a:gd name="T16" fmla="*/ 398 w 443"/>
                <a:gd name="T17" fmla="*/ 202 h 226"/>
                <a:gd name="T18" fmla="*/ 421 w 443"/>
                <a:gd name="T19" fmla="*/ 213 h 226"/>
                <a:gd name="T20" fmla="*/ 440 w 443"/>
                <a:gd name="T21" fmla="*/ 220 h 226"/>
                <a:gd name="T22" fmla="*/ 442 w 443"/>
                <a:gd name="T23" fmla="*/ 221 h 226"/>
                <a:gd name="T24" fmla="*/ 443 w 443"/>
                <a:gd name="T25" fmla="*/ 222 h 226"/>
                <a:gd name="T26" fmla="*/ 443 w 443"/>
                <a:gd name="T27" fmla="*/ 224 h 226"/>
                <a:gd name="T28" fmla="*/ 442 w 443"/>
                <a:gd name="T29" fmla="*/ 225 h 226"/>
                <a:gd name="T30" fmla="*/ 440 w 443"/>
                <a:gd name="T31" fmla="*/ 226 h 226"/>
                <a:gd name="T32" fmla="*/ 438 w 443"/>
                <a:gd name="T33" fmla="*/ 226 h 226"/>
                <a:gd name="T34" fmla="*/ 437 w 443"/>
                <a:gd name="T35" fmla="*/ 226 h 226"/>
                <a:gd name="T36" fmla="*/ 414 w 443"/>
                <a:gd name="T37" fmla="*/ 217 h 226"/>
                <a:gd name="T38" fmla="*/ 391 w 443"/>
                <a:gd name="T39" fmla="*/ 206 h 226"/>
                <a:gd name="T40" fmla="*/ 369 w 443"/>
                <a:gd name="T41" fmla="*/ 194 h 226"/>
                <a:gd name="T42" fmla="*/ 333 w 443"/>
                <a:gd name="T43" fmla="*/ 177 h 226"/>
                <a:gd name="T44" fmla="*/ 295 w 443"/>
                <a:gd name="T45" fmla="*/ 159 h 226"/>
                <a:gd name="T46" fmla="*/ 222 w 443"/>
                <a:gd name="T47" fmla="*/ 121 h 226"/>
                <a:gd name="T48" fmla="*/ 148 w 443"/>
                <a:gd name="T49" fmla="*/ 81 h 226"/>
                <a:gd name="T50" fmla="*/ 98 w 443"/>
                <a:gd name="T51" fmla="*/ 57 h 226"/>
                <a:gd name="T52" fmla="*/ 50 w 443"/>
                <a:gd name="T53" fmla="*/ 31 h 226"/>
                <a:gd name="T54" fmla="*/ 2 w 443"/>
                <a:gd name="T55" fmla="*/ 5 h 226"/>
                <a:gd name="T56" fmla="*/ 0 w 443"/>
                <a:gd name="T57" fmla="*/ 4 h 226"/>
                <a:gd name="T58" fmla="*/ 0 w 443"/>
                <a:gd name="T59" fmla="*/ 3 h 226"/>
                <a:gd name="T60" fmla="*/ 0 w 443"/>
                <a:gd name="T61" fmla="*/ 1 h 226"/>
                <a:gd name="T62" fmla="*/ 2 w 443"/>
                <a:gd name="T63" fmla="*/ 0 h 226"/>
                <a:gd name="T64" fmla="*/ 4 w 443"/>
                <a:gd name="T6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226">
                  <a:moveTo>
                    <a:pt x="4" y="0"/>
                  </a:moveTo>
                  <a:lnTo>
                    <a:pt x="5" y="0"/>
                  </a:lnTo>
                  <a:lnTo>
                    <a:pt x="68" y="34"/>
                  </a:lnTo>
                  <a:lnTo>
                    <a:pt x="130" y="64"/>
                  </a:lnTo>
                  <a:lnTo>
                    <a:pt x="204" y="103"/>
                  </a:lnTo>
                  <a:lnTo>
                    <a:pt x="277" y="143"/>
                  </a:lnTo>
                  <a:lnTo>
                    <a:pt x="352" y="179"/>
                  </a:lnTo>
                  <a:lnTo>
                    <a:pt x="376" y="190"/>
                  </a:lnTo>
                  <a:lnTo>
                    <a:pt x="398" y="202"/>
                  </a:lnTo>
                  <a:lnTo>
                    <a:pt x="421" y="213"/>
                  </a:lnTo>
                  <a:lnTo>
                    <a:pt x="440" y="220"/>
                  </a:lnTo>
                  <a:lnTo>
                    <a:pt x="442" y="221"/>
                  </a:lnTo>
                  <a:lnTo>
                    <a:pt x="443" y="222"/>
                  </a:lnTo>
                  <a:lnTo>
                    <a:pt x="443" y="224"/>
                  </a:lnTo>
                  <a:lnTo>
                    <a:pt x="442" y="225"/>
                  </a:lnTo>
                  <a:lnTo>
                    <a:pt x="440" y="226"/>
                  </a:lnTo>
                  <a:lnTo>
                    <a:pt x="438" y="226"/>
                  </a:lnTo>
                  <a:lnTo>
                    <a:pt x="437" y="226"/>
                  </a:lnTo>
                  <a:lnTo>
                    <a:pt x="414" y="217"/>
                  </a:lnTo>
                  <a:lnTo>
                    <a:pt x="391" y="206"/>
                  </a:lnTo>
                  <a:lnTo>
                    <a:pt x="369" y="194"/>
                  </a:lnTo>
                  <a:lnTo>
                    <a:pt x="333" y="177"/>
                  </a:lnTo>
                  <a:lnTo>
                    <a:pt x="295" y="159"/>
                  </a:lnTo>
                  <a:lnTo>
                    <a:pt x="222" y="121"/>
                  </a:lnTo>
                  <a:lnTo>
                    <a:pt x="148" y="81"/>
                  </a:lnTo>
                  <a:lnTo>
                    <a:pt x="98" y="57"/>
                  </a:lnTo>
                  <a:lnTo>
                    <a:pt x="50" y="31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9"/>
            <p:cNvSpPr>
              <a:spLocks/>
            </p:cNvSpPr>
            <p:nvPr/>
          </p:nvSpPr>
          <p:spPr bwMode="auto">
            <a:xfrm>
              <a:off x="4157374" y="3631767"/>
              <a:ext cx="615950" cy="317500"/>
            </a:xfrm>
            <a:custGeom>
              <a:avLst/>
              <a:gdLst>
                <a:gd name="T0" fmla="*/ 4 w 388"/>
                <a:gd name="T1" fmla="*/ 0 h 200"/>
                <a:gd name="T2" fmla="*/ 5 w 388"/>
                <a:gd name="T3" fmla="*/ 0 h 200"/>
                <a:gd name="T4" fmla="*/ 32 w 388"/>
                <a:gd name="T5" fmla="*/ 9 h 200"/>
                <a:gd name="T6" fmla="*/ 59 w 388"/>
                <a:gd name="T7" fmla="*/ 22 h 200"/>
                <a:gd name="T8" fmla="*/ 84 w 388"/>
                <a:gd name="T9" fmla="*/ 36 h 200"/>
                <a:gd name="T10" fmla="*/ 108 w 388"/>
                <a:gd name="T11" fmla="*/ 51 h 200"/>
                <a:gd name="T12" fmla="*/ 138 w 388"/>
                <a:gd name="T13" fmla="*/ 69 h 200"/>
                <a:gd name="T14" fmla="*/ 169 w 388"/>
                <a:gd name="T15" fmla="*/ 87 h 200"/>
                <a:gd name="T16" fmla="*/ 204 w 388"/>
                <a:gd name="T17" fmla="*/ 104 h 200"/>
                <a:gd name="T18" fmla="*/ 239 w 388"/>
                <a:gd name="T19" fmla="*/ 119 h 200"/>
                <a:gd name="T20" fmla="*/ 313 w 388"/>
                <a:gd name="T21" fmla="*/ 156 h 200"/>
                <a:gd name="T22" fmla="*/ 386 w 388"/>
                <a:gd name="T23" fmla="*/ 194 h 200"/>
                <a:gd name="T24" fmla="*/ 388 w 388"/>
                <a:gd name="T25" fmla="*/ 196 h 200"/>
                <a:gd name="T26" fmla="*/ 388 w 388"/>
                <a:gd name="T27" fmla="*/ 197 h 200"/>
                <a:gd name="T28" fmla="*/ 388 w 388"/>
                <a:gd name="T29" fmla="*/ 198 h 200"/>
                <a:gd name="T30" fmla="*/ 386 w 388"/>
                <a:gd name="T31" fmla="*/ 200 h 200"/>
                <a:gd name="T32" fmla="*/ 384 w 388"/>
                <a:gd name="T33" fmla="*/ 200 h 200"/>
                <a:gd name="T34" fmla="*/ 383 w 388"/>
                <a:gd name="T35" fmla="*/ 200 h 200"/>
                <a:gd name="T36" fmla="*/ 296 w 388"/>
                <a:gd name="T37" fmla="*/ 155 h 200"/>
                <a:gd name="T38" fmla="*/ 249 w 388"/>
                <a:gd name="T39" fmla="*/ 132 h 200"/>
                <a:gd name="T40" fmla="*/ 202 w 388"/>
                <a:gd name="T41" fmla="*/ 111 h 200"/>
                <a:gd name="T42" fmla="*/ 154 w 388"/>
                <a:gd name="T43" fmla="*/ 87 h 200"/>
                <a:gd name="T44" fmla="*/ 125 w 388"/>
                <a:gd name="T45" fmla="*/ 69 h 200"/>
                <a:gd name="T46" fmla="*/ 95 w 388"/>
                <a:gd name="T47" fmla="*/ 51 h 200"/>
                <a:gd name="T48" fmla="*/ 64 w 388"/>
                <a:gd name="T49" fmla="*/ 33 h 200"/>
                <a:gd name="T50" fmla="*/ 32 w 388"/>
                <a:gd name="T51" fmla="*/ 17 h 200"/>
                <a:gd name="T52" fmla="*/ 3 w 388"/>
                <a:gd name="T53" fmla="*/ 7 h 200"/>
                <a:gd name="T54" fmla="*/ 1 w 388"/>
                <a:gd name="T55" fmla="*/ 6 h 200"/>
                <a:gd name="T56" fmla="*/ 0 w 388"/>
                <a:gd name="T57" fmla="*/ 5 h 200"/>
                <a:gd name="T58" fmla="*/ 0 w 388"/>
                <a:gd name="T59" fmla="*/ 3 h 200"/>
                <a:gd name="T60" fmla="*/ 0 w 388"/>
                <a:gd name="T61" fmla="*/ 1 h 200"/>
                <a:gd name="T62" fmla="*/ 1 w 388"/>
                <a:gd name="T63" fmla="*/ 0 h 200"/>
                <a:gd name="T64" fmla="*/ 4 w 388"/>
                <a:gd name="T6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00">
                  <a:moveTo>
                    <a:pt x="4" y="0"/>
                  </a:moveTo>
                  <a:lnTo>
                    <a:pt x="5" y="0"/>
                  </a:lnTo>
                  <a:lnTo>
                    <a:pt x="32" y="9"/>
                  </a:lnTo>
                  <a:lnTo>
                    <a:pt x="59" y="22"/>
                  </a:lnTo>
                  <a:lnTo>
                    <a:pt x="84" y="36"/>
                  </a:lnTo>
                  <a:lnTo>
                    <a:pt x="108" y="51"/>
                  </a:lnTo>
                  <a:lnTo>
                    <a:pt x="138" y="69"/>
                  </a:lnTo>
                  <a:lnTo>
                    <a:pt x="169" y="87"/>
                  </a:lnTo>
                  <a:lnTo>
                    <a:pt x="204" y="104"/>
                  </a:lnTo>
                  <a:lnTo>
                    <a:pt x="239" y="119"/>
                  </a:lnTo>
                  <a:lnTo>
                    <a:pt x="313" y="156"/>
                  </a:lnTo>
                  <a:lnTo>
                    <a:pt x="386" y="194"/>
                  </a:lnTo>
                  <a:lnTo>
                    <a:pt x="388" y="196"/>
                  </a:lnTo>
                  <a:lnTo>
                    <a:pt x="388" y="197"/>
                  </a:lnTo>
                  <a:lnTo>
                    <a:pt x="388" y="198"/>
                  </a:lnTo>
                  <a:lnTo>
                    <a:pt x="386" y="200"/>
                  </a:lnTo>
                  <a:lnTo>
                    <a:pt x="384" y="200"/>
                  </a:lnTo>
                  <a:lnTo>
                    <a:pt x="383" y="200"/>
                  </a:lnTo>
                  <a:lnTo>
                    <a:pt x="296" y="155"/>
                  </a:lnTo>
                  <a:lnTo>
                    <a:pt x="249" y="132"/>
                  </a:lnTo>
                  <a:lnTo>
                    <a:pt x="202" y="111"/>
                  </a:lnTo>
                  <a:lnTo>
                    <a:pt x="154" y="87"/>
                  </a:lnTo>
                  <a:lnTo>
                    <a:pt x="125" y="69"/>
                  </a:lnTo>
                  <a:lnTo>
                    <a:pt x="95" y="51"/>
                  </a:lnTo>
                  <a:lnTo>
                    <a:pt x="64" y="33"/>
                  </a:lnTo>
                  <a:lnTo>
                    <a:pt x="32" y="17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0"/>
            <p:cNvSpPr>
              <a:spLocks/>
            </p:cNvSpPr>
            <p:nvPr/>
          </p:nvSpPr>
          <p:spPr bwMode="auto">
            <a:xfrm>
              <a:off x="4144674" y="3663517"/>
              <a:ext cx="588963" cy="296863"/>
            </a:xfrm>
            <a:custGeom>
              <a:avLst/>
              <a:gdLst>
                <a:gd name="T0" fmla="*/ 3 w 371"/>
                <a:gd name="T1" fmla="*/ 0 h 187"/>
                <a:gd name="T2" fmla="*/ 4 w 371"/>
                <a:gd name="T3" fmla="*/ 0 h 187"/>
                <a:gd name="T4" fmla="*/ 47 w 371"/>
                <a:gd name="T5" fmla="*/ 24 h 187"/>
                <a:gd name="T6" fmla="*/ 90 w 371"/>
                <a:gd name="T7" fmla="*/ 46 h 187"/>
                <a:gd name="T8" fmla="*/ 160 w 371"/>
                <a:gd name="T9" fmla="*/ 79 h 187"/>
                <a:gd name="T10" fmla="*/ 231 w 371"/>
                <a:gd name="T11" fmla="*/ 111 h 187"/>
                <a:gd name="T12" fmla="*/ 301 w 371"/>
                <a:gd name="T13" fmla="*/ 144 h 187"/>
                <a:gd name="T14" fmla="*/ 369 w 371"/>
                <a:gd name="T15" fmla="*/ 181 h 187"/>
                <a:gd name="T16" fmla="*/ 370 w 371"/>
                <a:gd name="T17" fmla="*/ 183 h 187"/>
                <a:gd name="T18" fmla="*/ 371 w 371"/>
                <a:gd name="T19" fmla="*/ 184 h 187"/>
                <a:gd name="T20" fmla="*/ 370 w 371"/>
                <a:gd name="T21" fmla="*/ 186 h 187"/>
                <a:gd name="T22" fmla="*/ 369 w 371"/>
                <a:gd name="T23" fmla="*/ 187 h 187"/>
                <a:gd name="T24" fmla="*/ 368 w 371"/>
                <a:gd name="T25" fmla="*/ 187 h 187"/>
                <a:gd name="T26" fmla="*/ 366 w 371"/>
                <a:gd name="T27" fmla="*/ 187 h 187"/>
                <a:gd name="T28" fmla="*/ 324 w 371"/>
                <a:gd name="T29" fmla="*/ 164 h 187"/>
                <a:gd name="T30" fmla="*/ 281 w 371"/>
                <a:gd name="T31" fmla="*/ 142 h 187"/>
                <a:gd name="T32" fmla="*/ 211 w 371"/>
                <a:gd name="T33" fmla="*/ 109 h 187"/>
                <a:gd name="T34" fmla="*/ 139 w 371"/>
                <a:gd name="T35" fmla="*/ 77 h 187"/>
                <a:gd name="T36" fmla="*/ 69 w 371"/>
                <a:gd name="T37" fmla="*/ 43 h 187"/>
                <a:gd name="T38" fmla="*/ 1 w 371"/>
                <a:gd name="T39" fmla="*/ 7 h 187"/>
                <a:gd name="T40" fmla="*/ 0 w 371"/>
                <a:gd name="T41" fmla="*/ 5 h 187"/>
                <a:gd name="T42" fmla="*/ 0 w 371"/>
                <a:gd name="T43" fmla="*/ 3 h 187"/>
                <a:gd name="T44" fmla="*/ 0 w 371"/>
                <a:gd name="T45" fmla="*/ 2 h 187"/>
                <a:gd name="T46" fmla="*/ 1 w 371"/>
                <a:gd name="T47" fmla="*/ 0 h 187"/>
                <a:gd name="T48" fmla="*/ 3 w 371"/>
                <a:gd name="T4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187">
                  <a:moveTo>
                    <a:pt x="3" y="0"/>
                  </a:moveTo>
                  <a:lnTo>
                    <a:pt x="4" y="0"/>
                  </a:lnTo>
                  <a:lnTo>
                    <a:pt x="47" y="24"/>
                  </a:lnTo>
                  <a:lnTo>
                    <a:pt x="90" y="46"/>
                  </a:lnTo>
                  <a:lnTo>
                    <a:pt x="160" y="79"/>
                  </a:lnTo>
                  <a:lnTo>
                    <a:pt x="231" y="111"/>
                  </a:lnTo>
                  <a:lnTo>
                    <a:pt x="301" y="144"/>
                  </a:lnTo>
                  <a:lnTo>
                    <a:pt x="369" y="181"/>
                  </a:lnTo>
                  <a:lnTo>
                    <a:pt x="370" y="183"/>
                  </a:lnTo>
                  <a:lnTo>
                    <a:pt x="371" y="184"/>
                  </a:lnTo>
                  <a:lnTo>
                    <a:pt x="370" y="186"/>
                  </a:lnTo>
                  <a:lnTo>
                    <a:pt x="369" y="187"/>
                  </a:lnTo>
                  <a:lnTo>
                    <a:pt x="368" y="187"/>
                  </a:lnTo>
                  <a:lnTo>
                    <a:pt x="366" y="187"/>
                  </a:lnTo>
                  <a:lnTo>
                    <a:pt x="324" y="164"/>
                  </a:lnTo>
                  <a:lnTo>
                    <a:pt x="281" y="142"/>
                  </a:lnTo>
                  <a:lnTo>
                    <a:pt x="211" y="109"/>
                  </a:lnTo>
                  <a:lnTo>
                    <a:pt x="139" y="77"/>
                  </a:lnTo>
                  <a:lnTo>
                    <a:pt x="69" y="43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01"/>
            <p:cNvSpPr>
              <a:spLocks/>
            </p:cNvSpPr>
            <p:nvPr/>
          </p:nvSpPr>
          <p:spPr bwMode="auto">
            <a:xfrm>
              <a:off x="4128799" y="3353955"/>
              <a:ext cx="1006475" cy="325438"/>
            </a:xfrm>
            <a:custGeom>
              <a:avLst/>
              <a:gdLst>
                <a:gd name="T0" fmla="*/ 375 w 634"/>
                <a:gd name="T1" fmla="*/ 0 h 205"/>
                <a:gd name="T2" fmla="*/ 414 w 634"/>
                <a:gd name="T3" fmla="*/ 1 h 205"/>
                <a:gd name="T4" fmla="*/ 453 w 634"/>
                <a:gd name="T5" fmla="*/ 8 h 205"/>
                <a:gd name="T6" fmla="*/ 487 w 634"/>
                <a:gd name="T7" fmla="*/ 17 h 205"/>
                <a:gd name="T8" fmla="*/ 519 w 634"/>
                <a:gd name="T9" fmla="*/ 28 h 205"/>
                <a:gd name="T10" fmla="*/ 552 w 634"/>
                <a:gd name="T11" fmla="*/ 40 h 205"/>
                <a:gd name="T12" fmla="*/ 574 w 634"/>
                <a:gd name="T13" fmla="*/ 48 h 205"/>
                <a:gd name="T14" fmla="*/ 595 w 634"/>
                <a:gd name="T15" fmla="*/ 57 h 205"/>
                <a:gd name="T16" fmla="*/ 616 w 634"/>
                <a:gd name="T17" fmla="*/ 70 h 205"/>
                <a:gd name="T18" fmla="*/ 633 w 634"/>
                <a:gd name="T19" fmla="*/ 85 h 205"/>
                <a:gd name="T20" fmla="*/ 634 w 634"/>
                <a:gd name="T21" fmla="*/ 87 h 205"/>
                <a:gd name="T22" fmla="*/ 634 w 634"/>
                <a:gd name="T23" fmla="*/ 88 h 205"/>
                <a:gd name="T24" fmla="*/ 633 w 634"/>
                <a:gd name="T25" fmla="*/ 90 h 205"/>
                <a:gd name="T26" fmla="*/ 632 w 634"/>
                <a:gd name="T27" fmla="*/ 90 h 205"/>
                <a:gd name="T28" fmla="*/ 630 w 634"/>
                <a:gd name="T29" fmla="*/ 92 h 205"/>
                <a:gd name="T30" fmla="*/ 629 w 634"/>
                <a:gd name="T31" fmla="*/ 90 h 205"/>
                <a:gd name="T32" fmla="*/ 622 w 634"/>
                <a:gd name="T33" fmla="*/ 84 h 205"/>
                <a:gd name="T34" fmla="*/ 616 w 634"/>
                <a:gd name="T35" fmla="*/ 79 h 205"/>
                <a:gd name="T36" fmla="*/ 616 w 634"/>
                <a:gd name="T37" fmla="*/ 78 h 205"/>
                <a:gd name="T38" fmla="*/ 596 w 634"/>
                <a:gd name="T39" fmla="*/ 66 h 205"/>
                <a:gd name="T40" fmla="*/ 574 w 634"/>
                <a:gd name="T41" fmla="*/ 55 h 205"/>
                <a:gd name="T42" fmla="*/ 524 w 634"/>
                <a:gd name="T43" fmla="*/ 37 h 205"/>
                <a:gd name="T44" fmla="*/ 475 w 634"/>
                <a:gd name="T45" fmla="*/ 20 h 205"/>
                <a:gd name="T46" fmla="*/ 424 w 634"/>
                <a:gd name="T47" fmla="*/ 10 h 205"/>
                <a:gd name="T48" fmla="*/ 371 w 634"/>
                <a:gd name="T49" fmla="*/ 7 h 205"/>
                <a:gd name="T50" fmla="*/ 319 w 634"/>
                <a:gd name="T51" fmla="*/ 10 h 205"/>
                <a:gd name="T52" fmla="*/ 277 w 634"/>
                <a:gd name="T53" fmla="*/ 18 h 205"/>
                <a:gd name="T54" fmla="*/ 237 w 634"/>
                <a:gd name="T55" fmla="*/ 30 h 205"/>
                <a:gd name="T56" fmla="*/ 198 w 634"/>
                <a:gd name="T57" fmla="*/ 44 h 205"/>
                <a:gd name="T58" fmla="*/ 159 w 634"/>
                <a:gd name="T59" fmla="*/ 63 h 205"/>
                <a:gd name="T60" fmla="*/ 122 w 634"/>
                <a:gd name="T61" fmla="*/ 84 h 205"/>
                <a:gd name="T62" fmla="*/ 88 w 634"/>
                <a:gd name="T63" fmla="*/ 108 h 205"/>
                <a:gd name="T64" fmla="*/ 67 w 634"/>
                <a:gd name="T65" fmla="*/ 126 h 205"/>
                <a:gd name="T66" fmla="*/ 47 w 634"/>
                <a:gd name="T67" fmla="*/ 144 h 205"/>
                <a:gd name="T68" fmla="*/ 30 w 634"/>
                <a:gd name="T69" fmla="*/ 164 h 205"/>
                <a:gd name="T70" fmla="*/ 17 w 634"/>
                <a:gd name="T71" fmla="*/ 183 h 205"/>
                <a:gd name="T72" fmla="*/ 5 w 634"/>
                <a:gd name="T73" fmla="*/ 204 h 205"/>
                <a:gd name="T74" fmla="*/ 4 w 634"/>
                <a:gd name="T75" fmla="*/ 205 h 205"/>
                <a:gd name="T76" fmla="*/ 3 w 634"/>
                <a:gd name="T77" fmla="*/ 205 h 205"/>
                <a:gd name="T78" fmla="*/ 1 w 634"/>
                <a:gd name="T79" fmla="*/ 205 h 205"/>
                <a:gd name="T80" fmla="*/ 0 w 634"/>
                <a:gd name="T81" fmla="*/ 204 h 205"/>
                <a:gd name="T82" fmla="*/ 0 w 634"/>
                <a:gd name="T83" fmla="*/ 202 h 205"/>
                <a:gd name="T84" fmla="*/ 0 w 634"/>
                <a:gd name="T85" fmla="*/ 200 h 205"/>
                <a:gd name="T86" fmla="*/ 14 w 634"/>
                <a:gd name="T87" fmla="*/ 174 h 205"/>
                <a:gd name="T88" fmla="*/ 32 w 634"/>
                <a:gd name="T89" fmla="*/ 151 h 205"/>
                <a:gd name="T90" fmla="*/ 51 w 634"/>
                <a:gd name="T91" fmla="*/ 130 h 205"/>
                <a:gd name="T92" fmla="*/ 74 w 634"/>
                <a:gd name="T93" fmla="*/ 110 h 205"/>
                <a:gd name="T94" fmla="*/ 98 w 634"/>
                <a:gd name="T95" fmla="*/ 93 h 205"/>
                <a:gd name="T96" fmla="*/ 135 w 634"/>
                <a:gd name="T97" fmla="*/ 68 h 205"/>
                <a:gd name="T98" fmla="*/ 175 w 634"/>
                <a:gd name="T99" fmla="*/ 48 h 205"/>
                <a:gd name="T100" fmla="*/ 215 w 634"/>
                <a:gd name="T101" fmla="*/ 30 h 205"/>
                <a:gd name="T102" fmla="*/ 258 w 634"/>
                <a:gd name="T103" fmla="*/ 17 h 205"/>
                <a:gd name="T104" fmla="*/ 296 w 634"/>
                <a:gd name="T105" fmla="*/ 7 h 205"/>
                <a:gd name="T106" fmla="*/ 335 w 634"/>
                <a:gd name="T107" fmla="*/ 1 h 205"/>
                <a:gd name="T108" fmla="*/ 375 w 634"/>
                <a:gd name="T10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4" h="205">
                  <a:moveTo>
                    <a:pt x="375" y="0"/>
                  </a:moveTo>
                  <a:lnTo>
                    <a:pt x="414" y="1"/>
                  </a:lnTo>
                  <a:lnTo>
                    <a:pt x="453" y="8"/>
                  </a:lnTo>
                  <a:lnTo>
                    <a:pt x="487" y="17"/>
                  </a:lnTo>
                  <a:lnTo>
                    <a:pt x="519" y="28"/>
                  </a:lnTo>
                  <a:lnTo>
                    <a:pt x="552" y="40"/>
                  </a:lnTo>
                  <a:lnTo>
                    <a:pt x="574" y="48"/>
                  </a:lnTo>
                  <a:lnTo>
                    <a:pt x="595" y="57"/>
                  </a:lnTo>
                  <a:lnTo>
                    <a:pt x="616" y="70"/>
                  </a:lnTo>
                  <a:lnTo>
                    <a:pt x="633" y="85"/>
                  </a:lnTo>
                  <a:lnTo>
                    <a:pt x="634" y="87"/>
                  </a:lnTo>
                  <a:lnTo>
                    <a:pt x="634" y="88"/>
                  </a:lnTo>
                  <a:lnTo>
                    <a:pt x="633" y="90"/>
                  </a:lnTo>
                  <a:lnTo>
                    <a:pt x="632" y="90"/>
                  </a:lnTo>
                  <a:lnTo>
                    <a:pt x="630" y="92"/>
                  </a:lnTo>
                  <a:lnTo>
                    <a:pt x="629" y="90"/>
                  </a:lnTo>
                  <a:lnTo>
                    <a:pt x="622" y="84"/>
                  </a:lnTo>
                  <a:lnTo>
                    <a:pt x="616" y="79"/>
                  </a:lnTo>
                  <a:lnTo>
                    <a:pt x="616" y="78"/>
                  </a:lnTo>
                  <a:lnTo>
                    <a:pt x="596" y="66"/>
                  </a:lnTo>
                  <a:lnTo>
                    <a:pt x="574" y="55"/>
                  </a:lnTo>
                  <a:lnTo>
                    <a:pt x="524" y="37"/>
                  </a:lnTo>
                  <a:lnTo>
                    <a:pt x="475" y="20"/>
                  </a:lnTo>
                  <a:lnTo>
                    <a:pt x="424" y="10"/>
                  </a:lnTo>
                  <a:lnTo>
                    <a:pt x="371" y="7"/>
                  </a:lnTo>
                  <a:lnTo>
                    <a:pt x="319" y="10"/>
                  </a:lnTo>
                  <a:lnTo>
                    <a:pt x="277" y="18"/>
                  </a:lnTo>
                  <a:lnTo>
                    <a:pt x="237" y="30"/>
                  </a:lnTo>
                  <a:lnTo>
                    <a:pt x="198" y="44"/>
                  </a:lnTo>
                  <a:lnTo>
                    <a:pt x="159" y="63"/>
                  </a:lnTo>
                  <a:lnTo>
                    <a:pt x="122" y="84"/>
                  </a:lnTo>
                  <a:lnTo>
                    <a:pt x="88" y="108"/>
                  </a:lnTo>
                  <a:lnTo>
                    <a:pt x="67" y="126"/>
                  </a:lnTo>
                  <a:lnTo>
                    <a:pt x="47" y="144"/>
                  </a:lnTo>
                  <a:lnTo>
                    <a:pt x="30" y="164"/>
                  </a:lnTo>
                  <a:lnTo>
                    <a:pt x="17" y="183"/>
                  </a:lnTo>
                  <a:lnTo>
                    <a:pt x="5" y="204"/>
                  </a:lnTo>
                  <a:lnTo>
                    <a:pt x="4" y="205"/>
                  </a:lnTo>
                  <a:lnTo>
                    <a:pt x="3" y="205"/>
                  </a:lnTo>
                  <a:lnTo>
                    <a:pt x="1" y="205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14" y="174"/>
                  </a:lnTo>
                  <a:lnTo>
                    <a:pt x="32" y="151"/>
                  </a:lnTo>
                  <a:lnTo>
                    <a:pt x="51" y="130"/>
                  </a:lnTo>
                  <a:lnTo>
                    <a:pt x="74" y="110"/>
                  </a:lnTo>
                  <a:lnTo>
                    <a:pt x="98" y="93"/>
                  </a:lnTo>
                  <a:lnTo>
                    <a:pt x="135" y="68"/>
                  </a:lnTo>
                  <a:lnTo>
                    <a:pt x="175" y="48"/>
                  </a:lnTo>
                  <a:lnTo>
                    <a:pt x="215" y="30"/>
                  </a:lnTo>
                  <a:lnTo>
                    <a:pt x="258" y="17"/>
                  </a:lnTo>
                  <a:lnTo>
                    <a:pt x="296" y="7"/>
                  </a:lnTo>
                  <a:lnTo>
                    <a:pt x="335" y="1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02"/>
            <p:cNvSpPr>
              <a:spLocks/>
            </p:cNvSpPr>
            <p:nvPr/>
          </p:nvSpPr>
          <p:spPr bwMode="auto">
            <a:xfrm>
              <a:off x="5168612" y="3519055"/>
              <a:ext cx="244475" cy="382588"/>
            </a:xfrm>
            <a:custGeom>
              <a:avLst/>
              <a:gdLst>
                <a:gd name="T0" fmla="*/ 4 w 154"/>
                <a:gd name="T1" fmla="*/ 0 h 241"/>
                <a:gd name="T2" fmla="*/ 5 w 154"/>
                <a:gd name="T3" fmla="*/ 0 h 241"/>
                <a:gd name="T4" fmla="*/ 6 w 154"/>
                <a:gd name="T5" fmla="*/ 1 h 241"/>
                <a:gd name="T6" fmla="*/ 18 w 154"/>
                <a:gd name="T7" fmla="*/ 11 h 241"/>
                <a:gd name="T8" fmla="*/ 51 w 154"/>
                <a:gd name="T9" fmla="*/ 41 h 241"/>
                <a:gd name="T10" fmla="*/ 81 w 154"/>
                <a:gd name="T11" fmla="*/ 76 h 241"/>
                <a:gd name="T12" fmla="*/ 106 w 154"/>
                <a:gd name="T13" fmla="*/ 112 h 241"/>
                <a:gd name="T14" fmla="*/ 127 w 154"/>
                <a:gd name="T15" fmla="*/ 151 h 241"/>
                <a:gd name="T16" fmla="*/ 143 w 154"/>
                <a:gd name="T17" fmla="*/ 193 h 241"/>
                <a:gd name="T18" fmla="*/ 154 w 154"/>
                <a:gd name="T19" fmla="*/ 237 h 241"/>
                <a:gd name="T20" fmla="*/ 154 w 154"/>
                <a:gd name="T21" fmla="*/ 238 h 241"/>
                <a:gd name="T22" fmla="*/ 153 w 154"/>
                <a:gd name="T23" fmla="*/ 241 h 241"/>
                <a:gd name="T24" fmla="*/ 152 w 154"/>
                <a:gd name="T25" fmla="*/ 241 h 241"/>
                <a:gd name="T26" fmla="*/ 151 w 154"/>
                <a:gd name="T27" fmla="*/ 241 h 241"/>
                <a:gd name="T28" fmla="*/ 149 w 154"/>
                <a:gd name="T29" fmla="*/ 241 h 241"/>
                <a:gd name="T30" fmla="*/ 148 w 154"/>
                <a:gd name="T31" fmla="*/ 238 h 241"/>
                <a:gd name="T32" fmla="*/ 139 w 154"/>
                <a:gd name="T33" fmla="*/ 202 h 241"/>
                <a:gd name="T34" fmla="*/ 127 w 154"/>
                <a:gd name="T35" fmla="*/ 167 h 241"/>
                <a:gd name="T36" fmla="*/ 112 w 154"/>
                <a:gd name="T37" fmla="*/ 137 h 241"/>
                <a:gd name="T38" fmla="*/ 95 w 154"/>
                <a:gd name="T39" fmla="*/ 107 h 241"/>
                <a:gd name="T40" fmla="*/ 75 w 154"/>
                <a:gd name="T41" fmla="*/ 80 h 241"/>
                <a:gd name="T42" fmla="*/ 53 w 154"/>
                <a:gd name="T43" fmla="*/ 54 h 241"/>
                <a:gd name="T44" fmla="*/ 28 w 154"/>
                <a:gd name="T45" fmla="*/ 28 h 241"/>
                <a:gd name="T46" fmla="*/ 1 w 154"/>
                <a:gd name="T47" fmla="*/ 5 h 241"/>
                <a:gd name="T48" fmla="*/ 0 w 154"/>
                <a:gd name="T49" fmla="*/ 4 h 241"/>
                <a:gd name="T50" fmla="*/ 0 w 154"/>
                <a:gd name="T51" fmla="*/ 2 h 241"/>
                <a:gd name="T52" fmla="*/ 1 w 154"/>
                <a:gd name="T53" fmla="*/ 1 h 241"/>
                <a:gd name="T54" fmla="*/ 2 w 154"/>
                <a:gd name="T55" fmla="*/ 0 h 241"/>
                <a:gd name="T56" fmla="*/ 4 w 154"/>
                <a:gd name="T5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241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8" y="11"/>
                  </a:lnTo>
                  <a:lnTo>
                    <a:pt x="51" y="41"/>
                  </a:lnTo>
                  <a:lnTo>
                    <a:pt x="81" y="76"/>
                  </a:lnTo>
                  <a:lnTo>
                    <a:pt x="106" y="112"/>
                  </a:lnTo>
                  <a:lnTo>
                    <a:pt x="127" y="151"/>
                  </a:lnTo>
                  <a:lnTo>
                    <a:pt x="143" y="193"/>
                  </a:lnTo>
                  <a:lnTo>
                    <a:pt x="154" y="237"/>
                  </a:lnTo>
                  <a:lnTo>
                    <a:pt x="154" y="238"/>
                  </a:lnTo>
                  <a:lnTo>
                    <a:pt x="153" y="241"/>
                  </a:lnTo>
                  <a:lnTo>
                    <a:pt x="152" y="241"/>
                  </a:lnTo>
                  <a:lnTo>
                    <a:pt x="151" y="241"/>
                  </a:lnTo>
                  <a:lnTo>
                    <a:pt x="149" y="241"/>
                  </a:lnTo>
                  <a:lnTo>
                    <a:pt x="148" y="238"/>
                  </a:lnTo>
                  <a:lnTo>
                    <a:pt x="139" y="202"/>
                  </a:lnTo>
                  <a:lnTo>
                    <a:pt x="127" y="167"/>
                  </a:lnTo>
                  <a:lnTo>
                    <a:pt x="112" y="137"/>
                  </a:lnTo>
                  <a:lnTo>
                    <a:pt x="95" y="107"/>
                  </a:lnTo>
                  <a:lnTo>
                    <a:pt x="75" y="80"/>
                  </a:lnTo>
                  <a:lnTo>
                    <a:pt x="53" y="54"/>
                  </a:lnTo>
                  <a:lnTo>
                    <a:pt x="28" y="2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03"/>
            <p:cNvSpPr>
              <a:spLocks/>
            </p:cNvSpPr>
            <p:nvPr/>
          </p:nvSpPr>
          <p:spPr bwMode="auto">
            <a:xfrm>
              <a:off x="5409912" y="3981017"/>
              <a:ext cx="20638" cy="152400"/>
            </a:xfrm>
            <a:custGeom>
              <a:avLst/>
              <a:gdLst>
                <a:gd name="T0" fmla="*/ 4 w 13"/>
                <a:gd name="T1" fmla="*/ 0 h 96"/>
                <a:gd name="T2" fmla="*/ 6 w 13"/>
                <a:gd name="T3" fmla="*/ 0 h 96"/>
                <a:gd name="T4" fmla="*/ 7 w 13"/>
                <a:gd name="T5" fmla="*/ 1 h 96"/>
                <a:gd name="T6" fmla="*/ 8 w 13"/>
                <a:gd name="T7" fmla="*/ 2 h 96"/>
                <a:gd name="T8" fmla="*/ 11 w 13"/>
                <a:gd name="T9" fmla="*/ 24 h 96"/>
                <a:gd name="T10" fmla="*/ 13 w 13"/>
                <a:gd name="T11" fmla="*/ 49 h 96"/>
                <a:gd name="T12" fmla="*/ 12 w 13"/>
                <a:gd name="T13" fmla="*/ 72 h 96"/>
                <a:gd name="T14" fmla="*/ 7 w 13"/>
                <a:gd name="T15" fmla="*/ 94 h 96"/>
                <a:gd name="T16" fmla="*/ 6 w 13"/>
                <a:gd name="T17" fmla="*/ 95 h 96"/>
                <a:gd name="T18" fmla="*/ 4 w 13"/>
                <a:gd name="T19" fmla="*/ 96 h 96"/>
                <a:gd name="T20" fmla="*/ 2 w 13"/>
                <a:gd name="T21" fmla="*/ 96 h 96"/>
                <a:gd name="T22" fmla="*/ 1 w 13"/>
                <a:gd name="T23" fmla="*/ 95 h 96"/>
                <a:gd name="T24" fmla="*/ 0 w 13"/>
                <a:gd name="T25" fmla="*/ 94 h 96"/>
                <a:gd name="T26" fmla="*/ 0 w 13"/>
                <a:gd name="T27" fmla="*/ 91 h 96"/>
                <a:gd name="T28" fmla="*/ 4 w 13"/>
                <a:gd name="T29" fmla="*/ 73 h 96"/>
                <a:gd name="T30" fmla="*/ 6 w 13"/>
                <a:gd name="T31" fmla="*/ 46 h 96"/>
                <a:gd name="T32" fmla="*/ 3 w 13"/>
                <a:gd name="T33" fmla="*/ 21 h 96"/>
                <a:gd name="T34" fmla="*/ 1 w 13"/>
                <a:gd name="T35" fmla="*/ 5 h 96"/>
                <a:gd name="T36" fmla="*/ 1 w 13"/>
                <a:gd name="T37" fmla="*/ 2 h 96"/>
                <a:gd name="T38" fmla="*/ 2 w 13"/>
                <a:gd name="T39" fmla="*/ 1 h 96"/>
                <a:gd name="T40" fmla="*/ 3 w 13"/>
                <a:gd name="T41" fmla="*/ 0 h 96"/>
                <a:gd name="T42" fmla="*/ 4 w 13"/>
                <a:gd name="T4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96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24"/>
                  </a:lnTo>
                  <a:lnTo>
                    <a:pt x="13" y="49"/>
                  </a:lnTo>
                  <a:lnTo>
                    <a:pt x="12" y="72"/>
                  </a:lnTo>
                  <a:lnTo>
                    <a:pt x="7" y="94"/>
                  </a:lnTo>
                  <a:lnTo>
                    <a:pt x="6" y="95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4" y="73"/>
                  </a:lnTo>
                  <a:lnTo>
                    <a:pt x="6" y="46"/>
                  </a:lnTo>
                  <a:lnTo>
                    <a:pt x="3" y="21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04"/>
            <p:cNvSpPr>
              <a:spLocks/>
            </p:cNvSpPr>
            <p:nvPr/>
          </p:nvSpPr>
          <p:spPr bwMode="auto">
            <a:xfrm>
              <a:off x="4036724" y="3728605"/>
              <a:ext cx="1360488" cy="952500"/>
            </a:xfrm>
            <a:custGeom>
              <a:avLst/>
              <a:gdLst>
                <a:gd name="T0" fmla="*/ 32 w 857"/>
                <a:gd name="T1" fmla="*/ 1 h 600"/>
                <a:gd name="T2" fmla="*/ 33 w 857"/>
                <a:gd name="T3" fmla="*/ 3 h 600"/>
                <a:gd name="T4" fmla="*/ 32 w 857"/>
                <a:gd name="T5" fmla="*/ 8 h 600"/>
                <a:gd name="T6" fmla="*/ 16 w 857"/>
                <a:gd name="T7" fmla="*/ 62 h 600"/>
                <a:gd name="T8" fmla="*/ 7 w 857"/>
                <a:gd name="T9" fmla="*/ 133 h 600"/>
                <a:gd name="T10" fmla="*/ 13 w 857"/>
                <a:gd name="T11" fmla="*/ 220 h 600"/>
                <a:gd name="T12" fmla="*/ 30 w 857"/>
                <a:gd name="T13" fmla="*/ 302 h 600"/>
                <a:gd name="T14" fmla="*/ 57 w 857"/>
                <a:gd name="T15" fmla="*/ 368 h 600"/>
                <a:gd name="T16" fmla="*/ 87 w 857"/>
                <a:gd name="T17" fmla="*/ 417 h 600"/>
                <a:gd name="T18" fmla="*/ 142 w 857"/>
                <a:gd name="T19" fmla="*/ 473 h 600"/>
                <a:gd name="T20" fmla="*/ 172 w 857"/>
                <a:gd name="T21" fmla="*/ 497 h 600"/>
                <a:gd name="T22" fmla="*/ 248 w 857"/>
                <a:gd name="T23" fmla="*/ 546 h 600"/>
                <a:gd name="T24" fmla="*/ 332 w 857"/>
                <a:gd name="T25" fmla="*/ 582 h 600"/>
                <a:gd name="T26" fmla="*/ 411 w 857"/>
                <a:gd name="T27" fmla="*/ 594 h 600"/>
                <a:gd name="T28" fmla="*/ 476 w 857"/>
                <a:gd name="T29" fmla="*/ 589 h 600"/>
                <a:gd name="T30" fmla="*/ 568 w 857"/>
                <a:gd name="T31" fmla="*/ 569 h 600"/>
                <a:gd name="T32" fmla="*/ 651 w 857"/>
                <a:gd name="T33" fmla="*/ 534 h 600"/>
                <a:gd name="T34" fmla="*/ 720 w 857"/>
                <a:gd name="T35" fmla="*/ 489 h 600"/>
                <a:gd name="T36" fmla="*/ 764 w 857"/>
                <a:gd name="T37" fmla="*/ 450 h 600"/>
                <a:gd name="T38" fmla="*/ 803 w 857"/>
                <a:gd name="T39" fmla="*/ 398 h 600"/>
                <a:gd name="T40" fmla="*/ 838 w 857"/>
                <a:gd name="T41" fmla="*/ 334 h 600"/>
                <a:gd name="T42" fmla="*/ 850 w 857"/>
                <a:gd name="T43" fmla="*/ 294 h 600"/>
                <a:gd name="T44" fmla="*/ 850 w 857"/>
                <a:gd name="T45" fmla="*/ 279 h 600"/>
                <a:gd name="T46" fmla="*/ 850 w 857"/>
                <a:gd name="T47" fmla="*/ 274 h 600"/>
                <a:gd name="T48" fmla="*/ 852 w 857"/>
                <a:gd name="T49" fmla="*/ 271 h 600"/>
                <a:gd name="T50" fmla="*/ 855 w 857"/>
                <a:gd name="T51" fmla="*/ 272 h 600"/>
                <a:gd name="T52" fmla="*/ 857 w 857"/>
                <a:gd name="T53" fmla="*/ 294 h 600"/>
                <a:gd name="T54" fmla="*/ 845 w 857"/>
                <a:gd name="T55" fmla="*/ 335 h 600"/>
                <a:gd name="T56" fmla="*/ 827 w 857"/>
                <a:gd name="T57" fmla="*/ 373 h 600"/>
                <a:gd name="T58" fmla="*/ 781 w 857"/>
                <a:gd name="T59" fmla="*/ 441 h 600"/>
                <a:gd name="T60" fmla="*/ 715 w 857"/>
                <a:gd name="T61" fmla="*/ 501 h 600"/>
                <a:gd name="T62" fmla="*/ 630 w 857"/>
                <a:gd name="T63" fmla="*/ 553 h 600"/>
                <a:gd name="T64" fmla="*/ 550 w 857"/>
                <a:gd name="T65" fmla="*/ 582 h 600"/>
                <a:gd name="T66" fmla="*/ 466 w 857"/>
                <a:gd name="T67" fmla="*/ 599 h 600"/>
                <a:gd name="T68" fmla="*/ 380 w 857"/>
                <a:gd name="T69" fmla="*/ 598 h 600"/>
                <a:gd name="T70" fmla="*/ 293 w 857"/>
                <a:gd name="T71" fmla="*/ 575 h 600"/>
                <a:gd name="T72" fmla="*/ 207 w 857"/>
                <a:gd name="T73" fmla="*/ 531 h 600"/>
                <a:gd name="T74" fmla="*/ 130 w 857"/>
                <a:gd name="T75" fmla="*/ 472 h 600"/>
                <a:gd name="T76" fmla="*/ 73 w 857"/>
                <a:gd name="T77" fmla="*/ 408 h 600"/>
                <a:gd name="T78" fmla="*/ 36 w 857"/>
                <a:gd name="T79" fmla="*/ 340 h 600"/>
                <a:gd name="T80" fmla="*/ 14 w 857"/>
                <a:gd name="T81" fmla="*/ 266 h 600"/>
                <a:gd name="T82" fmla="*/ 2 w 857"/>
                <a:gd name="T83" fmla="*/ 190 h 600"/>
                <a:gd name="T84" fmla="*/ 2 w 857"/>
                <a:gd name="T85" fmla="*/ 113 h 600"/>
                <a:gd name="T86" fmla="*/ 15 w 857"/>
                <a:gd name="T87" fmla="*/ 38 h 600"/>
                <a:gd name="T88" fmla="*/ 29 w 857"/>
                <a:gd name="T89" fmla="*/ 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7" h="600">
                  <a:moveTo>
                    <a:pt x="30" y="0"/>
                  </a:moveTo>
                  <a:lnTo>
                    <a:pt x="32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2" y="8"/>
                  </a:lnTo>
                  <a:lnTo>
                    <a:pt x="22" y="35"/>
                  </a:lnTo>
                  <a:lnTo>
                    <a:pt x="16" y="62"/>
                  </a:lnTo>
                  <a:lnTo>
                    <a:pt x="11" y="90"/>
                  </a:lnTo>
                  <a:lnTo>
                    <a:pt x="7" y="133"/>
                  </a:lnTo>
                  <a:lnTo>
                    <a:pt x="8" y="177"/>
                  </a:lnTo>
                  <a:lnTo>
                    <a:pt x="13" y="220"/>
                  </a:lnTo>
                  <a:lnTo>
                    <a:pt x="19" y="261"/>
                  </a:lnTo>
                  <a:lnTo>
                    <a:pt x="30" y="302"/>
                  </a:lnTo>
                  <a:lnTo>
                    <a:pt x="44" y="343"/>
                  </a:lnTo>
                  <a:lnTo>
                    <a:pt x="57" y="368"/>
                  </a:lnTo>
                  <a:lnTo>
                    <a:pt x="71" y="393"/>
                  </a:lnTo>
                  <a:lnTo>
                    <a:pt x="87" y="417"/>
                  </a:lnTo>
                  <a:lnTo>
                    <a:pt x="113" y="446"/>
                  </a:lnTo>
                  <a:lnTo>
                    <a:pt x="142" y="473"/>
                  </a:lnTo>
                  <a:lnTo>
                    <a:pt x="173" y="497"/>
                  </a:lnTo>
                  <a:lnTo>
                    <a:pt x="172" y="497"/>
                  </a:lnTo>
                  <a:lnTo>
                    <a:pt x="209" y="523"/>
                  </a:lnTo>
                  <a:lnTo>
                    <a:pt x="248" y="546"/>
                  </a:lnTo>
                  <a:lnTo>
                    <a:pt x="288" y="566"/>
                  </a:lnTo>
                  <a:lnTo>
                    <a:pt x="332" y="582"/>
                  </a:lnTo>
                  <a:lnTo>
                    <a:pt x="379" y="591"/>
                  </a:lnTo>
                  <a:lnTo>
                    <a:pt x="411" y="594"/>
                  </a:lnTo>
                  <a:lnTo>
                    <a:pt x="443" y="593"/>
                  </a:lnTo>
                  <a:lnTo>
                    <a:pt x="476" y="589"/>
                  </a:lnTo>
                  <a:lnTo>
                    <a:pt x="522" y="582"/>
                  </a:lnTo>
                  <a:lnTo>
                    <a:pt x="568" y="569"/>
                  </a:lnTo>
                  <a:lnTo>
                    <a:pt x="613" y="553"/>
                  </a:lnTo>
                  <a:lnTo>
                    <a:pt x="651" y="534"/>
                  </a:lnTo>
                  <a:lnTo>
                    <a:pt x="686" y="513"/>
                  </a:lnTo>
                  <a:lnTo>
                    <a:pt x="720" y="489"/>
                  </a:lnTo>
                  <a:lnTo>
                    <a:pt x="743" y="470"/>
                  </a:lnTo>
                  <a:lnTo>
                    <a:pt x="764" y="450"/>
                  </a:lnTo>
                  <a:lnTo>
                    <a:pt x="784" y="428"/>
                  </a:lnTo>
                  <a:lnTo>
                    <a:pt x="803" y="398"/>
                  </a:lnTo>
                  <a:lnTo>
                    <a:pt x="822" y="367"/>
                  </a:lnTo>
                  <a:lnTo>
                    <a:pt x="838" y="334"/>
                  </a:lnTo>
                  <a:lnTo>
                    <a:pt x="845" y="314"/>
                  </a:lnTo>
                  <a:lnTo>
                    <a:pt x="850" y="294"/>
                  </a:lnTo>
                  <a:lnTo>
                    <a:pt x="851" y="287"/>
                  </a:lnTo>
                  <a:lnTo>
                    <a:pt x="850" y="279"/>
                  </a:lnTo>
                  <a:lnTo>
                    <a:pt x="850" y="276"/>
                  </a:lnTo>
                  <a:lnTo>
                    <a:pt x="850" y="274"/>
                  </a:lnTo>
                  <a:lnTo>
                    <a:pt x="851" y="272"/>
                  </a:lnTo>
                  <a:lnTo>
                    <a:pt x="852" y="271"/>
                  </a:lnTo>
                  <a:lnTo>
                    <a:pt x="853" y="271"/>
                  </a:lnTo>
                  <a:lnTo>
                    <a:pt x="855" y="272"/>
                  </a:lnTo>
                  <a:lnTo>
                    <a:pt x="856" y="274"/>
                  </a:lnTo>
                  <a:lnTo>
                    <a:pt x="857" y="294"/>
                  </a:lnTo>
                  <a:lnTo>
                    <a:pt x="853" y="315"/>
                  </a:lnTo>
                  <a:lnTo>
                    <a:pt x="845" y="335"/>
                  </a:lnTo>
                  <a:lnTo>
                    <a:pt x="835" y="355"/>
                  </a:lnTo>
                  <a:lnTo>
                    <a:pt x="827" y="373"/>
                  </a:lnTo>
                  <a:lnTo>
                    <a:pt x="805" y="408"/>
                  </a:lnTo>
                  <a:lnTo>
                    <a:pt x="781" y="441"/>
                  </a:lnTo>
                  <a:lnTo>
                    <a:pt x="753" y="470"/>
                  </a:lnTo>
                  <a:lnTo>
                    <a:pt x="715" y="501"/>
                  </a:lnTo>
                  <a:lnTo>
                    <a:pt x="674" y="530"/>
                  </a:lnTo>
                  <a:lnTo>
                    <a:pt x="630" y="553"/>
                  </a:lnTo>
                  <a:lnTo>
                    <a:pt x="591" y="568"/>
                  </a:lnTo>
                  <a:lnTo>
                    <a:pt x="550" y="582"/>
                  </a:lnTo>
                  <a:lnTo>
                    <a:pt x="509" y="593"/>
                  </a:lnTo>
                  <a:lnTo>
                    <a:pt x="466" y="599"/>
                  </a:lnTo>
                  <a:lnTo>
                    <a:pt x="422" y="600"/>
                  </a:lnTo>
                  <a:lnTo>
                    <a:pt x="380" y="598"/>
                  </a:lnTo>
                  <a:lnTo>
                    <a:pt x="338" y="590"/>
                  </a:lnTo>
                  <a:lnTo>
                    <a:pt x="293" y="575"/>
                  </a:lnTo>
                  <a:lnTo>
                    <a:pt x="249" y="555"/>
                  </a:lnTo>
                  <a:lnTo>
                    <a:pt x="207" y="531"/>
                  </a:lnTo>
                  <a:lnTo>
                    <a:pt x="168" y="503"/>
                  </a:lnTo>
                  <a:lnTo>
                    <a:pt x="130" y="472"/>
                  </a:lnTo>
                  <a:lnTo>
                    <a:pt x="96" y="439"/>
                  </a:lnTo>
                  <a:lnTo>
                    <a:pt x="73" y="408"/>
                  </a:lnTo>
                  <a:lnTo>
                    <a:pt x="52" y="375"/>
                  </a:lnTo>
                  <a:lnTo>
                    <a:pt x="36" y="340"/>
                  </a:lnTo>
                  <a:lnTo>
                    <a:pt x="24" y="303"/>
                  </a:lnTo>
                  <a:lnTo>
                    <a:pt x="14" y="266"/>
                  </a:lnTo>
                  <a:lnTo>
                    <a:pt x="6" y="228"/>
                  </a:lnTo>
                  <a:lnTo>
                    <a:pt x="2" y="190"/>
                  </a:lnTo>
                  <a:lnTo>
                    <a:pt x="0" y="151"/>
                  </a:lnTo>
                  <a:lnTo>
                    <a:pt x="2" y="113"/>
                  </a:lnTo>
                  <a:lnTo>
                    <a:pt x="6" y="76"/>
                  </a:lnTo>
                  <a:lnTo>
                    <a:pt x="15" y="38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05"/>
            <p:cNvSpPr>
              <a:spLocks/>
            </p:cNvSpPr>
            <p:nvPr/>
          </p:nvSpPr>
          <p:spPr bwMode="auto">
            <a:xfrm>
              <a:off x="3895437" y="3717492"/>
              <a:ext cx="1657350" cy="1112838"/>
            </a:xfrm>
            <a:custGeom>
              <a:avLst/>
              <a:gdLst>
                <a:gd name="T0" fmla="*/ 23 w 1044"/>
                <a:gd name="T1" fmla="*/ 1 h 701"/>
                <a:gd name="T2" fmla="*/ 26 w 1044"/>
                <a:gd name="T3" fmla="*/ 3 h 701"/>
                <a:gd name="T4" fmla="*/ 20 w 1044"/>
                <a:gd name="T5" fmla="*/ 15 h 701"/>
                <a:gd name="T6" fmla="*/ 10 w 1044"/>
                <a:gd name="T7" fmla="*/ 57 h 701"/>
                <a:gd name="T8" fmla="*/ 9 w 1044"/>
                <a:gd name="T9" fmla="*/ 149 h 701"/>
                <a:gd name="T10" fmla="*/ 20 w 1044"/>
                <a:gd name="T11" fmla="*/ 240 h 701"/>
                <a:gd name="T12" fmla="*/ 26 w 1044"/>
                <a:gd name="T13" fmla="*/ 278 h 701"/>
                <a:gd name="T14" fmla="*/ 43 w 1044"/>
                <a:gd name="T15" fmla="*/ 354 h 701"/>
                <a:gd name="T16" fmla="*/ 71 w 1044"/>
                <a:gd name="T17" fmla="*/ 420 h 701"/>
                <a:gd name="T18" fmla="*/ 107 w 1044"/>
                <a:gd name="T19" fmla="*/ 477 h 701"/>
                <a:gd name="T20" fmla="*/ 127 w 1044"/>
                <a:gd name="T21" fmla="*/ 504 h 701"/>
                <a:gd name="T22" fmla="*/ 180 w 1044"/>
                <a:gd name="T23" fmla="*/ 563 h 701"/>
                <a:gd name="T24" fmla="*/ 240 w 1044"/>
                <a:gd name="T25" fmla="*/ 611 h 701"/>
                <a:gd name="T26" fmla="*/ 307 w 1044"/>
                <a:gd name="T27" fmla="*/ 644 h 701"/>
                <a:gd name="T28" fmla="*/ 358 w 1044"/>
                <a:gd name="T29" fmla="*/ 663 h 701"/>
                <a:gd name="T30" fmla="*/ 463 w 1044"/>
                <a:gd name="T31" fmla="*/ 691 h 701"/>
                <a:gd name="T32" fmla="*/ 554 w 1044"/>
                <a:gd name="T33" fmla="*/ 693 h 701"/>
                <a:gd name="T34" fmla="*/ 646 w 1044"/>
                <a:gd name="T35" fmla="*/ 680 h 701"/>
                <a:gd name="T36" fmla="*/ 738 w 1044"/>
                <a:gd name="T37" fmla="*/ 651 h 701"/>
                <a:gd name="T38" fmla="*/ 817 w 1044"/>
                <a:gd name="T39" fmla="*/ 612 h 701"/>
                <a:gd name="T40" fmla="*/ 885 w 1044"/>
                <a:gd name="T41" fmla="*/ 559 h 701"/>
                <a:gd name="T42" fmla="*/ 944 w 1044"/>
                <a:gd name="T43" fmla="*/ 494 h 701"/>
                <a:gd name="T44" fmla="*/ 991 w 1044"/>
                <a:gd name="T45" fmla="*/ 420 h 701"/>
                <a:gd name="T46" fmla="*/ 1026 w 1044"/>
                <a:gd name="T47" fmla="*/ 339 h 701"/>
                <a:gd name="T48" fmla="*/ 1039 w 1044"/>
                <a:gd name="T49" fmla="*/ 293 h 701"/>
                <a:gd name="T50" fmla="*/ 1041 w 1044"/>
                <a:gd name="T51" fmla="*/ 293 h 701"/>
                <a:gd name="T52" fmla="*/ 1044 w 1044"/>
                <a:gd name="T53" fmla="*/ 295 h 701"/>
                <a:gd name="T54" fmla="*/ 1030 w 1044"/>
                <a:gd name="T55" fmla="*/ 348 h 701"/>
                <a:gd name="T56" fmla="*/ 993 w 1044"/>
                <a:gd name="T57" fmla="*/ 433 h 701"/>
                <a:gd name="T58" fmla="*/ 940 w 1044"/>
                <a:gd name="T59" fmla="*/ 512 h 701"/>
                <a:gd name="T60" fmla="*/ 874 w 1044"/>
                <a:gd name="T61" fmla="*/ 579 h 701"/>
                <a:gd name="T62" fmla="*/ 788 w 1044"/>
                <a:gd name="T63" fmla="*/ 636 h 701"/>
                <a:gd name="T64" fmla="*/ 683 w 1044"/>
                <a:gd name="T65" fmla="*/ 678 h 701"/>
                <a:gd name="T66" fmla="*/ 573 w 1044"/>
                <a:gd name="T67" fmla="*/ 699 h 701"/>
                <a:gd name="T68" fmla="*/ 474 w 1044"/>
                <a:gd name="T69" fmla="*/ 699 h 701"/>
                <a:gd name="T70" fmla="*/ 392 w 1044"/>
                <a:gd name="T71" fmla="*/ 681 h 701"/>
                <a:gd name="T72" fmla="*/ 318 w 1044"/>
                <a:gd name="T73" fmla="*/ 656 h 701"/>
                <a:gd name="T74" fmla="*/ 253 w 1044"/>
                <a:gd name="T75" fmla="*/ 626 h 701"/>
                <a:gd name="T76" fmla="*/ 195 w 1044"/>
                <a:gd name="T77" fmla="*/ 586 h 701"/>
                <a:gd name="T78" fmla="*/ 135 w 1044"/>
                <a:gd name="T79" fmla="*/ 524 h 701"/>
                <a:gd name="T80" fmla="*/ 84 w 1044"/>
                <a:gd name="T81" fmla="*/ 454 h 701"/>
                <a:gd name="T82" fmla="*/ 43 w 1044"/>
                <a:gd name="T83" fmla="*/ 375 h 701"/>
                <a:gd name="T84" fmla="*/ 20 w 1044"/>
                <a:gd name="T85" fmla="*/ 289 h 701"/>
                <a:gd name="T86" fmla="*/ 1 w 1044"/>
                <a:gd name="T87" fmla="*/ 139 h 701"/>
                <a:gd name="T88" fmla="*/ 0 w 1044"/>
                <a:gd name="T89" fmla="*/ 84 h 701"/>
                <a:gd name="T90" fmla="*/ 9 w 1044"/>
                <a:gd name="T91" fmla="*/ 28 h 701"/>
                <a:gd name="T92" fmla="*/ 21 w 1044"/>
                <a:gd name="T93" fmla="*/ 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4" h="701">
                  <a:moveTo>
                    <a:pt x="22" y="0"/>
                  </a:moveTo>
                  <a:lnTo>
                    <a:pt x="23" y="1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0" y="15"/>
                  </a:lnTo>
                  <a:lnTo>
                    <a:pt x="14" y="36"/>
                  </a:lnTo>
                  <a:lnTo>
                    <a:pt x="10" y="57"/>
                  </a:lnTo>
                  <a:lnTo>
                    <a:pt x="7" y="102"/>
                  </a:lnTo>
                  <a:lnTo>
                    <a:pt x="9" y="149"/>
                  </a:lnTo>
                  <a:lnTo>
                    <a:pt x="14" y="195"/>
                  </a:lnTo>
                  <a:lnTo>
                    <a:pt x="20" y="240"/>
                  </a:lnTo>
                  <a:lnTo>
                    <a:pt x="20" y="239"/>
                  </a:lnTo>
                  <a:lnTo>
                    <a:pt x="26" y="278"/>
                  </a:lnTo>
                  <a:lnTo>
                    <a:pt x="33" y="317"/>
                  </a:lnTo>
                  <a:lnTo>
                    <a:pt x="43" y="354"/>
                  </a:lnTo>
                  <a:lnTo>
                    <a:pt x="56" y="391"/>
                  </a:lnTo>
                  <a:lnTo>
                    <a:pt x="71" y="420"/>
                  </a:lnTo>
                  <a:lnTo>
                    <a:pt x="88" y="449"/>
                  </a:lnTo>
                  <a:lnTo>
                    <a:pt x="107" y="477"/>
                  </a:lnTo>
                  <a:lnTo>
                    <a:pt x="128" y="504"/>
                  </a:lnTo>
                  <a:lnTo>
                    <a:pt x="127" y="504"/>
                  </a:lnTo>
                  <a:lnTo>
                    <a:pt x="152" y="535"/>
                  </a:lnTo>
                  <a:lnTo>
                    <a:pt x="180" y="563"/>
                  </a:lnTo>
                  <a:lnTo>
                    <a:pt x="209" y="590"/>
                  </a:lnTo>
                  <a:lnTo>
                    <a:pt x="240" y="611"/>
                  </a:lnTo>
                  <a:lnTo>
                    <a:pt x="273" y="628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58" y="663"/>
                  </a:lnTo>
                  <a:lnTo>
                    <a:pt x="411" y="680"/>
                  </a:lnTo>
                  <a:lnTo>
                    <a:pt x="463" y="691"/>
                  </a:lnTo>
                  <a:lnTo>
                    <a:pt x="509" y="694"/>
                  </a:lnTo>
                  <a:lnTo>
                    <a:pt x="554" y="693"/>
                  </a:lnTo>
                  <a:lnTo>
                    <a:pt x="599" y="689"/>
                  </a:lnTo>
                  <a:lnTo>
                    <a:pt x="646" y="680"/>
                  </a:lnTo>
                  <a:lnTo>
                    <a:pt x="693" y="668"/>
                  </a:lnTo>
                  <a:lnTo>
                    <a:pt x="738" y="651"/>
                  </a:lnTo>
                  <a:lnTo>
                    <a:pt x="778" y="633"/>
                  </a:lnTo>
                  <a:lnTo>
                    <a:pt x="817" y="612"/>
                  </a:lnTo>
                  <a:lnTo>
                    <a:pt x="852" y="586"/>
                  </a:lnTo>
                  <a:lnTo>
                    <a:pt x="885" y="559"/>
                  </a:lnTo>
                  <a:lnTo>
                    <a:pt x="916" y="528"/>
                  </a:lnTo>
                  <a:lnTo>
                    <a:pt x="944" y="494"/>
                  </a:lnTo>
                  <a:lnTo>
                    <a:pt x="969" y="459"/>
                  </a:lnTo>
                  <a:lnTo>
                    <a:pt x="991" y="420"/>
                  </a:lnTo>
                  <a:lnTo>
                    <a:pt x="1010" y="381"/>
                  </a:lnTo>
                  <a:lnTo>
                    <a:pt x="1026" y="339"/>
                  </a:lnTo>
                  <a:lnTo>
                    <a:pt x="1038" y="295"/>
                  </a:lnTo>
                  <a:lnTo>
                    <a:pt x="1039" y="293"/>
                  </a:lnTo>
                  <a:lnTo>
                    <a:pt x="1040" y="293"/>
                  </a:lnTo>
                  <a:lnTo>
                    <a:pt x="1041" y="293"/>
                  </a:lnTo>
                  <a:lnTo>
                    <a:pt x="1043" y="293"/>
                  </a:lnTo>
                  <a:lnTo>
                    <a:pt x="1044" y="295"/>
                  </a:lnTo>
                  <a:lnTo>
                    <a:pt x="1044" y="296"/>
                  </a:lnTo>
                  <a:lnTo>
                    <a:pt x="1030" y="348"/>
                  </a:lnTo>
                  <a:lnTo>
                    <a:pt x="1013" y="392"/>
                  </a:lnTo>
                  <a:lnTo>
                    <a:pt x="993" y="433"/>
                  </a:lnTo>
                  <a:lnTo>
                    <a:pt x="967" y="473"/>
                  </a:lnTo>
                  <a:lnTo>
                    <a:pt x="940" y="512"/>
                  </a:lnTo>
                  <a:lnTo>
                    <a:pt x="908" y="547"/>
                  </a:lnTo>
                  <a:lnTo>
                    <a:pt x="874" y="579"/>
                  </a:lnTo>
                  <a:lnTo>
                    <a:pt x="836" y="606"/>
                  </a:lnTo>
                  <a:lnTo>
                    <a:pt x="788" y="636"/>
                  </a:lnTo>
                  <a:lnTo>
                    <a:pt x="736" y="659"/>
                  </a:lnTo>
                  <a:lnTo>
                    <a:pt x="683" y="678"/>
                  </a:lnTo>
                  <a:lnTo>
                    <a:pt x="628" y="691"/>
                  </a:lnTo>
                  <a:lnTo>
                    <a:pt x="573" y="699"/>
                  </a:lnTo>
                  <a:lnTo>
                    <a:pt x="516" y="701"/>
                  </a:lnTo>
                  <a:lnTo>
                    <a:pt x="474" y="699"/>
                  </a:lnTo>
                  <a:lnTo>
                    <a:pt x="433" y="691"/>
                  </a:lnTo>
                  <a:lnTo>
                    <a:pt x="392" y="681"/>
                  </a:lnTo>
                  <a:lnTo>
                    <a:pt x="351" y="668"/>
                  </a:lnTo>
                  <a:lnTo>
                    <a:pt x="318" y="656"/>
                  </a:lnTo>
                  <a:lnTo>
                    <a:pt x="285" y="641"/>
                  </a:lnTo>
                  <a:lnTo>
                    <a:pt x="253" y="626"/>
                  </a:lnTo>
                  <a:lnTo>
                    <a:pt x="223" y="607"/>
                  </a:lnTo>
                  <a:lnTo>
                    <a:pt x="195" y="586"/>
                  </a:lnTo>
                  <a:lnTo>
                    <a:pt x="163" y="557"/>
                  </a:lnTo>
                  <a:lnTo>
                    <a:pt x="135" y="524"/>
                  </a:lnTo>
                  <a:lnTo>
                    <a:pt x="108" y="490"/>
                  </a:lnTo>
                  <a:lnTo>
                    <a:pt x="84" y="454"/>
                  </a:lnTo>
                  <a:lnTo>
                    <a:pt x="61" y="416"/>
                  </a:lnTo>
                  <a:lnTo>
                    <a:pt x="43" y="375"/>
                  </a:lnTo>
                  <a:lnTo>
                    <a:pt x="30" y="332"/>
                  </a:lnTo>
                  <a:lnTo>
                    <a:pt x="20" y="289"/>
                  </a:lnTo>
                  <a:lnTo>
                    <a:pt x="9" y="215"/>
                  </a:lnTo>
                  <a:lnTo>
                    <a:pt x="1" y="139"/>
                  </a:lnTo>
                  <a:lnTo>
                    <a:pt x="0" y="111"/>
                  </a:lnTo>
                  <a:lnTo>
                    <a:pt x="0" y="84"/>
                  </a:lnTo>
                  <a:lnTo>
                    <a:pt x="3" y="55"/>
                  </a:lnTo>
                  <a:lnTo>
                    <a:pt x="9" y="28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06"/>
            <p:cNvSpPr>
              <a:spLocks/>
            </p:cNvSpPr>
            <p:nvPr/>
          </p:nvSpPr>
          <p:spPr bwMode="auto">
            <a:xfrm>
              <a:off x="4763799" y="3350780"/>
              <a:ext cx="41275" cy="576263"/>
            </a:xfrm>
            <a:custGeom>
              <a:avLst/>
              <a:gdLst>
                <a:gd name="T0" fmla="*/ 23 w 26"/>
                <a:gd name="T1" fmla="*/ 0 h 363"/>
                <a:gd name="T2" fmla="*/ 25 w 26"/>
                <a:gd name="T3" fmla="*/ 0 h 363"/>
                <a:gd name="T4" fmla="*/ 26 w 26"/>
                <a:gd name="T5" fmla="*/ 1 h 363"/>
                <a:gd name="T6" fmla="*/ 26 w 26"/>
                <a:gd name="T7" fmla="*/ 3 h 363"/>
                <a:gd name="T8" fmla="*/ 25 w 26"/>
                <a:gd name="T9" fmla="*/ 24 h 363"/>
                <a:gd name="T10" fmla="*/ 15 w 26"/>
                <a:gd name="T11" fmla="*/ 191 h 363"/>
                <a:gd name="T12" fmla="*/ 7 w 26"/>
                <a:gd name="T13" fmla="*/ 360 h 363"/>
                <a:gd name="T14" fmla="*/ 7 w 26"/>
                <a:gd name="T15" fmla="*/ 362 h 363"/>
                <a:gd name="T16" fmla="*/ 6 w 26"/>
                <a:gd name="T17" fmla="*/ 363 h 363"/>
                <a:gd name="T18" fmla="*/ 3 w 26"/>
                <a:gd name="T19" fmla="*/ 363 h 363"/>
                <a:gd name="T20" fmla="*/ 2 w 26"/>
                <a:gd name="T21" fmla="*/ 363 h 363"/>
                <a:gd name="T22" fmla="*/ 0 w 26"/>
                <a:gd name="T23" fmla="*/ 362 h 363"/>
                <a:gd name="T24" fmla="*/ 0 w 26"/>
                <a:gd name="T25" fmla="*/ 360 h 363"/>
                <a:gd name="T26" fmla="*/ 1 w 26"/>
                <a:gd name="T27" fmla="*/ 339 h 363"/>
                <a:gd name="T28" fmla="*/ 9 w 26"/>
                <a:gd name="T29" fmla="*/ 171 h 363"/>
                <a:gd name="T30" fmla="*/ 20 w 26"/>
                <a:gd name="T31" fmla="*/ 3 h 363"/>
                <a:gd name="T32" fmla="*/ 21 w 26"/>
                <a:gd name="T33" fmla="*/ 1 h 363"/>
                <a:gd name="T34" fmla="*/ 22 w 26"/>
                <a:gd name="T35" fmla="*/ 0 h 363"/>
                <a:gd name="T36" fmla="*/ 23 w 26"/>
                <a:gd name="T3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63"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5" y="24"/>
                  </a:lnTo>
                  <a:lnTo>
                    <a:pt x="15" y="191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6" y="363"/>
                  </a:lnTo>
                  <a:lnTo>
                    <a:pt x="3" y="363"/>
                  </a:lnTo>
                  <a:lnTo>
                    <a:pt x="2" y="363"/>
                  </a:lnTo>
                  <a:lnTo>
                    <a:pt x="0" y="362"/>
                  </a:lnTo>
                  <a:lnTo>
                    <a:pt x="0" y="360"/>
                  </a:lnTo>
                  <a:lnTo>
                    <a:pt x="1" y="339"/>
                  </a:lnTo>
                  <a:lnTo>
                    <a:pt x="9" y="171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07"/>
            <p:cNvSpPr>
              <a:spLocks/>
            </p:cNvSpPr>
            <p:nvPr/>
          </p:nvSpPr>
          <p:spPr bwMode="auto">
            <a:xfrm>
              <a:off x="4452649" y="4542992"/>
              <a:ext cx="52388" cy="79375"/>
            </a:xfrm>
            <a:custGeom>
              <a:avLst/>
              <a:gdLst>
                <a:gd name="T0" fmla="*/ 30 w 33"/>
                <a:gd name="T1" fmla="*/ 0 h 50"/>
                <a:gd name="T2" fmla="*/ 31 w 33"/>
                <a:gd name="T3" fmla="*/ 1 h 50"/>
                <a:gd name="T4" fmla="*/ 32 w 33"/>
                <a:gd name="T5" fmla="*/ 3 h 50"/>
                <a:gd name="T6" fmla="*/ 33 w 33"/>
                <a:gd name="T7" fmla="*/ 4 h 50"/>
                <a:gd name="T8" fmla="*/ 32 w 33"/>
                <a:gd name="T9" fmla="*/ 6 h 50"/>
                <a:gd name="T10" fmla="*/ 31 w 33"/>
                <a:gd name="T11" fmla="*/ 8 h 50"/>
                <a:gd name="T12" fmla="*/ 30 w 33"/>
                <a:gd name="T13" fmla="*/ 12 h 50"/>
                <a:gd name="T14" fmla="*/ 31 w 33"/>
                <a:gd name="T15" fmla="*/ 15 h 50"/>
                <a:gd name="T16" fmla="*/ 31 w 33"/>
                <a:gd name="T17" fmla="*/ 17 h 50"/>
                <a:gd name="T18" fmla="*/ 29 w 33"/>
                <a:gd name="T19" fmla="*/ 21 h 50"/>
                <a:gd name="T20" fmla="*/ 27 w 33"/>
                <a:gd name="T21" fmla="*/ 25 h 50"/>
                <a:gd name="T22" fmla="*/ 26 w 33"/>
                <a:gd name="T23" fmla="*/ 26 h 50"/>
                <a:gd name="T24" fmla="*/ 21 w 33"/>
                <a:gd name="T25" fmla="*/ 38 h 50"/>
                <a:gd name="T26" fmla="*/ 13 w 33"/>
                <a:gd name="T27" fmla="*/ 49 h 50"/>
                <a:gd name="T28" fmla="*/ 12 w 33"/>
                <a:gd name="T29" fmla="*/ 50 h 50"/>
                <a:gd name="T30" fmla="*/ 10 w 33"/>
                <a:gd name="T31" fmla="*/ 49 h 50"/>
                <a:gd name="T32" fmla="*/ 9 w 33"/>
                <a:gd name="T33" fmla="*/ 49 h 50"/>
                <a:gd name="T34" fmla="*/ 8 w 33"/>
                <a:gd name="T35" fmla="*/ 47 h 50"/>
                <a:gd name="T36" fmla="*/ 8 w 33"/>
                <a:gd name="T37" fmla="*/ 45 h 50"/>
                <a:gd name="T38" fmla="*/ 9 w 33"/>
                <a:gd name="T39" fmla="*/ 42 h 50"/>
                <a:gd name="T40" fmla="*/ 9 w 33"/>
                <a:gd name="T41" fmla="*/ 42 h 50"/>
                <a:gd name="T42" fmla="*/ 7 w 33"/>
                <a:gd name="T43" fmla="*/ 45 h 50"/>
                <a:gd name="T44" fmla="*/ 5 w 33"/>
                <a:gd name="T45" fmla="*/ 47 h 50"/>
                <a:gd name="T46" fmla="*/ 4 w 33"/>
                <a:gd name="T47" fmla="*/ 48 h 50"/>
                <a:gd name="T48" fmla="*/ 1 w 33"/>
                <a:gd name="T49" fmla="*/ 47 h 50"/>
                <a:gd name="T50" fmla="*/ 0 w 33"/>
                <a:gd name="T51" fmla="*/ 45 h 50"/>
                <a:gd name="T52" fmla="*/ 0 w 33"/>
                <a:gd name="T53" fmla="*/ 44 h 50"/>
                <a:gd name="T54" fmla="*/ 0 w 33"/>
                <a:gd name="T55" fmla="*/ 42 h 50"/>
                <a:gd name="T56" fmla="*/ 17 w 33"/>
                <a:gd name="T57" fmla="*/ 18 h 50"/>
                <a:gd name="T58" fmla="*/ 21 w 33"/>
                <a:gd name="T59" fmla="*/ 10 h 50"/>
                <a:gd name="T60" fmla="*/ 26 w 33"/>
                <a:gd name="T61" fmla="*/ 4 h 50"/>
                <a:gd name="T62" fmla="*/ 27 w 33"/>
                <a:gd name="T63" fmla="*/ 3 h 50"/>
                <a:gd name="T64" fmla="*/ 28 w 33"/>
                <a:gd name="T65" fmla="*/ 1 h 50"/>
                <a:gd name="T66" fmla="*/ 30 w 33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0">
                  <a:moveTo>
                    <a:pt x="30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1" y="38"/>
                  </a:lnTo>
                  <a:lnTo>
                    <a:pt x="13" y="49"/>
                  </a:lnTo>
                  <a:lnTo>
                    <a:pt x="12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5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7" y="18"/>
                  </a:lnTo>
                  <a:lnTo>
                    <a:pt x="21" y="10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08"/>
            <p:cNvSpPr>
              <a:spLocks/>
            </p:cNvSpPr>
            <p:nvPr/>
          </p:nvSpPr>
          <p:spPr bwMode="auto">
            <a:xfrm>
              <a:off x="4703474" y="4114367"/>
              <a:ext cx="41275" cy="573088"/>
            </a:xfrm>
            <a:custGeom>
              <a:avLst/>
              <a:gdLst>
                <a:gd name="T0" fmla="*/ 3 w 26"/>
                <a:gd name="T1" fmla="*/ 0 h 361"/>
                <a:gd name="T2" fmla="*/ 5 w 26"/>
                <a:gd name="T3" fmla="*/ 1 h 361"/>
                <a:gd name="T4" fmla="*/ 6 w 26"/>
                <a:gd name="T5" fmla="*/ 2 h 361"/>
                <a:gd name="T6" fmla="*/ 6 w 26"/>
                <a:gd name="T7" fmla="*/ 3 h 361"/>
                <a:gd name="T8" fmla="*/ 8 w 26"/>
                <a:gd name="T9" fmla="*/ 22 h 361"/>
                <a:gd name="T10" fmla="*/ 17 w 26"/>
                <a:gd name="T11" fmla="*/ 190 h 361"/>
                <a:gd name="T12" fmla="*/ 26 w 26"/>
                <a:gd name="T13" fmla="*/ 357 h 361"/>
                <a:gd name="T14" fmla="*/ 25 w 26"/>
                <a:gd name="T15" fmla="*/ 359 h 361"/>
                <a:gd name="T16" fmla="*/ 24 w 26"/>
                <a:gd name="T17" fmla="*/ 361 h 361"/>
                <a:gd name="T18" fmla="*/ 23 w 26"/>
                <a:gd name="T19" fmla="*/ 361 h 361"/>
                <a:gd name="T20" fmla="*/ 20 w 26"/>
                <a:gd name="T21" fmla="*/ 361 h 361"/>
                <a:gd name="T22" fmla="*/ 19 w 26"/>
                <a:gd name="T23" fmla="*/ 359 h 361"/>
                <a:gd name="T24" fmla="*/ 18 w 26"/>
                <a:gd name="T25" fmla="*/ 357 h 361"/>
                <a:gd name="T26" fmla="*/ 18 w 26"/>
                <a:gd name="T27" fmla="*/ 339 h 361"/>
                <a:gd name="T28" fmla="*/ 9 w 26"/>
                <a:gd name="T29" fmla="*/ 171 h 361"/>
                <a:gd name="T30" fmla="*/ 0 w 26"/>
                <a:gd name="T31" fmla="*/ 3 h 361"/>
                <a:gd name="T32" fmla="*/ 1 w 26"/>
                <a:gd name="T33" fmla="*/ 2 h 361"/>
                <a:gd name="T34" fmla="*/ 2 w 26"/>
                <a:gd name="T35" fmla="*/ 1 h 361"/>
                <a:gd name="T36" fmla="*/ 3 w 26"/>
                <a:gd name="T3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61">
                  <a:moveTo>
                    <a:pt x="3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22"/>
                  </a:lnTo>
                  <a:lnTo>
                    <a:pt x="17" y="190"/>
                  </a:lnTo>
                  <a:lnTo>
                    <a:pt x="26" y="357"/>
                  </a:lnTo>
                  <a:lnTo>
                    <a:pt x="25" y="359"/>
                  </a:lnTo>
                  <a:lnTo>
                    <a:pt x="24" y="361"/>
                  </a:lnTo>
                  <a:lnTo>
                    <a:pt x="23" y="361"/>
                  </a:lnTo>
                  <a:lnTo>
                    <a:pt x="20" y="361"/>
                  </a:lnTo>
                  <a:lnTo>
                    <a:pt x="19" y="359"/>
                  </a:lnTo>
                  <a:lnTo>
                    <a:pt x="18" y="357"/>
                  </a:lnTo>
                  <a:lnTo>
                    <a:pt x="18" y="339"/>
                  </a:lnTo>
                  <a:lnTo>
                    <a:pt x="9" y="171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09"/>
            <p:cNvSpPr>
              <a:spLocks/>
            </p:cNvSpPr>
            <p:nvPr/>
          </p:nvSpPr>
          <p:spPr bwMode="auto">
            <a:xfrm>
              <a:off x="4511387" y="4095317"/>
              <a:ext cx="269875" cy="547688"/>
            </a:xfrm>
            <a:custGeom>
              <a:avLst/>
              <a:gdLst>
                <a:gd name="T0" fmla="*/ 167 w 170"/>
                <a:gd name="T1" fmla="*/ 0 h 345"/>
                <a:gd name="T2" fmla="*/ 169 w 170"/>
                <a:gd name="T3" fmla="*/ 1 h 345"/>
                <a:gd name="T4" fmla="*/ 170 w 170"/>
                <a:gd name="T5" fmla="*/ 1 h 345"/>
                <a:gd name="T6" fmla="*/ 170 w 170"/>
                <a:gd name="T7" fmla="*/ 3 h 345"/>
                <a:gd name="T8" fmla="*/ 170 w 170"/>
                <a:gd name="T9" fmla="*/ 4 h 345"/>
                <a:gd name="T10" fmla="*/ 148 w 170"/>
                <a:gd name="T11" fmla="*/ 57 h 345"/>
                <a:gd name="T12" fmla="*/ 114 w 170"/>
                <a:gd name="T13" fmla="*/ 126 h 345"/>
                <a:gd name="T14" fmla="*/ 78 w 170"/>
                <a:gd name="T15" fmla="*/ 195 h 345"/>
                <a:gd name="T16" fmla="*/ 42 w 170"/>
                <a:gd name="T17" fmla="*/ 264 h 345"/>
                <a:gd name="T18" fmla="*/ 11 w 170"/>
                <a:gd name="T19" fmla="*/ 333 h 345"/>
                <a:gd name="T20" fmla="*/ 6 w 170"/>
                <a:gd name="T21" fmla="*/ 343 h 345"/>
                <a:gd name="T22" fmla="*/ 5 w 170"/>
                <a:gd name="T23" fmla="*/ 344 h 345"/>
                <a:gd name="T24" fmla="*/ 4 w 170"/>
                <a:gd name="T25" fmla="*/ 345 h 345"/>
                <a:gd name="T26" fmla="*/ 2 w 170"/>
                <a:gd name="T27" fmla="*/ 345 h 345"/>
                <a:gd name="T28" fmla="*/ 1 w 170"/>
                <a:gd name="T29" fmla="*/ 344 h 345"/>
                <a:gd name="T30" fmla="*/ 0 w 170"/>
                <a:gd name="T31" fmla="*/ 343 h 345"/>
                <a:gd name="T32" fmla="*/ 0 w 170"/>
                <a:gd name="T33" fmla="*/ 341 h 345"/>
                <a:gd name="T34" fmla="*/ 15 w 170"/>
                <a:gd name="T35" fmla="*/ 305 h 345"/>
                <a:gd name="T36" fmla="*/ 49 w 170"/>
                <a:gd name="T37" fmla="*/ 236 h 345"/>
                <a:gd name="T38" fmla="*/ 85 w 170"/>
                <a:gd name="T39" fmla="*/ 168 h 345"/>
                <a:gd name="T40" fmla="*/ 121 w 170"/>
                <a:gd name="T41" fmla="*/ 99 h 345"/>
                <a:gd name="T42" fmla="*/ 154 w 170"/>
                <a:gd name="T43" fmla="*/ 29 h 345"/>
                <a:gd name="T44" fmla="*/ 163 w 170"/>
                <a:gd name="T45" fmla="*/ 3 h 345"/>
                <a:gd name="T46" fmla="*/ 165 w 170"/>
                <a:gd name="T47" fmla="*/ 1 h 345"/>
                <a:gd name="T48" fmla="*/ 166 w 170"/>
                <a:gd name="T49" fmla="*/ 1 h 345"/>
                <a:gd name="T50" fmla="*/ 167 w 170"/>
                <a:gd name="T5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345">
                  <a:moveTo>
                    <a:pt x="167" y="0"/>
                  </a:moveTo>
                  <a:lnTo>
                    <a:pt x="169" y="1"/>
                  </a:lnTo>
                  <a:lnTo>
                    <a:pt x="170" y="1"/>
                  </a:lnTo>
                  <a:lnTo>
                    <a:pt x="170" y="3"/>
                  </a:lnTo>
                  <a:lnTo>
                    <a:pt x="170" y="4"/>
                  </a:lnTo>
                  <a:lnTo>
                    <a:pt x="148" y="57"/>
                  </a:lnTo>
                  <a:lnTo>
                    <a:pt x="114" y="126"/>
                  </a:lnTo>
                  <a:lnTo>
                    <a:pt x="78" y="195"/>
                  </a:lnTo>
                  <a:lnTo>
                    <a:pt x="42" y="264"/>
                  </a:lnTo>
                  <a:lnTo>
                    <a:pt x="11" y="333"/>
                  </a:lnTo>
                  <a:lnTo>
                    <a:pt x="6" y="343"/>
                  </a:lnTo>
                  <a:lnTo>
                    <a:pt x="5" y="344"/>
                  </a:lnTo>
                  <a:lnTo>
                    <a:pt x="4" y="345"/>
                  </a:lnTo>
                  <a:lnTo>
                    <a:pt x="2" y="345"/>
                  </a:lnTo>
                  <a:lnTo>
                    <a:pt x="1" y="344"/>
                  </a:lnTo>
                  <a:lnTo>
                    <a:pt x="0" y="343"/>
                  </a:lnTo>
                  <a:lnTo>
                    <a:pt x="0" y="341"/>
                  </a:lnTo>
                  <a:lnTo>
                    <a:pt x="15" y="305"/>
                  </a:lnTo>
                  <a:lnTo>
                    <a:pt x="49" y="236"/>
                  </a:lnTo>
                  <a:lnTo>
                    <a:pt x="85" y="168"/>
                  </a:lnTo>
                  <a:lnTo>
                    <a:pt x="121" y="99"/>
                  </a:lnTo>
                  <a:lnTo>
                    <a:pt x="154" y="29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510"/>
            <p:cNvSpPr>
              <a:spLocks/>
            </p:cNvSpPr>
            <p:nvPr/>
          </p:nvSpPr>
          <p:spPr bwMode="auto">
            <a:xfrm>
              <a:off x="4417724" y="4095317"/>
              <a:ext cx="342900" cy="484188"/>
            </a:xfrm>
            <a:custGeom>
              <a:avLst/>
              <a:gdLst>
                <a:gd name="T0" fmla="*/ 211 w 216"/>
                <a:gd name="T1" fmla="*/ 0 h 305"/>
                <a:gd name="T2" fmla="*/ 214 w 216"/>
                <a:gd name="T3" fmla="*/ 1 h 305"/>
                <a:gd name="T4" fmla="*/ 215 w 216"/>
                <a:gd name="T5" fmla="*/ 2 h 305"/>
                <a:gd name="T6" fmla="*/ 216 w 216"/>
                <a:gd name="T7" fmla="*/ 3 h 305"/>
                <a:gd name="T8" fmla="*/ 215 w 216"/>
                <a:gd name="T9" fmla="*/ 5 h 305"/>
                <a:gd name="T10" fmla="*/ 192 w 216"/>
                <a:gd name="T11" fmla="*/ 41 h 305"/>
                <a:gd name="T12" fmla="*/ 148 w 216"/>
                <a:gd name="T13" fmla="*/ 109 h 305"/>
                <a:gd name="T14" fmla="*/ 100 w 216"/>
                <a:gd name="T15" fmla="*/ 173 h 305"/>
                <a:gd name="T16" fmla="*/ 53 w 216"/>
                <a:gd name="T17" fmla="*/ 238 h 305"/>
                <a:gd name="T18" fmla="*/ 7 w 216"/>
                <a:gd name="T19" fmla="*/ 303 h 305"/>
                <a:gd name="T20" fmla="*/ 5 w 216"/>
                <a:gd name="T21" fmla="*/ 305 h 305"/>
                <a:gd name="T22" fmla="*/ 4 w 216"/>
                <a:gd name="T23" fmla="*/ 305 h 305"/>
                <a:gd name="T24" fmla="*/ 1 w 216"/>
                <a:gd name="T25" fmla="*/ 304 h 305"/>
                <a:gd name="T26" fmla="*/ 0 w 216"/>
                <a:gd name="T27" fmla="*/ 303 h 305"/>
                <a:gd name="T28" fmla="*/ 0 w 216"/>
                <a:gd name="T29" fmla="*/ 302 h 305"/>
                <a:gd name="T30" fmla="*/ 0 w 216"/>
                <a:gd name="T31" fmla="*/ 300 h 305"/>
                <a:gd name="T32" fmla="*/ 26 w 216"/>
                <a:gd name="T33" fmla="*/ 265 h 305"/>
                <a:gd name="T34" fmla="*/ 120 w 216"/>
                <a:gd name="T35" fmla="*/ 135 h 305"/>
                <a:gd name="T36" fmla="*/ 166 w 216"/>
                <a:gd name="T37" fmla="*/ 69 h 305"/>
                <a:gd name="T38" fmla="*/ 209 w 216"/>
                <a:gd name="T39" fmla="*/ 2 h 305"/>
                <a:gd name="T40" fmla="*/ 210 w 216"/>
                <a:gd name="T41" fmla="*/ 1 h 305"/>
                <a:gd name="T42" fmla="*/ 211 w 216"/>
                <a:gd name="T4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305">
                  <a:moveTo>
                    <a:pt x="211" y="0"/>
                  </a:moveTo>
                  <a:lnTo>
                    <a:pt x="214" y="1"/>
                  </a:lnTo>
                  <a:lnTo>
                    <a:pt x="215" y="2"/>
                  </a:lnTo>
                  <a:lnTo>
                    <a:pt x="216" y="3"/>
                  </a:lnTo>
                  <a:lnTo>
                    <a:pt x="215" y="5"/>
                  </a:lnTo>
                  <a:lnTo>
                    <a:pt x="192" y="41"/>
                  </a:lnTo>
                  <a:lnTo>
                    <a:pt x="148" y="109"/>
                  </a:lnTo>
                  <a:lnTo>
                    <a:pt x="100" y="173"/>
                  </a:lnTo>
                  <a:lnTo>
                    <a:pt x="53" y="238"/>
                  </a:lnTo>
                  <a:lnTo>
                    <a:pt x="7" y="303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1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26" y="265"/>
                  </a:lnTo>
                  <a:lnTo>
                    <a:pt x="120" y="135"/>
                  </a:lnTo>
                  <a:lnTo>
                    <a:pt x="166" y="69"/>
                  </a:lnTo>
                  <a:lnTo>
                    <a:pt x="209" y="2"/>
                  </a:lnTo>
                  <a:lnTo>
                    <a:pt x="210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511"/>
            <p:cNvSpPr>
              <a:spLocks/>
            </p:cNvSpPr>
            <p:nvPr/>
          </p:nvSpPr>
          <p:spPr bwMode="auto">
            <a:xfrm>
              <a:off x="4624099" y="4069917"/>
              <a:ext cx="34925" cy="595313"/>
            </a:xfrm>
            <a:custGeom>
              <a:avLst/>
              <a:gdLst>
                <a:gd name="T0" fmla="*/ 19 w 22"/>
                <a:gd name="T1" fmla="*/ 0 h 375"/>
                <a:gd name="T2" fmla="*/ 20 w 22"/>
                <a:gd name="T3" fmla="*/ 0 h 375"/>
                <a:gd name="T4" fmla="*/ 21 w 22"/>
                <a:gd name="T5" fmla="*/ 1 h 375"/>
                <a:gd name="T6" fmla="*/ 22 w 22"/>
                <a:gd name="T7" fmla="*/ 4 h 375"/>
                <a:gd name="T8" fmla="*/ 20 w 22"/>
                <a:gd name="T9" fmla="*/ 40 h 375"/>
                <a:gd name="T10" fmla="*/ 15 w 22"/>
                <a:gd name="T11" fmla="*/ 95 h 375"/>
                <a:gd name="T12" fmla="*/ 11 w 22"/>
                <a:gd name="T13" fmla="*/ 150 h 375"/>
                <a:gd name="T14" fmla="*/ 9 w 22"/>
                <a:gd name="T15" fmla="*/ 205 h 375"/>
                <a:gd name="T16" fmla="*/ 9 w 22"/>
                <a:gd name="T17" fmla="*/ 288 h 375"/>
                <a:gd name="T18" fmla="*/ 7 w 22"/>
                <a:gd name="T19" fmla="*/ 373 h 375"/>
                <a:gd name="T20" fmla="*/ 7 w 22"/>
                <a:gd name="T21" fmla="*/ 374 h 375"/>
                <a:gd name="T22" fmla="*/ 6 w 22"/>
                <a:gd name="T23" fmla="*/ 375 h 375"/>
                <a:gd name="T24" fmla="*/ 3 w 22"/>
                <a:gd name="T25" fmla="*/ 375 h 375"/>
                <a:gd name="T26" fmla="*/ 2 w 22"/>
                <a:gd name="T27" fmla="*/ 375 h 375"/>
                <a:gd name="T28" fmla="*/ 1 w 22"/>
                <a:gd name="T29" fmla="*/ 374 h 375"/>
                <a:gd name="T30" fmla="*/ 0 w 22"/>
                <a:gd name="T31" fmla="*/ 373 h 375"/>
                <a:gd name="T32" fmla="*/ 2 w 22"/>
                <a:gd name="T33" fmla="*/ 335 h 375"/>
                <a:gd name="T34" fmla="*/ 2 w 22"/>
                <a:gd name="T35" fmla="*/ 251 h 375"/>
                <a:gd name="T36" fmla="*/ 2 w 22"/>
                <a:gd name="T37" fmla="*/ 167 h 375"/>
                <a:gd name="T38" fmla="*/ 6 w 22"/>
                <a:gd name="T39" fmla="*/ 112 h 375"/>
                <a:gd name="T40" fmla="*/ 12 w 22"/>
                <a:gd name="T41" fmla="*/ 59 h 375"/>
                <a:gd name="T42" fmla="*/ 15 w 22"/>
                <a:gd name="T43" fmla="*/ 4 h 375"/>
                <a:gd name="T44" fmla="*/ 15 w 22"/>
                <a:gd name="T45" fmla="*/ 1 h 375"/>
                <a:gd name="T46" fmla="*/ 17 w 22"/>
                <a:gd name="T47" fmla="*/ 0 h 375"/>
                <a:gd name="T48" fmla="*/ 19 w 22"/>
                <a:gd name="T4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75">
                  <a:moveTo>
                    <a:pt x="19" y="0"/>
                  </a:moveTo>
                  <a:lnTo>
                    <a:pt x="20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0" y="40"/>
                  </a:lnTo>
                  <a:lnTo>
                    <a:pt x="15" y="95"/>
                  </a:lnTo>
                  <a:lnTo>
                    <a:pt x="11" y="150"/>
                  </a:lnTo>
                  <a:lnTo>
                    <a:pt x="9" y="205"/>
                  </a:lnTo>
                  <a:lnTo>
                    <a:pt x="9" y="288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6" y="375"/>
                  </a:lnTo>
                  <a:lnTo>
                    <a:pt x="3" y="375"/>
                  </a:lnTo>
                  <a:lnTo>
                    <a:pt x="2" y="375"/>
                  </a:lnTo>
                  <a:lnTo>
                    <a:pt x="1" y="374"/>
                  </a:lnTo>
                  <a:lnTo>
                    <a:pt x="0" y="373"/>
                  </a:lnTo>
                  <a:lnTo>
                    <a:pt x="2" y="335"/>
                  </a:lnTo>
                  <a:lnTo>
                    <a:pt x="2" y="251"/>
                  </a:lnTo>
                  <a:lnTo>
                    <a:pt x="2" y="167"/>
                  </a:lnTo>
                  <a:lnTo>
                    <a:pt x="6" y="112"/>
                  </a:lnTo>
                  <a:lnTo>
                    <a:pt x="12" y="59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512"/>
            <p:cNvSpPr>
              <a:spLocks/>
            </p:cNvSpPr>
            <p:nvPr/>
          </p:nvSpPr>
          <p:spPr bwMode="auto">
            <a:xfrm>
              <a:off x="4773324" y="4103255"/>
              <a:ext cx="93663" cy="552450"/>
            </a:xfrm>
            <a:custGeom>
              <a:avLst/>
              <a:gdLst>
                <a:gd name="T0" fmla="*/ 3 w 59"/>
                <a:gd name="T1" fmla="*/ 0 h 348"/>
                <a:gd name="T2" fmla="*/ 5 w 59"/>
                <a:gd name="T3" fmla="*/ 0 h 348"/>
                <a:gd name="T4" fmla="*/ 6 w 59"/>
                <a:gd name="T5" fmla="*/ 1 h 348"/>
                <a:gd name="T6" fmla="*/ 16 w 59"/>
                <a:gd name="T7" fmla="*/ 25 h 348"/>
                <a:gd name="T8" fmla="*/ 23 w 59"/>
                <a:gd name="T9" fmla="*/ 51 h 348"/>
                <a:gd name="T10" fmla="*/ 26 w 59"/>
                <a:gd name="T11" fmla="*/ 76 h 348"/>
                <a:gd name="T12" fmla="*/ 26 w 59"/>
                <a:gd name="T13" fmla="*/ 77 h 348"/>
                <a:gd name="T14" fmla="*/ 28 w 59"/>
                <a:gd name="T15" fmla="*/ 95 h 348"/>
                <a:gd name="T16" fmla="*/ 37 w 59"/>
                <a:gd name="T17" fmla="*/ 141 h 348"/>
                <a:gd name="T18" fmla="*/ 46 w 59"/>
                <a:gd name="T19" fmla="*/ 187 h 348"/>
                <a:gd name="T20" fmla="*/ 55 w 59"/>
                <a:gd name="T21" fmla="*/ 265 h 348"/>
                <a:gd name="T22" fmla="*/ 59 w 59"/>
                <a:gd name="T23" fmla="*/ 344 h 348"/>
                <a:gd name="T24" fmla="*/ 59 w 59"/>
                <a:gd name="T25" fmla="*/ 347 h 348"/>
                <a:gd name="T26" fmla="*/ 57 w 59"/>
                <a:gd name="T27" fmla="*/ 348 h 348"/>
                <a:gd name="T28" fmla="*/ 56 w 59"/>
                <a:gd name="T29" fmla="*/ 348 h 348"/>
                <a:gd name="T30" fmla="*/ 53 w 59"/>
                <a:gd name="T31" fmla="*/ 348 h 348"/>
                <a:gd name="T32" fmla="*/ 52 w 59"/>
                <a:gd name="T33" fmla="*/ 347 h 348"/>
                <a:gd name="T34" fmla="*/ 52 w 59"/>
                <a:gd name="T35" fmla="*/ 344 h 348"/>
                <a:gd name="T36" fmla="*/ 49 w 59"/>
                <a:gd name="T37" fmla="*/ 278 h 348"/>
                <a:gd name="T38" fmla="*/ 42 w 59"/>
                <a:gd name="T39" fmla="*/ 214 h 348"/>
                <a:gd name="T40" fmla="*/ 36 w 59"/>
                <a:gd name="T41" fmla="*/ 171 h 348"/>
                <a:gd name="T42" fmla="*/ 27 w 59"/>
                <a:gd name="T43" fmla="*/ 128 h 348"/>
                <a:gd name="T44" fmla="*/ 22 w 59"/>
                <a:gd name="T45" fmla="*/ 97 h 348"/>
                <a:gd name="T46" fmla="*/ 19 w 59"/>
                <a:gd name="T47" fmla="*/ 79 h 348"/>
                <a:gd name="T48" fmla="*/ 19 w 59"/>
                <a:gd name="T49" fmla="*/ 78 h 348"/>
                <a:gd name="T50" fmla="*/ 17 w 59"/>
                <a:gd name="T51" fmla="*/ 72 h 348"/>
                <a:gd name="T52" fmla="*/ 16 w 59"/>
                <a:gd name="T53" fmla="*/ 62 h 348"/>
                <a:gd name="T54" fmla="*/ 15 w 59"/>
                <a:gd name="T55" fmla="*/ 52 h 348"/>
                <a:gd name="T56" fmla="*/ 14 w 59"/>
                <a:gd name="T57" fmla="*/ 45 h 348"/>
                <a:gd name="T58" fmla="*/ 11 w 59"/>
                <a:gd name="T59" fmla="*/ 30 h 348"/>
                <a:gd name="T60" fmla="*/ 5 w 59"/>
                <a:gd name="T61" fmla="*/ 14 h 348"/>
                <a:gd name="T62" fmla="*/ 0 w 59"/>
                <a:gd name="T63" fmla="*/ 5 h 348"/>
                <a:gd name="T64" fmla="*/ 0 w 59"/>
                <a:gd name="T65" fmla="*/ 3 h 348"/>
                <a:gd name="T66" fmla="*/ 1 w 59"/>
                <a:gd name="T67" fmla="*/ 1 h 348"/>
                <a:gd name="T68" fmla="*/ 2 w 59"/>
                <a:gd name="T69" fmla="*/ 0 h 348"/>
                <a:gd name="T70" fmla="*/ 3 w 59"/>
                <a:gd name="T7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348"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6" y="25"/>
                  </a:lnTo>
                  <a:lnTo>
                    <a:pt x="23" y="51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8" y="95"/>
                  </a:lnTo>
                  <a:lnTo>
                    <a:pt x="37" y="141"/>
                  </a:lnTo>
                  <a:lnTo>
                    <a:pt x="46" y="187"/>
                  </a:lnTo>
                  <a:lnTo>
                    <a:pt x="55" y="265"/>
                  </a:lnTo>
                  <a:lnTo>
                    <a:pt x="59" y="344"/>
                  </a:lnTo>
                  <a:lnTo>
                    <a:pt x="59" y="347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3" y="348"/>
                  </a:lnTo>
                  <a:lnTo>
                    <a:pt x="52" y="347"/>
                  </a:lnTo>
                  <a:lnTo>
                    <a:pt x="52" y="344"/>
                  </a:lnTo>
                  <a:lnTo>
                    <a:pt x="49" y="278"/>
                  </a:lnTo>
                  <a:lnTo>
                    <a:pt x="42" y="214"/>
                  </a:lnTo>
                  <a:lnTo>
                    <a:pt x="36" y="171"/>
                  </a:lnTo>
                  <a:lnTo>
                    <a:pt x="27" y="128"/>
                  </a:lnTo>
                  <a:lnTo>
                    <a:pt x="22" y="97"/>
                  </a:lnTo>
                  <a:lnTo>
                    <a:pt x="19" y="79"/>
                  </a:lnTo>
                  <a:lnTo>
                    <a:pt x="19" y="78"/>
                  </a:lnTo>
                  <a:lnTo>
                    <a:pt x="17" y="72"/>
                  </a:lnTo>
                  <a:lnTo>
                    <a:pt x="16" y="62"/>
                  </a:lnTo>
                  <a:lnTo>
                    <a:pt x="15" y="52"/>
                  </a:lnTo>
                  <a:lnTo>
                    <a:pt x="14" y="45"/>
                  </a:lnTo>
                  <a:lnTo>
                    <a:pt x="11" y="30"/>
                  </a:lnTo>
                  <a:lnTo>
                    <a:pt x="5" y="14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513"/>
            <p:cNvSpPr>
              <a:spLocks/>
            </p:cNvSpPr>
            <p:nvPr/>
          </p:nvSpPr>
          <p:spPr bwMode="auto">
            <a:xfrm>
              <a:off x="4811424" y="4093730"/>
              <a:ext cx="174625" cy="527050"/>
            </a:xfrm>
            <a:custGeom>
              <a:avLst/>
              <a:gdLst>
                <a:gd name="T0" fmla="*/ 3 w 110"/>
                <a:gd name="T1" fmla="*/ 0 h 332"/>
                <a:gd name="T2" fmla="*/ 4 w 110"/>
                <a:gd name="T3" fmla="*/ 1 h 332"/>
                <a:gd name="T4" fmla="*/ 5 w 110"/>
                <a:gd name="T5" fmla="*/ 2 h 332"/>
                <a:gd name="T6" fmla="*/ 15 w 110"/>
                <a:gd name="T7" fmla="*/ 19 h 332"/>
                <a:gd name="T8" fmla="*/ 22 w 110"/>
                <a:gd name="T9" fmla="*/ 38 h 332"/>
                <a:gd name="T10" fmla="*/ 36 w 110"/>
                <a:gd name="T11" fmla="*/ 83 h 332"/>
                <a:gd name="T12" fmla="*/ 48 w 110"/>
                <a:gd name="T13" fmla="*/ 128 h 332"/>
                <a:gd name="T14" fmla="*/ 61 w 110"/>
                <a:gd name="T15" fmla="*/ 174 h 332"/>
                <a:gd name="T16" fmla="*/ 76 w 110"/>
                <a:gd name="T17" fmla="*/ 213 h 332"/>
                <a:gd name="T18" fmla="*/ 88 w 110"/>
                <a:gd name="T19" fmla="*/ 251 h 332"/>
                <a:gd name="T20" fmla="*/ 98 w 110"/>
                <a:gd name="T21" fmla="*/ 290 h 332"/>
                <a:gd name="T22" fmla="*/ 110 w 110"/>
                <a:gd name="T23" fmla="*/ 328 h 332"/>
                <a:gd name="T24" fmla="*/ 110 w 110"/>
                <a:gd name="T25" fmla="*/ 330 h 332"/>
                <a:gd name="T26" fmla="*/ 109 w 110"/>
                <a:gd name="T27" fmla="*/ 331 h 332"/>
                <a:gd name="T28" fmla="*/ 108 w 110"/>
                <a:gd name="T29" fmla="*/ 332 h 332"/>
                <a:gd name="T30" fmla="*/ 105 w 110"/>
                <a:gd name="T31" fmla="*/ 332 h 332"/>
                <a:gd name="T32" fmla="*/ 104 w 110"/>
                <a:gd name="T33" fmla="*/ 332 h 332"/>
                <a:gd name="T34" fmla="*/ 103 w 110"/>
                <a:gd name="T35" fmla="*/ 330 h 332"/>
                <a:gd name="T36" fmla="*/ 97 w 110"/>
                <a:gd name="T37" fmla="*/ 310 h 332"/>
                <a:gd name="T38" fmla="*/ 86 w 110"/>
                <a:gd name="T39" fmla="*/ 271 h 332"/>
                <a:gd name="T40" fmla="*/ 76 w 110"/>
                <a:gd name="T41" fmla="*/ 233 h 332"/>
                <a:gd name="T42" fmla="*/ 62 w 110"/>
                <a:gd name="T43" fmla="*/ 194 h 332"/>
                <a:gd name="T44" fmla="*/ 49 w 110"/>
                <a:gd name="T45" fmla="*/ 156 h 332"/>
                <a:gd name="T46" fmla="*/ 39 w 110"/>
                <a:gd name="T47" fmla="*/ 123 h 332"/>
                <a:gd name="T48" fmla="*/ 31 w 110"/>
                <a:gd name="T49" fmla="*/ 90 h 332"/>
                <a:gd name="T50" fmla="*/ 22 w 110"/>
                <a:gd name="T51" fmla="*/ 56 h 332"/>
                <a:gd name="T52" fmla="*/ 10 w 110"/>
                <a:gd name="T53" fmla="*/ 24 h 332"/>
                <a:gd name="T54" fmla="*/ 0 w 110"/>
                <a:gd name="T55" fmla="*/ 5 h 332"/>
                <a:gd name="T56" fmla="*/ 0 w 110"/>
                <a:gd name="T57" fmla="*/ 3 h 332"/>
                <a:gd name="T58" fmla="*/ 0 w 110"/>
                <a:gd name="T59" fmla="*/ 2 h 332"/>
                <a:gd name="T60" fmla="*/ 1 w 110"/>
                <a:gd name="T61" fmla="*/ 1 h 332"/>
                <a:gd name="T62" fmla="*/ 3 w 110"/>
                <a:gd name="T6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332">
                  <a:moveTo>
                    <a:pt x="3" y="0"/>
                  </a:moveTo>
                  <a:lnTo>
                    <a:pt x="4" y="1"/>
                  </a:lnTo>
                  <a:lnTo>
                    <a:pt x="5" y="2"/>
                  </a:lnTo>
                  <a:lnTo>
                    <a:pt x="15" y="19"/>
                  </a:lnTo>
                  <a:lnTo>
                    <a:pt x="22" y="38"/>
                  </a:lnTo>
                  <a:lnTo>
                    <a:pt x="36" y="83"/>
                  </a:lnTo>
                  <a:lnTo>
                    <a:pt x="48" y="128"/>
                  </a:lnTo>
                  <a:lnTo>
                    <a:pt x="61" y="174"/>
                  </a:lnTo>
                  <a:lnTo>
                    <a:pt x="76" y="213"/>
                  </a:lnTo>
                  <a:lnTo>
                    <a:pt x="88" y="251"/>
                  </a:lnTo>
                  <a:lnTo>
                    <a:pt x="98" y="290"/>
                  </a:lnTo>
                  <a:lnTo>
                    <a:pt x="110" y="328"/>
                  </a:lnTo>
                  <a:lnTo>
                    <a:pt x="110" y="330"/>
                  </a:lnTo>
                  <a:lnTo>
                    <a:pt x="109" y="331"/>
                  </a:lnTo>
                  <a:lnTo>
                    <a:pt x="108" y="332"/>
                  </a:lnTo>
                  <a:lnTo>
                    <a:pt x="105" y="332"/>
                  </a:lnTo>
                  <a:lnTo>
                    <a:pt x="104" y="332"/>
                  </a:lnTo>
                  <a:lnTo>
                    <a:pt x="103" y="330"/>
                  </a:lnTo>
                  <a:lnTo>
                    <a:pt x="97" y="310"/>
                  </a:lnTo>
                  <a:lnTo>
                    <a:pt x="86" y="271"/>
                  </a:lnTo>
                  <a:lnTo>
                    <a:pt x="76" y="233"/>
                  </a:lnTo>
                  <a:lnTo>
                    <a:pt x="62" y="194"/>
                  </a:lnTo>
                  <a:lnTo>
                    <a:pt x="49" y="156"/>
                  </a:lnTo>
                  <a:lnTo>
                    <a:pt x="39" y="123"/>
                  </a:lnTo>
                  <a:lnTo>
                    <a:pt x="31" y="90"/>
                  </a:lnTo>
                  <a:lnTo>
                    <a:pt x="22" y="56"/>
                  </a:lnTo>
                  <a:lnTo>
                    <a:pt x="10" y="24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514"/>
            <p:cNvSpPr>
              <a:spLocks/>
            </p:cNvSpPr>
            <p:nvPr/>
          </p:nvSpPr>
          <p:spPr bwMode="auto">
            <a:xfrm>
              <a:off x="4693949" y="4104842"/>
              <a:ext cx="379413" cy="473075"/>
            </a:xfrm>
            <a:custGeom>
              <a:avLst/>
              <a:gdLst>
                <a:gd name="T0" fmla="*/ 3 w 239"/>
                <a:gd name="T1" fmla="*/ 0 h 298"/>
                <a:gd name="T2" fmla="*/ 4 w 239"/>
                <a:gd name="T3" fmla="*/ 0 h 298"/>
                <a:gd name="T4" fmla="*/ 6 w 239"/>
                <a:gd name="T5" fmla="*/ 1 h 298"/>
                <a:gd name="T6" fmla="*/ 12 w 239"/>
                <a:gd name="T7" fmla="*/ 8 h 298"/>
                <a:gd name="T8" fmla="*/ 62 w 239"/>
                <a:gd name="T9" fmla="*/ 73 h 298"/>
                <a:gd name="T10" fmla="*/ 110 w 239"/>
                <a:gd name="T11" fmla="*/ 139 h 298"/>
                <a:gd name="T12" fmla="*/ 129 w 239"/>
                <a:gd name="T13" fmla="*/ 161 h 298"/>
                <a:gd name="T14" fmla="*/ 149 w 239"/>
                <a:gd name="T15" fmla="*/ 182 h 298"/>
                <a:gd name="T16" fmla="*/ 173 w 239"/>
                <a:gd name="T17" fmla="*/ 208 h 298"/>
                <a:gd name="T18" fmla="*/ 196 w 239"/>
                <a:gd name="T19" fmla="*/ 236 h 298"/>
                <a:gd name="T20" fmla="*/ 219 w 239"/>
                <a:gd name="T21" fmla="*/ 263 h 298"/>
                <a:gd name="T22" fmla="*/ 239 w 239"/>
                <a:gd name="T23" fmla="*/ 293 h 298"/>
                <a:gd name="T24" fmla="*/ 239 w 239"/>
                <a:gd name="T25" fmla="*/ 295 h 298"/>
                <a:gd name="T26" fmla="*/ 239 w 239"/>
                <a:gd name="T27" fmla="*/ 297 h 298"/>
                <a:gd name="T28" fmla="*/ 238 w 239"/>
                <a:gd name="T29" fmla="*/ 298 h 298"/>
                <a:gd name="T30" fmla="*/ 235 w 239"/>
                <a:gd name="T31" fmla="*/ 298 h 298"/>
                <a:gd name="T32" fmla="*/ 234 w 239"/>
                <a:gd name="T33" fmla="*/ 298 h 298"/>
                <a:gd name="T34" fmla="*/ 232 w 239"/>
                <a:gd name="T35" fmla="*/ 297 h 298"/>
                <a:gd name="T36" fmla="*/ 221 w 239"/>
                <a:gd name="T37" fmla="*/ 279 h 298"/>
                <a:gd name="T38" fmla="*/ 208 w 239"/>
                <a:gd name="T39" fmla="*/ 260 h 298"/>
                <a:gd name="T40" fmla="*/ 179 w 239"/>
                <a:gd name="T41" fmla="*/ 227 h 298"/>
                <a:gd name="T42" fmla="*/ 150 w 239"/>
                <a:gd name="T43" fmla="*/ 194 h 298"/>
                <a:gd name="T44" fmla="*/ 120 w 239"/>
                <a:gd name="T45" fmla="*/ 161 h 298"/>
                <a:gd name="T46" fmla="*/ 87 w 239"/>
                <a:gd name="T47" fmla="*/ 119 h 298"/>
                <a:gd name="T48" fmla="*/ 55 w 239"/>
                <a:gd name="T49" fmla="*/ 76 h 298"/>
                <a:gd name="T50" fmla="*/ 23 w 239"/>
                <a:gd name="T51" fmla="*/ 34 h 298"/>
                <a:gd name="T52" fmla="*/ 23 w 239"/>
                <a:gd name="T53" fmla="*/ 33 h 298"/>
                <a:gd name="T54" fmla="*/ 23 w 239"/>
                <a:gd name="T55" fmla="*/ 34 h 298"/>
                <a:gd name="T56" fmla="*/ 1 w 239"/>
                <a:gd name="T57" fmla="*/ 6 h 298"/>
                <a:gd name="T58" fmla="*/ 0 w 239"/>
                <a:gd name="T59" fmla="*/ 4 h 298"/>
                <a:gd name="T60" fmla="*/ 0 w 239"/>
                <a:gd name="T61" fmla="*/ 1 h 298"/>
                <a:gd name="T62" fmla="*/ 2 w 239"/>
                <a:gd name="T63" fmla="*/ 0 h 298"/>
                <a:gd name="T64" fmla="*/ 3 w 239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298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12" y="8"/>
                  </a:lnTo>
                  <a:lnTo>
                    <a:pt x="62" y="73"/>
                  </a:lnTo>
                  <a:lnTo>
                    <a:pt x="110" y="139"/>
                  </a:lnTo>
                  <a:lnTo>
                    <a:pt x="129" y="161"/>
                  </a:lnTo>
                  <a:lnTo>
                    <a:pt x="149" y="182"/>
                  </a:lnTo>
                  <a:lnTo>
                    <a:pt x="173" y="208"/>
                  </a:lnTo>
                  <a:lnTo>
                    <a:pt x="196" y="236"/>
                  </a:lnTo>
                  <a:lnTo>
                    <a:pt x="219" y="263"/>
                  </a:lnTo>
                  <a:lnTo>
                    <a:pt x="239" y="293"/>
                  </a:lnTo>
                  <a:lnTo>
                    <a:pt x="239" y="295"/>
                  </a:lnTo>
                  <a:lnTo>
                    <a:pt x="239" y="297"/>
                  </a:lnTo>
                  <a:lnTo>
                    <a:pt x="238" y="298"/>
                  </a:lnTo>
                  <a:lnTo>
                    <a:pt x="235" y="298"/>
                  </a:lnTo>
                  <a:lnTo>
                    <a:pt x="234" y="298"/>
                  </a:lnTo>
                  <a:lnTo>
                    <a:pt x="232" y="297"/>
                  </a:lnTo>
                  <a:lnTo>
                    <a:pt x="221" y="279"/>
                  </a:lnTo>
                  <a:lnTo>
                    <a:pt x="208" y="260"/>
                  </a:lnTo>
                  <a:lnTo>
                    <a:pt x="179" y="227"/>
                  </a:lnTo>
                  <a:lnTo>
                    <a:pt x="150" y="194"/>
                  </a:lnTo>
                  <a:lnTo>
                    <a:pt x="120" y="161"/>
                  </a:lnTo>
                  <a:lnTo>
                    <a:pt x="87" y="119"/>
                  </a:lnTo>
                  <a:lnTo>
                    <a:pt x="55" y="76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515"/>
            <p:cNvSpPr>
              <a:spLocks/>
            </p:cNvSpPr>
            <p:nvPr/>
          </p:nvSpPr>
          <p:spPr bwMode="auto">
            <a:xfrm>
              <a:off x="4801899" y="4160405"/>
              <a:ext cx="382588" cy="357188"/>
            </a:xfrm>
            <a:custGeom>
              <a:avLst/>
              <a:gdLst>
                <a:gd name="T0" fmla="*/ 4 w 241"/>
                <a:gd name="T1" fmla="*/ 0 h 225"/>
                <a:gd name="T2" fmla="*/ 5 w 241"/>
                <a:gd name="T3" fmla="*/ 0 h 225"/>
                <a:gd name="T4" fmla="*/ 16 w 241"/>
                <a:gd name="T5" fmla="*/ 6 h 225"/>
                <a:gd name="T6" fmla="*/ 27 w 241"/>
                <a:gd name="T7" fmla="*/ 13 h 225"/>
                <a:gd name="T8" fmla="*/ 42 w 241"/>
                <a:gd name="T9" fmla="*/ 27 h 225"/>
                <a:gd name="T10" fmla="*/ 57 w 241"/>
                <a:gd name="T11" fmla="*/ 42 h 225"/>
                <a:gd name="T12" fmla="*/ 71 w 241"/>
                <a:gd name="T13" fmla="*/ 59 h 225"/>
                <a:gd name="T14" fmla="*/ 95 w 241"/>
                <a:gd name="T15" fmla="*/ 83 h 225"/>
                <a:gd name="T16" fmla="*/ 120 w 241"/>
                <a:gd name="T17" fmla="*/ 107 h 225"/>
                <a:gd name="T18" fmla="*/ 154 w 241"/>
                <a:gd name="T19" fmla="*/ 143 h 225"/>
                <a:gd name="T20" fmla="*/ 191 w 241"/>
                <a:gd name="T21" fmla="*/ 178 h 225"/>
                <a:gd name="T22" fmla="*/ 229 w 241"/>
                <a:gd name="T23" fmla="*/ 211 h 225"/>
                <a:gd name="T24" fmla="*/ 228 w 241"/>
                <a:gd name="T25" fmla="*/ 211 h 225"/>
                <a:gd name="T26" fmla="*/ 229 w 241"/>
                <a:gd name="T27" fmla="*/ 211 h 225"/>
                <a:gd name="T28" fmla="*/ 229 w 241"/>
                <a:gd name="T29" fmla="*/ 211 h 225"/>
                <a:gd name="T30" fmla="*/ 229 w 241"/>
                <a:gd name="T31" fmla="*/ 211 h 225"/>
                <a:gd name="T32" fmla="*/ 240 w 241"/>
                <a:gd name="T33" fmla="*/ 218 h 225"/>
                <a:gd name="T34" fmla="*/ 241 w 241"/>
                <a:gd name="T35" fmla="*/ 220 h 225"/>
                <a:gd name="T36" fmla="*/ 241 w 241"/>
                <a:gd name="T37" fmla="*/ 222 h 225"/>
                <a:gd name="T38" fmla="*/ 241 w 241"/>
                <a:gd name="T39" fmla="*/ 224 h 225"/>
                <a:gd name="T40" fmla="*/ 240 w 241"/>
                <a:gd name="T41" fmla="*/ 225 h 225"/>
                <a:gd name="T42" fmla="*/ 238 w 241"/>
                <a:gd name="T43" fmla="*/ 225 h 225"/>
                <a:gd name="T44" fmla="*/ 237 w 241"/>
                <a:gd name="T45" fmla="*/ 224 h 225"/>
                <a:gd name="T46" fmla="*/ 226 w 241"/>
                <a:gd name="T47" fmla="*/ 216 h 225"/>
                <a:gd name="T48" fmla="*/ 187 w 241"/>
                <a:gd name="T49" fmla="*/ 184 h 225"/>
                <a:gd name="T50" fmla="*/ 151 w 241"/>
                <a:gd name="T51" fmla="*/ 149 h 225"/>
                <a:gd name="T52" fmla="*/ 116 w 241"/>
                <a:gd name="T53" fmla="*/ 114 h 225"/>
                <a:gd name="T54" fmla="*/ 92 w 241"/>
                <a:gd name="T55" fmla="*/ 90 h 225"/>
                <a:gd name="T56" fmla="*/ 67 w 241"/>
                <a:gd name="T57" fmla="*/ 64 h 225"/>
                <a:gd name="T58" fmla="*/ 53 w 241"/>
                <a:gd name="T59" fmla="*/ 49 h 225"/>
                <a:gd name="T60" fmla="*/ 39 w 241"/>
                <a:gd name="T61" fmla="*/ 33 h 225"/>
                <a:gd name="T62" fmla="*/ 23 w 241"/>
                <a:gd name="T63" fmla="*/ 19 h 225"/>
                <a:gd name="T64" fmla="*/ 23 w 241"/>
                <a:gd name="T65" fmla="*/ 19 h 225"/>
                <a:gd name="T66" fmla="*/ 16 w 241"/>
                <a:gd name="T67" fmla="*/ 14 h 225"/>
                <a:gd name="T68" fmla="*/ 6 w 241"/>
                <a:gd name="T69" fmla="*/ 8 h 225"/>
                <a:gd name="T70" fmla="*/ 2 w 241"/>
                <a:gd name="T71" fmla="*/ 7 h 225"/>
                <a:gd name="T72" fmla="*/ 1 w 241"/>
                <a:gd name="T73" fmla="*/ 6 h 225"/>
                <a:gd name="T74" fmla="*/ 0 w 241"/>
                <a:gd name="T75" fmla="*/ 5 h 225"/>
                <a:gd name="T76" fmla="*/ 1 w 241"/>
                <a:gd name="T77" fmla="*/ 3 h 225"/>
                <a:gd name="T78" fmla="*/ 2 w 241"/>
                <a:gd name="T79" fmla="*/ 2 h 225"/>
                <a:gd name="T80" fmla="*/ 4 w 241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1" h="225">
                  <a:moveTo>
                    <a:pt x="4" y="0"/>
                  </a:moveTo>
                  <a:lnTo>
                    <a:pt x="5" y="0"/>
                  </a:lnTo>
                  <a:lnTo>
                    <a:pt x="16" y="6"/>
                  </a:lnTo>
                  <a:lnTo>
                    <a:pt x="27" y="13"/>
                  </a:lnTo>
                  <a:lnTo>
                    <a:pt x="42" y="27"/>
                  </a:lnTo>
                  <a:lnTo>
                    <a:pt x="57" y="42"/>
                  </a:lnTo>
                  <a:lnTo>
                    <a:pt x="71" y="59"/>
                  </a:lnTo>
                  <a:lnTo>
                    <a:pt x="95" y="83"/>
                  </a:lnTo>
                  <a:lnTo>
                    <a:pt x="120" y="107"/>
                  </a:lnTo>
                  <a:lnTo>
                    <a:pt x="154" y="143"/>
                  </a:lnTo>
                  <a:lnTo>
                    <a:pt x="191" y="178"/>
                  </a:lnTo>
                  <a:lnTo>
                    <a:pt x="229" y="211"/>
                  </a:lnTo>
                  <a:lnTo>
                    <a:pt x="228" y="211"/>
                  </a:lnTo>
                  <a:lnTo>
                    <a:pt x="229" y="211"/>
                  </a:lnTo>
                  <a:lnTo>
                    <a:pt x="229" y="211"/>
                  </a:lnTo>
                  <a:lnTo>
                    <a:pt x="229" y="211"/>
                  </a:lnTo>
                  <a:lnTo>
                    <a:pt x="240" y="218"/>
                  </a:lnTo>
                  <a:lnTo>
                    <a:pt x="241" y="220"/>
                  </a:lnTo>
                  <a:lnTo>
                    <a:pt x="241" y="222"/>
                  </a:lnTo>
                  <a:lnTo>
                    <a:pt x="241" y="224"/>
                  </a:lnTo>
                  <a:lnTo>
                    <a:pt x="240" y="225"/>
                  </a:lnTo>
                  <a:lnTo>
                    <a:pt x="238" y="225"/>
                  </a:lnTo>
                  <a:lnTo>
                    <a:pt x="237" y="224"/>
                  </a:lnTo>
                  <a:lnTo>
                    <a:pt x="226" y="216"/>
                  </a:lnTo>
                  <a:lnTo>
                    <a:pt x="187" y="184"/>
                  </a:lnTo>
                  <a:lnTo>
                    <a:pt x="151" y="149"/>
                  </a:lnTo>
                  <a:lnTo>
                    <a:pt x="116" y="114"/>
                  </a:lnTo>
                  <a:lnTo>
                    <a:pt x="92" y="90"/>
                  </a:lnTo>
                  <a:lnTo>
                    <a:pt x="67" y="64"/>
                  </a:lnTo>
                  <a:lnTo>
                    <a:pt x="53" y="49"/>
                  </a:lnTo>
                  <a:lnTo>
                    <a:pt x="39" y="3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16" y="14"/>
                  </a:lnTo>
                  <a:lnTo>
                    <a:pt x="6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516"/>
            <p:cNvSpPr>
              <a:spLocks/>
            </p:cNvSpPr>
            <p:nvPr/>
          </p:nvSpPr>
          <p:spPr bwMode="auto">
            <a:xfrm>
              <a:off x="4874924" y="4108017"/>
              <a:ext cx="390525" cy="342900"/>
            </a:xfrm>
            <a:custGeom>
              <a:avLst/>
              <a:gdLst>
                <a:gd name="T0" fmla="*/ 4 w 246"/>
                <a:gd name="T1" fmla="*/ 0 h 216"/>
                <a:gd name="T2" fmla="*/ 5 w 246"/>
                <a:gd name="T3" fmla="*/ 2 h 216"/>
                <a:gd name="T4" fmla="*/ 6 w 246"/>
                <a:gd name="T5" fmla="*/ 3 h 216"/>
                <a:gd name="T6" fmla="*/ 10 w 246"/>
                <a:gd name="T7" fmla="*/ 9 h 216"/>
                <a:gd name="T8" fmla="*/ 15 w 246"/>
                <a:gd name="T9" fmla="*/ 16 h 216"/>
                <a:gd name="T10" fmla="*/ 31 w 246"/>
                <a:gd name="T11" fmla="*/ 33 h 216"/>
                <a:gd name="T12" fmla="*/ 50 w 246"/>
                <a:gd name="T13" fmla="*/ 50 h 216"/>
                <a:gd name="T14" fmla="*/ 70 w 246"/>
                <a:gd name="T15" fmla="*/ 65 h 216"/>
                <a:gd name="T16" fmla="*/ 88 w 246"/>
                <a:gd name="T17" fmla="*/ 81 h 216"/>
                <a:gd name="T18" fmla="*/ 125 w 246"/>
                <a:gd name="T19" fmla="*/ 114 h 216"/>
                <a:gd name="T20" fmla="*/ 162 w 246"/>
                <a:gd name="T21" fmla="*/ 148 h 216"/>
                <a:gd name="T22" fmla="*/ 200 w 246"/>
                <a:gd name="T23" fmla="*/ 179 h 216"/>
                <a:gd name="T24" fmla="*/ 201 w 246"/>
                <a:gd name="T25" fmla="*/ 180 h 216"/>
                <a:gd name="T26" fmla="*/ 201 w 246"/>
                <a:gd name="T27" fmla="*/ 180 h 216"/>
                <a:gd name="T28" fmla="*/ 201 w 246"/>
                <a:gd name="T29" fmla="*/ 180 h 216"/>
                <a:gd name="T30" fmla="*/ 222 w 246"/>
                <a:gd name="T31" fmla="*/ 195 h 216"/>
                <a:gd name="T32" fmla="*/ 245 w 246"/>
                <a:gd name="T33" fmla="*/ 209 h 216"/>
                <a:gd name="T34" fmla="*/ 246 w 246"/>
                <a:gd name="T35" fmla="*/ 212 h 216"/>
                <a:gd name="T36" fmla="*/ 246 w 246"/>
                <a:gd name="T37" fmla="*/ 213 h 216"/>
                <a:gd name="T38" fmla="*/ 246 w 246"/>
                <a:gd name="T39" fmla="*/ 214 h 216"/>
                <a:gd name="T40" fmla="*/ 245 w 246"/>
                <a:gd name="T41" fmla="*/ 216 h 216"/>
                <a:gd name="T42" fmla="*/ 242 w 246"/>
                <a:gd name="T43" fmla="*/ 216 h 216"/>
                <a:gd name="T44" fmla="*/ 241 w 246"/>
                <a:gd name="T45" fmla="*/ 216 h 216"/>
                <a:gd name="T46" fmla="*/ 209 w 246"/>
                <a:gd name="T47" fmla="*/ 194 h 216"/>
                <a:gd name="T48" fmla="*/ 170 w 246"/>
                <a:gd name="T49" fmla="*/ 163 h 216"/>
                <a:gd name="T50" fmla="*/ 132 w 246"/>
                <a:gd name="T51" fmla="*/ 130 h 216"/>
                <a:gd name="T52" fmla="*/ 95 w 246"/>
                <a:gd name="T53" fmla="*/ 96 h 216"/>
                <a:gd name="T54" fmla="*/ 75 w 246"/>
                <a:gd name="T55" fmla="*/ 80 h 216"/>
                <a:gd name="T56" fmla="*/ 54 w 246"/>
                <a:gd name="T57" fmla="*/ 63 h 216"/>
                <a:gd name="T58" fmla="*/ 33 w 246"/>
                <a:gd name="T59" fmla="*/ 46 h 216"/>
                <a:gd name="T60" fmla="*/ 16 w 246"/>
                <a:gd name="T61" fmla="*/ 27 h 216"/>
                <a:gd name="T62" fmla="*/ 0 w 246"/>
                <a:gd name="T63" fmla="*/ 6 h 216"/>
                <a:gd name="T64" fmla="*/ 0 w 246"/>
                <a:gd name="T65" fmla="*/ 4 h 216"/>
                <a:gd name="T66" fmla="*/ 0 w 246"/>
                <a:gd name="T67" fmla="*/ 3 h 216"/>
                <a:gd name="T68" fmla="*/ 2 w 246"/>
                <a:gd name="T69" fmla="*/ 2 h 216"/>
                <a:gd name="T70" fmla="*/ 4 w 246"/>
                <a:gd name="T7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16">
                  <a:moveTo>
                    <a:pt x="4" y="0"/>
                  </a:moveTo>
                  <a:lnTo>
                    <a:pt x="5" y="2"/>
                  </a:lnTo>
                  <a:lnTo>
                    <a:pt x="6" y="3"/>
                  </a:lnTo>
                  <a:lnTo>
                    <a:pt x="10" y="9"/>
                  </a:lnTo>
                  <a:lnTo>
                    <a:pt x="15" y="16"/>
                  </a:lnTo>
                  <a:lnTo>
                    <a:pt x="31" y="33"/>
                  </a:lnTo>
                  <a:lnTo>
                    <a:pt x="50" y="50"/>
                  </a:lnTo>
                  <a:lnTo>
                    <a:pt x="70" y="65"/>
                  </a:lnTo>
                  <a:lnTo>
                    <a:pt x="88" y="81"/>
                  </a:lnTo>
                  <a:lnTo>
                    <a:pt x="125" y="114"/>
                  </a:lnTo>
                  <a:lnTo>
                    <a:pt x="162" y="148"/>
                  </a:lnTo>
                  <a:lnTo>
                    <a:pt x="200" y="179"/>
                  </a:lnTo>
                  <a:lnTo>
                    <a:pt x="201" y="180"/>
                  </a:lnTo>
                  <a:lnTo>
                    <a:pt x="201" y="180"/>
                  </a:lnTo>
                  <a:lnTo>
                    <a:pt x="201" y="180"/>
                  </a:lnTo>
                  <a:lnTo>
                    <a:pt x="222" y="195"/>
                  </a:lnTo>
                  <a:lnTo>
                    <a:pt x="245" y="209"/>
                  </a:lnTo>
                  <a:lnTo>
                    <a:pt x="246" y="212"/>
                  </a:lnTo>
                  <a:lnTo>
                    <a:pt x="246" y="213"/>
                  </a:lnTo>
                  <a:lnTo>
                    <a:pt x="246" y="214"/>
                  </a:lnTo>
                  <a:lnTo>
                    <a:pt x="245" y="216"/>
                  </a:lnTo>
                  <a:lnTo>
                    <a:pt x="242" y="216"/>
                  </a:lnTo>
                  <a:lnTo>
                    <a:pt x="241" y="216"/>
                  </a:lnTo>
                  <a:lnTo>
                    <a:pt x="209" y="194"/>
                  </a:lnTo>
                  <a:lnTo>
                    <a:pt x="170" y="163"/>
                  </a:lnTo>
                  <a:lnTo>
                    <a:pt x="132" y="130"/>
                  </a:lnTo>
                  <a:lnTo>
                    <a:pt x="95" y="96"/>
                  </a:lnTo>
                  <a:lnTo>
                    <a:pt x="75" y="80"/>
                  </a:lnTo>
                  <a:lnTo>
                    <a:pt x="54" y="63"/>
                  </a:lnTo>
                  <a:lnTo>
                    <a:pt x="33" y="46"/>
                  </a:lnTo>
                  <a:lnTo>
                    <a:pt x="16" y="2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517"/>
            <p:cNvSpPr>
              <a:spLocks/>
            </p:cNvSpPr>
            <p:nvPr/>
          </p:nvSpPr>
          <p:spPr bwMode="auto">
            <a:xfrm>
              <a:off x="5017799" y="4130242"/>
              <a:ext cx="307975" cy="222250"/>
            </a:xfrm>
            <a:custGeom>
              <a:avLst/>
              <a:gdLst>
                <a:gd name="T0" fmla="*/ 3 w 194"/>
                <a:gd name="T1" fmla="*/ 0 h 140"/>
                <a:gd name="T2" fmla="*/ 5 w 194"/>
                <a:gd name="T3" fmla="*/ 1 h 140"/>
                <a:gd name="T4" fmla="*/ 37 w 194"/>
                <a:gd name="T5" fmla="*/ 23 h 140"/>
                <a:gd name="T6" fmla="*/ 68 w 194"/>
                <a:gd name="T7" fmla="*/ 46 h 140"/>
                <a:gd name="T8" fmla="*/ 108 w 194"/>
                <a:gd name="T9" fmla="*/ 77 h 140"/>
                <a:gd name="T10" fmla="*/ 149 w 194"/>
                <a:gd name="T11" fmla="*/ 106 h 140"/>
                <a:gd name="T12" fmla="*/ 192 w 194"/>
                <a:gd name="T13" fmla="*/ 134 h 140"/>
                <a:gd name="T14" fmla="*/ 193 w 194"/>
                <a:gd name="T15" fmla="*/ 136 h 140"/>
                <a:gd name="T16" fmla="*/ 194 w 194"/>
                <a:gd name="T17" fmla="*/ 137 h 140"/>
                <a:gd name="T18" fmla="*/ 193 w 194"/>
                <a:gd name="T19" fmla="*/ 139 h 140"/>
                <a:gd name="T20" fmla="*/ 192 w 194"/>
                <a:gd name="T21" fmla="*/ 140 h 140"/>
                <a:gd name="T22" fmla="*/ 191 w 194"/>
                <a:gd name="T23" fmla="*/ 140 h 140"/>
                <a:gd name="T24" fmla="*/ 189 w 194"/>
                <a:gd name="T25" fmla="*/ 140 h 140"/>
                <a:gd name="T26" fmla="*/ 156 w 194"/>
                <a:gd name="T27" fmla="*/ 120 h 140"/>
                <a:gd name="T28" fmla="*/ 124 w 194"/>
                <a:gd name="T29" fmla="*/ 96 h 140"/>
                <a:gd name="T30" fmla="*/ 83 w 194"/>
                <a:gd name="T31" fmla="*/ 66 h 140"/>
                <a:gd name="T32" fmla="*/ 42 w 194"/>
                <a:gd name="T33" fmla="*/ 35 h 140"/>
                <a:gd name="T34" fmla="*/ 1 w 194"/>
                <a:gd name="T35" fmla="*/ 6 h 140"/>
                <a:gd name="T36" fmla="*/ 0 w 194"/>
                <a:gd name="T37" fmla="*/ 5 h 140"/>
                <a:gd name="T38" fmla="*/ 0 w 194"/>
                <a:gd name="T39" fmla="*/ 3 h 140"/>
                <a:gd name="T40" fmla="*/ 0 w 194"/>
                <a:gd name="T41" fmla="*/ 2 h 140"/>
                <a:gd name="T42" fmla="*/ 1 w 194"/>
                <a:gd name="T43" fmla="*/ 0 h 140"/>
                <a:gd name="T44" fmla="*/ 3 w 194"/>
                <a:gd name="T4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40">
                  <a:moveTo>
                    <a:pt x="3" y="0"/>
                  </a:moveTo>
                  <a:lnTo>
                    <a:pt x="5" y="1"/>
                  </a:lnTo>
                  <a:lnTo>
                    <a:pt x="37" y="23"/>
                  </a:lnTo>
                  <a:lnTo>
                    <a:pt x="68" y="46"/>
                  </a:lnTo>
                  <a:lnTo>
                    <a:pt x="108" y="77"/>
                  </a:lnTo>
                  <a:lnTo>
                    <a:pt x="149" y="106"/>
                  </a:lnTo>
                  <a:lnTo>
                    <a:pt x="192" y="134"/>
                  </a:lnTo>
                  <a:lnTo>
                    <a:pt x="193" y="136"/>
                  </a:lnTo>
                  <a:lnTo>
                    <a:pt x="194" y="137"/>
                  </a:lnTo>
                  <a:lnTo>
                    <a:pt x="193" y="139"/>
                  </a:lnTo>
                  <a:lnTo>
                    <a:pt x="192" y="140"/>
                  </a:lnTo>
                  <a:lnTo>
                    <a:pt x="191" y="140"/>
                  </a:lnTo>
                  <a:lnTo>
                    <a:pt x="189" y="140"/>
                  </a:lnTo>
                  <a:lnTo>
                    <a:pt x="156" y="120"/>
                  </a:lnTo>
                  <a:lnTo>
                    <a:pt x="124" y="96"/>
                  </a:lnTo>
                  <a:lnTo>
                    <a:pt x="83" y="66"/>
                  </a:lnTo>
                  <a:lnTo>
                    <a:pt x="42" y="3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518"/>
            <p:cNvSpPr>
              <a:spLocks/>
            </p:cNvSpPr>
            <p:nvPr/>
          </p:nvSpPr>
          <p:spPr bwMode="auto">
            <a:xfrm>
              <a:off x="4757449" y="4100080"/>
              <a:ext cx="638175" cy="155575"/>
            </a:xfrm>
            <a:custGeom>
              <a:avLst/>
              <a:gdLst>
                <a:gd name="T0" fmla="*/ 3 w 402"/>
                <a:gd name="T1" fmla="*/ 0 h 98"/>
                <a:gd name="T2" fmla="*/ 4 w 402"/>
                <a:gd name="T3" fmla="*/ 0 h 98"/>
                <a:gd name="T4" fmla="*/ 80 w 402"/>
                <a:gd name="T5" fmla="*/ 18 h 98"/>
                <a:gd name="T6" fmla="*/ 158 w 402"/>
                <a:gd name="T7" fmla="*/ 38 h 98"/>
                <a:gd name="T8" fmla="*/ 236 w 402"/>
                <a:gd name="T9" fmla="*/ 58 h 98"/>
                <a:gd name="T10" fmla="*/ 315 w 402"/>
                <a:gd name="T11" fmla="*/ 77 h 98"/>
                <a:gd name="T12" fmla="*/ 395 w 402"/>
                <a:gd name="T13" fmla="*/ 90 h 98"/>
                <a:gd name="T14" fmla="*/ 399 w 402"/>
                <a:gd name="T15" fmla="*/ 91 h 98"/>
                <a:gd name="T16" fmla="*/ 401 w 402"/>
                <a:gd name="T17" fmla="*/ 92 h 98"/>
                <a:gd name="T18" fmla="*/ 402 w 402"/>
                <a:gd name="T19" fmla="*/ 93 h 98"/>
                <a:gd name="T20" fmla="*/ 402 w 402"/>
                <a:gd name="T21" fmla="*/ 95 h 98"/>
                <a:gd name="T22" fmla="*/ 402 w 402"/>
                <a:gd name="T23" fmla="*/ 97 h 98"/>
                <a:gd name="T24" fmla="*/ 401 w 402"/>
                <a:gd name="T25" fmla="*/ 98 h 98"/>
                <a:gd name="T26" fmla="*/ 399 w 402"/>
                <a:gd name="T27" fmla="*/ 98 h 98"/>
                <a:gd name="T28" fmla="*/ 315 w 402"/>
                <a:gd name="T29" fmla="*/ 84 h 98"/>
                <a:gd name="T30" fmla="*/ 237 w 402"/>
                <a:gd name="T31" fmla="*/ 66 h 98"/>
                <a:gd name="T32" fmla="*/ 159 w 402"/>
                <a:gd name="T33" fmla="*/ 45 h 98"/>
                <a:gd name="T34" fmla="*/ 81 w 402"/>
                <a:gd name="T35" fmla="*/ 25 h 98"/>
                <a:gd name="T36" fmla="*/ 2 w 402"/>
                <a:gd name="T37" fmla="*/ 7 h 98"/>
                <a:gd name="T38" fmla="*/ 1 w 402"/>
                <a:gd name="T39" fmla="*/ 5 h 98"/>
                <a:gd name="T40" fmla="*/ 0 w 402"/>
                <a:gd name="T41" fmla="*/ 4 h 98"/>
                <a:gd name="T42" fmla="*/ 0 w 402"/>
                <a:gd name="T43" fmla="*/ 3 h 98"/>
                <a:gd name="T44" fmla="*/ 1 w 402"/>
                <a:gd name="T45" fmla="*/ 1 h 98"/>
                <a:gd name="T46" fmla="*/ 2 w 402"/>
                <a:gd name="T47" fmla="*/ 0 h 98"/>
                <a:gd name="T48" fmla="*/ 3 w 402"/>
                <a:gd name="T4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98">
                  <a:moveTo>
                    <a:pt x="3" y="0"/>
                  </a:moveTo>
                  <a:lnTo>
                    <a:pt x="4" y="0"/>
                  </a:lnTo>
                  <a:lnTo>
                    <a:pt x="80" y="18"/>
                  </a:lnTo>
                  <a:lnTo>
                    <a:pt x="158" y="38"/>
                  </a:lnTo>
                  <a:lnTo>
                    <a:pt x="236" y="58"/>
                  </a:lnTo>
                  <a:lnTo>
                    <a:pt x="315" y="77"/>
                  </a:lnTo>
                  <a:lnTo>
                    <a:pt x="395" y="90"/>
                  </a:lnTo>
                  <a:lnTo>
                    <a:pt x="399" y="91"/>
                  </a:lnTo>
                  <a:lnTo>
                    <a:pt x="401" y="92"/>
                  </a:lnTo>
                  <a:lnTo>
                    <a:pt x="402" y="93"/>
                  </a:lnTo>
                  <a:lnTo>
                    <a:pt x="402" y="95"/>
                  </a:lnTo>
                  <a:lnTo>
                    <a:pt x="402" y="97"/>
                  </a:lnTo>
                  <a:lnTo>
                    <a:pt x="401" y="98"/>
                  </a:lnTo>
                  <a:lnTo>
                    <a:pt x="399" y="98"/>
                  </a:lnTo>
                  <a:lnTo>
                    <a:pt x="315" y="84"/>
                  </a:lnTo>
                  <a:lnTo>
                    <a:pt x="237" y="66"/>
                  </a:lnTo>
                  <a:lnTo>
                    <a:pt x="159" y="45"/>
                  </a:lnTo>
                  <a:lnTo>
                    <a:pt x="81" y="25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519"/>
            <p:cNvSpPr>
              <a:spLocks/>
            </p:cNvSpPr>
            <p:nvPr/>
          </p:nvSpPr>
          <p:spPr bwMode="auto">
            <a:xfrm>
              <a:off x="4986049" y="4044517"/>
              <a:ext cx="441325" cy="57150"/>
            </a:xfrm>
            <a:custGeom>
              <a:avLst/>
              <a:gdLst>
                <a:gd name="T0" fmla="*/ 3 w 278"/>
                <a:gd name="T1" fmla="*/ 0 h 36"/>
                <a:gd name="T2" fmla="*/ 3 w 278"/>
                <a:gd name="T3" fmla="*/ 0 h 36"/>
                <a:gd name="T4" fmla="*/ 6 w 278"/>
                <a:gd name="T5" fmla="*/ 1 h 36"/>
                <a:gd name="T6" fmla="*/ 59 w 278"/>
                <a:gd name="T7" fmla="*/ 7 h 36"/>
                <a:gd name="T8" fmla="*/ 111 w 278"/>
                <a:gd name="T9" fmla="*/ 15 h 36"/>
                <a:gd name="T10" fmla="*/ 163 w 278"/>
                <a:gd name="T11" fmla="*/ 23 h 36"/>
                <a:gd name="T12" fmla="*/ 219 w 278"/>
                <a:gd name="T13" fmla="*/ 29 h 36"/>
                <a:gd name="T14" fmla="*/ 275 w 278"/>
                <a:gd name="T15" fmla="*/ 29 h 36"/>
                <a:gd name="T16" fmla="*/ 277 w 278"/>
                <a:gd name="T17" fmla="*/ 29 h 36"/>
                <a:gd name="T18" fmla="*/ 278 w 278"/>
                <a:gd name="T19" fmla="*/ 31 h 36"/>
                <a:gd name="T20" fmla="*/ 278 w 278"/>
                <a:gd name="T21" fmla="*/ 32 h 36"/>
                <a:gd name="T22" fmla="*/ 278 w 278"/>
                <a:gd name="T23" fmla="*/ 34 h 36"/>
                <a:gd name="T24" fmla="*/ 277 w 278"/>
                <a:gd name="T25" fmla="*/ 35 h 36"/>
                <a:gd name="T26" fmla="*/ 275 w 278"/>
                <a:gd name="T27" fmla="*/ 36 h 36"/>
                <a:gd name="T28" fmla="*/ 235 w 278"/>
                <a:gd name="T29" fmla="*/ 36 h 36"/>
                <a:gd name="T30" fmla="*/ 196 w 278"/>
                <a:gd name="T31" fmla="*/ 34 h 36"/>
                <a:gd name="T32" fmla="*/ 143 w 278"/>
                <a:gd name="T33" fmla="*/ 27 h 36"/>
                <a:gd name="T34" fmla="*/ 90 w 278"/>
                <a:gd name="T35" fmla="*/ 18 h 36"/>
                <a:gd name="T36" fmla="*/ 38 w 278"/>
                <a:gd name="T37" fmla="*/ 11 h 36"/>
                <a:gd name="T38" fmla="*/ 3 w 278"/>
                <a:gd name="T39" fmla="*/ 7 h 36"/>
                <a:gd name="T40" fmla="*/ 1 w 278"/>
                <a:gd name="T41" fmla="*/ 6 h 36"/>
                <a:gd name="T42" fmla="*/ 0 w 278"/>
                <a:gd name="T43" fmla="*/ 5 h 36"/>
                <a:gd name="T44" fmla="*/ 0 w 278"/>
                <a:gd name="T45" fmla="*/ 3 h 36"/>
                <a:gd name="T46" fmla="*/ 0 w 278"/>
                <a:gd name="T47" fmla="*/ 2 h 36"/>
                <a:gd name="T48" fmla="*/ 1 w 278"/>
                <a:gd name="T49" fmla="*/ 1 h 36"/>
                <a:gd name="T50" fmla="*/ 3 w 278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8" h="36">
                  <a:moveTo>
                    <a:pt x="3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59" y="7"/>
                  </a:lnTo>
                  <a:lnTo>
                    <a:pt x="111" y="15"/>
                  </a:lnTo>
                  <a:lnTo>
                    <a:pt x="163" y="23"/>
                  </a:lnTo>
                  <a:lnTo>
                    <a:pt x="219" y="29"/>
                  </a:lnTo>
                  <a:lnTo>
                    <a:pt x="275" y="29"/>
                  </a:lnTo>
                  <a:lnTo>
                    <a:pt x="277" y="29"/>
                  </a:lnTo>
                  <a:lnTo>
                    <a:pt x="278" y="31"/>
                  </a:lnTo>
                  <a:lnTo>
                    <a:pt x="278" y="32"/>
                  </a:lnTo>
                  <a:lnTo>
                    <a:pt x="278" y="34"/>
                  </a:lnTo>
                  <a:lnTo>
                    <a:pt x="277" y="35"/>
                  </a:lnTo>
                  <a:lnTo>
                    <a:pt x="275" y="36"/>
                  </a:lnTo>
                  <a:lnTo>
                    <a:pt x="235" y="36"/>
                  </a:lnTo>
                  <a:lnTo>
                    <a:pt x="196" y="34"/>
                  </a:lnTo>
                  <a:lnTo>
                    <a:pt x="143" y="27"/>
                  </a:lnTo>
                  <a:lnTo>
                    <a:pt x="90" y="18"/>
                  </a:lnTo>
                  <a:lnTo>
                    <a:pt x="38" y="11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520"/>
            <p:cNvSpPr>
              <a:spLocks/>
            </p:cNvSpPr>
            <p:nvPr/>
          </p:nvSpPr>
          <p:spPr bwMode="auto">
            <a:xfrm>
              <a:off x="5049549" y="4012767"/>
              <a:ext cx="374650" cy="38100"/>
            </a:xfrm>
            <a:custGeom>
              <a:avLst/>
              <a:gdLst>
                <a:gd name="T0" fmla="*/ 4 w 236"/>
                <a:gd name="T1" fmla="*/ 0 h 24"/>
                <a:gd name="T2" fmla="*/ 69 w 236"/>
                <a:gd name="T3" fmla="*/ 3 h 24"/>
                <a:gd name="T4" fmla="*/ 123 w 236"/>
                <a:gd name="T5" fmla="*/ 9 h 24"/>
                <a:gd name="T6" fmla="*/ 178 w 236"/>
                <a:gd name="T7" fmla="*/ 14 h 24"/>
                <a:gd name="T8" fmla="*/ 233 w 236"/>
                <a:gd name="T9" fmla="*/ 18 h 24"/>
                <a:gd name="T10" fmla="*/ 235 w 236"/>
                <a:gd name="T11" fmla="*/ 18 h 24"/>
                <a:gd name="T12" fmla="*/ 236 w 236"/>
                <a:gd name="T13" fmla="*/ 19 h 24"/>
                <a:gd name="T14" fmla="*/ 236 w 236"/>
                <a:gd name="T15" fmla="*/ 21 h 24"/>
                <a:gd name="T16" fmla="*/ 236 w 236"/>
                <a:gd name="T17" fmla="*/ 22 h 24"/>
                <a:gd name="T18" fmla="*/ 235 w 236"/>
                <a:gd name="T19" fmla="*/ 23 h 24"/>
                <a:gd name="T20" fmla="*/ 233 w 236"/>
                <a:gd name="T21" fmla="*/ 24 h 24"/>
                <a:gd name="T22" fmla="*/ 169 w 236"/>
                <a:gd name="T23" fmla="*/ 20 h 24"/>
                <a:gd name="T24" fmla="*/ 114 w 236"/>
                <a:gd name="T25" fmla="*/ 14 h 24"/>
                <a:gd name="T26" fmla="*/ 59 w 236"/>
                <a:gd name="T27" fmla="*/ 9 h 24"/>
                <a:gd name="T28" fmla="*/ 4 w 236"/>
                <a:gd name="T29" fmla="*/ 8 h 24"/>
                <a:gd name="T30" fmla="*/ 2 w 236"/>
                <a:gd name="T31" fmla="*/ 7 h 24"/>
                <a:gd name="T32" fmla="*/ 0 w 236"/>
                <a:gd name="T33" fmla="*/ 5 h 24"/>
                <a:gd name="T34" fmla="*/ 0 w 236"/>
                <a:gd name="T35" fmla="*/ 3 h 24"/>
                <a:gd name="T36" fmla="*/ 0 w 236"/>
                <a:gd name="T37" fmla="*/ 2 h 24"/>
                <a:gd name="T38" fmla="*/ 2 w 236"/>
                <a:gd name="T39" fmla="*/ 1 h 24"/>
                <a:gd name="T40" fmla="*/ 4 w 236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4">
                  <a:moveTo>
                    <a:pt x="4" y="0"/>
                  </a:moveTo>
                  <a:lnTo>
                    <a:pt x="69" y="3"/>
                  </a:lnTo>
                  <a:lnTo>
                    <a:pt x="123" y="9"/>
                  </a:lnTo>
                  <a:lnTo>
                    <a:pt x="178" y="14"/>
                  </a:lnTo>
                  <a:lnTo>
                    <a:pt x="233" y="18"/>
                  </a:lnTo>
                  <a:lnTo>
                    <a:pt x="235" y="18"/>
                  </a:lnTo>
                  <a:lnTo>
                    <a:pt x="236" y="19"/>
                  </a:lnTo>
                  <a:lnTo>
                    <a:pt x="236" y="21"/>
                  </a:lnTo>
                  <a:lnTo>
                    <a:pt x="236" y="22"/>
                  </a:lnTo>
                  <a:lnTo>
                    <a:pt x="235" y="23"/>
                  </a:lnTo>
                  <a:lnTo>
                    <a:pt x="233" y="24"/>
                  </a:lnTo>
                  <a:lnTo>
                    <a:pt x="169" y="20"/>
                  </a:lnTo>
                  <a:lnTo>
                    <a:pt x="114" y="14"/>
                  </a:lnTo>
                  <a:lnTo>
                    <a:pt x="59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521"/>
            <p:cNvSpPr>
              <a:spLocks/>
            </p:cNvSpPr>
            <p:nvPr/>
          </p:nvSpPr>
          <p:spPr bwMode="auto">
            <a:xfrm>
              <a:off x="4989224" y="4027055"/>
              <a:ext cx="31750" cy="52388"/>
            </a:xfrm>
            <a:custGeom>
              <a:avLst/>
              <a:gdLst>
                <a:gd name="T0" fmla="*/ 16 w 20"/>
                <a:gd name="T1" fmla="*/ 0 h 33"/>
                <a:gd name="T2" fmla="*/ 19 w 20"/>
                <a:gd name="T3" fmla="*/ 0 h 33"/>
                <a:gd name="T4" fmla="*/ 20 w 20"/>
                <a:gd name="T5" fmla="*/ 1 h 33"/>
                <a:gd name="T6" fmla="*/ 20 w 20"/>
                <a:gd name="T7" fmla="*/ 2 h 33"/>
                <a:gd name="T8" fmla="*/ 20 w 20"/>
                <a:gd name="T9" fmla="*/ 3 h 33"/>
                <a:gd name="T10" fmla="*/ 7 w 20"/>
                <a:gd name="T11" fmla="*/ 32 h 33"/>
                <a:gd name="T12" fmla="*/ 5 w 20"/>
                <a:gd name="T13" fmla="*/ 33 h 33"/>
                <a:gd name="T14" fmla="*/ 4 w 20"/>
                <a:gd name="T15" fmla="*/ 33 h 33"/>
                <a:gd name="T16" fmla="*/ 2 w 20"/>
                <a:gd name="T17" fmla="*/ 33 h 33"/>
                <a:gd name="T18" fmla="*/ 1 w 20"/>
                <a:gd name="T19" fmla="*/ 32 h 33"/>
                <a:gd name="T20" fmla="*/ 0 w 20"/>
                <a:gd name="T21" fmla="*/ 29 h 33"/>
                <a:gd name="T22" fmla="*/ 1 w 20"/>
                <a:gd name="T23" fmla="*/ 27 h 33"/>
                <a:gd name="T24" fmla="*/ 11 w 20"/>
                <a:gd name="T25" fmla="*/ 9 h 33"/>
                <a:gd name="T26" fmla="*/ 13 w 20"/>
                <a:gd name="T27" fmla="*/ 2 h 33"/>
                <a:gd name="T28" fmla="*/ 14 w 20"/>
                <a:gd name="T29" fmla="*/ 1 h 33"/>
                <a:gd name="T30" fmla="*/ 15 w 20"/>
                <a:gd name="T31" fmla="*/ 0 h 33"/>
                <a:gd name="T32" fmla="*/ 16 w 20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3">
                  <a:moveTo>
                    <a:pt x="16" y="0"/>
                  </a:move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11" y="9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22"/>
            <p:cNvSpPr>
              <a:spLocks/>
            </p:cNvSpPr>
            <p:nvPr/>
          </p:nvSpPr>
          <p:spPr bwMode="auto">
            <a:xfrm>
              <a:off x="5197187" y="3793692"/>
              <a:ext cx="190500" cy="98425"/>
            </a:xfrm>
            <a:custGeom>
              <a:avLst/>
              <a:gdLst>
                <a:gd name="T0" fmla="*/ 118 w 120"/>
                <a:gd name="T1" fmla="*/ 0 h 62"/>
                <a:gd name="T2" fmla="*/ 119 w 120"/>
                <a:gd name="T3" fmla="*/ 0 h 62"/>
                <a:gd name="T4" fmla="*/ 120 w 120"/>
                <a:gd name="T5" fmla="*/ 3 h 62"/>
                <a:gd name="T6" fmla="*/ 120 w 120"/>
                <a:gd name="T7" fmla="*/ 4 h 62"/>
                <a:gd name="T8" fmla="*/ 120 w 120"/>
                <a:gd name="T9" fmla="*/ 6 h 62"/>
                <a:gd name="T10" fmla="*/ 118 w 120"/>
                <a:gd name="T11" fmla="*/ 7 h 62"/>
                <a:gd name="T12" fmla="*/ 87 w 120"/>
                <a:gd name="T13" fmla="*/ 19 h 62"/>
                <a:gd name="T14" fmla="*/ 45 w 120"/>
                <a:gd name="T15" fmla="*/ 39 h 62"/>
                <a:gd name="T16" fmla="*/ 4 w 120"/>
                <a:gd name="T17" fmla="*/ 61 h 62"/>
                <a:gd name="T18" fmla="*/ 3 w 120"/>
                <a:gd name="T19" fmla="*/ 62 h 62"/>
                <a:gd name="T20" fmla="*/ 1 w 120"/>
                <a:gd name="T21" fmla="*/ 61 h 62"/>
                <a:gd name="T22" fmla="*/ 0 w 120"/>
                <a:gd name="T23" fmla="*/ 60 h 62"/>
                <a:gd name="T24" fmla="*/ 0 w 120"/>
                <a:gd name="T25" fmla="*/ 59 h 62"/>
                <a:gd name="T26" fmla="*/ 0 w 120"/>
                <a:gd name="T27" fmla="*/ 57 h 62"/>
                <a:gd name="T28" fmla="*/ 1 w 120"/>
                <a:gd name="T29" fmla="*/ 55 h 62"/>
                <a:gd name="T30" fmla="*/ 38 w 120"/>
                <a:gd name="T31" fmla="*/ 35 h 62"/>
                <a:gd name="T32" fmla="*/ 77 w 120"/>
                <a:gd name="T33" fmla="*/ 16 h 62"/>
                <a:gd name="T34" fmla="*/ 116 w 120"/>
                <a:gd name="T35" fmla="*/ 0 h 62"/>
                <a:gd name="T36" fmla="*/ 118 w 120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62">
                  <a:moveTo>
                    <a:pt x="118" y="0"/>
                  </a:moveTo>
                  <a:lnTo>
                    <a:pt x="119" y="0"/>
                  </a:lnTo>
                  <a:lnTo>
                    <a:pt x="120" y="3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87" y="19"/>
                  </a:lnTo>
                  <a:lnTo>
                    <a:pt x="45" y="39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38" y="35"/>
                  </a:lnTo>
                  <a:lnTo>
                    <a:pt x="77" y="16"/>
                  </a:lnTo>
                  <a:lnTo>
                    <a:pt x="116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23"/>
            <p:cNvSpPr>
              <a:spLocks/>
            </p:cNvSpPr>
            <p:nvPr/>
          </p:nvSpPr>
          <p:spPr bwMode="auto">
            <a:xfrm>
              <a:off x="5047962" y="3685742"/>
              <a:ext cx="290513" cy="211138"/>
            </a:xfrm>
            <a:custGeom>
              <a:avLst/>
              <a:gdLst>
                <a:gd name="T0" fmla="*/ 180 w 183"/>
                <a:gd name="T1" fmla="*/ 0 h 133"/>
                <a:gd name="T2" fmla="*/ 181 w 183"/>
                <a:gd name="T3" fmla="*/ 1 h 133"/>
                <a:gd name="T4" fmla="*/ 182 w 183"/>
                <a:gd name="T5" fmla="*/ 2 h 133"/>
                <a:gd name="T6" fmla="*/ 183 w 183"/>
                <a:gd name="T7" fmla="*/ 4 h 133"/>
                <a:gd name="T8" fmla="*/ 182 w 183"/>
                <a:gd name="T9" fmla="*/ 6 h 133"/>
                <a:gd name="T10" fmla="*/ 181 w 183"/>
                <a:gd name="T11" fmla="*/ 7 h 133"/>
                <a:gd name="T12" fmla="*/ 151 w 183"/>
                <a:gd name="T13" fmla="*/ 28 h 133"/>
                <a:gd name="T14" fmla="*/ 86 w 183"/>
                <a:gd name="T15" fmla="*/ 73 h 133"/>
                <a:gd name="T16" fmla="*/ 22 w 183"/>
                <a:gd name="T17" fmla="*/ 120 h 133"/>
                <a:gd name="T18" fmla="*/ 22 w 183"/>
                <a:gd name="T19" fmla="*/ 119 h 133"/>
                <a:gd name="T20" fmla="*/ 6 w 183"/>
                <a:gd name="T21" fmla="*/ 132 h 133"/>
                <a:gd name="T22" fmla="*/ 5 w 183"/>
                <a:gd name="T23" fmla="*/ 133 h 133"/>
                <a:gd name="T24" fmla="*/ 3 w 183"/>
                <a:gd name="T25" fmla="*/ 133 h 133"/>
                <a:gd name="T26" fmla="*/ 1 w 183"/>
                <a:gd name="T27" fmla="*/ 132 h 133"/>
                <a:gd name="T28" fmla="*/ 0 w 183"/>
                <a:gd name="T29" fmla="*/ 131 h 133"/>
                <a:gd name="T30" fmla="*/ 0 w 183"/>
                <a:gd name="T31" fmla="*/ 129 h 133"/>
                <a:gd name="T32" fmla="*/ 1 w 183"/>
                <a:gd name="T33" fmla="*/ 128 h 133"/>
                <a:gd name="T34" fmla="*/ 48 w 183"/>
                <a:gd name="T35" fmla="*/ 93 h 133"/>
                <a:gd name="T36" fmla="*/ 113 w 183"/>
                <a:gd name="T37" fmla="*/ 46 h 133"/>
                <a:gd name="T38" fmla="*/ 177 w 183"/>
                <a:gd name="T39" fmla="*/ 1 h 133"/>
                <a:gd name="T40" fmla="*/ 180 w 183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33">
                  <a:moveTo>
                    <a:pt x="180" y="0"/>
                  </a:moveTo>
                  <a:lnTo>
                    <a:pt x="181" y="1"/>
                  </a:lnTo>
                  <a:lnTo>
                    <a:pt x="182" y="2"/>
                  </a:lnTo>
                  <a:lnTo>
                    <a:pt x="183" y="4"/>
                  </a:lnTo>
                  <a:lnTo>
                    <a:pt x="182" y="6"/>
                  </a:lnTo>
                  <a:lnTo>
                    <a:pt x="181" y="7"/>
                  </a:lnTo>
                  <a:lnTo>
                    <a:pt x="151" y="28"/>
                  </a:lnTo>
                  <a:lnTo>
                    <a:pt x="86" y="73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6" y="132"/>
                  </a:lnTo>
                  <a:lnTo>
                    <a:pt x="5" y="133"/>
                  </a:lnTo>
                  <a:lnTo>
                    <a:pt x="3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48" y="93"/>
                  </a:lnTo>
                  <a:lnTo>
                    <a:pt x="113" y="46"/>
                  </a:lnTo>
                  <a:lnTo>
                    <a:pt x="177" y="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24"/>
            <p:cNvSpPr>
              <a:spLocks/>
            </p:cNvSpPr>
            <p:nvPr/>
          </p:nvSpPr>
          <p:spPr bwMode="auto">
            <a:xfrm>
              <a:off x="4897149" y="3596842"/>
              <a:ext cx="369888" cy="261938"/>
            </a:xfrm>
            <a:custGeom>
              <a:avLst/>
              <a:gdLst>
                <a:gd name="T0" fmla="*/ 230 w 233"/>
                <a:gd name="T1" fmla="*/ 0 h 165"/>
                <a:gd name="T2" fmla="*/ 232 w 233"/>
                <a:gd name="T3" fmla="*/ 1 h 165"/>
                <a:gd name="T4" fmla="*/ 233 w 233"/>
                <a:gd name="T5" fmla="*/ 2 h 165"/>
                <a:gd name="T6" fmla="*/ 233 w 233"/>
                <a:gd name="T7" fmla="*/ 3 h 165"/>
                <a:gd name="T8" fmla="*/ 233 w 233"/>
                <a:gd name="T9" fmla="*/ 6 h 165"/>
                <a:gd name="T10" fmla="*/ 232 w 233"/>
                <a:gd name="T11" fmla="*/ 7 h 165"/>
                <a:gd name="T12" fmla="*/ 176 w 233"/>
                <a:gd name="T13" fmla="*/ 42 h 165"/>
                <a:gd name="T14" fmla="*/ 121 w 233"/>
                <a:gd name="T15" fmla="*/ 79 h 165"/>
                <a:gd name="T16" fmla="*/ 55 w 233"/>
                <a:gd name="T17" fmla="*/ 128 h 165"/>
                <a:gd name="T18" fmla="*/ 38 w 233"/>
                <a:gd name="T19" fmla="*/ 140 h 165"/>
                <a:gd name="T20" fmla="*/ 37 w 233"/>
                <a:gd name="T21" fmla="*/ 141 h 165"/>
                <a:gd name="T22" fmla="*/ 35 w 233"/>
                <a:gd name="T23" fmla="*/ 143 h 165"/>
                <a:gd name="T24" fmla="*/ 32 w 233"/>
                <a:gd name="T25" fmla="*/ 145 h 165"/>
                <a:gd name="T26" fmla="*/ 29 w 233"/>
                <a:gd name="T27" fmla="*/ 148 h 165"/>
                <a:gd name="T28" fmla="*/ 27 w 233"/>
                <a:gd name="T29" fmla="*/ 150 h 165"/>
                <a:gd name="T30" fmla="*/ 24 w 233"/>
                <a:gd name="T31" fmla="*/ 151 h 165"/>
                <a:gd name="T32" fmla="*/ 23 w 233"/>
                <a:gd name="T33" fmla="*/ 152 h 165"/>
                <a:gd name="T34" fmla="*/ 22 w 233"/>
                <a:gd name="T35" fmla="*/ 153 h 165"/>
                <a:gd name="T36" fmla="*/ 6 w 233"/>
                <a:gd name="T37" fmla="*/ 165 h 165"/>
                <a:gd name="T38" fmla="*/ 4 w 233"/>
                <a:gd name="T39" fmla="*/ 165 h 165"/>
                <a:gd name="T40" fmla="*/ 2 w 233"/>
                <a:gd name="T41" fmla="*/ 165 h 165"/>
                <a:gd name="T42" fmla="*/ 1 w 233"/>
                <a:gd name="T43" fmla="*/ 164 h 165"/>
                <a:gd name="T44" fmla="*/ 0 w 233"/>
                <a:gd name="T45" fmla="*/ 163 h 165"/>
                <a:gd name="T46" fmla="*/ 0 w 233"/>
                <a:gd name="T47" fmla="*/ 162 h 165"/>
                <a:gd name="T48" fmla="*/ 1 w 233"/>
                <a:gd name="T49" fmla="*/ 160 h 165"/>
                <a:gd name="T50" fmla="*/ 18 w 233"/>
                <a:gd name="T51" fmla="*/ 146 h 165"/>
                <a:gd name="T52" fmla="*/ 18 w 233"/>
                <a:gd name="T53" fmla="*/ 146 h 165"/>
                <a:gd name="T54" fmla="*/ 19 w 233"/>
                <a:gd name="T55" fmla="*/ 145 h 165"/>
                <a:gd name="T56" fmla="*/ 92 w 233"/>
                <a:gd name="T57" fmla="*/ 91 h 165"/>
                <a:gd name="T58" fmla="*/ 159 w 233"/>
                <a:gd name="T59" fmla="*/ 44 h 165"/>
                <a:gd name="T60" fmla="*/ 228 w 233"/>
                <a:gd name="T61" fmla="*/ 1 h 165"/>
                <a:gd name="T62" fmla="*/ 230 w 233"/>
                <a:gd name="T6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65">
                  <a:moveTo>
                    <a:pt x="230" y="0"/>
                  </a:moveTo>
                  <a:lnTo>
                    <a:pt x="232" y="1"/>
                  </a:lnTo>
                  <a:lnTo>
                    <a:pt x="233" y="2"/>
                  </a:lnTo>
                  <a:lnTo>
                    <a:pt x="233" y="3"/>
                  </a:lnTo>
                  <a:lnTo>
                    <a:pt x="233" y="6"/>
                  </a:lnTo>
                  <a:lnTo>
                    <a:pt x="232" y="7"/>
                  </a:lnTo>
                  <a:lnTo>
                    <a:pt x="176" y="42"/>
                  </a:lnTo>
                  <a:lnTo>
                    <a:pt x="121" y="79"/>
                  </a:lnTo>
                  <a:lnTo>
                    <a:pt x="55" y="128"/>
                  </a:lnTo>
                  <a:lnTo>
                    <a:pt x="38" y="140"/>
                  </a:lnTo>
                  <a:lnTo>
                    <a:pt x="37" y="141"/>
                  </a:lnTo>
                  <a:lnTo>
                    <a:pt x="35" y="143"/>
                  </a:lnTo>
                  <a:lnTo>
                    <a:pt x="32" y="145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3" y="152"/>
                  </a:lnTo>
                  <a:lnTo>
                    <a:pt x="22" y="153"/>
                  </a:lnTo>
                  <a:lnTo>
                    <a:pt x="6" y="165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1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9" y="145"/>
                  </a:lnTo>
                  <a:lnTo>
                    <a:pt x="92" y="91"/>
                  </a:lnTo>
                  <a:lnTo>
                    <a:pt x="159" y="44"/>
                  </a:lnTo>
                  <a:lnTo>
                    <a:pt x="228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25"/>
            <p:cNvSpPr>
              <a:spLocks/>
            </p:cNvSpPr>
            <p:nvPr/>
          </p:nvSpPr>
          <p:spPr bwMode="auto">
            <a:xfrm>
              <a:off x="4973349" y="3439680"/>
              <a:ext cx="127000" cy="236538"/>
            </a:xfrm>
            <a:custGeom>
              <a:avLst/>
              <a:gdLst>
                <a:gd name="T0" fmla="*/ 77 w 80"/>
                <a:gd name="T1" fmla="*/ 0 h 149"/>
                <a:gd name="T2" fmla="*/ 79 w 80"/>
                <a:gd name="T3" fmla="*/ 0 h 149"/>
                <a:gd name="T4" fmla="*/ 80 w 80"/>
                <a:gd name="T5" fmla="*/ 1 h 149"/>
                <a:gd name="T6" fmla="*/ 80 w 80"/>
                <a:gd name="T7" fmla="*/ 2 h 149"/>
                <a:gd name="T8" fmla="*/ 80 w 80"/>
                <a:gd name="T9" fmla="*/ 5 h 149"/>
                <a:gd name="T10" fmla="*/ 80 w 80"/>
                <a:gd name="T11" fmla="*/ 7 h 149"/>
                <a:gd name="T12" fmla="*/ 59 w 80"/>
                <a:gd name="T13" fmla="*/ 55 h 149"/>
                <a:gd name="T14" fmla="*/ 34 w 80"/>
                <a:gd name="T15" fmla="*/ 102 h 149"/>
                <a:gd name="T16" fmla="*/ 7 w 80"/>
                <a:gd name="T17" fmla="*/ 148 h 149"/>
                <a:gd name="T18" fmla="*/ 6 w 80"/>
                <a:gd name="T19" fmla="*/ 149 h 149"/>
                <a:gd name="T20" fmla="*/ 3 w 80"/>
                <a:gd name="T21" fmla="*/ 149 h 149"/>
                <a:gd name="T22" fmla="*/ 2 w 80"/>
                <a:gd name="T23" fmla="*/ 149 h 149"/>
                <a:gd name="T24" fmla="*/ 1 w 80"/>
                <a:gd name="T25" fmla="*/ 148 h 149"/>
                <a:gd name="T26" fmla="*/ 0 w 80"/>
                <a:gd name="T27" fmla="*/ 145 h 149"/>
                <a:gd name="T28" fmla="*/ 1 w 80"/>
                <a:gd name="T29" fmla="*/ 143 h 149"/>
                <a:gd name="T30" fmla="*/ 24 w 80"/>
                <a:gd name="T31" fmla="*/ 106 h 149"/>
                <a:gd name="T32" fmla="*/ 46 w 80"/>
                <a:gd name="T33" fmla="*/ 67 h 149"/>
                <a:gd name="T34" fmla="*/ 65 w 80"/>
                <a:gd name="T35" fmla="*/ 27 h 149"/>
                <a:gd name="T36" fmla="*/ 74 w 80"/>
                <a:gd name="T37" fmla="*/ 2 h 149"/>
                <a:gd name="T38" fmla="*/ 75 w 80"/>
                <a:gd name="T39" fmla="*/ 1 h 149"/>
                <a:gd name="T40" fmla="*/ 76 w 80"/>
                <a:gd name="T41" fmla="*/ 0 h 149"/>
                <a:gd name="T42" fmla="*/ 77 w 80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49">
                  <a:moveTo>
                    <a:pt x="77" y="0"/>
                  </a:moveTo>
                  <a:lnTo>
                    <a:pt x="79" y="0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59" y="55"/>
                  </a:lnTo>
                  <a:lnTo>
                    <a:pt x="34" y="102"/>
                  </a:lnTo>
                  <a:lnTo>
                    <a:pt x="7" y="148"/>
                  </a:lnTo>
                  <a:lnTo>
                    <a:pt x="6" y="149"/>
                  </a:lnTo>
                  <a:lnTo>
                    <a:pt x="3" y="149"/>
                  </a:lnTo>
                  <a:lnTo>
                    <a:pt x="2" y="149"/>
                  </a:lnTo>
                  <a:lnTo>
                    <a:pt x="1" y="148"/>
                  </a:lnTo>
                  <a:lnTo>
                    <a:pt x="0" y="145"/>
                  </a:lnTo>
                  <a:lnTo>
                    <a:pt x="1" y="143"/>
                  </a:lnTo>
                  <a:lnTo>
                    <a:pt x="24" y="106"/>
                  </a:lnTo>
                  <a:lnTo>
                    <a:pt x="46" y="67"/>
                  </a:lnTo>
                  <a:lnTo>
                    <a:pt x="65" y="27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26"/>
            <p:cNvSpPr>
              <a:spLocks/>
            </p:cNvSpPr>
            <p:nvPr/>
          </p:nvSpPr>
          <p:spPr bwMode="auto">
            <a:xfrm>
              <a:off x="4839999" y="3399992"/>
              <a:ext cx="142875" cy="438150"/>
            </a:xfrm>
            <a:custGeom>
              <a:avLst/>
              <a:gdLst>
                <a:gd name="T0" fmla="*/ 86 w 90"/>
                <a:gd name="T1" fmla="*/ 0 h 276"/>
                <a:gd name="T2" fmla="*/ 87 w 90"/>
                <a:gd name="T3" fmla="*/ 0 h 276"/>
                <a:gd name="T4" fmla="*/ 88 w 90"/>
                <a:gd name="T5" fmla="*/ 1 h 276"/>
                <a:gd name="T6" fmla="*/ 90 w 90"/>
                <a:gd name="T7" fmla="*/ 2 h 276"/>
                <a:gd name="T8" fmla="*/ 90 w 90"/>
                <a:gd name="T9" fmla="*/ 3 h 276"/>
                <a:gd name="T10" fmla="*/ 52 w 90"/>
                <a:gd name="T11" fmla="*/ 118 h 276"/>
                <a:gd name="T12" fmla="*/ 28 w 90"/>
                <a:gd name="T13" fmla="*/ 195 h 276"/>
                <a:gd name="T14" fmla="*/ 7 w 90"/>
                <a:gd name="T15" fmla="*/ 274 h 276"/>
                <a:gd name="T16" fmla="*/ 6 w 90"/>
                <a:gd name="T17" fmla="*/ 275 h 276"/>
                <a:gd name="T18" fmla="*/ 5 w 90"/>
                <a:gd name="T19" fmla="*/ 276 h 276"/>
                <a:gd name="T20" fmla="*/ 3 w 90"/>
                <a:gd name="T21" fmla="*/ 276 h 276"/>
                <a:gd name="T22" fmla="*/ 2 w 90"/>
                <a:gd name="T23" fmla="*/ 275 h 276"/>
                <a:gd name="T24" fmla="*/ 0 w 90"/>
                <a:gd name="T25" fmla="*/ 274 h 276"/>
                <a:gd name="T26" fmla="*/ 0 w 90"/>
                <a:gd name="T27" fmla="*/ 272 h 276"/>
                <a:gd name="T28" fmla="*/ 16 w 90"/>
                <a:gd name="T29" fmla="*/ 214 h 276"/>
                <a:gd name="T30" fmla="*/ 32 w 90"/>
                <a:gd name="T31" fmla="*/ 157 h 276"/>
                <a:gd name="T32" fmla="*/ 58 w 90"/>
                <a:gd name="T33" fmla="*/ 79 h 276"/>
                <a:gd name="T34" fmla="*/ 83 w 90"/>
                <a:gd name="T35" fmla="*/ 2 h 276"/>
                <a:gd name="T36" fmla="*/ 84 w 90"/>
                <a:gd name="T37" fmla="*/ 1 h 276"/>
                <a:gd name="T38" fmla="*/ 85 w 90"/>
                <a:gd name="T39" fmla="*/ 0 h 276"/>
                <a:gd name="T40" fmla="*/ 86 w 90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276">
                  <a:moveTo>
                    <a:pt x="86" y="0"/>
                  </a:moveTo>
                  <a:lnTo>
                    <a:pt x="87" y="0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0" y="3"/>
                  </a:lnTo>
                  <a:lnTo>
                    <a:pt x="52" y="118"/>
                  </a:lnTo>
                  <a:lnTo>
                    <a:pt x="28" y="195"/>
                  </a:lnTo>
                  <a:lnTo>
                    <a:pt x="7" y="274"/>
                  </a:lnTo>
                  <a:lnTo>
                    <a:pt x="6" y="275"/>
                  </a:lnTo>
                  <a:lnTo>
                    <a:pt x="5" y="276"/>
                  </a:lnTo>
                  <a:lnTo>
                    <a:pt x="3" y="276"/>
                  </a:lnTo>
                  <a:lnTo>
                    <a:pt x="2" y="275"/>
                  </a:lnTo>
                  <a:lnTo>
                    <a:pt x="0" y="274"/>
                  </a:lnTo>
                  <a:lnTo>
                    <a:pt x="0" y="272"/>
                  </a:lnTo>
                  <a:lnTo>
                    <a:pt x="16" y="214"/>
                  </a:lnTo>
                  <a:lnTo>
                    <a:pt x="32" y="157"/>
                  </a:lnTo>
                  <a:lnTo>
                    <a:pt x="58" y="79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27"/>
            <p:cNvSpPr>
              <a:spLocks/>
            </p:cNvSpPr>
            <p:nvPr/>
          </p:nvSpPr>
          <p:spPr bwMode="auto">
            <a:xfrm>
              <a:off x="4612987" y="3357130"/>
              <a:ext cx="160338" cy="600075"/>
            </a:xfrm>
            <a:custGeom>
              <a:avLst/>
              <a:gdLst>
                <a:gd name="T0" fmla="*/ 4 w 101"/>
                <a:gd name="T1" fmla="*/ 0 h 378"/>
                <a:gd name="T2" fmla="*/ 5 w 101"/>
                <a:gd name="T3" fmla="*/ 0 h 378"/>
                <a:gd name="T4" fmla="*/ 6 w 101"/>
                <a:gd name="T5" fmla="*/ 2 h 378"/>
                <a:gd name="T6" fmla="*/ 7 w 101"/>
                <a:gd name="T7" fmla="*/ 4 h 378"/>
                <a:gd name="T8" fmla="*/ 11 w 101"/>
                <a:gd name="T9" fmla="*/ 48 h 378"/>
                <a:gd name="T10" fmla="*/ 17 w 101"/>
                <a:gd name="T11" fmla="*/ 82 h 378"/>
                <a:gd name="T12" fmla="*/ 32 w 101"/>
                <a:gd name="T13" fmla="*/ 158 h 378"/>
                <a:gd name="T14" fmla="*/ 52 w 101"/>
                <a:gd name="T15" fmla="*/ 231 h 378"/>
                <a:gd name="T16" fmla="*/ 74 w 101"/>
                <a:gd name="T17" fmla="*/ 303 h 378"/>
                <a:gd name="T18" fmla="*/ 101 w 101"/>
                <a:gd name="T19" fmla="*/ 374 h 378"/>
                <a:gd name="T20" fmla="*/ 101 w 101"/>
                <a:gd name="T21" fmla="*/ 376 h 378"/>
                <a:gd name="T22" fmla="*/ 99 w 101"/>
                <a:gd name="T23" fmla="*/ 378 h 378"/>
                <a:gd name="T24" fmla="*/ 98 w 101"/>
                <a:gd name="T25" fmla="*/ 378 h 378"/>
                <a:gd name="T26" fmla="*/ 96 w 101"/>
                <a:gd name="T27" fmla="*/ 378 h 378"/>
                <a:gd name="T28" fmla="*/ 95 w 101"/>
                <a:gd name="T29" fmla="*/ 378 h 378"/>
                <a:gd name="T30" fmla="*/ 94 w 101"/>
                <a:gd name="T31" fmla="*/ 376 h 378"/>
                <a:gd name="T32" fmla="*/ 66 w 101"/>
                <a:gd name="T33" fmla="*/ 300 h 378"/>
                <a:gd name="T34" fmla="*/ 43 w 101"/>
                <a:gd name="T35" fmla="*/ 227 h 378"/>
                <a:gd name="T36" fmla="*/ 25 w 101"/>
                <a:gd name="T37" fmla="*/ 152 h 378"/>
                <a:gd name="T38" fmla="*/ 9 w 101"/>
                <a:gd name="T39" fmla="*/ 79 h 378"/>
                <a:gd name="T40" fmla="*/ 0 w 101"/>
                <a:gd name="T41" fmla="*/ 4 h 378"/>
                <a:gd name="T42" fmla="*/ 0 w 101"/>
                <a:gd name="T43" fmla="*/ 2 h 378"/>
                <a:gd name="T44" fmla="*/ 2 w 101"/>
                <a:gd name="T45" fmla="*/ 0 h 378"/>
                <a:gd name="T46" fmla="*/ 4 w 101"/>
                <a:gd name="T47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78">
                  <a:moveTo>
                    <a:pt x="4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11" y="48"/>
                  </a:lnTo>
                  <a:lnTo>
                    <a:pt x="17" y="82"/>
                  </a:lnTo>
                  <a:lnTo>
                    <a:pt x="32" y="158"/>
                  </a:lnTo>
                  <a:lnTo>
                    <a:pt x="52" y="231"/>
                  </a:lnTo>
                  <a:lnTo>
                    <a:pt x="74" y="303"/>
                  </a:lnTo>
                  <a:lnTo>
                    <a:pt x="101" y="374"/>
                  </a:lnTo>
                  <a:lnTo>
                    <a:pt x="101" y="376"/>
                  </a:lnTo>
                  <a:lnTo>
                    <a:pt x="99" y="378"/>
                  </a:lnTo>
                  <a:lnTo>
                    <a:pt x="98" y="378"/>
                  </a:lnTo>
                  <a:lnTo>
                    <a:pt x="96" y="378"/>
                  </a:lnTo>
                  <a:lnTo>
                    <a:pt x="95" y="378"/>
                  </a:lnTo>
                  <a:lnTo>
                    <a:pt x="94" y="376"/>
                  </a:lnTo>
                  <a:lnTo>
                    <a:pt x="66" y="300"/>
                  </a:lnTo>
                  <a:lnTo>
                    <a:pt x="43" y="227"/>
                  </a:lnTo>
                  <a:lnTo>
                    <a:pt x="25" y="152"/>
                  </a:lnTo>
                  <a:lnTo>
                    <a:pt x="9" y="79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28"/>
            <p:cNvSpPr>
              <a:spLocks/>
            </p:cNvSpPr>
            <p:nvPr/>
          </p:nvSpPr>
          <p:spPr bwMode="auto">
            <a:xfrm>
              <a:off x="4695537" y="3357130"/>
              <a:ext cx="165100" cy="588963"/>
            </a:xfrm>
            <a:custGeom>
              <a:avLst/>
              <a:gdLst>
                <a:gd name="T0" fmla="*/ 100 w 104"/>
                <a:gd name="T1" fmla="*/ 0 h 371"/>
                <a:gd name="T2" fmla="*/ 102 w 104"/>
                <a:gd name="T3" fmla="*/ 0 h 371"/>
                <a:gd name="T4" fmla="*/ 104 w 104"/>
                <a:gd name="T5" fmla="*/ 2 h 371"/>
                <a:gd name="T6" fmla="*/ 104 w 104"/>
                <a:gd name="T7" fmla="*/ 4 h 371"/>
                <a:gd name="T8" fmla="*/ 102 w 104"/>
                <a:gd name="T9" fmla="*/ 32 h 371"/>
                <a:gd name="T10" fmla="*/ 98 w 104"/>
                <a:gd name="T11" fmla="*/ 62 h 371"/>
                <a:gd name="T12" fmla="*/ 85 w 104"/>
                <a:gd name="T13" fmla="*/ 112 h 371"/>
                <a:gd name="T14" fmla="*/ 69 w 104"/>
                <a:gd name="T15" fmla="*/ 161 h 371"/>
                <a:gd name="T16" fmla="*/ 55 w 104"/>
                <a:gd name="T17" fmla="*/ 211 h 371"/>
                <a:gd name="T18" fmla="*/ 31 w 104"/>
                <a:gd name="T19" fmla="*/ 290 h 371"/>
                <a:gd name="T20" fmla="*/ 7 w 104"/>
                <a:gd name="T21" fmla="*/ 369 h 371"/>
                <a:gd name="T22" fmla="*/ 6 w 104"/>
                <a:gd name="T23" fmla="*/ 370 h 371"/>
                <a:gd name="T24" fmla="*/ 5 w 104"/>
                <a:gd name="T25" fmla="*/ 371 h 371"/>
                <a:gd name="T26" fmla="*/ 2 w 104"/>
                <a:gd name="T27" fmla="*/ 371 h 371"/>
                <a:gd name="T28" fmla="*/ 1 w 104"/>
                <a:gd name="T29" fmla="*/ 370 h 371"/>
                <a:gd name="T30" fmla="*/ 0 w 104"/>
                <a:gd name="T31" fmla="*/ 369 h 371"/>
                <a:gd name="T32" fmla="*/ 0 w 104"/>
                <a:gd name="T33" fmla="*/ 367 h 371"/>
                <a:gd name="T34" fmla="*/ 8 w 104"/>
                <a:gd name="T35" fmla="*/ 343 h 371"/>
                <a:gd name="T36" fmla="*/ 32 w 104"/>
                <a:gd name="T37" fmla="*/ 263 h 371"/>
                <a:gd name="T38" fmla="*/ 55 w 104"/>
                <a:gd name="T39" fmla="*/ 184 h 371"/>
                <a:gd name="T40" fmla="*/ 66 w 104"/>
                <a:gd name="T41" fmla="*/ 148 h 371"/>
                <a:gd name="T42" fmla="*/ 77 w 104"/>
                <a:gd name="T43" fmla="*/ 112 h 371"/>
                <a:gd name="T44" fmla="*/ 88 w 104"/>
                <a:gd name="T45" fmla="*/ 74 h 371"/>
                <a:gd name="T46" fmla="*/ 95 w 104"/>
                <a:gd name="T47" fmla="*/ 37 h 371"/>
                <a:gd name="T48" fmla="*/ 97 w 104"/>
                <a:gd name="T49" fmla="*/ 4 h 371"/>
                <a:gd name="T50" fmla="*/ 98 w 104"/>
                <a:gd name="T51" fmla="*/ 2 h 371"/>
                <a:gd name="T52" fmla="*/ 99 w 104"/>
                <a:gd name="T53" fmla="*/ 0 h 371"/>
                <a:gd name="T54" fmla="*/ 100 w 104"/>
                <a:gd name="T5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371">
                  <a:moveTo>
                    <a:pt x="100" y="0"/>
                  </a:moveTo>
                  <a:lnTo>
                    <a:pt x="102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32"/>
                  </a:lnTo>
                  <a:lnTo>
                    <a:pt x="98" y="62"/>
                  </a:lnTo>
                  <a:lnTo>
                    <a:pt x="85" y="112"/>
                  </a:lnTo>
                  <a:lnTo>
                    <a:pt x="69" y="161"/>
                  </a:lnTo>
                  <a:lnTo>
                    <a:pt x="55" y="211"/>
                  </a:lnTo>
                  <a:lnTo>
                    <a:pt x="31" y="290"/>
                  </a:lnTo>
                  <a:lnTo>
                    <a:pt x="7" y="369"/>
                  </a:lnTo>
                  <a:lnTo>
                    <a:pt x="6" y="370"/>
                  </a:lnTo>
                  <a:lnTo>
                    <a:pt x="5" y="371"/>
                  </a:lnTo>
                  <a:lnTo>
                    <a:pt x="2" y="371"/>
                  </a:lnTo>
                  <a:lnTo>
                    <a:pt x="1" y="370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8" y="343"/>
                  </a:lnTo>
                  <a:lnTo>
                    <a:pt x="32" y="263"/>
                  </a:lnTo>
                  <a:lnTo>
                    <a:pt x="55" y="184"/>
                  </a:lnTo>
                  <a:lnTo>
                    <a:pt x="66" y="148"/>
                  </a:lnTo>
                  <a:lnTo>
                    <a:pt x="77" y="112"/>
                  </a:lnTo>
                  <a:lnTo>
                    <a:pt x="88" y="74"/>
                  </a:lnTo>
                  <a:lnTo>
                    <a:pt x="95" y="37"/>
                  </a:lnTo>
                  <a:lnTo>
                    <a:pt x="97" y="4"/>
                  </a:lnTo>
                  <a:lnTo>
                    <a:pt x="98" y="2"/>
                  </a:lnTo>
                  <a:lnTo>
                    <a:pt x="9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29"/>
            <p:cNvSpPr>
              <a:spLocks/>
            </p:cNvSpPr>
            <p:nvPr/>
          </p:nvSpPr>
          <p:spPr bwMode="auto">
            <a:xfrm>
              <a:off x="4493924" y="3399992"/>
              <a:ext cx="241300" cy="539750"/>
            </a:xfrm>
            <a:custGeom>
              <a:avLst/>
              <a:gdLst>
                <a:gd name="T0" fmla="*/ 3 w 152"/>
                <a:gd name="T1" fmla="*/ 0 h 340"/>
                <a:gd name="T2" fmla="*/ 5 w 152"/>
                <a:gd name="T3" fmla="*/ 0 h 340"/>
                <a:gd name="T4" fmla="*/ 6 w 152"/>
                <a:gd name="T5" fmla="*/ 1 h 340"/>
                <a:gd name="T6" fmla="*/ 6 w 152"/>
                <a:gd name="T7" fmla="*/ 2 h 340"/>
                <a:gd name="T8" fmla="*/ 19 w 152"/>
                <a:gd name="T9" fmla="*/ 36 h 340"/>
                <a:gd name="T10" fmla="*/ 45 w 152"/>
                <a:gd name="T11" fmla="*/ 90 h 340"/>
                <a:gd name="T12" fmla="*/ 70 w 152"/>
                <a:gd name="T13" fmla="*/ 144 h 340"/>
                <a:gd name="T14" fmla="*/ 88 w 152"/>
                <a:gd name="T15" fmla="*/ 188 h 340"/>
                <a:gd name="T16" fmla="*/ 104 w 152"/>
                <a:gd name="T17" fmla="*/ 233 h 340"/>
                <a:gd name="T18" fmla="*/ 121 w 152"/>
                <a:gd name="T19" fmla="*/ 277 h 340"/>
                <a:gd name="T20" fmla="*/ 135 w 152"/>
                <a:gd name="T21" fmla="*/ 307 h 340"/>
                <a:gd name="T22" fmla="*/ 152 w 152"/>
                <a:gd name="T23" fmla="*/ 334 h 340"/>
                <a:gd name="T24" fmla="*/ 152 w 152"/>
                <a:gd name="T25" fmla="*/ 336 h 340"/>
                <a:gd name="T26" fmla="*/ 152 w 152"/>
                <a:gd name="T27" fmla="*/ 338 h 340"/>
                <a:gd name="T28" fmla="*/ 151 w 152"/>
                <a:gd name="T29" fmla="*/ 339 h 340"/>
                <a:gd name="T30" fmla="*/ 149 w 152"/>
                <a:gd name="T31" fmla="*/ 340 h 340"/>
                <a:gd name="T32" fmla="*/ 148 w 152"/>
                <a:gd name="T33" fmla="*/ 339 h 340"/>
                <a:gd name="T34" fmla="*/ 146 w 152"/>
                <a:gd name="T35" fmla="*/ 338 h 340"/>
                <a:gd name="T36" fmla="*/ 134 w 152"/>
                <a:gd name="T37" fmla="*/ 318 h 340"/>
                <a:gd name="T38" fmla="*/ 123 w 152"/>
                <a:gd name="T39" fmla="*/ 297 h 340"/>
                <a:gd name="T40" fmla="*/ 104 w 152"/>
                <a:gd name="T41" fmla="*/ 254 h 340"/>
                <a:gd name="T42" fmla="*/ 89 w 152"/>
                <a:gd name="T43" fmla="*/ 209 h 340"/>
                <a:gd name="T44" fmla="*/ 72 w 152"/>
                <a:gd name="T45" fmla="*/ 166 h 340"/>
                <a:gd name="T46" fmla="*/ 64 w 152"/>
                <a:gd name="T47" fmla="*/ 147 h 340"/>
                <a:gd name="T48" fmla="*/ 41 w 152"/>
                <a:gd name="T49" fmla="*/ 100 h 340"/>
                <a:gd name="T50" fmla="*/ 19 w 152"/>
                <a:gd name="T51" fmla="*/ 53 h 340"/>
                <a:gd name="T52" fmla="*/ 0 w 152"/>
                <a:gd name="T53" fmla="*/ 3 h 340"/>
                <a:gd name="T54" fmla="*/ 0 w 152"/>
                <a:gd name="T55" fmla="*/ 2 h 340"/>
                <a:gd name="T56" fmla="*/ 1 w 152"/>
                <a:gd name="T57" fmla="*/ 1 h 340"/>
                <a:gd name="T58" fmla="*/ 2 w 152"/>
                <a:gd name="T59" fmla="*/ 0 h 340"/>
                <a:gd name="T60" fmla="*/ 3 w 152"/>
                <a:gd name="T6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340"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19" y="36"/>
                  </a:lnTo>
                  <a:lnTo>
                    <a:pt x="45" y="90"/>
                  </a:lnTo>
                  <a:lnTo>
                    <a:pt x="70" y="144"/>
                  </a:lnTo>
                  <a:lnTo>
                    <a:pt x="88" y="188"/>
                  </a:lnTo>
                  <a:lnTo>
                    <a:pt x="104" y="233"/>
                  </a:lnTo>
                  <a:lnTo>
                    <a:pt x="121" y="277"/>
                  </a:lnTo>
                  <a:lnTo>
                    <a:pt x="135" y="307"/>
                  </a:lnTo>
                  <a:lnTo>
                    <a:pt x="152" y="334"/>
                  </a:lnTo>
                  <a:lnTo>
                    <a:pt x="152" y="336"/>
                  </a:lnTo>
                  <a:lnTo>
                    <a:pt x="152" y="338"/>
                  </a:lnTo>
                  <a:lnTo>
                    <a:pt x="151" y="339"/>
                  </a:lnTo>
                  <a:lnTo>
                    <a:pt x="149" y="340"/>
                  </a:lnTo>
                  <a:lnTo>
                    <a:pt x="148" y="339"/>
                  </a:lnTo>
                  <a:lnTo>
                    <a:pt x="146" y="338"/>
                  </a:lnTo>
                  <a:lnTo>
                    <a:pt x="134" y="318"/>
                  </a:lnTo>
                  <a:lnTo>
                    <a:pt x="123" y="297"/>
                  </a:lnTo>
                  <a:lnTo>
                    <a:pt x="104" y="254"/>
                  </a:lnTo>
                  <a:lnTo>
                    <a:pt x="89" y="209"/>
                  </a:lnTo>
                  <a:lnTo>
                    <a:pt x="72" y="166"/>
                  </a:lnTo>
                  <a:lnTo>
                    <a:pt x="64" y="147"/>
                  </a:lnTo>
                  <a:lnTo>
                    <a:pt x="41" y="100"/>
                  </a:lnTo>
                  <a:lnTo>
                    <a:pt x="19" y="5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30"/>
            <p:cNvSpPr>
              <a:spLocks/>
            </p:cNvSpPr>
            <p:nvPr/>
          </p:nvSpPr>
          <p:spPr bwMode="auto">
            <a:xfrm>
              <a:off x="4385974" y="3436505"/>
              <a:ext cx="182563" cy="390525"/>
            </a:xfrm>
            <a:custGeom>
              <a:avLst/>
              <a:gdLst>
                <a:gd name="T0" fmla="*/ 4 w 115"/>
                <a:gd name="T1" fmla="*/ 0 h 246"/>
                <a:gd name="T2" fmla="*/ 6 w 115"/>
                <a:gd name="T3" fmla="*/ 0 h 246"/>
                <a:gd name="T4" fmla="*/ 7 w 115"/>
                <a:gd name="T5" fmla="*/ 2 h 246"/>
                <a:gd name="T6" fmla="*/ 31 w 115"/>
                <a:gd name="T7" fmla="*/ 52 h 246"/>
                <a:gd name="T8" fmla="*/ 58 w 115"/>
                <a:gd name="T9" fmla="*/ 101 h 246"/>
                <a:gd name="T10" fmla="*/ 80 w 115"/>
                <a:gd name="T11" fmla="*/ 147 h 246"/>
                <a:gd name="T12" fmla="*/ 99 w 115"/>
                <a:gd name="T13" fmla="*/ 194 h 246"/>
                <a:gd name="T14" fmla="*/ 115 w 115"/>
                <a:gd name="T15" fmla="*/ 242 h 246"/>
                <a:gd name="T16" fmla="*/ 115 w 115"/>
                <a:gd name="T17" fmla="*/ 244 h 246"/>
                <a:gd name="T18" fmla="*/ 114 w 115"/>
                <a:gd name="T19" fmla="*/ 245 h 246"/>
                <a:gd name="T20" fmla="*/ 113 w 115"/>
                <a:gd name="T21" fmla="*/ 246 h 246"/>
                <a:gd name="T22" fmla="*/ 112 w 115"/>
                <a:gd name="T23" fmla="*/ 246 h 246"/>
                <a:gd name="T24" fmla="*/ 109 w 115"/>
                <a:gd name="T25" fmla="*/ 245 h 246"/>
                <a:gd name="T26" fmla="*/ 108 w 115"/>
                <a:gd name="T27" fmla="*/ 243 h 246"/>
                <a:gd name="T28" fmla="*/ 98 w 115"/>
                <a:gd name="T29" fmla="*/ 210 h 246"/>
                <a:gd name="T30" fmla="*/ 86 w 115"/>
                <a:gd name="T31" fmla="*/ 177 h 246"/>
                <a:gd name="T32" fmla="*/ 86 w 115"/>
                <a:gd name="T33" fmla="*/ 177 h 246"/>
                <a:gd name="T34" fmla="*/ 86 w 115"/>
                <a:gd name="T35" fmla="*/ 177 h 246"/>
                <a:gd name="T36" fmla="*/ 70 w 115"/>
                <a:gd name="T37" fmla="*/ 141 h 246"/>
                <a:gd name="T38" fmla="*/ 35 w 115"/>
                <a:gd name="T39" fmla="*/ 74 h 246"/>
                <a:gd name="T40" fmla="*/ 0 w 115"/>
                <a:gd name="T41" fmla="*/ 5 h 246"/>
                <a:gd name="T42" fmla="*/ 0 w 115"/>
                <a:gd name="T43" fmla="*/ 3 h 246"/>
                <a:gd name="T44" fmla="*/ 2 w 115"/>
                <a:gd name="T45" fmla="*/ 1 h 246"/>
                <a:gd name="T46" fmla="*/ 3 w 115"/>
                <a:gd name="T47" fmla="*/ 0 h 246"/>
                <a:gd name="T48" fmla="*/ 4 w 115"/>
                <a:gd name="T4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246">
                  <a:moveTo>
                    <a:pt x="4" y="0"/>
                  </a:moveTo>
                  <a:lnTo>
                    <a:pt x="6" y="0"/>
                  </a:lnTo>
                  <a:lnTo>
                    <a:pt x="7" y="2"/>
                  </a:lnTo>
                  <a:lnTo>
                    <a:pt x="31" y="52"/>
                  </a:lnTo>
                  <a:lnTo>
                    <a:pt x="58" y="101"/>
                  </a:lnTo>
                  <a:lnTo>
                    <a:pt x="80" y="147"/>
                  </a:lnTo>
                  <a:lnTo>
                    <a:pt x="99" y="194"/>
                  </a:lnTo>
                  <a:lnTo>
                    <a:pt x="115" y="242"/>
                  </a:lnTo>
                  <a:lnTo>
                    <a:pt x="115" y="244"/>
                  </a:lnTo>
                  <a:lnTo>
                    <a:pt x="114" y="245"/>
                  </a:lnTo>
                  <a:lnTo>
                    <a:pt x="113" y="246"/>
                  </a:lnTo>
                  <a:lnTo>
                    <a:pt x="112" y="246"/>
                  </a:lnTo>
                  <a:lnTo>
                    <a:pt x="109" y="245"/>
                  </a:lnTo>
                  <a:lnTo>
                    <a:pt x="108" y="243"/>
                  </a:lnTo>
                  <a:lnTo>
                    <a:pt x="98" y="210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70" y="141"/>
                  </a:lnTo>
                  <a:lnTo>
                    <a:pt x="35" y="74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31"/>
            <p:cNvSpPr>
              <a:spLocks/>
            </p:cNvSpPr>
            <p:nvPr/>
          </p:nvSpPr>
          <p:spPr bwMode="auto">
            <a:xfrm>
              <a:off x="4585999" y="3863542"/>
              <a:ext cx="57150" cy="103188"/>
            </a:xfrm>
            <a:custGeom>
              <a:avLst/>
              <a:gdLst>
                <a:gd name="T0" fmla="*/ 3 w 36"/>
                <a:gd name="T1" fmla="*/ 0 h 65"/>
                <a:gd name="T2" fmla="*/ 4 w 36"/>
                <a:gd name="T3" fmla="*/ 0 h 65"/>
                <a:gd name="T4" fmla="*/ 5 w 36"/>
                <a:gd name="T5" fmla="*/ 2 h 65"/>
                <a:gd name="T6" fmla="*/ 21 w 36"/>
                <a:gd name="T7" fmla="*/ 31 h 65"/>
                <a:gd name="T8" fmla="*/ 35 w 36"/>
                <a:gd name="T9" fmla="*/ 60 h 65"/>
                <a:gd name="T10" fmla="*/ 36 w 36"/>
                <a:gd name="T11" fmla="*/ 62 h 65"/>
                <a:gd name="T12" fmla="*/ 35 w 36"/>
                <a:gd name="T13" fmla="*/ 64 h 65"/>
                <a:gd name="T14" fmla="*/ 34 w 36"/>
                <a:gd name="T15" fmla="*/ 65 h 65"/>
                <a:gd name="T16" fmla="*/ 33 w 36"/>
                <a:gd name="T17" fmla="*/ 65 h 65"/>
                <a:gd name="T18" fmla="*/ 31 w 36"/>
                <a:gd name="T19" fmla="*/ 65 h 65"/>
                <a:gd name="T20" fmla="*/ 30 w 36"/>
                <a:gd name="T21" fmla="*/ 64 h 65"/>
                <a:gd name="T22" fmla="*/ 15 w 36"/>
                <a:gd name="T23" fmla="*/ 35 h 65"/>
                <a:gd name="T24" fmla="*/ 0 w 36"/>
                <a:gd name="T25" fmla="*/ 5 h 65"/>
                <a:gd name="T26" fmla="*/ 0 w 36"/>
                <a:gd name="T27" fmla="*/ 3 h 65"/>
                <a:gd name="T28" fmla="*/ 0 w 36"/>
                <a:gd name="T29" fmla="*/ 2 h 65"/>
                <a:gd name="T30" fmla="*/ 2 w 36"/>
                <a:gd name="T31" fmla="*/ 0 h 65"/>
                <a:gd name="T32" fmla="*/ 3 w 36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5">
                  <a:moveTo>
                    <a:pt x="3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21" y="31"/>
                  </a:lnTo>
                  <a:lnTo>
                    <a:pt x="35" y="60"/>
                  </a:lnTo>
                  <a:lnTo>
                    <a:pt x="36" y="62"/>
                  </a:lnTo>
                  <a:lnTo>
                    <a:pt x="35" y="64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15" y="3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32"/>
            <p:cNvSpPr>
              <a:spLocks/>
            </p:cNvSpPr>
            <p:nvPr/>
          </p:nvSpPr>
          <p:spPr bwMode="auto">
            <a:xfrm>
              <a:off x="4287549" y="3488892"/>
              <a:ext cx="234950" cy="331788"/>
            </a:xfrm>
            <a:custGeom>
              <a:avLst/>
              <a:gdLst>
                <a:gd name="T0" fmla="*/ 3 w 148"/>
                <a:gd name="T1" fmla="*/ 0 h 209"/>
                <a:gd name="T2" fmla="*/ 5 w 148"/>
                <a:gd name="T3" fmla="*/ 0 h 209"/>
                <a:gd name="T4" fmla="*/ 6 w 148"/>
                <a:gd name="T5" fmla="*/ 1 h 209"/>
                <a:gd name="T6" fmla="*/ 56 w 148"/>
                <a:gd name="T7" fmla="*/ 71 h 209"/>
                <a:gd name="T8" fmla="*/ 103 w 148"/>
                <a:gd name="T9" fmla="*/ 137 h 209"/>
                <a:gd name="T10" fmla="*/ 148 w 148"/>
                <a:gd name="T11" fmla="*/ 203 h 209"/>
                <a:gd name="T12" fmla="*/ 148 w 148"/>
                <a:gd name="T13" fmla="*/ 206 h 209"/>
                <a:gd name="T14" fmla="*/ 148 w 148"/>
                <a:gd name="T15" fmla="*/ 208 h 209"/>
                <a:gd name="T16" fmla="*/ 147 w 148"/>
                <a:gd name="T17" fmla="*/ 209 h 209"/>
                <a:gd name="T18" fmla="*/ 145 w 148"/>
                <a:gd name="T19" fmla="*/ 209 h 209"/>
                <a:gd name="T20" fmla="*/ 144 w 148"/>
                <a:gd name="T21" fmla="*/ 209 h 209"/>
                <a:gd name="T22" fmla="*/ 143 w 148"/>
                <a:gd name="T23" fmla="*/ 208 h 209"/>
                <a:gd name="T24" fmla="*/ 119 w 148"/>
                <a:gd name="T25" fmla="*/ 172 h 209"/>
                <a:gd name="T26" fmla="*/ 94 w 148"/>
                <a:gd name="T27" fmla="*/ 136 h 209"/>
                <a:gd name="T28" fmla="*/ 47 w 148"/>
                <a:gd name="T29" fmla="*/ 70 h 209"/>
                <a:gd name="T30" fmla="*/ 1 w 148"/>
                <a:gd name="T31" fmla="*/ 5 h 209"/>
                <a:gd name="T32" fmla="*/ 0 w 148"/>
                <a:gd name="T33" fmla="*/ 3 h 209"/>
                <a:gd name="T34" fmla="*/ 1 w 148"/>
                <a:gd name="T35" fmla="*/ 1 h 209"/>
                <a:gd name="T36" fmla="*/ 2 w 148"/>
                <a:gd name="T37" fmla="*/ 0 h 209"/>
                <a:gd name="T38" fmla="*/ 3 w 148"/>
                <a:gd name="T3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209">
                  <a:moveTo>
                    <a:pt x="3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6" y="71"/>
                  </a:lnTo>
                  <a:lnTo>
                    <a:pt x="103" y="137"/>
                  </a:lnTo>
                  <a:lnTo>
                    <a:pt x="148" y="203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7" y="209"/>
                  </a:lnTo>
                  <a:lnTo>
                    <a:pt x="145" y="209"/>
                  </a:lnTo>
                  <a:lnTo>
                    <a:pt x="144" y="209"/>
                  </a:lnTo>
                  <a:lnTo>
                    <a:pt x="143" y="208"/>
                  </a:lnTo>
                  <a:lnTo>
                    <a:pt x="119" y="172"/>
                  </a:lnTo>
                  <a:lnTo>
                    <a:pt x="94" y="136"/>
                  </a:lnTo>
                  <a:lnTo>
                    <a:pt x="47" y="70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33"/>
            <p:cNvSpPr>
              <a:spLocks/>
            </p:cNvSpPr>
            <p:nvPr/>
          </p:nvSpPr>
          <p:spPr bwMode="auto">
            <a:xfrm>
              <a:off x="4201824" y="3571442"/>
              <a:ext cx="311150" cy="238125"/>
            </a:xfrm>
            <a:custGeom>
              <a:avLst/>
              <a:gdLst>
                <a:gd name="T0" fmla="*/ 4 w 196"/>
                <a:gd name="T1" fmla="*/ 0 h 150"/>
                <a:gd name="T2" fmla="*/ 5 w 196"/>
                <a:gd name="T3" fmla="*/ 0 h 150"/>
                <a:gd name="T4" fmla="*/ 44 w 196"/>
                <a:gd name="T5" fmla="*/ 23 h 150"/>
                <a:gd name="T6" fmla="*/ 80 w 196"/>
                <a:gd name="T7" fmla="*/ 48 h 150"/>
                <a:gd name="T8" fmla="*/ 138 w 196"/>
                <a:gd name="T9" fmla="*/ 95 h 150"/>
                <a:gd name="T10" fmla="*/ 195 w 196"/>
                <a:gd name="T11" fmla="*/ 145 h 150"/>
                <a:gd name="T12" fmla="*/ 196 w 196"/>
                <a:gd name="T13" fmla="*/ 146 h 150"/>
                <a:gd name="T14" fmla="*/ 196 w 196"/>
                <a:gd name="T15" fmla="*/ 147 h 150"/>
                <a:gd name="T16" fmla="*/ 195 w 196"/>
                <a:gd name="T17" fmla="*/ 149 h 150"/>
                <a:gd name="T18" fmla="*/ 193 w 196"/>
                <a:gd name="T19" fmla="*/ 149 h 150"/>
                <a:gd name="T20" fmla="*/ 191 w 196"/>
                <a:gd name="T21" fmla="*/ 150 h 150"/>
                <a:gd name="T22" fmla="*/ 190 w 196"/>
                <a:gd name="T23" fmla="*/ 149 h 150"/>
                <a:gd name="T24" fmla="*/ 137 w 196"/>
                <a:gd name="T25" fmla="*/ 104 h 150"/>
                <a:gd name="T26" fmla="*/ 85 w 196"/>
                <a:gd name="T27" fmla="*/ 60 h 150"/>
                <a:gd name="T28" fmla="*/ 44 w 196"/>
                <a:gd name="T29" fmla="*/ 32 h 150"/>
                <a:gd name="T30" fmla="*/ 2 w 196"/>
                <a:gd name="T31" fmla="*/ 6 h 150"/>
                <a:gd name="T32" fmla="*/ 1 w 196"/>
                <a:gd name="T33" fmla="*/ 4 h 150"/>
                <a:gd name="T34" fmla="*/ 0 w 196"/>
                <a:gd name="T35" fmla="*/ 3 h 150"/>
                <a:gd name="T36" fmla="*/ 1 w 196"/>
                <a:gd name="T37" fmla="*/ 1 h 150"/>
                <a:gd name="T38" fmla="*/ 2 w 196"/>
                <a:gd name="T39" fmla="*/ 0 h 150"/>
                <a:gd name="T40" fmla="*/ 4 w 196"/>
                <a:gd name="T4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150">
                  <a:moveTo>
                    <a:pt x="4" y="0"/>
                  </a:moveTo>
                  <a:lnTo>
                    <a:pt x="5" y="0"/>
                  </a:lnTo>
                  <a:lnTo>
                    <a:pt x="44" y="23"/>
                  </a:lnTo>
                  <a:lnTo>
                    <a:pt x="80" y="48"/>
                  </a:lnTo>
                  <a:lnTo>
                    <a:pt x="138" y="95"/>
                  </a:lnTo>
                  <a:lnTo>
                    <a:pt x="195" y="145"/>
                  </a:lnTo>
                  <a:lnTo>
                    <a:pt x="196" y="146"/>
                  </a:lnTo>
                  <a:lnTo>
                    <a:pt x="196" y="147"/>
                  </a:lnTo>
                  <a:lnTo>
                    <a:pt x="195" y="149"/>
                  </a:lnTo>
                  <a:lnTo>
                    <a:pt x="193" y="149"/>
                  </a:lnTo>
                  <a:lnTo>
                    <a:pt x="191" y="150"/>
                  </a:lnTo>
                  <a:lnTo>
                    <a:pt x="190" y="149"/>
                  </a:lnTo>
                  <a:lnTo>
                    <a:pt x="137" y="104"/>
                  </a:lnTo>
                  <a:lnTo>
                    <a:pt x="85" y="60"/>
                  </a:lnTo>
                  <a:lnTo>
                    <a:pt x="44" y="32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34"/>
            <p:cNvSpPr>
              <a:spLocks/>
            </p:cNvSpPr>
            <p:nvPr/>
          </p:nvSpPr>
          <p:spPr bwMode="auto">
            <a:xfrm>
              <a:off x="4074824" y="3761942"/>
              <a:ext cx="579438" cy="303213"/>
            </a:xfrm>
            <a:custGeom>
              <a:avLst/>
              <a:gdLst>
                <a:gd name="T0" fmla="*/ 4 w 365"/>
                <a:gd name="T1" fmla="*/ 0 h 191"/>
                <a:gd name="T2" fmla="*/ 5 w 365"/>
                <a:gd name="T3" fmla="*/ 0 h 191"/>
                <a:gd name="T4" fmla="*/ 78 w 365"/>
                <a:gd name="T5" fmla="*/ 36 h 191"/>
                <a:gd name="T6" fmla="*/ 149 w 365"/>
                <a:gd name="T7" fmla="*/ 74 h 191"/>
                <a:gd name="T8" fmla="*/ 220 w 365"/>
                <a:gd name="T9" fmla="*/ 112 h 191"/>
                <a:gd name="T10" fmla="*/ 291 w 365"/>
                <a:gd name="T11" fmla="*/ 149 h 191"/>
                <a:gd name="T12" fmla="*/ 364 w 365"/>
                <a:gd name="T13" fmla="*/ 184 h 191"/>
                <a:gd name="T14" fmla="*/ 365 w 365"/>
                <a:gd name="T15" fmla="*/ 185 h 191"/>
                <a:gd name="T16" fmla="*/ 365 w 365"/>
                <a:gd name="T17" fmla="*/ 188 h 191"/>
                <a:gd name="T18" fmla="*/ 365 w 365"/>
                <a:gd name="T19" fmla="*/ 189 h 191"/>
                <a:gd name="T20" fmla="*/ 364 w 365"/>
                <a:gd name="T21" fmla="*/ 190 h 191"/>
                <a:gd name="T22" fmla="*/ 361 w 365"/>
                <a:gd name="T23" fmla="*/ 191 h 191"/>
                <a:gd name="T24" fmla="*/ 360 w 365"/>
                <a:gd name="T25" fmla="*/ 191 h 191"/>
                <a:gd name="T26" fmla="*/ 287 w 365"/>
                <a:gd name="T27" fmla="*/ 155 h 191"/>
                <a:gd name="T28" fmla="*/ 215 w 365"/>
                <a:gd name="T29" fmla="*/ 117 h 191"/>
                <a:gd name="T30" fmla="*/ 145 w 365"/>
                <a:gd name="T31" fmla="*/ 79 h 191"/>
                <a:gd name="T32" fmla="*/ 73 w 365"/>
                <a:gd name="T33" fmla="*/ 41 h 191"/>
                <a:gd name="T34" fmla="*/ 2 w 365"/>
                <a:gd name="T35" fmla="*/ 6 h 191"/>
                <a:gd name="T36" fmla="*/ 1 w 365"/>
                <a:gd name="T37" fmla="*/ 5 h 191"/>
                <a:gd name="T38" fmla="*/ 0 w 365"/>
                <a:gd name="T39" fmla="*/ 3 h 191"/>
                <a:gd name="T40" fmla="*/ 1 w 365"/>
                <a:gd name="T41" fmla="*/ 2 h 191"/>
                <a:gd name="T42" fmla="*/ 2 w 365"/>
                <a:gd name="T43" fmla="*/ 1 h 191"/>
                <a:gd name="T44" fmla="*/ 4 w 365"/>
                <a:gd name="T4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5" h="191">
                  <a:moveTo>
                    <a:pt x="4" y="0"/>
                  </a:moveTo>
                  <a:lnTo>
                    <a:pt x="5" y="0"/>
                  </a:lnTo>
                  <a:lnTo>
                    <a:pt x="78" y="36"/>
                  </a:lnTo>
                  <a:lnTo>
                    <a:pt x="149" y="74"/>
                  </a:lnTo>
                  <a:lnTo>
                    <a:pt x="220" y="112"/>
                  </a:lnTo>
                  <a:lnTo>
                    <a:pt x="291" y="149"/>
                  </a:lnTo>
                  <a:lnTo>
                    <a:pt x="364" y="184"/>
                  </a:lnTo>
                  <a:lnTo>
                    <a:pt x="365" y="185"/>
                  </a:lnTo>
                  <a:lnTo>
                    <a:pt x="365" y="188"/>
                  </a:lnTo>
                  <a:lnTo>
                    <a:pt x="365" y="189"/>
                  </a:lnTo>
                  <a:lnTo>
                    <a:pt x="364" y="190"/>
                  </a:lnTo>
                  <a:lnTo>
                    <a:pt x="361" y="191"/>
                  </a:lnTo>
                  <a:lnTo>
                    <a:pt x="360" y="191"/>
                  </a:lnTo>
                  <a:lnTo>
                    <a:pt x="287" y="155"/>
                  </a:lnTo>
                  <a:lnTo>
                    <a:pt x="215" y="117"/>
                  </a:lnTo>
                  <a:lnTo>
                    <a:pt x="145" y="79"/>
                  </a:lnTo>
                  <a:lnTo>
                    <a:pt x="73" y="41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35"/>
            <p:cNvSpPr>
              <a:spLocks/>
            </p:cNvSpPr>
            <p:nvPr/>
          </p:nvSpPr>
          <p:spPr bwMode="auto">
            <a:xfrm>
              <a:off x="4046249" y="3890530"/>
              <a:ext cx="587375" cy="144463"/>
            </a:xfrm>
            <a:custGeom>
              <a:avLst/>
              <a:gdLst>
                <a:gd name="T0" fmla="*/ 3 w 370"/>
                <a:gd name="T1" fmla="*/ 0 h 91"/>
                <a:gd name="T2" fmla="*/ 3 w 370"/>
                <a:gd name="T3" fmla="*/ 0 h 91"/>
                <a:gd name="T4" fmla="*/ 31 w 370"/>
                <a:gd name="T5" fmla="*/ 4 h 91"/>
                <a:gd name="T6" fmla="*/ 78 w 370"/>
                <a:gd name="T7" fmla="*/ 15 h 91"/>
                <a:gd name="T8" fmla="*/ 125 w 370"/>
                <a:gd name="T9" fmla="*/ 30 h 91"/>
                <a:gd name="T10" fmla="*/ 172 w 370"/>
                <a:gd name="T11" fmla="*/ 45 h 91"/>
                <a:gd name="T12" fmla="*/ 219 w 370"/>
                <a:gd name="T13" fmla="*/ 59 h 91"/>
                <a:gd name="T14" fmla="*/ 265 w 370"/>
                <a:gd name="T15" fmla="*/ 71 h 91"/>
                <a:gd name="T16" fmla="*/ 313 w 370"/>
                <a:gd name="T17" fmla="*/ 81 h 91"/>
                <a:gd name="T18" fmla="*/ 366 w 370"/>
                <a:gd name="T19" fmla="*/ 85 h 91"/>
                <a:gd name="T20" fmla="*/ 368 w 370"/>
                <a:gd name="T21" fmla="*/ 85 h 91"/>
                <a:gd name="T22" fmla="*/ 370 w 370"/>
                <a:gd name="T23" fmla="*/ 86 h 91"/>
                <a:gd name="T24" fmla="*/ 370 w 370"/>
                <a:gd name="T25" fmla="*/ 88 h 91"/>
                <a:gd name="T26" fmla="*/ 370 w 370"/>
                <a:gd name="T27" fmla="*/ 89 h 91"/>
                <a:gd name="T28" fmla="*/ 368 w 370"/>
                <a:gd name="T29" fmla="*/ 90 h 91"/>
                <a:gd name="T30" fmla="*/ 366 w 370"/>
                <a:gd name="T31" fmla="*/ 91 h 91"/>
                <a:gd name="T32" fmla="*/ 327 w 370"/>
                <a:gd name="T33" fmla="*/ 89 h 91"/>
                <a:gd name="T34" fmla="*/ 287 w 370"/>
                <a:gd name="T35" fmla="*/ 84 h 91"/>
                <a:gd name="T36" fmla="*/ 239 w 370"/>
                <a:gd name="T37" fmla="*/ 73 h 91"/>
                <a:gd name="T38" fmla="*/ 192 w 370"/>
                <a:gd name="T39" fmla="*/ 58 h 91"/>
                <a:gd name="T40" fmla="*/ 145 w 370"/>
                <a:gd name="T41" fmla="*/ 43 h 91"/>
                <a:gd name="T42" fmla="*/ 99 w 370"/>
                <a:gd name="T43" fmla="*/ 29 h 91"/>
                <a:gd name="T44" fmla="*/ 52 w 370"/>
                <a:gd name="T45" fmla="*/ 15 h 91"/>
                <a:gd name="T46" fmla="*/ 4 w 370"/>
                <a:gd name="T47" fmla="*/ 7 h 91"/>
                <a:gd name="T48" fmla="*/ 3 w 370"/>
                <a:gd name="T49" fmla="*/ 7 h 91"/>
                <a:gd name="T50" fmla="*/ 2 w 370"/>
                <a:gd name="T51" fmla="*/ 5 h 91"/>
                <a:gd name="T52" fmla="*/ 1 w 370"/>
                <a:gd name="T53" fmla="*/ 4 h 91"/>
                <a:gd name="T54" fmla="*/ 0 w 370"/>
                <a:gd name="T55" fmla="*/ 3 h 91"/>
                <a:gd name="T56" fmla="*/ 0 w 370"/>
                <a:gd name="T57" fmla="*/ 1 h 91"/>
                <a:gd name="T58" fmla="*/ 1 w 370"/>
                <a:gd name="T59" fmla="*/ 0 h 91"/>
                <a:gd name="T60" fmla="*/ 3 w 370"/>
                <a:gd name="T6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0" h="91">
                  <a:moveTo>
                    <a:pt x="3" y="0"/>
                  </a:moveTo>
                  <a:lnTo>
                    <a:pt x="3" y="0"/>
                  </a:lnTo>
                  <a:lnTo>
                    <a:pt x="31" y="4"/>
                  </a:lnTo>
                  <a:lnTo>
                    <a:pt x="78" y="15"/>
                  </a:lnTo>
                  <a:lnTo>
                    <a:pt x="125" y="30"/>
                  </a:lnTo>
                  <a:lnTo>
                    <a:pt x="172" y="45"/>
                  </a:lnTo>
                  <a:lnTo>
                    <a:pt x="219" y="59"/>
                  </a:lnTo>
                  <a:lnTo>
                    <a:pt x="265" y="71"/>
                  </a:lnTo>
                  <a:lnTo>
                    <a:pt x="313" y="81"/>
                  </a:lnTo>
                  <a:lnTo>
                    <a:pt x="366" y="85"/>
                  </a:lnTo>
                  <a:lnTo>
                    <a:pt x="368" y="85"/>
                  </a:lnTo>
                  <a:lnTo>
                    <a:pt x="370" y="86"/>
                  </a:lnTo>
                  <a:lnTo>
                    <a:pt x="370" y="88"/>
                  </a:lnTo>
                  <a:lnTo>
                    <a:pt x="370" y="89"/>
                  </a:lnTo>
                  <a:lnTo>
                    <a:pt x="368" y="90"/>
                  </a:lnTo>
                  <a:lnTo>
                    <a:pt x="366" y="91"/>
                  </a:lnTo>
                  <a:lnTo>
                    <a:pt x="327" y="89"/>
                  </a:lnTo>
                  <a:lnTo>
                    <a:pt x="287" y="84"/>
                  </a:lnTo>
                  <a:lnTo>
                    <a:pt x="239" y="73"/>
                  </a:lnTo>
                  <a:lnTo>
                    <a:pt x="192" y="58"/>
                  </a:lnTo>
                  <a:lnTo>
                    <a:pt x="145" y="43"/>
                  </a:lnTo>
                  <a:lnTo>
                    <a:pt x="99" y="29"/>
                  </a:lnTo>
                  <a:lnTo>
                    <a:pt x="52" y="15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36"/>
            <p:cNvSpPr>
              <a:spLocks/>
            </p:cNvSpPr>
            <p:nvPr/>
          </p:nvSpPr>
          <p:spPr bwMode="auto">
            <a:xfrm>
              <a:off x="4060537" y="4009592"/>
              <a:ext cx="547688" cy="41275"/>
            </a:xfrm>
            <a:custGeom>
              <a:avLst/>
              <a:gdLst>
                <a:gd name="T0" fmla="*/ 3 w 345"/>
                <a:gd name="T1" fmla="*/ 0 h 26"/>
                <a:gd name="T2" fmla="*/ 3 w 345"/>
                <a:gd name="T3" fmla="*/ 0 h 26"/>
                <a:gd name="T4" fmla="*/ 6 w 345"/>
                <a:gd name="T5" fmla="*/ 0 h 26"/>
                <a:gd name="T6" fmla="*/ 174 w 345"/>
                <a:gd name="T7" fmla="*/ 13 h 26"/>
                <a:gd name="T8" fmla="*/ 258 w 345"/>
                <a:gd name="T9" fmla="*/ 17 h 26"/>
                <a:gd name="T10" fmla="*/ 342 w 345"/>
                <a:gd name="T11" fmla="*/ 20 h 26"/>
                <a:gd name="T12" fmla="*/ 344 w 345"/>
                <a:gd name="T13" fmla="*/ 20 h 26"/>
                <a:gd name="T14" fmla="*/ 345 w 345"/>
                <a:gd name="T15" fmla="*/ 21 h 26"/>
                <a:gd name="T16" fmla="*/ 345 w 345"/>
                <a:gd name="T17" fmla="*/ 23 h 26"/>
                <a:gd name="T18" fmla="*/ 345 w 345"/>
                <a:gd name="T19" fmla="*/ 24 h 26"/>
                <a:gd name="T20" fmla="*/ 344 w 345"/>
                <a:gd name="T21" fmla="*/ 25 h 26"/>
                <a:gd name="T22" fmla="*/ 342 w 345"/>
                <a:gd name="T23" fmla="*/ 26 h 26"/>
                <a:gd name="T24" fmla="*/ 339 w 345"/>
                <a:gd name="T25" fmla="*/ 26 h 26"/>
                <a:gd name="T26" fmla="*/ 255 w 345"/>
                <a:gd name="T27" fmla="*/ 24 h 26"/>
                <a:gd name="T28" fmla="*/ 170 w 345"/>
                <a:gd name="T29" fmla="*/ 20 h 26"/>
                <a:gd name="T30" fmla="*/ 3 w 345"/>
                <a:gd name="T31" fmla="*/ 6 h 26"/>
                <a:gd name="T32" fmla="*/ 2 w 345"/>
                <a:gd name="T33" fmla="*/ 5 h 26"/>
                <a:gd name="T34" fmla="*/ 1 w 345"/>
                <a:gd name="T35" fmla="*/ 4 h 26"/>
                <a:gd name="T36" fmla="*/ 0 w 345"/>
                <a:gd name="T37" fmla="*/ 3 h 26"/>
                <a:gd name="T38" fmla="*/ 1 w 345"/>
                <a:gd name="T39" fmla="*/ 1 h 26"/>
                <a:gd name="T40" fmla="*/ 1 w 345"/>
                <a:gd name="T41" fmla="*/ 0 h 26"/>
                <a:gd name="T42" fmla="*/ 3 w 345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2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74" y="13"/>
                  </a:lnTo>
                  <a:lnTo>
                    <a:pt x="258" y="17"/>
                  </a:lnTo>
                  <a:lnTo>
                    <a:pt x="342" y="20"/>
                  </a:lnTo>
                  <a:lnTo>
                    <a:pt x="344" y="20"/>
                  </a:lnTo>
                  <a:lnTo>
                    <a:pt x="345" y="21"/>
                  </a:lnTo>
                  <a:lnTo>
                    <a:pt x="345" y="23"/>
                  </a:lnTo>
                  <a:lnTo>
                    <a:pt x="345" y="24"/>
                  </a:lnTo>
                  <a:lnTo>
                    <a:pt x="344" y="25"/>
                  </a:lnTo>
                  <a:lnTo>
                    <a:pt x="342" y="26"/>
                  </a:lnTo>
                  <a:lnTo>
                    <a:pt x="339" y="26"/>
                  </a:lnTo>
                  <a:lnTo>
                    <a:pt x="255" y="24"/>
                  </a:lnTo>
                  <a:lnTo>
                    <a:pt x="170" y="20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37"/>
            <p:cNvSpPr>
              <a:spLocks/>
            </p:cNvSpPr>
            <p:nvPr/>
          </p:nvSpPr>
          <p:spPr bwMode="auto">
            <a:xfrm>
              <a:off x="4077999" y="3995305"/>
              <a:ext cx="593725" cy="123825"/>
            </a:xfrm>
            <a:custGeom>
              <a:avLst/>
              <a:gdLst>
                <a:gd name="T0" fmla="*/ 370 w 374"/>
                <a:gd name="T1" fmla="*/ 0 h 78"/>
                <a:gd name="T2" fmla="*/ 373 w 374"/>
                <a:gd name="T3" fmla="*/ 1 h 78"/>
                <a:gd name="T4" fmla="*/ 374 w 374"/>
                <a:gd name="T5" fmla="*/ 2 h 78"/>
                <a:gd name="T6" fmla="*/ 374 w 374"/>
                <a:gd name="T7" fmla="*/ 3 h 78"/>
                <a:gd name="T8" fmla="*/ 374 w 374"/>
                <a:gd name="T9" fmla="*/ 5 h 78"/>
                <a:gd name="T10" fmla="*/ 373 w 374"/>
                <a:gd name="T11" fmla="*/ 7 h 78"/>
                <a:gd name="T12" fmla="*/ 370 w 374"/>
                <a:gd name="T13" fmla="*/ 8 h 78"/>
                <a:gd name="T14" fmla="*/ 364 w 374"/>
                <a:gd name="T15" fmla="*/ 8 h 78"/>
                <a:gd name="T16" fmla="*/ 322 w 374"/>
                <a:gd name="T17" fmla="*/ 14 h 78"/>
                <a:gd name="T18" fmla="*/ 243 w 374"/>
                <a:gd name="T19" fmla="*/ 30 h 78"/>
                <a:gd name="T20" fmla="*/ 164 w 374"/>
                <a:gd name="T21" fmla="*/ 47 h 78"/>
                <a:gd name="T22" fmla="*/ 83 w 374"/>
                <a:gd name="T23" fmla="*/ 65 h 78"/>
                <a:gd name="T24" fmla="*/ 3 w 374"/>
                <a:gd name="T25" fmla="*/ 78 h 78"/>
                <a:gd name="T26" fmla="*/ 2 w 374"/>
                <a:gd name="T27" fmla="*/ 77 h 78"/>
                <a:gd name="T28" fmla="*/ 1 w 374"/>
                <a:gd name="T29" fmla="*/ 76 h 78"/>
                <a:gd name="T30" fmla="*/ 0 w 374"/>
                <a:gd name="T31" fmla="*/ 75 h 78"/>
                <a:gd name="T32" fmla="*/ 1 w 374"/>
                <a:gd name="T33" fmla="*/ 73 h 78"/>
                <a:gd name="T34" fmla="*/ 2 w 374"/>
                <a:gd name="T35" fmla="*/ 71 h 78"/>
                <a:gd name="T36" fmla="*/ 3 w 374"/>
                <a:gd name="T37" fmla="*/ 70 h 78"/>
                <a:gd name="T38" fmla="*/ 6 w 374"/>
                <a:gd name="T39" fmla="*/ 70 h 78"/>
                <a:gd name="T40" fmla="*/ 51 w 374"/>
                <a:gd name="T41" fmla="*/ 64 h 78"/>
                <a:gd name="T42" fmla="*/ 132 w 374"/>
                <a:gd name="T43" fmla="*/ 47 h 78"/>
                <a:gd name="T44" fmla="*/ 211 w 374"/>
                <a:gd name="T45" fmla="*/ 30 h 78"/>
                <a:gd name="T46" fmla="*/ 290 w 374"/>
                <a:gd name="T47" fmla="*/ 13 h 78"/>
                <a:gd name="T48" fmla="*/ 370 w 374"/>
                <a:gd name="T49" fmla="*/ 0 h 78"/>
                <a:gd name="T50" fmla="*/ 370 w 374"/>
                <a:gd name="T5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4" h="78">
                  <a:moveTo>
                    <a:pt x="370" y="0"/>
                  </a:moveTo>
                  <a:lnTo>
                    <a:pt x="373" y="1"/>
                  </a:lnTo>
                  <a:lnTo>
                    <a:pt x="374" y="2"/>
                  </a:lnTo>
                  <a:lnTo>
                    <a:pt x="374" y="3"/>
                  </a:lnTo>
                  <a:lnTo>
                    <a:pt x="374" y="5"/>
                  </a:lnTo>
                  <a:lnTo>
                    <a:pt x="373" y="7"/>
                  </a:lnTo>
                  <a:lnTo>
                    <a:pt x="370" y="8"/>
                  </a:lnTo>
                  <a:lnTo>
                    <a:pt x="364" y="8"/>
                  </a:lnTo>
                  <a:lnTo>
                    <a:pt x="322" y="14"/>
                  </a:lnTo>
                  <a:lnTo>
                    <a:pt x="243" y="30"/>
                  </a:lnTo>
                  <a:lnTo>
                    <a:pt x="164" y="47"/>
                  </a:lnTo>
                  <a:lnTo>
                    <a:pt x="83" y="65"/>
                  </a:lnTo>
                  <a:lnTo>
                    <a:pt x="3" y="78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1" y="73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6" y="70"/>
                  </a:lnTo>
                  <a:lnTo>
                    <a:pt x="51" y="64"/>
                  </a:lnTo>
                  <a:lnTo>
                    <a:pt x="132" y="47"/>
                  </a:lnTo>
                  <a:lnTo>
                    <a:pt x="211" y="30"/>
                  </a:lnTo>
                  <a:lnTo>
                    <a:pt x="290" y="13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38"/>
            <p:cNvSpPr>
              <a:spLocks/>
            </p:cNvSpPr>
            <p:nvPr/>
          </p:nvSpPr>
          <p:spPr bwMode="auto">
            <a:xfrm>
              <a:off x="4093874" y="4114367"/>
              <a:ext cx="541338" cy="133350"/>
            </a:xfrm>
            <a:custGeom>
              <a:avLst/>
              <a:gdLst>
                <a:gd name="T0" fmla="*/ 337 w 341"/>
                <a:gd name="T1" fmla="*/ 0 h 84"/>
                <a:gd name="T2" fmla="*/ 340 w 341"/>
                <a:gd name="T3" fmla="*/ 0 h 84"/>
                <a:gd name="T4" fmla="*/ 341 w 341"/>
                <a:gd name="T5" fmla="*/ 1 h 84"/>
                <a:gd name="T6" fmla="*/ 341 w 341"/>
                <a:gd name="T7" fmla="*/ 3 h 84"/>
                <a:gd name="T8" fmla="*/ 341 w 341"/>
                <a:gd name="T9" fmla="*/ 4 h 84"/>
                <a:gd name="T10" fmla="*/ 340 w 341"/>
                <a:gd name="T11" fmla="*/ 5 h 84"/>
                <a:gd name="T12" fmla="*/ 338 w 341"/>
                <a:gd name="T13" fmla="*/ 6 h 84"/>
                <a:gd name="T14" fmla="*/ 323 w 341"/>
                <a:gd name="T15" fmla="*/ 11 h 84"/>
                <a:gd name="T16" fmla="*/ 244 w 341"/>
                <a:gd name="T17" fmla="*/ 33 h 84"/>
                <a:gd name="T18" fmla="*/ 165 w 341"/>
                <a:gd name="T19" fmla="*/ 51 h 84"/>
                <a:gd name="T20" fmla="*/ 84 w 341"/>
                <a:gd name="T21" fmla="*/ 69 h 84"/>
                <a:gd name="T22" fmla="*/ 4 w 341"/>
                <a:gd name="T23" fmla="*/ 84 h 84"/>
                <a:gd name="T24" fmla="*/ 2 w 341"/>
                <a:gd name="T25" fmla="*/ 84 h 84"/>
                <a:gd name="T26" fmla="*/ 1 w 341"/>
                <a:gd name="T27" fmla="*/ 83 h 84"/>
                <a:gd name="T28" fmla="*/ 0 w 341"/>
                <a:gd name="T29" fmla="*/ 82 h 84"/>
                <a:gd name="T30" fmla="*/ 0 w 341"/>
                <a:gd name="T31" fmla="*/ 80 h 84"/>
                <a:gd name="T32" fmla="*/ 1 w 341"/>
                <a:gd name="T33" fmla="*/ 79 h 84"/>
                <a:gd name="T34" fmla="*/ 2 w 341"/>
                <a:gd name="T35" fmla="*/ 78 h 84"/>
                <a:gd name="T36" fmla="*/ 18 w 341"/>
                <a:gd name="T37" fmla="*/ 76 h 84"/>
                <a:gd name="T38" fmla="*/ 99 w 341"/>
                <a:gd name="T39" fmla="*/ 59 h 84"/>
                <a:gd name="T40" fmla="*/ 179 w 341"/>
                <a:gd name="T41" fmla="*/ 42 h 84"/>
                <a:gd name="T42" fmla="*/ 258 w 341"/>
                <a:gd name="T43" fmla="*/ 22 h 84"/>
                <a:gd name="T44" fmla="*/ 336 w 341"/>
                <a:gd name="T45" fmla="*/ 0 h 84"/>
                <a:gd name="T46" fmla="*/ 337 w 341"/>
                <a:gd name="T4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84">
                  <a:moveTo>
                    <a:pt x="337" y="0"/>
                  </a:moveTo>
                  <a:lnTo>
                    <a:pt x="340" y="0"/>
                  </a:lnTo>
                  <a:lnTo>
                    <a:pt x="341" y="1"/>
                  </a:lnTo>
                  <a:lnTo>
                    <a:pt x="341" y="3"/>
                  </a:lnTo>
                  <a:lnTo>
                    <a:pt x="341" y="4"/>
                  </a:lnTo>
                  <a:lnTo>
                    <a:pt x="340" y="5"/>
                  </a:lnTo>
                  <a:lnTo>
                    <a:pt x="338" y="6"/>
                  </a:lnTo>
                  <a:lnTo>
                    <a:pt x="323" y="11"/>
                  </a:lnTo>
                  <a:lnTo>
                    <a:pt x="244" y="33"/>
                  </a:lnTo>
                  <a:lnTo>
                    <a:pt x="165" y="51"/>
                  </a:lnTo>
                  <a:lnTo>
                    <a:pt x="84" y="69"/>
                  </a:lnTo>
                  <a:lnTo>
                    <a:pt x="4" y="84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79"/>
                  </a:lnTo>
                  <a:lnTo>
                    <a:pt x="2" y="78"/>
                  </a:lnTo>
                  <a:lnTo>
                    <a:pt x="18" y="76"/>
                  </a:lnTo>
                  <a:lnTo>
                    <a:pt x="99" y="59"/>
                  </a:lnTo>
                  <a:lnTo>
                    <a:pt x="179" y="42"/>
                  </a:lnTo>
                  <a:lnTo>
                    <a:pt x="258" y="22"/>
                  </a:lnTo>
                  <a:lnTo>
                    <a:pt x="336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39"/>
            <p:cNvSpPr>
              <a:spLocks/>
            </p:cNvSpPr>
            <p:nvPr/>
          </p:nvSpPr>
          <p:spPr bwMode="auto">
            <a:xfrm>
              <a:off x="4155787" y="4108017"/>
              <a:ext cx="498475" cy="242888"/>
            </a:xfrm>
            <a:custGeom>
              <a:avLst/>
              <a:gdLst>
                <a:gd name="T0" fmla="*/ 310 w 314"/>
                <a:gd name="T1" fmla="*/ 0 h 153"/>
                <a:gd name="T2" fmla="*/ 313 w 314"/>
                <a:gd name="T3" fmla="*/ 2 h 153"/>
                <a:gd name="T4" fmla="*/ 314 w 314"/>
                <a:gd name="T5" fmla="*/ 3 h 153"/>
                <a:gd name="T6" fmla="*/ 314 w 314"/>
                <a:gd name="T7" fmla="*/ 4 h 153"/>
                <a:gd name="T8" fmla="*/ 314 w 314"/>
                <a:gd name="T9" fmla="*/ 6 h 153"/>
                <a:gd name="T10" fmla="*/ 313 w 314"/>
                <a:gd name="T11" fmla="*/ 7 h 153"/>
                <a:gd name="T12" fmla="*/ 276 w 314"/>
                <a:gd name="T13" fmla="*/ 28 h 153"/>
                <a:gd name="T14" fmla="*/ 230 w 314"/>
                <a:gd name="T15" fmla="*/ 51 h 153"/>
                <a:gd name="T16" fmla="*/ 184 w 314"/>
                <a:gd name="T17" fmla="*/ 72 h 153"/>
                <a:gd name="T18" fmla="*/ 137 w 314"/>
                <a:gd name="T19" fmla="*/ 94 h 153"/>
                <a:gd name="T20" fmla="*/ 111 w 314"/>
                <a:gd name="T21" fmla="*/ 107 h 153"/>
                <a:gd name="T22" fmla="*/ 86 w 314"/>
                <a:gd name="T23" fmla="*/ 121 h 153"/>
                <a:gd name="T24" fmla="*/ 60 w 314"/>
                <a:gd name="T25" fmla="*/ 135 h 153"/>
                <a:gd name="T26" fmla="*/ 33 w 314"/>
                <a:gd name="T27" fmla="*/ 146 h 153"/>
                <a:gd name="T28" fmla="*/ 5 w 314"/>
                <a:gd name="T29" fmla="*/ 153 h 153"/>
                <a:gd name="T30" fmla="*/ 2 w 314"/>
                <a:gd name="T31" fmla="*/ 153 h 153"/>
                <a:gd name="T32" fmla="*/ 1 w 314"/>
                <a:gd name="T33" fmla="*/ 152 h 153"/>
                <a:gd name="T34" fmla="*/ 0 w 314"/>
                <a:gd name="T35" fmla="*/ 151 h 153"/>
                <a:gd name="T36" fmla="*/ 0 w 314"/>
                <a:gd name="T37" fmla="*/ 149 h 153"/>
                <a:gd name="T38" fmla="*/ 1 w 314"/>
                <a:gd name="T39" fmla="*/ 148 h 153"/>
                <a:gd name="T40" fmla="*/ 4 w 314"/>
                <a:gd name="T41" fmla="*/ 147 h 153"/>
                <a:gd name="T42" fmla="*/ 23 w 314"/>
                <a:gd name="T43" fmla="*/ 142 h 153"/>
                <a:gd name="T44" fmla="*/ 42 w 314"/>
                <a:gd name="T45" fmla="*/ 135 h 153"/>
                <a:gd name="T46" fmla="*/ 85 w 314"/>
                <a:gd name="T47" fmla="*/ 115 h 153"/>
                <a:gd name="T48" fmla="*/ 127 w 314"/>
                <a:gd name="T49" fmla="*/ 93 h 153"/>
                <a:gd name="T50" fmla="*/ 170 w 314"/>
                <a:gd name="T51" fmla="*/ 71 h 153"/>
                <a:gd name="T52" fmla="*/ 217 w 314"/>
                <a:gd name="T53" fmla="*/ 50 h 153"/>
                <a:gd name="T54" fmla="*/ 263 w 314"/>
                <a:gd name="T55" fmla="*/ 27 h 153"/>
                <a:gd name="T56" fmla="*/ 309 w 314"/>
                <a:gd name="T57" fmla="*/ 2 h 153"/>
                <a:gd name="T58" fmla="*/ 310 w 314"/>
                <a:gd name="T5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153">
                  <a:moveTo>
                    <a:pt x="310" y="0"/>
                  </a:moveTo>
                  <a:lnTo>
                    <a:pt x="313" y="2"/>
                  </a:lnTo>
                  <a:lnTo>
                    <a:pt x="314" y="3"/>
                  </a:lnTo>
                  <a:lnTo>
                    <a:pt x="314" y="4"/>
                  </a:lnTo>
                  <a:lnTo>
                    <a:pt x="314" y="6"/>
                  </a:lnTo>
                  <a:lnTo>
                    <a:pt x="313" y="7"/>
                  </a:lnTo>
                  <a:lnTo>
                    <a:pt x="276" y="28"/>
                  </a:lnTo>
                  <a:lnTo>
                    <a:pt x="230" y="51"/>
                  </a:lnTo>
                  <a:lnTo>
                    <a:pt x="184" y="72"/>
                  </a:lnTo>
                  <a:lnTo>
                    <a:pt x="137" y="94"/>
                  </a:lnTo>
                  <a:lnTo>
                    <a:pt x="111" y="107"/>
                  </a:lnTo>
                  <a:lnTo>
                    <a:pt x="86" y="121"/>
                  </a:lnTo>
                  <a:lnTo>
                    <a:pt x="60" y="135"/>
                  </a:lnTo>
                  <a:lnTo>
                    <a:pt x="33" y="146"/>
                  </a:lnTo>
                  <a:lnTo>
                    <a:pt x="5" y="153"/>
                  </a:lnTo>
                  <a:lnTo>
                    <a:pt x="2" y="153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1" y="148"/>
                  </a:lnTo>
                  <a:lnTo>
                    <a:pt x="4" y="147"/>
                  </a:lnTo>
                  <a:lnTo>
                    <a:pt x="23" y="142"/>
                  </a:lnTo>
                  <a:lnTo>
                    <a:pt x="42" y="135"/>
                  </a:lnTo>
                  <a:lnTo>
                    <a:pt x="85" y="115"/>
                  </a:lnTo>
                  <a:lnTo>
                    <a:pt x="127" y="93"/>
                  </a:lnTo>
                  <a:lnTo>
                    <a:pt x="170" y="71"/>
                  </a:lnTo>
                  <a:lnTo>
                    <a:pt x="217" y="50"/>
                  </a:lnTo>
                  <a:lnTo>
                    <a:pt x="263" y="27"/>
                  </a:lnTo>
                  <a:lnTo>
                    <a:pt x="309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40"/>
            <p:cNvSpPr>
              <a:spLocks/>
            </p:cNvSpPr>
            <p:nvPr/>
          </p:nvSpPr>
          <p:spPr bwMode="auto">
            <a:xfrm>
              <a:off x="4236749" y="4050867"/>
              <a:ext cx="400050" cy="381000"/>
            </a:xfrm>
            <a:custGeom>
              <a:avLst/>
              <a:gdLst>
                <a:gd name="T0" fmla="*/ 248 w 252"/>
                <a:gd name="T1" fmla="*/ 0 h 240"/>
                <a:gd name="T2" fmla="*/ 250 w 252"/>
                <a:gd name="T3" fmla="*/ 1 h 240"/>
                <a:gd name="T4" fmla="*/ 252 w 252"/>
                <a:gd name="T5" fmla="*/ 1 h 240"/>
                <a:gd name="T6" fmla="*/ 252 w 252"/>
                <a:gd name="T7" fmla="*/ 3 h 240"/>
                <a:gd name="T8" fmla="*/ 252 w 252"/>
                <a:gd name="T9" fmla="*/ 5 h 240"/>
                <a:gd name="T10" fmla="*/ 251 w 252"/>
                <a:gd name="T11" fmla="*/ 6 h 240"/>
                <a:gd name="T12" fmla="*/ 218 w 252"/>
                <a:gd name="T13" fmla="*/ 34 h 240"/>
                <a:gd name="T14" fmla="*/ 162 w 252"/>
                <a:gd name="T15" fmla="*/ 87 h 240"/>
                <a:gd name="T16" fmla="*/ 107 w 252"/>
                <a:gd name="T17" fmla="*/ 140 h 240"/>
                <a:gd name="T18" fmla="*/ 82 w 252"/>
                <a:gd name="T19" fmla="*/ 165 h 240"/>
                <a:gd name="T20" fmla="*/ 58 w 252"/>
                <a:gd name="T21" fmla="*/ 192 h 240"/>
                <a:gd name="T22" fmla="*/ 33 w 252"/>
                <a:gd name="T23" fmla="*/ 217 h 240"/>
                <a:gd name="T24" fmla="*/ 5 w 252"/>
                <a:gd name="T25" fmla="*/ 240 h 240"/>
                <a:gd name="T26" fmla="*/ 3 w 252"/>
                <a:gd name="T27" fmla="*/ 240 h 240"/>
                <a:gd name="T28" fmla="*/ 2 w 252"/>
                <a:gd name="T29" fmla="*/ 240 h 240"/>
                <a:gd name="T30" fmla="*/ 1 w 252"/>
                <a:gd name="T31" fmla="*/ 239 h 240"/>
                <a:gd name="T32" fmla="*/ 0 w 252"/>
                <a:gd name="T33" fmla="*/ 237 h 240"/>
                <a:gd name="T34" fmla="*/ 1 w 252"/>
                <a:gd name="T35" fmla="*/ 236 h 240"/>
                <a:gd name="T36" fmla="*/ 2 w 252"/>
                <a:gd name="T37" fmla="*/ 233 h 240"/>
                <a:gd name="T38" fmla="*/ 8 w 252"/>
                <a:gd name="T39" fmla="*/ 229 h 240"/>
                <a:gd name="T40" fmla="*/ 8 w 252"/>
                <a:gd name="T41" fmla="*/ 229 h 240"/>
                <a:gd name="T42" fmla="*/ 8 w 252"/>
                <a:gd name="T43" fmla="*/ 229 h 240"/>
                <a:gd name="T44" fmla="*/ 8 w 252"/>
                <a:gd name="T45" fmla="*/ 229 h 240"/>
                <a:gd name="T46" fmla="*/ 9 w 252"/>
                <a:gd name="T47" fmla="*/ 229 h 240"/>
                <a:gd name="T48" fmla="*/ 9 w 252"/>
                <a:gd name="T49" fmla="*/ 229 h 240"/>
                <a:gd name="T50" fmla="*/ 32 w 252"/>
                <a:gd name="T51" fmla="*/ 209 h 240"/>
                <a:gd name="T52" fmla="*/ 65 w 252"/>
                <a:gd name="T53" fmla="*/ 175 h 240"/>
                <a:gd name="T54" fmla="*/ 99 w 252"/>
                <a:gd name="T55" fmla="*/ 140 h 240"/>
                <a:gd name="T56" fmla="*/ 133 w 252"/>
                <a:gd name="T57" fmla="*/ 107 h 240"/>
                <a:gd name="T58" fmla="*/ 170 w 252"/>
                <a:gd name="T59" fmla="*/ 71 h 240"/>
                <a:gd name="T60" fmla="*/ 208 w 252"/>
                <a:gd name="T61" fmla="*/ 35 h 240"/>
                <a:gd name="T62" fmla="*/ 246 w 252"/>
                <a:gd name="T63" fmla="*/ 1 h 240"/>
                <a:gd name="T64" fmla="*/ 247 w 252"/>
                <a:gd name="T65" fmla="*/ 0 h 240"/>
                <a:gd name="T66" fmla="*/ 248 w 252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240">
                  <a:moveTo>
                    <a:pt x="248" y="0"/>
                  </a:moveTo>
                  <a:lnTo>
                    <a:pt x="250" y="1"/>
                  </a:lnTo>
                  <a:lnTo>
                    <a:pt x="252" y="1"/>
                  </a:lnTo>
                  <a:lnTo>
                    <a:pt x="252" y="3"/>
                  </a:lnTo>
                  <a:lnTo>
                    <a:pt x="252" y="5"/>
                  </a:lnTo>
                  <a:lnTo>
                    <a:pt x="251" y="6"/>
                  </a:lnTo>
                  <a:lnTo>
                    <a:pt x="218" y="34"/>
                  </a:lnTo>
                  <a:lnTo>
                    <a:pt x="162" y="87"/>
                  </a:lnTo>
                  <a:lnTo>
                    <a:pt x="107" y="140"/>
                  </a:lnTo>
                  <a:lnTo>
                    <a:pt x="82" y="165"/>
                  </a:lnTo>
                  <a:lnTo>
                    <a:pt x="58" y="192"/>
                  </a:lnTo>
                  <a:lnTo>
                    <a:pt x="33" y="217"/>
                  </a:lnTo>
                  <a:lnTo>
                    <a:pt x="5" y="240"/>
                  </a:lnTo>
                  <a:lnTo>
                    <a:pt x="3" y="240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7"/>
                  </a:lnTo>
                  <a:lnTo>
                    <a:pt x="1" y="236"/>
                  </a:lnTo>
                  <a:lnTo>
                    <a:pt x="2" y="233"/>
                  </a:lnTo>
                  <a:lnTo>
                    <a:pt x="8" y="229"/>
                  </a:lnTo>
                  <a:lnTo>
                    <a:pt x="8" y="229"/>
                  </a:lnTo>
                  <a:lnTo>
                    <a:pt x="8" y="229"/>
                  </a:lnTo>
                  <a:lnTo>
                    <a:pt x="8" y="229"/>
                  </a:lnTo>
                  <a:lnTo>
                    <a:pt x="9" y="229"/>
                  </a:lnTo>
                  <a:lnTo>
                    <a:pt x="9" y="229"/>
                  </a:lnTo>
                  <a:lnTo>
                    <a:pt x="32" y="209"/>
                  </a:lnTo>
                  <a:lnTo>
                    <a:pt x="65" y="175"/>
                  </a:lnTo>
                  <a:lnTo>
                    <a:pt x="99" y="140"/>
                  </a:lnTo>
                  <a:lnTo>
                    <a:pt x="133" y="107"/>
                  </a:lnTo>
                  <a:lnTo>
                    <a:pt x="170" y="71"/>
                  </a:lnTo>
                  <a:lnTo>
                    <a:pt x="208" y="35"/>
                  </a:lnTo>
                  <a:lnTo>
                    <a:pt x="246" y="1"/>
                  </a:lnTo>
                  <a:lnTo>
                    <a:pt x="24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41"/>
            <p:cNvSpPr>
              <a:spLocks/>
            </p:cNvSpPr>
            <p:nvPr/>
          </p:nvSpPr>
          <p:spPr bwMode="auto">
            <a:xfrm>
              <a:off x="4311362" y="4095317"/>
              <a:ext cx="314325" cy="417513"/>
            </a:xfrm>
            <a:custGeom>
              <a:avLst/>
              <a:gdLst>
                <a:gd name="T0" fmla="*/ 195 w 198"/>
                <a:gd name="T1" fmla="*/ 0 h 263"/>
                <a:gd name="T2" fmla="*/ 196 w 198"/>
                <a:gd name="T3" fmla="*/ 0 h 263"/>
                <a:gd name="T4" fmla="*/ 198 w 198"/>
                <a:gd name="T5" fmla="*/ 1 h 263"/>
                <a:gd name="T6" fmla="*/ 198 w 198"/>
                <a:gd name="T7" fmla="*/ 2 h 263"/>
                <a:gd name="T8" fmla="*/ 198 w 198"/>
                <a:gd name="T9" fmla="*/ 4 h 263"/>
                <a:gd name="T10" fmla="*/ 175 w 198"/>
                <a:gd name="T11" fmla="*/ 35 h 263"/>
                <a:gd name="T12" fmla="*/ 163 w 198"/>
                <a:gd name="T13" fmla="*/ 50 h 263"/>
                <a:gd name="T14" fmla="*/ 163 w 198"/>
                <a:gd name="T15" fmla="*/ 50 h 263"/>
                <a:gd name="T16" fmla="*/ 163 w 198"/>
                <a:gd name="T17" fmla="*/ 51 h 263"/>
                <a:gd name="T18" fmla="*/ 122 w 198"/>
                <a:gd name="T19" fmla="*/ 103 h 263"/>
                <a:gd name="T20" fmla="*/ 80 w 198"/>
                <a:gd name="T21" fmla="*/ 155 h 263"/>
                <a:gd name="T22" fmla="*/ 82 w 198"/>
                <a:gd name="T23" fmla="*/ 155 h 263"/>
                <a:gd name="T24" fmla="*/ 42 w 198"/>
                <a:gd name="T25" fmla="*/ 206 h 263"/>
                <a:gd name="T26" fmla="*/ 6 w 198"/>
                <a:gd name="T27" fmla="*/ 261 h 263"/>
                <a:gd name="T28" fmla="*/ 5 w 198"/>
                <a:gd name="T29" fmla="*/ 263 h 263"/>
                <a:gd name="T30" fmla="*/ 3 w 198"/>
                <a:gd name="T31" fmla="*/ 263 h 263"/>
                <a:gd name="T32" fmla="*/ 1 w 198"/>
                <a:gd name="T33" fmla="*/ 263 h 263"/>
                <a:gd name="T34" fmla="*/ 0 w 198"/>
                <a:gd name="T35" fmla="*/ 261 h 263"/>
                <a:gd name="T36" fmla="*/ 0 w 198"/>
                <a:gd name="T37" fmla="*/ 259 h 263"/>
                <a:gd name="T38" fmla="*/ 0 w 198"/>
                <a:gd name="T39" fmla="*/ 258 h 263"/>
                <a:gd name="T40" fmla="*/ 18 w 198"/>
                <a:gd name="T41" fmla="*/ 231 h 263"/>
                <a:gd name="T42" fmla="*/ 62 w 198"/>
                <a:gd name="T43" fmla="*/ 168 h 263"/>
                <a:gd name="T44" fmla="*/ 109 w 198"/>
                <a:gd name="T45" fmla="*/ 107 h 263"/>
                <a:gd name="T46" fmla="*/ 157 w 198"/>
                <a:gd name="T47" fmla="*/ 47 h 263"/>
                <a:gd name="T48" fmla="*/ 157 w 198"/>
                <a:gd name="T49" fmla="*/ 47 h 263"/>
                <a:gd name="T50" fmla="*/ 157 w 198"/>
                <a:gd name="T51" fmla="*/ 47 h 263"/>
                <a:gd name="T52" fmla="*/ 168 w 198"/>
                <a:gd name="T53" fmla="*/ 32 h 263"/>
                <a:gd name="T54" fmla="*/ 192 w 198"/>
                <a:gd name="T55" fmla="*/ 1 h 263"/>
                <a:gd name="T56" fmla="*/ 193 w 198"/>
                <a:gd name="T57" fmla="*/ 0 h 263"/>
                <a:gd name="T58" fmla="*/ 195 w 198"/>
                <a:gd name="T5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263">
                  <a:moveTo>
                    <a:pt x="195" y="0"/>
                  </a:moveTo>
                  <a:lnTo>
                    <a:pt x="196" y="0"/>
                  </a:lnTo>
                  <a:lnTo>
                    <a:pt x="198" y="1"/>
                  </a:lnTo>
                  <a:lnTo>
                    <a:pt x="198" y="2"/>
                  </a:lnTo>
                  <a:lnTo>
                    <a:pt x="198" y="4"/>
                  </a:lnTo>
                  <a:lnTo>
                    <a:pt x="175" y="35"/>
                  </a:lnTo>
                  <a:lnTo>
                    <a:pt x="163" y="50"/>
                  </a:lnTo>
                  <a:lnTo>
                    <a:pt x="163" y="50"/>
                  </a:lnTo>
                  <a:lnTo>
                    <a:pt x="163" y="51"/>
                  </a:lnTo>
                  <a:lnTo>
                    <a:pt x="122" y="103"/>
                  </a:lnTo>
                  <a:lnTo>
                    <a:pt x="80" y="155"/>
                  </a:lnTo>
                  <a:lnTo>
                    <a:pt x="82" y="155"/>
                  </a:lnTo>
                  <a:lnTo>
                    <a:pt x="42" y="206"/>
                  </a:lnTo>
                  <a:lnTo>
                    <a:pt x="6" y="261"/>
                  </a:lnTo>
                  <a:lnTo>
                    <a:pt x="5" y="263"/>
                  </a:lnTo>
                  <a:lnTo>
                    <a:pt x="3" y="263"/>
                  </a:lnTo>
                  <a:lnTo>
                    <a:pt x="1" y="263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0" y="258"/>
                  </a:lnTo>
                  <a:lnTo>
                    <a:pt x="18" y="231"/>
                  </a:lnTo>
                  <a:lnTo>
                    <a:pt x="62" y="168"/>
                  </a:lnTo>
                  <a:lnTo>
                    <a:pt x="109" y="107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8" y="32"/>
                  </a:lnTo>
                  <a:lnTo>
                    <a:pt x="192" y="1"/>
                  </a:lnTo>
                  <a:lnTo>
                    <a:pt x="193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42"/>
            <p:cNvSpPr>
              <a:spLocks/>
            </p:cNvSpPr>
            <p:nvPr/>
          </p:nvSpPr>
          <p:spPr bwMode="auto">
            <a:xfrm>
              <a:off x="5768687" y="3761942"/>
              <a:ext cx="49213" cy="122238"/>
            </a:xfrm>
            <a:custGeom>
              <a:avLst/>
              <a:gdLst>
                <a:gd name="T0" fmla="*/ 3 w 31"/>
                <a:gd name="T1" fmla="*/ 0 h 77"/>
                <a:gd name="T2" fmla="*/ 4 w 31"/>
                <a:gd name="T3" fmla="*/ 0 h 77"/>
                <a:gd name="T4" fmla="*/ 5 w 31"/>
                <a:gd name="T5" fmla="*/ 1 h 77"/>
                <a:gd name="T6" fmla="*/ 6 w 31"/>
                <a:gd name="T7" fmla="*/ 2 h 77"/>
                <a:gd name="T8" fmla="*/ 19 w 31"/>
                <a:gd name="T9" fmla="*/ 39 h 77"/>
                <a:gd name="T10" fmla="*/ 31 w 31"/>
                <a:gd name="T11" fmla="*/ 77 h 77"/>
                <a:gd name="T12" fmla="*/ 24 w 31"/>
                <a:gd name="T13" fmla="*/ 77 h 77"/>
                <a:gd name="T14" fmla="*/ 0 w 31"/>
                <a:gd name="T15" fmla="*/ 3 h 77"/>
                <a:gd name="T16" fmla="*/ 0 w 31"/>
                <a:gd name="T17" fmla="*/ 2 h 77"/>
                <a:gd name="T18" fmla="*/ 0 w 31"/>
                <a:gd name="T19" fmla="*/ 1 h 77"/>
                <a:gd name="T20" fmla="*/ 1 w 31"/>
                <a:gd name="T21" fmla="*/ 0 h 77"/>
                <a:gd name="T22" fmla="*/ 3 w 31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7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19" y="39"/>
                  </a:lnTo>
                  <a:lnTo>
                    <a:pt x="31" y="77"/>
                  </a:lnTo>
                  <a:lnTo>
                    <a:pt x="24" y="7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43"/>
            <p:cNvSpPr>
              <a:spLocks/>
            </p:cNvSpPr>
            <p:nvPr/>
          </p:nvSpPr>
          <p:spPr bwMode="auto">
            <a:xfrm>
              <a:off x="6476712" y="1806142"/>
              <a:ext cx="71438" cy="73025"/>
            </a:xfrm>
            <a:custGeom>
              <a:avLst/>
              <a:gdLst>
                <a:gd name="T0" fmla="*/ 42 w 45"/>
                <a:gd name="T1" fmla="*/ 0 h 46"/>
                <a:gd name="T2" fmla="*/ 43 w 45"/>
                <a:gd name="T3" fmla="*/ 0 h 46"/>
                <a:gd name="T4" fmla="*/ 44 w 45"/>
                <a:gd name="T5" fmla="*/ 1 h 46"/>
                <a:gd name="T6" fmla="*/ 45 w 45"/>
                <a:gd name="T7" fmla="*/ 3 h 46"/>
                <a:gd name="T8" fmla="*/ 45 w 45"/>
                <a:gd name="T9" fmla="*/ 4 h 46"/>
                <a:gd name="T10" fmla="*/ 44 w 45"/>
                <a:gd name="T11" fmla="*/ 5 h 46"/>
                <a:gd name="T12" fmla="*/ 27 w 45"/>
                <a:gd name="T13" fmla="*/ 23 h 46"/>
                <a:gd name="T14" fmla="*/ 9 w 45"/>
                <a:gd name="T15" fmla="*/ 41 h 46"/>
                <a:gd name="T16" fmla="*/ 7 w 45"/>
                <a:gd name="T17" fmla="*/ 45 h 46"/>
                <a:gd name="T18" fmla="*/ 6 w 45"/>
                <a:gd name="T19" fmla="*/ 46 h 46"/>
                <a:gd name="T20" fmla="*/ 3 w 45"/>
                <a:gd name="T21" fmla="*/ 46 h 46"/>
                <a:gd name="T22" fmla="*/ 2 w 45"/>
                <a:gd name="T23" fmla="*/ 46 h 46"/>
                <a:gd name="T24" fmla="*/ 1 w 45"/>
                <a:gd name="T25" fmla="*/ 45 h 46"/>
                <a:gd name="T26" fmla="*/ 0 w 45"/>
                <a:gd name="T27" fmla="*/ 42 h 46"/>
                <a:gd name="T28" fmla="*/ 1 w 45"/>
                <a:gd name="T29" fmla="*/ 41 h 46"/>
                <a:gd name="T30" fmla="*/ 19 w 45"/>
                <a:gd name="T31" fmla="*/ 19 h 46"/>
                <a:gd name="T32" fmla="*/ 40 w 45"/>
                <a:gd name="T33" fmla="*/ 1 h 46"/>
                <a:gd name="T34" fmla="*/ 41 w 45"/>
                <a:gd name="T35" fmla="*/ 0 h 46"/>
                <a:gd name="T36" fmla="*/ 42 w 45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6">
                  <a:moveTo>
                    <a:pt x="42" y="0"/>
                  </a:moveTo>
                  <a:lnTo>
                    <a:pt x="43" y="0"/>
                  </a:lnTo>
                  <a:lnTo>
                    <a:pt x="44" y="1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27" y="23"/>
                  </a:lnTo>
                  <a:lnTo>
                    <a:pt x="9" y="41"/>
                  </a:lnTo>
                  <a:lnTo>
                    <a:pt x="7" y="45"/>
                  </a:lnTo>
                  <a:lnTo>
                    <a:pt x="6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9" y="19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5" name="组合 524"/>
          <p:cNvGrpSpPr/>
          <p:nvPr/>
        </p:nvGrpSpPr>
        <p:grpSpPr>
          <a:xfrm>
            <a:off x="1200727" y="4082473"/>
            <a:ext cx="4091709" cy="1376218"/>
            <a:chOff x="1200727" y="4082473"/>
            <a:chExt cx="4091709" cy="1376218"/>
          </a:xfrm>
        </p:grpSpPr>
        <p:sp>
          <p:nvSpPr>
            <p:cNvPr id="523" name="任意多边形 522"/>
            <p:cNvSpPr/>
            <p:nvPr/>
          </p:nvSpPr>
          <p:spPr>
            <a:xfrm>
              <a:off x="3768436" y="4082473"/>
              <a:ext cx="1524000" cy="968792"/>
            </a:xfrm>
            <a:custGeom>
              <a:avLst/>
              <a:gdLst>
                <a:gd name="connsiteX0" fmla="*/ 0 w 1524000"/>
                <a:gd name="connsiteY0" fmla="*/ 0 h 968792"/>
                <a:gd name="connsiteX1" fmla="*/ 120073 w 1524000"/>
                <a:gd name="connsiteY1" fmla="*/ 517236 h 968792"/>
                <a:gd name="connsiteX2" fmla="*/ 544946 w 1524000"/>
                <a:gd name="connsiteY2" fmla="*/ 905163 h 968792"/>
                <a:gd name="connsiteX3" fmla="*/ 1089891 w 1524000"/>
                <a:gd name="connsiteY3" fmla="*/ 960582 h 968792"/>
                <a:gd name="connsiteX4" fmla="*/ 1524000 w 1524000"/>
                <a:gd name="connsiteY4" fmla="*/ 822036 h 96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968792">
                  <a:moveTo>
                    <a:pt x="0" y="0"/>
                  </a:moveTo>
                  <a:cubicBezTo>
                    <a:pt x="14624" y="183188"/>
                    <a:pt x="29249" y="366376"/>
                    <a:pt x="120073" y="517236"/>
                  </a:cubicBezTo>
                  <a:cubicBezTo>
                    <a:pt x="210897" y="668097"/>
                    <a:pt x="383310" y="831272"/>
                    <a:pt x="544946" y="905163"/>
                  </a:cubicBezTo>
                  <a:cubicBezTo>
                    <a:pt x="706582" y="979054"/>
                    <a:pt x="926715" y="974437"/>
                    <a:pt x="1089891" y="960582"/>
                  </a:cubicBezTo>
                  <a:cubicBezTo>
                    <a:pt x="1253067" y="946728"/>
                    <a:pt x="1388533" y="884382"/>
                    <a:pt x="1524000" y="82203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4" name="任意多边形 523"/>
            <p:cNvSpPr/>
            <p:nvPr/>
          </p:nvSpPr>
          <p:spPr>
            <a:xfrm>
              <a:off x="1200727" y="4959927"/>
              <a:ext cx="3020291" cy="498764"/>
            </a:xfrm>
            <a:custGeom>
              <a:avLst/>
              <a:gdLst>
                <a:gd name="connsiteX0" fmla="*/ 3020291 w 3020291"/>
                <a:gd name="connsiteY0" fmla="*/ 0 h 498764"/>
                <a:gd name="connsiteX1" fmla="*/ 2530764 w 3020291"/>
                <a:gd name="connsiteY1" fmla="*/ 397164 h 498764"/>
                <a:gd name="connsiteX2" fmla="*/ 1810328 w 3020291"/>
                <a:gd name="connsiteY2" fmla="*/ 498764 h 498764"/>
                <a:gd name="connsiteX3" fmla="*/ 0 w 3020291"/>
                <a:gd name="connsiteY3" fmla="*/ 461818 h 4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291" h="498764">
                  <a:moveTo>
                    <a:pt x="3020291" y="0"/>
                  </a:moveTo>
                  <a:cubicBezTo>
                    <a:pt x="2876357" y="157018"/>
                    <a:pt x="2732424" y="314037"/>
                    <a:pt x="2530764" y="397164"/>
                  </a:cubicBezTo>
                  <a:cubicBezTo>
                    <a:pt x="2329104" y="480291"/>
                    <a:pt x="1810328" y="498764"/>
                    <a:pt x="1810328" y="498764"/>
                  </a:cubicBezTo>
                  <a:lnTo>
                    <a:pt x="0" y="46181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6" name="文本框 525"/>
          <p:cNvSpPr txBox="1"/>
          <p:nvPr/>
        </p:nvSpPr>
        <p:spPr>
          <a:xfrm>
            <a:off x="1185670" y="4350895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527" name="文本框 526"/>
          <p:cNvSpPr txBox="1"/>
          <p:nvPr/>
        </p:nvSpPr>
        <p:spPr>
          <a:xfrm>
            <a:off x="1179082" y="3957255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8" name="组合 527"/>
          <p:cNvGrpSpPr/>
          <p:nvPr/>
        </p:nvGrpSpPr>
        <p:grpSpPr>
          <a:xfrm rot="20910962" flipH="1">
            <a:off x="6922309" y="3669157"/>
            <a:ext cx="4089315" cy="1553036"/>
            <a:chOff x="1179914" y="4082473"/>
            <a:chExt cx="4112522" cy="1553036"/>
          </a:xfrm>
        </p:grpSpPr>
        <p:sp>
          <p:nvSpPr>
            <p:cNvPr id="529" name="任意多边形 528"/>
            <p:cNvSpPr/>
            <p:nvPr/>
          </p:nvSpPr>
          <p:spPr>
            <a:xfrm>
              <a:off x="3768436" y="4082473"/>
              <a:ext cx="1524000" cy="968792"/>
            </a:xfrm>
            <a:custGeom>
              <a:avLst/>
              <a:gdLst>
                <a:gd name="connsiteX0" fmla="*/ 0 w 1524000"/>
                <a:gd name="connsiteY0" fmla="*/ 0 h 968792"/>
                <a:gd name="connsiteX1" fmla="*/ 120073 w 1524000"/>
                <a:gd name="connsiteY1" fmla="*/ 517236 h 968792"/>
                <a:gd name="connsiteX2" fmla="*/ 544946 w 1524000"/>
                <a:gd name="connsiteY2" fmla="*/ 905163 h 968792"/>
                <a:gd name="connsiteX3" fmla="*/ 1089891 w 1524000"/>
                <a:gd name="connsiteY3" fmla="*/ 960582 h 968792"/>
                <a:gd name="connsiteX4" fmla="*/ 1524000 w 1524000"/>
                <a:gd name="connsiteY4" fmla="*/ 822036 h 96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968792">
                  <a:moveTo>
                    <a:pt x="0" y="0"/>
                  </a:moveTo>
                  <a:cubicBezTo>
                    <a:pt x="14624" y="183188"/>
                    <a:pt x="29249" y="366376"/>
                    <a:pt x="120073" y="517236"/>
                  </a:cubicBezTo>
                  <a:cubicBezTo>
                    <a:pt x="210897" y="668097"/>
                    <a:pt x="383310" y="831272"/>
                    <a:pt x="544946" y="905163"/>
                  </a:cubicBezTo>
                  <a:cubicBezTo>
                    <a:pt x="706582" y="979054"/>
                    <a:pt x="926715" y="974437"/>
                    <a:pt x="1089891" y="960582"/>
                  </a:cubicBezTo>
                  <a:cubicBezTo>
                    <a:pt x="1253067" y="946728"/>
                    <a:pt x="1388533" y="884382"/>
                    <a:pt x="1524000" y="82203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 529"/>
            <p:cNvSpPr/>
            <p:nvPr/>
          </p:nvSpPr>
          <p:spPr>
            <a:xfrm rot="20910962">
              <a:off x="1179914" y="5136745"/>
              <a:ext cx="3020291" cy="498764"/>
            </a:xfrm>
            <a:custGeom>
              <a:avLst/>
              <a:gdLst>
                <a:gd name="connsiteX0" fmla="*/ 3020291 w 3020291"/>
                <a:gd name="connsiteY0" fmla="*/ 0 h 498764"/>
                <a:gd name="connsiteX1" fmla="*/ 2530764 w 3020291"/>
                <a:gd name="connsiteY1" fmla="*/ 397164 h 498764"/>
                <a:gd name="connsiteX2" fmla="*/ 1810328 w 3020291"/>
                <a:gd name="connsiteY2" fmla="*/ 498764 h 498764"/>
                <a:gd name="connsiteX3" fmla="*/ 0 w 3020291"/>
                <a:gd name="connsiteY3" fmla="*/ 461818 h 4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291" h="498764">
                  <a:moveTo>
                    <a:pt x="3020291" y="0"/>
                  </a:moveTo>
                  <a:cubicBezTo>
                    <a:pt x="2876357" y="157018"/>
                    <a:pt x="2732424" y="314037"/>
                    <a:pt x="2530764" y="397164"/>
                  </a:cubicBezTo>
                  <a:cubicBezTo>
                    <a:pt x="2329104" y="480291"/>
                    <a:pt x="1810328" y="498764"/>
                    <a:pt x="1810328" y="498764"/>
                  </a:cubicBezTo>
                  <a:lnTo>
                    <a:pt x="0" y="46181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1" name="文本框 530"/>
          <p:cNvSpPr txBox="1"/>
          <p:nvPr/>
        </p:nvSpPr>
        <p:spPr>
          <a:xfrm>
            <a:off x="8874074" y="4013779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532" name="文本框 531"/>
          <p:cNvSpPr txBox="1"/>
          <p:nvPr/>
        </p:nvSpPr>
        <p:spPr>
          <a:xfrm>
            <a:off x="8867486" y="3620139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05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470748" y="239341"/>
            <a:ext cx="6165251" cy="759943"/>
            <a:chOff x="1930399" y="45378"/>
            <a:chExt cx="645758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947" y="45378"/>
              <a:ext cx="1021037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3036" y="2601025"/>
            <a:ext cx="2328863" cy="1042988"/>
            <a:chOff x="2986088" y="2900363"/>
            <a:chExt cx="2328863" cy="1042988"/>
          </a:xfrm>
          <a:solidFill>
            <a:schemeClr val="accent1"/>
          </a:solidFill>
        </p:grpSpPr>
        <p:sp>
          <p:nvSpPr>
            <p:cNvPr id="6" name="Freeform 265"/>
            <p:cNvSpPr>
              <a:spLocks noEditPoints="1"/>
            </p:cNvSpPr>
            <p:nvPr/>
          </p:nvSpPr>
          <p:spPr bwMode="auto">
            <a:xfrm>
              <a:off x="4565651" y="3606801"/>
              <a:ext cx="749300" cy="238125"/>
            </a:xfrm>
            <a:custGeom>
              <a:avLst/>
              <a:gdLst>
                <a:gd name="T0" fmla="*/ 155 w 472"/>
                <a:gd name="T1" fmla="*/ 41 h 150"/>
                <a:gd name="T2" fmla="*/ 154 w 472"/>
                <a:gd name="T3" fmla="*/ 35 h 150"/>
                <a:gd name="T4" fmla="*/ 169 w 472"/>
                <a:gd name="T5" fmla="*/ 17 h 150"/>
                <a:gd name="T6" fmla="*/ 166 w 472"/>
                <a:gd name="T7" fmla="*/ 33 h 150"/>
                <a:gd name="T8" fmla="*/ 171 w 472"/>
                <a:gd name="T9" fmla="*/ 41 h 150"/>
                <a:gd name="T10" fmla="*/ 162 w 472"/>
                <a:gd name="T11" fmla="*/ 48 h 150"/>
                <a:gd name="T12" fmla="*/ 154 w 472"/>
                <a:gd name="T13" fmla="*/ 49 h 150"/>
                <a:gd name="T14" fmla="*/ 146 w 472"/>
                <a:gd name="T15" fmla="*/ 48 h 150"/>
                <a:gd name="T16" fmla="*/ 143 w 472"/>
                <a:gd name="T17" fmla="*/ 44 h 150"/>
                <a:gd name="T18" fmla="*/ 128 w 472"/>
                <a:gd name="T19" fmla="*/ 31 h 150"/>
                <a:gd name="T20" fmla="*/ 84 w 472"/>
                <a:gd name="T21" fmla="*/ 56 h 150"/>
                <a:gd name="T22" fmla="*/ 73 w 472"/>
                <a:gd name="T23" fmla="*/ 91 h 150"/>
                <a:gd name="T24" fmla="*/ 67 w 472"/>
                <a:gd name="T25" fmla="*/ 93 h 150"/>
                <a:gd name="T26" fmla="*/ 58 w 472"/>
                <a:gd name="T27" fmla="*/ 92 h 150"/>
                <a:gd name="T28" fmla="*/ 26 w 472"/>
                <a:gd name="T29" fmla="*/ 107 h 150"/>
                <a:gd name="T30" fmla="*/ 26 w 472"/>
                <a:gd name="T31" fmla="*/ 128 h 150"/>
                <a:gd name="T32" fmla="*/ 23 w 472"/>
                <a:gd name="T33" fmla="*/ 132 h 150"/>
                <a:gd name="T34" fmla="*/ 221 w 472"/>
                <a:gd name="T35" fmla="*/ 133 h 150"/>
                <a:gd name="T36" fmla="*/ 344 w 472"/>
                <a:gd name="T37" fmla="*/ 140 h 150"/>
                <a:gd name="T38" fmla="*/ 385 w 472"/>
                <a:gd name="T39" fmla="*/ 140 h 150"/>
                <a:gd name="T40" fmla="*/ 442 w 472"/>
                <a:gd name="T41" fmla="*/ 130 h 150"/>
                <a:gd name="T42" fmla="*/ 461 w 472"/>
                <a:gd name="T43" fmla="*/ 113 h 150"/>
                <a:gd name="T44" fmla="*/ 458 w 472"/>
                <a:gd name="T45" fmla="*/ 88 h 150"/>
                <a:gd name="T46" fmla="*/ 428 w 472"/>
                <a:gd name="T47" fmla="*/ 60 h 150"/>
                <a:gd name="T48" fmla="*/ 373 w 472"/>
                <a:gd name="T49" fmla="*/ 44 h 150"/>
                <a:gd name="T50" fmla="*/ 323 w 472"/>
                <a:gd name="T51" fmla="*/ 49 h 150"/>
                <a:gd name="T52" fmla="*/ 322 w 472"/>
                <a:gd name="T53" fmla="*/ 62 h 150"/>
                <a:gd name="T54" fmla="*/ 315 w 472"/>
                <a:gd name="T55" fmla="*/ 68 h 150"/>
                <a:gd name="T56" fmla="*/ 310 w 472"/>
                <a:gd name="T57" fmla="*/ 60 h 150"/>
                <a:gd name="T58" fmla="*/ 312 w 472"/>
                <a:gd name="T59" fmla="*/ 48 h 150"/>
                <a:gd name="T60" fmla="*/ 281 w 472"/>
                <a:gd name="T61" fmla="*/ 24 h 150"/>
                <a:gd name="T62" fmla="*/ 208 w 472"/>
                <a:gd name="T63" fmla="*/ 8 h 150"/>
                <a:gd name="T64" fmla="*/ 261 w 472"/>
                <a:gd name="T65" fmla="*/ 8 h 150"/>
                <a:gd name="T66" fmla="*/ 319 w 472"/>
                <a:gd name="T67" fmla="*/ 41 h 150"/>
                <a:gd name="T68" fmla="*/ 347 w 472"/>
                <a:gd name="T69" fmla="*/ 33 h 150"/>
                <a:gd name="T70" fmla="*/ 403 w 472"/>
                <a:gd name="T71" fmla="*/ 40 h 150"/>
                <a:gd name="T72" fmla="*/ 458 w 472"/>
                <a:gd name="T73" fmla="*/ 70 h 150"/>
                <a:gd name="T74" fmla="*/ 469 w 472"/>
                <a:gd name="T75" fmla="*/ 117 h 150"/>
                <a:gd name="T76" fmla="*/ 428 w 472"/>
                <a:gd name="T77" fmla="*/ 144 h 150"/>
                <a:gd name="T78" fmla="*/ 368 w 472"/>
                <a:gd name="T79" fmla="*/ 150 h 150"/>
                <a:gd name="T80" fmla="*/ 340 w 472"/>
                <a:gd name="T81" fmla="*/ 148 h 150"/>
                <a:gd name="T82" fmla="*/ 168 w 472"/>
                <a:gd name="T83" fmla="*/ 139 h 150"/>
                <a:gd name="T84" fmla="*/ 5 w 472"/>
                <a:gd name="T85" fmla="*/ 143 h 150"/>
                <a:gd name="T86" fmla="*/ 1 w 472"/>
                <a:gd name="T87" fmla="*/ 141 h 150"/>
                <a:gd name="T88" fmla="*/ 2 w 472"/>
                <a:gd name="T89" fmla="*/ 135 h 150"/>
                <a:gd name="T90" fmla="*/ 19 w 472"/>
                <a:gd name="T91" fmla="*/ 130 h 150"/>
                <a:gd name="T92" fmla="*/ 16 w 472"/>
                <a:gd name="T93" fmla="*/ 106 h 150"/>
                <a:gd name="T94" fmla="*/ 49 w 472"/>
                <a:gd name="T95" fmla="*/ 84 h 150"/>
                <a:gd name="T96" fmla="*/ 67 w 472"/>
                <a:gd name="T97" fmla="*/ 71 h 150"/>
                <a:gd name="T98" fmla="*/ 91 w 472"/>
                <a:gd name="T99" fmla="*/ 37 h 150"/>
                <a:gd name="T100" fmla="*/ 133 w 472"/>
                <a:gd name="T101" fmla="*/ 22 h 150"/>
                <a:gd name="T102" fmla="*/ 157 w 472"/>
                <a:gd name="T103" fmla="*/ 15 h 150"/>
                <a:gd name="T104" fmla="*/ 208 w 472"/>
                <a:gd name="T10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150">
                  <a:moveTo>
                    <a:pt x="154" y="35"/>
                  </a:moveTo>
                  <a:lnTo>
                    <a:pt x="153" y="40"/>
                  </a:lnTo>
                  <a:lnTo>
                    <a:pt x="155" y="41"/>
                  </a:lnTo>
                  <a:lnTo>
                    <a:pt x="157" y="40"/>
                  </a:lnTo>
                  <a:lnTo>
                    <a:pt x="159" y="38"/>
                  </a:lnTo>
                  <a:lnTo>
                    <a:pt x="154" y="35"/>
                  </a:lnTo>
                  <a:close/>
                  <a:moveTo>
                    <a:pt x="208" y="8"/>
                  </a:moveTo>
                  <a:lnTo>
                    <a:pt x="184" y="11"/>
                  </a:lnTo>
                  <a:lnTo>
                    <a:pt x="169" y="17"/>
                  </a:lnTo>
                  <a:lnTo>
                    <a:pt x="158" y="27"/>
                  </a:lnTo>
                  <a:lnTo>
                    <a:pt x="162" y="30"/>
                  </a:lnTo>
                  <a:lnTo>
                    <a:pt x="166" y="33"/>
                  </a:lnTo>
                  <a:lnTo>
                    <a:pt x="169" y="37"/>
                  </a:lnTo>
                  <a:lnTo>
                    <a:pt x="171" y="40"/>
                  </a:lnTo>
                  <a:lnTo>
                    <a:pt x="171" y="41"/>
                  </a:lnTo>
                  <a:lnTo>
                    <a:pt x="169" y="44"/>
                  </a:lnTo>
                  <a:lnTo>
                    <a:pt x="165" y="46"/>
                  </a:lnTo>
                  <a:lnTo>
                    <a:pt x="162" y="48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47" y="49"/>
                  </a:lnTo>
                  <a:lnTo>
                    <a:pt x="146" y="48"/>
                  </a:lnTo>
                  <a:lnTo>
                    <a:pt x="144" y="48"/>
                  </a:lnTo>
                  <a:lnTo>
                    <a:pt x="143" y="46"/>
                  </a:lnTo>
                  <a:lnTo>
                    <a:pt x="143" y="44"/>
                  </a:lnTo>
                  <a:lnTo>
                    <a:pt x="144" y="38"/>
                  </a:lnTo>
                  <a:lnTo>
                    <a:pt x="146" y="31"/>
                  </a:lnTo>
                  <a:lnTo>
                    <a:pt x="128" y="31"/>
                  </a:lnTo>
                  <a:lnTo>
                    <a:pt x="111" y="37"/>
                  </a:lnTo>
                  <a:lnTo>
                    <a:pt x="96" y="44"/>
                  </a:lnTo>
                  <a:lnTo>
                    <a:pt x="84" y="56"/>
                  </a:lnTo>
                  <a:lnTo>
                    <a:pt x="77" y="70"/>
                  </a:lnTo>
                  <a:lnTo>
                    <a:pt x="74" y="85"/>
                  </a:lnTo>
                  <a:lnTo>
                    <a:pt x="73" y="91"/>
                  </a:lnTo>
                  <a:lnTo>
                    <a:pt x="71" y="92"/>
                  </a:lnTo>
                  <a:lnTo>
                    <a:pt x="70" y="93"/>
                  </a:lnTo>
                  <a:lnTo>
                    <a:pt x="67" y="93"/>
                  </a:lnTo>
                  <a:lnTo>
                    <a:pt x="66" y="93"/>
                  </a:lnTo>
                  <a:lnTo>
                    <a:pt x="62" y="92"/>
                  </a:lnTo>
                  <a:lnTo>
                    <a:pt x="58" y="92"/>
                  </a:lnTo>
                  <a:lnTo>
                    <a:pt x="42" y="95"/>
                  </a:lnTo>
                  <a:lnTo>
                    <a:pt x="30" y="103"/>
                  </a:lnTo>
                  <a:lnTo>
                    <a:pt x="26" y="107"/>
                  </a:lnTo>
                  <a:lnTo>
                    <a:pt x="23" y="115"/>
                  </a:lnTo>
                  <a:lnTo>
                    <a:pt x="26" y="125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91" y="128"/>
                  </a:lnTo>
                  <a:lnTo>
                    <a:pt x="157" y="129"/>
                  </a:lnTo>
                  <a:lnTo>
                    <a:pt x="221" y="133"/>
                  </a:lnTo>
                  <a:lnTo>
                    <a:pt x="281" y="137"/>
                  </a:lnTo>
                  <a:lnTo>
                    <a:pt x="340" y="140"/>
                  </a:lnTo>
                  <a:lnTo>
                    <a:pt x="344" y="140"/>
                  </a:lnTo>
                  <a:lnTo>
                    <a:pt x="350" y="140"/>
                  </a:lnTo>
                  <a:lnTo>
                    <a:pt x="366" y="140"/>
                  </a:lnTo>
                  <a:lnTo>
                    <a:pt x="385" y="140"/>
                  </a:lnTo>
                  <a:lnTo>
                    <a:pt x="405" y="139"/>
                  </a:lnTo>
                  <a:lnTo>
                    <a:pt x="424" y="136"/>
                  </a:lnTo>
                  <a:lnTo>
                    <a:pt x="442" y="130"/>
                  </a:lnTo>
                  <a:lnTo>
                    <a:pt x="454" y="122"/>
                  </a:lnTo>
                  <a:lnTo>
                    <a:pt x="458" y="118"/>
                  </a:lnTo>
                  <a:lnTo>
                    <a:pt x="461" y="113"/>
                  </a:lnTo>
                  <a:lnTo>
                    <a:pt x="463" y="107"/>
                  </a:lnTo>
                  <a:lnTo>
                    <a:pt x="463" y="102"/>
                  </a:lnTo>
                  <a:lnTo>
                    <a:pt x="458" y="88"/>
                  </a:lnTo>
                  <a:lnTo>
                    <a:pt x="452" y="77"/>
                  </a:lnTo>
                  <a:lnTo>
                    <a:pt x="441" y="67"/>
                  </a:lnTo>
                  <a:lnTo>
                    <a:pt x="428" y="60"/>
                  </a:lnTo>
                  <a:lnTo>
                    <a:pt x="417" y="55"/>
                  </a:lnTo>
                  <a:lnTo>
                    <a:pt x="395" y="48"/>
                  </a:lnTo>
                  <a:lnTo>
                    <a:pt x="373" y="44"/>
                  </a:lnTo>
                  <a:lnTo>
                    <a:pt x="352" y="42"/>
                  </a:lnTo>
                  <a:lnTo>
                    <a:pt x="336" y="44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3" y="56"/>
                  </a:lnTo>
                  <a:lnTo>
                    <a:pt x="322" y="62"/>
                  </a:lnTo>
                  <a:lnTo>
                    <a:pt x="319" y="67"/>
                  </a:lnTo>
                  <a:lnTo>
                    <a:pt x="317" y="68"/>
                  </a:lnTo>
                  <a:lnTo>
                    <a:pt x="315" y="68"/>
                  </a:lnTo>
                  <a:lnTo>
                    <a:pt x="312" y="67"/>
                  </a:lnTo>
                  <a:lnTo>
                    <a:pt x="311" y="66"/>
                  </a:lnTo>
                  <a:lnTo>
                    <a:pt x="310" y="60"/>
                  </a:lnTo>
                  <a:lnTo>
                    <a:pt x="310" y="55"/>
                  </a:lnTo>
                  <a:lnTo>
                    <a:pt x="311" y="52"/>
                  </a:lnTo>
                  <a:lnTo>
                    <a:pt x="312" y="48"/>
                  </a:lnTo>
                  <a:lnTo>
                    <a:pt x="311" y="46"/>
                  </a:lnTo>
                  <a:lnTo>
                    <a:pt x="299" y="34"/>
                  </a:lnTo>
                  <a:lnTo>
                    <a:pt x="281" y="24"/>
                  </a:lnTo>
                  <a:lnTo>
                    <a:pt x="257" y="16"/>
                  </a:lnTo>
                  <a:lnTo>
                    <a:pt x="233" y="11"/>
                  </a:lnTo>
                  <a:lnTo>
                    <a:pt x="208" y="8"/>
                  </a:lnTo>
                  <a:close/>
                  <a:moveTo>
                    <a:pt x="208" y="0"/>
                  </a:moveTo>
                  <a:lnTo>
                    <a:pt x="234" y="1"/>
                  </a:lnTo>
                  <a:lnTo>
                    <a:pt x="261" y="8"/>
                  </a:lnTo>
                  <a:lnTo>
                    <a:pt x="286" y="16"/>
                  </a:lnTo>
                  <a:lnTo>
                    <a:pt x="306" y="29"/>
                  </a:lnTo>
                  <a:lnTo>
                    <a:pt x="319" y="41"/>
                  </a:lnTo>
                  <a:lnTo>
                    <a:pt x="319" y="41"/>
                  </a:lnTo>
                  <a:lnTo>
                    <a:pt x="332" y="35"/>
                  </a:lnTo>
                  <a:lnTo>
                    <a:pt x="347" y="33"/>
                  </a:lnTo>
                  <a:lnTo>
                    <a:pt x="365" y="33"/>
                  </a:lnTo>
                  <a:lnTo>
                    <a:pt x="384" y="35"/>
                  </a:lnTo>
                  <a:lnTo>
                    <a:pt x="403" y="40"/>
                  </a:lnTo>
                  <a:lnTo>
                    <a:pt x="421" y="46"/>
                  </a:lnTo>
                  <a:lnTo>
                    <a:pt x="442" y="57"/>
                  </a:lnTo>
                  <a:lnTo>
                    <a:pt x="458" y="70"/>
                  </a:lnTo>
                  <a:lnTo>
                    <a:pt x="468" y="85"/>
                  </a:lnTo>
                  <a:lnTo>
                    <a:pt x="472" y="102"/>
                  </a:lnTo>
                  <a:lnTo>
                    <a:pt x="469" y="117"/>
                  </a:lnTo>
                  <a:lnTo>
                    <a:pt x="461" y="128"/>
                  </a:lnTo>
                  <a:lnTo>
                    <a:pt x="447" y="137"/>
                  </a:lnTo>
                  <a:lnTo>
                    <a:pt x="428" y="144"/>
                  </a:lnTo>
                  <a:lnTo>
                    <a:pt x="407" y="147"/>
                  </a:lnTo>
                  <a:lnTo>
                    <a:pt x="387" y="148"/>
                  </a:lnTo>
                  <a:lnTo>
                    <a:pt x="368" y="150"/>
                  </a:lnTo>
                  <a:lnTo>
                    <a:pt x="350" y="148"/>
                  </a:lnTo>
                  <a:lnTo>
                    <a:pt x="344" y="148"/>
                  </a:lnTo>
                  <a:lnTo>
                    <a:pt x="340" y="148"/>
                  </a:lnTo>
                  <a:lnTo>
                    <a:pt x="281" y="147"/>
                  </a:lnTo>
                  <a:lnTo>
                    <a:pt x="221" y="143"/>
                  </a:lnTo>
                  <a:lnTo>
                    <a:pt x="168" y="139"/>
                  </a:lnTo>
                  <a:lnTo>
                    <a:pt x="114" y="136"/>
                  </a:lnTo>
                  <a:lnTo>
                    <a:pt x="60" y="137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2" y="143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1" y="137"/>
                  </a:lnTo>
                  <a:lnTo>
                    <a:pt x="2" y="135"/>
                  </a:lnTo>
                  <a:lnTo>
                    <a:pt x="4" y="135"/>
                  </a:lnTo>
                  <a:lnTo>
                    <a:pt x="20" y="132"/>
                  </a:lnTo>
                  <a:lnTo>
                    <a:pt x="19" y="130"/>
                  </a:lnTo>
                  <a:lnTo>
                    <a:pt x="18" y="129"/>
                  </a:lnTo>
                  <a:lnTo>
                    <a:pt x="15" y="118"/>
                  </a:lnTo>
                  <a:lnTo>
                    <a:pt x="16" y="106"/>
                  </a:lnTo>
                  <a:lnTo>
                    <a:pt x="23" y="96"/>
                  </a:lnTo>
                  <a:lnTo>
                    <a:pt x="36" y="88"/>
                  </a:lnTo>
                  <a:lnTo>
                    <a:pt x="49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7" y="71"/>
                  </a:lnTo>
                  <a:lnTo>
                    <a:pt x="71" y="59"/>
                  </a:lnTo>
                  <a:lnTo>
                    <a:pt x="78" y="46"/>
                  </a:lnTo>
                  <a:lnTo>
                    <a:pt x="91" y="37"/>
                  </a:lnTo>
                  <a:lnTo>
                    <a:pt x="103" y="30"/>
                  </a:lnTo>
                  <a:lnTo>
                    <a:pt x="117" y="24"/>
                  </a:lnTo>
                  <a:lnTo>
                    <a:pt x="133" y="22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7" y="15"/>
                  </a:lnTo>
                  <a:lnTo>
                    <a:pt x="168" y="6"/>
                  </a:lnTo>
                  <a:lnTo>
                    <a:pt x="183" y="2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66"/>
            <p:cNvSpPr>
              <a:spLocks/>
            </p:cNvSpPr>
            <p:nvPr/>
          </p:nvSpPr>
          <p:spPr bwMode="auto">
            <a:xfrm>
              <a:off x="2986088" y="3695701"/>
              <a:ext cx="554038" cy="184150"/>
            </a:xfrm>
            <a:custGeom>
              <a:avLst/>
              <a:gdLst>
                <a:gd name="T0" fmla="*/ 97 w 349"/>
                <a:gd name="T1" fmla="*/ 1 h 116"/>
                <a:gd name="T2" fmla="*/ 112 w 349"/>
                <a:gd name="T3" fmla="*/ 17 h 116"/>
                <a:gd name="T4" fmla="*/ 125 w 349"/>
                <a:gd name="T5" fmla="*/ 25 h 116"/>
                <a:gd name="T6" fmla="*/ 165 w 349"/>
                <a:gd name="T7" fmla="*/ 11 h 116"/>
                <a:gd name="T8" fmla="*/ 207 w 349"/>
                <a:gd name="T9" fmla="*/ 7 h 116"/>
                <a:gd name="T10" fmla="*/ 232 w 349"/>
                <a:gd name="T11" fmla="*/ 15 h 116"/>
                <a:gd name="T12" fmla="*/ 243 w 349"/>
                <a:gd name="T13" fmla="*/ 26 h 116"/>
                <a:gd name="T14" fmla="*/ 249 w 349"/>
                <a:gd name="T15" fmla="*/ 19 h 116"/>
                <a:gd name="T16" fmla="*/ 271 w 349"/>
                <a:gd name="T17" fmla="*/ 17 h 116"/>
                <a:gd name="T18" fmla="*/ 309 w 349"/>
                <a:gd name="T19" fmla="*/ 29 h 116"/>
                <a:gd name="T20" fmla="*/ 340 w 349"/>
                <a:gd name="T21" fmla="*/ 51 h 116"/>
                <a:gd name="T22" fmla="*/ 349 w 349"/>
                <a:gd name="T23" fmla="*/ 72 h 116"/>
                <a:gd name="T24" fmla="*/ 342 w 349"/>
                <a:gd name="T25" fmla="*/ 90 h 116"/>
                <a:gd name="T26" fmla="*/ 310 w 349"/>
                <a:gd name="T27" fmla="*/ 106 h 116"/>
                <a:gd name="T28" fmla="*/ 259 w 349"/>
                <a:gd name="T29" fmla="*/ 113 h 116"/>
                <a:gd name="T30" fmla="*/ 203 w 349"/>
                <a:gd name="T31" fmla="*/ 113 h 116"/>
                <a:gd name="T32" fmla="*/ 108 w 349"/>
                <a:gd name="T33" fmla="*/ 114 h 116"/>
                <a:gd name="T34" fmla="*/ 43 w 349"/>
                <a:gd name="T35" fmla="*/ 116 h 116"/>
                <a:gd name="T36" fmla="*/ 39 w 349"/>
                <a:gd name="T37" fmla="*/ 113 h 116"/>
                <a:gd name="T38" fmla="*/ 39 w 349"/>
                <a:gd name="T39" fmla="*/ 109 h 116"/>
                <a:gd name="T40" fmla="*/ 43 w 349"/>
                <a:gd name="T41" fmla="*/ 106 h 116"/>
                <a:gd name="T42" fmla="*/ 181 w 349"/>
                <a:gd name="T43" fmla="*/ 103 h 116"/>
                <a:gd name="T44" fmla="*/ 230 w 349"/>
                <a:gd name="T45" fmla="*/ 105 h 116"/>
                <a:gd name="T46" fmla="*/ 284 w 349"/>
                <a:gd name="T47" fmla="*/ 102 h 116"/>
                <a:gd name="T48" fmla="*/ 320 w 349"/>
                <a:gd name="T49" fmla="*/ 92 h 116"/>
                <a:gd name="T50" fmla="*/ 338 w 349"/>
                <a:gd name="T51" fmla="*/ 79 h 116"/>
                <a:gd name="T52" fmla="*/ 332 w 349"/>
                <a:gd name="T53" fmla="*/ 57 h 116"/>
                <a:gd name="T54" fmla="*/ 303 w 349"/>
                <a:gd name="T55" fmla="*/ 36 h 116"/>
                <a:gd name="T56" fmla="*/ 270 w 349"/>
                <a:gd name="T57" fmla="*/ 26 h 116"/>
                <a:gd name="T58" fmla="*/ 255 w 349"/>
                <a:gd name="T59" fmla="*/ 28 h 116"/>
                <a:gd name="T60" fmla="*/ 251 w 349"/>
                <a:gd name="T61" fmla="*/ 29 h 116"/>
                <a:gd name="T62" fmla="*/ 249 w 349"/>
                <a:gd name="T63" fmla="*/ 35 h 116"/>
                <a:gd name="T64" fmla="*/ 249 w 349"/>
                <a:gd name="T65" fmla="*/ 43 h 116"/>
                <a:gd name="T66" fmla="*/ 248 w 349"/>
                <a:gd name="T67" fmla="*/ 47 h 116"/>
                <a:gd name="T68" fmla="*/ 244 w 349"/>
                <a:gd name="T69" fmla="*/ 48 h 116"/>
                <a:gd name="T70" fmla="*/ 241 w 349"/>
                <a:gd name="T71" fmla="*/ 44 h 116"/>
                <a:gd name="T72" fmla="*/ 219 w 349"/>
                <a:gd name="T73" fmla="*/ 19 h 116"/>
                <a:gd name="T74" fmla="*/ 186 w 349"/>
                <a:gd name="T75" fmla="*/ 17 h 116"/>
                <a:gd name="T76" fmla="*/ 147 w 349"/>
                <a:gd name="T77" fmla="*/ 26 h 116"/>
                <a:gd name="T78" fmla="*/ 121 w 349"/>
                <a:gd name="T79" fmla="*/ 36 h 116"/>
                <a:gd name="T80" fmla="*/ 112 w 349"/>
                <a:gd name="T81" fmla="*/ 40 h 116"/>
                <a:gd name="T82" fmla="*/ 108 w 349"/>
                <a:gd name="T83" fmla="*/ 37 h 116"/>
                <a:gd name="T84" fmla="*/ 105 w 349"/>
                <a:gd name="T85" fmla="*/ 23 h 116"/>
                <a:gd name="T86" fmla="*/ 94 w 349"/>
                <a:gd name="T87" fmla="*/ 10 h 116"/>
                <a:gd name="T88" fmla="*/ 73 w 349"/>
                <a:gd name="T89" fmla="*/ 14 h 116"/>
                <a:gd name="T90" fmla="*/ 52 w 349"/>
                <a:gd name="T91" fmla="*/ 32 h 116"/>
                <a:gd name="T92" fmla="*/ 35 w 349"/>
                <a:gd name="T93" fmla="*/ 58 h 116"/>
                <a:gd name="T94" fmla="*/ 17 w 349"/>
                <a:gd name="T95" fmla="*/ 84 h 116"/>
                <a:gd name="T96" fmla="*/ 10 w 349"/>
                <a:gd name="T97" fmla="*/ 102 h 116"/>
                <a:gd name="T98" fmla="*/ 8 w 349"/>
                <a:gd name="T99" fmla="*/ 106 h 116"/>
                <a:gd name="T100" fmla="*/ 4 w 349"/>
                <a:gd name="T101" fmla="*/ 108 h 116"/>
                <a:gd name="T102" fmla="*/ 0 w 349"/>
                <a:gd name="T103" fmla="*/ 103 h 116"/>
                <a:gd name="T104" fmla="*/ 6 w 349"/>
                <a:gd name="T105" fmla="*/ 84 h 116"/>
                <a:gd name="T106" fmla="*/ 22 w 349"/>
                <a:gd name="T107" fmla="*/ 58 h 116"/>
                <a:gd name="T108" fmla="*/ 40 w 349"/>
                <a:gd name="T109" fmla="*/ 33 h 116"/>
                <a:gd name="T110" fmla="*/ 54 w 349"/>
                <a:gd name="T111" fmla="*/ 17 h 116"/>
                <a:gd name="T112" fmla="*/ 84 w 349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9" h="116">
                  <a:moveTo>
                    <a:pt x="84" y="0"/>
                  </a:moveTo>
                  <a:lnTo>
                    <a:pt x="97" y="1"/>
                  </a:lnTo>
                  <a:lnTo>
                    <a:pt x="106" y="7"/>
                  </a:lnTo>
                  <a:lnTo>
                    <a:pt x="112" y="17"/>
                  </a:lnTo>
                  <a:lnTo>
                    <a:pt x="116" y="29"/>
                  </a:lnTo>
                  <a:lnTo>
                    <a:pt x="125" y="25"/>
                  </a:lnTo>
                  <a:lnTo>
                    <a:pt x="145" y="18"/>
                  </a:lnTo>
                  <a:lnTo>
                    <a:pt x="165" y="11"/>
                  </a:lnTo>
                  <a:lnTo>
                    <a:pt x="186" y="7"/>
                  </a:lnTo>
                  <a:lnTo>
                    <a:pt x="207" y="7"/>
                  </a:lnTo>
                  <a:lnTo>
                    <a:pt x="225" y="11"/>
                  </a:lnTo>
                  <a:lnTo>
                    <a:pt x="232" y="15"/>
                  </a:lnTo>
                  <a:lnTo>
                    <a:pt x="237" y="19"/>
                  </a:lnTo>
                  <a:lnTo>
                    <a:pt x="243" y="26"/>
                  </a:lnTo>
                  <a:lnTo>
                    <a:pt x="245" y="22"/>
                  </a:lnTo>
                  <a:lnTo>
                    <a:pt x="249" y="19"/>
                  </a:lnTo>
                  <a:lnTo>
                    <a:pt x="255" y="18"/>
                  </a:lnTo>
                  <a:lnTo>
                    <a:pt x="271" y="17"/>
                  </a:lnTo>
                  <a:lnTo>
                    <a:pt x="289" y="21"/>
                  </a:lnTo>
                  <a:lnTo>
                    <a:pt x="309" y="29"/>
                  </a:lnTo>
                  <a:lnTo>
                    <a:pt x="327" y="39"/>
                  </a:lnTo>
                  <a:lnTo>
                    <a:pt x="340" y="51"/>
                  </a:lnTo>
                  <a:lnTo>
                    <a:pt x="349" y="65"/>
                  </a:lnTo>
                  <a:lnTo>
                    <a:pt x="349" y="72"/>
                  </a:lnTo>
                  <a:lnTo>
                    <a:pt x="347" y="80"/>
                  </a:lnTo>
                  <a:lnTo>
                    <a:pt x="342" y="90"/>
                  </a:lnTo>
                  <a:lnTo>
                    <a:pt x="329" y="98"/>
                  </a:lnTo>
                  <a:lnTo>
                    <a:pt x="310" y="106"/>
                  </a:lnTo>
                  <a:lnTo>
                    <a:pt x="285" y="110"/>
                  </a:lnTo>
                  <a:lnTo>
                    <a:pt x="259" y="113"/>
                  </a:lnTo>
                  <a:lnTo>
                    <a:pt x="230" y="113"/>
                  </a:lnTo>
                  <a:lnTo>
                    <a:pt x="203" y="113"/>
                  </a:lnTo>
                  <a:lnTo>
                    <a:pt x="181" y="113"/>
                  </a:lnTo>
                  <a:lnTo>
                    <a:pt x="108" y="114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1" y="114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09"/>
                  </a:lnTo>
                  <a:lnTo>
                    <a:pt x="41" y="108"/>
                  </a:lnTo>
                  <a:lnTo>
                    <a:pt x="43" y="106"/>
                  </a:lnTo>
                  <a:lnTo>
                    <a:pt x="108" y="105"/>
                  </a:lnTo>
                  <a:lnTo>
                    <a:pt x="181" y="103"/>
                  </a:lnTo>
                  <a:lnTo>
                    <a:pt x="204" y="105"/>
                  </a:lnTo>
                  <a:lnTo>
                    <a:pt x="230" y="105"/>
                  </a:lnTo>
                  <a:lnTo>
                    <a:pt x="258" y="103"/>
                  </a:lnTo>
                  <a:lnTo>
                    <a:pt x="284" y="102"/>
                  </a:lnTo>
                  <a:lnTo>
                    <a:pt x="307" y="96"/>
                  </a:lnTo>
                  <a:lnTo>
                    <a:pt x="320" y="92"/>
                  </a:lnTo>
                  <a:lnTo>
                    <a:pt x="331" y="85"/>
                  </a:lnTo>
                  <a:lnTo>
                    <a:pt x="338" y="79"/>
                  </a:lnTo>
                  <a:lnTo>
                    <a:pt x="339" y="68"/>
                  </a:lnTo>
                  <a:lnTo>
                    <a:pt x="332" y="57"/>
                  </a:lnTo>
                  <a:lnTo>
                    <a:pt x="320" y="46"/>
                  </a:lnTo>
                  <a:lnTo>
                    <a:pt x="303" y="36"/>
                  </a:lnTo>
                  <a:lnTo>
                    <a:pt x="287" y="29"/>
                  </a:lnTo>
                  <a:lnTo>
                    <a:pt x="270" y="26"/>
                  </a:lnTo>
                  <a:lnTo>
                    <a:pt x="258" y="26"/>
                  </a:lnTo>
                  <a:lnTo>
                    <a:pt x="255" y="28"/>
                  </a:lnTo>
                  <a:lnTo>
                    <a:pt x="254" y="28"/>
                  </a:lnTo>
                  <a:lnTo>
                    <a:pt x="251" y="29"/>
                  </a:lnTo>
                  <a:lnTo>
                    <a:pt x="249" y="32"/>
                  </a:lnTo>
                  <a:lnTo>
                    <a:pt x="249" y="35"/>
                  </a:lnTo>
                  <a:lnTo>
                    <a:pt x="249" y="37"/>
                  </a:lnTo>
                  <a:lnTo>
                    <a:pt x="249" y="43"/>
                  </a:lnTo>
                  <a:lnTo>
                    <a:pt x="249" y="44"/>
                  </a:lnTo>
                  <a:lnTo>
                    <a:pt x="248" y="47"/>
                  </a:lnTo>
                  <a:lnTo>
                    <a:pt x="247" y="48"/>
                  </a:lnTo>
                  <a:lnTo>
                    <a:pt x="244" y="48"/>
                  </a:lnTo>
                  <a:lnTo>
                    <a:pt x="241" y="47"/>
                  </a:lnTo>
                  <a:lnTo>
                    <a:pt x="241" y="44"/>
                  </a:lnTo>
                  <a:lnTo>
                    <a:pt x="233" y="29"/>
                  </a:lnTo>
                  <a:lnTo>
                    <a:pt x="219" y="19"/>
                  </a:lnTo>
                  <a:lnTo>
                    <a:pt x="204" y="15"/>
                  </a:lnTo>
                  <a:lnTo>
                    <a:pt x="186" y="17"/>
                  </a:lnTo>
                  <a:lnTo>
                    <a:pt x="167" y="21"/>
                  </a:lnTo>
                  <a:lnTo>
                    <a:pt x="147" y="26"/>
                  </a:lnTo>
                  <a:lnTo>
                    <a:pt x="128" y="33"/>
                  </a:lnTo>
                  <a:lnTo>
                    <a:pt x="121" y="36"/>
                  </a:lnTo>
                  <a:lnTo>
                    <a:pt x="113" y="39"/>
                  </a:lnTo>
                  <a:lnTo>
                    <a:pt x="112" y="40"/>
                  </a:lnTo>
                  <a:lnTo>
                    <a:pt x="109" y="39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5" y="23"/>
                  </a:lnTo>
                  <a:lnTo>
                    <a:pt x="101" y="15"/>
                  </a:lnTo>
                  <a:lnTo>
                    <a:pt x="94" y="10"/>
                  </a:lnTo>
                  <a:lnTo>
                    <a:pt x="84" y="10"/>
                  </a:lnTo>
                  <a:lnTo>
                    <a:pt x="73" y="14"/>
                  </a:lnTo>
                  <a:lnTo>
                    <a:pt x="61" y="23"/>
                  </a:lnTo>
                  <a:lnTo>
                    <a:pt x="52" y="32"/>
                  </a:lnTo>
                  <a:lnTo>
                    <a:pt x="44" y="44"/>
                  </a:lnTo>
                  <a:lnTo>
                    <a:pt x="35" y="58"/>
                  </a:lnTo>
                  <a:lnTo>
                    <a:pt x="25" y="72"/>
                  </a:lnTo>
                  <a:lnTo>
                    <a:pt x="17" y="84"/>
                  </a:lnTo>
                  <a:lnTo>
                    <a:pt x="11" y="95"/>
                  </a:lnTo>
                  <a:lnTo>
                    <a:pt x="10" y="102"/>
                  </a:lnTo>
                  <a:lnTo>
                    <a:pt x="10" y="105"/>
                  </a:lnTo>
                  <a:lnTo>
                    <a:pt x="8" y="106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1" y="95"/>
                  </a:lnTo>
                  <a:lnTo>
                    <a:pt x="6" y="84"/>
                  </a:lnTo>
                  <a:lnTo>
                    <a:pt x="14" y="72"/>
                  </a:lnTo>
                  <a:lnTo>
                    <a:pt x="22" y="58"/>
                  </a:lnTo>
                  <a:lnTo>
                    <a:pt x="32" y="44"/>
                  </a:lnTo>
                  <a:lnTo>
                    <a:pt x="40" y="33"/>
                  </a:lnTo>
                  <a:lnTo>
                    <a:pt x="48" y="23"/>
                  </a:lnTo>
                  <a:lnTo>
                    <a:pt x="54" y="17"/>
                  </a:lnTo>
                  <a:lnTo>
                    <a:pt x="69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67"/>
            <p:cNvSpPr>
              <a:spLocks noEditPoints="1"/>
            </p:cNvSpPr>
            <p:nvPr/>
          </p:nvSpPr>
          <p:spPr bwMode="auto">
            <a:xfrm>
              <a:off x="3275013" y="2900363"/>
              <a:ext cx="1681163" cy="758825"/>
            </a:xfrm>
            <a:custGeom>
              <a:avLst/>
              <a:gdLst>
                <a:gd name="T0" fmla="*/ 48 w 1059"/>
                <a:gd name="T1" fmla="*/ 369 h 478"/>
                <a:gd name="T2" fmla="*/ 10 w 1059"/>
                <a:gd name="T3" fmla="*/ 439 h 478"/>
                <a:gd name="T4" fmla="*/ 66 w 1059"/>
                <a:gd name="T5" fmla="*/ 443 h 478"/>
                <a:gd name="T6" fmla="*/ 138 w 1059"/>
                <a:gd name="T7" fmla="*/ 421 h 478"/>
                <a:gd name="T8" fmla="*/ 179 w 1059"/>
                <a:gd name="T9" fmla="*/ 350 h 478"/>
                <a:gd name="T10" fmla="*/ 654 w 1059"/>
                <a:gd name="T11" fmla="*/ 0 h 478"/>
                <a:gd name="T12" fmla="*/ 690 w 1059"/>
                <a:gd name="T13" fmla="*/ 53 h 478"/>
                <a:gd name="T14" fmla="*/ 803 w 1059"/>
                <a:gd name="T15" fmla="*/ 97 h 478"/>
                <a:gd name="T16" fmla="*/ 905 w 1059"/>
                <a:gd name="T17" fmla="*/ 78 h 478"/>
                <a:gd name="T18" fmla="*/ 1057 w 1059"/>
                <a:gd name="T19" fmla="*/ 143 h 478"/>
                <a:gd name="T20" fmla="*/ 999 w 1059"/>
                <a:gd name="T21" fmla="*/ 230 h 478"/>
                <a:gd name="T22" fmla="*/ 898 w 1059"/>
                <a:gd name="T23" fmla="*/ 245 h 478"/>
                <a:gd name="T24" fmla="*/ 800 w 1059"/>
                <a:gd name="T25" fmla="*/ 260 h 478"/>
                <a:gd name="T26" fmla="*/ 760 w 1059"/>
                <a:gd name="T27" fmla="*/ 281 h 478"/>
                <a:gd name="T28" fmla="*/ 821 w 1059"/>
                <a:gd name="T29" fmla="*/ 245 h 478"/>
                <a:gd name="T30" fmla="*/ 871 w 1059"/>
                <a:gd name="T31" fmla="*/ 234 h 478"/>
                <a:gd name="T32" fmla="*/ 1012 w 1059"/>
                <a:gd name="T33" fmla="*/ 215 h 478"/>
                <a:gd name="T34" fmla="*/ 1021 w 1059"/>
                <a:gd name="T35" fmla="*/ 111 h 478"/>
                <a:gd name="T36" fmla="*/ 843 w 1059"/>
                <a:gd name="T37" fmla="*/ 96 h 478"/>
                <a:gd name="T38" fmla="*/ 689 w 1059"/>
                <a:gd name="T39" fmla="*/ 143 h 478"/>
                <a:gd name="T40" fmla="*/ 679 w 1059"/>
                <a:gd name="T41" fmla="*/ 143 h 478"/>
                <a:gd name="T42" fmla="*/ 313 w 1059"/>
                <a:gd name="T43" fmla="*/ 254 h 478"/>
                <a:gd name="T44" fmla="*/ 256 w 1059"/>
                <a:gd name="T45" fmla="*/ 271 h 478"/>
                <a:gd name="T46" fmla="*/ 211 w 1059"/>
                <a:gd name="T47" fmla="*/ 197 h 478"/>
                <a:gd name="T48" fmla="*/ 162 w 1059"/>
                <a:gd name="T49" fmla="*/ 131 h 478"/>
                <a:gd name="T50" fmla="*/ 66 w 1059"/>
                <a:gd name="T51" fmla="*/ 187 h 478"/>
                <a:gd name="T52" fmla="*/ 73 w 1059"/>
                <a:gd name="T53" fmla="*/ 310 h 478"/>
                <a:gd name="T54" fmla="*/ 98 w 1059"/>
                <a:gd name="T55" fmla="*/ 296 h 478"/>
                <a:gd name="T56" fmla="*/ 193 w 1059"/>
                <a:gd name="T57" fmla="*/ 285 h 478"/>
                <a:gd name="T58" fmla="*/ 186 w 1059"/>
                <a:gd name="T59" fmla="*/ 369 h 478"/>
                <a:gd name="T60" fmla="*/ 117 w 1059"/>
                <a:gd name="T61" fmla="*/ 436 h 478"/>
                <a:gd name="T62" fmla="*/ 182 w 1059"/>
                <a:gd name="T63" fmla="*/ 468 h 478"/>
                <a:gd name="T64" fmla="*/ 468 w 1059"/>
                <a:gd name="T65" fmla="*/ 366 h 478"/>
                <a:gd name="T66" fmla="*/ 409 w 1059"/>
                <a:gd name="T67" fmla="*/ 396 h 478"/>
                <a:gd name="T68" fmla="*/ 139 w 1059"/>
                <a:gd name="T69" fmla="*/ 474 h 478"/>
                <a:gd name="T70" fmla="*/ 40 w 1059"/>
                <a:gd name="T71" fmla="*/ 457 h 478"/>
                <a:gd name="T72" fmla="*/ 0 w 1059"/>
                <a:gd name="T73" fmla="*/ 443 h 478"/>
                <a:gd name="T74" fmla="*/ 59 w 1059"/>
                <a:gd name="T75" fmla="*/ 340 h 478"/>
                <a:gd name="T76" fmla="*/ 62 w 1059"/>
                <a:gd name="T77" fmla="*/ 232 h 478"/>
                <a:gd name="T78" fmla="*/ 73 w 1059"/>
                <a:gd name="T79" fmla="*/ 172 h 478"/>
                <a:gd name="T80" fmla="*/ 178 w 1059"/>
                <a:gd name="T81" fmla="*/ 121 h 478"/>
                <a:gd name="T82" fmla="*/ 220 w 1059"/>
                <a:gd name="T83" fmla="*/ 195 h 478"/>
                <a:gd name="T84" fmla="*/ 259 w 1059"/>
                <a:gd name="T85" fmla="*/ 263 h 478"/>
                <a:gd name="T86" fmla="*/ 336 w 1059"/>
                <a:gd name="T87" fmla="*/ 239 h 478"/>
                <a:gd name="T88" fmla="*/ 679 w 1059"/>
                <a:gd name="T89" fmla="*/ 71 h 478"/>
                <a:gd name="T90" fmla="*/ 680 w 1059"/>
                <a:gd name="T91" fmla="*/ 20 h 478"/>
                <a:gd name="T92" fmla="*/ 607 w 1059"/>
                <a:gd name="T93" fmla="*/ 19 h 478"/>
                <a:gd name="T94" fmla="*/ 534 w 1059"/>
                <a:gd name="T95" fmla="*/ 38 h 478"/>
                <a:gd name="T96" fmla="*/ 490 w 1059"/>
                <a:gd name="T97" fmla="*/ 78 h 478"/>
                <a:gd name="T98" fmla="*/ 541 w 1059"/>
                <a:gd name="T99" fmla="*/ 165 h 478"/>
                <a:gd name="T100" fmla="*/ 525 w 1059"/>
                <a:gd name="T101" fmla="*/ 144 h 478"/>
                <a:gd name="T102" fmla="*/ 478 w 1059"/>
                <a:gd name="T103" fmla="*/ 59 h 478"/>
                <a:gd name="T104" fmla="*/ 572 w 1059"/>
                <a:gd name="T105" fmla="*/ 22 h 478"/>
                <a:gd name="T106" fmla="*/ 638 w 1059"/>
                <a:gd name="T107" fmla="*/ 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9" h="478">
                  <a:moveTo>
                    <a:pt x="179" y="281"/>
                  </a:moveTo>
                  <a:lnTo>
                    <a:pt x="125" y="294"/>
                  </a:lnTo>
                  <a:lnTo>
                    <a:pt x="124" y="297"/>
                  </a:lnTo>
                  <a:lnTo>
                    <a:pt x="98" y="316"/>
                  </a:lnTo>
                  <a:lnTo>
                    <a:pt x="72" y="341"/>
                  </a:lnTo>
                  <a:lnTo>
                    <a:pt x="48" y="369"/>
                  </a:lnTo>
                  <a:lnTo>
                    <a:pt x="27" y="396"/>
                  </a:lnTo>
                  <a:lnTo>
                    <a:pt x="14" y="424"/>
                  </a:lnTo>
                  <a:lnTo>
                    <a:pt x="12" y="427"/>
                  </a:lnTo>
                  <a:lnTo>
                    <a:pt x="11" y="431"/>
                  </a:lnTo>
                  <a:lnTo>
                    <a:pt x="10" y="435"/>
                  </a:lnTo>
                  <a:lnTo>
                    <a:pt x="10" y="439"/>
                  </a:lnTo>
                  <a:lnTo>
                    <a:pt x="10" y="442"/>
                  </a:lnTo>
                  <a:lnTo>
                    <a:pt x="12" y="445"/>
                  </a:lnTo>
                  <a:lnTo>
                    <a:pt x="21" y="449"/>
                  </a:lnTo>
                  <a:lnTo>
                    <a:pt x="33" y="449"/>
                  </a:lnTo>
                  <a:lnTo>
                    <a:pt x="48" y="446"/>
                  </a:lnTo>
                  <a:lnTo>
                    <a:pt x="66" y="443"/>
                  </a:lnTo>
                  <a:lnTo>
                    <a:pt x="81" y="438"/>
                  </a:lnTo>
                  <a:lnTo>
                    <a:pt x="96" y="434"/>
                  </a:lnTo>
                  <a:lnTo>
                    <a:pt x="103" y="431"/>
                  </a:lnTo>
                  <a:lnTo>
                    <a:pt x="109" y="429"/>
                  </a:lnTo>
                  <a:lnTo>
                    <a:pt x="114" y="428"/>
                  </a:lnTo>
                  <a:lnTo>
                    <a:pt x="138" y="421"/>
                  </a:lnTo>
                  <a:lnTo>
                    <a:pt x="153" y="414"/>
                  </a:lnTo>
                  <a:lnTo>
                    <a:pt x="164" y="405"/>
                  </a:lnTo>
                  <a:lnTo>
                    <a:pt x="171" y="389"/>
                  </a:lnTo>
                  <a:lnTo>
                    <a:pt x="176" y="367"/>
                  </a:lnTo>
                  <a:lnTo>
                    <a:pt x="178" y="359"/>
                  </a:lnTo>
                  <a:lnTo>
                    <a:pt x="179" y="350"/>
                  </a:lnTo>
                  <a:lnTo>
                    <a:pt x="182" y="334"/>
                  </a:lnTo>
                  <a:lnTo>
                    <a:pt x="185" y="319"/>
                  </a:lnTo>
                  <a:lnTo>
                    <a:pt x="186" y="305"/>
                  </a:lnTo>
                  <a:lnTo>
                    <a:pt x="185" y="292"/>
                  </a:lnTo>
                  <a:lnTo>
                    <a:pt x="179" y="281"/>
                  </a:lnTo>
                  <a:close/>
                  <a:moveTo>
                    <a:pt x="654" y="0"/>
                  </a:moveTo>
                  <a:lnTo>
                    <a:pt x="668" y="1"/>
                  </a:lnTo>
                  <a:lnTo>
                    <a:pt x="679" y="7"/>
                  </a:lnTo>
                  <a:lnTo>
                    <a:pt x="689" y="16"/>
                  </a:lnTo>
                  <a:lnTo>
                    <a:pt x="691" y="27"/>
                  </a:lnTo>
                  <a:lnTo>
                    <a:pt x="691" y="40"/>
                  </a:lnTo>
                  <a:lnTo>
                    <a:pt x="690" y="53"/>
                  </a:lnTo>
                  <a:lnTo>
                    <a:pt x="689" y="60"/>
                  </a:lnTo>
                  <a:lnTo>
                    <a:pt x="689" y="66"/>
                  </a:lnTo>
                  <a:lnTo>
                    <a:pt x="689" y="71"/>
                  </a:lnTo>
                  <a:lnTo>
                    <a:pt x="689" y="71"/>
                  </a:lnTo>
                  <a:lnTo>
                    <a:pt x="689" y="128"/>
                  </a:lnTo>
                  <a:lnTo>
                    <a:pt x="803" y="97"/>
                  </a:lnTo>
                  <a:lnTo>
                    <a:pt x="803" y="96"/>
                  </a:lnTo>
                  <a:lnTo>
                    <a:pt x="804" y="93"/>
                  </a:lnTo>
                  <a:lnTo>
                    <a:pt x="807" y="93"/>
                  </a:lnTo>
                  <a:lnTo>
                    <a:pt x="840" y="88"/>
                  </a:lnTo>
                  <a:lnTo>
                    <a:pt x="873" y="82"/>
                  </a:lnTo>
                  <a:lnTo>
                    <a:pt x="905" y="78"/>
                  </a:lnTo>
                  <a:lnTo>
                    <a:pt x="938" y="77"/>
                  </a:lnTo>
                  <a:lnTo>
                    <a:pt x="970" y="81"/>
                  </a:lnTo>
                  <a:lnTo>
                    <a:pt x="1001" y="89"/>
                  </a:lnTo>
                  <a:lnTo>
                    <a:pt x="1026" y="104"/>
                  </a:lnTo>
                  <a:lnTo>
                    <a:pt x="1046" y="122"/>
                  </a:lnTo>
                  <a:lnTo>
                    <a:pt x="1057" y="143"/>
                  </a:lnTo>
                  <a:lnTo>
                    <a:pt x="1059" y="159"/>
                  </a:lnTo>
                  <a:lnTo>
                    <a:pt x="1058" y="176"/>
                  </a:lnTo>
                  <a:lnTo>
                    <a:pt x="1050" y="192"/>
                  </a:lnTo>
                  <a:lnTo>
                    <a:pt x="1036" y="209"/>
                  </a:lnTo>
                  <a:lnTo>
                    <a:pt x="1019" y="220"/>
                  </a:lnTo>
                  <a:lnTo>
                    <a:pt x="999" y="230"/>
                  </a:lnTo>
                  <a:lnTo>
                    <a:pt x="975" y="235"/>
                  </a:lnTo>
                  <a:lnTo>
                    <a:pt x="952" y="238"/>
                  </a:lnTo>
                  <a:lnTo>
                    <a:pt x="926" y="241"/>
                  </a:lnTo>
                  <a:lnTo>
                    <a:pt x="901" y="242"/>
                  </a:lnTo>
                  <a:lnTo>
                    <a:pt x="901" y="243"/>
                  </a:lnTo>
                  <a:lnTo>
                    <a:pt x="898" y="245"/>
                  </a:lnTo>
                  <a:lnTo>
                    <a:pt x="897" y="245"/>
                  </a:lnTo>
                  <a:lnTo>
                    <a:pt x="887" y="246"/>
                  </a:lnTo>
                  <a:lnTo>
                    <a:pt x="866" y="248"/>
                  </a:lnTo>
                  <a:lnTo>
                    <a:pt x="844" y="250"/>
                  </a:lnTo>
                  <a:lnTo>
                    <a:pt x="822" y="254"/>
                  </a:lnTo>
                  <a:lnTo>
                    <a:pt x="800" y="260"/>
                  </a:lnTo>
                  <a:lnTo>
                    <a:pt x="781" y="268"/>
                  </a:lnTo>
                  <a:lnTo>
                    <a:pt x="767" y="281"/>
                  </a:lnTo>
                  <a:lnTo>
                    <a:pt x="766" y="282"/>
                  </a:lnTo>
                  <a:lnTo>
                    <a:pt x="763" y="282"/>
                  </a:lnTo>
                  <a:lnTo>
                    <a:pt x="762" y="282"/>
                  </a:lnTo>
                  <a:lnTo>
                    <a:pt x="760" y="281"/>
                  </a:lnTo>
                  <a:lnTo>
                    <a:pt x="759" y="279"/>
                  </a:lnTo>
                  <a:lnTo>
                    <a:pt x="759" y="277"/>
                  </a:lnTo>
                  <a:lnTo>
                    <a:pt x="760" y="274"/>
                  </a:lnTo>
                  <a:lnTo>
                    <a:pt x="777" y="261"/>
                  </a:lnTo>
                  <a:lnTo>
                    <a:pt x="798" y="252"/>
                  </a:lnTo>
                  <a:lnTo>
                    <a:pt x="821" y="245"/>
                  </a:lnTo>
                  <a:lnTo>
                    <a:pt x="821" y="245"/>
                  </a:lnTo>
                  <a:lnTo>
                    <a:pt x="821" y="242"/>
                  </a:lnTo>
                  <a:lnTo>
                    <a:pt x="822" y="241"/>
                  </a:lnTo>
                  <a:lnTo>
                    <a:pt x="825" y="239"/>
                  </a:lnTo>
                  <a:lnTo>
                    <a:pt x="846" y="235"/>
                  </a:lnTo>
                  <a:lnTo>
                    <a:pt x="871" y="234"/>
                  </a:lnTo>
                  <a:lnTo>
                    <a:pt x="897" y="232"/>
                  </a:lnTo>
                  <a:lnTo>
                    <a:pt x="920" y="231"/>
                  </a:lnTo>
                  <a:lnTo>
                    <a:pt x="945" y="230"/>
                  </a:lnTo>
                  <a:lnTo>
                    <a:pt x="970" y="227"/>
                  </a:lnTo>
                  <a:lnTo>
                    <a:pt x="992" y="221"/>
                  </a:lnTo>
                  <a:lnTo>
                    <a:pt x="1012" y="215"/>
                  </a:lnTo>
                  <a:lnTo>
                    <a:pt x="1029" y="204"/>
                  </a:lnTo>
                  <a:lnTo>
                    <a:pt x="1041" y="188"/>
                  </a:lnTo>
                  <a:lnTo>
                    <a:pt x="1050" y="166"/>
                  </a:lnTo>
                  <a:lnTo>
                    <a:pt x="1048" y="146"/>
                  </a:lnTo>
                  <a:lnTo>
                    <a:pt x="1037" y="128"/>
                  </a:lnTo>
                  <a:lnTo>
                    <a:pt x="1021" y="111"/>
                  </a:lnTo>
                  <a:lnTo>
                    <a:pt x="997" y="97"/>
                  </a:lnTo>
                  <a:lnTo>
                    <a:pt x="968" y="89"/>
                  </a:lnTo>
                  <a:lnTo>
                    <a:pt x="938" y="86"/>
                  </a:lnTo>
                  <a:lnTo>
                    <a:pt x="906" y="86"/>
                  </a:lnTo>
                  <a:lnTo>
                    <a:pt x="875" y="91"/>
                  </a:lnTo>
                  <a:lnTo>
                    <a:pt x="843" y="96"/>
                  </a:lnTo>
                  <a:lnTo>
                    <a:pt x="815" y="100"/>
                  </a:lnTo>
                  <a:lnTo>
                    <a:pt x="815" y="103"/>
                  </a:lnTo>
                  <a:lnTo>
                    <a:pt x="814" y="104"/>
                  </a:lnTo>
                  <a:lnTo>
                    <a:pt x="813" y="104"/>
                  </a:lnTo>
                  <a:lnTo>
                    <a:pt x="689" y="137"/>
                  </a:lnTo>
                  <a:lnTo>
                    <a:pt x="689" y="143"/>
                  </a:lnTo>
                  <a:lnTo>
                    <a:pt x="689" y="146"/>
                  </a:lnTo>
                  <a:lnTo>
                    <a:pt x="686" y="147"/>
                  </a:lnTo>
                  <a:lnTo>
                    <a:pt x="683" y="147"/>
                  </a:lnTo>
                  <a:lnTo>
                    <a:pt x="682" y="147"/>
                  </a:lnTo>
                  <a:lnTo>
                    <a:pt x="680" y="146"/>
                  </a:lnTo>
                  <a:lnTo>
                    <a:pt x="679" y="143"/>
                  </a:lnTo>
                  <a:lnTo>
                    <a:pt x="679" y="140"/>
                  </a:lnTo>
                  <a:lnTo>
                    <a:pt x="577" y="172"/>
                  </a:lnTo>
                  <a:lnTo>
                    <a:pt x="477" y="205"/>
                  </a:lnTo>
                  <a:lnTo>
                    <a:pt x="397" y="230"/>
                  </a:lnTo>
                  <a:lnTo>
                    <a:pt x="339" y="248"/>
                  </a:lnTo>
                  <a:lnTo>
                    <a:pt x="313" y="254"/>
                  </a:lnTo>
                  <a:lnTo>
                    <a:pt x="307" y="256"/>
                  </a:lnTo>
                  <a:lnTo>
                    <a:pt x="302" y="259"/>
                  </a:lnTo>
                  <a:lnTo>
                    <a:pt x="296" y="260"/>
                  </a:lnTo>
                  <a:lnTo>
                    <a:pt x="282" y="266"/>
                  </a:lnTo>
                  <a:lnTo>
                    <a:pt x="270" y="270"/>
                  </a:lnTo>
                  <a:lnTo>
                    <a:pt x="256" y="271"/>
                  </a:lnTo>
                  <a:lnTo>
                    <a:pt x="245" y="268"/>
                  </a:lnTo>
                  <a:lnTo>
                    <a:pt x="233" y="260"/>
                  </a:lnTo>
                  <a:lnTo>
                    <a:pt x="224" y="248"/>
                  </a:lnTo>
                  <a:lnTo>
                    <a:pt x="219" y="231"/>
                  </a:lnTo>
                  <a:lnTo>
                    <a:pt x="215" y="215"/>
                  </a:lnTo>
                  <a:lnTo>
                    <a:pt x="211" y="197"/>
                  </a:lnTo>
                  <a:lnTo>
                    <a:pt x="208" y="177"/>
                  </a:lnTo>
                  <a:lnTo>
                    <a:pt x="204" y="161"/>
                  </a:lnTo>
                  <a:lnTo>
                    <a:pt x="197" y="146"/>
                  </a:lnTo>
                  <a:lnTo>
                    <a:pt x="189" y="136"/>
                  </a:lnTo>
                  <a:lnTo>
                    <a:pt x="176" y="131"/>
                  </a:lnTo>
                  <a:lnTo>
                    <a:pt x="162" y="131"/>
                  </a:lnTo>
                  <a:lnTo>
                    <a:pt x="146" y="136"/>
                  </a:lnTo>
                  <a:lnTo>
                    <a:pt x="129" y="146"/>
                  </a:lnTo>
                  <a:lnTo>
                    <a:pt x="112" y="157"/>
                  </a:lnTo>
                  <a:lnTo>
                    <a:pt x="95" y="168"/>
                  </a:lnTo>
                  <a:lnTo>
                    <a:pt x="80" y="179"/>
                  </a:lnTo>
                  <a:lnTo>
                    <a:pt x="66" y="187"/>
                  </a:lnTo>
                  <a:lnTo>
                    <a:pt x="72" y="212"/>
                  </a:lnTo>
                  <a:lnTo>
                    <a:pt x="72" y="234"/>
                  </a:lnTo>
                  <a:lnTo>
                    <a:pt x="70" y="257"/>
                  </a:lnTo>
                  <a:lnTo>
                    <a:pt x="70" y="274"/>
                  </a:lnTo>
                  <a:lnTo>
                    <a:pt x="72" y="292"/>
                  </a:lnTo>
                  <a:lnTo>
                    <a:pt x="73" y="310"/>
                  </a:lnTo>
                  <a:lnTo>
                    <a:pt x="73" y="327"/>
                  </a:lnTo>
                  <a:lnTo>
                    <a:pt x="100" y="303"/>
                  </a:lnTo>
                  <a:lnTo>
                    <a:pt x="98" y="301"/>
                  </a:lnTo>
                  <a:lnTo>
                    <a:pt x="96" y="300"/>
                  </a:lnTo>
                  <a:lnTo>
                    <a:pt x="96" y="297"/>
                  </a:lnTo>
                  <a:lnTo>
                    <a:pt x="98" y="296"/>
                  </a:lnTo>
                  <a:lnTo>
                    <a:pt x="99" y="294"/>
                  </a:lnTo>
                  <a:lnTo>
                    <a:pt x="139" y="281"/>
                  </a:lnTo>
                  <a:lnTo>
                    <a:pt x="180" y="271"/>
                  </a:lnTo>
                  <a:lnTo>
                    <a:pt x="183" y="271"/>
                  </a:lnTo>
                  <a:lnTo>
                    <a:pt x="186" y="272"/>
                  </a:lnTo>
                  <a:lnTo>
                    <a:pt x="193" y="285"/>
                  </a:lnTo>
                  <a:lnTo>
                    <a:pt x="196" y="300"/>
                  </a:lnTo>
                  <a:lnTo>
                    <a:pt x="194" y="316"/>
                  </a:lnTo>
                  <a:lnTo>
                    <a:pt x="191" y="334"/>
                  </a:lnTo>
                  <a:lnTo>
                    <a:pt x="189" y="351"/>
                  </a:lnTo>
                  <a:lnTo>
                    <a:pt x="187" y="361"/>
                  </a:lnTo>
                  <a:lnTo>
                    <a:pt x="186" y="369"/>
                  </a:lnTo>
                  <a:lnTo>
                    <a:pt x="180" y="391"/>
                  </a:lnTo>
                  <a:lnTo>
                    <a:pt x="175" y="406"/>
                  </a:lnTo>
                  <a:lnTo>
                    <a:pt x="165" y="417"/>
                  </a:lnTo>
                  <a:lnTo>
                    <a:pt x="153" y="425"/>
                  </a:lnTo>
                  <a:lnTo>
                    <a:pt x="138" y="431"/>
                  </a:lnTo>
                  <a:lnTo>
                    <a:pt x="117" y="436"/>
                  </a:lnTo>
                  <a:lnTo>
                    <a:pt x="113" y="438"/>
                  </a:lnTo>
                  <a:lnTo>
                    <a:pt x="109" y="439"/>
                  </a:lnTo>
                  <a:lnTo>
                    <a:pt x="125" y="456"/>
                  </a:lnTo>
                  <a:lnTo>
                    <a:pt x="143" y="465"/>
                  </a:lnTo>
                  <a:lnTo>
                    <a:pt x="161" y="469"/>
                  </a:lnTo>
                  <a:lnTo>
                    <a:pt x="182" y="468"/>
                  </a:lnTo>
                  <a:lnTo>
                    <a:pt x="204" y="462"/>
                  </a:lnTo>
                  <a:lnTo>
                    <a:pt x="229" y="454"/>
                  </a:lnTo>
                  <a:lnTo>
                    <a:pt x="346" y="410"/>
                  </a:lnTo>
                  <a:lnTo>
                    <a:pt x="405" y="388"/>
                  </a:lnTo>
                  <a:lnTo>
                    <a:pt x="467" y="366"/>
                  </a:lnTo>
                  <a:lnTo>
                    <a:pt x="468" y="366"/>
                  </a:lnTo>
                  <a:lnTo>
                    <a:pt x="471" y="366"/>
                  </a:lnTo>
                  <a:lnTo>
                    <a:pt x="472" y="369"/>
                  </a:lnTo>
                  <a:lnTo>
                    <a:pt x="472" y="370"/>
                  </a:lnTo>
                  <a:lnTo>
                    <a:pt x="471" y="373"/>
                  </a:lnTo>
                  <a:lnTo>
                    <a:pt x="470" y="374"/>
                  </a:lnTo>
                  <a:lnTo>
                    <a:pt x="409" y="396"/>
                  </a:lnTo>
                  <a:lnTo>
                    <a:pt x="350" y="418"/>
                  </a:lnTo>
                  <a:lnTo>
                    <a:pt x="231" y="462"/>
                  </a:lnTo>
                  <a:lnTo>
                    <a:pt x="207" y="471"/>
                  </a:lnTo>
                  <a:lnTo>
                    <a:pt x="183" y="476"/>
                  </a:lnTo>
                  <a:lnTo>
                    <a:pt x="161" y="478"/>
                  </a:lnTo>
                  <a:lnTo>
                    <a:pt x="139" y="474"/>
                  </a:lnTo>
                  <a:lnTo>
                    <a:pt x="120" y="462"/>
                  </a:lnTo>
                  <a:lnTo>
                    <a:pt x="99" y="443"/>
                  </a:lnTo>
                  <a:lnTo>
                    <a:pt x="99" y="442"/>
                  </a:lnTo>
                  <a:lnTo>
                    <a:pt x="77" y="449"/>
                  </a:lnTo>
                  <a:lnTo>
                    <a:pt x="58" y="454"/>
                  </a:lnTo>
                  <a:lnTo>
                    <a:pt x="40" y="457"/>
                  </a:lnTo>
                  <a:lnTo>
                    <a:pt x="25" y="458"/>
                  </a:lnTo>
                  <a:lnTo>
                    <a:pt x="18" y="457"/>
                  </a:lnTo>
                  <a:lnTo>
                    <a:pt x="12" y="456"/>
                  </a:lnTo>
                  <a:lnTo>
                    <a:pt x="8" y="454"/>
                  </a:lnTo>
                  <a:lnTo>
                    <a:pt x="5" y="451"/>
                  </a:lnTo>
                  <a:lnTo>
                    <a:pt x="0" y="443"/>
                  </a:lnTo>
                  <a:lnTo>
                    <a:pt x="0" y="432"/>
                  </a:lnTo>
                  <a:lnTo>
                    <a:pt x="5" y="420"/>
                  </a:lnTo>
                  <a:lnTo>
                    <a:pt x="19" y="394"/>
                  </a:lnTo>
                  <a:lnTo>
                    <a:pt x="37" y="367"/>
                  </a:lnTo>
                  <a:lnTo>
                    <a:pt x="59" y="341"/>
                  </a:lnTo>
                  <a:lnTo>
                    <a:pt x="59" y="340"/>
                  </a:lnTo>
                  <a:lnTo>
                    <a:pt x="63" y="326"/>
                  </a:lnTo>
                  <a:lnTo>
                    <a:pt x="63" y="310"/>
                  </a:lnTo>
                  <a:lnTo>
                    <a:pt x="62" y="293"/>
                  </a:lnTo>
                  <a:lnTo>
                    <a:pt x="61" y="274"/>
                  </a:lnTo>
                  <a:lnTo>
                    <a:pt x="61" y="257"/>
                  </a:lnTo>
                  <a:lnTo>
                    <a:pt x="62" y="232"/>
                  </a:lnTo>
                  <a:lnTo>
                    <a:pt x="61" y="210"/>
                  </a:lnTo>
                  <a:lnTo>
                    <a:pt x="55" y="186"/>
                  </a:lnTo>
                  <a:lnTo>
                    <a:pt x="55" y="184"/>
                  </a:lnTo>
                  <a:lnTo>
                    <a:pt x="56" y="181"/>
                  </a:lnTo>
                  <a:lnTo>
                    <a:pt x="58" y="180"/>
                  </a:lnTo>
                  <a:lnTo>
                    <a:pt x="73" y="172"/>
                  </a:lnTo>
                  <a:lnTo>
                    <a:pt x="89" y="161"/>
                  </a:lnTo>
                  <a:lnTo>
                    <a:pt x="107" y="148"/>
                  </a:lnTo>
                  <a:lnTo>
                    <a:pt x="127" y="136"/>
                  </a:lnTo>
                  <a:lnTo>
                    <a:pt x="145" y="128"/>
                  </a:lnTo>
                  <a:lnTo>
                    <a:pt x="162" y="122"/>
                  </a:lnTo>
                  <a:lnTo>
                    <a:pt x="178" y="121"/>
                  </a:lnTo>
                  <a:lnTo>
                    <a:pt x="191" y="126"/>
                  </a:lnTo>
                  <a:lnTo>
                    <a:pt x="201" y="135"/>
                  </a:lnTo>
                  <a:lnTo>
                    <a:pt x="209" y="147"/>
                  </a:lnTo>
                  <a:lnTo>
                    <a:pt x="213" y="162"/>
                  </a:lnTo>
                  <a:lnTo>
                    <a:pt x="218" y="177"/>
                  </a:lnTo>
                  <a:lnTo>
                    <a:pt x="220" y="195"/>
                  </a:lnTo>
                  <a:lnTo>
                    <a:pt x="223" y="212"/>
                  </a:lnTo>
                  <a:lnTo>
                    <a:pt x="227" y="227"/>
                  </a:lnTo>
                  <a:lnTo>
                    <a:pt x="233" y="242"/>
                  </a:lnTo>
                  <a:lnTo>
                    <a:pt x="240" y="253"/>
                  </a:lnTo>
                  <a:lnTo>
                    <a:pt x="249" y="261"/>
                  </a:lnTo>
                  <a:lnTo>
                    <a:pt x="259" y="263"/>
                  </a:lnTo>
                  <a:lnTo>
                    <a:pt x="269" y="260"/>
                  </a:lnTo>
                  <a:lnTo>
                    <a:pt x="281" y="257"/>
                  </a:lnTo>
                  <a:lnTo>
                    <a:pt x="292" y="252"/>
                  </a:lnTo>
                  <a:lnTo>
                    <a:pt x="302" y="249"/>
                  </a:lnTo>
                  <a:lnTo>
                    <a:pt x="310" y="246"/>
                  </a:lnTo>
                  <a:lnTo>
                    <a:pt x="336" y="239"/>
                  </a:lnTo>
                  <a:lnTo>
                    <a:pt x="394" y="221"/>
                  </a:lnTo>
                  <a:lnTo>
                    <a:pt x="474" y="197"/>
                  </a:lnTo>
                  <a:lnTo>
                    <a:pt x="576" y="162"/>
                  </a:lnTo>
                  <a:lnTo>
                    <a:pt x="679" y="131"/>
                  </a:lnTo>
                  <a:lnTo>
                    <a:pt x="679" y="71"/>
                  </a:lnTo>
                  <a:lnTo>
                    <a:pt x="679" y="71"/>
                  </a:lnTo>
                  <a:lnTo>
                    <a:pt x="679" y="66"/>
                  </a:lnTo>
                  <a:lnTo>
                    <a:pt x="679" y="59"/>
                  </a:lnTo>
                  <a:lnTo>
                    <a:pt x="680" y="53"/>
                  </a:lnTo>
                  <a:lnTo>
                    <a:pt x="682" y="41"/>
                  </a:lnTo>
                  <a:lnTo>
                    <a:pt x="682" y="30"/>
                  </a:lnTo>
                  <a:lnTo>
                    <a:pt x="680" y="20"/>
                  </a:lnTo>
                  <a:lnTo>
                    <a:pt x="672" y="13"/>
                  </a:lnTo>
                  <a:lnTo>
                    <a:pt x="663" y="9"/>
                  </a:lnTo>
                  <a:lnTo>
                    <a:pt x="650" y="9"/>
                  </a:lnTo>
                  <a:lnTo>
                    <a:pt x="636" y="11"/>
                  </a:lnTo>
                  <a:lnTo>
                    <a:pt x="621" y="15"/>
                  </a:lnTo>
                  <a:lnTo>
                    <a:pt x="607" y="19"/>
                  </a:lnTo>
                  <a:lnTo>
                    <a:pt x="594" y="23"/>
                  </a:lnTo>
                  <a:lnTo>
                    <a:pt x="587" y="26"/>
                  </a:lnTo>
                  <a:lnTo>
                    <a:pt x="580" y="29"/>
                  </a:lnTo>
                  <a:lnTo>
                    <a:pt x="574" y="30"/>
                  </a:lnTo>
                  <a:lnTo>
                    <a:pt x="551" y="35"/>
                  </a:lnTo>
                  <a:lnTo>
                    <a:pt x="534" y="38"/>
                  </a:lnTo>
                  <a:lnTo>
                    <a:pt x="518" y="42"/>
                  </a:lnTo>
                  <a:lnTo>
                    <a:pt x="504" y="48"/>
                  </a:lnTo>
                  <a:lnTo>
                    <a:pt x="493" y="55"/>
                  </a:lnTo>
                  <a:lnTo>
                    <a:pt x="488" y="62"/>
                  </a:lnTo>
                  <a:lnTo>
                    <a:pt x="486" y="70"/>
                  </a:lnTo>
                  <a:lnTo>
                    <a:pt x="490" y="78"/>
                  </a:lnTo>
                  <a:lnTo>
                    <a:pt x="497" y="89"/>
                  </a:lnTo>
                  <a:lnTo>
                    <a:pt x="512" y="107"/>
                  </a:lnTo>
                  <a:lnTo>
                    <a:pt x="523" y="124"/>
                  </a:lnTo>
                  <a:lnTo>
                    <a:pt x="533" y="140"/>
                  </a:lnTo>
                  <a:lnTo>
                    <a:pt x="541" y="162"/>
                  </a:lnTo>
                  <a:lnTo>
                    <a:pt x="541" y="165"/>
                  </a:lnTo>
                  <a:lnTo>
                    <a:pt x="540" y="166"/>
                  </a:lnTo>
                  <a:lnTo>
                    <a:pt x="537" y="168"/>
                  </a:lnTo>
                  <a:lnTo>
                    <a:pt x="536" y="168"/>
                  </a:lnTo>
                  <a:lnTo>
                    <a:pt x="533" y="168"/>
                  </a:lnTo>
                  <a:lnTo>
                    <a:pt x="532" y="165"/>
                  </a:lnTo>
                  <a:lnTo>
                    <a:pt x="525" y="144"/>
                  </a:lnTo>
                  <a:lnTo>
                    <a:pt x="515" y="128"/>
                  </a:lnTo>
                  <a:lnTo>
                    <a:pt x="505" y="113"/>
                  </a:lnTo>
                  <a:lnTo>
                    <a:pt x="490" y="95"/>
                  </a:lnTo>
                  <a:lnTo>
                    <a:pt x="481" y="81"/>
                  </a:lnTo>
                  <a:lnTo>
                    <a:pt x="477" y="70"/>
                  </a:lnTo>
                  <a:lnTo>
                    <a:pt x="478" y="59"/>
                  </a:lnTo>
                  <a:lnTo>
                    <a:pt x="485" y="49"/>
                  </a:lnTo>
                  <a:lnTo>
                    <a:pt x="497" y="41"/>
                  </a:lnTo>
                  <a:lnTo>
                    <a:pt x="512" y="35"/>
                  </a:lnTo>
                  <a:lnTo>
                    <a:pt x="530" y="30"/>
                  </a:lnTo>
                  <a:lnTo>
                    <a:pt x="548" y="26"/>
                  </a:lnTo>
                  <a:lnTo>
                    <a:pt x="572" y="22"/>
                  </a:lnTo>
                  <a:lnTo>
                    <a:pt x="577" y="19"/>
                  </a:lnTo>
                  <a:lnTo>
                    <a:pt x="584" y="18"/>
                  </a:lnTo>
                  <a:lnTo>
                    <a:pt x="591" y="15"/>
                  </a:lnTo>
                  <a:lnTo>
                    <a:pt x="606" y="9"/>
                  </a:lnTo>
                  <a:lnTo>
                    <a:pt x="621" y="5"/>
                  </a:lnTo>
                  <a:lnTo>
                    <a:pt x="638" y="1"/>
                  </a:lnTo>
                  <a:lnTo>
                    <a:pt x="65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68"/>
            <p:cNvSpPr>
              <a:spLocks noEditPoints="1"/>
            </p:cNvSpPr>
            <p:nvPr/>
          </p:nvSpPr>
          <p:spPr bwMode="auto">
            <a:xfrm>
              <a:off x="3668713" y="3371851"/>
              <a:ext cx="98425" cy="76200"/>
            </a:xfrm>
            <a:custGeom>
              <a:avLst/>
              <a:gdLst>
                <a:gd name="T0" fmla="*/ 38 w 62"/>
                <a:gd name="T1" fmla="*/ 8 h 48"/>
                <a:gd name="T2" fmla="*/ 29 w 62"/>
                <a:gd name="T3" fmla="*/ 10 h 48"/>
                <a:gd name="T4" fmla="*/ 18 w 62"/>
                <a:gd name="T5" fmla="*/ 14 h 48"/>
                <a:gd name="T6" fmla="*/ 10 w 62"/>
                <a:gd name="T7" fmla="*/ 19 h 48"/>
                <a:gd name="T8" fmla="*/ 10 w 62"/>
                <a:gd name="T9" fmla="*/ 21 h 48"/>
                <a:gd name="T10" fmla="*/ 10 w 62"/>
                <a:gd name="T11" fmla="*/ 26 h 48"/>
                <a:gd name="T12" fmla="*/ 10 w 62"/>
                <a:gd name="T13" fmla="*/ 30 h 48"/>
                <a:gd name="T14" fmla="*/ 11 w 62"/>
                <a:gd name="T15" fmla="*/ 35 h 48"/>
                <a:gd name="T16" fmla="*/ 14 w 62"/>
                <a:gd name="T17" fmla="*/ 36 h 48"/>
                <a:gd name="T18" fmla="*/ 18 w 62"/>
                <a:gd name="T19" fmla="*/ 39 h 48"/>
                <a:gd name="T20" fmla="*/ 27 w 62"/>
                <a:gd name="T21" fmla="*/ 39 h 48"/>
                <a:gd name="T22" fmla="*/ 38 w 62"/>
                <a:gd name="T23" fmla="*/ 36 h 48"/>
                <a:gd name="T24" fmla="*/ 47 w 62"/>
                <a:gd name="T25" fmla="*/ 30 h 48"/>
                <a:gd name="T26" fmla="*/ 51 w 62"/>
                <a:gd name="T27" fmla="*/ 25 h 48"/>
                <a:gd name="T28" fmla="*/ 52 w 62"/>
                <a:gd name="T29" fmla="*/ 19 h 48"/>
                <a:gd name="T30" fmla="*/ 52 w 62"/>
                <a:gd name="T31" fmla="*/ 17 h 48"/>
                <a:gd name="T32" fmla="*/ 51 w 62"/>
                <a:gd name="T33" fmla="*/ 14 h 48"/>
                <a:gd name="T34" fmla="*/ 49 w 62"/>
                <a:gd name="T35" fmla="*/ 13 h 48"/>
                <a:gd name="T36" fmla="*/ 48 w 62"/>
                <a:gd name="T37" fmla="*/ 11 h 48"/>
                <a:gd name="T38" fmla="*/ 47 w 62"/>
                <a:gd name="T39" fmla="*/ 11 h 48"/>
                <a:gd name="T40" fmla="*/ 38 w 62"/>
                <a:gd name="T41" fmla="*/ 8 h 48"/>
                <a:gd name="T42" fmla="*/ 40 w 62"/>
                <a:gd name="T43" fmla="*/ 0 h 48"/>
                <a:gd name="T44" fmla="*/ 52 w 62"/>
                <a:gd name="T45" fmla="*/ 3 h 48"/>
                <a:gd name="T46" fmla="*/ 59 w 62"/>
                <a:gd name="T47" fmla="*/ 8 h 48"/>
                <a:gd name="T48" fmla="*/ 62 w 62"/>
                <a:gd name="T49" fmla="*/ 17 h 48"/>
                <a:gd name="T50" fmla="*/ 61 w 62"/>
                <a:gd name="T51" fmla="*/ 26 h 48"/>
                <a:gd name="T52" fmla="*/ 55 w 62"/>
                <a:gd name="T53" fmla="*/ 35 h 48"/>
                <a:gd name="T54" fmla="*/ 45 w 62"/>
                <a:gd name="T55" fmla="*/ 43 h 48"/>
                <a:gd name="T56" fmla="*/ 34 w 62"/>
                <a:gd name="T57" fmla="*/ 47 h 48"/>
                <a:gd name="T58" fmla="*/ 22 w 62"/>
                <a:gd name="T59" fmla="*/ 48 h 48"/>
                <a:gd name="T60" fmla="*/ 15 w 62"/>
                <a:gd name="T61" fmla="*/ 47 h 48"/>
                <a:gd name="T62" fmla="*/ 5 w 62"/>
                <a:gd name="T63" fmla="*/ 42 h 48"/>
                <a:gd name="T64" fmla="*/ 0 w 62"/>
                <a:gd name="T65" fmla="*/ 32 h 48"/>
                <a:gd name="T66" fmla="*/ 1 w 62"/>
                <a:gd name="T67" fmla="*/ 19 h 48"/>
                <a:gd name="T68" fmla="*/ 1 w 62"/>
                <a:gd name="T69" fmla="*/ 18 h 48"/>
                <a:gd name="T70" fmla="*/ 1 w 62"/>
                <a:gd name="T71" fmla="*/ 17 h 48"/>
                <a:gd name="T72" fmla="*/ 1 w 62"/>
                <a:gd name="T73" fmla="*/ 14 h 48"/>
                <a:gd name="T74" fmla="*/ 12 w 62"/>
                <a:gd name="T75" fmla="*/ 7 h 48"/>
                <a:gd name="T76" fmla="*/ 26 w 62"/>
                <a:gd name="T77" fmla="*/ 2 h 48"/>
                <a:gd name="T78" fmla="*/ 40 w 62"/>
                <a:gd name="T7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" h="48">
                  <a:moveTo>
                    <a:pt x="38" y="8"/>
                  </a:moveTo>
                  <a:lnTo>
                    <a:pt x="29" y="10"/>
                  </a:lnTo>
                  <a:lnTo>
                    <a:pt x="18" y="14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8" y="39"/>
                  </a:lnTo>
                  <a:lnTo>
                    <a:pt x="27" y="39"/>
                  </a:lnTo>
                  <a:lnTo>
                    <a:pt x="38" y="36"/>
                  </a:lnTo>
                  <a:lnTo>
                    <a:pt x="47" y="30"/>
                  </a:lnTo>
                  <a:lnTo>
                    <a:pt x="51" y="25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8" y="11"/>
                  </a:lnTo>
                  <a:lnTo>
                    <a:pt x="47" y="11"/>
                  </a:lnTo>
                  <a:lnTo>
                    <a:pt x="38" y="8"/>
                  </a:lnTo>
                  <a:close/>
                  <a:moveTo>
                    <a:pt x="40" y="0"/>
                  </a:moveTo>
                  <a:lnTo>
                    <a:pt x="52" y="3"/>
                  </a:lnTo>
                  <a:lnTo>
                    <a:pt x="59" y="8"/>
                  </a:lnTo>
                  <a:lnTo>
                    <a:pt x="62" y="17"/>
                  </a:lnTo>
                  <a:lnTo>
                    <a:pt x="61" y="26"/>
                  </a:lnTo>
                  <a:lnTo>
                    <a:pt x="55" y="35"/>
                  </a:lnTo>
                  <a:lnTo>
                    <a:pt x="45" y="43"/>
                  </a:lnTo>
                  <a:lnTo>
                    <a:pt x="34" y="47"/>
                  </a:lnTo>
                  <a:lnTo>
                    <a:pt x="22" y="48"/>
                  </a:lnTo>
                  <a:lnTo>
                    <a:pt x="15" y="47"/>
                  </a:lnTo>
                  <a:lnTo>
                    <a:pt x="5" y="42"/>
                  </a:lnTo>
                  <a:lnTo>
                    <a:pt x="0" y="32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69"/>
            <p:cNvSpPr>
              <a:spLocks/>
            </p:cNvSpPr>
            <p:nvPr/>
          </p:nvSpPr>
          <p:spPr bwMode="auto">
            <a:xfrm>
              <a:off x="3778251" y="3348038"/>
              <a:ext cx="95250" cy="68263"/>
            </a:xfrm>
            <a:custGeom>
              <a:avLst/>
              <a:gdLst>
                <a:gd name="T0" fmla="*/ 38 w 60"/>
                <a:gd name="T1" fmla="*/ 0 h 43"/>
                <a:gd name="T2" fmla="*/ 49 w 60"/>
                <a:gd name="T3" fmla="*/ 1 h 43"/>
                <a:gd name="T4" fmla="*/ 58 w 60"/>
                <a:gd name="T5" fmla="*/ 6 h 43"/>
                <a:gd name="T6" fmla="*/ 60 w 60"/>
                <a:gd name="T7" fmla="*/ 11 h 43"/>
                <a:gd name="T8" fmla="*/ 60 w 60"/>
                <a:gd name="T9" fmla="*/ 18 h 43"/>
                <a:gd name="T10" fmla="*/ 56 w 60"/>
                <a:gd name="T11" fmla="*/ 28 h 43"/>
                <a:gd name="T12" fmla="*/ 48 w 60"/>
                <a:gd name="T13" fmla="*/ 36 h 43"/>
                <a:gd name="T14" fmla="*/ 37 w 60"/>
                <a:gd name="T15" fmla="*/ 41 h 43"/>
                <a:gd name="T16" fmla="*/ 25 w 60"/>
                <a:gd name="T17" fmla="*/ 43 h 43"/>
                <a:gd name="T18" fmla="*/ 19 w 60"/>
                <a:gd name="T19" fmla="*/ 41 h 43"/>
                <a:gd name="T20" fmla="*/ 14 w 60"/>
                <a:gd name="T21" fmla="*/ 40 h 43"/>
                <a:gd name="T22" fmla="*/ 8 w 60"/>
                <a:gd name="T23" fmla="*/ 37 h 43"/>
                <a:gd name="T24" fmla="*/ 4 w 60"/>
                <a:gd name="T25" fmla="*/ 33 h 43"/>
                <a:gd name="T26" fmla="*/ 1 w 60"/>
                <a:gd name="T27" fmla="*/ 29 h 43"/>
                <a:gd name="T28" fmla="*/ 0 w 60"/>
                <a:gd name="T29" fmla="*/ 25 h 43"/>
                <a:gd name="T30" fmla="*/ 0 w 60"/>
                <a:gd name="T31" fmla="*/ 22 h 43"/>
                <a:gd name="T32" fmla="*/ 1 w 60"/>
                <a:gd name="T33" fmla="*/ 19 h 43"/>
                <a:gd name="T34" fmla="*/ 4 w 60"/>
                <a:gd name="T35" fmla="*/ 19 h 43"/>
                <a:gd name="T36" fmla="*/ 5 w 60"/>
                <a:gd name="T37" fmla="*/ 19 h 43"/>
                <a:gd name="T38" fmla="*/ 8 w 60"/>
                <a:gd name="T39" fmla="*/ 21 h 43"/>
                <a:gd name="T40" fmla="*/ 9 w 60"/>
                <a:gd name="T41" fmla="*/ 22 h 43"/>
                <a:gd name="T42" fmla="*/ 11 w 60"/>
                <a:gd name="T43" fmla="*/ 26 h 43"/>
                <a:gd name="T44" fmla="*/ 12 w 60"/>
                <a:gd name="T45" fmla="*/ 29 h 43"/>
                <a:gd name="T46" fmla="*/ 15 w 60"/>
                <a:gd name="T47" fmla="*/ 30 h 43"/>
                <a:gd name="T48" fmla="*/ 18 w 60"/>
                <a:gd name="T49" fmla="*/ 32 h 43"/>
                <a:gd name="T50" fmla="*/ 20 w 60"/>
                <a:gd name="T51" fmla="*/ 33 h 43"/>
                <a:gd name="T52" fmla="*/ 31 w 60"/>
                <a:gd name="T53" fmla="*/ 33 h 43"/>
                <a:gd name="T54" fmla="*/ 41 w 60"/>
                <a:gd name="T55" fmla="*/ 29 h 43"/>
                <a:gd name="T56" fmla="*/ 48 w 60"/>
                <a:gd name="T57" fmla="*/ 23 h 43"/>
                <a:gd name="T58" fmla="*/ 49 w 60"/>
                <a:gd name="T59" fmla="*/ 21 h 43"/>
                <a:gd name="T60" fmla="*/ 51 w 60"/>
                <a:gd name="T61" fmla="*/ 18 h 43"/>
                <a:gd name="T62" fmla="*/ 51 w 60"/>
                <a:gd name="T63" fmla="*/ 17 h 43"/>
                <a:gd name="T64" fmla="*/ 52 w 60"/>
                <a:gd name="T65" fmla="*/ 14 h 43"/>
                <a:gd name="T66" fmla="*/ 51 w 60"/>
                <a:gd name="T67" fmla="*/ 12 h 43"/>
                <a:gd name="T68" fmla="*/ 45 w 60"/>
                <a:gd name="T69" fmla="*/ 10 h 43"/>
                <a:gd name="T70" fmla="*/ 37 w 60"/>
                <a:gd name="T71" fmla="*/ 8 h 43"/>
                <a:gd name="T72" fmla="*/ 29 w 60"/>
                <a:gd name="T73" fmla="*/ 10 h 43"/>
                <a:gd name="T74" fmla="*/ 20 w 60"/>
                <a:gd name="T75" fmla="*/ 12 h 43"/>
                <a:gd name="T76" fmla="*/ 18 w 60"/>
                <a:gd name="T77" fmla="*/ 14 h 43"/>
                <a:gd name="T78" fmla="*/ 15 w 60"/>
                <a:gd name="T79" fmla="*/ 12 h 43"/>
                <a:gd name="T80" fmla="*/ 14 w 60"/>
                <a:gd name="T81" fmla="*/ 11 h 43"/>
                <a:gd name="T82" fmla="*/ 14 w 60"/>
                <a:gd name="T83" fmla="*/ 8 h 43"/>
                <a:gd name="T84" fmla="*/ 14 w 60"/>
                <a:gd name="T85" fmla="*/ 7 h 43"/>
                <a:gd name="T86" fmla="*/ 15 w 60"/>
                <a:gd name="T87" fmla="*/ 4 h 43"/>
                <a:gd name="T88" fmla="*/ 26 w 60"/>
                <a:gd name="T89" fmla="*/ 1 h 43"/>
                <a:gd name="T90" fmla="*/ 38 w 60"/>
                <a:gd name="T9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43">
                  <a:moveTo>
                    <a:pt x="38" y="0"/>
                  </a:moveTo>
                  <a:lnTo>
                    <a:pt x="49" y="1"/>
                  </a:lnTo>
                  <a:lnTo>
                    <a:pt x="58" y="6"/>
                  </a:lnTo>
                  <a:lnTo>
                    <a:pt x="60" y="11"/>
                  </a:lnTo>
                  <a:lnTo>
                    <a:pt x="60" y="18"/>
                  </a:lnTo>
                  <a:lnTo>
                    <a:pt x="56" y="28"/>
                  </a:lnTo>
                  <a:lnTo>
                    <a:pt x="48" y="36"/>
                  </a:lnTo>
                  <a:lnTo>
                    <a:pt x="37" y="41"/>
                  </a:lnTo>
                  <a:lnTo>
                    <a:pt x="25" y="43"/>
                  </a:lnTo>
                  <a:lnTo>
                    <a:pt x="19" y="41"/>
                  </a:lnTo>
                  <a:lnTo>
                    <a:pt x="14" y="40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1" y="26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0" y="33"/>
                  </a:lnTo>
                  <a:lnTo>
                    <a:pt x="31" y="33"/>
                  </a:lnTo>
                  <a:lnTo>
                    <a:pt x="41" y="29"/>
                  </a:lnTo>
                  <a:lnTo>
                    <a:pt x="48" y="23"/>
                  </a:lnTo>
                  <a:lnTo>
                    <a:pt x="49" y="21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7" y="8"/>
                  </a:lnTo>
                  <a:lnTo>
                    <a:pt x="29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70"/>
            <p:cNvSpPr>
              <a:spLocks/>
            </p:cNvSpPr>
            <p:nvPr/>
          </p:nvSpPr>
          <p:spPr bwMode="auto">
            <a:xfrm>
              <a:off x="3906838" y="3313113"/>
              <a:ext cx="80963" cy="65088"/>
            </a:xfrm>
            <a:custGeom>
              <a:avLst/>
              <a:gdLst>
                <a:gd name="T0" fmla="*/ 36 w 51"/>
                <a:gd name="T1" fmla="*/ 0 h 41"/>
                <a:gd name="T2" fmla="*/ 46 w 51"/>
                <a:gd name="T3" fmla="*/ 3 h 41"/>
                <a:gd name="T4" fmla="*/ 48 w 51"/>
                <a:gd name="T5" fmla="*/ 6 h 41"/>
                <a:gd name="T6" fmla="*/ 50 w 51"/>
                <a:gd name="T7" fmla="*/ 7 h 41"/>
                <a:gd name="T8" fmla="*/ 51 w 51"/>
                <a:gd name="T9" fmla="*/ 10 h 41"/>
                <a:gd name="T10" fmla="*/ 51 w 51"/>
                <a:gd name="T11" fmla="*/ 12 h 41"/>
                <a:gd name="T12" fmla="*/ 51 w 51"/>
                <a:gd name="T13" fmla="*/ 17 h 41"/>
                <a:gd name="T14" fmla="*/ 51 w 51"/>
                <a:gd name="T15" fmla="*/ 22 h 41"/>
                <a:gd name="T16" fmla="*/ 46 w 51"/>
                <a:gd name="T17" fmla="*/ 30 h 41"/>
                <a:gd name="T18" fmla="*/ 37 w 51"/>
                <a:gd name="T19" fmla="*/ 36 h 41"/>
                <a:gd name="T20" fmla="*/ 28 w 51"/>
                <a:gd name="T21" fmla="*/ 40 h 41"/>
                <a:gd name="T22" fmla="*/ 17 w 51"/>
                <a:gd name="T23" fmla="*/ 41 h 41"/>
                <a:gd name="T24" fmla="*/ 14 w 51"/>
                <a:gd name="T25" fmla="*/ 40 h 41"/>
                <a:gd name="T26" fmla="*/ 8 w 51"/>
                <a:gd name="T27" fmla="*/ 39 h 41"/>
                <a:gd name="T28" fmla="*/ 4 w 51"/>
                <a:gd name="T29" fmla="*/ 36 h 41"/>
                <a:gd name="T30" fmla="*/ 1 w 51"/>
                <a:gd name="T31" fmla="*/ 32 h 41"/>
                <a:gd name="T32" fmla="*/ 0 w 51"/>
                <a:gd name="T33" fmla="*/ 28 h 41"/>
                <a:gd name="T34" fmla="*/ 0 w 51"/>
                <a:gd name="T35" fmla="*/ 21 h 41"/>
                <a:gd name="T36" fmla="*/ 0 w 51"/>
                <a:gd name="T37" fmla="*/ 19 h 41"/>
                <a:gd name="T38" fmla="*/ 3 w 51"/>
                <a:gd name="T39" fmla="*/ 18 h 41"/>
                <a:gd name="T40" fmla="*/ 4 w 51"/>
                <a:gd name="T41" fmla="*/ 18 h 41"/>
                <a:gd name="T42" fmla="*/ 7 w 51"/>
                <a:gd name="T43" fmla="*/ 18 h 41"/>
                <a:gd name="T44" fmla="*/ 8 w 51"/>
                <a:gd name="T45" fmla="*/ 21 h 41"/>
                <a:gd name="T46" fmla="*/ 8 w 51"/>
                <a:gd name="T47" fmla="*/ 22 h 41"/>
                <a:gd name="T48" fmla="*/ 8 w 51"/>
                <a:gd name="T49" fmla="*/ 26 h 41"/>
                <a:gd name="T50" fmla="*/ 10 w 51"/>
                <a:gd name="T51" fmla="*/ 29 h 41"/>
                <a:gd name="T52" fmla="*/ 12 w 51"/>
                <a:gd name="T53" fmla="*/ 30 h 41"/>
                <a:gd name="T54" fmla="*/ 15 w 51"/>
                <a:gd name="T55" fmla="*/ 32 h 41"/>
                <a:gd name="T56" fmla="*/ 26 w 51"/>
                <a:gd name="T57" fmla="*/ 30 h 41"/>
                <a:gd name="T58" fmla="*/ 36 w 51"/>
                <a:gd name="T59" fmla="*/ 26 h 41"/>
                <a:gd name="T60" fmla="*/ 41 w 51"/>
                <a:gd name="T61" fmla="*/ 19 h 41"/>
                <a:gd name="T62" fmla="*/ 43 w 51"/>
                <a:gd name="T63" fmla="*/ 15 h 41"/>
                <a:gd name="T64" fmla="*/ 41 w 51"/>
                <a:gd name="T65" fmla="*/ 12 h 41"/>
                <a:gd name="T66" fmla="*/ 40 w 51"/>
                <a:gd name="T67" fmla="*/ 11 h 41"/>
                <a:gd name="T68" fmla="*/ 34 w 51"/>
                <a:gd name="T69" fmla="*/ 10 h 41"/>
                <a:gd name="T70" fmla="*/ 26 w 51"/>
                <a:gd name="T71" fmla="*/ 11 h 41"/>
                <a:gd name="T72" fmla="*/ 18 w 51"/>
                <a:gd name="T73" fmla="*/ 12 h 41"/>
                <a:gd name="T74" fmla="*/ 11 w 51"/>
                <a:gd name="T75" fmla="*/ 17 h 41"/>
                <a:gd name="T76" fmla="*/ 8 w 51"/>
                <a:gd name="T77" fmla="*/ 18 h 41"/>
                <a:gd name="T78" fmla="*/ 6 w 51"/>
                <a:gd name="T79" fmla="*/ 17 h 41"/>
                <a:gd name="T80" fmla="*/ 4 w 51"/>
                <a:gd name="T81" fmla="*/ 15 h 41"/>
                <a:gd name="T82" fmla="*/ 3 w 51"/>
                <a:gd name="T83" fmla="*/ 14 h 41"/>
                <a:gd name="T84" fmla="*/ 4 w 51"/>
                <a:gd name="T85" fmla="*/ 11 h 41"/>
                <a:gd name="T86" fmla="*/ 6 w 51"/>
                <a:gd name="T87" fmla="*/ 10 h 41"/>
                <a:gd name="T88" fmla="*/ 14 w 51"/>
                <a:gd name="T89" fmla="*/ 4 h 41"/>
                <a:gd name="T90" fmla="*/ 25 w 51"/>
                <a:gd name="T91" fmla="*/ 1 h 41"/>
                <a:gd name="T92" fmla="*/ 36 w 51"/>
                <a:gd name="T9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41">
                  <a:moveTo>
                    <a:pt x="36" y="0"/>
                  </a:moveTo>
                  <a:lnTo>
                    <a:pt x="46" y="3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46" y="30"/>
                  </a:lnTo>
                  <a:lnTo>
                    <a:pt x="37" y="36"/>
                  </a:lnTo>
                  <a:lnTo>
                    <a:pt x="28" y="40"/>
                  </a:lnTo>
                  <a:lnTo>
                    <a:pt x="17" y="41"/>
                  </a:lnTo>
                  <a:lnTo>
                    <a:pt x="14" y="40"/>
                  </a:lnTo>
                  <a:lnTo>
                    <a:pt x="8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2"/>
                  </a:lnTo>
                  <a:lnTo>
                    <a:pt x="26" y="30"/>
                  </a:lnTo>
                  <a:lnTo>
                    <a:pt x="36" y="26"/>
                  </a:lnTo>
                  <a:lnTo>
                    <a:pt x="41" y="19"/>
                  </a:lnTo>
                  <a:lnTo>
                    <a:pt x="43" y="15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34" y="10"/>
                  </a:lnTo>
                  <a:lnTo>
                    <a:pt x="26" y="11"/>
                  </a:lnTo>
                  <a:lnTo>
                    <a:pt x="18" y="12"/>
                  </a:lnTo>
                  <a:lnTo>
                    <a:pt x="11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14" y="4"/>
                  </a:lnTo>
                  <a:lnTo>
                    <a:pt x="25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71"/>
            <p:cNvSpPr>
              <a:spLocks noEditPoints="1"/>
            </p:cNvSpPr>
            <p:nvPr/>
          </p:nvSpPr>
          <p:spPr bwMode="auto">
            <a:xfrm>
              <a:off x="3998913" y="3262313"/>
              <a:ext cx="74613" cy="68263"/>
            </a:xfrm>
            <a:custGeom>
              <a:avLst/>
              <a:gdLst>
                <a:gd name="T0" fmla="*/ 25 w 47"/>
                <a:gd name="T1" fmla="*/ 9 h 43"/>
                <a:gd name="T2" fmla="*/ 21 w 47"/>
                <a:gd name="T3" fmla="*/ 9 h 43"/>
                <a:gd name="T4" fmla="*/ 18 w 47"/>
                <a:gd name="T5" fmla="*/ 10 h 43"/>
                <a:gd name="T6" fmla="*/ 15 w 47"/>
                <a:gd name="T7" fmla="*/ 13 h 43"/>
                <a:gd name="T8" fmla="*/ 14 w 47"/>
                <a:gd name="T9" fmla="*/ 17 h 43"/>
                <a:gd name="T10" fmla="*/ 11 w 47"/>
                <a:gd name="T11" fmla="*/ 20 h 43"/>
                <a:gd name="T12" fmla="*/ 12 w 47"/>
                <a:gd name="T13" fmla="*/ 21 h 43"/>
                <a:gd name="T14" fmla="*/ 14 w 47"/>
                <a:gd name="T15" fmla="*/ 24 h 43"/>
                <a:gd name="T16" fmla="*/ 12 w 47"/>
                <a:gd name="T17" fmla="*/ 25 h 43"/>
                <a:gd name="T18" fmla="*/ 11 w 47"/>
                <a:gd name="T19" fmla="*/ 28 h 43"/>
                <a:gd name="T20" fmla="*/ 10 w 47"/>
                <a:gd name="T21" fmla="*/ 29 h 43"/>
                <a:gd name="T22" fmla="*/ 10 w 47"/>
                <a:gd name="T23" fmla="*/ 32 h 43"/>
                <a:gd name="T24" fmla="*/ 8 w 47"/>
                <a:gd name="T25" fmla="*/ 33 h 43"/>
                <a:gd name="T26" fmla="*/ 23 w 47"/>
                <a:gd name="T27" fmla="*/ 33 h 43"/>
                <a:gd name="T28" fmla="*/ 33 w 47"/>
                <a:gd name="T29" fmla="*/ 31 h 43"/>
                <a:gd name="T30" fmla="*/ 37 w 47"/>
                <a:gd name="T31" fmla="*/ 25 h 43"/>
                <a:gd name="T32" fmla="*/ 37 w 47"/>
                <a:gd name="T33" fmla="*/ 21 h 43"/>
                <a:gd name="T34" fmla="*/ 34 w 47"/>
                <a:gd name="T35" fmla="*/ 17 h 43"/>
                <a:gd name="T36" fmla="*/ 32 w 47"/>
                <a:gd name="T37" fmla="*/ 13 h 43"/>
                <a:gd name="T38" fmla="*/ 29 w 47"/>
                <a:gd name="T39" fmla="*/ 10 h 43"/>
                <a:gd name="T40" fmla="*/ 25 w 47"/>
                <a:gd name="T41" fmla="*/ 9 h 43"/>
                <a:gd name="T42" fmla="*/ 23 w 47"/>
                <a:gd name="T43" fmla="*/ 0 h 43"/>
                <a:gd name="T44" fmla="*/ 26 w 47"/>
                <a:gd name="T45" fmla="*/ 0 h 43"/>
                <a:gd name="T46" fmla="*/ 37 w 47"/>
                <a:gd name="T47" fmla="*/ 6 h 43"/>
                <a:gd name="T48" fmla="*/ 44 w 47"/>
                <a:gd name="T49" fmla="*/ 15 h 43"/>
                <a:gd name="T50" fmla="*/ 47 w 47"/>
                <a:gd name="T51" fmla="*/ 26 h 43"/>
                <a:gd name="T52" fmla="*/ 45 w 47"/>
                <a:gd name="T53" fmla="*/ 31 h 43"/>
                <a:gd name="T54" fmla="*/ 41 w 47"/>
                <a:gd name="T55" fmla="*/ 35 h 43"/>
                <a:gd name="T56" fmla="*/ 36 w 47"/>
                <a:gd name="T57" fmla="*/ 39 h 43"/>
                <a:gd name="T58" fmla="*/ 26 w 47"/>
                <a:gd name="T59" fmla="*/ 42 h 43"/>
                <a:gd name="T60" fmla="*/ 11 w 47"/>
                <a:gd name="T61" fmla="*/ 43 h 43"/>
                <a:gd name="T62" fmla="*/ 4 w 47"/>
                <a:gd name="T63" fmla="*/ 42 h 43"/>
                <a:gd name="T64" fmla="*/ 3 w 47"/>
                <a:gd name="T65" fmla="*/ 42 h 43"/>
                <a:gd name="T66" fmla="*/ 1 w 47"/>
                <a:gd name="T67" fmla="*/ 40 h 43"/>
                <a:gd name="T68" fmla="*/ 0 w 47"/>
                <a:gd name="T69" fmla="*/ 36 h 43"/>
                <a:gd name="T70" fmla="*/ 0 w 47"/>
                <a:gd name="T71" fmla="*/ 32 h 43"/>
                <a:gd name="T72" fmla="*/ 0 w 47"/>
                <a:gd name="T73" fmla="*/ 29 h 43"/>
                <a:gd name="T74" fmla="*/ 1 w 47"/>
                <a:gd name="T75" fmla="*/ 25 h 43"/>
                <a:gd name="T76" fmla="*/ 1 w 47"/>
                <a:gd name="T77" fmla="*/ 24 h 43"/>
                <a:gd name="T78" fmla="*/ 1 w 47"/>
                <a:gd name="T79" fmla="*/ 22 h 43"/>
                <a:gd name="T80" fmla="*/ 5 w 47"/>
                <a:gd name="T81" fmla="*/ 10 h 43"/>
                <a:gd name="T82" fmla="*/ 11 w 47"/>
                <a:gd name="T83" fmla="*/ 3 h 43"/>
                <a:gd name="T84" fmla="*/ 18 w 47"/>
                <a:gd name="T85" fmla="*/ 0 h 43"/>
                <a:gd name="T86" fmla="*/ 23 w 47"/>
                <a:gd name="T8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3">
                  <a:moveTo>
                    <a:pt x="25" y="9"/>
                  </a:moveTo>
                  <a:lnTo>
                    <a:pt x="21" y="9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1" y="28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23" y="33"/>
                  </a:lnTo>
                  <a:lnTo>
                    <a:pt x="33" y="31"/>
                  </a:lnTo>
                  <a:lnTo>
                    <a:pt x="37" y="25"/>
                  </a:lnTo>
                  <a:lnTo>
                    <a:pt x="37" y="21"/>
                  </a:lnTo>
                  <a:lnTo>
                    <a:pt x="34" y="17"/>
                  </a:lnTo>
                  <a:lnTo>
                    <a:pt x="32" y="13"/>
                  </a:lnTo>
                  <a:lnTo>
                    <a:pt x="29" y="10"/>
                  </a:lnTo>
                  <a:lnTo>
                    <a:pt x="25" y="9"/>
                  </a:lnTo>
                  <a:close/>
                  <a:moveTo>
                    <a:pt x="23" y="0"/>
                  </a:moveTo>
                  <a:lnTo>
                    <a:pt x="26" y="0"/>
                  </a:lnTo>
                  <a:lnTo>
                    <a:pt x="37" y="6"/>
                  </a:lnTo>
                  <a:lnTo>
                    <a:pt x="44" y="15"/>
                  </a:lnTo>
                  <a:lnTo>
                    <a:pt x="47" y="26"/>
                  </a:lnTo>
                  <a:lnTo>
                    <a:pt x="45" y="31"/>
                  </a:lnTo>
                  <a:lnTo>
                    <a:pt x="41" y="35"/>
                  </a:lnTo>
                  <a:lnTo>
                    <a:pt x="36" y="39"/>
                  </a:lnTo>
                  <a:lnTo>
                    <a:pt x="26" y="42"/>
                  </a:lnTo>
                  <a:lnTo>
                    <a:pt x="11" y="43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72"/>
            <p:cNvSpPr>
              <a:spLocks noEditPoints="1"/>
            </p:cNvSpPr>
            <p:nvPr/>
          </p:nvSpPr>
          <p:spPr bwMode="auto">
            <a:xfrm>
              <a:off x="4300538" y="3163888"/>
              <a:ext cx="88900" cy="61913"/>
            </a:xfrm>
            <a:custGeom>
              <a:avLst/>
              <a:gdLst>
                <a:gd name="T0" fmla="*/ 32 w 56"/>
                <a:gd name="T1" fmla="*/ 9 h 39"/>
                <a:gd name="T2" fmla="*/ 26 w 56"/>
                <a:gd name="T3" fmla="*/ 10 h 39"/>
                <a:gd name="T4" fmla="*/ 26 w 56"/>
                <a:gd name="T5" fmla="*/ 10 h 39"/>
                <a:gd name="T6" fmla="*/ 28 w 56"/>
                <a:gd name="T7" fmla="*/ 11 h 39"/>
                <a:gd name="T8" fmla="*/ 28 w 56"/>
                <a:gd name="T9" fmla="*/ 14 h 39"/>
                <a:gd name="T10" fmla="*/ 28 w 56"/>
                <a:gd name="T11" fmla="*/ 15 h 39"/>
                <a:gd name="T12" fmla="*/ 25 w 56"/>
                <a:gd name="T13" fmla="*/ 20 h 39"/>
                <a:gd name="T14" fmla="*/ 22 w 56"/>
                <a:gd name="T15" fmla="*/ 22 h 39"/>
                <a:gd name="T16" fmla="*/ 22 w 56"/>
                <a:gd name="T17" fmla="*/ 24 h 39"/>
                <a:gd name="T18" fmla="*/ 22 w 56"/>
                <a:gd name="T19" fmla="*/ 26 h 39"/>
                <a:gd name="T20" fmla="*/ 25 w 56"/>
                <a:gd name="T21" fmla="*/ 28 h 39"/>
                <a:gd name="T22" fmla="*/ 28 w 56"/>
                <a:gd name="T23" fmla="*/ 29 h 39"/>
                <a:gd name="T24" fmla="*/ 32 w 56"/>
                <a:gd name="T25" fmla="*/ 29 h 39"/>
                <a:gd name="T26" fmla="*/ 37 w 56"/>
                <a:gd name="T27" fmla="*/ 29 h 39"/>
                <a:gd name="T28" fmla="*/ 39 w 56"/>
                <a:gd name="T29" fmla="*/ 29 h 39"/>
                <a:gd name="T30" fmla="*/ 41 w 56"/>
                <a:gd name="T31" fmla="*/ 28 h 39"/>
                <a:gd name="T32" fmla="*/ 44 w 56"/>
                <a:gd name="T33" fmla="*/ 25 h 39"/>
                <a:gd name="T34" fmla="*/ 45 w 56"/>
                <a:gd name="T35" fmla="*/ 24 h 39"/>
                <a:gd name="T36" fmla="*/ 47 w 56"/>
                <a:gd name="T37" fmla="*/ 20 h 39"/>
                <a:gd name="T38" fmla="*/ 47 w 56"/>
                <a:gd name="T39" fmla="*/ 15 h 39"/>
                <a:gd name="T40" fmla="*/ 44 w 56"/>
                <a:gd name="T41" fmla="*/ 13 h 39"/>
                <a:gd name="T42" fmla="*/ 41 w 56"/>
                <a:gd name="T43" fmla="*/ 11 h 39"/>
                <a:gd name="T44" fmla="*/ 37 w 56"/>
                <a:gd name="T45" fmla="*/ 10 h 39"/>
                <a:gd name="T46" fmla="*/ 32 w 56"/>
                <a:gd name="T47" fmla="*/ 9 h 39"/>
                <a:gd name="T48" fmla="*/ 33 w 56"/>
                <a:gd name="T49" fmla="*/ 0 h 39"/>
                <a:gd name="T50" fmla="*/ 45 w 56"/>
                <a:gd name="T51" fmla="*/ 3 h 39"/>
                <a:gd name="T52" fmla="*/ 51 w 56"/>
                <a:gd name="T53" fmla="*/ 6 h 39"/>
                <a:gd name="T54" fmla="*/ 54 w 56"/>
                <a:gd name="T55" fmla="*/ 10 h 39"/>
                <a:gd name="T56" fmla="*/ 55 w 56"/>
                <a:gd name="T57" fmla="*/ 15 h 39"/>
                <a:gd name="T58" fmla="*/ 56 w 56"/>
                <a:gd name="T59" fmla="*/ 21 h 39"/>
                <a:gd name="T60" fmla="*/ 55 w 56"/>
                <a:gd name="T61" fmla="*/ 25 h 39"/>
                <a:gd name="T62" fmla="*/ 52 w 56"/>
                <a:gd name="T63" fmla="*/ 29 h 39"/>
                <a:gd name="T64" fmla="*/ 48 w 56"/>
                <a:gd name="T65" fmla="*/ 33 h 39"/>
                <a:gd name="T66" fmla="*/ 44 w 56"/>
                <a:gd name="T67" fmla="*/ 36 h 39"/>
                <a:gd name="T68" fmla="*/ 39 w 56"/>
                <a:gd name="T69" fmla="*/ 38 h 39"/>
                <a:gd name="T70" fmla="*/ 34 w 56"/>
                <a:gd name="T71" fmla="*/ 39 h 39"/>
                <a:gd name="T72" fmla="*/ 30 w 56"/>
                <a:gd name="T73" fmla="*/ 39 h 39"/>
                <a:gd name="T74" fmla="*/ 26 w 56"/>
                <a:gd name="T75" fmla="*/ 38 h 39"/>
                <a:gd name="T76" fmla="*/ 21 w 56"/>
                <a:gd name="T77" fmla="*/ 36 h 39"/>
                <a:gd name="T78" fmla="*/ 17 w 56"/>
                <a:gd name="T79" fmla="*/ 33 h 39"/>
                <a:gd name="T80" fmla="*/ 14 w 56"/>
                <a:gd name="T81" fmla="*/ 31 h 39"/>
                <a:gd name="T82" fmla="*/ 12 w 56"/>
                <a:gd name="T83" fmla="*/ 28 h 39"/>
                <a:gd name="T84" fmla="*/ 12 w 56"/>
                <a:gd name="T85" fmla="*/ 25 h 39"/>
                <a:gd name="T86" fmla="*/ 12 w 56"/>
                <a:gd name="T87" fmla="*/ 22 h 39"/>
                <a:gd name="T88" fmla="*/ 14 w 56"/>
                <a:gd name="T89" fmla="*/ 18 h 39"/>
                <a:gd name="T90" fmla="*/ 17 w 56"/>
                <a:gd name="T91" fmla="*/ 13 h 39"/>
                <a:gd name="T92" fmla="*/ 15 w 56"/>
                <a:gd name="T93" fmla="*/ 14 h 39"/>
                <a:gd name="T94" fmla="*/ 12 w 56"/>
                <a:gd name="T95" fmla="*/ 18 h 39"/>
                <a:gd name="T96" fmla="*/ 11 w 56"/>
                <a:gd name="T97" fmla="*/ 21 h 39"/>
                <a:gd name="T98" fmla="*/ 10 w 56"/>
                <a:gd name="T99" fmla="*/ 25 h 39"/>
                <a:gd name="T100" fmla="*/ 11 w 56"/>
                <a:gd name="T101" fmla="*/ 29 h 39"/>
                <a:gd name="T102" fmla="*/ 11 w 56"/>
                <a:gd name="T103" fmla="*/ 31 h 39"/>
                <a:gd name="T104" fmla="*/ 10 w 56"/>
                <a:gd name="T105" fmla="*/ 33 h 39"/>
                <a:gd name="T106" fmla="*/ 8 w 56"/>
                <a:gd name="T107" fmla="*/ 35 h 39"/>
                <a:gd name="T108" fmla="*/ 6 w 56"/>
                <a:gd name="T109" fmla="*/ 35 h 39"/>
                <a:gd name="T110" fmla="*/ 4 w 56"/>
                <a:gd name="T111" fmla="*/ 33 h 39"/>
                <a:gd name="T112" fmla="*/ 1 w 56"/>
                <a:gd name="T113" fmla="*/ 32 h 39"/>
                <a:gd name="T114" fmla="*/ 0 w 56"/>
                <a:gd name="T115" fmla="*/ 22 h 39"/>
                <a:gd name="T116" fmla="*/ 3 w 56"/>
                <a:gd name="T117" fmla="*/ 14 h 39"/>
                <a:gd name="T118" fmla="*/ 8 w 56"/>
                <a:gd name="T119" fmla="*/ 7 h 39"/>
                <a:gd name="T120" fmla="*/ 21 w 56"/>
                <a:gd name="T121" fmla="*/ 2 h 39"/>
                <a:gd name="T122" fmla="*/ 33 w 56"/>
                <a:gd name="T1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" h="39">
                  <a:moveTo>
                    <a:pt x="32" y="9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5" y="20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5" y="28"/>
                  </a:lnTo>
                  <a:lnTo>
                    <a:pt x="28" y="29"/>
                  </a:lnTo>
                  <a:lnTo>
                    <a:pt x="32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47" y="15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37" y="10"/>
                  </a:lnTo>
                  <a:lnTo>
                    <a:pt x="32" y="9"/>
                  </a:lnTo>
                  <a:close/>
                  <a:moveTo>
                    <a:pt x="33" y="0"/>
                  </a:moveTo>
                  <a:lnTo>
                    <a:pt x="45" y="3"/>
                  </a:lnTo>
                  <a:lnTo>
                    <a:pt x="51" y="6"/>
                  </a:lnTo>
                  <a:lnTo>
                    <a:pt x="54" y="10"/>
                  </a:lnTo>
                  <a:lnTo>
                    <a:pt x="55" y="15"/>
                  </a:lnTo>
                  <a:lnTo>
                    <a:pt x="56" y="21"/>
                  </a:lnTo>
                  <a:lnTo>
                    <a:pt x="55" y="25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4" y="36"/>
                  </a:lnTo>
                  <a:lnTo>
                    <a:pt x="39" y="38"/>
                  </a:lnTo>
                  <a:lnTo>
                    <a:pt x="34" y="39"/>
                  </a:lnTo>
                  <a:lnTo>
                    <a:pt x="30" y="39"/>
                  </a:lnTo>
                  <a:lnTo>
                    <a:pt x="26" y="38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2" y="18"/>
                  </a:lnTo>
                  <a:lnTo>
                    <a:pt x="11" y="21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8" y="7"/>
                  </a:lnTo>
                  <a:lnTo>
                    <a:pt x="21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73"/>
            <p:cNvSpPr>
              <a:spLocks noEditPoints="1"/>
            </p:cNvSpPr>
            <p:nvPr/>
          </p:nvSpPr>
          <p:spPr bwMode="auto">
            <a:xfrm>
              <a:off x="4443413" y="3127376"/>
              <a:ext cx="93663" cy="71438"/>
            </a:xfrm>
            <a:custGeom>
              <a:avLst/>
              <a:gdLst>
                <a:gd name="T0" fmla="*/ 31 w 59"/>
                <a:gd name="T1" fmla="*/ 10 h 45"/>
                <a:gd name="T2" fmla="*/ 22 w 59"/>
                <a:gd name="T3" fmla="*/ 11 h 45"/>
                <a:gd name="T4" fmla="*/ 17 w 59"/>
                <a:gd name="T5" fmla="*/ 12 h 45"/>
                <a:gd name="T6" fmla="*/ 17 w 59"/>
                <a:gd name="T7" fmla="*/ 12 h 45"/>
                <a:gd name="T8" fmla="*/ 19 w 59"/>
                <a:gd name="T9" fmla="*/ 14 h 45"/>
                <a:gd name="T10" fmla="*/ 19 w 59"/>
                <a:gd name="T11" fmla="*/ 16 h 45"/>
                <a:gd name="T12" fmla="*/ 17 w 59"/>
                <a:gd name="T13" fmla="*/ 19 h 45"/>
                <a:gd name="T14" fmla="*/ 16 w 59"/>
                <a:gd name="T15" fmla="*/ 21 h 45"/>
                <a:gd name="T16" fmla="*/ 13 w 59"/>
                <a:gd name="T17" fmla="*/ 23 h 45"/>
                <a:gd name="T18" fmla="*/ 13 w 59"/>
                <a:gd name="T19" fmla="*/ 26 h 45"/>
                <a:gd name="T20" fmla="*/ 13 w 59"/>
                <a:gd name="T21" fmla="*/ 29 h 45"/>
                <a:gd name="T22" fmla="*/ 15 w 59"/>
                <a:gd name="T23" fmla="*/ 32 h 45"/>
                <a:gd name="T24" fmla="*/ 19 w 59"/>
                <a:gd name="T25" fmla="*/ 33 h 45"/>
                <a:gd name="T26" fmla="*/ 23 w 59"/>
                <a:gd name="T27" fmla="*/ 36 h 45"/>
                <a:gd name="T28" fmla="*/ 28 w 59"/>
                <a:gd name="T29" fmla="*/ 36 h 45"/>
                <a:gd name="T30" fmla="*/ 33 w 59"/>
                <a:gd name="T31" fmla="*/ 37 h 45"/>
                <a:gd name="T32" fmla="*/ 37 w 59"/>
                <a:gd name="T33" fmla="*/ 36 h 45"/>
                <a:gd name="T34" fmla="*/ 41 w 59"/>
                <a:gd name="T35" fmla="*/ 34 h 45"/>
                <a:gd name="T36" fmla="*/ 45 w 59"/>
                <a:gd name="T37" fmla="*/ 33 h 45"/>
                <a:gd name="T38" fmla="*/ 48 w 59"/>
                <a:gd name="T39" fmla="*/ 30 h 45"/>
                <a:gd name="T40" fmla="*/ 49 w 59"/>
                <a:gd name="T41" fmla="*/ 26 h 45"/>
                <a:gd name="T42" fmla="*/ 49 w 59"/>
                <a:gd name="T43" fmla="*/ 21 h 45"/>
                <a:gd name="T44" fmla="*/ 46 w 59"/>
                <a:gd name="T45" fmla="*/ 18 h 45"/>
                <a:gd name="T46" fmla="*/ 40 w 59"/>
                <a:gd name="T47" fmla="*/ 12 h 45"/>
                <a:gd name="T48" fmla="*/ 31 w 59"/>
                <a:gd name="T49" fmla="*/ 10 h 45"/>
                <a:gd name="T50" fmla="*/ 33 w 59"/>
                <a:gd name="T51" fmla="*/ 0 h 45"/>
                <a:gd name="T52" fmla="*/ 45 w 59"/>
                <a:gd name="T53" fmla="*/ 4 h 45"/>
                <a:gd name="T54" fmla="*/ 55 w 59"/>
                <a:gd name="T55" fmla="*/ 11 h 45"/>
                <a:gd name="T56" fmla="*/ 59 w 59"/>
                <a:gd name="T57" fmla="*/ 23 h 45"/>
                <a:gd name="T58" fmla="*/ 56 w 59"/>
                <a:gd name="T59" fmla="*/ 34 h 45"/>
                <a:gd name="T60" fmla="*/ 49 w 59"/>
                <a:gd name="T61" fmla="*/ 41 h 45"/>
                <a:gd name="T62" fmla="*/ 41 w 59"/>
                <a:gd name="T63" fmla="*/ 44 h 45"/>
                <a:gd name="T64" fmla="*/ 30 w 59"/>
                <a:gd name="T65" fmla="*/ 45 h 45"/>
                <a:gd name="T66" fmla="*/ 27 w 59"/>
                <a:gd name="T67" fmla="*/ 45 h 45"/>
                <a:gd name="T68" fmla="*/ 17 w 59"/>
                <a:gd name="T69" fmla="*/ 43 h 45"/>
                <a:gd name="T70" fmla="*/ 9 w 59"/>
                <a:gd name="T71" fmla="*/ 38 h 45"/>
                <a:gd name="T72" fmla="*/ 4 w 59"/>
                <a:gd name="T73" fmla="*/ 32 h 45"/>
                <a:gd name="T74" fmla="*/ 4 w 59"/>
                <a:gd name="T75" fmla="*/ 32 h 45"/>
                <a:gd name="T76" fmla="*/ 4 w 59"/>
                <a:gd name="T77" fmla="*/ 32 h 45"/>
                <a:gd name="T78" fmla="*/ 1 w 59"/>
                <a:gd name="T79" fmla="*/ 30 h 45"/>
                <a:gd name="T80" fmla="*/ 0 w 59"/>
                <a:gd name="T81" fmla="*/ 29 h 45"/>
                <a:gd name="T82" fmla="*/ 0 w 59"/>
                <a:gd name="T83" fmla="*/ 26 h 45"/>
                <a:gd name="T84" fmla="*/ 2 w 59"/>
                <a:gd name="T85" fmla="*/ 15 h 45"/>
                <a:gd name="T86" fmla="*/ 9 w 59"/>
                <a:gd name="T87" fmla="*/ 7 h 45"/>
                <a:gd name="T88" fmla="*/ 19 w 59"/>
                <a:gd name="T89" fmla="*/ 1 h 45"/>
                <a:gd name="T90" fmla="*/ 33 w 59"/>
                <a:gd name="T9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45">
                  <a:moveTo>
                    <a:pt x="31" y="10"/>
                  </a:moveTo>
                  <a:lnTo>
                    <a:pt x="22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3" y="36"/>
                  </a:lnTo>
                  <a:lnTo>
                    <a:pt x="28" y="36"/>
                  </a:lnTo>
                  <a:lnTo>
                    <a:pt x="33" y="37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48" y="30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1" y="10"/>
                  </a:lnTo>
                  <a:close/>
                  <a:moveTo>
                    <a:pt x="33" y="0"/>
                  </a:moveTo>
                  <a:lnTo>
                    <a:pt x="45" y="4"/>
                  </a:lnTo>
                  <a:lnTo>
                    <a:pt x="55" y="11"/>
                  </a:lnTo>
                  <a:lnTo>
                    <a:pt x="59" y="23"/>
                  </a:lnTo>
                  <a:lnTo>
                    <a:pt x="56" y="34"/>
                  </a:lnTo>
                  <a:lnTo>
                    <a:pt x="49" y="41"/>
                  </a:lnTo>
                  <a:lnTo>
                    <a:pt x="41" y="44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17" y="43"/>
                  </a:lnTo>
                  <a:lnTo>
                    <a:pt x="9" y="3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74"/>
            <p:cNvSpPr>
              <a:spLocks noEditPoints="1"/>
            </p:cNvSpPr>
            <p:nvPr/>
          </p:nvSpPr>
          <p:spPr bwMode="auto">
            <a:xfrm>
              <a:off x="4635501" y="3052763"/>
              <a:ext cx="277813" cy="117475"/>
            </a:xfrm>
            <a:custGeom>
              <a:avLst/>
              <a:gdLst>
                <a:gd name="T0" fmla="*/ 96 w 175"/>
                <a:gd name="T1" fmla="*/ 22 h 74"/>
                <a:gd name="T2" fmla="*/ 100 w 175"/>
                <a:gd name="T3" fmla="*/ 23 h 74"/>
                <a:gd name="T4" fmla="*/ 96 w 175"/>
                <a:gd name="T5" fmla="*/ 22 h 74"/>
                <a:gd name="T6" fmla="*/ 70 w 175"/>
                <a:gd name="T7" fmla="*/ 12 h 74"/>
                <a:gd name="T8" fmla="*/ 26 w 175"/>
                <a:gd name="T9" fmla="*/ 25 h 74"/>
                <a:gd name="T10" fmla="*/ 20 w 175"/>
                <a:gd name="T11" fmla="*/ 44 h 74"/>
                <a:gd name="T12" fmla="*/ 52 w 175"/>
                <a:gd name="T13" fmla="*/ 52 h 74"/>
                <a:gd name="T14" fmla="*/ 85 w 175"/>
                <a:gd name="T15" fmla="*/ 51 h 74"/>
                <a:gd name="T16" fmla="*/ 100 w 175"/>
                <a:gd name="T17" fmla="*/ 50 h 74"/>
                <a:gd name="T18" fmla="*/ 103 w 175"/>
                <a:gd name="T19" fmla="*/ 52 h 74"/>
                <a:gd name="T20" fmla="*/ 107 w 175"/>
                <a:gd name="T21" fmla="*/ 52 h 74"/>
                <a:gd name="T22" fmla="*/ 147 w 175"/>
                <a:gd name="T23" fmla="*/ 44 h 74"/>
                <a:gd name="T24" fmla="*/ 161 w 175"/>
                <a:gd name="T25" fmla="*/ 30 h 74"/>
                <a:gd name="T26" fmla="*/ 158 w 175"/>
                <a:gd name="T27" fmla="*/ 33 h 74"/>
                <a:gd name="T28" fmla="*/ 146 w 175"/>
                <a:gd name="T29" fmla="*/ 35 h 74"/>
                <a:gd name="T30" fmla="*/ 125 w 175"/>
                <a:gd name="T31" fmla="*/ 37 h 74"/>
                <a:gd name="T32" fmla="*/ 135 w 175"/>
                <a:gd name="T33" fmla="*/ 39 h 74"/>
                <a:gd name="T34" fmla="*/ 138 w 175"/>
                <a:gd name="T35" fmla="*/ 41 h 74"/>
                <a:gd name="T36" fmla="*/ 138 w 175"/>
                <a:gd name="T37" fmla="*/ 46 h 74"/>
                <a:gd name="T38" fmla="*/ 133 w 175"/>
                <a:gd name="T39" fmla="*/ 48 h 74"/>
                <a:gd name="T40" fmla="*/ 121 w 175"/>
                <a:gd name="T41" fmla="*/ 46 h 74"/>
                <a:gd name="T42" fmla="*/ 103 w 175"/>
                <a:gd name="T43" fmla="*/ 36 h 74"/>
                <a:gd name="T44" fmla="*/ 106 w 175"/>
                <a:gd name="T45" fmla="*/ 40 h 74"/>
                <a:gd name="T46" fmla="*/ 106 w 175"/>
                <a:gd name="T47" fmla="*/ 46 h 74"/>
                <a:gd name="T48" fmla="*/ 103 w 175"/>
                <a:gd name="T49" fmla="*/ 50 h 74"/>
                <a:gd name="T50" fmla="*/ 100 w 175"/>
                <a:gd name="T51" fmla="*/ 48 h 74"/>
                <a:gd name="T52" fmla="*/ 98 w 175"/>
                <a:gd name="T53" fmla="*/ 46 h 74"/>
                <a:gd name="T54" fmla="*/ 93 w 175"/>
                <a:gd name="T55" fmla="*/ 37 h 74"/>
                <a:gd name="T56" fmla="*/ 81 w 175"/>
                <a:gd name="T57" fmla="*/ 37 h 74"/>
                <a:gd name="T58" fmla="*/ 74 w 175"/>
                <a:gd name="T59" fmla="*/ 33 h 74"/>
                <a:gd name="T60" fmla="*/ 73 w 175"/>
                <a:gd name="T61" fmla="*/ 29 h 74"/>
                <a:gd name="T62" fmla="*/ 77 w 175"/>
                <a:gd name="T63" fmla="*/ 25 h 74"/>
                <a:gd name="T64" fmla="*/ 80 w 175"/>
                <a:gd name="T65" fmla="*/ 21 h 74"/>
                <a:gd name="T66" fmla="*/ 88 w 175"/>
                <a:gd name="T67" fmla="*/ 15 h 74"/>
                <a:gd name="T68" fmla="*/ 103 w 175"/>
                <a:gd name="T69" fmla="*/ 14 h 74"/>
                <a:gd name="T70" fmla="*/ 111 w 175"/>
                <a:gd name="T71" fmla="*/ 23 h 74"/>
                <a:gd name="T72" fmla="*/ 110 w 175"/>
                <a:gd name="T73" fmla="*/ 28 h 74"/>
                <a:gd name="T74" fmla="*/ 128 w 175"/>
                <a:gd name="T75" fmla="*/ 28 h 74"/>
                <a:gd name="T76" fmla="*/ 151 w 175"/>
                <a:gd name="T77" fmla="*/ 25 h 74"/>
                <a:gd name="T78" fmla="*/ 151 w 175"/>
                <a:gd name="T79" fmla="*/ 21 h 74"/>
                <a:gd name="T80" fmla="*/ 139 w 175"/>
                <a:gd name="T81" fmla="*/ 14 h 74"/>
                <a:gd name="T82" fmla="*/ 93 w 175"/>
                <a:gd name="T83" fmla="*/ 10 h 74"/>
                <a:gd name="T84" fmla="*/ 118 w 175"/>
                <a:gd name="T85" fmla="*/ 1 h 74"/>
                <a:gd name="T86" fmla="*/ 157 w 175"/>
                <a:gd name="T87" fmla="*/ 14 h 74"/>
                <a:gd name="T88" fmla="*/ 175 w 175"/>
                <a:gd name="T89" fmla="*/ 37 h 74"/>
                <a:gd name="T90" fmla="*/ 172 w 175"/>
                <a:gd name="T91" fmla="*/ 43 h 74"/>
                <a:gd name="T92" fmla="*/ 132 w 175"/>
                <a:gd name="T93" fmla="*/ 58 h 74"/>
                <a:gd name="T94" fmla="*/ 91 w 175"/>
                <a:gd name="T95" fmla="*/ 65 h 74"/>
                <a:gd name="T96" fmla="*/ 58 w 175"/>
                <a:gd name="T97" fmla="*/ 74 h 74"/>
                <a:gd name="T98" fmla="*/ 54 w 175"/>
                <a:gd name="T99" fmla="*/ 73 h 74"/>
                <a:gd name="T100" fmla="*/ 51 w 175"/>
                <a:gd name="T101" fmla="*/ 69 h 74"/>
                <a:gd name="T102" fmla="*/ 54 w 175"/>
                <a:gd name="T103" fmla="*/ 66 h 74"/>
                <a:gd name="T104" fmla="*/ 49 w 175"/>
                <a:gd name="T105" fmla="*/ 61 h 74"/>
                <a:gd name="T106" fmla="*/ 19 w 175"/>
                <a:gd name="T107" fmla="*/ 54 h 74"/>
                <a:gd name="T108" fmla="*/ 0 w 175"/>
                <a:gd name="T109" fmla="*/ 33 h 74"/>
                <a:gd name="T110" fmla="*/ 0 w 175"/>
                <a:gd name="T111" fmla="*/ 29 h 74"/>
                <a:gd name="T112" fmla="*/ 18 w 175"/>
                <a:gd name="T113" fmla="*/ 19 h 74"/>
                <a:gd name="T114" fmla="*/ 65 w 175"/>
                <a:gd name="T115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" h="74">
                  <a:moveTo>
                    <a:pt x="96" y="22"/>
                  </a:moveTo>
                  <a:lnTo>
                    <a:pt x="96" y="22"/>
                  </a:lnTo>
                  <a:lnTo>
                    <a:pt x="99" y="25"/>
                  </a:lnTo>
                  <a:lnTo>
                    <a:pt x="100" y="23"/>
                  </a:lnTo>
                  <a:lnTo>
                    <a:pt x="99" y="22"/>
                  </a:lnTo>
                  <a:lnTo>
                    <a:pt x="96" y="22"/>
                  </a:lnTo>
                  <a:close/>
                  <a:moveTo>
                    <a:pt x="93" y="10"/>
                  </a:moveTo>
                  <a:lnTo>
                    <a:pt x="70" y="12"/>
                  </a:lnTo>
                  <a:lnTo>
                    <a:pt x="47" y="18"/>
                  </a:lnTo>
                  <a:lnTo>
                    <a:pt x="26" y="25"/>
                  </a:lnTo>
                  <a:lnTo>
                    <a:pt x="9" y="33"/>
                  </a:lnTo>
                  <a:lnTo>
                    <a:pt x="20" y="44"/>
                  </a:lnTo>
                  <a:lnTo>
                    <a:pt x="36" y="50"/>
                  </a:lnTo>
                  <a:lnTo>
                    <a:pt x="52" y="52"/>
                  </a:lnTo>
                  <a:lnTo>
                    <a:pt x="69" y="52"/>
                  </a:lnTo>
                  <a:lnTo>
                    <a:pt x="85" y="51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2" y="51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7" y="52"/>
                  </a:lnTo>
                  <a:lnTo>
                    <a:pt x="128" y="50"/>
                  </a:lnTo>
                  <a:lnTo>
                    <a:pt x="147" y="44"/>
                  </a:lnTo>
                  <a:lnTo>
                    <a:pt x="164" y="37"/>
                  </a:lnTo>
                  <a:lnTo>
                    <a:pt x="161" y="30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3" y="35"/>
                  </a:lnTo>
                  <a:lnTo>
                    <a:pt x="146" y="35"/>
                  </a:lnTo>
                  <a:lnTo>
                    <a:pt x="136" y="36"/>
                  </a:lnTo>
                  <a:lnTo>
                    <a:pt x="125" y="37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36" y="39"/>
                  </a:lnTo>
                  <a:lnTo>
                    <a:pt x="138" y="41"/>
                  </a:lnTo>
                  <a:lnTo>
                    <a:pt x="139" y="43"/>
                  </a:lnTo>
                  <a:lnTo>
                    <a:pt x="138" y="46"/>
                  </a:lnTo>
                  <a:lnTo>
                    <a:pt x="136" y="47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21" y="46"/>
                  </a:lnTo>
                  <a:lnTo>
                    <a:pt x="111" y="43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6" y="40"/>
                  </a:lnTo>
                  <a:lnTo>
                    <a:pt x="107" y="44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3" y="50"/>
                  </a:lnTo>
                  <a:lnTo>
                    <a:pt x="102" y="50"/>
                  </a:lnTo>
                  <a:lnTo>
                    <a:pt x="100" y="48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6" y="43"/>
                  </a:lnTo>
                  <a:lnTo>
                    <a:pt x="93" y="37"/>
                  </a:lnTo>
                  <a:lnTo>
                    <a:pt x="88" y="39"/>
                  </a:lnTo>
                  <a:lnTo>
                    <a:pt x="81" y="37"/>
                  </a:lnTo>
                  <a:lnTo>
                    <a:pt x="76" y="35"/>
                  </a:lnTo>
                  <a:lnTo>
                    <a:pt x="74" y="33"/>
                  </a:lnTo>
                  <a:lnTo>
                    <a:pt x="73" y="32"/>
                  </a:lnTo>
                  <a:lnTo>
                    <a:pt x="73" y="29"/>
                  </a:lnTo>
                  <a:lnTo>
                    <a:pt x="74" y="28"/>
                  </a:lnTo>
                  <a:lnTo>
                    <a:pt x="77" y="25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18"/>
                  </a:lnTo>
                  <a:lnTo>
                    <a:pt x="88" y="15"/>
                  </a:lnTo>
                  <a:lnTo>
                    <a:pt x="96" y="14"/>
                  </a:lnTo>
                  <a:lnTo>
                    <a:pt x="103" y="14"/>
                  </a:lnTo>
                  <a:lnTo>
                    <a:pt x="110" y="21"/>
                  </a:lnTo>
                  <a:lnTo>
                    <a:pt x="111" y="23"/>
                  </a:lnTo>
                  <a:lnTo>
                    <a:pt x="110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28" y="28"/>
                  </a:lnTo>
                  <a:lnTo>
                    <a:pt x="144" y="26"/>
                  </a:lnTo>
                  <a:lnTo>
                    <a:pt x="151" y="25"/>
                  </a:lnTo>
                  <a:lnTo>
                    <a:pt x="157" y="25"/>
                  </a:lnTo>
                  <a:lnTo>
                    <a:pt x="151" y="21"/>
                  </a:lnTo>
                  <a:lnTo>
                    <a:pt x="146" y="17"/>
                  </a:lnTo>
                  <a:lnTo>
                    <a:pt x="139" y="14"/>
                  </a:lnTo>
                  <a:lnTo>
                    <a:pt x="117" y="10"/>
                  </a:lnTo>
                  <a:lnTo>
                    <a:pt x="93" y="10"/>
                  </a:lnTo>
                  <a:close/>
                  <a:moveTo>
                    <a:pt x="92" y="0"/>
                  </a:moveTo>
                  <a:lnTo>
                    <a:pt x="118" y="1"/>
                  </a:lnTo>
                  <a:lnTo>
                    <a:pt x="142" y="6"/>
                  </a:lnTo>
                  <a:lnTo>
                    <a:pt x="157" y="14"/>
                  </a:lnTo>
                  <a:lnTo>
                    <a:pt x="168" y="23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2" y="43"/>
                  </a:lnTo>
                  <a:lnTo>
                    <a:pt x="153" y="52"/>
                  </a:lnTo>
                  <a:lnTo>
                    <a:pt x="132" y="58"/>
                  </a:lnTo>
                  <a:lnTo>
                    <a:pt x="109" y="62"/>
                  </a:lnTo>
                  <a:lnTo>
                    <a:pt x="91" y="65"/>
                  </a:lnTo>
                  <a:lnTo>
                    <a:pt x="74" y="69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2" y="72"/>
                  </a:lnTo>
                  <a:lnTo>
                    <a:pt x="51" y="69"/>
                  </a:lnTo>
                  <a:lnTo>
                    <a:pt x="52" y="68"/>
                  </a:lnTo>
                  <a:lnTo>
                    <a:pt x="54" y="66"/>
                  </a:lnTo>
                  <a:lnTo>
                    <a:pt x="65" y="62"/>
                  </a:lnTo>
                  <a:lnTo>
                    <a:pt x="49" y="61"/>
                  </a:lnTo>
                  <a:lnTo>
                    <a:pt x="34" y="58"/>
                  </a:lnTo>
                  <a:lnTo>
                    <a:pt x="19" y="54"/>
                  </a:lnTo>
                  <a:lnTo>
                    <a:pt x="8" y="46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8" y="19"/>
                  </a:lnTo>
                  <a:lnTo>
                    <a:pt x="40" y="11"/>
                  </a:lnTo>
                  <a:lnTo>
                    <a:pt x="65" y="4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75"/>
            <p:cNvSpPr>
              <a:spLocks noEditPoints="1"/>
            </p:cNvSpPr>
            <p:nvPr/>
          </p:nvSpPr>
          <p:spPr bwMode="auto">
            <a:xfrm>
              <a:off x="3416301" y="3179763"/>
              <a:ext cx="142875" cy="120650"/>
            </a:xfrm>
            <a:custGeom>
              <a:avLst/>
              <a:gdLst>
                <a:gd name="T0" fmla="*/ 20 w 90"/>
                <a:gd name="T1" fmla="*/ 37 h 76"/>
                <a:gd name="T2" fmla="*/ 20 w 90"/>
                <a:gd name="T3" fmla="*/ 40 h 76"/>
                <a:gd name="T4" fmla="*/ 21 w 90"/>
                <a:gd name="T5" fmla="*/ 39 h 76"/>
                <a:gd name="T6" fmla="*/ 20 w 90"/>
                <a:gd name="T7" fmla="*/ 37 h 76"/>
                <a:gd name="T8" fmla="*/ 50 w 90"/>
                <a:gd name="T9" fmla="*/ 15 h 76"/>
                <a:gd name="T10" fmla="*/ 35 w 90"/>
                <a:gd name="T11" fmla="*/ 22 h 76"/>
                <a:gd name="T12" fmla="*/ 38 w 90"/>
                <a:gd name="T13" fmla="*/ 25 h 76"/>
                <a:gd name="T14" fmla="*/ 40 w 90"/>
                <a:gd name="T15" fmla="*/ 28 h 76"/>
                <a:gd name="T16" fmla="*/ 40 w 90"/>
                <a:gd name="T17" fmla="*/ 32 h 76"/>
                <a:gd name="T18" fmla="*/ 34 w 90"/>
                <a:gd name="T19" fmla="*/ 36 h 76"/>
                <a:gd name="T20" fmla="*/ 32 w 90"/>
                <a:gd name="T21" fmla="*/ 37 h 76"/>
                <a:gd name="T22" fmla="*/ 34 w 90"/>
                <a:gd name="T23" fmla="*/ 40 h 76"/>
                <a:gd name="T24" fmla="*/ 50 w 90"/>
                <a:gd name="T25" fmla="*/ 34 h 76"/>
                <a:gd name="T26" fmla="*/ 46 w 90"/>
                <a:gd name="T27" fmla="*/ 33 h 76"/>
                <a:gd name="T28" fmla="*/ 46 w 90"/>
                <a:gd name="T29" fmla="*/ 28 h 76"/>
                <a:gd name="T30" fmla="*/ 53 w 90"/>
                <a:gd name="T31" fmla="*/ 21 h 76"/>
                <a:gd name="T32" fmla="*/ 57 w 90"/>
                <a:gd name="T33" fmla="*/ 21 h 76"/>
                <a:gd name="T34" fmla="*/ 60 w 90"/>
                <a:gd name="T35" fmla="*/ 23 h 76"/>
                <a:gd name="T36" fmla="*/ 65 w 90"/>
                <a:gd name="T37" fmla="*/ 23 h 76"/>
                <a:gd name="T38" fmla="*/ 68 w 90"/>
                <a:gd name="T39" fmla="*/ 26 h 76"/>
                <a:gd name="T40" fmla="*/ 68 w 90"/>
                <a:gd name="T41" fmla="*/ 30 h 76"/>
                <a:gd name="T42" fmla="*/ 64 w 90"/>
                <a:gd name="T43" fmla="*/ 33 h 76"/>
                <a:gd name="T44" fmla="*/ 62 w 90"/>
                <a:gd name="T45" fmla="*/ 36 h 76"/>
                <a:gd name="T46" fmla="*/ 65 w 90"/>
                <a:gd name="T47" fmla="*/ 40 h 76"/>
                <a:gd name="T48" fmla="*/ 64 w 90"/>
                <a:gd name="T49" fmla="*/ 44 h 76"/>
                <a:gd name="T50" fmla="*/ 61 w 90"/>
                <a:gd name="T51" fmla="*/ 44 h 76"/>
                <a:gd name="T52" fmla="*/ 57 w 90"/>
                <a:gd name="T53" fmla="*/ 41 h 76"/>
                <a:gd name="T54" fmla="*/ 56 w 90"/>
                <a:gd name="T55" fmla="*/ 45 h 76"/>
                <a:gd name="T56" fmla="*/ 51 w 90"/>
                <a:gd name="T57" fmla="*/ 50 h 76"/>
                <a:gd name="T58" fmla="*/ 56 w 90"/>
                <a:gd name="T59" fmla="*/ 54 h 76"/>
                <a:gd name="T60" fmla="*/ 54 w 90"/>
                <a:gd name="T61" fmla="*/ 58 h 76"/>
                <a:gd name="T62" fmla="*/ 47 w 90"/>
                <a:gd name="T63" fmla="*/ 59 h 76"/>
                <a:gd name="T64" fmla="*/ 40 w 90"/>
                <a:gd name="T65" fmla="*/ 61 h 76"/>
                <a:gd name="T66" fmla="*/ 36 w 90"/>
                <a:gd name="T67" fmla="*/ 61 h 76"/>
                <a:gd name="T68" fmla="*/ 34 w 90"/>
                <a:gd name="T69" fmla="*/ 56 h 76"/>
                <a:gd name="T70" fmla="*/ 36 w 90"/>
                <a:gd name="T71" fmla="*/ 52 h 76"/>
                <a:gd name="T72" fmla="*/ 39 w 90"/>
                <a:gd name="T73" fmla="*/ 47 h 76"/>
                <a:gd name="T74" fmla="*/ 27 w 90"/>
                <a:gd name="T75" fmla="*/ 51 h 76"/>
                <a:gd name="T76" fmla="*/ 32 w 90"/>
                <a:gd name="T77" fmla="*/ 61 h 76"/>
                <a:gd name="T78" fmla="*/ 61 w 90"/>
                <a:gd name="T79" fmla="*/ 59 h 76"/>
                <a:gd name="T80" fmla="*/ 78 w 90"/>
                <a:gd name="T81" fmla="*/ 52 h 76"/>
                <a:gd name="T82" fmla="*/ 68 w 90"/>
                <a:gd name="T83" fmla="*/ 10 h 76"/>
                <a:gd name="T84" fmla="*/ 73 w 90"/>
                <a:gd name="T85" fmla="*/ 0 h 76"/>
                <a:gd name="T86" fmla="*/ 76 w 90"/>
                <a:gd name="T87" fmla="*/ 1 h 76"/>
                <a:gd name="T88" fmla="*/ 78 w 90"/>
                <a:gd name="T89" fmla="*/ 19 h 76"/>
                <a:gd name="T90" fmla="*/ 87 w 90"/>
                <a:gd name="T91" fmla="*/ 50 h 76"/>
                <a:gd name="T92" fmla="*/ 90 w 90"/>
                <a:gd name="T93" fmla="*/ 59 h 76"/>
                <a:gd name="T94" fmla="*/ 89 w 90"/>
                <a:gd name="T95" fmla="*/ 62 h 76"/>
                <a:gd name="T96" fmla="*/ 62 w 90"/>
                <a:gd name="T97" fmla="*/ 67 h 76"/>
                <a:gd name="T98" fmla="*/ 21 w 90"/>
                <a:gd name="T99" fmla="*/ 76 h 76"/>
                <a:gd name="T100" fmla="*/ 17 w 90"/>
                <a:gd name="T101" fmla="*/ 74 h 76"/>
                <a:gd name="T102" fmla="*/ 17 w 90"/>
                <a:gd name="T103" fmla="*/ 69 h 76"/>
                <a:gd name="T104" fmla="*/ 20 w 90"/>
                <a:gd name="T105" fmla="*/ 66 h 76"/>
                <a:gd name="T106" fmla="*/ 23 w 90"/>
                <a:gd name="T107" fmla="*/ 65 h 76"/>
                <a:gd name="T108" fmla="*/ 16 w 90"/>
                <a:gd name="T109" fmla="*/ 50 h 76"/>
                <a:gd name="T110" fmla="*/ 5 w 90"/>
                <a:gd name="T111" fmla="*/ 36 h 76"/>
                <a:gd name="T112" fmla="*/ 0 w 90"/>
                <a:gd name="T113" fmla="*/ 29 h 76"/>
                <a:gd name="T114" fmla="*/ 2 w 90"/>
                <a:gd name="T115" fmla="*/ 25 h 76"/>
                <a:gd name="T116" fmla="*/ 14 w 90"/>
                <a:gd name="T117" fmla="*/ 21 h 76"/>
                <a:gd name="T118" fmla="*/ 47 w 90"/>
                <a:gd name="T119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" h="76">
                  <a:moveTo>
                    <a:pt x="20" y="37"/>
                  </a:moveTo>
                  <a:lnTo>
                    <a:pt x="20" y="37"/>
                  </a:lnTo>
                  <a:lnTo>
                    <a:pt x="18" y="39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0" y="37"/>
                  </a:lnTo>
                  <a:lnTo>
                    <a:pt x="20" y="37"/>
                  </a:lnTo>
                  <a:close/>
                  <a:moveTo>
                    <a:pt x="68" y="10"/>
                  </a:moveTo>
                  <a:lnTo>
                    <a:pt x="50" y="15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38" y="33"/>
                  </a:lnTo>
                  <a:lnTo>
                    <a:pt x="34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42" y="37"/>
                  </a:lnTo>
                  <a:lnTo>
                    <a:pt x="50" y="34"/>
                  </a:lnTo>
                  <a:lnTo>
                    <a:pt x="49" y="34"/>
                  </a:lnTo>
                  <a:lnTo>
                    <a:pt x="46" y="33"/>
                  </a:lnTo>
                  <a:lnTo>
                    <a:pt x="45" y="30"/>
                  </a:lnTo>
                  <a:lnTo>
                    <a:pt x="46" y="28"/>
                  </a:lnTo>
                  <a:lnTo>
                    <a:pt x="49" y="23"/>
                  </a:lnTo>
                  <a:lnTo>
                    <a:pt x="53" y="21"/>
                  </a:lnTo>
                  <a:lnTo>
                    <a:pt x="56" y="19"/>
                  </a:lnTo>
                  <a:lnTo>
                    <a:pt x="57" y="21"/>
                  </a:lnTo>
                  <a:lnTo>
                    <a:pt x="60" y="22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68" y="30"/>
                  </a:lnTo>
                  <a:lnTo>
                    <a:pt x="65" y="32"/>
                  </a:lnTo>
                  <a:lnTo>
                    <a:pt x="64" y="33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5" y="37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4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8" y="44"/>
                  </a:lnTo>
                  <a:lnTo>
                    <a:pt x="57" y="41"/>
                  </a:lnTo>
                  <a:lnTo>
                    <a:pt x="57" y="44"/>
                  </a:lnTo>
                  <a:lnTo>
                    <a:pt x="56" y="45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6" y="54"/>
                  </a:lnTo>
                  <a:lnTo>
                    <a:pt x="56" y="55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5" y="59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4" y="50"/>
                  </a:lnTo>
                  <a:lnTo>
                    <a:pt x="27" y="51"/>
                  </a:lnTo>
                  <a:lnTo>
                    <a:pt x="29" y="55"/>
                  </a:lnTo>
                  <a:lnTo>
                    <a:pt x="32" y="61"/>
                  </a:lnTo>
                  <a:lnTo>
                    <a:pt x="32" y="65"/>
                  </a:lnTo>
                  <a:lnTo>
                    <a:pt x="61" y="59"/>
                  </a:lnTo>
                  <a:lnTo>
                    <a:pt x="79" y="55"/>
                  </a:lnTo>
                  <a:lnTo>
                    <a:pt x="78" y="52"/>
                  </a:lnTo>
                  <a:lnTo>
                    <a:pt x="71" y="32"/>
                  </a:lnTo>
                  <a:lnTo>
                    <a:pt x="68" y="10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6" y="4"/>
                  </a:lnTo>
                  <a:lnTo>
                    <a:pt x="78" y="19"/>
                  </a:lnTo>
                  <a:lnTo>
                    <a:pt x="82" y="34"/>
                  </a:lnTo>
                  <a:lnTo>
                    <a:pt x="87" y="50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89" y="62"/>
                  </a:lnTo>
                  <a:lnTo>
                    <a:pt x="86" y="63"/>
                  </a:lnTo>
                  <a:lnTo>
                    <a:pt x="62" y="67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1" y="58"/>
                  </a:lnTo>
                  <a:lnTo>
                    <a:pt x="16" y="50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14" y="21"/>
                  </a:lnTo>
                  <a:lnTo>
                    <a:pt x="24" y="15"/>
                  </a:lnTo>
                  <a:lnTo>
                    <a:pt x="47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76"/>
            <p:cNvSpPr>
              <a:spLocks noEditPoints="1"/>
            </p:cNvSpPr>
            <p:nvPr/>
          </p:nvSpPr>
          <p:spPr bwMode="auto">
            <a:xfrm>
              <a:off x="3694113" y="3192463"/>
              <a:ext cx="908050" cy="750888"/>
            </a:xfrm>
            <a:custGeom>
              <a:avLst/>
              <a:gdLst>
                <a:gd name="T0" fmla="*/ 354 w 572"/>
                <a:gd name="T1" fmla="*/ 276 h 473"/>
                <a:gd name="T2" fmla="*/ 283 w 572"/>
                <a:gd name="T3" fmla="*/ 305 h 473"/>
                <a:gd name="T4" fmla="*/ 312 w 572"/>
                <a:gd name="T5" fmla="*/ 345 h 473"/>
                <a:gd name="T6" fmla="*/ 303 w 572"/>
                <a:gd name="T7" fmla="*/ 345 h 473"/>
                <a:gd name="T8" fmla="*/ 277 w 572"/>
                <a:gd name="T9" fmla="*/ 313 h 473"/>
                <a:gd name="T10" fmla="*/ 264 w 572"/>
                <a:gd name="T11" fmla="*/ 338 h 473"/>
                <a:gd name="T12" fmla="*/ 280 w 572"/>
                <a:gd name="T13" fmla="*/ 343 h 473"/>
                <a:gd name="T14" fmla="*/ 301 w 572"/>
                <a:gd name="T15" fmla="*/ 357 h 473"/>
                <a:gd name="T16" fmla="*/ 427 w 572"/>
                <a:gd name="T17" fmla="*/ 335 h 473"/>
                <a:gd name="T18" fmla="*/ 540 w 572"/>
                <a:gd name="T19" fmla="*/ 287 h 473"/>
                <a:gd name="T20" fmla="*/ 529 w 572"/>
                <a:gd name="T21" fmla="*/ 247 h 473"/>
                <a:gd name="T22" fmla="*/ 266 w 572"/>
                <a:gd name="T23" fmla="*/ 39 h 473"/>
                <a:gd name="T24" fmla="*/ 269 w 572"/>
                <a:gd name="T25" fmla="*/ 47 h 473"/>
                <a:gd name="T26" fmla="*/ 294 w 572"/>
                <a:gd name="T27" fmla="*/ 51 h 473"/>
                <a:gd name="T28" fmla="*/ 306 w 572"/>
                <a:gd name="T29" fmla="*/ 35 h 473"/>
                <a:gd name="T30" fmla="*/ 288 w 572"/>
                <a:gd name="T31" fmla="*/ 29 h 473"/>
                <a:gd name="T32" fmla="*/ 370 w 572"/>
                <a:gd name="T33" fmla="*/ 15 h 473"/>
                <a:gd name="T34" fmla="*/ 360 w 572"/>
                <a:gd name="T35" fmla="*/ 39 h 473"/>
                <a:gd name="T36" fmla="*/ 335 w 572"/>
                <a:gd name="T37" fmla="*/ 40 h 473"/>
                <a:gd name="T38" fmla="*/ 330 w 572"/>
                <a:gd name="T39" fmla="*/ 26 h 473"/>
                <a:gd name="T40" fmla="*/ 339 w 572"/>
                <a:gd name="T41" fmla="*/ 15 h 473"/>
                <a:gd name="T42" fmla="*/ 339 w 572"/>
                <a:gd name="T43" fmla="*/ 28 h 473"/>
                <a:gd name="T44" fmla="*/ 349 w 572"/>
                <a:gd name="T45" fmla="*/ 35 h 473"/>
                <a:gd name="T46" fmla="*/ 361 w 572"/>
                <a:gd name="T47" fmla="*/ 21 h 473"/>
                <a:gd name="T48" fmla="*/ 327 w 572"/>
                <a:gd name="T49" fmla="*/ 13 h 473"/>
                <a:gd name="T50" fmla="*/ 316 w 572"/>
                <a:gd name="T51" fmla="*/ 26 h 473"/>
                <a:gd name="T52" fmla="*/ 316 w 572"/>
                <a:gd name="T53" fmla="*/ 43 h 473"/>
                <a:gd name="T54" fmla="*/ 276 w 572"/>
                <a:gd name="T55" fmla="*/ 62 h 473"/>
                <a:gd name="T56" fmla="*/ 204 w 572"/>
                <a:gd name="T57" fmla="*/ 234 h 473"/>
                <a:gd name="T58" fmla="*/ 262 w 572"/>
                <a:gd name="T59" fmla="*/ 295 h 473"/>
                <a:gd name="T60" fmla="*/ 319 w 572"/>
                <a:gd name="T61" fmla="*/ 277 h 473"/>
                <a:gd name="T62" fmla="*/ 458 w 572"/>
                <a:gd name="T63" fmla="*/ 248 h 473"/>
                <a:gd name="T64" fmla="*/ 562 w 572"/>
                <a:gd name="T65" fmla="*/ 194 h 473"/>
                <a:gd name="T66" fmla="*/ 489 w 572"/>
                <a:gd name="T67" fmla="*/ 113 h 473"/>
                <a:gd name="T68" fmla="*/ 316 w 572"/>
                <a:gd name="T69" fmla="*/ 68 h 473"/>
                <a:gd name="T70" fmla="*/ 279 w 572"/>
                <a:gd name="T71" fmla="*/ 72 h 473"/>
                <a:gd name="T72" fmla="*/ 403 w 572"/>
                <a:gd name="T73" fmla="*/ 40 h 473"/>
                <a:gd name="T74" fmla="*/ 407 w 572"/>
                <a:gd name="T75" fmla="*/ 33 h 473"/>
                <a:gd name="T76" fmla="*/ 421 w 572"/>
                <a:gd name="T77" fmla="*/ 36 h 473"/>
                <a:gd name="T78" fmla="*/ 421 w 572"/>
                <a:gd name="T79" fmla="*/ 46 h 473"/>
                <a:gd name="T80" fmla="*/ 498 w 572"/>
                <a:gd name="T81" fmla="*/ 106 h 473"/>
                <a:gd name="T82" fmla="*/ 572 w 572"/>
                <a:gd name="T83" fmla="*/ 196 h 473"/>
                <a:gd name="T84" fmla="*/ 528 w 572"/>
                <a:gd name="T85" fmla="*/ 237 h 473"/>
                <a:gd name="T86" fmla="*/ 561 w 572"/>
                <a:gd name="T87" fmla="*/ 273 h 473"/>
                <a:gd name="T88" fmla="*/ 480 w 572"/>
                <a:gd name="T89" fmla="*/ 327 h 473"/>
                <a:gd name="T90" fmla="*/ 342 w 572"/>
                <a:gd name="T91" fmla="*/ 367 h 473"/>
                <a:gd name="T92" fmla="*/ 295 w 572"/>
                <a:gd name="T93" fmla="*/ 367 h 473"/>
                <a:gd name="T94" fmla="*/ 71 w 572"/>
                <a:gd name="T95" fmla="*/ 473 h 473"/>
                <a:gd name="T96" fmla="*/ 69 w 572"/>
                <a:gd name="T97" fmla="*/ 464 h 473"/>
                <a:gd name="T98" fmla="*/ 268 w 572"/>
                <a:gd name="T99" fmla="*/ 354 h 473"/>
                <a:gd name="T100" fmla="*/ 170 w 572"/>
                <a:gd name="T101" fmla="*/ 383 h 473"/>
                <a:gd name="T102" fmla="*/ 6 w 572"/>
                <a:gd name="T103" fmla="*/ 455 h 473"/>
                <a:gd name="T104" fmla="*/ 0 w 572"/>
                <a:gd name="T105" fmla="*/ 448 h 473"/>
                <a:gd name="T106" fmla="*/ 166 w 572"/>
                <a:gd name="T107" fmla="*/ 375 h 473"/>
                <a:gd name="T108" fmla="*/ 244 w 572"/>
                <a:gd name="T109" fmla="*/ 327 h 473"/>
                <a:gd name="T110" fmla="*/ 177 w 572"/>
                <a:gd name="T111" fmla="*/ 314 h 473"/>
                <a:gd name="T112" fmla="*/ 196 w 572"/>
                <a:gd name="T113" fmla="*/ 232 h 473"/>
                <a:gd name="T114" fmla="*/ 258 w 572"/>
                <a:gd name="T115" fmla="*/ 58 h 473"/>
                <a:gd name="T116" fmla="*/ 251 w 572"/>
                <a:gd name="T117" fmla="*/ 46 h 473"/>
                <a:gd name="T118" fmla="*/ 301 w 572"/>
                <a:gd name="T119" fmla="*/ 21 h 473"/>
                <a:gd name="T120" fmla="*/ 316 w 572"/>
                <a:gd name="T121" fmla="*/ 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2" h="473">
                  <a:moveTo>
                    <a:pt x="510" y="244"/>
                  </a:moveTo>
                  <a:lnTo>
                    <a:pt x="473" y="255"/>
                  </a:lnTo>
                  <a:lnTo>
                    <a:pt x="434" y="262"/>
                  </a:lnTo>
                  <a:lnTo>
                    <a:pt x="397" y="269"/>
                  </a:lnTo>
                  <a:lnTo>
                    <a:pt x="354" y="276"/>
                  </a:lnTo>
                  <a:lnTo>
                    <a:pt x="339" y="280"/>
                  </a:lnTo>
                  <a:lnTo>
                    <a:pt x="321" y="285"/>
                  </a:lnTo>
                  <a:lnTo>
                    <a:pt x="302" y="292"/>
                  </a:lnTo>
                  <a:lnTo>
                    <a:pt x="276" y="301"/>
                  </a:lnTo>
                  <a:lnTo>
                    <a:pt x="283" y="305"/>
                  </a:lnTo>
                  <a:lnTo>
                    <a:pt x="294" y="312"/>
                  </a:lnTo>
                  <a:lnTo>
                    <a:pt x="305" y="321"/>
                  </a:lnTo>
                  <a:lnTo>
                    <a:pt x="310" y="331"/>
                  </a:lnTo>
                  <a:lnTo>
                    <a:pt x="313" y="343"/>
                  </a:lnTo>
                  <a:lnTo>
                    <a:pt x="312" y="345"/>
                  </a:lnTo>
                  <a:lnTo>
                    <a:pt x="310" y="346"/>
                  </a:lnTo>
                  <a:lnTo>
                    <a:pt x="308" y="347"/>
                  </a:lnTo>
                  <a:lnTo>
                    <a:pt x="308" y="347"/>
                  </a:lnTo>
                  <a:lnTo>
                    <a:pt x="305" y="346"/>
                  </a:lnTo>
                  <a:lnTo>
                    <a:pt x="303" y="345"/>
                  </a:lnTo>
                  <a:lnTo>
                    <a:pt x="303" y="342"/>
                  </a:lnTo>
                  <a:lnTo>
                    <a:pt x="302" y="334"/>
                  </a:lnTo>
                  <a:lnTo>
                    <a:pt x="297" y="325"/>
                  </a:lnTo>
                  <a:lnTo>
                    <a:pt x="287" y="318"/>
                  </a:lnTo>
                  <a:lnTo>
                    <a:pt x="277" y="313"/>
                  </a:lnTo>
                  <a:lnTo>
                    <a:pt x="270" y="307"/>
                  </a:lnTo>
                  <a:lnTo>
                    <a:pt x="265" y="303"/>
                  </a:lnTo>
                  <a:lnTo>
                    <a:pt x="247" y="309"/>
                  </a:lnTo>
                  <a:lnTo>
                    <a:pt x="254" y="325"/>
                  </a:lnTo>
                  <a:lnTo>
                    <a:pt x="264" y="338"/>
                  </a:lnTo>
                  <a:lnTo>
                    <a:pt x="276" y="336"/>
                  </a:lnTo>
                  <a:lnTo>
                    <a:pt x="277" y="336"/>
                  </a:lnTo>
                  <a:lnTo>
                    <a:pt x="280" y="338"/>
                  </a:lnTo>
                  <a:lnTo>
                    <a:pt x="280" y="340"/>
                  </a:lnTo>
                  <a:lnTo>
                    <a:pt x="280" y="343"/>
                  </a:lnTo>
                  <a:lnTo>
                    <a:pt x="279" y="345"/>
                  </a:lnTo>
                  <a:lnTo>
                    <a:pt x="276" y="346"/>
                  </a:lnTo>
                  <a:lnTo>
                    <a:pt x="273" y="346"/>
                  </a:lnTo>
                  <a:lnTo>
                    <a:pt x="280" y="350"/>
                  </a:lnTo>
                  <a:lnTo>
                    <a:pt x="301" y="357"/>
                  </a:lnTo>
                  <a:lnTo>
                    <a:pt x="324" y="358"/>
                  </a:lnTo>
                  <a:lnTo>
                    <a:pt x="349" y="356"/>
                  </a:lnTo>
                  <a:lnTo>
                    <a:pt x="375" y="350"/>
                  </a:lnTo>
                  <a:lnTo>
                    <a:pt x="401" y="343"/>
                  </a:lnTo>
                  <a:lnTo>
                    <a:pt x="427" y="335"/>
                  </a:lnTo>
                  <a:lnTo>
                    <a:pt x="451" y="327"/>
                  </a:lnTo>
                  <a:lnTo>
                    <a:pt x="476" y="318"/>
                  </a:lnTo>
                  <a:lnTo>
                    <a:pt x="500" y="310"/>
                  </a:lnTo>
                  <a:lnTo>
                    <a:pt x="523" y="299"/>
                  </a:lnTo>
                  <a:lnTo>
                    <a:pt x="540" y="287"/>
                  </a:lnTo>
                  <a:lnTo>
                    <a:pt x="547" y="280"/>
                  </a:lnTo>
                  <a:lnTo>
                    <a:pt x="551" y="272"/>
                  </a:lnTo>
                  <a:lnTo>
                    <a:pt x="551" y="262"/>
                  </a:lnTo>
                  <a:lnTo>
                    <a:pt x="543" y="254"/>
                  </a:lnTo>
                  <a:lnTo>
                    <a:pt x="529" y="247"/>
                  </a:lnTo>
                  <a:lnTo>
                    <a:pt x="512" y="244"/>
                  </a:lnTo>
                  <a:lnTo>
                    <a:pt x="510" y="244"/>
                  </a:lnTo>
                  <a:close/>
                  <a:moveTo>
                    <a:pt x="288" y="29"/>
                  </a:moveTo>
                  <a:lnTo>
                    <a:pt x="277" y="32"/>
                  </a:lnTo>
                  <a:lnTo>
                    <a:pt x="266" y="39"/>
                  </a:lnTo>
                  <a:lnTo>
                    <a:pt x="268" y="39"/>
                  </a:lnTo>
                  <a:lnTo>
                    <a:pt x="269" y="40"/>
                  </a:lnTo>
                  <a:lnTo>
                    <a:pt x="270" y="43"/>
                  </a:lnTo>
                  <a:lnTo>
                    <a:pt x="270" y="44"/>
                  </a:lnTo>
                  <a:lnTo>
                    <a:pt x="269" y="47"/>
                  </a:lnTo>
                  <a:lnTo>
                    <a:pt x="265" y="48"/>
                  </a:lnTo>
                  <a:lnTo>
                    <a:pt x="262" y="50"/>
                  </a:lnTo>
                  <a:lnTo>
                    <a:pt x="273" y="53"/>
                  </a:lnTo>
                  <a:lnTo>
                    <a:pt x="287" y="53"/>
                  </a:lnTo>
                  <a:lnTo>
                    <a:pt x="294" y="51"/>
                  </a:lnTo>
                  <a:lnTo>
                    <a:pt x="301" y="48"/>
                  </a:lnTo>
                  <a:lnTo>
                    <a:pt x="303" y="46"/>
                  </a:lnTo>
                  <a:lnTo>
                    <a:pt x="306" y="42"/>
                  </a:lnTo>
                  <a:lnTo>
                    <a:pt x="306" y="37"/>
                  </a:lnTo>
                  <a:lnTo>
                    <a:pt x="306" y="35"/>
                  </a:lnTo>
                  <a:lnTo>
                    <a:pt x="305" y="32"/>
                  </a:lnTo>
                  <a:lnTo>
                    <a:pt x="302" y="31"/>
                  </a:lnTo>
                  <a:lnTo>
                    <a:pt x="301" y="31"/>
                  </a:lnTo>
                  <a:lnTo>
                    <a:pt x="299" y="29"/>
                  </a:lnTo>
                  <a:lnTo>
                    <a:pt x="288" y="29"/>
                  </a:lnTo>
                  <a:close/>
                  <a:moveTo>
                    <a:pt x="337" y="0"/>
                  </a:moveTo>
                  <a:lnTo>
                    <a:pt x="352" y="2"/>
                  </a:lnTo>
                  <a:lnTo>
                    <a:pt x="363" y="7"/>
                  </a:lnTo>
                  <a:lnTo>
                    <a:pt x="367" y="10"/>
                  </a:lnTo>
                  <a:lnTo>
                    <a:pt x="370" y="15"/>
                  </a:lnTo>
                  <a:lnTo>
                    <a:pt x="371" y="21"/>
                  </a:lnTo>
                  <a:lnTo>
                    <a:pt x="370" y="26"/>
                  </a:lnTo>
                  <a:lnTo>
                    <a:pt x="368" y="32"/>
                  </a:lnTo>
                  <a:lnTo>
                    <a:pt x="364" y="36"/>
                  </a:lnTo>
                  <a:lnTo>
                    <a:pt x="360" y="39"/>
                  </a:lnTo>
                  <a:lnTo>
                    <a:pt x="356" y="42"/>
                  </a:lnTo>
                  <a:lnTo>
                    <a:pt x="352" y="43"/>
                  </a:lnTo>
                  <a:lnTo>
                    <a:pt x="345" y="43"/>
                  </a:lnTo>
                  <a:lnTo>
                    <a:pt x="339" y="43"/>
                  </a:lnTo>
                  <a:lnTo>
                    <a:pt x="335" y="40"/>
                  </a:lnTo>
                  <a:lnTo>
                    <a:pt x="332" y="37"/>
                  </a:lnTo>
                  <a:lnTo>
                    <a:pt x="331" y="36"/>
                  </a:lnTo>
                  <a:lnTo>
                    <a:pt x="330" y="33"/>
                  </a:lnTo>
                  <a:lnTo>
                    <a:pt x="330" y="29"/>
                  </a:lnTo>
                  <a:lnTo>
                    <a:pt x="330" y="26"/>
                  </a:lnTo>
                  <a:lnTo>
                    <a:pt x="331" y="22"/>
                  </a:lnTo>
                  <a:lnTo>
                    <a:pt x="332" y="17"/>
                  </a:lnTo>
                  <a:lnTo>
                    <a:pt x="335" y="15"/>
                  </a:lnTo>
                  <a:lnTo>
                    <a:pt x="337" y="14"/>
                  </a:lnTo>
                  <a:lnTo>
                    <a:pt x="339" y="15"/>
                  </a:lnTo>
                  <a:lnTo>
                    <a:pt x="341" y="17"/>
                  </a:lnTo>
                  <a:lnTo>
                    <a:pt x="342" y="20"/>
                  </a:lnTo>
                  <a:lnTo>
                    <a:pt x="341" y="21"/>
                  </a:lnTo>
                  <a:lnTo>
                    <a:pt x="339" y="25"/>
                  </a:lnTo>
                  <a:lnTo>
                    <a:pt x="339" y="28"/>
                  </a:lnTo>
                  <a:lnTo>
                    <a:pt x="339" y="31"/>
                  </a:lnTo>
                  <a:lnTo>
                    <a:pt x="339" y="32"/>
                  </a:lnTo>
                  <a:lnTo>
                    <a:pt x="342" y="33"/>
                  </a:lnTo>
                  <a:lnTo>
                    <a:pt x="345" y="35"/>
                  </a:lnTo>
                  <a:lnTo>
                    <a:pt x="349" y="35"/>
                  </a:lnTo>
                  <a:lnTo>
                    <a:pt x="353" y="33"/>
                  </a:lnTo>
                  <a:lnTo>
                    <a:pt x="356" y="31"/>
                  </a:lnTo>
                  <a:lnTo>
                    <a:pt x="359" y="28"/>
                  </a:lnTo>
                  <a:lnTo>
                    <a:pt x="360" y="25"/>
                  </a:lnTo>
                  <a:lnTo>
                    <a:pt x="361" y="21"/>
                  </a:lnTo>
                  <a:lnTo>
                    <a:pt x="360" y="17"/>
                  </a:lnTo>
                  <a:lnTo>
                    <a:pt x="357" y="14"/>
                  </a:lnTo>
                  <a:lnTo>
                    <a:pt x="349" y="10"/>
                  </a:lnTo>
                  <a:lnTo>
                    <a:pt x="338" y="10"/>
                  </a:lnTo>
                  <a:lnTo>
                    <a:pt x="327" y="13"/>
                  </a:lnTo>
                  <a:lnTo>
                    <a:pt x="324" y="14"/>
                  </a:lnTo>
                  <a:lnTo>
                    <a:pt x="321" y="17"/>
                  </a:lnTo>
                  <a:lnTo>
                    <a:pt x="319" y="20"/>
                  </a:lnTo>
                  <a:lnTo>
                    <a:pt x="317" y="22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5" y="31"/>
                  </a:lnTo>
                  <a:lnTo>
                    <a:pt x="316" y="35"/>
                  </a:lnTo>
                  <a:lnTo>
                    <a:pt x="316" y="39"/>
                  </a:lnTo>
                  <a:lnTo>
                    <a:pt x="316" y="43"/>
                  </a:lnTo>
                  <a:lnTo>
                    <a:pt x="312" y="51"/>
                  </a:lnTo>
                  <a:lnTo>
                    <a:pt x="302" y="58"/>
                  </a:lnTo>
                  <a:lnTo>
                    <a:pt x="288" y="61"/>
                  </a:lnTo>
                  <a:lnTo>
                    <a:pt x="283" y="62"/>
                  </a:lnTo>
                  <a:lnTo>
                    <a:pt x="276" y="62"/>
                  </a:lnTo>
                  <a:lnTo>
                    <a:pt x="268" y="61"/>
                  </a:lnTo>
                  <a:lnTo>
                    <a:pt x="269" y="64"/>
                  </a:lnTo>
                  <a:lnTo>
                    <a:pt x="269" y="66"/>
                  </a:lnTo>
                  <a:lnTo>
                    <a:pt x="236" y="150"/>
                  </a:lnTo>
                  <a:lnTo>
                    <a:pt x="204" y="234"/>
                  </a:lnTo>
                  <a:lnTo>
                    <a:pt x="178" y="306"/>
                  </a:lnTo>
                  <a:lnTo>
                    <a:pt x="196" y="307"/>
                  </a:lnTo>
                  <a:lnTo>
                    <a:pt x="217" y="306"/>
                  </a:lnTo>
                  <a:lnTo>
                    <a:pt x="239" y="302"/>
                  </a:lnTo>
                  <a:lnTo>
                    <a:pt x="262" y="295"/>
                  </a:lnTo>
                  <a:lnTo>
                    <a:pt x="262" y="295"/>
                  </a:lnTo>
                  <a:lnTo>
                    <a:pt x="264" y="294"/>
                  </a:lnTo>
                  <a:lnTo>
                    <a:pt x="266" y="294"/>
                  </a:lnTo>
                  <a:lnTo>
                    <a:pt x="299" y="283"/>
                  </a:lnTo>
                  <a:lnTo>
                    <a:pt x="319" y="277"/>
                  </a:lnTo>
                  <a:lnTo>
                    <a:pt x="337" y="272"/>
                  </a:lnTo>
                  <a:lnTo>
                    <a:pt x="353" y="267"/>
                  </a:lnTo>
                  <a:lnTo>
                    <a:pt x="396" y="261"/>
                  </a:lnTo>
                  <a:lnTo>
                    <a:pt x="426" y="255"/>
                  </a:lnTo>
                  <a:lnTo>
                    <a:pt x="458" y="248"/>
                  </a:lnTo>
                  <a:lnTo>
                    <a:pt x="488" y="241"/>
                  </a:lnTo>
                  <a:lnTo>
                    <a:pt x="517" y="232"/>
                  </a:lnTo>
                  <a:lnTo>
                    <a:pt x="545" y="218"/>
                  </a:lnTo>
                  <a:lnTo>
                    <a:pt x="557" y="207"/>
                  </a:lnTo>
                  <a:lnTo>
                    <a:pt x="562" y="194"/>
                  </a:lnTo>
                  <a:lnTo>
                    <a:pt x="558" y="179"/>
                  </a:lnTo>
                  <a:lnTo>
                    <a:pt x="547" y="164"/>
                  </a:lnTo>
                  <a:lnTo>
                    <a:pt x="532" y="146"/>
                  </a:lnTo>
                  <a:lnTo>
                    <a:pt x="512" y="130"/>
                  </a:lnTo>
                  <a:lnTo>
                    <a:pt x="489" y="113"/>
                  </a:lnTo>
                  <a:lnTo>
                    <a:pt x="467" y="97"/>
                  </a:lnTo>
                  <a:lnTo>
                    <a:pt x="444" y="79"/>
                  </a:lnTo>
                  <a:lnTo>
                    <a:pt x="423" y="62"/>
                  </a:lnTo>
                  <a:lnTo>
                    <a:pt x="408" y="48"/>
                  </a:lnTo>
                  <a:lnTo>
                    <a:pt x="316" y="68"/>
                  </a:lnTo>
                  <a:lnTo>
                    <a:pt x="284" y="76"/>
                  </a:lnTo>
                  <a:lnTo>
                    <a:pt x="283" y="76"/>
                  </a:lnTo>
                  <a:lnTo>
                    <a:pt x="281" y="75"/>
                  </a:lnTo>
                  <a:lnTo>
                    <a:pt x="280" y="75"/>
                  </a:lnTo>
                  <a:lnTo>
                    <a:pt x="279" y="72"/>
                  </a:lnTo>
                  <a:lnTo>
                    <a:pt x="279" y="70"/>
                  </a:lnTo>
                  <a:lnTo>
                    <a:pt x="280" y="68"/>
                  </a:lnTo>
                  <a:lnTo>
                    <a:pt x="283" y="66"/>
                  </a:lnTo>
                  <a:lnTo>
                    <a:pt x="315" y="59"/>
                  </a:lnTo>
                  <a:lnTo>
                    <a:pt x="403" y="40"/>
                  </a:lnTo>
                  <a:lnTo>
                    <a:pt x="403" y="39"/>
                  </a:lnTo>
                  <a:lnTo>
                    <a:pt x="401" y="37"/>
                  </a:lnTo>
                  <a:lnTo>
                    <a:pt x="403" y="35"/>
                  </a:lnTo>
                  <a:lnTo>
                    <a:pt x="404" y="33"/>
                  </a:lnTo>
                  <a:lnTo>
                    <a:pt x="407" y="33"/>
                  </a:lnTo>
                  <a:lnTo>
                    <a:pt x="410" y="33"/>
                  </a:lnTo>
                  <a:lnTo>
                    <a:pt x="411" y="36"/>
                  </a:lnTo>
                  <a:lnTo>
                    <a:pt x="412" y="37"/>
                  </a:lnTo>
                  <a:lnTo>
                    <a:pt x="418" y="36"/>
                  </a:lnTo>
                  <a:lnTo>
                    <a:pt x="421" y="36"/>
                  </a:lnTo>
                  <a:lnTo>
                    <a:pt x="423" y="37"/>
                  </a:lnTo>
                  <a:lnTo>
                    <a:pt x="423" y="40"/>
                  </a:lnTo>
                  <a:lnTo>
                    <a:pt x="423" y="43"/>
                  </a:lnTo>
                  <a:lnTo>
                    <a:pt x="422" y="44"/>
                  </a:lnTo>
                  <a:lnTo>
                    <a:pt x="421" y="46"/>
                  </a:lnTo>
                  <a:lnTo>
                    <a:pt x="419" y="46"/>
                  </a:lnTo>
                  <a:lnTo>
                    <a:pt x="433" y="59"/>
                  </a:lnTo>
                  <a:lnTo>
                    <a:pt x="452" y="73"/>
                  </a:lnTo>
                  <a:lnTo>
                    <a:pt x="474" y="90"/>
                  </a:lnTo>
                  <a:lnTo>
                    <a:pt x="498" y="106"/>
                  </a:lnTo>
                  <a:lnTo>
                    <a:pt x="520" y="124"/>
                  </a:lnTo>
                  <a:lnTo>
                    <a:pt x="540" y="142"/>
                  </a:lnTo>
                  <a:lnTo>
                    <a:pt x="557" y="160"/>
                  </a:lnTo>
                  <a:lnTo>
                    <a:pt x="568" y="178"/>
                  </a:lnTo>
                  <a:lnTo>
                    <a:pt x="572" y="196"/>
                  </a:lnTo>
                  <a:lnTo>
                    <a:pt x="569" y="207"/>
                  </a:lnTo>
                  <a:lnTo>
                    <a:pt x="561" y="217"/>
                  </a:lnTo>
                  <a:lnTo>
                    <a:pt x="549" y="226"/>
                  </a:lnTo>
                  <a:lnTo>
                    <a:pt x="539" y="232"/>
                  </a:lnTo>
                  <a:lnTo>
                    <a:pt x="528" y="237"/>
                  </a:lnTo>
                  <a:lnTo>
                    <a:pt x="542" y="241"/>
                  </a:lnTo>
                  <a:lnTo>
                    <a:pt x="553" y="250"/>
                  </a:lnTo>
                  <a:lnTo>
                    <a:pt x="560" y="259"/>
                  </a:lnTo>
                  <a:lnTo>
                    <a:pt x="561" y="266"/>
                  </a:lnTo>
                  <a:lnTo>
                    <a:pt x="561" y="273"/>
                  </a:lnTo>
                  <a:lnTo>
                    <a:pt x="557" y="283"/>
                  </a:lnTo>
                  <a:lnTo>
                    <a:pt x="547" y="294"/>
                  </a:lnTo>
                  <a:lnTo>
                    <a:pt x="528" y="306"/>
                  </a:lnTo>
                  <a:lnTo>
                    <a:pt x="505" y="318"/>
                  </a:lnTo>
                  <a:lnTo>
                    <a:pt x="480" y="327"/>
                  </a:lnTo>
                  <a:lnTo>
                    <a:pt x="454" y="335"/>
                  </a:lnTo>
                  <a:lnTo>
                    <a:pt x="430" y="343"/>
                  </a:lnTo>
                  <a:lnTo>
                    <a:pt x="401" y="353"/>
                  </a:lnTo>
                  <a:lnTo>
                    <a:pt x="371" y="361"/>
                  </a:lnTo>
                  <a:lnTo>
                    <a:pt x="342" y="367"/>
                  </a:lnTo>
                  <a:lnTo>
                    <a:pt x="315" y="368"/>
                  </a:lnTo>
                  <a:lnTo>
                    <a:pt x="306" y="367"/>
                  </a:lnTo>
                  <a:lnTo>
                    <a:pt x="299" y="365"/>
                  </a:lnTo>
                  <a:lnTo>
                    <a:pt x="298" y="367"/>
                  </a:lnTo>
                  <a:lnTo>
                    <a:pt x="295" y="367"/>
                  </a:lnTo>
                  <a:lnTo>
                    <a:pt x="295" y="368"/>
                  </a:lnTo>
                  <a:lnTo>
                    <a:pt x="218" y="400"/>
                  </a:lnTo>
                  <a:lnTo>
                    <a:pt x="145" y="434"/>
                  </a:lnTo>
                  <a:lnTo>
                    <a:pt x="73" y="473"/>
                  </a:lnTo>
                  <a:lnTo>
                    <a:pt x="71" y="473"/>
                  </a:lnTo>
                  <a:lnTo>
                    <a:pt x="69" y="473"/>
                  </a:lnTo>
                  <a:lnTo>
                    <a:pt x="67" y="470"/>
                  </a:lnTo>
                  <a:lnTo>
                    <a:pt x="67" y="469"/>
                  </a:lnTo>
                  <a:lnTo>
                    <a:pt x="67" y="466"/>
                  </a:lnTo>
                  <a:lnTo>
                    <a:pt x="69" y="464"/>
                  </a:lnTo>
                  <a:lnTo>
                    <a:pt x="138" y="427"/>
                  </a:lnTo>
                  <a:lnTo>
                    <a:pt x="210" y="394"/>
                  </a:lnTo>
                  <a:lnTo>
                    <a:pt x="284" y="363"/>
                  </a:lnTo>
                  <a:lnTo>
                    <a:pt x="276" y="358"/>
                  </a:lnTo>
                  <a:lnTo>
                    <a:pt x="268" y="354"/>
                  </a:lnTo>
                  <a:lnTo>
                    <a:pt x="261" y="347"/>
                  </a:lnTo>
                  <a:lnTo>
                    <a:pt x="226" y="358"/>
                  </a:lnTo>
                  <a:lnTo>
                    <a:pt x="192" y="374"/>
                  </a:lnTo>
                  <a:lnTo>
                    <a:pt x="181" y="379"/>
                  </a:lnTo>
                  <a:lnTo>
                    <a:pt x="170" y="383"/>
                  </a:lnTo>
                  <a:lnTo>
                    <a:pt x="120" y="402"/>
                  </a:lnTo>
                  <a:lnTo>
                    <a:pt x="80" y="418"/>
                  </a:lnTo>
                  <a:lnTo>
                    <a:pt x="43" y="434"/>
                  </a:lnTo>
                  <a:lnTo>
                    <a:pt x="7" y="453"/>
                  </a:lnTo>
                  <a:lnTo>
                    <a:pt x="6" y="455"/>
                  </a:lnTo>
                  <a:lnTo>
                    <a:pt x="5" y="455"/>
                  </a:lnTo>
                  <a:lnTo>
                    <a:pt x="3" y="453"/>
                  </a:lnTo>
                  <a:lnTo>
                    <a:pt x="2" y="452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2" y="447"/>
                  </a:lnTo>
                  <a:lnTo>
                    <a:pt x="38" y="426"/>
                  </a:lnTo>
                  <a:lnTo>
                    <a:pt x="76" y="409"/>
                  </a:lnTo>
                  <a:lnTo>
                    <a:pt x="116" y="394"/>
                  </a:lnTo>
                  <a:lnTo>
                    <a:pt x="166" y="375"/>
                  </a:lnTo>
                  <a:lnTo>
                    <a:pt x="177" y="371"/>
                  </a:lnTo>
                  <a:lnTo>
                    <a:pt x="188" y="365"/>
                  </a:lnTo>
                  <a:lnTo>
                    <a:pt x="219" y="352"/>
                  </a:lnTo>
                  <a:lnTo>
                    <a:pt x="253" y="340"/>
                  </a:lnTo>
                  <a:lnTo>
                    <a:pt x="244" y="327"/>
                  </a:lnTo>
                  <a:lnTo>
                    <a:pt x="237" y="312"/>
                  </a:lnTo>
                  <a:lnTo>
                    <a:pt x="214" y="316"/>
                  </a:lnTo>
                  <a:lnTo>
                    <a:pt x="192" y="317"/>
                  </a:lnTo>
                  <a:lnTo>
                    <a:pt x="184" y="316"/>
                  </a:lnTo>
                  <a:lnTo>
                    <a:pt x="177" y="314"/>
                  </a:lnTo>
                  <a:lnTo>
                    <a:pt x="171" y="313"/>
                  </a:lnTo>
                  <a:lnTo>
                    <a:pt x="168" y="312"/>
                  </a:lnTo>
                  <a:lnTo>
                    <a:pt x="168" y="309"/>
                  </a:lnTo>
                  <a:lnTo>
                    <a:pt x="168" y="307"/>
                  </a:lnTo>
                  <a:lnTo>
                    <a:pt x="196" y="232"/>
                  </a:lnTo>
                  <a:lnTo>
                    <a:pt x="226" y="146"/>
                  </a:lnTo>
                  <a:lnTo>
                    <a:pt x="261" y="62"/>
                  </a:lnTo>
                  <a:lnTo>
                    <a:pt x="261" y="61"/>
                  </a:lnTo>
                  <a:lnTo>
                    <a:pt x="264" y="59"/>
                  </a:lnTo>
                  <a:lnTo>
                    <a:pt x="258" y="58"/>
                  </a:lnTo>
                  <a:lnTo>
                    <a:pt x="255" y="55"/>
                  </a:lnTo>
                  <a:lnTo>
                    <a:pt x="253" y="51"/>
                  </a:lnTo>
                  <a:lnTo>
                    <a:pt x="251" y="50"/>
                  </a:lnTo>
                  <a:lnTo>
                    <a:pt x="251" y="48"/>
                  </a:lnTo>
                  <a:lnTo>
                    <a:pt x="251" y="46"/>
                  </a:lnTo>
                  <a:lnTo>
                    <a:pt x="251" y="44"/>
                  </a:lnTo>
                  <a:lnTo>
                    <a:pt x="259" y="33"/>
                  </a:lnTo>
                  <a:lnTo>
                    <a:pt x="272" y="25"/>
                  </a:lnTo>
                  <a:lnTo>
                    <a:pt x="287" y="21"/>
                  </a:lnTo>
                  <a:lnTo>
                    <a:pt x="301" y="21"/>
                  </a:lnTo>
                  <a:lnTo>
                    <a:pt x="303" y="21"/>
                  </a:lnTo>
                  <a:lnTo>
                    <a:pt x="306" y="22"/>
                  </a:lnTo>
                  <a:lnTo>
                    <a:pt x="309" y="17"/>
                  </a:lnTo>
                  <a:lnTo>
                    <a:pt x="312" y="13"/>
                  </a:lnTo>
                  <a:lnTo>
                    <a:pt x="316" y="8"/>
                  </a:lnTo>
                  <a:lnTo>
                    <a:pt x="323" y="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77"/>
            <p:cNvSpPr>
              <a:spLocks/>
            </p:cNvSpPr>
            <p:nvPr/>
          </p:nvSpPr>
          <p:spPr bwMode="auto">
            <a:xfrm>
              <a:off x="3659188" y="3724276"/>
              <a:ext cx="414338" cy="82550"/>
            </a:xfrm>
            <a:custGeom>
              <a:avLst/>
              <a:gdLst>
                <a:gd name="T0" fmla="*/ 258 w 261"/>
                <a:gd name="T1" fmla="*/ 0 h 52"/>
                <a:gd name="T2" fmla="*/ 259 w 261"/>
                <a:gd name="T3" fmla="*/ 0 h 52"/>
                <a:gd name="T4" fmla="*/ 261 w 261"/>
                <a:gd name="T5" fmla="*/ 3 h 52"/>
                <a:gd name="T6" fmla="*/ 261 w 261"/>
                <a:gd name="T7" fmla="*/ 5 h 52"/>
                <a:gd name="T8" fmla="*/ 261 w 261"/>
                <a:gd name="T9" fmla="*/ 7 h 52"/>
                <a:gd name="T10" fmla="*/ 258 w 261"/>
                <a:gd name="T11" fmla="*/ 8 h 52"/>
                <a:gd name="T12" fmla="*/ 222 w 261"/>
                <a:gd name="T13" fmla="*/ 19 h 52"/>
                <a:gd name="T14" fmla="*/ 184 w 261"/>
                <a:gd name="T15" fmla="*/ 30 h 52"/>
                <a:gd name="T16" fmla="*/ 142 w 261"/>
                <a:gd name="T17" fmla="*/ 40 h 52"/>
                <a:gd name="T18" fmla="*/ 100 w 261"/>
                <a:gd name="T19" fmla="*/ 48 h 52"/>
                <a:gd name="T20" fmla="*/ 58 w 261"/>
                <a:gd name="T21" fmla="*/ 52 h 52"/>
                <a:gd name="T22" fmla="*/ 18 w 261"/>
                <a:gd name="T23" fmla="*/ 52 h 52"/>
                <a:gd name="T24" fmla="*/ 5 w 261"/>
                <a:gd name="T25" fmla="*/ 51 h 52"/>
                <a:gd name="T26" fmla="*/ 2 w 261"/>
                <a:gd name="T27" fmla="*/ 51 h 52"/>
                <a:gd name="T28" fmla="*/ 0 w 261"/>
                <a:gd name="T29" fmla="*/ 50 h 52"/>
                <a:gd name="T30" fmla="*/ 0 w 261"/>
                <a:gd name="T31" fmla="*/ 47 h 52"/>
                <a:gd name="T32" fmla="*/ 2 w 261"/>
                <a:gd name="T33" fmla="*/ 44 h 52"/>
                <a:gd name="T34" fmla="*/ 3 w 261"/>
                <a:gd name="T35" fmla="*/ 43 h 52"/>
                <a:gd name="T36" fmla="*/ 6 w 261"/>
                <a:gd name="T37" fmla="*/ 43 h 52"/>
                <a:gd name="T38" fmla="*/ 42 w 261"/>
                <a:gd name="T39" fmla="*/ 44 h 52"/>
                <a:gd name="T40" fmla="*/ 80 w 261"/>
                <a:gd name="T41" fmla="*/ 41 h 52"/>
                <a:gd name="T42" fmla="*/ 120 w 261"/>
                <a:gd name="T43" fmla="*/ 34 h 52"/>
                <a:gd name="T44" fmla="*/ 159 w 261"/>
                <a:gd name="T45" fmla="*/ 28 h 52"/>
                <a:gd name="T46" fmla="*/ 195 w 261"/>
                <a:gd name="T47" fmla="*/ 18 h 52"/>
                <a:gd name="T48" fmla="*/ 228 w 261"/>
                <a:gd name="T49" fmla="*/ 8 h 52"/>
                <a:gd name="T50" fmla="*/ 255 w 261"/>
                <a:gd name="T51" fmla="*/ 0 h 52"/>
                <a:gd name="T52" fmla="*/ 258 w 261"/>
                <a:gd name="T5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1" h="52">
                  <a:moveTo>
                    <a:pt x="258" y="0"/>
                  </a:moveTo>
                  <a:lnTo>
                    <a:pt x="259" y="0"/>
                  </a:lnTo>
                  <a:lnTo>
                    <a:pt x="261" y="3"/>
                  </a:lnTo>
                  <a:lnTo>
                    <a:pt x="261" y="5"/>
                  </a:lnTo>
                  <a:lnTo>
                    <a:pt x="261" y="7"/>
                  </a:lnTo>
                  <a:lnTo>
                    <a:pt x="258" y="8"/>
                  </a:lnTo>
                  <a:lnTo>
                    <a:pt x="222" y="19"/>
                  </a:lnTo>
                  <a:lnTo>
                    <a:pt x="184" y="30"/>
                  </a:lnTo>
                  <a:lnTo>
                    <a:pt x="142" y="40"/>
                  </a:lnTo>
                  <a:lnTo>
                    <a:pt x="100" y="48"/>
                  </a:lnTo>
                  <a:lnTo>
                    <a:pt x="58" y="52"/>
                  </a:lnTo>
                  <a:lnTo>
                    <a:pt x="18" y="52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42" y="44"/>
                  </a:lnTo>
                  <a:lnTo>
                    <a:pt x="80" y="41"/>
                  </a:lnTo>
                  <a:lnTo>
                    <a:pt x="120" y="34"/>
                  </a:lnTo>
                  <a:lnTo>
                    <a:pt x="159" y="28"/>
                  </a:lnTo>
                  <a:lnTo>
                    <a:pt x="195" y="18"/>
                  </a:lnTo>
                  <a:lnTo>
                    <a:pt x="228" y="8"/>
                  </a:lnTo>
                  <a:lnTo>
                    <a:pt x="255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78"/>
            <p:cNvSpPr>
              <a:spLocks/>
            </p:cNvSpPr>
            <p:nvPr/>
          </p:nvSpPr>
          <p:spPr bwMode="auto">
            <a:xfrm>
              <a:off x="3662363" y="3048001"/>
              <a:ext cx="423863" cy="122238"/>
            </a:xfrm>
            <a:custGeom>
              <a:avLst/>
              <a:gdLst>
                <a:gd name="T0" fmla="*/ 241 w 267"/>
                <a:gd name="T1" fmla="*/ 0 h 77"/>
                <a:gd name="T2" fmla="*/ 242 w 267"/>
                <a:gd name="T3" fmla="*/ 4 h 77"/>
                <a:gd name="T4" fmla="*/ 241 w 267"/>
                <a:gd name="T5" fmla="*/ 9 h 77"/>
                <a:gd name="T6" fmla="*/ 239 w 267"/>
                <a:gd name="T7" fmla="*/ 11 h 77"/>
                <a:gd name="T8" fmla="*/ 237 w 267"/>
                <a:gd name="T9" fmla="*/ 14 h 77"/>
                <a:gd name="T10" fmla="*/ 227 w 267"/>
                <a:gd name="T11" fmla="*/ 20 h 77"/>
                <a:gd name="T12" fmla="*/ 227 w 267"/>
                <a:gd name="T13" fmla="*/ 22 h 77"/>
                <a:gd name="T14" fmla="*/ 237 w 267"/>
                <a:gd name="T15" fmla="*/ 18 h 77"/>
                <a:gd name="T16" fmla="*/ 241 w 267"/>
                <a:gd name="T17" fmla="*/ 21 h 77"/>
                <a:gd name="T18" fmla="*/ 241 w 267"/>
                <a:gd name="T19" fmla="*/ 25 h 77"/>
                <a:gd name="T20" fmla="*/ 235 w 267"/>
                <a:gd name="T21" fmla="*/ 28 h 77"/>
                <a:gd name="T22" fmla="*/ 261 w 267"/>
                <a:gd name="T23" fmla="*/ 31 h 77"/>
                <a:gd name="T24" fmla="*/ 266 w 267"/>
                <a:gd name="T25" fmla="*/ 33 h 77"/>
                <a:gd name="T26" fmla="*/ 267 w 267"/>
                <a:gd name="T27" fmla="*/ 38 h 77"/>
                <a:gd name="T28" fmla="*/ 263 w 267"/>
                <a:gd name="T29" fmla="*/ 40 h 77"/>
                <a:gd name="T30" fmla="*/ 252 w 267"/>
                <a:gd name="T31" fmla="*/ 40 h 77"/>
                <a:gd name="T32" fmla="*/ 224 w 267"/>
                <a:gd name="T33" fmla="*/ 33 h 77"/>
                <a:gd name="T34" fmla="*/ 154 w 267"/>
                <a:gd name="T35" fmla="*/ 57 h 77"/>
                <a:gd name="T36" fmla="*/ 80 w 267"/>
                <a:gd name="T37" fmla="*/ 77 h 77"/>
                <a:gd name="T38" fmla="*/ 76 w 267"/>
                <a:gd name="T39" fmla="*/ 77 h 77"/>
                <a:gd name="T40" fmla="*/ 73 w 267"/>
                <a:gd name="T41" fmla="*/ 75 h 77"/>
                <a:gd name="T42" fmla="*/ 74 w 267"/>
                <a:gd name="T43" fmla="*/ 69 h 77"/>
                <a:gd name="T44" fmla="*/ 115 w 267"/>
                <a:gd name="T45" fmla="*/ 58 h 77"/>
                <a:gd name="T46" fmla="*/ 219 w 267"/>
                <a:gd name="T47" fmla="*/ 25 h 77"/>
                <a:gd name="T48" fmla="*/ 217 w 267"/>
                <a:gd name="T49" fmla="*/ 21 h 77"/>
                <a:gd name="T50" fmla="*/ 208 w 267"/>
                <a:gd name="T51" fmla="*/ 17 h 77"/>
                <a:gd name="T52" fmla="*/ 183 w 267"/>
                <a:gd name="T53" fmla="*/ 15 h 77"/>
                <a:gd name="T54" fmla="*/ 66 w 267"/>
                <a:gd name="T55" fmla="*/ 18 h 77"/>
                <a:gd name="T56" fmla="*/ 4 w 267"/>
                <a:gd name="T57" fmla="*/ 25 h 77"/>
                <a:gd name="T58" fmla="*/ 0 w 267"/>
                <a:gd name="T59" fmla="*/ 24 h 77"/>
                <a:gd name="T60" fmla="*/ 0 w 267"/>
                <a:gd name="T61" fmla="*/ 20 h 77"/>
                <a:gd name="T62" fmla="*/ 3 w 267"/>
                <a:gd name="T63" fmla="*/ 17 h 77"/>
                <a:gd name="T64" fmla="*/ 125 w 267"/>
                <a:gd name="T65" fmla="*/ 7 h 77"/>
                <a:gd name="T66" fmla="*/ 190 w 267"/>
                <a:gd name="T67" fmla="*/ 7 h 77"/>
                <a:gd name="T68" fmla="*/ 211 w 267"/>
                <a:gd name="T69" fmla="*/ 9 h 77"/>
                <a:gd name="T70" fmla="*/ 228 w 267"/>
                <a:gd name="T71" fmla="*/ 4 h 77"/>
                <a:gd name="T72" fmla="*/ 238 w 267"/>
                <a:gd name="T7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77">
                  <a:moveTo>
                    <a:pt x="238" y="0"/>
                  </a:moveTo>
                  <a:lnTo>
                    <a:pt x="241" y="0"/>
                  </a:lnTo>
                  <a:lnTo>
                    <a:pt x="242" y="2"/>
                  </a:lnTo>
                  <a:lnTo>
                    <a:pt x="242" y="4"/>
                  </a:lnTo>
                  <a:lnTo>
                    <a:pt x="242" y="7"/>
                  </a:lnTo>
                  <a:lnTo>
                    <a:pt x="241" y="9"/>
                  </a:lnTo>
                  <a:lnTo>
                    <a:pt x="239" y="9"/>
                  </a:lnTo>
                  <a:lnTo>
                    <a:pt x="239" y="11"/>
                  </a:lnTo>
                  <a:lnTo>
                    <a:pt x="238" y="13"/>
                  </a:lnTo>
                  <a:lnTo>
                    <a:pt x="237" y="14"/>
                  </a:lnTo>
                  <a:lnTo>
                    <a:pt x="228" y="17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7" y="22"/>
                  </a:lnTo>
                  <a:lnTo>
                    <a:pt x="235" y="18"/>
                  </a:lnTo>
                  <a:lnTo>
                    <a:pt x="237" y="18"/>
                  </a:lnTo>
                  <a:lnTo>
                    <a:pt x="239" y="18"/>
                  </a:lnTo>
                  <a:lnTo>
                    <a:pt x="241" y="21"/>
                  </a:lnTo>
                  <a:lnTo>
                    <a:pt x="242" y="22"/>
                  </a:lnTo>
                  <a:lnTo>
                    <a:pt x="241" y="25"/>
                  </a:lnTo>
                  <a:lnTo>
                    <a:pt x="239" y="26"/>
                  </a:lnTo>
                  <a:lnTo>
                    <a:pt x="235" y="28"/>
                  </a:lnTo>
                  <a:lnTo>
                    <a:pt x="248" y="31"/>
                  </a:lnTo>
                  <a:lnTo>
                    <a:pt x="261" y="31"/>
                  </a:lnTo>
                  <a:lnTo>
                    <a:pt x="264" y="32"/>
                  </a:lnTo>
                  <a:lnTo>
                    <a:pt x="266" y="33"/>
                  </a:lnTo>
                  <a:lnTo>
                    <a:pt x="267" y="35"/>
                  </a:lnTo>
                  <a:lnTo>
                    <a:pt x="267" y="38"/>
                  </a:lnTo>
                  <a:lnTo>
                    <a:pt x="264" y="39"/>
                  </a:lnTo>
                  <a:lnTo>
                    <a:pt x="263" y="40"/>
                  </a:lnTo>
                  <a:lnTo>
                    <a:pt x="257" y="40"/>
                  </a:lnTo>
                  <a:lnTo>
                    <a:pt x="252" y="40"/>
                  </a:lnTo>
                  <a:lnTo>
                    <a:pt x="237" y="39"/>
                  </a:lnTo>
                  <a:lnTo>
                    <a:pt x="224" y="33"/>
                  </a:lnTo>
                  <a:lnTo>
                    <a:pt x="190" y="46"/>
                  </a:lnTo>
                  <a:lnTo>
                    <a:pt x="154" y="57"/>
                  </a:lnTo>
                  <a:lnTo>
                    <a:pt x="118" y="66"/>
                  </a:lnTo>
                  <a:lnTo>
                    <a:pt x="80" y="77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4" y="76"/>
                  </a:lnTo>
                  <a:lnTo>
                    <a:pt x="73" y="75"/>
                  </a:lnTo>
                  <a:lnTo>
                    <a:pt x="73" y="72"/>
                  </a:lnTo>
                  <a:lnTo>
                    <a:pt x="74" y="69"/>
                  </a:lnTo>
                  <a:lnTo>
                    <a:pt x="77" y="68"/>
                  </a:lnTo>
                  <a:lnTo>
                    <a:pt x="115" y="58"/>
                  </a:lnTo>
                  <a:lnTo>
                    <a:pt x="168" y="43"/>
                  </a:lnTo>
                  <a:lnTo>
                    <a:pt x="219" y="25"/>
                  </a:lnTo>
                  <a:lnTo>
                    <a:pt x="217" y="24"/>
                  </a:lnTo>
                  <a:lnTo>
                    <a:pt x="217" y="21"/>
                  </a:lnTo>
                  <a:lnTo>
                    <a:pt x="217" y="17"/>
                  </a:lnTo>
                  <a:lnTo>
                    <a:pt x="208" y="17"/>
                  </a:lnTo>
                  <a:lnTo>
                    <a:pt x="197" y="17"/>
                  </a:lnTo>
                  <a:lnTo>
                    <a:pt x="183" y="15"/>
                  </a:lnTo>
                  <a:lnTo>
                    <a:pt x="126" y="15"/>
                  </a:lnTo>
                  <a:lnTo>
                    <a:pt x="66" y="18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65" y="10"/>
                  </a:lnTo>
                  <a:lnTo>
                    <a:pt x="125" y="7"/>
                  </a:lnTo>
                  <a:lnTo>
                    <a:pt x="183" y="7"/>
                  </a:lnTo>
                  <a:lnTo>
                    <a:pt x="190" y="7"/>
                  </a:lnTo>
                  <a:lnTo>
                    <a:pt x="198" y="7"/>
                  </a:lnTo>
                  <a:lnTo>
                    <a:pt x="211" y="9"/>
                  </a:lnTo>
                  <a:lnTo>
                    <a:pt x="224" y="7"/>
                  </a:lnTo>
                  <a:lnTo>
                    <a:pt x="228" y="4"/>
                  </a:lnTo>
                  <a:lnTo>
                    <a:pt x="235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79"/>
            <p:cNvSpPr>
              <a:spLocks/>
            </p:cNvSpPr>
            <p:nvPr/>
          </p:nvSpPr>
          <p:spPr bwMode="auto">
            <a:xfrm>
              <a:off x="3838576" y="3114676"/>
              <a:ext cx="211138" cy="146050"/>
            </a:xfrm>
            <a:custGeom>
              <a:avLst/>
              <a:gdLst>
                <a:gd name="T0" fmla="*/ 128 w 133"/>
                <a:gd name="T1" fmla="*/ 0 h 92"/>
                <a:gd name="T2" fmla="*/ 130 w 133"/>
                <a:gd name="T3" fmla="*/ 1 h 92"/>
                <a:gd name="T4" fmla="*/ 133 w 133"/>
                <a:gd name="T5" fmla="*/ 2 h 92"/>
                <a:gd name="T6" fmla="*/ 133 w 133"/>
                <a:gd name="T7" fmla="*/ 5 h 92"/>
                <a:gd name="T8" fmla="*/ 133 w 133"/>
                <a:gd name="T9" fmla="*/ 7 h 92"/>
                <a:gd name="T10" fmla="*/ 130 w 133"/>
                <a:gd name="T11" fmla="*/ 9 h 92"/>
                <a:gd name="T12" fmla="*/ 84 w 133"/>
                <a:gd name="T13" fmla="*/ 38 h 92"/>
                <a:gd name="T14" fmla="*/ 39 w 133"/>
                <a:gd name="T15" fmla="*/ 70 h 92"/>
                <a:gd name="T16" fmla="*/ 9 w 133"/>
                <a:gd name="T17" fmla="*/ 91 h 92"/>
                <a:gd name="T18" fmla="*/ 7 w 133"/>
                <a:gd name="T19" fmla="*/ 92 h 92"/>
                <a:gd name="T20" fmla="*/ 6 w 133"/>
                <a:gd name="T21" fmla="*/ 92 h 92"/>
                <a:gd name="T22" fmla="*/ 3 w 133"/>
                <a:gd name="T23" fmla="*/ 91 h 92"/>
                <a:gd name="T24" fmla="*/ 2 w 133"/>
                <a:gd name="T25" fmla="*/ 91 h 92"/>
                <a:gd name="T26" fmla="*/ 0 w 133"/>
                <a:gd name="T27" fmla="*/ 88 h 92"/>
                <a:gd name="T28" fmla="*/ 2 w 133"/>
                <a:gd name="T29" fmla="*/ 85 h 92"/>
                <a:gd name="T30" fmla="*/ 3 w 133"/>
                <a:gd name="T31" fmla="*/ 84 h 92"/>
                <a:gd name="T32" fmla="*/ 33 w 133"/>
                <a:gd name="T33" fmla="*/ 62 h 92"/>
                <a:gd name="T34" fmla="*/ 79 w 133"/>
                <a:gd name="T35" fmla="*/ 30 h 92"/>
                <a:gd name="T36" fmla="*/ 126 w 133"/>
                <a:gd name="T37" fmla="*/ 1 h 92"/>
                <a:gd name="T38" fmla="*/ 128 w 133"/>
                <a:gd name="T3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92">
                  <a:moveTo>
                    <a:pt x="128" y="0"/>
                  </a:moveTo>
                  <a:lnTo>
                    <a:pt x="130" y="1"/>
                  </a:lnTo>
                  <a:lnTo>
                    <a:pt x="133" y="2"/>
                  </a:lnTo>
                  <a:lnTo>
                    <a:pt x="133" y="5"/>
                  </a:lnTo>
                  <a:lnTo>
                    <a:pt x="133" y="7"/>
                  </a:lnTo>
                  <a:lnTo>
                    <a:pt x="130" y="9"/>
                  </a:lnTo>
                  <a:lnTo>
                    <a:pt x="84" y="38"/>
                  </a:lnTo>
                  <a:lnTo>
                    <a:pt x="39" y="70"/>
                  </a:lnTo>
                  <a:lnTo>
                    <a:pt x="9" y="91"/>
                  </a:lnTo>
                  <a:lnTo>
                    <a:pt x="7" y="92"/>
                  </a:lnTo>
                  <a:lnTo>
                    <a:pt x="6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3" y="84"/>
                  </a:lnTo>
                  <a:lnTo>
                    <a:pt x="33" y="62"/>
                  </a:lnTo>
                  <a:lnTo>
                    <a:pt x="79" y="30"/>
                  </a:lnTo>
                  <a:lnTo>
                    <a:pt x="126" y="1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968285" y="2387507"/>
            <a:ext cx="2765426" cy="1287462"/>
            <a:chOff x="2998788" y="4968876"/>
            <a:chExt cx="2765426" cy="1287462"/>
          </a:xfrm>
          <a:solidFill>
            <a:schemeClr val="accent1"/>
          </a:solidFill>
        </p:grpSpPr>
        <p:sp>
          <p:nvSpPr>
            <p:cNvPr id="37" name="Freeform 296"/>
            <p:cNvSpPr>
              <a:spLocks/>
            </p:cNvSpPr>
            <p:nvPr/>
          </p:nvSpPr>
          <p:spPr bwMode="auto">
            <a:xfrm>
              <a:off x="3368676" y="5973763"/>
              <a:ext cx="2395538" cy="282575"/>
            </a:xfrm>
            <a:custGeom>
              <a:avLst/>
              <a:gdLst>
                <a:gd name="T0" fmla="*/ 980 w 1509"/>
                <a:gd name="T1" fmla="*/ 0 h 178"/>
                <a:gd name="T2" fmla="*/ 1039 w 1509"/>
                <a:gd name="T3" fmla="*/ 2 h 178"/>
                <a:gd name="T4" fmla="*/ 1098 w 1509"/>
                <a:gd name="T5" fmla="*/ 6 h 178"/>
                <a:gd name="T6" fmla="*/ 1156 w 1509"/>
                <a:gd name="T7" fmla="*/ 13 h 178"/>
                <a:gd name="T8" fmla="*/ 1214 w 1509"/>
                <a:gd name="T9" fmla="*/ 24 h 178"/>
                <a:gd name="T10" fmla="*/ 1272 w 1509"/>
                <a:gd name="T11" fmla="*/ 40 h 178"/>
                <a:gd name="T12" fmla="*/ 1330 w 1509"/>
                <a:gd name="T13" fmla="*/ 64 h 178"/>
                <a:gd name="T14" fmla="*/ 1389 w 1509"/>
                <a:gd name="T15" fmla="*/ 94 h 178"/>
                <a:gd name="T16" fmla="*/ 1448 w 1509"/>
                <a:gd name="T17" fmla="*/ 131 h 178"/>
                <a:gd name="T18" fmla="*/ 1509 w 1509"/>
                <a:gd name="T19" fmla="*/ 178 h 178"/>
                <a:gd name="T20" fmla="*/ 1485 w 1509"/>
                <a:gd name="T21" fmla="*/ 178 h 178"/>
                <a:gd name="T22" fmla="*/ 1427 w 1509"/>
                <a:gd name="T23" fmla="*/ 135 h 178"/>
                <a:gd name="T24" fmla="*/ 1371 w 1509"/>
                <a:gd name="T25" fmla="*/ 101 h 178"/>
                <a:gd name="T26" fmla="*/ 1314 w 1509"/>
                <a:gd name="T27" fmla="*/ 73 h 178"/>
                <a:gd name="T28" fmla="*/ 1258 w 1509"/>
                <a:gd name="T29" fmla="*/ 51 h 178"/>
                <a:gd name="T30" fmla="*/ 1201 w 1509"/>
                <a:gd name="T31" fmla="*/ 36 h 178"/>
                <a:gd name="T32" fmla="*/ 1146 w 1509"/>
                <a:gd name="T33" fmla="*/ 27 h 178"/>
                <a:gd name="T34" fmla="*/ 1090 w 1509"/>
                <a:gd name="T35" fmla="*/ 20 h 178"/>
                <a:gd name="T36" fmla="*/ 1033 w 1509"/>
                <a:gd name="T37" fmla="*/ 17 h 178"/>
                <a:gd name="T38" fmla="*/ 977 w 1509"/>
                <a:gd name="T39" fmla="*/ 16 h 178"/>
                <a:gd name="T40" fmla="*/ 918 w 1509"/>
                <a:gd name="T41" fmla="*/ 17 h 178"/>
                <a:gd name="T42" fmla="*/ 860 w 1509"/>
                <a:gd name="T43" fmla="*/ 18 h 178"/>
                <a:gd name="T44" fmla="*/ 785 w 1509"/>
                <a:gd name="T45" fmla="*/ 20 h 178"/>
                <a:gd name="T46" fmla="*/ 708 w 1509"/>
                <a:gd name="T47" fmla="*/ 21 h 178"/>
                <a:gd name="T48" fmla="*/ 653 w 1509"/>
                <a:gd name="T49" fmla="*/ 20 h 178"/>
                <a:gd name="T50" fmla="*/ 599 w 1509"/>
                <a:gd name="T51" fmla="*/ 18 h 178"/>
                <a:gd name="T52" fmla="*/ 546 w 1509"/>
                <a:gd name="T53" fmla="*/ 17 h 178"/>
                <a:gd name="T54" fmla="*/ 492 w 1509"/>
                <a:gd name="T55" fmla="*/ 16 h 178"/>
                <a:gd name="T56" fmla="*/ 440 w 1509"/>
                <a:gd name="T57" fmla="*/ 17 h 178"/>
                <a:gd name="T58" fmla="*/ 389 w 1509"/>
                <a:gd name="T59" fmla="*/ 20 h 178"/>
                <a:gd name="T60" fmla="*/ 338 w 1509"/>
                <a:gd name="T61" fmla="*/ 27 h 178"/>
                <a:gd name="T62" fmla="*/ 287 w 1509"/>
                <a:gd name="T63" fmla="*/ 38 h 178"/>
                <a:gd name="T64" fmla="*/ 236 w 1509"/>
                <a:gd name="T65" fmla="*/ 53 h 178"/>
                <a:gd name="T66" fmla="*/ 183 w 1509"/>
                <a:gd name="T67" fmla="*/ 73 h 178"/>
                <a:gd name="T68" fmla="*/ 131 w 1509"/>
                <a:gd name="T69" fmla="*/ 101 h 178"/>
                <a:gd name="T70" fmla="*/ 77 w 1509"/>
                <a:gd name="T71" fmla="*/ 135 h 178"/>
                <a:gd name="T72" fmla="*/ 24 w 1509"/>
                <a:gd name="T73" fmla="*/ 178 h 178"/>
                <a:gd name="T74" fmla="*/ 0 w 1509"/>
                <a:gd name="T75" fmla="*/ 178 h 178"/>
                <a:gd name="T76" fmla="*/ 4 w 1509"/>
                <a:gd name="T77" fmla="*/ 175 h 178"/>
                <a:gd name="T78" fmla="*/ 61 w 1509"/>
                <a:gd name="T79" fmla="*/ 130 h 178"/>
                <a:gd name="T80" fmla="*/ 116 w 1509"/>
                <a:gd name="T81" fmla="*/ 93 h 178"/>
                <a:gd name="T82" fmla="*/ 170 w 1509"/>
                <a:gd name="T83" fmla="*/ 64 h 178"/>
                <a:gd name="T84" fmla="*/ 223 w 1509"/>
                <a:gd name="T85" fmla="*/ 40 h 178"/>
                <a:gd name="T86" fmla="*/ 277 w 1509"/>
                <a:gd name="T87" fmla="*/ 24 h 178"/>
                <a:gd name="T88" fmla="*/ 329 w 1509"/>
                <a:gd name="T89" fmla="*/ 13 h 178"/>
                <a:gd name="T90" fmla="*/ 382 w 1509"/>
                <a:gd name="T91" fmla="*/ 6 h 178"/>
                <a:gd name="T92" fmla="*/ 435 w 1509"/>
                <a:gd name="T93" fmla="*/ 2 h 178"/>
                <a:gd name="T94" fmla="*/ 489 w 1509"/>
                <a:gd name="T95" fmla="*/ 2 h 178"/>
                <a:gd name="T96" fmla="*/ 544 w 1509"/>
                <a:gd name="T97" fmla="*/ 2 h 178"/>
                <a:gd name="T98" fmla="*/ 599 w 1509"/>
                <a:gd name="T99" fmla="*/ 3 h 178"/>
                <a:gd name="T100" fmla="*/ 653 w 1509"/>
                <a:gd name="T101" fmla="*/ 6 h 178"/>
                <a:gd name="T102" fmla="*/ 708 w 1509"/>
                <a:gd name="T103" fmla="*/ 6 h 178"/>
                <a:gd name="T104" fmla="*/ 785 w 1509"/>
                <a:gd name="T105" fmla="*/ 6 h 178"/>
                <a:gd name="T106" fmla="*/ 858 w 1509"/>
                <a:gd name="T107" fmla="*/ 3 h 178"/>
                <a:gd name="T108" fmla="*/ 920 w 1509"/>
                <a:gd name="T109" fmla="*/ 2 h 178"/>
                <a:gd name="T110" fmla="*/ 980 w 1509"/>
                <a:gd name="T1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9" h="178">
                  <a:moveTo>
                    <a:pt x="980" y="0"/>
                  </a:moveTo>
                  <a:lnTo>
                    <a:pt x="1039" y="2"/>
                  </a:lnTo>
                  <a:lnTo>
                    <a:pt x="1098" y="6"/>
                  </a:lnTo>
                  <a:lnTo>
                    <a:pt x="1156" y="13"/>
                  </a:lnTo>
                  <a:lnTo>
                    <a:pt x="1214" y="24"/>
                  </a:lnTo>
                  <a:lnTo>
                    <a:pt x="1272" y="40"/>
                  </a:lnTo>
                  <a:lnTo>
                    <a:pt x="1330" y="64"/>
                  </a:lnTo>
                  <a:lnTo>
                    <a:pt x="1389" y="94"/>
                  </a:lnTo>
                  <a:lnTo>
                    <a:pt x="1448" y="131"/>
                  </a:lnTo>
                  <a:lnTo>
                    <a:pt x="1509" y="178"/>
                  </a:lnTo>
                  <a:lnTo>
                    <a:pt x="1485" y="178"/>
                  </a:lnTo>
                  <a:lnTo>
                    <a:pt x="1427" y="135"/>
                  </a:lnTo>
                  <a:lnTo>
                    <a:pt x="1371" y="101"/>
                  </a:lnTo>
                  <a:lnTo>
                    <a:pt x="1314" y="73"/>
                  </a:lnTo>
                  <a:lnTo>
                    <a:pt x="1258" y="51"/>
                  </a:lnTo>
                  <a:lnTo>
                    <a:pt x="1201" y="36"/>
                  </a:lnTo>
                  <a:lnTo>
                    <a:pt x="1146" y="27"/>
                  </a:lnTo>
                  <a:lnTo>
                    <a:pt x="1090" y="20"/>
                  </a:lnTo>
                  <a:lnTo>
                    <a:pt x="1033" y="17"/>
                  </a:lnTo>
                  <a:lnTo>
                    <a:pt x="977" y="16"/>
                  </a:lnTo>
                  <a:lnTo>
                    <a:pt x="918" y="17"/>
                  </a:lnTo>
                  <a:lnTo>
                    <a:pt x="860" y="18"/>
                  </a:lnTo>
                  <a:lnTo>
                    <a:pt x="785" y="20"/>
                  </a:lnTo>
                  <a:lnTo>
                    <a:pt x="708" y="21"/>
                  </a:lnTo>
                  <a:lnTo>
                    <a:pt x="653" y="20"/>
                  </a:lnTo>
                  <a:lnTo>
                    <a:pt x="599" y="18"/>
                  </a:lnTo>
                  <a:lnTo>
                    <a:pt x="546" y="17"/>
                  </a:lnTo>
                  <a:lnTo>
                    <a:pt x="492" y="16"/>
                  </a:lnTo>
                  <a:lnTo>
                    <a:pt x="440" y="17"/>
                  </a:lnTo>
                  <a:lnTo>
                    <a:pt x="389" y="20"/>
                  </a:lnTo>
                  <a:lnTo>
                    <a:pt x="338" y="27"/>
                  </a:lnTo>
                  <a:lnTo>
                    <a:pt x="287" y="38"/>
                  </a:lnTo>
                  <a:lnTo>
                    <a:pt x="236" y="53"/>
                  </a:lnTo>
                  <a:lnTo>
                    <a:pt x="183" y="73"/>
                  </a:lnTo>
                  <a:lnTo>
                    <a:pt x="131" y="101"/>
                  </a:lnTo>
                  <a:lnTo>
                    <a:pt x="77" y="13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4" y="175"/>
                  </a:lnTo>
                  <a:lnTo>
                    <a:pt x="61" y="130"/>
                  </a:lnTo>
                  <a:lnTo>
                    <a:pt x="116" y="93"/>
                  </a:lnTo>
                  <a:lnTo>
                    <a:pt x="170" y="64"/>
                  </a:lnTo>
                  <a:lnTo>
                    <a:pt x="223" y="40"/>
                  </a:lnTo>
                  <a:lnTo>
                    <a:pt x="277" y="24"/>
                  </a:lnTo>
                  <a:lnTo>
                    <a:pt x="329" y="13"/>
                  </a:lnTo>
                  <a:lnTo>
                    <a:pt x="382" y="6"/>
                  </a:lnTo>
                  <a:lnTo>
                    <a:pt x="435" y="2"/>
                  </a:lnTo>
                  <a:lnTo>
                    <a:pt x="489" y="2"/>
                  </a:lnTo>
                  <a:lnTo>
                    <a:pt x="544" y="2"/>
                  </a:lnTo>
                  <a:lnTo>
                    <a:pt x="599" y="3"/>
                  </a:lnTo>
                  <a:lnTo>
                    <a:pt x="653" y="6"/>
                  </a:lnTo>
                  <a:lnTo>
                    <a:pt x="708" y="6"/>
                  </a:lnTo>
                  <a:lnTo>
                    <a:pt x="785" y="6"/>
                  </a:lnTo>
                  <a:lnTo>
                    <a:pt x="858" y="3"/>
                  </a:lnTo>
                  <a:lnTo>
                    <a:pt x="920" y="2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97"/>
            <p:cNvSpPr>
              <a:spLocks/>
            </p:cNvSpPr>
            <p:nvPr/>
          </p:nvSpPr>
          <p:spPr bwMode="auto">
            <a:xfrm>
              <a:off x="4081463" y="6045201"/>
              <a:ext cx="439738" cy="153988"/>
            </a:xfrm>
            <a:custGeom>
              <a:avLst/>
              <a:gdLst>
                <a:gd name="T0" fmla="*/ 134 w 277"/>
                <a:gd name="T1" fmla="*/ 1 h 97"/>
                <a:gd name="T2" fmla="*/ 144 w 277"/>
                <a:gd name="T3" fmla="*/ 31 h 97"/>
                <a:gd name="T4" fmla="*/ 155 w 277"/>
                <a:gd name="T5" fmla="*/ 48 h 97"/>
                <a:gd name="T6" fmla="*/ 181 w 277"/>
                <a:gd name="T7" fmla="*/ 20 h 97"/>
                <a:gd name="T8" fmla="*/ 199 w 277"/>
                <a:gd name="T9" fmla="*/ 15 h 97"/>
                <a:gd name="T10" fmla="*/ 203 w 277"/>
                <a:gd name="T11" fmla="*/ 22 h 97"/>
                <a:gd name="T12" fmla="*/ 194 w 277"/>
                <a:gd name="T13" fmla="*/ 45 h 97"/>
                <a:gd name="T14" fmla="*/ 207 w 277"/>
                <a:gd name="T15" fmla="*/ 42 h 97"/>
                <a:gd name="T16" fmla="*/ 255 w 277"/>
                <a:gd name="T17" fmla="*/ 13 h 97"/>
                <a:gd name="T18" fmla="*/ 277 w 277"/>
                <a:gd name="T19" fmla="*/ 16 h 97"/>
                <a:gd name="T20" fmla="*/ 259 w 277"/>
                <a:gd name="T21" fmla="*/ 51 h 97"/>
                <a:gd name="T22" fmla="*/ 252 w 277"/>
                <a:gd name="T23" fmla="*/ 53 h 97"/>
                <a:gd name="T24" fmla="*/ 250 w 277"/>
                <a:gd name="T25" fmla="*/ 46 h 97"/>
                <a:gd name="T26" fmla="*/ 247 w 277"/>
                <a:gd name="T27" fmla="*/ 27 h 97"/>
                <a:gd name="T28" fmla="*/ 200 w 277"/>
                <a:gd name="T29" fmla="*/ 59 h 97"/>
                <a:gd name="T30" fmla="*/ 182 w 277"/>
                <a:gd name="T31" fmla="*/ 67 h 97"/>
                <a:gd name="T32" fmla="*/ 183 w 277"/>
                <a:gd name="T33" fmla="*/ 48 h 97"/>
                <a:gd name="T34" fmla="*/ 179 w 277"/>
                <a:gd name="T35" fmla="*/ 35 h 97"/>
                <a:gd name="T36" fmla="*/ 156 w 277"/>
                <a:gd name="T37" fmla="*/ 60 h 97"/>
                <a:gd name="T38" fmla="*/ 146 w 277"/>
                <a:gd name="T39" fmla="*/ 66 h 97"/>
                <a:gd name="T40" fmla="*/ 135 w 277"/>
                <a:gd name="T41" fmla="*/ 48 h 97"/>
                <a:gd name="T42" fmla="*/ 128 w 277"/>
                <a:gd name="T43" fmla="*/ 13 h 97"/>
                <a:gd name="T44" fmla="*/ 124 w 277"/>
                <a:gd name="T45" fmla="*/ 55 h 97"/>
                <a:gd name="T46" fmla="*/ 128 w 277"/>
                <a:gd name="T47" fmla="*/ 79 h 97"/>
                <a:gd name="T48" fmla="*/ 120 w 277"/>
                <a:gd name="T49" fmla="*/ 82 h 97"/>
                <a:gd name="T50" fmla="*/ 94 w 277"/>
                <a:gd name="T51" fmla="*/ 51 h 97"/>
                <a:gd name="T52" fmla="*/ 109 w 277"/>
                <a:gd name="T53" fmla="*/ 89 h 97"/>
                <a:gd name="T54" fmla="*/ 104 w 277"/>
                <a:gd name="T55" fmla="*/ 95 h 97"/>
                <a:gd name="T56" fmla="*/ 95 w 277"/>
                <a:gd name="T57" fmla="*/ 92 h 97"/>
                <a:gd name="T58" fmla="*/ 91 w 277"/>
                <a:gd name="T59" fmla="*/ 97 h 97"/>
                <a:gd name="T60" fmla="*/ 87 w 277"/>
                <a:gd name="T61" fmla="*/ 95 h 97"/>
                <a:gd name="T62" fmla="*/ 83 w 277"/>
                <a:gd name="T63" fmla="*/ 81 h 97"/>
                <a:gd name="T64" fmla="*/ 24 w 277"/>
                <a:gd name="T65" fmla="*/ 37 h 97"/>
                <a:gd name="T66" fmla="*/ 0 w 277"/>
                <a:gd name="T67" fmla="*/ 22 h 97"/>
                <a:gd name="T68" fmla="*/ 4 w 277"/>
                <a:gd name="T69" fmla="*/ 16 h 97"/>
                <a:gd name="T70" fmla="*/ 43 w 277"/>
                <a:gd name="T71" fmla="*/ 33 h 97"/>
                <a:gd name="T72" fmla="*/ 91 w 277"/>
                <a:gd name="T73" fmla="*/ 75 h 97"/>
                <a:gd name="T74" fmla="*/ 80 w 277"/>
                <a:gd name="T75" fmla="*/ 44 h 97"/>
                <a:gd name="T76" fmla="*/ 75 w 277"/>
                <a:gd name="T77" fmla="*/ 23 h 97"/>
                <a:gd name="T78" fmla="*/ 80 w 277"/>
                <a:gd name="T79" fmla="*/ 20 h 97"/>
                <a:gd name="T80" fmla="*/ 104 w 277"/>
                <a:gd name="T81" fmla="*/ 48 h 97"/>
                <a:gd name="T82" fmla="*/ 113 w 277"/>
                <a:gd name="T83" fmla="*/ 49 h 97"/>
                <a:gd name="T84" fmla="*/ 119 w 277"/>
                <a:gd name="T85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97"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41" y="16"/>
                  </a:lnTo>
                  <a:lnTo>
                    <a:pt x="144" y="31"/>
                  </a:lnTo>
                  <a:lnTo>
                    <a:pt x="145" y="42"/>
                  </a:lnTo>
                  <a:lnTo>
                    <a:pt x="148" y="53"/>
                  </a:lnTo>
                  <a:lnTo>
                    <a:pt x="155" y="48"/>
                  </a:lnTo>
                  <a:lnTo>
                    <a:pt x="160" y="41"/>
                  </a:lnTo>
                  <a:lnTo>
                    <a:pt x="170" y="30"/>
                  </a:lnTo>
                  <a:lnTo>
                    <a:pt x="181" y="20"/>
                  </a:lnTo>
                  <a:lnTo>
                    <a:pt x="193" y="15"/>
                  </a:lnTo>
                  <a:lnTo>
                    <a:pt x="196" y="13"/>
                  </a:lnTo>
                  <a:lnTo>
                    <a:pt x="199" y="15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3" y="22"/>
                  </a:lnTo>
                  <a:lnTo>
                    <a:pt x="203" y="23"/>
                  </a:lnTo>
                  <a:lnTo>
                    <a:pt x="197" y="35"/>
                  </a:lnTo>
                  <a:lnTo>
                    <a:pt x="194" y="45"/>
                  </a:lnTo>
                  <a:lnTo>
                    <a:pt x="192" y="53"/>
                  </a:lnTo>
                  <a:lnTo>
                    <a:pt x="199" y="48"/>
                  </a:lnTo>
                  <a:lnTo>
                    <a:pt x="207" y="42"/>
                  </a:lnTo>
                  <a:lnTo>
                    <a:pt x="222" y="30"/>
                  </a:lnTo>
                  <a:lnTo>
                    <a:pt x="239" y="20"/>
                  </a:lnTo>
                  <a:lnTo>
                    <a:pt x="255" y="13"/>
                  </a:lnTo>
                  <a:lnTo>
                    <a:pt x="273" y="13"/>
                  </a:lnTo>
                  <a:lnTo>
                    <a:pt x="276" y="15"/>
                  </a:lnTo>
                  <a:lnTo>
                    <a:pt x="277" y="16"/>
                  </a:lnTo>
                  <a:lnTo>
                    <a:pt x="277" y="19"/>
                  </a:lnTo>
                  <a:lnTo>
                    <a:pt x="277" y="22"/>
                  </a:lnTo>
                  <a:lnTo>
                    <a:pt x="259" y="51"/>
                  </a:lnTo>
                  <a:lnTo>
                    <a:pt x="256" y="52"/>
                  </a:lnTo>
                  <a:lnTo>
                    <a:pt x="255" y="53"/>
                  </a:lnTo>
                  <a:lnTo>
                    <a:pt x="252" y="53"/>
                  </a:lnTo>
                  <a:lnTo>
                    <a:pt x="250" y="51"/>
                  </a:lnTo>
                  <a:lnTo>
                    <a:pt x="250" y="49"/>
                  </a:lnTo>
                  <a:lnTo>
                    <a:pt x="250" y="46"/>
                  </a:lnTo>
                  <a:lnTo>
                    <a:pt x="263" y="23"/>
                  </a:lnTo>
                  <a:lnTo>
                    <a:pt x="263" y="23"/>
                  </a:lnTo>
                  <a:lnTo>
                    <a:pt x="247" y="27"/>
                  </a:lnTo>
                  <a:lnTo>
                    <a:pt x="229" y="37"/>
                  </a:lnTo>
                  <a:lnTo>
                    <a:pt x="212" y="49"/>
                  </a:lnTo>
                  <a:lnTo>
                    <a:pt x="200" y="59"/>
                  </a:lnTo>
                  <a:lnTo>
                    <a:pt x="186" y="67"/>
                  </a:lnTo>
                  <a:lnTo>
                    <a:pt x="185" y="68"/>
                  </a:lnTo>
                  <a:lnTo>
                    <a:pt x="182" y="67"/>
                  </a:lnTo>
                  <a:lnTo>
                    <a:pt x="179" y="66"/>
                  </a:lnTo>
                  <a:lnTo>
                    <a:pt x="179" y="63"/>
                  </a:lnTo>
                  <a:lnTo>
                    <a:pt x="183" y="48"/>
                  </a:lnTo>
                  <a:lnTo>
                    <a:pt x="189" y="33"/>
                  </a:lnTo>
                  <a:lnTo>
                    <a:pt x="192" y="26"/>
                  </a:lnTo>
                  <a:lnTo>
                    <a:pt x="179" y="35"/>
                  </a:lnTo>
                  <a:lnTo>
                    <a:pt x="168" y="46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8" y="66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4"/>
                  </a:lnTo>
                  <a:lnTo>
                    <a:pt x="135" y="48"/>
                  </a:lnTo>
                  <a:lnTo>
                    <a:pt x="133" y="33"/>
                  </a:lnTo>
                  <a:lnTo>
                    <a:pt x="131" y="23"/>
                  </a:lnTo>
                  <a:lnTo>
                    <a:pt x="128" y="13"/>
                  </a:lnTo>
                  <a:lnTo>
                    <a:pt x="124" y="26"/>
                  </a:lnTo>
                  <a:lnTo>
                    <a:pt x="123" y="40"/>
                  </a:lnTo>
                  <a:lnTo>
                    <a:pt x="124" y="55"/>
                  </a:lnTo>
                  <a:lnTo>
                    <a:pt x="126" y="6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06" y="68"/>
                  </a:lnTo>
                  <a:lnTo>
                    <a:pt x="95" y="53"/>
                  </a:lnTo>
                  <a:lnTo>
                    <a:pt x="94" y="51"/>
                  </a:lnTo>
                  <a:lnTo>
                    <a:pt x="97" y="56"/>
                  </a:lnTo>
                  <a:lnTo>
                    <a:pt x="104" y="73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08" y="95"/>
                  </a:lnTo>
                  <a:lnTo>
                    <a:pt x="104" y="95"/>
                  </a:lnTo>
                  <a:lnTo>
                    <a:pt x="101" y="95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5" y="95"/>
                  </a:lnTo>
                  <a:lnTo>
                    <a:pt x="94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8" y="96"/>
                  </a:lnTo>
                  <a:lnTo>
                    <a:pt x="87" y="95"/>
                  </a:lnTo>
                  <a:lnTo>
                    <a:pt x="86" y="92"/>
                  </a:lnTo>
                  <a:lnTo>
                    <a:pt x="84" y="86"/>
                  </a:lnTo>
                  <a:lnTo>
                    <a:pt x="83" y="81"/>
                  </a:lnTo>
                  <a:lnTo>
                    <a:pt x="64" y="66"/>
                  </a:lnTo>
                  <a:lnTo>
                    <a:pt x="44" y="51"/>
                  </a:lnTo>
                  <a:lnTo>
                    <a:pt x="24" y="37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24" y="23"/>
                  </a:lnTo>
                  <a:lnTo>
                    <a:pt x="43" y="33"/>
                  </a:lnTo>
                  <a:lnTo>
                    <a:pt x="62" y="44"/>
                  </a:lnTo>
                  <a:lnTo>
                    <a:pt x="79" y="59"/>
                  </a:lnTo>
                  <a:lnTo>
                    <a:pt x="91" y="75"/>
                  </a:lnTo>
                  <a:lnTo>
                    <a:pt x="95" y="78"/>
                  </a:lnTo>
                  <a:lnTo>
                    <a:pt x="87" y="60"/>
                  </a:lnTo>
                  <a:lnTo>
                    <a:pt x="80" y="44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7" y="20"/>
                  </a:lnTo>
                  <a:lnTo>
                    <a:pt x="80" y="20"/>
                  </a:lnTo>
                  <a:lnTo>
                    <a:pt x="82" y="22"/>
                  </a:lnTo>
                  <a:lnTo>
                    <a:pt x="94" y="34"/>
                  </a:lnTo>
                  <a:lnTo>
                    <a:pt x="104" y="48"/>
                  </a:lnTo>
                  <a:lnTo>
                    <a:pt x="109" y="56"/>
                  </a:lnTo>
                  <a:lnTo>
                    <a:pt x="115" y="63"/>
                  </a:lnTo>
                  <a:lnTo>
                    <a:pt x="113" y="49"/>
                  </a:lnTo>
                  <a:lnTo>
                    <a:pt x="113" y="34"/>
                  </a:lnTo>
                  <a:lnTo>
                    <a:pt x="115" y="22"/>
                  </a:lnTo>
                  <a:lnTo>
                    <a:pt x="119" y="9"/>
                  </a:lnTo>
                  <a:lnTo>
                    <a:pt x="127" y="1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98"/>
            <p:cNvSpPr>
              <a:spLocks/>
            </p:cNvSpPr>
            <p:nvPr/>
          </p:nvSpPr>
          <p:spPr bwMode="auto">
            <a:xfrm>
              <a:off x="3333751" y="5849938"/>
              <a:ext cx="180975" cy="311150"/>
            </a:xfrm>
            <a:custGeom>
              <a:avLst/>
              <a:gdLst>
                <a:gd name="T0" fmla="*/ 8 w 114"/>
                <a:gd name="T1" fmla="*/ 0 h 196"/>
                <a:gd name="T2" fmla="*/ 11 w 114"/>
                <a:gd name="T3" fmla="*/ 1 h 196"/>
                <a:gd name="T4" fmla="*/ 14 w 114"/>
                <a:gd name="T5" fmla="*/ 3 h 196"/>
                <a:gd name="T6" fmla="*/ 15 w 114"/>
                <a:gd name="T7" fmla="*/ 5 h 196"/>
                <a:gd name="T8" fmla="*/ 26 w 114"/>
                <a:gd name="T9" fmla="*/ 33 h 196"/>
                <a:gd name="T10" fmla="*/ 41 w 114"/>
                <a:gd name="T11" fmla="*/ 63 h 196"/>
                <a:gd name="T12" fmla="*/ 59 w 114"/>
                <a:gd name="T13" fmla="*/ 92 h 196"/>
                <a:gd name="T14" fmla="*/ 77 w 114"/>
                <a:gd name="T15" fmla="*/ 123 h 196"/>
                <a:gd name="T16" fmla="*/ 97 w 114"/>
                <a:gd name="T17" fmla="*/ 154 h 196"/>
                <a:gd name="T18" fmla="*/ 114 w 114"/>
                <a:gd name="T19" fmla="*/ 186 h 196"/>
                <a:gd name="T20" fmla="*/ 114 w 114"/>
                <a:gd name="T21" fmla="*/ 187 h 196"/>
                <a:gd name="T22" fmla="*/ 114 w 114"/>
                <a:gd name="T23" fmla="*/ 190 h 196"/>
                <a:gd name="T24" fmla="*/ 113 w 114"/>
                <a:gd name="T25" fmla="*/ 193 h 196"/>
                <a:gd name="T26" fmla="*/ 110 w 114"/>
                <a:gd name="T27" fmla="*/ 194 h 196"/>
                <a:gd name="T28" fmla="*/ 108 w 114"/>
                <a:gd name="T29" fmla="*/ 196 h 196"/>
                <a:gd name="T30" fmla="*/ 105 w 114"/>
                <a:gd name="T31" fmla="*/ 196 h 196"/>
                <a:gd name="T32" fmla="*/ 102 w 114"/>
                <a:gd name="T33" fmla="*/ 194 h 196"/>
                <a:gd name="T34" fmla="*/ 101 w 114"/>
                <a:gd name="T35" fmla="*/ 191 h 196"/>
                <a:gd name="T36" fmla="*/ 84 w 114"/>
                <a:gd name="T37" fmla="*/ 161 h 196"/>
                <a:gd name="T38" fmla="*/ 65 w 114"/>
                <a:gd name="T39" fmla="*/ 129 h 196"/>
                <a:gd name="T40" fmla="*/ 40 w 114"/>
                <a:gd name="T41" fmla="*/ 89 h 196"/>
                <a:gd name="T42" fmla="*/ 18 w 114"/>
                <a:gd name="T43" fmla="*/ 48 h 196"/>
                <a:gd name="T44" fmla="*/ 1 w 114"/>
                <a:gd name="T45" fmla="*/ 10 h 196"/>
                <a:gd name="T46" fmla="*/ 0 w 114"/>
                <a:gd name="T47" fmla="*/ 7 h 196"/>
                <a:gd name="T48" fmla="*/ 1 w 114"/>
                <a:gd name="T49" fmla="*/ 4 h 196"/>
                <a:gd name="T50" fmla="*/ 3 w 114"/>
                <a:gd name="T51" fmla="*/ 3 h 196"/>
                <a:gd name="T52" fmla="*/ 6 w 114"/>
                <a:gd name="T53" fmla="*/ 1 h 196"/>
                <a:gd name="T54" fmla="*/ 8 w 114"/>
                <a:gd name="T5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96">
                  <a:moveTo>
                    <a:pt x="8" y="0"/>
                  </a:moveTo>
                  <a:lnTo>
                    <a:pt x="11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26" y="33"/>
                  </a:lnTo>
                  <a:lnTo>
                    <a:pt x="41" y="63"/>
                  </a:lnTo>
                  <a:lnTo>
                    <a:pt x="59" y="92"/>
                  </a:lnTo>
                  <a:lnTo>
                    <a:pt x="77" y="123"/>
                  </a:lnTo>
                  <a:lnTo>
                    <a:pt x="97" y="154"/>
                  </a:lnTo>
                  <a:lnTo>
                    <a:pt x="114" y="186"/>
                  </a:lnTo>
                  <a:lnTo>
                    <a:pt x="114" y="187"/>
                  </a:lnTo>
                  <a:lnTo>
                    <a:pt x="114" y="190"/>
                  </a:lnTo>
                  <a:lnTo>
                    <a:pt x="113" y="193"/>
                  </a:lnTo>
                  <a:lnTo>
                    <a:pt x="110" y="194"/>
                  </a:lnTo>
                  <a:lnTo>
                    <a:pt x="108" y="196"/>
                  </a:lnTo>
                  <a:lnTo>
                    <a:pt x="105" y="196"/>
                  </a:lnTo>
                  <a:lnTo>
                    <a:pt x="102" y="194"/>
                  </a:lnTo>
                  <a:lnTo>
                    <a:pt x="101" y="191"/>
                  </a:lnTo>
                  <a:lnTo>
                    <a:pt x="84" y="161"/>
                  </a:lnTo>
                  <a:lnTo>
                    <a:pt x="65" y="129"/>
                  </a:lnTo>
                  <a:lnTo>
                    <a:pt x="40" y="89"/>
                  </a:lnTo>
                  <a:lnTo>
                    <a:pt x="18" y="48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99"/>
            <p:cNvSpPr>
              <a:spLocks/>
            </p:cNvSpPr>
            <p:nvPr/>
          </p:nvSpPr>
          <p:spPr bwMode="auto">
            <a:xfrm>
              <a:off x="2998788" y="5443538"/>
              <a:ext cx="530225" cy="692150"/>
            </a:xfrm>
            <a:custGeom>
              <a:avLst/>
              <a:gdLst>
                <a:gd name="T0" fmla="*/ 106 w 334"/>
                <a:gd name="T1" fmla="*/ 7 h 436"/>
                <a:gd name="T2" fmla="*/ 133 w 334"/>
                <a:gd name="T3" fmla="*/ 42 h 436"/>
                <a:gd name="T4" fmla="*/ 144 w 334"/>
                <a:gd name="T5" fmla="*/ 73 h 436"/>
                <a:gd name="T6" fmla="*/ 188 w 334"/>
                <a:gd name="T7" fmla="*/ 75 h 436"/>
                <a:gd name="T8" fmla="*/ 221 w 334"/>
                <a:gd name="T9" fmla="*/ 117 h 436"/>
                <a:gd name="T10" fmla="*/ 252 w 334"/>
                <a:gd name="T11" fmla="*/ 154 h 436"/>
                <a:gd name="T12" fmla="*/ 288 w 334"/>
                <a:gd name="T13" fmla="*/ 187 h 436"/>
                <a:gd name="T14" fmla="*/ 291 w 334"/>
                <a:gd name="T15" fmla="*/ 234 h 436"/>
                <a:gd name="T16" fmla="*/ 325 w 334"/>
                <a:gd name="T17" fmla="*/ 272 h 436"/>
                <a:gd name="T18" fmla="*/ 330 w 334"/>
                <a:gd name="T19" fmla="*/ 322 h 436"/>
                <a:gd name="T20" fmla="*/ 314 w 334"/>
                <a:gd name="T21" fmla="*/ 340 h 436"/>
                <a:gd name="T22" fmla="*/ 308 w 334"/>
                <a:gd name="T23" fmla="*/ 336 h 436"/>
                <a:gd name="T24" fmla="*/ 308 w 334"/>
                <a:gd name="T25" fmla="*/ 329 h 436"/>
                <a:gd name="T26" fmla="*/ 312 w 334"/>
                <a:gd name="T27" fmla="*/ 275 h 436"/>
                <a:gd name="T28" fmla="*/ 276 w 334"/>
                <a:gd name="T29" fmla="*/ 241 h 436"/>
                <a:gd name="T30" fmla="*/ 263 w 334"/>
                <a:gd name="T31" fmla="*/ 230 h 436"/>
                <a:gd name="T32" fmla="*/ 274 w 334"/>
                <a:gd name="T33" fmla="*/ 191 h 436"/>
                <a:gd name="T34" fmla="*/ 243 w 334"/>
                <a:gd name="T35" fmla="*/ 165 h 436"/>
                <a:gd name="T36" fmla="*/ 214 w 334"/>
                <a:gd name="T37" fmla="*/ 161 h 436"/>
                <a:gd name="T38" fmla="*/ 211 w 334"/>
                <a:gd name="T39" fmla="*/ 137 h 436"/>
                <a:gd name="T40" fmla="*/ 181 w 334"/>
                <a:gd name="T41" fmla="*/ 88 h 436"/>
                <a:gd name="T42" fmla="*/ 144 w 334"/>
                <a:gd name="T43" fmla="*/ 89 h 436"/>
                <a:gd name="T44" fmla="*/ 135 w 334"/>
                <a:gd name="T45" fmla="*/ 88 h 436"/>
                <a:gd name="T46" fmla="*/ 124 w 334"/>
                <a:gd name="T47" fmla="*/ 62 h 436"/>
                <a:gd name="T48" fmla="*/ 108 w 334"/>
                <a:gd name="T49" fmla="*/ 27 h 436"/>
                <a:gd name="T50" fmla="*/ 72 w 334"/>
                <a:gd name="T51" fmla="*/ 15 h 436"/>
                <a:gd name="T52" fmla="*/ 49 w 334"/>
                <a:gd name="T53" fmla="*/ 38 h 436"/>
                <a:gd name="T54" fmla="*/ 49 w 334"/>
                <a:gd name="T55" fmla="*/ 70 h 436"/>
                <a:gd name="T56" fmla="*/ 54 w 334"/>
                <a:gd name="T57" fmla="*/ 92 h 436"/>
                <a:gd name="T58" fmla="*/ 43 w 334"/>
                <a:gd name="T59" fmla="*/ 125 h 436"/>
                <a:gd name="T60" fmla="*/ 24 w 334"/>
                <a:gd name="T61" fmla="*/ 153 h 436"/>
                <a:gd name="T62" fmla="*/ 21 w 334"/>
                <a:gd name="T63" fmla="*/ 193 h 436"/>
                <a:gd name="T64" fmla="*/ 55 w 334"/>
                <a:gd name="T65" fmla="*/ 209 h 436"/>
                <a:gd name="T66" fmla="*/ 90 w 334"/>
                <a:gd name="T67" fmla="*/ 223 h 436"/>
                <a:gd name="T68" fmla="*/ 105 w 334"/>
                <a:gd name="T69" fmla="*/ 253 h 436"/>
                <a:gd name="T70" fmla="*/ 94 w 334"/>
                <a:gd name="T71" fmla="*/ 275 h 436"/>
                <a:gd name="T72" fmla="*/ 83 w 334"/>
                <a:gd name="T73" fmla="*/ 296 h 436"/>
                <a:gd name="T74" fmla="*/ 79 w 334"/>
                <a:gd name="T75" fmla="*/ 362 h 436"/>
                <a:gd name="T76" fmla="*/ 108 w 334"/>
                <a:gd name="T77" fmla="*/ 413 h 436"/>
                <a:gd name="T78" fmla="*/ 166 w 334"/>
                <a:gd name="T79" fmla="*/ 414 h 436"/>
                <a:gd name="T80" fmla="*/ 171 w 334"/>
                <a:gd name="T81" fmla="*/ 409 h 436"/>
                <a:gd name="T82" fmla="*/ 178 w 334"/>
                <a:gd name="T83" fmla="*/ 406 h 436"/>
                <a:gd name="T84" fmla="*/ 185 w 334"/>
                <a:gd name="T85" fmla="*/ 407 h 436"/>
                <a:gd name="T86" fmla="*/ 188 w 334"/>
                <a:gd name="T87" fmla="*/ 416 h 436"/>
                <a:gd name="T88" fmla="*/ 182 w 334"/>
                <a:gd name="T89" fmla="*/ 421 h 436"/>
                <a:gd name="T90" fmla="*/ 115 w 334"/>
                <a:gd name="T91" fmla="*/ 432 h 436"/>
                <a:gd name="T92" fmla="*/ 72 w 334"/>
                <a:gd name="T93" fmla="*/ 387 h 436"/>
                <a:gd name="T94" fmla="*/ 62 w 334"/>
                <a:gd name="T95" fmla="*/ 314 h 436"/>
                <a:gd name="T96" fmla="*/ 83 w 334"/>
                <a:gd name="T97" fmla="*/ 267 h 436"/>
                <a:gd name="T98" fmla="*/ 90 w 334"/>
                <a:gd name="T99" fmla="*/ 248 h 436"/>
                <a:gd name="T100" fmla="*/ 66 w 334"/>
                <a:gd name="T101" fmla="*/ 226 h 436"/>
                <a:gd name="T102" fmla="*/ 28 w 334"/>
                <a:gd name="T103" fmla="*/ 215 h 436"/>
                <a:gd name="T104" fmla="*/ 2 w 334"/>
                <a:gd name="T105" fmla="*/ 183 h 436"/>
                <a:gd name="T106" fmla="*/ 13 w 334"/>
                <a:gd name="T107" fmla="*/ 143 h 436"/>
                <a:gd name="T108" fmla="*/ 31 w 334"/>
                <a:gd name="T109" fmla="*/ 118 h 436"/>
                <a:gd name="T110" fmla="*/ 40 w 334"/>
                <a:gd name="T111" fmla="*/ 92 h 436"/>
                <a:gd name="T112" fmla="*/ 35 w 334"/>
                <a:gd name="T113" fmla="*/ 74 h 436"/>
                <a:gd name="T114" fmla="*/ 35 w 334"/>
                <a:gd name="T115" fmla="*/ 33 h 436"/>
                <a:gd name="T116" fmla="*/ 62 w 334"/>
                <a:gd name="T117" fmla="*/ 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4" h="436">
                  <a:moveTo>
                    <a:pt x="76" y="0"/>
                  </a:moveTo>
                  <a:lnTo>
                    <a:pt x="90" y="1"/>
                  </a:lnTo>
                  <a:lnTo>
                    <a:pt x="106" y="7"/>
                  </a:lnTo>
                  <a:lnTo>
                    <a:pt x="117" y="16"/>
                  </a:lnTo>
                  <a:lnTo>
                    <a:pt x="127" y="29"/>
                  </a:lnTo>
                  <a:lnTo>
                    <a:pt x="133" y="42"/>
                  </a:lnTo>
                  <a:lnTo>
                    <a:pt x="138" y="58"/>
                  </a:lnTo>
                  <a:lnTo>
                    <a:pt x="141" y="66"/>
                  </a:lnTo>
                  <a:lnTo>
                    <a:pt x="144" y="73"/>
                  </a:lnTo>
                  <a:lnTo>
                    <a:pt x="162" y="69"/>
                  </a:lnTo>
                  <a:lnTo>
                    <a:pt x="177" y="71"/>
                  </a:lnTo>
                  <a:lnTo>
                    <a:pt x="188" y="75"/>
                  </a:lnTo>
                  <a:lnTo>
                    <a:pt x="201" y="87"/>
                  </a:lnTo>
                  <a:lnTo>
                    <a:pt x="212" y="100"/>
                  </a:lnTo>
                  <a:lnTo>
                    <a:pt x="221" y="117"/>
                  </a:lnTo>
                  <a:lnTo>
                    <a:pt x="225" y="133"/>
                  </a:lnTo>
                  <a:lnTo>
                    <a:pt x="228" y="150"/>
                  </a:lnTo>
                  <a:lnTo>
                    <a:pt x="252" y="154"/>
                  </a:lnTo>
                  <a:lnTo>
                    <a:pt x="272" y="161"/>
                  </a:lnTo>
                  <a:lnTo>
                    <a:pt x="283" y="173"/>
                  </a:lnTo>
                  <a:lnTo>
                    <a:pt x="288" y="187"/>
                  </a:lnTo>
                  <a:lnTo>
                    <a:pt x="287" y="205"/>
                  </a:lnTo>
                  <a:lnTo>
                    <a:pt x="280" y="226"/>
                  </a:lnTo>
                  <a:lnTo>
                    <a:pt x="291" y="234"/>
                  </a:lnTo>
                  <a:lnTo>
                    <a:pt x="303" y="244"/>
                  </a:lnTo>
                  <a:lnTo>
                    <a:pt x="316" y="256"/>
                  </a:lnTo>
                  <a:lnTo>
                    <a:pt x="325" y="272"/>
                  </a:lnTo>
                  <a:lnTo>
                    <a:pt x="332" y="289"/>
                  </a:lnTo>
                  <a:lnTo>
                    <a:pt x="334" y="306"/>
                  </a:lnTo>
                  <a:lnTo>
                    <a:pt x="330" y="322"/>
                  </a:lnTo>
                  <a:lnTo>
                    <a:pt x="320" y="337"/>
                  </a:lnTo>
                  <a:lnTo>
                    <a:pt x="317" y="339"/>
                  </a:lnTo>
                  <a:lnTo>
                    <a:pt x="314" y="340"/>
                  </a:lnTo>
                  <a:lnTo>
                    <a:pt x="312" y="340"/>
                  </a:lnTo>
                  <a:lnTo>
                    <a:pt x="309" y="339"/>
                  </a:lnTo>
                  <a:lnTo>
                    <a:pt x="308" y="336"/>
                  </a:lnTo>
                  <a:lnTo>
                    <a:pt x="306" y="333"/>
                  </a:lnTo>
                  <a:lnTo>
                    <a:pt x="306" y="330"/>
                  </a:lnTo>
                  <a:lnTo>
                    <a:pt x="308" y="329"/>
                  </a:lnTo>
                  <a:lnTo>
                    <a:pt x="317" y="311"/>
                  </a:lnTo>
                  <a:lnTo>
                    <a:pt x="319" y="292"/>
                  </a:lnTo>
                  <a:lnTo>
                    <a:pt x="312" y="275"/>
                  </a:lnTo>
                  <a:lnTo>
                    <a:pt x="301" y="261"/>
                  </a:lnTo>
                  <a:lnTo>
                    <a:pt x="288" y="249"/>
                  </a:lnTo>
                  <a:lnTo>
                    <a:pt x="276" y="241"/>
                  </a:lnTo>
                  <a:lnTo>
                    <a:pt x="268" y="235"/>
                  </a:lnTo>
                  <a:lnTo>
                    <a:pt x="265" y="233"/>
                  </a:lnTo>
                  <a:lnTo>
                    <a:pt x="263" y="230"/>
                  </a:lnTo>
                  <a:lnTo>
                    <a:pt x="265" y="226"/>
                  </a:lnTo>
                  <a:lnTo>
                    <a:pt x="272" y="206"/>
                  </a:lnTo>
                  <a:lnTo>
                    <a:pt x="274" y="191"/>
                  </a:lnTo>
                  <a:lnTo>
                    <a:pt x="270" y="180"/>
                  </a:lnTo>
                  <a:lnTo>
                    <a:pt x="261" y="172"/>
                  </a:lnTo>
                  <a:lnTo>
                    <a:pt x="243" y="165"/>
                  </a:lnTo>
                  <a:lnTo>
                    <a:pt x="219" y="162"/>
                  </a:lnTo>
                  <a:lnTo>
                    <a:pt x="217" y="162"/>
                  </a:lnTo>
                  <a:lnTo>
                    <a:pt x="214" y="161"/>
                  </a:lnTo>
                  <a:lnTo>
                    <a:pt x="212" y="158"/>
                  </a:lnTo>
                  <a:lnTo>
                    <a:pt x="212" y="155"/>
                  </a:lnTo>
                  <a:lnTo>
                    <a:pt x="211" y="137"/>
                  </a:lnTo>
                  <a:lnTo>
                    <a:pt x="206" y="118"/>
                  </a:lnTo>
                  <a:lnTo>
                    <a:pt x="195" y="100"/>
                  </a:lnTo>
                  <a:lnTo>
                    <a:pt x="181" y="88"/>
                  </a:lnTo>
                  <a:lnTo>
                    <a:pt x="168" y="84"/>
                  </a:lnTo>
                  <a:lnTo>
                    <a:pt x="157" y="84"/>
                  </a:lnTo>
                  <a:lnTo>
                    <a:pt x="144" y="89"/>
                  </a:lnTo>
                  <a:lnTo>
                    <a:pt x="141" y="89"/>
                  </a:lnTo>
                  <a:lnTo>
                    <a:pt x="138" y="89"/>
                  </a:lnTo>
                  <a:lnTo>
                    <a:pt x="135" y="88"/>
                  </a:lnTo>
                  <a:lnTo>
                    <a:pt x="134" y="87"/>
                  </a:lnTo>
                  <a:lnTo>
                    <a:pt x="128" y="74"/>
                  </a:lnTo>
                  <a:lnTo>
                    <a:pt x="124" y="62"/>
                  </a:lnTo>
                  <a:lnTo>
                    <a:pt x="120" y="49"/>
                  </a:lnTo>
                  <a:lnTo>
                    <a:pt x="115" y="37"/>
                  </a:lnTo>
                  <a:lnTo>
                    <a:pt x="108" y="27"/>
                  </a:lnTo>
                  <a:lnTo>
                    <a:pt x="100" y="19"/>
                  </a:lnTo>
                  <a:lnTo>
                    <a:pt x="87" y="15"/>
                  </a:lnTo>
                  <a:lnTo>
                    <a:pt x="72" y="15"/>
                  </a:lnTo>
                  <a:lnTo>
                    <a:pt x="60" y="19"/>
                  </a:lnTo>
                  <a:lnTo>
                    <a:pt x="53" y="27"/>
                  </a:lnTo>
                  <a:lnTo>
                    <a:pt x="49" y="38"/>
                  </a:lnTo>
                  <a:lnTo>
                    <a:pt x="46" y="51"/>
                  </a:lnTo>
                  <a:lnTo>
                    <a:pt x="47" y="62"/>
                  </a:lnTo>
                  <a:lnTo>
                    <a:pt x="49" y="70"/>
                  </a:lnTo>
                  <a:lnTo>
                    <a:pt x="51" y="75"/>
                  </a:lnTo>
                  <a:lnTo>
                    <a:pt x="54" y="84"/>
                  </a:lnTo>
                  <a:lnTo>
                    <a:pt x="54" y="92"/>
                  </a:lnTo>
                  <a:lnTo>
                    <a:pt x="53" y="103"/>
                  </a:lnTo>
                  <a:lnTo>
                    <a:pt x="47" y="118"/>
                  </a:lnTo>
                  <a:lnTo>
                    <a:pt x="43" y="125"/>
                  </a:lnTo>
                  <a:lnTo>
                    <a:pt x="38" y="132"/>
                  </a:lnTo>
                  <a:lnTo>
                    <a:pt x="33" y="139"/>
                  </a:lnTo>
                  <a:lnTo>
                    <a:pt x="24" y="153"/>
                  </a:lnTo>
                  <a:lnTo>
                    <a:pt x="17" y="166"/>
                  </a:lnTo>
                  <a:lnTo>
                    <a:pt x="16" y="180"/>
                  </a:lnTo>
                  <a:lnTo>
                    <a:pt x="21" y="193"/>
                  </a:lnTo>
                  <a:lnTo>
                    <a:pt x="31" y="199"/>
                  </a:lnTo>
                  <a:lnTo>
                    <a:pt x="42" y="205"/>
                  </a:lnTo>
                  <a:lnTo>
                    <a:pt x="55" y="209"/>
                  </a:lnTo>
                  <a:lnTo>
                    <a:pt x="68" y="212"/>
                  </a:lnTo>
                  <a:lnTo>
                    <a:pt x="80" y="216"/>
                  </a:lnTo>
                  <a:lnTo>
                    <a:pt x="90" y="223"/>
                  </a:lnTo>
                  <a:lnTo>
                    <a:pt x="98" y="233"/>
                  </a:lnTo>
                  <a:lnTo>
                    <a:pt x="104" y="244"/>
                  </a:lnTo>
                  <a:lnTo>
                    <a:pt x="105" y="253"/>
                  </a:lnTo>
                  <a:lnTo>
                    <a:pt x="104" y="261"/>
                  </a:lnTo>
                  <a:lnTo>
                    <a:pt x="100" y="268"/>
                  </a:lnTo>
                  <a:lnTo>
                    <a:pt x="94" y="275"/>
                  </a:lnTo>
                  <a:lnTo>
                    <a:pt x="90" y="281"/>
                  </a:lnTo>
                  <a:lnTo>
                    <a:pt x="86" y="288"/>
                  </a:lnTo>
                  <a:lnTo>
                    <a:pt x="83" y="296"/>
                  </a:lnTo>
                  <a:lnTo>
                    <a:pt x="77" y="317"/>
                  </a:lnTo>
                  <a:lnTo>
                    <a:pt x="76" y="339"/>
                  </a:lnTo>
                  <a:lnTo>
                    <a:pt x="79" y="362"/>
                  </a:lnTo>
                  <a:lnTo>
                    <a:pt x="86" y="383"/>
                  </a:lnTo>
                  <a:lnTo>
                    <a:pt x="95" y="401"/>
                  </a:lnTo>
                  <a:lnTo>
                    <a:pt x="108" y="413"/>
                  </a:lnTo>
                  <a:lnTo>
                    <a:pt x="126" y="421"/>
                  </a:lnTo>
                  <a:lnTo>
                    <a:pt x="145" y="421"/>
                  </a:lnTo>
                  <a:lnTo>
                    <a:pt x="166" y="414"/>
                  </a:lnTo>
                  <a:lnTo>
                    <a:pt x="167" y="412"/>
                  </a:lnTo>
                  <a:lnTo>
                    <a:pt x="168" y="409"/>
                  </a:lnTo>
                  <a:lnTo>
                    <a:pt x="171" y="409"/>
                  </a:lnTo>
                  <a:lnTo>
                    <a:pt x="174" y="409"/>
                  </a:lnTo>
                  <a:lnTo>
                    <a:pt x="177" y="407"/>
                  </a:lnTo>
                  <a:lnTo>
                    <a:pt x="178" y="406"/>
                  </a:lnTo>
                  <a:lnTo>
                    <a:pt x="179" y="406"/>
                  </a:lnTo>
                  <a:lnTo>
                    <a:pt x="182" y="406"/>
                  </a:lnTo>
                  <a:lnTo>
                    <a:pt x="185" y="407"/>
                  </a:lnTo>
                  <a:lnTo>
                    <a:pt x="188" y="409"/>
                  </a:lnTo>
                  <a:lnTo>
                    <a:pt x="189" y="413"/>
                  </a:lnTo>
                  <a:lnTo>
                    <a:pt x="188" y="416"/>
                  </a:lnTo>
                  <a:lnTo>
                    <a:pt x="186" y="417"/>
                  </a:lnTo>
                  <a:lnTo>
                    <a:pt x="185" y="420"/>
                  </a:lnTo>
                  <a:lnTo>
                    <a:pt x="182" y="421"/>
                  </a:lnTo>
                  <a:lnTo>
                    <a:pt x="157" y="432"/>
                  </a:lnTo>
                  <a:lnTo>
                    <a:pt x="133" y="436"/>
                  </a:lnTo>
                  <a:lnTo>
                    <a:pt x="115" y="432"/>
                  </a:lnTo>
                  <a:lnTo>
                    <a:pt x="98" y="424"/>
                  </a:lnTo>
                  <a:lnTo>
                    <a:pt x="83" y="407"/>
                  </a:lnTo>
                  <a:lnTo>
                    <a:pt x="72" y="387"/>
                  </a:lnTo>
                  <a:lnTo>
                    <a:pt x="64" y="363"/>
                  </a:lnTo>
                  <a:lnTo>
                    <a:pt x="61" y="337"/>
                  </a:lnTo>
                  <a:lnTo>
                    <a:pt x="62" y="314"/>
                  </a:lnTo>
                  <a:lnTo>
                    <a:pt x="69" y="292"/>
                  </a:lnTo>
                  <a:lnTo>
                    <a:pt x="76" y="278"/>
                  </a:lnTo>
                  <a:lnTo>
                    <a:pt x="83" y="267"/>
                  </a:lnTo>
                  <a:lnTo>
                    <a:pt x="87" y="260"/>
                  </a:lnTo>
                  <a:lnTo>
                    <a:pt x="90" y="255"/>
                  </a:lnTo>
                  <a:lnTo>
                    <a:pt x="90" y="248"/>
                  </a:lnTo>
                  <a:lnTo>
                    <a:pt x="86" y="239"/>
                  </a:lnTo>
                  <a:lnTo>
                    <a:pt x="77" y="231"/>
                  </a:lnTo>
                  <a:lnTo>
                    <a:pt x="66" y="226"/>
                  </a:lnTo>
                  <a:lnTo>
                    <a:pt x="51" y="222"/>
                  </a:lnTo>
                  <a:lnTo>
                    <a:pt x="40" y="219"/>
                  </a:lnTo>
                  <a:lnTo>
                    <a:pt x="28" y="215"/>
                  </a:lnTo>
                  <a:lnTo>
                    <a:pt x="17" y="208"/>
                  </a:lnTo>
                  <a:lnTo>
                    <a:pt x="7" y="197"/>
                  </a:lnTo>
                  <a:lnTo>
                    <a:pt x="2" y="183"/>
                  </a:lnTo>
                  <a:lnTo>
                    <a:pt x="0" y="169"/>
                  </a:lnTo>
                  <a:lnTo>
                    <a:pt x="4" y="155"/>
                  </a:lnTo>
                  <a:lnTo>
                    <a:pt x="13" y="143"/>
                  </a:lnTo>
                  <a:lnTo>
                    <a:pt x="21" y="131"/>
                  </a:lnTo>
                  <a:lnTo>
                    <a:pt x="27" y="124"/>
                  </a:lnTo>
                  <a:lnTo>
                    <a:pt x="31" y="118"/>
                  </a:lnTo>
                  <a:lnTo>
                    <a:pt x="33" y="113"/>
                  </a:lnTo>
                  <a:lnTo>
                    <a:pt x="38" y="100"/>
                  </a:lnTo>
                  <a:lnTo>
                    <a:pt x="40" y="92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5" y="74"/>
                  </a:lnTo>
                  <a:lnTo>
                    <a:pt x="32" y="64"/>
                  </a:lnTo>
                  <a:lnTo>
                    <a:pt x="32" y="51"/>
                  </a:lnTo>
                  <a:lnTo>
                    <a:pt x="35" y="33"/>
                  </a:lnTo>
                  <a:lnTo>
                    <a:pt x="40" y="19"/>
                  </a:lnTo>
                  <a:lnTo>
                    <a:pt x="51" y="8"/>
                  </a:lnTo>
                  <a:lnTo>
                    <a:pt x="62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00"/>
            <p:cNvSpPr>
              <a:spLocks/>
            </p:cNvSpPr>
            <p:nvPr/>
          </p:nvSpPr>
          <p:spPr bwMode="auto">
            <a:xfrm>
              <a:off x="3933826" y="5857876"/>
              <a:ext cx="19050" cy="123825"/>
            </a:xfrm>
            <a:custGeom>
              <a:avLst/>
              <a:gdLst>
                <a:gd name="T0" fmla="*/ 9 w 12"/>
                <a:gd name="T1" fmla="*/ 0 h 78"/>
                <a:gd name="T2" fmla="*/ 11 w 12"/>
                <a:gd name="T3" fmla="*/ 0 h 78"/>
                <a:gd name="T4" fmla="*/ 12 w 12"/>
                <a:gd name="T5" fmla="*/ 2 h 78"/>
                <a:gd name="T6" fmla="*/ 12 w 12"/>
                <a:gd name="T7" fmla="*/ 5 h 78"/>
                <a:gd name="T8" fmla="*/ 9 w 12"/>
                <a:gd name="T9" fmla="*/ 27 h 78"/>
                <a:gd name="T10" fmla="*/ 8 w 12"/>
                <a:gd name="T11" fmla="*/ 50 h 78"/>
                <a:gd name="T12" fmla="*/ 12 w 12"/>
                <a:gd name="T13" fmla="*/ 73 h 78"/>
                <a:gd name="T14" fmla="*/ 12 w 12"/>
                <a:gd name="T15" fmla="*/ 75 h 78"/>
                <a:gd name="T16" fmla="*/ 11 w 12"/>
                <a:gd name="T17" fmla="*/ 76 h 78"/>
                <a:gd name="T18" fmla="*/ 9 w 12"/>
                <a:gd name="T19" fmla="*/ 78 h 78"/>
                <a:gd name="T20" fmla="*/ 8 w 12"/>
                <a:gd name="T21" fmla="*/ 78 h 78"/>
                <a:gd name="T22" fmla="*/ 6 w 12"/>
                <a:gd name="T23" fmla="*/ 78 h 78"/>
                <a:gd name="T24" fmla="*/ 4 w 12"/>
                <a:gd name="T25" fmla="*/ 75 h 78"/>
                <a:gd name="T26" fmla="*/ 0 w 12"/>
                <a:gd name="T27" fmla="*/ 51 h 78"/>
                <a:gd name="T28" fmla="*/ 1 w 12"/>
                <a:gd name="T29" fmla="*/ 27 h 78"/>
                <a:gd name="T30" fmla="*/ 4 w 12"/>
                <a:gd name="T31" fmla="*/ 3 h 78"/>
                <a:gd name="T32" fmla="*/ 5 w 12"/>
                <a:gd name="T33" fmla="*/ 2 h 78"/>
                <a:gd name="T34" fmla="*/ 6 w 12"/>
                <a:gd name="T35" fmla="*/ 0 h 78"/>
                <a:gd name="T36" fmla="*/ 9 w 12"/>
                <a:gd name="T3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78">
                  <a:moveTo>
                    <a:pt x="9" y="0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9" y="27"/>
                  </a:lnTo>
                  <a:lnTo>
                    <a:pt x="8" y="50"/>
                  </a:lnTo>
                  <a:lnTo>
                    <a:pt x="12" y="73"/>
                  </a:lnTo>
                  <a:lnTo>
                    <a:pt x="12" y="75"/>
                  </a:lnTo>
                  <a:lnTo>
                    <a:pt x="11" y="76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6" y="78"/>
                  </a:lnTo>
                  <a:lnTo>
                    <a:pt x="4" y="75"/>
                  </a:lnTo>
                  <a:lnTo>
                    <a:pt x="0" y="51"/>
                  </a:lnTo>
                  <a:lnTo>
                    <a:pt x="1" y="27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01"/>
            <p:cNvSpPr>
              <a:spLocks/>
            </p:cNvSpPr>
            <p:nvPr/>
          </p:nvSpPr>
          <p:spPr bwMode="auto">
            <a:xfrm>
              <a:off x="4597401" y="5759451"/>
              <a:ext cx="125413" cy="60325"/>
            </a:xfrm>
            <a:custGeom>
              <a:avLst/>
              <a:gdLst>
                <a:gd name="T0" fmla="*/ 76 w 79"/>
                <a:gd name="T1" fmla="*/ 0 h 38"/>
                <a:gd name="T2" fmla="*/ 78 w 79"/>
                <a:gd name="T3" fmla="*/ 2 h 38"/>
                <a:gd name="T4" fmla="*/ 79 w 79"/>
                <a:gd name="T5" fmla="*/ 3 h 38"/>
                <a:gd name="T6" fmla="*/ 79 w 79"/>
                <a:gd name="T7" fmla="*/ 6 h 38"/>
                <a:gd name="T8" fmla="*/ 79 w 79"/>
                <a:gd name="T9" fmla="*/ 7 h 38"/>
                <a:gd name="T10" fmla="*/ 76 w 79"/>
                <a:gd name="T11" fmla="*/ 9 h 38"/>
                <a:gd name="T12" fmla="*/ 68 w 79"/>
                <a:gd name="T13" fmla="*/ 11 h 38"/>
                <a:gd name="T14" fmla="*/ 57 w 79"/>
                <a:gd name="T15" fmla="*/ 17 h 38"/>
                <a:gd name="T16" fmla="*/ 46 w 79"/>
                <a:gd name="T17" fmla="*/ 21 h 38"/>
                <a:gd name="T18" fmla="*/ 29 w 79"/>
                <a:gd name="T19" fmla="*/ 29 h 38"/>
                <a:gd name="T20" fmla="*/ 17 w 79"/>
                <a:gd name="T21" fmla="*/ 34 h 38"/>
                <a:gd name="T22" fmla="*/ 9 w 79"/>
                <a:gd name="T23" fmla="*/ 36 h 38"/>
                <a:gd name="T24" fmla="*/ 4 w 79"/>
                <a:gd name="T25" fmla="*/ 38 h 38"/>
                <a:gd name="T26" fmla="*/ 3 w 79"/>
                <a:gd name="T27" fmla="*/ 38 h 38"/>
                <a:gd name="T28" fmla="*/ 2 w 79"/>
                <a:gd name="T29" fmla="*/ 36 h 38"/>
                <a:gd name="T30" fmla="*/ 0 w 79"/>
                <a:gd name="T31" fmla="*/ 35 h 38"/>
                <a:gd name="T32" fmla="*/ 0 w 79"/>
                <a:gd name="T33" fmla="*/ 34 h 38"/>
                <a:gd name="T34" fmla="*/ 0 w 79"/>
                <a:gd name="T35" fmla="*/ 32 h 38"/>
                <a:gd name="T36" fmla="*/ 2 w 79"/>
                <a:gd name="T37" fmla="*/ 31 h 38"/>
                <a:gd name="T38" fmla="*/ 4 w 79"/>
                <a:gd name="T39" fmla="*/ 29 h 38"/>
                <a:gd name="T40" fmla="*/ 10 w 79"/>
                <a:gd name="T41" fmla="*/ 28 h 38"/>
                <a:gd name="T42" fmla="*/ 20 w 79"/>
                <a:gd name="T43" fmla="*/ 24 h 38"/>
                <a:gd name="T44" fmla="*/ 31 w 79"/>
                <a:gd name="T45" fmla="*/ 20 h 38"/>
                <a:gd name="T46" fmla="*/ 42 w 79"/>
                <a:gd name="T47" fmla="*/ 14 h 38"/>
                <a:gd name="T48" fmla="*/ 60 w 79"/>
                <a:gd name="T49" fmla="*/ 7 h 38"/>
                <a:gd name="T50" fmla="*/ 73 w 79"/>
                <a:gd name="T51" fmla="*/ 2 h 38"/>
                <a:gd name="T52" fmla="*/ 76 w 79"/>
                <a:gd name="T5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38">
                  <a:moveTo>
                    <a:pt x="76" y="0"/>
                  </a:moveTo>
                  <a:lnTo>
                    <a:pt x="78" y="2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76" y="9"/>
                  </a:lnTo>
                  <a:lnTo>
                    <a:pt x="68" y="11"/>
                  </a:lnTo>
                  <a:lnTo>
                    <a:pt x="57" y="17"/>
                  </a:lnTo>
                  <a:lnTo>
                    <a:pt x="46" y="21"/>
                  </a:lnTo>
                  <a:lnTo>
                    <a:pt x="29" y="29"/>
                  </a:lnTo>
                  <a:lnTo>
                    <a:pt x="17" y="34"/>
                  </a:lnTo>
                  <a:lnTo>
                    <a:pt x="9" y="36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10" y="28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60" y="7"/>
                  </a:lnTo>
                  <a:lnTo>
                    <a:pt x="73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02"/>
            <p:cNvSpPr>
              <a:spLocks/>
            </p:cNvSpPr>
            <p:nvPr/>
          </p:nvSpPr>
          <p:spPr bwMode="auto">
            <a:xfrm>
              <a:off x="4689476" y="5805488"/>
              <a:ext cx="46038" cy="115888"/>
            </a:xfrm>
            <a:custGeom>
              <a:avLst/>
              <a:gdLst>
                <a:gd name="T0" fmla="*/ 26 w 29"/>
                <a:gd name="T1" fmla="*/ 0 h 73"/>
                <a:gd name="T2" fmla="*/ 28 w 29"/>
                <a:gd name="T3" fmla="*/ 2 h 73"/>
                <a:gd name="T4" fmla="*/ 29 w 29"/>
                <a:gd name="T5" fmla="*/ 3 h 73"/>
                <a:gd name="T6" fmla="*/ 29 w 29"/>
                <a:gd name="T7" fmla="*/ 5 h 73"/>
                <a:gd name="T8" fmla="*/ 29 w 29"/>
                <a:gd name="T9" fmla="*/ 7 h 73"/>
                <a:gd name="T10" fmla="*/ 22 w 29"/>
                <a:gd name="T11" fmla="*/ 17 h 73"/>
                <a:gd name="T12" fmla="*/ 15 w 29"/>
                <a:gd name="T13" fmla="*/ 31 h 73"/>
                <a:gd name="T14" fmla="*/ 10 w 29"/>
                <a:gd name="T15" fmla="*/ 44 h 73"/>
                <a:gd name="T16" fmla="*/ 8 w 29"/>
                <a:gd name="T17" fmla="*/ 57 h 73"/>
                <a:gd name="T18" fmla="*/ 10 w 29"/>
                <a:gd name="T19" fmla="*/ 68 h 73"/>
                <a:gd name="T20" fmla="*/ 10 w 29"/>
                <a:gd name="T21" fmla="*/ 71 h 73"/>
                <a:gd name="T22" fmla="*/ 10 w 29"/>
                <a:gd name="T23" fmla="*/ 72 h 73"/>
                <a:gd name="T24" fmla="*/ 8 w 29"/>
                <a:gd name="T25" fmla="*/ 73 h 73"/>
                <a:gd name="T26" fmla="*/ 6 w 29"/>
                <a:gd name="T27" fmla="*/ 73 h 73"/>
                <a:gd name="T28" fmla="*/ 4 w 29"/>
                <a:gd name="T29" fmla="*/ 73 h 73"/>
                <a:gd name="T30" fmla="*/ 3 w 29"/>
                <a:gd name="T31" fmla="*/ 71 h 73"/>
                <a:gd name="T32" fmla="*/ 0 w 29"/>
                <a:gd name="T33" fmla="*/ 58 h 73"/>
                <a:gd name="T34" fmla="*/ 2 w 29"/>
                <a:gd name="T35" fmla="*/ 42 h 73"/>
                <a:gd name="T36" fmla="*/ 7 w 29"/>
                <a:gd name="T37" fmla="*/ 27 h 73"/>
                <a:gd name="T38" fmla="*/ 15 w 29"/>
                <a:gd name="T39" fmla="*/ 13 h 73"/>
                <a:gd name="T40" fmla="*/ 22 w 29"/>
                <a:gd name="T41" fmla="*/ 2 h 73"/>
                <a:gd name="T42" fmla="*/ 24 w 29"/>
                <a:gd name="T43" fmla="*/ 0 h 73"/>
                <a:gd name="T44" fmla="*/ 26 w 29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73">
                  <a:moveTo>
                    <a:pt x="26" y="0"/>
                  </a:moveTo>
                  <a:lnTo>
                    <a:pt x="28" y="2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2" y="17"/>
                  </a:lnTo>
                  <a:lnTo>
                    <a:pt x="15" y="31"/>
                  </a:lnTo>
                  <a:lnTo>
                    <a:pt x="10" y="44"/>
                  </a:lnTo>
                  <a:lnTo>
                    <a:pt x="8" y="57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8" y="73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3" y="71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7" y="27"/>
                  </a:lnTo>
                  <a:lnTo>
                    <a:pt x="15" y="13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03"/>
            <p:cNvSpPr>
              <a:spLocks/>
            </p:cNvSpPr>
            <p:nvPr/>
          </p:nvSpPr>
          <p:spPr bwMode="auto">
            <a:xfrm>
              <a:off x="4770438" y="5786438"/>
              <a:ext cx="84138" cy="122238"/>
            </a:xfrm>
            <a:custGeom>
              <a:avLst/>
              <a:gdLst>
                <a:gd name="T0" fmla="*/ 3 w 53"/>
                <a:gd name="T1" fmla="*/ 0 h 77"/>
                <a:gd name="T2" fmla="*/ 6 w 53"/>
                <a:gd name="T3" fmla="*/ 0 h 77"/>
                <a:gd name="T4" fmla="*/ 7 w 53"/>
                <a:gd name="T5" fmla="*/ 1 h 77"/>
                <a:gd name="T6" fmla="*/ 8 w 53"/>
                <a:gd name="T7" fmla="*/ 3 h 77"/>
                <a:gd name="T8" fmla="*/ 11 w 53"/>
                <a:gd name="T9" fmla="*/ 12 h 77"/>
                <a:gd name="T10" fmla="*/ 14 w 53"/>
                <a:gd name="T11" fmla="*/ 25 h 77"/>
                <a:gd name="T12" fmla="*/ 19 w 53"/>
                <a:gd name="T13" fmla="*/ 39 h 77"/>
                <a:gd name="T14" fmla="*/ 28 w 53"/>
                <a:gd name="T15" fmla="*/ 51 h 77"/>
                <a:gd name="T16" fmla="*/ 37 w 53"/>
                <a:gd name="T17" fmla="*/ 62 h 77"/>
                <a:gd name="T18" fmla="*/ 50 w 53"/>
                <a:gd name="T19" fmla="*/ 70 h 77"/>
                <a:gd name="T20" fmla="*/ 51 w 53"/>
                <a:gd name="T21" fmla="*/ 72 h 77"/>
                <a:gd name="T22" fmla="*/ 53 w 53"/>
                <a:gd name="T23" fmla="*/ 73 h 77"/>
                <a:gd name="T24" fmla="*/ 53 w 53"/>
                <a:gd name="T25" fmla="*/ 74 h 77"/>
                <a:gd name="T26" fmla="*/ 51 w 53"/>
                <a:gd name="T27" fmla="*/ 77 h 77"/>
                <a:gd name="T28" fmla="*/ 48 w 53"/>
                <a:gd name="T29" fmla="*/ 77 h 77"/>
                <a:gd name="T30" fmla="*/ 47 w 53"/>
                <a:gd name="T31" fmla="*/ 77 h 77"/>
                <a:gd name="T32" fmla="*/ 32 w 53"/>
                <a:gd name="T33" fmla="*/ 69 h 77"/>
                <a:gd name="T34" fmla="*/ 19 w 53"/>
                <a:gd name="T35" fmla="*/ 55 h 77"/>
                <a:gd name="T36" fmla="*/ 11 w 53"/>
                <a:gd name="T37" fmla="*/ 39 h 77"/>
                <a:gd name="T38" fmla="*/ 4 w 53"/>
                <a:gd name="T39" fmla="*/ 21 h 77"/>
                <a:gd name="T40" fmla="*/ 0 w 53"/>
                <a:gd name="T41" fmla="*/ 4 h 77"/>
                <a:gd name="T42" fmla="*/ 0 w 53"/>
                <a:gd name="T43" fmla="*/ 3 h 77"/>
                <a:gd name="T44" fmla="*/ 2 w 53"/>
                <a:gd name="T45" fmla="*/ 0 h 77"/>
                <a:gd name="T46" fmla="*/ 3 w 53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77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11" y="12"/>
                  </a:lnTo>
                  <a:lnTo>
                    <a:pt x="14" y="25"/>
                  </a:lnTo>
                  <a:lnTo>
                    <a:pt x="19" y="39"/>
                  </a:lnTo>
                  <a:lnTo>
                    <a:pt x="28" y="51"/>
                  </a:lnTo>
                  <a:lnTo>
                    <a:pt x="37" y="62"/>
                  </a:lnTo>
                  <a:lnTo>
                    <a:pt x="50" y="70"/>
                  </a:lnTo>
                  <a:lnTo>
                    <a:pt x="51" y="72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1" y="77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32" y="69"/>
                  </a:lnTo>
                  <a:lnTo>
                    <a:pt x="19" y="55"/>
                  </a:lnTo>
                  <a:lnTo>
                    <a:pt x="11" y="39"/>
                  </a:lnTo>
                  <a:lnTo>
                    <a:pt x="4" y="21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4"/>
            <p:cNvSpPr>
              <a:spLocks/>
            </p:cNvSpPr>
            <p:nvPr/>
          </p:nvSpPr>
          <p:spPr bwMode="auto">
            <a:xfrm>
              <a:off x="4832351" y="5773738"/>
              <a:ext cx="122238" cy="28575"/>
            </a:xfrm>
            <a:custGeom>
              <a:avLst/>
              <a:gdLst>
                <a:gd name="T0" fmla="*/ 3 w 77"/>
                <a:gd name="T1" fmla="*/ 0 h 18"/>
                <a:gd name="T2" fmla="*/ 5 w 77"/>
                <a:gd name="T3" fmla="*/ 0 h 18"/>
                <a:gd name="T4" fmla="*/ 20 w 77"/>
                <a:gd name="T5" fmla="*/ 2 h 18"/>
                <a:gd name="T6" fmla="*/ 37 w 77"/>
                <a:gd name="T7" fmla="*/ 4 h 18"/>
                <a:gd name="T8" fmla="*/ 55 w 77"/>
                <a:gd name="T9" fmla="*/ 5 h 18"/>
                <a:gd name="T10" fmla="*/ 74 w 77"/>
                <a:gd name="T11" fmla="*/ 11 h 18"/>
                <a:gd name="T12" fmla="*/ 76 w 77"/>
                <a:gd name="T13" fmla="*/ 11 h 18"/>
                <a:gd name="T14" fmla="*/ 77 w 77"/>
                <a:gd name="T15" fmla="*/ 14 h 18"/>
                <a:gd name="T16" fmla="*/ 76 w 77"/>
                <a:gd name="T17" fmla="*/ 15 h 18"/>
                <a:gd name="T18" fmla="*/ 74 w 77"/>
                <a:gd name="T19" fmla="*/ 18 h 18"/>
                <a:gd name="T20" fmla="*/ 73 w 77"/>
                <a:gd name="T21" fmla="*/ 18 h 18"/>
                <a:gd name="T22" fmla="*/ 71 w 77"/>
                <a:gd name="T23" fmla="*/ 18 h 18"/>
                <a:gd name="T24" fmla="*/ 53 w 77"/>
                <a:gd name="T25" fmla="*/ 14 h 18"/>
                <a:gd name="T26" fmla="*/ 36 w 77"/>
                <a:gd name="T27" fmla="*/ 12 h 18"/>
                <a:gd name="T28" fmla="*/ 19 w 77"/>
                <a:gd name="T29" fmla="*/ 11 h 18"/>
                <a:gd name="T30" fmla="*/ 3 w 77"/>
                <a:gd name="T31" fmla="*/ 7 h 18"/>
                <a:gd name="T32" fmla="*/ 1 w 77"/>
                <a:gd name="T33" fmla="*/ 7 h 18"/>
                <a:gd name="T34" fmla="*/ 0 w 77"/>
                <a:gd name="T35" fmla="*/ 4 h 18"/>
                <a:gd name="T36" fmla="*/ 0 w 77"/>
                <a:gd name="T37" fmla="*/ 2 h 18"/>
                <a:gd name="T38" fmla="*/ 1 w 77"/>
                <a:gd name="T39" fmla="*/ 1 h 18"/>
                <a:gd name="T40" fmla="*/ 3 w 77"/>
                <a:gd name="T4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18">
                  <a:moveTo>
                    <a:pt x="3" y="0"/>
                  </a:moveTo>
                  <a:lnTo>
                    <a:pt x="5" y="0"/>
                  </a:lnTo>
                  <a:lnTo>
                    <a:pt x="20" y="2"/>
                  </a:lnTo>
                  <a:lnTo>
                    <a:pt x="37" y="4"/>
                  </a:lnTo>
                  <a:lnTo>
                    <a:pt x="55" y="5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7" y="14"/>
                  </a:lnTo>
                  <a:lnTo>
                    <a:pt x="76" y="15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1" y="18"/>
                  </a:lnTo>
                  <a:lnTo>
                    <a:pt x="53" y="14"/>
                  </a:lnTo>
                  <a:lnTo>
                    <a:pt x="36" y="12"/>
                  </a:lnTo>
                  <a:lnTo>
                    <a:pt x="19" y="11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05"/>
            <p:cNvSpPr>
              <a:spLocks/>
            </p:cNvSpPr>
            <p:nvPr/>
          </p:nvSpPr>
          <p:spPr bwMode="auto">
            <a:xfrm>
              <a:off x="4792663" y="5676901"/>
              <a:ext cx="134938" cy="58738"/>
            </a:xfrm>
            <a:custGeom>
              <a:avLst/>
              <a:gdLst>
                <a:gd name="T0" fmla="*/ 81 w 85"/>
                <a:gd name="T1" fmla="*/ 0 h 37"/>
                <a:gd name="T2" fmla="*/ 83 w 85"/>
                <a:gd name="T3" fmla="*/ 2 h 37"/>
                <a:gd name="T4" fmla="*/ 84 w 85"/>
                <a:gd name="T5" fmla="*/ 3 h 37"/>
                <a:gd name="T6" fmla="*/ 85 w 85"/>
                <a:gd name="T7" fmla="*/ 4 h 37"/>
                <a:gd name="T8" fmla="*/ 84 w 85"/>
                <a:gd name="T9" fmla="*/ 7 h 37"/>
                <a:gd name="T10" fmla="*/ 83 w 85"/>
                <a:gd name="T11" fmla="*/ 8 h 37"/>
                <a:gd name="T12" fmla="*/ 69 w 85"/>
                <a:gd name="T13" fmla="*/ 13 h 37"/>
                <a:gd name="T14" fmla="*/ 50 w 85"/>
                <a:gd name="T15" fmla="*/ 18 h 37"/>
                <a:gd name="T16" fmla="*/ 37 w 85"/>
                <a:gd name="T17" fmla="*/ 22 h 37"/>
                <a:gd name="T18" fmla="*/ 25 w 85"/>
                <a:gd name="T19" fmla="*/ 26 h 37"/>
                <a:gd name="T20" fmla="*/ 14 w 85"/>
                <a:gd name="T21" fmla="*/ 30 h 37"/>
                <a:gd name="T22" fmla="*/ 8 w 85"/>
                <a:gd name="T23" fmla="*/ 35 h 37"/>
                <a:gd name="T24" fmla="*/ 7 w 85"/>
                <a:gd name="T25" fmla="*/ 36 h 37"/>
                <a:gd name="T26" fmla="*/ 4 w 85"/>
                <a:gd name="T27" fmla="*/ 37 h 37"/>
                <a:gd name="T28" fmla="*/ 3 w 85"/>
                <a:gd name="T29" fmla="*/ 37 h 37"/>
                <a:gd name="T30" fmla="*/ 1 w 85"/>
                <a:gd name="T31" fmla="*/ 36 h 37"/>
                <a:gd name="T32" fmla="*/ 0 w 85"/>
                <a:gd name="T33" fmla="*/ 35 h 37"/>
                <a:gd name="T34" fmla="*/ 0 w 85"/>
                <a:gd name="T35" fmla="*/ 32 h 37"/>
                <a:gd name="T36" fmla="*/ 4 w 85"/>
                <a:gd name="T37" fmla="*/ 26 h 37"/>
                <a:gd name="T38" fmla="*/ 14 w 85"/>
                <a:gd name="T39" fmla="*/ 21 h 37"/>
                <a:gd name="T40" fmla="*/ 29 w 85"/>
                <a:gd name="T41" fmla="*/ 17 h 37"/>
                <a:gd name="T42" fmla="*/ 47 w 85"/>
                <a:gd name="T43" fmla="*/ 11 h 37"/>
                <a:gd name="T44" fmla="*/ 66 w 85"/>
                <a:gd name="T45" fmla="*/ 6 h 37"/>
                <a:gd name="T46" fmla="*/ 78 w 85"/>
                <a:gd name="T47" fmla="*/ 2 h 37"/>
                <a:gd name="T48" fmla="*/ 81 w 85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37">
                  <a:moveTo>
                    <a:pt x="81" y="0"/>
                  </a:moveTo>
                  <a:lnTo>
                    <a:pt x="83" y="2"/>
                  </a:lnTo>
                  <a:lnTo>
                    <a:pt x="84" y="3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3" y="8"/>
                  </a:lnTo>
                  <a:lnTo>
                    <a:pt x="69" y="13"/>
                  </a:lnTo>
                  <a:lnTo>
                    <a:pt x="50" y="18"/>
                  </a:lnTo>
                  <a:lnTo>
                    <a:pt x="37" y="22"/>
                  </a:lnTo>
                  <a:lnTo>
                    <a:pt x="25" y="26"/>
                  </a:lnTo>
                  <a:lnTo>
                    <a:pt x="14" y="30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14" y="21"/>
                  </a:lnTo>
                  <a:lnTo>
                    <a:pt x="29" y="17"/>
                  </a:lnTo>
                  <a:lnTo>
                    <a:pt x="47" y="11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6"/>
            <p:cNvSpPr>
              <a:spLocks/>
            </p:cNvSpPr>
            <p:nvPr/>
          </p:nvSpPr>
          <p:spPr bwMode="auto">
            <a:xfrm>
              <a:off x="4768851" y="5583238"/>
              <a:ext cx="36513" cy="144463"/>
            </a:xfrm>
            <a:custGeom>
              <a:avLst/>
              <a:gdLst>
                <a:gd name="T0" fmla="*/ 18 w 23"/>
                <a:gd name="T1" fmla="*/ 0 h 91"/>
                <a:gd name="T2" fmla="*/ 20 w 23"/>
                <a:gd name="T3" fmla="*/ 0 h 91"/>
                <a:gd name="T4" fmla="*/ 22 w 23"/>
                <a:gd name="T5" fmla="*/ 1 h 91"/>
                <a:gd name="T6" fmla="*/ 23 w 23"/>
                <a:gd name="T7" fmla="*/ 3 h 91"/>
                <a:gd name="T8" fmla="*/ 23 w 23"/>
                <a:gd name="T9" fmla="*/ 5 h 91"/>
                <a:gd name="T10" fmla="*/ 18 w 23"/>
                <a:gd name="T11" fmla="*/ 18 h 91"/>
                <a:gd name="T12" fmla="*/ 14 w 23"/>
                <a:gd name="T13" fmla="*/ 33 h 91"/>
                <a:gd name="T14" fmla="*/ 11 w 23"/>
                <a:gd name="T15" fmla="*/ 49 h 91"/>
                <a:gd name="T16" fmla="*/ 8 w 23"/>
                <a:gd name="T17" fmla="*/ 65 h 91"/>
                <a:gd name="T18" fmla="*/ 7 w 23"/>
                <a:gd name="T19" fmla="*/ 77 h 91"/>
                <a:gd name="T20" fmla="*/ 9 w 23"/>
                <a:gd name="T21" fmla="*/ 85 h 91"/>
                <a:gd name="T22" fmla="*/ 9 w 23"/>
                <a:gd name="T23" fmla="*/ 87 h 91"/>
                <a:gd name="T24" fmla="*/ 9 w 23"/>
                <a:gd name="T25" fmla="*/ 89 h 91"/>
                <a:gd name="T26" fmla="*/ 8 w 23"/>
                <a:gd name="T27" fmla="*/ 91 h 91"/>
                <a:gd name="T28" fmla="*/ 5 w 23"/>
                <a:gd name="T29" fmla="*/ 91 h 91"/>
                <a:gd name="T30" fmla="*/ 4 w 23"/>
                <a:gd name="T31" fmla="*/ 91 h 91"/>
                <a:gd name="T32" fmla="*/ 1 w 23"/>
                <a:gd name="T33" fmla="*/ 89 h 91"/>
                <a:gd name="T34" fmla="*/ 0 w 23"/>
                <a:gd name="T35" fmla="*/ 80 h 91"/>
                <a:gd name="T36" fmla="*/ 0 w 23"/>
                <a:gd name="T37" fmla="*/ 66 h 91"/>
                <a:gd name="T38" fmla="*/ 1 w 23"/>
                <a:gd name="T39" fmla="*/ 51 h 91"/>
                <a:gd name="T40" fmla="*/ 5 w 23"/>
                <a:gd name="T41" fmla="*/ 36 h 91"/>
                <a:gd name="T42" fmla="*/ 9 w 23"/>
                <a:gd name="T43" fmla="*/ 22 h 91"/>
                <a:gd name="T44" fmla="*/ 12 w 23"/>
                <a:gd name="T45" fmla="*/ 10 h 91"/>
                <a:gd name="T46" fmla="*/ 15 w 23"/>
                <a:gd name="T47" fmla="*/ 3 h 91"/>
                <a:gd name="T48" fmla="*/ 16 w 23"/>
                <a:gd name="T49" fmla="*/ 1 h 91"/>
                <a:gd name="T50" fmla="*/ 18 w 23"/>
                <a:gd name="T5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91">
                  <a:moveTo>
                    <a:pt x="18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18" y="18"/>
                  </a:lnTo>
                  <a:lnTo>
                    <a:pt x="14" y="33"/>
                  </a:lnTo>
                  <a:lnTo>
                    <a:pt x="11" y="49"/>
                  </a:lnTo>
                  <a:lnTo>
                    <a:pt x="8" y="65"/>
                  </a:lnTo>
                  <a:lnTo>
                    <a:pt x="7" y="77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8" y="91"/>
                  </a:lnTo>
                  <a:lnTo>
                    <a:pt x="5" y="91"/>
                  </a:lnTo>
                  <a:lnTo>
                    <a:pt x="4" y="91"/>
                  </a:lnTo>
                  <a:lnTo>
                    <a:pt x="1" y="89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1" y="51"/>
                  </a:lnTo>
                  <a:lnTo>
                    <a:pt x="5" y="36"/>
                  </a:lnTo>
                  <a:lnTo>
                    <a:pt x="9" y="22"/>
                  </a:lnTo>
                  <a:lnTo>
                    <a:pt x="12" y="10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07"/>
            <p:cNvSpPr>
              <a:spLocks/>
            </p:cNvSpPr>
            <p:nvPr/>
          </p:nvSpPr>
          <p:spPr bwMode="auto">
            <a:xfrm>
              <a:off x="4341813" y="5091113"/>
              <a:ext cx="47625" cy="41275"/>
            </a:xfrm>
            <a:custGeom>
              <a:avLst/>
              <a:gdLst>
                <a:gd name="T0" fmla="*/ 4 w 30"/>
                <a:gd name="T1" fmla="*/ 0 h 26"/>
                <a:gd name="T2" fmla="*/ 7 w 30"/>
                <a:gd name="T3" fmla="*/ 1 h 26"/>
                <a:gd name="T4" fmla="*/ 8 w 30"/>
                <a:gd name="T5" fmla="*/ 3 h 26"/>
                <a:gd name="T6" fmla="*/ 8 w 30"/>
                <a:gd name="T7" fmla="*/ 4 h 26"/>
                <a:gd name="T8" fmla="*/ 10 w 30"/>
                <a:gd name="T9" fmla="*/ 8 h 26"/>
                <a:gd name="T10" fmla="*/ 10 w 30"/>
                <a:gd name="T11" fmla="*/ 12 h 26"/>
                <a:gd name="T12" fmla="*/ 13 w 30"/>
                <a:gd name="T13" fmla="*/ 15 h 26"/>
                <a:gd name="T14" fmla="*/ 15 w 30"/>
                <a:gd name="T15" fmla="*/ 18 h 26"/>
                <a:gd name="T16" fmla="*/ 18 w 30"/>
                <a:gd name="T17" fmla="*/ 18 h 26"/>
                <a:gd name="T18" fmla="*/ 21 w 30"/>
                <a:gd name="T19" fmla="*/ 16 h 26"/>
                <a:gd name="T20" fmla="*/ 24 w 30"/>
                <a:gd name="T21" fmla="*/ 15 h 26"/>
                <a:gd name="T22" fmla="*/ 26 w 30"/>
                <a:gd name="T23" fmla="*/ 14 h 26"/>
                <a:gd name="T24" fmla="*/ 28 w 30"/>
                <a:gd name="T25" fmla="*/ 14 h 26"/>
                <a:gd name="T26" fmla="*/ 29 w 30"/>
                <a:gd name="T27" fmla="*/ 15 h 26"/>
                <a:gd name="T28" fmla="*/ 30 w 30"/>
                <a:gd name="T29" fmla="*/ 16 h 26"/>
                <a:gd name="T30" fmla="*/ 30 w 30"/>
                <a:gd name="T31" fmla="*/ 18 h 26"/>
                <a:gd name="T32" fmla="*/ 29 w 30"/>
                <a:gd name="T33" fmla="*/ 21 h 26"/>
                <a:gd name="T34" fmla="*/ 25 w 30"/>
                <a:gd name="T35" fmla="*/ 23 h 26"/>
                <a:gd name="T36" fmla="*/ 21 w 30"/>
                <a:gd name="T37" fmla="*/ 25 h 26"/>
                <a:gd name="T38" fmla="*/ 17 w 30"/>
                <a:gd name="T39" fmla="*/ 26 h 26"/>
                <a:gd name="T40" fmla="*/ 14 w 30"/>
                <a:gd name="T41" fmla="*/ 25 h 26"/>
                <a:gd name="T42" fmla="*/ 11 w 30"/>
                <a:gd name="T43" fmla="*/ 25 h 26"/>
                <a:gd name="T44" fmla="*/ 7 w 30"/>
                <a:gd name="T45" fmla="*/ 22 h 26"/>
                <a:gd name="T46" fmla="*/ 4 w 30"/>
                <a:gd name="T47" fmla="*/ 19 h 26"/>
                <a:gd name="T48" fmla="*/ 3 w 30"/>
                <a:gd name="T49" fmla="*/ 15 h 26"/>
                <a:gd name="T50" fmla="*/ 2 w 30"/>
                <a:gd name="T51" fmla="*/ 10 h 26"/>
                <a:gd name="T52" fmla="*/ 0 w 30"/>
                <a:gd name="T53" fmla="*/ 4 h 26"/>
                <a:gd name="T54" fmla="*/ 2 w 30"/>
                <a:gd name="T55" fmla="*/ 3 h 26"/>
                <a:gd name="T56" fmla="*/ 3 w 30"/>
                <a:gd name="T57" fmla="*/ 1 h 26"/>
                <a:gd name="T58" fmla="*/ 4 w 30"/>
                <a:gd name="T5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6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3" y="15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08"/>
            <p:cNvSpPr>
              <a:spLocks/>
            </p:cNvSpPr>
            <p:nvPr/>
          </p:nvSpPr>
          <p:spPr bwMode="auto">
            <a:xfrm>
              <a:off x="4346576" y="5057776"/>
              <a:ext cx="17463" cy="22225"/>
            </a:xfrm>
            <a:custGeom>
              <a:avLst/>
              <a:gdLst>
                <a:gd name="T0" fmla="*/ 4 w 11"/>
                <a:gd name="T1" fmla="*/ 0 h 14"/>
                <a:gd name="T2" fmla="*/ 7 w 11"/>
                <a:gd name="T3" fmla="*/ 2 h 14"/>
                <a:gd name="T4" fmla="*/ 8 w 11"/>
                <a:gd name="T5" fmla="*/ 3 h 14"/>
                <a:gd name="T6" fmla="*/ 11 w 11"/>
                <a:gd name="T7" fmla="*/ 9 h 14"/>
                <a:gd name="T8" fmla="*/ 11 w 11"/>
                <a:gd name="T9" fmla="*/ 10 h 14"/>
                <a:gd name="T10" fmla="*/ 11 w 11"/>
                <a:gd name="T11" fmla="*/ 11 h 14"/>
                <a:gd name="T12" fmla="*/ 10 w 11"/>
                <a:gd name="T13" fmla="*/ 13 h 14"/>
                <a:gd name="T14" fmla="*/ 7 w 11"/>
                <a:gd name="T15" fmla="*/ 14 h 14"/>
                <a:gd name="T16" fmla="*/ 5 w 11"/>
                <a:gd name="T17" fmla="*/ 13 h 14"/>
                <a:gd name="T18" fmla="*/ 4 w 11"/>
                <a:gd name="T19" fmla="*/ 11 h 14"/>
                <a:gd name="T20" fmla="*/ 1 w 11"/>
                <a:gd name="T21" fmla="*/ 6 h 14"/>
                <a:gd name="T22" fmla="*/ 0 w 11"/>
                <a:gd name="T23" fmla="*/ 4 h 14"/>
                <a:gd name="T24" fmla="*/ 1 w 11"/>
                <a:gd name="T25" fmla="*/ 3 h 14"/>
                <a:gd name="T26" fmla="*/ 3 w 11"/>
                <a:gd name="T27" fmla="*/ 2 h 14"/>
                <a:gd name="T28" fmla="*/ 4 w 11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4">
                  <a:moveTo>
                    <a:pt x="4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09"/>
            <p:cNvSpPr>
              <a:spLocks/>
            </p:cNvSpPr>
            <p:nvPr/>
          </p:nvSpPr>
          <p:spPr bwMode="auto">
            <a:xfrm>
              <a:off x="4387851" y="5080001"/>
              <a:ext cx="20638" cy="19050"/>
            </a:xfrm>
            <a:custGeom>
              <a:avLst/>
              <a:gdLst>
                <a:gd name="T0" fmla="*/ 6 w 13"/>
                <a:gd name="T1" fmla="*/ 0 h 12"/>
                <a:gd name="T2" fmla="*/ 7 w 13"/>
                <a:gd name="T3" fmla="*/ 0 h 12"/>
                <a:gd name="T4" fmla="*/ 8 w 13"/>
                <a:gd name="T5" fmla="*/ 1 h 12"/>
                <a:gd name="T6" fmla="*/ 10 w 13"/>
                <a:gd name="T7" fmla="*/ 3 h 12"/>
                <a:gd name="T8" fmla="*/ 10 w 13"/>
                <a:gd name="T9" fmla="*/ 6 h 12"/>
                <a:gd name="T10" fmla="*/ 13 w 13"/>
                <a:gd name="T11" fmla="*/ 7 h 12"/>
                <a:gd name="T12" fmla="*/ 13 w 13"/>
                <a:gd name="T13" fmla="*/ 8 h 12"/>
                <a:gd name="T14" fmla="*/ 13 w 13"/>
                <a:gd name="T15" fmla="*/ 11 h 12"/>
                <a:gd name="T16" fmla="*/ 11 w 13"/>
                <a:gd name="T17" fmla="*/ 12 h 12"/>
                <a:gd name="T18" fmla="*/ 8 w 13"/>
                <a:gd name="T19" fmla="*/ 12 h 12"/>
                <a:gd name="T20" fmla="*/ 8 w 13"/>
                <a:gd name="T21" fmla="*/ 12 h 12"/>
                <a:gd name="T22" fmla="*/ 6 w 13"/>
                <a:gd name="T23" fmla="*/ 12 h 12"/>
                <a:gd name="T24" fmla="*/ 4 w 13"/>
                <a:gd name="T25" fmla="*/ 12 h 12"/>
                <a:gd name="T26" fmla="*/ 1 w 13"/>
                <a:gd name="T27" fmla="*/ 11 h 12"/>
                <a:gd name="T28" fmla="*/ 0 w 13"/>
                <a:gd name="T29" fmla="*/ 8 h 12"/>
                <a:gd name="T30" fmla="*/ 0 w 13"/>
                <a:gd name="T31" fmla="*/ 6 h 12"/>
                <a:gd name="T32" fmla="*/ 0 w 13"/>
                <a:gd name="T33" fmla="*/ 3 h 12"/>
                <a:gd name="T34" fmla="*/ 1 w 13"/>
                <a:gd name="T35" fmla="*/ 1 h 12"/>
                <a:gd name="T36" fmla="*/ 3 w 13"/>
                <a:gd name="T37" fmla="*/ 0 h 12"/>
                <a:gd name="T38" fmla="*/ 6 w 13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10"/>
            <p:cNvSpPr>
              <a:spLocks/>
            </p:cNvSpPr>
            <p:nvPr/>
          </p:nvSpPr>
          <p:spPr bwMode="auto">
            <a:xfrm>
              <a:off x="4143376" y="5103813"/>
              <a:ext cx="100013" cy="50800"/>
            </a:xfrm>
            <a:custGeom>
              <a:avLst/>
              <a:gdLst>
                <a:gd name="T0" fmla="*/ 58 w 63"/>
                <a:gd name="T1" fmla="*/ 0 h 32"/>
                <a:gd name="T2" fmla="*/ 60 w 63"/>
                <a:gd name="T3" fmla="*/ 0 h 32"/>
                <a:gd name="T4" fmla="*/ 62 w 63"/>
                <a:gd name="T5" fmla="*/ 2 h 32"/>
                <a:gd name="T6" fmla="*/ 63 w 63"/>
                <a:gd name="T7" fmla="*/ 4 h 32"/>
                <a:gd name="T8" fmla="*/ 62 w 63"/>
                <a:gd name="T9" fmla="*/ 6 h 32"/>
                <a:gd name="T10" fmla="*/ 60 w 63"/>
                <a:gd name="T11" fmla="*/ 7 h 32"/>
                <a:gd name="T12" fmla="*/ 34 w 63"/>
                <a:gd name="T13" fmla="*/ 22 h 32"/>
                <a:gd name="T14" fmla="*/ 5 w 63"/>
                <a:gd name="T15" fmla="*/ 32 h 32"/>
                <a:gd name="T16" fmla="*/ 4 w 63"/>
                <a:gd name="T17" fmla="*/ 32 h 32"/>
                <a:gd name="T18" fmla="*/ 3 w 63"/>
                <a:gd name="T19" fmla="*/ 32 h 32"/>
                <a:gd name="T20" fmla="*/ 1 w 63"/>
                <a:gd name="T21" fmla="*/ 31 h 32"/>
                <a:gd name="T22" fmla="*/ 0 w 63"/>
                <a:gd name="T23" fmla="*/ 29 h 32"/>
                <a:gd name="T24" fmla="*/ 0 w 63"/>
                <a:gd name="T25" fmla="*/ 26 h 32"/>
                <a:gd name="T26" fmla="*/ 1 w 63"/>
                <a:gd name="T27" fmla="*/ 25 h 32"/>
                <a:gd name="T28" fmla="*/ 3 w 63"/>
                <a:gd name="T29" fmla="*/ 24 h 32"/>
                <a:gd name="T30" fmla="*/ 30 w 63"/>
                <a:gd name="T31" fmla="*/ 15 h 32"/>
                <a:gd name="T32" fmla="*/ 56 w 63"/>
                <a:gd name="T33" fmla="*/ 2 h 32"/>
                <a:gd name="T34" fmla="*/ 58 w 63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2">
                  <a:moveTo>
                    <a:pt x="58" y="0"/>
                  </a:moveTo>
                  <a:lnTo>
                    <a:pt x="60" y="0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7"/>
                  </a:lnTo>
                  <a:lnTo>
                    <a:pt x="34" y="2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0" y="15"/>
                  </a:lnTo>
                  <a:lnTo>
                    <a:pt x="56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11"/>
            <p:cNvSpPr>
              <a:spLocks noEditPoints="1"/>
            </p:cNvSpPr>
            <p:nvPr/>
          </p:nvSpPr>
          <p:spPr bwMode="auto">
            <a:xfrm>
              <a:off x="3754438" y="4968876"/>
              <a:ext cx="1246188" cy="1055688"/>
            </a:xfrm>
            <a:custGeom>
              <a:avLst/>
              <a:gdLst>
                <a:gd name="T0" fmla="*/ 136 w 785"/>
                <a:gd name="T1" fmla="*/ 538 h 665"/>
                <a:gd name="T2" fmla="*/ 775 w 785"/>
                <a:gd name="T3" fmla="*/ 504 h 665"/>
                <a:gd name="T4" fmla="*/ 288 w 785"/>
                <a:gd name="T5" fmla="*/ 490 h 665"/>
                <a:gd name="T6" fmla="*/ 500 w 785"/>
                <a:gd name="T7" fmla="*/ 529 h 665"/>
                <a:gd name="T8" fmla="*/ 42 w 785"/>
                <a:gd name="T9" fmla="*/ 452 h 665"/>
                <a:gd name="T10" fmla="*/ 49 w 785"/>
                <a:gd name="T11" fmla="*/ 468 h 665"/>
                <a:gd name="T12" fmla="*/ 64 w 785"/>
                <a:gd name="T13" fmla="*/ 640 h 665"/>
                <a:gd name="T14" fmla="*/ 85 w 785"/>
                <a:gd name="T15" fmla="*/ 512 h 665"/>
                <a:gd name="T16" fmla="*/ 126 w 785"/>
                <a:gd name="T17" fmla="*/ 523 h 665"/>
                <a:gd name="T18" fmla="*/ 260 w 785"/>
                <a:gd name="T19" fmla="*/ 580 h 665"/>
                <a:gd name="T20" fmla="*/ 153 w 785"/>
                <a:gd name="T21" fmla="*/ 562 h 665"/>
                <a:gd name="T22" fmla="*/ 194 w 785"/>
                <a:gd name="T23" fmla="*/ 525 h 665"/>
                <a:gd name="T24" fmla="*/ 56 w 785"/>
                <a:gd name="T25" fmla="*/ 573 h 665"/>
                <a:gd name="T26" fmla="*/ 150 w 785"/>
                <a:gd name="T27" fmla="*/ 514 h 665"/>
                <a:gd name="T28" fmla="*/ 228 w 785"/>
                <a:gd name="T29" fmla="*/ 471 h 665"/>
                <a:gd name="T30" fmla="*/ 299 w 785"/>
                <a:gd name="T31" fmla="*/ 436 h 665"/>
                <a:gd name="T32" fmla="*/ 578 w 785"/>
                <a:gd name="T33" fmla="*/ 402 h 665"/>
                <a:gd name="T34" fmla="*/ 610 w 785"/>
                <a:gd name="T35" fmla="*/ 376 h 665"/>
                <a:gd name="T36" fmla="*/ 624 w 785"/>
                <a:gd name="T37" fmla="*/ 497 h 665"/>
                <a:gd name="T38" fmla="*/ 611 w 785"/>
                <a:gd name="T39" fmla="*/ 497 h 665"/>
                <a:gd name="T40" fmla="*/ 549 w 785"/>
                <a:gd name="T41" fmla="*/ 395 h 665"/>
                <a:gd name="T42" fmla="*/ 527 w 785"/>
                <a:gd name="T43" fmla="*/ 507 h 665"/>
                <a:gd name="T44" fmla="*/ 669 w 785"/>
                <a:gd name="T45" fmla="*/ 383 h 665"/>
                <a:gd name="T46" fmla="*/ 548 w 785"/>
                <a:gd name="T47" fmla="*/ 370 h 665"/>
                <a:gd name="T48" fmla="*/ 191 w 785"/>
                <a:gd name="T49" fmla="*/ 311 h 665"/>
                <a:gd name="T50" fmla="*/ 237 w 785"/>
                <a:gd name="T51" fmla="*/ 307 h 665"/>
                <a:gd name="T52" fmla="*/ 513 w 785"/>
                <a:gd name="T53" fmla="*/ 296 h 665"/>
                <a:gd name="T54" fmla="*/ 246 w 785"/>
                <a:gd name="T55" fmla="*/ 286 h 665"/>
                <a:gd name="T56" fmla="*/ 387 w 785"/>
                <a:gd name="T57" fmla="*/ 306 h 665"/>
                <a:gd name="T58" fmla="*/ 538 w 785"/>
                <a:gd name="T59" fmla="*/ 310 h 665"/>
                <a:gd name="T60" fmla="*/ 513 w 785"/>
                <a:gd name="T61" fmla="*/ 267 h 665"/>
                <a:gd name="T62" fmla="*/ 253 w 785"/>
                <a:gd name="T63" fmla="*/ 268 h 665"/>
                <a:gd name="T64" fmla="*/ 474 w 785"/>
                <a:gd name="T65" fmla="*/ 205 h 665"/>
                <a:gd name="T66" fmla="*/ 497 w 785"/>
                <a:gd name="T67" fmla="*/ 147 h 665"/>
                <a:gd name="T68" fmla="*/ 451 w 785"/>
                <a:gd name="T69" fmla="*/ 201 h 665"/>
                <a:gd name="T70" fmla="*/ 518 w 785"/>
                <a:gd name="T71" fmla="*/ 193 h 665"/>
                <a:gd name="T72" fmla="*/ 560 w 785"/>
                <a:gd name="T73" fmla="*/ 164 h 665"/>
                <a:gd name="T74" fmla="*/ 388 w 785"/>
                <a:gd name="T75" fmla="*/ 33 h 665"/>
                <a:gd name="T76" fmla="*/ 341 w 785"/>
                <a:gd name="T77" fmla="*/ 52 h 665"/>
                <a:gd name="T78" fmla="*/ 403 w 785"/>
                <a:gd name="T79" fmla="*/ 111 h 665"/>
                <a:gd name="T80" fmla="*/ 374 w 785"/>
                <a:gd name="T81" fmla="*/ 12 h 665"/>
                <a:gd name="T82" fmla="*/ 435 w 785"/>
                <a:gd name="T83" fmla="*/ 38 h 665"/>
                <a:gd name="T84" fmla="*/ 377 w 785"/>
                <a:gd name="T85" fmla="*/ 125 h 665"/>
                <a:gd name="T86" fmla="*/ 472 w 785"/>
                <a:gd name="T87" fmla="*/ 140 h 665"/>
                <a:gd name="T88" fmla="*/ 591 w 785"/>
                <a:gd name="T89" fmla="*/ 176 h 665"/>
                <a:gd name="T90" fmla="*/ 772 w 785"/>
                <a:gd name="T91" fmla="*/ 463 h 665"/>
                <a:gd name="T92" fmla="*/ 487 w 785"/>
                <a:gd name="T93" fmla="*/ 503 h 665"/>
                <a:gd name="T94" fmla="*/ 474 w 785"/>
                <a:gd name="T95" fmla="*/ 403 h 665"/>
                <a:gd name="T96" fmla="*/ 380 w 785"/>
                <a:gd name="T97" fmla="*/ 438 h 665"/>
                <a:gd name="T98" fmla="*/ 421 w 785"/>
                <a:gd name="T99" fmla="*/ 515 h 665"/>
                <a:gd name="T100" fmla="*/ 316 w 785"/>
                <a:gd name="T101" fmla="*/ 526 h 665"/>
                <a:gd name="T102" fmla="*/ 296 w 785"/>
                <a:gd name="T103" fmla="*/ 489 h 665"/>
                <a:gd name="T104" fmla="*/ 51 w 785"/>
                <a:gd name="T105" fmla="*/ 435 h 665"/>
                <a:gd name="T106" fmla="*/ 239 w 785"/>
                <a:gd name="T107" fmla="*/ 383 h 665"/>
                <a:gd name="T108" fmla="*/ 260 w 785"/>
                <a:gd name="T109" fmla="*/ 362 h 665"/>
                <a:gd name="T110" fmla="*/ 148 w 785"/>
                <a:gd name="T111" fmla="*/ 325 h 665"/>
                <a:gd name="T112" fmla="*/ 190 w 785"/>
                <a:gd name="T113" fmla="*/ 284 h 665"/>
                <a:gd name="T114" fmla="*/ 257 w 785"/>
                <a:gd name="T115" fmla="*/ 194 h 665"/>
                <a:gd name="T116" fmla="*/ 337 w 785"/>
                <a:gd name="T117" fmla="*/ 161 h 665"/>
                <a:gd name="T118" fmla="*/ 256 w 785"/>
                <a:gd name="T119" fmla="*/ 84 h 665"/>
                <a:gd name="T120" fmla="*/ 297 w 785"/>
                <a:gd name="T121" fmla="*/ 49 h 665"/>
                <a:gd name="T122" fmla="*/ 345 w 785"/>
                <a:gd name="T123" fmla="*/ 23 h 665"/>
                <a:gd name="T124" fmla="*/ 373 w 785"/>
                <a:gd name="T125" fmla="*/ 2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65">
                  <a:moveTo>
                    <a:pt x="153" y="532"/>
                  </a:moveTo>
                  <a:lnTo>
                    <a:pt x="146" y="536"/>
                  </a:lnTo>
                  <a:lnTo>
                    <a:pt x="144" y="536"/>
                  </a:lnTo>
                  <a:lnTo>
                    <a:pt x="144" y="537"/>
                  </a:lnTo>
                  <a:lnTo>
                    <a:pt x="144" y="538"/>
                  </a:lnTo>
                  <a:lnTo>
                    <a:pt x="146" y="541"/>
                  </a:lnTo>
                  <a:lnTo>
                    <a:pt x="148" y="540"/>
                  </a:lnTo>
                  <a:lnTo>
                    <a:pt x="151" y="538"/>
                  </a:lnTo>
                  <a:lnTo>
                    <a:pt x="150" y="537"/>
                  </a:lnTo>
                  <a:lnTo>
                    <a:pt x="150" y="536"/>
                  </a:lnTo>
                  <a:lnTo>
                    <a:pt x="151" y="534"/>
                  </a:lnTo>
                  <a:lnTo>
                    <a:pt x="153" y="533"/>
                  </a:lnTo>
                  <a:lnTo>
                    <a:pt x="153" y="532"/>
                  </a:lnTo>
                  <a:lnTo>
                    <a:pt x="153" y="532"/>
                  </a:lnTo>
                  <a:lnTo>
                    <a:pt x="153" y="532"/>
                  </a:lnTo>
                  <a:close/>
                  <a:moveTo>
                    <a:pt x="140" y="530"/>
                  </a:moveTo>
                  <a:lnTo>
                    <a:pt x="137" y="532"/>
                  </a:lnTo>
                  <a:lnTo>
                    <a:pt x="136" y="533"/>
                  </a:lnTo>
                  <a:lnTo>
                    <a:pt x="135" y="537"/>
                  </a:lnTo>
                  <a:lnTo>
                    <a:pt x="135" y="540"/>
                  </a:lnTo>
                  <a:lnTo>
                    <a:pt x="137" y="541"/>
                  </a:lnTo>
                  <a:lnTo>
                    <a:pt x="137" y="543"/>
                  </a:lnTo>
                  <a:lnTo>
                    <a:pt x="136" y="538"/>
                  </a:lnTo>
                  <a:lnTo>
                    <a:pt x="136" y="537"/>
                  </a:lnTo>
                  <a:lnTo>
                    <a:pt x="137" y="536"/>
                  </a:lnTo>
                  <a:lnTo>
                    <a:pt x="139" y="534"/>
                  </a:lnTo>
                  <a:lnTo>
                    <a:pt x="139" y="532"/>
                  </a:lnTo>
                  <a:lnTo>
                    <a:pt x="140" y="530"/>
                  </a:lnTo>
                  <a:close/>
                  <a:moveTo>
                    <a:pt x="175" y="516"/>
                  </a:moveTo>
                  <a:lnTo>
                    <a:pt x="159" y="526"/>
                  </a:lnTo>
                  <a:lnTo>
                    <a:pt x="161" y="527"/>
                  </a:lnTo>
                  <a:lnTo>
                    <a:pt x="175" y="516"/>
                  </a:lnTo>
                  <a:close/>
                  <a:moveTo>
                    <a:pt x="775" y="504"/>
                  </a:moveTo>
                  <a:lnTo>
                    <a:pt x="774" y="514"/>
                  </a:lnTo>
                  <a:lnTo>
                    <a:pt x="772" y="522"/>
                  </a:lnTo>
                  <a:lnTo>
                    <a:pt x="760" y="552"/>
                  </a:lnTo>
                  <a:lnTo>
                    <a:pt x="744" y="577"/>
                  </a:lnTo>
                  <a:lnTo>
                    <a:pt x="724" y="596"/>
                  </a:lnTo>
                  <a:lnTo>
                    <a:pt x="702" y="610"/>
                  </a:lnTo>
                  <a:lnTo>
                    <a:pt x="719" y="605"/>
                  </a:lnTo>
                  <a:lnTo>
                    <a:pt x="734" y="598"/>
                  </a:lnTo>
                  <a:lnTo>
                    <a:pt x="746" y="588"/>
                  </a:lnTo>
                  <a:lnTo>
                    <a:pt x="760" y="570"/>
                  </a:lnTo>
                  <a:lnTo>
                    <a:pt x="771" y="549"/>
                  </a:lnTo>
                  <a:lnTo>
                    <a:pt x="775" y="527"/>
                  </a:lnTo>
                  <a:lnTo>
                    <a:pt x="775" y="504"/>
                  </a:lnTo>
                  <a:close/>
                  <a:moveTo>
                    <a:pt x="637" y="493"/>
                  </a:moveTo>
                  <a:lnTo>
                    <a:pt x="636" y="496"/>
                  </a:lnTo>
                  <a:lnTo>
                    <a:pt x="633" y="496"/>
                  </a:lnTo>
                  <a:lnTo>
                    <a:pt x="633" y="496"/>
                  </a:lnTo>
                  <a:lnTo>
                    <a:pt x="632" y="496"/>
                  </a:lnTo>
                  <a:lnTo>
                    <a:pt x="632" y="497"/>
                  </a:lnTo>
                  <a:lnTo>
                    <a:pt x="632" y="498"/>
                  </a:lnTo>
                  <a:lnTo>
                    <a:pt x="632" y="500"/>
                  </a:lnTo>
                  <a:lnTo>
                    <a:pt x="632" y="501"/>
                  </a:lnTo>
                  <a:lnTo>
                    <a:pt x="632" y="504"/>
                  </a:lnTo>
                  <a:lnTo>
                    <a:pt x="633" y="505"/>
                  </a:lnTo>
                  <a:lnTo>
                    <a:pt x="635" y="505"/>
                  </a:lnTo>
                  <a:lnTo>
                    <a:pt x="637" y="505"/>
                  </a:lnTo>
                  <a:lnTo>
                    <a:pt x="640" y="504"/>
                  </a:lnTo>
                  <a:lnTo>
                    <a:pt x="642" y="501"/>
                  </a:lnTo>
                  <a:lnTo>
                    <a:pt x="642" y="500"/>
                  </a:lnTo>
                  <a:lnTo>
                    <a:pt x="640" y="497"/>
                  </a:lnTo>
                  <a:lnTo>
                    <a:pt x="639" y="494"/>
                  </a:lnTo>
                  <a:lnTo>
                    <a:pt x="637" y="493"/>
                  </a:lnTo>
                  <a:close/>
                  <a:moveTo>
                    <a:pt x="282" y="471"/>
                  </a:moveTo>
                  <a:lnTo>
                    <a:pt x="281" y="472"/>
                  </a:lnTo>
                  <a:lnTo>
                    <a:pt x="285" y="481"/>
                  </a:lnTo>
                  <a:lnTo>
                    <a:pt x="288" y="490"/>
                  </a:lnTo>
                  <a:lnTo>
                    <a:pt x="285" y="481"/>
                  </a:lnTo>
                  <a:lnTo>
                    <a:pt x="282" y="471"/>
                  </a:lnTo>
                  <a:close/>
                  <a:moveTo>
                    <a:pt x="264" y="459"/>
                  </a:moveTo>
                  <a:lnTo>
                    <a:pt x="223" y="485"/>
                  </a:lnTo>
                  <a:lnTo>
                    <a:pt x="213" y="493"/>
                  </a:lnTo>
                  <a:lnTo>
                    <a:pt x="205" y="500"/>
                  </a:lnTo>
                  <a:lnTo>
                    <a:pt x="215" y="500"/>
                  </a:lnTo>
                  <a:lnTo>
                    <a:pt x="226" y="500"/>
                  </a:lnTo>
                  <a:lnTo>
                    <a:pt x="227" y="501"/>
                  </a:lnTo>
                  <a:lnTo>
                    <a:pt x="228" y="503"/>
                  </a:lnTo>
                  <a:lnTo>
                    <a:pt x="235" y="498"/>
                  </a:lnTo>
                  <a:lnTo>
                    <a:pt x="253" y="485"/>
                  </a:lnTo>
                  <a:lnTo>
                    <a:pt x="271" y="470"/>
                  </a:lnTo>
                  <a:lnTo>
                    <a:pt x="264" y="459"/>
                  </a:lnTo>
                  <a:close/>
                  <a:moveTo>
                    <a:pt x="271" y="453"/>
                  </a:moveTo>
                  <a:lnTo>
                    <a:pt x="271" y="453"/>
                  </a:lnTo>
                  <a:lnTo>
                    <a:pt x="278" y="464"/>
                  </a:lnTo>
                  <a:lnTo>
                    <a:pt x="278" y="464"/>
                  </a:lnTo>
                  <a:lnTo>
                    <a:pt x="271" y="453"/>
                  </a:lnTo>
                  <a:close/>
                  <a:moveTo>
                    <a:pt x="505" y="450"/>
                  </a:moveTo>
                  <a:lnTo>
                    <a:pt x="500" y="476"/>
                  </a:lnTo>
                  <a:lnTo>
                    <a:pt x="498" y="504"/>
                  </a:lnTo>
                  <a:lnTo>
                    <a:pt x="500" y="529"/>
                  </a:lnTo>
                  <a:lnTo>
                    <a:pt x="505" y="548"/>
                  </a:lnTo>
                  <a:lnTo>
                    <a:pt x="519" y="576"/>
                  </a:lnTo>
                  <a:lnTo>
                    <a:pt x="534" y="595"/>
                  </a:lnTo>
                  <a:lnTo>
                    <a:pt x="553" y="609"/>
                  </a:lnTo>
                  <a:lnTo>
                    <a:pt x="574" y="616"/>
                  </a:lnTo>
                  <a:lnTo>
                    <a:pt x="602" y="618"/>
                  </a:lnTo>
                  <a:lnTo>
                    <a:pt x="611" y="618"/>
                  </a:lnTo>
                  <a:lnTo>
                    <a:pt x="622" y="618"/>
                  </a:lnTo>
                  <a:lnTo>
                    <a:pt x="611" y="617"/>
                  </a:lnTo>
                  <a:lnTo>
                    <a:pt x="589" y="611"/>
                  </a:lnTo>
                  <a:lnTo>
                    <a:pt x="573" y="609"/>
                  </a:lnTo>
                  <a:lnTo>
                    <a:pt x="558" y="605"/>
                  </a:lnTo>
                  <a:lnTo>
                    <a:pt x="544" y="598"/>
                  </a:lnTo>
                  <a:lnTo>
                    <a:pt x="533" y="588"/>
                  </a:lnTo>
                  <a:lnTo>
                    <a:pt x="524" y="574"/>
                  </a:lnTo>
                  <a:lnTo>
                    <a:pt x="519" y="555"/>
                  </a:lnTo>
                  <a:lnTo>
                    <a:pt x="518" y="527"/>
                  </a:lnTo>
                  <a:lnTo>
                    <a:pt x="520" y="498"/>
                  </a:lnTo>
                  <a:lnTo>
                    <a:pt x="511" y="481"/>
                  </a:lnTo>
                  <a:lnTo>
                    <a:pt x="505" y="464"/>
                  </a:lnTo>
                  <a:lnTo>
                    <a:pt x="505" y="450"/>
                  </a:lnTo>
                  <a:close/>
                  <a:moveTo>
                    <a:pt x="46" y="448"/>
                  </a:moveTo>
                  <a:lnTo>
                    <a:pt x="42" y="452"/>
                  </a:lnTo>
                  <a:lnTo>
                    <a:pt x="38" y="456"/>
                  </a:lnTo>
                  <a:lnTo>
                    <a:pt x="46" y="448"/>
                  </a:lnTo>
                  <a:close/>
                  <a:moveTo>
                    <a:pt x="257" y="438"/>
                  </a:moveTo>
                  <a:lnTo>
                    <a:pt x="264" y="446"/>
                  </a:lnTo>
                  <a:lnTo>
                    <a:pt x="264" y="445"/>
                  </a:lnTo>
                  <a:lnTo>
                    <a:pt x="257" y="438"/>
                  </a:lnTo>
                  <a:close/>
                  <a:moveTo>
                    <a:pt x="600" y="423"/>
                  </a:moveTo>
                  <a:lnTo>
                    <a:pt x="602" y="425"/>
                  </a:lnTo>
                  <a:lnTo>
                    <a:pt x="609" y="449"/>
                  </a:lnTo>
                  <a:lnTo>
                    <a:pt x="614" y="468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8" y="483"/>
                  </a:lnTo>
                  <a:lnTo>
                    <a:pt x="628" y="483"/>
                  </a:lnTo>
                  <a:lnTo>
                    <a:pt x="617" y="453"/>
                  </a:lnTo>
                  <a:lnTo>
                    <a:pt x="600" y="423"/>
                  </a:lnTo>
                  <a:close/>
                  <a:moveTo>
                    <a:pt x="155" y="416"/>
                  </a:moveTo>
                  <a:lnTo>
                    <a:pt x="128" y="419"/>
                  </a:lnTo>
                  <a:lnTo>
                    <a:pt x="100" y="423"/>
                  </a:lnTo>
                  <a:lnTo>
                    <a:pt x="81" y="435"/>
                  </a:lnTo>
                  <a:lnTo>
                    <a:pt x="64" y="450"/>
                  </a:lnTo>
                  <a:lnTo>
                    <a:pt x="51" y="467"/>
                  </a:lnTo>
                  <a:lnTo>
                    <a:pt x="49" y="468"/>
                  </a:lnTo>
                  <a:lnTo>
                    <a:pt x="46" y="470"/>
                  </a:lnTo>
                  <a:lnTo>
                    <a:pt x="45" y="468"/>
                  </a:lnTo>
                  <a:lnTo>
                    <a:pt x="44" y="467"/>
                  </a:lnTo>
                  <a:lnTo>
                    <a:pt x="42" y="465"/>
                  </a:lnTo>
                  <a:lnTo>
                    <a:pt x="44" y="463"/>
                  </a:lnTo>
                  <a:lnTo>
                    <a:pt x="48" y="457"/>
                  </a:lnTo>
                  <a:lnTo>
                    <a:pt x="27" y="479"/>
                  </a:lnTo>
                  <a:lnTo>
                    <a:pt x="27" y="486"/>
                  </a:lnTo>
                  <a:lnTo>
                    <a:pt x="29" y="493"/>
                  </a:lnTo>
                  <a:lnTo>
                    <a:pt x="29" y="494"/>
                  </a:lnTo>
                  <a:lnTo>
                    <a:pt x="29" y="497"/>
                  </a:lnTo>
                  <a:lnTo>
                    <a:pt x="26" y="497"/>
                  </a:lnTo>
                  <a:lnTo>
                    <a:pt x="24" y="497"/>
                  </a:lnTo>
                  <a:lnTo>
                    <a:pt x="22" y="497"/>
                  </a:lnTo>
                  <a:lnTo>
                    <a:pt x="22" y="494"/>
                  </a:lnTo>
                  <a:lnTo>
                    <a:pt x="20" y="490"/>
                  </a:lnTo>
                  <a:lnTo>
                    <a:pt x="9" y="516"/>
                  </a:lnTo>
                  <a:lnTo>
                    <a:pt x="8" y="543"/>
                  </a:lnTo>
                  <a:lnTo>
                    <a:pt x="15" y="570"/>
                  </a:lnTo>
                  <a:lnTo>
                    <a:pt x="24" y="589"/>
                  </a:lnTo>
                  <a:lnTo>
                    <a:pt x="34" y="607"/>
                  </a:lnTo>
                  <a:lnTo>
                    <a:pt x="48" y="625"/>
                  </a:lnTo>
                  <a:lnTo>
                    <a:pt x="64" y="640"/>
                  </a:lnTo>
                  <a:lnTo>
                    <a:pt x="84" y="651"/>
                  </a:lnTo>
                  <a:lnTo>
                    <a:pt x="107" y="658"/>
                  </a:lnTo>
                  <a:lnTo>
                    <a:pt x="113" y="658"/>
                  </a:lnTo>
                  <a:lnTo>
                    <a:pt x="91" y="649"/>
                  </a:lnTo>
                  <a:lnTo>
                    <a:pt x="68" y="635"/>
                  </a:lnTo>
                  <a:lnTo>
                    <a:pt x="52" y="620"/>
                  </a:lnTo>
                  <a:lnTo>
                    <a:pt x="37" y="599"/>
                  </a:lnTo>
                  <a:lnTo>
                    <a:pt x="26" y="577"/>
                  </a:lnTo>
                  <a:lnTo>
                    <a:pt x="19" y="555"/>
                  </a:lnTo>
                  <a:lnTo>
                    <a:pt x="18" y="532"/>
                  </a:lnTo>
                  <a:lnTo>
                    <a:pt x="23" y="514"/>
                  </a:lnTo>
                  <a:lnTo>
                    <a:pt x="34" y="498"/>
                  </a:lnTo>
                  <a:lnTo>
                    <a:pt x="51" y="487"/>
                  </a:lnTo>
                  <a:lnTo>
                    <a:pt x="52" y="487"/>
                  </a:lnTo>
                  <a:lnTo>
                    <a:pt x="55" y="487"/>
                  </a:lnTo>
                  <a:lnTo>
                    <a:pt x="56" y="489"/>
                  </a:lnTo>
                  <a:lnTo>
                    <a:pt x="56" y="492"/>
                  </a:lnTo>
                  <a:lnTo>
                    <a:pt x="56" y="493"/>
                  </a:lnTo>
                  <a:lnTo>
                    <a:pt x="55" y="494"/>
                  </a:lnTo>
                  <a:lnTo>
                    <a:pt x="45" y="500"/>
                  </a:lnTo>
                  <a:lnTo>
                    <a:pt x="38" y="505"/>
                  </a:lnTo>
                  <a:lnTo>
                    <a:pt x="60" y="511"/>
                  </a:lnTo>
                  <a:lnTo>
                    <a:pt x="85" y="512"/>
                  </a:lnTo>
                  <a:lnTo>
                    <a:pt x="115" y="514"/>
                  </a:lnTo>
                  <a:lnTo>
                    <a:pt x="103" y="489"/>
                  </a:lnTo>
                  <a:lnTo>
                    <a:pt x="95" y="463"/>
                  </a:lnTo>
                  <a:lnTo>
                    <a:pt x="95" y="461"/>
                  </a:lnTo>
                  <a:lnTo>
                    <a:pt x="96" y="460"/>
                  </a:lnTo>
                  <a:lnTo>
                    <a:pt x="99" y="459"/>
                  </a:lnTo>
                  <a:lnTo>
                    <a:pt x="100" y="459"/>
                  </a:lnTo>
                  <a:lnTo>
                    <a:pt x="102" y="460"/>
                  </a:lnTo>
                  <a:lnTo>
                    <a:pt x="103" y="461"/>
                  </a:lnTo>
                  <a:lnTo>
                    <a:pt x="108" y="482"/>
                  </a:lnTo>
                  <a:lnTo>
                    <a:pt x="117" y="501"/>
                  </a:lnTo>
                  <a:lnTo>
                    <a:pt x="126" y="518"/>
                  </a:lnTo>
                  <a:lnTo>
                    <a:pt x="128" y="518"/>
                  </a:lnTo>
                  <a:lnTo>
                    <a:pt x="128" y="518"/>
                  </a:lnTo>
                  <a:lnTo>
                    <a:pt x="128" y="519"/>
                  </a:lnTo>
                  <a:lnTo>
                    <a:pt x="128" y="519"/>
                  </a:lnTo>
                  <a:lnTo>
                    <a:pt x="128" y="521"/>
                  </a:lnTo>
                  <a:lnTo>
                    <a:pt x="128" y="521"/>
                  </a:lnTo>
                  <a:lnTo>
                    <a:pt x="128" y="521"/>
                  </a:lnTo>
                  <a:lnTo>
                    <a:pt x="128" y="522"/>
                  </a:lnTo>
                  <a:lnTo>
                    <a:pt x="126" y="523"/>
                  </a:lnTo>
                  <a:lnTo>
                    <a:pt x="126" y="523"/>
                  </a:lnTo>
                  <a:lnTo>
                    <a:pt x="126" y="523"/>
                  </a:lnTo>
                  <a:lnTo>
                    <a:pt x="125" y="523"/>
                  </a:lnTo>
                  <a:lnTo>
                    <a:pt x="124" y="523"/>
                  </a:lnTo>
                  <a:lnTo>
                    <a:pt x="122" y="523"/>
                  </a:lnTo>
                  <a:lnTo>
                    <a:pt x="104" y="521"/>
                  </a:lnTo>
                  <a:lnTo>
                    <a:pt x="85" y="521"/>
                  </a:lnTo>
                  <a:lnTo>
                    <a:pt x="59" y="519"/>
                  </a:lnTo>
                  <a:lnTo>
                    <a:pt x="34" y="514"/>
                  </a:lnTo>
                  <a:lnTo>
                    <a:pt x="33" y="512"/>
                  </a:lnTo>
                  <a:lnTo>
                    <a:pt x="30" y="518"/>
                  </a:lnTo>
                  <a:lnTo>
                    <a:pt x="27" y="525"/>
                  </a:lnTo>
                  <a:lnTo>
                    <a:pt x="26" y="533"/>
                  </a:lnTo>
                  <a:lnTo>
                    <a:pt x="27" y="554"/>
                  </a:lnTo>
                  <a:lnTo>
                    <a:pt x="34" y="576"/>
                  </a:lnTo>
                  <a:lnTo>
                    <a:pt x="45" y="596"/>
                  </a:lnTo>
                  <a:lnTo>
                    <a:pt x="59" y="614"/>
                  </a:lnTo>
                  <a:lnTo>
                    <a:pt x="74" y="629"/>
                  </a:lnTo>
                  <a:lnTo>
                    <a:pt x="102" y="644"/>
                  </a:lnTo>
                  <a:lnTo>
                    <a:pt x="129" y="653"/>
                  </a:lnTo>
                  <a:lnTo>
                    <a:pt x="157" y="653"/>
                  </a:lnTo>
                  <a:lnTo>
                    <a:pt x="186" y="644"/>
                  </a:lnTo>
                  <a:lnTo>
                    <a:pt x="213" y="629"/>
                  </a:lnTo>
                  <a:lnTo>
                    <a:pt x="239" y="606"/>
                  </a:lnTo>
                  <a:lnTo>
                    <a:pt x="260" y="580"/>
                  </a:lnTo>
                  <a:lnTo>
                    <a:pt x="274" y="554"/>
                  </a:lnTo>
                  <a:lnTo>
                    <a:pt x="281" y="527"/>
                  </a:lnTo>
                  <a:lnTo>
                    <a:pt x="281" y="501"/>
                  </a:lnTo>
                  <a:lnTo>
                    <a:pt x="275" y="478"/>
                  </a:lnTo>
                  <a:lnTo>
                    <a:pt x="259" y="492"/>
                  </a:lnTo>
                  <a:lnTo>
                    <a:pt x="241" y="504"/>
                  </a:lnTo>
                  <a:lnTo>
                    <a:pt x="199" y="532"/>
                  </a:lnTo>
                  <a:lnTo>
                    <a:pt x="176" y="545"/>
                  </a:lnTo>
                  <a:lnTo>
                    <a:pt x="192" y="549"/>
                  </a:lnTo>
                  <a:lnTo>
                    <a:pt x="213" y="552"/>
                  </a:lnTo>
                  <a:lnTo>
                    <a:pt x="239" y="552"/>
                  </a:lnTo>
                  <a:lnTo>
                    <a:pt x="241" y="552"/>
                  </a:lnTo>
                  <a:lnTo>
                    <a:pt x="242" y="554"/>
                  </a:lnTo>
                  <a:lnTo>
                    <a:pt x="243" y="555"/>
                  </a:lnTo>
                  <a:lnTo>
                    <a:pt x="242" y="558"/>
                  </a:lnTo>
                  <a:lnTo>
                    <a:pt x="241" y="559"/>
                  </a:lnTo>
                  <a:lnTo>
                    <a:pt x="239" y="559"/>
                  </a:lnTo>
                  <a:lnTo>
                    <a:pt x="226" y="560"/>
                  </a:lnTo>
                  <a:lnTo>
                    <a:pt x="202" y="559"/>
                  </a:lnTo>
                  <a:lnTo>
                    <a:pt x="184" y="556"/>
                  </a:lnTo>
                  <a:lnTo>
                    <a:pt x="169" y="552"/>
                  </a:lnTo>
                  <a:lnTo>
                    <a:pt x="168" y="551"/>
                  </a:lnTo>
                  <a:lnTo>
                    <a:pt x="153" y="562"/>
                  </a:lnTo>
                  <a:lnTo>
                    <a:pt x="158" y="577"/>
                  </a:lnTo>
                  <a:lnTo>
                    <a:pt x="166" y="592"/>
                  </a:lnTo>
                  <a:lnTo>
                    <a:pt x="179" y="605"/>
                  </a:lnTo>
                  <a:lnTo>
                    <a:pt x="180" y="607"/>
                  </a:lnTo>
                  <a:lnTo>
                    <a:pt x="180" y="609"/>
                  </a:lnTo>
                  <a:lnTo>
                    <a:pt x="179" y="610"/>
                  </a:lnTo>
                  <a:lnTo>
                    <a:pt x="177" y="611"/>
                  </a:lnTo>
                  <a:lnTo>
                    <a:pt x="176" y="611"/>
                  </a:lnTo>
                  <a:lnTo>
                    <a:pt x="175" y="611"/>
                  </a:lnTo>
                  <a:lnTo>
                    <a:pt x="173" y="611"/>
                  </a:lnTo>
                  <a:lnTo>
                    <a:pt x="161" y="598"/>
                  </a:lnTo>
                  <a:lnTo>
                    <a:pt x="151" y="581"/>
                  </a:lnTo>
                  <a:lnTo>
                    <a:pt x="144" y="565"/>
                  </a:lnTo>
                  <a:lnTo>
                    <a:pt x="143" y="563"/>
                  </a:lnTo>
                  <a:lnTo>
                    <a:pt x="142" y="562"/>
                  </a:lnTo>
                  <a:lnTo>
                    <a:pt x="143" y="559"/>
                  </a:lnTo>
                  <a:lnTo>
                    <a:pt x="142" y="558"/>
                  </a:lnTo>
                  <a:lnTo>
                    <a:pt x="142" y="555"/>
                  </a:lnTo>
                  <a:lnTo>
                    <a:pt x="143" y="554"/>
                  </a:lnTo>
                  <a:lnTo>
                    <a:pt x="144" y="552"/>
                  </a:lnTo>
                  <a:lnTo>
                    <a:pt x="147" y="552"/>
                  </a:lnTo>
                  <a:lnTo>
                    <a:pt x="150" y="554"/>
                  </a:lnTo>
                  <a:lnTo>
                    <a:pt x="194" y="525"/>
                  </a:lnTo>
                  <a:lnTo>
                    <a:pt x="221" y="508"/>
                  </a:lnTo>
                  <a:lnTo>
                    <a:pt x="208" y="508"/>
                  </a:lnTo>
                  <a:lnTo>
                    <a:pt x="194" y="509"/>
                  </a:lnTo>
                  <a:lnTo>
                    <a:pt x="179" y="523"/>
                  </a:lnTo>
                  <a:lnTo>
                    <a:pt x="162" y="536"/>
                  </a:lnTo>
                  <a:lnTo>
                    <a:pt x="161" y="541"/>
                  </a:lnTo>
                  <a:lnTo>
                    <a:pt x="158" y="545"/>
                  </a:lnTo>
                  <a:lnTo>
                    <a:pt x="154" y="548"/>
                  </a:lnTo>
                  <a:lnTo>
                    <a:pt x="148" y="549"/>
                  </a:lnTo>
                  <a:lnTo>
                    <a:pt x="148" y="549"/>
                  </a:lnTo>
                  <a:lnTo>
                    <a:pt x="146" y="549"/>
                  </a:lnTo>
                  <a:lnTo>
                    <a:pt x="143" y="551"/>
                  </a:lnTo>
                  <a:lnTo>
                    <a:pt x="140" y="551"/>
                  </a:lnTo>
                  <a:lnTo>
                    <a:pt x="136" y="549"/>
                  </a:lnTo>
                  <a:lnTo>
                    <a:pt x="133" y="549"/>
                  </a:lnTo>
                  <a:lnTo>
                    <a:pt x="132" y="548"/>
                  </a:lnTo>
                  <a:lnTo>
                    <a:pt x="129" y="544"/>
                  </a:lnTo>
                  <a:lnTo>
                    <a:pt x="128" y="541"/>
                  </a:lnTo>
                  <a:lnTo>
                    <a:pt x="117" y="545"/>
                  </a:lnTo>
                  <a:lnTo>
                    <a:pt x="107" y="552"/>
                  </a:lnTo>
                  <a:lnTo>
                    <a:pt x="91" y="562"/>
                  </a:lnTo>
                  <a:lnTo>
                    <a:pt x="73" y="570"/>
                  </a:lnTo>
                  <a:lnTo>
                    <a:pt x="56" y="573"/>
                  </a:lnTo>
                  <a:lnTo>
                    <a:pt x="55" y="573"/>
                  </a:lnTo>
                  <a:lnTo>
                    <a:pt x="53" y="573"/>
                  </a:lnTo>
                  <a:lnTo>
                    <a:pt x="52" y="571"/>
                  </a:lnTo>
                  <a:lnTo>
                    <a:pt x="51" y="569"/>
                  </a:lnTo>
                  <a:lnTo>
                    <a:pt x="52" y="567"/>
                  </a:lnTo>
                  <a:lnTo>
                    <a:pt x="53" y="566"/>
                  </a:lnTo>
                  <a:lnTo>
                    <a:pt x="55" y="566"/>
                  </a:lnTo>
                  <a:lnTo>
                    <a:pt x="71" y="562"/>
                  </a:lnTo>
                  <a:lnTo>
                    <a:pt x="86" y="555"/>
                  </a:lnTo>
                  <a:lnTo>
                    <a:pt x="103" y="545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28" y="530"/>
                  </a:lnTo>
                  <a:lnTo>
                    <a:pt x="132" y="526"/>
                  </a:lnTo>
                  <a:lnTo>
                    <a:pt x="136" y="523"/>
                  </a:lnTo>
                  <a:lnTo>
                    <a:pt x="142" y="522"/>
                  </a:lnTo>
                  <a:lnTo>
                    <a:pt x="147" y="522"/>
                  </a:lnTo>
                  <a:lnTo>
                    <a:pt x="147" y="522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6"/>
                  </a:lnTo>
                  <a:lnTo>
                    <a:pt x="151" y="515"/>
                  </a:lnTo>
                  <a:lnTo>
                    <a:pt x="150" y="514"/>
                  </a:lnTo>
                  <a:lnTo>
                    <a:pt x="147" y="500"/>
                  </a:lnTo>
                  <a:lnTo>
                    <a:pt x="147" y="482"/>
                  </a:lnTo>
                  <a:lnTo>
                    <a:pt x="150" y="463"/>
                  </a:lnTo>
                  <a:lnTo>
                    <a:pt x="155" y="443"/>
                  </a:lnTo>
                  <a:lnTo>
                    <a:pt x="161" y="424"/>
                  </a:lnTo>
                  <a:lnTo>
                    <a:pt x="162" y="423"/>
                  </a:lnTo>
                  <a:lnTo>
                    <a:pt x="164" y="421"/>
                  </a:lnTo>
                  <a:lnTo>
                    <a:pt x="166" y="421"/>
                  </a:lnTo>
                  <a:lnTo>
                    <a:pt x="168" y="423"/>
                  </a:lnTo>
                  <a:lnTo>
                    <a:pt x="169" y="425"/>
                  </a:lnTo>
                  <a:lnTo>
                    <a:pt x="169" y="427"/>
                  </a:lnTo>
                  <a:lnTo>
                    <a:pt x="165" y="438"/>
                  </a:lnTo>
                  <a:lnTo>
                    <a:pt x="161" y="452"/>
                  </a:lnTo>
                  <a:lnTo>
                    <a:pt x="157" y="467"/>
                  </a:lnTo>
                  <a:lnTo>
                    <a:pt x="155" y="483"/>
                  </a:lnTo>
                  <a:lnTo>
                    <a:pt x="154" y="498"/>
                  </a:lnTo>
                  <a:lnTo>
                    <a:pt x="158" y="509"/>
                  </a:lnTo>
                  <a:lnTo>
                    <a:pt x="158" y="512"/>
                  </a:lnTo>
                  <a:lnTo>
                    <a:pt x="166" y="508"/>
                  </a:lnTo>
                  <a:lnTo>
                    <a:pt x="176" y="505"/>
                  </a:lnTo>
                  <a:lnTo>
                    <a:pt x="212" y="483"/>
                  </a:lnTo>
                  <a:lnTo>
                    <a:pt x="217" y="479"/>
                  </a:lnTo>
                  <a:lnTo>
                    <a:pt x="228" y="471"/>
                  </a:lnTo>
                  <a:lnTo>
                    <a:pt x="257" y="450"/>
                  </a:lnTo>
                  <a:lnTo>
                    <a:pt x="250" y="442"/>
                  </a:lnTo>
                  <a:lnTo>
                    <a:pt x="241" y="434"/>
                  </a:lnTo>
                  <a:lnTo>
                    <a:pt x="226" y="424"/>
                  </a:lnTo>
                  <a:lnTo>
                    <a:pt x="205" y="419"/>
                  </a:lnTo>
                  <a:lnTo>
                    <a:pt x="181" y="416"/>
                  </a:lnTo>
                  <a:lnTo>
                    <a:pt x="155" y="416"/>
                  </a:lnTo>
                  <a:close/>
                  <a:moveTo>
                    <a:pt x="179" y="406"/>
                  </a:moveTo>
                  <a:lnTo>
                    <a:pt x="180" y="406"/>
                  </a:lnTo>
                  <a:lnTo>
                    <a:pt x="181" y="408"/>
                  </a:lnTo>
                  <a:lnTo>
                    <a:pt x="201" y="410"/>
                  </a:lnTo>
                  <a:lnTo>
                    <a:pt x="217" y="413"/>
                  </a:lnTo>
                  <a:lnTo>
                    <a:pt x="199" y="409"/>
                  </a:lnTo>
                  <a:lnTo>
                    <a:pt x="179" y="406"/>
                  </a:lnTo>
                  <a:close/>
                  <a:moveTo>
                    <a:pt x="334" y="397"/>
                  </a:moveTo>
                  <a:lnTo>
                    <a:pt x="323" y="406"/>
                  </a:lnTo>
                  <a:lnTo>
                    <a:pt x="326" y="403"/>
                  </a:lnTo>
                  <a:lnTo>
                    <a:pt x="334" y="397"/>
                  </a:lnTo>
                  <a:close/>
                  <a:moveTo>
                    <a:pt x="350" y="395"/>
                  </a:moveTo>
                  <a:lnTo>
                    <a:pt x="332" y="409"/>
                  </a:lnTo>
                  <a:lnTo>
                    <a:pt x="300" y="434"/>
                  </a:lnTo>
                  <a:lnTo>
                    <a:pt x="300" y="435"/>
                  </a:lnTo>
                  <a:lnTo>
                    <a:pt x="299" y="436"/>
                  </a:lnTo>
                  <a:lnTo>
                    <a:pt x="297" y="439"/>
                  </a:lnTo>
                  <a:lnTo>
                    <a:pt x="296" y="439"/>
                  </a:lnTo>
                  <a:lnTo>
                    <a:pt x="293" y="438"/>
                  </a:lnTo>
                  <a:lnTo>
                    <a:pt x="278" y="449"/>
                  </a:lnTo>
                  <a:lnTo>
                    <a:pt x="283" y="459"/>
                  </a:lnTo>
                  <a:lnTo>
                    <a:pt x="294" y="448"/>
                  </a:lnTo>
                  <a:lnTo>
                    <a:pt x="319" y="425"/>
                  </a:lnTo>
                  <a:lnTo>
                    <a:pt x="348" y="402"/>
                  </a:lnTo>
                  <a:lnTo>
                    <a:pt x="350" y="395"/>
                  </a:lnTo>
                  <a:close/>
                  <a:moveTo>
                    <a:pt x="560" y="388"/>
                  </a:moveTo>
                  <a:lnTo>
                    <a:pt x="556" y="391"/>
                  </a:lnTo>
                  <a:lnTo>
                    <a:pt x="558" y="395"/>
                  </a:lnTo>
                  <a:lnTo>
                    <a:pt x="567" y="416"/>
                  </a:lnTo>
                  <a:lnTo>
                    <a:pt x="578" y="436"/>
                  </a:lnTo>
                  <a:lnTo>
                    <a:pt x="585" y="446"/>
                  </a:lnTo>
                  <a:lnTo>
                    <a:pt x="593" y="456"/>
                  </a:lnTo>
                  <a:lnTo>
                    <a:pt x="597" y="460"/>
                  </a:lnTo>
                  <a:lnTo>
                    <a:pt x="581" y="424"/>
                  </a:lnTo>
                  <a:lnTo>
                    <a:pt x="571" y="406"/>
                  </a:lnTo>
                  <a:lnTo>
                    <a:pt x="560" y="388"/>
                  </a:lnTo>
                  <a:close/>
                  <a:moveTo>
                    <a:pt x="573" y="383"/>
                  </a:moveTo>
                  <a:lnTo>
                    <a:pt x="567" y="386"/>
                  </a:lnTo>
                  <a:lnTo>
                    <a:pt x="578" y="402"/>
                  </a:lnTo>
                  <a:lnTo>
                    <a:pt x="588" y="421"/>
                  </a:lnTo>
                  <a:lnTo>
                    <a:pt x="600" y="448"/>
                  </a:lnTo>
                  <a:lnTo>
                    <a:pt x="597" y="438"/>
                  </a:lnTo>
                  <a:lnTo>
                    <a:pt x="595" y="428"/>
                  </a:lnTo>
                  <a:lnTo>
                    <a:pt x="574" y="383"/>
                  </a:lnTo>
                  <a:lnTo>
                    <a:pt x="573" y="383"/>
                  </a:lnTo>
                  <a:close/>
                  <a:moveTo>
                    <a:pt x="542" y="381"/>
                  </a:moveTo>
                  <a:lnTo>
                    <a:pt x="541" y="383"/>
                  </a:lnTo>
                  <a:lnTo>
                    <a:pt x="534" y="390"/>
                  </a:lnTo>
                  <a:lnTo>
                    <a:pt x="527" y="395"/>
                  </a:lnTo>
                  <a:lnTo>
                    <a:pt x="529" y="395"/>
                  </a:lnTo>
                  <a:lnTo>
                    <a:pt x="531" y="395"/>
                  </a:lnTo>
                  <a:lnTo>
                    <a:pt x="533" y="397"/>
                  </a:lnTo>
                  <a:lnTo>
                    <a:pt x="533" y="397"/>
                  </a:lnTo>
                  <a:lnTo>
                    <a:pt x="538" y="392"/>
                  </a:lnTo>
                  <a:lnTo>
                    <a:pt x="545" y="387"/>
                  </a:lnTo>
                  <a:lnTo>
                    <a:pt x="542" y="381"/>
                  </a:lnTo>
                  <a:close/>
                  <a:moveTo>
                    <a:pt x="552" y="377"/>
                  </a:moveTo>
                  <a:lnTo>
                    <a:pt x="551" y="377"/>
                  </a:lnTo>
                  <a:lnTo>
                    <a:pt x="552" y="383"/>
                  </a:lnTo>
                  <a:lnTo>
                    <a:pt x="555" y="381"/>
                  </a:lnTo>
                  <a:lnTo>
                    <a:pt x="552" y="377"/>
                  </a:lnTo>
                  <a:close/>
                  <a:moveTo>
                    <a:pt x="610" y="376"/>
                  </a:moveTo>
                  <a:lnTo>
                    <a:pt x="581" y="380"/>
                  </a:lnTo>
                  <a:lnTo>
                    <a:pt x="599" y="405"/>
                  </a:lnTo>
                  <a:lnTo>
                    <a:pt x="615" y="431"/>
                  </a:lnTo>
                  <a:lnTo>
                    <a:pt x="628" y="457"/>
                  </a:lnTo>
                  <a:lnTo>
                    <a:pt x="636" y="483"/>
                  </a:lnTo>
                  <a:lnTo>
                    <a:pt x="640" y="485"/>
                  </a:lnTo>
                  <a:lnTo>
                    <a:pt x="644" y="489"/>
                  </a:lnTo>
                  <a:lnTo>
                    <a:pt x="647" y="493"/>
                  </a:lnTo>
                  <a:lnTo>
                    <a:pt x="650" y="497"/>
                  </a:lnTo>
                  <a:lnTo>
                    <a:pt x="650" y="503"/>
                  </a:lnTo>
                  <a:lnTo>
                    <a:pt x="648" y="505"/>
                  </a:lnTo>
                  <a:lnTo>
                    <a:pt x="646" y="509"/>
                  </a:lnTo>
                  <a:lnTo>
                    <a:pt x="643" y="512"/>
                  </a:lnTo>
                  <a:lnTo>
                    <a:pt x="639" y="512"/>
                  </a:lnTo>
                  <a:lnTo>
                    <a:pt x="635" y="514"/>
                  </a:lnTo>
                  <a:lnTo>
                    <a:pt x="632" y="514"/>
                  </a:lnTo>
                  <a:lnTo>
                    <a:pt x="629" y="512"/>
                  </a:lnTo>
                  <a:lnTo>
                    <a:pt x="628" y="511"/>
                  </a:lnTo>
                  <a:lnTo>
                    <a:pt x="626" y="509"/>
                  </a:lnTo>
                  <a:lnTo>
                    <a:pt x="625" y="508"/>
                  </a:lnTo>
                  <a:lnTo>
                    <a:pt x="624" y="505"/>
                  </a:lnTo>
                  <a:lnTo>
                    <a:pt x="624" y="501"/>
                  </a:lnTo>
                  <a:lnTo>
                    <a:pt x="624" y="497"/>
                  </a:lnTo>
                  <a:lnTo>
                    <a:pt x="625" y="494"/>
                  </a:lnTo>
                  <a:lnTo>
                    <a:pt x="626" y="494"/>
                  </a:lnTo>
                  <a:lnTo>
                    <a:pt x="629" y="494"/>
                  </a:lnTo>
                  <a:lnTo>
                    <a:pt x="629" y="494"/>
                  </a:lnTo>
                  <a:lnTo>
                    <a:pt x="629" y="493"/>
                  </a:lnTo>
                  <a:lnTo>
                    <a:pt x="629" y="490"/>
                  </a:lnTo>
                  <a:lnTo>
                    <a:pt x="626" y="492"/>
                  </a:lnTo>
                  <a:lnTo>
                    <a:pt x="626" y="494"/>
                  </a:lnTo>
                  <a:lnTo>
                    <a:pt x="625" y="496"/>
                  </a:lnTo>
                  <a:lnTo>
                    <a:pt x="624" y="496"/>
                  </a:lnTo>
                  <a:lnTo>
                    <a:pt x="622" y="496"/>
                  </a:lnTo>
                  <a:lnTo>
                    <a:pt x="620" y="498"/>
                  </a:lnTo>
                  <a:lnTo>
                    <a:pt x="621" y="503"/>
                  </a:lnTo>
                  <a:lnTo>
                    <a:pt x="621" y="504"/>
                  </a:lnTo>
                  <a:lnTo>
                    <a:pt x="620" y="505"/>
                  </a:lnTo>
                  <a:lnTo>
                    <a:pt x="618" y="507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3" y="509"/>
                  </a:lnTo>
                  <a:lnTo>
                    <a:pt x="611" y="508"/>
                  </a:lnTo>
                  <a:lnTo>
                    <a:pt x="610" y="505"/>
                  </a:lnTo>
                  <a:lnTo>
                    <a:pt x="610" y="501"/>
                  </a:lnTo>
                  <a:lnTo>
                    <a:pt x="611" y="497"/>
                  </a:lnTo>
                  <a:lnTo>
                    <a:pt x="609" y="490"/>
                  </a:lnTo>
                  <a:lnTo>
                    <a:pt x="603" y="482"/>
                  </a:lnTo>
                  <a:lnTo>
                    <a:pt x="596" y="478"/>
                  </a:lnTo>
                  <a:lnTo>
                    <a:pt x="589" y="472"/>
                  </a:lnTo>
                  <a:lnTo>
                    <a:pt x="578" y="464"/>
                  </a:lnTo>
                  <a:lnTo>
                    <a:pt x="566" y="457"/>
                  </a:lnTo>
                  <a:lnTo>
                    <a:pt x="555" y="452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0" y="452"/>
                  </a:lnTo>
                  <a:lnTo>
                    <a:pt x="540" y="449"/>
                  </a:lnTo>
                  <a:lnTo>
                    <a:pt x="538" y="448"/>
                  </a:lnTo>
                  <a:lnTo>
                    <a:pt x="540" y="446"/>
                  </a:lnTo>
                  <a:lnTo>
                    <a:pt x="542" y="445"/>
                  </a:lnTo>
                  <a:lnTo>
                    <a:pt x="556" y="445"/>
                  </a:lnTo>
                  <a:lnTo>
                    <a:pt x="571" y="452"/>
                  </a:lnTo>
                  <a:lnTo>
                    <a:pt x="588" y="461"/>
                  </a:lnTo>
                  <a:lnTo>
                    <a:pt x="586" y="460"/>
                  </a:lnTo>
                  <a:lnTo>
                    <a:pt x="578" y="450"/>
                  </a:lnTo>
                  <a:lnTo>
                    <a:pt x="571" y="441"/>
                  </a:lnTo>
                  <a:lnTo>
                    <a:pt x="560" y="420"/>
                  </a:lnTo>
                  <a:lnTo>
                    <a:pt x="551" y="398"/>
                  </a:lnTo>
                  <a:lnTo>
                    <a:pt x="549" y="395"/>
                  </a:lnTo>
                  <a:lnTo>
                    <a:pt x="533" y="408"/>
                  </a:lnTo>
                  <a:lnTo>
                    <a:pt x="522" y="423"/>
                  </a:lnTo>
                  <a:lnTo>
                    <a:pt x="515" y="439"/>
                  </a:lnTo>
                  <a:lnTo>
                    <a:pt x="512" y="456"/>
                  </a:lnTo>
                  <a:lnTo>
                    <a:pt x="516" y="472"/>
                  </a:lnTo>
                  <a:lnTo>
                    <a:pt x="523" y="487"/>
                  </a:lnTo>
                  <a:lnTo>
                    <a:pt x="534" y="460"/>
                  </a:lnTo>
                  <a:lnTo>
                    <a:pt x="535" y="459"/>
                  </a:lnTo>
                  <a:lnTo>
                    <a:pt x="537" y="457"/>
                  </a:lnTo>
                  <a:lnTo>
                    <a:pt x="540" y="457"/>
                  </a:lnTo>
                  <a:lnTo>
                    <a:pt x="541" y="459"/>
                  </a:lnTo>
                  <a:lnTo>
                    <a:pt x="541" y="461"/>
                  </a:lnTo>
                  <a:lnTo>
                    <a:pt x="541" y="463"/>
                  </a:lnTo>
                  <a:lnTo>
                    <a:pt x="534" y="479"/>
                  </a:lnTo>
                  <a:lnTo>
                    <a:pt x="530" y="497"/>
                  </a:lnTo>
                  <a:lnTo>
                    <a:pt x="535" y="503"/>
                  </a:lnTo>
                  <a:lnTo>
                    <a:pt x="535" y="505"/>
                  </a:lnTo>
                  <a:lnTo>
                    <a:pt x="535" y="507"/>
                  </a:lnTo>
                  <a:lnTo>
                    <a:pt x="535" y="508"/>
                  </a:lnTo>
                  <a:lnTo>
                    <a:pt x="533" y="509"/>
                  </a:lnTo>
                  <a:lnTo>
                    <a:pt x="531" y="509"/>
                  </a:lnTo>
                  <a:lnTo>
                    <a:pt x="529" y="508"/>
                  </a:lnTo>
                  <a:lnTo>
                    <a:pt x="527" y="507"/>
                  </a:lnTo>
                  <a:lnTo>
                    <a:pt x="526" y="530"/>
                  </a:lnTo>
                  <a:lnTo>
                    <a:pt x="527" y="555"/>
                  </a:lnTo>
                  <a:lnTo>
                    <a:pt x="531" y="571"/>
                  </a:lnTo>
                  <a:lnTo>
                    <a:pt x="540" y="583"/>
                  </a:lnTo>
                  <a:lnTo>
                    <a:pt x="549" y="591"/>
                  </a:lnTo>
                  <a:lnTo>
                    <a:pt x="560" y="596"/>
                  </a:lnTo>
                  <a:lnTo>
                    <a:pt x="575" y="600"/>
                  </a:lnTo>
                  <a:lnTo>
                    <a:pt x="591" y="605"/>
                  </a:lnTo>
                  <a:lnTo>
                    <a:pt x="614" y="609"/>
                  </a:lnTo>
                  <a:lnTo>
                    <a:pt x="643" y="613"/>
                  </a:lnTo>
                  <a:lnTo>
                    <a:pt x="670" y="611"/>
                  </a:lnTo>
                  <a:lnTo>
                    <a:pt x="695" y="605"/>
                  </a:lnTo>
                  <a:lnTo>
                    <a:pt x="717" y="591"/>
                  </a:lnTo>
                  <a:lnTo>
                    <a:pt x="737" y="573"/>
                  </a:lnTo>
                  <a:lnTo>
                    <a:pt x="752" y="549"/>
                  </a:lnTo>
                  <a:lnTo>
                    <a:pt x="764" y="521"/>
                  </a:lnTo>
                  <a:lnTo>
                    <a:pt x="768" y="494"/>
                  </a:lnTo>
                  <a:lnTo>
                    <a:pt x="764" y="467"/>
                  </a:lnTo>
                  <a:lnTo>
                    <a:pt x="752" y="441"/>
                  </a:lnTo>
                  <a:lnTo>
                    <a:pt x="735" y="420"/>
                  </a:lnTo>
                  <a:lnTo>
                    <a:pt x="716" y="402"/>
                  </a:lnTo>
                  <a:lnTo>
                    <a:pt x="693" y="390"/>
                  </a:lnTo>
                  <a:lnTo>
                    <a:pt x="669" y="383"/>
                  </a:lnTo>
                  <a:lnTo>
                    <a:pt x="639" y="377"/>
                  </a:lnTo>
                  <a:lnTo>
                    <a:pt x="610" y="376"/>
                  </a:lnTo>
                  <a:close/>
                  <a:moveTo>
                    <a:pt x="564" y="372"/>
                  </a:moveTo>
                  <a:lnTo>
                    <a:pt x="559" y="373"/>
                  </a:lnTo>
                  <a:lnTo>
                    <a:pt x="563" y="379"/>
                  </a:lnTo>
                  <a:lnTo>
                    <a:pt x="569" y="376"/>
                  </a:lnTo>
                  <a:lnTo>
                    <a:pt x="564" y="372"/>
                  </a:lnTo>
                  <a:close/>
                  <a:moveTo>
                    <a:pt x="391" y="368"/>
                  </a:moveTo>
                  <a:lnTo>
                    <a:pt x="359" y="388"/>
                  </a:lnTo>
                  <a:lnTo>
                    <a:pt x="358" y="395"/>
                  </a:lnTo>
                  <a:lnTo>
                    <a:pt x="391" y="373"/>
                  </a:lnTo>
                  <a:lnTo>
                    <a:pt x="391" y="368"/>
                  </a:lnTo>
                  <a:close/>
                  <a:moveTo>
                    <a:pt x="596" y="366"/>
                  </a:moveTo>
                  <a:lnTo>
                    <a:pt x="575" y="369"/>
                  </a:lnTo>
                  <a:lnTo>
                    <a:pt x="578" y="373"/>
                  </a:lnTo>
                  <a:lnTo>
                    <a:pt x="599" y="369"/>
                  </a:lnTo>
                  <a:lnTo>
                    <a:pt x="620" y="368"/>
                  </a:lnTo>
                  <a:lnTo>
                    <a:pt x="596" y="366"/>
                  </a:lnTo>
                  <a:close/>
                  <a:moveTo>
                    <a:pt x="544" y="366"/>
                  </a:moveTo>
                  <a:lnTo>
                    <a:pt x="545" y="368"/>
                  </a:lnTo>
                  <a:lnTo>
                    <a:pt x="545" y="369"/>
                  </a:lnTo>
                  <a:lnTo>
                    <a:pt x="547" y="370"/>
                  </a:lnTo>
                  <a:lnTo>
                    <a:pt x="548" y="370"/>
                  </a:lnTo>
                  <a:lnTo>
                    <a:pt x="544" y="366"/>
                  </a:lnTo>
                  <a:close/>
                  <a:moveTo>
                    <a:pt x="234" y="346"/>
                  </a:moveTo>
                  <a:lnTo>
                    <a:pt x="246" y="363"/>
                  </a:lnTo>
                  <a:lnTo>
                    <a:pt x="260" y="383"/>
                  </a:lnTo>
                  <a:lnTo>
                    <a:pt x="270" y="392"/>
                  </a:lnTo>
                  <a:lnTo>
                    <a:pt x="259" y="374"/>
                  </a:lnTo>
                  <a:lnTo>
                    <a:pt x="246" y="358"/>
                  </a:lnTo>
                  <a:lnTo>
                    <a:pt x="234" y="346"/>
                  </a:lnTo>
                  <a:close/>
                  <a:moveTo>
                    <a:pt x="450" y="337"/>
                  </a:moveTo>
                  <a:lnTo>
                    <a:pt x="429" y="347"/>
                  </a:lnTo>
                  <a:lnTo>
                    <a:pt x="417" y="352"/>
                  </a:lnTo>
                  <a:lnTo>
                    <a:pt x="399" y="362"/>
                  </a:lnTo>
                  <a:lnTo>
                    <a:pt x="399" y="368"/>
                  </a:lnTo>
                  <a:lnTo>
                    <a:pt x="423" y="354"/>
                  </a:lnTo>
                  <a:lnTo>
                    <a:pt x="450" y="337"/>
                  </a:lnTo>
                  <a:close/>
                  <a:moveTo>
                    <a:pt x="181" y="301"/>
                  </a:moveTo>
                  <a:lnTo>
                    <a:pt x="172" y="303"/>
                  </a:lnTo>
                  <a:lnTo>
                    <a:pt x="164" y="304"/>
                  </a:lnTo>
                  <a:lnTo>
                    <a:pt x="166" y="307"/>
                  </a:lnTo>
                  <a:lnTo>
                    <a:pt x="170" y="308"/>
                  </a:lnTo>
                  <a:lnTo>
                    <a:pt x="177" y="310"/>
                  </a:lnTo>
                  <a:lnTo>
                    <a:pt x="184" y="311"/>
                  </a:lnTo>
                  <a:lnTo>
                    <a:pt x="191" y="311"/>
                  </a:lnTo>
                  <a:lnTo>
                    <a:pt x="208" y="307"/>
                  </a:lnTo>
                  <a:lnTo>
                    <a:pt x="224" y="303"/>
                  </a:lnTo>
                  <a:lnTo>
                    <a:pt x="212" y="303"/>
                  </a:lnTo>
                  <a:lnTo>
                    <a:pt x="212" y="304"/>
                  </a:lnTo>
                  <a:lnTo>
                    <a:pt x="212" y="306"/>
                  </a:lnTo>
                  <a:lnTo>
                    <a:pt x="210" y="307"/>
                  </a:lnTo>
                  <a:lnTo>
                    <a:pt x="208" y="307"/>
                  </a:lnTo>
                  <a:lnTo>
                    <a:pt x="206" y="307"/>
                  </a:lnTo>
                  <a:lnTo>
                    <a:pt x="197" y="304"/>
                  </a:lnTo>
                  <a:lnTo>
                    <a:pt x="181" y="301"/>
                  </a:lnTo>
                  <a:close/>
                  <a:moveTo>
                    <a:pt x="502" y="300"/>
                  </a:moveTo>
                  <a:lnTo>
                    <a:pt x="483" y="310"/>
                  </a:lnTo>
                  <a:lnTo>
                    <a:pt x="465" y="321"/>
                  </a:lnTo>
                  <a:lnTo>
                    <a:pt x="502" y="300"/>
                  </a:lnTo>
                  <a:close/>
                  <a:moveTo>
                    <a:pt x="249" y="297"/>
                  </a:moveTo>
                  <a:lnTo>
                    <a:pt x="249" y="299"/>
                  </a:lnTo>
                  <a:lnTo>
                    <a:pt x="249" y="300"/>
                  </a:lnTo>
                  <a:lnTo>
                    <a:pt x="249" y="303"/>
                  </a:lnTo>
                  <a:lnTo>
                    <a:pt x="248" y="303"/>
                  </a:lnTo>
                  <a:lnTo>
                    <a:pt x="246" y="304"/>
                  </a:lnTo>
                  <a:lnTo>
                    <a:pt x="245" y="304"/>
                  </a:lnTo>
                  <a:lnTo>
                    <a:pt x="241" y="306"/>
                  </a:lnTo>
                  <a:lnTo>
                    <a:pt x="237" y="307"/>
                  </a:lnTo>
                  <a:lnTo>
                    <a:pt x="231" y="310"/>
                  </a:lnTo>
                  <a:lnTo>
                    <a:pt x="213" y="315"/>
                  </a:lnTo>
                  <a:lnTo>
                    <a:pt x="191" y="318"/>
                  </a:lnTo>
                  <a:lnTo>
                    <a:pt x="175" y="319"/>
                  </a:lnTo>
                  <a:lnTo>
                    <a:pt x="159" y="317"/>
                  </a:lnTo>
                  <a:lnTo>
                    <a:pt x="147" y="311"/>
                  </a:lnTo>
                  <a:lnTo>
                    <a:pt x="147" y="313"/>
                  </a:lnTo>
                  <a:lnTo>
                    <a:pt x="147" y="315"/>
                  </a:lnTo>
                  <a:lnTo>
                    <a:pt x="148" y="317"/>
                  </a:lnTo>
                  <a:lnTo>
                    <a:pt x="151" y="318"/>
                  </a:lnTo>
                  <a:lnTo>
                    <a:pt x="162" y="321"/>
                  </a:lnTo>
                  <a:lnTo>
                    <a:pt x="179" y="321"/>
                  </a:lnTo>
                  <a:lnTo>
                    <a:pt x="197" y="319"/>
                  </a:lnTo>
                  <a:lnTo>
                    <a:pt x="216" y="317"/>
                  </a:lnTo>
                  <a:lnTo>
                    <a:pt x="235" y="313"/>
                  </a:lnTo>
                  <a:lnTo>
                    <a:pt x="253" y="308"/>
                  </a:lnTo>
                  <a:lnTo>
                    <a:pt x="268" y="304"/>
                  </a:lnTo>
                  <a:lnTo>
                    <a:pt x="261" y="303"/>
                  </a:lnTo>
                  <a:lnTo>
                    <a:pt x="254" y="300"/>
                  </a:lnTo>
                  <a:lnTo>
                    <a:pt x="249" y="297"/>
                  </a:lnTo>
                  <a:close/>
                  <a:moveTo>
                    <a:pt x="518" y="295"/>
                  </a:moveTo>
                  <a:lnTo>
                    <a:pt x="516" y="296"/>
                  </a:lnTo>
                  <a:lnTo>
                    <a:pt x="513" y="296"/>
                  </a:lnTo>
                  <a:lnTo>
                    <a:pt x="522" y="318"/>
                  </a:lnTo>
                  <a:lnTo>
                    <a:pt x="530" y="339"/>
                  </a:lnTo>
                  <a:lnTo>
                    <a:pt x="526" y="319"/>
                  </a:lnTo>
                  <a:lnTo>
                    <a:pt x="522" y="299"/>
                  </a:lnTo>
                  <a:lnTo>
                    <a:pt x="518" y="295"/>
                  </a:lnTo>
                  <a:close/>
                  <a:moveTo>
                    <a:pt x="508" y="277"/>
                  </a:moveTo>
                  <a:lnTo>
                    <a:pt x="511" y="289"/>
                  </a:lnTo>
                  <a:lnTo>
                    <a:pt x="513" y="289"/>
                  </a:lnTo>
                  <a:lnTo>
                    <a:pt x="511" y="282"/>
                  </a:lnTo>
                  <a:lnTo>
                    <a:pt x="508" y="277"/>
                  </a:lnTo>
                  <a:close/>
                  <a:moveTo>
                    <a:pt x="248" y="273"/>
                  </a:moveTo>
                  <a:lnTo>
                    <a:pt x="230" y="284"/>
                  </a:lnTo>
                  <a:lnTo>
                    <a:pt x="212" y="293"/>
                  </a:lnTo>
                  <a:lnTo>
                    <a:pt x="223" y="293"/>
                  </a:lnTo>
                  <a:lnTo>
                    <a:pt x="234" y="296"/>
                  </a:lnTo>
                  <a:lnTo>
                    <a:pt x="239" y="296"/>
                  </a:lnTo>
                  <a:lnTo>
                    <a:pt x="246" y="296"/>
                  </a:lnTo>
                  <a:lnTo>
                    <a:pt x="248" y="296"/>
                  </a:lnTo>
                  <a:lnTo>
                    <a:pt x="243" y="293"/>
                  </a:lnTo>
                  <a:lnTo>
                    <a:pt x="242" y="290"/>
                  </a:lnTo>
                  <a:lnTo>
                    <a:pt x="242" y="289"/>
                  </a:lnTo>
                  <a:lnTo>
                    <a:pt x="243" y="288"/>
                  </a:lnTo>
                  <a:lnTo>
                    <a:pt x="246" y="286"/>
                  </a:lnTo>
                  <a:lnTo>
                    <a:pt x="248" y="286"/>
                  </a:lnTo>
                  <a:lnTo>
                    <a:pt x="249" y="288"/>
                  </a:lnTo>
                  <a:lnTo>
                    <a:pt x="259" y="293"/>
                  </a:lnTo>
                  <a:lnTo>
                    <a:pt x="270" y="297"/>
                  </a:lnTo>
                  <a:lnTo>
                    <a:pt x="282" y="299"/>
                  </a:lnTo>
                  <a:lnTo>
                    <a:pt x="283" y="299"/>
                  </a:lnTo>
                  <a:lnTo>
                    <a:pt x="286" y="299"/>
                  </a:lnTo>
                  <a:lnTo>
                    <a:pt x="288" y="300"/>
                  </a:lnTo>
                  <a:lnTo>
                    <a:pt x="303" y="303"/>
                  </a:lnTo>
                  <a:lnTo>
                    <a:pt x="316" y="310"/>
                  </a:lnTo>
                  <a:lnTo>
                    <a:pt x="325" y="315"/>
                  </a:lnTo>
                  <a:lnTo>
                    <a:pt x="334" y="325"/>
                  </a:lnTo>
                  <a:lnTo>
                    <a:pt x="344" y="337"/>
                  </a:lnTo>
                  <a:lnTo>
                    <a:pt x="352" y="348"/>
                  </a:lnTo>
                  <a:lnTo>
                    <a:pt x="358" y="357"/>
                  </a:lnTo>
                  <a:lnTo>
                    <a:pt x="359" y="363"/>
                  </a:lnTo>
                  <a:lnTo>
                    <a:pt x="361" y="372"/>
                  </a:lnTo>
                  <a:lnTo>
                    <a:pt x="392" y="355"/>
                  </a:lnTo>
                  <a:lnTo>
                    <a:pt x="392" y="348"/>
                  </a:lnTo>
                  <a:lnTo>
                    <a:pt x="395" y="336"/>
                  </a:lnTo>
                  <a:lnTo>
                    <a:pt x="395" y="325"/>
                  </a:lnTo>
                  <a:lnTo>
                    <a:pt x="394" y="314"/>
                  </a:lnTo>
                  <a:lnTo>
                    <a:pt x="387" y="306"/>
                  </a:lnTo>
                  <a:lnTo>
                    <a:pt x="374" y="299"/>
                  </a:lnTo>
                  <a:lnTo>
                    <a:pt x="358" y="293"/>
                  </a:lnTo>
                  <a:lnTo>
                    <a:pt x="339" y="289"/>
                  </a:lnTo>
                  <a:lnTo>
                    <a:pt x="318" y="286"/>
                  </a:lnTo>
                  <a:lnTo>
                    <a:pt x="297" y="284"/>
                  </a:lnTo>
                  <a:lnTo>
                    <a:pt x="279" y="281"/>
                  </a:lnTo>
                  <a:lnTo>
                    <a:pt x="263" y="278"/>
                  </a:lnTo>
                  <a:lnTo>
                    <a:pt x="250" y="275"/>
                  </a:lnTo>
                  <a:lnTo>
                    <a:pt x="249" y="274"/>
                  </a:lnTo>
                  <a:lnTo>
                    <a:pt x="248" y="273"/>
                  </a:lnTo>
                  <a:close/>
                  <a:moveTo>
                    <a:pt x="530" y="246"/>
                  </a:moveTo>
                  <a:lnTo>
                    <a:pt x="529" y="270"/>
                  </a:lnTo>
                  <a:lnTo>
                    <a:pt x="530" y="295"/>
                  </a:lnTo>
                  <a:lnTo>
                    <a:pt x="530" y="296"/>
                  </a:lnTo>
                  <a:lnTo>
                    <a:pt x="530" y="297"/>
                  </a:lnTo>
                  <a:lnTo>
                    <a:pt x="533" y="317"/>
                  </a:lnTo>
                  <a:lnTo>
                    <a:pt x="538" y="335"/>
                  </a:lnTo>
                  <a:lnTo>
                    <a:pt x="545" y="352"/>
                  </a:lnTo>
                  <a:lnTo>
                    <a:pt x="549" y="359"/>
                  </a:lnTo>
                  <a:lnTo>
                    <a:pt x="555" y="366"/>
                  </a:lnTo>
                  <a:lnTo>
                    <a:pt x="560" y="365"/>
                  </a:lnTo>
                  <a:lnTo>
                    <a:pt x="547" y="337"/>
                  </a:lnTo>
                  <a:lnTo>
                    <a:pt x="538" y="310"/>
                  </a:lnTo>
                  <a:lnTo>
                    <a:pt x="535" y="282"/>
                  </a:lnTo>
                  <a:lnTo>
                    <a:pt x="531" y="257"/>
                  </a:lnTo>
                  <a:lnTo>
                    <a:pt x="530" y="246"/>
                  </a:lnTo>
                  <a:close/>
                  <a:moveTo>
                    <a:pt x="538" y="212"/>
                  </a:moveTo>
                  <a:lnTo>
                    <a:pt x="534" y="212"/>
                  </a:lnTo>
                  <a:lnTo>
                    <a:pt x="534" y="219"/>
                  </a:lnTo>
                  <a:lnTo>
                    <a:pt x="537" y="235"/>
                  </a:lnTo>
                  <a:lnTo>
                    <a:pt x="537" y="233"/>
                  </a:lnTo>
                  <a:lnTo>
                    <a:pt x="538" y="212"/>
                  </a:lnTo>
                  <a:close/>
                  <a:moveTo>
                    <a:pt x="511" y="211"/>
                  </a:moveTo>
                  <a:lnTo>
                    <a:pt x="505" y="223"/>
                  </a:lnTo>
                  <a:lnTo>
                    <a:pt x="504" y="237"/>
                  </a:lnTo>
                  <a:lnTo>
                    <a:pt x="504" y="252"/>
                  </a:lnTo>
                  <a:lnTo>
                    <a:pt x="505" y="238"/>
                  </a:lnTo>
                  <a:lnTo>
                    <a:pt x="508" y="223"/>
                  </a:lnTo>
                  <a:lnTo>
                    <a:pt x="509" y="222"/>
                  </a:lnTo>
                  <a:lnTo>
                    <a:pt x="511" y="220"/>
                  </a:lnTo>
                  <a:lnTo>
                    <a:pt x="513" y="220"/>
                  </a:lnTo>
                  <a:lnTo>
                    <a:pt x="515" y="222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2" y="246"/>
                  </a:lnTo>
                  <a:lnTo>
                    <a:pt x="513" y="267"/>
                  </a:lnTo>
                  <a:lnTo>
                    <a:pt x="520" y="284"/>
                  </a:lnTo>
                  <a:lnTo>
                    <a:pt x="520" y="257"/>
                  </a:lnTo>
                  <a:lnTo>
                    <a:pt x="523" y="234"/>
                  </a:lnTo>
                  <a:lnTo>
                    <a:pt x="526" y="219"/>
                  </a:lnTo>
                  <a:lnTo>
                    <a:pt x="524" y="212"/>
                  </a:lnTo>
                  <a:lnTo>
                    <a:pt x="511" y="211"/>
                  </a:lnTo>
                  <a:close/>
                  <a:moveTo>
                    <a:pt x="538" y="202"/>
                  </a:moveTo>
                  <a:lnTo>
                    <a:pt x="535" y="204"/>
                  </a:lnTo>
                  <a:lnTo>
                    <a:pt x="535" y="204"/>
                  </a:lnTo>
                  <a:lnTo>
                    <a:pt x="538" y="204"/>
                  </a:lnTo>
                  <a:lnTo>
                    <a:pt x="538" y="202"/>
                  </a:lnTo>
                  <a:close/>
                  <a:moveTo>
                    <a:pt x="562" y="195"/>
                  </a:moveTo>
                  <a:lnTo>
                    <a:pt x="556" y="197"/>
                  </a:lnTo>
                  <a:lnTo>
                    <a:pt x="551" y="200"/>
                  </a:lnTo>
                  <a:lnTo>
                    <a:pt x="547" y="201"/>
                  </a:lnTo>
                  <a:lnTo>
                    <a:pt x="547" y="202"/>
                  </a:lnTo>
                  <a:lnTo>
                    <a:pt x="552" y="201"/>
                  </a:lnTo>
                  <a:lnTo>
                    <a:pt x="556" y="198"/>
                  </a:lnTo>
                  <a:lnTo>
                    <a:pt x="562" y="195"/>
                  </a:lnTo>
                  <a:close/>
                  <a:moveTo>
                    <a:pt x="327" y="190"/>
                  </a:moveTo>
                  <a:lnTo>
                    <a:pt x="305" y="217"/>
                  </a:lnTo>
                  <a:lnTo>
                    <a:pt x="281" y="244"/>
                  </a:lnTo>
                  <a:lnTo>
                    <a:pt x="253" y="268"/>
                  </a:lnTo>
                  <a:lnTo>
                    <a:pt x="265" y="271"/>
                  </a:lnTo>
                  <a:lnTo>
                    <a:pt x="281" y="274"/>
                  </a:lnTo>
                  <a:lnTo>
                    <a:pt x="299" y="275"/>
                  </a:lnTo>
                  <a:lnTo>
                    <a:pt x="321" y="278"/>
                  </a:lnTo>
                  <a:lnTo>
                    <a:pt x="343" y="282"/>
                  </a:lnTo>
                  <a:lnTo>
                    <a:pt x="362" y="286"/>
                  </a:lnTo>
                  <a:lnTo>
                    <a:pt x="380" y="293"/>
                  </a:lnTo>
                  <a:lnTo>
                    <a:pt x="394" y="301"/>
                  </a:lnTo>
                  <a:lnTo>
                    <a:pt x="400" y="311"/>
                  </a:lnTo>
                  <a:lnTo>
                    <a:pt x="403" y="324"/>
                  </a:lnTo>
                  <a:lnTo>
                    <a:pt x="403" y="336"/>
                  </a:lnTo>
                  <a:lnTo>
                    <a:pt x="400" y="350"/>
                  </a:lnTo>
                  <a:lnTo>
                    <a:pt x="400" y="351"/>
                  </a:lnTo>
                  <a:lnTo>
                    <a:pt x="413" y="346"/>
                  </a:lnTo>
                  <a:lnTo>
                    <a:pt x="421" y="340"/>
                  </a:lnTo>
                  <a:lnTo>
                    <a:pt x="446" y="325"/>
                  </a:lnTo>
                  <a:lnTo>
                    <a:pt x="474" y="306"/>
                  </a:lnTo>
                  <a:lnTo>
                    <a:pt x="504" y="292"/>
                  </a:lnTo>
                  <a:lnTo>
                    <a:pt x="497" y="270"/>
                  </a:lnTo>
                  <a:lnTo>
                    <a:pt x="494" y="248"/>
                  </a:lnTo>
                  <a:lnTo>
                    <a:pt x="496" y="228"/>
                  </a:lnTo>
                  <a:lnTo>
                    <a:pt x="502" y="211"/>
                  </a:lnTo>
                  <a:lnTo>
                    <a:pt x="474" y="205"/>
                  </a:lnTo>
                  <a:lnTo>
                    <a:pt x="468" y="204"/>
                  </a:lnTo>
                  <a:lnTo>
                    <a:pt x="461" y="211"/>
                  </a:lnTo>
                  <a:lnTo>
                    <a:pt x="453" y="215"/>
                  </a:lnTo>
                  <a:lnTo>
                    <a:pt x="442" y="216"/>
                  </a:lnTo>
                  <a:lnTo>
                    <a:pt x="436" y="216"/>
                  </a:lnTo>
                  <a:lnTo>
                    <a:pt x="428" y="215"/>
                  </a:lnTo>
                  <a:lnTo>
                    <a:pt x="413" y="211"/>
                  </a:lnTo>
                  <a:lnTo>
                    <a:pt x="398" y="205"/>
                  </a:lnTo>
                  <a:lnTo>
                    <a:pt x="383" y="198"/>
                  </a:lnTo>
                  <a:lnTo>
                    <a:pt x="366" y="194"/>
                  </a:lnTo>
                  <a:lnTo>
                    <a:pt x="339" y="191"/>
                  </a:lnTo>
                  <a:lnTo>
                    <a:pt x="327" y="190"/>
                  </a:lnTo>
                  <a:close/>
                  <a:moveTo>
                    <a:pt x="574" y="162"/>
                  </a:moveTo>
                  <a:lnTo>
                    <a:pt x="578" y="166"/>
                  </a:lnTo>
                  <a:lnTo>
                    <a:pt x="580" y="171"/>
                  </a:lnTo>
                  <a:lnTo>
                    <a:pt x="581" y="176"/>
                  </a:lnTo>
                  <a:lnTo>
                    <a:pt x="582" y="175"/>
                  </a:lnTo>
                  <a:lnTo>
                    <a:pt x="584" y="172"/>
                  </a:lnTo>
                  <a:lnTo>
                    <a:pt x="584" y="169"/>
                  </a:lnTo>
                  <a:lnTo>
                    <a:pt x="581" y="166"/>
                  </a:lnTo>
                  <a:lnTo>
                    <a:pt x="578" y="164"/>
                  </a:lnTo>
                  <a:lnTo>
                    <a:pt x="574" y="162"/>
                  </a:lnTo>
                  <a:close/>
                  <a:moveTo>
                    <a:pt x="497" y="147"/>
                  </a:moveTo>
                  <a:lnTo>
                    <a:pt x="494" y="151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6" y="154"/>
                  </a:lnTo>
                  <a:lnTo>
                    <a:pt x="497" y="151"/>
                  </a:lnTo>
                  <a:lnTo>
                    <a:pt x="498" y="147"/>
                  </a:lnTo>
                  <a:lnTo>
                    <a:pt x="497" y="147"/>
                  </a:lnTo>
                  <a:lnTo>
                    <a:pt x="497" y="147"/>
                  </a:lnTo>
                  <a:close/>
                  <a:moveTo>
                    <a:pt x="355" y="147"/>
                  </a:moveTo>
                  <a:lnTo>
                    <a:pt x="345" y="164"/>
                  </a:lnTo>
                  <a:lnTo>
                    <a:pt x="332" y="183"/>
                  </a:lnTo>
                  <a:lnTo>
                    <a:pt x="339" y="183"/>
                  </a:lnTo>
                  <a:lnTo>
                    <a:pt x="369" y="187"/>
                  </a:lnTo>
                  <a:lnTo>
                    <a:pt x="385" y="191"/>
                  </a:lnTo>
                  <a:lnTo>
                    <a:pt x="400" y="197"/>
                  </a:lnTo>
                  <a:lnTo>
                    <a:pt x="416" y="202"/>
                  </a:lnTo>
                  <a:lnTo>
                    <a:pt x="431" y="206"/>
                  </a:lnTo>
                  <a:lnTo>
                    <a:pt x="436" y="208"/>
                  </a:lnTo>
                  <a:lnTo>
                    <a:pt x="442" y="208"/>
                  </a:lnTo>
                  <a:lnTo>
                    <a:pt x="447" y="208"/>
                  </a:lnTo>
                  <a:lnTo>
                    <a:pt x="450" y="206"/>
                  </a:lnTo>
                  <a:lnTo>
                    <a:pt x="450" y="205"/>
                  </a:lnTo>
                  <a:lnTo>
                    <a:pt x="451" y="201"/>
                  </a:lnTo>
                  <a:lnTo>
                    <a:pt x="453" y="198"/>
                  </a:lnTo>
                  <a:lnTo>
                    <a:pt x="454" y="195"/>
                  </a:lnTo>
                  <a:lnTo>
                    <a:pt x="456" y="194"/>
                  </a:lnTo>
                  <a:lnTo>
                    <a:pt x="456" y="194"/>
                  </a:lnTo>
                  <a:lnTo>
                    <a:pt x="454" y="193"/>
                  </a:lnTo>
                  <a:lnTo>
                    <a:pt x="453" y="191"/>
                  </a:lnTo>
                  <a:lnTo>
                    <a:pt x="453" y="190"/>
                  </a:lnTo>
                  <a:lnTo>
                    <a:pt x="453" y="189"/>
                  </a:lnTo>
                  <a:lnTo>
                    <a:pt x="453" y="186"/>
                  </a:lnTo>
                  <a:lnTo>
                    <a:pt x="454" y="184"/>
                  </a:lnTo>
                  <a:lnTo>
                    <a:pt x="457" y="184"/>
                  </a:lnTo>
                  <a:lnTo>
                    <a:pt x="458" y="184"/>
                  </a:lnTo>
                  <a:lnTo>
                    <a:pt x="464" y="186"/>
                  </a:lnTo>
                  <a:lnTo>
                    <a:pt x="469" y="183"/>
                  </a:lnTo>
                  <a:lnTo>
                    <a:pt x="475" y="182"/>
                  </a:lnTo>
                  <a:lnTo>
                    <a:pt x="482" y="182"/>
                  </a:lnTo>
                  <a:lnTo>
                    <a:pt x="483" y="183"/>
                  </a:lnTo>
                  <a:lnTo>
                    <a:pt x="485" y="184"/>
                  </a:lnTo>
                  <a:lnTo>
                    <a:pt x="485" y="187"/>
                  </a:lnTo>
                  <a:lnTo>
                    <a:pt x="483" y="189"/>
                  </a:lnTo>
                  <a:lnTo>
                    <a:pt x="482" y="190"/>
                  </a:lnTo>
                  <a:lnTo>
                    <a:pt x="498" y="191"/>
                  </a:lnTo>
                  <a:lnTo>
                    <a:pt x="518" y="193"/>
                  </a:lnTo>
                  <a:lnTo>
                    <a:pt x="520" y="190"/>
                  </a:lnTo>
                  <a:lnTo>
                    <a:pt x="523" y="190"/>
                  </a:lnTo>
                  <a:lnTo>
                    <a:pt x="524" y="190"/>
                  </a:lnTo>
                  <a:lnTo>
                    <a:pt x="526" y="191"/>
                  </a:lnTo>
                  <a:lnTo>
                    <a:pt x="527" y="193"/>
                  </a:lnTo>
                  <a:lnTo>
                    <a:pt x="527" y="193"/>
                  </a:lnTo>
                  <a:lnTo>
                    <a:pt x="530" y="193"/>
                  </a:lnTo>
                  <a:lnTo>
                    <a:pt x="531" y="191"/>
                  </a:lnTo>
                  <a:lnTo>
                    <a:pt x="533" y="193"/>
                  </a:lnTo>
                  <a:lnTo>
                    <a:pt x="538" y="191"/>
                  </a:lnTo>
                  <a:lnTo>
                    <a:pt x="540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4" y="190"/>
                  </a:lnTo>
                  <a:lnTo>
                    <a:pt x="545" y="191"/>
                  </a:lnTo>
                  <a:lnTo>
                    <a:pt x="553" y="190"/>
                  </a:lnTo>
                  <a:lnTo>
                    <a:pt x="558" y="187"/>
                  </a:lnTo>
                  <a:lnTo>
                    <a:pt x="562" y="183"/>
                  </a:lnTo>
                  <a:lnTo>
                    <a:pt x="564" y="179"/>
                  </a:lnTo>
                  <a:lnTo>
                    <a:pt x="566" y="175"/>
                  </a:lnTo>
                  <a:lnTo>
                    <a:pt x="566" y="171"/>
                  </a:lnTo>
                  <a:lnTo>
                    <a:pt x="563" y="166"/>
                  </a:lnTo>
                  <a:lnTo>
                    <a:pt x="560" y="164"/>
                  </a:lnTo>
                  <a:lnTo>
                    <a:pt x="556" y="160"/>
                  </a:lnTo>
                  <a:lnTo>
                    <a:pt x="534" y="153"/>
                  </a:lnTo>
                  <a:lnTo>
                    <a:pt x="512" y="150"/>
                  </a:lnTo>
                  <a:lnTo>
                    <a:pt x="511" y="149"/>
                  </a:lnTo>
                  <a:lnTo>
                    <a:pt x="507" y="149"/>
                  </a:lnTo>
                  <a:lnTo>
                    <a:pt x="505" y="153"/>
                  </a:lnTo>
                  <a:lnTo>
                    <a:pt x="504" y="157"/>
                  </a:lnTo>
                  <a:lnTo>
                    <a:pt x="501" y="160"/>
                  </a:lnTo>
                  <a:lnTo>
                    <a:pt x="497" y="162"/>
                  </a:lnTo>
                  <a:lnTo>
                    <a:pt x="493" y="164"/>
                  </a:lnTo>
                  <a:lnTo>
                    <a:pt x="487" y="164"/>
                  </a:lnTo>
                  <a:lnTo>
                    <a:pt x="476" y="162"/>
                  </a:lnTo>
                  <a:lnTo>
                    <a:pt x="465" y="160"/>
                  </a:lnTo>
                  <a:lnTo>
                    <a:pt x="456" y="158"/>
                  </a:lnTo>
                  <a:lnTo>
                    <a:pt x="447" y="157"/>
                  </a:lnTo>
                  <a:lnTo>
                    <a:pt x="439" y="154"/>
                  </a:lnTo>
                  <a:lnTo>
                    <a:pt x="420" y="150"/>
                  </a:lnTo>
                  <a:lnTo>
                    <a:pt x="399" y="147"/>
                  </a:lnTo>
                  <a:lnTo>
                    <a:pt x="392" y="147"/>
                  </a:lnTo>
                  <a:lnTo>
                    <a:pt x="384" y="149"/>
                  </a:lnTo>
                  <a:lnTo>
                    <a:pt x="370" y="149"/>
                  </a:lnTo>
                  <a:lnTo>
                    <a:pt x="355" y="147"/>
                  </a:lnTo>
                  <a:close/>
                  <a:moveTo>
                    <a:pt x="388" y="33"/>
                  </a:moveTo>
                  <a:lnTo>
                    <a:pt x="384" y="33"/>
                  </a:lnTo>
                  <a:lnTo>
                    <a:pt x="380" y="34"/>
                  </a:lnTo>
                  <a:lnTo>
                    <a:pt x="374" y="36"/>
                  </a:lnTo>
                  <a:lnTo>
                    <a:pt x="370" y="38"/>
                  </a:lnTo>
                  <a:lnTo>
                    <a:pt x="372" y="38"/>
                  </a:lnTo>
                  <a:lnTo>
                    <a:pt x="374" y="38"/>
                  </a:lnTo>
                  <a:lnTo>
                    <a:pt x="376" y="40"/>
                  </a:lnTo>
                  <a:lnTo>
                    <a:pt x="376" y="43"/>
                  </a:lnTo>
                  <a:lnTo>
                    <a:pt x="376" y="44"/>
                  </a:lnTo>
                  <a:lnTo>
                    <a:pt x="374" y="45"/>
                  </a:lnTo>
                  <a:lnTo>
                    <a:pt x="372" y="47"/>
                  </a:lnTo>
                  <a:lnTo>
                    <a:pt x="369" y="47"/>
                  </a:lnTo>
                  <a:lnTo>
                    <a:pt x="365" y="47"/>
                  </a:lnTo>
                  <a:lnTo>
                    <a:pt x="363" y="47"/>
                  </a:lnTo>
                  <a:lnTo>
                    <a:pt x="362" y="49"/>
                  </a:lnTo>
                  <a:lnTo>
                    <a:pt x="361" y="51"/>
                  </a:lnTo>
                  <a:lnTo>
                    <a:pt x="359" y="51"/>
                  </a:lnTo>
                  <a:lnTo>
                    <a:pt x="356" y="51"/>
                  </a:lnTo>
                  <a:lnTo>
                    <a:pt x="355" y="49"/>
                  </a:lnTo>
                  <a:lnTo>
                    <a:pt x="354" y="48"/>
                  </a:lnTo>
                  <a:lnTo>
                    <a:pt x="347" y="49"/>
                  </a:lnTo>
                  <a:lnTo>
                    <a:pt x="340" y="52"/>
                  </a:lnTo>
                  <a:lnTo>
                    <a:pt x="341" y="52"/>
                  </a:lnTo>
                  <a:lnTo>
                    <a:pt x="343" y="54"/>
                  </a:lnTo>
                  <a:lnTo>
                    <a:pt x="343" y="55"/>
                  </a:lnTo>
                  <a:lnTo>
                    <a:pt x="343" y="58"/>
                  </a:lnTo>
                  <a:lnTo>
                    <a:pt x="341" y="59"/>
                  </a:lnTo>
                  <a:lnTo>
                    <a:pt x="339" y="59"/>
                  </a:lnTo>
                  <a:lnTo>
                    <a:pt x="337" y="59"/>
                  </a:lnTo>
                  <a:lnTo>
                    <a:pt x="336" y="66"/>
                  </a:lnTo>
                  <a:lnTo>
                    <a:pt x="334" y="73"/>
                  </a:lnTo>
                  <a:lnTo>
                    <a:pt x="339" y="74"/>
                  </a:lnTo>
                  <a:lnTo>
                    <a:pt x="344" y="76"/>
                  </a:lnTo>
                  <a:lnTo>
                    <a:pt x="345" y="77"/>
                  </a:lnTo>
                  <a:lnTo>
                    <a:pt x="345" y="78"/>
                  </a:lnTo>
                  <a:lnTo>
                    <a:pt x="345" y="81"/>
                  </a:lnTo>
                  <a:lnTo>
                    <a:pt x="344" y="82"/>
                  </a:lnTo>
                  <a:lnTo>
                    <a:pt x="343" y="82"/>
                  </a:lnTo>
                  <a:lnTo>
                    <a:pt x="340" y="82"/>
                  </a:lnTo>
                  <a:lnTo>
                    <a:pt x="334" y="81"/>
                  </a:lnTo>
                  <a:lnTo>
                    <a:pt x="337" y="93"/>
                  </a:lnTo>
                  <a:lnTo>
                    <a:pt x="344" y="104"/>
                  </a:lnTo>
                  <a:lnTo>
                    <a:pt x="354" y="111"/>
                  </a:lnTo>
                  <a:lnTo>
                    <a:pt x="367" y="117"/>
                  </a:lnTo>
                  <a:lnTo>
                    <a:pt x="385" y="117"/>
                  </a:lnTo>
                  <a:lnTo>
                    <a:pt x="403" y="111"/>
                  </a:lnTo>
                  <a:lnTo>
                    <a:pt x="421" y="99"/>
                  </a:lnTo>
                  <a:lnTo>
                    <a:pt x="431" y="85"/>
                  </a:lnTo>
                  <a:lnTo>
                    <a:pt x="436" y="71"/>
                  </a:lnTo>
                  <a:lnTo>
                    <a:pt x="434" y="58"/>
                  </a:lnTo>
                  <a:lnTo>
                    <a:pt x="425" y="48"/>
                  </a:lnTo>
                  <a:lnTo>
                    <a:pt x="414" y="40"/>
                  </a:lnTo>
                  <a:lnTo>
                    <a:pt x="400" y="34"/>
                  </a:lnTo>
                  <a:lnTo>
                    <a:pt x="399" y="36"/>
                  </a:lnTo>
                  <a:lnTo>
                    <a:pt x="396" y="36"/>
                  </a:lnTo>
                  <a:lnTo>
                    <a:pt x="395" y="36"/>
                  </a:lnTo>
                  <a:lnTo>
                    <a:pt x="394" y="34"/>
                  </a:lnTo>
                  <a:lnTo>
                    <a:pt x="392" y="33"/>
                  </a:lnTo>
                  <a:lnTo>
                    <a:pt x="388" y="33"/>
                  </a:lnTo>
                  <a:close/>
                  <a:moveTo>
                    <a:pt x="362" y="0"/>
                  </a:moveTo>
                  <a:lnTo>
                    <a:pt x="363" y="0"/>
                  </a:lnTo>
                  <a:lnTo>
                    <a:pt x="365" y="0"/>
                  </a:lnTo>
                  <a:lnTo>
                    <a:pt x="366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7"/>
                  </a:lnTo>
                  <a:lnTo>
                    <a:pt x="370" y="8"/>
                  </a:lnTo>
                  <a:lnTo>
                    <a:pt x="374" y="12"/>
                  </a:lnTo>
                  <a:lnTo>
                    <a:pt x="378" y="16"/>
                  </a:lnTo>
                  <a:lnTo>
                    <a:pt x="385" y="20"/>
                  </a:lnTo>
                  <a:lnTo>
                    <a:pt x="391" y="23"/>
                  </a:lnTo>
                  <a:lnTo>
                    <a:pt x="388" y="18"/>
                  </a:lnTo>
                  <a:lnTo>
                    <a:pt x="387" y="15"/>
                  </a:lnTo>
                  <a:lnTo>
                    <a:pt x="385" y="12"/>
                  </a:lnTo>
                  <a:lnTo>
                    <a:pt x="387" y="9"/>
                  </a:lnTo>
                  <a:lnTo>
                    <a:pt x="387" y="8"/>
                  </a:lnTo>
                  <a:lnTo>
                    <a:pt x="388" y="8"/>
                  </a:lnTo>
                  <a:lnTo>
                    <a:pt x="389" y="7"/>
                  </a:lnTo>
                  <a:lnTo>
                    <a:pt x="389" y="7"/>
                  </a:lnTo>
                  <a:lnTo>
                    <a:pt x="391" y="5"/>
                  </a:lnTo>
                  <a:lnTo>
                    <a:pt x="394" y="4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13" y="12"/>
                  </a:lnTo>
                  <a:lnTo>
                    <a:pt x="425" y="18"/>
                  </a:lnTo>
                  <a:lnTo>
                    <a:pt x="435" y="25"/>
                  </a:lnTo>
                  <a:lnTo>
                    <a:pt x="439" y="34"/>
                  </a:lnTo>
                  <a:lnTo>
                    <a:pt x="439" y="36"/>
                  </a:lnTo>
                  <a:lnTo>
                    <a:pt x="438" y="37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4" y="38"/>
                  </a:lnTo>
                  <a:lnTo>
                    <a:pt x="432" y="37"/>
                  </a:lnTo>
                  <a:lnTo>
                    <a:pt x="431" y="34"/>
                  </a:lnTo>
                  <a:lnTo>
                    <a:pt x="427" y="29"/>
                  </a:lnTo>
                  <a:lnTo>
                    <a:pt x="417" y="22"/>
                  </a:lnTo>
                  <a:lnTo>
                    <a:pt x="405" y="16"/>
                  </a:lnTo>
                  <a:lnTo>
                    <a:pt x="395" y="14"/>
                  </a:lnTo>
                  <a:lnTo>
                    <a:pt x="395" y="14"/>
                  </a:lnTo>
                  <a:lnTo>
                    <a:pt x="395" y="14"/>
                  </a:lnTo>
                  <a:lnTo>
                    <a:pt x="395" y="14"/>
                  </a:lnTo>
                  <a:lnTo>
                    <a:pt x="398" y="18"/>
                  </a:lnTo>
                  <a:lnTo>
                    <a:pt x="399" y="22"/>
                  </a:lnTo>
                  <a:lnTo>
                    <a:pt x="400" y="26"/>
                  </a:lnTo>
                  <a:lnTo>
                    <a:pt x="417" y="31"/>
                  </a:lnTo>
                  <a:lnTo>
                    <a:pt x="431" y="43"/>
                  </a:lnTo>
                  <a:lnTo>
                    <a:pt x="440" y="55"/>
                  </a:lnTo>
                  <a:lnTo>
                    <a:pt x="443" y="63"/>
                  </a:lnTo>
                  <a:lnTo>
                    <a:pt x="443" y="76"/>
                  </a:lnTo>
                  <a:lnTo>
                    <a:pt x="439" y="89"/>
                  </a:lnTo>
                  <a:lnTo>
                    <a:pt x="427" y="104"/>
                  </a:lnTo>
                  <a:lnTo>
                    <a:pt x="410" y="117"/>
                  </a:lnTo>
                  <a:lnTo>
                    <a:pt x="394" y="124"/>
                  </a:lnTo>
                  <a:lnTo>
                    <a:pt x="377" y="125"/>
                  </a:lnTo>
                  <a:lnTo>
                    <a:pt x="367" y="125"/>
                  </a:lnTo>
                  <a:lnTo>
                    <a:pt x="363" y="132"/>
                  </a:lnTo>
                  <a:lnTo>
                    <a:pt x="359" y="139"/>
                  </a:lnTo>
                  <a:lnTo>
                    <a:pt x="372" y="140"/>
                  </a:lnTo>
                  <a:lnTo>
                    <a:pt x="384" y="140"/>
                  </a:lnTo>
                  <a:lnTo>
                    <a:pt x="392" y="140"/>
                  </a:lnTo>
                  <a:lnTo>
                    <a:pt x="399" y="140"/>
                  </a:lnTo>
                  <a:lnTo>
                    <a:pt x="421" y="142"/>
                  </a:lnTo>
                  <a:lnTo>
                    <a:pt x="440" y="147"/>
                  </a:lnTo>
                  <a:lnTo>
                    <a:pt x="449" y="149"/>
                  </a:lnTo>
                  <a:lnTo>
                    <a:pt x="457" y="150"/>
                  </a:lnTo>
                  <a:lnTo>
                    <a:pt x="467" y="153"/>
                  </a:lnTo>
                  <a:lnTo>
                    <a:pt x="475" y="154"/>
                  </a:lnTo>
                  <a:lnTo>
                    <a:pt x="483" y="155"/>
                  </a:lnTo>
                  <a:lnTo>
                    <a:pt x="483" y="154"/>
                  </a:lnTo>
                  <a:lnTo>
                    <a:pt x="483" y="153"/>
                  </a:lnTo>
                  <a:lnTo>
                    <a:pt x="487" y="147"/>
                  </a:lnTo>
                  <a:lnTo>
                    <a:pt x="482" y="146"/>
                  </a:lnTo>
                  <a:lnTo>
                    <a:pt x="478" y="146"/>
                  </a:lnTo>
                  <a:lnTo>
                    <a:pt x="475" y="144"/>
                  </a:lnTo>
                  <a:lnTo>
                    <a:pt x="474" y="143"/>
                  </a:lnTo>
                  <a:lnTo>
                    <a:pt x="472" y="142"/>
                  </a:lnTo>
                  <a:lnTo>
                    <a:pt x="472" y="140"/>
                  </a:lnTo>
                  <a:lnTo>
                    <a:pt x="474" y="138"/>
                  </a:lnTo>
                  <a:lnTo>
                    <a:pt x="475" y="138"/>
                  </a:lnTo>
                  <a:lnTo>
                    <a:pt x="478" y="138"/>
                  </a:lnTo>
                  <a:lnTo>
                    <a:pt x="479" y="138"/>
                  </a:lnTo>
                  <a:lnTo>
                    <a:pt x="480" y="138"/>
                  </a:lnTo>
                  <a:lnTo>
                    <a:pt x="482" y="136"/>
                  </a:lnTo>
                  <a:lnTo>
                    <a:pt x="483" y="135"/>
                  </a:lnTo>
                  <a:lnTo>
                    <a:pt x="487" y="135"/>
                  </a:lnTo>
                  <a:lnTo>
                    <a:pt x="493" y="135"/>
                  </a:lnTo>
                  <a:lnTo>
                    <a:pt x="498" y="135"/>
                  </a:lnTo>
                  <a:lnTo>
                    <a:pt x="498" y="135"/>
                  </a:lnTo>
                  <a:lnTo>
                    <a:pt x="500" y="133"/>
                  </a:lnTo>
                  <a:lnTo>
                    <a:pt x="502" y="133"/>
                  </a:lnTo>
                  <a:lnTo>
                    <a:pt x="504" y="133"/>
                  </a:lnTo>
                  <a:lnTo>
                    <a:pt x="505" y="135"/>
                  </a:lnTo>
                  <a:lnTo>
                    <a:pt x="527" y="139"/>
                  </a:lnTo>
                  <a:lnTo>
                    <a:pt x="549" y="147"/>
                  </a:lnTo>
                  <a:lnTo>
                    <a:pt x="564" y="150"/>
                  </a:lnTo>
                  <a:lnTo>
                    <a:pt x="577" y="154"/>
                  </a:lnTo>
                  <a:lnTo>
                    <a:pt x="586" y="160"/>
                  </a:lnTo>
                  <a:lnTo>
                    <a:pt x="591" y="166"/>
                  </a:lnTo>
                  <a:lnTo>
                    <a:pt x="592" y="171"/>
                  </a:lnTo>
                  <a:lnTo>
                    <a:pt x="591" y="176"/>
                  </a:lnTo>
                  <a:lnTo>
                    <a:pt x="588" y="180"/>
                  </a:lnTo>
                  <a:lnTo>
                    <a:pt x="582" y="186"/>
                  </a:lnTo>
                  <a:lnTo>
                    <a:pt x="580" y="187"/>
                  </a:lnTo>
                  <a:lnTo>
                    <a:pt x="577" y="190"/>
                  </a:lnTo>
                  <a:lnTo>
                    <a:pt x="569" y="200"/>
                  </a:lnTo>
                  <a:lnTo>
                    <a:pt x="559" y="206"/>
                  </a:lnTo>
                  <a:lnTo>
                    <a:pt x="547" y="211"/>
                  </a:lnTo>
                  <a:lnTo>
                    <a:pt x="545" y="233"/>
                  </a:lnTo>
                  <a:lnTo>
                    <a:pt x="544" y="282"/>
                  </a:lnTo>
                  <a:lnTo>
                    <a:pt x="549" y="306"/>
                  </a:lnTo>
                  <a:lnTo>
                    <a:pt x="556" y="328"/>
                  </a:lnTo>
                  <a:lnTo>
                    <a:pt x="566" y="350"/>
                  </a:lnTo>
                  <a:lnTo>
                    <a:pt x="571" y="362"/>
                  </a:lnTo>
                  <a:lnTo>
                    <a:pt x="597" y="358"/>
                  </a:lnTo>
                  <a:lnTo>
                    <a:pt x="625" y="361"/>
                  </a:lnTo>
                  <a:lnTo>
                    <a:pt x="654" y="368"/>
                  </a:lnTo>
                  <a:lnTo>
                    <a:pt x="677" y="374"/>
                  </a:lnTo>
                  <a:lnTo>
                    <a:pt x="698" y="380"/>
                  </a:lnTo>
                  <a:lnTo>
                    <a:pt x="717" y="388"/>
                  </a:lnTo>
                  <a:lnTo>
                    <a:pt x="735" y="401"/>
                  </a:lnTo>
                  <a:lnTo>
                    <a:pt x="750" y="419"/>
                  </a:lnTo>
                  <a:lnTo>
                    <a:pt x="761" y="441"/>
                  </a:lnTo>
                  <a:lnTo>
                    <a:pt x="772" y="463"/>
                  </a:lnTo>
                  <a:lnTo>
                    <a:pt x="775" y="470"/>
                  </a:lnTo>
                  <a:lnTo>
                    <a:pt x="783" y="496"/>
                  </a:lnTo>
                  <a:lnTo>
                    <a:pt x="785" y="522"/>
                  </a:lnTo>
                  <a:lnTo>
                    <a:pt x="779" y="548"/>
                  </a:lnTo>
                  <a:lnTo>
                    <a:pt x="768" y="573"/>
                  </a:lnTo>
                  <a:lnTo>
                    <a:pt x="752" y="594"/>
                  </a:lnTo>
                  <a:lnTo>
                    <a:pt x="734" y="606"/>
                  </a:lnTo>
                  <a:lnTo>
                    <a:pt x="712" y="616"/>
                  </a:lnTo>
                  <a:lnTo>
                    <a:pt x="687" y="621"/>
                  </a:lnTo>
                  <a:lnTo>
                    <a:pt x="662" y="625"/>
                  </a:lnTo>
                  <a:lnTo>
                    <a:pt x="639" y="627"/>
                  </a:lnTo>
                  <a:lnTo>
                    <a:pt x="617" y="627"/>
                  </a:lnTo>
                  <a:lnTo>
                    <a:pt x="609" y="627"/>
                  </a:lnTo>
                  <a:lnTo>
                    <a:pt x="600" y="627"/>
                  </a:lnTo>
                  <a:lnTo>
                    <a:pt x="574" y="624"/>
                  </a:lnTo>
                  <a:lnTo>
                    <a:pt x="552" y="617"/>
                  </a:lnTo>
                  <a:lnTo>
                    <a:pt x="534" y="606"/>
                  </a:lnTo>
                  <a:lnTo>
                    <a:pt x="520" y="591"/>
                  </a:lnTo>
                  <a:lnTo>
                    <a:pt x="508" y="573"/>
                  </a:lnTo>
                  <a:lnTo>
                    <a:pt x="497" y="551"/>
                  </a:lnTo>
                  <a:lnTo>
                    <a:pt x="491" y="530"/>
                  </a:lnTo>
                  <a:lnTo>
                    <a:pt x="489" y="504"/>
                  </a:lnTo>
                  <a:lnTo>
                    <a:pt x="487" y="503"/>
                  </a:lnTo>
                  <a:lnTo>
                    <a:pt x="487" y="501"/>
                  </a:lnTo>
                  <a:lnTo>
                    <a:pt x="487" y="468"/>
                  </a:lnTo>
                  <a:lnTo>
                    <a:pt x="493" y="439"/>
                  </a:lnTo>
                  <a:lnTo>
                    <a:pt x="504" y="414"/>
                  </a:lnTo>
                  <a:lnTo>
                    <a:pt x="518" y="394"/>
                  </a:lnTo>
                  <a:lnTo>
                    <a:pt x="537" y="377"/>
                  </a:lnTo>
                  <a:lnTo>
                    <a:pt x="540" y="374"/>
                  </a:lnTo>
                  <a:lnTo>
                    <a:pt x="538" y="372"/>
                  </a:lnTo>
                  <a:lnTo>
                    <a:pt x="538" y="372"/>
                  </a:lnTo>
                  <a:lnTo>
                    <a:pt x="529" y="352"/>
                  </a:lnTo>
                  <a:lnTo>
                    <a:pt x="519" y="332"/>
                  </a:lnTo>
                  <a:lnTo>
                    <a:pt x="508" y="307"/>
                  </a:lnTo>
                  <a:lnTo>
                    <a:pt x="468" y="335"/>
                  </a:lnTo>
                  <a:lnTo>
                    <a:pt x="427" y="361"/>
                  </a:lnTo>
                  <a:lnTo>
                    <a:pt x="399" y="377"/>
                  </a:lnTo>
                  <a:lnTo>
                    <a:pt x="402" y="387"/>
                  </a:lnTo>
                  <a:lnTo>
                    <a:pt x="405" y="395"/>
                  </a:lnTo>
                  <a:lnTo>
                    <a:pt x="407" y="405"/>
                  </a:lnTo>
                  <a:lnTo>
                    <a:pt x="409" y="413"/>
                  </a:lnTo>
                  <a:lnTo>
                    <a:pt x="432" y="406"/>
                  </a:lnTo>
                  <a:lnTo>
                    <a:pt x="454" y="403"/>
                  </a:lnTo>
                  <a:lnTo>
                    <a:pt x="472" y="403"/>
                  </a:lnTo>
                  <a:lnTo>
                    <a:pt x="474" y="403"/>
                  </a:lnTo>
                  <a:lnTo>
                    <a:pt x="475" y="405"/>
                  </a:lnTo>
                  <a:lnTo>
                    <a:pt x="476" y="408"/>
                  </a:lnTo>
                  <a:lnTo>
                    <a:pt x="475" y="409"/>
                  </a:lnTo>
                  <a:lnTo>
                    <a:pt x="474" y="410"/>
                  </a:lnTo>
                  <a:lnTo>
                    <a:pt x="471" y="410"/>
                  </a:lnTo>
                  <a:lnTo>
                    <a:pt x="453" y="412"/>
                  </a:lnTo>
                  <a:lnTo>
                    <a:pt x="431" y="414"/>
                  </a:lnTo>
                  <a:lnTo>
                    <a:pt x="410" y="421"/>
                  </a:lnTo>
                  <a:lnTo>
                    <a:pt x="409" y="423"/>
                  </a:lnTo>
                  <a:lnTo>
                    <a:pt x="406" y="424"/>
                  </a:lnTo>
                  <a:lnTo>
                    <a:pt x="406" y="424"/>
                  </a:lnTo>
                  <a:lnTo>
                    <a:pt x="405" y="424"/>
                  </a:lnTo>
                  <a:lnTo>
                    <a:pt x="398" y="427"/>
                  </a:lnTo>
                  <a:lnTo>
                    <a:pt x="394" y="431"/>
                  </a:lnTo>
                  <a:lnTo>
                    <a:pt x="389" y="435"/>
                  </a:lnTo>
                  <a:lnTo>
                    <a:pt x="388" y="439"/>
                  </a:lnTo>
                  <a:lnTo>
                    <a:pt x="387" y="441"/>
                  </a:lnTo>
                  <a:lnTo>
                    <a:pt x="385" y="442"/>
                  </a:lnTo>
                  <a:lnTo>
                    <a:pt x="384" y="442"/>
                  </a:lnTo>
                  <a:lnTo>
                    <a:pt x="383" y="442"/>
                  </a:lnTo>
                  <a:lnTo>
                    <a:pt x="381" y="441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81" y="432"/>
                  </a:lnTo>
                  <a:lnTo>
                    <a:pt x="385" y="428"/>
                  </a:lnTo>
                  <a:lnTo>
                    <a:pt x="389" y="423"/>
                  </a:lnTo>
                  <a:lnTo>
                    <a:pt x="395" y="420"/>
                  </a:lnTo>
                  <a:lnTo>
                    <a:pt x="402" y="416"/>
                  </a:lnTo>
                  <a:lnTo>
                    <a:pt x="400" y="410"/>
                  </a:lnTo>
                  <a:lnTo>
                    <a:pt x="399" y="405"/>
                  </a:lnTo>
                  <a:lnTo>
                    <a:pt x="396" y="398"/>
                  </a:lnTo>
                  <a:lnTo>
                    <a:pt x="394" y="390"/>
                  </a:lnTo>
                  <a:lnTo>
                    <a:pt x="392" y="381"/>
                  </a:lnTo>
                  <a:lnTo>
                    <a:pt x="355" y="406"/>
                  </a:lnTo>
                  <a:lnTo>
                    <a:pt x="352" y="423"/>
                  </a:lnTo>
                  <a:lnTo>
                    <a:pt x="347" y="439"/>
                  </a:lnTo>
                  <a:lnTo>
                    <a:pt x="345" y="454"/>
                  </a:lnTo>
                  <a:lnTo>
                    <a:pt x="344" y="461"/>
                  </a:lnTo>
                  <a:lnTo>
                    <a:pt x="341" y="490"/>
                  </a:lnTo>
                  <a:lnTo>
                    <a:pt x="340" y="509"/>
                  </a:lnTo>
                  <a:lnTo>
                    <a:pt x="361" y="508"/>
                  </a:lnTo>
                  <a:lnTo>
                    <a:pt x="381" y="507"/>
                  </a:lnTo>
                  <a:lnTo>
                    <a:pt x="400" y="508"/>
                  </a:lnTo>
                  <a:lnTo>
                    <a:pt x="418" y="512"/>
                  </a:lnTo>
                  <a:lnTo>
                    <a:pt x="420" y="514"/>
                  </a:lnTo>
                  <a:lnTo>
                    <a:pt x="421" y="515"/>
                  </a:lnTo>
                  <a:lnTo>
                    <a:pt x="421" y="518"/>
                  </a:lnTo>
                  <a:lnTo>
                    <a:pt x="420" y="519"/>
                  </a:lnTo>
                  <a:lnTo>
                    <a:pt x="418" y="521"/>
                  </a:lnTo>
                  <a:lnTo>
                    <a:pt x="416" y="521"/>
                  </a:lnTo>
                  <a:lnTo>
                    <a:pt x="399" y="516"/>
                  </a:lnTo>
                  <a:lnTo>
                    <a:pt x="380" y="515"/>
                  </a:lnTo>
                  <a:lnTo>
                    <a:pt x="361" y="516"/>
                  </a:lnTo>
                  <a:lnTo>
                    <a:pt x="340" y="518"/>
                  </a:lnTo>
                  <a:lnTo>
                    <a:pt x="340" y="522"/>
                  </a:lnTo>
                  <a:lnTo>
                    <a:pt x="341" y="525"/>
                  </a:lnTo>
                  <a:lnTo>
                    <a:pt x="341" y="527"/>
                  </a:lnTo>
                  <a:lnTo>
                    <a:pt x="341" y="529"/>
                  </a:lnTo>
                  <a:lnTo>
                    <a:pt x="340" y="530"/>
                  </a:lnTo>
                  <a:lnTo>
                    <a:pt x="337" y="530"/>
                  </a:lnTo>
                  <a:lnTo>
                    <a:pt x="336" y="530"/>
                  </a:lnTo>
                  <a:lnTo>
                    <a:pt x="334" y="529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2" y="519"/>
                  </a:lnTo>
                  <a:lnTo>
                    <a:pt x="323" y="521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6" y="526"/>
                  </a:lnTo>
                  <a:lnTo>
                    <a:pt x="315" y="527"/>
                  </a:lnTo>
                  <a:lnTo>
                    <a:pt x="312" y="529"/>
                  </a:lnTo>
                  <a:lnTo>
                    <a:pt x="311" y="527"/>
                  </a:lnTo>
                  <a:lnTo>
                    <a:pt x="307" y="526"/>
                  </a:lnTo>
                  <a:lnTo>
                    <a:pt x="304" y="525"/>
                  </a:lnTo>
                  <a:lnTo>
                    <a:pt x="301" y="523"/>
                  </a:lnTo>
                  <a:lnTo>
                    <a:pt x="301" y="521"/>
                  </a:lnTo>
                  <a:lnTo>
                    <a:pt x="303" y="519"/>
                  </a:lnTo>
                  <a:lnTo>
                    <a:pt x="304" y="518"/>
                  </a:lnTo>
                  <a:lnTo>
                    <a:pt x="316" y="514"/>
                  </a:lnTo>
                  <a:lnTo>
                    <a:pt x="332" y="511"/>
                  </a:lnTo>
                  <a:lnTo>
                    <a:pt x="333" y="498"/>
                  </a:lnTo>
                  <a:lnTo>
                    <a:pt x="334" y="482"/>
                  </a:lnTo>
                  <a:lnTo>
                    <a:pt x="336" y="460"/>
                  </a:lnTo>
                  <a:lnTo>
                    <a:pt x="337" y="454"/>
                  </a:lnTo>
                  <a:lnTo>
                    <a:pt x="340" y="438"/>
                  </a:lnTo>
                  <a:lnTo>
                    <a:pt x="344" y="420"/>
                  </a:lnTo>
                  <a:lnTo>
                    <a:pt x="345" y="414"/>
                  </a:lnTo>
                  <a:lnTo>
                    <a:pt x="334" y="423"/>
                  </a:lnTo>
                  <a:lnTo>
                    <a:pt x="325" y="431"/>
                  </a:lnTo>
                  <a:lnTo>
                    <a:pt x="301" y="453"/>
                  </a:lnTo>
                  <a:lnTo>
                    <a:pt x="288" y="465"/>
                  </a:lnTo>
                  <a:lnTo>
                    <a:pt x="296" y="489"/>
                  </a:lnTo>
                  <a:lnTo>
                    <a:pt x="297" y="512"/>
                  </a:lnTo>
                  <a:lnTo>
                    <a:pt x="293" y="538"/>
                  </a:lnTo>
                  <a:lnTo>
                    <a:pt x="285" y="563"/>
                  </a:lnTo>
                  <a:lnTo>
                    <a:pt x="271" y="587"/>
                  </a:lnTo>
                  <a:lnTo>
                    <a:pt x="256" y="607"/>
                  </a:lnTo>
                  <a:lnTo>
                    <a:pt x="237" y="627"/>
                  </a:lnTo>
                  <a:lnTo>
                    <a:pt x="216" y="642"/>
                  </a:lnTo>
                  <a:lnTo>
                    <a:pt x="192" y="654"/>
                  </a:lnTo>
                  <a:lnTo>
                    <a:pt x="166" y="661"/>
                  </a:lnTo>
                  <a:lnTo>
                    <a:pt x="139" y="665"/>
                  </a:lnTo>
                  <a:lnTo>
                    <a:pt x="111" y="665"/>
                  </a:lnTo>
                  <a:lnTo>
                    <a:pt x="85" y="661"/>
                  </a:lnTo>
                  <a:lnTo>
                    <a:pt x="62" y="649"/>
                  </a:lnTo>
                  <a:lnTo>
                    <a:pt x="41" y="629"/>
                  </a:lnTo>
                  <a:lnTo>
                    <a:pt x="23" y="605"/>
                  </a:lnTo>
                  <a:lnTo>
                    <a:pt x="8" y="573"/>
                  </a:lnTo>
                  <a:lnTo>
                    <a:pt x="1" y="548"/>
                  </a:lnTo>
                  <a:lnTo>
                    <a:pt x="0" y="523"/>
                  </a:lnTo>
                  <a:lnTo>
                    <a:pt x="7" y="500"/>
                  </a:lnTo>
                  <a:lnTo>
                    <a:pt x="19" y="476"/>
                  </a:lnTo>
                  <a:lnTo>
                    <a:pt x="23" y="461"/>
                  </a:lnTo>
                  <a:lnTo>
                    <a:pt x="34" y="448"/>
                  </a:lnTo>
                  <a:lnTo>
                    <a:pt x="51" y="435"/>
                  </a:lnTo>
                  <a:lnTo>
                    <a:pt x="71" y="424"/>
                  </a:lnTo>
                  <a:lnTo>
                    <a:pt x="95" y="417"/>
                  </a:lnTo>
                  <a:lnTo>
                    <a:pt x="117" y="408"/>
                  </a:lnTo>
                  <a:lnTo>
                    <a:pt x="147" y="399"/>
                  </a:lnTo>
                  <a:lnTo>
                    <a:pt x="177" y="398"/>
                  </a:lnTo>
                  <a:lnTo>
                    <a:pt x="205" y="402"/>
                  </a:lnTo>
                  <a:lnTo>
                    <a:pt x="230" y="410"/>
                  </a:lnTo>
                  <a:lnTo>
                    <a:pt x="252" y="423"/>
                  </a:lnTo>
                  <a:lnTo>
                    <a:pt x="271" y="441"/>
                  </a:lnTo>
                  <a:lnTo>
                    <a:pt x="286" y="428"/>
                  </a:lnTo>
                  <a:lnTo>
                    <a:pt x="267" y="405"/>
                  </a:lnTo>
                  <a:lnTo>
                    <a:pt x="253" y="388"/>
                  </a:lnTo>
                  <a:lnTo>
                    <a:pt x="252" y="387"/>
                  </a:lnTo>
                  <a:lnTo>
                    <a:pt x="264" y="406"/>
                  </a:lnTo>
                  <a:lnTo>
                    <a:pt x="275" y="427"/>
                  </a:lnTo>
                  <a:lnTo>
                    <a:pt x="275" y="428"/>
                  </a:lnTo>
                  <a:lnTo>
                    <a:pt x="275" y="430"/>
                  </a:lnTo>
                  <a:lnTo>
                    <a:pt x="274" y="431"/>
                  </a:lnTo>
                  <a:lnTo>
                    <a:pt x="271" y="432"/>
                  </a:lnTo>
                  <a:lnTo>
                    <a:pt x="270" y="431"/>
                  </a:lnTo>
                  <a:lnTo>
                    <a:pt x="268" y="430"/>
                  </a:lnTo>
                  <a:lnTo>
                    <a:pt x="254" y="406"/>
                  </a:lnTo>
                  <a:lnTo>
                    <a:pt x="239" y="383"/>
                  </a:lnTo>
                  <a:lnTo>
                    <a:pt x="221" y="359"/>
                  </a:lnTo>
                  <a:lnTo>
                    <a:pt x="215" y="351"/>
                  </a:lnTo>
                  <a:lnTo>
                    <a:pt x="209" y="341"/>
                  </a:lnTo>
                  <a:lnTo>
                    <a:pt x="208" y="340"/>
                  </a:lnTo>
                  <a:lnTo>
                    <a:pt x="208" y="339"/>
                  </a:lnTo>
                  <a:lnTo>
                    <a:pt x="209" y="337"/>
                  </a:lnTo>
                  <a:lnTo>
                    <a:pt x="212" y="336"/>
                  </a:lnTo>
                  <a:lnTo>
                    <a:pt x="213" y="336"/>
                  </a:lnTo>
                  <a:lnTo>
                    <a:pt x="215" y="337"/>
                  </a:lnTo>
                  <a:lnTo>
                    <a:pt x="228" y="354"/>
                  </a:lnTo>
                  <a:lnTo>
                    <a:pt x="231" y="357"/>
                  </a:lnTo>
                  <a:lnTo>
                    <a:pt x="219" y="330"/>
                  </a:lnTo>
                  <a:lnTo>
                    <a:pt x="217" y="329"/>
                  </a:lnTo>
                  <a:lnTo>
                    <a:pt x="219" y="326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4" y="326"/>
                  </a:lnTo>
                  <a:lnTo>
                    <a:pt x="226" y="328"/>
                  </a:lnTo>
                  <a:lnTo>
                    <a:pt x="228" y="333"/>
                  </a:lnTo>
                  <a:lnTo>
                    <a:pt x="230" y="333"/>
                  </a:lnTo>
                  <a:lnTo>
                    <a:pt x="232" y="335"/>
                  </a:lnTo>
                  <a:lnTo>
                    <a:pt x="246" y="346"/>
                  </a:lnTo>
                  <a:lnTo>
                    <a:pt x="260" y="362"/>
                  </a:lnTo>
                  <a:lnTo>
                    <a:pt x="272" y="381"/>
                  </a:lnTo>
                  <a:lnTo>
                    <a:pt x="285" y="402"/>
                  </a:lnTo>
                  <a:lnTo>
                    <a:pt x="294" y="420"/>
                  </a:lnTo>
                  <a:lnTo>
                    <a:pt x="307" y="410"/>
                  </a:lnTo>
                  <a:lnTo>
                    <a:pt x="329" y="391"/>
                  </a:lnTo>
                  <a:lnTo>
                    <a:pt x="352" y="376"/>
                  </a:lnTo>
                  <a:lnTo>
                    <a:pt x="351" y="368"/>
                  </a:lnTo>
                  <a:lnTo>
                    <a:pt x="350" y="359"/>
                  </a:lnTo>
                  <a:lnTo>
                    <a:pt x="345" y="351"/>
                  </a:lnTo>
                  <a:lnTo>
                    <a:pt x="337" y="341"/>
                  </a:lnTo>
                  <a:lnTo>
                    <a:pt x="329" y="330"/>
                  </a:lnTo>
                  <a:lnTo>
                    <a:pt x="319" y="322"/>
                  </a:lnTo>
                  <a:lnTo>
                    <a:pt x="312" y="315"/>
                  </a:lnTo>
                  <a:lnTo>
                    <a:pt x="300" y="310"/>
                  </a:lnTo>
                  <a:lnTo>
                    <a:pt x="285" y="307"/>
                  </a:lnTo>
                  <a:lnTo>
                    <a:pt x="274" y="311"/>
                  </a:lnTo>
                  <a:lnTo>
                    <a:pt x="257" y="315"/>
                  </a:lnTo>
                  <a:lnTo>
                    <a:pt x="238" y="321"/>
                  </a:lnTo>
                  <a:lnTo>
                    <a:pt x="216" y="325"/>
                  </a:lnTo>
                  <a:lnTo>
                    <a:pt x="194" y="328"/>
                  </a:lnTo>
                  <a:lnTo>
                    <a:pt x="173" y="329"/>
                  </a:lnTo>
                  <a:lnTo>
                    <a:pt x="158" y="328"/>
                  </a:lnTo>
                  <a:lnTo>
                    <a:pt x="148" y="325"/>
                  </a:lnTo>
                  <a:lnTo>
                    <a:pt x="144" y="322"/>
                  </a:lnTo>
                  <a:lnTo>
                    <a:pt x="143" y="324"/>
                  </a:lnTo>
                  <a:lnTo>
                    <a:pt x="140" y="322"/>
                  </a:lnTo>
                  <a:lnTo>
                    <a:pt x="139" y="322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5" y="317"/>
                  </a:lnTo>
                  <a:lnTo>
                    <a:pt x="133" y="314"/>
                  </a:lnTo>
                  <a:lnTo>
                    <a:pt x="133" y="311"/>
                  </a:lnTo>
                  <a:lnTo>
                    <a:pt x="133" y="307"/>
                  </a:lnTo>
                  <a:lnTo>
                    <a:pt x="135" y="306"/>
                  </a:lnTo>
                  <a:lnTo>
                    <a:pt x="136" y="304"/>
                  </a:lnTo>
                  <a:lnTo>
                    <a:pt x="143" y="301"/>
                  </a:lnTo>
                  <a:lnTo>
                    <a:pt x="146" y="300"/>
                  </a:lnTo>
                  <a:lnTo>
                    <a:pt x="150" y="297"/>
                  </a:lnTo>
                  <a:lnTo>
                    <a:pt x="150" y="296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69" y="293"/>
                  </a:lnTo>
                  <a:lnTo>
                    <a:pt x="188" y="293"/>
                  </a:lnTo>
                  <a:lnTo>
                    <a:pt x="195" y="293"/>
                  </a:lnTo>
                  <a:lnTo>
                    <a:pt x="191" y="289"/>
                  </a:lnTo>
                  <a:lnTo>
                    <a:pt x="190" y="284"/>
                  </a:lnTo>
                  <a:lnTo>
                    <a:pt x="188" y="278"/>
                  </a:lnTo>
                  <a:lnTo>
                    <a:pt x="191" y="264"/>
                  </a:lnTo>
                  <a:lnTo>
                    <a:pt x="201" y="246"/>
                  </a:lnTo>
                  <a:lnTo>
                    <a:pt x="213" y="228"/>
                  </a:lnTo>
                  <a:lnTo>
                    <a:pt x="231" y="209"/>
                  </a:lnTo>
                  <a:lnTo>
                    <a:pt x="249" y="190"/>
                  </a:lnTo>
                  <a:lnTo>
                    <a:pt x="270" y="172"/>
                  </a:lnTo>
                  <a:lnTo>
                    <a:pt x="289" y="154"/>
                  </a:lnTo>
                  <a:lnTo>
                    <a:pt x="301" y="142"/>
                  </a:lnTo>
                  <a:lnTo>
                    <a:pt x="312" y="132"/>
                  </a:lnTo>
                  <a:lnTo>
                    <a:pt x="322" y="122"/>
                  </a:lnTo>
                  <a:lnTo>
                    <a:pt x="327" y="116"/>
                  </a:lnTo>
                  <a:lnTo>
                    <a:pt x="329" y="114"/>
                  </a:lnTo>
                  <a:lnTo>
                    <a:pt x="332" y="114"/>
                  </a:lnTo>
                  <a:lnTo>
                    <a:pt x="333" y="114"/>
                  </a:lnTo>
                  <a:lnTo>
                    <a:pt x="334" y="117"/>
                  </a:lnTo>
                  <a:lnTo>
                    <a:pt x="336" y="118"/>
                  </a:lnTo>
                  <a:lnTo>
                    <a:pt x="334" y="120"/>
                  </a:lnTo>
                  <a:lnTo>
                    <a:pt x="326" y="131"/>
                  </a:lnTo>
                  <a:lnTo>
                    <a:pt x="312" y="143"/>
                  </a:lnTo>
                  <a:lnTo>
                    <a:pt x="294" y="160"/>
                  </a:lnTo>
                  <a:lnTo>
                    <a:pt x="277" y="176"/>
                  </a:lnTo>
                  <a:lnTo>
                    <a:pt x="257" y="194"/>
                  </a:lnTo>
                  <a:lnTo>
                    <a:pt x="239" y="213"/>
                  </a:lnTo>
                  <a:lnTo>
                    <a:pt x="221" y="231"/>
                  </a:lnTo>
                  <a:lnTo>
                    <a:pt x="209" y="249"/>
                  </a:lnTo>
                  <a:lnTo>
                    <a:pt x="199" y="264"/>
                  </a:lnTo>
                  <a:lnTo>
                    <a:pt x="197" y="278"/>
                  </a:lnTo>
                  <a:lnTo>
                    <a:pt x="198" y="282"/>
                  </a:lnTo>
                  <a:lnTo>
                    <a:pt x="199" y="285"/>
                  </a:lnTo>
                  <a:lnTo>
                    <a:pt x="201" y="288"/>
                  </a:lnTo>
                  <a:lnTo>
                    <a:pt x="228" y="275"/>
                  </a:lnTo>
                  <a:lnTo>
                    <a:pt x="254" y="257"/>
                  </a:lnTo>
                  <a:lnTo>
                    <a:pt x="278" y="237"/>
                  </a:lnTo>
                  <a:lnTo>
                    <a:pt x="299" y="213"/>
                  </a:lnTo>
                  <a:lnTo>
                    <a:pt x="318" y="189"/>
                  </a:lnTo>
                  <a:lnTo>
                    <a:pt x="305" y="187"/>
                  </a:lnTo>
                  <a:lnTo>
                    <a:pt x="304" y="186"/>
                  </a:lnTo>
                  <a:lnTo>
                    <a:pt x="303" y="184"/>
                  </a:lnTo>
                  <a:lnTo>
                    <a:pt x="303" y="182"/>
                  </a:lnTo>
                  <a:lnTo>
                    <a:pt x="304" y="180"/>
                  </a:lnTo>
                  <a:lnTo>
                    <a:pt x="305" y="179"/>
                  </a:lnTo>
                  <a:lnTo>
                    <a:pt x="307" y="179"/>
                  </a:lnTo>
                  <a:lnTo>
                    <a:pt x="315" y="180"/>
                  </a:lnTo>
                  <a:lnTo>
                    <a:pt x="323" y="182"/>
                  </a:lnTo>
                  <a:lnTo>
                    <a:pt x="337" y="161"/>
                  </a:lnTo>
                  <a:lnTo>
                    <a:pt x="348" y="143"/>
                  </a:lnTo>
                  <a:lnTo>
                    <a:pt x="345" y="142"/>
                  </a:lnTo>
                  <a:lnTo>
                    <a:pt x="344" y="140"/>
                  </a:lnTo>
                  <a:lnTo>
                    <a:pt x="344" y="139"/>
                  </a:lnTo>
                  <a:lnTo>
                    <a:pt x="344" y="136"/>
                  </a:lnTo>
                  <a:lnTo>
                    <a:pt x="345" y="135"/>
                  </a:lnTo>
                  <a:lnTo>
                    <a:pt x="348" y="135"/>
                  </a:lnTo>
                  <a:lnTo>
                    <a:pt x="350" y="136"/>
                  </a:lnTo>
                  <a:lnTo>
                    <a:pt x="352" y="136"/>
                  </a:lnTo>
                  <a:lnTo>
                    <a:pt x="356" y="129"/>
                  </a:lnTo>
                  <a:lnTo>
                    <a:pt x="359" y="122"/>
                  </a:lnTo>
                  <a:lnTo>
                    <a:pt x="354" y="121"/>
                  </a:lnTo>
                  <a:lnTo>
                    <a:pt x="350" y="118"/>
                  </a:lnTo>
                  <a:lnTo>
                    <a:pt x="339" y="110"/>
                  </a:lnTo>
                  <a:lnTo>
                    <a:pt x="330" y="96"/>
                  </a:lnTo>
                  <a:lnTo>
                    <a:pt x="326" y="80"/>
                  </a:lnTo>
                  <a:lnTo>
                    <a:pt x="310" y="80"/>
                  </a:lnTo>
                  <a:lnTo>
                    <a:pt x="293" y="82"/>
                  </a:lnTo>
                  <a:lnTo>
                    <a:pt x="278" y="85"/>
                  </a:lnTo>
                  <a:lnTo>
                    <a:pt x="264" y="85"/>
                  </a:lnTo>
                  <a:lnTo>
                    <a:pt x="260" y="85"/>
                  </a:lnTo>
                  <a:lnTo>
                    <a:pt x="257" y="85"/>
                  </a:lnTo>
                  <a:lnTo>
                    <a:pt x="256" y="84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7" y="78"/>
                  </a:lnTo>
                  <a:lnTo>
                    <a:pt x="260" y="78"/>
                  </a:lnTo>
                  <a:lnTo>
                    <a:pt x="275" y="77"/>
                  </a:lnTo>
                  <a:lnTo>
                    <a:pt x="292" y="74"/>
                  </a:lnTo>
                  <a:lnTo>
                    <a:pt x="310" y="73"/>
                  </a:lnTo>
                  <a:lnTo>
                    <a:pt x="326" y="71"/>
                  </a:lnTo>
                  <a:lnTo>
                    <a:pt x="327" y="66"/>
                  </a:lnTo>
                  <a:lnTo>
                    <a:pt x="329" y="59"/>
                  </a:lnTo>
                  <a:lnTo>
                    <a:pt x="327" y="59"/>
                  </a:lnTo>
                  <a:lnTo>
                    <a:pt x="308" y="59"/>
                  </a:lnTo>
                  <a:lnTo>
                    <a:pt x="289" y="62"/>
                  </a:lnTo>
                  <a:lnTo>
                    <a:pt x="272" y="67"/>
                  </a:lnTo>
                  <a:lnTo>
                    <a:pt x="271" y="67"/>
                  </a:lnTo>
                  <a:lnTo>
                    <a:pt x="268" y="67"/>
                  </a:lnTo>
                  <a:lnTo>
                    <a:pt x="267" y="66"/>
                  </a:lnTo>
                  <a:lnTo>
                    <a:pt x="267" y="63"/>
                  </a:lnTo>
                  <a:lnTo>
                    <a:pt x="267" y="62"/>
                  </a:lnTo>
                  <a:lnTo>
                    <a:pt x="268" y="60"/>
                  </a:lnTo>
                  <a:lnTo>
                    <a:pt x="282" y="55"/>
                  </a:lnTo>
                  <a:lnTo>
                    <a:pt x="297" y="52"/>
                  </a:lnTo>
                  <a:lnTo>
                    <a:pt x="297" y="49"/>
                  </a:lnTo>
                  <a:lnTo>
                    <a:pt x="297" y="48"/>
                  </a:lnTo>
                  <a:lnTo>
                    <a:pt x="299" y="47"/>
                  </a:lnTo>
                  <a:lnTo>
                    <a:pt x="301" y="47"/>
                  </a:lnTo>
                  <a:lnTo>
                    <a:pt x="310" y="47"/>
                  </a:lnTo>
                  <a:lnTo>
                    <a:pt x="323" y="45"/>
                  </a:lnTo>
                  <a:lnTo>
                    <a:pt x="337" y="44"/>
                  </a:lnTo>
                  <a:lnTo>
                    <a:pt x="322" y="40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07" y="29"/>
                  </a:lnTo>
                  <a:lnTo>
                    <a:pt x="308" y="27"/>
                  </a:lnTo>
                  <a:lnTo>
                    <a:pt x="310" y="26"/>
                  </a:lnTo>
                  <a:lnTo>
                    <a:pt x="312" y="26"/>
                  </a:lnTo>
                  <a:lnTo>
                    <a:pt x="314" y="26"/>
                  </a:lnTo>
                  <a:lnTo>
                    <a:pt x="327" y="33"/>
                  </a:lnTo>
                  <a:lnTo>
                    <a:pt x="343" y="37"/>
                  </a:lnTo>
                  <a:lnTo>
                    <a:pt x="358" y="38"/>
                  </a:lnTo>
                  <a:lnTo>
                    <a:pt x="358" y="38"/>
                  </a:lnTo>
                  <a:lnTo>
                    <a:pt x="359" y="38"/>
                  </a:lnTo>
                  <a:lnTo>
                    <a:pt x="362" y="36"/>
                  </a:lnTo>
                  <a:lnTo>
                    <a:pt x="362" y="36"/>
                  </a:lnTo>
                  <a:lnTo>
                    <a:pt x="354" y="30"/>
                  </a:lnTo>
                  <a:lnTo>
                    <a:pt x="345" y="23"/>
                  </a:lnTo>
                  <a:lnTo>
                    <a:pt x="339" y="18"/>
                  </a:lnTo>
                  <a:lnTo>
                    <a:pt x="330" y="12"/>
                  </a:lnTo>
                  <a:lnTo>
                    <a:pt x="330" y="11"/>
                  </a:lnTo>
                  <a:lnTo>
                    <a:pt x="329" y="9"/>
                  </a:lnTo>
                  <a:lnTo>
                    <a:pt x="327" y="7"/>
                  </a:lnTo>
                  <a:lnTo>
                    <a:pt x="329" y="4"/>
                  </a:lnTo>
                  <a:lnTo>
                    <a:pt x="330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7" y="3"/>
                  </a:lnTo>
                  <a:lnTo>
                    <a:pt x="339" y="3"/>
                  </a:lnTo>
                  <a:lnTo>
                    <a:pt x="340" y="5"/>
                  </a:lnTo>
                  <a:lnTo>
                    <a:pt x="340" y="7"/>
                  </a:lnTo>
                  <a:lnTo>
                    <a:pt x="340" y="8"/>
                  </a:lnTo>
                  <a:lnTo>
                    <a:pt x="345" y="12"/>
                  </a:lnTo>
                  <a:lnTo>
                    <a:pt x="351" y="18"/>
                  </a:lnTo>
                  <a:lnTo>
                    <a:pt x="358" y="23"/>
                  </a:lnTo>
                  <a:lnTo>
                    <a:pt x="366" y="29"/>
                  </a:lnTo>
                  <a:lnTo>
                    <a:pt x="367" y="30"/>
                  </a:lnTo>
                  <a:lnTo>
                    <a:pt x="367" y="30"/>
                  </a:lnTo>
                  <a:lnTo>
                    <a:pt x="373" y="27"/>
                  </a:lnTo>
                  <a:lnTo>
                    <a:pt x="378" y="26"/>
                  </a:lnTo>
                  <a:lnTo>
                    <a:pt x="373" y="22"/>
                  </a:lnTo>
                  <a:lnTo>
                    <a:pt x="369" y="18"/>
                  </a:lnTo>
                  <a:lnTo>
                    <a:pt x="363" y="12"/>
                  </a:lnTo>
                  <a:lnTo>
                    <a:pt x="359" y="8"/>
                  </a:lnTo>
                  <a:lnTo>
                    <a:pt x="359" y="7"/>
                  </a:lnTo>
                  <a:lnTo>
                    <a:pt x="358" y="4"/>
                  </a:lnTo>
                  <a:lnTo>
                    <a:pt x="358" y="3"/>
                  </a:lnTo>
                  <a:lnTo>
                    <a:pt x="359" y="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90447" y="2392158"/>
            <a:ext cx="2735581" cy="1575087"/>
            <a:chOff x="3341399" y="2938174"/>
            <a:chExt cx="2398713" cy="1381126"/>
          </a:xfrm>
          <a:solidFill>
            <a:schemeClr val="accent1"/>
          </a:solidFill>
        </p:grpSpPr>
        <p:sp>
          <p:nvSpPr>
            <p:cNvPr id="55" name="Freeform 281"/>
            <p:cNvSpPr>
              <a:spLocks/>
            </p:cNvSpPr>
            <p:nvPr/>
          </p:nvSpPr>
          <p:spPr bwMode="auto">
            <a:xfrm>
              <a:off x="5073362" y="3423949"/>
              <a:ext cx="185738" cy="182563"/>
            </a:xfrm>
            <a:custGeom>
              <a:avLst/>
              <a:gdLst>
                <a:gd name="T0" fmla="*/ 30 w 117"/>
                <a:gd name="T1" fmla="*/ 0 h 115"/>
                <a:gd name="T2" fmla="*/ 31 w 117"/>
                <a:gd name="T3" fmla="*/ 0 h 115"/>
                <a:gd name="T4" fmla="*/ 33 w 117"/>
                <a:gd name="T5" fmla="*/ 1 h 115"/>
                <a:gd name="T6" fmla="*/ 34 w 117"/>
                <a:gd name="T7" fmla="*/ 2 h 115"/>
                <a:gd name="T8" fmla="*/ 34 w 117"/>
                <a:gd name="T9" fmla="*/ 5 h 115"/>
                <a:gd name="T10" fmla="*/ 31 w 117"/>
                <a:gd name="T11" fmla="*/ 11 h 115"/>
                <a:gd name="T12" fmla="*/ 28 w 117"/>
                <a:gd name="T13" fmla="*/ 17 h 115"/>
                <a:gd name="T14" fmla="*/ 26 w 117"/>
                <a:gd name="T15" fmla="*/ 24 h 115"/>
                <a:gd name="T16" fmla="*/ 19 w 117"/>
                <a:gd name="T17" fmla="*/ 37 h 115"/>
                <a:gd name="T18" fmla="*/ 13 w 117"/>
                <a:gd name="T19" fmla="*/ 49 h 115"/>
                <a:gd name="T20" fmla="*/ 9 w 117"/>
                <a:gd name="T21" fmla="*/ 61 h 115"/>
                <a:gd name="T22" fmla="*/ 6 w 117"/>
                <a:gd name="T23" fmla="*/ 74 h 115"/>
                <a:gd name="T24" fmla="*/ 6 w 117"/>
                <a:gd name="T25" fmla="*/ 85 h 115"/>
                <a:gd name="T26" fmla="*/ 11 w 117"/>
                <a:gd name="T27" fmla="*/ 93 h 115"/>
                <a:gd name="T28" fmla="*/ 20 w 117"/>
                <a:gd name="T29" fmla="*/ 99 h 115"/>
                <a:gd name="T30" fmla="*/ 30 w 117"/>
                <a:gd name="T31" fmla="*/ 99 h 115"/>
                <a:gd name="T32" fmla="*/ 41 w 117"/>
                <a:gd name="T33" fmla="*/ 97 h 115"/>
                <a:gd name="T34" fmla="*/ 52 w 117"/>
                <a:gd name="T35" fmla="*/ 93 h 115"/>
                <a:gd name="T36" fmla="*/ 63 w 117"/>
                <a:gd name="T37" fmla="*/ 89 h 115"/>
                <a:gd name="T38" fmla="*/ 75 w 117"/>
                <a:gd name="T39" fmla="*/ 86 h 115"/>
                <a:gd name="T40" fmla="*/ 86 w 117"/>
                <a:gd name="T41" fmla="*/ 85 h 115"/>
                <a:gd name="T42" fmla="*/ 97 w 117"/>
                <a:gd name="T43" fmla="*/ 88 h 115"/>
                <a:gd name="T44" fmla="*/ 107 w 117"/>
                <a:gd name="T45" fmla="*/ 96 h 115"/>
                <a:gd name="T46" fmla="*/ 117 w 117"/>
                <a:gd name="T47" fmla="*/ 110 h 115"/>
                <a:gd name="T48" fmla="*/ 117 w 117"/>
                <a:gd name="T49" fmla="*/ 112 h 115"/>
                <a:gd name="T50" fmla="*/ 115 w 117"/>
                <a:gd name="T51" fmla="*/ 114 h 115"/>
                <a:gd name="T52" fmla="*/ 115 w 117"/>
                <a:gd name="T53" fmla="*/ 114 h 115"/>
                <a:gd name="T54" fmla="*/ 113 w 117"/>
                <a:gd name="T55" fmla="*/ 115 h 115"/>
                <a:gd name="T56" fmla="*/ 111 w 117"/>
                <a:gd name="T57" fmla="*/ 114 h 115"/>
                <a:gd name="T58" fmla="*/ 110 w 117"/>
                <a:gd name="T59" fmla="*/ 112 h 115"/>
                <a:gd name="T60" fmla="*/ 101 w 117"/>
                <a:gd name="T61" fmla="*/ 100 h 115"/>
                <a:gd name="T62" fmla="*/ 90 w 117"/>
                <a:gd name="T63" fmla="*/ 93 h 115"/>
                <a:gd name="T64" fmla="*/ 79 w 117"/>
                <a:gd name="T65" fmla="*/ 92 h 115"/>
                <a:gd name="T66" fmla="*/ 68 w 117"/>
                <a:gd name="T67" fmla="*/ 95 h 115"/>
                <a:gd name="T68" fmla="*/ 55 w 117"/>
                <a:gd name="T69" fmla="*/ 99 h 115"/>
                <a:gd name="T70" fmla="*/ 42 w 117"/>
                <a:gd name="T71" fmla="*/ 104 h 115"/>
                <a:gd name="T72" fmla="*/ 28 w 117"/>
                <a:gd name="T73" fmla="*/ 107 h 115"/>
                <a:gd name="T74" fmla="*/ 17 w 117"/>
                <a:gd name="T75" fmla="*/ 106 h 115"/>
                <a:gd name="T76" fmla="*/ 5 w 117"/>
                <a:gd name="T77" fmla="*/ 97 h 115"/>
                <a:gd name="T78" fmla="*/ 0 w 117"/>
                <a:gd name="T79" fmla="*/ 88 h 115"/>
                <a:gd name="T80" fmla="*/ 0 w 117"/>
                <a:gd name="T81" fmla="*/ 77 h 115"/>
                <a:gd name="T82" fmla="*/ 1 w 117"/>
                <a:gd name="T83" fmla="*/ 63 h 115"/>
                <a:gd name="T84" fmla="*/ 6 w 117"/>
                <a:gd name="T85" fmla="*/ 49 h 115"/>
                <a:gd name="T86" fmla="*/ 12 w 117"/>
                <a:gd name="T87" fmla="*/ 35 h 115"/>
                <a:gd name="T88" fmla="*/ 19 w 117"/>
                <a:gd name="T89" fmla="*/ 22 h 115"/>
                <a:gd name="T90" fmla="*/ 22 w 117"/>
                <a:gd name="T91" fmla="*/ 15 h 115"/>
                <a:gd name="T92" fmla="*/ 24 w 117"/>
                <a:gd name="T93" fmla="*/ 8 h 115"/>
                <a:gd name="T94" fmla="*/ 27 w 117"/>
                <a:gd name="T95" fmla="*/ 2 h 115"/>
                <a:gd name="T96" fmla="*/ 28 w 117"/>
                <a:gd name="T97" fmla="*/ 1 h 115"/>
                <a:gd name="T98" fmla="*/ 30 w 117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15">
                  <a:moveTo>
                    <a:pt x="30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1" y="11"/>
                  </a:lnTo>
                  <a:lnTo>
                    <a:pt x="28" y="17"/>
                  </a:lnTo>
                  <a:lnTo>
                    <a:pt x="26" y="24"/>
                  </a:lnTo>
                  <a:lnTo>
                    <a:pt x="19" y="37"/>
                  </a:lnTo>
                  <a:lnTo>
                    <a:pt x="13" y="49"/>
                  </a:lnTo>
                  <a:lnTo>
                    <a:pt x="9" y="61"/>
                  </a:lnTo>
                  <a:lnTo>
                    <a:pt x="6" y="74"/>
                  </a:lnTo>
                  <a:lnTo>
                    <a:pt x="6" y="85"/>
                  </a:lnTo>
                  <a:lnTo>
                    <a:pt x="11" y="93"/>
                  </a:lnTo>
                  <a:lnTo>
                    <a:pt x="20" y="99"/>
                  </a:lnTo>
                  <a:lnTo>
                    <a:pt x="30" y="99"/>
                  </a:lnTo>
                  <a:lnTo>
                    <a:pt x="41" y="97"/>
                  </a:lnTo>
                  <a:lnTo>
                    <a:pt x="52" y="93"/>
                  </a:lnTo>
                  <a:lnTo>
                    <a:pt x="63" y="89"/>
                  </a:lnTo>
                  <a:lnTo>
                    <a:pt x="75" y="86"/>
                  </a:lnTo>
                  <a:lnTo>
                    <a:pt x="86" y="85"/>
                  </a:lnTo>
                  <a:lnTo>
                    <a:pt x="97" y="88"/>
                  </a:lnTo>
                  <a:lnTo>
                    <a:pt x="107" y="96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1" y="114"/>
                  </a:lnTo>
                  <a:lnTo>
                    <a:pt x="110" y="112"/>
                  </a:lnTo>
                  <a:lnTo>
                    <a:pt x="101" y="100"/>
                  </a:lnTo>
                  <a:lnTo>
                    <a:pt x="90" y="93"/>
                  </a:lnTo>
                  <a:lnTo>
                    <a:pt x="79" y="92"/>
                  </a:lnTo>
                  <a:lnTo>
                    <a:pt x="68" y="95"/>
                  </a:lnTo>
                  <a:lnTo>
                    <a:pt x="55" y="99"/>
                  </a:lnTo>
                  <a:lnTo>
                    <a:pt x="42" y="104"/>
                  </a:lnTo>
                  <a:lnTo>
                    <a:pt x="28" y="107"/>
                  </a:lnTo>
                  <a:lnTo>
                    <a:pt x="17" y="106"/>
                  </a:lnTo>
                  <a:lnTo>
                    <a:pt x="5" y="97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1" y="63"/>
                  </a:lnTo>
                  <a:lnTo>
                    <a:pt x="6" y="49"/>
                  </a:lnTo>
                  <a:lnTo>
                    <a:pt x="12" y="35"/>
                  </a:lnTo>
                  <a:lnTo>
                    <a:pt x="19" y="22"/>
                  </a:lnTo>
                  <a:lnTo>
                    <a:pt x="22" y="15"/>
                  </a:lnTo>
                  <a:lnTo>
                    <a:pt x="24" y="8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82"/>
            <p:cNvSpPr>
              <a:spLocks/>
            </p:cNvSpPr>
            <p:nvPr/>
          </p:nvSpPr>
          <p:spPr bwMode="auto">
            <a:xfrm>
              <a:off x="3341399" y="2958812"/>
              <a:ext cx="698500" cy="258763"/>
            </a:xfrm>
            <a:custGeom>
              <a:avLst/>
              <a:gdLst>
                <a:gd name="T0" fmla="*/ 382 w 440"/>
                <a:gd name="T1" fmla="*/ 11 h 163"/>
                <a:gd name="T2" fmla="*/ 433 w 440"/>
                <a:gd name="T3" fmla="*/ 47 h 163"/>
                <a:gd name="T4" fmla="*/ 436 w 440"/>
                <a:gd name="T5" fmla="*/ 79 h 163"/>
                <a:gd name="T6" fmla="*/ 424 w 440"/>
                <a:gd name="T7" fmla="*/ 89 h 163"/>
                <a:gd name="T8" fmla="*/ 421 w 440"/>
                <a:gd name="T9" fmla="*/ 83 h 163"/>
                <a:gd name="T10" fmla="*/ 432 w 440"/>
                <a:gd name="T11" fmla="*/ 73 h 163"/>
                <a:gd name="T12" fmla="*/ 428 w 440"/>
                <a:gd name="T13" fmla="*/ 51 h 163"/>
                <a:gd name="T14" fmla="*/ 381 w 440"/>
                <a:gd name="T15" fmla="*/ 18 h 163"/>
                <a:gd name="T16" fmla="*/ 323 w 440"/>
                <a:gd name="T17" fmla="*/ 7 h 163"/>
                <a:gd name="T18" fmla="*/ 294 w 440"/>
                <a:gd name="T19" fmla="*/ 29 h 163"/>
                <a:gd name="T20" fmla="*/ 289 w 440"/>
                <a:gd name="T21" fmla="*/ 58 h 163"/>
                <a:gd name="T22" fmla="*/ 264 w 440"/>
                <a:gd name="T23" fmla="*/ 73 h 163"/>
                <a:gd name="T24" fmla="*/ 230 w 440"/>
                <a:gd name="T25" fmla="*/ 69 h 163"/>
                <a:gd name="T26" fmla="*/ 194 w 440"/>
                <a:gd name="T27" fmla="*/ 82 h 163"/>
                <a:gd name="T28" fmla="*/ 151 w 440"/>
                <a:gd name="T29" fmla="*/ 97 h 163"/>
                <a:gd name="T30" fmla="*/ 101 w 440"/>
                <a:gd name="T31" fmla="*/ 91 h 163"/>
                <a:gd name="T32" fmla="*/ 82 w 440"/>
                <a:gd name="T33" fmla="*/ 102 h 163"/>
                <a:gd name="T34" fmla="*/ 78 w 440"/>
                <a:gd name="T35" fmla="*/ 112 h 163"/>
                <a:gd name="T36" fmla="*/ 73 w 440"/>
                <a:gd name="T37" fmla="*/ 123 h 163"/>
                <a:gd name="T38" fmla="*/ 55 w 440"/>
                <a:gd name="T39" fmla="*/ 134 h 163"/>
                <a:gd name="T40" fmla="*/ 20 w 440"/>
                <a:gd name="T41" fmla="*/ 135 h 163"/>
                <a:gd name="T42" fmla="*/ 35 w 440"/>
                <a:gd name="T43" fmla="*/ 148 h 163"/>
                <a:gd name="T44" fmla="*/ 85 w 440"/>
                <a:gd name="T45" fmla="*/ 153 h 163"/>
                <a:gd name="T46" fmla="*/ 132 w 440"/>
                <a:gd name="T47" fmla="*/ 155 h 163"/>
                <a:gd name="T48" fmla="*/ 234 w 440"/>
                <a:gd name="T49" fmla="*/ 127 h 163"/>
                <a:gd name="T50" fmla="*/ 289 w 440"/>
                <a:gd name="T51" fmla="*/ 112 h 163"/>
                <a:gd name="T52" fmla="*/ 289 w 440"/>
                <a:gd name="T53" fmla="*/ 118 h 163"/>
                <a:gd name="T54" fmla="*/ 205 w 440"/>
                <a:gd name="T55" fmla="*/ 145 h 163"/>
                <a:gd name="T56" fmla="*/ 104 w 440"/>
                <a:gd name="T57" fmla="*/ 163 h 163"/>
                <a:gd name="T58" fmla="*/ 85 w 440"/>
                <a:gd name="T59" fmla="*/ 162 h 163"/>
                <a:gd name="T60" fmla="*/ 35 w 440"/>
                <a:gd name="T61" fmla="*/ 156 h 163"/>
                <a:gd name="T62" fmla="*/ 0 w 440"/>
                <a:gd name="T63" fmla="*/ 137 h 163"/>
                <a:gd name="T64" fmla="*/ 1 w 440"/>
                <a:gd name="T65" fmla="*/ 133 h 163"/>
                <a:gd name="T66" fmla="*/ 48 w 440"/>
                <a:gd name="T67" fmla="*/ 129 h 163"/>
                <a:gd name="T68" fmla="*/ 68 w 440"/>
                <a:gd name="T69" fmla="*/ 118 h 163"/>
                <a:gd name="T70" fmla="*/ 71 w 440"/>
                <a:gd name="T71" fmla="*/ 107 h 163"/>
                <a:gd name="T72" fmla="*/ 79 w 440"/>
                <a:gd name="T73" fmla="*/ 94 h 163"/>
                <a:gd name="T74" fmla="*/ 117 w 440"/>
                <a:gd name="T75" fmla="*/ 84 h 163"/>
                <a:gd name="T76" fmla="*/ 166 w 440"/>
                <a:gd name="T77" fmla="*/ 89 h 163"/>
                <a:gd name="T78" fmla="*/ 201 w 440"/>
                <a:gd name="T79" fmla="*/ 69 h 163"/>
                <a:gd name="T80" fmla="*/ 235 w 440"/>
                <a:gd name="T81" fmla="*/ 62 h 163"/>
                <a:gd name="T82" fmla="*/ 256 w 440"/>
                <a:gd name="T83" fmla="*/ 67 h 163"/>
                <a:gd name="T84" fmla="*/ 281 w 440"/>
                <a:gd name="T85" fmla="*/ 58 h 163"/>
                <a:gd name="T86" fmla="*/ 286 w 440"/>
                <a:gd name="T87" fmla="*/ 32 h 163"/>
                <a:gd name="T88" fmla="*/ 305 w 440"/>
                <a:gd name="T89" fmla="*/ 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163">
                  <a:moveTo>
                    <a:pt x="340" y="0"/>
                  </a:moveTo>
                  <a:lnTo>
                    <a:pt x="362" y="5"/>
                  </a:lnTo>
                  <a:lnTo>
                    <a:pt x="382" y="11"/>
                  </a:lnTo>
                  <a:lnTo>
                    <a:pt x="403" y="21"/>
                  </a:lnTo>
                  <a:lnTo>
                    <a:pt x="421" y="34"/>
                  </a:lnTo>
                  <a:lnTo>
                    <a:pt x="433" y="47"/>
                  </a:lnTo>
                  <a:lnTo>
                    <a:pt x="440" y="62"/>
                  </a:lnTo>
                  <a:lnTo>
                    <a:pt x="440" y="71"/>
                  </a:lnTo>
                  <a:lnTo>
                    <a:pt x="436" y="79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1" y="86"/>
                  </a:lnTo>
                  <a:lnTo>
                    <a:pt x="421" y="83"/>
                  </a:lnTo>
                  <a:lnTo>
                    <a:pt x="422" y="82"/>
                  </a:lnTo>
                  <a:lnTo>
                    <a:pt x="428" y="78"/>
                  </a:lnTo>
                  <a:lnTo>
                    <a:pt x="432" y="73"/>
                  </a:lnTo>
                  <a:lnTo>
                    <a:pt x="433" y="69"/>
                  </a:lnTo>
                  <a:lnTo>
                    <a:pt x="433" y="64"/>
                  </a:lnTo>
                  <a:lnTo>
                    <a:pt x="428" y="51"/>
                  </a:lnTo>
                  <a:lnTo>
                    <a:pt x="417" y="39"/>
                  </a:lnTo>
                  <a:lnTo>
                    <a:pt x="400" y="28"/>
                  </a:lnTo>
                  <a:lnTo>
                    <a:pt x="381" y="18"/>
                  </a:lnTo>
                  <a:lnTo>
                    <a:pt x="360" y="11"/>
                  </a:lnTo>
                  <a:lnTo>
                    <a:pt x="340" y="7"/>
                  </a:lnTo>
                  <a:lnTo>
                    <a:pt x="323" y="7"/>
                  </a:lnTo>
                  <a:lnTo>
                    <a:pt x="309" y="11"/>
                  </a:lnTo>
                  <a:lnTo>
                    <a:pt x="298" y="20"/>
                  </a:lnTo>
                  <a:lnTo>
                    <a:pt x="294" y="29"/>
                  </a:lnTo>
                  <a:lnTo>
                    <a:pt x="292" y="42"/>
                  </a:lnTo>
                  <a:lnTo>
                    <a:pt x="290" y="50"/>
                  </a:lnTo>
                  <a:lnTo>
                    <a:pt x="289" y="58"/>
                  </a:lnTo>
                  <a:lnTo>
                    <a:pt x="285" y="65"/>
                  </a:lnTo>
                  <a:lnTo>
                    <a:pt x="276" y="71"/>
                  </a:lnTo>
                  <a:lnTo>
                    <a:pt x="264" y="73"/>
                  </a:lnTo>
                  <a:lnTo>
                    <a:pt x="252" y="73"/>
                  </a:lnTo>
                  <a:lnTo>
                    <a:pt x="241" y="71"/>
                  </a:lnTo>
                  <a:lnTo>
                    <a:pt x="230" y="69"/>
                  </a:lnTo>
                  <a:lnTo>
                    <a:pt x="216" y="71"/>
                  </a:lnTo>
                  <a:lnTo>
                    <a:pt x="205" y="75"/>
                  </a:lnTo>
                  <a:lnTo>
                    <a:pt x="194" y="82"/>
                  </a:lnTo>
                  <a:lnTo>
                    <a:pt x="183" y="90"/>
                  </a:lnTo>
                  <a:lnTo>
                    <a:pt x="169" y="96"/>
                  </a:lnTo>
                  <a:lnTo>
                    <a:pt x="151" y="97"/>
                  </a:lnTo>
                  <a:lnTo>
                    <a:pt x="133" y="94"/>
                  </a:lnTo>
                  <a:lnTo>
                    <a:pt x="117" y="91"/>
                  </a:lnTo>
                  <a:lnTo>
                    <a:pt x="101" y="91"/>
                  </a:lnTo>
                  <a:lnTo>
                    <a:pt x="89" y="97"/>
                  </a:lnTo>
                  <a:lnTo>
                    <a:pt x="85" y="100"/>
                  </a:lnTo>
                  <a:lnTo>
                    <a:pt x="82" y="102"/>
                  </a:lnTo>
                  <a:lnTo>
                    <a:pt x="79" y="105"/>
                  </a:lnTo>
                  <a:lnTo>
                    <a:pt x="78" y="109"/>
                  </a:lnTo>
                  <a:lnTo>
                    <a:pt x="78" y="112"/>
                  </a:lnTo>
                  <a:lnTo>
                    <a:pt x="77" y="116"/>
                  </a:lnTo>
                  <a:lnTo>
                    <a:pt x="75" y="120"/>
                  </a:lnTo>
                  <a:lnTo>
                    <a:pt x="73" y="123"/>
                  </a:lnTo>
                  <a:lnTo>
                    <a:pt x="70" y="127"/>
                  </a:lnTo>
                  <a:lnTo>
                    <a:pt x="64" y="131"/>
                  </a:lnTo>
                  <a:lnTo>
                    <a:pt x="55" y="134"/>
                  </a:lnTo>
                  <a:lnTo>
                    <a:pt x="44" y="135"/>
                  </a:lnTo>
                  <a:lnTo>
                    <a:pt x="33" y="135"/>
                  </a:lnTo>
                  <a:lnTo>
                    <a:pt x="20" y="135"/>
                  </a:lnTo>
                  <a:lnTo>
                    <a:pt x="9" y="137"/>
                  </a:lnTo>
                  <a:lnTo>
                    <a:pt x="19" y="144"/>
                  </a:lnTo>
                  <a:lnTo>
                    <a:pt x="35" y="148"/>
                  </a:lnTo>
                  <a:lnTo>
                    <a:pt x="52" y="151"/>
                  </a:lnTo>
                  <a:lnTo>
                    <a:pt x="70" y="153"/>
                  </a:lnTo>
                  <a:lnTo>
                    <a:pt x="85" y="153"/>
                  </a:lnTo>
                  <a:lnTo>
                    <a:pt x="92" y="155"/>
                  </a:lnTo>
                  <a:lnTo>
                    <a:pt x="97" y="155"/>
                  </a:lnTo>
                  <a:lnTo>
                    <a:pt x="132" y="155"/>
                  </a:lnTo>
                  <a:lnTo>
                    <a:pt x="166" y="149"/>
                  </a:lnTo>
                  <a:lnTo>
                    <a:pt x="201" y="140"/>
                  </a:lnTo>
                  <a:lnTo>
                    <a:pt x="234" y="127"/>
                  </a:lnTo>
                  <a:lnTo>
                    <a:pt x="285" y="111"/>
                  </a:lnTo>
                  <a:lnTo>
                    <a:pt x="287" y="111"/>
                  </a:lnTo>
                  <a:lnTo>
                    <a:pt x="289" y="112"/>
                  </a:lnTo>
                  <a:lnTo>
                    <a:pt x="289" y="113"/>
                  </a:lnTo>
                  <a:lnTo>
                    <a:pt x="290" y="115"/>
                  </a:lnTo>
                  <a:lnTo>
                    <a:pt x="289" y="118"/>
                  </a:lnTo>
                  <a:lnTo>
                    <a:pt x="287" y="118"/>
                  </a:lnTo>
                  <a:lnTo>
                    <a:pt x="236" y="134"/>
                  </a:lnTo>
                  <a:lnTo>
                    <a:pt x="205" y="145"/>
                  </a:lnTo>
                  <a:lnTo>
                    <a:pt x="172" y="155"/>
                  </a:lnTo>
                  <a:lnTo>
                    <a:pt x="139" y="162"/>
                  </a:lnTo>
                  <a:lnTo>
                    <a:pt x="104" y="163"/>
                  </a:lnTo>
                  <a:lnTo>
                    <a:pt x="96" y="162"/>
                  </a:lnTo>
                  <a:lnTo>
                    <a:pt x="90" y="162"/>
                  </a:lnTo>
                  <a:lnTo>
                    <a:pt x="85" y="162"/>
                  </a:lnTo>
                  <a:lnTo>
                    <a:pt x="70" y="160"/>
                  </a:lnTo>
                  <a:lnTo>
                    <a:pt x="53" y="159"/>
                  </a:lnTo>
                  <a:lnTo>
                    <a:pt x="35" y="156"/>
                  </a:lnTo>
                  <a:lnTo>
                    <a:pt x="20" y="152"/>
                  </a:lnTo>
                  <a:lnTo>
                    <a:pt x="8" y="145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4"/>
                  </a:lnTo>
                  <a:lnTo>
                    <a:pt x="1" y="133"/>
                  </a:lnTo>
                  <a:lnTo>
                    <a:pt x="16" y="129"/>
                  </a:lnTo>
                  <a:lnTo>
                    <a:pt x="33" y="129"/>
                  </a:lnTo>
                  <a:lnTo>
                    <a:pt x="48" y="129"/>
                  </a:lnTo>
                  <a:lnTo>
                    <a:pt x="60" y="124"/>
                  </a:lnTo>
                  <a:lnTo>
                    <a:pt x="66" y="122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73" y="102"/>
                  </a:lnTo>
                  <a:lnTo>
                    <a:pt x="75" y="98"/>
                  </a:lnTo>
                  <a:lnTo>
                    <a:pt x="79" y="94"/>
                  </a:lnTo>
                  <a:lnTo>
                    <a:pt x="85" y="90"/>
                  </a:lnTo>
                  <a:lnTo>
                    <a:pt x="100" y="84"/>
                  </a:lnTo>
                  <a:lnTo>
                    <a:pt x="117" y="84"/>
                  </a:lnTo>
                  <a:lnTo>
                    <a:pt x="135" y="87"/>
                  </a:lnTo>
                  <a:lnTo>
                    <a:pt x="151" y="89"/>
                  </a:lnTo>
                  <a:lnTo>
                    <a:pt x="166" y="89"/>
                  </a:lnTo>
                  <a:lnTo>
                    <a:pt x="179" y="83"/>
                  </a:lnTo>
                  <a:lnTo>
                    <a:pt x="190" y="76"/>
                  </a:lnTo>
                  <a:lnTo>
                    <a:pt x="201" y="69"/>
                  </a:lnTo>
                  <a:lnTo>
                    <a:pt x="214" y="64"/>
                  </a:lnTo>
                  <a:lnTo>
                    <a:pt x="225" y="61"/>
                  </a:lnTo>
                  <a:lnTo>
                    <a:pt x="235" y="62"/>
                  </a:lnTo>
                  <a:lnTo>
                    <a:pt x="243" y="64"/>
                  </a:lnTo>
                  <a:lnTo>
                    <a:pt x="249" y="67"/>
                  </a:lnTo>
                  <a:lnTo>
                    <a:pt x="256" y="67"/>
                  </a:lnTo>
                  <a:lnTo>
                    <a:pt x="263" y="67"/>
                  </a:lnTo>
                  <a:lnTo>
                    <a:pt x="274" y="64"/>
                  </a:lnTo>
                  <a:lnTo>
                    <a:pt x="281" y="58"/>
                  </a:lnTo>
                  <a:lnTo>
                    <a:pt x="283" y="50"/>
                  </a:lnTo>
                  <a:lnTo>
                    <a:pt x="285" y="40"/>
                  </a:lnTo>
                  <a:lnTo>
                    <a:pt x="286" y="32"/>
                  </a:lnTo>
                  <a:lnTo>
                    <a:pt x="287" y="23"/>
                  </a:lnTo>
                  <a:lnTo>
                    <a:pt x="293" y="14"/>
                  </a:lnTo>
                  <a:lnTo>
                    <a:pt x="305" y="6"/>
                  </a:lnTo>
                  <a:lnTo>
                    <a:pt x="320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83"/>
            <p:cNvSpPr>
              <a:spLocks/>
            </p:cNvSpPr>
            <p:nvPr/>
          </p:nvSpPr>
          <p:spPr bwMode="auto">
            <a:xfrm>
              <a:off x="3892262" y="4244687"/>
              <a:ext cx="660400" cy="74613"/>
            </a:xfrm>
            <a:custGeom>
              <a:avLst/>
              <a:gdLst>
                <a:gd name="T0" fmla="*/ 4 w 416"/>
                <a:gd name="T1" fmla="*/ 0 h 47"/>
                <a:gd name="T2" fmla="*/ 5 w 416"/>
                <a:gd name="T3" fmla="*/ 0 h 47"/>
                <a:gd name="T4" fmla="*/ 26 w 416"/>
                <a:gd name="T5" fmla="*/ 10 h 47"/>
                <a:gd name="T6" fmla="*/ 45 w 416"/>
                <a:gd name="T7" fmla="*/ 17 h 47"/>
                <a:gd name="T8" fmla="*/ 64 w 416"/>
                <a:gd name="T9" fmla="*/ 23 h 47"/>
                <a:gd name="T10" fmla="*/ 84 w 416"/>
                <a:gd name="T11" fmla="*/ 24 h 47"/>
                <a:gd name="T12" fmla="*/ 107 w 416"/>
                <a:gd name="T13" fmla="*/ 21 h 47"/>
                <a:gd name="T14" fmla="*/ 122 w 416"/>
                <a:gd name="T15" fmla="*/ 17 h 47"/>
                <a:gd name="T16" fmla="*/ 136 w 416"/>
                <a:gd name="T17" fmla="*/ 11 h 47"/>
                <a:gd name="T18" fmla="*/ 148 w 416"/>
                <a:gd name="T19" fmla="*/ 6 h 47"/>
                <a:gd name="T20" fmla="*/ 162 w 416"/>
                <a:gd name="T21" fmla="*/ 2 h 47"/>
                <a:gd name="T22" fmla="*/ 176 w 416"/>
                <a:gd name="T23" fmla="*/ 0 h 47"/>
                <a:gd name="T24" fmla="*/ 191 w 416"/>
                <a:gd name="T25" fmla="*/ 3 h 47"/>
                <a:gd name="T26" fmla="*/ 206 w 416"/>
                <a:gd name="T27" fmla="*/ 10 h 47"/>
                <a:gd name="T28" fmla="*/ 217 w 416"/>
                <a:gd name="T29" fmla="*/ 17 h 47"/>
                <a:gd name="T30" fmla="*/ 224 w 416"/>
                <a:gd name="T31" fmla="*/ 23 h 47"/>
                <a:gd name="T32" fmla="*/ 232 w 416"/>
                <a:gd name="T33" fmla="*/ 25 h 47"/>
                <a:gd name="T34" fmla="*/ 242 w 416"/>
                <a:gd name="T35" fmla="*/ 27 h 47"/>
                <a:gd name="T36" fmla="*/ 257 w 416"/>
                <a:gd name="T37" fmla="*/ 25 h 47"/>
                <a:gd name="T38" fmla="*/ 297 w 416"/>
                <a:gd name="T39" fmla="*/ 21 h 47"/>
                <a:gd name="T40" fmla="*/ 337 w 416"/>
                <a:gd name="T41" fmla="*/ 24 h 47"/>
                <a:gd name="T42" fmla="*/ 376 w 416"/>
                <a:gd name="T43" fmla="*/ 31 h 47"/>
                <a:gd name="T44" fmla="*/ 413 w 416"/>
                <a:gd name="T45" fmla="*/ 40 h 47"/>
                <a:gd name="T46" fmla="*/ 416 w 416"/>
                <a:gd name="T47" fmla="*/ 42 h 47"/>
                <a:gd name="T48" fmla="*/ 416 w 416"/>
                <a:gd name="T49" fmla="*/ 43 h 47"/>
                <a:gd name="T50" fmla="*/ 416 w 416"/>
                <a:gd name="T51" fmla="*/ 45 h 47"/>
                <a:gd name="T52" fmla="*/ 416 w 416"/>
                <a:gd name="T53" fmla="*/ 47 h 47"/>
                <a:gd name="T54" fmla="*/ 414 w 416"/>
                <a:gd name="T55" fmla="*/ 47 h 47"/>
                <a:gd name="T56" fmla="*/ 412 w 416"/>
                <a:gd name="T57" fmla="*/ 47 h 47"/>
                <a:gd name="T58" fmla="*/ 412 w 416"/>
                <a:gd name="T59" fmla="*/ 47 h 47"/>
                <a:gd name="T60" fmla="*/ 374 w 416"/>
                <a:gd name="T61" fmla="*/ 38 h 47"/>
                <a:gd name="T62" fmla="*/ 336 w 416"/>
                <a:gd name="T63" fmla="*/ 31 h 47"/>
                <a:gd name="T64" fmla="*/ 299 w 416"/>
                <a:gd name="T65" fmla="*/ 29 h 47"/>
                <a:gd name="T66" fmla="*/ 259 w 416"/>
                <a:gd name="T67" fmla="*/ 32 h 47"/>
                <a:gd name="T68" fmla="*/ 242 w 416"/>
                <a:gd name="T69" fmla="*/ 35 h 47"/>
                <a:gd name="T70" fmla="*/ 230 w 416"/>
                <a:gd name="T71" fmla="*/ 34 h 47"/>
                <a:gd name="T72" fmla="*/ 220 w 416"/>
                <a:gd name="T73" fmla="*/ 29 h 47"/>
                <a:gd name="T74" fmla="*/ 212 w 416"/>
                <a:gd name="T75" fmla="*/ 24 h 47"/>
                <a:gd name="T76" fmla="*/ 202 w 416"/>
                <a:gd name="T77" fmla="*/ 17 h 47"/>
                <a:gd name="T78" fmla="*/ 188 w 416"/>
                <a:gd name="T79" fmla="*/ 11 h 47"/>
                <a:gd name="T80" fmla="*/ 172 w 416"/>
                <a:gd name="T81" fmla="*/ 9 h 47"/>
                <a:gd name="T82" fmla="*/ 155 w 416"/>
                <a:gd name="T83" fmla="*/ 11 h 47"/>
                <a:gd name="T84" fmla="*/ 139 w 416"/>
                <a:gd name="T85" fmla="*/ 18 h 47"/>
                <a:gd name="T86" fmla="*/ 125 w 416"/>
                <a:gd name="T87" fmla="*/ 24 h 47"/>
                <a:gd name="T88" fmla="*/ 108 w 416"/>
                <a:gd name="T89" fmla="*/ 29 h 47"/>
                <a:gd name="T90" fmla="*/ 84 w 416"/>
                <a:gd name="T91" fmla="*/ 32 h 47"/>
                <a:gd name="T92" fmla="*/ 63 w 416"/>
                <a:gd name="T93" fmla="*/ 31 h 47"/>
                <a:gd name="T94" fmla="*/ 42 w 416"/>
                <a:gd name="T95" fmla="*/ 25 h 47"/>
                <a:gd name="T96" fmla="*/ 22 w 416"/>
                <a:gd name="T97" fmla="*/ 17 h 47"/>
                <a:gd name="T98" fmla="*/ 1 w 416"/>
                <a:gd name="T99" fmla="*/ 7 h 47"/>
                <a:gd name="T100" fmla="*/ 0 w 416"/>
                <a:gd name="T101" fmla="*/ 6 h 47"/>
                <a:gd name="T102" fmla="*/ 0 w 416"/>
                <a:gd name="T103" fmla="*/ 5 h 47"/>
                <a:gd name="T104" fmla="*/ 0 w 416"/>
                <a:gd name="T105" fmla="*/ 2 h 47"/>
                <a:gd name="T106" fmla="*/ 1 w 416"/>
                <a:gd name="T107" fmla="*/ 0 h 47"/>
                <a:gd name="T108" fmla="*/ 4 w 416"/>
                <a:gd name="T10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6" h="47">
                  <a:moveTo>
                    <a:pt x="4" y="0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45" y="17"/>
                  </a:lnTo>
                  <a:lnTo>
                    <a:pt x="64" y="23"/>
                  </a:lnTo>
                  <a:lnTo>
                    <a:pt x="84" y="24"/>
                  </a:lnTo>
                  <a:lnTo>
                    <a:pt x="107" y="21"/>
                  </a:lnTo>
                  <a:lnTo>
                    <a:pt x="122" y="17"/>
                  </a:lnTo>
                  <a:lnTo>
                    <a:pt x="136" y="11"/>
                  </a:lnTo>
                  <a:lnTo>
                    <a:pt x="148" y="6"/>
                  </a:lnTo>
                  <a:lnTo>
                    <a:pt x="162" y="2"/>
                  </a:lnTo>
                  <a:lnTo>
                    <a:pt x="176" y="0"/>
                  </a:lnTo>
                  <a:lnTo>
                    <a:pt x="191" y="3"/>
                  </a:lnTo>
                  <a:lnTo>
                    <a:pt x="206" y="10"/>
                  </a:lnTo>
                  <a:lnTo>
                    <a:pt x="217" y="17"/>
                  </a:lnTo>
                  <a:lnTo>
                    <a:pt x="224" y="23"/>
                  </a:lnTo>
                  <a:lnTo>
                    <a:pt x="232" y="25"/>
                  </a:lnTo>
                  <a:lnTo>
                    <a:pt x="242" y="27"/>
                  </a:lnTo>
                  <a:lnTo>
                    <a:pt x="257" y="25"/>
                  </a:lnTo>
                  <a:lnTo>
                    <a:pt x="297" y="21"/>
                  </a:lnTo>
                  <a:lnTo>
                    <a:pt x="337" y="24"/>
                  </a:lnTo>
                  <a:lnTo>
                    <a:pt x="376" y="31"/>
                  </a:lnTo>
                  <a:lnTo>
                    <a:pt x="413" y="40"/>
                  </a:lnTo>
                  <a:lnTo>
                    <a:pt x="416" y="42"/>
                  </a:lnTo>
                  <a:lnTo>
                    <a:pt x="416" y="43"/>
                  </a:lnTo>
                  <a:lnTo>
                    <a:pt x="416" y="45"/>
                  </a:lnTo>
                  <a:lnTo>
                    <a:pt x="416" y="47"/>
                  </a:lnTo>
                  <a:lnTo>
                    <a:pt x="414" y="47"/>
                  </a:lnTo>
                  <a:lnTo>
                    <a:pt x="412" y="47"/>
                  </a:lnTo>
                  <a:lnTo>
                    <a:pt x="412" y="47"/>
                  </a:lnTo>
                  <a:lnTo>
                    <a:pt x="374" y="38"/>
                  </a:lnTo>
                  <a:lnTo>
                    <a:pt x="336" y="31"/>
                  </a:lnTo>
                  <a:lnTo>
                    <a:pt x="299" y="29"/>
                  </a:lnTo>
                  <a:lnTo>
                    <a:pt x="259" y="32"/>
                  </a:lnTo>
                  <a:lnTo>
                    <a:pt x="242" y="35"/>
                  </a:lnTo>
                  <a:lnTo>
                    <a:pt x="230" y="34"/>
                  </a:lnTo>
                  <a:lnTo>
                    <a:pt x="220" y="29"/>
                  </a:lnTo>
                  <a:lnTo>
                    <a:pt x="212" y="24"/>
                  </a:lnTo>
                  <a:lnTo>
                    <a:pt x="202" y="17"/>
                  </a:lnTo>
                  <a:lnTo>
                    <a:pt x="188" y="11"/>
                  </a:lnTo>
                  <a:lnTo>
                    <a:pt x="172" y="9"/>
                  </a:lnTo>
                  <a:lnTo>
                    <a:pt x="155" y="11"/>
                  </a:lnTo>
                  <a:lnTo>
                    <a:pt x="139" y="18"/>
                  </a:lnTo>
                  <a:lnTo>
                    <a:pt x="125" y="24"/>
                  </a:lnTo>
                  <a:lnTo>
                    <a:pt x="108" y="29"/>
                  </a:lnTo>
                  <a:lnTo>
                    <a:pt x="84" y="32"/>
                  </a:lnTo>
                  <a:lnTo>
                    <a:pt x="63" y="31"/>
                  </a:lnTo>
                  <a:lnTo>
                    <a:pt x="42" y="25"/>
                  </a:lnTo>
                  <a:lnTo>
                    <a:pt x="22" y="1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84"/>
            <p:cNvSpPr>
              <a:spLocks/>
            </p:cNvSpPr>
            <p:nvPr/>
          </p:nvSpPr>
          <p:spPr bwMode="auto">
            <a:xfrm>
              <a:off x="4051012" y="3873212"/>
              <a:ext cx="138113" cy="109538"/>
            </a:xfrm>
            <a:custGeom>
              <a:avLst/>
              <a:gdLst>
                <a:gd name="T0" fmla="*/ 40 w 87"/>
                <a:gd name="T1" fmla="*/ 0 h 69"/>
                <a:gd name="T2" fmla="*/ 58 w 87"/>
                <a:gd name="T3" fmla="*/ 4 h 69"/>
                <a:gd name="T4" fmla="*/ 73 w 87"/>
                <a:gd name="T5" fmla="*/ 11 h 69"/>
                <a:gd name="T6" fmla="*/ 84 w 87"/>
                <a:gd name="T7" fmla="*/ 21 h 69"/>
                <a:gd name="T8" fmla="*/ 87 w 87"/>
                <a:gd name="T9" fmla="*/ 28 h 69"/>
                <a:gd name="T10" fmla="*/ 87 w 87"/>
                <a:gd name="T11" fmla="*/ 36 h 69"/>
                <a:gd name="T12" fmla="*/ 84 w 87"/>
                <a:gd name="T13" fmla="*/ 46 h 69"/>
                <a:gd name="T14" fmla="*/ 76 w 87"/>
                <a:gd name="T15" fmla="*/ 57 h 69"/>
                <a:gd name="T16" fmla="*/ 65 w 87"/>
                <a:gd name="T17" fmla="*/ 65 h 69"/>
                <a:gd name="T18" fmla="*/ 55 w 87"/>
                <a:gd name="T19" fmla="*/ 69 h 69"/>
                <a:gd name="T20" fmla="*/ 47 w 87"/>
                <a:gd name="T21" fmla="*/ 69 h 69"/>
                <a:gd name="T22" fmla="*/ 42 w 87"/>
                <a:gd name="T23" fmla="*/ 69 h 69"/>
                <a:gd name="T24" fmla="*/ 36 w 87"/>
                <a:gd name="T25" fmla="*/ 66 h 69"/>
                <a:gd name="T26" fmla="*/ 28 w 87"/>
                <a:gd name="T27" fmla="*/ 60 h 69"/>
                <a:gd name="T28" fmla="*/ 21 w 87"/>
                <a:gd name="T29" fmla="*/ 50 h 69"/>
                <a:gd name="T30" fmla="*/ 17 w 87"/>
                <a:gd name="T31" fmla="*/ 39 h 69"/>
                <a:gd name="T32" fmla="*/ 17 w 87"/>
                <a:gd name="T33" fmla="*/ 28 h 69"/>
                <a:gd name="T34" fmla="*/ 18 w 87"/>
                <a:gd name="T35" fmla="*/ 22 h 69"/>
                <a:gd name="T36" fmla="*/ 21 w 87"/>
                <a:gd name="T37" fmla="*/ 17 h 69"/>
                <a:gd name="T38" fmla="*/ 25 w 87"/>
                <a:gd name="T39" fmla="*/ 14 h 69"/>
                <a:gd name="T40" fmla="*/ 29 w 87"/>
                <a:gd name="T41" fmla="*/ 13 h 69"/>
                <a:gd name="T42" fmla="*/ 32 w 87"/>
                <a:gd name="T43" fmla="*/ 13 h 69"/>
                <a:gd name="T44" fmla="*/ 33 w 87"/>
                <a:gd name="T45" fmla="*/ 14 h 69"/>
                <a:gd name="T46" fmla="*/ 35 w 87"/>
                <a:gd name="T47" fmla="*/ 15 h 69"/>
                <a:gd name="T48" fmla="*/ 35 w 87"/>
                <a:gd name="T49" fmla="*/ 18 h 69"/>
                <a:gd name="T50" fmla="*/ 33 w 87"/>
                <a:gd name="T51" fmla="*/ 20 h 69"/>
                <a:gd name="T52" fmla="*/ 31 w 87"/>
                <a:gd name="T53" fmla="*/ 21 h 69"/>
                <a:gd name="T54" fmla="*/ 28 w 87"/>
                <a:gd name="T55" fmla="*/ 21 h 69"/>
                <a:gd name="T56" fmla="*/ 26 w 87"/>
                <a:gd name="T57" fmla="*/ 24 h 69"/>
                <a:gd name="T58" fmla="*/ 26 w 87"/>
                <a:gd name="T59" fmla="*/ 26 h 69"/>
                <a:gd name="T60" fmla="*/ 25 w 87"/>
                <a:gd name="T61" fmla="*/ 29 h 69"/>
                <a:gd name="T62" fmla="*/ 26 w 87"/>
                <a:gd name="T63" fmla="*/ 40 h 69"/>
                <a:gd name="T64" fmla="*/ 32 w 87"/>
                <a:gd name="T65" fmla="*/ 51 h 69"/>
                <a:gd name="T66" fmla="*/ 40 w 87"/>
                <a:gd name="T67" fmla="*/ 60 h 69"/>
                <a:gd name="T68" fmla="*/ 51 w 87"/>
                <a:gd name="T69" fmla="*/ 61 h 69"/>
                <a:gd name="T70" fmla="*/ 61 w 87"/>
                <a:gd name="T71" fmla="*/ 57 h 69"/>
                <a:gd name="T72" fmla="*/ 69 w 87"/>
                <a:gd name="T73" fmla="*/ 50 h 69"/>
                <a:gd name="T74" fmla="*/ 77 w 87"/>
                <a:gd name="T75" fmla="*/ 42 h 69"/>
                <a:gd name="T76" fmla="*/ 79 w 87"/>
                <a:gd name="T77" fmla="*/ 33 h 69"/>
                <a:gd name="T78" fmla="*/ 77 w 87"/>
                <a:gd name="T79" fmla="*/ 25 h 69"/>
                <a:gd name="T80" fmla="*/ 68 w 87"/>
                <a:gd name="T81" fmla="*/ 17 h 69"/>
                <a:gd name="T82" fmla="*/ 55 w 87"/>
                <a:gd name="T83" fmla="*/ 11 h 69"/>
                <a:gd name="T84" fmla="*/ 40 w 87"/>
                <a:gd name="T85" fmla="*/ 9 h 69"/>
                <a:gd name="T86" fmla="*/ 26 w 87"/>
                <a:gd name="T87" fmla="*/ 10 h 69"/>
                <a:gd name="T88" fmla="*/ 20 w 87"/>
                <a:gd name="T89" fmla="*/ 13 h 69"/>
                <a:gd name="T90" fmla="*/ 14 w 87"/>
                <a:gd name="T91" fmla="*/ 17 h 69"/>
                <a:gd name="T92" fmla="*/ 10 w 87"/>
                <a:gd name="T93" fmla="*/ 24 h 69"/>
                <a:gd name="T94" fmla="*/ 8 w 87"/>
                <a:gd name="T95" fmla="*/ 33 h 69"/>
                <a:gd name="T96" fmla="*/ 7 w 87"/>
                <a:gd name="T97" fmla="*/ 36 h 69"/>
                <a:gd name="T98" fmla="*/ 6 w 87"/>
                <a:gd name="T99" fmla="*/ 37 h 69"/>
                <a:gd name="T100" fmla="*/ 4 w 87"/>
                <a:gd name="T101" fmla="*/ 37 h 69"/>
                <a:gd name="T102" fmla="*/ 2 w 87"/>
                <a:gd name="T103" fmla="*/ 37 h 69"/>
                <a:gd name="T104" fmla="*/ 0 w 87"/>
                <a:gd name="T105" fmla="*/ 36 h 69"/>
                <a:gd name="T106" fmla="*/ 0 w 87"/>
                <a:gd name="T107" fmla="*/ 35 h 69"/>
                <a:gd name="T108" fmla="*/ 2 w 87"/>
                <a:gd name="T109" fmla="*/ 20 h 69"/>
                <a:gd name="T110" fmla="*/ 10 w 87"/>
                <a:gd name="T111" fmla="*/ 9 h 69"/>
                <a:gd name="T112" fmla="*/ 24 w 87"/>
                <a:gd name="T113" fmla="*/ 3 h 69"/>
                <a:gd name="T114" fmla="*/ 40 w 87"/>
                <a:gd name="T1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69">
                  <a:moveTo>
                    <a:pt x="40" y="0"/>
                  </a:moveTo>
                  <a:lnTo>
                    <a:pt x="58" y="4"/>
                  </a:lnTo>
                  <a:lnTo>
                    <a:pt x="73" y="11"/>
                  </a:lnTo>
                  <a:lnTo>
                    <a:pt x="84" y="21"/>
                  </a:lnTo>
                  <a:lnTo>
                    <a:pt x="87" y="28"/>
                  </a:lnTo>
                  <a:lnTo>
                    <a:pt x="87" y="36"/>
                  </a:lnTo>
                  <a:lnTo>
                    <a:pt x="84" y="46"/>
                  </a:lnTo>
                  <a:lnTo>
                    <a:pt x="76" y="57"/>
                  </a:lnTo>
                  <a:lnTo>
                    <a:pt x="65" y="65"/>
                  </a:lnTo>
                  <a:lnTo>
                    <a:pt x="55" y="69"/>
                  </a:lnTo>
                  <a:lnTo>
                    <a:pt x="47" y="69"/>
                  </a:lnTo>
                  <a:lnTo>
                    <a:pt x="42" y="69"/>
                  </a:lnTo>
                  <a:lnTo>
                    <a:pt x="36" y="66"/>
                  </a:lnTo>
                  <a:lnTo>
                    <a:pt x="28" y="60"/>
                  </a:lnTo>
                  <a:lnTo>
                    <a:pt x="21" y="50"/>
                  </a:lnTo>
                  <a:lnTo>
                    <a:pt x="17" y="39"/>
                  </a:lnTo>
                  <a:lnTo>
                    <a:pt x="17" y="28"/>
                  </a:lnTo>
                  <a:lnTo>
                    <a:pt x="18" y="22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3" y="20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6" y="40"/>
                  </a:lnTo>
                  <a:lnTo>
                    <a:pt x="32" y="51"/>
                  </a:lnTo>
                  <a:lnTo>
                    <a:pt x="40" y="60"/>
                  </a:lnTo>
                  <a:lnTo>
                    <a:pt x="51" y="61"/>
                  </a:lnTo>
                  <a:lnTo>
                    <a:pt x="61" y="57"/>
                  </a:lnTo>
                  <a:lnTo>
                    <a:pt x="69" y="50"/>
                  </a:lnTo>
                  <a:lnTo>
                    <a:pt x="77" y="42"/>
                  </a:lnTo>
                  <a:lnTo>
                    <a:pt x="79" y="33"/>
                  </a:lnTo>
                  <a:lnTo>
                    <a:pt x="77" y="25"/>
                  </a:lnTo>
                  <a:lnTo>
                    <a:pt x="68" y="17"/>
                  </a:lnTo>
                  <a:lnTo>
                    <a:pt x="55" y="11"/>
                  </a:lnTo>
                  <a:lnTo>
                    <a:pt x="40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4" y="17"/>
                  </a:lnTo>
                  <a:lnTo>
                    <a:pt x="10" y="24"/>
                  </a:lnTo>
                  <a:lnTo>
                    <a:pt x="8" y="33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85"/>
            <p:cNvSpPr>
              <a:spLocks noEditPoints="1"/>
            </p:cNvSpPr>
            <p:nvPr/>
          </p:nvSpPr>
          <p:spPr bwMode="auto">
            <a:xfrm>
              <a:off x="4254212" y="3897024"/>
              <a:ext cx="131763" cy="98425"/>
            </a:xfrm>
            <a:custGeom>
              <a:avLst/>
              <a:gdLst>
                <a:gd name="T0" fmla="*/ 33 w 83"/>
                <a:gd name="T1" fmla="*/ 9 h 62"/>
                <a:gd name="T2" fmla="*/ 29 w 83"/>
                <a:gd name="T3" fmla="*/ 9 h 62"/>
                <a:gd name="T4" fmla="*/ 25 w 83"/>
                <a:gd name="T5" fmla="*/ 10 h 62"/>
                <a:gd name="T6" fmla="*/ 21 w 83"/>
                <a:gd name="T7" fmla="*/ 11 h 62"/>
                <a:gd name="T8" fmla="*/ 18 w 83"/>
                <a:gd name="T9" fmla="*/ 14 h 62"/>
                <a:gd name="T10" fmla="*/ 14 w 83"/>
                <a:gd name="T11" fmla="*/ 18 h 62"/>
                <a:gd name="T12" fmla="*/ 13 w 83"/>
                <a:gd name="T13" fmla="*/ 21 h 62"/>
                <a:gd name="T14" fmla="*/ 11 w 83"/>
                <a:gd name="T15" fmla="*/ 21 h 62"/>
                <a:gd name="T16" fmla="*/ 9 w 83"/>
                <a:gd name="T17" fmla="*/ 21 h 62"/>
                <a:gd name="T18" fmla="*/ 9 w 83"/>
                <a:gd name="T19" fmla="*/ 21 h 62"/>
                <a:gd name="T20" fmla="*/ 9 w 83"/>
                <a:gd name="T21" fmla="*/ 32 h 62"/>
                <a:gd name="T22" fmla="*/ 11 w 83"/>
                <a:gd name="T23" fmla="*/ 42 h 62"/>
                <a:gd name="T24" fmla="*/ 20 w 83"/>
                <a:gd name="T25" fmla="*/ 49 h 62"/>
                <a:gd name="T26" fmla="*/ 29 w 83"/>
                <a:gd name="T27" fmla="*/ 51 h 62"/>
                <a:gd name="T28" fmla="*/ 40 w 83"/>
                <a:gd name="T29" fmla="*/ 54 h 62"/>
                <a:gd name="T30" fmla="*/ 53 w 83"/>
                <a:gd name="T31" fmla="*/ 54 h 62"/>
                <a:gd name="T32" fmla="*/ 64 w 83"/>
                <a:gd name="T33" fmla="*/ 51 h 62"/>
                <a:gd name="T34" fmla="*/ 71 w 83"/>
                <a:gd name="T35" fmla="*/ 47 h 62"/>
                <a:gd name="T36" fmla="*/ 73 w 83"/>
                <a:gd name="T37" fmla="*/ 43 h 62"/>
                <a:gd name="T38" fmla="*/ 75 w 83"/>
                <a:gd name="T39" fmla="*/ 40 h 62"/>
                <a:gd name="T40" fmla="*/ 75 w 83"/>
                <a:gd name="T41" fmla="*/ 36 h 62"/>
                <a:gd name="T42" fmla="*/ 73 w 83"/>
                <a:gd name="T43" fmla="*/ 31 h 62"/>
                <a:gd name="T44" fmla="*/ 64 w 83"/>
                <a:gd name="T45" fmla="*/ 20 h 62"/>
                <a:gd name="T46" fmla="*/ 50 w 83"/>
                <a:gd name="T47" fmla="*/ 11 h 62"/>
                <a:gd name="T48" fmla="*/ 33 w 83"/>
                <a:gd name="T49" fmla="*/ 9 h 62"/>
                <a:gd name="T50" fmla="*/ 33 w 83"/>
                <a:gd name="T51" fmla="*/ 0 h 62"/>
                <a:gd name="T52" fmla="*/ 49 w 83"/>
                <a:gd name="T53" fmla="*/ 3 h 62"/>
                <a:gd name="T54" fmla="*/ 62 w 83"/>
                <a:gd name="T55" fmla="*/ 9 h 62"/>
                <a:gd name="T56" fmla="*/ 73 w 83"/>
                <a:gd name="T57" fmla="*/ 18 h 62"/>
                <a:gd name="T58" fmla="*/ 82 w 83"/>
                <a:gd name="T59" fmla="*/ 28 h 62"/>
                <a:gd name="T60" fmla="*/ 83 w 83"/>
                <a:gd name="T61" fmla="*/ 40 h 62"/>
                <a:gd name="T62" fmla="*/ 77 w 83"/>
                <a:gd name="T63" fmla="*/ 53 h 62"/>
                <a:gd name="T64" fmla="*/ 68 w 83"/>
                <a:gd name="T65" fmla="*/ 58 h 62"/>
                <a:gd name="T66" fmla="*/ 55 w 83"/>
                <a:gd name="T67" fmla="*/ 61 h 62"/>
                <a:gd name="T68" fmla="*/ 42 w 83"/>
                <a:gd name="T69" fmla="*/ 62 h 62"/>
                <a:gd name="T70" fmla="*/ 27 w 83"/>
                <a:gd name="T71" fmla="*/ 60 h 62"/>
                <a:gd name="T72" fmla="*/ 15 w 83"/>
                <a:gd name="T73" fmla="*/ 56 h 62"/>
                <a:gd name="T74" fmla="*/ 6 w 83"/>
                <a:gd name="T75" fmla="*/ 47 h 62"/>
                <a:gd name="T76" fmla="*/ 0 w 83"/>
                <a:gd name="T77" fmla="*/ 36 h 62"/>
                <a:gd name="T78" fmla="*/ 0 w 83"/>
                <a:gd name="T79" fmla="*/ 25 h 62"/>
                <a:gd name="T80" fmla="*/ 2 w 83"/>
                <a:gd name="T81" fmla="*/ 14 h 62"/>
                <a:gd name="T82" fmla="*/ 2 w 83"/>
                <a:gd name="T83" fmla="*/ 11 h 62"/>
                <a:gd name="T84" fmla="*/ 3 w 83"/>
                <a:gd name="T85" fmla="*/ 10 h 62"/>
                <a:gd name="T86" fmla="*/ 6 w 83"/>
                <a:gd name="T87" fmla="*/ 10 h 62"/>
                <a:gd name="T88" fmla="*/ 7 w 83"/>
                <a:gd name="T89" fmla="*/ 11 h 62"/>
                <a:gd name="T90" fmla="*/ 9 w 83"/>
                <a:gd name="T91" fmla="*/ 13 h 62"/>
                <a:gd name="T92" fmla="*/ 20 w 83"/>
                <a:gd name="T93" fmla="*/ 3 h 62"/>
                <a:gd name="T94" fmla="*/ 33 w 83"/>
                <a:gd name="T9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62">
                  <a:moveTo>
                    <a:pt x="33" y="9"/>
                  </a:move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32"/>
                  </a:lnTo>
                  <a:lnTo>
                    <a:pt x="11" y="42"/>
                  </a:lnTo>
                  <a:lnTo>
                    <a:pt x="20" y="49"/>
                  </a:lnTo>
                  <a:lnTo>
                    <a:pt x="29" y="51"/>
                  </a:lnTo>
                  <a:lnTo>
                    <a:pt x="40" y="54"/>
                  </a:lnTo>
                  <a:lnTo>
                    <a:pt x="53" y="54"/>
                  </a:lnTo>
                  <a:lnTo>
                    <a:pt x="64" y="51"/>
                  </a:lnTo>
                  <a:lnTo>
                    <a:pt x="71" y="47"/>
                  </a:lnTo>
                  <a:lnTo>
                    <a:pt x="73" y="43"/>
                  </a:lnTo>
                  <a:lnTo>
                    <a:pt x="75" y="40"/>
                  </a:lnTo>
                  <a:lnTo>
                    <a:pt x="75" y="36"/>
                  </a:lnTo>
                  <a:lnTo>
                    <a:pt x="73" y="31"/>
                  </a:lnTo>
                  <a:lnTo>
                    <a:pt x="64" y="20"/>
                  </a:lnTo>
                  <a:lnTo>
                    <a:pt x="50" y="11"/>
                  </a:lnTo>
                  <a:lnTo>
                    <a:pt x="33" y="9"/>
                  </a:lnTo>
                  <a:close/>
                  <a:moveTo>
                    <a:pt x="33" y="0"/>
                  </a:moveTo>
                  <a:lnTo>
                    <a:pt x="49" y="3"/>
                  </a:lnTo>
                  <a:lnTo>
                    <a:pt x="62" y="9"/>
                  </a:lnTo>
                  <a:lnTo>
                    <a:pt x="73" y="18"/>
                  </a:lnTo>
                  <a:lnTo>
                    <a:pt x="82" y="28"/>
                  </a:lnTo>
                  <a:lnTo>
                    <a:pt x="83" y="40"/>
                  </a:lnTo>
                  <a:lnTo>
                    <a:pt x="77" y="53"/>
                  </a:lnTo>
                  <a:lnTo>
                    <a:pt x="68" y="58"/>
                  </a:lnTo>
                  <a:lnTo>
                    <a:pt x="55" y="61"/>
                  </a:lnTo>
                  <a:lnTo>
                    <a:pt x="42" y="62"/>
                  </a:lnTo>
                  <a:lnTo>
                    <a:pt x="27" y="60"/>
                  </a:lnTo>
                  <a:lnTo>
                    <a:pt x="15" y="56"/>
                  </a:lnTo>
                  <a:lnTo>
                    <a:pt x="6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86"/>
            <p:cNvSpPr>
              <a:spLocks noEditPoints="1"/>
            </p:cNvSpPr>
            <p:nvPr/>
          </p:nvSpPr>
          <p:spPr bwMode="auto">
            <a:xfrm>
              <a:off x="4430424" y="3887499"/>
              <a:ext cx="133350" cy="107950"/>
            </a:xfrm>
            <a:custGeom>
              <a:avLst/>
              <a:gdLst>
                <a:gd name="T0" fmla="*/ 45 w 84"/>
                <a:gd name="T1" fmla="*/ 8 h 68"/>
                <a:gd name="T2" fmla="*/ 30 w 84"/>
                <a:gd name="T3" fmla="*/ 9 h 68"/>
                <a:gd name="T4" fmla="*/ 26 w 84"/>
                <a:gd name="T5" fmla="*/ 11 h 68"/>
                <a:gd name="T6" fmla="*/ 22 w 84"/>
                <a:gd name="T7" fmla="*/ 12 h 68"/>
                <a:gd name="T8" fmla="*/ 17 w 84"/>
                <a:gd name="T9" fmla="*/ 15 h 68"/>
                <a:gd name="T10" fmla="*/ 15 w 84"/>
                <a:gd name="T11" fmla="*/ 17 h 68"/>
                <a:gd name="T12" fmla="*/ 12 w 84"/>
                <a:gd name="T13" fmla="*/ 22 h 68"/>
                <a:gd name="T14" fmla="*/ 11 w 84"/>
                <a:gd name="T15" fmla="*/ 26 h 68"/>
                <a:gd name="T16" fmla="*/ 11 w 84"/>
                <a:gd name="T17" fmla="*/ 28 h 68"/>
                <a:gd name="T18" fmla="*/ 8 w 84"/>
                <a:gd name="T19" fmla="*/ 28 h 68"/>
                <a:gd name="T20" fmla="*/ 13 w 84"/>
                <a:gd name="T21" fmla="*/ 44 h 68"/>
                <a:gd name="T22" fmla="*/ 22 w 84"/>
                <a:gd name="T23" fmla="*/ 53 h 68"/>
                <a:gd name="T24" fmla="*/ 34 w 84"/>
                <a:gd name="T25" fmla="*/ 59 h 68"/>
                <a:gd name="T26" fmla="*/ 44 w 84"/>
                <a:gd name="T27" fmla="*/ 60 h 68"/>
                <a:gd name="T28" fmla="*/ 53 w 84"/>
                <a:gd name="T29" fmla="*/ 59 h 68"/>
                <a:gd name="T30" fmla="*/ 64 w 84"/>
                <a:gd name="T31" fmla="*/ 53 h 68"/>
                <a:gd name="T32" fmla="*/ 73 w 84"/>
                <a:gd name="T33" fmla="*/ 42 h 68"/>
                <a:gd name="T34" fmla="*/ 77 w 84"/>
                <a:gd name="T35" fmla="*/ 31 h 68"/>
                <a:gd name="T36" fmla="*/ 73 w 84"/>
                <a:gd name="T37" fmla="*/ 20 h 68"/>
                <a:gd name="T38" fmla="*/ 62 w 84"/>
                <a:gd name="T39" fmla="*/ 12 h 68"/>
                <a:gd name="T40" fmla="*/ 45 w 84"/>
                <a:gd name="T41" fmla="*/ 8 h 68"/>
                <a:gd name="T42" fmla="*/ 42 w 84"/>
                <a:gd name="T43" fmla="*/ 0 h 68"/>
                <a:gd name="T44" fmla="*/ 56 w 84"/>
                <a:gd name="T45" fmla="*/ 2 h 68"/>
                <a:gd name="T46" fmla="*/ 70 w 84"/>
                <a:gd name="T47" fmla="*/ 8 h 68"/>
                <a:gd name="T48" fmla="*/ 79 w 84"/>
                <a:gd name="T49" fmla="*/ 16 h 68"/>
                <a:gd name="T50" fmla="*/ 84 w 84"/>
                <a:gd name="T51" fmla="*/ 24 h 68"/>
                <a:gd name="T52" fmla="*/ 84 w 84"/>
                <a:gd name="T53" fmla="*/ 35 h 68"/>
                <a:gd name="T54" fmla="*/ 79 w 84"/>
                <a:gd name="T55" fmla="*/ 46 h 68"/>
                <a:gd name="T56" fmla="*/ 70 w 84"/>
                <a:gd name="T57" fmla="*/ 59 h 68"/>
                <a:gd name="T58" fmla="*/ 56 w 84"/>
                <a:gd name="T59" fmla="*/ 66 h 68"/>
                <a:gd name="T60" fmla="*/ 41 w 84"/>
                <a:gd name="T61" fmla="*/ 68 h 68"/>
                <a:gd name="T62" fmla="*/ 37 w 84"/>
                <a:gd name="T63" fmla="*/ 68 h 68"/>
                <a:gd name="T64" fmla="*/ 31 w 84"/>
                <a:gd name="T65" fmla="*/ 67 h 68"/>
                <a:gd name="T66" fmla="*/ 19 w 84"/>
                <a:gd name="T67" fmla="*/ 60 h 68"/>
                <a:gd name="T68" fmla="*/ 8 w 84"/>
                <a:gd name="T69" fmla="*/ 51 h 68"/>
                <a:gd name="T70" fmla="*/ 1 w 84"/>
                <a:gd name="T71" fmla="*/ 37 h 68"/>
                <a:gd name="T72" fmla="*/ 0 w 84"/>
                <a:gd name="T73" fmla="*/ 19 h 68"/>
                <a:gd name="T74" fmla="*/ 1 w 84"/>
                <a:gd name="T75" fmla="*/ 17 h 68"/>
                <a:gd name="T76" fmla="*/ 2 w 84"/>
                <a:gd name="T77" fmla="*/ 16 h 68"/>
                <a:gd name="T78" fmla="*/ 5 w 84"/>
                <a:gd name="T79" fmla="*/ 16 h 68"/>
                <a:gd name="T80" fmla="*/ 5 w 84"/>
                <a:gd name="T81" fmla="*/ 16 h 68"/>
                <a:gd name="T82" fmla="*/ 9 w 84"/>
                <a:gd name="T83" fmla="*/ 11 h 68"/>
                <a:gd name="T84" fmla="*/ 15 w 84"/>
                <a:gd name="T85" fmla="*/ 6 h 68"/>
                <a:gd name="T86" fmla="*/ 20 w 84"/>
                <a:gd name="T87" fmla="*/ 4 h 68"/>
                <a:gd name="T88" fmla="*/ 27 w 84"/>
                <a:gd name="T89" fmla="*/ 1 h 68"/>
                <a:gd name="T90" fmla="*/ 42 w 84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68">
                  <a:moveTo>
                    <a:pt x="45" y="8"/>
                  </a:moveTo>
                  <a:lnTo>
                    <a:pt x="30" y="9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13" y="44"/>
                  </a:lnTo>
                  <a:lnTo>
                    <a:pt x="22" y="53"/>
                  </a:lnTo>
                  <a:lnTo>
                    <a:pt x="34" y="59"/>
                  </a:lnTo>
                  <a:lnTo>
                    <a:pt x="44" y="60"/>
                  </a:lnTo>
                  <a:lnTo>
                    <a:pt x="53" y="59"/>
                  </a:lnTo>
                  <a:lnTo>
                    <a:pt x="64" y="53"/>
                  </a:lnTo>
                  <a:lnTo>
                    <a:pt x="73" y="42"/>
                  </a:lnTo>
                  <a:lnTo>
                    <a:pt x="77" y="31"/>
                  </a:lnTo>
                  <a:lnTo>
                    <a:pt x="73" y="20"/>
                  </a:lnTo>
                  <a:lnTo>
                    <a:pt x="62" y="12"/>
                  </a:lnTo>
                  <a:lnTo>
                    <a:pt x="45" y="8"/>
                  </a:lnTo>
                  <a:close/>
                  <a:moveTo>
                    <a:pt x="42" y="0"/>
                  </a:moveTo>
                  <a:lnTo>
                    <a:pt x="56" y="2"/>
                  </a:lnTo>
                  <a:lnTo>
                    <a:pt x="70" y="8"/>
                  </a:lnTo>
                  <a:lnTo>
                    <a:pt x="79" y="16"/>
                  </a:lnTo>
                  <a:lnTo>
                    <a:pt x="84" y="24"/>
                  </a:lnTo>
                  <a:lnTo>
                    <a:pt x="84" y="35"/>
                  </a:lnTo>
                  <a:lnTo>
                    <a:pt x="79" y="46"/>
                  </a:lnTo>
                  <a:lnTo>
                    <a:pt x="70" y="59"/>
                  </a:lnTo>
                  <a:lnTo>
                    <a:pt x="56" y="66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1" y="67"/>
                  </a:lnTo>
                  <a:lnTo>
                    <a:pt x="19" y="60"/>
                  </a:lnTo>
                  <a:lnTo>
                    <a:pt x="8" y="51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87"/>
            <p:cNvSpPr>
              <a:spLocks noEditPoints="1"/>
            </p:cNvSpPr>
            <p:nvPr/>
          </p:nvSpPr>
          <p:spPr bwMode="auto">
            <a:xfrm>
              <a:off x="4616162" y="3858924"/>
              <a:ext cx="115888" cy="77788"/>
            </a:xfrm>
            <a:custGeom>
              <a:avLst/>
              <a:gdLst>
                <a:gd name="T0" fmla="*/ 38 w 73"/>
                <a:gd name="T1" fmla="*/ 8 h 49"/>
                <a:gd name="T2" fmla="*/ 24 w 73"/>
                <a:gd name="T3" fmla="*/ 11 h 49"/>
                <a:gd name="T4" fmla="*/ 12 w 73"/>
                <a:gd name="T5" fmla="*/ 18 h 49"/>
                <a:gd name="T6" fmla="*/ 11 w 73"/>
                <a:gd name="T7" fmla="*/ 18 h 49"/>
                <a:gd name="T8" fmla="*/ 8 w 73"/>
                <a:gd name="T9" fmla="*/ 18 h 49"/>
                <a:gd name="T10" fmla="*/ 8 w 73"/>
                <a:gd name="T11" fmla="*/ 23 h 49"/>
                <a:gd name="T12" fmla="*/ 9 w 73"/>
                <a:gd name="T13" fmla="*/ 29 h 49"/>
                <a:gd name="T14" fmla="*/ 11 w 73"/>
                <a:gd name="T15" fmla="*/ 33 h 49"/>
                <a:gd name="T16" fmla="*/ 13 w 73"/>
                <a:gd name="T17" fmla="*/ 35 h 49"/>
                <a:gd name="T18" fmla="*/ 16 w 73"/>
                <a:gd name="T19" fmla="*/ 37 h 49"/>
                <a:gd name="T20" fmla="*/ 19 w 73"/>
                <a:gd name="T21" fmla="*/ 38 h 49"/>
                <a:gd name="T22" fmla="*/ 31 w 73"/>
                <a:gd name="T23" fmla="*/ 41 h 49"/>
                <a:gd name="T24" fmla="*/ 45 w 73"/>
                <a:gd name="T25" fmla="*/ 40 h 49"/>
                <a:gd name="T26" fmla="*/ 56 w 73"/>
                <a:gd name="T27" fmla="*/ 33 h 49"/>
                <a:gd name="T28" fmla="*/ 60 w 73"/>
                <a:gd name="T29" fmla="*/ 27 h 49"/>
                <a:gd name="T30" fmla="*/ 63 w 73"/>
                <a:gd name="T31" fmla="*/ 23 h 49"/>
                <a:gd name="T32" fmla="*/ 64 w 73"/>
                <a:gd name="T33" fmla="*/ 20 h 49"/>
                <a:gd name="T34" fmla="*/ 64 w 73"/>
                <a:gd name="T35" fmla="*/ 16 h 49"/>
                <a:gd name="T36" fmla="*/ 62 w 73"/>
                <a:gd name="T37" fmla="*/ 13 h 49"/>
                <a:gd name="T38" fmla="*/ 58 w 73"/>
                <a:gd name="T39" fmla="*/ 11 h 49"/>
                <a:gd name="T40" fmla="*/ 52 w 73"/>
                <a:gd name="T41" fmla="*/ 9 h 49"/>
                <a:gd name="T42" fmla="*/ 38 w 73"/>
                <a:gd name="T43" fmla="*/ 8 h 49"/>
                <a:gd name="T44" fmla="*/ 42 w 73"/>
                <a:gd name="T45" fmla="*/ 0 h 49"/>
                <a:gd name="T46" fmla="*/ 55 w 73"/>
                <a:gd name="T47" fmla="*/ 1 h 49"/>
                <a:gd name="T48" fmla="*/ 62 w 73"/>
                <a:gd name="T49" fmla="*/ 4 h 49"/>
                <a:gd name="T50" fmla="*/ 66 w 73"/>
                <a:gd name="T51" fmla="*/ 7 h 49"/>
                <a:gd name="T52" fmla="*/ 70 w 73"/>
                <a:gd name="T53" fmla="*/ 11 h 49"/>
                <a:gd name="T54" fmla="*/ 73 w 73"/>
                <a:gd name="T55" fmla="*/ 15 h 49"/>
                <a:gd name="T56" fmla="*/ 71 w 73"/>
                <a:gd name="T57" fmla="*/ 26 h 49"/>
                <a:gd name="T58" fmla="*/ 62 w 73"/>
                <a:gd name="T59" fmla="*/ 38 h 49"/>
                <a:gd name="T60" fmla="*/ 46 w 73"/>
                <a:gd name="T61" fmla="*/ 46 h 49"/>
                <a:gd name="T62" fmla="*/ 30 w 73"/>
                <a:gd name="T63" fmla="*/ 49 h 49"/>
                <a:gd name="T64" fmla="*/ 23 w 73"/>
                <a:gd name="T65" fmla="*/ 48 h 49"/>
                <a:gd name="T66" fmla="*/ 16 w 73"/>
                <a:gd name="T67" fmla="*/ 46 h 49"/>
                <a:gd name="T68" fmla="*/ 5 w 73"/>
                <a:gd name="T69" fmla="*/ 38 h 49"/>
                <a:gd name="T70" fmla="*/ 0 w 73"/>
                <a:gd name="T71" fmla="*/ 27 h 49"/>
                <a:gd name="T72" fmla="*/ 0 w 73"/>
                <a:gd name="T73" fmla="*/ 13 h 49"/>
                <a:gd name="T74" fmla="*/ 1 w 73"/>
                <a:gd name="T75" fmla="*/ 12 h 49"/>
                <a:gd name="T76" fmla="*/ 2 w 73"/>
                <a:gd name="T77" fmla="*/ 11 h 49"/>
                <a:gd name="T78" fmla="*/ 4 w 73"/>
                <a:gd name="T79" fmla="*/ 9 h 49"/>
                <a:gd name="T80" fmla="*/ 7 w 73"/>
                <a:gd name="T81" fmla="*/ 11 h 49"/>
                <a:gd name="T82" fmla="*/ 18 w 73"/>
                <a:gd name="T83" fmla="*/ 4 h 49"/>
                <a:gd name="T84" fmla="*/ 30 w 73"/>
                <a:gd name="T85" fmla="*/ 1 h 49"/>
                <a:gd name="T86" fmla="*/ 42 w 73"/>
                <a:gd name="T8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49">
                  <a:moveTo>
                    <a:pt x="38" y="8"/>
                  </a:moveTo>
                  <a:lnTo>
                    <a:pt x="24" y="11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9" y="29"/>
                  </a:lnTo>
                  <a:lnTo>
                    <a:pt x="11" y="33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9" y="38"/>
                  </a:lnTo>
                  <a:lnTo>
                    <a:pt x="31" y="41"/>
                  </a:lnTo>
                  <a:lnTo>
                    <a:pt x="45" y="40"/>
                  </a:lnTo>
                  <a:lnTo>
                    <a:pt x="56" y="33"/>
                  </a:lnTo>
                  <a:lnTo>
                    <a:pt x="60" y="27"/>
                  </a:lnTo>
                  <a:lnTo>
                    <a:pt x="63" y="23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58" y="11"/>
                  </a:lnTo>
                  <a:lnTo>
                    <a:pt x="52" y="9"/>
                  </a:lnTo>
                  <a:lnTo>
                    <a:pt x="38" y="8"/>
                  </a:lnTo>
                  <a:close/>
                  <a:moveTo>
                    <a:pt x="42" y="0"/>
                  </a:moveTo>
                  <a:lnTo>
                    <a:pt x="55" y="1"/>
                  </a:lnTo>
                  <a:lnTo>
                    <a:pt x="62" y="4"/>
                  </a:lnTo>
                  <a:lnTo>
                    <a:pt x="66" y="7"/>
                  </a:lnTo>
                  <a:lnTo>
                    <a:pt x="70" y="11"/>
                  </a:lnTo>
                  <a:lnTo>
                    <a:pt x="73" y="15"/>
                  </a:lnTo>
                  <a:lnTo>
                    <a:pt x="71" y="26"/>
                  </a:lnTo>
                  <a:lnTo>
                    <a:pt x="62" y="38"/>
                  </a:lnTo>
                  <a:lnTo>
                    <a:pt x="46" y="46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6" y="46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30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88"/>
            <p:cNvSpPr>
              <a:spLocks noEditPoints="1"/>
            </p:cNvSpPr>
            <p:nvPr/>
          </p:nvSpPr>
          <p:spPr bwMode="auto">
            <a:xfrm>
              <a:off x="4746337" y="3790662"/>
              <a:ext cx="133350" cy="88900"/>
            </a:xfrm>
            <a:custGeom>
              <a:avLst/>
              <a:gdLst>
                <a:gd name="T0" fmla="*/ 55 w 84"/>
                <a:gd name="T1" fmla="*/ 8 h 56"/>
                <a:gd name="T2" fmla="*/ 42 w 84"/>
                <a:gd name="T3" fmla="*/ 10 h 56"/>
                <a:gd name="T4" fmla="*/ 28 w 84"/>
                <a:gd name="T5" fmla="*/ 14 h 56"/>
                <a:gd name="T6" fmla="*/ 17 w 84"/>
                <a:gd name="T7" fmla="*/ 22 h 56"/>
                <a:gd name="T8" fmla="*/ 11 w 84"/>
                <a:gd name="T9" fmla="*/ 34 h 56"/>
                <a:gd name="T10" fmla="*/ 24 w 84"/>
                <a:gd name="T11" fmla="*/ 43 h 56"/>
                <a:gd name="T12" fmla="*/ 40 w 84"/>
                <a:gd name="T13" fmla="*/ 48 h 56"/>
                <a:gd name="T14" fmla="*/ 57 w 84"/>
                <a:gd name="T15" fmla="*/ 48 h 56"/>
                <a:gd name="T16" fmla="*/ 61 w 84"/>
                <a:gd name="T17" fmla="*/ 47 h 56"/>
                <a:gd name="T18" fmla="*/ 64 w 84"/>
                <a:gd name="T19" fmla="*/ 45 h 56"/>
                <a:gd name="T20" fmla="*/ 68 w 84"/>
                <a:gd name="T21" fmla="*/ 44 h 56"/>
                <a:gd name="T22" fmla="*/ 71 w 84"/>
                <a:gd name="T23" fmla="*/ 41 h 56"/>
                <a:gd name="T24" fmla="*/ 73 w 84"/>
                <a:gd name="T25" fmla="*/ 37 h 56"/>
                <a:gd name="T26" fmla="*/ 75 w 84"/>
                <a:gd name="T27" fmla="*/ 33 h 56"/>
                <a:gd name="T28" fmla="*/ 76 w 84"/>
                <a:gd name="T29" fmla="*/ 27 h 56"/>
                <a:gd name="T30" fmla="*/ 76 w 84"/>
                <a:gd name="T31" fmla="*/ 22 h 56"/>
                <a:gd name="T32" fmla="*/ 75 w 84"/>
                <a:gd name="T33" fmla="*/ 18 h 56"/>
                <a:gd name="T34" fmla="*/ 72 w 84"/>
                <a:gd name="T35" fmla="*/ 14 h 56"/>
                <a:gd name="T36" fmla="*/ 69 w 84"/>
                <a:gd name="T37" fmla="*/ 12 h 56"/>
                <a:gd name="T38" fmla="*/ 65 w 84"/>
                <a:gd name="T39" fmla="*/ 10 h 56"/>
                <a:gd name="T40" fmla="*/ 62 w 84"/>
                <a:gd name="T41" fmla="*/ 8 h 56"/>
                <a:gd name="T42" fmla="*/ 58 w 84"/>
                <a:gd name="T43" fmla="*/ 8 h 56"/>
                <a:gd name="T44" fmla="*/ 55 w 84"/>
                <a:gd name="T45" fmla="*/ 8 h 56"/>
                <a:gd name="T46" fmla="*/ 57 w 84"/>
                <a:gd name="T47" fmla="*/ 0 h 56"/>
                <a:gd name="T48" fmla="*/ 69 w 84"/>
                <a:gd name="T49" fmla="*/ 3 h 56"/>
                <a:gd name="T50" fmla="*/ 77 w 84"/>
                <a:gd name="T51" fmla="*/ 8 h 56"/>
                <a:gd name="T52" fmla="*/ 83 w 84"/>
                <a:gd name="T53" fmla="*/ 16 h 56"/>
                <a:gd name="T54" fmla="*/ 84 w 84"/>
                <a:gd name="T55" fmla="*/ 27 h 56"/>
                <a:gd name="T56" fmla="*/ 80 w 84"/>
                <a:gd name="T57" fmla="*/ 41 h 56"/>
                <a:gd name="T58" fmla="*/ 72 w 84"/>
                <a:gd name="T59" fmla="*/ 51 h 56"/>
                <a:gd name="T60" fmla="*/ 60 w 84"/>
                <a:gd name="T61" fmla="*/ 56 h 56"/>
                <a:gd name="T62" fmla="*/ 53 w 84"/>
                <a:gd name="T63" fmla="*/ 56 h 56"/>
                <a:gd name="T64" fmla="*/ 47 w 84"/>
                <a:gd name="T65" fmla="*/ 56 h 56"/>
                <a:gd name="T66" fmla="*/ 28 w 84"/>
                <a:gd name="T67" fmla="*/ 54 h 56"/>
                <a:gd name="T68" fmla="*/ 11 w 84"/>
                <a:gd name="T69" fmla="*/ 45 h 56"/>
                <a:gd name="T70" fmla="*/ 0 w 84"/>
                <a:gd name="T71" fmla="*/ 33 h 56"/>
                <a:gd name="T72" fmla="*/ 0 w 84"/>
                <a:gd name="T73" fmla="*/ 32 h 56"/>
                <a:gd name="T74" fmla="*/ 0 w 84"/>
                <a:gd name="T75" fmla="*/ 29 h 56"/>
                <a:gd name="T76" fmla="*/ 3 w 84"/>
                <a:gd name="T77" fmla="*/ 27 h 56"/>
                <a:gd name="T78" fmla="*/ 4 w 84"/>
                <a:gd name="T79" fmla="*/ 27 h 56"/>
                <a:gd name="T80" fmla="*/ 13 w 84"/>
                <a:gd name="T81" fmla="*/ 15 h 56"/>
                <a:gd name="T82" fmla="*/ 25 w 84"/>
                <a:gd name="T83" fmla="*/ 5 h 56"/>
                <a:gd name="T84" fmla="*/ 40 w 84"/>
                <a:gd name="T85" fmla="*/ 1 h 56"/>
                <a:gd name="T86" fmla="*/ 57 w 84"/>
                <a:gd name="T8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56">
                  <a:moveTo>
                    <a:pt x="55" y="8"/>
                  </a:moveTo>
                  <a:lnTo>
                    <a:pt x="42" y="10"/>
                  </a:lnTo>
                  <a:lnTo>
                    <a:pt x="28" y="14"/>
                  </a:lnTo>
                  <a:lnTo>
                    <a:pt x="17" y="22"/>
                  </a:lnTo>
                  <a:lnTo>
                    <a:pt x="11" y="34"/>
                  </a:lnTo>
                  <a:lnTo>
                    <a:pt x="24" y="43"/>
                  </a:lnTo>
                  <a:lnTo>
                    <a:pt x="40" y="48"/>
                  </a:lnTo>
                  <a:lnTo>
                    <a:pt x="57" y="48"/>
                  </a:lnTo>
                  <a:lnTo>
                    <a:pt x="61" y="47"/>
                  </a:lnTo>
                  <a:lnTo>
                    <a:pt x="64" y="45"/>
                  </a:lnTo>
                  <a:lnTo>
                    <a:pt x="68" y="44"/>
                  </a:lnTo>
                  <a:lnTo>
                    <a:pt x="71" y="41"/>
                  </a:lnTo>
                  <a:lnTo>
                    <a:pt x="73" y="37"/>
                  </a:lnTo>
                  <a:lnTo>
                    <a:pt x="75" y="33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5" y="18"/>
                  </a:lnTo>
                  <a:lnTo>
                    <a:pt x="72" y="14"/>
                  </a:lnTo>
                  <a:lnTo>
                    <a:pt x="69" y="12"/>
                  </a:lnTo>
                  <a:lnTo>
                    <a:pt x="65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5" y="8"/>
                  </a:lnTo>
                  <a:close/>
                  <a:moveTo>
                    <a:pt x="57" y="0"/>
                  </a:moveTo>
                  <a:lnTo>
                    <a:pt x="69" y="3"/>
                  </a:lnTo>
                  <a:lnTo>
                    <a:pt x="77" y="8"/>
                  </a:lnTo>
                  <a:lnTo>
                    <a:pt x="83" y="16"/>
                  </a:lnTo>
                  <a:lnTo>
                    <a:pt x="84" y="27"/>
                  </a:lnTo>
                  <a:lnTo>
                    <a:pt x="80" y="41"/>
                  </a:lnTo>
                  <a:lnTo>
                    <a:pt x="72" y="51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7" y="56"/>
                  </a:lnTo>
                  <a:lnTo>
                    <a:pt x="28" y="54"/>
                  </a:lnTo>
                  <a:lnTo>
                    <a:pt x="11" y="4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13" y="15"/>
                  </a:lnTo>
                  <a:lnTo>
                    <a:pt x="25" y="5"/>
                  </a:lnTo>
                  <a:lnTo>
                    <a:pt x="4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89"/>
            <p:cNvSpPr>
              <a:spLocks noEditPoints="1"/>
            </p:cNvSpPr>
            <p:nvPr/>
          </p:nvSpPr>
          <p:spPr bwMode="auto">
            <a:xfrm>
              <a:off x="3628737" y="2963574"/>
              <a:ext cx="1481138" cy="1292225"/>
            </a:xfrm>
            <a:custGeom>
              <a:avLst/>
              <a:gdLst>
                <a:gd name="T0" fmla="*/ 494 w 933"/>
                <a:gd name="T1" fmla="*/ 773 h 814"/>
                <a:gd name="T2" fmla="*/ 324 w 933"/>
                <a:gd name="T3" fmla="*/ 756 h 814"/>
                <a:gd name="T4" fmla="*/ 82 w 933"/>
                <a:gd name="T5" fmla="*/ 710 h 814"/>
                <a:gd name="T6" fmla="*/ 274 w 933"/>
                <a:gd name="T7" fmla="*/ 700 h 814"/>
                <a:gd name="T8" fmla="*/ 294 w 933"/>
                <a:gd name="T9" fmla="*/ 730 h 814"/>
                <a:gd name="T10" fmla="*/ 334 w 933"/>
                <a:gd name="T11" fmla="*/ 750 h 814"/>
                <a:gd name="T12" fmla="*/ 350 w 933"/>
                <a:gd name="T13" fmla="*/ 744 h 814"/>
                <a:gd name="T14" fmla="*/ 638 w 933"/>
                <a:gd name="T15" fmla="*/ 509 h 814"/>
                <a:gd name="T16" fmla="*/ 608 w 933"/>
                <a:gd name="T17" fmla="*/ 488 h 814"/>
                <a:gd name="T18" fmla="*/ 536 w 933"/>
                <a:gd name="T19" fmla="*/ 241 h 814"/>
                <a:gd name="T20" fmla="*/ 477 w 933"/>
                <a:gd name="T21" fmla="*/ 75 h 814"/>
                <a:gd name="T22" fmla="*/ 549 w 933"/>
                <a:gd name="T23" fmla="*/ 221 h 814"/>
                <a:gd name="T24" fmla="*/ 660 w 933"/>
                <a:gd name="T25" fmla="*/ 186 h 814"/>
                <a:gd name="T26" fmla="*/ 595 w 933"/>
                <a:gd name="T27" fmla="*/ 21 h 814"/>
                <a:gd name="T28" fmla="*/ 609 w 933"/>
                <a:gd name="T29" fmla="*/ 14 h 814"/>
                <a:gd name="T30" fmla="*/ 587 w 933"/>
                <a:gd name="T31" fmla="*/ 58 h 814"/>
                <a:gd name="T32" fmla="*/ 573 w 933"/>
                <a:gd name="T33" fmla="*/ 62 h 814"/>
                <a:gd name="T34" fmla="*/ 584 w 933"/>
                <a:gd name="T35" fmla="*/ 17 h 814"/>
                <a:gd name="T36" fmla="*/ 649 w 933"/>
                <a:gd name="T37" fmla="*/ 110 h 814"/>
                <a:gd name="T38" fmla="*/ 562 w 933"/>
                <a:gd name="T39" fmla="*/ 247 h 814"/>
                <a:gd name="T40" fmla="*/ 681 w 933"/>
                <a:gd name="T41" fmla="*/ 425 h 814"/>
                <a:gd name="T42" fmla="*/ 714 w 933"/>
                <a:gd name="T43" fmla="*/ 462 h 814"/>
                <a:gd name="T44" fmla="*/ 854 w 933"/>
                <a:gd name="T45" fmla="*/ 475 h 814"/>
                <a:gd name="T46" fmla="*/ 863 w 933"/>
                <a:gd name="T47" fmla="*/ 711 h 814"/>
                <a:gd name="T48" fmla="*/ 839 w 933"/>
                <a:gd name="T49" fmla="*/ 718 h 814"/>
                <a:gd name="T50" fmla="*/ 797 w 933"/>
                <a:gd name="T51" fmla="*/ 744 h 814"/>
                <a:gd name="T52" fmla="*/ 795 w 933"/>
                <a:gd name="T53" fmla="*/ 719 h 814"/>
                <a:gd name="T54" fmla="*/ 805 w 933"/>
                <a:gd name="T55" fmla="*/ 675 h 814"/>
                <a:gd name="T56" fmla="*/ 780 w 933"/>
                <a:gd name="T57" fmla="*/ 648 h 814"/>
                <a:gd name="T58" fmla="*/ 815 w 933"/>
                <a:gd name="T59" fmla="*/ 634 h 814"/>
                <a:gd name="T60" fmla="*/ 826 w 933"/>
                <a:gd name="T61" fmla="*/ 646 h 814"/>
                <a:gd name="T62" fmla="*/ 854 w 933"/>
                <a:gd name="T63" fmla="*/ 668 h 814"/>
                <a:gd name="T64" fmla="*/ 831 w 933"/>
                <a:gd name="T65" fmla="*/ 696 h 814"/>
                <a:gd name="T66" fmla="*/ 849 w 933"/>
                <a:gd name="T67" fmla="*/ 485 h 814"/>
                <a:gd name="T68" fmla="*/ 733 w 933"/>
                <a:gd name="T69" fmla="*/ 456 h 814"/>
                <a:gd name="T70" fmla="*/ 633 w 933"/>
                <a:gd name="T71" fmla="*/ 531 h 814"/>
                <a:gd name="T72" fmla="*/ 208 w 933"/>
                <a:gd name="T73" fmla="*/ 480 h 814"/>
                <a:gd name="T74" fmla="*/ 225 w 933"/>
                <a:gd name="T75" fmla="*/ 692 h 814"/>
                <a:gd name="T76" fmla="*/ 474 w 933"/>
                <a:gd name="T77" fmla="*/ 751 h 814"/>
                <a:gd name="T78" fmla="*/ 682 w 933"/>
                <a:gd name="T79" fmla="*/ 772 h 814"/>
                <a:gd name="T80" fmla="*/ 932 w 933"/>
                <a:gd name="T81" fmla="*/ 755 h 814"/>
                <a:gd name="T82" fmla="*/ 649 w 933"/>
                <a:gd name="T83" fmla="*/ 807 h 814"/>
                <a:gd name="T84" fmla="*/ 458 w 933"/>
                <a:gd name="T85" fmla="*/ 794 h 814"/>
                <a:gd name="T86" fmla="*/ 319 w 933"/>
                <a:gd name="T87" fmla="*/ 783 h 814"/>
                <a:gd name="T88" fmla="*/ 310 w 933"/>
                <a:gd name="T89" fmla="*/ 791 h 814"/>
                <a:gd name="T90" fmla="*/ 277 w 933"/>
                <a:gd name="T91" fmla="*/ 769 h 814"/>
                <a:gd name="T92" fmla="*/ 95 w 933"/>
                <a:gd name="T93" fmla="*/ 745 h 814"/>
                <a:gd name="T94" fmla="*/ 240 w 933"/>
                <a:gd name="T95" fmla="*/ 737 h 814"/>
                <a:gd name="T96" fmla="*/ 239 w 933"/>
                <a:gd name="T97" fmla="*/ 719 h 814"/>
                <a:gd name="T98" fmla="*/ 60 w 933"/>
                <a:gd name="T99" fmla="*/ 715 h 814"/>
                <a:gd name="T100" fmla="*/ 86 w 933"/>
                <a:gd name="T101" fmla="*/ 697 h 814"/>
                <a:gd name="T102" fmla="*/ 171 w 933"/>
                <a:gd name="T103" fmla="*/ 584 h 814"/>
                <a:gd name="T104" fmla="*/ 316 w 933"/>
                <a:gd name="T105" fmla="*/ 521 h 814"/>
                <a:gd name="T106" fmla="*/ 583 w 933"/>
                <a:gd name="T107" fmla="*/ 484 h 814"/>
                <a:gd name="T108" fmla="*/ 449 w 933"/>
                <a:gd name="T109" fmla="*/ 481 h 814"/>
                <a:gd name="T110" fmla="*/ 469 w 933"/>
                <a:gd name="T111" fmla="*/ 298 h 814"/>
                <a:gd name="T112" fmla="*/ 564 w 933"/>
                <a:gd name="T113" fmla="*/ 467 h 814"/>
                <a:gd name="T114" fmla="*/ 608 w 933"/>
                <a:gd name="T115" fmla="*/ 453 h 814"/>
                <a:gd name="T116" fmla="*/ 602 w 933"/>
                <a:gd name="T117" fmla="*/ 280 h 814"/>
                <a:gd name="T118" fmla="*/ 477 w 933"/>
                <a:gd name="T119" fmla="*/ 285 h 814"/>
                <a:gd name="T120" fmla="*/ 542 w 933"/>
                <a:gd name="T121" fmla="*/ 270 h 814"/>
                <a:gd name="T122" fmla="*/ 455 w 933"/>
                <a:gd name="T123" fmla="*/ 222 h 814"/>
                <a:gd name="T124" fmla="*/ 471 w 933"/>
                <a:gd name="T125" fmla="*/ 6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3" h="814">
                  <a:moveTo>
                    <a:pt x="335" y="769"/>
                  </a:moveTo>
                  <a:lnTo>
                    <a:pt x="332" y="769"/>
                  </a:lnTo>
                  <a:lnTo>
                    <a:pt x="331" y="769"/>
                  </a:lnTo>
                  <a:lnTo>
                    <a:pt x="330" y="770"/>
                  </a:lnTo>
                  <a:lnTo>
                    <a:pt x="335" y="769"/>
                  </a:lnTo>
                  <a:close/>
                  <a:moveTo>
                    <a:pt x="491" y="756"/>
                  </a:moveTo>
                  <a:lnTo>
                    <a:pt x="481" y="758"/>
                  </a:lnTo>
                  <a:lnTo>
                    <a:pt x="473" y="759"/>
                  </a:lnTo>
                  <a:lnTo>
                    <a:pt x="481" y="761"/>
                  </a:lnTo>
                  <a:lnTo>
                    <a:pt x="488" y="762"/>
                  </a:lnTo>
                  <a:lnTo>
                    <a:pt x="495" y="766"/>
                  </a:lnTo>
                  <a:lnTo>
                    <a:pt x="495" y="768"/>
                  </a:lnTo>
                  <a:lnTo>
                    <a:pt x="496" y="769"/>
                  </a:lnTo>
                  <a:lnTo>
                    <a:pt x="495" y="772"/>
                  </a:lnTo>
                  <a:lnTo>
                    <a:pt x="494" y="773"/>
                  </a:lnTo>
                  <a:lnTo>
                    <a:pt x="485" y="779"/>
                  </a:lnTo>
                  <a:lnTo>
                    <a:pt x="480" y="783"/>
                  </a:lnTo>
                  <a:lnTo>
                    <a:pt x="473" y="787"/>
                  </a:lnTo>
                  <a:lnTo>
                    <a:pt x="469" y="791"/>
                  </a:lnTo>
                  <a:lnTo>
                    <a:pt x="492" y="792"/>
                  </a:lnTo>
                  <a:lnTo>
                    <a:pt x="516" y="791"/>
                  </a:lnTo>
                  <a:lnTo>
                    <a:pt x="544" y="790"/>
                  </a:lnTo>
                  <a:lnTo>
                    <a:pt x="540" y="787"/>
                  </a:lnTo>
                  <a:lnTo>
                    <a:pt x="532" y="781"/>
                  </a:lnTo>
                  <a:lnTo>
                    <a:pt x="527" y="776"/>
                  </a:lnTo>
                  <a:lnTo>
                    <a:pt x="521" y="772"/>
                  </a:lnTo>
                  <a:lnTo>
                    <a:pt x="513" y="763"/>
                  </a:lnTo>
                  <a:lnTo>
                    <a:pt x="503" y="758"/>
                  </a:lnTo>
                  <a:lnTo>
                    <a:pt x="491" y="756"/>
                  </a:lnTo>
                  <a:close/>
                  <a:moveTo>
                    <a:pt x="324" y="756"/>
                  </a:moveTo>
                  <a:lnTo>
                    <a:pt x="330" y="761"/>
                  </a:lnTo>
                  <a:lnTo>
                    <a:pt x="331" y="761"/>
                  </a:lnTo>
                  <a:lnTo>
                    <a:pt x="336" y="758"/>
                  </a:lnTo>
                  <a:lnTo>
                    <a:pt x="331" y="756"/>
                  </a:lnTo>
                  <a:lnTo>
                    <a:pt x="324" y="756"/>
                  </a:lnTo>
                  <a:close/>
                  <a:moveTo>
                    <a:pt x="263" y="718"/>
                  </a:moveTo>
                  <a:lnTo>
                    <a:pt x="266" y="719"/>
                  </a:lnTo>
                  <a:lnTo>
                    <a:pt x="268" y="722"/>
                  </a:lnTo>
                  <a:lnTo>
                    <a:pt x="269" y="723"/>
                  </a:lnTo>
                  <a:lnTo>
                    <a:pt x="274" y="725"/>
                  </a:lnTo>
                  <a:lnTo>
                    <a:pt x="281" y="726"/>
                  </a:lnTo>
                  <a:lnTo>
                    <a:pt x="288" y="723"/>
                  </a:lnTo>
                  <a:lnTo>
                    <a:pt x="277" y="721"/>
                  </a:lnTo>
                  <a:lnTo>
                    <a:pt x="263" y="718"/>
                  </a:lnTo>
                  <a:close/>
                  <a:moveTo>
                    <a:pt x="82" y="710"/>
                  </a:moveTo>
                  <a:lnTo>
                    <a:pt x="71" y="712"/>
                  </a:lnTo>
                  <a:lnTo>
                    <a:pt x="83" y="717"/>
                  </a:lnTo>
                  <a:lnTo>
                    <a:pt x="97" y="718"/>
                  </a:lnTo>
                  <a:lnTo>
                    <a:pt x="113" y="718"/>
                  </a:lnTo>
                  <a:lnTo>
                    <a:pt x="104" y="715"/>
                  </a:lnTo>
                  <a:lnTo>
                    <a:pt x="95" y="712"/>
                  </a:lnTo>
                  <a:lnTo>
                    <a:pt x="82" y="710"/>
                  </a:lnTo>
                  <a:close/>
                  <a:moveTo>
                    <a:pt x="272" y="695"/>
                  </a:moveTo>
                  <a:lnTo>
                    <a:pt x="255" y="695"/>
                  </a:lnTo>
                  <a:lnTo>
                    <a:pt x="239" y="699"/>
                  </a:lnTo>
                  <a:lnTo>
                    <a:pt x="221" y="704"/>
                  </a:lnTo>
                  <a:lnTo>
                    <a:pt x="228" y="704"/>
                  </a:lnTo>
                  <a:lnTo>
                    <a:pt x="243" y="701"/>
                  </a:lnTo>
                  <a:lnTo>
                    <a:pt x="259" y="700"/>
                  </a:lnTo>
                  <a:lnTo>
                    <a:pt x="274" y="700"/>
                  </a:lnTo>
                  <a:lnTo>
                    <a:pt x="279" y="700"/>
                  </a:lnTo>
                  <a:lnTo>
                    <a:pt x="280" y="700"/>
                  </a:lnTo>
                  <a:lnTo>
                    <a:pt x="281" y="701"/>
                  </a:lnTo>
                  <a:lnTo>
                    <a:pt x="283" y="703"/>
                  </a:lnTo>
                  <a:lnTo>
                    <a:pt x="283" y="706"/>
                  </a:lnTo>
                  <a:lnTo>
                    <a:pt x="281" y="707"/>
                  </a:lnTo>
                  <a:lnTo>
                    <a:pt x="279" y="707"/>
                  </a:lnTo>
                  <a:lnTo>
                    <a:pt x="262" y="710"/>
                  </a:lnTo>
                  <a:lnTo>
                    <a:pt x="283" y="714"/>
                  </a:lnTo>
                  <a:lnTo>
                    <a:pt x="299" y="719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5"/>
                  </a:lnTo>
                  <a:lnTo>
                    <a:pt x="299" y="726"/>
                  </a:lnTo>
                  <a:lnTo>
                    <a:pt x="294" y="730"/>
                  </a:lnTo>
                  <a:lnTo>
                    <a:pt x="287" y="733"/>
                  </a:lnTo>
                  <a:lnTo>
                    <a:pt x="286" y="734"/>
                  </a:lnTo>
                  <a:lnTo>
                    <a:pt x="284" y="734"/>
                  </a:lnTo>
                  <a:lnTo>
                    <a:pt x="265" y="741"/>
                  </a:lnTo>
                  <a:lnTo>
                    <a:pt x="244" y="745"/>
                  </a:lnTo>
                  <a:lnTo>
                    <a:pt x="241" y="747"/>
                  </a:lnTo>
                  <a:lnTo>
                    <a:pt x="268" y="744"/>
                  </a:lnTo>
                  <a:lnTo>
                    <a:pt x="292" y="740"/>
                  </a:lnTo>
                  <a:lnTo>
                    <a:pt x="294" y="740"/>
                  </a:lnTo>
                  <a:lnTo>
                    <a:pt x="297" y="741"/>
                  </a:lnTo>
                  <a:lnTo>
                    <a:pt x="297" y="743"/>
                  </a:lnTo>
                  <a:lnTo>
                    <a:pt x="298" y="744"/>
                  </a:lnTo>
                  <a:lnTo>
                    <a:pt x="297" y="747"/>
                  </a:lnTo>
                  <a:lnTo>
                    <a:pt x="316" y="747"/>
                  </a:lnTo>
                  <a:lnTo>
                    <a:pt x="334" y="750"/>
                  </a:lnTo>
                  <a:lnTo>
                    <a:pt x="348" y="755"/>
                  </a:lnTo>
                  <a:lnTo>
                    <a:pt x="350" y="756"/>
                  </a:lnTo>
                  <a:lnTo>
                    <a:pt x="350" y="758"/>
                  </a:lnTo>
                  <a:lnTo>
                    <a:pt x="350" y="759"/>
                  </a:lnTo>
                  <a:lnTo>
                    <a:pt x="352" y="759"/>
                  </a:lnTo>
                  <a:lnTo>
                    <a:pt x="353" y="759"/>
                  </a:lnTo>
                  <a:lnTo>
                    <a:pt x="356" y="762"/>
                  </a:lnTo>
                  <a:lnTo>
                    <a:pt x="356" y="763"/>
                  </a:lnTo>
                  <a:lnTo>
                    <a:pt x="354" y="766"/>
                  </a:lnTo>
                  <a:lnTo>
                    <a:pt x="352" y="769"/>
                  </a:lnTo>
                  <a:lnTo>
                    <a:pt x="348" y="772"/>
                  </a:lnTo>
                  <a:lnTo>
                    <a:pt x="379" y="766"/>
                  </a:lnTo>
                  <a:lnTo>
                    <a:pt x="396" y="763"/>
                  </a:lnTo>
                  <a:lnTo>
                    <a:pt x="374" y="755"/>
                  </a:lnTo>
                  <a:lnTo>
                    <a:pt x="350" y="744"/>
                  </a:lnTo>
                  <a:lnTo>
                    <a:pt x="338" y="736"/>
                  </a:lnTo>
                  <a:lnTo>
                    <a:pt x="323" y="723"/>
                  </a:lnTo>
                  <a:lnTo>
                    <a:pt x="306" y="710"/>
                  </a:lnTo>
                  <a:lnTo>
                    <a:pt x="288" y="699"/>
                  </a:lnTo>
                  <a:lnTo>
                    <a:pt x="272" y="695"/>
                  </a:lnTo>
                  <a:close/>
                  <a:moveTo>
                    <a:pt x="633" y="499"/>
                  </a:moveTo>
                  <a:lnTo>
                    <a:pt x="631" y="502"/>
                  </a:lnTo>
                  <a:lnTo>
                    <a:pt x="630" y="502"/>
                  </a:lnTo>
                  <a:lnTo>
                    <a:pt x="627" y="502"/>
                  </a:lnTo>
                  <a:lnTo>
                    <a:pt x="626" y="502"/>
                  </a:lnTo>
                  <a:lnTo>
                    <a:pt x="631" y="509"/>
                  </a:lnTo>
                  <a:lnTo>
                    <a:pt x="637" y="517"/>
                  </a:lnTo>
                  <a:lnTo>
                    <a:pt x="640" y="515"/>
                  </a:lnTo>
                  <a:lnTo>
                    <a:pt x="640" y="513"/>
                  </a:lnTo>
                  <a:lnTo>
                    <a:pt x="638" y="509"/>
                  </a:lnTo>
                  <a:lnTo>
                    <a:pt x="635" y="504"/>
                  </a:lnTo>
                  <a:lnTo>
                    <a:pt x="633" y="499"/>
                  </a:lnTo>
                  <a:close/>
                  <a:moveTo>
                    <a:pt x="597" y="471"/>
                  </a:moveTo>
                  <a:lnTo>
                    <a:pt x="590" y="471"/>
                  </a:lnTo>
                  <a:lnTo>
                    <a:pt x="600" y="484"/>
                  </a:lnTo>
                  <a:lnTo>
                    <a:pt x="606" y="496"/>
                  </a:lnTo>
                  <a:lnTo>
                    <a:pt x="609" y="502"/>
                  </a:lnTo>
                  <a:lnTo>
                    <a:pt x="613" y="509"/>
                  </a:lnTo>
                  <a:lnTo>
                    <a:pt x="613" y="509"/>
                  </a:lnTo>
                  <a:lnTo>
                    <a:pt x="618" y="514"/>
                  </a:lnTo>
                  <a:lnTo>
                    <a:pt x="623" y="517"/>
                  </a:lnTo>
                  <a:lnTo>
                    <a:pt x="627" y="520"/>
                  </a:lnTo>
                  <a:lnTo>
                    <a:pt x="629" y="520"/>
                  </a:lnTo>
                  <a:lnTo>
                    <a:pt x="618" y="504"/>
                  </a:lnTo>
                  <a:lnTo>
                    <a:pt x="608" y="488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597" y="473"/>
                  </a:lnTo>
                  <a:lnTo>
                    <a:pt x="597" y="471"/>
                  </a:lnTo>
                  <a:close/>
                  <a:moveTo>
                    <a:pt x="605" y="470"/>
                  </a:moveTo>
                  <a:lnTo>
                    <a:pt x="604" y="470"/>
                  </a:lnTo>
                  <a:lnTo>
                    <a:pt x="605" y="470"/>
                  </a:lnTo>
                  <a:lnTo>
                    <a:pt x="605" y="470"/>
                  </a:lnTo>
                  <a:close/>
                  <a:moveTo>
                    <a:pt x="538" y="228"/>
                  </a:moveTo>
                  <a:lnTo>
                    <a:pt x="538" y="228"/>
                  </a:lnTo>
                  <a:lnTo>
                    <a:pt x="536" y="230"/>
                  </a:lnTo>
                  <a:lnTo>
                    <a:pt x="538" y="233"/>
                  </a:lnTo>
                  <a:lnTo>
                    <a:pt x="536" y="234"/>
                  </a:lnTo>
                  <a:lnTo>
                    <a:pt x="535" y="239"/>
                  </a:lnTo>
                  <a:lnTo>
                    <a:pt x="536" y="241"/>
                  </a:lnTo>
                  <a:lnTo>
                    <a:pt x="538" y="245"/>
                  </a:lnTo>
                  <a:lnTo>
                    <a:pt x="538" y="248"/>
                  </a:lnTo>
                  <a:lnTo>
                    <a:pt x="539" y="252"/>
                  </a:lnTo>
                  <a:lnTo>
                    <a:pt x="539" y="255"/>
                  </a:lnTo>
                  <a:lnTo>
                    <a:pt x="536" y="256"/>
                  </a:lnTo>
                  <a:lnTo>
                    <a:pt x="538" y="259"/>
                  </a:lnTo>
                  <a:lnTo>
                    <a:pt x="540" y="251"/>
                  </a:lnTo>
                  <a:lnTo>
                    <a:pt x="543" y="243"/>
                  </a:lnTo>
                  <a:lnTo>
                    <a:pt x="544" y="236"/>
                  </a:lnTo>
                  <a:lnTo>
                    <a:pt x="546" y="229"/>
                  </a:lnTo>
                  <a:lnTo>
                    <a:pt x="538" y="228"/>
                  </a:lnTo>
                  <a:close/>
                  <a:moveTo>
                    <a:pt x="514" y="68"/>
                  </a:moveTo>
                  <a:lnTo>
                    <a:pt x="499" y="69"/>
                  </a:lnTo>
                  <a:lnTo>
                    <a:pt x="485" y="70"/>
                  </a:lnTo>
                  <a:lnTo>
                    <a:pt x="477" y="75"/>
                  </a:lnTo>
                  <a:lnTo>
                    <a:pt x="476" y="77"/>
                  </a:lnTo>
                  <a:lnTo>
                    <a:pt x="474" y="79"/>
                  </a:lnTo>
                  <a:lnTo>
                    <a:pt x="474" y="81"/>
                  </a:lnTo>
                  <a:lnTo>
                    <a:pt x="474" y="83"/>
                  </a:lnTo>
                  <a:lnTo>
                    <a:pt x="474" y="84"/>
                  </a:lnTo>
                  <a:lnTo>
                    <a:pt x="474" y="86"/>
                  </a:lnTo>
                  <a:lnTo>
                    <a:pt x="481" y="104"/>
                  </a:lnTo>
                  <a:lnTo>
                    <a:pt x="484" y="126"/>
                  </a:lnTo>
                  <a:lnTo>
                    <a:pt x="483" y="149"/>
                  </a:lnTo>
                  <a:lnTo>
                    <a:pt x="478" y="174"/>
                  </a:lnTo>
                  <a:lnTo>
                    <a:pt x="473" y="196"/>
                  </a:lnTo>
                  <a:lnTo>
                    <a:pt x="466" y="215"/>
                  </a:lnTo>
                  <a:lnTo>
                    <a:pt x="488" y="216"/>
                  </a:lnTo>
                  <a:lnTo>
                    <a:pt x="547" y="221"/>
                  </a:lnTo>
                  <a:lnTo>
                    <a:pt x="549" y="221"/>
                  </a:lnTo>
                  <a:lnTo>
                    <a:pt x="549" y="221"/>
                  </a:lnTo>
                  <a:lnTo>
                    <a:pt x="550" y="219"/>
                  </a:lnTo>
                  <a:lnTo>
                    <a:pt x="553" y="219"/>
                  </a:lnTo>
                  <a:lnTo>
                    <a:pt x="554" y="219"/>
                  </a:lnTo>
                  <a:lnTo>
                    <a:pt x="557" y="221"/>
                  </a:lnTo>
                  <a:lnTo>
                    <a:pt x="557" y="222"/>
                  </a:lnTo>
                  <a:lnTo>
                    <a:pt x="598" y="225"/>
                  </a:lnTo>
                  <a:lnTo>
                    <a:pt x="606" y="226"/>
                  </a:lnTo>
                  <a:lnTo>
                    <a:pt x="619" y="226"/>
                  </a:lnTo>
                  <a:lnTo>
                    <a:pt x="631" y="228"/>
                  </a:lnTo>
                  <a:lnTo>
                    <a:pt x="642" y="225"/>
                  </a:lnTo>
                  <a:lnTo>
                    <a:pt x="651" y="221"/>
                  </a:lnTo>
                  <a:lnTo>
                    <a:pt x="656" y="214"/>
                  </a:lnTo>
                  <a:lnTo>
                    <a:pt x="659" y="201"/>
                  </a:lnTo>
                  <a:lnTo>
                    <a:pt x="660" y="186"/>
                  </a:lnTo>
                  <a:lnTo>
                    <a:pt x="660" y="172"/>
                  </a:lnTo>
                  <a:lnTo>
                    <a:pt x="660" y="161"/>
                  </a:lnTo>
                  <a:lnTo>
                    <a:pt x="653" y="137"/>
                  </a:lnTo>
                  <a:lnTo>
                    <a:pt x="642" y="115"/>
                  </a:lnTo>
                  <a:lnTo>
                    <a:pt x="624" y="97"/>
                  </a:lnTo>
                  <a:lnTo>
                    <a:pt x="602" y="83"/>
                  </a:lnTo>
                  <a:lnTo>
                    <a:pt x="575" y="75"/>
                  </a:lnTo>
                  <a:lnTo>
                    <a:pt x="562" y="72"/>
                  </a:lnTo>
                  <a:lnTo>
                    <a:pt x="547" y="70"/>
                  </a:lnTo>
                  <a:lnTo>
                    <a:pt x="531" y="69"/>
                  </a:lnTo>
                  <a:lnTo>
                    <a:pt x="514" y="68"/>
                  </a:lnTo>
                  <a:close/>
                  <a:moveTo>
                    <a:pt x="593" y="17"/>
                  </a:moveTo>
                  <a:lnTo>
                    <a:pt x="594" y="18"/>
                  </a:lnTo>
                  <a:lnTo>
                    <a:pt x="595" y="20"/>
                  </a:lnTo>
                  <a:lnTo>
                    <a:pt x="595" y="21"/>
                  </a:lnTo>
                  <a:lnTo>
                    <a:pt x="595" y="22"/>
                  </a:lnTo>
                  <a:lnTo>
                    <a:pt x="595" y="25"/>
                  </a:lnTo>
                  <a:lnTo>
                    <a:pt x="594" y="26"/>
                  </a:lnTo>
                  <a:lnTo>
                    <a:pt x="595" y="31"/>
                  </a:lnTo>
                  <a:lnTo>
                    <a:pt x="602" y="20"/>
                  </a:lnTo>
                  <a:lnTo>
                    <a:pt x="597" y="18"/>
                  </a:lnTo>
                  <a:lnTo>
                    <a:pt x="593" y="17"/>
                  </a:lnTo>
                  <a:close/>
                  <a:moveTo>
                    <a:pt x="573" y="0"/>
                  </a:moveTo>
                  <a:lnTo>
                    <a:pt x="576" y="2"/>
                  </a:lnTo>
                  <a:lnTo>
                    <a:pt x="582" y="6"/>
                  </a:lnTo>
                  <a:lnTo>
                    <a:pt x="587" y="7"/>
                  </a:lnTo>
                  <a:lnTo>
                    <a:pt x="594" y="8"/>
                  </a:lnTo>
                  <a:lnTo>
                    <a:pt x="598" y="10"/>
                  </a:lnTo>
                  <a:lnTo>
                    <a:pt x="604" y="11"/>
                  </a:lnTo>
                  <a:lnTo>
                    <a:pt x="609" y="14"/>
                  </a:lnTo>
                  <a:lnTo>
                    <a:pt x="611" y="15"/>
                  </a:lnTo>
                  <a:lnTo>
                    <a:pt x="612" y="17"/>
                  </a:lnTo>
                  <a:lnTo>
                    <a:pt x="612" y="18"/>
                  </a:lnTo>
                  <a:lnTo>
                    <a:pt x="612" y="20"/>
                  </a:lnTo>
                  <a:lnTo>
                    <a:pt x="602" y="35"/>
                  </a:lnTo>
                  <a:lnTo>
                    <a:pt x="595" y="51"/>
                  </a:lnTo>
                  <a:lnTo>
                    <a:pt x="594" y="55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3" y="58"/>
                  </a:lnTo>
                  <a:lnTo>
                    <a:pt x="591" y="59"/>
                  </a:lnTo>
                  <a:lnTo>
                    <a:pt x="589" y="59"/>
                  </a:lnTo>
                  <a:lnTo>
                    <a:pt x="587" y="58"/>
                  </a:lnTo>
                  <a:lnTo>
                    <a:pt x="586" y="57"/>
                  </a:lnTo>
                  <a:lnTo>
                    <a:pt x="586" y="57"/>
                  </a:lnTo>
                  <a:lnTo>
                    <a:pt x="586" y="55"/>
                  </a:lnTo>
                  <a:lnTo>
                    <a:pt x="586" y="55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3"/>
                  </a:lnTo>
                  <a:lnTo>
                    <a:pt x="587" y="48"/>
                  </a:lnTo>
                  <a:lnTo>
                    <a:pt x="589" y="42"/>
                  </a:lnTo>
                  <a:lnTo>
                    <a:pt x="583" y="48"/>
                  </a:lnTo>
                  <a:lnTo>
                    <a:pt x="580" y="55"/>
                  </a:lnTo>
                  <a:lnTo>
                    <a:pt x="576" y="61"/>
                  </a:lnTo>
                  <a:lnTo>
                    <a:pt x="575" y="62"/>
                  </a:lnTo>
                  <a:lnTo>
                    <a:pt x="573" y="62"/>
                  </a:lnTo>
                  <a:lnTo>
                    <a:pt x="572" y="62"/>
                  </a:lnTo>
                  <a:lnTo>
                    <a:pt x="569" y="61"/>
                  </a:lnTo>
                  <a:lnTo>
                    <a:pt x="569" y="58"/>
                  </a:lnTo>
                  <a:lnTo>
                    <a:pt x="569" y="54"/>
                  </a:lnTo>
                  <a:lnTo>
                    <a:pt x="571" y="51"/>
                  </a:lnTo>
                  <a:lnTo>
                    <a:pt x="571" y="51"/>
                  </a:lnTo>
                  <a:lnTo>
                    <a:pt x="573" y="44"/>
                  </a:lnTo>
                  <a:lnTo>
                    <a:pt x="576" y="37"/>
                  </a:lnTo>
                  <a:lnTo>
                    <a:pt x="579" y="29"/>
                  </a:lnTo>
                  <a:lnTo>
                    <a:pt x="579" y="22"/>
                  </a:lnTo>
                  <a:lnTo>
                    <a:pt x="579" y="21"/>
                  </a:lnTo>
                  <a:lnTo>
                    <a:pt x="580" y="20"/>
                  </a:lnTo>
                  <a:lnTo>
                    <a:pt x="583" y="20"/>
                  </a:lnTo>
                  <a:lnTo>
                    <a:pt x="583" y="18"/>
                  </a:lnTo>
                  <a:lnTo>
                    <a:pt x="584" y="17"/>
                  </a:lnTo>
                  <a:lnTo>
                    <a:pt x="586" y="17"/>
                  </a:lnTo>
                  <a:lnTo>
                    <a:pt x="589" y="18"/>
                  </a:lnTo>
                  <a:lnTo>
                    <a:pt x="589" y="17"/>
                  </a:lnTo>
                  <a:lnTo>
                    <a:pt x="591" y="17"/>
                  </a:lnTo>
                  <a:lnTo>
                    <a:pt x="583" y="15"/>
                  </a:lnTo>
                  <a:lnTo>
                    <a:pt x="576" y="11"/>
                  </a:lnTo>
                  <a:lnTo>
                    <a:pt x="573" y="26"/>
                  </a:lnTo>
                  <a:lnTo>
                    <a:pt x="565" y="64"/>
                  </a:lnTo>
                  <a:lnTo>
                    <a:pt x="565" y="65"/>
                  </a:lnTo>
                  <a:lnTo>
                    <a:pt x="569" y="65"/>
                  </a:lnTo>
                  <a:lnTo>
                    <a:pt x="573" y="66"/>
                  </a:lnTo>
                  <a:lnTo>
                    <a:pt x="576" y="66"/>
                  </a:lnTo>
                  <a:lnTo>
                    <a:pt x="605" y="76"/>
                  </a:lnTo>
                  <a:lnTo>
                    <a:pt x="630" y="91"/>
                  </a:lnTo>
                  <a:lnTo>
                    <a:pt x="649" y="110"/>
                  </a:lnTo>
                  <a:lnTo>
                    <a:pt x="662" y="134"/>
                  </a:lnTo>
                  <a:lnTo>
                    <a:pt x="668" y="160"/>
                  </a:lnTo>
                  <a:lnTo>
                    <a:pt x="668" y="170"/>
                  </a:lnTo>
                  <a:lnTo>
                    <a:pt x="668" y="183"/>
                  </a:lnTo>
                  <a:lnTo>
                    <a:pt x="667" y="200"/>
                  </a:lnTo>
                  <a:lnTo>
                    <a:pt x="663" y="216"/>
                  </a:lnTo>
                  <a:lnTo>
                    <a:pt x="657" y="226"/>
                  </a:lnTo>
                  <a:lnTo>
                    <a:pt x="646" y="233"/>
                  </a:lnTo>
                  <a:lnTo>
                    <a:pt x="634" y="234"/>
                  </a:lnTo>
                  <a:lnTo>
                    <a:pt x="620" y="234"/>
                  </a:lnTo>
                  <a:lnTo>
                    <a:pt x="606" y="234"/>
                  </a:lnTo>
                  <a:lnTo>
                    <a:pt x="598" y="233"/>
                  </a:lnTo>
                  <a:lnTo>
                    <a:pt x="562" y="230"/>
                  </a:lnTo>
                  <a:lnTo>
                    <a:pt x="562" y="237"/>
                  </a:lnTo>
                  <a:lnTo>
                    <a:pt x="562" y="247"/>
                  </a:lnTo>
                  <a:lnTo>
                    <a:pt x="561" y="256"/>
                  </a:lnTo>
                  <a:lnTo>
                    <a:pt x="561" y="265"/>
                  </a:lnTo>
                  <a:lnTo>
                    <a:pt x="562" y="272"/>
                  </a:lnTo>
                  <a:lnTo>
                    <a:pt x="586" y="270"/>
                  </a:lnTo>
                  <a:lnTo>
                    <a:pt x="608" y="272"/>
                  </a:lnTo>
                  <a:lnTo>
                    <a:pt x="629" y="277"/>
                  </a:lnTo>
                  <a:lnTo>
                    <a:pt x="648" y="285"/>
                  </a:lnTo>
                  <a:lnTo>
                    <a:pt x="663" y="299"/>
                  </a:lnTo>
                  <a:lnTo>
                    <a:pt x="674" y="314"/>
                  </a:lnTo>
                  <a:lnTo>
                    <a:pt x="684" y="339"/>
                  </a:lnTo>
                  <a:lnTo>
                    <a:pt x="688" y="365"/>
                  </a:lnTo>
                  <a:lnTo>
                    <a:pt x="686" y="393"/>
                  </a:lnTo>
                  <a:lnTo>
                    <a:pt x="685" y="401"/>
                  </a:lnTo>
                  <a:lnTo>
                    <a:pt x="684" y="409"/>
                  </a:lnTo>
                  <a:lnTo>
                    <a:pt x="681" y="425"/>
                  </a:lnTo>
                  <a:lnTo>
                    <a:pt x="681" y="437"/>
                  </a:lnTo>
                  <a:lnTo>
                    <a:pt x="681" y="440"/>
                  </a:lnTo>
                  <a:lnTo>
                    <a:pt x="680" y="441"/>
                  </a:lnTo>
                  <a:lnTo>
                    <a:pt x="649" y="456"/>
                  </a:lnTo>
                  <a:lnTo>
                    <a:pt x="619" y="466"/>
                  </a:lnTo>
                  <a:lnTo>
                    <a:pt x="627" y="477"/>
                  </a:lnTo>
                  <a:lnTo>
                    <a:pt x="635" y="489"/>
                  </a:lnTo>
                  <a:lnTo>
                    <a:pt x="644" y="502"/>
                  </a:lnTo>
                  <a:lnTo>
                    <a:pt x="648" y="513"/>
                  </a:lnTo>
                  <a:lnTo>
                    <a:pt x="656" y="509"/>
                  </a:lnTo>
                  <a:lnTo>
                    <a:pt x="674" y="496"/>
                  </a:lnTo>
                  <a:lnTo>
                    <a:pt x="689" y="482"/>
                  </a:lnTo>
                  <a:lnTo>
                    <a:pt x="692" y="480"/>
                  </a:lnTo>
                  <a:lnTo>
                    <a:pt x="703" y="470"/>
                  </a:lnTo>
                  <a:lnTo>
                    <a:pt x="714" y="462"/>
                  </a:lnTo>
                  <a:lnTo>
                    <a:pt x="728" y="451"/>
                  </a:lnTo>
                  <a:lnTo>
                    <a:pt x="739" y="440"/>
                  </a:lnTo>
                  <a:lnTo>
                    <a:pt x="743" y="434"/>
                  </a:lnTo>
                  <a:lnTo>
                    <a:pt x="746" y="429"/>
                  </a:lnTo>
                  <a:lnTo>
                    <a:pt x="750" y="422"/>
                  </a:lnTo>
                  <a:lnTo>
                    <a:pt x="755" y="411"/>
                  </a:lnTo>
                  <a:lnTo>
                    <a:pt x="764" y="400"/>
                  </a:lnTo>
                  <a:lnTo>
                    <a:pt x="772" y="391"/>
                  </a:lnTo>
                  <a:lnTo>
                    <a:pt x="783" y="387"/>
                  </a:lnTo>
                  <a:lnTo>
                    <a:pt x="798" y="389"/>
                  </a:lnTo>
                  <a:lnTo>
                    <a:pt x="809" y="397"/>
                  </a:lnTo>
                  <a:lnTo>
                    <a:pt x="821" y="411"/>
                  </a:lnTo>
                  <a:lnTo>
                    <a:pt x="832" y="430"/>
                  </a:lnTo>
                  <a:lnTo>
                    <a:pt x="843" y="452"/>
                  </a:lnTo>
                  <a:lnTo>
                    <a:pt x="854" y="475"/>
                  </a:lnTo>
                  <a:lnTo>
                    <a:pt x="857" y="481"/>
                  </a:lnTo>
                  <a:lnTo>
                    <a:pt x="859" y="486"/>
                  </a:lnTo>
                  <a:lnTo>
                    <a:pt x="861" y="491"/>
                  </a:lnTo>
                  <a:lnTo>
                    <a:pt x="874" y="518"/>
                  </a:lnTo>
                  <a:lnTo>
                    <a:pt x="885" y="547"/>
                  </a:lnTo>
                  <a:lnTo>
                    <a:pt x="892" y="577"/>
                  </a:lnTo>
                  <a:lnTo>
                    <a:pt x="893" y="606"/>
                  </a:lnTo>
                  <a:lnTo>
                    <a:pt x="890" y="630"/>
                  </a:lnTo>
                  <a:lnTo>
                    <a:pt x="883" y="656"/>
                  </a:lnTo>
                  <a:lnTo>
                    <a:pt x="875" y="681"/>
                  </a:lnTo>
                  <a:lnTo>
                    <a:pt x="863" y="706"/>
                  </a:lnTo>
                  <a:lnTo>
                    <a:pt x="864" y="707"/>
                  </a:lnTo>
                  <a:lnTo>
                    <a:pt x="865" y="708"/>
                  </a:lnTo>
                  <a:lnTo>
                    <a:pt x="864" y="710"/>
                  </a:lnTo>
                  <a:lnTo>
                    <a:pt x="863" y="711"/>
                  </a:lnTo>
                  <a:lnTo>
                    <a:pt x="861" y="712"/>
                  </a:lnTo>
                  <a:lnTo>
                    <a:pt x="857" y="714"/>
                  </a:lnTo>
                  <a:lnTo>
                    <a:pt x="843" y="730"/>
                  </a:lnTo>
                  <a:lnTo>
                    <a:pt x="827" y="743"/>
                  </a:lnTo>
                  <a:lnTo>
                    <a:pt x="806" y="751"/>
                  </a:lnTo>
                  <a:lnTo>
                    <a:pt x="805" y="751"/>
                  </a:lnTo>
                  <a:lnTo>
                    <a:pt x="803" y="750"/>
                  </a:lnTo>
                  <a:lnTo>
                    <a:pt x="802" y="747"/>
                  </a:lnTo>
                  <a:lnTo>
                    <a:pt x="802" y="745"/>
                  </a:lnTo>
                  <a:lnTo>
                    <a:pt x="802" y="744"/>
                  </a:lnTo>
                  <a:lnTo>
                    <a:pt x="805" y="743"/>
                  </a:lnTo>
                  <a:lnTo>
                    <a:pt x="820" y="737"/>
                  </a:lnTo>
                  <a:lnTo>
                    <a:pt x="832" y="728"/>
                  </a:lnTo>
                  <a:lnTo>
                    <a:pt x="845" y="717"/>
                  </a:lnTo>
                  <a:lnTo>
                    <a:pt x="839" y="718"/>
                  </a:lnTo>
                  <a:lnTo>
                    <a:pt x="809" y="725"/>
                  </a:lnTo>
                  <a:lnTo>
                    <a:pt x="777" y="733"/>
                  </a:lnTo>
                  <a:lnTo>
                    <a:pt x="777" y="733"/>
                  </a:lnTo>
                  <a:lnTo>
                    <a:pt x="815" y="728"/>
                  </a:lnTo>
                  <a:lnTo>
                    <a:pt x="816" y="728"/>
                  </a:lnTo>
                  <a:lnTo>
                    <a:pt x="817" y="729"/>
                  </a:lnTo>
                  <a:lnTo>
                    <a:pt x="819" y="730"/>
                  </a:lnTo>
                  <a:lnTo>
                    <a:pt x="819" y="733"/>
                  </a:lnTo>
                  <a:lnTo>
                    <a:pt x="817" y="734"/>
                  </a:lnTo>
                  <a:lnTo>
                    <a:pt x="816" y="736"/>
                  </a:lnTo>
                  <a:lnTo>
                    <a:pt x="808" y="739"/>
                  </a:lnTo>
                  <a:lnTo>
                    <a:pt x="799" y="740"/>
                  </a:lnTo>
                  <a:lnTo>
                    <a:pt x="799" y="740"/>
                  </a:lnTo>
                  <a:lnTo>
                    <a:pt x="798" y="743"/>
                  </a:lnTo>
                  <a:lnTo>
                    <a:pt x="797" y="744"/>
                  </a:lnTo>
                  <a:lnTo>
                    <a:pt x="795" y="744"/>
                  </a:lnTo>
                  <a:lnTo>
                    <a:pt x="788" y="745"/>
                  </a:lnTo>
                  <a:lnTo>
                    <a:pt x="757" y="748"/>
                  </a:lnTo>
                  <a:lnTo>
                    <a:pt x="725" y="750"/>
                  </a:lnTo>
                  <a:lnTo>
                    <a:pt x="719" y="750"/>
                  </a:lnTo>
                  <a:lnTo>
                    <a:pt x="717" y="748"/>
                  </a:lnTo>
                  <a:lnTo>
                    <a:pt x="715" y="747"/>
                  </a:lnTo>
                  <a:lnTo>
                    <a:pt x="715" y="745"/>
                  </a:lnTo>
                  <a:lnTo>
                    <a:pt x="715" y="744"/>
                  </a:lnTo>
                  <a:lnTo>
                    <a:pt x="717" y="743"/>
                  </a:lnTo>
                  <a:lnTo>
                    <a:pt x="718" y="741"/>
                  </a:lnTo>
                  <a:lnTo>
                    <a:pt x="751" y="736"/>
                  </a:lnTo>
                  <a:lnTo>
                    <a:pt x="753" y="734"/>
                  </a:lnTo>
                  <a:lnTo>
                    <a:pt x="754" y="733"/>
                  </a:lnTo>
                  <a:lnTo>
                    <a:pt x="795" y="719"/>
                  </a:lnTo>
                  <a:lnTo>
                    <a:pt x="777" y="722"/>
                  </a:lnTo>
                  <a:lnTo>
                    <a:pt x="759" y="721"/>
                  </a:lnTo>
                  <a:lnTo>
                    <a:pt x="757" y="719"/>
                  </a:lnTo>
                  <a:lnTo>
                    <a:pt x="755" y="718"/>
                  </a:lnTo>
                  <a:lnTo>
                    <a:pt x="757" y="715"/>
                  </a:lnTo>
                  <a:lnTo>
                    <a:pt x="758" y="714"/>
                  </a:lnTo>
                  <a:lnTo>
                    <a:pt x="768" y="708"/>
                  </a:lnTo>
                  <a:lnTo>
                    <a:pt x="779" y="704"/>
                  </a:lnTo>
                  <a:lnTo>
                    <a:pt x="757" y="704"/>
                  </a:lnTo>
                  <a:lnTo>
                    <a:pt x="755" y="703"/>
                  </a:lnTo>
                  <a:lnTo>
                    <a:pt x="754" y="700"/>
                  </a:lnTo>
                  <a:lnTo>
                    <a:pt x="754" y="699"/>
                  </a:lnTo>
                  <a:lnTo>
                    <a:pt x="755" y="696"/>
                  </a:lnTo>
                  <a:lnTo>
                    <a:pt x="779" y="685"/>
                  </a:lnTo>
                  <a:lnTo>
                    <a:pt x="805" y="675"/>
                  </a:lnTo>
                  <a:lnTo>
                    <a:pt x="795" y="675"/>
                  </a:lnTo>
                  <a:lnTo>
                    <a:pt x="792" y="674"/>
                  </a:lnTo>
                  <a:lnTo>
                    <a:pt x="791" y="671"/>
                  </a:lnTo>
                  <a:lnTo>
                    <a:pt x="792" y="670"/>
                  </a:lnTo>
                  <a:lnTo>
                    <a:pt x="794" y="667"/>
                  </a:lnTo>
                  <a:lnTo>
                    <a:pt x="808" y="661"/>
                  </a:lnTo>
                  <a:lnTo>
                    <a:pt x="821" y="656"/>
                  </a:lnTo>
                  <a:lnTo>
                    <a:pt x="830" y="655"/>
                  </a:lnTo>
                  <a:lnTo>
                    <a:pt x="827" y="655"/>
                  </a:lnTo>
                  <a:lnTo>
                    <a:pt x="803" y="657"/>
                  </a:lnTo>
                  <a:lnTo>
                    <a:pt x="780" y="656"/>
                  </a:lnTo>
                  <a:lnTo>
                    <a:pt x="777" y="655"/>
                  </a:lnTo>
                  <a:lnTo>
                    <a:pt x="777" y="652"/>
                  </a:lnTo>
                  <a:lnTo>
                    <a:pt x="777" y="649"/>
                  </a:lnTo>
                  <a:lnTo>
                    <a:pt x="780" y="648"/>
                  </a:lnTo>
                  <a:lnTo>
                    <a:pt x="806" y="639"/>
                  </a:lnTo>
                  <a:lnTo>
                    <a:pt x="805" y="638"/>
                  </a:lnTo>
                  <a:lnTo>
                    <a:pt x="805" y="637"/>
                  </a:lnTo>
                  <a:lnTo>
                    <a:pt x="805" y="634"/>
                  </a:lnTo>
                  <a:lnTo>
                    <a:pt x="816" y="621"/>
                  </a:lnTo>
                  <a:lnTo>
                    <a:pt x="830" y="610"/>
                  </a:lnTo>
                  <a:lnTo>
                    <a:pt x="831" y="610"/>
                  </a:lnTo>
                  <a:lnTo>
                    <a:pt x="834" y="610"/>
                  </a:lnTo>
                  <a:lnTo>
                    <a:pt x="835" y="612"/>
                  </a:lnTo>
                  <a:lnTo>
                    <a:pt x="837" y="613"/>
                  </a:lnTo>
                  <a:lnTo>
                    <a:pt x="835" y="616"/>
                  </a:lnTo>
                  <a:lnTo>
                    <a:pt x="834" y="617"/>
                  </a:lnTo>
                  <a:lnTo>
                    <a:pt x="827" y="623"/>
                  </a:lnTo>
                  <a:lnTo>
                    <a:pt x="820" y="628"/>
                  </a:lnTo>
                  <a:lnTo>
                    <a:pt x="815" y="634"/>
                  </a:lnTo>
                  <a:lnTo>
                    <a:pt x="816" y="634"/>
                  </a:lnTo>
                  <a:lnTo>
                    <a:pt x="819" y="635"/>
                  </a:lnTo>
                  <a:lnTo>
                    <a:pt x="821" y="635"/>
                  </a:lnTo>
                  <a:lnTo>
                    <a:pt x="830" y="634"/>
                  </a:lnTo>
                  <a:lnTo>
                    <a:pt x="831" y="634"/>
                  </a:lnTo>
                  <a:lnTo>
                    <a:pt x="834" y="635"/>
                  </a:lnTo>
                  <a:lnTo>
                    <a:pt x="834" y="637"/>
                  </a:lnTo>
                  <a:lnTo>
                    <a:pt x="834" y="638"/>
                  </a:lnTo>
                  <a:lnTo>
                    <a:pt x="834" y="641"/>
                  </a:lnTo>
                  <a:lnTo>
                    <a:pt x="831" y="642"/>
                  </a:lnTo>
                  <a:lnTo>
                    <a:pt x="827" y="644"/>
                  </a:lnTo>
                  <a:lnTo>
                    <a:pt x="823" y="644"/>
                  </a:lnTo>
                  <a:lnTo>
                    <a:pt x="812" y="646"/>
                  </a:lnTo>
                  <a:lnTo>
                    <a:pt x="801" y="649"/>
                  </a:lnTo>
                  <a:lnTo>
                    <a:pt x="826" y="646"/>
                  </a:lnTo>
                  <a:lnTo>
                    <a:pt x="852" y="644"/>
                  </a:lnTo>
                  <a:lnTo>
                    <a:pt x="854" y="644"/>
                  </a:lnTo>
                  <a:lnTo>
                    <a:pt x="856" y="646"/>
                  </a:lnTo>
                  <a:lnTo>
                    <a:pt x="856" y="649"/>
                  </a:lnTo>
                  <a:lnTo>
                    <a:pt x="854" y="650"/>
                  </a:lnTo>
                  <a:lnTo>
                    <a:pt x="839" y="659"/>
                  </a:lnTo>
                  <a:lnTo>
                    <a:pt x="824" y="664"/>
                  </a:lnTo>
                  <a:lnTo>
                    <a:pt x="812" y="668"/>
                  </a:lnTo>
                  <a:lnTo>
                    <a:pt x="821" y="667"/>
                  </a:lnTo>
                  <a:lnTo>
                    <a:pt x="831" y="667"/>
                  </a:lnTo>
                  <a:lnTo>
                    <a:pt x="841" y="666"/>
                  </a:lnTo>
                  <a:lnTo>
                    <a:pt x="850" y="664"/>
                  </a:lnTo>
                  <a:lnTo>
                    <a:pt x="853" y="666"/>
                  </a:lnTo>
                  <a:lnTo>
                    <a:pt x="854" y="667"/>
                  </a:lnTo>
                  <a:lnTo>
                    <a:pt x="854" y="668"/>
                  </a:lnTo>
                  <a:lnTo>
                    <a:pt x="854" y="670"/>
                  </a:lnTo>
                  <a:lnTo>
                    <a:pt x="853" y="672"/>
                  </a:lnTo>
                  <a:lnTo>
                    <a:pt x="852" y="672"/>
                  </a:lnTo>
                  <a:lnTo>
                    <a:pt x="827" y="678"/>
                  </a:lnTo>
                  <a:lnTo>
                    <a:pt x="799" y="686"/>
                  </a:lnTo>
                  <a:lnTo>
                    <a:pt x="773" y="696"/>
                  </a:lnTo>
                  <a:lnTo>
                    <a:pt x="788" y="695"/>
                  </a:lnTo>
                  <a:lnTo>
                    <a:pt x="803" y="692"/>
                  </a:lnTo>
                  <a:lnTo>
                    <a:pt x="830" y="688"/>
                  </a:lnTo>
                  <a:lnTo>
                    <a:pt x="831" y="688"/>
                  </a:lnTo>
                  <a:lnTo>
                    <a:pt x="834" y="689"/>
                  </a:lnTo>
                  <a:lnTo>
                    <a:pt x="834" y="690"/>
                  </a:lnTo>
                  <a:lnTo>
                    <a:pt x="834" y="693"/>
                  </a:lnTo>
                  <a:lnTo>
                    <a:pt x="832" y="695"/>
                  </a:lnTo>
                  <a:lnTo>
                    <a:pt x="831" y="696"/>
                  </a:lnTo>
                  <a:lnTo>
                    <a:pt x="802" y="704"/>
                  </a:lnTo>
                  <a:lnTo>
                    <a:pt x="777" y="714"/>
                  </a:lnTo>
                  <a:lnTo>
                    <a:pt x="812" y="710"/>
                  </a:lnTo>
                  <a:lnTo>
                    <a:pt x="832" y="706"/>
                  </a:lnTo>
                  <a:lnTo>
                    <a:pt x="853" y="704"/>
                  </a:lnTo>
                  <a:lnTo>
                    <a:pt x="865" y="681"/>
                  </a:lnTo>
                  <a:lnTo>
                    <a:pt x="875" y="655"/>
                  </a:lnTo>
                  <a:lnTo>
                    <a:pt x="882" y="630"/>
                  </a:lnTo>
                  <a:lnTo>
                    <a:pt x="885" y="606"/>
                  </a:lnTo>
                  <a:lnTo>
                    <a:pt x="883" y="577"/>
                  </a:lnTo>
                  <a:lnTo>
                    <a:pt x="876" y="550"/>
                  </a:lnTo>
                  <a:lnTo>
                    <a:pt x="865" y="521"/>
                  </a:lnTo>
                  <a:lnTo>
                    <a:pt x="853" y="493"/>
                  </a:lnTo>
                  <a:lnTo>
                    <a:pt x="852" y="489"/>
                  </a:lnTo>
                  <a:lnTo>
                    <a:pt x="849" y="485"/>
                  </a:lnTo>
                  <a:lnTo>
                    <a:pt x="846" y="478"/>
                  </a:lnTo>
                  <a:lnTo>
                    <a:pt x="841" y="464"/>
                  </a:lnTo>
                  <a:lnTo>
                    <a:pt x="832" y="448"/>
                  </a:lnTo>
                  <a:lnTo>
                    <a:pt x="823" y="430"/>
                  </a:lnTo>
                  <a:lnTo>
                    <a:pt x="813" y="415"/>
                  </a:lnTo>
                  <a:lnTo>
                    <a:pt x="803" y="402"/>
                  </a:lnTo>
                  <a:lnTo>
                    <a:pt x="795" y="396"/>
                  </a:lnTo>
                  <a:lnTo>
                    <a:pt x="783" y="396"/>
                  </a:lnTo>
                  <a:lnTo>
                    <a:pt x="773" y="401"/>
                  </a:lnTo>
                  <a:lnTo>
                    <a:pt x="765" y="412"/>
                  </a:lnTo>
                  <a:lnTo>
                    <a:pt x="757" y="426"/>
                  </a:lnTo>
                  <a:lnTo>
                    <a:pt x="754" y="433"/>
                  </a:lnTo>
                  <a:lnTo>
                    <a:pt x="750" y="438"/>
                  </a:lnTo>
                  <a:lnTo>
                    <a:pt x="746" y="444"/>
                  </a:lnTo>
                  <a:lnTo>
                    <a:pt x="733" y="456"/>
                  </a:lnTo>
                  <a:lnTo>
                    <a:pt x="718" y="467"/>
                  </a:lnTo>
                  <a:lnTo>
                    <a:pt x="708" y="477"/>
                  </a:lnTo>
                  <a:lnTo>
                    <a:pt x="699" y="485"/>
                  </a:lnTo>
                  <a:lnTo>
                    <a:pt x="696" y="488"/>
                  </a:lnTo>
                  <a:lnTo>
                    <a:pt x="680" y="503"/>
                  </a:lnTo>
                  <a:lnTo>
                    <a:pt x="660" y="515"/>
                  </a:lnTo>
                  <a:lnTo>
                    <a:pt x="648" y="521"/>
                  </a:lnTo>
                  <a:lnTo>
                    <a:pt x="645" y="525"/>
                  </a:lnTo>
                  <a:lnTo>
                    <a:pt x="644" y="526"/>
                  </a:lnTo>
                  <a:lnTo>
                    <a:pt x="642" y="528"/>
                  </a:lnTo>
                  <a:lnTo>
                    <a:pt x="641" y="529"/>
                  </a:lnTo>
                  <a:lnTo>
                    <a:pt x="640" y="529"/>
                  </a:lnTo>
                  <a:lnTo>
                    <a:pt x="640" y="529"/>
                  </a:lnTo>
                  <a:lnTo>
                    <a:pt x="635" y="529"/>
                  </a:lnTo>
                  <a:lnTo>
                    <a:pt x="633" y="531"/>
                  </a:lnTo>
                  <a:lnTo>
                    <a:pt x="629" y="529"/>
                  </a:lnTo>
                  <a:lnTo>
                    <a:pt x="627" y="529"/>
                  </a:lnTo>
                  <a:lnTo>
                    <a:pt x="586" y="540"/>
                  </a:lnTo>
                  <a:lnTo>
                    <a:pt x="542" y="548"/>
                  </a:lnTo>
                  <a:lnTo>
                    <a:pt x="498" y="553"/>
                  </a:lnTo>
                  <a:lnTo>
                    <a:pt x="458" y="555"/>
                  </a:lnTo>
                  <a:lnTo>
                    <a:pt x="412" y="551"/>
                  </a:lnTo>
                  <a:lnTo>
                    <a:pt x="367" y="543"/>
                  </a:lnTo>
                  <a:lnTo>
                    <a:pt x="323" y="531"/>
                  </a:lnTo>
                  <a:lnTo>
                    <a:pt x="313" y="528"/>
                  </a:lnTo>
                  <a:lnTo>
                    <a:pt x="284" y="520"/>
                  </a:lnTo>
                  <a:lnTo>
                    <a:pt x="258" y="509"/>
                  </a:lnTo>
                  <a:lnTo>
                    <a:pt x="230" y="492"/>
                  </a:lnTo>
                  <a:lnTo>
                    <a:pt x="219" y="484"/>
                  </a:lnTo>
                  <a:lnTo>
                    <a:pt x="208" y="480"/>
                  </a:lnTo>
                  <a:lnTo>
                    <a:pt x="199" y="478"/>
                  </a:lnTo>
                  <a:lnTo>
                    <a:pt x="195" y="481"/>
                  </a:lnTo>
                  <a:lnTo>
                    <a:pt x="190" y="485"/>
                  </a:lnTo>
                  <a:lnTo>
                    <a:pt x="186" y="492"/>
                  </a:lnTo>
                  <a:lnTo>
                    <a:pt x="182" y="507"/>
                  </a:lnTo>
                  <a:lnTo>
                    <a:pt x="181" y="524"/>
                  </a:lnTo>
                  <a:lnTo>
                    <a:pt x="179" y="543"/>
                  </a:lnTo>
                  <a:lnTo>
                    <a:pt x="179" y="562"/>
                  </a:lnTo>
                  <a:lnTo>
                    <a:pt x="179" y="579"/>
                  </a:lnTo>
                  <a:lnTo>
                    <a:pt x="179" y="584"/>
                  </a:lnTo>
                  <a:lnTo>
                    <a:pt x="182" y="615"/>
                  </a:lnTo>
                  <a:lnTo>
                    <a:pt x="192" y="642"/>
                  </a:lnTo>
                  <a:lnTo>
                    <a:pt x="206" y="668"/>
                  </a:lnTo>
                  <a:lnTo>
                    <a:pt x="224" y="690"/>
                  </a:lnTo>
                  <a:lnTo>
                    <a:pt x="225" y="692"/>
                  </a:lnTo>
                  <a:lnTo>
                    <a:pt x="225" y="693"/>
                  </a:lnTo>
                  <a:lnTo>
                    <a:pt x="224" y="696"/>
                  </a:lnTo>
                  <a:lnTo>
                    <a:pt x="248" y="688"/>
                  </a:lnTo>
                  <a:lnTo>
                    <a:pt x="272" y="686"/>
                  </a:lnTo>
                  <a:lnTo>
                    <a:pt x="292" y="692"/>
                  </a:lnTo>
                  <a:lnTo>
                    <a:pt x="310" y="703"/>
                  </a:lnTo>
                  <a:lnTo>
                    <a:pt x="328" y="718"/>
                  </a:lnTo>
                  <a:lnTo>
                    <a:pt x="342" y="729"/>
                  </a:lnTo>
                  <a:lnTo>
                    <a:pt x="356" y="737"/>
                  </a:lnTo>
                  <a:lnTo>
                    <a:pt x="378" y="748"/>
                  </a:lnTo>
                  <a:lnTo>
                    <a:pt x="403" y="756"/>
                  </a:lnTo>
                  <a:lnTo>
                    <a:pt x="426" y="761"/>
                  </a:lnTo>
                  <a:lnTo>
                    <a:pt x="443" y="759"/>
                  </a:lnTo>
                  <a:lnTo>
                    <a:pt x="459" y="755"/>
                  </a:lnTo>
                  <a:lnTo>
                    <a:pt x="474" y="751"/>
                  </a:lnTo>
                  <a:lnTo>
                    <a:pt x="491" y="748"/>
                  </a:lnTo>
                  <a:lnTo>
                    <a:pt x="503" y="750"/>
                  </a:lnTo>
                  <a:lnTo>
                    <a:pt x="513" y="754"/>
                  </a:lnTo>
                  <a:lnTo>
                    <a:pt x="520" y="759"/>
                  </a:lnTo>
                  <a:lnTo>
                    <a:pt x="528" y="765"/>
                  </a:lnTo>
                  <a:lnTo>
                    <a:pt x="532" y="770"/>
                  </a:lnTo>
                  <a:lnTo>
                    <a:pt x="538" y="774"/>
                  </a:lnTo>
                  <a:lnTo>
                    <a:pt x="544" y="780"/>
                  </a:lnTo>
                  <a:lnTo>
                    <a:pt x="571" y="795"/>
                  </a:lnTo>
                  <a:lnTo>
                    <a:pt x="597" y="805"/>
                  </a:lnTo>
                  <a:lnTo>
                    <a:pt x="622" y="806"/>
                  </a:lnTo>
                  <a:lnTo>
                    <a:pt x="646" y="799"/>
                  </a:lnTo>
                  <a:lnTo>
                    <a:pt x="662" y="791"/>
                  </a:lnTo>
                  <a:lnTo>
                    <a:pt x="673" y="780"/>
                  </a:lnTo>
                  <a:lnTo>
                    <a:pt x="682" y="772"/>
                  </a:lnTo>
                  <a:lnTo>
                    <a:pt x="692" y="765"/>
                  </a:lnTo>
                  <a:lnTo>
                    <a:pt x="704" y="759"/>
                  </a:lnTo>
                  <a:lnTo>
                    <a:pt x="718" y="758"/>
                  </a:lnTo>
                  <a:lnTo>
                    <a:pt x="735" y="759"/>
                  </a:lnTo>
                  <a:lnTo>
                    <a:pt x="751" y="762"/>
                  </a:lnTo>
                  <a:lnTo>
                    <a:pt x="765" y="763"/>
                  </a:lnTo>
                  <a:lnTo>
                    <a:pt x="777" y="765"/>
                  </a:lnTo>
                  <a:lnTo>
                    <a:pt x="826" y="763"/>
                  </a:lnTo>
                  <a:lnTo>
                    <a:pt x="876" y="758"/>
                  </a:lnTo>
                  <a:lnTo>
                    <a:pt x="927" y="748"/>
                  </a:lnTo>
                  <a:lnTo>
                    <a:pt x="930" y="748"/>
                  </a:lnTo>
                  <a:lnTo>
                    <a:pt x="932" y="750"/>
                  </a:lnTo>
                  <a:lnTo>
                    <a:pt x="933" y="751"/>
                  </a:lnTo>
                  <a:lnTo>
                    <a:pt x="933" y="754"/>
                  </a:lnTo>
                  <a:lnTo>
                    <a:pt x="932" y="755"/>
                  </a:lnTo>
                  <a:lnTo>
                    <a:pt x="930" y="756"/>
                  </a:lnTo>
                  <a:lnTo>
                    <a:pt x="876" y="766"/>
                  </a:lnTo>
                  <a:lnTo>
                    <a:pt x="826" y="772"/>
                  </a:lnTo>
                  <a:lnTo>
                    <a:pt x="776" y="773"/>
                  </a:lnTo>
                  <a:lnTo>
                    <a:pt x="764" y="772"/>
                  </a:lnTo>
                  <a:lnTo>
                    <a:pt x="750" y="769"/>
                  </a:lnTo>
                  <a:lnTo>
                    <a:pt x="735" y="768"/>
                  </a:lnTo>
                  <a:lnTo>
                    <a:pt x="719" y="766"/>
                  </a:lnTo>
                  <a:lnTo>
                    <a:pt x="707" y="768"/>
                  </a:lnTo>
                  <a:lnTo>
                    <a:pt x="696" y="772"/>
                  </a:lnTo>
                  <a:lnTo>
                    <a:pt x="688" y="779"/>
                  </a:lnTo>
                  <a:lnTo>
                    <a:pt x="680" y="785"/>
                  </a:lnTo>
                  <a:lnTo>
                    <a:pt x="671" y="794"/>
                  </a:lnTo>
                  <a:lnTo>
                    <a:pt x="662" y="802"/>
                  </a:lnTo>
                  <a:lnTo>
                    <a:pt x="649" y="807"/>
                  </a:lnTo>
                  <a:lnTo>
                    <a:pt x="630" y="813"/>
                  </a:lnTo>
                  <a:lnTo>
                    <a:pt x="609" y="814"/>
                  </a:lnTo>
                  <a:lnTo>
                    <a:pt x="579" y="807"/>
                  </a:lnTo>
                  <a:lnTo>
                    <a:pt x="549" y="792"/>
                  </a:lnTo>
                  <a:lnTo>
                    <a:pt x="549" y="794"/>
                  </a:lnTo>
                  <a:lnTo>
                    <a:pt x="549" y="795"/>
                  </a:lnTo>
                  <a:lnTo>
                    <a:pt x="547" y="796"/>
                  </a:lnTo>
                  <a:lnTo>
                    <a:pt x="544" y="798"/>
                  </a:lnTo>
                  <a:lnTo>
                    <a:pt x="516" y="799"/>
                  </a:lnTo>
                  <a:lnTo>
                    <a:pt x="474" y="799"/>
                  </a:lnTo>
                  <a:lnTo>
                    <a:pt x="462" y="798"/>
                  </a:lnTo>
                  <a:lnTo>
                    <a:pt x="459" y="798"/>
                  </a:lnTo>
                  <a:lnTo>
                    <a:pt x="458" y="796"/>
                  </a:lnTo>
                  <a:lnTo>
                    <a:pt x="458" y="795"/>
                  </a:lnTo>
                  <a:lnTo>
                    <a:pt x="458" y="794"/>
                  </a:lnTo>
                  <a:lnTo>
                    <a:pt x="463" y="785"/>
                  </a:lnTo>
                  <a:lnTo>
                    <a:pt x="471" y="779"/>
                  </a:lnTo>
                  <a:lnTo>
                    <a:pt x="481" y="772"/>
                  </a:lnTo>
                  <a:lnTo>
                    <a:pt x="484" y="770"/>
                  </a:lnTo>
                  <a:lnTo>
                    <a:pt x="469" y="766"/>
                  </a:lnTo>
                  <a:lnTo>
                    <a:pt x="449" y="768"/>
                  </a:lnTo>
                  <a:lnTo>
                    <a:pt x="432" y="770"/>
                  </a:lnTo>
                  <a:lnTo>
                    <a:pt x="421" y="772"/>
                  </a:lnTo>
                  <a:lnTo>
                    <a:pt x="411" y="772"/>
                  </a:lnTo>
                  <a:lnTo>
                    <a:pt x="408" y="772"/>
                  </a:lnTo>
                  <a:lnTo>
                    <a:pt x="407" y="769"/>
                  </a:lnTo>
                  <a:lnTo>
                    <a:pt x="407" y="769"/>
                  </a:lnTo>
                  <a:lnTo>
                    <a:pt x="381" y="774"/>
                  </a:lnTo>
                  <a:lnTo>
                    <a:pt x="349" y="780"/>
                  </a:lnTo>
                  <a:lnTo>
                    <a:pt x="319" y="783"/>
                  </a:lnTo>
                  <a:lnTo>
                    <a:pt x="317" y="784"/>
                  </a:lnTo>
                  <a:lnTo>
                    <a:pt x="317" y="785"/>
                  </a:lnTo>
                  <a:lnTo>
                    <a:pt x="317" y="787"/>
                  </a:lnTo>
                  <a:lnTo>
                    <a:pt x="317" y="788"/>
                  </a:lnTo>
                  <a:lnTo>
                    <a:pt x="320" y="788"/>
                  </a:lnTo>
                  <a:lnTo>
                    <a:pt x="324" y="790"/>
                  </a:lnTo>
                  <a:lnTo>
                    <a:pt x="325" y="791"/>
                  </a:lnTo>
                  <a:lnTo>
                    <a:pt x="327" y="794"/>
                  </a:lnTo>
                  <a:lnTo>
                    <a:pt x="327" y="795"/>
                  </a:lnTo>
                  <a:lnTo>
                    <a:pt x="324" y="798"/>
                  </a:lnTo>
                  <a:lnTo>
                    <a:pt x="323" y="798"/>
                  </a:lnTo>
                  <a:lnTo>
                    <a:pt x="321" y="798"/>
                  </a:lnTo>
                  <a:lnTo>
                    <a:pt x="316" y="796"/>
                  </a:lnTo>
                  <a:lnTo>
                    <a:pt x="312" y="794"/>
                  </a:lnTo>
                  <a:lnTo>
                    <a:pt x="310" y="791"/>
                  </a:lnTo>
                  <a:lnTo>
                    <a:pt x="309" y="788"/>
                  </a:lnTo>
                  <a:lnTo>
                    <a:pt x="308" y="784"/>
                  </a:lnTo>
                  <a:lnTo>
                    <a:pt x="309" y="781"/>
                  </a:lnTo>
                  <a:lnTo>
                    <a:pt x="312" y="777"/>
                  </a:lnTo>
                  <a:lnTo>
                    <a:pt x="312" y="776"/>
                  </a:lnTo>
                  <a:lnTo>
                    <a:pt x="313" y="774"/>
                  </a:lnTo>
                  <a:lnTo>
                    <a:pt x="316" y="772"/>
                  </a:lnTo>
                  <a:lnTo>
                    <a:pt x="291" y="776"/>
                  </a:lnTo>
                  <a:lnTo>
                    <a:pt x="279" y="777"/>
                  </a:lnTo>
                  <a:lnTo>
                    <a:pt x="277" y="777"/>
                  </a:lnTo>
                  <a:lnTo>
                    <a:pt x="276" y="776"/>
                  </a:lnTo>
                  <a:lnTo>
                    <a:pt x="274" y="774"/>
                  </a:lnTo>
                  <a:lnTo>
                    <a:pt x="274" y="772"/>
                  </a:lnTo>
                  <a:lnTo>
                    <a:pt x="276" y="770"/>
                  </a:lnTo>
                  <a:lnTo>
                    <a:pt x="277" y="769"/>
                  </a:lnTo>
                  <a:lnTo>
                    <a:pt x="295" y="763"/>
                  </a:lnTo>
                  <a:lnTo>
                    <a:pt x="316" y="761"/>
                  </a:lnTo>
                  <a:lnTo>
                    <a:pt x="302" y="758"/>
                  </a:lnTo>
                  <a:lnTo>
                    <a:pt x="287" y="756"/>
                  </a:lnTo>
                  <a:lnTo>
                    <a:pt x="270" y="758"/>
                  </a:lnTo>
                  <a:lnTo>
                    <a:pt x="257" y="758"/>
                  </a:lnTo>
                  <a:lnTo>
                    <a:pt x="221" y="762"/>
                  </a:lnTo>
                  <a:lnTo>
                    <a:pt x="219" y="761"/>
                  </a:lnTo>
                  <a:lnTo>
                    <a:pt x="218" y="759"/>
                  </a:lnTo>
                  <a:lnTo>
                    <a:pt x="217" y="758"/>
                  </a:lnTo>
                  <a:lnTo>
                    <a:pt x="217" y="756"/>
                  </a:lnTo>
                  <a:lnTo>
                    <a:pt x="218" y="755"/>
                  </a:lnTo>
                  <a:lnTo>
                    <a:pt x="162" y="752"/>
                  </a:lnTo>
                  <a:lnTo>
                    <a:pt x="105" y="747"/>
                  </a:lnTo>
                  <a:lnTo>
                    <a:pt x="95" y="745"/>
                  </a:lnTo>
                  <a:lnTo>
                    <a:pt x="72" y="743"/>
                  </a:lnTo>
                  <a:lnTo>
                    <a:pt x="38" y="740"/>
                  </a:lnTo>
                  <a:lnTo>
                    <a:pt x="4" y="739"/>
                  </a:lnTo>
                  <a:lnTo>
                    <a:pt x="4" y="739"/>
                  </a:lnTo>
                  <a:lnTo>
                    <a:pt x="3" y="737"/>
                  </a:lnTo>
                  <a:lnTo>
                    <a:pt x="2" y="736"/>
                  </a:lnTo>
                  <a:lnTo>
                    <a:pt x="0" y="734"/>
                  </a:lnTo>
                  <a:lnTo>
                    <a:pt x="2" y="732"/>
                  </a:lnTo>
                  <a:lnTo>
                    <a:pt x="3" y="730"/>
                  </a:lnTo>
                  <a:lnTo>
                    <a:pt x="6" y="730"/>
                  </a:lnTo>
                  <a:lnTo>
                    <a:pt x="51" y="733"/>
                  </a:lnTo>
                  <a:lnTo>
                    <a:pt x="97" y="737"/>
                  </a:lnTo>
                  <a:lnTo>
                    <a:pt x="145" y="741"/>
                  </a:lnTo>
                  <a:lnTo>
                    <a:pt x="195" y="741"/>
                  </a:lnTo>
                  <a:lnTo>
                    <a:pt x="240" y="737"/>
                  </a:lnTo>
                  <a:lnTo>
                    <a:pt x="243" y="736"/>
                  </a:lnTo>
                  <a:lnTo>
                    <a:pt x="235" y="734"/>
                  </a:lnTo>
                  <a:lnTo>
                    <a:pt x="228" y="733"/>
                  </a:lnTo>
                  <a:lnTo>
                    <a:pt x="221" y="732"/>
                  </a:lnTo>
                  <a:lnTo>
                    <a:pt x="219" y="730"/>
                  </a:lnTo>
                  <a:lnTo>
                    <a:pt x="218" y="729"/>
                  </a:lnTo>
                  <a:lnTo>
                    <a:pt x="218" y="726"/>
                  </a:lnTo>
                  <a:lnTo>
                    <a:pt x="219" y="725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46" y="723"/>
                  </a:lnTo>
                  <a:lnTo>
                    <a:pt x="258" y="723"/>
                  </a:lnTo>
                  <a:lnTo>
                    <a:pt x="252" y="721"/>
                  </a:lnTo>
                  <a:lnTo>
                    <a:pt x="246" y="719"/>
                  </a:lnTo>
                  <a:lnTo>
                    <a:pt x="239" y="719"/>
                  </a:lnTo>
                  <a:lnTo>
                    <a:pt x="221" y="723"/>
                  </a:lnTo>
                  <a:lnTo>
                    <a:pt x="204" y="725"/>
                  </a:lnTo>
                  <a:lnTo>
                    <a:pt x="201" y="725"/>
                  </a:lnTo>
                  <a:lnTo>
                    <a:pt x="200" y="723"/>
                  </a:lnTo>
                  <a:lnTo>
                    <a:pt x="199" y="722"/>
                  </a:lnTo>
                  <a:lnTo>
                    <a:pt x="199" y="719"/>
                  </a:lnTo>
                  <a:lnTo>
                    <a:pt x="200" y="718"/>
                  </a:lnTo>
                  <a:lnTo>
                    <a:pt x="184" y="719"/>
                  </a:lnTo>
                  <a:lnTo>
                    <a:pt x="164" y="722"/>
                  </a:lnTo>
                  <a:lnTo>
                    <a:pt x="131" y="725"/>
                  </a:lnTo>
                  <a:lnTo>
                    <a:pt x="100" y="726"/>
                  </a:lnTo>
                  <a:lnTo>
                    <a:pt x="84" y="725"/>
                  </a:lnTo>
                  <a:lnTo>
                    <a:pt x="72" y="721"/>
                  </a:lnTo>
                  <a:lnTo>
                    <a:pt x="61" y="717"/>
                  </a:lnTo>
                  <a:lnTo>
                    <a:pt x="60" y="715"/>
                  </a:lnTo>
                  <a:lnTo>
                    <a:pt x="58" y="712"/>
                  </a:lnTo>
                  <a:lnTo>
                    <a:pt x="58" y="711"/>
                  </a:lnTo>
                  <a:lnTo>
                    <a:pt x="60" y="710"/>
                  </a:lnTo>
                  <a:lnTo>
                    <a:pt x="64" y="707"/>
                  </a:lnTo>
                  <a:lnTo>
                    <a:pt x="69" y="704"/>
                  </a:lnTo>
                  <a:lnTo>
                    <a:pt x="73" y="703"/>
                  </a:lnTo>
                  <a:lnTo>
                    <a:pt x="79" y="703"/>
                  </a:lnTo>
                  <a:lnTo>
                    <a:pt x="73" y="697"/>
                  </a:lnTo>
                  <a:lnTo>
                    <a:pt x="73" y="696"/>
                  </a:lnTo>
                  <a:lnTo>
                    <a:pt x="73" y="693"/>
                  </a:lnTo>
                  <a:lnTo>
                    <a:pt x="75" y="692"/>
                  </a:lnTo>
                  <a:lnTo>
                    <a:pt x="76" y="690"/>
                  </a:lnTo>
                  <a:lnTo>
                    <a:pt x="79" y="690"/>
                  </a:lnTo>
                  <a:lnTo>
                    <a:pt x="80" y="692"/>
                  </a:lnTo>
                  <a:lnTo>
                    <a:pt x="86" y="697"/>
                  </a:lnTo>
                  <a:lnTo>
                    <a:pt x="91" y="701"/>
                  </a:lnTo>
                  <a:lnTo>
                    <a:pt x="98" y="704"/>
                  </a:lnTo>
                  <a:lnTo>
                    <a:pt x="104" y="706"/>
                  </a:lnTo>
                  <a:lnTo>
                    <a:pt x="112" y="708"/>
                  </a:lnTo>
                  <a:lnTo>
                    <a:pt x="119" y="710"/>
                  </a:lnTo>
                  <a:lnTo>
                    <a:pt x="151" y="710"/>
                  </a:lnTo>
                  <a:lnTo>
                    <a:pt x="181" y="708"/>
                  </a:lnTo>
                  <a:lnTo>
                    <a:pt x="189" y="707"/>
                  </a:lnTo>
                  <a:lnTo>
                    <a:pt x="213" y="700"/>
                  </a:lnTo>
                  <a:lnTo>
                    <a:pt x="219" y="697"/>
                  </a:lnTo>
                  <a:lnTo>
                    <a:pt x="218" y="696"/>
                  </a:lnTo>
                  <a:lnTo>
                    <a:pt x="199" y="672"/>
                  </a:lnTo>
                  <a:lnTo>
                    <a:pt x="184" y="646"/>
                  </a:lnTo>
                  <a:lnTo>
                    <a:pt x="174" y="616"/>
                  </a:lnTo>
                  <a:lnTo>
                    <a:pt x="171" y="584"/>
                  </a:lnTo>
                  <a:lnTo>
                    <a:pt x="171" y="579"/>
                  </a:lnTo>
                  <a:lnTo>
                    <a:pt x="171" y="557"/>
                  </a:lnTo>
                  <a:lnTo>
                    <a:pt x="171" y="532"/>
                  </a:lnTo>
                  <a:lnTo>
                    <a:pt x="174" y="509"/>
                  </a:lnTo>
                  <a:lnTo>
                    <a:pt x="179" y="489"/>
                  </a:lnTo>
                  <a:lnTo>
                    <a:pt x="182" y="482"/>
                  </a:lnTo>
                  <a:lnTo>
                    <a:pt x="186" y="477"/>
                  </a:lnTo>
                  <a:lnTo>
                    <a:pt x="190" y="473"/>
                  </a:lnTo>
                  <a:lnTo>
                    <a:pt x="196" y="471"/>
                  </a:lnTo>
                  <a:lnTo>
                    <a:pt x="208" y="471"/>
                  </a:lnTo>
                  <a:lnTo>
                    <a:pt x="222" y="477"/>
                  </a:lnTo>
                  <a:lnTo>
                    <a:pt x="236" y="485"/>
                  </a:lnTo>
                  <a:lnTo>
                    <a:pt x="262" y="500"/>
                  </a:lnTo>
                  <a:lnTo>
                    <a:pt x="287" y="511"/>
                  </a:lnTo>
                  <a:lnTo>
                    <a:pt x="316" y="521"/>
                  </a:lnTo>
                  <a:lnTo>
                    <a:pt x="325" y="524"/>
                  </a:lnTo>
                  <a:lnTo>
                    <a:pt x="370" y="535"/>
                  </a:lnTo>
                  <a:lnTo>
                    <a:pt x="414" y="543"/>
                  </a:lnTo>
                  <a:lnTo>
                    <a:pt x="458" y="547"/>
                  </a:lnTo>
                  <a:lnTo>
                    <a:pt x="496" y="546"/>
                  </a:lnTo>
                  <a:lnTo>
                    <a:pt x="536" y="540"/>
                  </a:lnTo>
                  <a:lnTo>
                    <a:pt x="578" y="533"/>
                  </a:lnTo>
                  <a:lnTo>
                    <a:pt x="618" y="524"/>
                  </a:lnTo>
                  <a:lnTo>
                    <a:pt x="616" y="522"/>
                  </a:lnTo>
                  <a:lnTo>
                    <a:pt x="615" y="522"/>
                  </a:lnTo>
                  <a:lnTo>
                    <a:pt x="613" y="522"/>
                  </a:lnTo>
                  <a:lnTo>
                    <a:pt x="605" y="518"/>
                  </a:lnTo>
                  <a:lnTo>
                    <a:pt x="597" y="509"/>
                  </a:lnTo>
                  <a:lnTo>
                    <a:pt x="590" y="496"/>
                  </a:lnTo>
                  <a:lnTo>
                    <a:pt x="583" y="484"/>
                  </a:lnTo>
                  <a:lnTo>
                    <a:pt x="579" y="474"/>
                  </a:lnTo>
                  <a:lnTo>
                    <a:pt x="564" y="475"/>
                  </a:lnTo>
                  <a:lnTo>
                    <a:pt x="549" y="477"/>
                  </a:lnTo>
                  <a:lnTo>
                    <a:pt x="529" y="477"/>
                  </a:lnTo>
                  <a:lnTo>
                    <a:pt x="509" y="477"/>
                  </a:lnTo>
                  <a:lnTo>
                    <a:pt x="488" y="478"/>
                  </a:lnTo>
                  <a:lnTo>
                    <a:pt x="469" y="481"/>
                  </a:lnTo>
                  <a:lnTo>
                    <a:pt x="460" y="485"/>
                  </a:lnTo>
                  <a:lnTo>
                    <a:pt x="452" y="488"/>
                  </a:lnTo>
                  <a:lnTo>
                    <a:pt x="451" y="488"/>
                  </a:lnTo>
                  <a:lnTo>
                    <a:pt x="449" y="488"/>
                  </a:lnTo>
                  <a:lnTo>
                    <a:pt x="448" y="485"/>
                  </a:lnTo>
                  <a:lnTo>
                    <a:pt x="447" y="484"/>
                  </a:lnTo>
                  <a:lnTo>
                    <a:pt x="448" y="482"/>
                  </a:lnTo>
                  <a:lnTo>
                    <a:pt x="449" y="481"/>
                  </a:lnTo>
                  <a:lnTo>
                    <a:pt x="456" y="477"/>
                  </a:lnTo>
                  <a:lnTo>
                    <a:pt x="465" y="474"/>
                  </a:lnTo>
                  <a:lnTo>
                    <a:pt x="478" y="459"/>
                  </a:lnTo>
                  <a:lnTo>
                    <a:pt x="488" y="440"/>
                  </a:lnTo>
                  <a:lnTo>
                    <a:pt x="495" y="413"/>
                  </a:lnTo>
                  <a:lnTo>
                    <a:pt x="498" y="389"/>
                  </a:lnTo>
                  <a:lnTo>
                    <a:pt x="496" y="367"/>
                  </a:lnTo>
                  <a:lnTo>
                    <a:pt x="494" y="346"/>
                  </a:lnTo>
                  <a:lnTo>
                    <a:pt x="488" y="328"/>
                  </a:lnTo>
                  <a:lnTo>
                    <a:pt x="480" y="313"/>
                  </a:lnTo>
                  <a:lnTo>
                    <a:pt x="469" y="305"/>
                  </a:lnTo>
                  <a:lnTo>
                    <a:pt x="467" y="303"/>
                  </a:lnTo>
                  <a:lnTo>
                    <a:pt x="467" y="301"/>
                  </a:lnTo>
                  <a:lnTo>
                    <a:pt x="467" y="299"/>
                  </a:lnTo>
                  <a:lnTo>
                    <a:pt x="469" y="298"/>
                  </a:lnTo>
                  <a:lnTo>
                    <a:pt x="471" y="296"/>
                  </a:lnTo>
                  <a:lnTo>
                    <a:pt x="473" y="298"/>
                  </a:lnTo>
                  <a:lnTo>
                    <a:pt x="485" y="309"/>
                  </a:lnTo>
                  <a:lnTo>
                    <a:pt x="495" y="325"/>
                  </a:lnTo>
                  <a:lnTo>
                    <a:pt x="502" y="345"/>
                  </a:lnTo>
                  <a:lnTo>
                    <a:pt x="506" y="368"/>
                  </a:lnTo>
                  <a:lnTo>
                    <a:pt x="506" y="391"/>
                  </a:lnTo>
                  <a:lnTo>
                    <a:pt x="503" y="413"/>
                  </a:lnTo>
                  <a:lnTo>
                    <a:pt x="499" y="437"/>
                  </a:lnTo>
                  <a:lnTo>
                    <a:pt x="491" y="455"/>
                  </a:lnTo>
                  <a:lnTo>
                    <a:pt x="480" y="470"/>
                  </a:lnTo>
                  <a:lnTo>
                    <a:pt x="505" y="469"/>
                  </a:lnTo>
                  <a:lnTo>
                    <a:pt x="529" y="469"/>
                  </a:lnTo>
                  <a:lnTo>
                    <a:pt x="547" y="469"/>
                  </a:lnTo>
                  <a:lnTo>
                    <a:pt x="564" y="467"/>
                  </a:lnTo>
                  <a:lnTo>
                    <a:pt x="576" y="466"/>
                  </a:lnTo>
                  <a:lnTo>
                    <a:pt x="578" y="464"/>
                  </a:lnTo>
                  <a:lnTo>
                    <a:pt x="579" y="463"/>
                  </a:lnTo>
                  <a:lnTo>
                    <a:pt x="582" y="462"/>
                  </a:lnTo>
                  <a:lnTo>
                    <a:pt x="583" y="463"/>
                  </a:lnTo>
                  <a:lnTo>
                    <a:pt x="584" y="464"/>
                  </a:lnTo>
                  <a:lnTo>
                    <a:pt x="601" y="462"/>
                  </a:lnTo>
                  <a:lnTo>
                    <a:pt x="600" y="456"/>
                  </a:lnTo>
                  <a:lnTo>
                    <a:pt x="598" y="455"/>
                  </a:lnTo>
                  <a:lnTo>
                    <a:pt x="600" y="453"/>
                  </a:lnTo>
                  <a:lnTo>
                    <a:pt x="601" y="452"/>
                  </a:lnTo>
                  <a:lnTo>
                    <a:pt x="602" y="451"/>
                  </a:lnTo>
                  <a:lnTo>
                    <a:pt x="604" y="451"/>
                  </a:lnTo>
                  <a:lnTo>
                    <a:pt x="606" y="452"/>
                  </a:lnTo>
                  <a:lnTo>
                    <a:pt x="608" y="453"/>
                  </a:lnTo>
                  <a:lnTo>
                    <a:pt x="609" y="456"/>
                  </a:lnTo>
                  <a:lnTo>
                    <a:pt x="612" y="459"/>
                  </a:lnTo>
                  <a:lnTo>
                    <a:pt x="642" y="451"/>
                  </a:lnTo>
                  <a:lnTo>
                    <a:pt x="673" y="436"/>
                  </a:lnTo>
                  <a:lnTo>
                    <a:pt x="673" y="422"/>
                  </a:lnTo>
                  <a:lnTo>
                    <a:pt x="675" y="408"/>
                  </a:lnTo>
                  <a:lnTo>
                    <a:pt x="677" y="400"/>
                  </a:lnTo>
                  <a:lnTo>
                    <a:pt x="678" y="393"/>
                  </a:lnTo>
                  <a:lnTo>
                    <a:pt x="680" y="367"/>
                  </a:lnTo>
                  <a:lnTo>
                    <a:pt x="675" y="342"/>
                  </a:lnTo>
                  <a:lnTo>
                    <a:pt x="666" y="317"/>
                  </a:lnTo>
                  <a:lnTo>
                    <a:pt x="656" y="303"/>
                  </a:lnTo>
                  <a:lnTo>
                    <a:pt x="644" y="292"/>
                  </a:lnTo>
                  <a:lnTo>
                    <a:pt x="626" y="284"/>
                  </a:lnTo>
                  <a:lnTo>
                    <a:pt x="602" y="280"/>
                  </a:lnTo>
                  <a:lnTo>
                    <a:pt x="578" y="278"/>
                  </a:lnTo>
                  <a:lnTo>
                    <a:pt x="551" y="283"/>
                  </a:lnTo>
                  <a:lnTo>
                    <a:pt x="527" y="291"/>
                  </a:lnTo>
                  <a:lnTo>
                    <a:pt x="525" y="291"/>
                  </a:lnTo>
                  <a:lnTo>
                    <a:pt x="522" y="291"/>
                  </a:lnTo>
                  <a:lnTo>
                    <a:pt x="521" y="290"/>
                  </a:lnTo>
                  <a:lnTo>
                    <a:pt x="521" y="288"/>
                  </a:lnTo>
                  <a:lnTo>
                    <a:pt x="521" y="287"/>
                  </a:lnTo>
                  <a:lnTo>
                    <a:pt x="510" y="288"/>
                  </a:lnTo>
                  <a:lnTo>
                    <a:pt x="481" y="292"/>
                  </a:lnTo>
                  <a:lnTo>
                    <a:pt x="480" y="292"/>
                  </a:lnTo>
                  <a:lnTo>
                    <a:pt x="477" y="291"/>
                  </a:lnTo>
                  <a:lnTo>
                    <a:pt x="476" y="290"/>
                  </a:lnTo>
                  <a:lnTo>
                    <a:pt x="476" y="287"/>
                  </a:lnTo>
                  <a:lnTo>
                    <a:pt x="477" y="285"/>
                  </a:lnTo>
                  <a:lnTo>
                    <a:pt x="478" y="284"/>
                  </a:lnTo>
                  <a:lnTo>
                    <a:pt x="509" y="280"/>
                  </a:lnTo>
                  <a:lnTo>
                    <a:pt x="527" y="277"/>
                  </a:lnTo>
                  <a:lnTo>
                    <a:pt x="544" y="274"/>
                  </a:lnTo>
                  <a:lnTo>
                    <a:pt x="546" y="274"/>
                  </a:lnTo>
                  <a:lnTo>
                    <a:pt x="549" y="276"/>
                  </a:lnTo>
                  <a:lnTo>
                    <a:pt x="554" y="274"/>
                  </a:lnTo>
                  <a:lnTo>
                    <a:pt x="553" y="265"/>
                  </a:lnTo>
                  <a:lnTo>
                    <a:pt x="553" y="256"/>
                  </a:lnTo>
                  <a:lnTo>
                    <a:pt x="551" y="254"/>
                  </a:lnTo>
                  <a:lnTo>
                    <a:pt x="551" y="251"/>
                  </a:lnTo>
                  <a:lnTo>
                    <a:pt x="550" y="248"/>
                  </a:lnTo>
                  <a:lnTo>
                    <a:pt x="549" y="256"/>
                  </a:lnTo>
                  <a:lnTo>
                    <a:pt x="546" y="263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38" y="272"/>
                  </a:lnTo>
                  <a:lnTo>
                    <a:pt x="538" y="272"/>
                  </a:lnTo>
                  <a:lnTo>
                    <a:pt x="538" y="272"/>
                  </a:lnTo>
                  <a:lnTo>
                    <a:pt x="536" y="273"/>
                  </a:lnTo>
                  <a:lnTo>
                    <a:pt x="535" y="273"/>
                  </a:lnTo>
                  <a:lnTo>
                    <a:pt x="532" y="272"/>
                  </a:lnTo>
                  <a:lnTo>
                    <a:pt x="531" y="270"/>
                  </a:lnTo>
                  <a:lnTo>
                    <a:pt x="527" y="259"/>
                  </a:lnTo>
                  <a:lnTo>
                    <a:pt x="525" y="244"/>
                  </a:lnTo>
                  <a:lnTo>
                    <a:pt x="529" y="228"/>
                  </a:lnTo>
                  <a:lnTo>
                    <a:pt x="494" y="225"/>
                  </a:lnTo>
                  <a:lnTo>
                    <a:pt x="459" y="223"/>
                  </a:lnTo>
                  <a:lnTo>
                    <a:pt x="456" y="223"/>
                  </a:lnTo>
                  <a:lnTo>
                    <a:pt x="455" y="222"/>
                  </a:lnTo>
                  <a:lnTo>
                    <a:pt x="454" y="219"/>
                  </a:lnTo>
                  <a:lnTo>
                    <a:pt x="455" y="218"/>
                  </a:lnTo>
                  <a:lnTo>
                    <a:pt x="462" y="203"/>
                  </a:lnTo>
                  <a:lnTo>
                    <a:pt x="467" y="185"/>
                  </a:lnTo>
                  <a:lnTo>
                    <a:pt x="473" y="164"/>
                  </a:lnTo>
                  <a:lnTo>
                    <a:pt x="474" y="142"/>
                  </a:lnTo>
                  <a:lnTo>
                    <a:pt x="476" y="123"/>
                  </a:lnTo>
                  <a:lnTo>
                    <a:pt x="473" y="104"/>
                  </a:lnTo>
                  <a:lnTo>
                    <a:pt x="467" y="90"/>
                  </a:lnTo>
                  <a:lnTo>
                    <a:pt x="466" y="87"/>
                  </a:lnTo>
                  <a:lnTo>
                    <a:pt x="467" y="84"/>
                  </a:lnTo>
                  <a:lnTo>
                    <a:pt x="466" y="83"/>
                  </a:lnTo>
                  <a:lnTo>
                    <a:pt x="466" y="77"/>
                  </a:lnTo>
                  <a:lnTo>
                    <a:pt x="469" y="73"/>
                  </a:lnTo>
                  <a:lnTo>
                    <a:pt x="471" y="69"/>
                  </a:lnTo>
                  <a:lnTo>
                    <a:pt x="481" y="64"/>
                  </a:lnTo>
                  <a:lnTo>
                    <a:pt x="495" y="61"/>
                  </a:lnTo>
                  <a:lnTo>
                    <a:pt x="510" y="59"/>
                  </a:lnTo>
                  <a:lnTo>
                    <a:pt x="527" y="61"/>
                  </a:lnTo>
                  <a:lnTo>
                    <a:pt x="543" y="62"/>
                  </a:lnTo>
                  <a:lnTo>
                    <a:pt x="558" y="64"/>
                  </a:lnTo>
                  <a:lnTo>
                    <a:pt x="558" y="61"/>
                  </a:lnTo>
                  <a:lnTo>
                    <a:pt x="565" y="25"/>
                  </a:lnTo>
                  <a:lnTo>
                    <a:pt x="567" y="14"/>
                  </a:lnTo>
                  <a:lnTo>
                    <a:pt x="569" y="4"/>
                  </a:lnTo>
                  <a:lnTo>
                    <a:pt x="569" y="2"/>
                  </a:lnTo>
                  <a:lnTo>
                    <a:pt x="572" y="2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90"/>
            <p:cNvSpPr>
              <a:spLocks noEditPoints="1"/>
            </p:cNvSpPr>
            <p:nvPr/>
          </p:nvSpPr>
          <p:spPr bwMode="auto">
            <a:xfrm>
              <a:off x="4051012" y="3019137"/>
              <a:ext cx="269875" cy="760413"/>
            </a:xfrm>
            <a:custGeom>
              <a:avLst/>
              <a:gdLst>
                <a:gd name="T0" fmla="*/ 51 w 170"/>
                <a:gd name="T1" fmla="*/ 48 h 479"/>
                <a:gd name="T2" fmla="*/ 65 w 170"/>
                <a:gd name="T3" fmla="*/ 132 h 479"/>
                <a:gd name="T4" fmla="*/ 105 w 170"/>
                <a:gd name="T5" fmla="*/ 201 h 479"/>
                <a:gd name="T6" fmla="*/ 161 w 170"/>
                <a:gd name="T7" fmla="*/ 162 h 479"/>
                <a:gd name="T8" fmla="*/ 131 w 170"/>
                <a:gd name="T9" fmla="*/ 85 h 479"/>
                <a:gd name="T10" fmla="*/ 91 w 170"/>
                <a:gd name="T11" fmla="*/ 60 h 479"/>
                <a:gd name="T12" fmla="*/ 83 w 170"/>
                <a:gd name="T13" fmla="*/ 56 h 479"/>
                <a:gd name="T14" fmla="*/ 87 w 170"/>
                <a:gd name="T15" fmla="*/ 34 h 479"/>
                <a:gd name="T16" fmla="*/ 83 w 170"/>
                <a:gd name="T17" fmla="*/ 16 h 479"/>
                <a:gd name="T18" fmla="*/ 76 w 170"/>
                <a:gd name="T19" fmla="*/ 12 h 479"/>
                <a:gd name="T20" fmla="*/ 94 w 170"/>
                <a:gd name="T21" fmla="*/ 22 h 479"/>
                <a:gd name="T22" fmla="*/ 130 w 170"/>
                <a:gd name="T23" fmla="*/ 74 h 479"/>
                <a:gd name="T24" fmla="*/ 168 w 170"/>
                <a:gd name="T25" fmla="*/ 147 h 479"/>
                <a:gd name="T26" fmla="*/ 156 w 170"/>
                <a:gd name="T27" fmla="*/ 201 h 479"/>
                <a:gd name="T28" fmla="*/ 120 w 170"/>
                <a:gd name="T29" fmla="*/ 216 h 479"/>
                <a:gd name="T30" fmla="*/ 124 w 170"/>
                <a:gd name="T31" fmla="*/ 235 h 479"/>
                <a:gd name="T32" fmla="*/ 123 w 170"/>
                <a:gd name="T33" fmla="*/ 263 h 479"/>
                <a:gd name="T34" fmla="*/ 117 w 170"/>
                <a:gd name="T35" fmla="*/ 260 h 479"/>
                <a:gd name="T36" fmla="*/ 150 w 170"/>
                <a:gd name="T37" fmla="*/ 292 h 479"/>
                <a:gd name="T38" fmla="*/ 161 w 170"/>
                <a:gd name="T39" fmla="*/ 378 h 479"/>
                <a:gd name="T40" fmla="*/ 98 w 170"/>
                <a:gd name="T41" fmla="*/ 442 h 479"/>
                <a:gd name="T42" fmla="*/ 70 w 170"/>
                <a:gd name="T43" fmla="*/ 471 h 479"/>
                <a:gd name="T44" fmla="*/ 64 w 170"/>
                <a:gd name="T45" fmla="*/ 478 h 479"/>
                <a:gd name="T46" fmla="*/ 64 w 170"/>
                <a:gd name="T47" fmla="*/ 464 h 479"/>
                <a:gd name="T48" fmla="*/ 54 w 170"/>
                <a:gd name="T49" fmla="*/ 472 h 479"/>
                <a:gd name="T50" fmla="*/ 44 w 170"/>
                <a:gd name="T51" fmla="*/ 471 h 479"/>
                <a:gd name="T52" fmla="*/ 44 w 170"/>
                <a:gd name="T53" fmla="*/ 475 h 479"/>
                <a:gd name="T54" fmla="*/ 36 w 170"/>
                <a:gd name="T55" fmla="*/ 476 h 479"/>
                <a:gd name="T56" fmla="*/ 54 w 170"/>
                <a:gd name="T57" fmla="*/ 442 h 479"/>
                <a:gd name="T58" fmla="*/ 53 w 170"/>
                <a:gd name="T59" fmla="*/ 451 h 479"/>
                <a:gd name="T60" fmla="*/ 62 w 170"/>
                <a:gd name="T61" fmla="*/ 446 h 479"/>
                <a:gd name="T62" fmla="*/ 70 w 170"/>
                <a:gd name="T63" fmla="*/ 440 h 479"/>
                <a:gd name="T64" fmla="*/ 0 w 170"/>
                <a:gd name="T65" fmla="*/ 403 h 479"/>
                <a:gd name="T66" fmla="*/ 26 w 170"/>
                <a:gd name="T67" fmla="*/ 416 h 479"/>
                <a:gd name="T68" fmla="*/ 130 w 170"/>
                <a:gd name="T69" fmla="*/ 421 h 479"/>
                <a:gd name="T70" fmla="*/ 160 w 170"/>
                <a:gd name="T71" fmla="*/ 343 h 479"/>
                <a:gd name="T72" fmla="*/ 113 w 170"/>
                <a:gd name="T73" fmla="*/ 270 h 479"/>
                <a:gd name="T74" fmla="*/ 106 w 170"/>
                <a:gd name="T75" fmla="*/ 275 h 479"/>
                <a:gd name="T76" fmla="*/ 94 w 170"/>
                <a:gd name="T77" fmla="*/ 266 h 479"/>
                <a:gd name="T78" fmla="*/ 64 w 170"/>
                <a:gd name="T79" fmla="*/ 323 h 479"/>
                <a:gd name="T80" fmla="*/ 13 w 170"/>
                <a:gd name="T81" fmla="*/ 398 h 479"/>
                <a:gd name="T82" fmla="*/ 25 w 170"/>
                <a:gd name="T83" fmla="*/ 373 h 479"/>
                <a:gd name="T84" fmla="*/ 61 w 170"/>
                <a:gd name="T85" fmla="*/ 263 h 479"/>
                <a:gd name="T86" fmla="*/ 73 w 170"/>
                <a:gd name="T87" fmla="*/ 259 h 479"/>
                <a:gd name="T88" fmla="*/ 101 w 170"/>
                <a:gd name="T89" fmla="*/ 252 h 479"/>
                <a:gd name="T90" fmla="*/ 102 w 170"/>
                <a:gd name="T91" fmla="*/ 209 h 479"/>
                <a:gd name="T92" fmla="*/ 58 w 170"/>
                <a:gd name="T93" fmla="*/ 217 h 479"/>
                <a:gd name="T94" fmla="*/ 61 w 170"/>
                <a:gd name="T95" fmla="*/ 194 h 479"/>
                <a:gd name="T96" fmla="*/ 43 w 170"/>
                <a:gd name="T97" fmla="*/ 89 h 479"/>
                <a:gd name="T98" fmla="*/ 46 w 170"/>
                <a:gd name="T99" fmla="*/ 40 h 479"/>
                <a:gd name="T100" fmla="*/ 69 w 170"/>
                <a:gd name="T101" fmla="*/ 18 h 479"/>
                <a:gd name="T102" fmla="*/ 68 w 170"/>
                <a:gd name="T10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479">
                  <a:moveTo>
                    <a:pt x="113" y="208"/>
                  </a:moveTo>
                  <a:lnTo>
                    <a:pt x="110" y="208"/>
                  </a:lnTo>
                  <a:lnTo>
                    <a:pt x="112" y="209"/>
                  </a:lnTo>
                  <a:lnTo>
                    <a:pt x="113" y="208"/>
                  </a:lnTo>
                  <a:close/>
                  <a:moveTo>
                    <a:pt x="51" y="48"/>
                  </a:moveTo>
                  <a:lnTo>
                    <a:pt x="39" y="49"/>
                  </a:lnTo>
                  <a:lnTo>
                    <a:pt x="44" y="67"/>
                  </a:lnTo>
                  <a:lnTo>
                    <a:pt x="51" y="86"/>
                  </a:lnTo>
                  <a:lnTo>
                    <a:pt x="58" y="108"/>
                  </a:lnTo>
                  <a:lnTo>
                    <a:pt x="65" y="132"/>
                  </a:lnTo>
                  <a:lnTo>
                    <a:pt x="70" y="155"/>
                  </a:lnTo>
                  <a:lnTo>
                    <a:pt x="72" y="177"/>
                  </a:lnTo>
                  <a:lnTo>
                    <a:pt x="69" y="198"/>
                  </a:lnTo>
                  <a:lnTo>
                    <a:pt x="86" y="201"/>
                  </a:lnTo>
                  <a:lnTo>
                    <a:pt x="105" y="201"/>
                  </a:lnTo>
                  <a:lnTo>
                    <a:pt x="123" y="198"/>
                  </a:lnTo>
                  <a:lnTo>
                    <a:pt x="141" y="195"/>
                  </a:lnTo>
                  <a:lnTo>
                    <a:pt x="152" y="193"/>
                  </a:lnTo>
                  <a:lnTo>
                    <a:pt x="159" y="179"/>
                  </a:lnTo>
                  <a:lnTo>
                    <a:pt x="161" y="162"/>
                  </a:lnTo>
                  <a:lnTo>
                    <a:pt x="160" y="146"/>
                  </a:lnTo>
                  <a:lnTo>
                    <a:pt x="156" y="128"/>
                  </a:lnTo>
                  <a:lnTo>
                    <a:pt x="150" y="111"/>
                  </a:lnTo>
                  <a:lnTo>
                    <a:pt x="142" y="97"/>
                  </a:lnTo>
                  <a:lnTo>
                    <a:pt x="131" y="85"/>
                  </a:lnTo>
                  <a:lnTo>
                    <a:pt x="115" y="7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2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6" y="59"/>
                  </a:lnTo>
                  <a:lnTo>
                    <a:pt x="83" y="56"/>
                  </a:lnTo>
                  <a:lnTo>
                    <a:pt x="66" y="51"/>
                  </a:lnTo>
                  <a:lnTo>
                    <a:pt x="51" y="48"/>
                  </a:lnTo>
                  <a:close/>
                  <a:moveTo>
                    <a:pt x="83" y="16"/>
                  </a:moveTo>
                  <a:lnTo>
                    <a:pt x="84" y="26"/>
                  </a:lnTo>
                  <a:lnTo>
                    <a:pt x="87" y="34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6" y="23"/>
                  </a:lnTo>
                  <a:lnTo>
                    <a:pt x="84" y="19"/>
                  </a:lnTo>
                  <a:lnTo>
                    <a:pt x="83" y="16"/>
                  </a:lnTo>
                  <a:close/>
                  <a:moveTo>
                    <a:pt x="76" y="12"/>
                  </a:moveTo>
                  <a:lnTo>
                    <a:pt x="76" y="13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close/>
                  <a:moveTo>
                    <a:pt x="68" y="0"/>
                  </a:moveTo>
                  <a:lnTo>
                    <a:pt x="70" y="1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4" y="22"/>
                  </a:lnTo>
                  <a:lnTo>
                    <a:pt x="95" y="31"/>
                  </a:lnTo>
                  <a:lnTo>
                    <a:pt x="95" y="41"/>
                  </a:lnTo>
                  <a:lnTo>
                    <a:pt x="98" y="55"/>
                  </a:lnTo>
                  <a:lnTo>
                    <a:pt x="115" y="64"/>
                  </a:lnTo>
                  <a:lnTo>
                    <a:pt x="130" y="74"/>
                  </a:lnTo>
                  <a:lnTo>
                    <a:pt x="141" y="84"/>
                  </a:lnTo>
                  <a:lnTo>
                    <a:pt x="149" y="92"/>
                  </a:lnTo>
                  <a:lnTo>
                    <a:pt x="159" y="108"/>
                  </a:lnTo>
                  <a:lnTo>
                    <a:pt x="164" y="126"/>
                  </a:lnTo>
                  <a:lnTo>
                    <a:pt x="168" y="147"/>
                  </a:lnTo>
                  <a:lnTo>
                    <a:pt x="170" y="166"/>
                  </a:lnTo>
                  <a:lnTo>
                    <a:pt x="166" y="183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6" y="201"/>
                  </a:lnTo>
                  <a:lnTo>
                    <a:pt x="142" y="202"/>
                  </a:lnTo>
                  <a:lnTo>
                    <a:pt x="116" y="208"/>
                  </a:lnTo>
                  <a:lnTo>
                    <a:pt x="117" y="208"/>
                  </a:lnTo>
                  <a:lnTo>
                    <a:pt x="119" y="209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4" y="217"/>
                  </a:lnTo>
                  <a:lnTo>
                    <a:pt x="124" y="220"/>
                  </a:lnTo>
                  <a:lnTo>
                    <a:pt x="123" y="227"/>
                  </a:lnTo>
                  <a:lnTo>
                    <a:pt x="124" y="235"/>
                  </a:lnTo>
                  <a:lnTo>
                    <a:pt x="124" y="243"/>
                  </a:lnTo>
                  <a:lnTo>
                    <a:pt x="124" y="252"/>
                  </a:lnTo>
                  <a:lnTo>
                    <a:pt x="126" y="259"/>
                  </a:lnTo>
                  <a:lnTo>
                    <a:pt x="124" y="261"/>
                  </a:lnTo>
                  <a:lnTo>
                    <a:pt x="123" y="263"/>
                  </a:lnTo>
                  <a:lnTo>
                    <a:pt x="121" y="263"/>
                  </a:lnTo>
                  <a:lnTo>
                    <a:pt x="120" y="263"/>
                  </a:lnTo>
                  <a:lnTo>
                    <a:pt x="119" y="263"/>
                  </a:lnTo>
                  <a:lnTo>
                    <a:pt x="117" y="261"/>
                  </a:lnTo>
                  <a:lnTo>
                    <a:pt x="117" y="260"/>
                  </a:lnTo>
                  <a:lnTo>
                    <a:pt x="116" y="257"/>
                  </a:lnTo>
                  <a:lnTo>
                    <a:pt x="116" y="263"/>
                  </a:lnTo>
                  <a:lnTo>
                    <a:pt x="128" y="270"/>
                  </a:lnTo>
                  <a:lnTo>
                    <a:pt x="141" y="281"/>
                  </a:lnTo>
                  <a:lnTo>
                    <a:pt x="150" y="292"/>
                  </a:lnTo>
                  <a:lnTo>
                    <a:pt x="163" y="310"/>
                  </a:lnTo>
                  <a:lnTo>
                    <a:pt x="168" y="326"/>
                  </a:lnTo>
                  <a:lnTo>
                    <a:pt x="168" y="343"/>
                  </a:lnTo>
                  <a:lnTo>
                    <a:pt x="166" y="361"/>
                  </a:lnTo>
                  <a:lnTo>
                    <a:pt x="161" y="378"/>
                  </a:lnTo>
                  <a:lnTo>
                    <a:pt x="155" y="399"/>
                  </a:lnTo>
                  <a:lnTo>
                    <a:pt x="146" y="414"/>
                  </a:lnTo>
                  <a:lnTo>
                    <a:pt x="135" y="427"/>
                  </a:lnTo>
                  <a:lnTo>
                    <a:pt x="120" y="436"/>
                  </a:lnTo>
                  <a:lnTo>
                    <a:pt x="98" y="442"/>
                  </a:lnTo>
                  <a:lnTo>
                    <a:pt x="90" y="442"/>
                  </a:lnTo>
                  <a:lnTo>
                    <a:pt x="83" y="442"/>
                  </a:lnTo>
                  <a:lnTo>
                    <a:pt x="79" y="442"/>
                  </a:lnTo>
                  <a:lnTo>
                    <a:pt x="79" y="443"/>
                  </a:lnTo>
                  <a:lnTo>
                    <a:pt x="70" y="471"/>
                  </a:lnTo>
                  <a:lnTo>
                    <a:pt x="69" y="475"/>
                  </a:lnTo>
                  <a:lnTo>
                    <a:pt x="68" y="476"/>
                  </a:lnTo>
                  <a:lnTo>
                    <a:pt x="66" y="478"/>
                  </a:lnTo>
                  <a:lnTo>
                    <a:pt x="65" y="478"/>
                  </a:lnTo>
                  <a:lnTo>
                    <a:pt x="64" y="478"/>
                  </a:lnTo>
                  <a:lnTo>
                    <a:pt x="62" y="476"/>
                  </a:lnTo>
                  <a:lnTo>
                    <a:pt x="61" y="475"/>
                  </a:lnTo>
                  <a:lnTo>
                    <a:pt x="61" y="472"/>
                  </a:lnTo>
                  <a:lnTo>
                    <a:pt x="62" y="469"/>
                  </a:lnTo>
                  <a:lnTo>
                    <a:pt x="64" y="464"/>
                  </a:lnTo>
                  <a:lnTo>
                    <a:pt x="61" y="472"/>
                  </a:lnTo>
                  <a:lnTo>
                    <a:pt x="59" y="474"/>
                  </a:lnTo>
                  <a:lnTo>
                    <a:pt x="58" y="474"/>
                  </a:lnTo>
                  <a:lnTo>
                    <a:pt x="55" y="474"/>
                  </a:lnTo>
                  <a:lnTo>
                    <a:pt x="54" y="472"/>
                  </a:lnTo>
                  <a:lnTo>
                    <a:pt x="50" y="475"/>
                  </a:lnTo>
                  <a:lnTo>
                    <a:pt x="48" y="476"/>
                  </a:lnTo>
                  <a:lnTo>
                    <a:pt x="46" y="475"/>
                  </a:lnTo>
                  <a:lnTo>
                    <a:pt x="44" y="472"/>
                  </a:lnTo>
                  <a:lnTo>
                    <a:pt x="44" y="471"/>
                  </a:lnTo>
                  <a:lnTo>
                    <a:pt x="46" y="465"/>
                  </a:lnTo>
                  <a:lnTo>
                    <a:pt x="44" y="465"/>
                  </a:lnTo>
                  <a:lnTo>
                    <a:pt x="43" y="469"/>
                  </a:lnTo>
                  <a:lnTo>
                    <a:pt x="43" y="474"/>
                  </a:lnTo>
                  <a:lnTo>
                    <a:pt x="44" y="475"/>
                  </a:lnTo>
                  <a:lnTo>
                    <a:pt x="43" y="478"/>
                  </a:lnTo>
                  <a:lnTo>
                    <a:pt x="42" y="479"/>
                  </a:lnTo>
                  <a:lnTo>
                    <a:pt x="40" y="479"/>
                  </a:lnTo>
                  <a:lnTo>
                    <a:pt x="37" y="478"/>
                  </a:lnTo>
                  <a:lnTo>
                    <a:pt x="36" y="476"/>
                  </a:lnTo>
                  <a:lnTo>
                    <a:pt x="35" y="464"/>
                  </a:lnTo>
                  <a:lnTo>
                    <a:pt x="40" y="453"/>
                  </a:lnTo>
                  <a:lnTo>
                    <a:pt x="50" y="443"/>
                  </a:lnTo>
                  <a:lnTo>
                    <a:pt x="51" y="442"/>
                  </a:lnTo>
                  <a:lnTo>
                    <a:pt x="54" y="442"/>
                  </a:lnTo>
                  <a:lnTo>
                    <a:pt x="55" y="443"/>
                  </a:lnTo>
                  <a:lnTo>
                    <a:pt x="57" y="446"/>
                  </a:lnTo>
                  <a:lnTo>
                    <a:pt x="57" y="447"/>
                  </a:lnTo>
                  <a:lnTo>
                    <a:pt x="55" y="449"/>
                  </a:lnTo>
                  <a:lnTo>
                    <a:pt x="53" y="451"/>
                  </a:lnTo>
                  <a:lnTo>
                    <a:pt x="54" y="451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8" y="454"/>
                  </a:lnTo>
                  <a:lnTo>
                    <a:pt x="62" y="446"/>
                  </a:lnTo>
                  <a:lnTo>
                    <a:pt x="64" y="445"/>
                  </a:lnTo>
                  <a:lnTo>
                    <a:pt x="66" y="443"/>
                  </a:lnTo>
                  <a:lnTo>
                    <a:pt x="68" y="443"/>
                  </a:lnTo>
                  <a:lnTo>
                    <a:pt x="69" y="445"/>
                  </a:lnTo>
                  <a:lnTo>
                    <a:pt x="70" y="440"/>
                  </a:lnTo>
                  <a:lnTo>
                    <a:pt x="46" y="435"/>
                  </a:lnTo>
                  <a:lnTo>
                    <a:pt x="21" y="423"/>
                  </a:lnTo>
                  <a:lnTo>
                    <a:pt x="0" y="406"/>
                  </a:lnTo>
                  <a:lnTo>
                    <a:pt x="0" y="405"/>
                  </a:lnTo>
                  <a:lnTo>
                    <a:pt x="0" y="403"/>
                  </a:lnTo>
                  <a:lnTo>
                    <a:pt x="2" y="401"/>
                  </a:lnTo>
                  <a:lnTo>
                    <a:pt x="3" y="399"/>
                  </a:lnTo>
                  <a:lnTo>
                    <a:pt x="6" y="401"/>
                  </a:lnTo>
                  <a:lnTo>
                    <a:pt x="7" y="401"/>
                  </a:lnTo>
                  <a:lnTo>
                    <a:pt x="26" y="416"/>
                  </a:lnTo>
                  <a:lnTo>
                    <a:pt x="50" y="427"/>
                  </a:lnTo>
                  <a:lnTo>
                    <a:pt x="73" y="434"/>
                  </a:lnTo>
                  <a:lnTo>
                    <a:pt x="97" y="434"/>
                  </a:lnTo>
                  <a:lnTo>
                    <a:pt x="116" y="429"/>
                  </a:lnTo>
                  <a:lnTo>
                    <a:pt x="130" y="421"/>
                  </a:lnTo>
                  <a:lnTo>
                    <a:pt x="139" y="410"/>
                  </a:lnTo>
                  <a:lnTo>
                    <a:pt x="148" y="395"/>
                  </a:lnTo>
                  <a:lnTo>
                    <a:pt x="153" y="377"/>
                  </a:lnTo>
                  <a:lnTo>
                    <a:pt x="157" y="359"/>
                  </a:lnTo>
                  <a:lnTo>
                    <a:pt x="160" y="343"/>
                  </a:lnTo>
                  <a:lnTo>
                    <a:pt x="160" y="328"/>
                  </a:lnTo>
                  <a:lnTo>
                    <a:pt x="155" y="312"/>
                  </a:lnTo>
                  <a:lnTo>
                    <a:pt x="143" y="297"/>
                  </a:lnTo>
                  <a:lnTo>
                    <a:pt x="130" y="282"/>
                  </a:lnTo>
                  <a:lnTo>
                    <a:pt x="113" y="270"/>
                  </a:lnTo>
                  <a:lnTo>
                    <a:pt x="112" y="274"/>
                  </a:lnTo>
                  <a:lnTo>
                    <a:pt x="110" y="275"/>
                  </a:lnTo>
                  <a:lnTo>
                    <a:pt x="108" y="277"/>
                  </a:lnTo>
                  <a:lnTo>
                    <a:pt x="108" y="277"/>
                  </a:lnTo>
                  <a:lnTo>
                    <a:pt x="106" y="275"/>
                  </a:lnTo>
                  <a:lnTo>
                    <a:pt x="105" y="274"/>
                  </a:lnTo>
                  <a:lnTo>
                    <a:pt x="104" y="268"/>
                  </a:lnTo>
                  <a:lnTo>
                    <a:pt x="101" y="267"/>
                  </a:lnTo>
                  <a:lnTo>
                    <a:pt x="101" y="266"/>
                  </a:lnTo>
                  <a:lnTo>
                    <a:pt x="94" y="266"/>
                  </a:lnTo>
                  <a:lnTo>
                    <a:pt x="87" y="267"/>
                  </a:lnTo>
                  <a:lnTo>
                    <a:pt x="79" y="267"/>
                  </a:lnTo>
                  <a:lnTo>
                    <a:pt x="70" y="267"/>
                  </a:lnTo>
                  <a:lnTo>
                    <a:pt x="70" y="296"/>
                  </a:lnTo>
                  <a:lnTo>
                    <a:pt x="64" y="323"/>
                  </a:lnTo>
                  <a:lnTo>
                    <a:pt x="51" y="350"/>
                  </a:lnTo>
                  <a:lnTo>
                    <a:pt x="35" y="373"/>
                  </a:lnTo>
                  <a:lnTo>
                    <a:pt x="17" y="396"/>
                  </a:lnTo>
                  <a:lnTo>
                    <a:pt x="14" y="398"/>
                  </a:lnTo>
                  <a:lnTo>
                    <a:pt x="13" y="398"/>
                  </a:lnTo>
                  <a:lnTo>
                    <a:pt x="10" y="396"/>
                  </a:lnTo>
                  <a:lnTo>
                    <a:pt x="8" y="395"/>
                  </a:lnTo>
                  <a:lnTo>
                    <a:pt x="8" y="392"/>
                  </a:lnTo>
                  <a:lnTo>
                    <a:pt x="10" y="391"/>
                  </a:lnTo>
                  <a:lnTo>
                    <a:pt x="25" y="373"/>
                  </a:lnTo>
                  <a:lnTo>
                    <a:pt x="39" y="352"/>
                  </a:lnTo>
                  <a:lnTo>
                    <a:pt x="51" y="332"/>
                  </a:lnTo>
                  <a:lnTo>
                    <a:pt x="59" y="310"/>
                  </a:lnTo>
                  <a:lnTo>
                    <a:pt x="64" y="288"/>
                  </a:lnTo>
                  <a:lnTo>
                    <a:pt x="61" y="263"/>
                  </a:lnTo>
                  <a:lnTo>
                    <a:pt x="61" y="261"/>
                  </a:lnTo>
                  <a:lnTo>
                    <a:pt x="62" y="259"/>
                  </a:lnTo>
                  <a:lnTo>
                    <a:pt x="64" y="259"/>
                  </a:lnTo>
                  <a:lnTo>
                    <a:pt x="66" y="259"/>
                  </a:lnTo>
                  <a:lnTo>
                    <a:pt x="73" y="259"/>
                  </a:lnTo>
                  <a:lnTo>
                    <a:pt x="80" y="259"/>
                  </a:lnTo>
                  <a:lnTo>
                    <a:pt x="86" y="259"/>
                  </a:lnTo>
                  <a:lnTo>
                    <a:pt x="93" y="257"/>
                  </a:lnTo>
                  <a:lnTo>
                    <a:pt x="99" y="257"/>
                  </a:lnTo>
                  <a:lnTo>
                    <a:pt x="101" y="252"/>
                  </a:lnTo>
                  <a:lnTo>
                    <a:pt x="102" y="245"/>
                  </a:lnTo>
                  <a:lnTo>
                    <a:pt x="105" y="232"/>
                  </a:lnTo>
                  <a:lnTo>
                    <a:pt x="106" y="221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84" y="209"/>
                  </a:lnTo>
                  <a:lnTo>
                    <a:pt x="66" y="206"/>
                  </a:lnTo>
                  <a:lnTo>
                    <a:pt x="62" y="216"/>
                  </a:lnTo>
                  <a:lnTo>
                    <a:pt x="61" y="217"/>
                  </a:lnTo>
                  <a:lnTo>
                    <a:pt x="58" y="217"/>
                  </a:lnTo>
                  <a:lnTo>
                    <a:pt x="57" y="217"/>
                  </a:lnTo>
                  <a:lnTo>
                    <a:pt x="55" y="216"/>
                  </a:lnTo>
                  <a:lnTo>
                    <a:pt x="54" y="215"/>
                  </a:lnTo>
                  <a:lnTo>
                    <a:pt x="55" y="212"/>
                  </a:lnTo>
                  <a:lnTo>
                    <a:pt x="61" y="194"/>
                  </a:lnTo>
                  <a:lnTo>
                    <a:pt x="64" y="175"/>
                  </a:lnTo>
                  <a:lnTo>
                    <a:pt x="61" y="154"/>
                  </a:lnTo>
                  <a:lnTo>
                    <a:pt x="57" y="132"/>
                  </a:lnTo>
                  <a:lnTo>
                    <a:pt x="50" y="110"/>
                  </a:lnTo>
                  <a:lnTo>
                    <a:pt x="43" y="89"/>
                  </a:lnTo>
                  <a:lnTo>
                    <a:pt x="36" y="67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2" y="42"/>
                  </a:lnTo>
                  <a:lnTo>
                    <a:pt x="46" y="40"/>
                  </a:lnTo>
                  <a:lnTo>
                    <a:pt x="62" y="41"/>
                  </a:lnTo>
                  <a:lnTo>
                    <a:pt x="79" y="46"/>
                  </a:lnTo>
                  <a:lnTo>
                    <a:pt x="76" y="35"/>
                  </a:lnTo>
                  <a:lnTo>
                    <a:pt x="73" y="27"/>
                  </a:lnTo>
                  <a:lnTo>
                    <a:pt x="69" y="18"/>
                  </a:lnTo>
                  <a:lnTo>
                    <a:pt x="68" y="11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91"/>
            <p:cNvSpPr>
              <a:spLocks/>
            </p:cNvSpPr>
            <p:nvPr/>
          </p:nvSpPr>
          <p:spPr bwMode="auto">
            <a:xfrm>
              <a:off x="5167024" y="3055649"/>
              <a:ext cx="306388" cy="233363"/>
            </a:xfrm>
            <a:custGeom>
              <a:avLst/>
              <a:gdLst>
                <a:gd name="T0" fmla="*/ 106 w 193"/>
                <a:gd name="T1" fmla="*/ 0 h 147"/>
                <a:gd name="T2" fmla="*/ 147 w 193"/>
                <a:gd name="T3" fmla="*/ 11 h 147"/>
                <a:gd name="T4" fmla="*/ 180 w 193"/>
                <a:gd name="T5" fmla="*/ 35 h 147"/>
                <a:gd name="T6" fmla="*/ 191 w 193"/>
                <a:gd name="T7" fmla="*/ 55 h 147"/>
                <a:gd name="T8" fmla="*/ 190 w 193"/>
                <a:gd name="T9" fmla="*/ 85 h 147"/>
                <a:gd name="T10" fmla="*/ 171 w 193"/>
                <a:gd name="T11" fmla="*/ 121 h 147"/>
                <a:gd name="T12" fmla="*/ 136 w 193"/>
                <a:gd name="T13" fmla="*/ 142 h 147"/>
                <a:gd name="T14" fmla="*/ 96 w 193"/>
                <a:gd name="T15" fmla="*/ 147 h 147"/>
                <a:gd name="T16" fmla="*/ 51 w 193"/>
                <a:gd name="T17" fmla="*/ 136 h 147"/>
                <a:gd name="T18" fmla="*/ 23 w 193"/>
                <a:gd name="T19" fmla="*/ 119 h 147"/>
                <a:gd name="T20" fmla="*/ 4 w 193"/>
                <a:gd name="T21" fmla="*/ 90 h 147"/>
                <a:gd name="T22" fmla="*/ 0 w 193"/>
                <a:gd name="T23" fmla="*/ 54 h 147"/>
                <a:gd name="T24" fmla="*/ 8 w 193"/>
                <a:gd name="T25" fmla="*/ 32 h 147"/>
                <a:gd name="T26" fmla="*/ 12 w 193"/>
                <a:gd name="T27" fmla="*/ 32 h 147"/>
                <a:gd name="T28" fmla="*/ 14 w 193"/>
                <a:gd name="T29" fmla="*/ 35 h 147"/>
                <a:gd name="T30" fmla="*/ 7 w 193"/>
                <a:gd name="T31" fmla="*/ 58 h 147"/>
                <a:gd name="T32" fmla="*/ 14 w 193"/>
                <a:gd name="T33" fmla="*/ 95 h 147"/>
                <a:gd name="T34" fmla="*/ 38 w 193"/>
                <a:gd name="T35" fmla="*/ 121 h 147"/>
                <a:gd name="T36" fmla="*/ 73 w 193"/>
                <a:gd name="T37" fmla="*/ 136 h 147"/>
                <a:gd name="T38" fmla="*/ 111 w 193"/>
                <a:gd name="T39" fmla="*/ 141 h 147"/>
                <a:gd name="T40" fmla="*/ 149 w 193"/>
                <a:gd name="T41" fmla="*/ 130 h 147"/>
                <a:gd name="T42" fmla="*/ 176 w 193"/>
                <a:gd name="T43" fmla="*/ 101 h 147"/>
                <a:gd name="T44" fmla="*/ 186 w 193"/>
                <a:gd name="T45" fmla="*/ 68 h 147"/>
                <a:gd name="T46" fmla="*/ 175 w 193"/>
                <a:gd name="T47" fmla="*/ 39 h 147"/>
                <a:gd name="T48" fmla="*/ 139 w 193"/>
                <a:gd name="T49" fmla="*/ 15 h 147"/>
                <a:gd name="T50" fmla="*/ 91 w 193"/>
                <a:gd name="T51" fmla="*/ 7 h 147"/>
                <a:gd name="T52" fmla="*/ 58 w 193"/>
                <a:gd name="T53" fmla="*/ 12 h 147"/>
                <a:gd name="T54" fmla="*/ 37 w 193"/>
                <a:gd name="T55" fmla="*/ 23 h 147"/>
                <a:gd name="T56" fmla="*/ 23 w 193"/>
                <a:gd name="T57" fmla="*/ 46 h 147"/>
                <a:gd name="T58" fmla="*/ 20 w 193"/>
                <a:gd name="T59" fmla="*/ 48 h 147"/>
                <a:gd name="T60" fmla="*/ 18 w 193"/>
                <a:gd name="T61" fmla="*/ 47 h 147"/>
                <a:gd name="T62" fmla="*/ 16 w 193"/>
                <a:gd name="T63" fmla="*/ 44 h 147"/>
                <a:gd name="T64" fmla="*/ 31 w 193"/>
                <a:gd name="T65" fmla="*/ 18 h 147"/>
                <a:gd name="T66" fmla="*/ 65 w 193"/>
                <a:gd name="T6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47">
                  <a:moveTo>
                    <a:pt x="84" y="0"/>
                  </a:moveTo>
                  <a:lnTo>
                    <a:pt x="106" y="0"/>
                  </a:lnTo>
                  <a:lnTo>
                    <a:pt x="127" y="4"/>
                  </a:lnTo>
                  <a:lnTo>
                    <a:pt x="147" y="11"/>
                  </a:lnTo>
                  <a:lnTo>
                    <a:pt x="165" y="21"/>
                  </a:lnTo>
                  <a:lnTo>
                    <a:pt x="180" y="35"/>
                  </a:lnTo>
                  <a:lnTo>
                    <a:pt x="187" y="44"/>
                  </a:lnTo>
                  <a:lnTo>
                    <a:pt x="191" y="55"/>
                  </a:lnTo>
                  <a:lnTo>
                    <a:pt x="193" y="69"/>
                  </a:lnTo>
                  <a:lnTo>
                    <a:pt x="190" y="85"/>
                  </a:lnTo>
                  <a:lnTo>
                    <a:pt x="183" y="103"/>
                  </a:lnTo>
                  <a:lnTo>
                    <a:pt x="171" y="121"/>
                  </a:lnTo>
                  <a:lnTo>
                    <a:pt x="154" y="134"/>
                  </a:lnTo>
                  <a:lnTo>
                    <a:pt x="136" y="142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73" y="145"/>
                  </a:lnTo>
                  <a:lnTo>
                    <a:pt x="51" y="136"/>
                  </a:lnTo>
                  <a:lnTo>
                    <a:pt x="37" y="128"/>
                  </a:lnTo>
                  <a:lnTo>
                    <a:pt x="23" y="119"/>
                  </a:lnTo>
                  <a:lnTo>
                    <a:pt x="12" y="105"/>
                  </a:lnTo>
                  <a:lnTo>
                    <a:pt x="4" y="90"/>
                  </a:lnTo>
                  <a:lnTo>
                    <a:pt x="0" y="73"/>
                  </a:lnTo>
                  <a:lnTo>
                    <a:pt x="0" y="5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7" y="58"/>
                  </a:lnTo>
                  <a:lnTo>
                    <a:pt x="8" y="77"/>
                  </a:lnTo>
                  <a:lnTo>
                    <a:pt x="14" y="95"/>
                  </a:lnTo>
                  <a:lnTo>
                    <a:pt x="25" y="109"/>
                  </a:lnTo>
                  <a:lnTo>
                    <a:pt x="38" y="121"/>
                  </a:lnTo>
                  <a:lnTo>
                    <a:pt x="55" y="130"/>
                  </a:lnTo>
                  <a:lnTo>
                    <a:pt x="73" y="136"/>
                  </a:lnTo>
                  <a:lnTo>
                    <a:pt x="92" y="141"/>
                  </a:lnTo>
                  <a:lnTo>
                    <a:pt x="111" y="141"/>
                  </a:lnTo>
                  <a:lnTo>
                    <a:pt x="131" y="136"/>
                  </a:lnTo>
                  <a:lnTo>
                    <a:pt x="149" y="130"/>
                  </a:lnTo>
                  <a:lnTo>
                    <a:pt x="164" y="117"/>
                  </a:lnTo>
                  <a:lnTo>
                    <a:pt x="176" y="101"/>
                  </a:lnTo>
                  <a:lnTo>
                    <a:pt x="183" y="84"/>
                  </a:lnTo>
                  <a:lnTo>
                    <a:pt x="186" y="68"/>
                  </a:lnTo>
                  <a:lnTo>
                    <a:pt x="183" y="52"/>
                  </a:lnTo>
                  <a:lnTo>
                    <a:pt x="175" y="39"/>
                  </a:lnTo>
                  <a:lnTo>
                    <a:pt x="160" y="26"/>
                  </a:lnTo>
                  <a:lnTo>
                    <a:pt x="139" y="15"/>
                  </a:lnTo>
                  <a:lnTo>
                    <a:pt x="116" y="10"/>
                  </a:lnTo>
                  <a:lnTo>
                    <a:pt x="91" y="7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47" y="17"/>
                  </a:lnTo>
                  <a:lnTo>
                    <a:pt x="37" y="23"/>
                  </a:lnTo>
                  <a:lnTo>
                    <a:pt x="29" y="33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2" y="30"/>
                  </a:lnTo>
                  <a:lnTo>
                    <a:pt x="31" y="18"/>
                  </a:lnTo>
                  <a:lnTo>
                    <a:pt x="47" y="10"/>
                  </a:lnTo>
                  <a:lnTo>
                    <a:pt x="65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2"/>
            <p:cNvSpPr>
              <a:spLocks/>
            </p:cNvSpPr>
            <p:nvPr/>
          </p:nvSpPr>
          <p:spPr bwMode="auto">
            <a:xfrm>
              <a:off x="4971762" y="3039774"/>
              <a:ext cx="550863" cy="384175"/>
            </a:xfrm>
            <a:custGeom>
              <a:avLst/>
              <a:gdLst>
                <a:gd name="T0" fmla="*/ 116 w 347"/>
                <a:gd name="T1" fmla="*/ 2 h 242"/>
                <a:gd name="T2" fmla="*/ 115 w 347"/>
                <a:gd name="T3" fmla="*/ 6 h 242"/>
                <a:gd name="T4" fmla="*/ 66 w 347"/>
                <a:gd name="T5" fmla="*/ 7 h 242"/>
                <a:gd name="T6" fmla="*/ 11 w 347"/>
                <a:gd name="T7" fmla="*/ 16 h 242"/>
                <a:gd name="T8" fmla="*/ 55 w 347"/>
                <a:gd name="T9" fmla="*/ 25 h 242"/>
                <a:gd name="T10" fmla="*/ 91 w 347"/>
                <a:gd name="T11" fmla="*/ 28 h 242"/>
                <a:gd name="T12" fmla="*/ 94 w 347"/>
                <a:gd name="T13" fmla="*/ 33 h 242"/>
                <a:gd name="T14" fmla="*/ 64 w 347"/>
                <a:gd name="T15" fmla="*/ 43 h 242"/>
                <a:gd name="T16" fmla="*/ 36 w 347"/>
                <a:gd name="T17" fmla="*/ 61 h 242"/>
                <a:gd name="T18" fmla="*/ 69 w 347"/>
                <a:gd name="T19" fmla="*/ 65 h 242"/>
                <a:gd name="T20" fmla="*/ 81 w 347"/>
                <a:gd name="T21" fmla="*/ 73 h 242"/>
                <a:gd name="T22" fmla="*/ 72 w 347"/>
                <a:gd name="T23" fmla="*/ 84 h 242"/>
                <a:gd name="T24" fmla="*/ 57 w 347"/>
                <a:gd name="T25" fmla="*/ 98 h 242"/>
                <a:gd name="T26" fmla="*/ 77 w 347"/>
                <a:gd name="T27" fmla="*/ 102 h 242"/>
                <a:gd name="T28" fmla="*/ 95 w 347"/>
                <a:gd name="T29" fmla="*/ 113 h 242"/>
                <a:gd name="T30" fmla="*/ 87 w 347"/>
                <a:gd name="T31" fmla="*/ 135 h 242"/>
                <a:gd name="T32" fmla="*/ 79 w 347"/>
                <a:gd name="T33" fmla="*/ 151 h 242"/>
                <a:gd name="T34" fmla="*/ 108 w 347"/>
                <a:gd name="T35" fmla="*/ 155 h 242"/>
                <a:gd name="T36" fmla="*/ 121 w 347"/>
                <a:gd name="T37" fmla="*/ 160 h 242"/>
                <a:gd name="T38" fmla="*/ 115 w 347"/>
                <a:gd name="T39" fmla="*/ 171 h 242"/>
                <a:gd name="T40" fmla="*/ 102 w 347"/>
                <a:gd name="T41" fmla="*/ 182 h 242"/>
                <a:gd name="T42" fmla="*/ 115 w 347"/>
                <a:gd name="T43" fmla="*/ 181 h 242"/>
                <a:gd name="T44" fmla="*/ 170 w 347"/>
                <a:gd name="T45" fmla="*/ 181 h 242"/>
                <a:gd name="T46" fmla="*/ 171 w 347"/>
                <a:gd name="T47" fmla="*/ 185 h 242"/>
                <a:gd name="T48" fmla="*/ 160 w 347"/>
                <a:gd name="T49" fmla="*/ 200 h 242"/>
                <a:gd name="T50" fmla="*/ 221 w 347"/>
                <a:gd name="T51" fmla="*/ 188 h 242"/>
                <a:gd name="T52" fmla="*/ 225 w 347"/>
                <a:gd name="T53" fmla="*/ 191 h 242"/>
                <a:gd name="T54" fmla="*/ 245 w 347"/>
                <a:gd name="T55" fmla="*/ 228 h 242"/>
                <a:gd name="T56" fmla="*/ 287 w 347"/>
                <a:gd name="T57" fmla="*/ 235 h 242"/>
                <a:gd name="T58" fmla="*/ 346 w 347"/>
                <a:gd name="T59" fmla="*/ 235 h 242"/>
                <a:gd name="T60" fmla="*/ 347 w 347"/>
                <a:gd name="T61" fmla="*/ 240 h 242"/>
                <a:gd name="T62" fmla="*/ 324 w 347"/>
                <a:gd name="T63" fmla="*/ 240 h 242"/>
                <a:gd name="T64" fmla="*/ 258 w 347"/>
                <a:gd name="T65" fmla="*/ 240 h 242"/>
                <a:gd name="T66" fmla="*/ 222 w 347"/>
                <a:gd name="T67" fmla="*/ 214 h 242"/>
                <a:gd name="T68" fmla="*/ 186 w 347"/>
                <a:gd name="T69" fmla="*/ 202 h 242"/>
                <a:gd name="T70" fmla="*/ 149 w 347"/>
                <a:gd name="T71" fmla="*/ 207 h 242"/>
                <a:gd name="T72" fmla="*/ 148 w 347"/>
                <a:gd name="T73" fmla="*/ 203 h 242"/>
                <a:gd name="T74" fmla="*/ 148 w 347"/>
                <a:gd name="T75" fmla="*/ 184 h 242"/>
                <a:gd name="T76" fmla="*/ 102 w 347"/>
                <a:gd name="T77" fmla="*/ 191 h 242"/>
                <a:gd name="T78" fmla="*/ 86 w 347"/>
                <a:gd name="T79" fmla="*/ 189 h 242"/>
                <a:gd name="T80" fmla="*/ 91 w 347"/>
                <a:gd name="T81" fmla="*/ 181 h 242"/>
                <a:gd name="T82" fmla="*/ 108 w 347"/>
                <a:gd name="T83" fmla="*/ 167 h 242"/>
                <a:gd name="T84" fmla="*/ 95 w 347"/>
                <a:gd name="T85" fmla="*/ 160 h 242"/>
                <a:gd name="T86" fmla="*/ 75 w 347"/>
                <a:gd name="T87" fmla="*/ 156 h 242"/>
                <a:gd name="T88" fmla="*/ 75 w 347"/>
                <a:gd name="T89" fmla="*/ 142 h 242"/>
                <a:gd name="T90" fmla="*/ 87 w 347"/>
                <a:gd name="T91" fmla="*/ 123 h 242"/>
                <a:gd name="T92" fmla="*/ 87 w 347"/>
                <a:gd name="T93" fmla="*/ 113 h 242"/>
                <a:gd name="T94" fmla="*/ 76 w 347"/>
                <a:gd name="T95" fmla="*/ 109 h 242"/>
                <a:gd name="T96" fmla="*/ 61 w 347"/>
                <a:gd name="T97" fmla="*/ 107 h 242"/>
                <a:gd name="T98" fmla="*/ 48 w 347"/>
                <a:gd name="T99" fmla="*/ 102 h 242"/>
                <a:gd name="T100" fmla="*/ 53 w 347"/>
                <a:gd name="T101" fmla="*/ 93 h 242"/>
                <a:gd name="T102" fmla="*/ 68 w 347"/>
                <a:gd name="T103" fmla="*/ 79 h 242"/>
                <a:gd name="T104" fmla="*/ 47 w 347"/>
                <a:gd name="T105" fmla="*/ 69 h 242"/>
                <a:gd name="T106" fmla="*/ 15 w 347"/>
                <a:gd name="T107" fmla="*/ 61 h 242"/>
                <a:gd name="T108" fmla="*/ 15 w 347"/>
                <a:gd name="T109" fmla="*/ 56 h 242"/>
                <a:gd name="T110" fmla="*/ 62 w 347"/>
                <a:gd name="T111" fmla="*/ 36 h 242"/>
                <a:gd name="T112" fmla="*/ 51 w 347"/>
                <a:gd name="T113" fmla="*/ 32 h 242"/>
                <a:gd name="T114" fmla="*/ 2 w 347"/>
                <a:gd name="T115" fmla="*/ 18 h 242"/>
                <a:gd name="T116" fmla="*/ 0 w 347"/>
                <a:gd name="T117" fmla="*/ 13 h 242"/>
                <a:gd name="T118" fmla="*/ 42 w 347"/>
                <a:gd name="T119" fmla="*/ 2 h 242"/>
                <a:gd name="T120" fmla="*/ 113 w 347"/>
                <a:gd name="T1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" h="242">
                  <a:moveTo>
                    <a:pt x="113" y="0"/>
                  </a:moveTo>
                  <a:lnTo>
                    <a:pt x="115" y="0"/>
                  </a:lnTo>
                  <a:lnTo>
                    <a:pt x="116" y="2"/>
                  </a:lnTo>
                  <a:lnTo>
                    <a:pt x="117" y="3"/>
                  </a:lnTo>
                  <a:lnTo>
                    <a:pt x="116" y="5"/>
                  </a:lnTo>
                  <a:lnTo>
                    <a:pt x="115" y="6"/>
                  </a:lnTo>
                  <a:lnTo>
                    <a:pt x="113" y="7"/>
                  </a:lnTo>
                  <a:lnTo>
                    <a:pt x="87" y="7"/>
                  </a:lnTo>
                  <a:lnTo>
                    <a:pt x="66" y="7"/>
                  </a:lnTo>
                  <a:lnTo>
                    <a:pt x="47" y="9"/>
                  </a:lnTo>
                  <a:lnTo>
                    <a:pt x="28" y="10"/>
                  </a:lnTo>
                  <a:lnTo>
                    <a:pt x="11" y="16"/>
                  </a:lnTo>
                  <a:lnTo>
                    <a:pt x="24" y="21"/>
                  </a:lnTo>
                  <a:lnTo>
                    <a:pt x="39" y="24"/>
                  </a:lnTo>
                  <a:lnTo>
                    <a:pt x="55" y="25"/>
                  </a:lnTo>
                  <a:lnTo>
                    <a:pt x="72" y="27"/>
                  </a:lnTo>
                  <a:lnTo>
                    <a:pt x="81" y="27"/>
                  </a:lnTo>
                  <a:lnTo>
                    <a:pt x="91" y="28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4" y="33"/>
                  </a:lnTo>
                  <a:lnTo>
                    <a:pt x="92" y="35"/>
                  </a:lnTo>
                  <a:lnTo>
                    <a:pt x="79" y="39"/>
                  </a:lnTo>
                  <a:lnTo>
                    <a:pt x="64" y="43"/>
                  </a:lnTo>
                  <a:lnTo>
                    <a:pt x="43" y="50"/>
                  </a:lnTo>
                  <a:lnTo>
                    <a:pt x="25" y="58"/>
                  </a:lnTo>
                  <a:lnTo>
                    <a:pt x="36" y="61"/>
                  </a:lnTo>
                  <a:lnTo>
                    <a:pt x="47" y="61"/>
                  </a:lnTo>
                  <a:lnTo>
                    <a:pt x="58" y="62"/>
                  </a:lnTo>
                  <a:lnTo>
                    <a:pt x="69" y="65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0" y="75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2" y="94"/>
                  </a:lnTo>
                  <a:lnTo>
                    <a:pt x="57" y="98"/>
                  </a:lnTo>
                  <a:lnTo>
                    <a:pt x="62" y="100"/>
                  </a:lnTo>
                  <a:lnTo>
                    <a:pt x="68" y="101"/>
                  </a:lnTo>
                  <a:lnTo>
                    <a:pt x="77" y="102"/>
                  </a:lnTo>
                  <a:lnTo>
                    <a:pt x="86" y="104"/>
                  </a:lnTo>
                  <a:lnTo>
                    <a:pt x="91" y="108"/>
                  </a:lnTo>
                  <a:lnTo>
                    <a:pt x="95" y="113"/>
                  </a:lnTo>
                  <a:lnTo>
                    <a:pt x="95" y="120"/>
                  </a:lnTo>
                  <a:lnTo>
                    <a:pt x="92" y="129"/>
                  </a:lnTo>
                  <a:lnTo>
                    <a:pt x="87" y="135"/>
                  </a:lnTo>
                  <a:lnTo>
                    <a:pt x="84" y="141"/>
                  </a:lnTo>
                  <a:lnTo>
                    <a:pt x="81" y="146"/>
                  </a:lnTo>
                  <a:lnTo>
                    <a:pt x="79" y="151"/>
                  </a:lnTo>
                  <a:lnTo>
                    <a:pt x="87" y="153"/>
                  </a:lnTo>
                  <a:lnTo>
                    <a:pt x="95" y="153"/>
                  </a:lnTo>
                  <a:lnTo>
                    <a:pt x="108" y="155"/>
                  </a:lnTo>
                  <a:lnTo>
                    <a:pt x="119" y="157"/>
                  </a:lnTo>
                  <a:lnTo>
                    <a:pt x="120" y="159"/>
                  </a:lnTo>
                  <a:lnTo>
                    <a:pt x="121" y="160"/>
                  </a:lnTo>
                  <a:lnTo>
                    <a:pt x="120" y="162"/>
                  </a:lnTo>
                  <a:lnTo>
                    <a:pt x="119" y="167"/>
                  </a:lnTo>
                  <a:lnTo>
                    <a:pt x="115" y="171"/>
                  </a:lnTo>
                  <a:lnTo>
                    <a:pt x="110" y="175"/>
                  </a:lnTo>
                  <a:lnTo>
                    <a:pt x="106" y="178"/>
                  </a:lnTo>
                  <a:lnTo>
                    <a:pt x="102" y="182"/>
                  </a:lnTo>
                  <a:lnTo>
                    <a:pt x="99" y="184"/>
                  </a:lnTo>
                  <a:lnTo>
                    <a:pt x="108" y="182"/>
                  </a:lnTo>
                  <a:lnTo>
                    <a:pt x="115" y="181"/>
                  </a:lnTo>
                  <a:lnTo>
                    <a:pt x="134" y="177"/>
                  </a:lnTo>
                  <a:lnTo>
                    <a:pt x="153" y="177"/>
                  </a:lnTo>
                  <a:lnTo>
                    <a:pt x="170" y="181"/>
                  </a:lnTo>
                  <a:lnTo>
                    <a:pt x="171" y="182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61" y="199"/>
                  </a:lnTo>
                  <a:lnTo>
                    <a:pt x="160" y="200"/>
                  </a:lnTo>
                  <a:lnTo>
                    <a:pt x="183" y="195"/>
                  </a:lnTo>
                  <a:lnTo>
                    <a:pt x="201" y="191"/>
                  </a:lnTo>
                  <a:lnTo>
                    <a:pt x="221" y="188"/>
                  </a:lnTo>
                  <a:lnTo>
                    <a:pt x="222" y="188"/>
                  </a:lnTo>
                  <a:lnTo>
                    <a:pt x="223" y="189"/>
                  </a:lnTo>
                  <a:lnTo>
                    <a:pt x="225" y="191"/>
                  </a:lnTo>
                  <a:lnTo>
                    <a:pt x="229" y="208"/>
                  </a:lnTo>
                  <a:lnTo>
                    <a:pt x="236" y="219"/>
                  </a:lnTo>
                  <a:lnTo>
                    <a:pt x="245" y="228"/>
                  </a:lnTo>
                  <a:lnTo>
                    <a:pt x="258" y="232"/>
                  </a:lnTo>
                  <a:lnTo>
                    <a:pt x="272" y="235"/>
                  </a:lnTo>
                  <a:lnTo>
                    <a:pt x="287" y="235"/>
                  </a:lnTo>
                  <a:lnTo>
                    <a:pt x="305" y="235"/>
                  </a:lnTo>
                  <a:lnTo>
                    <a:pt x="345" y="235"/>
                  </a:lnTo>
                  <a:lnTo>
                    <a:pt x="346" y="235"/>
                  </a:lnTo>
                  <a:lnTo>
                    <a:pt x="347" y="236"/>
                  </a:lnTo>
                  <a:lnTo>
                    <a:pt x="347" y="237"/>
                  </a:lnTo>
                  <a:lnTo>
                    <a:pt x="347" y="240"/>
                  </a:lnTo>
                  <a:lnTo>
                    <a:pt x="346" y="240"/>
                  </a:lnTo>
                  <a:lnTo>
                    <a:pt x="343" y="242"/>
                  </a:lnTo>
                  <a:lnTo>
                    <a:pt x="324" y="240"/>
                  </a:lnTo>
                  <a:lnTo>
                    <a:pt x="305" y="242"/>
                  </a:lnTo>
                  <a:lnTo>
                    <a:pt x="274" y="242"/>
                  </a:lnTo>
                  <a:lnTo>
                    <a:pt x="258" y="240"/>
                  </a:lnTo>
                  <a:lnTo>
                    <a:pt x="244" y="235"/>
                  </a:lnTo>
                  <a:lnTo>
                    <a:pt x="232" y="226"/>
                  </a:lnTo>
                  <a:lnTo>
                    <a:pt x="222" y="214"/>
                  </a:lnTo>
                  <a:lnTo>
                    <a:pt x="218" y="195"/>
                  </a:lnTo>
                  <a:lnTo>
                    <a:pt x="201" y="197"/>
                  </a:lnTo>
                  <a:lnTo>
                    <a:pt x="186" y="202"/>
                  </a:lnTo>
                  <a:lnTo>
                    <a:pt x="168" y="206"/>
                  </a:lnTo>
                  <a:lnTo>
                    <a:pt x="150" y="208"/>
                  </a:lnTo>
                  <a:lnTo>
                    <a:pt x="149" y="207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54" y="195"/>
                  </a:lnTo>
                  <a:lnTo>
                    <a:pt x="163" y="186"/>
                  </a:lnTo>
                  <a:lnTo>
                    <a:pt x="148" y="184"/>
                  </a:lnTo>
                  <a:lnTo>
                    <a:pt x="132" y="185"/>
                  </a:lnTo>
                  <a:lnTo>
                    <a:pt x="116" y="188"/>
                  </a:lnTo>
                  <a:lnTo>
                    <a:pt x="102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6" y="189"/>
                  </a:lnTo>
                  <a:lnTo>
                    <a:pt x="84" y="186"/>
                  </a:lnTo>
                  <a:lnTo>
                    <a:pt x="86" y="185"/>
                  </a:lnTo>
                  <a:lnTo>
                    <a:pt x="91" y="181"/>
                  </a:lnTo>
                  <a:lnTo>
                    <a:pt x="98" y="175"/>
                  </a:lnTo>
                  <a:lnTo>
                    <a:pt x="104" y="171"/>
                  </a:lnTo>
                  <a:lnTo>
                    <a:pt x="108" y="167"/>
                  </a:lnTo>
                  <a:lnTo>
                    <a:pt x="112" y="163"/>
                  </a:lnTo>
                  <a:lnTo>
                    <a:pt x="104" y="162"/>
                  </a:lnTo>
                  <a:lnTo>
                    <a:pt x="95" y="160"/>
                  </a:lnTo>
                  <a:lnTo>
                    <a:pt x="88" y="160"/>
                  </a:lnTo>
                  <a:lnTo>
                    <a:pt x="81" y="159"/>
                  </a:lnTo>
                  <a:lnTo>
                    <a:pt x="75" y="156"/>
                  </a:lnTo>
                  <a:lnTo>
                    <a:pt x="72" y="156"/>
                  </a:lnTo>
                  <a:lnTo>
                    <a:pt x="72" y="153"/>
                  </a:lnTo>
                  <a:lnTo>
                    <a:pt x="75" y="142"/>
                  </a:lnTo>
                  <a:lnTo>
                    <a:pt x="81" y="131"/>
                  </a:lnTo>
                  <a:lnTo>
                    <a:pt x="84" y="127"/>
                  </a:lnTo>
                  <a:lnTo>
                    <a:pt x="87" y="123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7" y="113"/>
                  </a:lnTo>
                  <a:lnTo>
                    <a:pt x="84" y="112"/>
                  </a:lnTo>
                  <a:lnTo>
                    <a:pt x="80" y="111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5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47" y="100"/>
                  </a:lnTo>
                  <a:lnTo>
                    <a:pt x="48" y="98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62" y="84"/>
                  </a:lnTo>
                  <a:lnTo>
                    <a:pt x="68" y="79"/>
                  </a:lnTo>
                  <a:lnTo>
                    <a:pt x="72" y="73"/>
                  </a:lnTo>
                  <a:lnTo>
                    <a:pt x="61" y="71"/>
                  </a:lnTo>
                  <a:lnTo>
                    <a:pt x="47" y="69"/>
                  </a:lnTo>
                  <a:lnTo>
                    <a:pt x="30" y="67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4" y="57"/>
                  </a:lnTo>
                  <a:lnTo>
                    <a:pt x="15" y="56"/>
                  </a:lnTo>
                  <a:lnTo>
                    <a:pt x="29" y="47"/>
                  </a:lnTo>
                  <a:lnTo>
                    <a:pt x="46" y="42"/>
                  </a:lnTo>
                  <a:lnTo>
                    <a:pt x="62" y="36"/>
                  </a:lnTo>
                  <a:lnTo>
                    <a:pt x="73" y="33"/>
                  </a:lnTo>
                  <a:lnTo>
                    <a:pt x="70" y="33"/>
                  </a:lnTo>
                  <a:lnTo>
                    <a:pt x="51" y="32"/>
                  </a:lnTo>
                  <a:lnTo>
                    <a:pt x="32" y="29"/>
                  </a:lnTo>
                  <a:lnTo>
                    <a:pt x="15" y="25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1" y="5"/>
                  </a:lnTo>
                  <a:lnTo>
                    <a:pt x="42" y="2"/>
                  </a:lnTo>
                  <a:lnTo>
                    <a:pt x="65" y="0"/>
                  </a:lnTo>
                  <a:lnTo>
                    <a:pt x="87" y="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93"/>
            <p:cNvSpPr>
              <a:spLocks/>
            </p:cNvSpPr>
            <p:nvPr/>
          </p:nvSpPr>
          <p:spPr bwMode="auto">
            <a:xfrm>
              <a:off x="5103524" y="2938174"/>
              <a:ext cx="636588" cy="301625"/>
            </a:xfrm>
            <a:custGeom>
              <a:avLst/>
              <a:gdLst>
                <a:gd name="T0" fmla="*/ 267 w 401"/>
                <a:gd name="T1" fmla="*/ 2 h 190"/>
                <a:gd name="T2" fmla="*/ 259 w 401"/>
                <a:gd name="T3" fmla="*/ 16 h 190"/>
                <a:gd name="T4" fmla="*/ 248 w 401"/>
                <a:gd name="T5" fmla="*/ 33 h 190"/>
                <a:gd name="T6" fmla="*/ 273 w 401"/>
                <a:gd name="T7" fmla="*/ 29 h 190"/>
                <a:gd name="T8" fmla="*/ 289 w 401"/>
                <a:gd name="T9" fmla="*/ 29 h 190"/>
                <a:gd name="T10" fmla="*/ 288 w 401"/>
                <a:gd name="T11" fmla="*/ 55 h 190"/>
                <a:gd name="T12" fmla="*/ 285 w 401"/>
                <a:gd name="T13" fmla="*/ 66 h 190"/>
                <a:gd name="T14" fmla="*/ 291 w 401"/>
                <a:gd name="T15" fmla="*/ 74 h 190"/>
                <a:gd name="T16" fmla="*/ 315 w 401"/>
                <a:gd name="T17" fmla="*/ 73 h 190"/>
                <a:gd name="T18" fmla="*/ 329 w 401"/>
                <a:gd name="T19" fmla="*/ 74 h 190"/>
                <a:gd name="T20" fmla="*/ 328 w 401"/>
                <a:gd name="T21" fmla="*/ 84 h 190"/>
                <a:gd name="T22" fmla="*/ 317 w 401"/>
                <a:gd name="T23" fmla="*/ 100 h 190"/>
                <a:gd name="T24" fmla="*/ 340 w 401"/>
                <a:gd name="T25" fmla="*/ 104 h 190"/>
                <a:gd name="T26" fmla="*/ 373 w 401"/>
                <a:gd name="T27" fmla="*/ 103 h 190"/>
                <a:gd name="T28" fmla="*/ 373 w 401"/>
                <a:gd name="T29" fmla="*/ 109 h 190"/>
                <a:gd name="T30" fmla="*/ 335 w 401"/>
                <a:gd name="T31" fmla="*/ 139 h 190"/>
                <a:gd name="T32" fmla="*/ 347 w 401"/>
                <a:gd name="T33" fmla="*/ 142 h 190"/>
                <a:gd name="T34" fmla="*/ 399 w 401"/>
                <a:gd name="T35" fmla="*/ 142 h 190"/>
                <a:gd name="T36" fmla="*/ 401 w 401"/>
                <a:gd name="T37" fmla="*/ 146 h 190"/>
                <a:gd name="T38" fmla="*/ 365 w 401"/>
                <a:gd name="T39" fmla="*/ 168 h 190"/>
                <a:gd name="T40" fmla="*/ 297 w 401"/>
                <a:gd name="T41" fmla="*/ 188 h 190"/>
                <a:gd name="T42" fmla="*/ 293 w 401"/>
                <a:gd name="T43" fmla="*/ 187 h 190"/>
                <a:gd name="T44" fmla="*/ 296 w 401"/>
                <a:gd name="T45" fmla="*/ 183 h 190"/>
                <a:gd name="T46" fmla="*/ 358 w 401"/>
                <a:gd name="T47" fmla="*/ 162 h 190"/>
                <a:gd name="T48" fmla="*/ 377 w 401"/>
                <a:gd name="T49" fmla="*/ 144 h 190"/>
                <a:gd name="T50" fmla="*/ 329 w 401"/>
                <a:gd name="T51" fmla="*/ 153 h 190"/>
                <a:gd name="T52" fmla="*/ 307 w 401"/>
                <a:gd name="T53" fmla="*/ 155 h 190"/>
                <a:gd name="T54" fmla="*/ 307 w 401"/>
                <a:gd name="T55" fmla="*/ 150 h 190"/>
                <a:gd name="T56" fmla="*/ 350 w 401"/>
                <a:gd name="T57" fmla="*/ 122 h 190"/>
                <a:gd name="T58" fmla="*/ 341 w 401"/>
                <a:gd name="T59" fmla="*/ 111 h 190"/>
                <a:gd name="T60" fmla="*/ 307 w 401"/>
                <a:gd name="T61" fmla="*/ 111 h 190"/>
                <a:gd name="T62" fmla="*/ 308 w 401"/>
                <a:gd name="T63" fmla="*/ 102 h 190"/>
                <a:gd name="T64" fmla="*/ 318 w 401"/>
                <a:gd name="T65" fmla="*/ 85 h 190"/>
                <a:gd name="T66" fmla="*/ 310 w 401"/>
                <a:gd name="T67" fmla="*/ 81 h 190"/>
                <a:gd name="T68" fmla="*/ 279 w 401"/>
                <a:gd name="T69" fmla="*/ 75 h 190"/>
                <a:gd name="T70" fmla="*/ 281 w 401"/>
                <a:gd name="T71" fmla="*/ 52 h 190"/>
                <a:gd name="T72" fmla="*/ 284 w 401"/>
                <a:gd name="T73" fmla="*/ 36 h 190"/>
                <a:gd name="T74" fmla="*/ 256 w 401"/>
                <a:gd name="T75" fmla="*/ 40 h 190"/>
                <a:gd name="T76" fmla="*/ 241 w 401"/>
                <a:gd name="T77" fmla="*/ 36 h 190"/>
                <a:gd name="T78" fmla="*/ 253 w 401"/>
                <a:gd name="T79" fmla="*/ 11 h 190"/>
                <a:gd name="T80" fmla="*/ 223 w 401"/>
                <a:gd name="T81" fmla="*/ 26 h 190"/>
                <a:gd name="T82" fmla="*/ 186 w 401"/>
                <a:gd name="T83" fmla="*/ 30 h 190"/>
                <a:gd name="T84" fmla="*/ 184 w 401"/>
                <a:gd name="T85" fmla="*/ 26 h 190"/>
                <a:gd name="T86" fmla="*/ 180 w 401"/>
                <a:gd name="T87" fmla="*/ 16 h 190"/>
                <a:gd name="T88" fmla="*/ 136 w 401"/>
                <a:gd name="T89" fmla="*/ 40 h 190"/>
                <a:gd name="T90" fmla="*/ 121 w 401"/>
                <a:gd name="T91" fmla="*/ 20 h 190"/>
                <a:gd name="T92" fmla="*/ 78 w 401"/>
                <a:gd name="T93" fmla="*/ 8 h 190"/>
                <a:gd name="T94" fmla="*/ 5 w 401"/>
                <a:gd name="T95" fmla="*/ 30 h 190"/>
                <a:gd name="T96" fmla="*/ 0 w 401"/>
                <a:gd name="T97" fmla="*/ 27 h 190"/>
                <a:gd name="T98" fmla="*/ 3 w 401"/>
                <a:gd name="T99" fmla="*/ 23 h 190"/>
                <a:gd name="T100" fmla="*/ 85 w 401"/>
                <a:gd name="T101" fmla="*/ 0 h 190"/>
                <a:gd name="T102" fmla="*/ 127 w 401"/>
                <a:gd name="T103" fmla="*/ 15 h 190"/>
                <a:gd name="T104" fmla="*/ 167 w 401"/>
                <a:gd name="T105" fmla="*/ 16 h 190"/>
                <a:gd name="T106" fmla="*/ 200 w 401"/>
                <a:gd name="T107" fmla="*/ 0 h 190"/>
                <a:gd name="T108" fmla="*/ 202 w 401"/>
                <a:gd name="T109" fmla="*/ 5 h 190"/>
                <a:gd name="T110" fmla="*/ 208 w 401"/>
                <a:gd name="T111" fmla="*/ 23 h 190"/>
                <a:gd name="T112" fmla="*/ 249 w 401"/>
                <a:gd name="T113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1" h="190">
                  <a:moveTo>
                    <a:pt x="264" y="0"/>
                  </a:moveTo>
                  <a:lnTo>
                    <a:pt x="266" y="1"/>
                  </a:lnTo>
                  <a:lnTo>
                    <a:pt x="267" y="2"/>
                  </a:lnTo>
                  <a:lnTo>
                    <a:pt x="267" y="4"/>
                  </a:lnTo>
                  <a:lnTo>
                    <a:pt x="263" y="11"/>
                  </a:lnTo>
                  <a:lnTo>
                    <a:pt x="259" y="16"/>
                  </a:lnTo>
                  <a:lnTo>
                    <a:pt x="255" y="22"/>
                  </a:lnTo>
                  <a:lnTo>
                    <a:pt x="251" y="27"/>
                  </a:lnTo>
                  <a:lnTo>
                    <a:pt x="248" y="33"/>
                  </a:lnTo>
                  <a:lnTo>
                    <a:pt x="256" y="33"/>
                  </a:lnTo>
                  <a:lnTo>
                    <a:pt x="266" y="30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6" y="29"/>
                  </a:lnTo>
                  <a:lnTo>
                    <a:pt x="289" y="29"/>
                  </a:lnTo>
                  <a:lnTo>
                    <a:pt x="291" y="30"/>
                  </a:lnTo>
                  <a:lnTo>
                    <a:pt x="291" y="42"/>
                  </a:lnTo>
                  <a:lnTo>
                    <a:pt x="288" y="55"/>
                  </a:lnTo>
                  <a:lnTo>
                    <a:pt x="286" y="59"/>
                  </a:lnTo>
                  <a:lnTo>
                    <a:pt x="285" y="63"/>
                  </a:lnTo>
                  <a:lnTo>
                    <a:pt x="285" y="66"/>
                  </a:lnTo>
                  <a:lnTo>
                    <a:pt x="285" y="70"/>
                  </a:lnTo>
                  <a:lnTo>
                    <a:pt x="286" y="71"/>
                  </a:lnTo>
                  <a:lnTo>
                    <a:pt x="291" y="74"/>
                  </a:lnTo>
                  <a:lnTo>
                    <a:pt x="299" y="74"/>
                  </a:lnTo>
                  <a:lnTo>
                    <a:pt x="308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6" y="73"/>
                  </a:lnTo>
                  <a:lnTo>
                    <a:pt x="329" y="74"/>
                  </a:lnTo>
                  <a:lnTo>
                    <a:pt x="329" y="75"/>
                  </a:lnTo>
                  <a:lnTo>
                    <a:pt x="329" y="77"/>
                  </a:lnTo>
                  <a:lnTo>
                    <a:pt x="328" y="84"/>
                  </a:lnTo>
                  <a:lnTo>
                    <a:pt x="324" y="89"/>
                  </a:lnTo>
                  <a:lnTo>
                    <a:pt x="321" y="95"/>
                  </a:lnTo>
                  <a:lnTo>
                    <a:pt x="317" y="100"/>
                  </a:lnTo>
                  <a:lnTo>
                    <a:pt x="314" y="107"/>
                  </a:lnTo>
                  <a:lnTo>
                    <a:pt x="326" y="107"/>
                  </a:lnTo>
                  <a:lnTo>
                    <a:pt x="340" y="104"/>
                  </a:lnTo>
                  <a:lnTo>
                    <a:pt x="355" y="102"/>
                  </a:lnTo>
                  <a:lnTo>
                    <a:pt x="372" y="103"/>
                  </a:lnTo>
                  <a:lnTo>
                    <a:pt x="373" y="103"/>
                  </a:lnTo>
                  <a:lnTo>
                    <a:pt x="375" y="104"/>
                  </a:lnTo>
                  <a:lnTo>
                    <a:pt x="375" y="107"/>
                  </a:lnTo>
                  <a:lnTo>
                    <a:pt x="373" y="109"/>
                  </a:lnTo>
                  <a:lnTo>
                    <a:pt x="364" y="120"/>
                  </a:lnTo>
                  <a:lnTo>
                    <a:pt x="350" y="131"/>
                  </a:lnTo>
                  <a:lnTo>
                    <a:pt x="335" y="139"/>
                  </a:lnTo>
                  <a:lnTo>
                    <a:pt x="325" y="146"/>
                  </a:lnTo>
                  <a:lnTo>
                    <a:pt x="328" y="146"/>
                  </a:lnTo>
                  <a:lnTo>
                    <a:pt x="347" y="142"/>
                  </a:lnTo>
                  <a:lnTo>
                    <a:pt x="366" y="137"/>
                  </a:lnTo>
                  <a:lnTo>
                    <a:pt x="384" y="137"/>
                  </a:lnTo>
                  <a:lnTo>
                    <a:pt x="399" y="142"/>
                  </a:lnTo>
                  <a:lnTo>
                    <a:pt x="401" y="142"/>
                  </a:lnTo>
                  <a:lnTo>
                    <a:pt x="401" y="143"/>
                  </a:lnTo>
                  <a:lnTo>
                    <a:pt x="401" y="146"/>
                  </a:lnTo>
                  <a:lnTo>
                    <a:pt x="401" y="147"/>
                  </a:lnTo>
                  <a:lnTo>
                    <a:pt x="384" y="158"/>
                  </a:lnTo>
                  <a:lnTo>
                    <a:pt x="365" y="168"/>
                  </a:lnTo>
                  <a:lnTo>
                    <a:pt x="344" y="175"/>
                  </a:lnTo>
                  <a:lnTo>
                    <a:pt x="322" y="182"/>
                  </a:lnTo>
                  <a:lnTo>
                    <a:pt x="297" y="188"/>
                  </a:lnTo>
                  <a:lnTo>
                    <a:pt x="296" y="190"/>
                  </a:lnTo>
                  <a:lnTo>
                    <a:pt x="295" y="188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3"/>
                  </a:lnTo>
                  <a:lnTo>
                    <a:pt x="296" y="183"/>
                  </a:lnTo>
                  <a:lnTo>
                    <a:pt x="321" y="175"/>
                  </a:lnTo>
                  <a:lnTo>
                    <a:pt x="340" y="169"/>
                  </a:lnTo>
                  <a:lnTo>
                    <a:pt x="358" y="162"/>
                  </a:lnTo>
                  <a:lnTo>
                    <a:pt x="376" y="155"/>
                  </a:lnTo>
                  <a:lnTo>
                    <a:pt x="391" y="146"/>
                  </a:lnTo>
                  <a:lnTo>
                    <a:pt x="377" y="144"/>
                  </a:lnTo>
                  <a:lnTo>
                    <a:pt x="362" y="146"/>
                  </a:lnTo>
                  <a:lnTo>
                    <a:pt x="346" y="148"/>
                  </a:lnTo>
                  <a:lnTo>
                    <a:pt x="329" y="153"/>
                  </a:lnTo>
                  <a:lnTo>
                    <a:pt x="319" y="154"/>
                  </a:lnTo>
                  <a:lnTo>
                    <a:pt x="310" y="157"/>
                  </a:lnTo>
                  <a:lnTo>
                    <a:pt x="307" y="155"/>
                  </a:lnTo>
                  <a:lnTo>
                    <a:pt x="306" y="154"/>
                  </a:lnTo>
                  <a:lnTo>
                    <a:pt x="306" y="153"/>
                  </a:lnTo>
                  <a:lnTo>
                    <a:pt x="307" y="150"/>
                  </a:lnTo>
                  <a:lnTo>
                    <a:pt x="318" y="142"/>
                  </a:lnTo>
                  <a:lnTo>
                    <a:pt x="332" y="133"/>
                  </a:lnTo>
                  <a:lnTo>
                    <a:pt x="350" y="122"/>
                  </a:lnTo>
                  <a:lnTo>
                    <a:pt x="364" y="109"/>
                  </a:lnTo>
                  <a:lnTo>
                    <a:pt x="353" y="110"/>
                  </a:lnTo>
                  <a:lnTo>
                    <a:pt x="341" y="111"/>
                  </a:lnTo>
                  <a:lnTo>
                    <a:pt x="325" y="114"/>
                  </a:lnTo>
                  <a:lnTo>
                    <a:pt x="308" y="113"/>
                  </a:lnTo>
                  <a:lnTo>
                    <a:pt x="307" y="111"/>
                  </a:lnTo>
                  <a:lnTo>
                    <a:pt x="306" y="110"/>
                  </a:lnTo>
                  <a:lnTo>
                    <a:pt x="306" y="109"/>
                  </a:lnTo>
                  <a:lnTo>
                    <a:pt x="308" y="102"/>
                  </a:lnTo>
                  <a:lnTo>
                    <a:pt x="311" y="96"/>
                  </a:lnTo>
                  <a:lnTo>
                    <a:pt x="314" y="91"/>
                  </a:lnTo>
                  <a:lnTo>
                    <a:pt x="318" y="85"/>
                  </a:lnTo>
                  <a:lnTo>
                    <a:pt x="321" y="80"/>
                  </a:lnTo>
                  <a:lnTo>
                    <a:pt x="315" y="80"/>
                  </a:lnTo>
                  <a:lnTo>
                    <a:pt x="310" y="81"/>
                  </a:lnTo>
                  <a:lnTo>
                    <a:pt x="297" y="81"/>
                  </a:lnTo>
                  <a:lnTo>
                    <a:pt x="288" y="81"/>
                  </a:lnTo>
                  <a:lnTo>
                    <a:pt x="279" y="75"/>
                  </a:lnTo>
                  <a:lnTo>
                    <a:pt x="277" y="69"/>
                  </a:lnTo>
                  <a:lnTo>
                    <a:pt x="278" y="60"/>
                  </a:lnTo>
                  <a:lnTo>
                    <a:pt x="281" y="52"/>
                  </a:lnTo>
                  <a:lnTo>
                    <a:pt x="282" y="47"/>
                  </a:lnTo>
                  <a:lnTo>
                    <a:pt x="284" y="41"/>
                  </a:lnTo>
                  <a:lnTo>
                    <a:pt x="284" y="36"/>
                  </a:lnTo>
                  <a:lnTo>
                    <a:pt x="275" y="36"/>
                  </a:lnTo>
                  <a:lnTo>
                    <a:pt x="267" y="37"/>
                  </a:lnTo>
                  <a:lnTo>
                    <a:pt x="256" y="40"/>
                  </a:lnTo>
                  <a:lnTo>
                    <a:pt x="244" y="40"/>
                  </a:lnTo>
                  <a:lnTo>
                    <a:pt x="241" y="38"/>
                  </a:lnTo>
                  <a:lnTo>
                    <a:pt x="241" y="36"/>
                  </a:lnTo>
                  <a:lnTo>
                    <a:pt x="245" y="23"/>
                  </a:lnTo>
                  <a:lnTo>
                    <a:pt x="252" y="12"/>
                  </a:lnTo>
                  <a:lnTo>
                    <a:pt x="253" y="11"/>
                  </a:lnTo>
                  <a:lnTo>
                    <a:pt x="248" y="13"/>
                  </a:lnTo>
                  <a:lnTo>
                    <a:pt x="241" y="16"/>
                  </a:lnTo>
                  <a:lnTo>
                    <a:pt x="223" y="26"/>
                  </a:lnTo>
                  <a:lnTo>
                    <a:pt x="205" y="31"/>
                  </a:lnTo>
                  <a:lnTo>
                    <a:pt x="187" y="31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91" y="12"/>
                  </a:lnTo>
                  <a:lnTo>
                    <a:pt x="191" y="11"/>
                  </a:lnTo>
                  <a:lnTo>
                    <a:pt x="180" y="16"/>
                  </a:lnTo>
                  <a:lnTo>
                    <a:pt x="171" y="23"/>
                  </a:lnTo>
                  <a:lnTo>
                    <a:pt x="154" y="33"/>
                  </a:lnTo>
                  <a:lnTo>
                    <a:pt x="136" y="40"/>
                  </a:lnTo>
                  <a:lnTo>
                    <a:pt x="135" y="38"/>
                  </a:lnTo>
                  <a:lnTo>
                    <a:pt x="132" y="37"/>
                  </a:lnTo>
                  <a:lnTo>
                    <a:pt x="121" y="20"/>
                  </a:lnTo>
                  <a:lnTo>
                    <a:pt x="109" y="11"/>
                  </a:lnTo>
                  <a:lnTo>
                    <a:pt x="95" y="7"/>
                  </a:lnTo>
                  <a:lnTo>
                    <a:pt x="78" y="8"/>
                  </a:lnTo>
                  <a:lnTo>
                    <a:pt x="62" y="12"/>
                  </a:lnTo>
                  <a:lnTo>
                    <a:pt x="43" y="19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40" y="12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100" y="0"/>
                  </a:lnTo>
                  <a:lnTo>
                    <a:pt x="114" y="5"/>
                  </a:lnTo>
                  <a:lnTo>
                    <a:pt x="127" y="15"/>
                  </a:lnTo>
                  <a:lnTo>
                    <a:pt x="138" y="31"/>
                  </a:lnTo>
                  <a:lnTo>
                    <a:pt x="153" y="24"/>
                  </a:lnTo>
                  <a:lnTo>
                    <a:pt x="167" y="16"/>
                  </a:lnTo>
                  <a:lnTo>
                    <a:pt x="180" y="8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5"/>
                  </a:lnTo>
                  <a:lnTo>
                    <a:pt x="198" y="15"/>
                  </a:lnTo>
                  <a:lnTo>
                    <a:pt x="194" y="24"/>
                  </a:lnTo>
                  <a:lnTo>
                    <a:pt x="208" y="23"/>
                  </a:lnTo>
                  <a:lnTo>
                    <a:pt x="222" y="18"/>
                  </a:lnTo>
                  <a:lnTo>
                    <a:pt x="237" y="11"/>
                  </a:lnTo>
                  <a:lnTo>
                    <a:pt x="249" y="4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94"/>
            <p:cNvSpPr>
              <a:spLocks/>
            </p:cNvSpPr>
            <p:nvPr/>
          </p:nvSpPr>
          <p:spPr bwMode="auto">
            <a:xfrm>
              <a:off x="5427374" y="3296949"/>
              <a:ext cx="111125" cy="106363"/>
            </a:xfrm>
            <a:custGeom>
              <a:avLst/>
              <a:gdLst>
                <a:gd name="T0" fmla="*/ 33 w 70"/>
                <a:gd name="T1" fmla="*/ 0 h 67"/>
                <a:gd name="T2" fmla="*/ 36 w 70"/>
                <a:gd name="T3" fmla="*/ 0 h 67"/>
                <a:gd name="T4" fmla="*/ 37 w 70"/>
                <a:gd name="T5" fmla="*/ 1 h 67"/>
                <a:gd name="T6" fmla="*/ 37 w 70"/>
                <a:gd name="T7" fmla="*/ 4 h 67"/>
                <a:gd name="T8" fmla="*/ 36 w 70"/>
                <a:gd name="T9" fmla="*/ 5 h 67"/>
                <a:gd name="T10" fmla="*/ 34 w 70"/>
                <a:gd name="T11" fmla="*/ 6 h 67"/>
                <a:gd name="T12" fmla="*/ 33 w 70"/>
                <a:gd name="T13" fmla="*/ 6 h 67"/>
                <a:gd name="T14" fmla="*/ 30 w 70"/>
                <a:gd name="T15" fmla="*/ 6 h 67"/>
                <a:gd name="T16" fmla="*/ 26 w 70"/>
                <a:gd name="T17" fmla="*/ 8 h 67"/>
                <a:gd name="T18" fmla="*/ 22 w 70"/>
                <a:gd name="T19" fmla="*/ 9 h 67"/>
                <a:gd name="T20" fmla="*/ 18 w 70"/>
                <a:gd name="T21" fmla="*/ 12 h 67"/>
                <a:gd name="T22" fmla="*/ 13 w 70"/>
                <a:gd name="T23" fmla="*/ 16 h 67"/>
                <a:gd name="T24" fmla="*/ 11 w 70"/>
                <a:gd name="T25" fmla="*/ 19 h 67"/>
                <a:gd name="T26" fmla="*/ 9 w 70"/>
                <a:gd name="T27" fmla="*/ 22 h 67"/>
                <a:gd name="T28" fmla="*/ 8 w 70"/>
                <a:gd name="T29" fmla="*/ 26 h 67"/>
                <a:gd name="T30" fmla="*/ 8 w 70"/>
                <a:gd name="T31" fmla="*/ 29 h 67"/>
                <a:gd name="T32" fmla="*/ 13 w 70"/>
                <a:gd name="T33" fmla="*/ 33 h 67"/>
                <a:gd name="T34" fmla="*/ 23 w 70"/>
                <a:gd name="T35" fmla="*/ 35 h 67"/>
                <a:gd name="T36" fmla="*/ 34 w 70"/>
                <a:gd name="T37" fmla="*/ 35 h 67"/>
                <a:gd name="T38" fmla="*/ 47 w 70"/>
                <a:gd name="T39" fmla="*/ 35 h 67"/>
                <a:gd name="T40" fmla="*/ 59 w 70"/>
                <a:gd name="T41" fmla="*/ 38 h 67"/>
                <a:gd name="T42" fmla="*/ 67 w 70"/>
                <a:gd name="T43" fmla="*/ 45 h 67"/>
                <a:gd name="T44" fmla="*/ 69 w 70"/>
                <a:gd name="T45" fmla="*/ 48 h 67"/>
                <a:gd name="T46" fmla="*/ 70 w 70"/>
                <a:gd name="T47" fmla="*/ 53 h 67"/>
                <a:gd name="T48" fmla="*/ 70 w 70"/>
                <a:gd name="T49" fmla="*/ 59 h 67"/>
                <a:gd name="T50" fmla="*/ 69 w 70"/>
                <a:gd name="T51" fmla="*/ 64 h 67"/>
                <a:gd name="T52" fmla="*/ 67 w 70"/>
                <a:gd name="T53" fmla="*/ 67 h 67"/>
                <a:gd name="T54" fmla="*/ 64 w 70"/>
                <a:gd name="T55" fmla="*/ 67 h 67"/>
                <a:gd name="T56" fmla="*/ 64 w 70"/>
                <a:gd name="T57" fmla="*/ 67 h 67"/>
                <a:gd name="T58" fmla="*/ 62 w 70"/>
                <a:gd name="T59" fmla="*/ 67 h 67"/>
                <a:gd name="T60" fmla="*/ 62 w 70"/>
                <a:gd name="T61" fmla="*/ 64 h 67"/>
                <a:gd name="T62" fmla="*/ 62 w 70"/>
                <a:gd name="T63" fmla="*/ 63 h 67"/>
                <a:gd name="T64" fmla="*/ 63 w 70"/>
                <a:gd name="T65" fmla="*/ 57 h 67"/>
                <a:gd name="T66" fmla="*/ 63 w 70"/>
                <a:gd name="T67" fmla="*/ 52 h 67"/>
                <a:gd name="T68" fmla="*/ 60 w 70"/>
                <a:gd name="T69" fmla="*/ 49 h 67"/>
                <a:gd name="T70" fmla="*/ 55 w 70"/>
                <a:gd name="T71" fmla="*/ 45 h 67"/>
                <a:gd name="T72" fmla="*/ 45 w 70"/>
                <a:gd name="T73" fmla="*/ 42 h 67"/>
                <a:gd name="T74" fmla="*/ 33 w 70"/>
                <a:gd name="T75" fmla="*/ 42 h 67"/>
                <a:gd name="T76" fmla="*/ 23 w 70"/>
                <a:gd name="T77" fmla="*/ 42 h 67"/>
                <a:gd name="T78" fmla="*/ 13 w 70"/>
                <a:gd name="T79" fmla="*/ 41 h 67"/>
                <a:gd name="T80" fmla="*/ 7 w 70"/>
                <a:gd name="T81" fmla="*/ 38 h 67"/>
                <a:gd name="T82" fmla="*/ 1 w 70"/>
                <a:gd name="T83" fmla="*/ 31 h 67"/>
                <a:gd name="T84" fmla="*/ 0 w 70"/>
                <a:gd name="T85" fmla="*/ 29 h 67"/>
                <a:gd name="T86" fmla="*/ 0 w 70"/>
                <a:gd name="T87" fmla="*/ 23 h 67"/>
                <a:gd name="T88" fmla="*/ 2 w 70"/>
                <a:gd name="T89" fmla="*/ 19 h 67"/>
                <a:gd name="T90" fmla="*/ 5 w 70"/>
                <a:gd name="T91" fmla="*/ 15 h 67"/>
                <a:gd name="T92" fmla="*/ 13 w 70"/>
                <a:gd name="T93" fmla="*/ 6 h 67"/>
                <a:gd name="T94" fmla="*/ 23 w 70"/>
                <a:gd name="T95" fmla="*/ 1 h 67"/>
                <a:gd name="T96" fmla="*/ 33 w 70"/>
                <a:gd name="T9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67">
                  <a:moveTo>
                    <a:pt x="33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13" y="33"/>
                  </a:lnTo>
                  <a:lnTo>
                    <a:pt x="23" y="35"/>
                  </a:lnTo>
                  <a:lnTo>
                    <a:pt x="34" y="35"/>
                  </a:lnTo>
                  <a:lnTo>
                    <a:pt x="47" y="35"/>
                  </a:lnTo>
                  <a:lnTo>
                    <a:pt x="59" y="38"/>
                  </a:lnTo>
                  <a:lnTo>
                    <a:pt x="67" y="45"/>
                  </a:lnTo>
                  <a:lnTo>
                    <a:pt x="69" y="48"/>
                  </a:lnTo>
                  <a:lnTo>
                    <a:pt x="70" y="53"/>
                  </a:lnTo>
                  <a:lnTo>
                    <a:pt x="70" y="59"/>
                  </a:lnTo>
                  <a:lnTo>
                    <a:pt x="69" y="64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3" y="57"/>
                  </a:lnTo>
                  <a:lnTo>
                    <a:pt x="63" y="52"/>
                  </a:lnTo>
                  <a:lnTo>
                    <a:pt x="60" y="49"/>
                  </a:lnTo>
                  <a:lnTo>
                    <a:pt x="55" y="45"/>
                  </a:lnTo>
                  <a:lnTo>
                    <a:pt x="45" y="42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3" y="41"/>
                  </a:lnTo>
                  <a:lnTo>
                    <a:pt x="7" y="38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13" y="6"/>
                  </a:lnTo>
                  <a:lnTo>
                    <a:pt x="23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498852" y="4739364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741908" y="4205458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004052" y="4739364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247108" y="4205458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394717" y="4739364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637773" y="4205458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81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470748" y="239341"/>
            <a:ext cx="6165251" cy="759943"/>
            <a:chOff x="1930399" y="45378"/>
            <a:chExt cx="6457585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6947" y="45378"/>
              <a:ext cx="1021037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08" name="组合 1907"/>
          <p:cNvGrpSpPr/>
          <p:nvPr/>
        </p:nvGrpSpPr>
        <p:grpSpPr>
          <a:xfrm>
            <a:off x="796395" y="2492675"/>
            <a:ext cx="5359858" cy="3086088"/>
            <a:chOff x="3341399" y="2938174"/>
            <a:chExt cx="2398713" cy="1381126"/>
          </a:xfrm>
          <a:solidFill>
            <a:schemeClr val="accent1"/>
          </a:solidFill>
        </p:grpSpPr>
        <p:sp>
          <p:nvSpPr>
            <p:cNvPr id="1894" name="Freeform 281"/>
            <p:cNvSpPr>
              <a:spLocks/>
            </p:cNvSpPr>
            <p:nvPr/>
          </p:nvSpPr>
          <p:spPr bwMode="auto">
            <a:xfrm>
              <a:off x="5073362" y="3423949"/>
              <a:ext cx="185738" cy="182563"/>
            </a:xfrm>
            <a:custGeom>
              <a:avLst/>
              <a:gdLst>
                <a:gd name="T0" fmla="*/ 30 w 117"/>
                <a:gd name="T1" fmla="*/ 0 h 115"/>
                <a:gd name="T2" fmla="*/ 31 w 117"/>
                <a:gd name="T3" fmla="*/ 0 h 115"/>
                <a:gd name="T4" fmla="*/ 33 w 117"/>
                <a:gd name="T5" fmla="*/ 1 h 115"/>
                <a:gd name="T6" fmla="*/ 34 w 117"/>
                <a:gd name="T7" fmla="*/ 2 h 115"/>
                <a:gd name="T8" fmla="*/ 34 w 117"/>
                <a:gd name="T9" fmla="*/ 5 h 115"/>
                <a:gd name="T10" fmla="*/ 31 w 117"/>
                <a:gd name="T11" fmla="*/ 11 h 115"/>
                <a:gd name="T12" fmla="*/ 28 w 117"/>
                <a:gd name="T13" fmla="*/ 17 h 115"/>
                <a:gd name="T14" fmla="*/ 26 w 117"/>
                <a:gd name="T15" fmla="*/ 24 h 115"/>
                <a:gd name="T16" fmla="*/ 19 w 117"/>
                <a:gd name="T17" fmla="*/ 37 h 115"/>
                <a:gd name="T18" fmla="*/ 13 w 117"/>
                <a:gd name="T19" fmla="*/ 49 h 115"/>
                <a:gd name="T20" fmla="*/ 9 w 117"/>
                <a:gd name="T21" fmla="*/ 61 h 115"/>
                <a:gd name="T22" fmla="*/ 6 w 117"/>
                <a:gd name="T23" fmla="*/ 74 h 115"/>
                <a:gd name="T24" fmla="*/ 6 w 117"/>
                <a:gd name="T25" fmla="*/ 85 h 115"/>
                <a:gd name="T26" fmla="*/ 11 w 117"/>
                <a:gd name="T27" fmla="*/ 93 h 115"/>
                <a:gd name="T28" fmla="*/ 20 w 117"/>
                <a:gd name="T29" fmla="*/ 99 h 115"/>
                <a:gd name="T30" fmla="*/ 30 w 117"/>
                <a:gd name="T31" fmla="*/ 99 h 115"/>
                <a:gd name="T32" fmla="*/ 41 w 117"/>
                <a:gd name="T33" fmla="*/ 97 h 115"/>
                <a:gd name="T34" fmla="*/ 52 w 117"/>
                <a:gd name="T35" fmla="*/ 93 h 115"/>
                <a:gd name="T36" fmla="*/ 63 w 117"/>
                <a:gd name="T37" fmla="*/ 89 h 115"/>
                <a:gd name="T38" fmla="*/ 75 w 117"/>
                <a:gd name="T39" fmla="*/ 86 h 115"/>
                <a:gd name="T40" fmla="*/ 86 w 117"/>
                <a:gd name="T41" fmla="*/ 85 h 115"/>
                <a:gd name="T42" fmla="*/ 97 w 117"/>
                <a:gd name="T43" fmla="*/ 88 h 115"/>
                <a:gd name="T44" fmla="*/ 107 w 117"/>
                <a:gd name="T45" fmla="*/ 96 h 115"/>
                <a:gd name="T46" fmla="*/ 117 w 117"/>
                <a:gd name="T47" fmla="*/ 110 h 115"/>
                <a:gd name="T48" fmla="*/ 117 w 117"/>
                <a:gd name="T49" fmla="*/ 112 h 115"/>
                <a:gd name="T50" fmla="*/ 115 w 117"/>
                <a:gd name="T51" fmla="*/ 114 h 115"/>
                <a:gd name="T52" fmla="*/ 115 w 117"/>
                <a:gd name="T53" fmla="*/ 114 h 115"/>
                <a:gd name="T54" fmla="*/ 113 w 117"/>
                <a:gd name="T55" fmla="*/ 115 h 115"/>
                <a:gd name="T56" fmla="*/ 111 w 117"/>
                <a:gd name="T57" fmla="*/ 114 h 115"/>
                <a:gd name="T58" fmla="*/ 110 w 117"/>
                <a:gd name="T59" fmla="*/ 112 h 115"/>
                <a:gd name="T60" fmla="*/ 101 w 117"/>
                <a:gd name="T61" fmla="*/ 100 h 115"/>
                <a:gd name="T62" fmla="*/ 90 w 117"/>
                <a:gd name="T63" fmla="*/ 93 h 115"/>
                <a:gd name="T64" fmla="*/ 79 w 117"/>
                <a:gd name="T65" fmla="*/ 92 h 115"/>
                <a:gd name="T66" fmla="*/ 68 w 117"/>
                <a:gd name="T67" fmla="*/ 95 h 115"/>
                <a:gd name="T68" fmla="*/ 55 w 117"/>
                <a:gd name="T69" fmla="*/ 99 h 115"/>
                <a:gd name="T70" fmla="*/ 42 w 117"/>
                <a:gd name="T71" fmla="*/ 104 h 115"/>
                <a:gd name="T72" fmla="*/ 28 w 117"/>
                <a:gd name="T73" fmla="*/ 107 h 115"/>
                <a:gd name="T74" fmla="*/ 17 w 117"/>
                <a:gd name="T75" fmla="*/ 106 h 115"/>
                <a:gd name="T76" fmla="*/ 5 w 117"/>
                <a:gd name="T77" fmla="*/ 97 h 115"/>
                <a:gd name="T78" fmla="*/ 0 w 117"/>
                <a:gd name="T79" fmla="*/ 88 h 115"/>
                <a:gd name="T80" fmla="*/ 0 w 117"/>
                <a:gd name="T81" fmla="*/ 77 h 115"/>
                <a:gd name="T82" fmla="*/ 1 w 117"/>
                <a:gd name="T83" fmla="*/ 63 h 115"/>
                <a:gd name="T84" fmla="*/ 6 w 117"/>
                <a:gd name="T85" fmla="*/ 49 h 115"/>
                <a:gd name="T86" fmla="*/ 12 w 117"/>
                <a:gd name="T87" fmla="*/ 35 h 115"/>
                <a:gd name="T88" fmla="*/ 19 w 117"/>
                <a:gd name="T89" fmla="*/ 22 h 115"/>
                <a:gd name="T90" fmla="*/ 22 w 117"/>
                <a:gd name="T91" fmla="*/ 15 h 115"/>
                <a:gd name="T92" fmla="*/ 24 w 117"/>
                <a:gd name="T93" fmla="*/ 8 h 115"/>
                <a:gd name="T94" fmla="*/ 27 w 117"/>
                <a:gd name="T95" fmla="*/ 2 h 115"/>
                <a:gd name="T96" fmla="*/ 28 w 117"/>
                <a:gd name="T97" fmla="*/ 1 h 115"/>
                <a:gd name="T98" fmla="*/ 30 w 117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15">
                  <a:moveTo>
                    <a:pt x="30" y="0"/>
                  </a:moveTo>
                  <a:lnTo>
                    <a:pt x="31" y="0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1" y="11"/>
                  </a:lnTo>
                  <a:lnTo>
                    <a:pt x="28" y="17"/>
                  </a:lnTo>
                  <a:lnTo>
                    <a:pt x="26" y="24"/>
                  </a:lnTo>
                  <a:lnTo>
                    <a:pt x="19" y="37"/>
                  </a:lnTo>
                  <a:lnTo>
                    <a:pt x="13" y="49"/>
                  </a:lnTo>
                  <a:lnTo>
                    <a:pt x="9" y="61"/>
                  </a:lnTo>
                  <a:lnTo>
                    <a:pt x="6" y="74"/>
                  </a:lnTo>
                  <a:lnTo>
                    <a:pt x="6" y="85"/>
                  </a:lnTo>
                  <a:lnTo>
                    <a:pt x="11" y="93"/>
                  </a:lnTo>
                  <a:lnTo>
                    <a:pt x="20" y="99"/>
                  </a:lnTo>
                  <a:lnTo>
                    <a:pt x="30" y="99"/>
                  </a:lnTo>
                  <a:lnTo>
                    <a:pt x="41" y="97"/>
                  </a:lnTo>
                  <a:lnTo>
                    <a:pt x="52" y="93"/>
                  </a:lnTo>
                  <a:lnTo>
                    <a:pt x="63" y="89"/>
                  </a:lnTo>
                  <a:lnTo>
                    <a:pt x="75" y="86"/>
                  </a:lnTo>
                  <a:lnTo>
                    <a:pt x="86" y="85"/>
                  </a:lnTo>
                  <a:lnTo>
                    <a:pt x="97" y="88"/>
                  </a:lnTo>
                  <a:lnTo>
                    <a:pt x="107" y="96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1" y="114"/>
                  </a:lnTo>
                  <a:lnTo>
                    <a:pt x="110" y="112"/>
                  </a:lnTo>
                  <a:lnTo>
                    <a:pt x="101" y="100"/>
                  </a:lnTo>
                  <a:lnTo>
                    <a:pt x="90" y="93"/>
                  </a:lnTo>
                  <a:lnTo>
                    <a:pt x="79" y="92"/>
                  </a:lnTo>
                  <a:lnTo>
                    <a:pt x="68" y="95"/>
                  </a:lnTo>
                  <a:lnTo>
                    <a:pt x="55" y="99"/>
                  </a:lnTo>
                  <a:lnTo>
                    <a:pt x="42" y="104"/>
                  </a:lnTo>
                  <a:lnTo>
                    <a:pt x="28" y="107"/>
                  </a:lnTo>
                  <a:lnTo>
                    <a:pt x="17" y="106"/>
                  </a:lnTo>
                  <a:lnTo>
                    <a:pt x="5" y="97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1" y="63"/>
                  </a:lnTo>
                  <a:lnTo>
                    <a:pt x="6" y="49"/>
                  </a:lnTo>
                  <a:lnTo>
                    <a:pt x="12" y="35"/>
                  </a:lnTo>
                  <a:lnTo>
                    <a:pt x="19" y="22"/>
                  </a:lnTo>
                  <a:lnTo>
                    <a:pt x="22" y="15"/>
                  </a:lnTo>
                  <a:lnTo>
                    <a:pt x="24" y="8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5" name="Freeform 282"/>
            <p:cNvSpPr>
              <a:spLocks/>
            </p:cNvSpPr>
            <p:nvPr/>
          </p:nvSpPr>
          <p:spPr bwMode="auto">
            <a:xfrm>
              <a:off x="3341399" y="2958812"/>
              <a:ext cx="698500" cy="258763"/>
            </a:xfrm>
            <a:custGeom>
              <a:avLst/>
              <a:gdLst>
                <a:gd name="T0" fmla="*/ 382 w 440"/>
                <a:gd name="T1" fmla="*/ 11 h 163"/>
                <a:gd name="T2" fmla="*/ 433 w 440"/>
                <a:gd name="T3" fmla="*/ 47 h 163"/>
                <a:gd name="T4" fmla="*/ 436 w 440"/>
                <a:gd name="T5" fmla="*/ 79 h 163"/>
                <a:gd name="T6" fmla="*/ 424 w 440"/>
                <a:gd name="T7" fmla="*/ 89 h 163"/>
                <a:gd name="T8" fmla="*/ 421 w 440"/>
                <a:gd name="T9" fmla="*/ 83 h 163"/>
                <a:gd name="T10" fmla="*/ 432 w 440"/>
                <a:gd name="T11" fmla="*/ 73 h 163"/>
                <a:gd name="T12" fmla="*/ 428 w 440"/>
                <a:gd name="T13" fmla="*/ 51 h 163"/>
                <a:gd name="T14" fmla="*/ 381 w 440"/>
                <a:gd name="T15" fmla="*/ 18 h 163"/>
                <a:gd name="T16" fmla="*/ 323 w 440"/>
                <a:gd name="T17" fmla="*/ 7 h 163"/>
                <a:gd name="T18" fmla="*/ 294 w 440"/>
                <a:gd name="T19" fmla="*/ 29 h 163"/>
                <a:gd name="T20" fmla="*/ 289 w 440"/>
                <a:gd name="T21" fmla="*/ 58 h 163"/>
                <a:gd name="T22" fmla="*/ 264 w 440"/>
                <a:gd name="T23" fmla="*/ 73 h 163"/>
                <a:gd name="T24" fmla="*/ 230 w 440"/>
                <a:gd name="T25" fmla="*/ 69 h 163"/>
                <a:gd name="T26" fmla="*/ 194 w 440"/>
                <a:gd name="T27" fmla="*/ 82 h 163"/>
                <a:gd name="T28" fmla="*/ 151 w 440"/>
                <a:gd name="T29" fmla="*/ 97 h 163"/>
                <a:gd name="T30" fmla="*/ 101 w 440"/>
                <a:gd name="T31" fmla="*/ 91 h 163"/>
                <a:gd name="T32" fmla="*/ 82 w 440"/>
                <a:gd name="T33" fmla="*/ 102 h 163"/>
                <a:gd name="T34" fmla="*/ 78 w 440"/>
                <a:gd name="T35" fmla="*/ 112 h 163"/>
                <a:gd name="T36" fmla="*/ 73 w 440"/>
                <a:gd name="T37" fmla="*/ 123 h 163"/>
                <a:gd name="T38" fmla="*/ 55 w 440"/>
                <a:gd name="T39" fmla="*/ 134 h 163"/>
                <a:gd name="T40" fmla="*/ 20 w 440"/>
                <a:gd name="T41" fmla="*/ 135 h 163"/>
                <a:gd name="T42" fmla="*/ 35 w 440"/>
                <a:gd name="T43" fmla="*/ 148 h 163"/>
                <a:gd name="T44" fmla="*/ 85 w 440"/>
                <a:gd name="T45" fmla="*/ 153 h 163"/>
                <a:gd name="T46" fmla="*/ 132 w 440"/>
                <a:gd name="T47" fmla="*/ 155 h 163"/>
                <a:gd name="T48" fmla="*/ 234 w 440"/>
                <a:gd name="T49" fmla="*/ 127 h 163"/>
                <a:gd name="T50" fmla="*/ 289 w 440"/>
                <a:gd name="T51" fmla="*/ 112 h 163"/>
                <a:gd name="T52" fmla="*/ 289 w 440"/>
                <a:gd name="T53" fmla="*/ 118 h 163"/>
                <a:gd name="T54" fmla="*/ 205 w 440"/>
                <a:gd name="T55" fmla="*/ 145 h 163"/>
                <a:gd name="T56" fmla="*/ 104 w 440"/>
                <a:gd name="T57" fmla="*/ 163 h 163"/>
                <a:gd name="T58" fmla="*/ 85 w 440"/>
                <a:gd name="T59" fmla="*/ 162 h 163"/>
                <a:gd name="T60" fmla="*/ 35 w 440"/>
                <a:gd name="T61" fmla="*/ 156 h 163"/>
                <a:gd name="T62" fmla="*/ 0 w 440"/>
                <a:gd name="T63" fmla="*/ 137 h 163"/>
                <a:gd name="T64" fmla="*/ 1 w 440"/>
                <a:gd name="T65" fmla="*/ 133 h 163"/>
                <a:gd name="T66" fmla="*/ 48 w 440"/>
                <a:gd name="T67" fmla="*/ 129 h 163"/>
                <a:gd name="T68" fmla="*/ 68 w 440"/>
                <a:gd name="T69" fmla="*/ 118 h 163"/>
                <a:gd name="T70" fmla="*/ 71 w 440"/>
                <a:gd name="T71" fmla="*/ 107 h 163"/>
                <a:gd name="T72" fmla="*/ 79 w 440"/>
                <a:gd name="T73" fmla="*/ 94 h 163"/>
                <a:gd name="T74" fmla="*/ 117 w 440"/>
                <a:gd name="T75" fmla="*/ 84 h 163"/>
                <a:gd name="T76" fmla="*/ 166 w 440"/>
                <a:gd name="T77" fmla="*/ 89 h 163"/>
                <a:gd name="T78" fmla="*/ 201 w 440"/>
                <a:gd name="T79" fmla="*/ 69 h 163"/>
                <a:gd name="T80" fmla="*/ 235 w 440"/>
                <a:gd name="T81" fmla="*/ 62 h 163"/>
                <a:gd name="T82" fmla="*/ 256 w 440"/>
                <a:gd name="T83" fmla="*/ 67 h 163"/>
                <a:gd name="T84" fmla="*/ 281 w 440"/>
                <a:gd name="T85" fmla="*/ 58 h 163"/>
                <a:gd name="T86" fmla="*/ 286 w 440"/>
                <a:gd name="T87" fmla="*/ 32 h 163"/>
                <a:gd name="T88" fmla="*/ 305 w 440"/>
                <a:gd name="T89" fmla="*/ 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163">
                  <a:moveTo>
                    <a:pt x="340" y="0"/>
                  </a:moveTo>
                  <a:lnTo>
                    <a:pt x="362" y="5"/>
                  </a:lnTo>
                  <a:lnTo>
                    <a:pt x="382" y="11"/>
                  </a:lnTo>
                  <a:lnTo>
                    <a:pt x="403" y="21"/>
                  </a:lnTo>
                  <a:lnTo>
                    <a:pt x="421" y="34"/>
                  </a:lnTo>
                  <a:lnTo>
                    <a:pt x="433" y="47"/>
                  </a:lnTo>
                  <a:lnTo>
                    <a:pt x="440" y="62"/>
                  </a:lnTo>
                  <a:lnTo>
                    <a:pt x="440" y="71"/>
                  </a:lnTo>
                  <a:lnTo>
                    <a:pt x="436" y="79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1" y="86"/>
                  </a:lnTo>
                  <a:lnTo>
                    <a:pt x="421" y="83"/>
                  </a:lnTo>
                  <a:lnTo>
                    <a:pt x="422" y="82"/>
                  </a:lnTo>
                  <a:lnTo>
                    <a:pt x="428" y="78"/>
                  </a:lnTo>
                  <a:lnTo>
                    <a:pt x="432" y="73"/>
                  </a:lnTo>
                  <a:lnTo>
                    <a:pt x="433" y="69"/>
                  </a:lnTo>
                  <a:lnTo>
                    <a:pt x="433" y="64"/>
                  </a:lnTo>
                  <a:lnTo>
                    <a:pt x="428" y="51"/>
                  </a:lnTo>
                  <a:lnTo>
                    <a:pt x="417" y="39"/>
                  </a:lnTo>
                  <a:lnTo>
                    <a:pt x="400" y="28"/>
                  </a:lnTo>
                  <a:lnTo>
                    <a:pt x="381" y="18"/>
                  </a:lnTo>
                  <a:lnTo>
                    <a:pt x="360" y="11"/>
                  </a:lnTo>
                  <a:lnTo>
                    <a:pt x="340" y="7"/>
                  </a:lnTo>
                  <a:lnTo>
                    <a:pt x="323" y="7"/>
                  </a:lnTo>
                  <a:lnTo>
                    <a:pt x="309" y="11"/>
                  </a:lnTo>
                  <a:lnTo>
                    <a:pt x="298" y="20"/>
                  </a:lnTo>
                  <a:lnTo>
                    <a:pt x="294" y="29"/>
                  </a:lnTo>
                  <a:lnTo>
                    <a:pt x="292" y="42"/>
                  </a:lnTo>
                  <a:lnTo>
                    <a:pt x="290" y="50"/>
                  </a:lnTo>
                  <a:lnTo>
                    <a:pt x="289" y="58"/>
                  </a:lnTo>
                  <a:lnTo>
                    <a:pt x="285" y="65"/>
                  </a:lnTo>
                  <a:lnTo>
                    <a:pt x="276" y="71"/>
                  </a:lnTo>
                  <a:lnTo>
                    <a:pt x="264" y="73"/>
                  </a:lnTo>
                  <a:lnTo>
                    <a:pt x="252" y="73"/>
                  </a:lnTo>
                  <a:lnTo>
                    <a:pt x="241" y="71"/>
                  </a:lnTo>
                  <a:lnTo>
                    <a:pt x="230" y="69"/>
                  </a:lnTo>
                  <a:lnTo>
                    <a:pt x="216" y="71"/>
                  </a:lnTo>
                  <a:lnTo>
                    <a:pt x="205" y="75"/>
                  </a:lnTo>
                  <a:lnTo>
                    <a:pt x="194" y="82"/>
                  </a:lnTo>
                  <a:lnTo>
                    <a:pt x="183" y="90"/>
                  </a:lnTo>
                  <a:lnTo>
                    <a:pt x="169" y="96"/>
                  </a:lnTo>
                  <a:lnTo>
                    <a:pt x="151" y="97"/>
                  </a:lnTo>
                  <a:lnTo>
                    <a:pt x="133" y="94"/>
                  </a:lnTo>
                  <a:lnTo>
                    <a:pt x="117" y="91"/>
                  </a:lnTo>
                  <a:lnTo>
                    <a:pt x="101" y="91"/>
                  </a:lnTo>
                  <a:lnTo>
                    <a:pt x="89" y="97"/>
                  </a:lnTo>
                  <a:lnTo>
                    <a:pt x="85" y="100"/>
                  </a:lnTo>
                  <a:lnTo>
                    <a:pt x="82" y="102"/>
                  </a:lnTo>
                  <a:lnTo>
                    <a:pt x="79" y="105"/>
                  </a:lnTo>
                  <a:lnTo>
                    <a:pt x="78" y="109"/>
                  </a:lnTo>
                  <a:lnTo>
                    <a:pt x="78" y="112"/>
                  </a:lnTo>
                  <a:lnTo>
                    <a:pt x="77" y="116"/>
                  </a:lnTo>
                  <a:lnTo>
                    <a:pt x="75" y="120"/>
                  </a:lnTo>
                  <a:lnTo>
                    <a:pt x="73" y="123"/>
                  </a:lnTo>
                  <a:lnTo>
                    <a:pt x="70" y="127"/>
                  </a:lnTo>
                  <a:lnTo>
                    <a:pt x="64" y="131"/>
                  </a:lnTo>
                  <a:lnTo>
                    <a:pt x="55" y="134"/>
                  </a:lnTo>
                  <a:lnTo>
                    <a:pt x="44" y="135"/>
                  </a:lnTo>
                  <a:lnTo>
                    <a:pt x="33" y="135"/>
                  </a:lnTo>
                  <a:lnTo>
                    <a:pt x="20" y="135"/>
                  </a:lnTo>
                  <a:lnTo>
                    <a:pt x="9" y="137"/>
                  </a:lnTo>
                  <a:lnTo>
                    <a:pt x="19" y="144"/>
                  </a:lnTo>
                  <a:lnTo>
                    <a:pt x="35" y="148"/>
                  </a:lnTo>
                  <a:lnTo>
                    <a:pt x="52" y="151"/>
                  </a:lnTo>
                  <a:lnTo>
                    <a:pt x="70" y="153"/>
                  </a:lnTo>
                  <a:lnTo>
                    <a:pt x="85" y="153"/>
                  </a:lnTo>
                  <a:lnTo>
                    <a:pt x="92" y="155"/>
                  </a:lnTo>
                  <a:lnTo>
                    <a:pt x="97" y="155"/>
                  </a:lnTo>
                  <a:lnTo>
                    <a:pt x="132" y="155"/>
                  </a:lnTo>
                  <a:lnTo>
                    <a:pt x="166" y="149"/>
                  </a:lnTo>
                  <a:lnTo>
                    <a:pt x="201" y="140"/>
                  </a:lnTo>
                  <a:lnTo>
                    <a:pt x="234" y="127"/>
                  </a:lnTo>
                  <a:lnTo>
                    <a:pt x="285" y="111"/>
                  </a:lnTo>
                  <a:lnTo>
                    <a:pt x="287" y="111"/>
                  </a:lnTo>
                  <a:lnTo>
                    <a:pt x="289" y="112"/>
                  </a:lnTo>
                  <a:lnTo>
                    <a:pt x="289" y="113"/>
                  </a:lnTo>
                  <a:lnTo>
                    <a:pt x="290" y="115"/>
                  </a:lnTo>
                  <a:lnTo>
                    <a:pt x="289" y="118"/>
                  </a:lnTo>
                  <a:lnTo>
                    <a:pt x="287" y="118"/>
                  </a:lnTo>
                  <a:lnTo>
                    <a:pt x="236" y="134"/>
                  </a:lnTo>
                  <a:lnTo>
                    <a:pt x="205" y="145"/>
                  </a:lnTo>
                  <a:lnTo>
                    <a:pt x="172" y="155"/>
                  </a:lnTo>
                  <a:lnTo>
                    <a:pt x="139" y="162"/>
                  </a:lnTo>
                  <a:lnTo>
                    <a:pt x="104" y="163"/>
                  </a:lnTo>
                  <a:lnTo>
                    <a:pt x="96" y="162"/>
                  </a:lnTo>
                  <a:lnTo>
                    <a:pt x="90" y="162"/>
                  </a:lnTo>
                  <a:lnTo>
                    <a:pt x="85" y="162"/>
                  </a:lnTo>
                  <a:lnTo>
                    <a:pt x="70" y="160"/>
                  </a:lnTo>
                  <a:lnTo>
                    <a:pt x="53" y="159"/>
                  </a:lnTo>
                  <a:lnTo>
                    <a:pt x="35" y="156"/>
                  </a:lnTo>
                  <a:lnTo>
                    <a:pt x="20" y="152"/>
                  </a:lnTo>
                  <a:lnTo>
                    <a:pt x="8" y="145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4"/>
                  </a:lnTo>
                  <a:lnTo>
                    <a:pt x="1" y="133"/>
                  </a:lnTo>
                  <a:lnTo>
                    <a:pt x="16" y="129"/>
                  </a:lnTo>
                  <a:lnTo>
                    <a:pt x="33" y="129"/>
                  </a:lnTo>
                  <a:lnTo>
                    <a:pt x="48" y="129"/>
                  </a:lnTo>
                  <a:lnTo>
                    <a:pt x="60" y="124"/>
                  </a:lnTo>
                  <a:lnTo>
                    <a:pt x="66" y="122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73" y="102"/>
                  </a:lnTo>
                  <a:lnTo>
                    <a:pt x="75" y="98"/>
                  </a:lnTo>
                  <a:lnTo>
                    <a:pt x="79" y="94"/>
                  </a:lnTo>
                  <a:lnTo>
                    <a:pt x="85" y="90"/>
                  </a:lnTo>
                  <a:lnTo>
                    <a:pt x="100" y="84"/>
                  </a:lnTo>
                  <a:lnTo>
                    <a:pt x="117" y="84"/>
                  </a:lnTo>
                  <a:lnTo>
                    <a:pt x="135" y="87"/>
                  </a:lnTo>
                  <a:lnTo>
                    <a:pt x="151" y="89"/>
                  </a:lnTo>
                  <a:lnTo>
                    <a:pt x="166" y="89"/>
                  </a:lnTo>
                  <a:lnTo>
                    <a:pt x="179" y="83"/>
                  </a:lnTo>
                  <a:lnTo>
                    <a:pt x="190" y="76"/>
                  </a:lnTo>
                  <a:lnTo>
                    <a:pt x="201" y="69"/>
                  </a:lnTo>
                  <a:lnTo>
                    <a:pt x="214" y="64"/>
                  </a:lnTo>
                  <a:lnTo>
                    <a:pt x="225" y="61"/>
                  </a:lnTo>
                  <a:lnTo>
                    <a:pt x="235" y="62"/>
                  </a:lnTo>
                  <a:lnTo>
                    <a:pt x="243" y="64"/>
                  </a:lnTo>
                  <a:lnTo>
                    <a:pt x="249" y="67"/>
                  </a:lnTo>
                  <a:lnTo>
                    <a:pt x="256" y="67"/>
                  </a:lnTo>
                  <a:lnTo>
                    <a:pt x="263" y="67"/>
                  </a:lnTo>
                  <a:lnTo>
                    <a:pt x="274" y="64"/>
                  </a:lnTo>
                  <a:lnTo>
                    <a:pt x="281" y="58"/>
                  </a:lnTo>
                  <a:lnTo>
                    <a:pt x="283" y="50"/>
                  </a:lnTo>
                  <a:lnTo>
                    <a:pt x="285" y="40"/>
                  </a:lnTo>
                  <a:lnTo>
                    <a:pt x="286" y="32"/>
                  </a:lnTo>
                  <a:lnTo>
                    <a:pt x="287" y="23"/>
                  </a:lnTo>
                  <a:lnTo>
                    <a:pt x="293" y="14"/>
                  </a:lnTo>
                  <a:lnTo>
                    <a:pt x="305" y="6"/>
                  </a:lnTo>
                  <a:lnTo>
                    <a:pt x="320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6" name="Freeform 283"/>
            <p:cNvSpPr>
              <a:spLocks/>
            </p:cNvSpPr>
            <p:nvPr/>
          </p:nvSpPr>
          <p:spPr bwMode="auto">
            <a:xfrm>
              <a:off x="3892262" y="4244687"/>
              <a:ext cx="660400" cy="74613"/>
            </a:xfrm>
            <a:custGeom>
              <a:avLst/>
              <a:gdLst>
                <a:gd name="T0" fmla="*/ 4 w 416"/>
                <a:gd name="T1" fmla="*/ 0 h 47"/>
                <a:gd name="T2" fmla="*/ 5 w 416"/>
                <a:gd name="T3" fmla="*/ 0 h 47"/>
                <a:gd name="T4" fmla="*/ 26 w 416"/>
                <a:gd name="T5" fmla="*/ 10 h 47"/>
                <a:gd name="T6" fmla="*/ 45 w 416"/>
                <a:gd name="T7" fmla="*/ 17 h 47"/>
                <a:gd name="T8" fmla="*/ 64 w 416"/>
                <a:gd name="T9" fmla="*/ 23 h 47"/>
                <a:gd name="T10" fmla="*/ 84 w 416"/>
                <a:gd name="T11" fmla="*/ 24 h 47"/>
                <a:gd name="T12" fmla="*/ 107 w 416"/>
                <a:gd name="T13" fmla="*/ 21 h 47"/>
                <a:gd name="T14" fmla="*/ 122 w 416"/>
                <a:gd name="T15" fmla="*/ 17 h 47"/>
                <a:gd name="T16" fmla="*/ 136 w 416"/>
                <a:gd name="T17" fmla="*/ 11 h 47"/>
                <a:gd name="T18" fmla="*/ 148 w 416"/>
                <a:gd name="T19" fmla="*/ 6 h 47"/>
                <a:gd name="T20" fmla="*/ 162 w 416"/>
                <a:gd name="T21" fmla="*/ 2 h 47"/>
                <a:gd name="T22" fmla="*/ 176 w 416"/>
                <a:gd name="T23" fmla="*/ 0 h 47"/>
                <a:gd name="T24" fmla="*/ 191 w 416"/>
                <a:gd name="T25" fmla="*/ 3 h 47"/>
                <a:gd name="T26" fmla="*/ 206 w 416"/>
                <a:gd name="T27" fmla="*/ 10 h 47"/>
                <a:gd name="T28" fmla="*/ 217 w 416"/>
                <a:gd name="T29" fmla="*/ 17 h 47"/>
                <a:gd name="T30" fmla="*/ 224 w 416"/>
                <a:gd name="T31" fmla="*/ 23 h 47"/>
                <a:gd name="T32" fmla="*/ 232 w 416"/>
                <a:gd name="T33" fmla="*/ 25 h 47"/>
                <a:gd name="T34" fmla="*/ 242 w 416"/>
                <a:gd name="T35" fmla="*/ 27 h 47"/>
                <a:gd name="T36" fmla="*/ 257 w 416"/>
                <a:gd name="T37" fmla="*/ 25 h 47"/>
                <a:gd name="T38" fmla="*/ 297 w 416"/>
                <a:gd name="T39" fmla="*/ 21 h 47"/>
                <a:gd name="T40" fmla="*/ 337 w 416"/>
                <a:gd name="T41" fmla="*/ 24 h 47"/>
                <a:gd name="T42" fmla="*/ 376 w 416"/>
                <a:gd name="T43" fmla="*/ 31 h 47"/>
                <a:gd name="T44" fmla="*/ 413 w 416"/>
                <a:gd name="T45" fmla="*/ 40 h 47"/>
                <a:gd name="T46" fmla="*/ 416 w 416"/>
                <a:gd name="T47" fmla="*/ 42 h 47"/>
                <a:gd name="T48" fmla="*/ 416 w 416"/>
                <a:gd name="T49" fmla="*/ 43 h 47"/>
                <a:gd name="T50" fmla="*/ 416 w 416"/>
                <a:gd name="T51" fmla="*/ 45 h 47"/>
                <a:gd name="T52" fmla="*/ 416 w 416"/>
                <a:gd name="T53" fmla="*/ 47 h 47"/>
                <a:gd name="T54" fmla="*/ 414 w 416"/>
                <a:gd name="T55" fmla="*/ 47 h 47"/>
                <a:gd name="T56" fmla="*/ 412 w 416"/>
                <a:gd name="T57" fmla="*/ 47 h 47"/>
                <a:gd name="T58" fmla="*/ 412 w 416"/>
                <a:gd name="T59" fmla="*/ 47 h 47"/>
                <a:gd name="T60" fmla="*/ 374 w 416"/>
                <a:gd name="T61" fmla="*/ 38 h 47"/>
                <a:gd name="T62" fmla="*/ 336 w 416"/>
                <a:gd name="T63" fmla="*/ 31 h 47"/>
                <a:gd name="T64" fmla="*/ 299 w 416"/>
                <a:gd name="T65" fmla="*/ 29 h 47"/>
                <a:gd name="T66" fmla="*/ 259 w 416"/>
                <a:gd name="T67" fmla="*/ 32 h 47"/>
                <a:gd name="T68" fmla="*/ 242 w 416"/>
                <a:gd name="T69" fmla="*/ 35 h 47"/>
                <a:gd name="T70" fmla="*/ 230 w 416"/>
                <a:gd name="T71" fmla="*/ 34 h 47"/>
                <a:gd name="T72" fmla="*/ 220 w 416"/>
                <a:gd name="T73" fmla="*/ 29 h 47"/>
                <a:gd name="T74" fmla="*/ 212 w 416"/>
                <a:gd name="T75" fmla="*/ 24 h 47"/>
                <a:gd name="T76" fmla="*/ 202 w 416"/>
                <a:gd name="T77" fmla="*/ 17 h 47"/>
                <a:gd name="T78" fmla="*/ 188 w 416"/>
                <a:gd name="T79" fmla="*/ 11 h 47"/>
                <a:gd name="T80" fmla="*/ 172 w 416"/>
                <a:gd name="T81" fmla="*/ 9 h 47"/>
                <a:gd name="T82" fmla="*/ 155 w 416"/>
                <a:gd name="T83" fmla="*/ 11 h 47"/>
                <a:gd name="T84" fmla="*/ 139 w 416"/>
                <a:gd name="T85" fmla="*/ 18 h 47"/>
                <a:gd name="T86" fmla="*/ 125 w 416"/>
                <a:gd name="T87" fmla="*/ 24 h 47"/>
                <a:gd name="T88" fmla="*/ 108 w 416"/>
                <a:gd name="T89" fmla="*/ 29 h 47"/>
                <a:gd name="T90" fmla="*/ 84 w 416"/>
                <a:gd name="T91" fmla="*/ 32 h 47"/>
                <a:gd name="T92" fmla="*/ 63 w 416"/>
                <a:gd name="T93" fmla="*/ 31 h 47"/>
                <a:gd name="T94" fmla="*/ 42 w 416"/>
                <a:gd name="T95" fmla="*/ 25 h 47"/>
                <a:gd name="T96" fmla="*/ 22 w 416"/>
                <a:gd name="T97" fmla="*/ 17 h 47"/>
                <a:gd name="T98" fmla="*/ 1 w 416"/>
                <a:gd name="T99" fmla="*/ 7 h 47"/>
                <a:gd name="T100" fmla="*/ 0 w 416"/>
                <a:gd name="T101" fmla="*/ 6 h 47"/>
                <a:gd name="T102" fmla="*/ 0 w 416"/>
                <a:gd name="T103" fmla="*/ 5 h 47"/>
                <a:gd name="T104" fmla="*/ 0 w 416"/>
                <a:gd name="T105" fmla="*/ 2 h 47"/>
                <a:gd name="T106" fmla="*/ 1 w 416"/>
                <a:gd name="T107" fmla="*/ 0 h 47"/>
                <a:gd name="T108" fmla="*/ 4 w 416"/>
                <a:gd name="T10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6" h="47">
                  <a:moveTo>
                    <a:pt x="4" y="0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45" y="17"/>
                  </a:lnTo>
                  <a:lnTo>
                    <a:pt x="64" y="23"/>
                  </a:lnTo>
                  <a:lnTo>
                    <a:pt x="84" y="24"/>
                  </a:lnTo>
                  <a:lnTo>
                    <a:pt x="107" y="21"/>
                  </a:lnTo>
                  <a:lnTo>
                    <a:pt x="122" y="17"/>
                  </a:lnTo>
                  <a:lnTo>
                    <a:pt x="136" y="11"/>
                  </a:lnTo>
                  <a:lnTo>
                    <a:pt x="148" y="6"/>
                  </a:lnTo>
                  <a:lnTo>
                    <a:pt x="162" y="2"/>
                  </a:lnTo>
                  <a:lnTo>
                    <a:pt x="176" y="0"/>
                  </a:lnTo>
                  <a:lnTo>
                    <a:pt x="191" y="3"/>
                  </a:lnTo>
                  <a:lnTo>
                    <a:pt x="206" y="10"/>
                  </a:lnTo>
                  <a:lnTo>
                    <a:pt x="217" y="17"/>
                  </a:lnTo>
                  <a:lnTo>
                    <a:pt x="224" y="23"/>
                  </a:lnTo>
                  <a:lnTo>
                    <a:pt x="232" y="25"/>
                  </a:lnTo>
                  <a:lnTo>
                    <a:pt x="242" y="27"/>
                  </a:lnTo>
                  <a:lnTo>
                    <a:pt x="257" y="25"/>
                  </a:lnTo>
                  <a:lnTo>
                    <a:pt x="297" y="21"/>
                  </a:lnTo>
                  <a:lnTo>
                    <a:pt x="337" y="24"/>
                  </a:lnTo>
                  <a:lnTo>
                    <a:pt x="376" y="31"/>
                  </a:lnTo>
                  <a:lnTo>
                    <a:pt x="413" y="40"/>
                  </a:lnTo>
                  <a:lnTo>
                    <a:pt x="416" y="42"/>
                  </a:lnTo>
                  <a:lnTo>
                    <a:pt x="416" y="43"/>
                  </a:lnTo>
                  <a:lnTo>
                    <a:pt x="416" y="45"/>
                  </a:lnTo>
                  <a:lnTo>
                    <a:pt x="416" y="47"/>
                  </a:lnTo>
                  <a:lnTo>
                    <a:pt x="414" y="47"/>
                  </a:lnTo>
                  <a:lnTo>
                    <a:pt x="412" y="47"/>
                  </a:lnTo>
                  <a:lnTo>
                    <a:pt x="412" y="47"/>
                  </a:lnTo>
                  <a:lnTo>
                    <a:pt x="374" y="38"/>
                  </a:lnTo>
                  <a:lnTo>
                    <a:pt x="336" y="31"/>
                  </a:lnTo>
                  <a:lnTo>
                    <a:pt x="299" y="29"/>
                  </a:lnTo>
                  <a:lnTo>
                    <a:pt x="259" y="32"/>
                  </a:lnTo>
                  <a:lnTo>
                    <a:pt x="242" y="35"/>
                  </a:lnTo>
                  <a:lnTo>
                    <a:pt x="230" y="34"/>
                  </a:lnTo>
                  <a:lnTo>
                    <a:pt x="220" y="29"/>
                  </a:lnTo>
                  <a:lnTo>
                    <a:pt x="212" y="24"/>
                  </a:lnTo>
                  <a:lnTo>
                    <a:pt x="202" y="17"/>
                  </a:lnTo>
                  <a:lnTo>
                    <a:pt x="188" y="11"/>
                  </a:lnTo>
                  <a:lnTo>
                    <a:pt x="172" y="9"/>
                  </a:lnTo>
                  <a:lnTo>
                    <a:pt x="155" y="11"/>
                  </a:lnTo>
                  <a:lnTo>
                    <a:pt x="139" y="18"/>
                  </a:lnTo>
                  <a:lnTo>
                    <a:pt x="125" y="24"/>
                  </a:lnTo>
                  <a:lnTo>
                    <a:pt x="108" y="29"/>
                  </a:lnTo>
                  <a:lnTo>
                    <a:pt x="84" y="32"/>
                  </a:lnTo>
                  <a:lnTo>
                    <a:pt x="63" y="31"/>
                  </a:lnTo>
                  <a:lnTo>
                    <a:pt x="42" y="25"/>
                  </a:lnTo>
                  <a:lnTo>
                    <a:pt x="22" y="1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7" name="Freeform 284"/>
            <p:cNvSpPr>
              <a:spLocks/>
            </p:cNvSpPr>
            <p:nvPr/>
          </p:nvSpPr>
          <p:spPr bwMode="auto">
            <a:xfrm>
              <a:off x="4051012" y="3873212"/>
              <a:ext cx="138113" cy="109538"/>
            </a:xfrm>
            <a:custGeom>
              <a:avLst/>
              <a:gdLst>
                <a:gd name="T0" fmla="*/ 40 w 87"/>
                <a:gd name="T1" fmla="*/ 0 h 69"/>
                <a:gd name="T2" fmla="*/ 58 w 87"/>
                <a:gd name="T3" fmla="*/ 4 h 69"/>
                <a:gd name="T4" fmla="*/ 73 w 87"/>
                <a:gd name="T5" fmla="*/ 11 h 69"/>
                <a:gd name="T6" fmla="*/ 84 w 87"/>
                <a:gd name="T7" fmla="*/ 21 h 69"/>
                <a:gd name="T8" fmla="*/ 87 w 87"/>
                <a:gd name="T9" fmla="*/ 28 h 69"/>
                <a:gd name="T10" fmla="*/ 87 w 87"/>
                <a:gd name="T11" fmla="*/ 36 h 69"/>
                <a:gd name="T12" fmla="*/ 84 w 87"/>
                <a:gd name="T13" fmla="*/ 46 h 69"/>
                <a:gd name="T14" fmla="*/ 76 w 87"/>
                <a:gd name="T15" fmla="*/ 57 h 69"/>
                <a:gd name="T16" fmla="*/ 65 w 87"/>
                <a:gd name="T17" fmla="*/ 65 h 69"/>
                <a:gd name="T18" fmla="*/ 55 w 87"/>
                <a:gd name="T19" fmla="*/ 69 h 69"/>
                <a:gd name="T20" fmla="*/ 47 w 87"/>
                <a:gd name="T21" fmla="*/ 69 h 69"/>
                <a:gd name="T22" fmla="*/ 42 w 87"/>
                <a:gd name="T23" fmla="*/ 69 h 69"/>
                <a:gd name="T24" fmla="*/ 36 w 87"/>
                <a:gd name="T25" fmla="*/ 66 h 69"/>
                <a:gd name="T26" fmla="*/ 28 w 87"/>
                <a:gd name="T27" fmla="*/ 60 h 69"/>
                <a:gd name="T28" fmla="*/ 21 w 87"/>
                <a:gd name="T29" fmla="*/ 50 h 69"/>
                <a:gd name="T30" fmla="*/ 17 w 87"/>
                <a:gd name="T31" fmla="*/ 39 h 69"/>
                <a:gd name="T32" fmla="*/ 17 w 87"/>
                <a:gd name="T33" fmla="*/ 28 h 69"/>
                <a:gd name="T34" fmla="*/ 18 w 87"/>
                <a:gd name="T35" fmla="*/ 22 h 69"/>
                <a:gd name="T36" fmla="*/ 21 w 87"/>
                <a:gd name="T37" fmla="*/ 17 h 69"/>
                <a:gd name="T38" fmla="*/ 25 w 87"/>
                <a:gd name="T39" fmla="*/ 14 h 69"/>
                <a:gd name="T40" fmla="*/ 29 w 87"/>
                <a:gd name="T41" fmla="*/ 13 h 69"/>
                <a:gd name="T42" fmla="*/ 32 w 87"/>
                <a:gd name="T43" fmla="*/ 13 h 69"/>
                <a:gd name="T44" fmla="*/ 33 w 87"/>
                <a:gd name="T45" fmla="*/ 14 h 69"/>
                <a:gd name="T46" fmla="*/ 35 w 87"/>
                <a:gd name="T47" fmla="*/ 15 h 69"/>
                <a:gd name="T48" fmla="*/ 35 w 87"/>
                <a:gd name="T49" fmla="*/ 18 h 69"/>
                <a:gd name="T50" fmla="*/ 33 w 87"/>
                <a:gd name="T51" fmla="*/ 20 h 69"/>
                <a:gd name="T52" fmla="*/ 31 w 87"/>
                <a:gd name="T53" fmla="*/ 21 h 69"/>
                <a:gd name="T54" fmla="*/ 28 w 87"/>
                <a:gd name="T55" fmla="*/ 21 h 69"/>
                <a:gd name="T56" fmla="*/ 26 w 87"/>
                <a:gd name="T57" fmla="*/ 24 h 69"/>
                <a:gd name="T58" fmla="*/ 26 w 87"/>
                <a:gd name="T59" fmla="*/ 26 h 69"/>
                <a:gd name="T60" fmla="*/ 25 w 87"/>
                <a:gd name="T61" fmla="*/ 29 h 69"/>
                <a:gd name="T62" fmla="*/ 26 w 87"/>
                <a:gd name="T63" fmla="*/ 40 h 69"/>
                <a:gd name="T64" fmla="*/ 32 w 87"/>
                <a:gd name="T65" fmla="*/ 51 h 69"/>
                <a:gd name="T66" fmla="*/ 40 w 87"/>
                <a:gd name="T67" fmla="*/ 60 h 69"/>
                <a:gd name="T68" fmla="*/ 51 w 87"/>
                <a:gd name="T69" fmla="*/ 61 h 69"/>
                <a:gd name="T70" fmla="*/ 61 w 87"/>
                <a:gd name="T71" fmla="*/ 57 h 69"/>
                <a:gd name="T72" fmla="*/ 69 w 87"/>
                <a:gd name="T73" fmla="*/ 50 h 69"/>
                <a:gd name="T74" fmla="*/ 77 w 87"/>
                <a:gd name="T75" fmla="*/ 42 h 69"/>
                <a:gd name="T76" fmla="*/ 79 w 87"/>
                <a:gd name="T77" fmla="*/ 33 h 69"/>
                <a:gd name="T78" fmla="*/ 77 w 87"/>
                <a:gd name="T79" fmla="*/ 25 h 69"/>
                <a:gd name="T80" fmla="*/ 68 w 87"/>
                <a:gd name="T81" fmla="*/ 17 h 69"/>
                <a:gd name="T82" fmla="*/ 55 w 87"/>
                <a:gd name="T83" fmla="*/ 11 h 69"/>
                <a:gd name="T84" fmla="*/ 40 w 87"/>
                <a:gd name="T85" fmla="*/ 9 h 69"/>
                <a:gd name="T86" fmla="*/ 26 w 87"/>
                <a:gd name="T87" fmla="*/ 10 h 69"/>
                <a:gd name="T88" fmla="*/ 20 w 87"/>
                <a:gd name="T89" fmla="*/ 13 h 69"/>
                <a:gd name="T90" fmla="*/ 14 w 87"/>
                <a:gd name="T91" fmla="*/ 17 h 69"/>
                <a:gd name="T92" fmla="*/ 10 w 87"/>
                <a:gd name="T93" fmla="*/ 24 h 69"/>
                <a:gd name="T94" fmla="*/ 8 w 87"/>
                <a:gd name="T95" fmla="*/ 33 h 69"/>
                <a:gd name="T96" fmla="*/ 7 w 87"/>
                <a:gd name="T97" fmla="*/ 36 h 69"/>
                <a:gd name="T98" fmla="*/ 6 w 87"/>
                <a:gd name="T99" fmla="*/ 37 h 69"/>
                <a:gd name="T100" fmla="*/ 4 w 87"/>
                <a:gd name="T101" fmla="*/ 37 h 69"/>
                <a:gd name="T102" fmla="*/ 2 w 87"/>
                <a:gd name="T103" fmla="*/ 37 h 69"/>
                <a:gd name="T104" fmla="*/ 0 w 87"/>
                <a:gd name="T105" fmla="*/ 36 h 69"/>
                <a:gd name="T106" fmla="*/ 0 w 87"/>
                <a:gd name="T107" fmla="*/ 35 h 69"/>
                <a:gd name="T108" fmla="*/ 2 w 87"/>
                <a:gd name="T109" fmla="*/ 20 h 69"/>
                <a:gd name="T110" fmla="*/ 10 w 87"/>
                <a:gd name="T111" fmla="*/ 9 h 69"/>
                <a:gd name="T112" fmla="*/ 24 w 87"/>
                <a:gd name="T113" fmla="*/ 3 h 69"/>
                <a:gd name="T114" fmla="*/ 40 w 87"/>
                <a:gd name="T1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69">
                  <a:moveTo>
                    <a:pt x="40" y="0"/>
                  </a:moveTo>
                  <a:lnTo>
                    <a:pt x="58" y="4"/>
                  </a:lnTo>
                  <a:lnTo>
                    <a:pt x="73" y="11"/>
                  </a:lnTo>
                  <a:lnTo>
                    <a:pt x="84" y="21"/>
                  </a:lnTo>
                  <a:lnTo>
                    <a:pt x="87" y="28"/>
                  </a:lnTo>
                  <a:lnTo>
                    <a:pt x="87" y="36"/>
                  </a:lnTo>
                  <a:lnTo>
                    <a:pt x="84" y="46"/>
                  </a:lnTo>
                  <a:lnTo>
                    <a:pt x="76" y="57"/>
                  </a:lnTo>
                  <a:lnTo>
                    <a:pt x="65" y="65"/>
                  </a:lnTo>
                  <a:lnTo>
                    <a:pt x="55" y="69"/>
                  </a:lnTo>
                  <a:lnTo>
                    <a:pt x="47" y="69"/>
                  </a:lnTo>
                  <a:lnTo>
                    <a:pt x="42" y="69"/>
                  </a:lnTo>
                  <a:lnTo>
                    <a:pt x="36" y="66"/>
                  </a:lnTo>
                  <a:lnTo>
                    <a:pt x="28" y="60"/>
                  </a:lnTo>
                  <a:lnTo>
                    <a:pt x="21" y="50"/>
                  </a:lnTo>
                  <a:lnTo>
                    <a:pt x="17" y="39"/>
                  </a:lnTo>
                  <a:lnTo>
                    <a:pt x="17" y="28"/>
                  </a:lnTo>
                  <a:lnTo>
                    <a:pt x="18" y="22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3" y="20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6" y="40"/>
                  </a:lnTo>
                  <a:lnTo>
                    <a:pt x="32" y="51"/>
                  </a:lnTo>
                  <a:lnTo>
                    <a:pt x="40" y="60"/>
                  </a:lnTo>
                  <a:lnTo>
                    <a:pt x="51" y="61"/>
                  </a:lnTo>
                  <a:lnTo>
                    <a:pt x="61" y="57"/>
                  </a:lnTo>
                  <a:lnTo>
                    <a:pt x="69" y="50"/>
                  </a:lnTo>
                  <a:lnTo>
                    <a:pt x="77" y="42"/>
                  </a:lnTo>
                  <a:lnTo>
                    <a:pt x="79" y="33"/>
                  </a:lnTo>
                  <a:lnTo>
                    <a:pt x="77" y="25"/>
                  </a:lnTo>
                  <a:lnTo>
                    <a:pt x="68" y="17"/>
                  </a:lnTo>
                  <a:lnTo>
                    <a:pt x="55" y="11"/>
                  </a:lnTo>
                  <a:lnTo>
                    <a:pt x="40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4" y="17"/>
                  </a:lnTo>
                  <a:lnTo>
                    <a:pt x="10" y="24"/>
                  </a:lnTo>
                  <a:lnTo>
                    <a:pt x="8" y="33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8" name="Freeform 285"/>
            <p:cNvSpPr>
              <a:spLocks noEditPoints="1"/>
            </p:cNvSpPr>
            <p:nvPr/>
          </p:nvSpPr>
          <p:spPr bwMode="auto">
            <a:xfrm>
              <a:off x="4254212" y="3897024"/>
              <a:ext cx="131763" cy="98425"/>
            </a:xfrm>
            <a:custGeom>
              <a:avLst/>
              <a:gdLst>
                <a:gd name="T0" fmla="*/ 33 w 83"/>
                <a:gd name="T1" fmla="*/ 9 h 62"/>
                <a:gd name="T2" fmla="*/ 29 w 83"/>
                <a:gd name="T3" fmla="*/ 9 h 62"/>
                <a:gd name="T4" fmla="*/ 25 w 83"/>
                <a:gd name="T5" fmla="*/ 10 h 62"/>
                <a:gd name="T6" fmla="*/ 21 w 83"/>
                <a:gd name="T7" fmla="*/ 11 h 62"/>
                <a:gd name="T8" fmla="*/ 18 w 83"/>
                <a:gd name="T9" fmla="*/ 14 h 62"/>
                <a:gd name="T10" fmla="*/ 14 w 83"/>
                <a:gd name="T11" fmla="*/ 18 h 62"/>
                <a:gd name="T12" fmla="*/ 13 w 83"/>
                <a:gd name="T13" fmla="*/ 21 h 62"/>
                <a:gd name="T14" fmla="*/ 11 w 83"/>
                <a:gd name="T15" fmla="*/ 21 h 62"/>
                <a:gd name="T16" fmla="*/ 9 w 83"/>
                <a:gd name="T17" fmla="*/ 21 h 62"/>
                <a:gd name="T18" fmla="*/ 9 w 83"/>
                <a:gd name="T19" fmla="*/ 21 h 62"/>
                <a:gd name="T20" fmla="*/ 9 w 83"/>
                <a:gd name="T21" fmla="*/ 32 h 62"/>
                <a:gd name="T22" fmla="*/ 11 w 83"/>
                <a:gd name="T23" fmla="*/ 42 h 62"/>
                <a:gd name="T24" fmla="*/ 20 w 83"/>
                <a:gd name="T25" fmla="*/ 49 h 62"/>
                <a:gd name="T26" fmla="*/ 29 w 83"/>
                <a:gd name="T27" fmla="*/ 51 h 62"/>
                <a:gd name="T28" fmla="*/ 40 w 83"/>
                <a:gd name="T29" fmla="*/ 54 h 62"/>
                <a:gd name="T30" fmla="*/ 53 w 83"/>
                <a:gd name="T31" fmla="*/ 54 h 62"/>
                <a:gd name="T32" fmla="*/ 64 w 83"/>
                <a:gd name="T33" fmla="*/ 51 h 62"/>
                <a:gd name="T34" fmla="*/ 71 w 83"/>
                <a:gd name="T35" fmla="*/ 47 h 62"/>
                <a:gd name="T36" fmla="*/ 73 w 83"/>
                <a:gd name="T37" fmla="*/ 43 h 62"/>
                <a:gd name="T38" fmla="*/ 75 w 83"/>
                <a:gd name="T39" fmla="*/ 40 h 62"/>
                <a:gd name="T40" fmla="*/ 75 w 83"/>
                <a:gd name="T41" fmla="*/ 36 h 62"/>
                <a:gd name="T42" fmla="*/ 73 w 83"/>
                <a:gd name="T43" fmla="*/ 31 h 62"/>
                <a:gd name="T44" fmla="*/ 64 w 83"/>
                <a:gd name="T45" fmla="*/ 20 h 62"/>
                <a:gd name="T46" fmla="*/ 50 w 83"/>
                <a:gd name="T47" fmla="*/ 11 h 62"/>
                <a:gd name="T48" fmla="*/ 33 w 83"/>
                <a:gd name="T49" fmla="*/ 9 h 62"/>
                <a:gd name="T50" fmla="*/ 33 w 83"/>
                <a:gd name="T51" fmla="*/ 0 h 62"/>
                <a:gd name="T52" fmla="*/ 49 w 83"/>
                <a:gd name="T53" fmla="*/ 3 h 62"/>
                <a:gd name="T54" fmla="*/ 62 w 83"/>
                <a:gd name="T55" fmla="*/ 9 h 62"/>
                <a:gd name="T56" fmla="*/ 73 w 83"/>
                <a:gd name="T57" fmla="*/ 18 h 62"/>
                <a:gd name="T58" fmla="*/ 82 w 83"/>
                <a:gd name="T59" fmla="*/ 28 h 62"/>
                <a:gd name="T60" fmla="*/ 83 w 83"/>
                <a:gd name="T61" fmla="*/ 40 h 62"/>
                <a:gd name="T62" fmla="*/ 77 w 83"/>
                <a:gd name="T63" fmla="*/ 53 h 62"/>
                <a:gd name="T64" fmla="*/ 68 w 83"/>
                <a:gd name="T65" fmla="*/ 58 h 62"/>
                <a:gd name="T66" fmla="*/ 55 w 83"/>
                <a:gd name="T67" fmla="*/ 61 h 62"/>
                <a:gd name="T68" fmla="*/ 42 w 83"/>
                <a:gd name="T69" fmla="*/ 62 h 62"/>
                <a:gd name="T70" fmla="*/ 27 w 83"/>
                <a:gd name="T71" fmla="*/ 60 h 62"/>
                <a:gd name="T72" fmla="*/ 15 w 83"/>
                <a:gd name="T73" fmla="*/ 56 h 62"/>
                <a:gd name="T74" fmla="*/ 6 w 83"/>
                <a:gd name="T75" fmla="*/ 47 h 62"/>
                <a:gd name="T76" fmla="*/ 0 w 83"/>
                <a:gd name="T77" fmla="*/ 36 h 62"/>
                <a:gd name="T78" fmla="*/ 0 w 83"/>
                <a:gd name="T79" fmla="*/ 25 h 62"/>
                <a:gd name="T80" fmla="*/ 2 w 83"/>
                <a:gd name="T81" fmla="*/ 14 h 62"/>
                <a:gd name="T82" fmla="*/ 2 w 83"/>
                <a:gd name="T83" fmla="*/ 11 h 62"/>
                <a:gd name="T84" fmla="*/ 3 w 83"/>
                <a:gd name="T85" fmla="*/ 10 h 62"/>
                <a:gd name="T86" fmla="*/ 6 w 83"/>
                <a:gd name="T87" fmla="*/ 10 h 62"/>
                <a:gd name="T88" fmla="*/ 7 w 83"/>
                <a:gd name="T89" fmla="*/ 11 h 62"/>
                <a:gd name="T90" fmla="*/ 9 w 83"/>
                <a:gd name="T91" fmla="*/ 13 h 62"/>
                <a:gd name="T92" fmla="*/ 20 w 83"/>
                <a:gd name="T93" fmla="*/ 3 h 62"/>
                <a:gd name="T94" fmla="*/ 33 w 83"/>
                <a:gd name="T9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62">
                  <a:moveTo>
                    <a:pt x="33" y="9"/>
                  </a:move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32"/>
                  </a:lnTo>
                  <a:lnTo>
                    <a:pt x="11" y="42"/>
                  </a:lnTo>
                  <a:lnTo>
                    <a:pt x="20" y="49"/>
                  </a:lnTo>
                  <a:lnTo>
                    <a:pt x="29" y="51"/>
                  </a:lnTo>
                  <a:lnTo>
                    <a:pt x="40" y="54"/>
                  </a:lnTo>
                  <a:lnTo>
                    <a:pt x="53" y="54"/>
                  </a:lnTo>
                  <a:lnTo>
                    <a:pt x="64" y="51"/>
                  </a:lnTo>
                  <a:lnTo>
                    <a:pt x="71" y="47"/>
                  </a:lnTo>
                  <a:lnTo>
                    <a:pt x="73" y="43"/>
                  </a:lnTo>
                  <a:lnTo>
                    <a:pt x="75" y="40"/>
                  </a:lnTo>
                  <a:lnTo>
                    <a:pt x="75" y="36"/>
                  </a:lnTo>
                  <a:lnTo>
                    <a:pt x="73" y="31"/>
                  </a:lnTo>
                  <a:lnTo>
                    <a:pt x="64" y="20"/>
                  </a:lnTo>
                  <a:lnTo>
                    <a:pt x="50" y="11"/>
                  </a:lnTo>
                  <a:lnTo>
                    <a:pt x="33" y="9"/>
                  </a:lnTo>
                  <a:close/>
                  <a:moveTo>
                    <a:pt x="33" y="0"/>
                  </a:moveTo>
                  <a:lnTo>
                    <a:pt x="49" y="3"/>
                  </a:lnTo>
                  <a:lnTo>
                    <a:pt x="62" y="9"/>
                  </a:lnTo>
                  <a:lnTo>
                    <a:pt x="73" y="18"/>
                  </a:lnTo>
                  <a:lnTo>
                    <a:pt x="82" y="28"/>
                  </a:lnTo>
                  <a:lnTo>
                    <a:pt x="83" y="40"/>
                  </a:lnTo>
                  <a:lnTo>
                    <a:pt x="77" y="53"/>
                  </a:lnTo>
                  <a:lnTo>
                    <a:pt x="68" y="58"/>
                  </a:lnTo>
                  <a:lnTo>
                    <a:pt x="55" y="61"/>
                  </a:lnTo>
                  <a:lnTo>
                    <a:pt x="42" y="62"/>
                  </a:lnTo>
                  <a:lnTo>
                    <a:pt x="27" y="60"/>
                  </a:lnTo>
                  <a:lnTo>
                    <a:pt x="15" y="56"/>
                  </a:lnTo>
                  <a:lnTo>
                    <a:pt x="6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9" name="Freeform 286"/>
            <p:cNvSpPr>
              <a:spLocks noEditPoints="1"/>
            </p:cNvSpPr>
            <p:nvPr/>
          </p:nvSpPr>
          <p:spPr bwMode="auto">
            <a:xfrm>
              <a:off x="4430424" y="3887499"/>
              <a:ext cx="133350" cy="107950"/>
            </a:xfrm>
            <a:custGeom>
              <a:avLst/>
              <a:gdLst>
                <a:gd name="T0" fmla="*/ 45 w 84"/>
                <a:gd name="T1" fmla="*/ 8 h 68"/>
                <a:gd name="T2" fmla="*/ 30 w 84"/>
                <a:gd name="T3" fmla="*/ 9 h 68"/>
                <a:gd name="T4" fmla="*/ 26 w 84"/>
                <a:gd name="T5" fmla="*/ 11 h 68"/>
                <a:gd name="T6" fmla="*/ 22 w 84"/>
                <a:gd name="T7" fmla="*/ 12 h 68"/>
                <a:gd name="T8" fmla="*/ 17 w 84"/>
                <a:gd name="T9" fmla="*/ 15 h 68"/>
                <a:gd name="T10" fmla="*/ 15 w 84"/>
                <a:gd name="T11" fmla="*/ 17 h 68"/>
                <a:gd name="T12" fmla="*/ 12 w 84"/>
                <a:gd name="T13" fmla="*/ 22 h 68"/>
                <a:gd name="T14" fmla="*/ 11 w 84"/>
                <a:gd name="T15" fmla="*/ 26 h 68"/>
                <a:gd name="T16" fmla="*/ 11 w 84"/>
                <a:gd name="T17" fmla="*/ 28 h 68"/>
                <a:gd name="T18" fmla="*/ 8 w 84"/>
                <a:gd name="T19" fmla="*/ 28 h 68"/>
                <a:gd name="T20" fmla="*/ 13 w 84"/>
                <a:gd name="T21" fmla="*/ 44 h 68"/>
                <a:gd name="T22" fmla="*/ 22 w 84"/>
                <a:gd name="T23" fmla="*/ 53 h 68"/>
                <a:gd name="T24" fmla="*/ 34 w 84"/>
                <a:gd name="T25" fmla="*/ 59 h 68"/>
                <a:gd name="T26" fmla="*/ 44 w 84"/>
                <a:gd name="T27" fmla="*/ 60 h 68"/>
                <a:gd name="T28" fmla="*/ 53 w 84"/>
                <a:gd name="T29" fmla="*/ 59 h 68"/>
                <a:gd name="T30" fmla="*/ 64 w 84"/>
                <a:gd name="T31" fmla="*/ 53 h 68"/>
                <a:gd name="T32" fmla="*/ 73 w 84"/>
                <a:gd name="T33" fmla="*/ 42 h 68"/>
                <a:gd name="T34" fmla="*/ 77 w 84"/>
                <a:gd name="T35" fmla="*/ 31 h 68"/>
                <a:gd name="T36" fmla="*/ 73 w 84"/>
                <a:gd name="T37" fmla="*/ 20 h 68"/>
                <a:gd name="T38" fmla="*/ 62 w 84"/>
                <a:gd name="T39" fmla="*/ 12 h 68"/>
                <a:gd name="T40" fmla="*/ 45 w 84"/>
                <a:gd name="T41" fmla="*/ 8 h 68"/>
                <a:gd name="T42" fmla="*/ 42 w 84"/>
                <a:gd name="T43" fmla="*/ 0 h 68"/>
                <a:gd name="T44" fmla="*/ 56 w 84"/>
                <a:gd name="T45" fmla="*/ 2 h 68"/>
                <a:gd name="T46" fmla="*/ 70 w 84"/>
                <a:gd name="T47" fmla="*/ 8 h 68"/>
                <a:gd name="T48" fmla="*/ 79 w 84"/>
                <a:gd name="T49" fmla="*/ 16 h 68"/>
                <a:gd name="T50" fmla="*/ 84 w 84"/>
                <a:gd name="T51" fmla="*/ 24 h 68"/>
                <a:gd name="T52" fmla="*/ 84 w 84"/>
                <a:gd name="T53" fmla="*/ 35 h 68"/>
                <a:gd name="T54" fmla="*/ 79 w 84"/>
                <a:gd name="T55" fmla="*/ 46 h 68"/>
                <a:gd name="T56" fmla="*/ 70 w 84"/>
                <a:gd name="T57" fmla="*/ 59 h 68"/>
                <a:gd name="T58" fmla="*/ 56 w 84"/>
                <a:gd name="T59" fmla="*/ 66 h 68"/>
                <a:gd name="T60" fmla="*/ 41 w 84"/>
                <a:gd name="T61" fmla="*/ 68 h 68"/>
                <a:gd name="T62" fmla="*/ 37 w 84"/>
                <a:gd name="T63" fmla="*/ 68 h 68"/>
                <a:gd name="T64" fmla="*/ 31 w 84"/>
                <a:gd name="T65" fmla="*/ 67 h 68"/>
                <a:gd name="T66" fmla="*/ 19 w 84"/>
                <a:gd name="T67" fmla="*/ 60 h 68"/>
                <a:gd name="T68" fmla="*/ 8 w 84"/>
                <a:gd name="T69" fmla="*/ 51 h 68"/>
                <a:gd name="T70" fmla="*/ 1 w 84"/>
                <a:gd name="T71" fmla="*/ 37 h 68"/>
                <a:gd name="T72" fmla="*/ 0 w 84"/>
                <a:gd name="T73" fmla="*/ 19 h 68"/>
                <a:gd name="T74" fmla="*/ 1 w 84"/>
                <a:gd name="T75" fmla="*/ 17 h 68"/>
                <a:gd name="T76" fmla="*/ 2 w 84"/>
                <a:gd name="T77" fmla="*/ 16 h 68"/>
                <a:gd name="T78" fmla="*/ 5 w 84"/>
                <a:gd name="T79" fmla="*/ 16 h 68"/>
                <a:gd name="T80" fmla="*/ 5 w 84"/>
                <a:gd name="T81" fmla="*/ 16 h 68"/>
                <a:gd name="T82" fmla="*/ 9 w 84"/>
                <a:gd name="T83" fmla="*/ 11 h 68"/>
                <a:gd name="T84" fmla="*/ 15 w 84"/>
                <a:gd name="T85" fmla="*/ 6 h 68"/>
                <a:gd name="T86" fmla="*/ 20 w 84"/>
                <a:gd name="T87" fmla="*/ 4 h 68"/>
                <a:gd name="T88" fmla="*/ 27 w 84"/>
                <a:gd name="T89" fmla="*/ 1 h 68"/>
                <a:gd name="T90" fmla="*/ 42 w 84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68">
                  <a:moveTo>
                    <a:pt x="45" y="8"/>
                  </a:moveTo>
                  <a:lnTo>
                    <a:pt x="30" y="9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13" y="44"/>
                  </a:lnTo>
                  <a:lnTo>
                    <a:pt x="22" y="53"/>
                  </a:lnTo>
                  <a:lnTo>
                    <a:pt x="34" y="59"/>
                  </a:lnTo>
                  <a:lnTo>
                    <a:pt x="44" y="60"/>
                  </a:lnTo>
                  <a:lnTo>
                    <a:pt x="53" y="59"/>
                  </a:lnTo>
                  <a:lnTo>
                    <a:pt x="64" y="53"/>
                  </a:lnTo>
                  <a:lnTo>
                    <a:pt x="73" y="42"/>
                  </a:lnTo>
                  <a:lnTo>
                    <a:pt x="77" y="31"/>
                  </a:lnTo>
                  <a:lnTo>
                    <a:pt x="73" y="20"/>
                  </a:lnTo>
                  <a:lnTo>
                    <a:pt x="62" y="12"/>
                  </a:lnTo>
                  <a:lnTo>
                    <a:pt x="45" y="8"/>
                  </a:lnTo>
                  <a:close/>
                  <a:moveTo>
                    <a:pt x="42" y="0"/>
                  </a:moveTo>
                  <a:lnTo>
                    <a:pt x="56" y="2"/>
                  </a:lnTo>
                  <a:lnTo>
                    <a:pt x="70" y="8"/>
                  </a:lnTo>
                  <a:lnTo>
                    <a:pt x="79" y="16"/>
                  </a:lnTo>
                  <a:lnTo>
                    <a:pt x="84" y="24"/>
                  </a:lnTo>
                  <a:lnTo>
                    <a:pt x="84" y="35"/>
                  </a:lnTo>
                  <a:lnTo>
                    <a:pt x="79" y="46"/>
                  </a:lnTo>
                  <a:lnTo>
                    <a:pt x="70" y="59"/>
                  </a:lnTo>
                  <a:lnTo>
                    <a:pt x="56" y="66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1" y="67"/>
                  </a:lnTo>
                  <a:lnTo>
                    <a:pt x="19" y="60"/>
                  </a:lnTo>
                  <a:lnTo>
                    <a:pt x="8" y="51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0" name="Freeform 287"/>
            <p:cNvSpPr>
              <a:spLocks noEditPoints="1"/>
            </p:cNvSpPr>
            <p:nvPr/>
          </p:nvSpPr>
          <p:spPr bwMode="auto">
            <a:xfrm>
              <a:off x="4616162" y="3858924"/>
              <a:ext cx="115888" cy="77788"/>
            </a:xfrm>
            <a:custGeom>
              <a:avLst/>
              <a:gdLst>
                <a:gd name="T0" fmla="*/ 38 w 73"/>
                <a:gd name="T1" fmla="*/ 8 h 49"/>
                <a:gd name="T2" fmla="*/ 24 w 73"/>
                <a:gd name="T3" fmla="*/ 11 h 49"/>
                <a:gd name="T4" fmla="*/ 12 w 73"/>
                <a:gd name="T5" fmla="*/ 18 h 49"/>
                <a:gd name="T6" fmla="*/ 11 w 73"/>
                <a:gd name="T7" fmla="*/ 18 h 49"/>
                <a:gd name="T8" fmla="*/ 8 w 73"/>
                <a:gd name="T9" fmla="*/ 18 h 49"/>
                <a:gd name="T10" fmla="*/ 8 w 73"/>
                <a:gd name="T11" fmla="*/ 23 h 49"/>
                <a:gd name="T12" fmla="*/ 9 w 73"/>
                <a:gd name="T13" fmla="*/ 29 h 49"/>
                <a:gd name="T14" fmla="*/ 11 w 73"/>
                <a:gd name="T15" fmla="*/ 33 h 49"/>
                <a:gd name="T16" fmla="*/ 13 w 73"/>
                <a:gd name="T17" fmla="*/ 35 h 49"/>
                <a:gd name="T18" fmla="*/ 16 w 73"/>
                <a:gd name="T19" fmla="*/ 37 h 49"/>
                <a:gd name="T20" fmla="*/ 19 w 73"/>
                <a:gd name="T21" fmla="*/ 38 h 49"/>
                <a:gd name="T22" fmla="*/ 31 w 73"/>
                <a:gd name="T23" fmla="*/ 41 h 49"/>
                <a:gd name="T24" fmla="*/ 45 w 73"/>
                <a:gd name="T25" fmla="*/ 40 h 49"/>
                <a:gd name="T26" fmla="*/ 56 w 73"/>
                <a:gd name="T27" fmla="*/ 33 h 49"/>
                <a:gd name="T28" fmla="*/ 60 w 73"/>
                <a:gd name="T29" fmla="*/ 27 h 49"/>
                <a:gd name="T30" fmla="*/ 63 w 73"/>
                <a:gd name="T31" fmla="*/ 23 h 49"/>
                <a:gd name="T32" fmla="*/ 64 w 73"/>
                <a:gd name="T33" fmla="*/ 20 h 49"/>
                <a:gd name="T34" fmla="*/ 64 w 73"/>
                <a:gd name="T35" fmla="*/ 16 h 49"/>
                <a:gd name="T36" fmla="*/ 62 w 73"/>
                <a:gd name="T37" fmla="*/ 13 h 49"/>
                <a:gd name="T38" fmla="*/ 58 w 73"/>
                <a:gd name="T39" fmla="*/ 11 h 49"/>
                <a:gd name="T40" fmla="*/ 52 w 73"/>
                <a:gd name="T41" fmla="*/ 9 h 49"/>
                <a:gd name="T42" fmla="*/ 38 w 73"/>
                <a:gd name="T43" fmla="*/ 8 h 49"/>
                <a:gd name="T44" fmla="*/ 42 w 73"/>
                <a:gd name="T45" fmla="*/ 0 h 49"/>
                <a:gd name="T46" fmla="*/ 55 w 73"/>
                <a:gd name="T47" fmla="*/ 1 h 49"/>
                <a:gd name="T48" fmla="*/ 62 w 73"/>
                <a:gd name="T49" fmla="*/ 4 h 49"/>
                <a:gd name="T50" fmla="*/ 66 w 73"/>
                <a:gd name="T51" fmla="*/ 7 h 49"/>
                <a:gd name="T52" fmla="*/ 70 w 73"/>
                <a:gd name="T53" fmla="*/ 11 h 49"/>
                <a:gd name="T54" fmla="*/ 73 w 73"/>
                <a:gd name="T55" fmla="*/ 15 h 49"/>
                <a:gd name="T56" fmla="*/ 71 w 73"/>
                <a:gd name="T57" fmla="*/ 26 h 49"/>
                <a:gd name="T58" fmla="*/ 62 w 73"/>
                <a:gd name="T59" fmla="*/ 38 h 49"/>
                <a:gd name="T60" fmla="*/ 46 w 73"/>
                <a:gd name="T61" fmla="*/ 46 h 49"/>
                <a:gd name="T62" fmla="*/ 30 w 73"/>
                <a:gd name="T63" fmla="*/ 49 h 49"/>
                <a:gd name="T64" fmla="*/ 23 w 73"/>
                <a:gd name="T65" fmla="*/ 48 h 49"/>
                <a:gd name="T66" fmla="*/ 16 w 73"/>
                <a:gd name="T67" fmla="*/ 46 h 49"/>
                <a:gd name="T68" fmla="*/ 5 w 73"/>
                <a:gd name="T69" fmla="*/ 38 h 49"/>
                <a:gd name="T70" fmla="*/ 0 w 73"/>
                <a:gd name="T71" fmla="*/ 27 h 49"/>
                <a:gd name="T72" fmla="*/ 0 w 73"/>
                <a:gd name="T73" fmla="*/ 13 h 49"/>
                <a:gd name="T74" fmla="*/ 1 w 73"/>
                <a:gd name="T75" fmla="*/ 12 h 49"/>
                <a:gd name="T76" fmla="*/ 2 w 73"/>
                <a:gd name="T77" fmla="*/ 11 h 49"/>
                <a:gd name="T78" fmla="*/ 4 w 73"/>
                <a:gd name="T79" fmla="*/ 9 h 49"/>
                <a:gd name="T80" fmla="*/ 7 w 73"/>
                <a:gd name="T81" fmla="*/ 11 h 49"/>
                <a:gd name="T82" fmla="*/ 18 w 73"/>
                <a:gd name="T83" fmla="*/ 4 h 49"/>
                <a:gd name="T84" fmla="*/ 30 w 73"/>
                <a:gd name="T85" fmla="*/ 1 h 49"/>
                <a:gd name="T86" fmla="*/ 42 w 73"/>
                <a:gd name="T8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49">
                  <a:moveTo>
                    <a:pt x="38" y="8"/>
                  </a:moveTo>
                  <a:lnTo>
                    <a:pt x="24" y="11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9" y="29"/>
                  </a:lnTo>
                  <a:lnTo>
                    <a:pt x="11" y="33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9" y="38"/>
                  </a:lnTo>
                  <a:lnTo>
                    <a:pt x="31" y="41"/>
                  </a:lnTo>
                  <a:lnTo>
                    <a:pt x="45" y="40"/>
                  </a:lnTo>
                  <a:lnTo>
                    <a:pt x="56" y="33"/>
                  </a:lnTo>
                  <a:lnTo>
                    <a:pt x="60" y="27"/>
                  </a:lnTo>
                  <a:lnTo>
                    <a:pt x="63" y="23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58" y="11"/>
                  </a:lnTo>
                  <a:lnTo>
                    <a:pt x="52" y="9"/>
                  </a:lnTo>
                  <a:lnTo>
                    <a:pt x="38" y="8"/>
                  </a:lnTo>
                  <a:close/>
                  <a:moveTo>
                    <a:pt x="42" y="0"/>
                  </a:moveTo>
                  <a:lnTo>
                    <a:pt x="55" y="1"/>
                  </a:lnTo>
                  <a:lnTo>
                    <a:pt x="62" y="4"/>
                  </a:lnTo>
                  <a:lnTo>
                    <a:pt x="66" y="7"/>
                  </a:lnTo>
                  <a:lnTo>
                    <a:pt x="70" y="11"/>
                  </a:lnTo>
                  <a:lnTo>
                    <a:pt x="73" y="15"/>
                  </a:lnTo>
                  <a:lnTo>
                    <a:pt x="71" y="26"/>
                  </a:lnTo>
                  <a:lnTo>
                    <a:pt x="62" y="38"/>
                  </a:lnTo>
                  <a:lnTo>
                    <a:pt x="46" y="46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6" y="46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30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1" name="Freeform 288"/>
            <p:cNvSpPr>
              <a:spLocks noEditPoints="1"/>
            </p:cNvSpPr>
            <p:nvPr/>
          </p:nvSpPr>
          <p:spPr bwMode="auto">
            <a:xfrm>
              <a:off x="4746337" y="3790662"/>
              <a:ext cx="133350" cy="88900"/>
            </a:xfrm>
            <a:custGeom>
              <a:avLst/>
              <a:gdLst>
                <a:gd name="T0" fmla="*/ 55 w 84"/>
                <a:gd name="T1" fmla="*/ 8 h 56"/>
                <a:gd name="T2" fmla="*/ 42 w 84"/>
                <a:gd name="T3" fmla="*/ 10 h 56"/>
                <a:gd name="T4" fmla="*/ 28 w 84"/>
                <a:gd name="T5" fmla="*/ 14 h 56"/>
                <a:gd name="T6" fmla="*/ 17 w 84"/>
                <a:gd name="T7" fmla="*/ 22 h 56"/>
                <a:gd name="T8" fmla="*/ 11 w 84"/>
                <a:gd name="T9" fmla="*/ 34 h 56"/>
                <a:gd name="T10" fmla="*/ 24 w 84"/>
                <a:gd name="T11" fmla="*/ 43 h 56"/>
                <a:gd name="T12" fmla="*/ 40 w 84"/>
                <a:gd name="T13" fmla="*/ 48 h 56"/>
                <a:gd name="T14" fmla="*/ 57 w 84"/>
                <a:gd name="T15" fmla="*/ 48 h 56"/>
                <a:gd name="T16" fmla="*/ 61 w 84"/>
                <a:gd name="T17" fmla="*/ 47 h 56"/>
                <a:gd name="T18" fmla="*/ 64 w 84"/>
                <a:gd name="T19" fmla="*/ 45 h 56"/>
                <a:gd name="T20" fmla="*/ 68 w 84"/>
                <a:gd name="T21" fmla="*/ 44 h 56"/>
                <a:gd name="T22" fmla="*/ 71 w 84"/>
                <a:gd name="T23" fmla="*/ 41 h 56"/>
                <a:gd name="T24" fmla="*/ 73 w 84"/>
                <a:gd name="T25" fmla="*/ 37 h 56"/>
                <a:gd name="T26" fmla="*/ 75 w 84"/>
                <a:gd name="T27" fmla="*/ 33 h 56"/>
                <a:gd name="T28" fmla="*/ 76 w 84"/>
                <a:gd name="T29" fmla="*/ 27 h 56"/>
                <a:gd name="T30" fmla="*/ 76 w 84"/>
                <a:gd name="T31" fmla="*/ 22 h 56"/>
                <a:gd name="T32" fmla="*/ 75 w 84"/>
                <a:gd name="T33" fmla="*/ 18 h 56"/>
                <a:gd name="T34" fmla="*/ 72 w 84"/>
                <a:gd name="T35" fmla="*/ 14 h 56"/>
                <a:gd name="T36" fmla="*/ 69 w 84"/>
                <a:gd name="T37" fmla="*/ 12 h 56"/>
                <a:gd name="T38" fmla="*/ 65 w 84"/>
                <a:gd name="T39" fmla="*/ 10 h 56"/>
                <a:gd name="T40" fmla="*/ 62 w 84"/>
                <a:gd name="T41" fmla="*/ 8 h 56"/>
                <a:gd name="T42" fmla="*/ 58 w 84"/>
                <a:gd name="T43" fmla="*/ 8 h 56"/>
                <a:gd name="T44" fmla="*/ 55 w 84"/>
                <a:gd name="T45" fmla="*/ 8 h 56"/>
                <a:gd name="T46" fmla="*/ 57 w 84"/>
                <a:gd name="T47" fmla="*/ 0 h 56"/>
                <a:gd name="T48" fmla="*/ 69 w 84"/>
                <a:gd name="T49" fmla="*/ 3 h 56"/>
                <a:gd name="T50" fmla="*/ 77 w 84"/>
                <a:gd name="T51" fmla="*/ 8 h 56"/>
                <a:gd name="T52" fmla="*/ 83 w 84"/>
                <a:gd name="T53" fmla="*/ 16 h 56"/>
                <a:gd name="T54" fmla="*/ 84 w 84"/>
                <a:gd name="T55" fmla="*/ 27 h 56"/>
                <a:gd name="T56" fmla="*/ 80 w 84"/>
                <a:gd name="T57" fmla="*/ 41 h 56"/>
                <a:gd name="T58" fmla="*/ 72 w 84"/>
                <a:gd name="T59" fmla="*/ 51 h 56"/>
                <a:gd name="T60" fmla="*/ 60 w 84"/>
                <a:gd name="T61" fmla="*/ 56 h 56"/>
                <a:gd name="T62" fmla="*/ 53 w 84"/>
                <a:gd name="T63" fmla="*/ 56 h 56"/>
                <a:gd name="T64" fmla="*/ 47 w 84"/>
                <a:gd name="T65" fmla="*/ 56 h 56"/>
                <a:gd name="T66" fmla="*/ 28 w 84"/>
                <a:gd name="T67" fmla="*/ 54 h 56"/>
                <a:gd name="T68" fmla="*/ 11 w 84"/>
                <a:gd name="T69" fmla="*/ 45 h 56"/>
                <a:gd name="T70" fmla="*/ 0 w 84"/>
                <a:gd name="T71" fmla="*/ 33 h 56"/>
                <a:gd name="T72" fmla="*/ 0 w 84"/>
                <a:gd name="T73" fmla="*/ 32 h 56"/>
                <a:gd name="T74" fmla="*/ 0 w 84"/>
                <a:gd name="T75" fmla="*/ 29 h 56"/>
                <a:gd name="T76" fmla="*/ 3 w 84"/>
                <a:gd name="T77" fmla="*/ 27 h 56"/>
                <a:gd name="T78" fmla="*/ 4 w 84"/>
                <a:gd name="T79" fmla="*/ 27 h 56"/>
                <a:gd name="T80" fmla="*/ 13 w 84"/>
                <a:gd name="T81" fmla="*/ 15 h 56"/>
                <a:gd name="T82" fmla="*/ 25 w 84"/>
                <a:gd name="T83" fmla="*/ 5 h 56"/>
                <a:gd name="T84" fmla="*/ 40 w 84"/>
                <a:gd name="T85" fmla="*/ 1 h 56"/>
                <a:gd name="T86" fmla="*/ 57 w 84"/>
                <a:gd name="T8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56">
                  <a:moveTo>
                    <a:pt x="55" y="8"/>
                  </a:moveTo>
                  <a:lnTo>
                    <a:pt x="42" y="10"/>
                  </a:lnTo>
                  <a:lnTo>
                    <a:pt x="28" y="14"/>
                  </a:lnTo>
                  <a:lnTo>
                    <a:pt x="17" y="22"/>
                  </a:lnTo>
                  <a:lnTo>
                    <a:pt x="11" y="34"/>
                  </a:lnTo>
                  <a:lnTo>
                    <a:pt x="24" y="43"/>
                  </a:lnTo>
                  <a:lnTo>
                    <a:pt x="40" y="48"/>
                  </a:lnTo>
                  <a:lnTo>
                    <a:pt x="57" y="48"/>
                  </a:lnTo>
                  <a:lnTo>
                    <a:pt x="61" y="47"/>
                  </a:lnTo>
                  <a:lnTo>
                    <a:pt x="64" y="45"/>
                  </a:lnTo>
                  <a:lnTo>
                    <a:pt x="68" y="44"/>
                  </a:lnTo>
                  <a:lnTo>
                    <a:pt x="71" y="41"/>
                  </a:lnTo>
                  <a:lnTo>
                    <a:pt x="73" y="37"/>
                  </a:lnTo>
                  <a:lnTo>
                    <a:pt x="75" y="33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5" y="18"/>
                  </a:lnTo>
                  <a:lnTo>
                    <a:pt x="72" y="14"/>
                  </a:lnTo>
                  <a:lnTo>
                    <a:pt x="69" y="12"/>
                  </a:lnTo>
                  <a:lnTo>
                    <a:pt x="65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5" y="8"/>
                  </a:lnTo>
                  <a:close/>
                  <a:moveTo>
                    <a:pt x="57" y="0"/>
                  </a:moveTo>
                  <a:lnTo>
                    <a:pt x="69" y="3"/>
                  </a:lnTo>
                  <a:lnTo>
                    <a:pt x="77" y="8"/>
                  </a:lnTo>
                  <a:lnTo>
                    <a:pt x="83" y="16"/>
                  </a:lnTo>
                  <a:lnTo>
                    <a:pt x="84" y="27"/>
                  </a:lnTo>
                  <a:lnTo>
                    <a:pt x="80" y="41"/>
                  </a:lnTo>
                  <a:lnTo>
                    <a:pt x="72" y="51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7" y="56"/>
                  </a:lnTo>
                  <a:lnTo>
                    <a:pt x="28" y="54"/>
                  </a:lnTo>
                  <a:lnTo>
                    <a:pt x="11" y="4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13" y="15"/>
                  </a:lnTo>
                  <a:lnTo>
                    <a:pt x="25" y="5"/>
                  </a:lnTo>
                  <a:lnTo>
                    <a:pt x="4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2" name="Freeform 289"/>
            <p:cNvSpPr>
              <a:spLocks noEditPoints="1"/>
            </p:cNvSpPr>
            <p:nvPr/>
          </p:nvSpPr>
          <p:spPr bwMode="auto">
            <a:xfrm>
              <a:off x="3628737" y="2963574"/>
              <a:ext cx="1481138" cy="1292225"/>
            </a:xfrm>
            <a:custGeom>
              <a:avLst/>
              <a:gdLst>
                <a:gd name="T0" fmla="*/ 494 w 933"/>
                <a:gd name="T1" fmla="*/ 773 h 814"/>
                <a:gd name="T2" fmla="*/ 324 w 933"/>
                <a:gd name="T3" fmla="*/ 756 h 814"/>
                <a:gd name="T4" fmla="*/ 82 w 933"/>
                <a:gd name="T5" fmla="*/ 710 h 814"/>
                <a:gd name="T6" fmla="*/ 274 w 933"/>
                <a:gd name="T7" fmla="*/ 700 h 814"/>
                <a:gd name="T8" fmla="*/ 294 w 933"/>
                <a:gd name="T9" fmla="*/ 730 h 814"/>
                <a:gd name="T10" fmla="*/ 334 w 933"/>
                <a:gd name="T11" fmla="*/ 750 h 814"/>
                <a:gd name="T12" fmla="*/ 350 w 933"/>
                <a:gd name="T13" fmla="*/ 744 h 814"/>
                <a:gd name="T14" fmla="*/ 638 w 933"/>
                <a:gd name="T15" fmla="*/ 509 h 814"/>
                <a:gd name="T16" fmla="*/ 608 w 933"/>
                <a:gd name="T17" fmla="*/ 488 h 814"/>
                <a:gd name="T18" fmla="*/ 536 w 933"/>
                <a:gd name="T19" fmla="*/ 241 h 814"/>
                <a:gd name="T20" fmla="*/ 477 w 933"/>
                <a:gd name="T21" fmla="*/ 75 h 814"/>
                <a:gd name="T22" fmla="*/ 549 w 933"/>
                <a:gd name="T23" fmla="*/ 221 h 814"/>
                <a:gd name="T24" fmla="*/ 660 w 933"/>
                <a:gd name="T25" fmla="*/ 186 h 814"/>
                <a:gd name="T26" fmla="*/ 595 w 933"/>
                <a:gd name="T27" fmla="*/ 21 h 814"/>
                <a:gd name="T28" fmla="*/ 609 w 933"/>
                <a:gd name="T29" fmla="*/ 14 h 814"/>
                <a:gd name="T30" fmla="*/ 587 w 933"/>
                <a:gd name="T31" fmla="*/ 58 h 814"/>
                <a:gd name="T32" fmla="*/ 573 w 933"/>
                <a:gd name="T33" fmla="*/ 62 h 814"/>
                <a:gd name="T34" fmla="*/ 584 w 933"/>
                <a:gd name="T35" fmla="*/ 17 h 814"/>
                <a:gd name="T36" fmla="*/ 649 w 933"/>
                <a:gd name="T37" fmla="*/ 110 h 814"/>
                <a:gd name="T38" fmla="*/ 562 w 933"/>
                <a:gd name="T39" fmla="*/ 247 h 814"/>
                <a:gd name="T40" fmla="*/ 681 w 933"/>
                <a:gd name="T41" fmla="*/ 425 h 814"/>
                <a:gd name="T42" fmla="*/ 714 w 933"/>
                <a:gd name="T43" fmla="*/ 462 h 814"/>
                <a:gd name="T44" fmla="*/ 854 w 933"/>
                <a:gd name="T45" fmla="*/ 475 h 814"/>
                <a:gd name="T46" fmla="*/ 863 w 933"/>
                <a:gd name="T47" fmla="*/ 711 h 814"/>
                <a:gd name="T48" fmla="*/ 839 w 933"/>
                <a:gd name="T49" fmla="*/ 718 h 814"/>
                <a:gd name="T50" fmla="*/ 797 w 933"/>
                <a:gd name="T51" fmla="*/ 744 h 814"/>
                <a:gd name="T52" fmla="*/ 795 w 933"/>
                <a:gd name="T53" fmla="*/ 719 h 814"/>
                <a:gd name="T54" fmla="*/ 805 w 933"/>
                <a:gd name="T55" fmla="*/ 675 h 814"/>
                <a:gd name="T56" fmla="*/ 780 w 933"/>
                <a:gd name="T57" fmla="*/ 648 h 814"/>
                <a:gd name="T58" fmla="*/ 815 w 933"/>
                <a:gd name="T59" fmla="*/ 634 h 814"/>
                <a:gd name="T60" fmla="*/ 826 w 933"/>
                <a:gd name="T61" fmla="*/ 646 h 814"/>
                <a:gd name="T62" fmla="*/ 854 w 933"/>
                <a:gd name="T63" fmla="*/ 668 h 814"/>
                <a:gd name="T64" fmla="*/ 831 w 933"/>
                <a:gd name="T65" fmla="*/ 696 h 814"/>
                <a:gd name="T66" fmla="*/ 849 w 933"/>
                <a:gd name="T67" fmla="*/ 485 h 814"/>
                <a:gd name="T68" fmla="*/ 733 w 933"/>
                <a:gd name="T69" fmla="*/ 456 h 814"/>
                <a:gd name="T70" fmla="*/ 633 w 933"/>
                <a:gd name="T71" fmla="*/ 531 h 814"/>
                <a:gd name="T72" fmla="*/ 208 w 933"/>
                <a:gd name="T73" fmla="*/ 480 h 814"/>
                <a:gd name="T74" fmla="*/ 225 w 933"/>
                <a:gd name="T75" fmla="*/ 692 h 814"/>
                <a:gd name="T76" fmla="*/ 474 w 933"/>
                <a:gd name="T77" fmla="*/ 751 h 814"/>
                <a:gd name="T78" fmla="*/ 682 w 933"/>
                <a:gd name="T79" fmla="*/ 772 h 814"/>
                <a:gd name="T80" fmla="*/ 932 w 933"/>
                <a:gd name="T81" fmla="*/ 755 h 814"/>
                <a:gd name="T82" fmla="*/ 649 w 933"/>
                <a:gd name="T83" fmla="*/ 807 h 814"/>
                <a:gd name="T84" fmla="*/ 458 w 933"/>
                <a:gd name="T85" fmla="*/ 794 h 814"/>
                <a:gd name="T86" fmla="*/ 319 w 933"/>
                <a:gd name="T87" fmla="*/ 783 h 814"/>
                <a:gd name="T88" fmla="*/ 310 w 933"/>
                <a:gd name="T89" fmla="*/ 791 h 814"/>
                <a:gd name="T90" fmla="*/ 277 w 933"/>
                <a:gd name="T91" fmla="*/ 769 h 814"/>
                <a:gd name="T92" fmla="*/ 95 w 933"/>
                <a:gd name="T93" fmla="*/ 745 h 814"/>
                <a:gd name="T94" fmla="*/ 240 w 933"/>
                <a:gd name="T95" fmla="*/ 737 h 814"/>
                <a:gd name="T96" fmla="*/ 239 w 933"/>
                <a:gd name="T97" fmla="*/ 719 h 814"/>
                <a:gd name="T98" fmla="*/ 60 w 933"/>
                <a:gd name="T99" fmla="*/ 715 h 814"/>
                <a:gd name="T100" fmla="*/ 86 w 933"/>
                <a:gd name="T101" fmla="*/ 697 h 814"/>
                <a:gd name="T102" fmla="*/ 171 w 933"/>
                <a:gd name="T103" fmla="*/ 584 h 814"/>
                <a:gd name="T104" fmla="*/ 316 w 933"/>
                <a:gd name="T105" fmla="*/ 521 h 814"/>
                <a:gd name="T106" fmla="*/ 583 w 933"/>
                <a:gd name="T107" fmla="*/ 484 h 814"/>
                <a:gd name="T108" fmla="*/ 449 w 933"/>
                <a:gd name="T109" fmla="*/ 481 h 814"/>
                <a:gd name="T110" fmla="*/ 469 w 933"/>
                <a:gd name="T111" fmla="*/ 298 h 814"/>
                <a:gd name="T112" fmla="*/ 564 w 933"/>
                <a:gd name="T113" fmla="*/ 467 h 814"/>
                <a:gd name="T114" fmla="*/ 608 w 933"/>
                <a:gd name="T115" fmla="*/ 453 h 814"/>
                <a:gd name="T116" fmla="*/ 602 w 933"/>
                <a:gd name="T117" fmla="*/ 280 h 814"/>
                <a:gd name="T118" fmla="*/ 477 w 933"/>
                <a:gd name="T119" fmla="*/ 285 h 814"/>
                <a:gd name="T120" fmla="*/ 542 w 933"/>
                <a:gd name="T121" fmla="*/ 270 h 814"/>
                <a:gd name="T122" fmla="*/ 455 w 933"/>
                <a:gd name="T123" fmla="*/ 222 h 814"/>
                <a:gd name="T124" fmla="*/ 471 w 933"/>
                <a:gd name="T125" fmla="*/ 6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3" h="814">
                  <a:moveTo>
                    <a:pt x="335" y="769"/>
                  </a:moveTo>
                  <a:lnTo>
                    <a:pt x="332" y="769"/>
                  </a:lnTo>
                  <a:lnTo>
                    <a:pt x="331" y="769"/>
                  </a:lnTo>
                  <a:lnTo>
                    <a:pt x="330" y="770"/>
                  </a:lnTo>
                  <a:lnTo>
                    <a:pt x="335" y="769"/>
                  </a:lnTo>
                  <a:close/>
                  <a:moveTo>
                    <a:pt x="491" y="756"/>
                  </a:moveTo>
                  <a:lnTo>
                    <a:pt x="481" y="758"/>
                  </a:lnTo>
                  <a:lnTo>
                    <a:pt x="473" y="759"/>
                  </a:lnTo>
                  <a:lnTo>
                    <a:pt x="481" y="761"/>
                  </a:lnTo>
                  <a:lnTo>
                    <a:pt x="488" y="762"/>
                  </a:lnTo>
                  <a:lnTo>
                    <a:pt x="495" y="766"/>
                  </a:lnTo>
                  <a:lnTo>
                    <a:pt x="495" y="768"/>
                  </a:lnTo>
                  <a:lnTo>
                    <a:pt x="496" y="769"/>
                  </a:lnTo>
                  <a:lnTo>
                    <a:pt x="495" y="772"/>
                  </a:lnTo>
                  <a:lnTo>
                    <a:pt x="494" y="773"/>
                  </a:lnTo>
                  <a:lnTo>
                    <a:pt x="485" y="779"/>
                  </a:lnTo>
                  <a:lnTo>
                    <a:pt x="480" y="783"/>
                  </a:lnTo>
                  <a:lnTo>
                    <a:pt x="473" y="787"/>
                  </a:lnTo>
                  <a:lnTo>
                    <a:pt x="469" y="791"/>
                  </a:lnTo>
                  <a:lnTo>
                    <a:pt x="492" y="792"/>
                  </a:lnTo>
                  <a:lnTo>
                    <a:pt x="516" y="791"/>
                  </a:lnTo>
                  <a:lnTo>
                    <a:pt x="544" y="790"/>
                  </a:lnTo>
                  <a:lnTo>
                    <a:pt x="540" y="787"/>
                  </a:lnTo>
                  <a:lnTo>
                    <a:pt x="532" y="781"/>
                  </a:lnTo>
                  <a:lnTo>
                    <a:pt x="527" y="776"/>
                  </a:lnTo>
                  <a:lnTo>
                    <a:pt x="521" y="772"/>
                  </a:lnTo>
                  <a:lnTo>
                    <a:pt x="513" y="763"/>
                  </a:lnTo>
                  <a:lnTo>
                    <a:pt x="503" y="758"/>
                  </a:lnTo>
                  <a:lnTo>
                    <a:pt x="491" y="756"/>
                  </a:lnTo>
                  <a:close/>
                  <a:moveTo>
                    <a:pt x="324" y="756"/>
                  </a:moveTo>
                  <a:lnTo>
                    <a:pt x="330" y="761"/>
                  </a:lnTo>
                  <a:lnTo>
                    <a:pt x="331" y="761"/>
                  </a:lnTo>
                  <a:lnTo>
                    <a:pt x="336" y="758"/>
                  </a:lnTo>
                  <a:lnTo>
                    <a:pt x="331" y="756"/>
                  </a:lnTo>
                  <a:lnTo>
                    <a:pt x="324" y="756"/>
                  </a:lnTo>
                  <a:close/>
                  <a:moveTo>
                    <a:pt x="263" y="718"/>
                  </a:moveTo>
                  <a:lnTo>
                    <a:pt x="266" y="719"/>
                  </a:lnTo>
                  <a:lnTo>
                    <a:pt x="268" y="722"/>
                  </a:lnTo>
                  <a:lnTo>
                    <a:pt x="269" y="723"/>
                  </a:lnTo>
                  <a:lnTo>
                    <a:pt x="274" y="725"/>
                  </a:lnTo>
                  <a:lnTo>
                    <a:pt x="281" y="726"/>
                  </a:lnTo>
                  <a:lnTo>
                    <a:pt x="288" y="723"/>
                  </a:lnTo>
                  <a:lnTo>
                    <a:pt x="277" y="721"/>
                  </a:lnTo>
                  <a:lnTo>
                    <a:pt x="263" y="718"/>
                  </a:lnTo>
                  <a:close/>
                  <a:moveTo>
                    <a:pt x="82" y="710"/>
                  </a:moveTo>
                  <a:lnTo>
                    <a:pt x="71" y="712"/>
                  </a:lnTo>
                  <a:lnTo>
                    <a:pt x="83" y="717"/>
                  </a:lnTo>
                  <a:lnTo>
                    <a:pt x="97" y="718"/>
                  </a:lnTo>
                  <a:lnTo>
                    <a:pt x="113" y="718"/>
                  </a:lnTo>
                  <a:lnTo>
                    <a:pt x="104" y="715"/>
                  </a:lnTo>
                  <a:lnTo>
                    <a:pt x="95" y="712"/>
                  </a:lnTo>
                  <a:lnTo>
                    <a:pt x="82" y="710"/>
                  </a:lnTo>
                  <a:close/>
                  <a:moveTo>
                    <a:pt x="272" y="695"/>
                  </a:moveTo>
                  <a:lnTo>
                    <a:pt x="255" y="695"/>
                  </a:lnTo>
                  <a:lnTo>
                    <a:pt x="239" y="699"/>
                  </a:lnTo>
                  <a:lnTo>
                    <a:pt x="221" y="704"/>
                  </a:lnTo>
                  <a:lnTo>
                    <a:pt x="228" y="704"/>
                  </a:lnTo>
                  <a:lnTo>
                    <a:pt x="243" y="701"/>
                  </a:lnTo>
                  <a:lnTo>
                    <a:pt x="259" y="700"/>
                  </a:lnTo>
                  <a:lnTo>
                    <a:pt x="274" y="700"/>
                  </a:lnTo>
                  <a:lnTo>
                    <a:pt x="279" y="700"/>
                  </a:lnTo>
                  <a:lnTo>
                    <a:pt x="280" y="700"/>
                  </a:lnTo>
                  <a:lnTo>
                    <a:pt x="281" y="701"/>
                  </a:lnTo>
                  <a:lnTo>
                    <a:pt x="283" y="703"/>
                  </a:lnTo>
                  <a:lnTo>
                    <a:pt x="283" y="706"/>
                  </a:lnTo>
                  <a:lnTo>
                    <a:pt x="281" y="707"/>
                  </a:lnTo>
                  <a:lnTo>
                    <a:pt x="279" y="707"/>
                  </a:lnTo>
                  <a:lnTo>
                    <a:pt x="262" y="710"/>
                  </a:lnTo>
                  <a:lnTo>
                    <a:pt x="283" y="714"/>
                  </a:lnTo>
                  <a:lnTo>
                    <a:pt x="299" y="719"/>
                  </a:lnTo>
                  <a:lnTo>
                    <a:pt x="301" y="721"/>
                  </a:lnTo>
                  <a:lnTo>
                    <a:pt x="301" y="723"/>
                  </a:lnTo>
                  <a:lnTo>
                    <a:pt x="301" y="725"/>
                  </a:lnTo>
                  <a:lnTo>
                    <a:pt x="299" y="726"/>
                  </a:lnTo>
                  <a:lnTo>
                    <a:pt x="294" y="730"/>
                  </a:lnTo>
                  <a:lnTo>
                    <a:pt x="287" y="733"/>
                  </a:lnTo>
                  <a:lnTo>
                    <a:pt x="286" y="734"/>
                  </a:lnTo>
                  <a:lnTo>
                    <a:pt x="284" y="734"/>
                  </a:lnTo>
                  <a:lnTo>
                    <a:pt x="265" y="741"/>
                  </a:lnTo>
                  <a:lnTo>
                    <a:pt x="244" y="745"/>
                  </a:lnTo>
                  <a:lnTo>
                    <a:pt x="241" y="747"/>
                  </a:lnTo>
                  <a:lnTo>
                    <a:pt x="268" y="744"/>
                  </a:lnTo>
                  <a:lnTo>
                    <a:pt x="292" y="740"/>
                  </a:lnTo>
                  <a:lnTo>
                    <a:pt x="294" y="740"/>
                  </a:lnTo>
                  <a:lnTo>
                    <a:pt x="297" y="741"/>
                  </a:lnTo>
                  <a:lnTo>
                    <a:pt x="297" y="743"/>
                  </a:lnTo>
                  <a:lnTo>
                    <a:pt x="298" y="744"/>
                  </a:lnTo>
                  <a:lnTo>
                    <a:pt x="297" y="747"/>
                  </a:lnTo>
                  <a:lnTo>
                    <a:pt x="316" y="747"/>
                  </a:lnTo>
                  <a:lnTo>
                    <a:pt x="334" y="750"/>
                  </a:lnTo>
                  <a:lnTo>
                    <a:pt x="348" y="755"/>
                  </a:lnTo>
                  <a:lnTo>
                    <a:pt x="350" y="756"/>
                  </a:lnTo>
                  <a:lnTo>
                    <a:pt x="350" y="758"/>
                  </a:lnTo>
                  <a:lnTo>
                    <a:pt x="350" y="759"/>
                  </a:lnTo>
                  <a:lnTo>
                    <a:pt x="352" y="759"/>
                  </a:lnTo>
                  <a:lnTo>
                    <a:pt x="353" y="759"/>
                  </a:lnTo>
                  <a:lnTo>
                    <a:pt x="356" y="762"/>
                  </a:lnTo>
                  <a:lnTo>
                    <a:pt x="356" y="763"/>
                  </a:lnTo>
                  <a:lnTo>
                    <a:pt x="354" y="766"/>
                  </a:lnTo>
                  <a:lnTo>
                    <a:pt x="352" y="769"/>
                  </a:lnTo>
                  <a:lnTo>
                    <a:pt x="348" y="772"/>
                  </a:lnTo>
                  <a:lnTo>
                    <a:pt x="379" y="766"/>
                  </a:lnTo>
                  <a:lnTo>
                    <a:pt x="396" y="763"/>
                  </a:lnTo>
                  <a:lnTo>
                    <a:pt x="374" y="755"/>
                  </a:lnTo>
                  <a:lnTo>
                    <a:pt x="350" y="744"/>
                  </a:lnTo>
                  <a:lnTo>
                    <a:pt x="338" y="736"/>
                  </a:lnTo>
                  <a:lnTo>
                    <a:pt x="323" y="723"/>
                  </a:lnTo>
                  <a:lnTo>
                    <a:pt x="306" y="710"/>
                  </a:lnTo>
                  <a:lnTo>
                    <a:pt x="288" y="699"/>
                  </a:lnTo>
                  <a:lnTo>
                    <a:pt x="272" y="695"/>
                  </a:lnTo>
                  <a:close/>
                  <a:moveTo>
                    <a:pt x="633" y="499"/>
                  </a:moveTo>
                  <a:lnTo>
                    <a:pt x="631" y="502"/>
                  </a:lnTo>
                  <a:lnTo>
                    <a:pt x="630" y="502"/>
                  </a:lnTo>
                  <a:lnTo>
                    <a:pt x="627" y="502"/>
                  </a:lnTo>
                  <a:lnTo>
                    <a:pt x="626" y="502"/>
                  </a:lnTo>
                  <a:lnTo>
                    <a:pt x="631" y="509"/>
                  </a:lnTo>
                  <a:lnTo>
                    <a:pt x="637" y="517"/>
                  </a:lnTo>
                  <a:lnTo>
                    <a:pt x="640" y="515"/>
                  </a:lnTo>
                  <a:lnTo>
                    <a:pt x="640" y="513"/>
                  </a:lnTo>
                  <a:lnTo>
                    <a:pt x="638" y="509"/>
                  </a:lnTo>
                  <a:lnTo>
                    <a:pt x="635" y="504"/>
                  </a:lnTo>
                  <a:lnTo>
                    <a:pt x="633" y="499"/>
                  </a:lnTo>
                  <a:close/>
                  <a:moveTo>
                    <a:pt x="597" y="471"/>
                  </a:moveTo>
                  <a:lnTo>
                    <a:pt x="590" y="471"/>
                  </a:lnTo>
                  <a:lnTo>
                    <a:pt x="600" y="484"/>
                  </a:lnTo>
                  <a:lnTo>
                    <a:pt x="606" y="496"/>
                  </a:lnTo>
                  <a:lnTo>
                    <a:pt x="609" y="502"/>
                  </a:lnTo>
                  <a:lnTo>
                    <a:pt x="613" y="509"/>
                  </a:lnTo>
                  <a:lnTo>
                    <a:pt x="613" y="509"/>
                  </a:lnTo>
                  <a:lnTo>
                    <a:pt x="618" y="514"/>
                  </a:lnTo>
                  <a:lnTo>
                    <a:pt x="623" y="517"/>
                  </a:lnTo>
                  <a:lnTo>
                    <a:pt x="627" y="520"/>
                  </a:lnTo>
                  <a:lnTo>
                    <a:pt x="629" y="520"/>
                  </a:lnTo>
                  <a:lnTo>
                    <a:pt x="618" y="504"/>
                  </a:lnTo>
                  <a:lnTo>
                    <a:pt x="608" y="488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597" y="473"/>
                  </a:lnTo>
                  <a:lnTo>
                    <a:pt x="597" y="471"/>
                  </a:lnTo>
                  <a:close/>
                  <a:moveTo>
                    <a:pt x="605" y="470"/>
                  </a:moveTo>
                  <a:lnTo>
                    <a:pt x="604" y="470"/>
                  </a:lnTo>
                  <a:lnTo>
                    <a:pt x="605" y="470"/>
                  </a:lnTo>
                  <a:lnTo>
                    <a:pt x="605" y="470"/>
                  </a:lnTo>
                  <a:close/>
                  <a:moveTo>
                    <a:pt x="538" y="228"/>
                  </a:moveTo>
                  <a:lnTo>
                    <a:pt x="538" y="228"/>
                  </a:lnTo>
                  <a:lnTo>
                    <a:pt x="536" y="230"/>
                  </a:lnTo>
                  <a:lnTo>
                    <a:pt x="538" y="233"/>
                  </a:lnTo>
                  <a:lnTo>
                    <a:pt x="536" y="234"/>
                  </a:lnTo>
                  <a:lnTo>
                    <a:pt x="535" y="239"/>
                  </a:lnTo>
                  <a:lnTo>
                    <a:pt x="536" y="241"/>
                  </a:lnTo>
                  <a:lnTo>
                    <a:pt x="538" y="245"/>
                  </a:lnTo>
                  <a:lnTo>
                    <a:pt x="538" y="248"/>
                  </a:lnTo>
                  <a:lnTo>
                    <a:pt x="539" y="252"/>
                  </a:lnTo>
                  <a:lnTo>
                    <a:pt x="539" y="255"/>
                  </a:lnTo>
                  <a:lnTo>
                    <a:pt x="536" y="256"/>
                  </a:lnTo>
                  <a:lnTo>
                    <a:pt x="538" y="259"/>
                  </a:lnTo>
                  <a:lnTo>
                    <a:pt x="540" y="251"/>
                  </a:lnTo>
                  <a:lnTo>
                    <a:pt x="543" y="243"/>
                  </a:lnTo>
                  <a:lnTo>
                    <a:pt x="544" y="236"/>
                  </a:lnTo>
                  <a:lnTo>
                    <a:pt x="546" y="229"/>
                  </a:lnTo>
                  <a:lnTo>
                    <a:pt x="538" y="228"/>
                  </a:lnTo>
                  <a:close/>
                  <a:moveTo>
                    <a:pt x="514" y="68"/>
                  </a:moveTo>
                  <a:lnTo>
                    <a:pt x="499" y="69"/>
                  </a:lnTo>
                  <a:lnTo>
                    <a:pt x="485" y="70"/>
                  </a:lnTo>
                  <a:lnTo>
                    <a:pt x="477" y="75"/>
                  </a:lnTo>
                  <a:lnTo>
                    <a:pt x="476" y="77"/>
                  </a:lnTo>
                  <a:lnTo>
                    <a:pt x="474" y="79"/>
                  </a:lnTo>
                  <a:lnTo>
                    <a:pt x="474" y="81"/>
                  </a:lnTo>
                  <a:lnTo>
                    <a:pt x="474" y="83"/>
                  </a:lnTo>
                  <a:lnTo>
                    <a:pt x="474" y="84"/>
                  </a:lnTo>
                  <a:lnTo>
                    <a:pt x="474" y="86"/>
                  </a:lnTo>
                  <a:lnTo>
                    <a:pt x="481" y="104"/>
                  </a:lnTo>
                  <a:lnTo>
                    <a:pt x="484" y="126"/>
                  </a:lnTo>
                  <a:lnTo>
                    <a:pt x="483" y="149"/>
                  </a:lnTo>
                  <a:lnTo>
                    <a:pt x="478" y="174"/>
                  </a:lnTo>
                  <a:lnTo>
                    <a:pt x="473" y="196"/>
                  </a:lnTo>
                  <a:lnTo>
                    <a:pt x="466" y="215"/>
                  </a:lnTo>
                  <a:lnTo>
                    <a:pt x="488" y="216"/>
                  </a:lnTo>
                  <a:lnTo>
                    <a:pt x="547" y="221"/>
                  </a:lnTo>
                  <a:lnTo>
                    <a:pt x="549" y="221"/>
                  </a:lnTo>
                  <a:lnTo>
                    <a:pt x="549" y="221"/>
                  </a:lnTo>
                  <a:lnTo>
                    <a:pt x="550" y="219"/>
                  </a:lnTo>
                  <a:lnTo>
                    <a:pt x="553" y="219"/>
                  </a:lnTo>
                  <a:lnTo>
                    <a:pt x="554" y="219"/>
                  </a:lnTo>
                  <a:lnTo>
                    <a:pt x="557" y="221"/>
                  </a:lnTo>
                  <a:lnTo>
                    <a:pt x="557" y="222"/>
                  </a:lnTo>
                  <a:lnTo>
                    <a:pt x="598" y="225"/>
                  </a:lnTo>
                  <a:lnTo>
                    <a:pt x="606" y="226"/>
                  </a:lnTo>
                  <a:lnTo>
                    <a:pt x="619" y="226"/>
                  </a:lnTo>
                  <a:lnTo>
                    <a:pt x="631" y="228"/>
                  </a:lnTo>
                  <a:lnTo>
                    <a:pt x="642" y="225"/>
                  </a:lnTo>
                  <a:lnTo>
                    <a:pt x="651" y="221"/>
                  </a:lnTo>
                  <a:lnTo>
                    <a:pt x="656" y="214"/>
                  </a:lnTo>
                  <a:lnTo>
                    <a:pt x="659" y="201"/>
                  </a:lnTo>
                  <a:lnTo>
                    <a:pt x="660" y="186"/>
                  </a:lnTo>
                  <a:lnTo>
                    <a:pt x="660" y="172"/>
                  </a:lnTo>
                  <a:lnTo>
                    <a:pt x="660" y="161"/>
                  </a:lnTo>
                  <a:lnTo>
                    <a:pt x="653" y="137"/>
                  </a:lnTo>
                  <a:lnTo>
                    <a:pt x="642" y="115"/>
                  </a:lnTo>
                  <a:lnTo>
                    <a:pt x="624" y="97"/>
                  </a:lnTo>
                  <a:lnTo>
                    <a:pt x="602" y="83"/>
                  </a:lnTo>
                  <a:lnTo>
                    <a:pt x="575" y="75"/>
                  </a:lnTo>
                  <a:lnTo>
                    <a:pt x="562" y="72"/>
                  </a:lnTo>
                  <a:lnTo>
                    <a:pt x="547" y="70"/>
                  </a:lnTo>
                  <a:lnTo>
                    <a:pt x="531" y="69"/>
                  </a:lnTo>
                  <a:lnTo>
                    <a:pt x="514" y="68"/>
                  </a:lnTo>
                  <a:close/>
                  <a:moveTo>
                    <a:pt x="593" y="17"/>
                  </a:moveTo>
                  <a:lnTo>
                    <a:pt x="594" y="18"/>
                  </a:lnTo>
                  <a:lnTo>
                    <a:pt x="595" y="20"/>
                  </a:lnTo>
                  <a:lnTo>
                    <a:pt x="595" y="21"/>
                  </a:lnTo>
                  <a:lnTo>
                    <a:pt x="595" y="22"/>
                  </a:lnTo>
                  <a:lnTo>
                    <a:pt x="595" y="25"/>
                  </a:lnTo>
                  <a:lnTo>
                    <a:pt x="594" y="26"/>
                  </a:lnTo>
                  <a:lnTo>
                    <a:pt x="595" y="31"/>
                  </a:lnTo>
                  <a:lnTo>
                    <a:pt x="602" y="20"/>
                  </a:lnTo>
                  <a:lnTo>
                    <a:pt x="597" y="18"/>
                  </a:lnTo>
                  <a:lnTo>
                    <a:pt x="593" y="17"/>
                  </a:lnTo>
                  <a:close/>
                  <a:moveTo>
                    <a:pt x="573" y="0"/>
                  </a:moveTo>
                  <a:lnTo>
                    <a:pt x="576" y="2"/>
                  </a:lnTo>
                  <a:lnTo>
                    <a:pt x="582" y="6"/>
                  </a:lnTo>
                  <a:lnTo>
                    <a:pt x="587" y="7"/>
                  </a:lnTo>
                  <a:lnTo>
                    <a:pt x="594" y="8"/>
                  </a:lnTo>
                  <a:lnTo>
                    <a:pt x="598" y="10"/>
                  </a:lnTo>
                  <a:lnTo>
                    <a:pt x="604" y="11"/>
                  </a:lnTo>
                  <a:lnTo>
                    <a:pt x="609" y="14"/>
                  </a:lnTo>
                  <a:lnTo>
                    <a:pt x="611" y="15"/>
                  </a:lnTo>
                  <a:lnTo>
                    <a:pt x="612" y="17"/>
                  </a:lnTo>
                  <a:lnTo>
                    <a:pt x="612" y="18"/>
                  </a:lnTo>
                  <a:lnTo>
                    <a:pt x="612" y="20"/>
                  </a:lnTo>
                  <a:lnTo>
                    <a:pt x="602" y="35"/>
                  </a:lnTo>
                  <a:lnTo>
                    <a:pt x="595" y="51"/>
                  </a:lnTo>
                  <a:lnTo>
                    <a:pt x="594" y="55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4" y="57"/>
                  </a:lnTo>
                  <a:lnTo>
                    <a:pt x="593" y="58"/>
                  </a:lnTo>
                  <a:lnTo>
                    <a:pt x="591" y="59"/>
                  </a:lnTo>
                  <a:lnTo>
                    <a:pt x="589" y="59"/>
                  </a:lnTo>
                  <a:lnTo>
                    <a:pt x="587" y="58"/>
                  </a:lnTo>
                  <a:lnTo>
                    <a:pt x="586" y="57"/>
                  </a:lnTo>
                  <a:lnTo>
                    <a:pt x="586" y="57"/>
                  </a:lnTo>
                  <a:lnTo>
                    <a:pt x="586" y="55"/>
                  </a:lnTo>
                  <a:lnTo>
                    <a:pt x="586" y="55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3"/>
                  </a:lnTo>
                  <a:lnTo>
                    <a:pt x="587" y="48"/>
                  </a:lnTo>
                  <a:lnTo>
                    <a:pt x="589" y="42"/>
                  </a:lnTo>
                  <a:lnTo>
                    <a:pt x="583" y="48"/>
                  </a:lnTo>
                  <a:lnTo>
                    <a:pt x="580" y="55"/>
                  </a:lnTo>
                  <a:lnTo>
                    <a:pt x="576" y="61"/>
                  </a:lnTo>
                  <a:lnTo>
                    <a:pt x="575" y="62"/>
                  </a:lnTo>
                  <a:lnTo>
                    <a:pt x="573" y="62"/>
                  </a:lnTo>
                  <a:lnTo>
                    <a:pt x="572" y="62"/>
                  </a:lnTo>
                  <a:lnTo>
                    <a:pt x="569" y="61"/>
                  </a:lnTo>
                  <a:lnTo>
                    <a:pt x="569" y="58"/>
                  </a:lnTo>
                  <a:lnTo>
                    <a:pt x="569" y="54"/>
                  </a:lnTo>
                  <a:lnTo>
                    <a:pt x="571" y="51"/>
                  </a:lnTo>
                  <a:lnTo>
                    <a:pt x="571" y="51"/>
                  </a:lnTo>
                  <a:lnTo>
                    <a:pt x="573" y="44"/>
                  </a:lnTo>
                  <a:lnTo>
                    <a:pt x="576" y="37"/>
                  </a:lnTo>
                  <a:lnTo>
                    <a:pt x="579" y="29"/>
                  </a:lnTo>
                  <a:lnTo>
                    <a:pt x="579" y="22"/>
                  </a:lnTo>
                  <a:lnTo>
                    <a:pt x="579" y="21"/>
                  </a:lnTo>
                  <a:lnTo>
                    <a:pt x="580" y="20"/>
                  </a:lnTo>
                  <a:lnTo>
                    <a:pt x="583" y="20"/>
                  </a:lnTo>
                  <a:lnTo>
                    <a:pt x="583" y="18"/>
                  </a:lnTo>
                  <a:lnTo>
                    <a:pt x="584" y="17"/>
                  </a:lnTo>
                  <a:lnTo>
                    <a:pt x="586" y="17"/>
                  </a:lnTo>
                  <a:lnTo>
                    <a:pt x="589" y="18"/>
                  </a:lnTo>
                  <a:lnTo>
                    <a:pt x="589" y="17"/>
                  </a:lnTo>
                  <a:lnTo>
                    <a:pt x="591" y="17"/>
                  </a:lnTo>
                  <a:lnTo>
                    <a:pt x="583" y="15"/>
                  </a:lnTo>
                  <a:lnTo>
                    <a:pt x="576" y="11"/>
                  </a:lnTo>
                  <a:lnTo>
                    <a:pt x="573" y="26"/>
                  </a:lnTo>
                  <a:lnTo>
                    <a:pt x="565" y="64"/>
                  </a:lnTo>
                  <a:lnTo>
                    <a:pt x="565" y="65"/>
                  </a:lnTo>
                  <a:lnTo>
                    <a:pt x="569" y="65"/>
                  </a:lnTo>
                  <a:lnTo>
                    <a:pt x="573" y="66"/>
                  </a:lnTo>
                  <a:lnTo>
                    <a:pt x="576" y="66"/>
                  </a:lnTo>
                  <a:lnTo>
                    <a:pt x="605" y="76"/>
                  </a:lnTo>
                  <a:lnTo>
                    <a:pt x="630" y="91"/>
                  </a:lnTo>
                  <a:lnTo>
                    <a:pt x="649" y="110"/>
                  </a:lnTo>
                  <a:lnTo>
                    <a:pt x="662" y="134"/>
                  </a:lnTo>
                  <a:lnTo>
                    <a:pt x="668" y="160"/>
                  </a:lnTo>
                  <a:lnTo>
                    <a:pt x="668" y="170"/>
                  </a:lnTo>
                  <a:lnTo>
                    <a:pt x="668" y="183"/>
                  </a:lnTo>
                  <a:lnTo>
                    <a:pt x="667" y="200"/>
                  </a:lnTo>
                  <a:lnTo>
                    <a:pt x="663" y="216"/>
                  </a:lnTo>
                  <a:lnTo>
                    <a:pt x="657" y="226"/>
                  </a:lnTo>
                  <a:lnTo>
                    <a:pt x="646" y="233"/>
                  </a:lnTo>
                  <a:lnTo>
                    <a:pt x="634" y="234"/>
                  </a:lnTo>
                  <a:lnTo>
                    <a:pt x="620" y="234"/>
                  </a:lnTo>
                  <a:lnTo>
                    <a:pt x="606" y="234"/>
                  </a:lnTo>
                  <a:lnTo>
                    <a:pt x="598" y="233"/>
                  </a:lnTo>
                  <a:lnTo>
                    <a:pt x="562" y="230"/>
                  </a:lnTo>
                  <a:lnTo>
                    <a:pt x="562" y="237"/>
                  </a:lnTo>
                  <a:lnTo>
                    <a:pt x="562" y="247"/>
                  </a:lnTo>
                  <a:lnTo>
                    <a:pt x="561" y="256"/>
                  </a:lnTo>
                  <a:lnTo>
                    <a:pt x="561" y="265"/>
                  </a:lnTo>
                  <a:lnTo>
                    <a:pt x="562" y="272"/>
                  </a:lnTo>
                  <a:lnTo>
                    <a:pt x="586" y="270"/>
                  </a:lnTo>
                  <a:lnTo>
                    <a:pt x="608" y="272"/>
                  </a:lnTo>
                  <a:lnTo>
                    <a:pt x="629" y="277"/>
                  </a:lnTo>
                  <a:lnTo>
                    <a:pt x="648" y="285"/>
                  </a:lnTo>
                  <a:lnTo>
                    <a:pt x="663" y="299"/>
                  </a:lnTo>
                  <a:lnTo>
                    <a:pt x="674" y="314"/>
                  </a:lnTo>
                  <a:lnTo>
                    <a:pt x="684" y="339"/>
                  </a:lnTo>
                  <a:lnTo>
                    <a:pt x="688" y="365"/>
                  </a:lnTo>
                  <a:lnTo>
                    <a:pt x="686" y="393"/>
                  </a:lnTo>
                  <a:lnTo>
                    <a:pt x="685" y="401"/>
                  </a:lnTo>
                  <a:lnTo>
                    <a:pt x="684" y="409"/>
                  </a:lnTo>
                  <a:lnTo>
                    <a:pt x="681" y="425"/>
                  </a:lnTo>
                  <a:lnTo>
                    <a:pt x="681" y="437"/>
                  </a:lnTo>
                  <a:lnTo>
                    <a:pt x="681" y="440"/>
                  </a:lnTo>
                  <a:lnTo>
                    <a:pt x="680" y="441"/>
                  </a:lnTo>
                  <a:lnTo>
                    <a:pt x="649" y="456"/>
                  </a:lnTo>
                  <a:lnTo>
                    <a:pt x="619" y="466"/>
                  </a:lnTo>
                  <a:lnTo>
                    <a:pt x="627" y="477"/>
                  </a:lnTo>
                  <a:lnTo>
                    <a:pt x="635" y="489"/>
                  </a:lnTo>
                  <a:lnTo>
                    <a:pt x="644" y="502"/>
                  </a:lnTo>
                  <a:lnTo>
                    <a:pt x="648" y="513"/>
                  </a:lnTo>
                  <a:lnTo>
                    <a:pt x="656" y="509"/>
                  </a:lnTo>
                  <a:lnTo>
                    <a:pt x="674" y="496"/>
                  </a:lnTo>
                  <a:lnTo>
                    <a:pt x="689" y="482"/>
                  </a:lnTo>
                  <a:lnTo>
                    <a:pt x="692" y="480"/>
                  </a:lnTo>
                  <a:lnTo>
                    <a:pt x="703" y="470"/>
                  </a:lnTo>
                  <a:lnTo>
                    <a:pt x="714" y="462"/>
                  </a:lnTo>
                  <a:lnTo>
                    <a:pt x="728" y="451"/>
                  </a:lnTo>
                  <a:lnTo>
                    <a:pt x="739" y="440"/>
                  </a:lnTo>
                  <a:lnTo>
                    <a:pt x="743" y="434"/>
                  </a:lnTo>
                  <a:lnTo>
                    <a:pt x="746" y="429"/>
                  </a:lnTo>
                  <a:lnTo>
                    <a:pt x="750" y="422"/>
                  </a:lnTo>
                  <a:lnTo>
                    <a:pt x="755" y="411"/>
                  </a:lnTo>
                  <a:lnTo>
                    <a:pt x="764" y="400"/>
                  </a:lnTo>
                  <a:lnTo>
                    <a:pt x="772" y="391"/>
                  </a:lnTo>
                  <a:lnTo>
                    <a:pt x="783" y="387"/>
                  </a:lnTo>
                  <a:lnTo>
                    <a:pt x="798" y="389"/>
                  </a:lnTo>
                  <a:lnTo>
                    <a:pt x="809" y="397"/>
                  </a:lnTo>
                  <a:lnTo>
                    <a:pt x="821" y="411"/>
                  </a:lnTo>
                  <a:lnTo>
                    <a:pt x="832" y="430"/>
                  </a:lnTo>
                  <a:lnTo>
                    <a:pt x="843" y="452"/>
                  </a:lnTo>
                  <a:lnTo>
                    <a:pt x="854" y="475"/>
                  </a:lnTo>
                  <a:lnTo>
                    <a:pt x="857" y="481"/>
                  </a:lnTo>
                  <a:lnTo>
                    <a:pt x="859" y="486"/>
                  </a:lnTo>
                  <a:lnTo>
                    <a:pt x="861" y="491"/>
                  </a:lnTo>
                  <a:lnTo>
                    <a:pt x="874" y="518"/>
                  </a:lnTo>
                  <a:lnTo>
                    <a:pt x="885" y="547"/>
                  </a:lnTo>
                  <a:lnTo>
                    <a:pt x="892" y="577"/>
                  </a:lnTo>
                  <a:lnTo>
                    <a:pt x="893" y="606"/>
                  </a:lnTo>
                  <a:lnTo>
                    <a:pt x="890" y="630"/>
                  </a:lnTo>
                  <a:lnTo>
                    <a:pt x="883" y="656"/>
                  </a:lnTo>
                  <a:lnTo>
                    <a:pt x="875" y="681"/>
                  </a:lnTo>
                  <a:lnTo>
                    <a:pt x="863" y="706"/>
                  </a:lnTo>
                  <a:lnTo>
                    <a:pt x="864" y="707"/>
                  </a:lnTo>
                  <a:lnTo>
                    <a:pt x="865" y="708"/>
                  </a:lnTo>
                  <a:lnTo>
                    <a:pt x="864" y="710"/>
                  </a:lnTo>
                  <a:lnTo>
                    <a:pt x="863" y="711"/>
                  </a:lnTo>
                  <a:lnTo>
                    <a:pt x="861" y="712"/>
                  </a:lnTo>
                  <a:lnTo>
                    <a:pt x="857" y="714"/>
                  </a:lnTo>
                  <a:lnTo>
                    <a:pt x="843" y="730"/>
                  </a:lnTo>
                  <a:lnTo>
                    <a:pt x="827" y="743"/>
                  </a:lnTo>
                  <a:lnTo>
                    <a:pt x="806" y="751"/>
                  </a:lnTo>
                  <a:lnTo>
                    <a:pt x="805" y="751"/>
                  </a:lnTo>
                  <a:lnTo>
                    <a:pt x="803" y="750"/>
                  </a:lnTo>
                  <a:lnTo>
                    <a:pt x="802" y="747"/>
                  </a:lnTo>
                  <a:lnTo>
                    <a:pt x="802" y="745"/>
                  </a:lnTo>
                  <a:lnTo>
                    <a:pt x="802" y="744"/>
                  </a:lnTo>
                  <a:lnTo>
                    <a:pt x="805" y="743"/>
                  </a:lnTo>
                  <a:lnTo>
                    <a:pt x="820" y="737"/>
                  </a:lnTo>
                  <a:lnTo>
                    <a:pt x="832" y="728"/>
                  </a:lnTo>
                  <a:lnTo>
                    <a:pt x="845" y="717"/>
                  </a:lnTo>
                  <a:lnTo>
                    <a:pt x="839" y="718"/>
                  </a:lnTo>
                  <a:lnTo>
                    <a:pt x="809" y="725"/>
                  </a:lnTo>
                  <a:lnTo>
                    <a:pt x="777" y="733"/>
                  </a:lnTo>
                  <a:lnTo>
                    <a:pt x="777" y="733"/>
                  </a:lnTo>
                  <a:lnTo>
                    <a:pt x="815" y="728"/>
                  </a:lnTo>
                  <a:lnTo>
                    <a:pt x="816" y="728"/>
                  </a:lnTo>
                  <a:lnTo>
                    <a:pt x="817" y="729"/>
                  </a:lnTo>
                  <a:lnTo>
                    <a:pt x="819" y="730"/>
                  </a:lnTo>
                  <a:lnTo>
                    <a:pt x="819" y="733"/>
                  </a:lnTo>
                  <a:lnTo>
                    <a:pt x="817" y="734"/>
                  </a:lnTo>
                  <a:lnTo>
                    <a:pt x="816" y="736"/>
                  </a:lnTo>
                  <a:lnTo>
                    <a:pt x="808" y="739"/>
                  </a:lnTo>
                  <a:lnTo>
                    <a:pt x="799" y="740"/>
                  </a:lnTo>
                  <a:lnTo>
                    <a:pt x="799" y="740"/>
                  </a:lnTo>
                  <a:lnTo>
                    <a:pt x="798" y="743"/>
                  </a:lnTo>
                  <a:lnTo>
                    <a:pt x="797" y="744"/>
                  </a:lnTo>
                  <a:lnTo>
                    <a:pt x="795" y="744"/>
                  </a:lnTo>
                  <a:lnTo>
                    <a:pt x="788" y="745"/>
                  </a:lnTo>
                  <a:lnTo>
                    <a:pt x="757" y="748"/>
                  </a:lnTo>
                  <a:lnTo>
                    <a:pt x="725" y="750"/>
                  </a:lnTo>
                  <a:lnTo>
                    <a:pt x="719" y="750"/>
                  </a:lnTo>
                  <a:lnTo>
                    <a:pt x="717" y="748"/>
                  </a:lnTo>
                  <a:lnTo>
                    <a:pt x="715" y="747"/>
                  </a:lnTo>
                  <a:lnTo>
                    <a:pt x="715" y="745"/>
                  </a:lnTo>
                  <a:lnTo>
                    <a:pt x="715" y="744"/>
                  </a:lnTo>
                  <a:lnTo>
                    <a:pt x="717" y="743"/>
                  </a:lnTo>
                  <a:lnTo>
                    <a:pt x="718" y="741"/>
                  </a:lnTo>
                  <a:lnTo>
                    <a:pt x="751" y="736"/>
                  </a:lnTo>
                  <a:lnTo>
                    <a:pt x="753" y="734"/>
                  </a:lnTo>
                  <a:lnTo>
                    <a:pt x="754" y="733"/>
                  </a:lnTo>
                  <a:lnTo>
                    <a:pt x="795" y="719"/>
                  </a:lnTo>
                  <a:lnTo>
                    <a:pt x="777" y="722"/>
                  </a:lnTo>
                  <a:lnTo>
                    <a:pt x="759" y="721"/>
                  </a:lnTo>
                  <a:lnTo>
                    <a:pt x="757" y="719"/>
                  </a:lnTo>
                  <a:lnTo>
                    <a:pt x="755" y="718"/>
                  </a:lnTo>
                  <a:lnTo>
                    <a:pt x="757" y="715"/>
                  </a:lnTo>
                  <a:lnTo>
                    <a:pt x="758" y="714"/>
                  </a:lnTo>
                  <a:lnTo>
                    <a:pt x="768" y="708"/>
                  </a:lnTo>
                  <a:lnTo>
                    <a:pt x="779" y="704"/>
                  </a:lnTo>
                  <a:lnTo>
                    <a:pt x="757" y="704"/>
                  </a:lnTo>
                  <a:lnTo>
                    <a:pt x="755" y="703"/>
                  </a:lnTo>
                  <a:lnTo>
                    <a:pt x="754" y="700"/>
                  </a:lnTo>
                  <a:lnTo>
                    <a:pt x="754" y="699"/>
                  </a:lnTo>
                  <a:lnTo>
                    <a:pt x="755" y="696"/>
                  </a:lnTo>
                  <a:lnTo>
                    <a:pt x="779" y="685"/>
                  </a:lnTo>
                  <a:lnTo>
                    <a:pt x="805" y="675"/>
                  </a:lnTo>
                  <a:lnTo>
                    <a:pt x="795" y="675"/>
                  </a:lnTo>
                  <a:lnTo>
                    <a:pt x="792" y="674"/>
                  </a:lnTo>
                  <a:lnTo>
                    <a:pt x="791" y="671"/>
                  </a:lnTo>
                  <a:lnTo>
                    <a:pt x="792" y="670"/>
                  </a:lnTo>
                  <a:lnTo>
                    <a:pt x="794" y="667"/>
                  </a:lnTo>
                  <a:lnTo>
                    <a:pt x="808" y="661"/>
                  </a:lnTo>
                  <a:lnTo>
                    <a:pt x="821" y="656"/>
                  </a:lnTo>
                  <a:lnTo>
                    <a:pt x="830" y="655"/>
                  </a:lnTo>
                  <a:lnTo>
                    <a:pt x="827" y="655"/>
                  </a:lnTo>
                  <a:lnTo>
                    <a:pt x="803" y="657"/>
                  </a:lnTo>
                  <a:lnTo>
                    <a:pt x="780" y="656"/>
                  </a:lnTo>
                  <a:lnTo>
                    <a:pt x="777" y="655"/>
                  </a:lnTo>
                  <a:lnTo>
                    <a:pt x="777" y="652"/>
                  </a:lnTo>
                  <a:lnTo>
                    <a:pt x="777" y="649"/>
                  </a:lnTo>
                  <a:lnTo>
                    <a:pt x="780" y="648"/>
                  </a:lnTo>
                  <a:lnTo>
                    <a:pt x="806" y="639"/>
                  </a:lnTo>
                  <a:lnTo>
                    <a:pt x="805" y="638"/>
                  </a:lnTo>
                  <a:lnTo>
                    <a:pt x="805" y="637"/>
                  </a:lnTo>
                  <a:lnTo>
                    <a:pt x="805" y="634"/>
                  </a:lnTo>
                  <a:lnTo>
                    <a:pt x="816" y="621"/>
                  </a:lnTo>
                  <a:lnTo>
                    <a:pt x="830" y="610"/>
                  </a:lnTo>
                  <a:lnTo>
                    <a:pt x="831" y="610"/>
                  </a:lnTo>
                  <a:lnTo>
                    <a:pt x="834" y="610"/>
                  </a:lnTo>
                  <a:lnTo>
                    <a:pt x="835" y="612"/>
                  </a:lnTo>
                  <a:lnTo>
                    <a:pt x="837" y="613"/>
                  </a:lnTo>
                  <a:lnTo>
                    <a:pt x="835" y="616"/>
                  </a:lnTo>
                  <a:lnTo>
                    <a:pt x="834" y="617"/>
                  </a:lnTo>
                  <a:lnTo>
                    <a:pt x="827" y="623"/>
                  </a:lnTo>
                  <a:lnTo>
                    <a:pt x="820" y="628"/>
                  </a:lnTo>
                  <a:lnTo>
                    <a:pt x="815" y="634"/>
                  </a:lnTo>
                  <a:lnTo>
                    <a:pt x="816" y="634"/>
                  </a:lnTo>
                  <a:lnTo>
                    <a:pt x="819" y="635"/>
                  </a:lnTo>
                  <a:lnTo>
                    <a:pt x="821" y="635"/>
                  </a:lnTo>
                  <a:lnTo>
                    <a:pt x="830" y="634"/>
                  </a:lnTo>
                  <a:lnTo>
                    <a:pt x="831" y="634"/>
                  </a:lnTo>
                  <a:lnTo>
                    <a:pt x="834" y="635"/>
                  </a:lnTo>
                  <a:lnTo>
                    <a:pt x="834" y="637"/>
                  </a:lnTo>
                  <a:lnTo>
                    <a:pt x="834" y="638"/>
                  </a:lnTo>
                  <a:lnTo>
                    <a:pt x="834" y="641"/>
                  </a:lnTo>
                  <a:lnTo>
                    <a:pt x="831" y="642"/>
                  </a:lnTo>
                  <a:lnTo>
                    <a:pt x="827" y="644"/>
                  </a:lnTo>
                  <a:lnTo>
                    <a:pt x="823" y="644"/>
                  </a:lnTo>
                  <a:lnTo>
                    <a:pt x="812" y="646"/>
                  </a:lnTo>
                  <a:lnTo>
                    <a:pt x="801" y="649"/>
                  </a:lnTo>
                  <a:lnTo>
                    <a:pt x="826" y="646"/>
                  </a:lnTo>
                  <a:lnTo>
                    <a:pt x="852" y="644"/>
                  </a:lnTo>
                  <a:lnTo>
                    <a:pt x="854" y="644"/>
                  </a:lnTo>
                  <a:lnTo>
                    <a:pt x="856" y="646"/>
                  </a:lnTo>
                  <a:lnTo>
                    <a:pt x="856" y="649"/>
                  </a:lnTo>
                  <a:lnTo>
                    <a:pt x="854" y="650"/>
                  </a:lnTo>
                  <a:lnTo>
                    <a:pt x="839" y="659"/>
                  </a:lnTo>
                  <a:lnTo>
                    <a:pt x="824" y="664"/>
                  </a:lnTo>
                  <a:lnTo>
                    <a:pt x="812" y="668"/>
                  </a:lnTo>
                  <a:lnTo>
                    <a:pt x="821" y="667"/>
                  </a:lnTo>
                  <a:lnTo>
                    <a:pt x="831" y="667"/>
                  </a:lnTo>
                  <a:lnTo>
                    <a:pt x="841" y="666"/>
                  </a:lnTo>
                  <a:lnTo>
                    <a:pt x="850" y="664"/>
                  </a:lnTo>
                  <a:lnTo>
                    <a:pt x="853" y="666"/>
                  </a:lnTo>
                  <a:lnTo>
                    <a:pt x="854" y="667"/>
                  </a:lnTo>
                  <a:lnTo>
                    <a:pt x="854" y="668"/>
                  </a:lnTo>
                  <a:lnTo>
                    <a:pt x="854" y="670"/>
                  </a:lnTo>
                  <a:lnTo>
                    <a:pt x="853" y="672"/>
                  </a:lnTo>
                  <a:lnTo>
                    <a:pt x="852" y="672"/>
                  </a:lnTo>
                  <a:lnTo>
                    <a:pt x="827" y="678"/>
                  </a:lnTo>
                  <a:lnTo>
                    <a:pt x="799" y="686"/>
                  </a:lnTo>
                  <a:lnTo>
                    <a:pt x="773" y="696"/>
                  </a:lnTo>
                  <a:lnTo>
                    <a:pt x="788" y="695"/>
                  </a:lnTo>
                  <a:lnTo>
                    <a:pt x="803" y="692"/>
                  </a:lnTo>
                  <a:lnTo>
                    <a:pt x="830" y="688"/>
                  </a:lnTo>
                  <a:lnTo>
                    <a:pt x="831" y="688"/>
                  </a:lnTo>
                  <a:lnTo>
                    <a:pt x="834" y="689"/>
                  </a:lnTo>
                  <a:lnTo>
                    <a:pt x="834" y="690"/>
                  </a:lnTo>
                  <a:lnTo>
                    <a:pt x="834" y="693"/>
                  </a:lnTo>
                  <a:lnTo>
                    <a:pt x="832" y="695"/>
                  </a:lnTo>
                  <a:lnTo>
                    <a:pt x="831" y="696"/>
                  </a:lnTo>
                  <a:lnTo>
                    <a:pt x="802" y="704"/>
                  </a:lnTo>
                  <a:lnTo>
                    <a:pt x="777" y="714"/>
                  </a:lnTo>
                  <a:lnTo>
                    <a:pt x="812" y="710"/>
                  </a:lnTo>
                  <a:lnTo>
                    <a:pt x="832" y="706"/>
                  </a:lnTo>
                  <a:lnTo>
                    <a:pt x="853" y="704"/>
                  </a:lnTo>
                  <a:lnTo>
                    <a:pt x="865" y="681"/>
                  </a:lnTo>
                  <a:lnTo>
                    <a:pt x="875" y="655"/>
                  </a:lnTo>
                  <a:lnTo>
                    <a:pt x="882" y="630"/>
                  </a:lnTo>
                  <a:lnTo>
                    <a:pt x="885" y="606"/>
                  </a:lnTo>
                  <a:lnTo>
                    <a:pt x="883" y="577"/>
                  </a:lnTo>
                  <a:lnTo>
                    <a:pt x="876" y="550"/>
                  </a:lnTo>
                  <a:lnTo>
                    <a:pt x="865" y="521"/>
                  </a:lnTo>
                  <a:lnTo>
                    <a:pt x="853" y="493"/>
                  </a:lnTo>
                  <a:lnTo>
                    <a:pt x="852" y="489"/>
                  </a:lnTo>
                  <a:lnTo>
                    <a:pt x="849" y="485"/>
                  </a:lnTo>
                  <a:lnTo>
                    <a:pt x="846" y="478"/>
                  </a:lnTo>
                  <a:lnTo>
                    <a:pt x="841" y="464"/>
                  </a:lnTo>
                  <a:lnTo>
                    <a:pt x="832" y="448"/>
                  </a:lnTo>
                  <a:lnTo>
                    <a:pt x="823" y="430"/>
                  </a:lnTo>
                  <a:lnTo>
                    <a:pt x="813" y="415"/>
                  </a:lnTo>
                  <a:lnTo>
                    <a:pt x="803" y="402"/>
                  </a:lnTo>
                  <a:lnTo>
                    <a:pt x="795" y="396"/>
                  </a:lnTo>
                  <a:lnTo>
                    <a:pt x="783" y="396"/>
                  </a:lnTo>
                  <a:lnTo>
                    <a:pt x="773" y="401"/>
                  </a:lnTo>
                  <a:lnTo>
                    <a:pt x="765" y="412"/>
                  </a:lnTo>
                  <a:lnTo>
                    <a:pt x="757" y="426"/>
                  </a:lnTo>
                  <a:lnTo>
                    <a:pt x="754" y="433"/>
                  </a:lnTo>
                  <a:lnTo>
                    <a:pt x="750" y="438"/>
                  </a:lnTo>
                  <a:lnTo>
                    <a:pt x="746" y="444"/>
                  </a:lnTo>
                  <a:lnTo>
                    <a:pt x="733" y="456"/>
                  </a:lnTo>
                  <a:lnTo>
                    <a:pt x="718" y="467"/>
                  </a:lnTo>
                  <a:lnTo>
                    <a:pt x="708" y="477"/>
                  </a:lnTo>
                  <a:lnTo>
                    <a:pt x="699" y="485"/>
                  </a:lnTo>
                  <a:lnTo>
                    <a:pt x="696" y="488"/>
                  </a:lnTo>
                  <a:lnTo>
                    <a:pt x="680" y="503"/>
                  </a:lnTo>
                  <a:lnTo>
                    <a:pt x="660" y="515"/>
                  </a:lnTo>
                  <a:lnTo>
                    <a:pt x="648" y="521"/>
                  </a:lnTo>
                  <a:lnTo>
                    <a:pt x="645" y="525"/>
                  </a:lnTo>
                  <a:lnTo>
                    <a:pt x="644" y="526"/>
                  </a:lnTo>
                  <a:lnTo>
                    <a:pt x="642" y="528"/>
                  </a:lnTo>
                  <a:lnTo>
                    <a:pt x="641" y="529"/>
                  </a:lnTo>
                  <a:lnTo>
                    <a:pt x="640" y="529"/>
                  </a:lnTo>
                  <a:lnTo>
                    <a:pt x="640" y="529"/>
                  </a:lnTo>
                  <a:lnTo>
                    <a:pt x="635" y="529"/>
                  </a:lnTo>
                  <a:lnTo>
                    <a:pt x="633" y="531"/>
                  </a:lnTo>
                  <a:lnTo>
                    <a:pt x="629" y="529"/>
                  </a:lnTo>
                  <a:lnTo>
                    <a:pt x="627" y="529"/>
                  </a:lnTo>
                  <a:lnTo>
                    <a:pt x="586" y="540"/>
                  </a:lnTo>
                  <a:lnTo>
                    <a:pt x="542" y="548"/>
                  </a:lnTo>
                  <a:lnTo>
                    <a:pt x="498" y="553"/>
                  </a:lnTo>
                  <a:lnTo>
                    <a:pt x="458" y="555"/>
                  </a:lnTo>
                  <a:lnTo>
                    <a:pt x="412" y="551"/>
                  </a:lnTo>
                  <a:lnTo>
                    <a:pt x="367" y="543"/>
                  </a:lnTo>
                  <a:lnTo>
                    <a:pt x="323" y="531"/>
                  </a:lnTo>
                  <a:lnTo>
                    <a:pt x="313" y="528"/>
                  </a:lnTo>
                  <a:lnTo>
                    <a:pt x="284" y="520"/>
                  </a:lnTo>
                  <a:lnTo>
                    <a:pt x="258" y="509"/>
                  </a:lnTo>
                  <a:lnTo>
                    <a:pt x="230" y="492"/>
                  </a:lnTo>
                  <a:lnTo>
                    <a:pt x="219" y="484"/>
                  </a:lnTo>
                  <a:lnTo>
                    <a:pt x="208" y="480"/>
                  </a:lnTo>
                  <a:lnTo>
                    <a:pt x="199" y="478"/>
                  </a:lnTo>
                  <a:lnTo>
                    <a:pt x="195" y="481"/>
                  </a:lnTo>
                  <a:lnTo>
                    <a:pt x="190" y="485"/>
                  </a:lnTo>
                  <a:lnTo>
                    <a:pt x="186" y="492"/>
                  </a:lnTo>
                  <a:lnTo>
                    <a:pt x="182" y="507"/>
                  </a:lnTo>
                  <a:lnTo>
                    <a:pt x="181" y="524"/>
                  </a:lnTo>
                  <a:lnTo>
                    <a:pt x="179" y="543"/>
                  </a:lnTo>
                  <a:lnTo>
                    <a:pt x="179" y="562"/>
                  </a:lnTo>
                  <a:lnTo>
                    <a:pt x="179" y="579"/>
                  </a:lnTo>
                  <a:lnTo>
                    <a:pt x="179" y="584"/>
                  </a:lnTo>
                  <a:lnTo>
                    <a:pt x="182" y="615"/>
                  </a:lnTo>
                  <a:lnTo>
                    <a:pt x="192" y="642"/>
                  </a:lnTo>
                  <a:lnTo>
                    <a:pt x="206" y="668"/>
                  </a:lnTo>
                  <a:lnTo>
                    <a:pt x="224" y="690"/>
                  </a:lnTo>
                  <a:lnTo>
                    <a:pt x="225" y="692"/>
                  </a:lnTo>
                  <a:lnTo>
                    <a:pt x="225" y="693"/>
                  </a:lnTo>
                  <a:lnTo>
                    <a:pt x="224" y="696"/>
                  </a:lnTo>
                  <a:lnTo>
                    <a:pt x="248" y="688"/>
                  </a:lnTo>
                  <a:lnTo>
                    <a:pt x="272" y="686"/>
                  </a:lnTo>
                  <a:lnTo>
                    <a:pt x="292" y="692"/>
                  </a:lnTo>
                  <a:lnTo>
                    <a:pt x="310" y="703"/>
                  </a:lnTo>
                  <a:lnTo>
                    <a:pt x="328" y="718"/>
                  </a:lnTo>
                  <a:lnTo>
                    <a:pt x="342" y="729"/>
                  </a:lnTo>
                  <a:lnTo>
                    <a:pt x="356" y="737"/>
                  </a:lnTo>
                  <a:lnTo>
                    <a:pt x="378" y="748"/>
                  </a:lnTo>
                  <a:lnTo>
                    <a:pt x="403" y="756"/>
                  </a:lnTo>
                  <a:lnTo>
                    <a:pt x="426" y="761"/>
                  </a:lnTo>
                  <a:lnTo>
                    <a:pt x="443" y="759"/>
                  </a:lnTo>
                  <a:lnTo>
                    <a:pt x="459" y="755"/>
                  </a:lnTo>
                  <a:lnTo>
                    <a:pt x="474" y="751"/>
                  </a:lnTo>
                  <a:lnTo>
                    <a:pt x="491" y="748"/>
                  </a:lnTo>
                  <a:lnTo>
                    <a:pt x="503" y="750"/>
                  </a:lnTo>
                  <a:lnTo>
                    <a:pt x="513" y="754"/>
                  </a:lnTo>
                  <a:lnTo>
                    <a:pt x="520" y="759"/>
                  </a:lnTo>
                  <a:lnTo>
                    <a:pt x="528" y="765"/>
                  </a:lnTo>
                  <a:lnTo>
                    <a:pt x="532" y="770"/>
                  </a:lnTo>
                  <a:lnTo>
                    <a:pt x="538" y="774"/>
                  </a:lnTo>
                  <a:lnTo>
                    <a:pt x="544" y="780"/>
                  </a:lnTo>
                  <a:lnTo>
                    <a:pt x="571" y="795"/>
                  </a:lnTo>
                  <a:lnTo>
                    <a:pt x="597" y="805"/>
                  </a:lnTo>
                  <a:lnTo>
                    <a:pt x="622" y="806"/>
                  </a:lnTo>
                  <a:lnTo>
                    <a:pt x="646" y="799"/>
                  </a:lnTo>
                  <a:lnTo>
                    <a:pt x="662" y="791"/>
                  </a:lnTo>
                  <a:lnTo>
                    <a:pt x="673" y="780"/>
                  </a:lnTo>
                  <a:lnTo>
                    <a:pt x="682" y="772"/>
                  </a:lnTo>
                  <a:lnTo>
                    <a:pt x="692" y="765"/>
                  </a:lnTo>
                  <a:lnTo>
                    <a:pt x="704" y="759"/>
                  </a:lnTo>
                  <a:lnTo>
                    <a:pt x="718" y="758"/>
                  </a:lnTo>
                  <a:lnTo>
                    <a:pt x="735" y="759"/>
                  </a:lnTo>
                  <a:lnTo>
                    <a:pt x="751" y="762"/>
                  </a:lnTo>
                  <a:lnTo>
                    <a:pt x="765" y="763"/>
                  </a:lnTo>
                  <a:lnTo>
                    <a:pt x="777" y="765"/>
                  </a:lnTo>
                  <a:lnTo>
                    <a:pt x="826" y="763"/>
                  </a:lnTo>
                  <a:lnTo>
                    <a:pt x="876" y="758"/>
                  </a:lnTo>
                  <a:lnTo>
                    <a:pt x="927" y="748"/>
                  </a:lnTo>
                  <a:lnTo>
                    <a:pt x="930" y="748"/>
                  </a:lnTo>
                  <a:lnTo>
                    <a:pt x="932" y="750"/>
                  </a:lnTo>
                  <a:lnTo>
                    <a:pt x="933" y="751"/>
                  </a:lnTo>
                  <a:lnTo>
                    <a:pt x="933" y="754"/>
                  </a:lnTo>
                  <a:lnTo>
                    <a:pt x="932" y="755"/>
                  </a:lnTo>
                  <a:lnTo>
                    <a:pt x="930" y="756"/>
                  </a:lnTo>
                  <a:lnTo>
                    <a:pt x="876" y="766"/>
                  </a:lnTo>
                  <a:lnTo>
                    <a:pt x="826" y="772"/>
                  </a:lnTo>
                  <a:lnTo>
                    <a:pt x="776" y="773"/>
                  </a:lnTo>
                  <a:lnTo>
                    <a:pt x="764" y="772"/>
                  </a:lnTo>
                  <a:lnTo>
                    <a:pt x="750" y="769"/>
                  </a:lnTo>
                  <a:lnTo>
                    <a:pt x="735" y="768"/>
                  </a:lnTo>
                  <a:lnTo>
                    <a:pt x="719" y="766"/>
                  </a:lnTo>
                  <a:lnTo>
                    <a:pt x="707" y="768"/>
                  </a:lnTo>
                  <a:lnTo>
                    <a:pt x="696" y="772"/>
                  </a:lnTo>
                  <a:lnTo>
                    <a:pt x="688" y="779"/>
                  </a:lnTo>
                  <a:lnTo>
                    <a:pt x="680" y="785"/>
                  </a:lnTo>
                  <a:lnTo>
                    <a:pt x="671" y="794"/>
                  </a:lnTo>
                  <a:lnTo>
                    <a:pt x="662" y="802"/>
                  </a:lnTo>
                  <a:lnTo>
                    <a:pt x="649" y="807"/>
                  </a:lnTo>
                  <a:lnTo>
                    <a:pt x="630" y="813"/>
                  </a:lnTo>
                  <a:lnTo>
                    <a:pt x="609" y="814"/>
                  </a:lnTo>
                  <a:lnTo>
                    <a:pt x="579" y="807"/>
                  </a:lnTo>
                  <a:lnTo>
                    <a:pt x="549" y="792"/>
                  </a:lnTo>
                  <a:lnTo>
                    <a:pt x="549" y="794"/>
                  </a:lnTo>
                  <a:lnTo>
                    <a:pt x="549" y="795"/>
                  </a:lnTo>
                  <a:lnTo>
                    <a:pt x="547" y="796"/>
                  </a:lnTo>
                  <a:lnTo>
                    <a:pt x="544" y="798"/>
                  </a:lnTo>
                  <a:lnTo>
                    <a:pt x="516" y="799"/>
                  </a:lnTo>
                  <a:lnTo>
                    <a:pt x="474" y="799"/>
                  </a:lnTo>
                  <a:lnTo>
                    <a:pt x="462" y="798"/>
                  </a:lnTo>
                  <a:lnTo>
                    <a:pt x="459" y="798"/>
                  </a:lnTo>
                  <a:lnTo>
                    <a:pt x="458" y="796"/>
                  </a:lnTo>
                  <a:lnTo>
                    <a:pt x="458" y="795"/>
                  </a:lnTo>
                  <a:lnTo>
                    <a:pt x="458" y="794"/>
                  </a:lnTo>
                  <a:lnTo>
                    <a:pt x="463" y="785"/>
                  </a:lnTo>
                  <a:lnTo>
                    <a:pt x="471" y="779"/>
                  </a:lnTo>
                  <a:lnTo>
                    <a:pt x="481" y="772"/>
                  </a:lnTo>
                  <a:lnTo>
                    <a:pt x="484" y="770"/>
                  </a:lnTo>
                  <a:lnTo>
                    <a:pt x="469" y="766"/>
                  </a:lnTo>
                  <a:lnTo>
                    <a:pt x="449" y="768"/>
                  </a:lnTo>
                  <a:lnTo>
                    <a:pt x="432" y="770"/>
                  </a:lnTo>
                  <a:lnTo>
                    <a:pt x="421" y="772"/>
                  </a:lnTo>
                  <a:lnTo>
                    <a:pt x="411" y="772"/>
                  </a:lnTo>
                  <a:lnTo>
                    <a:pt x="408" y="772"/>
                  </a:lnTo>
                  <a:lnTo>
                    <a:pt x="407" y="769"/>
                  </a:lnTo>
                  <a:lnTo>
                    <a:pt x="407" y="769"/>
                  </a:lnTo>
                  <a:lnTo>
                    <a:pt x="381" y="774"/>
                  </a:lnTo>
                  <a:lnTo>
                    <a:pt x="349" y="780"/>
                  </a:lnTo>
                  <a:lnTo>
                    <a:pt x="319" y="783"/>
                  </a:lnTo>
                  <a:lnTo>
                    <a:pt x="317" y="784"/>
                  </a:lnTo>
                  <a:lnTo>
                    <a:pt x="317" y="785"/>
                  </a:lnTo>
                  <a:lnTo>
                    <a:pt x="317" y="787"/>
                  </a:lnTo>
                  <a:lnTo>
                    <a:pt x="317" y="788"/>
                  </a:lnTo>
                  <a:lnTo>
                    <a:pt x="320" y="788"/>
                  </a:lnTo>
                  <a:lnTo>
                    <a:pt x="324" y="790"/>
                  </a:lnTo>
                  <a:lnTo>
                    <a:pt x="325" y="791"/>
                  </a:lnTo>
                  <a:lnTo>
                    <a:pt x="327" y="794"/>
                  </a:lnTo>
                  <a:lnTo>
                    <a:pt x="327" y="795"/>
                  </a:lnTo>
                  <a:lnTo>
                    <a:pt x="324" y="798"/>
                  </a:lnTo>
                  <a:lnTo>
                    <a:pt x="323" y="798"/>
                  </a:lnTo>
                  <a:lnTo>
                    <a:pt x="321" y="798"/>
                  </a:lnTo>
                  <a:lnTo>
                    <a:pt x="316" y="796"/>
                  </a:lnTo>
                  <a:lnTo>
                    <a:pt x="312" y="794"/>
                  </a:lnTo>
                  <a:lnTo>
                    <a:pt x="310" y="791"/>
                  </a:lnTo>
                  <a:lnTo>
                    <a:pt x="309" y="788"/>
                  </a:lnTo>
                  <a:lnTo>
                    <a:pt x="308" y="784"/>
                  </a:lnTo>
                  <a:lnTo>
                    <a:pt x="309" y="781"/>
                  </a:lnTo>
                  <a:lnTo>
                    <a:pt x="312" y="777"/>
                  </a:lnTo>
                  <a:lnTo>
                    <a:pt x="312" y="776"/>
                  </a:lnTo>
                  <a:lnTo>
                    <a:pt x="313" y="774"/>
                  </a:lnTo>
                  <a:lnTo>
                    <a:pt x="316" y="772"/>
                  </a:lnTo>
                  <a:lnTo>
                    <a:pt x="291" y="776"/>
                  </a:lnTo>
                  <a:lnTo>
                    <a:pt x="279" y="777"/>
                  </a:lnTo>
                  <a:lnTo>
                    <a:pt x="277" y="777"/>
                  </a:lnTo>
                  <a:lnTo>
                    <a:pt x="276" y="776"/>
                  </a:lnTo>
                  <a:lnTo>
                    <a:pt x="274" y="774"/>
                  </a:lnTo>
                  <a:lnTo>
                    <a:pt x="274" y="772"/>
                  </a:lnTo>
                  <a:lnTo>
                    <a:pt x="276" y="770"/>
                  </a:lnTo>
                  <a:lnTo>
                    <a:pt x="277" y="769"/>
                  </a:lnTo>
                  <a:lnTo>
                    <a:pt x="295" y="763"/>
                  </a:lnTo>
                  <a:lnTo>
                    <a:pt x="316" y="761"/>
                  </a:lnTo>
                  <a:lnTo>
                    <a:pt x="302" y="758"/>
                  </a:lnTo>
                  <a:lnTo>
                    <a:pt x="287" y="756"/>
                  </a:lnTo>
                  <a:lnTo>
                    <a:pt x="270" y="758"/>
                  </a:lnTo>
                  <a:lnTo>
                    <a:pt x="257" y="758"/>
                  </a:lnTo>
                  <a:lnTo>
                    <a:pt x="221" y="762"/>
                  </a:lnTo>
                  <a:lnTo>
                    <a:pt x="219" y="761"/>
                  </a:lnTo>
                  <a:lnTo>
                    <a:pt x="218" y="759"/>
                  </a:lnTo>
                  <a:lnTo>
                    <a:pt x="217" y="758"/>
                  </a:lnTo>
                  <a:lnTo>
                    <a:pt x="217" y="756"/>
                  </a:lnTo>
                  <a:lnTo>
                    <a:pt x="218" y="755"/>
                  </a:lnTo>
                  <a:lnTo>
                    <a:pt x="162" y="752"/>
                  </a:lnTo>
                  <a:lnTo>
                    <a:pt x="105" y="747"/>
                  </a:lnTo>
                  <a:lnTo>
                    <a:pt x="95" y="745"/>
                  </a:lnTo>
                  <a:lnTo>
                    <a:pt x="72" y="743"/>
                  </a:lnTo>
                  <a:lnTo>
                    <a:pt x="38" y="740"/>
                  </a:lnTo>
                  <a:lnTo>
                    <a:pt x="4" y="739"/>
                  </a:lnTo>
                  <a:lnTo>
                    <a:pt x="4" y="739"/>
                  </a:lnTo>
                  <a:lnTo>
                    <a:pt x="3" y="737"/>
                  </a:lnTo>
                  <a:lnTo>
                    <a:pt x="2" y="736"/>
                  </a:lnTo>
                  <a:lnTo>
                    <a:pt x="0" y="734"/>
                  </a:lnTo>
                  <a:lnTo>
                    <a:pt x="2" y="732"/>
                  </a:lnTo>
                  <a:lnTo>
                    <a:pt x="3" y="730"/>
                  </a:lnTo>
                  <a:lnTo>
                    <a:pt x="6" y="730"/>
                  </a:lnTo>
                  <a:lnTo>
                    <a:pt x="51" y="733"/>
                  </a:lnTo>
                  <a:lnTo>
                    <a:pt x="97" y="737"/>
                  </a:lnTo>
                  <a:lnTo>
                    <a:pt x="145" y="741"/>
                  </a:lnTo>
                  <a:lnTo>
                    <a:pt x="195" y="741"/>
                  </a:lnTo>
                  <a:lnTo>
                    <a:pt x="240" y="737"/>
                  </a:lnTo>
                  <a:lnTo>
                    <a:pt x="243" y="736"/>
                  </a:lnTo>
                  <a:lnTo>
                    <a:pt x="235" y="734"/>
                  </a:lnTo>
                  <a:lnTo>
                    <a:pt x="228" y="733"/>
                  </a:lnTo>
                  <a:lnTo>
                    <a:pt x="221" y="732"/>
                  </a:lnTo>
                  <a:lnTo>
                    <a:pt x="219" y="730"/>
                  </a:lnTo>
                  <a:lnTo>
                    <a:pt x="218" y="729"/>
                  </a:lnTo>
                  <a:lnTo>
                    <a:pt x="218" y="726"/>
                  </a:lnTo>
                  <a:lnTo>
                    <a:pt x="219" y="725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46" y="723"/>
                  </a:lnTo>
                  <a:lnTo>
                    <a:pt x="258" y="723"/>
                  </a:lnTo>
                  <a:lnTo>
                    <a:pt x="252" y="721"/>
                  </a:lnTo>
                  <a:lnTo>
                    <a:pt x="246" y="719"/>
                  </a:lnTo>
                  <a:lnTo>
                    <a:pt x="239" y="719"/>
                  </a:lnTo>
                  <a:lnTo>
                    <a:pt x="221" y="723"/>
                  </a:lnTo>
                  <a:lnTo>
                    <a:pt x="204" y="725"/>
                  </a:lnTo>
                  <a:lnTo>
                    <a:pt x="201" y="725"/>
                  </a:lnTo>
                  <a:lnTo>
                    <a:pt x="200" y="723"/>
                  </a:lnTo>
                  <a:lnTo>
                    <a:pt x="199" y="722"/>
                  </a:lnTo>
                  <a:lnTo>
                    <a:pt x="199" y="719"/>
                  </a:lnTo>
                  <a:lnTo>
                    <a:pt x="200" y="718"/>
                  </a:lnTo>
                  <a:lnTo>
                    <a:pt x="184" y="719"/>
                  </a:lnTo>
                  <a:lnTo>
                    <a:pt x="164" y="722"/>
                  </a:lnTo>
                  <a:lnTo>
                    <a:pt x="131" y="725"/>
                  </a:lnTo>
                  <a:lnTo>
                    <a:pt x="100" y="726"/>
                  </a:lnTo>
                  <a:lnTo>
                    <a:pt x="84" y="725"/>
                  </a:lnTo>
                  <a:lnTo>
                    <a:pt x="72" y="721"/>
                  </a:lnTo>
                  <a:lnTo>
                    <a:pt x="61" y="717"/>
                  </a:lnTo>
                  <a:lnTo>
                    <a:pt x="60" y="715"/>
                  </a:lnTo>
                  <a:lnTo>
                    <a:pt x="58" y="712"/>
                  </a:lnTo>
                  <a:lnTo>
                    <a:pt x="58" y="711"/>
                  </a:lnTo>
                  <a:lnTo>
                    <a:pt x="60" y="710"/>
                  </a:lnTo>
                  <a:lnTo>
                    <a:pt x="64" y="707"/>
                  </a:lnTo>
                  <a:lnTo>
                    <a:pt x="69" y="704"/>
                  </a:lnTo>
                  <a:lnTo>
                    <a:pt x="73" y="703"/>
                  </a:lnTo>
                  <a:lnTo>
                    <a:pt x="79" y="703"/>
                  </a:lnTo>
                  <a:lnTo>
                    <a:pt x="73" y="697"/>
                  </a:lnTo>
                  <a:lnTo>
                    <a:pt x="73" y="696"/>
                  </a:lnTo>
                  <a:lnTo>
                    <a:pt x="73" y="693"/>
                  </a:lnTo>
                  <a:lnTo>
                    <a:pt x="75" y="692"/>
                  </a:lnTo>
                  <a:lnTo>
                    <a:pt x="76" y="690"/>
                  </a:lnTo>
                  <a:lnTo>
                    <a:pt x="79" y="690"/>
                  </a:lnTo>
                  <a:lnTo>
                    <a:pt x="80" y="692"/>
                  </a:lnTo>
                  <a:lnTo>
                    <a:pt x="86" y="697"/>
                  </a:lnTo>
                  <a:lnTo>
                    <a:pt x="91" y="701"/>
                  </a:lnTo>
                  <a:lnTo>
                    <a:pt x="98" y="704"/>
                  </a:lnTo>
                  <a:lnTo>
                    <a:pt x="104" y="706"/>
                  </a:lnTo>
                  <a:lnTo>
                    <a:pt x="112" y="708"/>
                  </a:lnTo>
                  <a:lnTo>
                    <a:pt x="119" y="710"/>
                  </a:lnTo>
                  <a:lnTo>
                    <a:pt x="151" y="710"/>
                  </a:lnTo>
                  <a:lnTo>
                    <a:pt x="181" y="708"/>
                  </a:lnTo>
                  <a:lnTo>
                    <a:pt x="189" y="707"/>
                  </a:lnTo>
                  <a:lnTo>
                    <a:pt x="213" y="700"/>
                  </a:lnTo>
                  <a:lnTo>
                    <a:pt x="219" y="697"/>
                  </a:lnTo>
                  <a:lnTo>
                    <a:pt x="218" y="696"/>
                  </a:lnTo>
                  <a:lnTo>
                    <a:pt x="199" y="672"/>
                  </a:lnTo>
                  <a:lnTo>
                    <a:pt x="184" y="646"/>
                  </a:lnTo>
                  <a:lnTo>
                    <a:pt x="174" y="616"/>
                  </a:lnTo>
                  <a:lnTo>
                    <a:pt x="171" y="584"/>
                  </a:lnTo>
                  <a:lnTo>
                    <a:pt x="171" y="579"/>
                  </a:lnTo>
                  <a:lnTo>
                    <a:pt x="171" y="557"/>
                  </a:lnTo>
                  <a:lnTo>
                    <a:pt x="171" y="532"/>
                  </a:lnTo>
                  <a:lnTo>
                    <a:pt x="174" y="509"/>
                  </a:lnTo>
                  <a:lnTo>
                    <a:pt x="179" y="489"/>
                  </a:lnTo>
                  <a:lnTo>
                    <a:pt x="182" y="482"/>
                  </a:lnTo>
                  <a:lnTo>
                    <a:pt x="186" y="477"/>
                  </a:lnTo>
                  <a:lnTo>
                    <a:pt x="190" y="473"/>
                  </a:lnTo>
                  <a:lnTo>
                    <a:pt x="196" y="471"/>
                  </a:lnTo>
                  <a:lnTo>
                    <a:pt x="208" y="471"/>
                  </a:lnTo>
                  <a:lnTo>
                    <a:pt x="222" y="477"/>
                  </a:lnTo>
                  <a:lnTo>
                    <a:pt x="236" y="485"/>
                  </a:lnTo>
                  <a:lnTo>
                    <a:pt x="262" y="500"/>
                  </a:lnTo>
                  <a:lnTo>
                    <a:pt x="287" y="511"/>
                  </a:lnTo>
                  <a:lnTo>
                    <a:pt x="316" y="521"/>
                  </a:lnTo>
                  <a:lnTo>
                    <a:pt x="325" y="524"/>
                  </a:lnTo>
                  <a:lnTo>
                    <a:pt x="370" y="535"/>
                  </a:lnTo>
                  <a:lnTo>
                    <a:pt x="414" y="543"/>
                  </a:lnTo>
                  <a:lnTo>
                    <a:pt x="458" y="547"/>
                  </a:lnTo>
                  <a:lnTo>
                    <a:pt x="496" y="546"/>
                  </a:lnTo>
                  <a:lnTo>
                    <a:pt x="536" y="540"/>
                  </a:lnTo>
                  <a:lnTo>
                    <a:pt x="578" y="533"/>
                  </a:lnTo>
                  <a:lnTo>
                    <a:pt x="618" y="524"/>
                  </a:lnTo>
                  <a:lnTo>
                    <a:pt x="616" y="522"/>
                  </a:lnTo>
                  <a:lnTo>
                    <a:pt x="615" y="522"/>
                  </a:lnTo>
                  <a:lnTo>
                    <a:pt x="613" y="522"/>
                  </a:lnTo>
                  <a:lnTo>
                    <a:pt x="605" y="518"/>
                  </a:lnTo>
                  <a:lnTo>
                    <a:pt x="597" y="509"/>
                  </a:lnTo>
                  <a:lnTo>
                    <a:pt x="590" y="496"/>
                  </a:lnTo>
                  <a:lnTo>
                    <a:pt x="583" y="484"/>
                  </a:lnTo>
                  <a:lnTo>
                    <a:pt x="579" y="474"/>
                  </a:lnTo>
                  <a:lnTo>
                    <a:pt x="564" y="475"/>
                  </a:lnTo>
                  <a:lnTo>
                    <a:pt x="549" y="477"/>
                  </a:lnTo>
                  <a:lnTo>
                    <a:pt x="529" y="477"/>
                  </a:lnTo>
                  <a:lnTo>
                    <a:pt x="509" y="477"/>
                  </a:lnTo>
                  <a:lnTo>
                    <a:pt x="488" y="478"/>
                  </a:lnTo>
                  <a:lnTo>
                    <a:pt x="469" y="481"/>
                  </a:lnTo>
                  <a:lnTo>
                    <a:pt x="460" y="485"/>
                  </a:lnTo>
                  <a:lnTo>
                    <a:pt x="452" y="488"/>
                  </a:lnTo>
                  <a:lnTo>
                    <a:pt x="451" y="488"/>
                  </a:lnTo>
                  <a:lnTo>
                    <a:pt x="449" y="488"/>
                  </a:lnTo>
                  <a:lnTo>
                    <a:pt x="448" y="485"/>
                  </a:lnTo>
                  <a:lnTo>
                    <a:pt x="447" y="484"/>
                  </a:lnTo>
                  <a:lnTo>
                    <a:pt x="448" y="482"/>
                  </a:lnTo>
                  <a:lnTo>
                    <a:pt x="449" y="481"/>
                  </a:lnTo>
                  <a:lnTo>
                    <a:pt x="456" y="477"/>
                  </a:lnTo>
                  <a:lnTo>
                    <a:pt x="465" y="474"/>
                  </a:lnTo>
                  <a:lnTo>
                    <a:pt x="478" y="459"/>
                  </a:lnTo>
                  <a:lnTo>
                    <a:pt x="488" y="440"/>
                  </a:lnTo>
                  <a:lnTo>
                    <a:pt x="495" y="413"/>
                  </a:lnTo>
                  <a:lnTo>
                    <a:pt x="498" y="389"/>
                  </a:lnTo>
                  <a:lnTo>
                    <a:pt x="496" y="367"/>
                  </a:lnTo>
                  <a:lnTo>
                    <a:pt x="494" y="346"/>
                  </a:lnTo>
                  <a:lnTo>
                    <a:pt x="488" y="328"/>
                  </a:lnTo>
                  <a:lnTo>
                    <a:pt x="480" y="313"/>
                  </a:lnTo>
                  <a:lnTo>
                    <a:pt x="469" y="305"/>
                  </a:lnTo>
                  <a:lnTo>
                    <a:pt x="467" y="303"/>
                  </a:lnTo>
                  <a:lnTo>
                    <a:pt x="467" y="301"/>
                  </a:lnTo>
                  <a:lnTo>
                    <a:pt x="467" y="299"/>
                  </a:lnTo>
                  <a:lnTo>
                    <a:pt x="469" y="298"/>
                  </a:lnTo>
                  <a:lnTo>
                    <a:pt x="471" y="296"/>
                  </a:lnTo>
                  <a:lnTo>
                    <a:pt x="473" y="298"/>
                  </a:lnTo>
                  <a:lnTo>
                    <a:pt x="485" y="309"/>
                  </a:lnTo>
                  <a:lnTo>
                    <a:pt x="495" y="325"/>
                  </a:lnTo>
                  <a:lnTo>
                    <a:pt x="502" y="345"/>
                  </a:lnTo>
                  <a:lnTo>
                    <a:pt x="506" y="368"/>
                  </a:lnTo>
                  <a:lnTo>
                    <a:pt x="506" y="391"/>
                  </a:lnTo>
                  <a:lnTo>
                    <a:pt x="503" y="413"/>
                  </a:lnTo>
                  <a:lnTo>
                    <a:pt x="499" y="437"/>
                  </a:lnTo>
                  <a:lnTo>
                    <a:pt x="491" y="455"/>
                  </a:lnTo>
                  <a:lnTo>
                    <a:pt x="480" y="470"/>
                  </a:lnTo>
                  <a:lnTo>
                    <a:pt x="505" y="469"/>
                  </a:lnTo>
                  <a:lnTo>
                    <a:pt x="529" y="469"/>
                  </a:lnTo>
                  <a:lnTo>
                    <a:pt x="547" y="469"/>
                  </a:lnTo>
                  <a:lnTo>
                    <a:pt x="564" y="467"/>
                  </a:lnTo>
                  <a:lnTo>
                    <a:pt x="576" y="466"/>
                  </a:lnTo>
                  <a:lnTo>
                    <a:pt x="578" y="464"/>
                  </a:lnTo>
                  <a:lnTo>
                    <a:pt x="579" y="463"/>
                  </a:lnTo>
                  <a:lnTo>
                    <a:pt x="582" y="462"/>
                  </a:lnTo>
                  <a:lnTo>
                    <a:pt x="583" y="463"/>
                  </a:lnTo>
                  <a:lnTo>
                    <a:pt x="584" y="464"/>
                  </a:lnTo>
                  <a:lnTo>
                    <a:pt x="601" y="462"/>
                  </a:lnTo>
                  <a:lnTo>
                    <a:pt x="600" y="456"/>
                  </a:lnTo>
                  <a:lnTo>
                    <a:pt x="598" y="455"/>
                  </a:lnTo>
                  <a:lnTo>
                    <a:pt x="600" y="453"/>
                  </a:lnTo>
                  <a:lnTo>
                    <a:pt x="601" y="452"/>
                  </a:lnTo>
                  <a:lnTo>
                    <a:pt x="602" y="451"/>
                  </a:lnTo>
                  <a:lnTo>
                    <a:pt x="604" y="451"/>
                  </a:lnTo>
                  <a:lnTo>
                    <a:pt x="606" y="452"/>
                  </a:lnTo>
                  <a:lnTo>
                    <a:pt x="608" y="453"/>
                  </a:lnTo>
                  <a:lnTo>
                    <a:pt x="609" y="456"/>
                  </a:lnTo>
                  <a:lnTo>
                    <a:pt x="612" y="459"/>
                  </a:lnTo>
                  <a:lnTo>
                    <a:pt x="642" y="451"/>
                  </a:lnTo>
                  <a:lnTo>
                    <a:pt x="673" y="436"/>
                  </a:lnTo>
                  <a:lnTo>
                    <a:pt x="673" y="422"/>
                  </a:lnTo>
                  <a:lnTo>
                    <a:pt x="675" y="408"/>
                  </a:lnTo>
                  <a:lnTo>
                    <a:pt x="677" y="400"/>
                  </a:lnTo>
                  <a:lnTo>
                    <a:pt x="678" y="393"/>
                  </a:lnTo>
                  <a:lnTo>
                    <a:pt x="680" y="367"/>
                  </a:lnTo>
                  <a:lnTo>
                    <a:pt x="675" y="342"/>
                  </a:lnTo>
                  <a:lnTo>
                    <a:pt x="666" y="317"/>
                  </a:lnTo>
                  <a:lnTo>
                    <a:pt x="656" y="303"/>
                  </a:lnTo>
                  <a:lnTo>
                    <a:pt x="644" y="292"/>
                  </a:lnTo>
                  <a:lnTo>
                    <a:pt x="626" y="284"/>
                  </a:lnTo>
                  <a:lnTo>
                    <a:pt x="602" y="280"/>
                  </a:lnTo>
                  <a:lnTo>
                    <a:pt x="578" y="278"/>
                  </a:lnTo>
                  <a:lnTo>
                    <a:pt x="551" y="283"/>
                  </a:lnTo>
                  <a:lnTo>
                    <a:pt x="527" y="291"/>
                  </a:lnTo>
                  <a:lnTo>
                    <a:pt x="525" y="291"/>
                  </a:lnTo>
                  <a:lnTo>
                    <a:pt x="522" y="291"/>
                  </a:lnTo>
                  <a:lnTo>
                    <a:pt x="521" y="290"/>
                  </a:lnTo>
                  <a:lnTo>
                    <a:pt x="521" y="288"/>
                  </a:lnTo>
                  <a:lnTo>
                    <a:pt x="521" y="287"/>
                  </a:lnTo>
                  <a:lnTo>
                    <a:pt x="510" y="288"/>
                  </a:lnTo>
                  <a:lnTo>
                    <a:pt x="481" y="292"/>
                  </a:lnTo>
                  <a:lnTo>
                    <a:pt x="480" y="292"/>
                  </a:lnTo>
                  <a:lnTo>
                    <a:pt x="477" y="291"/>
                  </a:lnTo>
                  <a:lnTo>
                    <a:pt x="476" y="290"/>
                  </a:lnTo>
                  <a:lnTo>
                    <a:pt x="476" y="287"/>
                  </a:lnTo>
                  <a:lnTo>
                    <a:pt x="477" y="285"/>
                  </a:lnTo>
                  <a:lnTo>
                    <a:pt x="478" y="284"/>
                  </a:lnTo>
                  <a:lnTo>
                    <a:pt x="509" y="280"/>
                  </a:lnTo>
                  <a:lnTo>
                    <a:pt x="527" y="277"/>
                  </a:lnTo>
                  <a:lnTo>
                    <a:pt x="544" y="274"/>
                  </a:lnTo>
                  <a:lnTo>
                    <a:pt x="546" y="274"/>
                  </a:lnTo>
                  <a:lnTo>
                    <a:pt x="549" y="276"/>
                  </a:lnTo>
                  <a:lnTo>
                    <a:pt x="554" y="274"/>
                  </a:lnTo>
                  <a:lnTo>
                    <a:pt x="553" y="265"/>
                  </a:lnTo>
                  <a:lnTo>
                    <a:pt x="553" y="256"/>
                  </a:lnTo>
                  <a:lnTo>
                    <a:pt x="551" y="254"/>
                  </a:lnTo>
                  <a:lnTo>
                    <a:pt x="551" y="251"/>
                  </a:lnTo>
                  <a:lnTo>
                    <a:pt x="550" y="248"/>
                  </a:lnTo>
                  <a:lnTo>
                    <a:pt x="549" y="256"/>
                  </a:lnTo>
                  <a:lnTo>
                    <a:pt x="546" y="263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38" y="272"/>
                  </a:lnTo>
                  <a:lnTo>
                    <a:pt x="538" y="272"/>
                  </a:lnTo>
                  <a:lnTo>
                    <a:pt x="538" y="272"/>
                  </a:lnTo>
                  <a:lnTo>
                    <a:pt x="536" y="273"/>
                  </a:lnTo>
                  <a:lnTo>
                    <a:pt x="535" y="273"/>
                  </a:lnTo>
                  <a:lnTo>
                    <a:pt x="532" y="272"/>
                  </a:lnTo>
                  <a:lnTo>
                    <a:pt x="531" y="270"/>
                  </a:lnTo>
                  <a:lnTo>
                    <a:pt x="527" y="259"/>
                  </a:lnTo>
                  <a:lnTo>
                    <a:pt x="525" y="244"/>
                  </a:lnTo>
                  <a:lnTo>
                    <a:pt x="529" y="228"/>
                  </a:lnTo>
                  <a:lnTo>
                    <a:pt x="494" y="225"/>
                  </a:lnTo>
                  <a:lnTo>
                    <a:pt x="459" y="223"/>
                  </a:lnTo>
                  <a:lnTo>
                    <a:pt x="456" y="223"/>
                  </a:lnTo>
                  <a:lnTo>
                    <a:pt x="455" y="222"/>
                  </a:lnTo>
                  <a:lnTo>
                    <a:pt x="454" y="219"/>
                  </a:lnTo>
                  <a:lnTo>
                    <a:pt x="455" y="218"/>
                  </a:lnTo>
                  <a:lnTo>
                    <a:pt x="462" y="203"/>
                  </a:lnTo>
                  <a:lnTo>
                    <a:pt x="467" y="185"/>
                  </a:lnTo>
                  <a:lnTo>
                    <a:pt x="473" y="164"/>
                  </a:lnTo>
                  <a:lnTo>
                    <a:pt x="474" y="142"/>
                  </a:lnTo>
                  <a:lnTo>
                    <a:pt x="476" y="123"/>
                  </a:lnTo>
                  <a:lnTo>
                    <a:pt x="473" y="104"/>
                  </a:lnTo>
                  <a:lnTo>
                    <a:pt x="467" y="90"/>
                  </a:lnTo>
                  <a:lnTo>
                    <a:pt x="466" y="87"/>
                  </a:lnTo>
                  <a:lnTo>
                    <a:pt x="467" y="84"/>
                  </a:lnTo>
                  <a:lnTo>
                    <a:pt x="466" y="83"/>
                  </a:lnTo>
                  <a:lnTo>
                    <a:pt x="466" y="77"/>
                  </a:lnTo>
                  <a:lnTo>
                    <a:pt x="469" y="73"/>
                  </a:lnTo>
                  <a:lnTo>
                    <a:pt x="471" y="69"/>
                  </a:lnTo>
                  <a:lnTo>
                    <a:pt x="481" y="64"/>
                  </a:lnTo>
                  <a:lnTo>
                    <a:pt x="495" y="61"/>
                  </a:lnTo>
                  <a:lnTo>
                    <a:pt x="510" y="59"/>
                  </a:lnTo>
                  <a:lnTo>
                    <a:pt x="527" y="61"/>
                  </a:lnTo>
                  <a:lnTo>
                    <a:pt x="543" y="62"/>
                  </a:lnTo>
                  <a:lnTo>
                    <a:pt x="558" y="64"/>
                  </a:lnTo>
                  <a:lnTo>
                    <a:pt x="558" y="61"/>
                  </a:lnTo>
                  <a:lnTo>
                    <a:pt x="565" y="25"/>
                  </a:lnTo>
                  <a:lnTo>
                    <a:pt x="567" y="14"/>
                  </a:lnTo>
                  <a:lnTo>
                    <a:pt x="569" y="4"/>
                  </a:lnTo>
                  <a:lnTo>
                    <a:pt x="569" y="2"/>
                  </a:lnTo>
                  <a:lnTo>
                    <a:pt x="572" y="2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3" name="Freeform 290"/>
            <p:cNvSpPr>
              <a:spLocks noEditPoints="1"/>
            </p:cNvSpPr>
            <p:nvPr/>
          </p:nvSpPr>
          <p:spPr bwMode="auto">
            <a:xfrm>
              <a:off x="4051012" y="3019137"/>
              <a:ext cx="269875" cy="760413"/>
            </a:xfrm>
            <a:custGeom>
              <a:avLst/>
              <a:gdLst>
                <a:gd name="T0" fmla="*/ 51 w 170"/>
                <a:gd name="T1" fmla="*/ 48 h 479"/>
                <a:gd name="T2" fmla="*/ 65 w 170"/>
                <a:gd name="T3" fmla="*/ 132 h 479"/>
                <a:gd name="T4" fmla="*/ 105 w 170"/>
                <a:gd name="T5" fmla="*/ 201 h 479"/>
                <a:gd name="T6" fmla="*/ 161 w 170"/>
                <a:gd name="T7" fmla="*/ 162 h 479"/>
                <a:gd name="T8" fmla="*/ 131 w 170"/>
                <a:gd name="T9" fmla="*/ 85 h 479"/>
                <a:gd name="T10" fmla="*/ 91 w 170"/>
                <a:gd name="T11" fmla="*/ 60 h 479"/>
                <a:gd name="T12" fmla="*/ 83 w 170"/>
                <a:gd name="T13" fmla="*/ 56 h 479"/>
                <a:gd name="T14" fmla="*/ 87 w 170"/>
                <a:gd name="T15" fmla="*/ 34 h 479"/>
                <a:gd name="T16" fmla="*/ 83 w 170"/>
                <a:gd name="T17" fmla="*/ 16 h 479"/>
                <a:gd name="T18" fmla="*/ 76 w 170"/>
                <a:gd name="T19" fmla="*/ 12 h 479"/>
                <a:gd name="T20" fmla="*/ 94 w 170"/>
                <a:gd name="T21" fmla="*/ 22 h 479"/>
                <a:gd name="T22" fmla="*/ 130 w 170"/>
                <a:gd name="T23" fmla="*/ 74 h 479"/>
                <a:gd name="T24" fmla="*/ 168 w 170"/>
                <a:gd name="T25" fmla="*/ 147 h 479"/>
                <a:gd name="T26" fmla="*/ 156 w 170"/>
                <a:gd name="T27" fmla="*/ 201 h 479"/>
                <a:gd name="T28" fmla="*/ 120 w 170"/>
                <a:gd name="T29" fmla="*/ 216 h 479"/>
                <a:gd name="T30" fmla="*/ 124 w 170"/>
                <a:gd name="T31" fmla="*/ 235 h 479"/>
                <a:gd name="T32" fmla="*/ 123 w 170"/>
                <a:gd name="T33" fmla="*/ 263 h 479"/>
                <a:gd name="T34" fmla="*/ 117 w 170"/>
                <a:gd name="T35" fmla="*/ 260 h 479"/>
                <a:gd name="T36" fmla="*/ 150 w 170"/>
                <a:gd name="T37" fmla="*/ 292 h 479"/>
                <a:gd name="T38" fmla="*/ 161 w 170"/>
                <a:gd name="T39" fmla="*/ 378 h 479"/>
                <a:gd name="T40" fmla="*/ 98 w 170"/>
                <a:gd name="T41" fmla="*/ 442 h 479"/>
                <a:gd name="T42" fmla="*/ 70 w 170"/>
                <a:gd name="T43" fmla="*/ 471 h 479"/>
                <a:gd name="T44" fmla="*/ 64 w 170"/>
                <a:gd name="T45" fmla="*/ 478 h 479"/>
                <a:gd name="T46" fmla="*/ 64 w 170"/>
                <a:gd name="T47" fmla="*/ 464 h 479"/>
                <a:gd name="T48" fmla="*/ 54 w 170"/>
                <a:gd name="T49" fmla="*/ 472 h 479"/>
                <a:gd name="T50" fmla="*/ 44 w 170"/>
                <a:gd name="T51" fmla="*/ 471 h 479"/>
                <a:gd name="T52" fmla="*/ 44 w 170"/>
                <a:gd name="T53" fmla="*/ 475 h 479"/>
                <a:gd name="T54" fmla="*/ 36 w 170"/>
                <a:gd name="T55" fmla="*/ 476 h 479"/>
                <a:gd name="T56" fmla="*/ 54 w 170"/>
                <a:gd name="T57" fmla="*/ 442 h 479"/>
                <a:gd name="T58" fmla="*/ 53 w 170"/>
                <a:gd name="T59" fmla="*/ 451 h 479"/>
                <a:gd name="T60" fmla="*/ 62 w 170"/>
                <a:gd name="T61" fmla="*/ 446 h 479"/>
                <a:gd name="T62" fmla="*/ 70 w 170"/>
                <a:gd name="T63" fmla="*/ 440 h 479"/>
                <a:gd name="T64" fmla="*/ 0 w 170"/>
                <a:gd name="T65" fmla="*/ 403 h 479"/>
                <a:gd name="T66" fmla="*/ 26 w 170"/>
                <a:gd name="T67" fmla="*/ 416 h 479"/>
                <a:gd name="T68" fmla="*/ 130 w 170"/>
                <a:gd name="T69" fmla="*/ 421 h 479"/>
                <a:gd name="T70" fmla="*/ 160 w 170"/>
                <a:gd name="T71" fmla="*/ 343 h 479"/>
                <a:gd name="T72" fmla="*/ 113 w 170"/>
                <a:gd name="T73" fmla="*/ 270 h 479"/>
                <a:gd name="T74" fmla="*/ 106 w 170"/>
                <a:gd name="T75" fmla="*/ 275 h 479"/>
                <a:gd name="T76" fmla="*/ 94 w 170"/>
                <a:gd name="T77" fmla="*/ 266 h 479"/>
                <a:gd name="T78" fmla="*/ 64 w 170"/>
                <a:gd name="T79" fmla="*/ 323 h 479"/>
                <a:gd name="T80" fmla="*/ 13 w 170"/>
                <a:gd name="T81" fmla="*/ 398 h 479"/>
                <a:gd name="T82" fmla="*/ 25 w 170"/>
                <a:gd name="T83" fmla="*/ 373 h 479"/>
                <a:gd name="T84" fmla="*/ 61 w 170"/>
                <a:gd name="T85" fmla="*/ 263 h 479"/>
                <a:gd name="T86" fmla="*/ 73 w 170"/>
                <a:gd name="T87" fmla="*/ 259 h 479"/>
                <a:gd name="T88" fmla="*/ 101 w 170"/>
                <a:gd name="T89" fmla="*/ 252 h 479"/>
                <a:gd name="T90" fmla="*/ 102 w 170"/>
                <a:gd name="T91" fmla="*/ 209 h 479"/>
                <a:gd name="T92" fmla="*/ 58 w 170"/>
                <a:gd name="T93" fmla="*/ 217 h 479"/>
                <a:gd name="T94" fmla="*/ 61 w 170"/>
                <a:gd name="T95" fmla="*/ 194 h 479"/>
                <a:gd name="T96" fmla="*/ 43 w 170"/>
                <a:gd name="T97" fmla="*/ 89 h 479"/>
                <a:gd name="T98" fmla="*/ 46 w 170"/>
                <a:gd name="T99" fmla="*/ 40 h 479"/>
                <a:gd name="T100" fmla="*/ 69 w 170"/>
                <a:gd name="T101" fmla="*/ 18 h 479"/>
                <a:gd name="T102" fmla="*/ 68 w 170"/>
                <a:gd name="T10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479">
                  <a:moveTo>
                    <a:pt x="113" y="208"/>
                  </a:moveTo>
                  <a:lnTo>
                    <a:pt x="110" y="208"/>
                  </a:lnTo>
                  <a:lnTo>
                    <a:pt x="112" y="209"/>
                  </a:lnTo>
                  <a:lnTo>
                    <a:pt x="113" y="208"/>
                  </a:lnTo>
                  <a:close/>
                  <a:moveTo>
                    <a:pt x="51" y="48"/>
                  </a:moveTo>
                  <a:lnTo>
                    <a:pt x="39" y="49"/>
                  </a:lnTo>
                  <a:lnTo>
                    <a:pt x="44" y="67"/>
                  </a:lnTo>
                  <a:lnTo>
                    <a:pt x="51" y="86"/>
                  </a:lnTo>
                  <a:lnTo>
                    <a:pt x="58" y="108"/>
                  </a:lnTo>
                  <a:lnTo>
                    <a:pt x="65" y="132"/>
                  </a:lnTo>
                  <a:lnTo>
                    <a:pt x="70" y="155"/>
                  </a:lnTo>
                  <a:lnTo>
                    <a:pt x="72" y="177"/>
                  </a:lnTo>
                  <a:lnTo>
                    <a:pt x="69" y="198"/>
                  </a:lnTo>
                  <a:lnTo>
                    <a:pt x="86" y="201"/>
                  </a:lnTo>
                  <a:lnTo>
                    <a:pt x="105" y="201"/>
                  </a:lnTo>
                  <a:lnTo>
                    <a:pt x="123" y="198"/>
                  </a:lnTo>
                  <a:lnTo>
                    <a:pt x="141" y="195"/>
                  </a:lnTo>
                  <a:lnTo>
                    <a:pt x="152" y="193"/>
                  </a:lnTo>
                  <a:lnTo>
                    <a:pt x="159" y="179"/>
                  </a:lnTo>
                  <a:lnTo>
                    <a:pt x="161" y="162"/>
                  </a:lnTo>
                  <a:lnTo>
                    <a:pt x="160" y="146"/>
                  </a:lnTo>
                  <a:lnTo>
                    <a:pt x="156" y="128"/>
                  </a:lnTo>
                  <a:lnTo>
                    <a:pt x="150" y="111"/>
                  </a:lnTo>
                  <a:lnTo>
                    <a:pt x="142" y="97"/>
                  </a:lnTo>
                  <a:lnTo>
                    <a:pt x="131" y="85"/>
                  </a:lnTo>
                  <a:lnTo>
                    <a:pt x="115" y="7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2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6" y="59"/>
                  </a:lnTo>
                  <a:lnTo>
                    <a:pt x="83" y="56"/>
                  </a:lnTo>
                  <a:lnTo>
                    <a:pt x="66" y="51"/>
                  </a:lnTo>
                  <a:lnTo>
                    <a:pt x="51" y="48"/>
                  </a:lnTo>
                  <a:close/>
                  <a:moveTo>
                    <a:pt x="83" y="16"/>
                  </a:moveTo>
                  <a:lnTo>
                    <a:pt x="84" y="26"/>
                  </a:lnTo>
                  <a:lnTo>
                    <a:pt x="87" y="34"/>
                  </a:lnTo>
                  <a:lnTo>
                    <a:pt x="87" y="31"/>
                  </a:lnTo>
                  <a:lnTo>
                    <a:pt x="87" y="27"/>
                  </a:lnTo>
                  <a:lnTo>
                    <a:pt x="86" y="23"/>
                  </a:lnTo>
                  <a:lnTo>
                    <a:pt x="84" y="19"/>
                  </a:lnTo>
                  <a:lnTo>
                    <a:pt x="83" y="16"/>
                  </a:lnTo>
                  <a:close/>
                  <a:moveTo>
                    <a:pt x="76" y="12"/>
                  </a:moveTo>
                  <a:lnTo>
                    <a:pt x="76" y="13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close/>
                  <a:moveTo>
                    <a:pt x="68" y="0"/>
                  </a:moveTo>
                  <a:lnTo>
                    <a:pt x="70" y="1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4" y="22"/>
                  </a:lnTo>
                  <a:lnTo>
                    <a:pt x="95" y="31"/>
                  </a:lnTo>
                  <a:lnTo>
                    <a:pt x="95" y="41"/>
                  </a:lnTo>
                  <a:lnTo>
                    <a:pt x="98" y="55"/>
                  </a:lnTo>
                  <a:lnTo>
                    <a:pt x="115" y="64"/>
                  </a:lnTo>
                  <a:lnTo>
                    <a:pt x="130" y="74"/>
                  </a:lnTo>
                  <a:lnTo>
                    <a:pt x="141" y="84"/>
                  </a:lnTo>
                  <a:lnTo>
                    <a:pt x="149" y="92"/>
                  </a:lnTo>
                  <a:lnTo>
                    <a:pt x="159" y="108"/>
                  </a:lnTo>
                  <a:lnTo>
                    <a:pt x="164" y="126"/>
                  </a:lnTo>
                  <a:lnTo>
                    <a:pt x="168" y="147"/>
                  </a:lnTo>
                  <a:lnTo>
                    <a:pt x="170" y="166"/>
                  </a:lnTo>
                  <a:lnTo>
                    <a:pt x="166" y="183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6" y="201"/>
                  </a:lnTo>
                  <a:lnTo>
                    <a:pt x="142" y="202"/>
                  </a:lnTo>
                  <a:lnTo>
                    <a:pt x="116" y="208"/>
                  </a:lnTo>
                  <a:lnTo>
                    <a:pt x="117" y="208"/>
                  </a:lnTo>
                  <a:lnTo>
                    <a:pt x="119" y="209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4" y="217"/>
                  </a:lnTo>
                  <a:lnTo>
                    <a:pt x="124" y="220"/>
                  </a:lnTo>
                  <a:lnTo>
                    <a:pt x="123" y="227"/>
                  </a:lnTo>
                  <a:lnTo>
                    <a:pt x="124" y="235"/>
                  </a:lnTo>
                  <a:lnTo>
                    <a:pt x="124" y="243"/>
                  </a:lnTo>
                  <a:lnTo>
                    <a:pt x="124" y="252"/>
                  </a:lnTo>
                  <a:lnTo>
                    <a:pt x="126" y="259"/>
                  </a:lnTo>
                  <a:lnTo>
                    <a:pt x="124" y="261"/>
                  </a:lnTo>
                  <a:lnTo>
                    <a:pt x="123" y="263"/>
                  </a:lnTo>
                  <a:lnTo>
                    <a:pt x="121" y="263"/>
                  </a:lnTo>
                  <a:lnTo>
                    <a:pt x="120" y="263"/>
                  </a:lnTo>
                  <a:lnTo>
                    <a:pt x="119" y="263"/>
                  </a:lnTo>
                  <a:lnTo>
                    <a:pt x="117" y="261"/>
                  </a:lnTo>
                  <a:lnTo>
                    <a:pt x="117" y="260"/>
                  </a:lnTo>
                  <a:lnTo>
                    <a:pt x="116" y="257"/>
                  </a:lnTo>
                  <a:lnTo>
                    <a:pt x="116" y="263"/>
                  </a:lnTo>
                  <a:lnTo>
                    <a:pt x="128" y="270"/>
                  </a:lnTo>
                  <a:lnTo>
                    <a:pt x="141" y="281"/>
                  </a:lnTo>
                  <a:lnTo>
                    <a:pt x="150" y="292"/>
                  </a:lnTo>
                  <a:lnTo>
                    <a:pt x="163" y="310"/>
                  </a:lnTo>
                  <a:lnTo>
                    <a:pt x="168" y="326"/>
                  </a:lnTo>
                  <a:lnTo>
                    <a:pt x="168" y="343"/>
                  </a:lnTo>
                  <a:lnTo>
                    <a:pt x="166" y="361"/>
                  </a:lnTo>
                  <a:lnTo>
                    <a:pt x="161" y="378"/>
                  </a:lnTo>
                  <a:lnTo>
                    <a:pt x="155" y="399"/>
                  </a:lnTo>
                  <a:lnTo>
                    <a:pt x="146" y="414"/>
                  </a:lnTo>
                  <a:lnTo>
                    <a:pt x="135" y="427"/>
                  </a:lnTo>
                  <a:lnTo>
                    <a:pt x="120" y="436"/>
                  </a:lnTo>
                  <a:lnTo>
                    <a:pt x="98" y="442"/>
                  </a:lnTo>
                  <a:lnTo>
                    <a:pt x="90" y="442"/>
                  </a:lnTo>
                  <a:lnTo>
                    <a:pt x="83" y="442"/>
                  </a:lnTo>
                  <a:lnTo>
                    <a:pt x="79" y="442"/>
                  </a:lnTo>
                  <a:lnTo>
                    <a:pt x="79" y="443"/>
                  </a:lnTo>
                  <a:lnTo>
                    <a:pt x="70" y="471"/>
                  </a:lnTo>
                  <a:lnTo>
                    <a:pt x="69" y="475"/>
                  </a:lnTo>
                  <a:lnTo>
                    <a:pt x="68" y="476"/>
                  </a:lnTo>
                  <a:lnTo>
                    <a:pt x="66" y="478"/>
                  </a:lnTo>
                  <a:lnTo>
                    <a:pt x="65" y="478"/>
                  </a:lnTo>
                  <a:lnTo>
                    <a:pt x="64" y="478"/>
                  </a:lnTo>
                  <a:lnTo>
                    <a:pt x="62" y="476"/>
                  </a:lnTo>
                  <a:lnTo>
                    <a:pt x="61" y="475"/>
                  </a:lnTo>
                  <a:lnTo>
                    <a:pt x="61" y="472"/>
                  </a:lnTo>
                  <a:lnTo>
                    <a:pt x="62" y="469"/>
                  </a:lnTo>
                  <a:lnTo>
                    <a:pt x="64" y="464"/>
                  </a:lnTo>
                  <a:lnTo>
                    <a:pt x="61" y="472"/>
                  </a:lnTo>
                  <a:lnTo>
                    <a:pt x="59" y="474"/>
                  </a:lnTo>
                  <a:lnTo>
                    <a:pt x="58" y="474"/>
                  </a:lnTo>
                  <a:lnTo>
                    <a:pt x="55" y="474"/>
                  </a:lnTo>
                  <a:lnTo>
                    <a:pt x="54" y="472"/>
                  </a:lnTo>
                  <a:lnTo>
                    <a:pt x="50" y="475"/>
                  </a:lnTo>
                  <a:lnTo>
                    <a:pt x="48" y="476"/>
                  </a:lnTo>
                  <a:lnTo>
                    <a:pt x="46" y="475"/>
                  </a:lnTo>
                  <a:lnTo>
                    <a:pt x="44" y="472"/>
                  </a:lnTo>
                  <a:lnTo>
                    <a:pt x="44" y="471"/>
                  </a:lnTo>
                  <a:lnTo>
                    <a:pt x="46" y="465"/>
                  </a:lnTo>
                  <a:lnTo>
                    <a:pt x="44" y="465"/>
                  </a:lnTo>
                  <a:lnTo>
                    <a:pt x="43" y="469"/>
                  </a:lnTo>
                  <a:lnTo>
                    <a:pt x="43" y="474"/>
                  </a:lnTo>
                  <a:lnTo>
                    <a:pt x="44" y="475"/>
                  </a:lnTo>
                  <a:lnTo>
                    <a:pt x="43" y="478"/>
                  </a:lnTo>
                  <a:lnTo>
                    <a:pt x="42" y="479"/>
                  </a:lnTo>
                  <a:lnTo>
                    <a:pt x="40" y="479"/>
                  </a:lnTo>
                  <a:lnTo>
                    <a:pt x="37" y="478"/>
                  </a:lnTo>
                  <a:lnTo>
                    <a:pt x="36" y="476"/>
                  </a:lnTo>
                  <a:lnTo>
                    <a:pt x="35" y="464"/>
                  </a:lnTo>
                  <a:lnTo>
                    <a:pt x="40" y="453"/>
                  </a:lnTo>
                  <a:lnTo>
                    <a:pt x="50" y="443"/>
                  </a:lnTo>
                  <a:lnTo>
                    <a:pt x="51" y="442"/>
                  </a:lnTo>
                  <a:lnTo>
                    <a:pt x="54" y="442"/>
                  </a:lnTo>
                  <a:lnTo>
                    <a:pt x="55" y="443"/>
                  </a:lnTo>
                  <a:lnTo>
                    <a:pt x="57" y="446"/>
                  </a:lnTo>
                  <a:lnTo>
                    <a:pt x="57" y="447"/>
                  </a:lnTo>
                  <a:lnTo>
                    <a:pt x="55" y="449"/>
                  </a:lnTo>
                  <a:lnTo>
                    <a:pt x="53" y="451"/>
                  </a:lnTo>
                  <a:lnTo>
                    <a:pt x="54" y="451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8" y="454"/>
                  </a:lnTo>
                  <a:lnTo>
                    <a:pt x="62" y="446"/>
                  </a:lnTo>
                  <a:lnTo>
                    <a:pt x="64" y="445"/>
                  </a:lnTo>
                  <a:lnTo>
                    <a:pt x="66" y="443"/>
                  </a:lnTo>
                  <a:lnTo>
                    <a:pt x="68" y="443"/>
                  </a:lnTo>
                  <a:lnTo>
                    <a:pt x="69" y="445"/>
                  </a:lnTo>
                  <a:lnTo>
                    <a:pt x="70" y="440"/>
                  </a:lnTo>
                  <a:lnTo>
                    <a:pt x="46" y="435"/>
                  </a:lnTo>
                  <a:lnTo>
                    <a:pt x="21" y="423"/>
                  </a:lnTo>
                  <a:lnTo>
                    <a:pt x="0" y="406"/>
                  </a:lnTo>
                  <a:lnTo>
                    <a:pt x="0" y="405"/>
                  </a:lnTo>
                  <a:lnTo>
                    <a:pt x="0" y="403"/>
                  </a:lnTo>
                  <a:lnTo>
                    <a:pt x="2" y="401"/>
                  </a:lnTo>
                  <a:lnTo>
                    <a:pt x="3" y="399"/>
                  </a:lnTo>
                  <a:lnTo>
                    <a:pt x="6" y="401"/>
                  </a:lnTo>
                  <a:lnTo>
                    <a:pt x="7" y="401"/>
                  </a:lnTo>
                  <a:lnTo>
                    <a:pt x="26" y="416"/>
                  </a:lnTo>
                  <a:lnTo>
                    <a:pt x="50" y="427"/>
                  </a:lnTo>
                  <a:lnTo>
                    <a:pt x="73" y="434"/>
                  </a:lnTo>
                  <a:lnTo>
                    <a:pt x="97" y="434"/>
                  </a:lnTo>
                  <a:lnTo>
                    <a:pt x="116" y="429"/>
                  </a:lnTo>
                  <a:lnTo>
                    <a:pt x="130" y="421"/>
                  </a:lnTo>
                  <a:lnTo>
                    <a:pt x="139" y="410"/>
                  </a:lnTo>
                  <a:lnTo>
                    <a:pt x="148" y="395"/>
                  </a:lnTo>
                  <a:lnTo>
                    <a:pt x="153" y="377"/>
                  </a:lnTo>
                  <a:lnTo>
                    <a:pt x="157" y="359"/>
                  </a:lnTo>
                  <a:lnTo>
                    <a:pt x="160" y="343"/>
                  </a:lnTo>
                  <a:lnTo>
                    <a:pt x="160" y="328"/>
                  </a:lnTo>
                  <a:lnTo>
                    <a:pt x="155" y="312"/>
                  </a:lnTo>
                  <a:lnTo>
                    <a:pt x="143" y="297"/>
                  </a:lnTo>
                  <a:lnTo>
                    <a:pt x="130" y="282"/>
                  </a:lnTo>
                  <a:lnTo>
                    <a:pt x="113" y="270"/>
                  </a:lnTo>
                  <a:lnTo>
                    <a:pt x="112" y="274"/>
                  </a:lnTo>
                  <a:lnTo>
                    <a:pt x="110" y="275"/>
                  </a:lnTo>
                  <a:lnTo>
                    <a:pt x="108" y="277"/>
                  </a:lnTo>
                  <a:lnTo>
                    <a:pt x="108" y="277"/>
                  </a:lnTo>
                  <a:lnTo>
                    <a:pt x="106" y="275"/>
                  </a:lnTo>
                  <a:lnTo>
                    <a:pt x="105" y="274"/>
                  </a:lnTo>
                  <a:lnTo>
                    <a:pt x="104" y="268"/>
                  </a:lnTo>
                  <a:lnTo>
                    <a:pt x="101" y="267"/>
                  </a:lnTo>
                  <a:lnTo>
                    <a:pt x="101" y="266"/>
                  </a:lnTo>
                  <a:lnTo>
                    <a:pt x="94" y="266"/>
                  </a:lnTo>
                  <a:lnTo>
                    <a:pt x="87" y="267"/>
                  </a:lnTo>
                  <a:lnTo>
                    <a:pt x="79" y="267"/>
                  </a:lnTo>
                  <a:lnTo>
                    <a:pt x="70" y="267"/>
                  </a:lnTo>
                  <a:lnTo>
                    <a:pt x="70" y="296"/>
                  </a:lnTo>
                  <a:lnTo>
                    <a:pt x="64" y="323"/>
                  </a:lnTo>
                  <a:lnTo>
                    <a:pt x="51" y="350"/>
                  </a:lnTo>
                  <a:lnTo>
                    <a:pt x="35" y="373"/>
                  </a:lnTo>
                  <a:lnTo>
                    <a:pt x="17" y="396"/>
                  </a:lnTo>
                  <a:lnTo>
                    <a:pt x="14" y="398"/>
                  </a:lnTo>
                  <a:lnTo>
                    <a:pt x="13" y="398"/>
                  </a:lnTo>
                  <a:lnTo>
                    <a:pt x="10" y="396"/>
                  </a:lnTo>
                  <a:lnTo>
                    <a:pt x="8" y="395"/>
                  </a:lnTo>
                  <a:lnTo>
                    <a:pt x="8" y="392"/>
                  </a:lnTo>
                  <a:lnTo>
                    <a:pt x="10" y="391"/>
                  </a:lnTo>
                  <a:lnTo>
                    <a:pt x="25" y="373"/>
                  </a:lnTo>
                  <a:lnTo>
                    <a:pt x="39" y="352"/>
                  </a:lnTo>
                  <a:lnTo>
                    <a:pt x="51" y="332"/>
                  </a:lnTo>
                  <a:lnTo>
                    <a:pt x="59" y="310"/>
                  </a:lnTo>
                  <a:lnTo>
                    <a:pt x="64" y="288"/>
                  </a:lnTo>
                  <a:lnTo>
                    <a:pt x="61" y="263"/>
                  </a:lnTo>
                  <a:lnTo>
                    <a:pt x="61" y="261"/>
                  </a:lnTo>
                  <a:lnTo>
                    <a:pt x="62" y="259"/>
                  </a:lnTo>
                  <a:lnTo>
                    <a:pt x="64" y="259"/>
                  </a:lnTo>
                  <a:lnTo>
                    <a:pt x="66" y="259"/>
                  </a:lnTo>
                  <a:lnTo>
                    <a:pt x="73" y="259"/>
                  </a:lnTo>
                  <a:lnTo>
                    <a:pt x="80" y="259"/>
                  </a:lnTo>
                  <a:lnTo>
                    <a:pt x="86" y="259"/>
                  </a:lnTo>
                  <a:lnTo>
                    <a:pt x="93" y="257"/>
                  </a:lnTo>
                  <a:lnTo>
                    <a:pt x="99" y="257"/>
                  </a:lnTo>
                  <a:lnTo>
                    <a:pt x="101" y="252"/>
                  </a:lnTo>
                  <a:lnTo>
                    <a:pt x="102" y="245"/>
                  </a:lnTo>
                  <a:lnTo>
                    <a:pt x="105" y="232"/>
                  </a:lnTo>
                  <a:lnTo>
                    <a:pt x="106" y="221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84" y="209"/>
                  </a:lnTo>
                  <a:lnTo>
                    <a:pt x="66" y="206"/>
                  </a:lnTo>
                  <a:lnTo>
                    <a:pt x="62" y="216"/>
                  </a:lnTo>
                  <a:lnTo>
                    <a:pt x="61" y="217"/>
                  </a:lnTo>
                  <a:lnTo>
                    <a:pt x="58" y="217"/>
                  </a:lnTo>
                  <a:lnTo>
                    <a:pt x="57" y="217"/>
                  </a:lnTo>
                  <a:lnTo>
                    <a:pt x="55" y="216"/>
                  </a:lnTo>
                  <a:lnTo>
                    <a:pt x="54" y="215"/>
                  </a:lnTo>
                  <a:lnTo>
                    <a:pt x="55" y="212"/>
                  </a:lnTo>
                  <a:lnTo>
                    <a:pt x="61" y="194"/>
                  </a:lnTo>
                  <a:lnTo>
                    <a:pt x="64" y="175"/>
                  </a:lnTo>
                  <a:lnTo>
                    <a:pt x="61" y="154"/>
                  </a:lnTo>
                  <a:lnTo>
                    <a:pt x="57" y="132"/>
                  </a:lnTo>
                  <a:lnTo>
                    <a:pt x="50" y="110"/>
                  </a:lnTo>
                  <a:lnTo>
                    <a:pt x="43" y="89"/>
                  </a:lnTo>
                  <a:lnTo>
                    <a:pt x="36" y="67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2" y="42"/>
                  </a:lnTo>
                  <a:lnTo>
                    <a:pt x="46" y="40"/>
                  </a:lnTo>
                  <a:lnTo>
                    <a:pt x="62" y="41"/>
                  </a:lnTo>
                  <a:lnTo>
                    <a:pt x="79" y="46"/>
                  </a:lnTo>
                  <a:lnTo>
                    <a:pt x="76" y="35"/>
                  </a:lnTo>
                  <a:lnTo>
                    <a:pt x="73" y="27"/>
                  </a:lnTo>
                  <a:lnTo>
                    <a:pt x="69" y="18"/>
                  </a:lnTo>
                  <a:lnTo>
                    <a:pt x="68" y="11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4" name="Freeform 291"/>
            <p:cNvSpPr>
              <a:spLocks/>
            </p:cNvSpPr>
            <p:nvPr/>
          </p:nvSpPr>
          <p:spPr bwMode="auto">
            <a:xfrm>
              <a:off x="5167024" y="3055649"/>
              <a:ext cx="306388" cy="233363"/>
            </a:xfrm>
            <a:custGeom>
              <a:avLst/>
              <a:gdLst>
                <a:gd name="T0" fmla="*/ 106 w 193"/>
                <a:gd name="T1" fmla="*/ 0 h 147"/>
                <a:gd name="T2" fmla="*/ 147 w 193"/>
                <a:gd name="T3" fmla="*/ 11 h 147"/>
                <a:gd name="T4" fmla="*/ 180 w 193"/>
                <a:gd name="T5" fmla="*/ 35 h 147"/>
                <a:gd name="T6" fmla="*/ 191 w 193"/>
                <a:gd name="T7" fmla="*/ 55 h 147"/>
                <a:gd name="T8" fmla="*/ 190 w 193"/>
                <a:gd name="T9" fmla="*/ 85 h 147"/>
                <a:gd name="T10" fmla="*/ 171 w 193"/>
                <a:gd name="T11" fmla="*/ 121 h 147"/>
                <a:gd name="T12" fmla="*/ 136 w 193"/>
                <a:gd name="T13" fmla="*/ 142 h 147"/>
                <a:gd name="T14" fmla="*/ 96 w 193"/>
                <a:gd name="T15" fmla="*/ 147 h 147"/>
                <a:gd name="T16" fmla="*/ 51 w 193"/>
                <a:gd name="T17" fmla="*/ 136 h 147"/>
                <a:gd name="T18" fmla="*/ 23 w 193"/>
                <a:gd name="T19" fmla="*/ 119 h 147"/>
                <a:gd name="T20" fmla="*/ 4 w 193"/>
                <a:gd name="T21" fmla="*/ 90 h 147"/>
                <a:gd name="T22" fmla="*/ 0 w 193"/>
                <a:gd name="T23" fmla="*/ 54 h 147"/>
                <a:gd name="T24" fmla="*/ 8 w 193"/>
                <a:gd name="T25" fmla="*/ 32 h 147"/>
                <a:gd name="T26" fmla="*/ 12 w 193"/>
                <a:gd name="T27" fmla="*/ 32 h 147"/>
                <a:gd name="T28" fmla="*/ 14 w 193"/>
                <a:gd name="T29" fmla="*/ 35 h 147"/>
                <a:gd name="T30" fmla="*/ 7 w 193"/>
                <a:gd name="T31" fmla="*/ 58 h 147"/>
                <a:gd name="T32" fmla="*/ 14 w 193"/>
                <a:gd name="T33" fmla="*/ 95 h 147"/>
                <a:gd name="T34" fmla="*/ 38 w 193"/>
                <a:gd name="T35" fmla="*/ 121 h 147"/>
                <a:gd name="T36" fmla="*/ 73 w 193"/>
                <a:gd name="T37" fmla="*/ 136 h 147"/>
                <a:gd name="T38" fmla="*/ 111 w 193"/>
                <a:gd name="T39" fmla="*/ 141 h 147"/>
                <a:gd name="T40" fmla="*/ 149 w 193"/>
                <a:gd name="T41" fmla="*/ 130 h 147"/>
                <a:gd name="T42" fmla="*/ 176 w 193"/>
                <a:gd name="T43" fmla="*/ 101 h 147"/>
                <a:gd name="T44" fmla="*/ 186 w 193"/>
                <a:gd name="T45" fmla="*/ 68 h 147"/>
                <a:gd name="T46" fmla="*/ 175 w 193"/>
                <a:gd name="T47" fmla="*/ 39 h 147"/>
                <a:gd name="T48" fmla="*/ 139 w 193"/>
                <a:gd name="T49" fmla="*/ 15 h 147"/>
                <a:gd name="T50" fmla="*/ 91 w 193"/>
                <a:gd name="T51" fmla="*/ 7 h 147"/>
                <a:gd name="T52" fmla="*/ 58 w 193"/>
                <a:gd name="T53" fmla="*/ 12 h 147"/>
                <a:gd name="T54" fmla="*/ 37 w 193"/>
                <a:gd name="T55" fmla="*/ 23 h 147"/>
                <a:gd name="T56" fmla="*/ 23 w 193"/>
                <a:gd name="T57" fmla="*/ 46 h 147"/>
                <a:gd name="T58" fmla="*/ 20 w 193"/>
                <a:gd name="T59" fmla="*/ 48 h 147"/>
                <a:gd name="T60" fmla="*/ 18 w 193"/>
                <a:gd name="T61" fmla="*/ 47 h 147"/>
                <a:gd name="T62" fmla="*/ 16 w 193"/>
                <a:gd name="T63" fmla="*/ 44 h 147"/>
                <a:gd name="T64" fmla="*/ 31 w 193"/>
                <a:gd name="T65" fmla="*/ 18 h 147"/>
                <a:gd name="T66" fmla="*/ 65 w 193"/>
                <a:gd name="T6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47">
                  <a:moveTo>
                    <a:pt x="84" y="0"/>
                  </a:moveTo>
                  <a:lnTo>
                    <a:pt x="106" y="0"/>
                  </a:lnTo>
                  <a:lnTo>
                    <a:pt x="127" y="4"/>
                  </a:lnTo>
                  <a:lnTo>
                    <a:pt x="147" y="11"/>
                  </a:lnTo>
                  <a:lnTo>
                    <a:pt x="165" y="21"/>
                  </a:lnTo>
                  <a:lnTo>
                    <a:pt x="180" y="35"/>
                  </a:lnTo>
                  <a:lnTo>
                    <a:pt x="187" y="44"/>
                  </a:lnTo>
                  <a:lnTo>
                    <a:pt x="191" y="55"/>
                  </a:lnTo>
                  <a:lnTo>
                    <a:pt x="193" y="69"/>
                  </a:lnTo>
                  <a:lnTo>
                    <a:pt x="190" y="85"/>
                  </a:lnTo>
                  <a:lnTo>
                    <a:pt x="183" y="103"/>
                  </a:lnTo>
                  <a:lnTo>
                    <a:pt x="171" y="121"/>
                  </a:lnTo>
                  <a:lnTo>
                    <a:pt x="154" y="134"/>
                  </a:lnTo>
                  <a:lnTo>
                    <a:pt x="136" y="142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73" y="145"/>
                  </a:lnTo>
                  <a:lnTo>
                    <a:pt x="51" y="136"/>
                  </a:lnTo>
                  <a:lnTo>
                    <a:pt x="37" y="128"/>
                  </a:lnTo>
                  <a:lnTo>
                    <a:pt x="23" y="119"/>
                  </a:lnTo>
                  <a:lnTo>
                    <a:pt x="12" y="105"/>
                  </a:lnTo>
                  <a:lnTo>
                    <a:pt x="4" y="90"/>
                  </a:lnTo>
                  <a:lnTo>
                    <a:pt x="0" y="73"/>
                  </a:lnTo>
                  <a:lnTo>
                    <a:pt x="0" y="5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7" y="58"/>
                  </a:lnTo>
                  <a:lnTo>
                    <a:pt x="8" y="77"/>
                  </a:lnTo>
                  <a:lnTo>
                    <a:pt x="14" y="95"/>
                  </a:lnTo>
                  <a:lnTo>
                    <a:pt x="25" y="109"/>
                  </a:lnTo>
                  <a:lnTo>
                    <a:pt x="38" y="121"/>
                  </a:lnTo>
                  <a:lnTo>
                    <a:pt x="55" y="130"/>
                  </a:lnTo>
                  <a:lnTo>
                    <a:pt x="73" y="136"/>
                  </a:lnTo>
                  <a:lnTo>
                    <a:pt x="92" y="141"/>
                  </a:lnTo>
                  <a:lnTo>
                    <a:pt x="111" y="141"/>
                  </a:lnTo>
                  <a:lnTo>
                    <a:pt x="131" y="136"/>
                  </a:lnTo>
                  <a:lnTo>
                    <a:pt x="149" y="130"/>
                  </a:lnTo>
                  <a:lnTo>
                    <a:pt x="164" y="117"/>
                  </a:lnTo>
                  <a:lnTo>
                    <a:pt x="176" y="101"/>
                  </a:lnTo>
                  <a:lnTo>
                    <a:pt x="183" y="84"/>
                  </a:lnTo>
                  <a:lnTo>
                    <a:pt x="186" y="68"/>
                  </a:lnTo>
                  <a:lnTo>
                    <a:pt x="183" y="52"/>
                  </a:lnTo>
                  <a:lnTo>
                    <a:pt x="175" y="39"/>
                  </a:lnTo>
                  <a:lnTo>
                    <a:pt x="160" y="26"/>
                  </a:lnTo>
                  <a:lnTo>
                    <a:pt x="139" y="15"/>
                  </a:lnTo>
                  <a:lnTo>
                    <a:pt x="116" y="10"/>
                  </a:lnTo>
                  <a:lnTo>
                    <a:pt x="91" y="7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47" y="17"/>
                  </a:lnTo>
                  <a:lnTo>
                    <a:pt x="37" y="23"/>
                  </a:lnTo>
                  <a:lnTo>
                    <a:pt x="29" y="33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8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2" y="30"/>
                  </a:lnTo>
                  <a:lnTo>
                    <a:pt x="31" y="18"/>
                  </a:lnTo>
                  <a:lnTo>
                    <a:pt x="47" y="10"/>
                  </a:lnTo>
                  <a:lnTo>
                    <a:pt x="65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5" name="Freeform 292"/>
            <p:cNvSpPr>
              <a:spLocks/>
            </p:cNvSpPr>
            <p:nvPr/>
          </p:nvSpPr>
          <p:spPr bwMode="auto">
            <a:xfrm>
              <a:off x="4971762" y="3039774"/>
              <a:ext cx="550863" cy="384175"/>
            </a:xfrm>
            <a:custGeom>
              <a:avLst/>
              <a:gdLst>
                <a:gd name="T0" fmla="*/ 116 w 347"/>
                <a:gd name="T1" fmla="*/ 2 h 242"/>
                <a:gd name="T2" fmla="*/ 115 w 347"/>
                <a:gd name="T3" fmla="*/ 6 h 242"/>
                <a:gd name="T4" fmla="*/ 66 w 347"/>
                <a:gd name="T5" fmla="*/ 7 h 242"/>
                <a:gd name="T6" fmla="*/ 11 w 347"/>
                <a:gd name="T7" fmla="*/ 16 h 242"/>
                <a:gd name="T8" fmla="*/ 55 w 347"/>
                <a:gd name="T9" fmla="*/ 25 h 242"/>
                <a:gd name="T10" fmla="*/ 91 w 347"/>
                <a:gd name="T11" fmla="*/ 28 h 242"/>
                <a:gd name="T12" fmla="*/ 94 w 347"/>
                <a:gd name="T13" fmla="*/ 33 h 242"/>
                <a:gd name="T14" fmla="*/ 64 w 347"/>
                <a:gd name="T15" fmla="*/ 43 h 242"/>
                <a:gd name="T16" fmla="*/ 36 w 347"/>
                <a:gd name="T17" fmla="*/ 61 h 242"/>
                <a:gd name="T18" fmla="*/ 69 w 347"/>
                <a:gd name="T19" fmla="*/ 65 h 242"/>
                <a:gd name="T20" fmla="*/ 81 w 347"/>
                <a:gd name="T21" fmla="*/ 73 h 242"/>
                <a:gd name="T22" fmla="*/ 72 w 347"/>
                <a:gd name="T23" fmla="*/ 84 h 242"/>
                <a:gd name="T24" fmla="*/ 57 w 347"/>
                <a:gd name="T25" fmla="*/ 98 h 242"/>
                <a:gd name="T26" fmla="*/ 77 w 347"/>
                <a:gd name="T27" fmla="*/ 102 h 242"/>
                <a:gd name="T28" fmla="*/ 95 w 347"/>
                <a:gd name="T29" fmla="*/ 113 h 242"/>
                <a:gd name="T30" fmla="*/ 87 w 347"/>
                <a:gd name="T31" fmla="*/ 135 h 242"/>
                <a:gd name="T32" fmla="*/ 79 w 347"/>
                <a:gd name="T33" fmla="*/ 151 h 242"/>
                <a:gd name="T34" fmla="*/ 108 w 347"/>
                <a:gd name="T35" fmla="*/ 155 h 242"/>
                <a:gd name="T36" fmla="*/ 121 w 347"/>
                <a:gd name="T37" fmla="*/ 160 h 242"/>
                <a:gd name="T38" fmla="*/ 115 w 347"/>
                <a:gd name="T39" fmla="*/ 171 h 242"/>
                <a:gd name="T40" fmla="*/ 102 w 347"/>
                <a:gd name="T41" fmla="*/ 182 h 242"/>
                <a:gd name="T42" fmla="*/ 115 w 347"/>
                <a:gd name="T43" fmla="*/ 181 h 242"/>
                <a:gd name="T44" fmla="*/ 170 w 347"/>
                <a:gd name="T45" fmla="*/ 181 h 242"/>
                <a:gd name="T46" fmla="*/ 171 w 347"/>
                <a:gd name="T47" fmla="*/ 185 h 242"/>
                <a:gd name="T48" fmla="*/ 160 w 347"/>
                <a:gd name="T49" fmla="*/ 200 h 242"/>
                <a:gd name="T50" fmla="*/ 221 w 347"/>
                <a:gd name="T51" fmla="*/ 188 h 242"/>
                <a:gd name="T52" fmla="*/ 225 w 347"/>
                <a:gd name="T53" fmla="*/ 191 h 242"/>
                <a:gd name="T54" fmla="*/ 245 w 347"/>
                <a:gd name="T55" fmla="*/ 228 h 242"/>
                <a:gd name="T56" fmla="*/ 287 w 347"/>
                <a:gd name="T57" fmla="*/ 235 h 242"/>
                <a:gd name="T58" fmla="*/ 346 w 347"/>
                <a:gd name="T59" fmla="*/ 235 h 242"/>
                <a:gd name="T60" fmla="*/ 347 w 347"/>
                <a:gd name="T61" fmla="*/ 240 h 242"/>
                <a:gd name="T62" fmla="*/ 324 w 347"/>
                <a:gd name="T63" fmla="*/ 240 h 242"/>
                <a:gd name="T64" fmla="*/ 258 w 347"/>
                <a:gd name="T65" fmla="*/ 240 h 242"/>
                <a:gd name="T66" fmla="*/ 222 w 347"/>
                <a:gd name="T67" fmla="*/ 214 h 242"/>
                <a:gd name="T68" fmla="*/ 186 w 347"/>
                <a:gd name="T69" fmla="*/ 202 h 242"/>
                <a:gd name="T70" fmla="*/ 149 w 347"/>
                <a:gd name="T71" fmla="*/ 207 h 242"/>
                <a:gd name="T72" fmla="*/ 148 w 347"/>
                <a:gd name="T73" fmla="*/ 203 h 242"/>
                <a:gd name="T74" fmla="*/ 148 w 347"/>
                <a:gd name="T75" fmla="*/ 184 h 242"/>
                <a:gd name="T76" fmla="*/ 102 w 347"/>
                <a:gd name="T77" fmla="*/ 191 h 242"/>
                <a:gd name="T78" fmla="*/ 86 w 347"/>
                <a:gd name="T79" fmla="*/ 189 h 242"/>
                <a:gd name="T80" fmla="*/ 91 w 347"/>
                <a:gd name="T81" fmla="*/ 181 h 242"/>
                <a:gd name="T82" fmla="*/ 108 w 347"/>
                <a:gd name="T83" fmla="*/ 167 h 242"/>
                <a:gd name="T84" fmla="*/ 95 w 347"/>
                <a:gd name="T85" fmla="*/ 160 h 242"/>
                <a:gd name="T86" fmla="*/ 75 w 347"/>
                <a:gd name="T87" fmla="*/ 156 h 242"/>
                <a:gd name="T88" fmla="*/ 75 w 347"/>
                <a:gd name="T89" fmla="*/ 142 h 242"/>
                <a:gd name="T90" fmla="*/ 87 w 347"/>
                <a:gd name="T91" fmla="*/ 123 h 242"/>
                <a:gd name="T92" fmla="*/ 87 w 347"/>
                <a:gd name="T93" fmla="*/ 113 h 242"/>
                <a:gd name="T94" fmla="*/ 76 w 347"/>
                <a:gd name="T95" fmla="*/ 109 h 242"/>
                <a:gd name="T96" fmla="*/ 61 w 347"/>
                <a:gd name="T97" fmla="*/ 107 h 242"/>
                <a:gd name="T98" fmla="*/ 48 w 347"/>
                <a:gd name="T99" fmla="*/ 102 h 242"/>
                <a:gd name="T100" fmla="*/ 53 w 347"/>
                <a:gd name="T101" fmla="*/ 93 h 242"/>
                <a:gd name="T102" fmla="*/ 68 w 347"/>
                <a:gd name="T103" fmla="*/ 79 h 242"/>
                <a:gd name="T104" fmla="*/ 47 w 347"/>
                <a:gd name="T105" fmla="*/ 69 h 242"/>
                <a:gd name="T106" fmla="*/ 15 w 347"/>
                <a:gd name="T107" fmla="*/ 61 h 242"/>
                <a:gd name="T108" fmla="*/ 15 w 347"/>
                <a:gd name="T109" fmla="*/ 56 h 242"/>
                <a:gd name="T110" fmla="*/ 62 w 347"/>
                <a:gd name="T111" fmla="*/ 36 h 242"/>
                <a:gd name="T112" fmla="*/ 51 w 347"/>
                <a:gd name="T113" fmla="*/ 32 h 242"/>
                <a:gd name="T114" fmla="*/ 2 w 347"/>
                <a:gd name="T115" fmla="*/ 18 h 242"/>
                <a:gd name="T116" fmla="*/ 0 w 347"/>
                <a:gd name="T117" fmla="*/ 13 h 242"/>
                <a:gd name="T118" fmla="*/ 42 w 347"/>
                <a:gd name="T119" fmla="*/ 2 h 242"/>
                <a:gd name="T120" fmla="*/ 113 w 347"/>
                <a:gd name="T1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" h="242">
                  <a:moveTo>
                    <a:pt x="113" y="0"/>
                  </a:moveTo>
                  <a:lnTo>
                    <a:pt x="115" y="0"/>
                  </a:lnTo>
                  <a:lnTo>
                    <a:pt x="116" y="2"/>
                  </a:lnTo>
                  <a:lnTo>
                    <a:pt x="117" y="3"/>
                  </a:lnTo>
                  <a:lnTo>
                    <a:pt x="116" y="5"/>
                  </a:lnTo>
                  <a:lnTo>
                    <a:pt x="115" y="6"/>
                  </a:lnTo>
                  <a:lnTo>
                    <a:pt x="113" y="7"/>
                  </a:lnTo>
                  <a:lnTo>
                    <a:pt x="87" y="7"/>
                  </a:lnTo>
                  <a:lnTo>
                    <a:pt x="66" y="7"/>
                  </a:lnTo>
                  <a:lnTo>
                    <a:pt x="47" y="9"/>
                  </a:lnTo>
                  <a:lnTo>
                    <a:pt x="28" y="10"/>
                  </a:lnTo>
                  <a:lnTo>
                    <a:pt x="11" y="16"/>
                  </a:lnTo>
                  <a:lnTo>
                    <a:pt x="24" y="21"/>
                  </a:lnTo>
                  <a:lnTo>
                    <a:pt x="39" y="24"/>
                  </a:lnTo>
                  <a:lnTo>
                    <a:pt x="55" y="25"/>
                  </a:lnTo>
                  <a:lnTo>
                    <a:pt x="72" y="27"/>
                  </a:lnTo>
                  <a:lnTo>
                    <a:pt x="81" y="27"/>
                  </a:lnTo>
                  <a:lnTo>
                    <a:pt x="91" y="28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4" y="33"/>
                  </a:lnTo>
                  <a:lnTo>
                    <a:pt x="92" y="35"/>
                  </a:lnTo>
                  <a:lnTo>
                    <a:pt x="79" y="39"/>
                  </a:lnTo>
                  <a:lnTo>
                    <a:pt x="64" y="43"/>
                  </a:lnTo>
                  <a:lnTo>
                    <a:pt x="43" y="50"/>
                  </a:lnTo>
                  <a:lnTo>
                    <a:pt x="25" y="58"/>
                  </a:lnTo>
                  <a:lnTo>
                    <a:pt x="36" y="61"/>
                  </a:lnTo>
                  <a:lnTo>
                    <a:pt x="47" y="61"/>
                  </a:lnTo>
                  <a:lnTo>
                    <a:pt x="58" y="62"/>
                  </a:lnTo>
                  <a:lnTo>
                    <a:pt x="69" y="65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0" y="75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2" y="94"/>
                  </a:lnTo>
                  <a:lnTo>
                    <a:pt x="57" y="98"/>
                  </a:lnTo>
                  <a:lnTo>
                    <a:pt x="62" y="100"/>
                  </a:lnTo>
                  <a:lnTo>
                    <a:pt x="68" y="101"/>
                  </a:lnTo>
                  <a:lnTo>
                    <a:pt x="77" y="102"/>
                  </a:lnTo>
                  <a:lnTo>
                    <a:pt x="86" y="104"/>
                  </a:lnTo>
                  <a:lnTo>
                    <a:pt x="91" y="108"/>
                  </a:lnTo>
                  <a:lnTo>
                    <a:pt x="95" y="113"/>
                  </a:lnTo>
                  <a:lnTo>
                    <a:pt x="95" y="120"/>
                  </a:lnTo>
                  <a:lnTo>
                    <a:pt x="92" y="129"/>
                  </a:lnTo>
                  <a:lnTo>
                    <a:pt x="87" y="135"/>
                  </a:lnTo>
                  <a:lnTo>
                    <a:pt x="84" y="141"/>
                  </a:lnTo>
                  <a:lnTo>
                    <a:pt x="81" y="146"/>
                  </a:lnTo>
                  <a:lnTo>
                    <a:pt x="79" y="151"/>
                  </a:lnTo>
                  <a:lnTo>
                    <a:pt x="87" y="153"/>
                  </a:lnTo>
                  <a:lnTo>
                    <a:pt x="95" y="153"/>
                  </a:lnTo>
                  <a:lnTo>
                    <a:pt x="108" y="155"/>
                  </a:lnTo>
                  <a:lnTo>
                    <a:pt x="119" y="157"/>
                  </a:lnTo>
                  <a:lnTo>
                    <a:pt x="120" y="159"/>
                  </a:lnTo>
                  <a:lnTo>
                    <a:pt x="121" y="160"/>
                  </a:lnTo>
                  <a:lnTo>
                    <a:pt x="120" y="162"/>
                  </a:lnTo>
                  <a:lnTo>
                    <a:pt x="119" y="167"/>
                  </a:lnTo>
                  <a:lnTo>
                    <a:pt x="115" y="171"/>
                  </a:lnTo>
                  <a:lnTo>
                    <a:pt x="110" y="175"/>
                  </a:lnTo>
                  <a:lnTo>
                    <a:pt x="106" y="178"/>
                  </a:lnTo>
                  <a:lnTo>
                    <a:pt x="102" y="182"/>
                  </a:lnTo>
                  <a:lnTo>
                    <a:pt x="99" y="184"/>
                  </a:lnTo>
                  <a:lnTo>
                    <a:pt x="108" y="182"/>
                  </a:lnTo>
                  <a:lnTo>
                    <a:pt x="115" y="181"/>
                  </a:lnTo>
                  <a:lnTo>
                    <a:pt x="134" y="177"/>
                  </a:lnTo>
                  <a:lnTo>
                    <a:pt x="153" y="177"/>
                  </a:lnTo>
                  <a:lnTo>
                    <a:pt x="170" y="181"/>
                  </a:lnTo>
                  <a:lnTo>
                    <a:pt x="171" y="182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61" y="199"/>
                  </a:lnTo>
                  <a:lnTo>
                    <a:pt x="160" y="200"/>
                  </a:lnTo>
                  <a:lnTo>
                    <a:pt x="183" y="195"/>
                  </a:lnTo>
                  <a:lnTo>
                    <a:pt x="201" y="191"/>
                  </a:lnTo>
                  <a:lnTo>
                    <a:pt x="221" y="188"/>
                  </a:lnTo>
                  <a:lnTo>
                    <a:pt x="222" y="188"/>
                  </a:lnTo>
                  <a:lnTo>
                    <a:pt x="223" y="189"/>
                  </a:lnTo>
                  <a:lnTo>
                    <a:pt x="225" y="191"/>
                  </a:lnTo>
                  <a:lnTo>
                    <a:pt x="229" y="208"/>
                  </a:lnTo>
                  <a:lnTo>
                    <a:pt x="236" y="219"/>
                  </a:lnTo>
                  <a:lnTo>
                    <a:pt x="245" y="228"/>
                  </a:lnTo>
                  <a:lnTo>
                    <a:pt x="258" y="232"/>
                  </a:lnTo>
                  <a:lnTo>
                    <a:pt x="272" y="235"/>
                  </a:lnTo>
                  <a:lnTo>
                    <a:pt x="287" y="235"/>
                  </a:lnTo>
                  <a:lnTo>
                    <a:pt x="305" y="235"/>
                  </a:lnTo>
                  <a:lnTo>
                    <a:pt x="345" y="235"/>
                  </a:lnTo>
                  <a:lnTo>
                    <a:pt x="346" y="235"/>
                  </a:lnTo>
                  <a:lnTo>
                    <a:pt x="347" y="236"/>
                  </a:lnTo>
                  <a:lnTo>
                    <a:pt x="347" y="237"/>
                  </a:lnTo>
                  <a:lnTo>
                    <a:pt x="347" y="240"/>
                  </a:lnTo>
                  <a:lnTo>
                    <a:pt x="346" y="240"/>
                  </a:lnTo>
                  <a:lnTo>
                    <a:pt x="343" y="242"/>
                  </a:lnTo>
                  <a:lnTo>
                    <a:pt x="324" y="240"/>
                  </a:lnTo>
                  <a:lnTo>
                    <a:pt x="305" y="242"/>
                  </a:lnTo>
                  <a:lnTo>
                    <a:pt x="274" y="242"/>
                  </a:lnTo>
                  <a:lnTo>
                    <a:pt x="258" y="240"/>
                  </a:lnTo>
                  <a:lnTo>
                    <a:pt x="244" y="235"/>
                  </a:lnTo>
                  <a:lnTo>
                    <a:pt x="232" y="226"/>
                  </a:lnTo>
                  <a:lnTo>
                    <a:pt x="222" y="214"/>
                  </a:lnTo>
                  <a:lnTo>
                    <a:pt x="218" y="195"/>
                  </a:lnTo>
                  <a:lnTo>
                    <a:pt x="201" y="197"/>
                  </a:lnTo>
                  <a:lnTo>
                    <a:pt x="186" y="202"/>
                  </a:lnTo>
                  <a:lnTo>
                    <a:pt x="168" y="206"/>
                  </a:lnTo>
                  <a:lnTo>
                    <a:pt x="150" y="208"/>
                  </a:lnTo>
                  <a:lnTo>
                    <a:pt x="149" y="207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54" y="195"/>
                  </a:lnTo>
                  <a:lnTo>
                    <a:pt x="163" y="186"/>
                  </a:lnTo>
                  <a:lnTo>
                    <a:pt x="148" y="184"/>
                  </a:lnTo>
                  <a:lnTo>
                    <a:pt x="132" y="185"/>
                  </a:lnTo>
                  <a:lnTo>
                    <a:pt x="116" y="188"/>
                  </a:lnTo>
                  <a:lnTo>
                    <a:pt x="102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6" y="189"/>
                  </a:lnTo>
                  <a:lnTo>
                    <a:pt x="84" y="186"/>
                  </a:lnTo>
                  <a:lnTo>
                    <a:pt x="86" y="185"/>
                  </a:lnTo>
                  <a:lnTo>
                    <a:pt x="91" y="181"/>
                  </a:lnTo>
                  <a:lnTo>
                    <a:pt x="98" y="175"/>
                  </a:lnTo>
                  <a:lnTo>
                    <a:pt x="104" y="171"/>
                  </a:lnTo>
                  <a:lnTo>
                    <a:pt x="108" y="167"/>
                  </a:lnTo>
                  <a:lnTo>
                    <a:pt x="112" y="163"/>
                  </a:lnTo>
                  <a:lnTo>
                    <a:pt x="104" y="162"/>
                  </a:lnTo>
                  <a:lnTo>
                    <a:pt x="95" y="160"/>
                  </a:lnTo>
                  <a:lnTo>
                    <a:pt x="88" y="160"/>
                  </a:lnTo>
                  <a:lnTo>
                    <a:pt x="81" y="159"/>
                  </a:lnTo>
                  <a:lnTo>
                    <a:pt x="75" y="156"/>
                  </a:lnTo>
                  <a:lnTo>
                    <a:pt x="72" y="156"/>
                  </a:lnTo>
                  <a:lnTo>
                    <a:pt x="72" y="153"/>
                  </a:lnTo>
                  <a:lnTo>
                    <a:pt x="75" y="142"/>
                  </a:lnTo>
                  <a:lnTo>
                    <a:pt x="81" y="131"/>
                  </a:lnTo>
                  <a:lnTo>
                    <a:pt x="84" y="127"/>
                  </a:lnTo>
                  <a:lnTo>
                    <a:pt x="87" y="123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7" y="113"/>
                  </a:lnTo>
                  <a:lnTo>
                    <a:pt x="84" y="112"/>
                  </a:lnTo>
                  <a:lnTo>
                    <a:pt x="80" y="111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5"/>
                  </a:lnTo>
                  <a:lnTo>
                    <a:pt x="50" y="104"/>
                  </a:lnTo>
                  <a:lnTo>
                    <a:pt x="48" y="102"/>
                  </a:lnTo>
                  <a:lnTo>
                    <a:pt x="47" y="100"/>
                  </a:lnTo>
                  <a:lnTo>
                    <a:pt x="48" y="98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62" y="84"/>
                  </a:lnTo>
                  <a:lnTo>
                    <a:pt x="68" y="79"/>
                  </a:lnTo>
                  <a:lnTo>
                    <a:pt x="72" y="73"/>
                  </a:lnTo>
                  <a:lnTo>
                    <a:pt x="61" y="71"/>
                  </a:lnTo>
                  <a:lnTo>
                    <a:pt x="47" y="69"/>
                  </a:lnTo>
                  <a:lnTo>
                    <a:pt x="30" y="67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4" y="57"/>
                  </a:lnTo>
                  <a:lnTo>
                    <a:pt x="15" y="56"/>
                  </a:lnTo>
                  <a:lnTo>
                    <a:pt x="29" y="47"/>
                  </a:lnTo>
                  <a:lnTo>
                    <a:pt x="46" y="42"/>
                  </a:lnTo>
                  <a:lnTo>
                    <a:pt x="62" y="36"/>
                  </a:lnTo>
                  <a:lnTo>
                    <a:pt x="73" y="33"/>
                  </a:lnTo>
                  <a:lnTo>
                    <a:pt x="70" y="33"/>
                  </a:lnTo>
                  <a:lnTo>
                    <a:pt x="51" y="32"/>
                  </a:lnTo>
                  <a:lnTo>
                    <a:pt x="32" y="29"/>
                  </a:lnTo>
                  <a:lnTo>
                    <a:pt x="15" y="25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1" y="5"/>
                  </a:lnTo>
                  <a:lnTo>
                    <a:pt x="42" y="2"/>
                  </a:lnTo>
                  <a:lnTo>
                    <a:pt x="65" y="0"/>
                  </a:lnTo>
                  <a:lnTo>
                    <a:pt x="87" y="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6" name="Freeform 293"/>
            <p:cNvSpPr>
              <a:spLocks/>
            </p:cNvSpPr>
            <p:nvPr/>
          </p:nvSpPr>
          <p:spPr bwMode="auto">
            <a:xfrm>
              <a:off x="5103524" y="2938174"/>
              <a:ext cx="636588" cy="301625"/>
            </a:xfrm>
            <a:custGeom>
              <a:avLst/>
              <a:gdLst>
                <a:gd name="T0" fmla="*/ 267 w 401"/>
                <a:gd name="T1" fmla="*/ 2 h 190"/>
                <a:gd name="T2" fmla="*/ 259 w 401"/>
                <a:gd name="T3" fmla="*/ 16 h 190"/>
                <a:gd name="T4" fmla="*/ 248 w 401"/>
                <a:gd name="T5" fmla="*/ 33 h 190"/>
                <a:gd name="T6" fmla="*/ 273 w 401"/>
                <a:gd name="T7" fmla="*/ 29 h 190"/>
                <a:gd name="T8" fmla="*/ 289 w 401"/>
                <a:gd name="T9" fmla="*/ 29 h 190"/>
                <a:gd name="T10" fmla="*/ 288 w 401"/>
                <a:gd name="T11" fmla="*/ 55 h 190"/>
                <a:gd name="T12" fmla="*/ 285 w 401"/>
                <a:gd name="T13" fmla="*/ 66 h 190"/>
                <a:gd name="T14" fmla="*/ 291 w 401"/>
                <a:gd name="T15" fmla="*/ 74 h 190"/>
                <a:gd name="T16" fmla="*/ 315 w 401"/>
                <a:gd name="T17" fmla="*/ 73 h 190"/>
                <a:gd name="T18" fmla="*/ 329 w 401"/>
                <a:gd name="T19" fmla="*/ 74 h 190"/>
                <a:gd name="T20" fmla="*/ 328 w 401"/>
                <a:gd name="T21" fmla="*/ 84 h 190"/>
                <a:gd name="T22" fmla="*/ 317 w 401"/>
                <a:gd name="T23" fmla="*/ 100 h 190"/>
                <a:gd name="T24" fmla="*/ 340 w 401"/>
                <a:gd name="T25" fmla="*/ 104 h 190"/>
                <a:gd name="T26" fmla="*/ 373 w 401"/>
                <a:gd name="T27" fmla="*/ 103 h 190"/>
                <a:gd name="T28" fmla="*/ 373 w 401"/>
                <a:gd name="T29" fmla="*/ 109 h 190"/>
                <a:gd name="T30" fmla="*/ 335 w 401"/>
                <a:gd name="T31" fmla="*/ 139 h 190"/>
                <a:gd name="T32" fmla="*/ 347 w 401"/>
                <a:gd name="T33" fmla="*/ 142 h 190"/>
                <a:gd name="T34" fmla="*/ 399 w 401"/>
                <a:gd name="T35" fmla="*/ 142 h 190"/>
                <a:gd name="T36" fmla="*/ 401 w 401"/>
                <a:gd name="T37" fmla="*/ 146 h 190"/>
                <a:gd name="T38" fmla="*/ 365 w 401"/>
                <a:gd name="T39" fmla="*/ 168 h 190"/>
                <a:gd name="T40" fmla="*/ 297 w 401"/>
                <a:gd name="T41" fmla="*/ 188 h 190"/>
                <a:gd name="T42" fmla="*/ 293 w 401"/>
                <a:gd name="T43" fmla="*/ 187 h 190"/>
                <a:gd name="T44" fmla="*/ 296 w 401"/>
                <a:gd name="T45" fmla="*/ 183 h 190"/>
                <a:gd name="T46" fmla="*/ 358 w 401"/>
                <a:gd name="T47" fmla="*/ 162 h 190"/>
                <a:gd name="T48" fmla="*/ 377 w 401"/>
                <a:gd name="T49" fmla="*/ 144 h 190"/>
                <a:gd name="T50" fmla="*/ 329 w 401"/>
                <a:gd name="T51" fmla="*/ 153 h 190"/>
                <a:gd name="T52" fmla="*/ 307 w 401"/>
                <a:gd name="T53" fmla="*/ 155 h 190"/>
                <a:gd name="T54" fmla="*/ 307 w 401"/>
                <a:gd name="T55" fmla="*/ 150 h 190"/>
                <a:gd name="T56" fmla="*/ 350 w 401"/>
                <a:gd name="T57" fmla="*/ 122 h 190"/>
                <a:gd name="T58" fmla="*/ 341 w 401"/>
                <a:gd name="T59" fmla="*/ 111 h 190"/>
                <a:gd name="T60" fmla="*/ 307 w 401"/>
                <a:gd name="T61" fmla="*/ 111 h 190"/>
                <a:gd name="T62" fmla="*/ 308 w 401"/>
                <a:gd name="T63" fmla="*/ 102 h 190"/>
                <a:gd name="T64" fmla="*/ 318 w 401"/>
                <a:gd name="T65" fmla="*/ 85 h 190"/>
                <a:gd name="T66" fmla="*/ 310 w 401"/>
                <a:gd name="T67" fmla="*/ 81 h 190"/>
                <a:gd name="T68" fmla="*/ 279 w 401"/>
                <a:gd name="T69" fmla="*/ 75 h 190"/>
                <a:gd name="T70" fmla="*/ 281 w 401"/>
                <a:gd name="T71" fmla="*/ 52 h 190"/>
                <a:gd name="T72" fmla="*/ 284 w 401"/>
                <a:gd name="T73" fmla="*/ 36 h 190"/>
                <a:gd name="T74" fmla="*/ 256 w 401"/>
                <a:gd name="T75" fmla="*/ 40 h 190"/>
                <a:gd name="T76" fmla="*/ 241 w 401"/>
                <a:gd name="T77" fmla="*/ 36 h 190"/>
                <a:gd name="T78" fmla="*/ 253 w 401"/>
                <a:gd name="T79" fmla="*/ 11 h 190"/>
                <a:gd name="T80" fmla="*/ 223 w 401"/>
                <a:gd name="T81" fmla="*/ 26 h 190"/>
                <a:gd name="T82" fmla="*/ 186 w 401"/>
                <a:gd name="T83" fmla="*/ 30 h 190"/>
                <a:gd name="T84" fmla="*/ 184 w 401"/>
                <a:gd name="T85" fmla="*/ 26 h 190"/>
                <a:gd name="T86" fmla="*/ 180 w 401"/>
                <a:gd name="T87" fmla="*/ 16 h 190"/>
                <a:gd name="T88" fmla="*/ 136 w 401"/>
                <a:gd name="T89" fmla="*/ 40 h 190"/>
                <a:gd name="T90" fmla="*/ 121 w 401"/>
                <a:gd name="T91" fmla="*/ 20 h 190"/>
                <a:gd name="T92" fmla="*/ 78 w 401"/>
                <a:gd name="T93" fmla="*/ 8 h 190"/>
                <a:gd name="T94" fmla="*/ 5 w 401"/>
                <a:gd name="T95" fmla="*/ 30 h 190"/>
                <a:gd name="T96" fmla="*/ 0 w 401"/>
                <a:gd name="T97" fmla="*/ 27 h 190"/>
                <a:gd name="T98" fmla="*/ 3 w 401"/>
                <a:gd name="T99" fmla="*/ 23 h 190"/>
                <a:gd name="T100" fmla="*/ 85 w 401"/>
                <a:gd name="T101" fmla="*/ 0 h 190"/>
                <a:gd name="T102" fmla="*/ 127 w 401"/>
                <a:gd name="T103" fmla="*/ 15 h 190"/>
                <a:gd name="T104" fmla="*/ 167 w 401"/>
                <a:gd name="T105" fmla="*/ 16 h 190"/>
                <a:gd name="T106" fmla="*/ 200 w 401"/>
                <a:gd name="T107" fmla="*/ 0 h 190"/>
                <a:gd name="T108" fmla="*/ 202 w 401"/>
                <a:gd name="T109" fmla="*/ 5 h 190"/>
                <a:gd name="T110" fmla="*/ 208 w 401"/>
                <a:gd name="T111" fmla="*/ 23 h 190"/>
                <a:gd name="T112" fmla="*/ 249 w 401"/>
                <a:gd name="T113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1" h="190">
                  <a:moveTo>
                    <a:pt x="264" y="0"/>
                  </a:moveTo>
                  <a:lnTo>
                    <a:pt x="266" y="1"/>
                  </a:lnTo>
                  <a:lnTo>
                    <a:pt x="267" y="2"/>
                  </a:lnTo>
                  <a:lnTo>
                    <a:pt x="267" y="4"/>
                  </a:lnTo>
                  <a:lnTo>
                    <a:pt x="263" y="11"/>
                  </a:lnTo>
                  <a:lnTo>
                    <a:pt x="259" y="16"/>
                  </a:lnTo>
                  <a:lnTo>
                    <a:pt x="255" y="22"/>
                  </a:lnTo>
                  <a:lnTo>
                    <a:pt x="251" y="27"/>
                  </a:lnTo>
                  <a:lnTo>
                    <a:pt x="248" y="33"/>
                  </a:lnTo>
                  <a:lnTo>
                    <a:pt x="256" y="33"/>
                  </a:lnTo>
                  <a:lnTo>
                    <a:pt x="266" y="30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6" y="29"/>
                  </a:lnTo>
                  <a:lnTo>
                    <a:pt x="289" y="29"/>
                  </a:lnTo>
                  <a:lnTo>
                    <a:pt x="291" y="30"/>
                  </a:lnTo>
                  <a:lnTo>
                    <a:pt x="291" y="42"/>
                  </a:lnTo>
                  <a:lnTo>
                    <a:pt x="288" y="55"/>
                  </a:lnTo>
                  <a:lnTo>
                    <a:pt x="286" y="59"/>
                  </a:lnTo>
                  <a:lnTo>
                    <a:pt x="285" y="63"/>
                  </a:lnTo>
                  <a:lnTo>
                    <a:pt x="285" y="66"/>
                  </a:lnTo>
                  <a:lnTo>
                    <a:pt x="285" y="70"/>
                  </a:lnTo>
                  <a:lnTo>
                    <a:pt x="286" y="71"/>
                  </a:lnTo>
                  <a:lnTo>
                    <a:pt x="291" y="74"/>
                  </a:lnTo>
                  <a:lnTo>
                    <a:pt x="299" y="74"/>
                  </a:lnTo>
                  <a:lnTo>
                    <a:pt x="308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6" y="73"/>
                  </a:lnTo>
                  <a:lnTo>
                    <a:pt x="329" y="74"/>
                  </a:lnTo>
                  <a:lnTo>
                    <a:pt x="329" y="75"/>
                  </a:lnTo>
                  <a:lnTo>
                    <a:pt x="329" y="77"/>
                  </a:lnTo>
                  <a:lnTo>
                    <a:pt x="328" y="84"/>
                  </a:lnTo>
                  <a:lnTo>
                    <a:pt x="324" y="89"/>
                  </a:lnTo>
                  <a:lnTo>
                    <a:pt x="321" y="95"/>
                  </a:lnTo>
                  <a:lnTo>
                    <a:pt x="317" y="100"/>
                  </a:lnTo>
                  <a:lnTo>
                    <a:pt x="314" y="107"/>
                  </a:lnTo>
                  <a:lnTo>
                    <a:pt x="326" y="107"/>
                  </a:lnTo>
                  <a:lnTo>
                    <a:pt x="340" y="104"/>
                  </a:lnTo>
                  <a:lnTo>
                    <a:pt x="355" y="102"/>
                  </a:lnTo>
                  <a:lnTo>
                    <a:pt x="372" y="103"/>
                  </a:lnTo>
                  <a:lnTo>
                    <a:pt x="373" y="103"/>
                  </a:lnTo>
                  <a:lnTo>
                    <a:pt x="375" y="104"/>
                  </a:lnTo>
                  <a:lnTo>
                    <a:pt x="375" y="107"/>
                  </a:lnTo>
                  <a:lnTo>
                    <a:pt x="373" y="109"/>
                  </a:lnTo>
                  <a:lnTo>
                    <a:pt x="364" y="120"/>
                  </a:lnTo>
                  <a:lnTo>
                    <a:pt x="350" y="131"/>
                  </a:lnTo>
                  <a:lnTo>
                    <a:pt x="335" y="139"/>
                  </a:lnTo>
                  <a:lnTo>
                    <a:pt x="325" y="146"/>
                  </a:lnTo>
                  <a:lnTo>
                    <a:pt x="328" y="146"/>
                  </a:lnTo>
                  <a:lnTo>
                    <a:pt x="347" y="142"/>
                  </a:lnTo>
                  <a:lnTo>
                    <a:pt x="366" y="137"/>
                  </a:lnTo>
                  <a:lnTo>
                    <a:pt x="384" y="137"/>
                  </a:lnTo>
                  <a:lnTo>
                    <a:pt x="399" y="142"/>
                  </a:lnTo>
                  <a:lnTo>
                    <a:pt x="401" y="142"/>
                  </a:lnTo>
                  <a:lnTo>
                    <a:pt x="401" y="143"/>
                  </a:lnTo>
                  <a:lnTo>
                    <a:pt x="401" y="146"/>
                  </a:lnTo>
                  <a:lnTo>
                    <a:pt x="401" y="147"/>
                  </a:lnTo>
                  <a:lnTo>
                    <a:pt x="384" y="158"/>
                  </a:lnTo>
                  <a:lnTo>
                    <a:pt x="365" y="168"/>
                  </a:lnTo>
                  <a:lnTo>
                    <a:pt x="344" y="175"/>
                  </a:lnTo>
                  <a:lnTo>
                    <a:pt x="322" y="182"/>
                  </a:lnTo>
                  <a:lnTo>
                    <a:pt x="297" y="188"/>
                  </a:lnTo>
                  <a:lnTo>
                    <a:pt x="296" y="190"/>
                  </a:lnTo>
                  <a:lnTo>
                    <a:pt x="295" y="188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3"/>
                  </a:lnTo>
                  <a:lnTo>
                    <a:pt x="296" y="183"/>
                  </a:lnTo>
                  <a:lnTo>
                    <a:pt x="321" y="175"/>
                  </a:lnTo>
                  <a:lnTo>
                    <a:pt x="340" y="169"/>
                  </a:lnTo>
                  <a:lnTo>
                    <a:pt x="358" y="162"/>
                  </a:lnTo>
                  <a:lnTo>
                    <a:pt x="376" y="155"/>
                  </a:lnTo>
                  <a:lnTo>
                    <a:pt x="391" y="146"/>
                  </a:lnTo>
                  <a:lnTo>
                    <a:pt x="377" y="144"/>
                  </a:lnTo>
                  <a:lnTo>
                    <a:pt x="362" y="146"/>
                  </a:lnTo>
                  <a:lnTo>
                    <a:pt x="346" y="148"/>
                  </a:lnTo>
                  <a:lnTo>
                    <a:pt x="329" y="153"/>
                  </a:lnTo>
                  <a:lnTo>
                    <a:pt x="319" y="154"/>
                  </a:lnTo>
                  <a:lnTo>
                    <a:pt x="310" y="157"/>
                  </a:lnTo>
                  <a:lnTo>
                    <a:pt x="307" y="155"/>
                  </a:lnTo>
                  <a:lnTo>
                    <a:pt x="306" y="154"/>
                  </a:lnTo>
                  <a:lnTo>
                    <a:pt x="306" y="153"/>
                  </a:lnTo>
                  <a:lnTo>
                    <a:pt x="307" y="150"/>
                  </a:lnTo>
                  <a:lnTo>
                    <a:pt x="318" y="142"/>
                  </a:lnTo>
                  <a:lnTo>
                    <a:pt x="332" y="133"/>
                  </a:lnTo>
                  <a:lnTo>
                    <a:pt x="350" y="122"/>
                  </a:lnTo>
                  <a:lnTo>
                    <a:pt x="364" y="109"/>
                  </a:lnTo>
                  <a:lnTo>
                    <a:pt x="353" y="110"/>
                  </a:lnTo>
                  <a:lnTo>
                    <a:pt x="341" y="111"/>
                  </a:lnTo>
                  <a:lnTo>
                    <a:pt x="325" y="114"/>
                  </a:lnTo>
                  <a:lnTo>
                    <a:pt x="308" y="113"/>
                  </a:lnTo>
                  <a:lnTo>
                    <a:pt x="307" y="111"/>
                  </a:lnTo>
                  <a:lnTo>
                    <a:pt x="306" y="110"/>
                  </a:lnTo>
                  <a:lnTo>
                    <a:pt x="306" y="109"/>
                  </a:lnTo>
                  <a:lnTo>
                    <a:pt x="308" y="102"/>
                  </a:lnTo>
                  <a:lnTo>
                    <a:pt x="311" y="96"/>
                  </a:lnTo>
                  <a:lnTo>
                    <a:pt x="314" y="91"/>
                  </a:lnTo>
                  <a:lnTo>
                    <a:pt x="318" y="85"/>
                  </a:lnTo>
                  <a:lnTo>
                    <a:pt x="321" y="80"/>
                  </a:lnTo>
                  <a:lnTo>
                    <a:pt x="315" y="80"/>
                  </a:lnTo>
                  <a:lnTo>
                    <a:pt x="310" y="81"/>
                  </a:lnTo>
                  <a:lnTo>
                    <a:pt x="297" y="81"/>
                  </a:lnTo>
                  <a:lnTo>
                    <a:pt x="288" y="81"/>
                  </a:lnTo>
                  <a:lnTo>
                    <a:pt x="279" y="75"/>
                  </a:lnTo>
                  <a:lnTo>
                    <a:pt x="277" y="69"/>
                  </a:lnTo>
                  <a:lnTo>
                    <a:pt x="278" y="60"/>
                  </a:lnTo>
                  <a:lnTo>
                    <a:pt x="281" y="52"/>
                  </a:lnTo>
                  <a:lnTo>
                    <a:pt x="282" y="47"/>
                  </a:lnTo>
                  <a:lnTo>
                    <a:pt x="284" y="41"/>
                  </a:lnTo>
                  <a:lnTo>
                    <a:pt x="284" y="36"/>
                  </a:lnTo>
                  <a:lnTo>
                    <a:pt x="275" y="36"/>
                  </a:lnTo>
                  <a:lnTo>
                    <a:pt x="267" y="37"/>
                  </a:lnTo>
                  <a:lnTo>
                    <a:pt x="256" y="40"/>
                  </a:lnTo>
                  <a:lnTo>
                    <a:pt x="244" y="40"/>
                  </a:lnTo>
                  <a:lnTo>
                    <a:pt x="241" y="38"/>
                  </a:lnTo>
                  <a:lnTo>
                    <a:pt x="241" y="36"/>
                  </a:lnTo>
                  <a:lnTo>
                    <a:pt x="245" y="23"/>
                  </a:lnTo>
                  <a:lnTo>
                    <a:pt x="252" y="12"/>
                  </a:lnTo>
                  <a:lnTo>
                    <a:pt x="253" y="11"/>
                  </a:lnTo>
                  <a:lnTo>
                    <a:pt x="248" y="13"/>
                  </a:lnTo>
                  <a:lnTo>
                    <a:pt x="241" y="16"/>
                  </a:lnTo>
                  <a:lnTo>
                    <a:pt x="223" y="26"/>
                  </a:lnTo>
                  <a:lnTo>
                    <a:pt x="205" y="31"/>
                  </a:lnTo>
                  <a:lnTo>
                    <a:pt x="187" y="31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91" y="12"/>
                  </a:lnTo>
                  <a:lnTo>
                    <a:pt x="191" y="11"/>
                  </a:lnTo>
                  <a:lnTo>
                    <a:pt x="180" y="16"/>
                  </a:lnTo>
                  <a:lnTo>
                    <a:pt x="171" y="23"/>
                  </a:lnTo>
                  <a:lnTo>
                    <a:pt x="154" y="33"/>
                  </a:lnTo>
                  <a:lnTo>
                    <a:pt x="136" y="40"/>
                  </a:lnTo>
                  <a:lnTo>
                    <a:pt x="135" y="38"/>
                  </a:lnTo>
                  <a:lnTo>
                    <a:pt x="132" y="37"/>
                  </a:lnTo>
                  <a:lnTo>
                    <a:pt x="121" y="20"/>
                  </a:lnTo>
                  <a:lnTo>
                    <a:pt x="109" y="11"/>
                  </a:lnTo>
                  <a:lnTo>
                    <a:pt x="95" y="7"/>
                  </a:lnTo>
                  <a:lnTo>
                    <a:pt x="78" y="8"/>
                  </a:lnTo>
                  <a:lnTo>
                    <a:pt x="62" y="12"/>
                  </a:lnTo>
                  <a:lnTo>
                    <a:pt x="43" y="19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40" y="12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100" y="0"/>
                  </a:lnTo>
                  <a:lnTo>
                    <a:pt x="114" y="5"/>
                  </a:lnTo>
                  <a:lnTo>
                    <a:pt x="127" y="15"/>
                  </a:lnTo>
                  <a:lnTo>
                    <a:pt x="138" y="31"/>
                  </a:lnTo>
                  <a:lnTo>
                    <a:pt x="153" y="24"/>
                  </a:lnTo>
                  <a:lnTo>
                    <a:pt x="167" y="16"/>
                  </a:lnTo>
                  <a:lnTo>
                    <a:pt x="180" y="8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5"/>
                  </a:lnTo>
                  <a:lnTo>
                    <a:pt x="198" y="15"/>
                  </a:lnTo>
                  <a:lnTo>
                    <a:pt x="194" y="24"/>
                  </a:lnTo>
                  <a:lnTo>
                    <a:pt x="208" y="23"/>
                  </a:lnTo>
                  <a:lnTo>
                    <a:pt x="222" y="18"/>
                  </a:lnTo>
                  <a:lnTo>
                    <a:pt x="237" y="11"/>
                  </a:lnTo>
                  <a:lnTo>
                    <a:pt x="249" y="4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7" name="Freeform 294"/>
            <p:cNvSpPr>
              <a:spLocks/>
            </p:cNvSpPr>
            <p:nvPr/>
          </p:nvSpPr>
          <p:spPr bwMode="auto">
            <a:xfrm>
              <a:off x="5427374" y="3296949"/>
              <a:ext cx="111125" cy="106363"/>
            </a:xfrm>
            <a:custGeom>
              <a:avLst/>
              <a:gdLst>
                <a:gd name="T0" fmla="*/ 33 w 70"/>
                <a:gd name="T1" fmla="*/ 0 h 67"/>
                <a:gd name="T2" fmla="*/ 36 w 70"/>
                <a:gd name="T3" fmla="*/ 0 h 67"/>
                <a:gd name="T4" fmla="*/ 37 w 70"/>
                <a:gd name="T5" fmla="*/ 1 h 67"/>
                <a:gd name="T6" fmla="*/ 37 w 70"/>
                <a:gd name="T7" fmla="*/ 4 h 67"/>
                <a:gd name="T8" fmla="*/ 36 w 70"/>
                <a:gd name="T9" fmla="*/ 5 h 67"/>
                <a:gd name="T10" fmla="*/ 34 w 70"/>
                <a:gd name="T11" fmla="*/ 6 h 67"/>
                <a:gd name="T12" fmla="*/ 33 w 70"/>
                <a:gd name="T13" fmla="*/ 6 h 67"/>
                <a:gd name="T14" fmla="*/ 30 w 70"/>
                <a:gd name="T15" fmla="*/ 6 h 67"/>
                <a:gd name="T16" fmla="*/ 26 w 70"/>
                <a:gd name="T17" fmla="*/ 8 h 67"/>
                <a:gd name="T18" fmla="*/ 22 w 70"/>
                <a:gd name="T19" fmla="*/ 9 h 67"/>
                <a:gd name="T20" fmla="*/ 18 w 70"/>
                <a:gd name="T21" fmla="*/ 12 h 67"/>
                <a:gd name="T22" fmla="*/ 13 w 70"/>
                <a:gd name="T23" fmla="*/ 16 h 67"/>
                <a:gd name="T24" fmla="*/ 11 w 70"/>
                <a:gd name="T25" fmla="*/ 19 h 67"/>
                <a:gd name="T26" fmla="*/ 9 w 70"/>
                <a:gd name="T27" fmla="*/ 22 h 67"/>
                <a:gd name="T28" fmla="*/ 8 w 70"/>
                <a:gd name="T29" fmla="*/ 26 h 67"/>
                <a:gd name="T30" fmla="*/ 8 w 70"/>
                <a:gd name="T31" fmla="*/ 29 h 67"/>
                <a:gd name="T32" fmla="*/ 13 w 70"/>
                <a:gd name="T33" fmla="*/ 33 h 67"/>
                <a:gd name="T34" fmla="*/ 23 w 70"/>
                <a:gd name="T35" fmla="*/ 35 h 67"/>
                <a:gd name="T36" fmla="*/ 34 w 70"/>
                <a:gd name="T37" fmla="*/ 35 h 67"/>
                <a:gd name="T38" fmla="*/ 47 w 70"/>
                <a:gd name="T39" fmla="*/ 35 h 67"/>
                <a:gd name="T40" fmla="*/ 59 w 70"/>
                <a:gd name="T41" fmla="*/ 38 h 67"/>
                <a:gd name="T42" fmla="*/ 67 w 70"/>
                <a:gd name="T43" fmla="*/ 45 h 67"/>
                <a:gd name="T44" fmla="*/ 69 w 70"/>
                <a:gd name="T45" fmla="*/ 48 h 67"/>
                <a:gd name="T46" fmla="*/ 70 w 70"/>
                <a:gd name="T47" fmla="*/ 53 h 67"/>
                <a:gd name="T48" fmla="*/ 70 w 70"/>
                <a:gd name="T49" fmla="*/ 59 h 67"/>
                <a:gd name="T50" fmla="*/ 69 w 70"/>
                <a:gd name="T51" fmla="*/ 64 h 67"/>
                <a:gd name="T52" fmla="*/ 67 w 70"/>
                <a:gd name="T53" fmla="*/ 67 h 67"/>
                <a:gd name="T54" fmla="*/ 64 w 70"/>
                <a:gd name="T55" fmla="*/ 67 h 67"/>
                <a:gd name="T56" fmla="*/ 64 w 70"/>
                <a:gd name="T57" fmla="*/ 67 h 67"/>
                <a:gd name="T58" fmla="*/ 62 w 70"/>
                <a:gd name="T59" fmla="*/ 67 h 67"/>
                <a:gd name="T60" fmla="*/ 62 w 70"/>
                <a:gd name="T61" fmla="*/ 64 h 67"/>
                <a:gd name="T62" fmla="*/ 62 w 70"/>
                <a:gd name="T63" fmla="*/ 63 h 67"/>
                <a:gd name="T64" fmla="*/ 63 w 70"/>
                <a:gd name="T65" fmla="*/ 57 h 67"/>
                <a:gd name="T66" fmla="*/ 63 w 70"/>
                <a:gd name="T67" fmla="*/ 52 h 67"/>
                <a:gd name="T68" fmla="*/ 60 w 70"/>
                <a:gd name="T69" fmla="*/ 49 h 67"/>
                <a:gd name="T70" fmla="*/ 55 w 70"/>
                <a:gd name="T71" fmla="*/ 45 h 67"/>
                <a:gd name="T72" fmla="*/ 45 w 70"/>
                <a:gd name="T73" fmla="*/ 42 h 67"/>
                <a:gd name="T74" fmla="*/ 33 w 70"/>
                <a:gd name="T75" fmla="*/ 42 h 67"/>
                <a:gd name="T76" fmla="*/ 23 w 70"/>
                <a:gd name="T77" fmla="*/ 42 h 67"/>
                <a:gd name="T78" fmla="*/ 13 w 70"/>
                <a:gd name="T79" fmla="*/ 41 h 67"/>
                <a:gd name="T80" fmla="*/ 7 w 70"/>
                <a:gd name="T81" fmla="*/ 38 h 67"/>
                <a:gd name="T82" fmla="*/ 1 w 70"/>
                <a:gd name="T83" fmla="*/ 31 h 67"/>
                <a:gd name="T84" fmla="*/ 0 w 70"/>
                <a:gd name="T85" fmla="*/ 29 h 67"/>
                <a:gd name="T86" fmla="*/ 0 w 70"/>
                <a:gd name="T87" fmla="*/ 23 h 67"/>
                <a:gd name="T88" fmla="*/ 2 w 70"/>
                <a:gd name="T89" fmla="*/ 19 h 67"/>
                <a:gd name="T90" fmla="*/ 5 w 70"/>
                <a:gd name="T91" fmla="*/ 15 h 67"/>
                <a:gd name="T92" fmla="*/ 13 w 70"/>
                <a:gd name="T93" fmla="*/ 6 h 67"/>
                <a:gd name="T94" fmla="*/ 23 w 70"/>
                <a:gd name="T95" fmla="*/ 1 h 67"/>
                <a:gd name="T96" fmla="*/ 33 w 70"/>
                <a:gd name="T9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67">
                  <a:moveTo>
                    <a:pt x="33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13" y="33"/>
                  </a:lnTo>
                  <a:lnTo>
                    <a:pt x="23" y="35"/>
                  </a:lnTo>
                  <a:lnTo>
                    <a:pt x="34" y="35"/>
                  </a:lnTo>
                  <a:lnTo>
                    <a:pt x="47" y="35"/>
                  </a:lnTo>
                  <a:lnTo>
                    <a:pt x="59" y="38"/>
                  </a:lnTo>
                  <a:lnTo>
                    <a:pt x="67" y="45"/>
                  </a:lnTo>
                  <a:lnTo>
                    <a:pt x="69" y="48"/>
                  </a:lnTo>
                  <a:lnTo>
                    <a:pt x="70" y="53"/>
                  </a:lnTo>
                  <a:lnTo>
                    <a:pt x="70" y="59"/>
                  </a:lnTo>
                  <a:lnTo>
                    <a:pt x="69" y="64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3" y="57"/>
                  </a:lnTo>
                  <a:lnTo>
                    <a:pt x="63" y="52"/>
                  </a:lnTo>
                  <a:lnTo>
                    <a:pt x="60" y="49"/>
                  </a:lnTo>
                  <a:lnTo>
                    <a:pt x="55" y="45"/>
                  </a:lnTo>
                  <a:lnTo>
                    <a:pt x="45" y="42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3" y="41"/>
                  </a:lnTo>
                  <a:lnTo>
                    <a:pt x="7" y="38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13" y="6"/>
                  </a:lnTo>
                  <a:lnTo>
                    <a:pt x="23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09" name="文本框 1908"/>
          <p:cNvSpPr txBox="1"/>
          <p:nvPr/>
        </p:nvSpPr>
        <p:spPr>
          <a:xfrm>
            <a:off x="6496787" y="2908840"/>
            <a:ext cx="398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0" name="文本框 1909"/>
          <p:cNvSpPr txBox="1"/>
          <p:nvPr/>
        </p:nvSpPr>
        <p:spPr>
          <a:xfrm>
            <a:off x="6487554" y="3632347"/>
            <a:ext cx="463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37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4476241" y="3743032"/>
            <a:ext cx="3372071" cy="2953761"/>
            <a:chOff x="3656013" y="5840413"/>
            <a:chExt cx="627063" cy="549275"/>
          </a:xfrm>
          <a:solidFill>
            <a:schemeClr val="accent1"/>
          </a:solidFill>
        </p:grpSpPr>
        <p:sp>
          <p:nvSpPr>
            <p:cNvPr id="2" name="Freeform 3718"/>
            <p:cNvSpPr>
              <a:spLocks noEditPoints="1"/>
            </p:cNvSpPr>
            <p:nvPr/>
          </p:nvSpPr>
          <p:spPr bwMode="auto">
            <a:xfrm>
              <a:off x="3657600" y="5903913"/>
              <a:ext cx="134938" cy="147638"/>
            </a:xfrm>
            <a:custGeom>
              <a:avLst/>
              <a:gdLst>
                <a:gd name="T0" fmla="*/ 42 w 85"/>
                <a:gd name="T1" fmla="*/ 3 h 93"/>
                <a:gd name="T2" fmla="*/ 26 w 85"/>
                <a:gd name="T3" fmla="*/ 7 h 93"/>
                <a:gd name="T4" fmla="*/ 15 w 85"/>
                <a:gd name="T5" fmla="*/ 16 h 93"/>
                <a:gd name="T6" fmla="*/ 7 w 85"/>
                <a:gd name="T7" fmla="*/ 29 h 93"/>
                <a:gd name="T8" fmla="*/ 3 w 85"/>
                <a:gd name="T9" fmla="*/ 46 h 93"/>
                <a:gd name="T10" fmla="*/ 7 w 85"/>
                <a:gd name="T11" fmla="*/ 63 h 93"/>
                <a:gd name="T12" fmla="*/ 15 w 85"/>
                <a:gd name="T13" fmla="*/ 77 h 93"/>
                <a:gd name="T14" fmla="*/ 26 w 85"/>
                <a:gd name="T15" fmla="*/ 87 h 93"/>
                <a:gd name="T16" fmla="*/ 41 w 85"/>
                <a:gd name="T17" fmla="*/ 89 h 93"/>
                <a:gd name="T18" fmla="*/ 57 w 85"/>
                <a:gd name="T19" fmla="*/ 87 h 93"/>
                <a:gd name="T20" fmla="*/ 70 w 85"/>
                <a:gd name="T21" fmla="*/ 77 h 93"/>
                <a:gd name="T22" fmla="*/ 79 w 85"/>
                <a:gd name="T23" fmla="*/ 63 h 93"/>
                <a:gd name="T24" fmla="*/ 83 w 85"/>
                <a:gd name="T25" fmla="*/ 47 h 93"/>
                <a:gd name="T26" fmla="*/ 79 w 85"/>
                <a:gd name="T27" fmla="*/ 30 h 93"/>
                <a:gd name="T28" fmla="*/ 70 w 85"/>
                <a:gd name="T29" fmla="*/ 16 h 93"/>
                <a:gd name="T30" fmla="*/ 57 w 85"/>
                <a:gd name="T31" fmla="*/ 7 h 93"/>
                <a:gd name="T32" fmla="*/ 42 w 85"/>
                <a:gd name="T33" fmla="*/ 3 h 93"/>
                <a:gd name="T34" fmla="*/ 42 w 85"/>
                <a:gd name="T35" fmla="*/ 0 h 93"/>
                <a:gd name="T36" fmla="*/ 58 w 85"/>
                <a:gd name="T37" fmla="*/ 4 h 93"/>
                <a:gd name="T38" fmla="*/ 72 w 85"/>
                <a:gd name="T39" fmla="*/ 15 h 93"/>
                <a:gd name="T40" fmla="*/ 83 w 85"/>
                <a:gd name="T41" fmla="*/ 29 h 93"/>
                <a:gd name="T42" fmla="*/ 85 w 85"/>
                <a:gd name="T43" fmla="*/ 47 h 93"/>
                <a:gd name="T44" fmla="*/ 83 w 85"/>
                <a:gd name="T45" fmla="*/ 64 h 93"/>
                <a:gd name="T46" fmla="*/ 72 w 85"/>
                <a:gd name="T47" fmla="*/ 80 h 93"/>
                <a:gd name="T48" fmla="*/ 58 w 85"/>
                <a:gd name="T49" fmla="*/ 89 h 93"/>
                <a:gd name="T50" fmla="*/ 41 w 85"/>
                <a:gd name="T51" fmla="*/ 93 h 93"/>
                <a:gd name="T52" fmla="*/ 25 w 85"/>
                <a:gd name="T53" fmla="*/ 89 h 93"/>
                <a:gd name="T54" fmla="*/ 12 w 85"/>
                <a:gd name="T55" fmla="*/ 79 h 93"/>
                <a:gd name="T56" fmla="*/ 3 w 85"/>
                <a:gd name="T57" fmla="*/ 64 h 93"/>
                <a:gd name="T58" fmla="*/ 0 w 85"/>
                <a:gd name="T59" fmla="*/ 46 h 93"/>
                <a:gd name="T60" fmla="*/ 4 w 85"/>
                <a:gd name="T61" fmla="*/ 29 h 93"/>
                <a:gd name="T62" fmla="*/ 12 w 85"/>
                <a:gd name="T63" fmla="*/ 13 h 93"/>
                <a:gd name="T64" fmla="*/ 25 w 85"/>
                <a:gd name="T65" fmla="*/ 4 h 93"/>
                <a:gd name="T66" fmla="*/ 42 w 85"/>
                <a:gd name="T6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93">
                  <a:moveTo>
                    <a:pt x="42" y="3"/>
                  </a:moveTo>
                  <a:lnTo>
                    <a:pt x="26" y="7"/>
                  </a:lnTo>
                  <a:lnTo>
                    <a:pt x="15" y="16"/>
                  </a:lnTo>
                  <a:lnTo>
                    <a:pt x="7" y="29"/>
                  </a:lnTo>
                  <a:lnTo>
                    <a:pt x="3" y="46"/>
                  </a:lnTo>
                  <a:lnTo>
                    <a:pt x="7" y="63"/>
                  </a:lnTo>
                  <a:lnTo>
                    <a:pt x="15" y="77"/>
                  </a:lnTo>
                  <a:lnTo>
                    <a:pt x="26" y="87"/>
                  </a:lnTo>
                  <a:lnTo>
                    <a:pt x="41" y="89"/>
                  </a:lnTo>
                  <a:lnTo>
                    <a:pt x="57" y="87"/>
                  </a:lnTo>
                  <a:lnTo>
                    <a:pt x="70" y="77"/>
                  </a:lnTo>
                  <a:lnTo>
                    <a:pt x="79" y="63"/>
                  </a:lnTo>
                  <a:lnTo>
                    <a:pt x="83" y="47"/>
                  </a:lnTo>
                  <a:lnTo>
                    <a:pt x="79" y="30"/>
                  </a:lnTo>
                  <a:lnTo>
                    <a:pt x="70" y="16"/>
                  </a:lnTo>
                  <a:lnTo>
                    <a:pt x="57" y="7"/>
                  </a:lnTo>
                  <a:lnTo>
                    <a:pt x="42" y="3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2" y="15"/>
                  </a:lnTo>
                  <a:lnTo>
                    <a:pt x="83" y="29"/>
                  </a:lnTo>
                  <a:lnTo>
                    <a:pt x="85" y="47"/>
                  </a:lnTo>
                  <a:lnTo>
                    <a:pt x="83" y="64"/>
                  </a:lnTo>
                  <a:lnTo>
                    <a:pt x="72" y="80"/>
                  </a:lnTo>
                  <a:lnTo>
                    <a:pt x="58" y="89"/>
                  </a:lnTo>
                  <a:lnTo>
                    <a:pt x="41" y="93"/>
                  </a:lnTo>
                  <a:lnTo>
                    <a:pt x="25" y="89"/>
                  </a:lnTo>
                  <a:lnTo>
                    <a:pt x="12" y="79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3719"/>
            <p:cNvSpPr>
              <a:spLocks noEditPoints="1"/>
            </p:cNvSpPr>
            <p:nvPr/>
          </p:nvSpPr>
          <p:spPr bwMode="auto">
            <a:xfrm>
              <a:off x="3656013" y="5902325"/>
              <a:ext cx="141288" cy="150813"/>
            </a:xfrm>
            <a:custGeom>
              <a:avLst/>
              <a:gdLst>
                <a:gd name="T0" fmla="*/ 42 w 89"/>
                <a:gd name="T1" fmla="*/ 93 h 95"/>
                <a:gd name="T2" fmla="*/ 58 w 89"/>
                <a:gd name="T3" fmla="*/ 89 h 95"/>
                <a:gd name="T4" fmla="*/ 61 w 89"/>
                <a:gd name="T5" fmla="*/ 86 h 95"/>
                <a:gd name="T6" fmla="*/ 71 w 89"/>
                <a:gd name="T7" fmla="*/ 80 h 95"/>
                <a:gd name="T8" fmla="*/ 21 w 89"/>
                <a:gd name="T9" fmla="*/ 85 h 95"/>
                <a:gd name="T10" fmla="*/ 42 w 89"/>
                <a:gd name="T11" fmla="*/ 93 h 95"/>
                <a:gd name="T12" fmla="*/ 21 w 89"/>
                <a:gd name="T13" fmla="*/ 85 h 95"/>
                <a:gd name="T14" fmla="*/ 25 w 89"/>
                <a:gd name="T15" fmla="*/ 8 h 95"/>
                <a:gd name="T16" fmla="*/ 13 w 89"/>
                <a:gd name="T17" fmla="*/ 18 h 95"/>
                <a:gd name="T18" fmla="*/ 43 w 89"/>
                <a:gd name="T19" fmla="*/ 6 h 95"/>
                <a:gd name="T20" fmla="*/ 17 w 89"/>
                <a:gd name="T21" fmla="*/ 18 h 95"/>
                <a:gd name="T22" fmla="*/ 6 w 89"/>
                <a:gd name="T23" fmla="*/ 47 h 95"/>
                <a:gd name="T24" fmla="*/ 17 w 89"/>
                <a:gd name="T25" fmla="*/ 77 h 95"/>
                <a:gd name="T26" fmla="*/ 42 w 89"/>
                <a:gd name="T27" fmla="*/ 89 h 95"/>
                <a:gd name="T28" fmla="*/ 56 w 89"/>
                <a:gd name="T29" fmla="*/ 86 h 95"/>
                <a:gd name="T30" fmla="*/ 78 w 89"/>
                <a:gd name="T31" fmla="*/ 64 h 95"/>
                <a:gd name="T32" fmla="*/ 78 w 89"/>
                <a:gd name="T33" fmla="*/ 31 h 95"/>
                <a:gd name="T34" fmla="*/ 58 w 89"/>
                <a:gd name="T35" fmla="*/ 9 h 95"/>
                <a:gd name="T36" fmla="*/ 43 w 89"/>
                <a:gd name="T37" fmla="*/ 2 h 95"/>
                <a:gd name="T38" fmla="*/ 27 w 89"/>
                <a:gd name="T39" fmla="*/ 6 h 95"/>
                <a:gd name="T40" fmla="*/ 59 w 89"/>
                <a:gd name="T41" fmla="*/ 6 h 95"/>
                <a:gd name="T42" fmla="*/ 82 w 89"/>
                <a:gd name="T43" fmla="*/ 30 h 95"/>
                <a:gd name="T44" fmla="*/ 82 w 89"/>
                <a:gd name="T45" fmla="*/ 30 h 95"/>
                <a:gd name="T46" fmla="*/ 59 w 89"/>
                <a:gd name="T47" fmla="*/ 6 h 95"/>
                <a:gd name="T48" fmla="*/ 43 w 89"/>
                <a:gd name="T49" fmla="*/ 0 h 95"/>
                <a:gd name="T50" fmla="*/ 75 w 89"/>
                <a:gd name="T51" fmla="*/ 14 h 95"/>
                <a:gd name="T52" fmla="*/ 89 w 89"/>
                <a:gd name="T53" fmla="*/ 48 h 95"/>
                <a:gd name="T54" fmla="*/ 78 w 89"/>
                <a:gd name="T55" fmla="*/ 76 h 95"/>
                <a:gd name="T56" fmla="*/ 56 w 89"/>
                <a:gd name="T57" fmla="*/ 93 h 95"/>
                <a:gd name="T58" fmla="*/ 29 w 89"/>
                <a:gd name="T59" fmla="*/ 93 h 95"/>
                <a:gd name="T60" fmla="*/ 8 w 89"/>
                <a:gd name="T61" fmla="*/ 76 h 95"/>
                <a:gd name="T62" fmla="*/ 0 w 89"/>
                <a:gd name="T63" fmla="*/ 47 h 95"/>
                <a:gd name="T64" fmla="*/ 12 w 89"/>
                <a:gd name="T65" fmla="*/ 14 h 95"/>
                <a:gd name="T66" fmla="*/ 43 w 89"/>
                <a:gd name="T6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95">
                  <a:moveTo>
                    <a:pt x="58" y="89"/>
                  </a:moveTo>
                  <a:lnTo>
                    <a:pt x="42" y="93"/>
                  </a:lnTo>
                  <a:lnTo>
                    <a:pt x="56" y="89"/>
                  </a:lnTo>
                  <a:lnTo>
                    <a:pt x="58" y="89"/>
                  </a:lnTo>
                  <a:close/>
                  <a:moveTo>
                    <a:pt x="71" y="80"/>
                  </a:moveTo>
                  <a:lnTo>
                    <a:pt x="61" y="86"/>
                  </a:lnTo>
                  <a:lnTo>
                    <a:pt x="69" y="81"/>
                  </a:lnTo>
                  <a:lnTo>
                    <a:pt x="71" y="80"/>
                  </a:lnTo>
                  <a:close/>
                  <a:moveTo>
                    <a:pt x="13" y="77"/>
                  </a:moveTo>
                  <a:lnTo>
                    <a:pt x="21" y="85"/>
                  </a:lnTo>
                  <a:lnTo>
                    <a:pt x="30" y="90"/>
                  </a:lnTo>
                  <a:lnTo>
                    <a:pt x="42" y="93"/>
                  </a:lnTo>
                  <a:lnTo>
                    <a:pt x="30" y="90"/>
                  </a:lnTo>
                  <a:lnTo>
                    <a:pt x="21" y="85"/>
                  </a:lnTo>
                  <a:lnTo>
                    <a:pt x="13" y="77"/>
                  </a:lnTo>
                  <a:close/>
                  <a:moveTo>
                    <a:pt x="25" y="8"/>
                  </a:moveTo>
                  <a:lnTo>
                    <a:pt x="21" y="10"/>
                  </a:lnTo>
                  <a:lnTo>
                    <a:pt x="13" y="18"/>
                  </a:lnTo>
                  <a:lnTo>
                    <a:pt x="25" y="8"/>
                  </a:lnTo>
                  <a:close/>
                  <a:moveTo>
                    <a:pt x="43" y="6"/>
                  </a:moveTo>
                  <a:lnTo>
                    <a:pt x="29" y="9"/>
                  </a:lnTo>
                  <a:lnTo>
                    <a:pt x="17" y="18"/>
                  </a:lnTo>
                  <a:lnTo>
                    <a:pt x="9" y="31"/>
                  </a:lnTo>
                  <a:lnTo>
                    <a:pt x="6" y="47"/>
                  </a:lnTo>
                  <a:lnTo>
                    <a:pt x="9" y="64"/>
                  </a:lnTo>
                  <a:lnTo>
                    <a:pt x="17" y="77"/>
                  </a:lnTo>
                  <a:lnTo>
                    <a:pt x="27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56" y="86"/>
                  </a:lnTo>
                  <a:lnTo>
                    <a:pt x="69" y="77"/>
                  </a:lnTo>
                  <a:lnTo>
                    <a:pt x="78" y="64"/>
                  </a:lnTo>
                  <a:lnTo>
                    <a:pt x="82" y="48"/>
                  </a:lnTo>
                  <a:lnTo>
                    <a:pt x="78" y="31"/>
                  </a:lnTo>
                  <a:lnTo>
                    <a:pt x="71" y="18"/>
                  </a:lnTo>
                  <a:lnTo>
                    <a:pt x="58" y="9"/>
                  </a:lnTo>
                  <a:lnTo>
                    <a:pt x="43" y="6"/>
                  </a:lnTo>
                  <a:close/>
                  <a:moveTo>
                    <a:pt x="43" y="2"/>
                  </a:moveTo>
                  <a:lnTo>
                    <a:pt x="31" y="5"/>
                  </a:lnTo>
                  <a:lnTo>
                    <a:pt x="27" y="6"/>
                  </a:lnTo>
                  <a:lnTo>
                    <a:pt x="43" y="2"/>
                  </a:lnTo>
                  <a:lnTo>
                    <a:pt x="59" y="6"/>
                  </a:lnTo>
                  <a:lnTo>
                    <a:pt x="72" y="16"/>
                  </a:lnTo>
                  <a:lnTo>
                    <a:pt x="82" y="30"/>
                  </a:lnTo>
                  <a:lnTo>
                    <a:pt x="85" y="48"/>
                  </a:lnTo>
                  <a:lnTo>
                    <a:pt x="82" y="30"/>
                  </a:lnTo>
                  <a:lnTo>
                    <a:pt x="72" y="16"/>
                  </a:lnTo>
                  <a:lnTo>
                    <a:pt x="59" y="6"/>
                  </a:lnTo>
                  <a:lnTo>
                    <a:pt x="43" y="2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5" y="14"/>
                  </a:lnTo>
                  <a:lnTo>
                    <a:pt x="85" y="29"/>
                  </a:lnTo>
                  <a:lnTo>
                    <a:pt x="89" y="48"/>
                  </a:lnTo>
                  <a:lnTo>
                    <a:pt x="86" y="63"/>
                  </a:lnTo>
                  <a:lnTo>
                    <a:pt x="78" y="76"/>
                  </a:lnTo>
                  <a:lnTo>
                    <a:pt x="68" y="86"/>
                  </a:lnTo>
                  <a:lnTo>
                    <a:pt x="56" y="93"/>
                  </a:lnTo>
                  <a:lnTo>
                    <a:pt x="42" y="95"/>
                  </a:lnTo>
                  <a:lnTo>
                    <a:pt x="29" y="93"/>
                  </a:lnTo>
                  <a:lnTo>
                    <a:pt x="17" y="86"/>
                  </a:lnTo>
                  <a:lnTo>
                    <a:pt x="8" y="76"/>
                  </a:lnTo>
                  <a:lnTo>
                    <a:pt x="3" y="63"/>
                  </a:lnTo>
                  <a:lnTo>
                    <a:pt x="0" y="47"/>
                  </a:lnTo>
                  <a:lnTo>
                    <a:pt x="3" y="29"/>
                  </a:lnTo>
                  <a:lnTo>
                    <a:pt x="12" y="14"/>
                  </a:lnTo>
                  <a:lnTo>
                    <a:pt x="26" y="4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3720"/>
            <p:cNvSpPr>
              <a:spLocks noChangeArrowheads="1"/>
            </p:cNvSpPr>
            <p:nvPr/>
          </p:nvSpPr>
          <p:spPr bwMode="auto">
            <a:xfrm>
              <a:off x="3687763" y="5949950"/>
              <a:ext cx="4763" cy="4763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3721"/>
            <p:cNvSpPr>
              <a:spLocks noChangeArrowheads="1"/>
            </p:cNvSpPr>
            <p:nvPr/>
          </p:nvSpPr>
          <p:spPr bwMode="auto">
            <a:xfrm>
              <a:off x="3684588" y="5948363"/>
              <a:ext cx="11113" cy="9525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3722"/>
            <p:cNvSpPr>
              <a:spLocks noChangeArrowheads="1"/>
            </p:cNvSpPr>
            <p:nvPr/>
          </p:nvSpPr>
          <p:spPr bwMode="auto">
            <a:xfrm>
              <a:off x="3721100" y="5935663"/>
              <a:ext cx="4763" cy="6350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3723"/>
            <p:cNvSpPr>
              <a:spLocks noChangeArrowheads="1"/>
            </p:cNvSpPr>
            <p:nvPr/>
          </p:nvSpPr>
          <p:spPr bwMode="auto">
            <a:xfrm>
              <a:off x="3717925" y="5932488"/>
              <a:ext cx="11113" cy="11113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724"/>
            <p:cNvSpPr>
              <a:spLocks/>
            </p:cNvSpPr>
            <p:nvPr/>
          </p:nvSpPr>
          <p:spPr bwMode="auto">
            <a:xfrm>
              <a:off x="3675063" y="5964238"/>
              <a:ext cx="60325" cy="39688"/>
            </a:xfrm>
            <a:custGeom>
              <a:avLst/>
              <a:gdLst>
                <a:gd name="T0" fmla="*/ 38 w 38"/>
                <a:gd name="T1" fmla="*/ 0 h 25"/>
                <a:gd name="T2" fmla="*/ 38 w 38"/>
                <a:gd name="T3" fmla="*/ 0 h 25"/>
                <a:gd name="T4" fmla="*/ 38 w 38"/>
                <a:gd name="T5" fmla="*/ 3 h 25"/>
                <a:gd name="T6" fmla="*/ 38 w 38"/>
                <a:gd name="T7" fmla="*/ 5 h 25"/>
                <a:gd name="T8" fmla="*/ 38 w 38"/>
                <a:gd name="T9" fmla="*/ 8 h 25"/>
                <a:gd name="T10" fmla="*/ 36 w 38"/>
                <a:gd name="T11" fmla="*/ 12 h 25"/>
                <a:gd name="T12" fmla="*/ 35 w 38"/>
                <a:gd name="T13" fmla="*/ 16 h 25"/>
                <a:gd name="T14" fmla="*/ 31 w 38"/>
                <a:gd name="T15" fmla="*/ 20 h 25"/>
                <a:gd name="T16" fmla="*/ 27 w 38"/>
                <a:gd name="T17" fmla="*/ 24 h 25"/>
                <a:gd name="T18" fmla="*/ 23 w 38"/>
                <a:gd name="T19" fmla="*/ 24 h 25"/>
                <a:gd name="T20" fmla="*/ 21 w 38"/>
                <a:gd name="T21" fmla="*/ 25 h 25"/>
                <a:gd name="T22" fmla="*/ 13 w 38"/>
                <a:gd name="T23" fmla="*/ 22 h 25"/>
                <a:gd name="T24" fmla="*/ 5 w 38"/>
                <a:gd name="T25" fmla="*/ 20 h 25"/>
                <a:gd name="T26" fmla="*/ 1 w 38"/>
                <a:gd name="T27" fmla="*/ 16 h 25"/>
                <a:gd name="T28" fmla="*/ 0 w 38"/>
                <a:gd name="T29" fmla="*/ 13 h 25"/>
                <a:gd name="T30" fmla="*/ 1 w 38"/>
                <a:gd name="T31" fmla="*/ 12 h 25"/>
                <a:gd name="T32" fmla="*/ 2 w 38"/>
                <a:gd name="T33" fmla="*/ 12 h 25"/>
                <a:gd name="T34" fmla="*/ 4 w 38"/>
                <a:gd name="T35" fmla="*/ 13 h 25"/>
                <a:gd name="T36" fmla="*/ 5 w 38"/>
                <a:gd name="T37" fmla="*/ 14 h 25"/>
                <a:gd name="T38" fmla="*/ 8 w 38"/>
                <a:gd name="T39" fmla="*/ 17 h 25"/>
                <a:gd name="T40" fmla="*/ 11 w 38"/>
                <a:gd name="T41" fmla="*/ 18 h 25"/>
                <a:gd name="T42" fmla="*/ 15 w 38"/>
                <a:gd name="T43" fmla="*/ 21 h 25"/>
                <a:gd name="T44" fmla="*/ 21 w 38"/>
                <a:gd name="T45" fmla="*/ 21 h 25"/>
                <a:gd name="T46" fmla="*/ 23 w 38"/>
                <a:gd name="T47" fmla="*/ 21 h 25"/>
                <a:gd name="T48" fmla="*/ 26 w 38"/>
                <a:gd name="T49" fmla="*/ 20 h 25"/>
                <a:gd name="T50" fmla="*/ 30 w 38"/>
                <a:gd name="T51" fmla="*/ 17 h 25"/>
                <a:gd name="T52" fmla="*/ 32 w 38"/>
                <a:gd name="T53" fmla="*/ 14 h 25"/>
                <a:gd name="T54" fmla="*/ 34 w 38"/>
                <a:gd name="T55" fmla="*/ 11 h 25"/>
                <a:gd name="T56" fmla="*/ 35 w 38"/>
                <a:gd name="T57" fmla="*/ 8 h 25"/>
                <a:gd name="T58" fmla="*/ 35 w 38"/>
                <a:gd name="T59" fmla="*/ 4 h 25"/>
                <a:gd name="T60" fmla="*/ 35 w 38"/>
                <a:gd name="T61" fmla="*/ 3 h 25"/>
                <a:gd name="T62" fmla="*/ 35 w 38"/>
                <a:gd name="T63" fmla="*/ 0 h 25"/>
                <a:gd name="T64" fmla="*/ 35 w 38"/>
                <a:gd name="T65" fmla="*/ 0 h 25"/>
                <a:gd name="T66" fmla="*/ 38 w 38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25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12"/>
                  </a:lnTo>
                  <a:lnTo>
                    <a:pt x="35" y="16"/>
                  </a:lnTo>
                  <a:lnTo>
                    <a:pt x="31" y="20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1" y="25"/>
                  </a:lnTo>
                  <a:lnTo>
                    <a:pt x="13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1" y="18"/>
                  </a:lnTo>
                  <a:lnTo>
                    <a:pt x="15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6" y="20"/>
                  </a:lnTo>
                  <a:lnTo>
                    <a:pt x="30" y="17"/>
                  </a:lnTo>
                  <a:lnTo>
                    <a:pt x="32" y="14"/>
                  </a:lnTo>
                  <a:lnTo>
                    <a:pt x="34" y="11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725"/>
            <p:cNvSpPr>
              <a:spLocks noEditPoints="1"/>
            </p:cNvSpPr>
            <p:nvPr/>
          </p:nvSpPr>
          <p:spPr bwMode="auto">
            <a:xfrm>
              <a:off x="3670300" y="5959475"/>
              <a:ext cx="68263" cy="46038"/>
            </a:xfrm>
            <a:custGeom>
              <a:avLst/>
              <a:gdLst>
                <a:gd name="T0" fmla="*/ 24 w 43"/>
                <a:gd name="T1" fmla="*/ 27 h 29"/>
                <a:gd name="T2" fmla="*/ 21 w 43"/>
                <a:gd name="T3" fmla="*/ 25 h 29"/>
                <a:gd name="T4" fmla="*/ 26 w 43"/>
                <a:gd name="T5" fmla="*/ 25 h 29"/>
                <a:gd name="T6" fmla="*/ 8 w 43"/>
                <a:gd name="T7" fmla="*/ 19 h 29"/>
                <a:gd name="T8" fmla="*/ 12 w 43"/>
                <a:gd name="T9" fmla="*/ 23 h 29"/>
                <a:gd name="T10" fmla="*/ 12 w 43"/>
                <a:gd name="T11" fmla="*/ 23 h 29"/>
                <a:gd name="T12" fmla="*/ 8 w 43"/>
                <a:gd name="T13" fmla="*/ 19 h 29"/>
                <a:gd name="T14" fmla="*/ 4 w 43"/>
                <a:gd name="T15" fmla="*/ 16 h 29"/>
                <a:gd name="T16" fmla="*/ 4 w 43"/>
                <a:gd name="T17" fmla="*/ 16 h 29"/>
                <a:gd name="T18" fmla="*/ 42 w 43"/>
                <a:gd name="T19" fmla="*/ 0 h 29"/>
                <a:gd name="T20" fmla="*/ 43 w 43"/>
                <a:gd name="T21" fmla="*/ 3 h 29"/>
                <a:gd name="T22" fmla="*/ 42 w 43"/>
                <a:gd name="T23" fmla="*/ 10 h 29"/>
                <a:gd name="T24" fmla="*/ 37 w 43"/>
                <a:gd name="T25" fmla="*/ 23 h 29"/>
                <a:gd name="T26" fmla="*/ 28 w 43"/>
                <a:gd name="T27" fmla="*/ 29 h 29"/>
                <a:gd name="T28" fmla="*/ 24 w 43"/>
                <a:gd name="T29" fmla="*/ 29 h 29"/>
                <a:gd name="T30" fmla="*/ 12 w 43"/>
                <a:gd name="T31" fmla="*/ 25 h 29"/>
                <a:gd name="T32" fmla="*/ 4 w 43"/>
                <a:gd name="T33" fmla="*/ 20 h 29"/>
                <a:gd name="T34" fmla="*/ 1 w 43"/>
                <a:gd name="T35" fmla="*/ 17 h 29"/>
                <a:gd name="T36" fmla="*/ 3 w 43"/>
                <a:gd name="T37" fmla="*/ 14 h 29"/>
                <a:gd name="T38" fmla="*/ 4 w 43"/>
                <a:gd name="T39" fmla="*/ 12 h 29"/>
                <a:gd name="T40" fmla="*/ 5 w 43"/>
                <a:gd name="T41" fmla="*/ 14 h 29"/>
                <a:gd name="T42" fmla="*/ 5 w 43"/>
                <a:gd name="T43" fmla="*/ 14 h 29"/>
                <a:gd name="T44" fmla="*/ 5 w 43"/>
                <a:gd name="T45" fmla="*/ 14 h 29"/>
                <a:gd name="T46" fmla="*/ 7 w 43"/>
                <a:gd name="T47" fmla="*/ 15 h 29"/>
                <a:gd name="T48" fmla="*/ 11 w 43"/>
                <a:gd name="T49" fmla="*/ 19 h 29"/>
                <a:gd name="T50" fmla="*/ 18 w 43"/>
                <a:gd name="T51" fmla="*/ 23 h 29"/>
                <a:gd name="T52" fmla="*/ 24 w 43"/>
                <a:gd name="T53" fmla="*/ 23 h 29"/>
                <a:gd name="T54" fmla="*/ 28 w 43"/>
                <a:gd name="T55" fmla="*/ 21 h 29"/>
                <a:gd name="T56" fmla="*/ 34 w 43"/>
                <a:gd name="T57" fmla="*/ 16 h 29"/>
                <a:gd name="T58" fmla="*/ 37 w 43"/>
                <a:gd name="T59" fmla="*/ 11 h 29"/>
                <a:gd name="T60" fmla="*/ 37 w 43"/>
                <a:gd name="T61" fmla="*/ 6 h 29"/>
                <a:gd name="T62" fmla="*/ 37 w 43"/>
                <a:gd name="T63" fmla="*/ 3 h 29"/>
                <a:gd name="T64" fmla="*/ 42 w 43"/>
                <a:gd name="T6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29">
                  <a:moveTo>
                    <a:pt x="26" y="25"/>
                  </a:moveTo>
                  <a:lnTo>
                    <a:pt x="24" y="27"/>
                  </a:lnTo>
                  <a:lnTo>
                    <a:pt x="22" y="27"/>
                  </a:lnTo>
                  <a:lnTo>
                    <a:pt x="21" y="25"/>
                  </a:lnTo>
                  <a:lnTo>
                    <a:pt x="24" y="27"/>
                  </a:lnTo>
                  <a:lnTo>
                    <a:pt x="26" y="25"/>
                  </a:lnTo>
                  <a:close/>
                  <a:moveTo>
                    <a:pt x="5" y="17"/>
                  </a:moveTo>
                  <a:lnTo>
                    <a:pt x="8" y="19"/>
                  </a:lnTo>
                  <a:lnTo>
                    <a:pt x="9" y="21"/>
                  </a:lnTo>
                  <a:lnTo>
                    <a:pt x="12" y="23"/>
                  </a:lnTo>
                  <a:lnTo>
                    <a:pt x="16" y="24"/>
                  </a:lnTo>
                  <a:lnTo>
                    <a:pt x="12" y="23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5" y="17"/>
                  </a:lnTo>
                  <a:close/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  <a:moveTo>
                    <a:pt x="42" y="0"/>
                  </a:moveTo>
                  <a:lnTo>
                    <a:pt x="43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2" y="10"/>
                  </a:lnTo>
                  <a:lnTo>
                    <a:pt x="41" y="16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7" y="28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8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2" y="20"/>
                  </a:lnTo>
                  <a:lnTo>
                    <a:pt x="34" y="16"/>
                  </a:lnTo>
                  <a:lnTo>
                    <a:pt x="35" y="14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726"/>
            <p:cNvSpPr>
              <a:spLocks/>
            </p:cNvSpPr>
            <p:nvPr/>
          </p:nvSpPr>
          <p:spPr bwMode="auto">
            <a:xfrm>
              <a:off x="3725863" y="5962650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1 h 4"/>
                <a:gd name="T4" fmla="*/ 7 w 7"/>
                <a:gd name="T5" fmla="*/ 4 h 4"/>
                <a:gd name="T6" fmla="*/ 0 w 7"/>
                <a:gd name="T7" fmla="*/ 2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7" y="1"/>
                  </a:lnTo>
                  <a:lnTo>
                    <a:pt x="7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727"/>
            <p:cNvSpPr>
              <a:spLocks/>
            </p:cNvSpPr>
            <p:nvPr/>
          </p:nvSpPr>
          <p:spPr bwMode="auto">
            <a:xfrm>
              <a:off x="3722688" y="5957888"/>
              <a:ext cx="19050" cy="12700"/>
            </a:xfrm>
            <a:custGeom>
              <a:avLst/>
              <a:gdLst>
                <a:gd name="T0" fmla="*/ 1 w 12"/>
                <a:gd name="T1" fmla="*/ 0 h 8"/>
                <a:gd name="T2" fmla="*/ 12 w 12"/>
                <a:gd name="T3" fmla="*/ 3 h 8"/>
                <a:gd name="T4" fmla="*/ 10 w 12"/>
                <a:gd name="T5" fmla="*/ 8 h 8"/>
                <a:gd name="T6" fmla="*/ 1 w 12"/>
                <a:gd name="T7" fmla="*/ 7 h 8"/>
                <a:gd name="T8" fmla="*/ 0 w 12"/>
                <a:gd name="T9" fmla="*/ 7 h 8"/>
                <a:gd name="T10" fmla="*/ 1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" y="0"/>
                  </a:moveTo>
                  <a:lnTo>
                    <a:pt x="12" y="3"/>
                  </a:lnTo>
                  <a:lnTo>
                    <a:pt x="1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728"/>
            <p:cNvSpPr>
              <a:spLocks/>
            </p:cNvSpPr>
            <p:nvPr/>
          </p:nvSpPr>
          <p:spPr bwMode="auto">
            <a:xfrm>
              <a:off x="3670300" y="5981700"/>
              <a:ext cx="7938" cy="9525"/>
            </a:xfrm>
            <a:custGeom>
              <a:avLst/>
              <a:gdLst>
                <a:gd name="T0" fmla="*/ 1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0 w 5"/>
                <a:gd name="T7" fmla="*/ 5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5" y="0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729"/>
            <p:cNvSpPr>
              <a:spLocks/>
            </p:cNvSpPr>
            <p:nvPr/>
          </p:nvSpPr>
          <p:spPr bwMode="auto">
            <a:xfrm>
              <a:off x="3665538" y="5976938"/>
              <a:ext cx="15875" cy="19050"/>
            </a:xfrm>
            <a:custGeom>
              <a:avLst/>
              <a:gdLst>
                <a:gd name="T0" fmla="*/ 4 w 10"/>
                <a:gd name="T1" fmla="*/ 0 h 12"/>
                <a:gd name="T2" fmla="*/ 10 w 10"/>
                <a:gd name="T3" fmla="*/ 3 h 12"/>
                <a:gd name="T4" fmla="*/ 7 w 10"/>
                <a:gd name="T5" fmla="*/ 12 h 12"/>
                <a:gd name="T6" fmla="*/ 6 w 10"/>
                <a:gd name="T7" fmla="*/ 10 h 12"/>
                <a:gd name="T8" fmla="*/ 2 w 10"/>
                <a:gd name="T9" fmla="*/ 9 h 12"/>
                <a:gd name="T10" fmla="*/ 0 w 10"/>
                <a:gd name="T11" fmla="*/ 9 h 12"/>
                <a:gd name="T12" fmla="*/ 4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lnTo>
                    <a:pt x="10" y="3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730"/>
            <p:cNvSpPr>
              <a:spLocks/>
            </p:cNvSpPr>
            <p:nvPr/>
          </p:nvSpPr>
          <p:spPr bwMode="auto">
            <a:xfrm>
              <a:off x="3671888" y="5867400"/>
              <a:ext cx="26988" cy="47625"/>
            </a:xfrm>
            <a:custGeom>
              <a:avLst/>
              <a:gdLst>
                <a:gd name="T0" fmla="*/ 12 w 17"/>
                <a:gd name="T1" fmla="*/ 0 h 30"/>
                <a:gd name="T2" fmla="*/ 15 w 17"/>
                <a:gd name="T3" fmla="*/ 0 h 30"/>
                <a:gd name="T4" fmla="*/ 17 w 17"/>
                <a:gd name="T5" fmla="*/ 1 h 30"/>
                <a:gd name="T6" fmla="*/ 17 w 17"/>
                <a:gd name="T7" fmla="*/ 1 h 30"/>
                <a:gd name="T8" fmla="*/ 16 w 17"/>
                <a:gd name="T9" fmla="*/ 3 h 30"/>
                <a:gd name="T10" fmla="*/ 16 w 17"/>
                <a:gd name="T11" fmla="*/ 3 h 30"/>
                <a:gd name="T12" fmla="*/ 15 w 17"/>
                <a:gd name="T13" fmla="*/ 2 h 30"/>
                <a:gd name="T14" fmla="*/ 13 w 17"/>
                <a:gd name="T15" fmla="*/ 2 h 30"/>
                <a:gd name="T16" fmla="*/ 12 w 17"/>
                <a:gd name="T17" fmla="*/ 2 h 30"/>
                <a:gd name="T18" fmla="*/ 10 w 17"/>
                <a:gd name="T19" fmla="*/ 2 h 30"/>
                <a:gd name="T20" fmla="*/ 7 w 17"/>
                <a:gd name="T21" fmla="*/ 3 h 30"/>
                <a:gd name="T22" fmla="*/ 4 w 17"/>
                <a:gd name="T23" fmla="*/ 6 h 30"/>
                <a:gd name="T24" fmla="*/ 4 w 17"/>
                <a:gd name="T25" fmla="*/ 7 h 30"/>
                <a:gd name="T26" fmla="*/ 3 w 17"/>
                <a:gd name="T27" fmla="*/ 9 h 30"/>
                <a:gd name="T28" fmla="*/ 4 w 17"/>
                <a:gd name="T29" fmla="*/ 11 h 30"/>
                <a:gd name="T30" fmla="*/ 6 w 17"/>
                <a:gd name="T31" fmla="*/ 14 h 30"/>
                <a:gd name="T32" fmla="*/ 8 w 17"/>
                <a:gd name="T33" fmla="*/ 18 h 30"/>
                <a:gd name="T34" fmla="*/ 11 w 17"/>
                <a:gd name="T35" fmla="*/ 21 h 30"/>
                <a:gd name="T36" fmla="*/ 13 w 17"/>
                <a:gd name="T37" fmla="*/ 23 h 30"/>
                <a:gd name="T38" fmla="*/ 16 w 17"/>
                <a:gd name="T39" fmla="*/ 26 h 30"/>
                <a:gd name="T40" fmla="*/ 17 w 17"/>
                <a:gd name="T41" fmla="*/ 27 h 30"/>
                <a:gd name="T42" fmla="*/ 17 w 17"/>
                <a:gd name="T43" fmla="*/ 27 h 30"/>
                <a:gd name="T44" fmla="*/ 17 w 17"/>
                <a:gd name="T45" fmla="*/ 27 h 30"/>
                <a:gd name="T46" fmla="*/ 16 w 17"/>
                <a:gd name="T47" fmla="*/ 30 h 30"/>
                <a:gd name="T48" fmla="*/ 15 w 17"/>
                <a:gd name="T49" fmla="*/ 30 h 30"/>
                <a:gd name="T50" fmla="*/ 13 w 17"/>
                <a:gd name="T51" fmla="*/ 28 h 30"/>
                <a:gd name="T52" fmla="*/ 11 w 17"/>
                <a:gd name="T53" fmla="*/ 26 h 30"/>
                <a:gd name="T54" fmla="*/ 8 w 17"/>
                <a:gd name="T55" fmla="*/ 23 h 30"/>
                <a:gd name="T56" fmla="*/ 6 w 17"/>
                <a:gd name="T57" fmla="*/ 19 h 30"/>
                <a:gd name="T58" fmla="*/ 3 w 17"/>
                <a:gd name="T59" fmla="*/ 17 h 30"/>
                <a:gd name="T60" fmla="*/ 2 w 17"/>
                <a:gd name="T61" fmla="*/ 13 h 30"/>
                <a:gd name="T62" fmla="*/ 0 w 17"/>
                <a:gd name="T63" fmla="*/ 9 h 30"/>
                <a:gd name="T64" fmla="*/ 0 w 17"/>
                <a:gd name="T65" fmla="*/ 6 h 30"/>
                <a:gd name="T66" fmla="*/ 3 w 17"/>
                <a:gd name="T67" fmla="*/ 3 h 30"/>
                <a:gd name="T68" fmla="*/ 6 w 17"/>
                <a:gd name="T69" fmla="*/ 1 h 30"/>
                <a:gd name="T70" fmla="*/ 10 w 17"/>
                <a:gd name="T71" fmla="*/ 0 h 30"/>
                <a:gd name="T72" fmla="*/ 12 w 17"/>
                <a:gd name="T7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30">
                  <a:moveTo>
                    <a:pt x="12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8" y="23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731"/>
            <p:cNvSpPr>
              <a:spLocks noEditPoints="1"/>
            </p:cNvSpPr>
            <p:nvPr/>
          </p:nvSpPr>
          <p:spPr bwMode="auto">
            <a:xfrm>
              <a:off x="3670300" y="5862638"/>
              <a:ext cx="33338" cy="58738"/>
            </a:xfrm>
            <a:custGeom>
              <a:avLst/>
              <a:gdLst>
                <a:gd name="T0" fmla="*/ 12 w 21"/>
                <a:gd name="T1" fmla="*/ 26 h 37"/>
                <a:gd name="T2" fmla="*/ 11 w 21"/>
                <a:gd name="T3" fmla="*/ 25 h 37"/>
                <a:gd name="T4" fmla="*/ 8 w 21"/>
                <a:gd name="T5" fmla="*/ 22 h 37"/>
                <a:gd name="T6" fmla="*/ 5 w 21"/>
                <a:gd name="T7" fmla="*/ 20 h 37"/>
                <a:gd name="T8" fmla="*/ 4 w 21"/>
                <a:gd name="T9" fmla="*/ 8 h 37"/>
                <a:gd name="T10" fmla="*/ 3 w 21"/>
                <a:gd name="T11" fmla="*/ 12 h 37"/>
                <a:gd name="T12" fmla="*/ 3 w 21"/>
                <a:gd name="T13" fmla="*/ 9 h 37"/>
                <a:gd name="T14" fmla="*/ 8 w 21"/>
                <a:gd name="T15" fmla="*/ 5 h 37"/>
                <a:gd name="T16" fmla="*/ 5 w 21"/>
                <a:gd name="T17" fmla="*/ 6 h 37"/>
                <a:gd name="T18" fmla="*/ 11 w 21"/>
                <a:gd name="T19" fmla="*/ 4 h 37"/>
                <a:gd name="T20" fmla="*/ 9 w 21"/>
                <a:gd name="T21" fmla="*/ 5 h 37"/>
                <a:gd name="T22" fmla="*/ 13 w 21"/>
                <a:gd name="T23" fmla="*/ 4 h 37"/>
                <a:gd name="T24" fmla="*/ 13 w 21"/>
                <a:gd name="T25" fmla="*/ 4 h 37"/>
                <a:gd name="T26" fmla="*/ 13 w 21"/>
                <a:gd name="T27" fmla="*/ 0 h 37"/>
                <a:gd name="T28" fmla="*/ 16 w 21"/>
                <a:gd name="T29" fmla="*/ 1 h 37"/>
                <a:gd name="T30" fmla="*/ 20 w 21"/>
                <a:gd name="T31" fmla="*/ 3 h 37"/>
                <a:gd name="T32" fmla="*/ 21 w 21"/>
                <a:gd name="T33" fmla="*/ 4 h 37"/>
                <a:gd name="T34" fmla="*/ 17 w 21"/>
                <a:gd name="T35" fmla="*/ 8 h 37"/>
                <a:gd name="T36" fmla="*/ 16 w 21"/>
                <a:gd name="T37" fmla="*/ 8 h 37"/>
                <a:gd name="T38" fmla="*/ 16 w 21"/>
                <a:gd name="T39" fmla="*/ 8 h 37"/>
                <a:gd name="T40" fmla="*/ 13 w 21"/>
                <a:gd name="T41" fmla="*/ 6 h 37"/>
                <a:gd name="T42" fmla="*/ 9 w 21"/>
                <a:gd name="T43" fmla="*/ 8 h 37"/>
                <a:gd name="T44" fmla="*/ 7 w 21"/>
                <a:gd name="T45" fmla="*/ 10 h 37"/>
                <a:gd name="T46" fmla="*/ 7 w 21"/>
                <a:gd name="T47" fmla="*/ 12 h 37"/>
                <a:gd name="T48" fmla="*/ 8 w 21"/>
                <a:gd name="T49" fmla="*/ 17 h 37"/>
                <a:gd name="T50" fmla="*/ 13 w 21"/>
                <a:gd name="T51" fmla="*/ 22 h 37"/>
                <a:gd name="T52" fmla="*/ 17 w 21"/>
                <a:gd name="T53" fmla="*/ 26 h 37"/>
                <a:gd name="T54" fmla="*/ 20 w 21"/>
                <a:gd name="T55" fmla="*/ 29 h 37"/>
                <a:gd name="T56" fmla="*/ 21 w 21"/>
                <a:gd name="T57" fmla="*/ 30 h 37"/>
                <a:gd name="T58" fmla="*/ 16 w 21"/>
                <a:gd name="T59" fmla="*/ 34 h 37"/>
                <a:gd name="T60" fmla="*/ 13 w 21"/>
                <a:gd name="T61" fmla="*/ 31 h 37"/>
                <a:gd name="T62" fmla="*/ 8 w 21"/>
                <a:gd name="T63" fmla="*/ 27 h 37"/>
                <a:gd name="T64" fmla="*/ 3 w 21"/>
                <a:gd name="T65" fmla="*/ 20 h 37"/>
                <a:gd name="T66" fmla="*/ 0 w 21"/>
                <a:gd name="T67" fmla="*/ 12 h 37"/>
                <a:gd name="T68" fmla="*/ 0 w 21"/>
                <a:gd name="T69" fmla="*/ 9 h 37"/>
                <a:gd name="T70" fmla="*/ 7 w 21"/>
                <a:gd name="T71" fmla="*/ 3 h 37"/>
                <a:gd name="T72" fmla="*/ 13 w 21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37"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1" y="25"/>
                  </a:lnTo>
                  <a:close/>
                  <a:moveTo>
                    <a:pt x="5" y="20"/>
                  </a:moveTo>
                  <a:lnTo>
                    <a:pt x="8" y="22"/>
                  </a:lnTo>
                  <a:lnTo>
                    <a:pt x="11" y="25"/>
                  </a:lnTo>
                  <a:lnTo>
                    <a:pt x="5" y="2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4" y="8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5" y="6"/>
                  </a:lnTo>
                  <a:lnTo>
                    <a:pt x="8" y="5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11" y="4"/>
                  </a:lnTo>
                  <a:close/>
                  <a:moveTo>
                    <a:pt x="13" y="4"/>
                  </a:move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5"/>
                  </a:lnTo>
                  <a:lnTo>
                    <a:pt x="17" y="26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16" y="37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732"/>
            <p:cNvSpPr>
              <a:spLocks/>
            </p:cNvSpPr>
            <p:nvPr/>
          </p:nvSpPr>
          <p:spPr bwMode="auto">
            <a:xfrm>
              <a:off x="3692525" y="5875338"/>
              <a:ext cx="30163" cy="33338"/>
            </a:xfrm>
            <a:custGeom>
              <a:avLst/>
              <a:gdLst>
                <a:gd name="T0" fmla="*/ 7 w 19"/>
                <a:gd name="T1" fmla="*/ 0 h 21"/>
                <a:gd name="T2" fmla="*/ 11 w 19"/>
                <a:gd name="T3" fmla="*/ 1 h 21"/>
                <a:gd name="T4" fmla="*/ 15 w 19"/>
                <a:gd name="T5" fmla="*/ 2 h 21"/>
                <a:gd name="T6" fmla="*/ 16 w 19"/>
                <a:gd name="T7" fmla="*/ 4 h 21"/>
                <a:gd name="T8" fmla="*/ 18 w 19"/>
                <a:gd name="T9" fmla="*/ 5 h 21"/>
                <a:gd name="T10" fmla="*/ 19 w 19"/>
                <a:gd name="T11" fmla="*/ 8 h 21"/>
                <a:gd name="T12" fmla="*/ 16 w 19"/>
                <a:gd name="T13" fmla="*/ 8 h 21"/>
                <a:gd name="T14" fmla="*/ 15 w 19"/>
                <a:gd name="T15" fmla="*/ 6 h 21"/>
                <a:gd name="T16" fmla="*/ 14 w 19"/>
                <a:gd name="T17" fmla="*/ 5 h 21"/>
                <a:gd name="T18" fmla="*/ 11 w 19"/>
                <a:gd name="T19" fmla="*/ 4 h 21"/>
                <a:gd name="T20" fmla="*/ 7 w 19"/>
                <a:gd name="T21" fmla="*/ 2 h 21"/>
                <a:gd name="T22" fmla="*/ 4 w 19"/>
                <a:gd name="T23" fmla="*/ 4 h 21"/>
                <a:gd name="T24" fmla="*/ 4 w 19"/>
                <a:gd name="T25" fmla="*/ 4 h 21"/>
                <a:gd name="T26" fmla="*/ 3 w 19"/>
                <a:gd name="T27" fmla="*/ 5 h 21"/>
                <a:gd name="T28" fmla="*/ 4 w 19"/>
                <a:gd name="T29" fmla="*/ 8 h 21"/>
                <a:gd name="T30" fmla="*/ 4 w 19"/>
                <a:gd name="T31" fmla="*/ 12 h 21"/>
                <a:gd name="T32" fmla="*/ 6 w 19"/>
                <a:gd name="T33" fmla="*/ 14 h 21"/>
                <a:gd name="T34" fmla="*/ 7 w 19"/>
                <a:gd name="T35" fmla="*/ 17 h 21"/>
                <a:gd name="T36" fmla="*/ 8 w 19"/>
                <a:gd name="T37" fmla="*/ 18 h 21"/>
                <a:gd name="T38" fmla="*/ 8 w 19"/>
                <a:gd name="T39" fmla="*/ 19 h 21"/>
                <a:gd name="T40" fmla="*/ 6 w 19"/>
                <a:gd name="T41" fmla="*/ 21 h 21"/>
                <a:gd name="T42" fmla="*/ 6 w 19"/>
                <a:gd name="T43" fmla="*/ 19 h 21"/>
                <a:gd name="T44" fmla="*/ 4 w 19"/>
                <a:gd name="T45" fmla="*/ 18 h 21"/>
                <a:gd name="T46" fmla="*/ 3 w 19"/>
                <a:gd name="T47" fmla="*/ 16 h 21"/>
                <a:gd name="T48" fmla="*/ 2 w 19"/>
                <a:gd name="T49" fmla="*/ 12 h 21"/>
                <a:gd name="T50" fmla="*/ 0 w 19"/>
                <a:gd name="T51" fmla="*/ 9 h 21"/>
                <a:gd name="T52" fmla="*/ 0 w 19"/>
                <a:gd name="T53" fmla="*/ 5 h 21"/>
                <a:gd name="T54" fmla="*/ 0 w 19"/>
                <a:gd name="T55" fmla="*/ 4 h 21"/>
                <a:gd name="T56" fmla="*/ 2 w 19"/>
                <a:gd name="T57" fmla="*/ 2 h 21"/>
                <a:gd name="T58" fmla="*/ 3 w 19"/>
                <a:gd name="T59" fmla="*/ 1 h 21"/>
                <a:gd name="T60" fmla="*/ 7 w 19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1">
                  <a:moveTo>
                    <a:pt x="7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4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733"/>
            <p:cNvSpPr>
              <a:spLocks noEditPoints="1"/>
            </p:cNvSpPr>
            <p:nvPr/>
          </p:nvSpPr>
          <p:spPr bwMode="auto">
            <a:xfrm>
              <a:off x="3690938" y="5872163"/>
              <a:ext cx="33338" cy="39688"/>
            </a:xfrm>
            <a:custGeom>
              <a:avLst/>
              <a:gdLst>
                <a:gd name="T0" fmla="*/ 8 w 21"/>
                <a:gd name="T1" fmla="*/ 20 h 25"/>
                <a:gd name="T2" fmla="*/ 8 w 21"/>
                <a:gd name="T3" fmla="*/ 20 h 25"/>
                <a:gd name="T4" fmla="*/ 7 w 21"/>
                <a:gd name="T5" fmla="*/ 18 h 25"/>
                <a:gd name="T6" fmla="*/ 7 w 21"/>
                <a:gd name="T7" fmla="*/ 18 h 25"/>
                <a:gd name="T8" fmla="*/ 3 w 21"/>
                <a:gd name="T9" fmla="*/ 7 h 25"/>
                <a:gd name="T10" fmla="*/ 3 w 21"/>
                <a:gd name="T11" fmla="*/ 7 h 25"/>
                <a:gd name="T12" fmla="*/ 3 w 21"/>
                <a:gd name="T13" fmla="*/ 7 h 25"/>
                <a:gd name="T14" fmla="*/ 3 w 21"/>
                <a:gd name="T15" fmla="*/ 7 h 25"/>
                <a:gd name="T16" fmla="*/ 13 w 21"/>
                <a:gd name="T17" fmla="*/ 4 h 25"/>
                <a:gd name="T18" fmla="*/ 17 w 21"/>
                <a:gd name="T19" fmla="*/ 7 h 25"/>
                <a:gd name="T20" fmla="*/ 13 w 21"/>
                <a:gd name="T21" fmla="*/ 4 h 25"/>
                <a:gd name="T22" fmla="*/ 4 w 21"/>
                <a:gd name="T23" fmla="*/ 6 h 25"/>
                <a:gd name="T24" fmla="*/ 4 w 21"/>
                <a:gd name="T25" fmla="*/ 6 h 25"/>
                <a:gd name="T26" fmla="*/ 8 w 21"/>
                <a:gd name="T27" fmla="*/ 0 h 25"/>
                <a:gd name="T28" fmla="*/ 17 w 21"/>
                <a:gd name="T29" fmla="*/ 3 h 25"/>
                <a:gd name="T30" fmla="*/ 21 w 21"/>
                <a:gd name="T31" fmla="*/ 6 h 25"/>
                <a:gd name="T32" fmla="*/ 21 w 21"/>
                <a:gd name="T33" fmla="*/ 11 h 25"/>
                <a:gd name="T34" fmla="*/ 15 w 21"/>
                <a:gd name="T35" fmla="*/ 10 h 25"/>
                <a:gd name="T36" fmla="*/ 13 w 21"/>
                <a:gd name="T37" fmla="*/ 8 h 25"/>
                <a:gd name="T38" fmla="*/ 9 w 21"/>
                <a:gd name="T39" fmla="*/ 7 h 25"/>
                <a:gd name="T40" fmla="*/ 7 w 21"/>
                <a:gd name="T41" fmla="*/ 7 h 25"/>
                <a:gd name="T42" fmla="*/ 7 w 21"/>
                <a:gd name="T43" fmla="*/ 7 h 25"/>
                <a:gd name="T44" fmla="*/ 7 w 21"/>
                <a:gd name="T45" fmla="*/ 10 h 25"/>
                <a:gd name="T46" fmla="*/ 8 w 21"/>
                <a:gd name="T47" fmla="*/ 15 h 25"/>
                <a:gd name="T48" fmla="*/ 11 w 21"/>
                <a:gd name="T49" fmla="*/ 19 h 25"/>
                <a:gd name="T50" fmla="*/ 12 w 21"/>
                <a:gd name="T51" fmla="*/ 20 h 25"/>
                <a:gd name="T52" fmla="*/ 5 w 21"/>
                <a:gd name="T53" fmla="*/ 25 h 25"/>
                <a:gd name="T54" fmla="*/ 5 w 21"/>
                <a:gd name="T55" fmla="*/ 23 h 25"/>
                <a:gd name="T56" fmla="*/ 4 w 21"/>
                <a:gd name="T57" fmla="*/ 20 h 25"/>
                <a:gd name="T58" fmla="*/ 1 w 21"/>
                <a:gd name="T59" fmla="*/ 12 h 25"/>
                <a:gd name="T60" fmla="*/ 0 w 21"/>
                <a:gd name="T61" fmla="*/ 7 h 25"/>
                <a:gd name="T62" fmla="*/ 1 w 21"/>
                <a:gd name="T63" fmla="*/ 3 h 25"/>
                <a:gd name="T64" fmla="*/ 7 w 21"/>
                <a:gd name="T6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5">
                  <a:moveTo>
                    <a:pt x="8" y="20"/>
                  </a:move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3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close/>
                  <a:moveTo>
                    <a:pt x="13" y="4"/>
                  </a:moveTo>
                  <a:lnTo>
                    <a:pt x="15" y="6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3" y="4"/>
                  </a:lnTo>
                  <a:close/>
                  <a:moveTo>
                    <a:pt x="4" y="4"/>
                  </a:moveTo>
                  <a:lnTo>
                    <a:pt x="4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close/>
                  <a:moveTo>
                    <a:pt x="8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734"/>
            <p:cNvSpPr>
              <a:spLocks/>
            </p:cNvSpPr>
            <p:nvPr/>
          </p:nvSpPr>
          <p:spPr bwMode="auto">
            <a:xfrm>
              <a:off x="3743325" y="6043613"/>
              <a:ext cx="9525" cy="14288"/>
            </a:xfrm>
            <a:custGeom>
              <a:avLst/>
              <a:gdLst>
                <a:gd name="T0" fmla="*/ 3 w 6"/>
                <a:gd name="T1" fmla="*/ 0 h 9"/>
                <a:gd name="T2" fmla="*/ 6 w 6"/>
                <a:gd name="T3" fmla="*/ 6 h 9"/>
                <a:gd name="T4" fmla="*/ 4 w 6"/>
                <a:gd name="T5" fmla="*/ 9 h 9"/>
                <a:gd name="T6" fmla="*/ 0 w 6"/>
                <a:gd name="T7" fmla="*/ 1 h 9"/>
                <a:gd name="T8" fmla="*/ 3 w 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6"/>
                  </a:lnTo>
                  <a:lnTo>
                    <a:pt x="4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735"/>
            <p:cNvSpPr>
              <a:spLocks/>
            </p:cNvSpPr>
            <p:nvPr/>
          </p:nvSpPr>
          <p:spPr bwMode="auto">
            <a:xfrm>
              <a:off x="3738563" y="6038850"/>
              <a:ext cx="19050" cy="20638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11 h 13"/>
                <a:gd name="T4" fmla="*/ 7 w 12"/>
                <a:gd name="T5" fmla="*/ 13 h 13"/>
                <a:gd name="T6" fmla="*/ 2 w 12"/>
                <a:gd name="T7" fmla="*/ 5 h 13"/>
                <a:gd name="T8" fmla="*/ 0 w 12"/>
                <a:gd name="T9" fmla="*/ 4 h 13"/>
                <a:gd name="T10" fmla="*/ 6 w 1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lnTo>
                    <a:pt x="12" y="11"/>
                  </a:lnTo>
                  <a:lnTo>
                    <a:pt x="7" y="13"/>
                  </a:lnTo>
                  <a:lnTo>
                    <a:pt x="2" y="5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736"/>
            <p:cNvSpPr>
              <a:spLocks/>
            </p:cNvSpPr>
            <p:nvPr/>
          </p:nvSpPr>
          <p:spPr bwMode="auto">
            <a:xfrm>
              <a:off x="3735388" y="6049963"/>
              <a:ext cx="36513" cy="26988"/>
            </a:xfrm>
            <a:custGeom>
              <a:avLst/>
              <a:gdLst>
                <a:gd name="T0" fmla="*/ 23 w 23"/>
                <a:gd name="T1" fmla="*/ 0 h 17"/>
                <a:gd name="T2" fmla="*/ 23 w 23"/>
                <a:gd name="T3" fmla="*/ 0 h 17"/>
                <a:gd name="T4" fmla="*/ 23 w 23"/>
                <a:gd name="T5" fmla="*/ 1 h 17"/>
                <a:gd name="T6" fmla="*/ 23 w 23"/>
                <a:gd name="T7" fmla="*/ 4 h 17"/>
                <a:gd name="T8" fmla="*/ 23 w 23"/>
                <a:gd name="T9" fmla="*/ 5 h 17"/>
                <a:gd name="T10" fmla="*/ 23 w 23"/>
                <a:gd name="T11" fmla="*/ 6 h 17"/>
                <a:gd name="T12" fmla="*/ 22 w 23"/>
                <a:gd name="T13" fmla="*/ 9 h 17"/>
                <a:gd name="T14" fmla="*/ 21 w 23"/>
                <a:gd name="T15" fmla="*/ 9 h 17"/>
                <a:gd name="T16" fmla="*/ 19 w 23"/>
                <a:gd name="T17" fmla="*/ 10 h 17"/>
                <a:gd name="T18" fmla="*/ 15 w 23"/>
                <a:gd name="T19" fmla="*/ 9 h 17"/>
                <a:gd name="T20" fmla="*/ 11 w 23"/>
                <a:gd name="T21" fmla="*/ 8 h 17"/>
                <a:gd name="T22" fmla="*/ 11 w 23"/>
                <a:gd name="T23" fmla="*/ 9 h 17"/>
                <a:gd name="T24" fmla="*/ 11 w 23"/>
                <a:gd name="T25" fmla="*/ 10 h 17"/>
                <a:gd name="T26" fmla="*/ 11 w 23"/>
                <a:gd name="T27" fmla="*/ 12 h 17"/>
                <a:gd name="T28" fmla="*/ 10 w 23"/>
                <a:gd name="T29" fmla="*/ 14 h 17"/>
                <a:gd name="T30" fmla="*/ 9 w 23"/>
                <a:gd name="T31" fmla="*/ 15 h 17"/>
                <a:gd name="T32" fmla="*/ 6 w 23"/>
                <a:gd name="T33" fmla="*/ 17 h 17"/>
                <a:gd name="T34" fmla="*/ 6 w 23"/>
                <a:gd name="T35" fmla="*/ 17 h 17"/>
                <a:gd name="T36" fmla="*/ 4 w 23"/>
                <a:gd name="T37" fmla="*/ 15 h 17"/>
                <a:gd name="T38" fmla="*/ 2 w 23"/>
                <a:gd name="T39" fmla="*/ 14 h 17"/>
                <a:gd name="T40" fmla="*/ 1 w 23"/>
                <a:gd name="T41" fmla="*/ 13 h 17"/>
                <a:gd name="T42" fmla="*/ 0 w 23"/>
                <a:gd name="T43" fmla="*/ 12 h 17"/>
                <a:gd name="T44" fmla="*/ 0 w 23"/>
                <a:gd name="T45" fmla="*/ 10 h 17"/>
                <a:gd name="T46" fmla="*/ 2 w 23"/>
                <a:gd name="T47" fmla="*/ 9 h 17"/>
                <a:gd name="T48" fmla="*/ 4 w 23"/>
                <a:gd name="T49" fmla="*/ 10 h 17"/>
                <a:gd name="T50" fmla="*/ 4 w 23"/>
                <a:gd name="T51" fmla="*/ 12 h 17"/>
                <a:gd name="T52" fmla="*/ 5 w 23"/>
                <a:gd name="T53" fmla="*/ 13 h 17"/>
                <a:gd name="T54" fmla="*/ 6 w 23"/>
                <a:gd name="T55" fmla="*/ 13 h 17"/>
                <a:gd name="T56" fmla="*/ 8 w 23"/>
                <a:gd name="T57" fmla="*/ 13 h 17"/>
                <a:gd name="T58" fmla="*/ 9 w 23"/>
                <a:gd name="T59" fmla="*/ 12 h 17"/>
                <a:gd name="T60" fmla="*/ 9 w 23"/>
                <a:gd name="T61" fmla="*/ 10 h 17"/>
                <a:gd name="T62" fmla="*/ 9 w 23"/>
                <a:gd name="T63" fmla="*/ 9 h 17"/>
                <a:gd name="T64" fmla="*/ 9 w 23"/>
                <a:gd name="T65" fmla="*/ 6 h 17"/>
                <a:gd name="T66" fmla="*/ 9 w 23"/>
                <a:gd name="T67" fmla="*/ 6 h 17"/>
                <a:gd name="T68" fmla="*/ 9 w 23"/>
                <a:gd name="T69" fmla="*/ 2 h 17"/>
                <a:gd name="T70" fmla="*/ 11 w 23"/>
                <a:gd name="T71" fmla="*/ 4 h 17"/>
                <a:gd name="T72" fmla="*/ 11 w 23"/>
                <a:gd name="T73" fmla="*/ 5 h 17"/>
                <a:gd name="T74" fmla="*/ 13 w 23"/>
                <a:gd name="T75" fmla="*/ 5 h 17"/>
                <a:gd name="T76" fmla="*/ 14 w 23"/>
                <a:gd name="T77" fmla="*/ 5 h 17"/>
                <a:gd name="T78" fmla="*/ 17 w 23"/>
                <a:gd name="T79" fmla="*/ 6 h 17"/>
                <a:gd name="T80" fmla="*/ 19 w 23"/>
                <a:gd name="T81" fmla="*/ 6 h 17"/>
                <a:gd name="T82" fmla="*/ 19 w 23"/>
                <a:gd name="T83" fmla="*/ 6 h 17"/>
                <a:gd name="T84" fmla="*/ 19 w 23"/>
                <a:gd name="T85" fmla="*/ 6 h 17"/>
                <a:gd name="T86" fmla="*/ 21 w 23"/>
                <a:gd name="T87" fmla="*/ 5 h 17"/>
                <a:gd name="T88" fmla="*/ 21 w 23"/>
                <a:gd name="T89" fmla="*/ 4 h 17"/>
                <a:gd name="T90" fmla="*/ 21 w 23"/>
                <a:gd name="T91" fmla="*/ 1 h 17"/>
                <a:gd name="T92" fmla="*/ 21 w 23"/>
                <a:gd name="T93" fmla="*/ 0 h 17"/>
                <a:gd name="T94" fmla="*/ 23 w 23"/>
                <a:gd name="T9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17">
                  <a:moveTo>
                    <a:pt x="23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5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737"/>
            <p:cNvSpPr>
              <a:spLocks noEditPoints="1"/>
            </p:cNvSpPr>
            <p:nvPr/>
          </p:nvSpPr>
          <p:spPr bwMode="auto">
            <a:xfrm>
              <a:off x="3730625" y="6046788"/>
              <a:ext cx="44450" cy="31750"/>
            </a:xfrm>
            <a:custGeom>
              <a:avLst/>
              <a:gdLst>
                <a:gd name="T0" fmla="*/ 5 w 28"/>
                <a:gd name="T1" fmla="*/ 14 h 20"/>
                <a:gd name="T2" fmla="*/ 7 w 28"/>
                <a:gd name="T3" fmla="*/ 16 h 20"/>
                <a:gd name="T4" fmla="*/ 5 w 28"/>
                <a:gd name="T5" fmla="*/ 14 h 20"/>
                <a:gd name="T6" fmla="*/ 22 w 28"/>
                <a:gd name="T7" fmla="*/ 10 h 20"/>
                <a:gd name="T8" fmla="*/ 22 w 28"/>
                <a:gd name="T9" fmla="*/ 10 h 20"/>
                <a:gd name="T10" fmla="*/ 24 w 28"/>
                <a:gd name="T11" fmla="*/ 10 h 20"/>
                <a:gd name="T12" fmla="*/ 24 w 28"/>
                <a:gd name="T13" fmla="*/ 10 h 20"/>
                <a:gd name="T14" fmla="*/ 16 w 28"/>
                <a:gd name="T15" fmla="*/ 8 h 20"/>
                <a:gd name="T16" fmla="*/ 16 w 28"/>
                <a:gd name="T17" fmla="*/ 8 h 20"/>
                <a:gd name="T18" fmla="*/ 16 w 28"/>
                <a:gd name="T19" fmla="*/ 8 h 20"/>
                <a:gd name="T20" fmla="*/ 13 w 28"/>
                <a:gd name="T21" fmla="*/ 8 h 20"/>
                <a:gd name="T22" fmla="*/ 13 w 28"/>
                <a:gd name="T23" fmla="*/ 8 h 20"/>
                <a:gd name="T24" fmla="*/ 13 w 28"/>
                <a:gd name="T25" fmla="*/ 8 h 20"/>
                <a:gd name="T26" fmla="*/ 25 w 28"/>
                <a:gd name="T27" fmla="*/ 6 h 20"/>
                <a:gd name="T28" fmla="*/ 25 w 28"/>
                <a:gd name="T29" fmla="*/ 7 h 20"/>
                <a:gd name="T30" fmla="*/ 28 w 28"/>
                <a:gd name="T31" fmla="*/ 0 h 20"/>
                <a:gd name="T32" fmla="*/ 28 w 28"/>
                <a:gd name="T33" fmla="*/ 2 h 20"/>
                <a:gd name="T34" fmla="*/ 28 w 28"/>
                <a:gd name="T35" fmla="*/ 6 h 20"/>
                <a:gd name="T36" fmla="*/ 28 w 28"/>
                <a:gd name="T37" fmla="*/ 10 h 20"/>
                <a:gd name="T38" fmla="*/ 24 w 28"/>
                <a:gd name="T39" fmla="*/ 14 h 20"/>
                <a:gd name="T40" fmla="*/ 18 w 28"/>
                <a:gd name="T41" fmla="*/ 12 h 20"/>
                <a:gd name="T42" fmla="*/ 16 w 28"/>
                <a:gd name="T43" fmla="*/ 15 h 20"/>
                <a:gd name="T44" fmla="*/ 13 w 28"/>
                <a:gd name="T45" fmla="*/ 19 h 20"/>
                <a:gd name="T46" fmla="*/ 9 w 28"/>
                <a:gd name="T47" fmla="*/ 20 h 20"/>
                <a:gd name="T48" fmla="*/ 9 w 28"/>
                <a:gd name="T49" fmla="*/ 20 h 20"/>
                <a:gd name="T50" fmla="*/ 5 w 28"/>
                <a:gd name="T51" fmla="*/ 17 h 20"/>
                <a:gd name="T52" fmla="*/ 3 w 28"/>
                <a:gd name="T53" fmla="*/ 15 h 20"/>
                <a:gd name="T54" fmla="*/ 1 w 28"/>
                <a:gd name="T55" fmla="*/ 14 h 20"/>
                <a:gd name="T56" fmla="*/ 1 w 28"/>
                <a:gd name="T57" fmla="*/ 12 h 20"/>
                <a:gd name="T58" fmla="*/ 3 w 28"/>
                <a:gd name="T59" fmla="*/ 11 h 20"/>
                <a:gd name="T60" fmla="*/ 5 w 28"/>
                <a:gd name="T61" fmla="*/ 10 h 20"/>
                <a:gd name="T62" fmla="*/ 7 w 28"/>
                <a:gd name="T63" fmla="*/ 11 h 20"/>
                <a:gd name="T64" fmla="*/ 7 w 28"/>
                <a:gd name="T65" fmla="*/ 11 h 20"/>
                <a:gd name="T66" fmla="*/ 7 w 28"/>
                <a:gd name="T67" fmla="*/ 11 h 20"/>
                <a:gd name="T68" fmla="*/ 8 w 28"/>
                <a:gd name="T69" fmla="*/ 12 h 20"/>
                <a:gd name="T70" fmla="*/ 9 w 28"/>
                <a:gd name="T71" fmla="*/ 14 h 20"/>
                <a:gd name="T72" fmla="*/ 9 w 28"/>
                <a:gd name="T73" fmla="*/ 14 h 20"/>
                <a:gd name="T74" fmla="*/ 11 w 28"/>
                <a:gd name="T75" fmla="*/ 12 h 20"/>
                <a:gd name="T76" fmla="*/ 11 w 28"/>
                <a:gd name="T77" fmla="*/ 11 h 20"/>
                <a:gd name="T78" fmla="*/ 11 w 28"/>
                <a:gd name="T79" fmla="*/ 8 h 20"/>
                <a:gd name="T80" fmla="*/ 9 w 28"/>
                <a:gd name="T81" fmla="*/ 2 h 20"/>
                <a:gd name="T82" fmla="*/ 14 w 28"/>
                <a:gd name="T83" fmla="*/ 4 h 20"/>
                <a:gd name="T84" fmla="*/ 14 w 28"/>
                <a:gd name="T85" fmla="*/ 4 h 20"/>
                <a:gd name="T86" fmla="*/ 14 w 28"/>
                <a:gd name="T87" fmla="*/ 4 h 20"/>
                <a:gd name="T88" fmla="*/ 16 w 28"/>
                <a:gd name="T89" fmla="*/ 6 h 20"/>
                <a:gd name="T90" fmla="*/ 20 w 28"/>
                <a:gd name="T91" fmla="*/ 7 h 20"/>
                <a:gd name="T92" fmla="*/ 21 w 28"/>
                <a:gd name="T93" fmla="*/ 7 h 20"/>
                <a:gd name="T94" fmla="*/ 22 w 28"/>
                <a:gd name="T95" fmla="*/ 6 h 20"/>
                <a:gd name="T96" fmla="*/ 22 w 28"/>
                <a:gd name="T97" fmla="*/ 3 h 20"/>
                <a:gd name="T98" fmla="*/ 21 w 28"/>
                <a:gd name="T9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20">
                  <a:moveTo>
                    <a:pt x="5" y="14"/>
                  </a:moveTo>
                  <a:lnTo>
                    <a:pt x="5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22" y="10"/>
                  </a:move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close/>
                  <a:moveTo>
                    <a:pt x="24" y="10"/>
                  </a:move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16" y="8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13" y="7"/>
                  </a:move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7"/>
                  </a:lnTo>
                  <a:close/>
                  <a:moveTo>
                    <a:pt x="25" y="6"/>
                  </a:move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close/>
                  <a:moveTo>
                    <a:pt x="28" y="0"/>
                  </a:move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738"/>
            <p:cNvSpPr>
              <a:spLocks noEditPoints="1"/>
            </p:cNvSpPr>
            <p:nvPr/>
          </p:nvSpPr>
          <p:spPr bwMode="auto">
            <a:xfrm>
              <a:off x="3751263" y="6059488"/>
              <a:ext cx="53975" cy="93663"/>
            </a:xfrm>
            <a:custGeom>
              <a:avLst/>
              <a:gdLst>
                <a:gd name="T0" fmla="*/ 7 w 34"/>
                <a:gd name="T1" fmla="*/ 11 h 59"/>
                <a:gd name="T2" fmla="*/ 20 w 34"/>
                <a:gd name="T3" fmla="*/ 49 h 59"/>
                <a:gd name="T4" fmla="*/ 30 w 34"/>
                <a:gd name="T5" fmla="*/ 54 h 59"/>
                <a:gd name="T6" fmla="*/ 29 w 34"/>
                <a:gd name="T7" fmla="*/ 44 h 59"/>
                <a:gd name="T8" fmla="*/ 7 w 34"/>
                <a:gd name="T9" fmla="*/ 11 h 59"/>
                <a:gd name="T10" fmla="*/ 3 w 34"/>
                <a:gd name="T11" fmla="*/ 0 h 59"/>
                <a:gd name="T12" fmla="*/ 33 w 34"/>
                <a:gd name="T13" fmla="*/ 42 h 59"/>
                <a:gd name="T14" fmla="*/ 34 w 34"/>
                <a:gd name="T15" fmla="*/ 59 h 59"/>
                <a:gd name="T16" fmla="*/ 17 w 34"/>
                <a:gd name="T17" fmla="*/ 51 h 59"/>
                <a:gd name="T18" fmla="*/ 17 w 34"/>
                <a:gd name="T19" fmla="*/ 51 h 59"/>
                <a:gd name="T20" fmla="*/ 0 w 34"/>
                <a:gd name="T21" fmla="*/ 2 h 59"/>
                <a:gd name="T22" fmla="*/ 3 w 3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9">
                  <a:moveTo>
                    <a:pt x="7" y="11"/>
                  </a:moveTo>
                  <a:lnTo>
                    <a:pt x="20" y="49"/>
                  </a:lnTo>
                  <a:lnTo>
                    <a:pt x="30" y="54"/>
                  </a:lnTo>
                  <a:lnTo>
                    <a:pt x="29" y="44"/>
                  </a:lnTo>
                  <a:lnTo>
                    <a:pt x="7" y="11"/>
                  </a:lnTo>
                  <a:close/>
                  <a:moveTo>
                    <a:pt x="3" y="0"/>
                  </a:moveTo>
                  <a:lnTo>
                    <a:pt x="33" y="42"/>
                  </a:lnTo>
                  <a:lnTo>
                    <a:pt x="34" y="5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739"/>
            <p:cNvSpPr>
              <a:spLocks noEditPoints="1"/>
            </p:cNvSpPr>
            <p:nvPr/>
          </p:nvSpPr>
          <p:spPr bwMode="auto">
            <a:xfrm>
              <a:off x="3748088" y="6056313"/>
              <a:ext cx="58738" cy="101600"/>
            </a:xfrm>
            <a:custGeom>
              <a:avLst/>
              <a:gdLst>
                <a:gd name="T0" fmla="*/ 32 w 37"/>
                <a:gd name="T1" fmla="*/ 46 h 64"/>
                <a:gd name="T2" fmla="*/ 34 w 37"/>
                <a:gd name="T3" fmla="*/ 56 h 64"/>
                <a:gd name="T4" fmla="*/ 34 w 37"/>
                <a:gd name="T5" fmla="*/ 59 h 64"/>
                <a:gd name="T6" fmla="*/ 22 w 37"/>
                <a:gd name="T7" fmla="*/ 53 h 64"/>
                <a:gd name="T8" fmla="*/ 34 w 37"/>
                <a:gd name="T9" fmla="*/ 59 h 64"/>
                <a:gd name="T10" fmla="*/ 32 w 37"/>
                <a:gd name="T11" fmla="*/ 46 h 64"/>
                <a:gd name="T12" fmla="*/ 13 w 37"/>
                <a:gd name="T13" fmla="*/ 22 h 64"/>
                <a:gd name="T14" fmla="*/ 22 w 37"/>
                <a:gd name="T15" fmla="*/ 49 h 64"/>
                <a:gd name="T16" fmla="*/ 31 w 37"/>
                <a:gd name="T17" fmla="*/ 53 h 64"/>
                <a:gd name="T18" fmla="*/ 30 w 37"/>
                <a:gd name="T19" fmla="*/ 47 h 64"/>
                <a:gd name="T20" fmla="*/ 13 w 37"/>
                <a:gd name="T21" fmla="*/ 22 h 64"/>
                <a:gd name="T22" fmla="*/ 10 w 37"/>
                <a:gd name="T23" fmla="*/ 22 h 64"/>
                <a:gd name="T24" fmla="*/ 19 w 37"/>
                <a:gd name="T25" fmla="*/ 51 h 64"/>
                <a:gd name="T26" fmla="*/ 19 w 37"/>
                <a:gd name="T27" fmla="*/ 51 h 64"/>
                <a:gd name="T28" fmla="*/ 10 w 37"/>
                <a:gd name="T29" fmla="*/ 22 h 64"/>
                <a:gd name="T30" fmla="*/ 5 w 37"/>
                <a:gd name="T31" fmla="*/ 5 h 64"/>
                <a:gd name="T32" fmla="*/ 3 w 37"/>
                <a:gd name="T33" fmla="*/ 5 h 64"/>
                <a:gd name="T34" fmla="*/ 7 w 37"/>
                <a:gd name="T35" fmla="*/ 13 h 64"/>
                <a:gd name="T36" fmla="*/ 10 w 37"/>
                <a:gd name="T37" fmla="*/ 11 h 64"/>
                <a:gd name="T38" fmla="*/ 5 w 37"/>
                <a:gd name="T39" fmla="*/ 5 h 64"/>
                <a:gd name="T40" fmla="*/ 5 w 37"/>
                <a:gd name="T41" fmla="*/ 0 h 64"/>
                <a:gd name="T42" fmla="*/ 36 w 37"/>
                <a:gd name="T43" fmla="*/ 44 h 64"/>
                <a:gd name="T44" fmla="*/ 37 w 37"/>
                <a:gd name="T45" fmla="*/ 64 h 64"/>
                <a:gd name="T46" fmla="*/ 19 w 37"/>
                <a:gd name="T47" fmla="*/ 55 h 64"/>
                <a:gd name="T48" fmla="*/ 18 w 37"/>
                <a:gd name="T49" fmla="*/ 55 h 64"/>
                <a:gd name="T50" fmla="*/ 18 w 37"/>
                <a:gd name="T51" fmla="*/ 55 h 64"/>
                <a:gd name="T52" fmla="*/ 17 w 37"/>
                <a:gd name="T53" fmla="*/ 55 h 64"/>
                <a:gd name="T54" fmla="*/ 18 w 37"/>
                <a:gd name="T55" fmla="*/ 53 h 64"/>
                <a:gd name="T56" fmla="*/ 0 w 37"/>
                <a:gd name="T57" fmla="*/ 2 h 64"/>
                <a:gd name="T58" fmla="*/ 5 w 37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64">
                  <a:moveTo>
                    <a:pt x="32" y="46"/>
                  </a:moveTo>
                  <a:lnTo>
                    <a:pt x="34" y="56"/>
                  </a:lnTo>
                  <a:lnTo>
                    <a:pt x="34" y="59"/>
                  </a:lnTo>
                  <a:lnTo>
                    <a:pt x="22" y="53"/>
                  </a:lnTo>
                  <a:lnTo>
                    <a:pt x="34" y="59"/>
                  </a:lnTo>
                  <a:lnTo>
                    <a:pt x="32" y="46"/>
                  </a:lnTo>
                  <a:close/>
                  <a:moveTo>
                    <a:pt x="13" y="22"/>
                  </a:moveTo>
                  <a:lnTo>
                    <a:pt x="22" y="49"/>
                  </a:lnTo>
                  <a:lnTo>
                    <a:pt x="31" y="53"/>
                  </a:lnTo>
                  <a:lnTo>
                    <a:pt x="30" y="47"/>
                  </a:lnTo>
                  <a:lnTo>
                    <a:pt x="13" y="22"/>
                  </a:lnTo>
                  <a:close/>
                  <a:moveTo>
                    <a:pt x="10" y="22"/>
                  </a:moveTo>
                  <a:lnTo>
                    <a:pt x="19" y="51"/>
                  </a:lnTo>
                  <a:lnTo>
                    <a:pt x="19" y="51"/>
                  </a:lnTo>
                  <a:lnTo>
                    <a:pt x="10" y="22"/>
                  </a:lnTo>
                  <a:close/>
                  <a:moveTo>
                    <a:pt x="5" y="5"/>
                  </a:moveTo>
                  <a:lnTo>
                    <a:pt x="3" y="5"/>
                  </a:lnTo>
                  <a:lnTo>
                    <a:pt x="7" y="13"/>
                  </a:lnTo>
                  <a:lnTo>
                    <a:pt x="10" y="11"/>
                  </a:lnTo>
                  <a:lnTo>
                    <a:pt x="5" y="5"/>
                  </a:lnTo>
                  <a:close/>
                  <a:moveTo>
                    <a:pt x="5" y="0"/>
                  </a:moveTo>
                  <a:lnTo>
                    <a:pt x="36" y="44"/>
                  </a:lnTo>
                  <a:lnTo>
                    <a:pt x="37" y="64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740"/>
            <p:cNvSpPr>
              <a:spLocks noEditPoints="1"/>
            </p:cNvSpPr>
            <p:nvPr/>
          </p:nvSpPr>
          <p:spPr bwMode="auto">
            <a:xfrm>
              <a:off x="3717925" y="6046788"/>
              <a:ext cx="104775" cy="125413"/>
            </a:xfrm>
            <a:custGeom>
              <a:avLst/>
              <a:gdLst>
                <a:gd name="T0" fmla="*/ 30 w 66"/>
                <a:gd name="T1" fmla="*/ 3 h 79"/>
                <a:gd name="T2" fmla="*/ 26 w 66"/>
                <a:gd name="T3" fmla="*/ 4 h 79"/>
                <a:gd name="T4" fmla="*/ 22 w 66"/>
                <a:gd name="T5" fmla="*/ 6 h 79"/>
                <a:gd name="T6" fmla="*/ 13 w 66"/>
                <a:gd name="T7" fmla="*/ 11 h 79"/>
                <a:gd name="T8" fmla="*/ 7 w 66"/>
                <a:gd name="T9" fmla="*/ 20 h 79"/>
                <a:gd name="T10" fmla="*/ 4 w 66"/>
                <a:gd name="T11" fmla="*/ 31 h 79"/>
                <a:gd name="T12" fmla="*/ 4 w 66"/>
                <a:gd name="T13" fmla="*/ 37 h 79"/>
                <a:gd name="T14" fmla="*/ 7 w 66"/>
                <a:gd name="T15" fmla="*/ 44 h 79"/>
                <a:gd name="T16" fmla="*/ 15 w 66"/>
                <a:gd name="T17" fmla="*/ 55 h 79"/>
                <a:gd name="T18" fmla="*/ 25 w 66"/>
                <a:gd name="T19" fmla="*/ 66 h 79"/>
                <a:gd name="T20" fmla="*/ 36 w 66"/>
                <a:gd name="T21" fmla="*/ 74 h 79"/>
                <a:gd name="T22" fmla="*/ 47 w 66"/>
                <a:gd name="T23" fmla="*/ 76 h 79"/>
                <a:gd name="T24" fmla="*/ 50 w 66"/>
                <a:gd name="T25" fmla="*/ 76 h 79"/>
                <a:gd name="T26" fmla="*/ 53 w 66"/>
                <a:gd name="T27" fmla="*/ 75 h 79"/>
                <a:gd name="T28" fmla="*/ 56 w 66"/>
                <a:gd name="T29" fmla="*/ 74 h 79"/>
                <a:gd name="T30" fmla="*/ 59 w 66"/>
                <a:gd name="T31" fmla="*/ 70 h 79"/>
                <a:gd name="T32" fmla="*/ 60 w 66"/>
                <a:gd name="T33" fmla="*/ 66 h 79"/>
                <a:gd name="T34" fmla="*/ 62 w 66"/>
                <a:gd name="T35" fmla="*/ 62 h 79"/>
                <a:gd name="T36" fmla="*/ 63 w 66"/>
                <a:gd name="T37" fmla="*/ 57 h 79"/>
                <a:gd name="T38" fmla="*/ 60 w 66"/>
                <a:gd name="T39" fmla="*/ 44 h 79"/>
                <a:gd name="T40" fmla="*/ 56 w 66"/>
                <a:gd name="T41" fmla="*/ 29 h 79"/>
                <a:gd name="T42" fmla="*/ 56 w 66"/>
                <a:gd name="T43" fmla="*/ 29 h 79"/>
                <a:gd name="T44" fmla="*/ 49 w 66"/>
                <a:gd name="T45" fmla="*/ 16 h 79"/>
                <a:gd name="T46" fmla="*/ 39 w 66"/>
                <a:gd name="T47" fmla="*/ 7 h 79"/>
                <a:gd name="T48" fmla="*/ 30 w 66"/>
                <a:gd name="T49" fmla="*/ 3 h 79"/>
                <a:gd name="T50" fmla="*/ 30 w 66"/>
                <a:gd name="T51" fmla="*/ 3 h 79"/>
                <a:gd name="T52" fmla="*/ 30 w 66"/>
                <a:gd name="T53" fmla="*/ 0 h 79"/>
                <a:gd name="T54" fmla="*/ 42 w 66"/>
                <a:gd name="T55" fmla="*/ 4 h 79"/>
                <a:gd name="T56" fmla="*/ 51 w 66"/>
                <a:gd name="T57" fmla="*/ 14 h 79"/>
                <a:gd name="T58" fmla="*/ 59 w 66"/>
                <a:gd name="T59" fmla="*/ 28 h 79"/>
                <a:gd name="T60" fmla="*/ 64 w 66"/>
                <a:gd name="T61" fmla="*/ 42 h 79"/>
                <a:gd name="T62" fmla="*/ 66 w 66"/>
                <a:gd name="T63" fmla="*/ 57 h 79"/>
                <a:gd name="T64" fmla="*/ 64 w 66"/>
                <a:gd name="T65" fmla="*/ 66 h 79"/>
                <a:gd name="T66" fmla="*/ 60 w 66"/>
                <a:gd name="T67" fmla="*/ 74 h 79"/>
                <a:gd name="T68" fmla="*/ 54 w 66"/>
                <a:gd name="T69" fmla="*/ 78 h 79"/>
                <a:gd name="T70" fmla="*/ 50 w 66"/>
                <a:gd name="T71" fmla="*/ 79 h 79"/>
                <a:gd name="T72" fmla="*/ 47 w 66"/>
                <a:gd name="T73" fmla="*/ 79 h 79"/>
                <a:gd name="T74" fmla="*/ 47 w 66"/>
                <a:gd name="T75" fmla="*/ 79 h 79"/>
                <a:gd name="T76" fmla="*/ 34 w 66"/>
                <a:gd name="T77" fmla="*/ 76 h 79"/>
                <a:gd name="T78" fmla="*/ 22 w 66"/>
                <a:gd name="T79" fmla="*/ 69 h 79"/>
                <a:gd name="T80" fmla="*/ 12 w 66"/>
                <a:gd name="T81" fmla="*/ 58 h 79"/>
                <a:gd name="T82" fmla="*/ 4 w 66"/>
                <a:gd name="T83" fmla="*/ 45 h 79"/>
                <a:gd name="T84" fmla="*/ 2 w 66"/>
                <a:gd name="T85" fmla="*/ 37 h 79"/>
                <a:gd name="T86" fmla="*/ 0 w 66"/>
                <a:gd name="T87" fmla="*/ 31 h 79"/>
                <a:gd name="T88" fmla="*/ 4 w 66"/>
                <a:gd name="T89" fmla="*/ 19 h 79"/>
                <a:gd name="T90" fmla="*/ 11 w 66"/>
                <a:gd name="T91" fmla="*/ 8 h 79"/>
                <a:gd name="T92" fmla="*/ 21 w 66"/>
                <a:gd name="T93" fmla="*/ 2 h 79"/>
                <a:gd name="T94" fmla="*/ 26 w 66"/>
                <a:gd name="T95" fmla="*/ 0 h 79"/>
                <a:gd name="T96" fmla="*/ 30 w 66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79">
                  <a:moveTo>
                    <a:pt x="30" y="3"/>
                  </a:moveTo>
                  <a:lnTo>
                    <a:pt x="26" y="4"/>
                  </a:lnTo>
                  <a:lnTo>
                    <a:pt x="22" y="6"/>
                  </a:lnTo>
                  <a:lnTo>
                    <a:pt x="13" y="11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4" y="37"/>
                  </a:lnTo>
                  <a:lnTo>
                    <a:pt x="7" y="44"/>
                  </a:lnTo>
                  <a:lnTo>
                    <a:pt x="15" y="55"/>
                  </a:lnTo>
                  <a:lnTo>
                    <a:pt x="25" y="66"/>
                  </a:lnTo>
                  <a:lnTo>
                    <a:pt x="36" y="74"/>
                  </a:lnTo>
                  <a:lnTo>
                    <a:pt x="47" y="76"/>
                  </a:lnTo>
                  <a:lnTo>
                    <a:pt x="50" y="76"/>
                  </a:lnTo>
                  <a:lnTo>
                    <a:pt x="53" y="75"/>
                  </a:lnTo>
                  <a:lnTo>
                    <a:pt x="56" y="74"/>
                  </a:lnTo>
                  <a:lnTo>
                    <a:pt x="59" y="70"/>
                  </a:lnTo>
                  <a:lnTo>
                    <a:pt x="60" y="66"/>
                  </a:lnTo>
                  <a:lnTo>
                    <a:pt x="62" y="62"/>
                  </a:lnTo>
                  <a:lnTo>
                    <a:pt x="63" y="57"/>
                  </a:lnTo>
                  <a:lnTo>
                    <a:pt x="60" y="44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49" y="16"/>
                  </a:lnTo>
                  <a:lnTo>
                    <a:pt x="39" y="7"/>
                  </a:lnTo>
                  <a:lnTo>
                    <a:pt x="30" y="3"/>
                  </a:lnTo>
                  <a:lnTo>
                    <a:pt x="30" y="3"/>
                  </a:lnTo>
                  <a:close/>
                  <a:moveTo>
                    <a:pt x="30" y="0"/>
                  </a:moveTo>
                  <a:lnTo>
                    <a:pt x="42" y="4"/>
                  </a:lnTo>
                  <a:lnTo>
                    <a:pt x="51" y="14"/>
                  </a:lnTo>
                  <a:lnTo>
                    <a:pt x="59" y="28"/>
                  </a:lnTo>
                  <a:lnTo>
                    <a:pt x="64" y="42"/>
                  </a:lnTo>
                  <a:lnTo>
                    <a:pt x="66" y="57"/>
                  </a:lnTo>
                  <a:lnTo>
                    <a:pt x="64" y="66"/>
                  </a:lnTo>
                  <a:lnTo>
                    <a:pt x="60" y="74"/>
                  </a:lnTo>
                  <a:lnTo>
                    <a:pt x="54" y="78"/>
                  </a:lnTo>
                  <a:lnTo>
                    <a:pt x="50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34" y="76"/>
                  </a:lnTo>
                  <a:lnTo>
                    <a:pt x="22" y="69"/>
                  </a:lnTo>
                  <a:lnTo>
                    <a:pt x="12" y="58"/>
                  </a:lnTo>
                  <a:lnTo>
                    <a:pt x="4" y="45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1" y="8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741"/>
            <p:cNvSpPr>
              <a:spLocks noEditPoints="1"/>
            </p:cNvSpPr>
            <p:nvPr/>
          </p:nvSpPr>
          <p:spPr bwMode="auto">
            <a:xfrm>
              <a:off x="3716338" y="6045200"/>
              <a:ext cx="107950" cy="131763"/>
            </a:xfrm>
            <a:custGeom>
              <a:avLst/>
              <a:gdLst>
                <a:gd name="T0" fmla="*/ 48 w 68"/>
                <a:gd name="T1" fmla="*/ 79 h 83"/>
                <a:gd name="T2" fmla="*/ 52 w 68"/>
                <a:gd name="T3" fmla="*/ 79 h 83"/>
                <a:gd name="T4" fmla="*/ 33 w 68"/>
                <a:gd name="T5" fmla="*/ 75 h 83"/>
                <a:gd name="T6" fmla="*/ 46 w 68"/>
                <a:gd name="T7" fmla="*/ 79 h 83"/>
                <a:gd name="T8" fmla="*/ 33 w 68"/>
                <a:gd name="T9" fmla="*/ 75 h 83"/>
                <a:gd name="T10" fmla="*/ 61 w 68"/>
                <a:gd name="T11" fmla="*/ 37 h 83"/>
                <a:gd name="T12" fmla="*/ 64 w 68"/>
                <a:gd name="T13" fmla="*/ 51 h 83"/>
                <a:gd name="T14" fmla="*/ 64 w 68"/>
                <a:gd name="T15" fmla="*/ 51 h 83"/>
                <a:gd name="T16" fmla="*/ 61 w 68"/>
                <a:gd name="T17" fmla="*/ 37 h 83"/>
                <a:gd name="T18" fmla="*/ 4 w 68"/>
                <a:gd name="T19" fmla="*/ 37 h 83"/>
                <a:gd name="T20" fmla="*/ 4 w 68"/>
                <a:gd name="T21" fmla="*/ 37 h 83"/>
                <a:gd name="T22" fmla="*/ 4 w 68"/>
                <a:gd name="T23" fmla="*/ 33 h 83"/>
                <a:gd name="T24" fmla="*/ 4 w 68"/>
                <a:gd name="T25" fmla="*/ 32 h 83"/>
                <a:gd name="T26" fmla="*/ 31 w 68"/>
                <a:gd name="T27" fmla="*/ 7 h 83"/>
                <a:gd name="T28" fmla="*/ 25 w 68"/>
                <a:gd name="T29" fmla="*/ 8 h 83"/>
                <a:gd name="T30" fmla="*/ 9 w 68"/>
                <a:gd name="T31" fmla="*/ 21 h 83"/>
                <a:gd name="T32" fmla="*/ 6 w 68"/>
                <a:gd name="T33" fmla="*/ 32 h 83"/>
                <a:gd name="T34" fmla="*/ 9 w 68"/>
                <a:gd name="T35" fmla="*/ 43 h 83"/>
                <a:gd name="T36" fmla="*/ 26 w 68"/>
                <a:gd name="T37" fmla="*/ 66 h 83"/>
                <a:gd name="T38" fmla="*/ 48 w 68"/>
                <a:gd name="T39" fmla="*/ 76 h 83"/>
                <a:gd name="T40" fmla="*/ 51 w 68"/>
                <a:gd name="T41" fmla="*/ 76 h 83"/>
                <a:gd name="T42" fmla="*/ 57 w 68"/>
                <a:gd name="T43" fmla="*/ 72 h 83"/>
                <a:gd name="T44" fmla="*/ 61 w 68"/>
                <a:gd name="T45" fmla="*/ 63 h 83"/>
                <a:gd name="T46" fmla="*/ 60 w 68"/>
                <a:gd name="T47" fmla="*/ 45 h 83"/>
                <a:gd name="T48" fmla="*/ 56 w 68"/>
                <a:gd name="T49" fmla="*/ 32 h 83"/>
                <a:gd name="T50" fmla="*/ 40 w 68"/>
                <a:gd name="T51" fmla="*/ 9 h 83"/>
                <a:gd name="T52" fmla="*/ 31 w 68"/>
                <a:gd name="T53" fmla="*/ 7 h 83"/>
                <a:gd name="T54" fmla="*/ 23 w 68"/>
                <a:gd name="T55" fmla="*/ 4 h 83"/>
                <a:gd name="T56" fmla="*/ 23 w 68"/>
                <a:gd name="T57" fmla="*/ 4 h 83"/>
                <a:gd name="T58" fmla="*/ 31 w 68"/>
                <a:gd name="T59" fmla="*/ 0 h 83"/>
                <a:gd name="T60" fmla="*/ 54 w 68"/>
                <a:gd name="T61" fmla="*/ 13 h 83"/>
                <a:gd name="T62" fmla="*/ 61 w 68"/>
                <a:gd name="T63" fmla="*/ 28 h 83"/>
                <a:gd name="T64" fmla="*/ 63 w 68"/>
                <a:gd name="T65" fmla="*/ 30 h 83"/>
                <a:gd name="T66" fmla="*/ 67 w 68"/>
                <a:gd name="T67" fmla="*/ 43 h 83"/>
                <a:gd name="T68" fmla="*/ 68 w 68"/>
                <a:gd name="T69" fmla="*/ 58 h 83"/>
                <a:gd name="T70" fmla="*/ 63 w 68"/>
                <a:gd name="T71" fmla="*/ 75 h 83"/>
                <a:gd name="T72" fmla="*/ 52 w 68"/>
                <a:gd name="T73" fmla="*/ 81 h 83"/>
                <a:gd name="T74" fmla="*/ 48 w 68"/>
                <a:gd name="T75" fmla="*/ 83 h 83"/>
                <a:gd name="T76" fmla="*/ 48 w 68"/>
                <a:gd name="T77" fmla="*/ 83 h 83"/>
                <a:gd name="T78" fmla="*/ 22 w 68"/>
                <a:gd name="T79" fmla="*/ 71 h 83"/>
                <a:gd name="T80" fmla="*/ 4 w 68"/>
                <a:gd name="T81" fmla="*/ 46 h 83"/>
                <a:gd name="T82" fmla="*/ 0 w 68"/>
                <a:gd name="T83" fmla="*/ 32 h 83"/>
                <a:gd name="T84" fmla="*/ 0 w 68"/>
                <a:gd name="T85" fmla="*/ 32 h 83"/>
                <a:gd name="T86" fmla="*/ 0 w 68"/>
                <a:gd name="T87" fmla="*/ 32 h 83"/>
                <a:gd name="T88" fmla="*/ 12 w 68"/>
                <a:gd name="T89" fmla="*/ 8 h 83"/>
                <a:gd name="T90" fmla="*/ 26 w 68"/>
                <a:gd name="T9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83">
                  <a:moveTo>
                    <a:pt x="52" y="79"/>
                  </a:moveTo>
                  <a:lnTo>
                    <a:pt x="48" y="79"/>
                  </a:lnTo>
                  <a:lnTo>
                    <a:pt x="48" y="79"/>
                  </a:lnTo>
                  <a:lnTo>
                    <a:pt x="52" y="79"/>
                  </a:lnTo>
                  <a:close/>
                  <a:moveTo>
                    <a:pt x="26" y="70"/>
                  </a:moveTo>
                  <a:lnTo>
                    <a:pt x="33" y="75"/>
                  </a:lnTo>
                  <a:lnTo>
                    <a:pt x="39" y="77"/>
                  </a:lnTo>
                  <a:lnTo>
                    <a:pt x="46" y="79"/>
                  </a:lnTo>
                  <a:lnTo>
                    <a:pt x="39" y="77"/>
                  </a:lnTo>
                  <a:lnTo>
                    <a:pt x="33" y="75"/>
                  </a:lnTo>
                  <a:lnTo>
                    <a:pt x="26" y="70"/>
                  </a:lnTo>
                  <a:close/>
                  <a:moveTo>
                    <a:pt x="61" y="37"/>
                  </a:moveTo>
                  <a:lnTo>
                    <a:pt x="63" y="43"/>
                  </a:lnTo>
                  <a:lnTo>
                    <a:pt x="64" y="51"/>
                  </a:lnTo>
                  <a:lnTo>
                    <a:pt x="65" y="58"/>
                  </a:lnTo>
                  <a:lnTo>
                    <a:pt x="64" y="51"/>
                  </a:lnTo>
                  <a:lnTo>
                    <a:pt x="63" y="43"/>
                  </a:lnTo>
                  <a:lnTo>
                    <a:pt x="61" y="37"/>
                  </a:lnTo>
                  <a:close/>
                  <a:moveTo>
                    <a:pt x="4" y="37"/>
                  </a:moveTo>
                  <a:lnTo>
                    <a:pt x="4" y="37"/>
                  </a:lnTo>
                  <a:lnTo>
                    <a:pt x="5" y="41"/>
                  </a:lnTo>
                  <a:lnTo>
                    <a:pt x="4" y="37"/>
                  </a:lnTo>
                  <a:close/>
                  <a:moveTo>
                    <a:pt x="4" y="32"/>
                  </a:moveTo>
                  <a:lnTo>
                    <a:pt x="4" y="33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31" y="7"/>
                  </a:moveTo>
                  <a:lnTo>
                    <a:pt x="27" y="7"/>
                  </a:lnTo>
                  <a:lnTo>
                    <a:pt x="25" y="8"/>
                  </a:lnTo>
                  <a:lnTo>
                    <a:pt x="16" y="13"/>
                  </a:lnTo>
                  <a:lnTo>
                    <a:pt x="9" y="2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9" y="43"/>
                  </a:lnTo>
                  <a:lnTo>
                    <a:pt x="16" y="56"/>
                  </a:lnTo>
                  <a:lnTo>
                    <a:pt x="26" y="66"/>
                  </a:lnTo>
                  <a:lnTo>
                    <a:pt x="38" y="73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4" y="75"/>
                  </a:lnTo>
                  <a:lnTo>
                    <a:pt x="57" y="72"/>
                  </a:lnTo>
                  <a:lnTo>
                    <a:pt x="60" y="68"/>
                  </a:lnTo>
                  <a:lnTo>
                    <a:pt x="61" y="63"/>
                  </a:lnTo>
                  <a:lnTo>
                    <a:pt x="61" y="58"/>
                  </a:lnTo>
                  <a:lnTo>
                    <a:pt x="60" y="45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17"/>
                  </a:lnTo>
                  <a:lnTo>
                    <a:pt x="40" y="9"/>
                  </a:lnTo>
                  <a:lnTo>
                    <a:pt x="31" y="7"/>
                  </a:lnTo>
                  <a:lnTo>
                    <a:pt x="31" y="7"/>
                  </a:lnTo>
                  <a:close/>
                  <a:moveTo>
                    <a:pt x="26" y="4"/>
                  </a:moveTo>
                  <a:lnTo>
                    <a:pt x="23" y="4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26" y="4"/>
                  </a:lnTo>
                  <a:close/>
                  <a:moveTo>
                    <a:pt x="31" y="0"/>
                  </a:moveTo>
                  <a:lnTo>
                    <a:pt x="43" y="4"/>
                  </a:lnTo>
                  <a:lnTo>
                    <a:pt x="54" y="13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7" y="43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7" y="67"/>
                  </a:lnTo>
                  <a:lnTo>
                    <a:pt x="63" y="75"/>
                  </a:lnTo>
                  <a:lnTo>
                    <a:pt x="55" y="81"/>
                  </a:lnTo>
                  <a:lnTo>
                    <a:pt x="52" y="81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48" y="80"/>
                  </a:lnTo>
                  <a:lnTo>
                    <a:pt x="48" y="83"/>
                  </a:lnTo>
                  <a:lnTo>
                    <a:pt x="35" y="79"/>
                  </a:lnTo>
                  <a:lnTo>
                    <a:pt x="22" y="71"/>
                  </a:lnTo>
                  <a:lnTo>
                    <a:pt x="12" y="59"/>
                  </a:lnTo>
                  <a:lnTo>
                    <a:pt x="4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742"/>
            <p:cNvSpPr>
              <a:spLocks/>
            </p:cNvSpPr>
            <p:nvPr/>
          </p:nvSpPr>
          <p:spPr bwMode="auto">
            <a:xfrm>
              <a:off x="3684588" y="6076950"/>
              <a:ext cx="44450" cy="122238"/>
            </a:xfrm>
            <a:custGeom>
              <a:avLst/>
              <a:gdLst>
                <a:gd name="T0" fmla="*/ 24 w 28"/>
                <a:gd name="T1" fmla="*/ 0 h 77"/>
                <a:gd name="T2" fmla="*/ 24 w 28"/>
                <a:gd name="T3" fmla="*/ 0 h 77"/>
                <a:gd name="T4" fmla="*/ 26 w 28"/>
                <a:gd name="T5" fmla="*/ 2 h 77"/>
                <a:gd name="T6" fmla="*/ 26 w 28"/>
                <a:gd name="T7" fmla="*/ 2 h 77"/>
                <a:gd name="T8" fmla="*/ 25 w 28"/>
                <a:gd name="T9" fmla="*/ 4 h 77"/>
                <a:gd name="T10" fmla="*/ 23 w 28"/>
                <a:gd name="T11" fmla="*/ 6 h 77"/>
                <a:gd name="T12" fmla="*/ 21 w 28"/>
                <a:gd name="T13" fmla="*/ 9 h 77"/>
                <a:gd name="T14" fmla="*/ 19 w 28"/>
                <a:gd name="T15" fmla="*/ 13 h 77"/>
                <a:gd name="T16" fmla="*/ 15 w 28"/>
                <a:gd name="T17" fmla="*/ 15 h 77"/>
                <a:gd name="T18" fmla="*/ 9 w 28"/>
                <a:gd name="T19" fmla="*/ 25 h 77"/>
                <a:gd name="T20" fmla="*/ 5 w 28"/>
                <a:gd name="T21" fmla="*/ 33 h 77"/>
                <a:gd name="T22" fmla="*/ 4 w 28"/>
                <a:gd name="T23" fmla="*/ 39 h 77"/>
                <a:gd name="T24" fmla="*/ 4 w 28"/>
                <a:gd name="T25" fmla="*/ 39 h 77"/>
                <a:gd name="T26" fmla="*/ 5 w 28"/>
                <a:gd name="T27" fmla="*/ 46 h 77"/>
                <a:gd name="T28" fmla="*/ 7 w 28"/>
                <a:gd name="T29" fmla="*/ 53 h 77"/>
                <a:gd name="T30" fmla="*/ 8 w 28"/>
                <a:gd name="T31" fmla="*/ 60 h 77"/>
                <a:gd name="T32" fmla="*/ 9 w 28"/>
                <a:gd name="T33" fmla="*/ 65 h 77"/>
                <a:gd name="T34" fmla="*/ 12 w 28"/>
                <a:gd name="T35" fmla="*/ 69 h 77"/>
                <a:gd name="T36" fmla="*/ 13 w 28"/>
                <a:gd name="T37" fmla="*/ 72 h 77"/>
                <a:gd name="T38" fmla="*/ 15 w 28"/>
                <a:gd name="T39" fmla="*/ 74 h 77"/>
                <a:gd name="T40" fmla="*/ 15 w 28"/>
                <a:gd name="T41" fmla="*/ 74 h 77"/>
                <a:gd name="T42" fmla="*/ 16 w 28"/>
                <a:gd name="T43" fmla="*/ 74 h 77"/>
                <a:gd name="T44" fmla="*/ 19 w 28"/>
                <a:gd name="T45" fmla="*/ 74 h 77"/>
                <a:gd name="T46" fmla="*/ 23 w 28"/>
                <a:gd name="T47" fmla="*/ 74 h 77"/>
                <a:gd name="T48" fmla="*/ 25 w 28"/>
                <a:gd name="T49" fmla="*/ 74 h 77"/>
                <a:gd name="T50" fmla="*/ 26 w 28"/>
                <a:gd name="T51" fmla="*/ 74 h 77"/>
                <a:gd name="T52" fmla="*/ 28 w 28"/>
                <a:gd name="T53" fmla="*/ 74 h 77"/>
                <a:gd name="T54" fmla="*/ 28 w 28"/>
                <a:gd name="T55" fmla="*/ 77 h 77"/>
                <a:gd name="T56" fmla="*/ 26 w 28"/>
                <a:gd name="T57" fmla="*/ 77 h 77"/>
                <a:gd name="T58" fmla="*/ 25 w 28"/>
                <a:gd name="T59" fmla="*/ 77 h 77"/>
                <a:gd name="T60" fmla="*/ 23 w 28"/>
                <a:gd name="T61" fmla="*/ 77 h 77"/>
                <a:gd name="T62" fmla="*/ 19 w 28"/>
                <a:gd name="T63" fmla="*/ 77 h 77"/>
                <a:gd name="T64" fmla="*/ 16 w 28"/>
                <a:gd name="T65" fmla="*/ 77 h 77"/>
                <a:gd name="T66" fmla="*/ 13 w 28"/>
                <a:gd name="T67" fmla="*/ 77 h 77"/>
                <a:gd name="T68" fmla="*/ 12 w 28"/>
                <a:gd name="T69" fmla="*/ 76 h 77"/>
                <a:gd name="T70" fmla="*/ 11 w 28"/>
                <a:gd name="T71" fmla="*/ 74 h 77"/>
                <a:gd name="T72" fmla="*/ 9 w 28"/>
                <a:gd name="T73" fmla="*/ 72 h 77"/>
                <a:gd name="T74" fmla="*/ 8 w 28"/>
                <a:gd name="T75" fmla="*/ 68 h 77"/>
                <a:gd name="T76" fmla="*/ 5 w 28"/>
                <a:gd name="T77" fmla="*/ 63 h 77"/>
                <a:gd name="T78" fmla="*/ 3 w 28"/>
                <a:gd name="T79" fmla="*/ 51 h 77"/>
                <a:gd name="T80" fmla="*/ 2 w 28"/>
                <a:gd name="T81" fmla="*/ 40 h 77"/>
                <a:gd name="T82" fmla="*/ 0 w 28"/>
                <a:gd name="T83" fmla="*/ 39 h 77"/>
                <a:gd name="T84" fmla="*/ 3 w 28"/>
                <a:gd name="T85" fmla="*/ 31 h 77"/>
                <a:gd name="T86" fmla="*/ 7 w 28"/>
                <a:gd name="T87" fmla="*/ 22 h 77"/>
                <a:gd name="T88" fmla="*/ 13 w 28"/>
                <a:gd name="T89" fmla="*/ 14 h 77"/>
                <a:gd name="T90" fmla="*/ 19 w 28"/>
                <a:gd name="T91" fmla="*/ 6 h 77"/>
                <a:gd name="T92" fmla="*/ 23 w 28"/>
                <a:gd name="T93" fmla="*/ 2 h 77"/>
                <a:gd name="T94" fmla="*/ 24 w 28"/>
                <a:gd name="T9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77">
                  <a:moveTo>
                    <a:pt x="24" y="0"/>
                  </a:move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9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9" y="25"/>
                  </a:lnTo>
                  <a:lnTo>
                    <a:pt x="5" y="33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46"/>
                  </a:lnTo>
                  <a:lnTo>
                    <a:pt x="7" y="53"/>
                  </a:lnTo>
                  <a:lnTo>
                    <a:pt x="8" y="60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3" y="72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23" y="74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19" y="77"/>
                  </a:lnTo>
                  <a:lnTo>
                    <a:pt x="16" y="77"/>
                  </a:lnTo>
                  <a:lnTo>
                    <a:pt x="13" y="77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9" y="72"/>
                  </a:lnTo>
                  <a:lnTo>
                    <a:pt x="8" y="68"/>
                  </a:lnTo>
                  <a:lnTo>
                    <a:pt x="5" y="63"/>
                  </a:lnTo>
                  <a:lnTo>
                    <a:pt x="3" y="51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4"/>
                  </a:lnTo>
                  <a:lnTo>
                    <a:pt x="19" y="6"/>
                  </a:lnTo>
                  <a:lnTo>
                    <a:pt x="2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743"/>
            <p:cNvSpPr>
              <a:spLocks noEditPoints="1"/>
            </p:cNvSpPr>
            <p:nvPr/>
          </p:nvSpPr>
          <p:spPr bwMode="auto">
            <a:xfrm>
              <a:off x="3683000" y="6073775"/>
              <a:ext cx="47625" cy="130175"/>
            </a:xfrm>
            <a:custGeom>
              <a:avLst/>
              <a:gdLst>
                <a:gd name="T0" fmla="*/ 17 w 30"/>
                <a:gd name="T1" fmla="*/ 78 h 82"/>
                <a:gd name="T2" fmla="*/ 17 w 30"/>
                <a:gd name="T3" fmla="*/ 78 h 82"/>
                <a:gd name="T4" fmla="*/ 16 w 30"/>
                <a:gd name="T5" fmla="*/ 78 h 82"/>
                <a:gd name="T6" fmla="*/ 12 w 30"/>
                <a:gd name="T7" fmla="*/ 74 h 82"/>
                <a:gd name="T8" fmla="*/ 12 w 30"/>
                <a:gd name="T9" fmla="*/ 72 h 82"/>
                <a:gd name="T10" fmla="*/ 6 w 30"/>
                <a:gd name="T11" fmla="*/ 55 h 82"/>
                <a:gd name="T12" fmla="*/ 6 w 30"/>
                <a:gd name="T13" fmla="*/ 55 h 82"/>
                <a:gd name="T14" fmla="*/ 5 w 30"/>
                <a:gd name="T15" fmla="*/ 48 h 82"/>
                <a:gd name="T16" fmla="*/ 5 w 30"/>
                <a:gd name="T17" fmla="*/ 48 h 82"/>
                <a:gd name="T18" fmla="*/ 4 w 30"/>
                <a:gd name="T19" fmla="*/ 42 h 82"/>
                <a:gd name="T20" fmla="*/ 4 w 30"/>
                <a:gd name="T21" fmla="*/ 42 h 82"/>
                <a:gd name="T22" fmla="*/ 21 w 30"/>
                <a:gd name="T23" fmla="*/ 10 h 82"/>
                <a:gd name="T24" fmla="*/ 16 w 30"/>
                <a:gd name="T25" fmla="*/ 17 h 82"/>
                <a:gd name="T26" fmla="*/ 8 w 30"/>
                <a:gd name="T27" fmla="*/ 28 h 82"/>
                <a:gd name="T28" fmla="*/ 16 w 30"/>
                <a:gd name="T29" fmla="*/ 17 h 82"/>
                <a:gd name="T30" fmla="*/ 21 w 30"/>
                <a:gd name="T31" fmla="*/ 10 h 82"/>
                <a:gd name="T32" fmla="*/ 26 w 30"/>
                <a:gd name="T33" fmla="*/ 0 h 82"/>
                <a:gd name="T34" fmla="*/ 29 w 30"/>
                <a:gd name="T35" fmla="*/ 4 h 82"/>
                <a:gd name="T36" fmla="*/ 29 w 30"/>
                <a:gd name="T37" fmla="*/ 4 h 82"/>
                <a:gd name="T38" fmla="*/ 29 w 30"/>
                <a:gd name="T39" fmla="*/ 6 h 82"/>
                <a:gd name="T40" fmla="*/ 29 w 30"/>
                <a:gd name="T41" fmla="*/ 6 h 82"/>
                <a:gd name="T42" fmla="*/ 26 w 30"/>
                <a:gd name="T43" fmla="*/ 7 h 82"/>
                <a:gd name="T44" fmla="*/ 22 w 30"/>
                <a:gd name="T45" fmla="*/ 14 h 82"/>
                <a:gd name="T46" fmla="*/ 12 w 30"/>
                <a:gd name="T47" fmla="*/ 27 h 82"/>
                <a:gd name="T48" fmla="*/ 6 w 30"/>
                <a:gd name="T49" fmla="*/ 41 h 82"/>
                <a:gd name="T50" fmla="*/ 6 w 30"/>
                <a:gd name="T51" fmla="*/ 41 h 82"/>
                <a:gd name="T52" fmla="*/ 8 w 30"/>
                <a:gd name="T53" fmla="*/ 48 h 82"/>
                <a:gd name="T54" fmla="*/ 10 w 30"/>
                <a:gd name="T55" fmla="*/ 62 h 82"/>
                <a:gd name="T56" fmla="*/ 14 w 30"/>
                <a:gd name="T57" fmla="*/ 71 h 82"/>
                <a:gd name="T58" fmla="*/ 16 w 30"/>
                <a:gd name="T59" fmla="*/ 75 h 82"/>
                <a:gd name="T60" fmla="*/ 20 w 30"/>
                <a:gd name="T61" fmla="*/ 75 h 82"/>
                <a:gd name="T62" fmla="*/ 24 w 30"/>
                <a:gd name="T63" fmla="*/ 75 h 82"/>
                <a:gd name="T64" fmla="*/ 29 w 30"/>
                <a:gd name="T65" fmla="*/ 74 h 82"/>
                <a:gd name="T66" fmla="*/ 30 w 30"/>
                <a:gd name="T67" fmla="*/ 80 h 82"/>
                <a:gd name="T68" fmla="*/ 27 w 30"/>
                <a:gd name="T69" fmla="*/ 80 h 82"/>
                <a:gd name="T70" fmla="*/ 24 w 30"/>
                <a:gd name="T71" fmla="*/ 80 h 82"/>
                <a:gd name="T72" fmla="*/ 17 w 30"/>
                <a:gd name="T73" fmla="*/ 80 h 82"/>
                <a:gd name="T74" fmla="*/ 14 w 30"/>
                <a:gd name="T75" fmla="*/ 79 h 82"/>
                <a:gd name="T76" fmla="*/ 12 w 30"/>
                <a:gd name="T77" fmla="*/ 79 h 82"/>
                <a:gd name="T78" fmla="*/ 9 w 30"/>
                <a:gd name="T79" fmla="*/ 75 h 82"/>
                <a:gd name="T80" fmla="*/ 5 w 30"/>
                <a:gd name="T81" fmla="*/ 65 h 82"/>
                <a:gd name="T82" fmla="*/ 0 w 30"/>
                <a:gd name="T83" fmla="*/ 42 h 82"/>
                <a:gd name="T84" fmla="*/ 3 w 30"/>
                <a:gd name="T85" fmla="*/ 32 h 82"/>
                <a:gd name="T86" fmla="*/ 14 w 30"/>
                <a:gd name="T87" fmla="*/ 12 h 82"/>
                <a:gd name="T88" fmla="*/ 24 w 30"/>
                <a:gd name="T8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82">
                  <a:moveTo>
                    <a:pt x="16" y="78"/>
                  </a:moveTo>
                  <a:lnTo>
                    <a:pt x="17" y="78"/>
                  </a:lnTo>
                  <a:lnTo>
                    <a:pt x="20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2" y="72"/>
                  </a:moveTo>
                  <a:lnTo>
                    <a:pt x="12" y="74"/>
                  </a:lnTo>
                  <a:lnTo>
                    <a:pt x="12" y="74"/>
                  </a:lnTo>
                  <a:lnTo>
                    <a:pt x="12" y="72"/>
                  </a:lnTo>
                  <a:close/>
                  <a:moveTo>
                    <a:pt x="6" y="55"/>
                  </a:moveTo>
                  <a:lnTo>
                    <a:pt x="6" y="55"/>
                  </a:lnTo>
                  <a:lnTo>
                    <a:pt x="6" y="58"/>
                  </a:lnTo>
                  <a:lnTo>
                    <a:pt x="6" y="55"/>
                  </a:lnTo>
                  <a:close/>
                  <a:moveTo>
                    <a:pt x="5" y="48"/>
                  </a:moveTo>
                  <a:lnTo>
                    <a:pt x="5" y="48"/>
                  </a:lnTo>
                  <a:lnTo>
                    <a:pt x="5" y="50"/>
                  </a:lnTo>
                  <a:lnTo>
                    <a:pt x="5" y="48"/>
                  </a:lnTo>
                  <a:close/>
                  <a:moveTo>
                    <a:pt x="4" y="41"/>
                  </a:moveTo>
                  <a:lnTo>
                    <a:pt x="4" y="42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1"/>
                  </a:lnTo>
                  <a:close/>
                  <a:moveTo>
                    <a:pt x="21" y="10"/>
                  </a:moveTo>
                  <a:lnTo>
                    <a:pt x="18" y="14"/>
                  </a:lnTo>
                  <a:lnTo>
                    <a:pt x="16" y="17"/>
                  </a:lnTo>
                  <a:lnTo>
                    <a:pt x="12" y="23"/>
                  </a:lnTo>
                  <a:lnTo>
                    <a:pt x="8" y="28"/>
                  </a:lnTo>
                  <a:lnTo>
                    <a:pt x="12" y="23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1" y="10"/>
                  </a:lnTo>
                  <a:close/>
                  <a:moveTo>
                    <a:pt x="24" y="0"/>
                  </a:moveTo>
                  <a:lnTo>
                    <a:pt x="26" y="0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2" y="14"/>
                  </a:lnTo>
                  <a:lnTo>
                    <a:pt x="17" y="19"/>
                  </a:lnTo>
                  <a:lnTo>
                    <a:pt x="12" y="27"/>
                  </a:lnTo>
                  <a:lnTo>
                    <a:pt x="8" y="35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8" y="48"/>
                  </a:lnTo>
                  <a:lnTo>
                    <a:pt x="9" y="54"/>
                  </a:lnTo>
                  <a:lnTo>
                    <a:pt x="10" y="62"/>
                  </a:lnTo>
                  <a:lnTo>
                    <a:pt x="13" y="66"/>
                  </a:lnTo>
                  <a:lnTo>
                    <a:pt x="14" y="71"/>
                  </a:lnTo>
                  <a:lnTo>
                    <a:pt x="16" y="72"/>
                  </a:lnTo>
                  <a:lnTo>
                    <a:pt x="16" y="75"/>
                  </a:lnTo>
                  <a:lnTo>
                    <a:pt x="18" y="75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9" y="74"/>
                  </a:lnTo>
                  <a:lnTo>
                    <a:pt x="30" y="74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0" y="82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2" y="79"/>
                  </a:lnTo>
                  <a:lnTo>
                    <a:pt x="10" y="76"/>
                  </a:lnTo>
                  <a:lnTo>
                    <a:pt x="9" y="75"/>
                  </a:lnTo>
                  <a:lnTo>
                    <a:pt x="8" y="70"/>
                  </a:lnTo>
                  <a:lnTo>
                    <a:pt x="5" y="65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12"/>
                  </a:lnTo>
                  <a:lnTo>
                    <a:pt x="21" y="6"/>
                  </a:lnTo>
                  <a:lnTo>
                    <a:pt x="24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744"/>
            <p:cNvSpPr>
              <a:spLocks/>
            </p:cNvSpPr>
            <p:nvPr/>
          </p:nvSpPr>
          <p:spPr bwMode="auto">
            <a:xfrm>
              <a:off x="3705225" y="6194425"/>
              <a:ext cx="23813" cy="12700"/>
            </a:xfrm>
            <a:custGeom>
              <a:avLst/>
              <a:gdLst>
                <a:gd name="T0" fmla="*/ 2 w 15"/>
                <a:gd name="T1" fmla="*/ 0 h 8"/>
                <a:gd name="T2" fmla="*/ 15 w 15"/>
                <a:gd name="T3" fmla="*/ 4 h 8"/>
                <a:gd name="T4" fmla="*/ 13 w 15"/>
                <a:gd name="T5" fmla="*/ 8 h 8"/>
                <a:gd name="T6" fmla="*/ 0 w 15"/>
                <a:gd name="T7" fmla="*/ 3 h 8"/>
                <a:gd name="T8" fmla="*/ 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lnTo>
                    <a:pt x="15" y="4"/>
                  </a:lnTo>
                  <a:lnTo>
                    <a:pt x="13" y="8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745"/>
            <p:cNvSpPr>
              <a:spLocks noEditPoints="1"/>
            </p:cNvSpPr>
            <p:nvPr/>
          </p:nvSpPr>
          <p:spPr bwMode="auto">
            <a:xfrm>
              <a:off x="3703638" y="6191250"/>
              <a:ext cx="28575" cy="19050"/>
            </a:xfrm>
            <a:custGeom>
              <a:avLst/>
              <a:gdLst>
                <a:gd name="T0" fmla="*/ 4 w 18"/>
                <a:gd name="T1" fmla="*/ 4 h 12"/>
                <a:gd name="T2" fmla="*/ 14 w 18"/>
                <a:gd name="T3" fmla="*/ 8 h 12"/>
                <a:gd name="T4" fmla="*/ 14 w 18"/>
                <a:gd name="T5" fmla="*/ 8 h 12"/>
                <a:gd name="T6" fmla="*/ 4 w 18"/>
                <a:gd name="T7" fmla="*/ 4 h 12"/>
                <a:gd name="T8" fmla="*/ 1 w 18"/>
                <a:gd name="T9" fmla="*/ 0 h 12"/>
                <a:gd name="T10" fmla="*/ 18 w 18"/>
                <a:gd name="T11" fmla="*/ 6 h 12"/>
                <a:gd name="T12" fmla="*/ 16 w 18"/>
                <a:gd name="T13" fmla="*/ 12 h 12"/>
                <a:gd name="T14" fmla="*/ 1 w 18"/>
                <a:gd name="T15" fmla="*/ 6 h 12"/>
                <a:gd name="T16" fmla="*/ 0 w 18"/>
                <a:gd name="T17" fmla="*/ 6 h 12"/>
                <a:gd name="T18" fmla="*/ 1 w 18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4" y="4"/>
                  </a:moveTo>
                  <a:lnTo>
                    <a:pt x="14" y="8"/>
                  </a:lnTo>
                  <a:lnTo>
                    <a:pt x="14" y="8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8" y="6"/>
                  </a:lnTo>
                  <a:lnTo>
                    <a:pt x="16" y="12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746"/>
            <p:cNvSpPr>
              <a:spLocks/>
            </p:cNvSpPr>
            <p:nvPr/>
          </p:nvSpPr>
          <p:spPr bwMode="auto">
            <a:xfrm>
              <a:off x="3765550" y="5935663"/>
              <a:ext cx="93663" cy="115888"/>
            </a:xfrm>
            <a:custGeom>
              <a:avLst/>
              <a:gdLst>
                <a:gd name="T0" fmla="*/ 33 w 59"/>
                <a:gd name="T1" fmla="*/ 0 h 73"/>
                <a:gd name="T2" fmla="*/ 47 w 59"/>
                <a:gd name="T3" fmla="*/ 1 h 73"/>
                <a:gd name="T4" fmla="*/ 47 w 59"/>
                <a:gd name="T5" fmla="*/ 2 h 73"/>
                <a:gd name="T6" fmla="*/ 49 w 59"/>
                <a:gd name="T7" fmla="*/ 4 h 73"/>
                <a:gd name="T8" fmla="*/ 51 w 59"/>
                <a:gd name="T9" fmla="*/ 6 h 73"/>
                <a:gd name="T10" fmla="*/ 54 w 59"/>
                <a:gd name="T11" fmla="*/ 12 h 73"/>
                <a:gd name="T12" fmla="*/ 57 w 59"/>
                <a:gd name="T13" fmla="*/ 17 h 73"/>
                <a:gd name="T14" fmla="*/ 58 w 59"/>
                <a:gd name="T15" fmla="*/ 23 h 73"/>
                <a:gd name="T16" fmla="*/ 59 w 59"/>
                <a:gd name="T17" fmla="*/ 31 h 73"/>
                <a:gd name="T18" fmla="*/ 58 w 59"/>
                <a:gd name="T19" fmla="*/ 36 h 73"/>
                <a:gd name="T20" fmla="*/ 58 w 59"/>
                <a:gd name="T21" fmla="*/ 42 h 73"/>
                <a:gd name="T22" fmla="*/ 54 w 59"/>
                <a:gd name="T23" fmla="*/ 50 h 73"/>
                <a:gd name="T24" fmla="*/ 46 w 59"/>
                <a:gd name="T25" fmla="*/ 56 h 73"/>
                <a:gd name="T26" fmla="*/ 37 w 59"/>
                <a:gd name="T27" fmla="*/ 61 h 73"/>
                <a:gd name="T28" fmla="*/ 28 w 59"/>
                <a:gd name="T29" fmla="*/ 65 h 73"/>
                <a:gd name="T30" fmla="*/ 15 w 59"/>
                <a:gd name="T31" fmla="*/ 69 h 73"/>
                <a:gd name="T32" fmla="*/ 6 w 59"/>
                <a:gd name="T33" fmla="*/ 72 h 73"/>
                <a:gd name="T34" fmla="*/ 2 w 59"/>
                <a:gd name="T35" fmla="*/ 73 h 73"/>
                <a:gd name="T36" fmla="*/ 0 w 59"/>
                <a:gd name="T37" fmla="*/ 69 h 73"/>
                <a:gd name="T38" fmla="*/ 4 w 59"/>
                <a:gd name="T39" fmla="*/ 69 h 73"/>
                <a:gd name="T40" fmla="*/ 13 w 59"/>
                <a:gd name="T41" fmla="*/ 67 h 73"/>
                <a:gd name="T42" fmla="*/ 26 w 59"/>
                <a:gd name="T43" fmla="*/ 63 h 73"/>
                <a:gd name="T44" fmla="*/ 40 w 59"/>
                <a:gd name="T45" fmla="*/ 57 h 73"/>
                <a:gd name="T46" fmla="*/ 49 w 59"/>
                <a:gd name="T47" fmla="*/ 50 h 73"/>
                <a:gd name="T48" fmla="*/ 55 w 59"/>
                <a:gd name="T49" fmla="*/ 40 h 73"/>
                <a:gd name="T50" fmla="*/ 55 w 59"/>
                <a:gd name="T51" fmla="*/ 36 h 73"/>
                <a:gd name="T52" fmla="*/ 55 w 59"/>
                <a:gd name="T53" fmla="*/ 31 h 73"/>
                <a:gd name="T54" fmla="*/ 55 w 59"/>
                <a:gd name="T55" fmla="*/ 25 h 73"/>
                <a:gd name="T56" fmla="*/ 54 w 59"/>
                <a:gd name="T57" fmla="*/ 18 h 73"/>
                <a:gd name="T58" fmla="*/ 51 w 59"/>
                <a:gd name="T59" fmla="*/ 13 h 73"/>
                <a:gd name="T60" fmla="*/ 49 w 59"/>
                <a:gd name="T61" fmla="*/ 9 h 73"/>
                <a:gd name="T62" fmla="*/ 47 w 59"/>
                <a:gd name="T63" fmla="*/ 6 h 73"/>
                <a:gd name="T64" fmla="*/ 46 w 59"/>
                <a:gd name="T65" fmla="*/ 5 h 73"/>
                <a:gd name="T66" fmla="*/ 33 w 59"/>
                <a:gd name="T67" fmla="*/ 4 h 73"/>
                <a:gd name="T68" fmla="*/ 33 w 59"/>
                <a:gd name="T6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3">
                  <a:moveTo>
                    <a:pt x="33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1" y="6"/>
                  </a:lnTo>
                  <a:lnTo>
                    <a:pt x="54" y="12"/>
                  </a:lnTo>
                  <a:lnTo>
                    <a:pt x="57" y="17"/>
                  </a:lnTo>
                  <a:lnTo>
                    <a:pt x="58" y="23"/>
                  </a:lnTo>
                  <a:lnTo>
                    <a:pt x="59" y="31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37" y="61"/>
                  </a:lnTo>
                  <a:lnTo>
                    <a:pt x="28" y="65"/>
                  </a:lnTo>
                  <a:lnTo>
                    <a:pt x="15" y="69"/>
                  </a:lnTo>
                  <a:lnTo>
                    <a:pt x="6" y="72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4" y="69"/>
                  </a:lnTo>
                  <a:lnTo>
                    <a:pt x="13" y="67"/>
                  </a:lnTo>
                  <a:lnTo>
                    <a:pt x="26" y="63"/>
                  </a:lnTo>
                  <a:lnTo>
                    <a:pt x="40" y="57"/>
                  </a:lnTo>
                  <a:lnTo>
                    <a:pt x="49" y="50"/>
                  </a:lnTo>
                  <a:lnTo>
                    <a:pt x="55" y="40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4" y="18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33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747"/>
            <p:cNvSpPr>
              <a:spLocks noEditPoints="1"/>
            </p:cNvSpPr>
            <p:nvPr/>
          </p:nvSpPr>
          <p:spPr bwMode="auto">
            <a:xfrm>
              <a:off x="3763963" y="5932488"/>
              <a:ext cx="98425" cy="120650"/>
            </a:xfrm>
            <a:custGeom>
              <a:avLst/>
              <a:gdLst>
                <a:gd name="T0" fmla="*/ 4 w 62"/>
                <a:gd name="T1" fmla="*/ 72 h 76"/>
                <a:gd name="T2" fmla="*/ 7 w 62"/>
                <a:gd name="T3" fmla="*/ 72 h 76"/>
                <a:gd name="T4" fmla="*/ 7 w 62"/>
                <a:gd name="T5" fmla="*/ 72 h 76"/>
                <a:gd name="T6" fmla="*/ 8 w 62"/>
                <a:gd name="T7" fmla="*/ 72 h 76"/>
                <a:gd name="T8" fmla="*/ 16 w 62"/>
                <a:gd name="T9" fmla="*/ 70 h 76"/>
                <a:gd name="T10" fmla="*/ 16 w 62"/>
                <a:gd name="T11" fmla="*/ 70 h 76"/>
                <a:gd name="T12" fmla="*/ 58 w 62"/>
                <a:gd name="T13" fmla="*/ 44 h 76"/>
                <a:gd name="T14" fmla="*/ 45 w 62"/>
                <a:gd name="T15" fmla="*/ 58 h 76"/>
                <a:gd name="T16" fmla="*/ 45 w 62"/>
                <a:gd name="T17" fmla="*/ 58 h 76"/>
                <a:gd name="T18" fmla="*/ 58 w 62"/>
                <a:gd name="T19" fmla="*/ 44 h 76"/>
                <a:gd name="T20" fmla="*/ 55 w 62"/>
                <a:gd name="T21" fmla="*/ 16 h 76"/>
                <a:gd name="T22" fmla="*/ 58 w 62"/>
                <a:gd name="T23" fmla="*/ 27 h 76"/>
                <a:gd name="T24" fmla="*/ 58 w 62"/>
                <a:gd name="T25" fmla="*/ 27 h 76"/>
                <a:gd name="T26" fmla="*/ 55 w 62"/>
                <a:gd name="T27" fmla="*/ 16 h 76"/>
                <a:gd name="T28" fmla="*/ 50 w 62"/>
                <a:gd name="T29" fmla="*/ 7 h 76"/>
                <a:gd name="T30" fmla="*/ 50 w 62"/>
                <a:gd name="T31" fmla="*/ 7 h 76"/>
                <a:gd name="T32" fmla="*/ 35 w 62"/>
                <a:gd name="T33" fmla="*/ 4 h 76"/>
                <a:gd name="T34" fmla="*/ 35 w 62"/>
                <a:gd name="T35" fmla="*/ 4 h 76"/>
                <a:gd name="T36" fmla="*/ 33 w 62"/>
                <a:gd name="T37" fmla="*/ 0 h 76"/>
                <a:gd name="T38" fmla="*/ 48 w 62"/>
                <a:gd name="T39" fmla="*/ 3 h 76"/>
                <a:gd name="T40" fmla="*/ 51 w 62"/>
                <a:gd name="T41" fmla="*/ 4 h 76"/>
                <a:gd name="T42" fmla="*/ 56 w 62"/>
                <a:gd name="T43" fmla="*/ 12 h 76"/>
                <a:gd name="T44" fmla="*/ 62 w 62"/>
                <a:gd name="T45" fmla="*/ 33 h 76"/>
                <a:gd name="T46" fmla="*/ 62 w 62"/>
                <a:gd name="T47" fmla="*/ 38 h 76"/>
                <a:gd name="T48" fmla="*/ 56 w 62"/>
                <a:gd name="T49" fmla="*/ 53 h 76"/>
                <a:gd name="T50" fmla="*/ 39 w 62"/>
                <a:gd name="T51" fmla="*/ 65 h 76"/>
                <a:gd name="T52" fmla="*/ 17 w 62"/>
                <a:gd name="T53" fmla="*/ 72 h 76"/>
                <a:gd name="T54" fmla="*/ 3 w 62"/>
                <a:gd name="T55" fmla="*/ 76 h 76"/>
                <a:gd name="T56" fmla="*/ 1 w 62"/>
                <a:gd name="T57" fmla="*/ 75 h 76"/>
                <a:gd name="T58" fmla="*/ 0 w 62"/>
                <a:gd name="T59" fmla="*/ 71 h 76"/>
                <a:gd name="T60" fmla="*/ 1 w 62"/>
                <a:gd name="T61" fmla="*/ 70 h 76"/>
                <a:gd name="T62" fmla="*/ 1 w 62"/>
                <a:gd name="T63" fmla="*/ 70 h 76"/>
                <a:gd name="T64" fmla="*/ 1 w 62"/>
                <a:gd name="T65" fmla="*/ 70 h 76"/>
                <a:gd name="T66" fmla="*/ 3 w 62"/>
                <a:gd name="T67" fmla="*/ 70 h 76"/>
                <a:gd name="T68" fmla="*/ 7 w 62"/>
                <a:gd name="T69" fmla="*/ 70 h 76"/>
                <a:gd name="T70" fmla="*/ 14 w 62"/>
                <a:gd name="T71" fmla="*/ 67 h 76"/>
                <a:gd name="T72" fmla="*/ 27 w 62"/>
                <a:gd name="T73" fmla="*/ 63 h 76"/>
                <a:gd name="T74" fmla="*/ 50 w 62"/>
                <a:gd name="T75" fmla="*/ 50 h 76"/>
                <a:gd name="T76" fmla="*/ 55 w 62"/>
                <a:gd name="T77" fmla="*/ 38 h 76"/>
                <a:gd name="T78" fmla="*/ 55 w 62"/>
                <a:gd name="T79" fmla="*/ 27 h 76"/>
                <a:gd name="T80" fmla="*/ 51 w 62"/>
                <a:gd name="T81" fmla="*/ 15 h 76"/>
                <a:gd name="T82" fmla="*/ 47 w 62"/>
                <a:gd name="T83" fmla="*/ 10 h 76"/>
                <a:gd name="T84" fmla="*/ 33 w 62"/>
                <a:gd name="T8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76">
                  <a:moveTo>
                    <a:pt x="7" y="72"/>
                  </a:moveTo>
                  <a:lnTo>
                    <a:pt x="4" y="72"/>
                  </a:lnTo>
                  <a:lnTo>
                    <a:pt x="4" y="72"/>
                  </a:lnTo>
                  <a:lnTo>
                    <a:pt x="7" y="72"/>
                  </a:lnTo>
                  <a:close/>
                  <a:moveTo>
                    <a:pt x="8" y="72"/>
                  </a:moveTo>
                  <a:lnTo>
                    <a:pt x="7" y="72"/>
                  </a:lnTo>
                  <a:lnTo>
                    <a:pt x="7" y="72"/>
                  </a:lnTo>
                  <a:lnTo>
                    <a:pt x="8" y="72"/>
                  </a:lnTo>
                  <a:close/>
                  <a:moveTo>
                    <a:pt x="16" y="70"/>
                  </a:move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close/>
                  <a:moveTo>
                    <a:pt x="58" y="41"/>
                  </a:moveTo>
                  <a:lnTo>
                    <a:pt x="58" y="44"/>
                  </a:lnTo>
                  <a:lnTo>
                    <a:pt x="52" y="52"/>
                  </a:lnTo>
                  <a:lnTo>
                    <a:pt x="45" y="58"/>
                  </a:lnTo>
                  <a:lnTo>
                    <a:pt x="33" y="65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8" y="44"/>
                  </a:lnTo>
                  <a:lnTo>
                    <a:pt x="58" y="41"/>
                  </a:lnTo>
                  <a:close/>
                  <a:moveTo>
                    <a:pt x="55" y="16"/>
                  </a:moveTo>
                  <a:lnTo>
                    <a:pt x="56" y="21"/>
                  </a:lnTo>
                  <a:lnTo>
                    <a:pt x="58" y="27"/>
                  </a:lnTo>
                  <a:lnTo>
                    <a:pt x="58" y="33"/>
                  </a:lnTo>
                  <a:lnTo>
                    <a:pt x="58" y="27"/>
                  </a:lnTo>
                  <a:lnTo>
                    <a:pt x="56" y="21"/>
                  </a:lnTo>
                  <a:lnTo>
                    <a:pt x="55" y="16"/>
                  </a:lnTo>
                  <a:close/>
                  <a:moveTo>
                    <a:pt x="48" y="6"/>
                  </a:moveTo>
                  <a:lnTo>
                    <a:pt x="50" y="7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8" y="6"/>
                  </a:lnTo>
                  <a:close/>
                  <a:moveTo>
                    <a:pt x="35" y="4"/>
                  </a:moveTo>
                  <a:lnTo>
                    <a:pt x="38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3" y="0"/>
                  </a:moveTo>
                  <a:lnTo>
                    <a:pt x="48" y="2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4" y="8"/>
                  </a:lnTo>
                  <a:lnTo>
                    <a:pt x="56" y="12"/>
                  </a:lnTo>
                  <a:lnTo>
                    <a:pt x="60" y="21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6" y="53"/>
                  </a:lnTo>
                  <a:lnTo>
                    <a:pt x="48" y="59"/>
                  </a:lnTo>
                  <a:lnTo>
                    <a:pt x="39" y="65"/>
                  </a:lnTo>
                  <a:lnTo>
                    <a:pt x="29" y="69"/>
                  </a:lnTo>
                  <a:lnTo>
                    <a:pt x="17" y="72"/>
                  </a:lnTo>
                  <a:lnTo>
                    <a:pt x="8" y="75"/>
                  </a:lnTo>
                  <a:lnTo>
                    <a:pt x="3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14" y="67"/>
                  </a:lnTo>
                  <a:lnTo>
                    <a:pt x="21" y="66"/>
                  </a:lnTo>
                  <a:lnTo>
                    <a:pt x="27" y="63"/>
                  </a:lnTo>
                  <a:lnTo>
                    <a:pt x="39" y="58"/>
                  </a:lnTo>
                  <a:lnTo>
                    <a:pt x="50" y="50"/>
                  </a:lnTo>
                  <a:lnTo>
                    <a:pt x="54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27"/>
                  </a:lnTo>
                  <a:lnTo>
                    <a:pt x="52" y="20"/>
                  </a:lnTo>
                  <a:lnTo>
                    <a:pt x="51" y="15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3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748"/>
            <p:cNvSpPr>
              <a:spLocks/>
            </p:cNvSpPr>
            <p:nvPr/>
          </p:nvSpPr>
          <p:spPr bwMode="auto">
            <a:xfrm>
              <a:off x="3824288" y="5918200"/>
              <a:ext cx="11113" cy="23813"/>
            </a:xfrm>
            <a:custGeom>
              <a:avLst/>
              <a:gdLst>
                <a:gd name="T0" fmla="*/ 4 w 7"/>
                <a:gd name="T1" fmla="*/ 0 h 15"/>
                <a:gd name="T2" fmla="*/ 7 w 7"/>
                <a:gd name="T3" fmla="*/ 13 h 15"/>
                <a:gd name="T4" fmla="*/ 3 w 7"/>
                <a:gd name="T5" fmla="*/ 15 h 15"/>
                <a:gd name="T6" fmla="*/ 0 w 7"/>
                <a:gd name="T7" fmla="*/ 0 h 15"/>
                <a:gd name="T8" fmla="*/ 4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0"/>
                  </a:moveTo>
                  <a:lnTo>
                    <a:pt x="7" y="13"/>
                  </a:lnTo>
                  <a:lnTo>
                    <a:pt x="3" y="15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49"/>
            <p:cNvSpPr>
              <a:spLocks noEditPoints="1"/>
            </p:cNvSpPr>
            <p:nvPr/>
          </p:nvSpPr>
          <p:spPr bwMode="auto">
            <a:xfrm>
              <a:off x="3822700" y="5915025"/>
              <a:ext cx="14288" cy="28575"/>
            </a:xfrm>
            <a:custGeom>
              <a:avLst/>
              <a:gdLst>
                <a:gd name="T0" fmla="*/ 4 w 9"/>
                <a:gd name="T1" fmla="*/ 4 h 18"/>
                <a:gd name="T2" fmla="*/ 5 w 9"/>
                <a:gd name="T3" fmla="*/ 14 h 18"/>
                <a:gd name="T4" fmla="*/ 4 w 9"/>
                <a:gd name="T5" fmla="*/ 4 h 18"/>
                <a:gd name="T6" fmla="*/ 4 w 9"/>
                <a:gd name="T7" fmla="*/ 4 h 18"/>
                <a:gd name="T8" fmla="*/ 6 w 9"/>
                <a:gd name="T9" fmla="*/ 0 h 18"/>
                <a:gd name="T10" fmla="*/ 9 w 9"/>
                <a:gd name="T11" fmla="*/ 17 h 18"/>
                <a:gd name="T12" fmla="*/ 4 w 9"/>
                <a:gd name="T13" fmla="*/ 18 h 18"/>
                <a:gd name="T14" fmla="*/ 0 w 9"/>
                <a:gd name="T15" fmla="*/ 2 h 18"/>
                <a:gd name="T16" fmla="*/ 0 w 9"/>
                <a:gd name="T17" fmla="*/ 1 h 18"/>
                <a:gd name="T18" fmla="*/ 6 w 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8">
                  <a:moveTo>
                    <a:pt x="4" y="4"/>
                  </a:moveTo>
                  <a:lnTo>
                    <a:pt x="5" y="1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0"/>
                  </a:moveTo>
                  <a:lnTo>
                    <a:pt x="9" y="17"/>
                  </a:lnTo>
                  <a:lnTo>
                    <a:pt x="4" y="18"/>
                  </a:lnTo>
                  <a:lnTo>
                    <a:pt x="0" y="2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750"/>
            <p:cNvSpPr>
              <a:spLocks noChangeArrowheads="1"/>
            </p:cNvSpPr>
            <p:nvPr/>
          </p:nvSpPr>
          <p:spPr bwMode="auto">
            <a:xfrm>
              <a:off x="3832225" y="5921375"/>
              <a:ext cx="4763" cy="17463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51"/>
            <p:cNvSpPr>
              <a:spLocks noEditPoints="1"/>
            </p:cNvSpPr>
            <p:nvPr/>
          </p:nvSpPr>
          <p:spPr bwMode="auto">
            <a:xfrm>
              <a:off x="3829050" y="5918200"/>
              <a:ext cx="9525" cy="23813"/>
            </a:xfrm>
            <a:custGeom>
              <a:avLst/>
              <a:gdLst>
                <a:gd name="T0" fmla="*/ 4 w 6"/>
                <a:gd name="T1" fmla="*/ 3 h 15"/>
                <a:gd name="T2" fmla="*/ 4 w 6"/>
                <a:gd name="T3" fmla="*/ 11 h 15"/>
                <a:gd name="T4" fmla="*/ 4 w 6"/>
                <a:gd name="T5" fmla="*/ 11 h 15"/>
                <a:gd name="T6" fmla="*/ 4 w 6"/>
                <a:gd name="T7" fmla="*/ 3 h 15"/>
                <a:gd name="T8" fmla="*/ 4 w 6"/>
                <a:gd name="T9" fmla="*/ 3 h 15"/>
                <a:gd name="T10" fmla="*/ 0 w 6"/>
                <a:gd name="T11" fmla="*/ 0 h 15"/>
                <a:gd name="T12" fmla="*/ 6 w 6"/>
                <a:gd name="T13" fmla="*/ 0 h 15"/>
                <a:gd name="T14" fmla="*/ 6 w 6"/>
                <a:gd name="T15" fmla="*/ 15 h 15"/>
                <a:gd name="T16" fmla="*/ 0 w 6"/>
                <a:gd name="T17" fmla="*/ 15 h 15"/>
                <a:gd name="T18" fmla="*/ 0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4" y="3"/>
                  </a:lnTo>
                  <a:lnTo>
                    <a:pt x="4" y="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52"/>
            <p:cNvSpPr>
              <a:spLocks/>
            </p:cNvSpPr>
            <p:nvPr/>
          </p:nvSpPr>
          <p:spPr bwMode="auto">
            <a:xfrm>
              <a:off x="3832225" y="5921375"/>
              <a:ext cx="11113" cy="20638"/>
            </a:xfrm>
            <a:custGeom>
              <a:avLst/>
              <a:gdLst>
                <a:gd name="T0" fmla="*/ 4 w 7"/>
                <a:gd name="T1" fmla="*/ 0 h 13"/>
                <a:gd name="T2" fmla="*/ 7 w 7"/>
                <a:gd name="T3" fmla="*/ 0 h 13"/>
                <a:gd name="T4" fmla="*/ 3 w 7"/>
                <a:gd name="T5" fmla="*/ 13 h 13"/>
                <a:gd name="T6" fmla="*/ 0 w 7"/>
                <a:gd name="T7" fmla="*/ 11 h 13"/>
                <a:gd name="T8" fmla="*/ 4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lnTo>
                    <a:pt x="7" y="0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53"/>
            <p:cNvSpPr>
              <a:spLocks/>
            </p:cNvSpPr>
            <p:nvPr/>
          </p:nvSpPr>
          <p:spPr bwMode="auto">
            <a:xfrm>
              <a:off x="3829050" y="5916613"/>
              <a:ext cx="17463" cy="26988"/>
            </a:xfrm>
            <a:custGeom>
              <a:avLst/>
              <a:gdLst>
                <a:gd name="T0" fmla="*/ 5 w 11"/>
                <a:gd name="T1" fmla="*/ 0 h 17"/>
                <a:gd name="T2" fmla="*/ 11 w 11"/>
                <a:gd name="T3" fmla="*/ 3 h 17"/>
                <a:gd name="T4" fmla="*/ 6 w 11"/>
                <a:gd name="T5" fmla="*/ 17 h 17"/>
                <a:gd name="T6" fmla="*/ 5 w 11"/>
                <a:gd name="T7" fmla="*/ 17 h 17"/>
                <a:gd name="T8" fmla="*/ 1 w 11"/>
                <a:gd name="T9" fmla="*/ 16 h 17"/>
                <a:gd name="T10" fmla="*/ 0 w 11"/>
                <a:gd name="T11" fmla="*/ 16 h 17"/>
                <a:gd name="T12" fmla="*/ 5 w 1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5" y="0"/>
                  </a:moveTo>
                  <a:lnTo>
                    <a:pt x="11" y="3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54"/>
            <p:cNvSpPr>
              <a:spLocks/>
            </p:cNvSpPr>
            <p:nvPr/>
          </p:nvSpPr>
          <p:spPr bwMode="auto">
            <a:xfrm>
              <a:off x="3835400" y="5924550"/>
              <a:ext cx="9525" cy="17463"/>
            </a:xfrm>
            <a:custGeom>
              <a:avLst/>
              <a:gdLst>
                <a:gd name="T0" fmla="*/ 3 w 6"/>
                <a:gd name="T1" fmla="*/ 0 h 11"/>
                <a:gd name="T2" fmla="*/ 6 w 6"/>
                <a:gd name="T3" fmla="*/ 2 h 11"/>
                <a:gd name="T4" fmla="*/ 2 w 6"/>
                <a:gd name="T5" fmla="*/ 11 h 11"/>
                <a:gd name="T6" fmla="*/ 0 w 6"/>
                <a:gd name="T7" fmla="*/ 9 h 11"/>
                <a:gd name="T8" fmla="*/ 3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0"/>
                  </a:moveTo>
                  <a:lnTo>
                    <a:pt x="6" y="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55"/>
            <p:cNvSpPr>
              <a:spLocks noEditPoints="1"/>
            </p:cNvSpPr>
            <p:nvPr/>
          </p:nvSpPr>
          <p:spPr bwMode="auto">
            <a:xfrm>
              <a:off x="3832225" y="5922963"/>
              <a:ext cx="17463" cy="20638"/>
            </a:xfrm>
            <a:custGeom>
              <a:avLst/>
              <a:gdLst>
                <a:gd name="T0" fmla="*/ 7 w 11"/>
                <a:gd name="T1" fmla="*/ 4 h 13"/>
                <a:gd name="T2" fmla="*/ 4 w 11"/>
                <a:gd name="T3" fmla="*/ 9 h 13"/>
                <a:gd name="T4" fmla="*/ 7 w 11"/>
                <a:gd name="T5" fmla="*/ 4 h 13"/>
                <a:gd name="T6" fmla="*/ 7 w 11"/>
                <a:gd name="T7" fmla="*/ 4 h 13"/>
                <a:gd name="T8" fmla="*/ 4 w 11"/>
                <a:gd name="T9" fmla="*/ 0 h 13"/>
                <a:gd name="T10" fmla="*/ 11 w 11"/>
                <a:gd name="T11" fmla="*/ 3 h 13"/>
                <a:gd name="T12" fmla="*/ 5 w 11"/>
                <a:gd name="T13" fmla="*/ 13 h 13"/>
                <a:gd name="T14" fmla="*/ 4 w 11"/>
                <a:gd name="T15" fmla="*/ 13 h 13"/>
                <a:gd name="T16" fmla="*/ 2 w 11"/>
                <a:gd name="T17" fmla="*/ 12 h 13"/>
                <a:gd name="T18" fmla="*/ 0 w 11"/>
                <a:gd name="T19" fmla="*/ 12 h 13"/>
                <a:gd name="T20" fmla="*/ 4 w 11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7" y="4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4" y="0"/>
                  </a:moveTo>
                  <a:lnTo>
                    <a:pt x="11" y="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56"/>
            <p:cNvSpPr>
              <a:spLocks/>
            </p:cNvSpPr>
            <p:nvPr/>
          </p:nvSpPr>
          <p:spPr bwMode="auto">
            <a:xfrm>
              <a:off x="3771900" y="6170613"/>
              <a:ext cx="38100" cy="215900"/>
            </a:xfrm>
            <a:custGeom>
              <a:avLst/>
              <a:gdLst>
                <a:gd name="T0" fmla="*/ 11 w 24"/>
                <a:gd name="T1" fmla="*/ 0 h 136"/>
                <a:gd name="T2" fmla="*/ 12 w 24"/>
                <a:gd name="T3" fmla="*/ 4 h 136"/>
                <a:gd name="T4" fmla="*/ 12 w 24"/>
                <a:gd name="T5" fmla="*/ 15 h 136"/>
                <a:gd name="T6" fmla="*/ 15 w 24"/>
                <a:gd name="T7" fmla="*/ 34 h 136"/>
                <a:gd name="T8" fmla="*/ 16 w 24"/>
                <a:gd name="T9" fmla="*/ 53 h 136"/>
                <a:gd name="T10" fmla="*/ 19 w 24"/>
                <a:gd name="T11" fmla="*/ 76 h 136"/>
                <a:gd name="T12" fmla="*/ 20 w 24"/>
                <a:gd name="T13" fmla="*/ 97 h 136"/>
                <a:gd name="T14" fmla="*/ 22 w 24"/>
                <a:gd name="T15" fmla="*/ 114 h 136"/>
                <a:gd name="T16" fmla="*/ 22 w 24"/>
                <a:gd name="T17" fmla="*/ 127 h 136"/>
                <a:gd name="T18" fmla="*/ 24 w 24"/>
                <a:gd name="T19" fmla="*/ 133 h 136"/>
                <a:gd name="T20" fmla="*/ 24 w 24"/>
                <a:gd name="T21" fmla="*/ 133 h 136"/>
                <a:gd name="T22" fmla="*/ 24 w 24"/>
                <a:gd name="T23" fmla="*/ 135 h 136"/>
                <a:gd name="T24" fmla="*/ 24 w 24"/>
                <a:gd name="T25" fmla="*/ 135 h 136"/>
                <a:gd name="T26" fmla="*/ 22 w 24"/>
                <a:gd name="T27" fmla="*/ 135 h 136"/>
                <a:gd name="T28" fmla="*/ 22 w 24"/>
                <a:gd name="T29" fmla="*/ 136 h 136"/>
                <a:gd name="T30" fmla="*/ 21 w 24"/>
                <a:gd name="T31" fmla="*/ 136 h 136"/>
                <a:gd name="T32" fmla="*/ 20 w 24"/>
                <a:gd name="T33" fmla="*/ 136 h 136"/>
                <a:gd name="T34" fmla="*/ 16 w 24"/>
                <a:gd name="T35" fmla="*/ 136 h 136"/>
                <a:gd name="T36" fmla="*/ 12 w 24"/>
                <a:gd name="T37" fmla="*/ 136 h 136"/>
                <a:gd name="T38" fmla="*/ 8 w 24"/>
                <a:gd name="T39" fmla="*/ 136 h 136"/>
                <a:gd name="T40" fmla="*/ 4 w 24"/>
                <a:gd name="T41" fmla="*/ 136 h 136"/>
                <a:gd name="T42" fmla="*/ 2 w 24"/>
                <a:gd name="T43" fmla="*/ 135 h 136"/>
                <a:gd name="T44" fmla="*/ 0 w 24"/>
                <a:gd name="T45" fmla="*/ 135 h 136"/>
                <a:gd name="T46" fmla="*/ 0 w 24"/>
                <a:gd name="T47" fmla="*/ 132 h 136"/>
                <a:gd name="T48" fmla="*/ 2 w 24"/>
                <a:gd name="T49" fmla="*/ 132 h 136"/>
                <a:gd name="T50" fmla="*/ 4 w 24"/>
                <a:gd name="T51" fmla="*/ 132 h 136"/>
                <a:gd name="T52" fmla="*/ 8 w 24"/>
                <a:gd name="T53" fmla="*/ 132 h 136"/>
                <a:gd name="T54" fmla="*/ 12 w 24"/>
                <a:gd name="T55" fmla="*/ 132 h 136"/>
                <a:gd name="T56" fmla="*/ 16 w 24"/>
                <a:gd name="T57" fmla="*/ 132 h 136"/>
                <a:gd name="T58" fmla="*/ 19 w 24"/>
                <a:gd name="T59" fmla="*/ 132 h 136"/>
                <a:gd name="T60" fmla="*/ 20 w 24"/>
                <a:gd name="T61" fmla="*/ 132 h 136"/>
                <a:gd name="T62" fmla="*/ 20 w 24"/>
                <a:gd name="T63" fmla="*/ 123 h 136"/>
                <a:gd name="T64" fmla="*/ 19 w 24"/>
                <a:gd name="T65" fmla="*/ 107 h 136"/>
                <a:gd name="T66" fmla="*/ 16 w 24"/>
                <a:gd name="T67" fmla="*/ 87 h 136"/>
                <a:gd name="T68" fmla="*/ 15 w 24"/>
                <a:gd name="T69" fmla="*/ 65 h 136"/>
                <a:gd name="T70" fmla="*/ 12 w 24"/>
                <a:gd name="T71" fmla="*/ 46 h 136"/>
                <a:gd name="T72" fmla="*/ 11 w 24"/>
                <a:gd name="T73" fmla="*/ 28 h 136"/>
                <a:gd name="T74" fmla="*/ 9 w 24"/>
                <a:gd name="T75" fmla="*/ 14 h 136"/>
                <a:gd name="T76" fmla="*/ 8 w 24"/>
                <a:gd name="T77" fmla="*/ 4 h 136"/>
                <a:gd name="T78" fmla="*/ 8 w 24"/>
                <a:gd name="T79" fmla="*/ 0 h 136"/>
                <a:gd name="T80" fmla="*/ 8 w 24"/>
                <a:gd name="T81" fmla="*/ 0 h 136"/>
                <a:gd name="T82" fmla="*/ 11 w 24"/>
                <a:gd name="T8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136">
                  <a:moveTo>
                    <a:pt x="11" y="0"/>
                  </a:moveTo>
                  <a:lnTo>
                    <a:pt x="12" y="4"/>
                  </a:lnTo>
                  <a:lnTo>
                    <a:pt x="12" y="15"/>
                  </a:lnTo>
                  <a:lnTo>
                    <a:pt x="15" y="34"/>
                  </a:lnTo>
                  <a:lnTo>
                    <a:pt x="16" y="53"/>
                  </a:lnTo>
                  <a:lnTo>
                    <a:pt x="19" y="76"/>
                  </a:lnTo>
                  <a:lnTo>
                    <a:pt x="20" y="97"/>
                  </a:lnTo>
                  <a:lnTo>
                    <a:pt x="22" y="114"/>
                  </a:lnTo>
                  <a:lnTo>
                    <a:pt x="22" y="127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2" y="135"/>
                  </a:lnTo>
                  <a:lnTo>
                    <a:pt x="22" y="136"/>
                  </a:lnTo>
                  <a:lnTo>
                    <a:pt x="21" y="136"/>
                  </a:lnTo>
                  <a:lnTo>
                    <a:pt x="20" y="136"/>
                  </a:lnTo>
                  <a:lnTo>
                    <a:pt x="16" y="136"/>
                  </a:lnTo>
                  <a:lnTo>
                    <a:pt x="12" y="136"/>
                  </a:lnTo>
                  <a:lnTo>
                    <a:pt x="8" y="136"/>
                  </a:lnTo>
                  <a:lnTo>
                    <a:pt x="4" y="136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6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23"/>
                  </a:lnTo>
                  <a:lnTo>
                    <a:pt x="19" y="107"/>
                  </a:lnTo>
                  <a:lnTo>
                    <a:pt x="16" y="87"/>
                  </a:lnTo>
                  <a:lnTo>
                    <a:pt x="15" y="65"/>
                  </a:lnTo>
                  <a:lnTo>
                    <a:pt x="12" y="46"/>
                  </a:lnTo>
                  <a:lnTo>
                    <a:pt x="11" y="28"/>
                  </a:lnTo>
                  <a:lnTo>
                    <a:pt x="9" y="1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57"/>
            <p:cNvSpPr>
              <a:spLocks noEditPoints="1"/>
            </p:cNvSpPr>
            <p:nvPr/>
          </p:nvSpPr>
          <p:spPr bwMode="auto">
            <a:xfrm>
              <a:off x="3770313" y="6164263"/>
              <a:ext cx="41275" cy="225425"/>
            </a:xfrm>
            <a:custGeom>
              <a:avLst/>
              <a:gdLst>
                <a:gd name="T0" fmla="*/ 21 w 26"/>
                <a:gd name="T1" fmla="*/ 119 h 142"/>
                <a:gd name="T2" fmla="*/ 23 w 26"/>
                <a:gd name="T3" fmla="*/ 136 h 142"/>
                <a:gd name="T4" fmla="*/ 21 w 26"/>
                <a:gd name="T5" fmla="*/ 118 h 142"/>
                <a:gd name="T6" fmla="*/ 10 w 26"/>
                <a:gd name="T7" fmla="*/ 5 h 142"/>
                <a:gd name="T8" fmla="*/ 12 w 26"/>
                <a:gd name="T9" fmla="*/ 14 h 142"/>
                <a:gd name="T10" fmla="*/ 10 w 26"/>
                <a:gd name="T11" fmla="*/ 5 h 142"/>
                <a:gd name="T12" fmla="*/ 6 w 26"/>
                <a:gd name="T13" fmla="*/ 0 h 142"/>
                <a:gd name="T14" fmla="*/ 13 w 26"/>
                <a:gd name="T15" fmla="*/ 2 h 142"/>
                <a:gd name="T16" fmla="*/ 13 w 26"/>
                <a:gd name="T17" fmla="*/ 4 h 142"/>
                <a:gd name="T18" fmla="*/ 14 w 26"/>
                <a:gd name="T19" fmla="*/ 5 h 142"/>
                <a:gd name="T20" fmla="*/ 14 w 26"/>
                <a:gd name="T21" fmla="*/ 9 h 142"/>
                <a:gd name="T22" fmla="*/ 16 w 26"/>
                <a:gd name="T23" fmla="*/ 23 h 142"/>
                <a:gd name="T24" fmla="*/ 20 w 26"/>
                <a:gd name="T25" fmla="*/ 68 h 142"/>
                <a:gd name="T26" fmla="*/ 23 w 26"/>
                <a:gd name="T27" fmla="*/ 106 h 142"/>
                <a:gd name="T28" fmla="*/ 26 w 26"/>
                <a:gd name="T29" fmla="*/ 132 h 142"/>
                <a:gd name="T30" fmla="*/ 26 w 26"/>
                <a:gd name="T31" fmla="*/ 137 h 142"/>
                <a:gd name="T32" fmla="*/ 26 w 26"/>
                <a:gd name="T33" fmla="*/ 137 h 142"/>
                <a:gd name="T34" fmla="*/ 26 w 26"/>
                <a:gd name="T35" fmla="*/ 139 h 142"/>
                <a:gd name="T36" fmla="*/ 26 w 26"/>
                <a:gd name="T37" fmla="*/ 139 h 142"/>
                <a:gd name="T38" fmla="*/ 25 w 26"/>
                <a:gd name="T39" fmla="*/ 140 h 142"/>
                <a:gd name="T40" fmla="*/ 23 w 26"/>
                <a:gd name="T41" fmla="*/ 141 h 142"/>
                <a:gd name="T42" fmla="*/ 22 w 26"/>
                <a:gd name="T43" fmla="*/ 141 h 142"/>
                <a:gd name="T44" fmla="*/ 17 w 26"/>
                <a:gd name="T45" fmla="*/ 141 h 142"/>
                <a:gd name="T46" fmla="*/ 6 w 26"/>
                <a:gd name="T47" fmla="*/ 141 h 142"/>
                <a:gd name="T48" fmla="*/ 3 w 26"/>
                <a:gd name="T49" fmla="*/ 142 h 142"/>
                <a:gd name="T50" fmla="*/ 0 w 26"/>
                <a:gd name="T51" fmla="*/ 140 h 142"/>
                <a:gd name="T52" fmla="*/ 0 w 26"/>
                <a:gd name="T53" fmla="*/ 140 h 142"/>
                <a:gd name="T54" fmla="*/ 0 w 26"/>
                <a:gd name="T55" fmla="*/ 139 h 142"/>
                <a:gd name="T56" fmla="*/ 1 w 26"/>
                <a:gd name="T57" fmla="*/ 135 h 142"/>
                <a:gd name="T58" fmla="*/ 5 w 26"/>
                <a:gd name="T59" fmla="*/ 135 h 142"/>
                <a:gd name="T60" fmla="*/ 13 w 26"/>
                <a:gd name="T61" fmla="*/ 135 h 142"/>
                <a:gd name="T62" fmla="*/ 18 w 26"/>
                <a:gd name="T63" fmla="*/ 135 h 142"/>
                <a:gd name="T64" fmla="*/ 18 w 26"/>
                <a:gd name="T65" fmla="*/ 124 h 142"/>
                <a:gd name="T66" fmla="*/ 16 w 26"/>
                <a:gd name="T67" fmla="*/ 90 h 142"/>
                <a:gd name="T68" fmla="*/ 12 w 26"/>
                <a:gd name="T69" fmla="*/ 50 h 142"/>
                <a:gd name="T70" fmla="*/ 9 w 26"/>
                <a:gd name="T71" fmla="*/ 18 h 142"/>
                <a:gd name="T72" fmla="*/ 8 w 26"/>
                <a:gd name="T7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142">
                  <a:moveTo>
                    <a:pt x="20" y="104"/>
                  </a:moveTo>
                  <a:lnTo>
                    <a:pt x="21" y="119"/>
                  </a:lnTo>
                  <a:lnTo>
                    <a:pt x="22" y="129"/>
                  </a:lnTo>
                  <a:lnTo>
                    <a:pt x="23" y="136"/>
                  </a:lnTo>
                  <a:lnTo>
                    <a:pt x="22" y="129"/>
                  </a:lnTo>
                  <a:lnTo>
                    <a:pt x="21" y="118"/>
                  </a:lnTo>
                  <a:lnTo>
                    <a:pt x="20" y="104"/>
                  </a:lnTo>
                  <a:close/>
                  <a:moveTo>
                    <a:pt x="10" y="5"/>
                  </a:moveTo>
                  <a:lnTo>
                    <a:pt x="10" y="9"/>
                  </a:lnTo>
                  <a:lnTo>
                    <a:pt x="12" y="14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6" y="0"/>
                  </a:moveTo>
                  <a:lnTo>
                    <a:pt x="9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6" y="23"/>
                  </a:lnTo>
                  <a:lnTo>
                    <a:pt x="17" y="44"/>
                  </a:lnTo>
                  <a:lnTo>
                    <a:pt x="20" y="68"/>
                  </a:lnTo>
                  <a:lnTo>
                    <a:pt x="22" y="87"/>
                  </a:lnTo>
                  <a:lnTo>
                    <a:pt x="23" y="106"/>
                  </a:lnTo>
                  <a:lnTo>
                    <a:pt x="25" y="122"/>
                  </a:lnTo>
                  <a:lnTo>
                    <a:pt x="26" y="132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2" y="141"/>
                  </a:lnTo>
                  <a:lnTo>
                    <a:pt x="21" y="141"/>
                  </a:lnTo>
                  <a:lnTo>
                    <a:pt x="17" y="141"/>
                  </a:lnTo>
                  <a:lnTo>
                    <a:pt x="12" y="141"/>
                  </a:lnTo>
                  <a:lnTo>
                    <a:pt x="6" y="141"/>
                  </a:lnTo>
                  <a:lnTo>
                    <a:pt x="3" y="141"/>
                  </a:lnTo>
                  <a:lnTo>
                    <a:pt x="3" y="14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3" y="135"/>
                  </a:lnTo>
                  <a:lnTo>
                    <a:pt x="5" y="135"/>
                  </a:lnTo>
                  <a:lnTo>
                    <a:pt x="9" y="135"/>
                  </a:lnTo>
                  <a:lnTo>
                    <a:pt x="13" y="135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20" y="135"/>
                  </a:lnTo>
                  <a:lnTo>
                    <a:pt x="18" y="124"/>
                  </a:lnTo>
                  <a:lnTo>
                    <a:pt x="17" y="108"/>
                  </a:lnTo>
                  <a:lnTo>
                    <a:pt x="16" y="90"/>
                  </a:lnTo>
                  <a:lnTo>
                    <a:pt x="13" y="69"/>
                  </a:lnTo>
                  <a:lnTo>
                    <a:pt x="12" y="50"/>
                  </a:lnTo>
                  <a:lnTo>
                    <a:pt x="10" y="32"/>
                  </a:lnTo>
                  <a:lnTo>
                    <a:pt x="9" y="18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58"/>
            <p:cNvSpPr>
              <a:spLocks/>
            </p:cNvSpPr>
            <p:nvPr/>
          </p:nvSpPr>
          <p:spPr bwMode="auto">
            <a:xfrm>
              <a:off x="3813175" y="6107113"/>
              <a:ext cx="190500" cy="84138"/>
            </a:xfrm>
            <a:custGeom>
              <a:avLst/>
              <a:gdLst>
                <a:gd name="T0" fmla="*/ 82 w 120"/>
                <a:gd name="T1" fmla="*/ 0 h 53"/>
                <a:gd name="T2" fmla="*/ 84 w 120"/>
                <a:gd name="T3" fmla="*/ 0 h 53"/>
                <a:gd name="T4" fmla="*/ 87 w 120"/>
                <a:gd name="T5" fmla="*/ 2 h 53"/>
                <a:gd name="T6" fmla="*/ 88 w 120"/>
                <a:gd name="T7" fmla="*/ 3 h 53"/>
                <a:gd name="T8" fmla="*/ 92 w 120"/>
                <a:gd name="T9" fmla="*/ 14 h 53"/>
                <a:gd name="T10" fmla="*/ 96 w 120"/>
                <a:gd name="T11" fmla="*/ 27 h 53"/>
                <a:gd name="T12" fmla="*/ 100 w 120"/>
                <a:gd name="T13" fmla="*/ 40 h 53"/>
                <a:gd name="T14" fmla="*/ 103 w 120"/>
                <a:gd name="T15" fmla="*/ 49 h 53"/>
                <a:gd name="T16" fmla="*/ 120 w 120"/>
                <a:gd name="T17" fmla="*/ 42 h 53"/>
                <a:gd name="T18" fmla="*/ 120 w 120"/>
                <a:gd name="T19" fmla="*/ 45 h 53"/>
                <a:gd name="T20" fmla="*/ 100 w 120"/>
                <a:gd name="T21" fmla="*/ 53 h 53"/>
                <a:gd name="T22" fmla="*/ 100 w 120"/>
                <a:gd name="T23" fmla="*/ 51 h 53"/>
                <a:gd name="T24" fmla="*/ 99 w 120"/>
                <a:gd name="T25" fmla="*/ 50 h 53"/>
                <a:gd name="T26" fmla="*/ 99 w 120"/>
                <a:gd name="T27" fmla="*/ 49 h 53"/>
                <a:gd name="T28" fmla="*/ 99 w 120"/>
                <a:gd name="T29" fmla="*/ 45 h 53"/>
                <a:gd name="T30" fmla="*/ 97 w 120"/>
                <a:gd name="T31" fmla="*/ 41 h 53"/>
                <a:gd name="T32" fmla="*/ 96 w 120"/>
                <a:gd name="T33" fmla="*/ 37 h 53"/>
                <a:gd name="T34" fmla="*/ 95 w 120"/>
                <a:gd name="T35" fmla="*/ 32 h 53"/>
                <a:gd name="T36" fmla="*/ 92 w 120"/>
                <a:gd name="T37" fmla="*/ 21 h 53"/>
                <a:gd name="T38" fmla="*/ 88 w 120"/>
                <a:gd name="T39" fmla="*/ 11 h 53"/>
                <a:gd name="T40" fmla="*/ 86 w 120"/>
                <a:gd name="T41" fmla="*/ 4 h 53"/>
                <a:gd name="T42" fmla="*/ 86 w 120"/>
                <a:gd name="T43" fmla="*/ 4 h 53"/>
                <a:gd name="T44" fmla="*/ 84 w 120"/>
                <a:gd name="T45" fmla="*/ 4 h 53"/>
                <a:gd name="T46" fmla="*/ 82 w 120"/>
                <a:gd name="T47" fmla="*/ 4 h 53"/>
                <a:gd name="T48" fmla="*/ 74 w 120"/>
                <a:gd name="T49" fmla="*/ 6 h 53"/>
                <a:gd name="T50" fmla="*/ 62 w 120"/>
                <a:gd name="T51" fmla="*/ 8 h 53"/>
                <a:gd name="T52" fmla="*/ 49 w 120"/>
                <a:gd name="T53" fmla="*/ 14 h 53"/>
                <a:gd name="T54" fmla="*/ 36 w 120"/>
                <a:gd name="T55" fmla="*/ 19 h 53"/>
                <a:gd name="T56" fmla="*/ 23 w 120"/>
                <a:gd name="T57" fmla="*/ 24 h 53"/>
                <a:gd name="T58" fmla="*/ 12 w 120"/>
                <a:gd name="T59" fmla="*/ 28 h 53"/>
                <a:gd name="T60" fmla="*/ 4 w 120"/>
                <a:gd name="T61" fmla="*/ 32 h 53"/>
                <a:gd name="T62" fmla="*/ 2 w 120"/>
                <a:gd name="T63" fmla="*/ 33 h 53"/>
                <a:gd name="T64" fmla="*/ 0 w 120"/>
                <a:gd name="T65" fmla="*/ 31 h 53"/>
                <a:gd name="T66" fmla="*/ 3 w 120"/>
                <a:gd name="T67" fmla="*/ 29 h 53"/>
                <a:gd name="T68" fmla="*/ 11 w 120"/>
                <a:gd name="T69" fmla="*/ 25 h 53"/>
                <a:gd name="T70" fmla="*/ 21 w 120"/>
                <a:gd name="T71" fmla="*/ 21 h 53"/>
                <a:gd name="T72" fmla="*/ 34 w 120"/>
                <a:gd name="T73" fmla="*/ 16 h 53"/>
                <a:gd name="T74" fmla="*/ 48 w 120"/>
                <a:gd name="T75" fmla="*/ 10 h 53"/>
                <a:gd name="T76" fmla="*/ 61 w 120"/>
                <a:gd name="T77" fmla="*/ 6 h 53"/>
                <a:gd name="T78" fmla="*/ 72 w 120"/>
                <a:gd name="T79" fmla="*/ 2 h 53"/>
                <a:gd name="T80" fmla="*/ 82 w 120"/>
                <a:gd name="T8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" h="53">
                  <a:moveTo>
                    <a:pt x="82" y="0"/>
                  </a:moveTo>
                  <a:lnTo>
                    <a:pt x="84" y="0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92" y="14"/>
                  </a:lnTo>
                  <a:lnTo>
                    <a:pt x="96" y="27"/>
                  </a:lnTo>
                  <a:lnTo>
                    <a:pt x="100" y="40"/>
                  </a:lnTo>
                  <a:lnTo>
                    <a:pt x="103" y="49"/>
                  </a:lnTo>
                  <a:lnTo>
                    <a:pt x="120" y="42"/>
                  </a:lnTo>
                  <a:lnTo>
                    <a:pt x="120" y="4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9" y="50"/>
                  </a:lnTo>
                  <a:lnTo>
                    <a:pt x="99" y="49"/>
                  </a:lnTo>
                  <a:lnTo>
                    <a:pt x="99" y="45"/>
                  </a:lnTo>
                  <a:lnTo>
                    <a:pt x="97" y="41"/>
                  </a:lnTo>
                  <a:lnTo>
                    <a:pt x="96" y="37"/>
                  </a:lnTo>
                  <a:lnTo>
                    <a:pt x="95" y="32"/>
                  </a:lnTo>
                  <a:lnTo>
                    <a:pt x="92" y="21"/>
                  </a:lnTo>
                  <a:lnTo>
                    <a:pt x="88" y="11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4" y="6"/>
                  </a:lnTo>
                  <a:lnTo>
                    <a:pt x="62" y="8"/>
                  </a:lnTo>
                  <a:lnTo>
                    <a:pt x="49" y="14"/>
                  </a:lnTo>
                  <a:lnTo>
                    <a:pt x="36" y="19"/>
                  </a:lnTo>
                  <a:lnTo>
                    <a:pt x="23" y="24"/>
                  </a:lnTo>
                  <a:lnTo>
                    <a:pt x="12" y="28"/>
                  </a:lnTo>
                  <a:lnTo>
                    <a:pt x="4" y="32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3" y="29"/>
                  </a:lnTo>
                  <a:lnTo>
                    <a:pt x="11" y="25"/>
                  </a:lnTo>
                  <a:lnTo>
                    <a:pt x="21" y="21"/>
                  </a:lnTo>
                  <a:lnTo>
                    <a:pt x="34" y="16"/>
                  </a:lnTo>
                  <a:lnTo>
                    <a:pt x="48" y="10"/>
                  </a:lnTo>
                  <a:lnTo>
                    <a:pt x="61" y="6"/>
                  </a:lnTo>
                  <a:lnTo>
                    <a:pt x="72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59"/>
            <p:cNvSpPr>
              <a:spLocks noEditPoints="1"/>
            </p:cNvSpPr>
            <p:nvPr/>
          </p:nvSpPr>
          <p:spPr bwMode="auto">
            <a:xfrm>
              <a:off x="3810000" y="6105525"/>
              <a:ext cx="196850" cy="88900"/>
            </a:xfrm>
            <a:custGeom>
              <a:avLst/>
              <a:gdLst>
                <a:gd name="T0" fmla="*/ 99 w 124"/>
                <a:gd name="T1" fmla="*/ 38 h 56"/>
                <a:gd name="T2" fmla="*/ 98 w 124"/>
                <a:gd name="T3" fmla="*/ 34 h 56"/>
                <a:gd name="T4" fmla="*/ 97 w 124"/>
                <a:gd name="T5" fmla="*/ 29 h 56"/>
                <a:gd name="T6" fmla="*/ 95 w 124"/>
                <a:gd name="T7" fmla="*/ 24 h 56"/>
                <a:gd name="T8" fmla="*/ 93 w 124"/>
                <a:gd name="T9" fmla="*/ 17 h 56"/>
                <a:gd name="T10" fmla="*/ 93 w 124"/>
                <a:gd name="T11" fmla="*/ 13 h 56"/>
                <a:gd name="T12" fmla="*/ 89 w 124"/>
                <a:gd name="T13" fmla="*/ 5 h 56"/>
                <a:gd name="T14" fmla="*/ 89 w 124"/>
                <a:gd name="T15" fmla="*/ 5 h 56"/>
                <a:gd name="T16" fmla="*/ 89 w 124"/>
                <a:gd name="T17" fmla="*/ 5 h 56"/>
                <a:gd name="T18" fmla="*/ 89 w 124"/>
                <a:gd name="T19" fmla="*/ 4 h 56"/>
                <a:gd name="T20" fmla="*/ 86 w 124"/>
                <a:gd name="T21" fmla="*/ 0 h 56"/>
                <a:gd name="T22" fmla="*/ 91 w 124"/>
                <a:gd name="T23" fmla="*/ 4 h 56"/>
                <a:gd name="T24" fmla="*/ 99 w 124"/>
                <a:gd name="T25" fmla="*/ 25 h 56"/>
                <a:gd name="T26" fmla="*/ 105 w 124"/>
                <a:gd name="T27" fmla="*/ 47 h 56"/>
                <a:gd name="T28" fmla="*/ 124 w 124"/>
                <a:gd name="T29" fmla="*/ 47 h 56"/>
                <a:gd name="T30" fmla="*/ 101 w 124"/>
                <a:gd name="T31" fmla="*/ 54 h 56"/>
                <a:gd name="T32" fmla="*/ 99 w 124"/>
                <a:gd name="T33" fmla="*/ 52 h 56"/>
                <a:gd name="T34" fmla="*/ 99 w 124"/>
                <a:gd name="T35" fmla="*/ 52 h 56"/>
                <a:gd name="T36" fmla="*/ 99 w 124"/>
                <a:gd name="T37" fmla="*/ 52 h 56"/>
                <a:gd name="T38" fmla="*/ 99 w 124"/>
                <a:gd name="T39" fmla="*/ 51 h 56"/>
                <a:gd name="T40" fmla="*/ 98 w 124"/>
                <a:gd name="T41" fmla="*/ 47 h 56"/>
                <a:gd name="T42" fmla="*/ 95 w 124"/>
                <a:gd name="T43" fmla="*/ 33 h 56"/>
                <a:gd name="T44" fmla="*/ 89 w 124"/>
                <a:gd name="T45" fmla="*/ 13 h 56"/>
                <a:gd name="T46" fmla="*/ 86 w 124"/>
                <a:gd name="T47" fmla="*/ 7 h 56"/>
                <a:gd name="T48" fmla="*/ 85 w 124"/>
                <a:gd name="T49" fmla="*/ 7 h 56"/>
                <a:gd name="T50" fmla="*/ 84 w 124"/>
                <a:gd name="T51" fmla="*/ 7 h 56"/>
                <a:gd name="T52" fmla="*/ 64 w 124"/>
                <a:gd name="T53" fmla="*/ 11 h 56"/>
                <a:gd name="T54" fmla="*/ 38 w 124"/>
                <a:gd name="T55" fmla="*/ 21 h 56"/>
                <a:gd name="T56" fmla="*/ 12 w 124"/>
                <a:gd name="T57" fmla="*/ 32 h 56"/>
                <a:gd name="T58" fmla="*/ 5 w 124"/>
                <a:gd name="T59" fmla="*/ 35 h 56"/>
                <a:gd name="T60" fmla="*/ 2 w 124"/>
                <a:gd name="T61" fmla="*/ 37 h 56"/>
                <a:gd name="T62" fmla="*/ 2 w 124"/>
                <a:gd name="T63" fmla="*/ 30 h 56"/>
                <a:gd name="T64" fmla="*/ 5 w 124"/>
                <a:gd name="T65" fmla="*/ 29 h 56"/>
                <a:gd name="T66" fmla="*/ 12 w 124"/>
                <a:gd name="T67" fmla="*/ 25 h 56"/>
                <a:gd name="T68" fmla="*/ 35 w 124"/>
                <a:gd name="T69" fmla="*/ 15 h 56"/>
                <a:gd name="T70" fmla="*/ 63 w 124"/>
                <a:gd name="T71" fmla="*/ 5 h 56"/>
                <a:gd name="T72" fmla="*/ 84 w 124"/>
                <a:gd name="T7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" h="56">
                  <a:moveTo>
                    <a:pt x="98" y="34"/>
                  </a:moveTo>
                  <a:lnTo>
                    <a:pt x="99" y="38"/>
                  </a:lnTo>
                  <a:lnTo>
                    <a:pt x="99" y="35"/>
                  </a:lnTo>
                  <a:lnTo>
                    <a:pt x="98" y="34"/>
                  </a:lnTo>
                  <a:close/>
                  <a:moveTo>
                    <a:pt x="95" y="24"/>
                  </a:moveTo>
                  <a:lnTo>
                    <a:pt x="97" y="29"/>
                  </a:lnTo>
                  <a:lnTo>
                    <a:pt x="95" y="24"/>
                  </a:lnTo>
                  <a:lnTo>
                    <a:pt x="95" y="24"/>
                  </a:lnTo>
                  <a:close/>
                  <a:moveTo>
                    <a:pt x="93" y="13"/>
                  </a:moveTo>
                  <a:lnTo>
                    <a:pt x="93" y="17"/>
                  </a:lnTo>
                  <a:lnTo>
                    <a:pt x="93" y="13"/>
                  </a:lnTo>
                  <a:lnTo>
                    <a:pt x="93" y="13"/>
                  </a:lnTo>
                  <a:close/>
                  <a:moveTo>
                    <a:pt x="89" y="5"/>
                  </a:move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close/>
                  <a:moveTo>
                    <a:pt x="89" y="4"/>
                  </a:move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close/>
                  <a:moveTo>
                    <a:pt x="84" y="0"/>
                  </a:moveTo>
                  <a:lnTo>
                    <a:pt x="86" y="0"/>
                  </a:lnTo>
                  <a:lnTo>
                    <a:pt x="89" y="1"/>
                  </a:lnTo>
                  <a:lnTo>
                    <a:pt x="91" y="4"/>
                  </a:lnTo>
                  <a:lnTo>
                    <a:pt x="95" y="13"/>
                  </a:lnTo>
                  <a:lnTo>
                    <a:pt x="99" y="25"/>
                  </a:lnTo>
                  <a:lnTo>
                    <a:pt x="103" y="38"/>
                  </a:lnTo>
                  <a:lnTo>
                    <a:pt x="105" y="47"/>
                  </a:lnTo>
                  <a:lnTo>
                    <a:pt x="122" y="41"/>
                  </a:lnTo>
                  <a:lnTo>
                    <a:pt x="124" y="4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1"/>
                  </a:lnTo>
                  <a:lnTo>
                    <a:pt x="99" y="49"/>
                  </a:lnTo>
                  <a:lnTo>
                    <a:pt x="98" y="47"/>
                  </a:lnTo>
                  <a:lnTo>
                    <a:pt x="97" y="41"/>
                  </a:lnTo>
                  <a:lnTo>
                    <a:pt x="95" y="33"/>
                  </a:lnTo>
                  <a:lnTo>
                    <a:pt x="93" y="22"/>
                  </a:lnTo>
                  <a:lnTo>
                    <a:pt x="89" y="13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76" y="8"/>
                  </a:lnTo>
                  <a:lnTo>
                    <a:pt x="64" y="11"/>
                  </a:lnTo>
                  <a:lnTo>
                    <a:pt x="51" y="16"/>
                  </a:lnTo>
                  <a:lnTo>
                    <a:pt x="38" y="21"/>
                  </a:lnTo>
                  <a:lnTo>
                    <a:pt x="23" y="28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29"/>
                  </a:lnTo>
                  <a:lnTo>
                    <a:pt x="8" y="28"/>
                  </a:lnTo>
                  <a:lnTo>
                    <a:pt x="12" y="25"/>
                  </a:lnTo>
                  <a:lnTo>
                    <a:pt x="22" y="21"/>
                  </a:lnTo>
                  <a:lnTo>
                    <a:pt x="35" y="15"/>
                  </a:lnTo>
                  <a:lnTo>
                    <a:pt x="50" y="9"/>
                  </a:lnTo>
                  <a:lnTo>
                    <a:pt x="63" y="5"/>
                  </a:lnTo>
                  <a:lnTo>
                    <a:pt x="74" y="1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60"/>
            <p:cNvSpPr>
              <a:spLocks noEditPoints="1"/>
            </p:cNvSpPr>
            <p:nvPr/>
          </p:nvSpPr>
          <p:spPr bwMode="auto">
            <a:xfrm>
              <a:off x="4075113" y="5894388"/>
              <a:ext cx="139700" cy="138113"/>
            </a:xfrm>
            <a:custGeom>
              <a:avLst/>
              <a:gdLst>
                <a:gd name="T0" fmla="*/ 44 w 88"/>
                <a:gd name="T1" fmla="*/ 2 h 87"/>
                <a:gd name="T2" fmla="*/ 28 w 88"/>
                <a:gd name="T3" fmla="*/ 6 h 87"/>
                <a:gd name="T4" fmla="*/ 15 w 88"/>
                <a:gd name="T5" fmla="*/ 14 h 87"/>
                <a:gd name="T6" fmla="*/ 7 w 88"/>
                <a:gd name="T7" fmla="*/ 27 h 87"/>
                <a:gd name="T8" fmla="*/ 3 w 88"/>
                <a:gd name="T9" fmla="*/ 44 h 87"/>
                <a:gd name="T10" fmla="*/ 7 w 88"/>
                <a:gd name="T11" fmla="*/ 60 h 87"/>
                <a:gd name="T12" fmla="*/ 15 w 88"/>
                <a:gd name="T13" fmla="*/ 73 h 87"/>
                <a:gd name="T14" fmla="*/ 28 w 88"/>
                <a:gd name="T15" fmla="*/ 81 h 87"/>
                <a:gd name="T16" fmla="*/ 44 w 88"/>
                <a:gd name="T17" fmla="*/ 85 h 87"/>
                <a:gd name="T18" fmla="*/ 59 w 88"/>
                <a:gd name="T19" fmla="*/ 81 h 87"/>
                <a:gd name="T20" fmla="*/ 72 w 88"/>
                <a:gd name="T21" fmla="*/ 73 h 87"/>
                <a:gd name="T22" fmla="*/ 82 w 88"/>
                <a:gd name="T23" fmla="*/ 60 h 87"/>
                <a:gd name="T24" fmla="*/ 85 w 88"/>
                <a:gd name="T25" fmla="*/ 44 h 87"/>
                <a:gd name="T26" fmla="*/ 82 w 88"/>
                <a:gd name="T27" fmla="*/ 27 h 87"/>
                <a:gd name="T28" fmla="*/ 72 w 88"/>
                <a:gd name="T29" fmla="*/ 14 h 87"/>
                <a:gd name="T30" fmla="*/ 59 w 88"/>
                <a:gd name="T31" fmla="*/ 6 h 87"/>
                <a:gd name="T32" fmla="*/ 44 w 88"/>
                <a:gd name="T33" fmla="*/ 2 h 87"/>
                <a:gd name="T34" fmla="*/ 44 w 88"/>
                <a:gd name="T35" fmla="*/ 0 h 87"/>
                <a:gd name="T36" fmla="*/ 61 w 88"/>
                <a:gd name="T37" fmla="*/ 2 h 87"/>
                <a:gd name="T38" fmla="*/ 75 w 88"/>
                <a:gd name="T39" fmla="*/ 13 h 87"/>
                <a:gd name="T40" fmla="*/ 84 w 88"/>
                <a:gd name="T41" fmla="*/ 26 h 87"/>
                <a:gd name="T42" fmla="*/ 88 w 88"/>
                <a:gd name="T43" fmla="*/ 44 h 87"/>
                <a:gd name="T44" fmla="*/ 84 w 88"/>
                <a:gd name="T45" fmla="*/ 61 h 87"/>
                <a:gd name="T46" fmla="*/ 75 w 88"/>
                <a:gd name="T47" fmla="*/ 74 h 87"/>
                <a:gd name="T48" fmla="*/ 61 w 88"/>
                <a:gd name="T49" fmla="*/ 85 h 87"/>
                <a:gd name="T50" fmla="*/ 44 w 88"/>
                <a:gd name="T51" fmla="*/ 87 h 87"/>
                <a:gd name="T52" fmla="*/ 27 w 88"/>
                <a:gd name="T53" fmla="*/ 85 h 87"/>
                <a:gd name="T54" fmla="*/ 12 w 88"/>
                <a:gd name="T55" fmla="*/ 74 h 87"/>
                <a:gd name="T56" fmla="*/ 3 w 88"/>
                <a:gd name="T57" fmla="*/ 61 h 87"/>
                <a:gd name="T58" fmla="*/ 0 w 88"/>
                <a:gd name="T59" fmla="*/ 44 h 87"/>
                <a:gd name="T60" fmla="*/ 3 w 88"/>
                <a:gd name="T61" fmla="*/ 26 h 87"/>
                <a:gd name="T62" fmla="*/ 12 w 88"/>
                <a:gd name="T63" fmla="*/ 13 h 87"/>
                <a:gd name="T64" fmla="*/ 27 w 88"/>
                <a:gd name="T65" fmla="*/ 2 h 87"/>
                <a:gd name="T66" fmla="*/ 44 w 88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7">
                  <a:moveTo>
                    <a:pt x="44" y="2"/>
                  </a:moveTo>
                  <a:lnTo>
                    <a:pt x="28" y="6"/>
                  </a:lnTo>
                  <a:lnTo>
                    <a:pt x="15" y="14"/>
                  </a:lnTo>
                  <a:lnTo>
                    <a:pt x="7" y="27"/>
                  </a:lnTo>
                  <a:lnTo>
                    <a:pt x="3" y="44"/>
                  </a:lnTo>
                  <a:lnTo>
                    <a:pt x="7" y="60"/>
                  </a:lnTo>
                  <a:lnTo>
                    <a:pt x="15" y="73"/>
                  </a:lnTo>
                  <a:lnTo>
                    <a:pt x="28" y="81"/>
                  </a:lnTo>
                  <a:lnTo>
                    <a:pt x="44" y="85"/>
                  </a:lnTo>
                  <a:lnTo>
                    <a:pt x="59" y="81"/>
                  </a:lnTo>
                  <a:lnTo>
                    <a:pt x="72" y="73"/>
                  </a:lnTo>
                  <a:lnTo>
                    <a:pt x="82" y="60"/>
                  </a:lnTo>
                  <a:lnTo>
                    <a:pt x="85" y="44"/>
                  </a:lnTo>
                  <a:lnTo>
                    <a:pt x="82" y="27"/>
                  </a:lnTo>
                  <a:lnTo>
                    <a:pt x="72" y="14"/>
                  </a:lnTo>
                  <a:lnTo>
                    <a:pt x="59" y="6"/>
                  </a:lnTo>
                  <a:lnTo>
                    <a:pt x="44" y="2"/>
                  </a:lnTo>
                  <a:close/>
                  <a:moveTo>
                    <a:pt x="44" y="0"/>
                  </a:moveTo>
                  <a:lnTo>
                    <a:pt x="61" y="2"/>
                  </a:lnTo>
                  <a:lnTo>
                    <a:pt x="75" y="13"/>
                  </a:lnTo>
                  <a:lnTo>
                    <a:pt x="84" y="26"/>
                  </a:lnTo>
                  <a:lnTo>
                    <a:pt x="88" y="44"/>
                  </a:lnTo>
                  <a:lnTo>
                    <a:pt x="84" y="61"/>
                  </a:lnTo>
                  <a:lnTo>
                    <a:pt x="75" y="74"/>
                  </a:lnTo>
                  <a:lnTo>
                    <a:pt x="61" y="85"/>
                  </a:lnTo>
                  <a:lnTo>
                    <a:pt x="44" y="87"/>
                  </a:lnTo>
                  <a:lnTo>
                    <a:pt x="27" y="85"/>
                  </a:lnTo>
                  <a:lnTo>
                    <a:pt x="12" y="74"/>
                  </a:lnTo>
                  <a:lnTo>
                    <a:pt x="3" y="61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7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61"/>
            <p:cNvSpPr>
              <a:spLocks noEditPoints="1"/>
            </p:cNvSpPr>
            <p:nvPr/>
          </p:nvSpPr>
          <p:spPr bwMode="auto">
            <a:xfrm>
              <a:off x="4073525" y="5891213"/>
              <a:ext cx="142875" cy="144463"/>
            </a:xfrm>
            <a:custGeom>
              <a:avLst/>
              <a:gdLst>
                <a:gd name="T0" fmla="*/ 3 w 90"/>
                <a:gd name="T1" fmla="*/ 46 h 91"/>
                <a:gd name="T2" fmla="*/ 3 w 90"/>
                <a:gd name="T3" fmla="*/ 46 h 91"/>
                <a:gd name="T4" fmla="*/ 45 w 90"/>
                <a:gd name="T5" fmla="*/ 6 h 91"/>
                <a:gd name="T6" fmla="*/ 17 w 90"/>
                <a:gd name="T7" fmla="*/ 17 h 91"/>
                <a:gd name="T8" fmla="*/ 5 w 90"/>
                <a:gd name="T9" fmla="*/ 46 h 91"/>
                <a:gd name="T10" fmla="*/ 17 w 90"/>
                <a:gd name="T11" fmla="*/ 74 h 91"/>
                <a:gd name="T12" fmla="*/ 45 w 90"/>
                <a:gd name="T13" fmla="*/ 85 h 91"/>
                <a:gd name="T14" fmla="*/ 72 w 90"/>
                <a:gd name="T15" fmla="*/ 74 h 91"/>
                <a:gd name="T16" fmla="*/ 85 w 90"/>
                <a:gd name="T17" fmla="*/ 46 h 91"/>
                <a:gd name="T18" fmla="*/ 72 w 90"/>
                <a:gd name="T19" fmla="*/ 17 h 91"/>
                <a:gd name="T20" fmla="*/ 45 w 90"/>
                <a:gd name="T21" fmla="*/ 6 h 91"/>
                <a:gd name="T22" fmla="*/ 28 w 90"/>
                <a:gd name="T23" fmla="*/ 7 h 91"/>
                <a:gd name="T24" fmla="*/ 28 w 90"/>
                <a:gd name="T25" fmla="*/ 7 h 91"/>
                <a:gd name="T26" fmla="*/ 60 w 90"/>
                <a:gd name="T27" fmla="*/ 7 h 91"/>
                <a:gd name="T28" fmla="*/ 84 w 90"/>
                <a:gd name="T29" fmla="*/ 29 h 91"/>
                <a:gd name="T30" fmla="*/ 84 w 90"/>
                <a:gd name="T31" fmla="*/ 62 h 91"/>
                <a:gd name="T32" fmla="*/ 60 w 90"/>
                <a:gd name="T33" fmla="*/ 84 h 91"/>
                <a:gd name="T34" fmla="*/ 26 w 90"/>
                <a:gd name="T35" fmla="*/ 84 h 91"/>
                <a:gd name="T36" fmla="*/ 26 w 90"/>
                <a:gd name="T37" fmla="*/ 84 h 91"/>
                <a:gd name="T38" fmla="*/ 60 w 90"/>
                <a:gd name="T39" fmla="*/ 85 h 91"/>
                <a:gd name="T40" fmla="*/ 84 w 90"/>
                <a:gd name="T41" fmla="*/ 62 h 91"/>
                <a:gd name="T42" fmla="*/ 84 w 90"/>
                <a:gd name="T43" fmla="*/ 29 h 91"/>
                <a:gd name="T44" fmla="*/ 60 w 90"/>
                <a:gd name="T45" fmla="*/ 6 h 91"/>
                <a:gd name="T46" fmla="*/ 45 w 90"/>
                <a:gd name="T47" fmla="*/ 0 h 91"/>
                <a:gd name="T48" fmla="*/ 76 w 90"/>
                <a:gd name="T49" fmla="*/ 13 h 91"/>
                <a:gd name="T50" fmla="*/ 90 w 90"/>
                <a:gd name="T51" fmla="*/ 46 h 91"/>
                <a:gd name="T52" fmla="*/ 76 w 90"/>
                <a:gd name="T53" fmla="*/ 78 h 91"/>
                <a:gd name="T54" fmla="*/ 45 w 90"/>
                <a:gd name="T55" fmla="*/ 91 h 91"/>
                <a:gd name="T56" fmla="*/ 13 w 90"/>
                <a:gd name="T57" fmla="*/ 78 h 91"/>
                <a:gd name="T58" fmla="*/ 0 w 90"/>
                <a:gd name="T59" fmla="*/ 46 h 91"/>
                <a:gd name="T60" fmla="*/ 13 w 90"/>
                <a:gd name="T61" fmla="*/ 13 h 91"/>
                <a:gd name="T62" fmla="*/ 45 w 90"/>
                <a:gd name="T6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91">
                  <a:moveTo>
                    <a:pt x="3" y="42"/>
                  </a:moveTo>
                  <a:lnTo>
                    <a:pt x="3" y="46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2"/>
                  </a:lnTo>
                  <a:close/>
                  <a:moveTo>
                    <a:pt x="45" y="6"/>
                  </a:moveTo>
                  <a:lnTo>
                    <a:pt x="29" y="9"/>
                  </a:lnTo>
                  <a:lnTo>
                    <a:pt x="17" y="17"/>
                  </a:lnTo>
                  <a:lnTo>
                    <a:pt x="9" y="30"/>
                  </a:lnTo>
                  <a:lnTo>
                    <a:pt x="5" y="46"/>
                  </a:lnTo>
                  <a:lnTo>
                    <a:pt x="9" y="60"/>
                  </a:lnTo>
                  <a:lnTo>
                    <a:pt x="17" y="74"/>
                  </a:lnTo>
                  <a:lnTo>
                    <a:pt x="29" y="81"/>
                  </a:lnTo>
                  <a:lnTo>
                    <a:pt x="45" y="85"/>
                  </a:lnTo>
                  <a:lnTo>
                    <a:pt x="59" y="81"/>
                  </a:lnTo>
                  <a:lnTo>
                    <a:pt x="72" y="74"/>
                  </a:lnTo>
                  <a:lnTo>
                    <a:pt x="81" y="60"/>
                  </a:lnTo>
                  <a:lnTo>
                    <a:pt x="85" y="46"/>
                  </a:lnTo>
                  <a:lnTo>
                    <a:pt x="81" y="30"/>
                  </a:lnTo>
                  <a:lnTo>
                    <a:pt x="72" y="17"/>
                  </a:lnTo>
                  <a:lnTo>
                    <a:pt x="59" y="9"/>
                  </a:lnTo>
                  <a:lnTo>
                    <a:pt x="45" y="6"/>
                  </a:lnTo>
                  <a:close/>
                  <a:moveTo>
                    <a:pt x="45" y="3"/>
                  </a:moveTo>
                  <a:lnTo>
                    <a:pt x="28" y="7"/>
                  </a:lnTo>
                  <a:lnTo>
                    <a:pt x="14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0" y="7"/>
                  </a:lnTo>
                  <a:lnTo>
                    <a:pt x="75" y="15"/>
                  </a:lnTo>
                  <a:lnTo>
                    <a:pt x="84" y="29"/>
                  </a:lnTo>
                  <a:lnTo>
                    <a:pt x="88" y="46"/>
                  </a:lnTo>
                  <a:lnTo>
                    <a:pt x="84" y="62"/>
                  </a:lnTo>
                  <a:lnTo>
                    <a:pt x="75" y="76"/>
                  </a:lnTo>
                  <a:lnTo>
                    <a:pt x="60" y="84"/>
                  </a:lnTo>
                  <a:lnTo>
                    <a:pt x="45" y="88"/>
                  </a:lnTo>
                  <a:lnTo>
                    <a:pt x="26" y="84"/>
                  </a:lnTo>
                  <a:lnTo>
                    <a:pt x="13" y="74"/>
                  </a:lnTo>
                  <a:lnTo>
                    <a:pt x="26" y="84"/>
                  </a:lnTo>
                  <a:lnTo>
                    <a:pt x="45" y="88"/>
                  </a:lnTo>
                  <a:lnTo>
                    <a:pt x="60" y="85"/>
                  </a:lnTo>
                  <a:lnTo>
                    <a:pt x="75" y="76"/>
                  </a:lnTo>
                  <a:lnTo>
                    <a:pt x="84" y="62"/>
                  </a:lnTo>
                  <a:lnTo>
                    <a:pt x="88" y="46"/>
                  </a:lnTo>
                  <a:lnTo>
                    <a:pt x="84" y="29"/>
                  </a:lnTo>
                  <a:lnTo>
                    <a:pt x="75" y="15"/>
                  </a:lnTo>
                  <a:lnTo>
                    <a:pt x="60" y="6"/>
                  </a:lnTo>
                  <a:lnTo>
                    <a:pt x="45" y="3"/>
                  </a:lnTo>
                  <a:close/>
                  <a:moveTo>
                    <a:pt x="45" y="0"/>
                  </a:moveTo>
                  <a:lnTo>
                    <a:pt x="62" y="3"/>
                  </a:lnTo>
                  <a:lnTo>
                    <a:pt x="76" y="13"/>
                  </a:lnTo>
                  <a:lnTo>
                    <a:pt x="86" y="28"/>
                  </a:lnTo>
                  <a:lnTo>
                    <a:pt x="90" y="46"/>
                  </a:lnTo>
                  <a:lnTo>
                    <a:pt x="86" y="63"/>
                  </a:lnTo>
                  <a:lnTo>
                    <a:pt x="76" y="78"/>
                  </a:lnTo>
                  <a:lnTo>
                    <a:pt x="62" y="88"/>
                  </a:lnTo>
                  <a:lnTo>
                    <a:pt x="45" y="91"/>
                  </a:lnTo>
                  <a:lnTo>
                    <a:pt x="26" y="88"/>
                  </a:lnTo>
                  <a:lnTo>
                    <a:pt x="13" y="78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3" y="13"/>
                  </a:lnTo>
                  <a:lnTo>
                    <a:pt x="26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62"/>
            <p:cNvSpPr>
              <a:spLocks/>
            </p:cNvSpPr>
            <p:nvPr/>
          </p:nvSpPr>
          <p:spPr bwMode="auto">
            <a:xfrm>
              <a:off x="4100513" y="5956300"/>
              <a:ext cx="77788" cy="36513"/>
            </a:xfrm>
            <a:custGeom>
              <a:avLst/>
              <a:gdLst>
                <a:gd name="T0" fmla="*/ 46 w 49"/>
                <a:gd name="T1" fmla="*/ 0 h 23"/>
                <a:gd name="T2" fmla="*/ 49 w 49"/>
                <a:gd name="T3" fmla="*/ 1 h 23"/>
                <a:gd name="T4" fmla="*/ 47 w 49"/>
                <a:gd name="T5" fmla="*/ 4 h 23"/>
                <a:gd name="T6" fmla="*/ 45 w 49"/>
                <a:gd name="T7" fmla="*/ 10 h 23"/>
                <a:gd name="T8" fmla="*/ 37 w 49"/>
                <a:gd name="T9" fmla="*/ 18 h 23"/>
                <a:gd name="T10" fmla="*/ 28 w 49"/>
                <a:gd name="T11" fmla="*/ 22 h 23"/>
                <a:gd name="T12" fmla="*/ 24 w 49"/>
                <a:gd name="T13" fmla="*/ 23 h 23"/>
                <a:gd name="T14" fmla="*/ 15 w 49"/>
                <a:gd name="T15" fmla="*/ 21 h 23"/>
                <a:gd name="T16" fmla="*/ 7 w 49"/>
                <a:gd name="T17" fmla="*/ 16 h 23"/>
                <a:gd name="T18" fmla="*/ 1 w 49"/>
                <a:gd name="T19" fmla="*/ 10 h 23"/>
                <a:gd name="T20" fmla="*/ 0 w 49"/>
                <a:gd name="T21" fmla="*/ 8 h 23"/>
                <a:gd name="T22" fmla="*/ 3 w 49"/>
                <a:gd name="T23" fmla="*/ 6 h 23"/>
                <a:gd name="T24" fmla="*/ 3 w 49"/>
                <a:gd name="T25" fmla="*/ 6 h 23"/>
                <a:gd name="T26" fmla="*/ 4 w 49"/>
                <a:gd name="T27" fmla="*/ 8 h 23"/>
                <a:gd name="T28" fmla="*/ 5 w 49"/>
                <a:gd name="T29" fmla="*/ 10 h 23"/>
                <a:gd name="T30" fmla="*/ 8 w 49"/>
                <a:gd name="T31" fmla="*/ 13 h 23"/>
                <a:gd name="T32" fmla="*/ 13 w 49"/>
                <a:gd name="T33" fmla="*/ 17 h 23"/>
                <a:gd name="T34" fmla="*/ 18 w 49"/>
                <a:gd name="T35" fmla="*/ 19 h 23"/>
                <a:gd name="T36" fmla="*/ 24 w 49"/>
                <a:gd name="T37" fmla="*/ 19 h 23"/>
                <a:gd name="T38" fmla="*/ 26 w 49"/>
                <a:gd name="T39" fmla="*/ 19 h 23"/>
                <a:gd name="T40" fmla="*/ 32 w 49"/>
                <a:gd name="T41" fmla="*/ 18 h 23"/>
                <a:gd name="T42" fmla="*/ 35 w 49"/>
                <a:gd name="T43" fmla="*/ 16 h 23"/>
                <a:gd name="T44" fmla="*/ 39 w 49"/>
                <a:gd name="T45" fmla="*/ 13 h 23"/>
                <a:gd name="T46" fmla="*/ 42 w 49"/>
                <a:gd name="T47" fmla="*/ 9 h 23"/>
                <a:gd name="T48" fmla="*/ 43 w 49"/>
                <a:gd name="T49" fmla="*/ 5 h 23"/>
                <a:gd name="T50" fmla="*/ 45 w 49"/>
                <a:gd name="T51" fmla="*/ 2 h 23"/>
                <a:gd name="T52" fmla="*/ 46 w 49"/>
                <a:gd name="T53" fmla="*/ 1 h 23"/>
                <a:gd name="T54" fmla="*/ 46 w 4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23">
                  <a:moveTo>
                    <a:pt x="46" y="0"/>
                  </a:moveTo>
                  <a:lnTo>
                    <a:pt x="49" y="1"/>
                  </a:lnTo>
                  <a:lnTo>
                    <a:pt x="47" y="4"/>
                  </a:lnTo>
                  <a:lnTo>
                    <a:pt x="45" y="10"/>
                  </a:lnTo>
                  <a:lnTo>
                    <a:pt x="37" y="18"/>
                  </a:lnTo>
                  <a:lnTo>
                    <a:pt x="28" y="22"/>
                  </a:lnTo>
                  <a:lnTo>
                    <a:pt x="24" y="23"/>
                  </a:lnTo>
                  <a:lnTo>
                    <a:pt x="15" y="21"/>
                  </a:lnTo>
                  <a:lnTo>
                    <a:pt x="7" y="16"/>
                  </a:lnTo>
                  <a:lnTo>
                    <a:pt x="1" y="10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3" y="17"/>
                  </a:lnTo>
                  <a:lnTo>
                    <a:pt x="18" y="19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32" y="18"/>
                  </a:lnTo>
                  <a:lnTo>
                    <a:pt x="35" y="16"/>
                  </a:lnTo>
                  <a:lnTo>
                    <a:pt x="39" y="13"/>
                  </a:lnTo>
                  <a:lnTo>
                    <a:pt x="42" y="9"/>
                  </a:lnTo>
                  <a:lnTo>
                    <a:pt x="43" y="5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763"/>
            <p:cNvSpPr>
              <a:spLocks noEditPoints="1"/>
            </p:cNvSpPr>
            <p:nvPr/>
          </p:nvSpPr>
          <p:spPr bwMode="auto">
            <a:xfrm>
              <a:off x="4095750" y="5951538"/>
              <a:ext cx="87313" cy="44450"/>
            </a:xfrm>
            <a:custGeom>
              <a:avLst/>
              <a:gdLst>
                <a:gd name="T0" fmla="*/ 7 w 55"/>
                <a:gd name="T1" fmla="*/ 15 h 28"/>
                <a:gd name="T2" fmla="*/ 11 w 55"/>
                <a:gd name="T3" fmla="*/ 17 h 28"/>
                <a:gd name="T4" fmla="*/ 14 w 55"/>
                <a:gd name="T5" fmla="*/ 20 h 28"/>
                <a:gd name="T6" fmla="*/ 16 w 55"/>
                <a:gd name="T7" fmla="*/ 21 h 28"/>
                <a:gd name="T8" fmla="*/ 14 w 55"/>
                <a:gd name="T9" fmla="*/ 20 h 28"/>
                <a:gd name="T10" fmla="*/ 11 w 55"/>
                <a:gd name="T11" fmla="*/ 17 h 28"/>
                <a:gd name="T12" fmla="*/ 7 w 55"/>
                <a:gd name="T13" fmla="*/ 15 h 28"/>
                <a:gd name="T14" fmla="*/ 46 w 55"/>
                <a:gd name="T15" fmla="*/ 13 h 28"/>
                <a:gd name="T16" fmla="*/ 42 w 55"/>
                <a:gd name="T17" fmla="*/ 16 h 28"/>
                <a:gd name="T18" fmla="*/ 45 w 55"/>
                <a:gd name="T19" fmla="*/ 13 h 28"/>
                <a:gd name="T20" fmla="*/ 46 w 55"/>
                <a:gd name="T21" fmla="*/ 13 h 28"/>
                <a:gd name="T22" fmla="*/ 4 w 55"/>
                <a:gd name="T23" fmla="*/ 9 h 28"/>
                <a:gd name="T24" fmla="*/ 4 w 55"/>
                <a:gd name="T25" fmla="*/ 9 h 28"/>
                <a:gd name="T26" fmla="*/ 4 w 55"/>
                <a:gd name="T27" fmla="*/ 9 h 28"/>
                <a:gd name="T28" fmla="*/ 4 w 55"/>
                <a:gd name="T29" fmla="*/ 9 h 28"/>
                <a:gd name="T30" fmla="*/ 48 w 55"/>
                <a:gd name="T31" fmla="*/ 0 h 28"/>
                <a:gd name="T32" fmla="*/ 55 w 55"/>
                <a:gd name="T33" fmla="*/ 3 h 28"/>
                <a:gd name="T34" fmla="*/ 53 w 55"/>
                <a:gd name="T35" fmla="*/ 4 h 28"/>
                <a:gd name="T36" fmla="*/ 53 w 55"/>
                <a:gd name="T37" fmla="*/ 5 h 28"/>
                <a:gd name="T38" fmla="*/ 53 w 55"/>
                <a:gd name="T39" fmla="*/ 8 h 28"/>
                <a:gd name="T40" fmla="*/ 50 w 55"/>
                <a:gd name="T41" fmla="*/ 11 h 28"/>
                <a:gd name="T42" fmla="*/ 49 w 55"/>
                <a:gd name="T43" fmla="*/ 15 h 28"/>
                <a:gd name="T44" fmla="*/ 45 w 55"/>
                <a:gd name="T45" fmla="*/ 19 h 28"/>
                <a:gd name="T46" fmla="*/ 41 w 55"/>
                <a:gd name="T47" fmla="*/ 22 h 28"/>
                <a:gd name="T48" fmla="*/ 36 w 55"/>
                <a:gd name="T49" fmla="*/ 25 h 28"/>
                <a:gd name="T50" fmla="*/ 31 w 55"/>
                <a:gd name="T51" fmla="*/ 28 h 28"/>
                <a:gd name="T52" fmla="*/ 27 w 55"/>
                <a:gd name="T53" fmla="*/ 28 h 28"/>
                <a:gd name="T54" fmla="*/ 16 w 55"/>
                <a:gd name="T55" fmla="*/ 25 h 28"/>
                <a:gd name="T56" fmla="*/ 10 w 55"/>
                <a:gd name="T57" fmla="*/ 20 h 28"/>
                <a:gd name="T58" fmla="*/ 4 w 55"/>
                <a:gd name="T59" fmla="*/ 15 h 28"/>
                <a:gd name="T60" fmla="*/ 2 w 55"/>
                <a:gd name="T61" fmla="*/ 12 h 28"/>
                <a:gd name="T62" fmla="*/ 2 w 55"/>
                <a:gd name="T63" fmla="*/ 12 h 28"/>
                <a:gd name="T64" fmla="*/ 0 w 55"/>
                <a:gd name="T65" fmla="*/ 11 h 28"/>
                <a:gd name="T66" fmla="*/ 4 w 55"/>
                <a:gd name="T67" fmla="*/ 8 h 28"/>
                <a:gd name="T68" fmla="*/ 6 w 55"/>
                <a:gd name="T69" fmla="*/ 8 h 28"/>
                <a:gd name="T70" fmla="*/ 6 w 55"/>
                <a:gd name="T71" fmla="*/ 8 h 28"/>
                <a:gd name="T72" fmla="*/ 6 w 55"/>
                <a:gd name="T73" fmla="*/ 8 h 28"/>
                <a:gd name="T74" fmla="*/ 6 w 55"/>
                <a:gd name="T75" fmla="*/ 8 h 28"/>
                <a:gd name="T76" fmla="*/ 7 w 55"/>
                <a:gd name="T77" fmla="*/ 8 h 28"/>
                <a:gd name="T78" fmla="*/ 7 w 55"/>
                <a:gd name="T79" fmla="*/ 8 h 28"/>
                <a:gd name="T80" fmla="*/ 7 w 55"/>
                <a:gd name="T81" fmla="*/ 8 h 28"/>
                <a:gd name="T82" fmla="*/ 7 w 55"/>
                <a:gd name="T83" fmla="*/ 8 h 28"/>
                <a:gd name="T84" fmla="*/ 7 w 55"/>
                <a:gd name="T85" fmla="*/ 8 h 28"/>
                <a:gd name="T86" fmla="*/ 7 w 55"/>
                <a:gd name="T87" fmla="*/ 9 h 28"/>
                <a:gd name="T88" fmla="*/ 8 w 55"/>
                <a:gd name="T89" fmla="*/ 11 h 28"/>
                <a:gd name="T90" fmla="*/ 10 w 55"/>
                <a:gd name="T91" fmla="*/ 12 h 28"/>
                <a:gd name="T92" fmla="*/ 12 w 55"/>
                <a:gd name="T93" fmla="*/ 15 h 28"/>
                <a:gd name="T94" fmla="*/ 16 w 55"/>
                <a:gd name="T95" fmla="*/ 19 h 28"/>
                <a:gd name="T96" fmla="*/ 21 w 55"/>
                <a:gd name="T97" fmla="*/ 20 h 28"/>
                <a:gd name="T98" fmla="*/ 27 w 55"/>
                <a:gd name="T99" fmla="*/ 21 h 28"/>
                <a:gd name="T100" fmla="*/ 27 w 55"/>
                <a:gd name="T101" fmla="*/ 21 h 28"/>
                <a:gd name="T102" fmla="*/ 29 w 55"/>
                <a:gd name="T103" fmla="*/ 21 h 28"/>
                <a:gd name="T104" fmla="*/ 33 w 55"/>
                <a:gd name="T105" fmla="*/ 20 h 28"/>
                <a:gd name="T106" fmla="*/ 37 w 55"/>
                <a:gd name="T107" fmla="*/ 17 h 28"/>
                <a:gd name="T108" fmla="*/ 41 w 55"/>
                <a:gd name="T109" fmla="*/ 15 h 28"/>
                <a:gd name="T110" fmla="*/ 44 w 55"/>
                <a:gd name="T111" fmla="*/ 11 h 28"/>
                <a:gd name="T112" fmla="*/ 45 w 55"/>
                <a:gd name="T113" fmla="*/ 7 h 28"/>
                <a:gd name="T114" fmla="*/ 46 w 55"/>
                <a:gd name="T115" fmla="*/ 4 h 28"/>
                <a:gd name="T116" fmla="*/ 48 w 55"/>
                <a:gd name="T117" fmla="*/ 3 h 28"/>
                <a:gd name="T118" fmla="*/ 48 w 55"/>
                <a:gd name="T1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" h="28">
                  <a:moveTo>
                    <a:pt x="7" y="15"/>
                  </a:moveTo>
                  <a:lnTo>
                    <a:pt x="11" y="17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7" y="15"/>
                  </a:lnTo>
                  <a:close/>
                  <a:moveTo>
                    <a:pt x="46" y="13"/>
                  </a:moveTo>
                  <a:lnTo>
                    <a:pt x="42" y="16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48" y="0"/>
                  </a:moveTo>
                  <a:lnTo>
                    <a:pt x="55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8"/>
                  </a:lnTo>
                  <a:lnTo>
                    <a:pt x="50" y="11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36" y="25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16" y="25"/>
                  </a:lnTo>
                  <a:lnTo>
                    <a:pt x="10" y="20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2" y="15"/>
                  </a:lnTo>
                  <a:lnTo>
                    <a:pt x="16" y="19"/>
                  </a:lnTo>
                  <a:lnTo>
                    <a:pt x="21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3" y="20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4" y="11"/>
                  </a:lnTo>
                  <a:lnTo>
                    <a:pt x="45" y="7"/>
                  </a:lnTo>
                  <a:lnTo>
                    <a:pt x="46" y="4"/>
                  </a:lnTo>
                  <a:lnTo>
                    <a:pt x="48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3764"/>
            <p:cNvSpPr>
              <a:spLocks noChangeArrowheads="1"/>
            </p:cNvSpPr>
            <p:nvPr/>
          </p:nvSpPr>
          <p:spPr bwMode="auto">
            <a:xfrm>
              <a:off x="4106863" y="5932488"/>
              <a:ext cx="6350" cy="6350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3765"/>
            <p:cNvSpPr>
              <a:spLocks noChangeArrowheads="1"/>
            </p:cNvSpPr>
            <p:nvPr/>
          </p:nvSpPr>
          <p:spPr bwMode="auto">
            <a:xfrm>
              <a:off x="4105275" y="5930900"/>
              <a:ext cx="9525" cy="11113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766"/>
            <p:cNvSpPr>
              <a:spLocks noChangeArrowheads="1"/>
            </p:cNvSpPr>
            <p:nvPr/>
          </p:nvSpPr>
          <p:spPr bwMode="auto">
            <a:xfrm>
              <a:off x="4171950" y="5924550"/>
              <a:ext cx="3175" cy="4763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767"/>
            <p:cNvSpPr>
              <a:spLocks noChangeArrowheads="1"/>
            </p:cNvSpPr>
            <p:nvPr/>
          </p:nvSpPr>
          <p:spPr bwMode="auto">
            <a:xfrm>
              <a:off x="4168775" y="5922963"/>
              <a:ext cx="9525" cy="9525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768"/>
            <p:cNvSpPr>
              <a:spLocks/>
            </p:cNvSpPr>
            <p:nvPr/>
          </p:nvSpPr>
          <p:spPr bwMode="auto">
            <a:xfrm>
              <a:off x="4048125" y="5937250"/>
              <a:ext cx="38100" cy="66675"/>
            </a:xfrm>
            <a:custGeom>
              <a:avLst/>
              <a:gdLst>
                <a:gd name="T0" fmla="*/ 20 w 24"/>
                <a:gd name="T1" fmla="*/ 0 h 42"/>
                <a:gd name="T2" fmla="*/ 21 w 24"/>
                <a:gd name="T3" fmla="*/ 0 h 42"/>
                <a:gd name="T4" fmla="*/ 21 w 24"/>
                <a:gd name="T5" fmla="*/ 3 h 42"/>
                <a:gd name="T6" fmla="*/ 20 w 24"/>
                <a:gd name="T7" fmla="*/ 3 h 42"/>
                <a:gd name="T8" fmla="*/ 16 w 24"/>
                <a:gd name="T9" fmla="*/ 4 h 42"/>
                <a:gd name="T10" fmla="*/ 13 w 24"/>
                <a:gd name="T11" fmla="*/ 5 h 42"/>
                <a:gd name="T12" fmla="*/ 10 w 24"/>
                <a:gd name="T13" fmla="*/ 8 h 42"/>
                <a:gd name="T14" fmla="*/ 7 w 24"/>
                <a:gd name="T15" fmla="*/ 12 h 42"/>
                <a:gd name="T16" fmla="*/ 4 w 24"/>
                <a:gd name="T17" fmla="*/ 17 h 42"/>
                <a:gd name="T18" fmla="*/ 3 w 24"/>
                <a:gd name="T19" fmla="*/ 24 h 42"/>
                <a:gd name="T20" fmla="*/ 3 w 24"/>
                <a:gd name="T21" fmla="*/ 24 h 42"/>
                <a:gd name="T22" fmla="*/ 4 w 24"/>
                <a:gd name="T23" fmla="*/ 28 h 42"/>
                <a:gd name="T24" fmla="*/ 6 w 24"/>
                <a:gd name="T25" fmla="*/ 30 h 42"/>
                <a:gd name="T26" fmla="*/ 8 w 24"/>
                <a:gd name="T27" fmla="*/ 33 h 42"/>
                <a:gd name="T28" fmla="*/ 11 w 24"/>
                <a:gd name="T29" fmla="*/ 34 h 42"/>
                <a:gd name="T30" fmla="*/ 13 w 24"/>
                <a:gd name="T31" fmla="*/ 35 h 42"/>
                <a:gd name="T32" fmla="*/ 17 w 24"/>
                <a:gd name="T33" fmla="*/ 38 h 42"/>
                <a:gd name="T34" fmla="*/ 21 w 24"/>
                <a:gd name="T35" fmla="*/ 38 h 42"/>
                <a:gd name="T36" fmla="*/ 23 w 24"/>
                <a:gd name="T37" fmla="*/ 39 h 42"/>
                <a:gd name="T38" fmla="*/ 24 w 24"/>
                <a:gd name="T39" fmla="*/ 39 h 42"/>
                <a:gd name="T40" fmla="*/ 24 w 24"/>
                <a:gd name="T41" fmla="*/ 42 h 42"/>
                <a:gd name="T42" fmla="*/ 21 w 24"/>
                <a:gd name="T43" fmla="*/ 42 h 42"/>
                <a:gd name="T44" fmla="*/ 16 w 24"/>
                <a:gd name="T45" fmla="*/ 41 h 42"/>
                <a:gd name="T46" fmla="*/ 8 w 24"/>
                <a:gd name="T47" fmla="*/ 37 h 42"/>
                <a:gd name="T48" fmla="*/ 3 w 24"/>
                <a:gd name="T49" fmla="*/ 31 h 42"/>
                <a:gd name="T50" fmla="*/ 0 w 24"/>
                <a:gd name="T51" fmla="*/ 24 h 42"/>
                <a:gd name="T52" fmla="*/ 0 w 24"/>
                <a:gd name="T53" fmla="*/ 22 h 42"/>
                <a:gd name="T54" fmla="*/ 4 w 24"/>
                <a:gd name="T55" fmla="*/ 11 h 42"/>
                <a:gd name="T56" fmla="*/ 11 w 24"/>
                <a:gd name="T57" fmla="*/ 3 h 42"/>
                <a:gd name="T58" fmla="*/ 20 w 24"/>
                <a:gd name="T5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2">
                  <a:moveTo>
                    <a:pt x="20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3" y="35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8" y="37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769"/>
            <p:cNvSpPr>
              <a:spLocks noEditPoints="1"/>
            </p:cNvSpPr>
            <p:nvPr/>
          </p:nvSpPr>
          <p:spPr bwMode="auto">
            <a:xfrm>
              <a:off x="4046538" y="5935663"/>
              <a:ext cx="44450" cy="69850"/>
            </a:xfrm>
            <a:custGeom>
              <a:avLst/>
              <a:gdLst>
                <a:gd name="T0" fmla="*/ 14 w 28"/>
                <a:gd name="T1" fmla="*/ 39 h 44"/>
                <a:gd name="T2" fmla="*/ 16 w 28"/>
                <a:gd name="T3" fmla="*/ 39 h 44"/>
                <a:gd name="T4" fmla="*/ 17 w 28"/>
                <a:gd name="T5" fmla="*/ 39 h 44"/>
                <a:gd name="T6" fmla="*/ 14 w 28"/>
                <a:gd name="T7" fmla="*/ 39 h 44"/>
                <a:gd name="T8" fmla="*/ 12 w 28"/>
                <a:gd name="T9" fmla="*/ 36 h 44"/>
                <a:gd name="T10" fmla="*/ 12 w 28"/>
                <a:gd name="T11" fmla="*/ 38 h 44"/>
                <a:gd name="T12" fmla="*/ 13 w 28"/>
                <a:gd name="T13" fmla="*/ 38 h 44"/>
                <a:gd name="T14" fmla="*/ 12 w 28"/>
                <a:gd name="T15" fmla="*/ 36 h 44"/>
                <a:gd name="T16" fmla="*/ 21 w 28"/>
                <a:gd name="T17" fmla="*/ 0 h 44"/>
                <a:gd name="T18" fmla="*/ 24 w 28"/>
                <a:gd name="T19" fmla="*/ 0 h 44"/>
                <a:gd name="T20" fmla="*/ 25 w 28"/>
                <a:gd name="T21" fmla="*/ 0 h 44"/>
                <a:gd name="T22" fmla="*/ 24 w 28"/>
                <a:gd name="T23" fmla="*/ 6 h 44"/>
                <a:gd name="T24" fmla="*/ 21 w 28"/>
                <a:gd name="T25" fmla="*/ 5 h 44"/>
                <a:gd name="T26" fmla="*/ 21 w 28"/>
                <a:gd name="T27" fmla="*/ 5 h 44"/>
                <a:gd name="T28" fmla="*/ 21 w 28"/>
                <a:gd name="T29" fmla="*/ 5 h 44"/>
                <a:gd name="T30" fmla="*/ 18 w 28"/>
                <a:gd name="T31" fmla="*/ 6 h 44"/>
                <a:gd name="T32" fmla="*/ 14 w 28"/>
                <a:gd name="T33" fmla="*/ 8 h 44"/>
                <a:gd name="T34" fmla="*/ 12 w 28"/>
                <a:gd name="T35" fmla="*/ 10 h 44"/>
                <a:gd name="T36" fmla="*/ 9 w 28"/>
                <a:gd name="T37" fmla="*/ 14 h 44"/>
                <a:gd name="T38" fmla="*/ 7 w 28"/>
                <a:gd name="T39" fmla="*/ 18 h 44"/>
                <a:gd name="T40" fmla="*/ 7 w 28"/>
                <a:gd name="T41" fmla="*/ 25 h 44"/>
                <a:gd name="T42" fmla="*/ 7 w 28"/>
                <a:gd name="T43" fmla="*/ 25 h 44"/>
                <a:gd name="T44" fmla="*/ 7 w 28"/>
                <a:gd name="T45" fmla="*/ 25 h 44"/>
                <a:gd name="T46" fmla="*/ 7 w 28"/>
                <a:gd name="T47" fmla="*/ 25 h 44"/>
                <a:gd name="T48" fmla="*/ 7 w 28"/>
                <a:gd name="T49" fmla="*/ 29 h 44"/>
                <a:gd name="T50" fmla="*/ 9 w 28"/>
                <a:gd name="T51" fmla="*/ 31 h 44"/>
                <a:gd name="T52" fmla="*/ 12 w 28"/>
                <a:gd name="T53" fmla="*/ 34 h 44"/>
                <a:gd name="T54" fmla="*/ 16 w 28"/>
                <a:gd name="T55" fmla="*/ 35 h 44"/>
                <a:gd name="T56" fmla="*/ 18 w 28"/>
                <a:gd name="T57" fmla="*/ 36 h 44"/>
                <a:gd name="T58" fmla="*/ 21 w 28"/>
                <a:gd name="T59" fmla="*/ 38 h 44"/>
                <a:gd name="T60" fmla="*/ 24 w 28"/>
                <a:gd name="T61" fmla="*/ 38 h 44"/>
                <a:gd name="T62" fmla="*/ 25 w 28"/>
                <a:gd name="T63" fmla="*/ 39 h 44"/>
                <a:gd name="T64" fmla="*/ 25 w 28"/>
                <a:gd name="T65" fmla="*/ 39 h 44"/>
                <a:gd name="T66" fmla="*/ 28 w 28"/>
                <a:gd name="T67" fmla="*/ 39 h 44"/>
                <a:gd name="T68" fmla="*/ 26 w 28"/>
                <a:gd name="T69" fmla="*/ 40 h 44"/>
                <a:gd name="T70" fmla="*/ 26 w 28"/>
                <a:gd name="T71" fmla="*/ 43 h 44"/>
                <a:gd name="T72" fmla="*/ 25 w 28"/>
                <a:gd name="T73" fmla="*/ 43 h 44"/>
                <a:gd name="T74" fmla="*/ 25 w 28"/>
                <a:gd name="T75" fmla="*/ 44 h 44"/>
                <a:gd name="T76" fmla="*/ 25 w 28"/>
                <a:gd name="T77" fmla="*/ 44 h 44"/>
                <a:gd name="T78" fmla="*/ 24 w 28"/>
                <a:gd name="T79" fmla="*/ 44 h 44"/>
                <a:gd name="T80" fmla="*/ 24 w 28"/>
                <a:gd name="T81" fmla="*/ 44 h 44"/>
                <a:gd name="T82" fmla="*/ 21 w 28"/>
                <a:gd name="T83" fmla="*/ 44 h 44"/>
                <a:gd name="T84" fmla="*/ 17 w 28"/>
                <a:gd name="T85" fmla="*/ 43 h 44"/>
                <a:gd name="T86" fmla="*/ 13 w 28"/>
                <a:gd name="T87" fmla="*/ 42 h 44"/>
                <a:gd name="T88" fmla="*/ 9 w 28"/>
                <a:gd name="T89" fmla="*/ 39 h 44"/>
                <a:gd name="T90" fmla="*/ 5 w 28"/>
                <a:gd name="T91" fmla="*/ 36 h 44"/>
                <a:gd name="T92" fmla="*/ 3 w 28"/>
                <a:gd name="T93" fmla="*/ 34 h 44"/>
                <a:gd name="T94" fmla="*/ 1 w 28"/>
                <a:gd name="T95" fmla="*/ 30 h 44"/>
                <a:gd name="T96" fmla="*/ 0 w 28"/>
                <a:gd name="T97" fmla="*/ 25 h 44"/>
                <a:gd name="T98" fmla="*/ 1 w 28"/>
                <a:gd name="T99" fmla="*/ 25 h 44"/>
                <a:gd name="T100" fmla="*/ 0 w 28"/>
                <a:gd name="T101" fmla="*/ 25 h 44"/>
                <a:gd name="T102" fmla="*/ 0 w 28"/>
                <a:gd name="T103" fmla="*/ 23 h 44"/>
                <a:gd name="T104" fmla="*/ 4 w 28"/>
                <a:gd name="T105" fmla="*/ 10 h 44"/>
                <a:gd name="T106" fmla="*/ 12 w 28"/>
                <a:gd name="T107" fmla="*/ 2 h 44"/>
                <a:gd name="T108" fmla="*/ 21 w 28"/>
                <a:gd name="T10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44">
                  <a:moveTo>
                    <a:pt x="14" y="39"/>
                  </a:moveTo>
                  <a:lnTo>
                    <a:pt x="16" y="39"/>
                  </a:lnTo>
                  <a:lnTo>
                    <a:pt x="17" y="39"/>
                  </a:lnTo>
                  <a:lnTo>
                    <a:pt x="14" y="39"/>
                  </a:lnTo>
                  <a:close/>
                  <a:moveTo>
                    <a:pt x="12" y="36"/>
                  </a:moveTo>
                  <a:lnTo>
                    <a:pt x="12" y="38"/>
                  </a:lnTo>
                  <a:lnTo>
                    <a:pt x="13" y="38"/>
                  </a:lnTo>
                  <a:lnTo>
                    <a:pt x="12" y="36"/>
                  </a:lnTo>
                  <a:close/>
                  <a:moveTo>
                    <a:pt x="21" y="0"/>
                  </a:moveTo>
                  <a:lnTo>
                    <a:pt x="24" y="0"/>
                  </a:lnTo>
                  <a:lnTo>
                    <a:pt x="25" y="0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8" y="39"/>
                  </a:lnTo>
                  <a:lnTo>
                    <a:pt x="26" y="40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1" y="44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9" y="39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10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770"/>
            <p:cNvSpPr>
              <a:spLocks/>
            </p:cNvSpPr>
            <p:nvPr/>
          </p:nvSpPr>
          <p:spPr bwMode="auto">
            <a:xfrm>
              <a:off x="4200525" y="5921375"/>
              <a:ext cx="41275" cy="63500"/>
            </a:xfrm>
            <a:custGeom>
              <a:avLst/>
              <a:gdLst>
                <a:gd name="T0" fmla="*/ 10 w 26"/>
                <a:gd name="T1" fmla="*/ 0 h 40"/>
                <a:gd name="T2" fmla="*/ 13 w 26"/>
                <a:gd name="T3" fmla="*/ 0 h 40"/>
                <a:gd name="T4" fmla="*/ 17 w 26"/>
                <a:gd name="T5" fmla="*/ 1 h 40"/>
                <a:gd name="T6" fmla="*/ 20 w 26"/>
                <a:gd name="T7" fmla="*/ 2 h 40"/>
                <a:gd name="T8" fmla="*/ 22 w 26"/>
                <a:gd name="T9" fmla="*/ 5 h 40"/>
                <a:gd name="T10" fmla="*/ 25 w 26"/>
                <a:gd name="T11" fmla="*/ 9 h 40"/>
                <a:gd name="T12" fmla="*/ 26 w 26"/>
                <a:gd name="T13" fmla="*/ 14 h 40"/>
                <a:gd name="T14" fmla="*/ 26 w 26"/>
                <a:gd name="T15" fmla="*/ 18 h 40"/>
                <a:gd name="T16" fmla="*/ 25 w 26"/>
                <a:gd name="T17" fmla="*/ 23 h 40"/>
                <a:gd name="T18" fmla="*/ 24 w 26"/>
                <a:gd name="T19" fmla="*/ 27 h 40"/>
                <a:gd name="T20" fmla="*/ 21 w 26"/>
                <a:gd name="T21" fmla="*/ 31 h 40"/>
                <a:gd name="T22" fmla="*/ 18 w 26"/>
                <a:gd name="T23" fmla="*/ 34 h 40"/>
                <a:gd name="T24" fmla="*/ 13 w 26"/>
                <a:gd name="T25" fmla="*/ 38 h 40"/>
                <a:gd name="T26" fmla="*/ 9 w 26"/>
                <a:gd name="T27" fmla="*/ 39 h 40"/>
                <a:gd name="T28" fmla="*/ 6 w 26"/>
                <a:gd name="T29" fmla="*/ 40 h 40"/>
                <a:gd name="T30" fmla="*/ 6 w 26"/>
                <a:gd name="T31" fmla="*/ 40 h 40"/>
                <a:gd name="T32" fmla="*/ 5 w 26"/>
                <a:gd name="T33" fmla="*/ 39 h 40"/>
                <a:gd name="T34" fmla="*/ 8 w 26"/>
                <a:gd name="T35" fmla="*/ 38 h 40"/>
                <a:gd name="T36" fmla="*/ 6 w 26"/>
                <a:gd name="T37" fmla="*/ 38 h 40"/>
                <a:gd name="T38" fmla="*/ 6 w 26"/>
                <a:gd name="T39" fmla="*/ 36 h 40"/>
                <a:gd name="T40" fmla="*/ 6 w 26"/>
                <a:gd name="T41" fmla="*/ 36 h 40"/>
                <a:gd name="T42" fmla="*/ 8 w 26"/>
                <a:gd name="T43" fmla="*/ 36 h 40"/>
                <a:gd name="T44" fmla="*/ 10 w 26"/>
                <a:gd name="T45" fmla="*/ 35 h 40"/>
                <a:gd name="T46" fmla="*/ 13 w 26"/>
                <a:gd name="T47" fmla="*/ 34 h 40"/>
                <a:gd name="T48" fmla="*/ 16 w 26"/>
                <a:gd name="T49" fmla="*/ 32 h 40"/>
                <a:gd name="T50" fmla="*/ 18 w 26"/>
                <a:gd name="T51" fmla="*/ 30 h 40"/>
                <a:gd name="T52" fmla="*/ 21 w 26"/>
                <a:gd name="T53" fmla="*/ 26 h 40"/>
                <a:gd name="T54" fmla="*/ 22 w 26"/>
                <a:gd name="T55" fmla="*/ 22 h 40"/>
                <a:gd name="T56" fmla="*/ 24 w 26"/>
                <a:gd name="T57" fmla="*/ 18 h 40"/>
                <a:gd name="T58" fmla="*/ 22 w 26"/>
                <a:gd name="T59" fmla="*/ 15 h 40"/>
                <a:gd name="T60" fmla="*/ 21 w 26"/>
                <a:gd name="T61" fmla="*/ 10 h 40"/>
                <a:gd name="T62" fmla="*/ 20 w 26"/>
                <a:gd name="T63" fmla="*/ 7 h 40"/>
                <a:gd name="T64" fmla="*/ 17 w 26"/>
                <a:gd name="T65" fmla="*/ 5 h 40"/>
                <a:gd name="T66" fmla="*/ 16 w 26"/>
                <a:gd name="T67" fmla="*/ 4 h 40"/>
                <a:gd name="T68" fmla="*/ 13 w 26"/>
                <a:gd name="T69" fmla="*/ 2 h 40"/>
                <a:gd name="T70" fmla="*/ 10 w 26"/>
                <a:gd name="T71" fmla="*/ 2 h 40"/>
                <a:gd name="T72" fmla="*/ 8 w 26"/>
                <a:gd name="T73" fmla="*/ 4 h 40"/>
                <a:gd name="T74" fmla="*/ 4 w 26"/>
                <a:gd name="T75" fmla="*/ 4 h 40"/>
                <a:gd name="T76" fmla="*/ 3 w 26"/>
                <a:gd name="T77" fmla="*/ 5 h 40"/>
                <a:gd name="T78" fmla="*/ 1 w 26"/>
                <a:gd name="T79" fmla="*/ 5 h 40"/>
                <a:gd name="T80" fmla="*/ 0 w 26"/>
                <a:gd name="T81" fmla="*/ 2 h 40"/>
                <a:gd name="T82" fmla="*/ 0 w 26"/>
                <a:gd name="T83" fmla="*/ 2 h 40"/>
                <a:gd name="T84" fmla="*/ 3 w 26"/>
                <a:gd name="T85" fmla="*/ 1 h 40"/>
                <a:gd name="T86" fmla="*/ 4 w 26"/>
                <a:gd name="T87" fmla="*/ 1 h 40"/>
                <a:gd name="T88" fmla="*/ 8 w 26"/>
                <a:gd name="T89" fmla="*/ 0 h 40"/>
                <a:gd name="T90" fmla="*/ 10 w 26"/>
                <a:gd name="T9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40">
                  <a:moveTo>
                    <a:pt x="10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5" y="23"/>
                  </a:lnTo>
                  <a:lnTo>
                    <a:pt x="24" y="27"/>
                  </a:lnTo>
                  <a:lnTo>
                    <a:pt x="21" y="31"/>
                  </a:lnTo>
                  <a:lnTo>
                    <a:pt x="18" y="34"/>
                  </a:lnTo>
                  <a:lnTo>
                    <a:pt x="13" y="38"/>
                  </a:lnTo>
                  <a:lnTo>
                    <a:pt x="9" y="39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3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21" y="26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771"/>
            <p:cNvSpPr>
              <a:spLocks noEditPoints="1"/>
            </p:cNvSpPr>
            <p:nvPr/>
          </p:nvSpPr>
          <p:spPr bwMode="auto">
            <a:xfrm>
              <a:off x="4195763" y="5918200"/>
              <a:ext cx="47625" cy="68263"/>
            </a:xfrm>
            <a:custGeom>
              <a:avLst/>
              <a:gdLst>
                <a:gd name="T0" fmla="*/ 13 w 30"/>
                <a:gd name="T1" fmla="*/ 40 h 43"/>
                <a:gd name="T2" fmla="*/ 11 w 30"/>
                <a:gd name="T3" fmla="*/ 40 h 43"/>
                <a:gd name="T4" fmla="*/ 16 w 30"/>
                <a:gd name="T5" fmla="*/ 37 h 43"/>
                <a:gd name="T6" fmla="*/ 27 w 30"/>
                <a:gd name="T7" fmla="*/ 26 h 43"/>
                <a:gd name="T8" fmla="*/ 23 w 30"/>
                <a:gd name="T9" fmla="*/ 33 h 43"/>
                <a:gd name="T10" fmla="*/ 27 w 30"/>
                <a:gd name="T11" fmla="*/ 26 h 43"/>
                <a:gd name="T12" fmla="*/ 28 w 30"/>
                <a:gd name="T13" fmla="*/ 23 h 43"/>
                <a:gd name="T14" fmla="*/ 27 w 30"/>
                <a:gd name="T15" fmla="*/ 17 h 43"/>
                <a:gd name="T16" fmla="*/ 28 w 30"/>
                <a:gd name="T17" fmla="*/ 21 h 43"/>
                <a:gd name="T18" fmla="*/ 27 w 30"/>
                <a:gd name="T19" fmla="*/ 17 h 43"/>
                <a:gd name="T20" fmla="*/ 23 w 30"/>
                <a:gd name="T21" fmla="*/ 6 h 43"/>
                <a:gd name="T22" fmla="*/ 23 w 30"/>
                <a:gd name="T23" fmla="*/ 7 h 43"/>
                <a:gd name="T24" fmla="*/ 20 w 30"/>
                <a:gd name="T25" fmla="*/ 4 h 43"/>
                <a:gd name="T26" fmla="*/ 20 w 30"/>
                <a:gd name="T27" fmla="*/ 4 h 43"/>
                <a:gd name="T28" fmla="*/ 13 w 30"/>
                <a:gd name="T29" fmla="*/ 3 h 43"/>
                <a:gd name="T30" fmla="*/ 13 w 30"/>
                <a:gd name="T31" fmla="*/ 3 h 43"/>
                <a:gd name="T32" fmla="*/ 19 w 30"/>
                <a:gd name="T33" fmla="*/ 4 h 43"/>
                <a:gd name="T34" fmla="*/ 13 w 30"/>
                <a:gd name="T35" fmla="*/ 3 h 43"/>
                <a:gd name="T36" fmla="*/ 13 w 30"/>
                <a:gd name="T37" fmla="*/ 0 h 43"/>
                <a:gd name="T38" fmla="*/ 20 w 30"/>
                <a:gd name="T39" fmla="*/ 2 h 43"/>
                <a:gd name="T40" fmla="*/ 27 w 30"/>
                <a:gd name="T41" fmla="*/ 7 h 43"/>
                <a:gd name="T42" fmla="*/ 30 w 30"/>
                <a:gd name="T43" fmla="*/ 16 h 43"/>
                <a:gd name="T44" fmla="*/ 30 w 30"/>
                <a:gd name="T45" fmla="*/ 25 h 43"/>
                <a:gd name="T46" fmla="*/ 25 w 30"/>
                <a:gd name="T47" fmla="*/ 34 h 43"/>
                <a:gd name="T48" fmla="*/ 17 w 30"/>
                <a:gd name="T49" fmla="*/ 41 h 43"/>
                <a:gd name="T50" fmla="*/ 9 w 30"/>
                <a:gd name="T51" fmla="*/ 43 h 43"/>
                <a:gd name="T52" fmla="*/ 8 w 30"/>
                <a:gd name="T53" fmla="*/ 43 h 43"/>
                <a:gd name="T54" fmla="*/ 6 w 30"/>
                <a:gd name="T55" fmla="*/ 41 h 43"/>
                <a:gd name="T56" fmla="*/ 8 w 30"/>
                <a:gd name="T57" fmla="*/ 36 h 43"/>
                <a:gd name="T58" fmla="*/ 11 w 30"/>
                <a:gd name="T59" fmla="*/ 37 h 43"/>
                <a:gd name="T60" fmla="*/ 16 w 30"/>
                <a:gd name="T61" fmla="*/ 34 h 43"/>
                <a:gd name="T62" fmla="*/ 21 w 30"/>
                <a:gd name="T63" fmla="*/ 29 h 43"/>
                <a:gd name="T64" fmla="*/ 24 w 30"/>
                <a:gd name="T65" fmla="*/ 20 h 43"/>
                <a:gd name="T66" fmla="*/ 24 w 30"/>
                <a:gd name="T67" fmla="*/ 17 h 43"/>
                <a:gd name="T68" fmla="*/ 20 w 30"/>
                <a:gd name="T69" fmla="*/ 9 h 43"/>
                <a:gd name="T70" fmla="*/ 16 w 30"/>
                <a:gd name="T71" fmla="*/ 7 h 43"/>
                <a:gd name="T72" fmla="*/ 11 w 30"/>
                <a:gd name="T73" fmla="*/ 7 h 43"/>
                <a:gd name="T74" fmla="*/ 6 w 30"/>
                <a:gd name="T75" fmla="*/ 8 h 43"/>
                <a:gd name="T76" fmla="*/ 6 w 30"/>
                <a:gd name="T77" fmla="*/ 8 h 43"/>
                <a:gd name="T78" fmla="*/ 0 w 30"/>
                <a:gd name="T79" fmla="*/ 4 h 43"/>
                <a:gd name="T80" fmla="*/ 3 w 30"/>
                <a:gd name="T81" fmla="*/ 3 h 43"/>
                <a:gd name="T82" fmla="*/ 3 w 30"/>
                <a:gd name="T83" fmla="*/ 3 h 43"/>
                <a:gd name="T84" fmla="*/ 9 w 30"/>
                <a:gd name="T8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43">
                  <a:moveTo>
                    <a:pt x="16" y="37"/>
                  </a:moveTo>
                  <a:lnTo>
                    <a:pt x="13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6" y="37"/>
                  </a:lnTo>
                  <a:close/>
                  <a:moveTo>
                    <a:pt x="28" y="23"/>
                  </a:moveTo>
                  <a:lnTo>
                    <a:pt x="27" y="26"/>
                  </a:lnTo>
                  <a:lnTo>
                    <a:pt x="25" y="29"/>
                  </a:lnTo>
                  <a:lnTo>
                    <a:pt x="23" y="33"/>
                  </a:lnTo>
                  <a:lnTo>
                    <a:pt x="25" y="29"/>
                  </a:lnTo>
                  <a:lnTo>
                    <a:pt x="27" y="26"/>
                  </a:lnTo>
                  <a:lnTo>
                    <a:pt x="28" y="23"/>
                  </a:lnTo>
                  <a:lnTo>
                    <a:pt x="28" y="23"/>
                  </a:lnTo>
                  <a:close/>
                  <a:moveTo>
                    <a:pt x="27" y="13"/>
                  </a:moveTo>
                  <a:lnTo>
                    <a:pt x="27" y="17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7" y="17"/>
                  </a:lnTo>
                  <a:lnTo>
                    <a:pt x="27" y="13"/>
                  </a:lnTo>
                  <a:close/>
                  <a:moveTo>
                    <a:pt x="23" y="6"/>
                  </a:moveTo>
                  <a:lnTo>
                    <a:pt x="24" y="9"/>
                  </a:lnTo>
                  <a:lnTo>
                    <a:pt x="23" y="7"/>
                  </a:lnTo>
                  <a:lnTo>
                    <a:pt x="23" y="6"/>
                  </a:lnTo>
                  <a:close/>
                  <a:moveTo>
                    <a:pt x="20" y="4"/>
                  </a:moveTo>
                  <a:lnTo>
                    <a:pt x="21" y="6"/>
                  </a:lnTo>
                  <a:lnTo>
                    <a:pt x="20" y="4"/>
                  </a:lnTo>
                  <a:lnTo>
                    <a:pt x="2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3" y="3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9" y="11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28" y="30"/>
                  </a:lnTo>
                  <a:lnTo>
                    <a:pt x="25" y="34"/>
                  </a:lnTo>
                  <a:lnTo>
                    <a:pt x="21" y="37"/>
                  </a:lnTo>
                  <a:lnTo>
                    <a:pt x="17" y="41"/>
                  </a:lnTo>
                  <a:lnTo>
                    <a:pt x="13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3" y="36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21" y="29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9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772"/>
            <p:cNvSpPr>
              <a:spLocks/>
            </p:cNvSpPr>
            <p:nvPr/>
          </p:nvSpPr>
          <p:spPr bwMode="auto">
            <a:xfrm>
              <a:off x="4060825" y="5842000"/>
              <a:ext cx="155575" cy="106363"/>
            </a:xfrm>
            <a:custGeom>
              <a:avLst/>
              <a:gdLst>
                <a:gd name="T0" fmla="*/ 54 w 98"/>
                <a:gd name="T1" fmla="*/ 0 h 67"/>
                <a:gd name="T2" fmla="*/ 67 w 98"/>
                <a:gd name="T3" fmla="*/ 1 h 67"/>
                <a:gd name="T4" fmla="*/ 75 w 98"/>
                <a:gd name="T5" fmla="*/ 4 h 67"/>
                <a:gd name="T6" fmla="*/ 80 w 98"/>
                <a:gd name="T7" fmla="*/ 6 h 67"/>
                <a:gd name="T8" fmla="*/ 85 w 98"/>
                <a:gd name="T9" fmla="*/ 16 h 67"/>
                <a:gd name="T10" fmla="*/ 92 w 98"/>
                <a:gd name="T11" fmla="*/ 29 h 67"/>
                <a:gd name="T12" fmla="*/ 96 w 98"/>
                <a:gd name="T13" fmla="*/ 39 h 67"/>
                <a:gd name="T14" fmla="*/ 98 w 98"/>
                <a:gd name="T15" fmla="*/ 47 h 67"/>
                <a:gd name="T16" fmla="*/ 98 w 98"/>
                <a:gd name="T17" fmla="*/ 51 h 67"/>
                <a:gd name="T18" fmla="*/ 96 w 98"/>
                <a:gd name="T19" fmla="*/ 51 h 67"/>
                <a:gd name="T20" fmla="*/ 94 w 98"/>
                <a:gd name="T21" fmla="*/ 48 h 67"/>
                <a:gd name="T22" fmla="*/ 92 w 98"/>
                <a:gd name="T23" fmla="*/ 40 h 67"/>
                <a:gd name="T24" fmla="*/ 89 w 98"/>
                <a:gd name="T25" fmla="*/ 30 h 67"/>
                <a:gd name="T26" fmla="*/ 83 w 98"/>
                <a:gd name="T27" fmla="*/ 17 h 67"/>
                <a:gd name="T28" fmla="*/ 77 w 98"/>
                <a:gd name="T29" fmla="*/ 9 h 67"/>
                <a:gd name="T30" fmla="*/ 74 w 98"/>
                <a:gd name="T31" fmla="*/ 6 h 67"/>
                <a:gd name="T32" fmla="*/ 67 w 98"/>
                <a:gd name="T33" fmla="*/ 4 h 67"/>
                <a:gd name="T34" fmla="*/ 54 w 98"/>
                <a:gd name="T35" fmla="*/ 2 h 67"/>
                <a:gd name="T36" fmla="*/ 47 w 98"/>
                <a:gd name="T37" fmla="*/ 4 h 67"/>
                <a:gd name="T38" fmla="*/ 40 w 98"/>
                <a:gd name="T39" fmla="*/ 4 h 67"/>
                <a:gd name="T40" fmla="*/ 26 w 98"/>
                <a:gd name="T41" fmla="*/ 8 h 67"/>
                <a:gd name="T42" fmla="*/ 17 w 98"/>
                <a:gd name="T43" fmla="*/ 13 h 67"/>
                <a:gd name="T44" fmla="*/ 11 w 98"/>
                <a:gd name="T45" fmla="*/ 19 h 67"/>
                <a:gd name="T46" fmla="*/ 7 w 98"/>
                <a:gd name="T47" fmla="*/ 25 h 67"/>
                <a:gd name="T48" fmla="*/ 4 w 98"/>
                <a:gd name="T49" fmla="*/ 29 h 67"/>
                <a:gd name="T50" fmla="*/ 4 w 98"/>
                <a:gd name="T51" fmla="*/ 30 h 67"/>
                <a:gd name="T52" fmla="*/ 3 w 98"/>
                <a:gd name="T53" fmla="*/ 31 h 67"/>
                <a:gd name="T54" fmla="*/ 3 w 98"/>
                <a:gd name="T55" fmla="*/ 35 h 67"/>
                <a:gd name="T56" fmla="*/ 3 w 98"/>
                <a:gd name="T57" fmla="*/ 38 h 67"/>
                <a:gd name="T58" fmla="*/ 3 w 98"/>
                <a:gd name="T59" fmla="*/ 50 h 67"/>
                <a:gd name="T60" fmla="*/ 4 w 98"/>
                <a:gd name="T61" fmla="*/ 60 h 67"/>
                <a:gd name="T62" fmla="*/ 4 w 98"/>
                <a:gd name="T63" fmla="*/ 65 h 67"/>
                <a:gd name="T64" fmla="*/ 4 w 98"/>
                <a:gd name="T65" fmla="*/ 65 h 67"/>
                <a:gd name="T66" fmla="*/ 4 w 98"/>
                <a:gd name="T67" fmla="*/ 65 h 67"/>
                <a:gd name="T68" fmla="*/ 4 w 98"/>
                <a:gd name="T69" fmla="*/ 65 h 67"/>
                <a:gd name="T70" fmla="*/ 4 w 98"/>
                <a:gd name="T71" fmla="*/ 67 h 67"/>
                <a:gd name="T72" fmla="*/ 2 w 98"/>
                <a:gd name="T73" fmla="*/ 64 h 67"/>
                <a:gd name="T74" fmla="*/ 3 w 98"/>
                <a:gd name="T75" fmla="*/ 65 h 67"/>
                <a:gd name="T76" fmla="*/ 2 w 98"/>
                <a:gd name="T77" fmla="*/ 65 h 67"/>
                <a:gd name="T78" fmla="*/ 2 w 98"/>
                <a:gd name="T79" fmla="*/ 65 h 67"/>
                <a:gd name="T80" fmla="*/ 0 w 98"/>
                <a:gd name="T81" fmla="*/ 60 h 67"/>
                <a:gd name="T82" fmla="*/ 0 w 98"/>
                <a:gd name="T83" fmla="*/ 50 h 67"/>
                <a:gd name="T84" fmla="*/ 0 w 98"/>
                <a:gd name="T85" fmla="*/ 38 h 67"/>
                <a:gd name="T86" fmla="*/ 0 w 98"/>
                <a:gd name="T87" fmla="*/ 35 h 67"/>
                <a:gd name="T88" fmla="*/ 0 w 98"/>
                <a:gd name="T89" fmla="*/ 31 h 67"/>
                <a:gd name="T90" fmla="*/ 0 w 98"/>
                <a:gd name="T91" fmla="*/ 29 h 67"/>
                <a:gd name="T92" fmla="*/ 2 w 98"/>
                <a:gd name="T93" fmla="*/ 27 h 67"/>
                <a:gd name="T94" fmla="*/ 4 w 98"/>
                <a:gd name="T95" fmla="*/ 23 h 67"/>
                <a:gd name="T96" fmla="*/ 8 w 98"/>
                <a:gd name="T97" fmla="*/ 17 h 67"/>
                <a:gd name="T98" fmla="*/ 15 w 98"/>
                <a:gd name="T99" fmla="*/ 10 h 67"/>
                <a:gd name="T100" fmla="*/ 25 w 98"/>
                <a:gd name="T101" fmla="*/ 5 h 67"/>
                <a:gd name="T102" fmla="*/ 38 w 98"/>
                <a:gd name="T103" fmla="*/ 1 h 67"/>
                <a:gd name="T104" fmla="*/ 47 w 98"/>
                <a:gd name="T105" fmla="*/ 0 h 67"/>
                <a:gd name="T106" fmla="*/ 54 w 98"/>
                <a:gd name="T10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67">
                  <a:moveTo>
                    <a:pt x="54" y="0"/>
                  </a:moveTo>
                  <a:lnTo>
                    <a:pt x="67" y="1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16"/>
                  </a:lnTo>
                  <a:lnTo>
                    <a:pt x="92" y="29"/>
                  </a:lnTo>
                  <a:lnTo>
                    <a:pt x="96" y="39"/>
                  </a:lnTo>
                  <a:lnTo>
                    <a:pt x="98" y="47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4" y="48"/>
                  </a:lnTo>
                  <a:lnTo>
                    <a:pt x="92" y="40"/>
                  </a:lnTo>
                  <a:lnTo>
                    <a:pt x="89" y="30"/>
                  </a:lnTo>
                  <a:lnTo>
                    <a:pt x="83" y="17"/>
                  </a:lnTo>
                  <a:lnTo>
                    <a:pt x="77" y="9"/>
                  </a:lnTo>
                  <a:lnTo>
                    <a:pt x="74" y="6"/>
                  </a:lnTo>
                  <a:lnTo>
                    <a:pt x="67" y="4"/>
                  </a:lnTo>
                  <a:lnTo>
                    <a:pt x="54" y="2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7" y="13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50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773"/>
            <p:cNvSpPr>
              <a:spLocks noEditPoints="1"/>
            </p:cNvSpPr>
            <p:nvPr/>
          </p:nvSpPr>
          <p:spPr bwMode="auto">
            <a:xfrm>
              <a:off x="4059238" y="5840413"/>
              <a:ext cx="161925" cy="109538"/>
            </a:xfrm>
            <a:custGeom>
              <a:avLst/>
              <a:gdLst>
                <a:gd name="T0" fmla="*/ 97 w 102"/>
                <a:gd name="T1" fmla="*/ 48 h 69"/>
                <a:gd name="T2" fmla="*/ 95 w 102"/>
                <a:gd name="T3" fmla="*/ 44 h 69"/>
                <a:gd name="T4" fmla="*/ 3 w 102"/>
                <a:gd name="T5" fmla="*/ 40 h 69"/>
                <a:gd name="T6" fmla="*/ 3 w 102"/>
                <a:gd name="T7" fmla="*/ 52 h 69"/>
                <a:gd name="T8" fmla="*/ 3 w 102"/>
                <a:gd name="T9" fmla="*/ 52 h 69"/>
                <a:gd name="T10" fmla="*/ 94 w 102"/>
                <a:gd name="T11" fmla="*/ 39 h 69"/>
                <a:gd name="T12" fmla="*/ 95 w 102"/>
                <a:gd name="T13" fmla="*/ 41 h 69"/>
                <a:gd name="T14" fmla="*/ 4 w 102"/>
                <a:gd name="T15" fmla="*/ 30 h 69"/>
                <a:gd name="T16" fmla="*/ 4 w 102"/>
                <a:gd name="T17" fmla="*/ 30 h 69"/>
                <a:gd name="T18" fmla="*/ 4 w 102"/>
                <a:gd name="T19" fmla="*/ 28 h 69"/>
                <a:gd name="T20" fmla="*/ 4 w 102"/>
                <a:gd name="T21" fmla="*/ 28 h 69"/>
                <a:gd name="T22" fmla="*/ 4 w 102"/>
                <a:gd name="T23" fmla="*/ 28 h 69"/>
                <a:gd name="T24" fmla="*/ 4 w 102"/>
                <a:gd name="T25" fmla="*/ 28 h 69"/>
                <a:gd name="T26" fmla="*/ 84 w 102"/>
                <a:gd name="T27" fmla="*/ 15 h 69"/>
                <a:gd name="T28" fmla="*/ 92 w 102"/>
                <a:gd name="T29" fmla="*/ 31 h 69"/>
                <a:gd name="T30" fmla="*/ 93 w 102"/>
                <a:gd name="T31" fmla="*/ 36 h 69"/>
                <a:gd name="T32" fmla="*/ 88 w 102"/>
                <a:gd name="T33" fmla="*/ 22 h 69"/>
                <a:gd name="T34" fmla="*/ 54 w 102"/>
                <a:gd name="T35" fmla="*/ 2 h 69"/>
                <a:gd name="T36" fmla="*/ 39 w 102"/>
                <a:gd name="T37" fmla="*/ 3 h 69"/>
                <a:gd name="T38" fmla="*/ 17 w 102"/>
                <a:gd name="T39" fmla="*/ 13 h 69"/>
                <a:gd name="T40" fmla="*/ 6 w 102"/>
                <a:gd name="T41" fmla="*/ 24 h 69"/>
                <a:gd name="T42" fmla="*/ 17 w 102"/>
                <a:gd name="T43" fmla="*/ 13 h 69"/>
                <a:gd name="T44" fmla="*/ 39 w 102"/>
                <a:gd name="T45" fmla="*/ 3 h 69"/>
                <a:gd name="T46" fmla="*/ 54 w 102"/>
                <a:gd name="T47" fmla="*/ 2 h 69"/>
                <a:gd name="T48" fmla="*/ 68 w 102"/>
                <a:gd name="T49" fmla="*/ 1 h 69"/>
                <a:gd name="T50" fmla="*/ 82 w 102"/>
                <a:gd name="T51" fmla="*/ 7 h 69"/>
                <a:gd name="T52" fmla="*/ 94 w 102"/>
                <a:gd name="T53" fmla="*/ 30 h 69"/>
                <a:gd name="T54" fmla="*/ 101 w 102"/>
                <a:gd name="T55" fmla="*/ 48 h 69"/>
                <a:gd name="T56" fmla="*/ 102 w 102"/>
                <a:gd name="T57" fmla="*/ 53 h 69"/>
                <a:gd name="T58" fmla="*/ 95 w 102"/>
                <a:gd name="T59" fmla="*/ 53 h 69"/>
                <a:gd name="T60" fmla="*/ 95 w 102"/>
                <a:gd name="T61" fmla="*/ 53 h 69"/>
                <a:gd name="T62" fmla="*/ 95 w 102"/>
                <a:gd name="T63" fmla="*/ 53 h 69"/>
                <a:gd name="T64" fmla="*/ 95 w 102"/>
                <a:gd name="T65" fmla="*/ 52 h 69"/>
                <a:gd name="T66" fmla="*/ 94 w 102"/>
                <a:gd name="T67" fmla="*/ 49 h 69"/>
                <a:gd name="T68" fmla="*/ 92 w 102"/>
                <a:gd name="T69" fmla="*/ 41 h 69"/>
                <a:gd name="T70" fmla="*/ 88 w 102"/>
                <a:gd name="T71" fmla="*/ 32 h 69"/>
                <a:gd name="T72" fmla="*/ 82 w 102"/>
                <a:gd name="T73" fmla="*/ 18 h 69"/>
                <a:gd name="T74" fmla="*/ 77 w 102"/>
                <a:gd name="T75" fmla="*/ 11 h 69"/>
                <a:gd name="T76" fmla="*/ 67 w 102"/>
                <a:gd name="T77" fmla="*/ 6 h 69"/>
                <a:gd name="T78" fmla="*/ 55 w 102"/>
                <a:gd name="T79" fmla="*/ 6 h 69"/>
                <a:gd name="T80" fmla="*/ 41 w 102"/>
                <a:gd name="T81" fmla="*/ 6 h 69"/>
                <a:gd name="T82" fmla="*/ 20 w 102"/>
                <a:gd name="T83" fmla="*/ 15 h 69"/>
                <a:gd name="T84" fmla="*/ 9 w 102"/>
                <a:gd name="T85" fmla="*/ 27 h 69"/>
                <a:gd name="T86" fmla="*/ 6 w 102"/>
                <a:gd name="T87" fmla="*/ 31 h 69"/>
                <a:gd name="T88" fmla="*/ 5 w 102"/>
                <a:gd name="T89" fmla="*/ 36 h 69"/>
                <a:gd name="T90" fmla="*/ 6 w 102"/>
                <a:gd name="T91" fmla="*/ 51 h 69"/>
                <a:gd name="T92" fmla="*/ 6 w 102"/>
                <a:gd name="T93" fmla="*/ 66 h 69"/>
                <a:gd name="T94" fmla="*/ 6 w 102"/>
                <a:gd name="T95" fmla="*/ 66 h 69"/>
                <a:gd name="T96" fmla="*/ 6 w 102"/>
                <a:gd name="T97" fmla="*/ 68 h 69"/>
                <a:gd name="T98" fmla="*/ 3 w 102"/>
                <a:gd name="T99" fmla="*/ 68 h 69"/>
                <a:gd name="T100" fmla="*/ 1 w 102"/>
                <a:gd name="T101" fmla="*/ 66 h 69"/>
                <a:gd name="T102" fmla="*/ 1 w 102"/>
                <a:gd name="T103" fmla="*/ 66 h 69"/>
                <a:gd name="T104" fmla="*/ 0 w 102"/>
                <a:gd name="T105" fmla="*/ 60 h 69"/>
                <a:gd name="T106" fmla="*/ 0 w 102"/>
                <a:gd name="T107" fmla="*/ 39 h 69"/>
                <a:gd name="T108" fmla="*/ 0 w 102"/>
                <a:gd name="T109" fmla="*/ 39 h 69"/>
                <a:gd name="T110" fmla="*/ 0 w 102"/>
                <a:gd name="T111" fmla="*/ 32 h 69"/>
                <a:gd name="T112" fmla="*/ 1 w 102"/>
                <a:gd name="T113" fmla="*/ 27 h 69"/>
                <a:gd name="T114" fmla="*/ 8 w 102"/>
                <a:gd name="T115" fmla="*/ 18 h 69"/>
                <a:gd name="T116" fmla="*/ 25 w 102"/>
                <a:gd name="T117" fmla="*/ 5 h 69"/>
                <a:gd name="T118" fmla="*/ 48 w 102"/>
                <a:gd name="T1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" h="69">
                  <a:moveTo>
                    <a:pt x="95" y="44"/>
                  </a:moveTo>
                  <a:lnTo>
                    <a:pt x="97" y="48"/>
                  </a:lnTo>
                  <a:lnTo>
                    <a:pt x="97" y="45"/>
                  </a:lnTo>
                  <a:lnTo>
                    <a:pt x="95" y="44"/>
                  </a:lnTo>
                  <a:close/>
                  <a:moveTo>
                    <a:pt x="3" y="39"/>
                  </a:moveTo>
                  <a:lnTo>
                    <a:pt x="3" y="40"/>
                  </a:lnTo>
                  <a:lnTo>
                    <a:pt x="3" y="40"/>
                  </a:lnTo>
                  <a:lnTo>
                    <a:pt x="3" y="52"/>
                  </a:lnTo>
                  <a:lnTo>
                    <a:pt x="4" y="62"/>
                  </a:lnTo>
                  <a:lnTo>
                    <a:pt x="3" y="52"/>
                  </a:lnTo>
                  <a:lnTo>
                    <a:pt x="3" y="39"/>
                  </a:lnTo>
                  <a:close/>
                  <a:moveTo>
                    <a:pt x="94" y="39"/>
                  </a:moveTo>
                  <a:lnTo>
                    <a:pt x="95" y="41"/>
                  </a:lnTo>
                  <a:lnTo>
                    <a:pt x="95" y="41"/>
                  </a:lnTo>
                  <a:lnTo>
                    <a:pt x="94" y="39"/>
                  </a:lnTo>
                  <a:close/>
                  <a:moveTo>
                    <a:pt x="4" y="30"/>
                  </a:move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close/>
                  <a:moveTo>
                    <a:pt x="4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close/>
                  <a:moveTo>
                    <a:pt x="4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close/>
                  <a:moveTo>
                    <a:pt x="84" y="15"/>
                  </a:moveTo>
                  <a:lnTo>
                    <a:pt x="88" y="22"/>
                  </a:lnTo>
                  <a:lnTo>
                    <a:pt x="92" y="31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1"/>
                  </a:lnTo>
                  <a:lnTo>
                    <a:pt x="88" y="22"/>
                  </a:lnTo>
                  <a:lnTo>
                    <a:pt x="84" y="15"/>
                  </a:lnTo>
                  <a:close/>
                  <a:moveTo>
                    <a:pt x="54" y="2"/>
                  </a:moveTo>
                  <a:lnTo>
                    <a:pt x="48" y="2"/>
                  </a:lnTo>
                  <a:lnTo>
                    <a:pt x="39" y="3"/>
                  </a:lnTo>
                  <a:lnTo>
                    <a:pt x="27" y="7"/>
                  </a:lnTo>
                  <a:lnTo>
                    <a:pt x="17" y="13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10" y="19"/>
                  </a:lnTo>
                  <a:lnTo>
                    <a:pt x="17" y="13"/>
                  </a:lnTo>
                  <a:lnTo>
                    <a:pt x="27" y="7"/>
                  </a:lnTo>
                  <a:lnTo>
                    <a:pt x="39" y="3"/>
                  </a:lnTo>
                  <a:lnTo>
                    <a:pt x="48" y="2"/>
                  </a:lnTo>
                  <a:lnTo>
                    <a:pt x="54" y="2"/>
                  </a:lnTo>
                  <a:close/>
                  <a:moveTo>
                    <a:pt x="55" y="0"/>
                  </a:moveTo>
                  <a:lnTo>
                    <a:pt x="68" y="1"/>
                  </a:lnTo>
                  <a:lnTo>
                    <a:pt x="77" y="3"/>
                  </a:lnTo>
                  <a:lnTo>
                    <a:pt x="82" y="7"/>
                  </a:lnTo>
                  <a:lnTo>
                    <a:pt x="88" y="15"/>
                  </a:lnTo>
                  <a:lnTo>
                    <a:pt x="94" y="30"/>
                  </a:lnTo>
                  <a:lnTo>
                    <a:pt x="98" y="40"/>
                  </a:lnTo>
                  <a:lnTo>
                    <a:pt x="101" y="48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95" y="55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4" y="49"/>
                  </a:lnTo>
                  <a:lnTo>
                    <a:pt x="93" y="47"/>
                  </a:lnTo>
                  <a:lnTo>
                    <a:pt x="92" y="41"/>
                  </a:lnTo>
                  <a:lnTo>
                    <a:pt x="90" y="38"/>
                  </a:lnTo>
                  <a:lnTo>
                    <a:pt x="88" y="32"/>
                  </a:lnTo>
                  <a:lnTo>
                    <a:pt x="85" y="24"/>
                  </a:lnTo>
                  <a:lnTo>
                    <a:pt x="82" y="18"/>
                  </a:lnTo>
                  <a:lnTo>
                    <a:pt x="80" y="14"/>
                  </a:lnTo>
                  <a:lnTo>
                    <a:pt x="77" y="11"/>
                  </a:lnTo>
                  <a:lnTo>
                    <a:pt x="75" y="9"/>
                  </a:lnTo>
                  <a:lnTo>
                    <a:pt x="67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8" y="6"/>
                  </a:lnTo>
                  <a:lnTo>
                    <a:pt x="41" y="6"/>
                  </a:lnTo>
                  <a:lnTo>
                    <a:pt x="27" y="10"/>
                  </a:lnTo>
                  <a:lnTo>
                    <a:pt x="20" y="15"/>
                  </a:lnTo>
                  <a:lnTo>
                    <a:pt x="13" y="20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5" y="36"/>
                  </a:lnTo>
                  <a:lnTo>
                    <a:pt x="5" y="39"/>
                  </a:lnTo>
                  <a:lnTo>
                    <a:pt x="6" y="51"/>
                  </a:lnTo>
                  <a:lnTo>
                    <a:pt x="6" y="61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9" y="68"/>
                  </a:lnTo>
                  <a:lnTo>
                    <a:pt x="6" y="68"/>
                  </a:lnTo>
                  <a:lnTo>
                    <a:pt x="5" y="69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4" y="23"/>
                  </a:lnTo>
                  <a:lnTo>
                    <a:pt x="8" y="18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3774"/>
            <p:cNvSpPr>
              <a:spLocks noChangeArrowheads="1"/>
            </p:cNvSpPr>
            <p:nvPr/>
          </p:nvSpPr>
          <p:spPr bwMode="auto">
            <a:xfrm>
              <a:off x="4141788" y="6032500"/>
              <a:ext cx="6350" cy="19050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775"/>
            <p:cNvSpPr>
              <a:spLocks noChangeArrowheads="1"/>
            </p:cNvSpPr>
            <p:nvPr/>
          </p:nvSpPr>
          <p:spPr bwMode="auto">
            <a:xfrm>
              <a:off x="4140200" y="6030913"/>
              <a:ext cx="11113" cy="22225"/>
            </a:xfrm>
            <a:prstGeom prst="rect">
              <a:avLst/>
            </a:prstGeom>
            <a:grpFill/>
            <a:ln w="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776"/>
            <p:cNvSpPr>
              <a:spLocks/>
            </p:cNvSpPr>
            <p:nvPr/>
          </p:nvSpPr>
          <p:spPr bwMode="auto">
            <a:xfrm>
              <a:off x="4119563" y="6046788"/>
              <a:ext cx="41275" cy="17463"/>
            </a:xfrm>
            <a:custGeom>
              <a:avLst/>
              <a:gdLst>
                <a:gd name="T0" fmla="*/ 14 w 26"/>
                <a:gd name="T1" fmla="*/ 0 h 11"/>
                <a:gd name="T2" fmla="*/ 16 w 26"/>
                <a:gd name="T3" fmla="*/ 3 h 11"/>
                <a:gd name="T4" fmla="*/ 16 w 26"/>
                <a:gd name="T5" fmla="*/ 3 h 11"/>
                <a:gd name="T6" fmla="*/ 17 w 26"/>
                <a:gd name="T7" fmla="*/ 4 h 11"/>
                <a:gd name="T8" fmla="*/ 18 w 26"/>
                <a:gd name="T9" fmla="*/ 7 h 11"/>
                <a:gd name="T10" fmla="*/ 20 w 26"/>
                <a:gd name="T11" fmla="*/ 8 h 11"/>
                <a:gd name="T12" fmla="*/ 20 w 26"/>
                <a:gd name="T13" fmla="*/ 8 h 11"/>
                <a:gd name="T14" fmla="*/ 20 w 26"/>
                <a:gd name="T15" fmla="*/ 8 h 11"/>
                <a:gd name="T16" fmla="*/ 21 w 26"/>
                <a:gd name="T17" fmla="*/ 7 h 11"/>
                <a:gd name="T18" fmla="*/ 22 w 26"/>
                <a:gd name="T19" fmla="*/ 4 h 11"/>
                <a:gd name="T20" fmla="*/ 23 w 26"/>
                <a:gd name="T21" fmla="*/ 3 h 11"/>
                <a:gd name="T22" fmla="*/ 23 w 26"/>
                <a:gd name="T23" fmla="*/ 2 h 11"/>
                <a:gd name="T24" fmla="*/ 23 w 26"/>
                <a:gd name="T25" fmla="*/ 0 h 11"/>
                <a:gd name="T26" fmla="*/ 26 w 26"/>
                <a:gd name="T27" fmla="*/ 2 h 11"/>
                <a:gd name="T28" fmla="*/ 26 w 26"/>
                <a:gd name="T29" fmla="*/ 3 h 11"/>
                <a:gd name="T30" fmla="*/ 26 w 26"/>
                <a:gd name="T31" fmla="*/ 4 h 11"/>
                <a:gd name="T32" fmla="*/ 25 w 26"/>
                <a:gd name="T33" fmla="*/ 6 h 11"/>
                <a:gd name="T34" fmla="*/ 23 w 26"/>
                <a:gd name="T35" fmla="*/ 8 h 11"/>
                <a:gd name="T36" fmla="*/ 22 w 26"/>
                <a:gd name="T37" fmla="*/ 10 h 11"/>
                <a:gd name="T38" fmla="*/ 21 w 26"/>
                <a:gd name="T39" fmla="*/ 11 h 11"/>
                <a:gd name="T40" fmla="*/ 21 w 26"/>
                <a:gd name="T41" fmla="*/ 11 h 11"/>
                <a:gd name="T42" fmla="*/ 20 w 26"/>
                <a:gd name="T43" fmla="*/ 11 h 11"/>
                <a:gd name="T44" fmla="*/ 20 w 26"/>
                <a:gd name="T45" fmla="*/ 11 h 11"/>
                <a:gd name="T46" fmla="*/ 20 w 26"/>
                <a:gd name="T47" fmla="*/ 11 h 11"/>
                <a:gd name="T48" fmla="*/ 17 w 26"/>
                <a:gd name="T49" fmla="*/ 10 h 11"/>
                <a:gd name="T50" fmla="*/ 16 w 26"/>
                <a:gd name="T51" fmla="*/ 8 h 11"/>
                <a:gd name="T52" fmla="*/ 14 w 26"/>
                <a:gd name="T53" fmla="*/ 7 h 11"/>
                <a:gd name="T54" fmla="*/ 14 w 26"/>
                <a:gd name="T55" fmla="*/ 6 h 11"/>
                <a:gd name="T56" fmla="*/ 12 w 26"/>
                <a:gd name="T57" fmla="*/ 8 h 11"/>
                <a:gd name="T58" fmla="*/ 9 w 26"/>
                <a:gd name="T59" fmla="*/ 10 h 11"/>
                <a:gd name="T60" fmla="*/ 5 w 26"/>
                <a:gd name="T61" fmla="*/ 11 h 11"/>
                <a:gd name="T62" fmla="*/ 5 w 26"/>
                <a:gd name="T63" fmla="*/ 11 h 11"/>
                <a:gd name="T64" fmla="*/ 3 w 26"/>
                <a:gd name="T65" fmla="*/ 10 h 11"/>
                <a:gd name="T66" fmla="*/ 1 w 26"/>
                <a:gd name="T67" fmla="*/ 8 h 11"/>
                <a:gd name="T68" fmla="*/ 0 w 26"/>
                <a:gd name="T69" fmla="*/ 6 h 11"/>
                <a:gd name="T70" fmla="*/ 0 w 26"/>
                <a:gd name="T71" fmla="*/ 4 h 11"/>
                <a:gd name="T72" fmla="*/ 0 w 26"/>
                <a:gd name="T73" fmla="*/ 3 h 11"/>
                <a:gd name="T74" fmla="*/ 0 w 26"/>
                <a:gd name="T75" fmla="*/ 3 h 11"/>
                <a:gd name="T76" fmla="*/ 4 w 26"/>
                <a:gd name="T77" fmla="*/ 3 h 11"/>
                <a:gd name="T78" fmla="*/ 4 w 26"/>
                <a:gd name="T79" fmla="*/ 3 h 11"/>
                <a:gd name="T80" fmla="*/ 4 w 26"/>
                <a:gd name="T81" fmla="*/ 4 h 11"/>
                <a:gd name="T82" fmla="*/ 4 w 26"/>
                <a:gd name="T83" fmla="*/ 6 h 11"/>
                <a:gd name="T84" fmla="*/ 4 w 26"/>
                <a:gd name="T85" fmla="*/ 7 h 11"/>
                <a:gd name="T86" fmla="*/ 5 w 26"/>
                <a:gd name="T87" fmla="*/ 8 h 11"/>
                <a:gd name="T88" fmla="*/ 5 w 26"/>
                <a:gd name="T89" fmla="*/ 8 h 11"/>
                <a:gd name="T90" fmla="*/ 6 w 26"/>
                <a:gd name="T91" fmla="*/ 7 h 11"/>
                <a:gd name="T92" fmla="*/ 8 w 26"/>
                <a:gd name="T93" fmla="*/ 7 h 11"/>
                <a:gd name="T94" fmla="*/ 10 w 26"/>
                <a:gd name="T95" fmla="*/ 6 h 11"/>
                <a:gd name="T96" fmla="*/ 12 w 26"/>
                <a:gd name="T97" fmla="*/ 4 h 11"/>
                <a:gd name="T98" fmla="*/ 13 w 26"/>
                <a:gd name="T99" fmla="*/ 3 h 11"/>
                <a:gd name="T100" fmla="*/ 13 w 26"/>
                <a:gd name="T101" fmla="*/ 2 h 11"/>
                <a:gd name="T102" fmla="*/ 14 w 26"/>
                <a:gd name="T10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" h="11">
                  <a:moveTo>
                    <a:pt x="14" y="0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777"/>
            <p:cNvSpPr>
              <a:spLocks noEditPoints="1"/>
            </p:cNvSpPr>
            <p:nvPr/>
          </p:nvSpPr>
          <p:spPr bwMode="auto">
            <a:xfrm>
              <a:off x="4117975" y="6043613"/>
              <a:ext cx="47625" cy="22225"/>
            </a:xfrm>
            <a:custGeom>
              <a:avLst/>
              <a:gdLst>
                <a:gd name="T0" fmla="*/ 6 w 30"/>
                <a:gd name="T1" fmla="*/ 12 h 14"/>
                <a:gd name="T2" fmla="*/ 6 w 30"/>
                <a:gd name="T3" fmla="*/ 12 h 14"/>
                <a:gd name="T4" fmla="*/ 4 w 30"/>
                <a:gd name="T5" fmla="*/ 9 h 14"/>
                <a:gd name="T6" fmla="*/ 4 w 30"/>
                <a:gd name="T7" fmla="*/ 9 h 14"/>
                <a:gd name="T8" fmla="*/ 17 w 30"/>
                <a:gd name="T9" fmla="*/ 8 h 14"/>
                <a:gd name="T10" fmla="*/ 17 w 30"/>
                <a:gd name="T11" fmla="*/ 8 h 14"/>
                <a:gd name="T12" fmla="*/ 13 w 30"/>
                <a:gd name="T13" fmla="*/ 8 h 14"/>
                <a:gd name="T14" fmla="*/ 11 w 30"/>
                <a:gd name="T15" fmla="*/ 9 h 14"/>
                <a:gd name="T16" fmla="*/ 15 w 30"/>
                <a:gd name="T17" fmla="*/ 6 h 14"/>
                <a:gd name="T18" fmla="*/ 15 w 30"/>
                <a:gd name="T19" fmla="*/ 6 h 14"/>
                <a:gd name="T20" fmla="*/ 15 w 30"/>
                <a:gd name="T21" fmla="*/ 5 h 14"/>
                <a:gd name="T22" fmla="*/ 15 w 30"/>
                <a:gd name="T23" fmla="*/ 5 h 14"/>
                <a:gd name="T24" fmla="*/ 15 w 30"/>
                <a:gd name="T25" fmla="*/ 5 h 14"/>
                <a:gd name="T26" fmla="*/ 17 w 30"/>
                <a:gd name="T27" fmla="*/ 2 h 14"/>
                <a:gd name="T28" fmla="*/ 18 w 30"/>
                <a:gd name="T29" fmla="*/ 4 h 14"/>
                <a:gd name="T30" fmla="*/ 18 w 30"/>
                <a:gd name="T31" fmla="*/ 5 h 14"/>
                <a:gd name="T32" fmla="*/ 21 w 30"/>
                <a:gd name="T33" fmla="*/ 8 h 14"/>
                <a:gd name="T34" fmla="*/ 23 w 30"/>
                <a:gd name="T35" fmla="*/ 4 h 14"/>
                <a:gd name="T36" fmla="*/ 23 w 30"/>
                <a:gd name="T37" fmla="*/ 2 h 14"/>
                <a:gd name="T38" fmla="*/ 23 w 30"/>
                <a:gd name="T39" fmla="*/ 1 h 14"/>
                <a:gd name="T40" fmla="*/ 30 w 30"/>
                <a:gd name="T41" fmla="*/ 2 h 14"/>
                <a:gd name="T42" fmla="*/ 28 w 30"/>
                <a:gd name="T43" fmla="*/ 5 h 14"/>
                <a:gd name="T44" fmla="*/ 27 w 30"/>
                <a:gd name="T45" fmla="*/ 9 h 14"/>
                <a:gd name="T46" fmla="*/ 26 w 30"/>
                <a:gd name="T47" fmla="*/ 12 h 14"/>
                <a:gd name="T48" fmla="*/ 22 w 30"/>
                <a:gd name="T49" fmla="*/ 14 h 14"/>
                <a:gd name="T50" fmla="*/ 21 w 30"/>
                <a:gd name="T51" fmla="*/ 14 h 14"/>
                <a:gd name="T52" fmla="*/ 19 w 30"/>
                <a:gd name="T53" fmla="*/ 14 h 14"/>
                <a:gd name="T54" fmla="*/ 18 w 30"/>
                <a:gd name="T55" fmla="*/ 13 h 14"/>
                <a:gd name="T56" fmla="*/ 15 w 30"/>
                <a:gd name="T57" fmla="*/ 10 h 14"/>
                <a:gd name="T58" fmla="*/ 10 w 30"/>
                <a:gd name="T59" fmla="*/ 14 h 14"/>
                <a:gd name="T60" fmla="*/ 5 w 30"/>
                <a:gd name="T61" fmla="*/ 14 h 14"/>
                <a:gd name="T62" fmla="*/ 1 w 30"/>
                <a:gd name="T63" fmla="*/ 12 h 14"/>
                <a:gd name="T64" fmla="*/ 0 w 30"/>
                <a:gd name="T65" fmla="*/ 8 h 14"/>
                <a:gd name="T66" fmla="*/ 0 w 30"/>
                <a:gd name="T67" fmla="*/ 5 h 14"/>
                <a:gd name="T68" fmla="*/ 0 w 30"/>
                <a:gd name="T69" fmla="*/ 4 h 14"/>
                <a:gd name="T70" fmla="*/ 6 w 30"/>
                <a:gd name="T71" fmla="*/ 5 h 14"/>
                <a:gd name="T72" fmla="*/ 6 w 30"/>
                <a:gd name="T73" fmla="*/ 5 h 14"/>
                <a:gd name="T74" fmla="*/ 6 w 30"/>
                <a:gd name="T75" fmla="*/ 6 h 14"/>
                <a:gd name="T76" fmla="*/ 6 w 30"/>
                <a:gd name="T77" fmla="*/ 9 h 14"/>
                <a:gd name="T78" fmla="*/ 7 w 30"/>
                <a:gd name="T79" fmla="*/ 8 h 14"/>
                <a:gd name="T80" fmla="*/ 11 w 30"/>
                <a:gd name="T81" fmla="*/ 5 h 14"/>
                <a:gd name="T82" fmla="*/ 13 w 30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14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5" y="10"/>
                  </a:lnTo>
                  <a:lnTo>
                    <a:pt x="4" y="9"/>
                  </a:lnTo>
                  <a:close/>
                  <a:moveTo>
                    <a:pt x="17" y="8"/>
                  </a:moveTo>
                  <a:lnTo>
                    <a:pt x="17" y="8"/>
                  </a:lnTo>
                  <a:lnTo>
                    <a:pt x="17" y="9"/>
                  </a:lnTo>
                  <a:lnTo>
                    <a:pt x="17" y="8"/>
                  </a:lnTo>
                  <a:close/>
                  <a:moveTo>
                    <a:pt x="14" y="6"/>
                  </a:moveTo>
                  <a:lnTo>
                    <a:pt x="13" y="8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4" y="6"/>
                  </a:lnTo>
                  <a:close/>
                  <a:moveTo>
                    <a:pt x="15" y="6"/>
                  </a:move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5"/>
                  </a:moveTo>
                  <a:lnTo>
                    <a:pt x="15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778"/>
            <p:cNvSpPr>
              <a:spLocks noEditPoints="1"/>
            </p:cNvSpPr>
            <p:nvPr/>
          </p:nvSpPr>
          <p:spPr bwMode="auto">
            <a:xfrm>
              <a:off x="4121150" y="6053138"/>
              <a:ext cx="33338" cy="111125"/>
            </a:xfrm>
            <a:custGeom>
              <a:avLst/>
              <a:gdLst>
                <a:gd name="T0" fmla="*/ 12 w 21"/>
                <a:gd name="T1" fmla="*/ 11 h 70"/>
                <a:gd name="T2" fmla="*/ 4 w 21"/>
                <a:gd name="T3" fmla="*/ 51 h 70"/>
                <a:gd name="T4" fmla="*/ 4 w 21"/>
                <a:gd name="T5" fmla="*/ 53 h 70"/>
                <a:gd name="T6" fmla="*/ 9 w 21"/>
                <a:gd name="T7" fmla="*/ 63 h 70"/>
                <a:gd name="T8" fmla="*/ 17 w 21"/>
                <a:gd name="T9" fmla="*/ 51 h 70"/>
                <a:gd name="T10" fmla="*/ 12 w 21"/>
                <a:gd name="T11" fmla="*/ 11 h 70"/>
                <a:gd name="T12" fmla="*/ 11 w 21"/>
                <a:gd name="T13" fmla="*/ 0 h 70"/>
                <a:gd name="T14" fmla="*/ 13 w 21"/>
                <a:gd name="T15" fmla="*/ 0 h 70"/>
                <a:gd name="T16" fmla="*/ 21 w 21"/>
                <a:gd name="T17" fmla="*/ 53 h 70"/>
                <a:gd name="T18" fmla="*/ 8 w 21"/>
                <a:gd name="T19" fmla="*/ 70 h 70"/>
                <a:gd name="T20" fmla="*/ 2 w 21"/>
                <a:gd name="T21" fmla="*/ 54 h 70"/>
                <a:gd name="T22" fmla="*/ 2 w 21"/>
                <a:gd name="T23" fmla="*/ 53 h 70"/>
                <a:gd name="T24" fmla="*/ 0 w 21"/>
                <a:gd name="T25" fmla="*/ 53 h 70"/>
                <a:gd name="T26" fmla="*/ 11 w 21"/>
                <a:gd name="T2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70">
                  <a:moveTo>
                    <a:pt x="12" y="11"/>
                  </a:moveTo>
                  <a:lnTo>
                    <a:pt x="4" y="51"/>
                  </a:lnTo>
                  <a:lnTo>
                    <a:pt x="4" y="53"/>
                  </a:lnTo>
                  <a:lnTo>
                    <a:pt x="9" y="63"/>
                  </a:lnTo>
                  <a:lnTo>
                    <a:pt x="17" y="51"/>
                  </a:lnTo>
                  <a:lnTo>
                    <a:pt x="12" y="11"/>
                  </a:lnTo>
                  <a:close/>
                  <a:moveTo>
                    <a:pt x="11" y="0"/>
                  </a:moveTo>
                  <a:lnTo>
                    <a:pt x="13" y="0"/>
                  </a:lnTo>
                  <a:lnTo>
                    <a:pt x="21" y="53"/>
                  </a:lnTo>
                  <a:lnTo>
                    <a:pt x="8" y="70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779"/>
            <p:cNvSpPr>
              <a:spLocks noEditPoints="1"/>
            </p:cNvSpPr>
            <p:nvPr/>
          </p:nvSpPr>
          <p:spPr bwMode="auto">
            <a:xfrm>
              <a:off x="4119563" y="6051550"/>
              <a:ext cx="36513" cy="119063"/>
            </a:xfrm>
            <a:custGeom>
              <a:avLst/>
              <a:gdLst>
                <a:gd name="T0" fmla="*/ 5 w 23"/>
                <a:gd name="T1" fmla="*/ 54 h 75"/>
                <a:gd name="T2" fmla="*/ 4 w 23"/>
                <a:gd name="T3" fmla="*/ 54 h 75"/>
                <a:gd name="T4" fmla="*/ 4 w 23"/>
                <a:gd name="T5" fmla="*/ 54 h 75"/>
                <a:gd name="T6" fmla="*/ 6 w 23"/>
                <a:gd name="T7" fmla="*/ 62 h 75"/>
                <a:gd name="T8" fmla="*/ 4 w 23"/>
                <a:gd name="T9" fmla="*/ 54 h 75"/>
                <a:gd name="T10" fmla="*/ 5 w 23"/>
                <a:gd name="T11" fmla="*/ 54 h 75"/>
                <a:gd name="T12" fmla="*/ 12 w 23"/>
                <a:gd name="T13" fmla="*/ 21 h 75"/>
                <a:gd name="T14" fmla="*/ 6 w 23"/>
                <a:gd name="T15" fmla="*/ 52 h 75"/>
                <a:gd name="T16" fmla="*/ 6 w 23"/>
                <a:gd name="T17" fmla="*/ 52 h 75"/>
                <a:gd name="T18" fmla="*/ 10 w 23"/>
                <a:gd name="T19" fmla="*/ 62 h 75"/>
                <a:gd name="T20" fmla="*/ 17 w 23"/>
                <a:gd name="T21" fmla="*/ 52 h 75"/>
                <a:gd name="T22" fmla="*/ 12 w 23"/>
                <a:gd name="T23" fmla="*/ 21 h 75"/>
                <a:gd name="T24" fmla="*/ 13 w 23"/>
                <a:gd name="T25" fmla="*/ 3 h 75"/>
                <a:gd name="T26" fmla="*/ 5 w 23"/>
                <a:gd name="T27" fmla="*/ 41 h 75"/>
                <a:gd name="T28" fmla="*/ 10 w 23"/>
                <a:gd name="T29" fmla="*/ 12 h 75"/>
                <a:gd name="T30" fmla="*/ 14 w 23"/>
                <a:gd name="T31" fmla="*/ 12 h 75"/>
                <a:gd name="T32" fmla="*/ 21 w 23"/>
                <a:gd name="T33" fmla="*/ 54 h 75"/>
                <a:gd name="T34" fmla="*/ 13 w 23"/>
                <a:gd name="T35" fmla="*/ 3 h 75"/>
                <a:gd name="T36" fmla="*/ 13 w 23"/>
                <a:gd name="T37" fmla="*/ 3 h 75"/>
                <a:gd name="T38" fmla="*/ 10 w 23"/>
                <a:gd name="T39" fmla="*/ 0 h 75"/>
                <a:gd name="T40" fmla="*/ 16 w 23"/>
                <a:gd name="T41" fmla="*/ 0 h 75"/>
                <a:gd name="T42" fmla="*/ 23 w 23"/>
                <a:gd name="T43" fmla="*/ 54 h 75"/>
                <a:gd name="T44" fmla="*/ 9 w 23"/>
                <a:gd name="T45" fmla="*/ 75 h 75"/>
                <a:gd name="T46" fmla="*/ 1 w 23"/>
                <a:gd name="T47" fmla="*/ 55 h 75"/>
                <a:gd name="T48" fmla="*/ 3 w 23"/>
                <a:gd name="T49" fmla="*/ 55 h 75"/>
                <a:gd name="T50" fmla="*/ 1 w 23"/>
                <a:gd name="T51" fmla="*/ 55 h 75"/>
                <a:gd name="T52" fmla="*/ 0 w 23"/>
                <a:gd name="T53" fmla="*/ 55 h 75"/>
                <a:gd name="T54" fmla="*/ 0 w 23"/>
                <a:gd name="T55" fmla="*/ 54 h 75"/>
                <a:gd name="T56" fmla="*/ 10 w 23"/>
                <a:gd name="T5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75">
                  <a:moveTo>
                    <a:pt x="5" y="54"/>
                  </a:moveTo>
                  <a:lnTo>
                    <a:pt x="4" y="54"/>
                  </a:lnTo>
                  <a:lnTo>
                    <a:pt x="4" y="54"/>
                  </a:lnTo>
                  <a:lnTo>
                    <a:pt x="6" y="62"/>
                  </a:lnTo>
                  <a:lnTo>
                    <a:pt x="4" y="54"/>
                  </a:lnTo>
                  <a:lnTo>
                    <a:pt x="5" y="54"/>
                  </a:lnTo>
                  <a:close/>
                  <a:moveTo>
                    <a:pt x="12" y="21"/>
                  </a:moveTo>
                  <a:lnTo>
                    <a:pt x="6" y="52"/>
                  </a:lnTo>
                  <a:lnTo>
                    <a:pt x="6" y="52"/>
                  </a:lnTo>
                  <a:lnTo>
                    <a:pt x="10" y="62"/>
                  </a:lnTo>
                  <a:lnTo>
                    <a:pt x="17" y="52"/>
                  </a:lnTo>
                  <a:lnTo>
                    <a:pt x="12" y="21"/>
                  </a:lnTo>
                  <a:close/>
                  <a:moveTo>
                    <a:pt x="13" y="3"/>
                  </a:moveTo>
                  <a:lnTo>
                    <a:pt x="5" y="41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21" y="54"/>
                  </a:ln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0" y="0"/>
                  </a:moveTo>
                  <a:lnTo>
                    <a:pt x="16" y="0"/>
                  </a:lnTo>
                  <a:lnTo>
                    <a:pt x="23" y="54"/>
                  </a:lnTo>
                  <a:lnTo>
                    <a:pt x="9" y="7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780"/>
            <p:cNvSpPr>
              <a:spLocks noEditPoints="1"/>
            </p:cNvSpPr>
            <p:nvPr/>
          </p:nvSpPr>
          <p:spPr bwMode="auto">
            <a:xfrm>
              <a:off x="4081463" y="6043613"/>
              <a:ext cx="101600" cy="150813"/>
            </a:xfrm>
            <a:custGeom>
              <a:avLst/>
              <a:gdLst>
                <a:gd name="T0" fmla="*/ 41 w 64"/>
                <a:gd name="T1" fmla="*/ 2 h 95"/>
                <a:gd name="T2" fmla="*/ 30 w 64"/>
                <a:gd name="T3" fmla="*/ 4 h 95"/>
                <a:gd name="T4" fmla="*/ 23 w 64"/>
                <a:gd name="T5" fmla="*/ 8 h 95"/>
                <a:gd name="T6" fmla="*/ 15 w 64"/>
                <a:gd name="T7" fmla="*/ 14 h 95"/>
                <a:gd name="T8" fmla="*/ 8 w 64"/>
                <a:gd name="T9" fmla="*/ 23 h 95"/>
                <a:gd name="T10" fmla="*/ 4 w 64"/>
                <a:gd name="T11" fmla="*/ 35 h 95"/>
                <a:gd name="T12" fmla="*/ 4 w 64"/>
                <a:gd name="T13" fmla="*/ 43 h 95"/>
                <a:gd name="T14" fmla="*/ 7 w 64"/>
                <a:gd name="T15" fmla="*/ 60 h 95"/>
                <a:gd name="T16" fmla="*/ 13 w 64"/>
                <a:gd name="T17" fmla="*/ 77 h 95"/>
                <a:gd name="T18" fmla="*/ 17 w 64"/>
                <a:gd name="T19" fmla="*/ 82 h 95"/>
                <a:gd name="T20" fmla="*/ 20 w 64"/>
                <a:gd name="T21" fmla="*/ 86 h 95"/>
                <a:gd name="T22" fmla="*/ 24 w 64"/>
                <a:gd name="T23" fmla="*/ 90 h 95"/>
                <a:gd name="T24" fmla="*/ 29 w 64"/>
                <a:gd name="T25" fmla="*/ 91 h 95"/>
                <a:gd name="T26" fmla="*/ 33 w 64"/>
                <a:gd name="T27" fmla="*/ 93 h 95"/>
                <a:gd name="T28" fmla="*/ 38 w 64"/>
                <a:gd name="T29" fmla="*/ 91 h 95"/>
                <a:gd name="T30" fmla="*/ 44 w 64"/>
                <a:gd name="T31" fmla="*/ 89 h 95"/>
                <a:gd name="T32" fmla="*/ 47 w 64"/>
                <a:gd name="T33" fmla="*/ 84 h 95"/>
                <a:gd name="T34" fmla="*/ 53 w 64"/>
                <a:gd name="T35" fmla="*/ 78 h 95"/>
                <a:gd name="T36" fmla="*/ 58 w 64"/>
                <a:gd name="T37" fmla="*/ 63 h 95"/>
                <a:gd name="T38" fmla="*/ 61 w 64"/>
                <a:gd name="T39" fmla="*/ 44 h 95"/>
                <a:gd name="T40" fmla="*/ 59 w 64"/>
                <a:gd name="T41" fmla="*/ 27 h 95"/>
                <a:gd name="T42" fmla="*/ 57 w 64"/>
                <a:gd name="T43" fmla="*/ 14 h 95"/>
                <a:gd name="T44" fmla="*/ 53 w 64"/>
                <a:gd name="T45" fmla="*/ 9 h 95"/>
                <a:gd name="T46" fmla="*/ 50 w 64"/>
                <a:gd name="T47" fmla="*/ 5 h 95"/>
                <a:gd name="T48" fmla="*/ 46 w 64"/>
                <a:gd name="T49" fmla="*/ 4 h 95"/>
                <a:gd name="T50" fmla="*/ 41 w 64"/>
                <a:gd name="T51" fmla="*/ 2 h 95"/>
                <a:gd name="T52" fmla="*/ 41 w 64"/>
                <a:gd name="T53" fmla="*/ 0 h 95"/>
                <a:gd name="T54" fmla="*/ 45 w 64"/>
                <a:gd name="T55" fmla="*/ 0 h 95"/>
                <a:gd name="T56" fmla="*/ 50 w 64"/>
                <a:gd name="T57" fmla="*/ 2 h 95"/>
                <a:gd name="T58" fmla="*/ 54 w 64"/>
                <a:gd name="T59" fmla="*/ 5 h 95"/>
                <a:gd name="T60" fmla="*/ 57 w 64"/>
                <a:gd name="T61" fmla="*/ 8 h 95"/>
                <a:gd name="T62" fmla="*/ 59 w 64"/>
                <a:gd name="T63" fmla="*/ 13 h 95"/>
                <a:gd name="T64" fmla="*/ 63 w 64"/>
                <a:gd name="T65" fmla="*/ 27 h 95"/>
                <a:gd name="T66" fmla="*/ 64 w 64"/>
                <a:gd name="T67" fmla="*/ 44 h 95"/>
                <a:gd name="T68" fmla="*/ 62 w 64"/>
                <a:gd name="T69" fmla="*/ 59 h 95"/>
                <a:gd name="T70" fmla="*/ 58 w 64"/>
                <a:gd name="T71" fmla="*/ 73 h 95"/>
                <a:gd name="T72" fmla="*/ 51 w 64"/>
                <a:gd name="T73" fmla="*/ 85 h 95"/>
                <a:gd name="T74" fmla="*/ 42 w 64"/>
                <a:gd name="T75" fmla="*/ 93 h 95"/>
                <a:gd name="T76" fmla="*/ 33 w 64"/>
                <a:gd name="T77" fmla="*/ 95 h 95"/>
                <a:gd name="T78" fmla="*/ 24 w 64"/>
                <a:gd name="T79" fmla="*/ 93 h 95"/>
                <a:gd name="T80" fmla="*/ 17 w 64"/>
                <a:gd name="T81" fmla="*/ 88 h 95"/>
                <a:gd name="T82" fmla="*/ 11 w 64"/>
                <a:gd name="T83" fmla="*/ 78 h 95"/>
                <a:gd name="T84" fmla="*/ 3 w 64"/>
                <a:gd name="T85" fmla="*/ 61 h 95"/>
                <a:gd name="T86" fmla="*/ 0 w 64"/>
                <a:gd name="T87" fmla="*/ 43 h 95"/>
                <a:gd name="T88" fmla="*/ 2 w 64"/>
                <a:gd name="T89" fmla="*/ 35 h 95"/>
                <a:gd name="T90" fmla="*/ 6 w 64"/>
                <a:gd name="T91" fmla="*/ 22 h 95"/>
                <a:gd name="T92" fmla="*/ 12 w 64"/>
                <a:gd name="T93" fmla="*/ 12 h 95"/>
                <a:gd name="T94" fmla="*/ 20 w 64"/>
                <a:gd name="T95" fmla="*/ 5 h 95"/>
                <a:gd name="T96" fmla="*/ 30 w 64"/>
                <a:gd name="T97" fmla="*/ 1 h 95"/>
                <a:gd name="T98" fmla="*/ 41 w 64"/>
                <a:gd name="T9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95">
                  <a:moveTo>
                    <a:pt x="41" y="2"/>
                  </a:moveTo>
                  <a:lnTo>
                    <a:pt x="30" y="4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8" y="23"/>
                  </a:lnTo>
                  <a:lnTo>
                    <a:pt x="4" y="35"/>
                  </a:lnTo>
                  <a:lnTo>
                    <a:pt x="4" y="43"/>
                  </a:lnTo>
                  <a:lnTo>
                    <a:pt x="7" y="60"/>
                  </a:lnTo>
                  <a:lnTo>
                    <a:pt x="13" y="77"/>
                  </a:lnTo>
                  <a:lnTo>
                    <a:pt x="17" y="82"/>
                  </a:lnTo>
                  <a:lnTo>
                    <a:pt x="20" y="86"/>
                  </a:lnTo>
                  <a:lnTo>
                    <a:pt x="24" y="90"/>
                  </a:lnTo>
                  <a:lnTo>
                    <a:pt x="29" y="91"/>
                  </a:lnTo>
                  <a:lnTo>
                    <a:pt x="33" y="93"/>
                  </a:lnTo>
                  <a:lnTo>
                    <a:pt x="38" y="91"/>
                  </a:lnTo>
                  <a:lnTo>
                    <a:pt x="44" y="89"/>
                  </a:lnTo>
                  <a:lnTo>
                    <a:pt x="47" y="84"/>
                  </a:lnTo>
                  <a:lnTo>
                    <a:pt x="53" y="78"/>
                  </a:lnTo>
                  <a:lnTo>
                    <a:pt x="58" y="63"/>
                  </a:lnTo>
                  <a:lnTo>
                    <a:pt x="61" y="44"/>
                  </a:lnTo>
                  <a:lnTo>
                    <a:pt x="59" y="27"/>
                  </a:lnTo>
                  <a:lnTo>
                    <a:pt x="57" y="14"/>
                  </a:lnTo>
                  <a:lnTo>
                    <a:pt x="53" y="9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1" y="2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9" y="13"/>
                  </a:lnTo>
                  <a:lnTo>
                    <a:pt x="63" y="27"/>
                  </a:lnTo>
                  <a:lnTo>
                    <a:pt x="64" y="44"/>
                  </a:lnTo>
                  <a:lnTo>
                    <a:pt x="62" y="59"/>
                  </a:lnTo>
                  <a:lnTo>
                    <a:pt x="58" y="73"/>
                  </a:lnTo>
                  <a:lnTo>
                    <a:pt x="51" y="85"/>
                  </a:lnTo>
                  <a:lnTo>
                    <a:pt x="42" y="93"/>
                  </a:lnTo>
                  <a:lnTo>
                    <a:pt x="33" y="95"/>
                  </a:lnTo>
                  <a:lnTo>
                    <a:pt x="24" y="93"/>
                  </a:lnTo>
                  <a:lnTo>
                    <a:pt x="17" y="88"/>
                  </a:lnTo>
                  <a:lnTo>
                    <a:pt x="11" y="78"/>
                  </a:lnTo>
                  <a:lnTo>
                    <a:pt x="3" y="61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6" y="22"/>
                  </a:lnTo>
                  <a:lnTo>
                    <a:pt x="12" y="12"/>
                  </a:lnTo>
                  <a:lnTo>
                    <a:pt x="20" y="5"/>
                  </a:lnTo>
                  <a:lnTo>
                    <a:pt x="30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781"/>
            <p:cNvSpPr>
              <a:spLocks noEditPoints="1"/>
            </p:cNvSpPr>
            <p:nvPr/>
          </p:nvSpPr>
          <p:spPr bwMode="auto">
            <a:xfrm>
              <a:off x="4079875" y="6042025"/>
              <a:ext cx="106363" cy="155575"/>
            </a:xfrm>
            <a:custGeom>
              <a:avLst/>
              <a:gdLst>
                <a:gd name="T0" fmla="*/ 47 w 67"/>
                <a:gd name="T1" fmla="*/ 89 h 98"/>
                <a:gd name="T2" fmla="*/ 48 w 67"/>
                <a:gd name="T3" fmla="*/ 87 h 98"/>
                <a:gd name="T4" fmla="*/ 18 w 67"/>
                <a:gd name="T5" fmla="*/ 87 h 98"/>
                <a:gd name="T6" fmla="*/ 29 w 67"/>
                <a:gd name="T7" fmla="*/ 94 h 98"/>
                <a:gd name="T8" fmla="*/ 29 w 67"/>
                <a:gd name="T9" fmla="*/ 94 h 98"/>
                <a:gd name="T10" fmla="*/ 18 w 67"/>
                <a:gd name="T11" fmla="*/ 87 h 98"/>
                <a:gd name="T12" fmla="*/ 56 w 67"/>
                <a:gd name="T13" fmla="*/ 77 h 98"/>
                <a:gd name="T14" fmla="*/ 55 w 67"/>
                <a:gd name="T15" fmla="*/ 78 h 98"/>
                <a:gd name="T16" fmla="*/ 63 w 67"/>
                <a:gd name="T17" fmla="*/ 30 h 98"/>
                <a:gd name="T18" fmla="*/ 63 w 67"/>
                <a:gd name="T19" fmla="*/ 30 h 98"/>
                <a:gd name="T20" fmla="*/ 18 w 67"/>
                <a:gd name="T21" fmla="*/ 9 h 98"/>
                <a:gd name="T22" fmla="*/ 10 w 67"/>
                <a:gd name="T23" fmla="*/ 19 h 98"/>
                <a:gd name="T24" fmla="*/ 42 w 67"/>
                <a:gd name="T25" fmla="*/ 5 h 98"/>
                <a:gd name="T26" fmla="*/ 20 w 67"/>
                <a:gd name="T27" fmla="*/ 13 h 98"/>
                <a:gd name="T28" fmla="*/ 7 w 67"/>
                <a:gd name="T29" fmla="*/ 37 h 98"/>
                <a:gd name="T30" fmla="*/ 7 w 67"/>
                <a:gd name="T31" fmla="*/ 44 h 98"/>
                <a:gd name="T32" fmla="*/ 7 w 67"/>
                <a:gd name="T33" fmla="*/ 44 h 98"/>
                <a:gd name="T34" fmla="*/ 16 w 67"/>
                <a:gd name="T35" fmla="*/ 77 h 98"/>
                <a:gd name="T36" fmla="*/ 22 w 67"/>
                <a:gd name="T37" fmla="*/ 86 h 98"/>
                <a:gd name="T38" fmla="*/ 30 w 67"/>
                <a:gd name="T39" fmla="*/ 91 h 98"/>
                <a:gd name="T40" fmla="*/ 33 w 67"/>
                <a:gd name="T41" fmla="*/ 92 h 98"/>
                <a:gd name="T42" fmla="*/ 34 w 67"/>
                <a:gd name="T43" fmla="*/ 92 h 98"/>
                <a:gd name="T44" fmla="*/ 43 w 67"/>
                <a:gd name="T45" fmla="*/ 89 h 98"/>
                <a:gd name="T46" fmla="*/ 52 w 67"/>
                <a:gd name="T47" fmla="*/ 78 h 98"/>
                <a:gd name="T48" fmla="*/ 60 w 67"/>
                <a:gd name="T49" fmla="*/ 45 h 98"/>
                <a:gd name="T50" fmla="*/ 60 w 67"/>
                <a:gd name="T51" fmla="*/ 45 h 98"/>
                <a:gd name="T52" fmla="*/ 56 w 67"/>
                <a:gd name="T53" fmla="*/ 15 h 98"/>
                <a:gd name="T54" fmla="*/ 50 w 67"/>
                <a:gd name="T55" fmla="*/ 7 h 98"/>
                <a:gd name="T56" fmla="*/ 42 w 67"/>
                <a:gd name="T57" fmla="*/ 5 h 98"/>
                <a:gd name="T58" fmla="*/ 29 w 67"/>
                <a:gd name="T59" fmla="*/ 3 h 98"/>
                <a:gd name="T60" fmla="*/ 30 w 67"/>
                <a:gd name="T61" fmla="*/ 3 h 98"/>
                <a:gd name="T62" fmla="*/ 51 w 67"/>
                <a:gd name="T63" fmla="*/ 5 h 98"/>
                <a:gd name="T64" fmla="*/ 47 w 67"/>
                <a:gd name="T65" fmla="*/ 2 h 98"/>
                <a:gd name="T66" fmla="*/ 33 w 67"/>
                <a:gd name="T67" fmla="*/ 3 h 98"/>
                <a:gd name="T68" fmla="*/ 46 w 67"/>
                <a:gd name="T69" fmla="*/ 2 h 98"/>
                <a:gd name="T70" fmla="*/ 42 w 67"/>
                <a:gd name="T71" fmla="*/ 2 h 98"/>
                <a:gd name="T72" fmla="*/ 41 w 67"/>
                <a:gd name="T73" fmla="*/ 0 h 98"/>
                <a:gd name="T74" fmla="*/ 47 w 67"/>
                <a:gd name="T75" fmla="*/ 0 h 98"/>
                <a:gd name="T76" fmla="*/ 55 w 67"/>
                <a:gd name="T77" fmla="*/ 5 h 98"/>
                <a:gd name="T78" fmla="*/ 62 w 67"/>
                <a:gd name="T79" fmla="*/ 13 h 98"/>
                <a:gd name="T80" fmla="*/ 67 w 67"/>
                <a:gd name="T81" fmla="*/ 45 h 98"/>
                <a:gd name="T82" fmla="*/ 60 w 67"/>
                <a:gd name="T83" fmla="*/ 75 h 98"/>
                <a:gd name="T84" fmla="*/ 45 w 67"/>
                <a:gd name="T85" fmla="*/ 95 h 98"/>
                <a:gd name="T86" fmla="*/ 25 w 67"/>
                <a:gd name="T87" fmla="*/ 95 h 98"/>
                <a:gd name="T88" fmla="*/ 10 w 67"/>
                <a:gd name="T89" fmla="*/ 79 h 98"/>
                <a:gd name="T90" fmla="*/ 0 w 67"/>
                <a:gd name="T91" fmla="*/ 44 h 98"/>
                <a:gd name="T92" fmla="*/ 5 w 67"/>
                <a:gd name="T93" fmla="*/ 22 h 98"/>
                <a:gd name="T94" fmla="*/ 21 w 67"/>
                <a:gd name="T95" fmla="*/ 5 h 98"/>
                <a:gd name="T96" fmla="*/ 41 w 67"/>
                <a:gd name="T9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98">
                  <a:moveTo>
                    <a:pt x="48" y="87"/>
                  </a:moveTo>
                  <a:lnTo>
                    <a:pt x="47" y="89"/>
                  </a:lnTo>
                  <a:lnTo>
                    <a:pt x="48" y="87"/>
                  </a:lnTo>
                  <a:lnTo>
                    <a:pt x="48" y="87"/>
                  </a:lnTo>
                  <a:close/>
                  <a:moveTo>
                    <a:pt x="14" y="82"/>
                  </a:moveTo>
                  <a:lnTo>
                    <a:pt x="18" y="87"/>
                  </a:lnTo>
                  <a:lnTo>
                    <a:pt x="24" y="91"/>
                  </a:lnTo>
                  <a:lnTo>
                    <a:pt x="29" y="94"/>
                  </a:lnTo>
                  <a:lnTo>
                    <a:pt x="33" y="95"/>
                  </a:lnTo>
                  <a:lnTo>
                    <a:pt x="29" y="94"/>
                  </a:lnTo>
                  <a:lnTo>
                    <a:pt x="24" y="91"/>
                  </a:lnTo>
                  <a:lnTo>
                    <a:pt x="18" y="87"/>
                  </a:lnTo>
                  <a:lnTo>
                    <a:pt x="14" y="82"/>
                  </a:lnTo>
                  <a:close/>
                  <a:moveTo>
                    <a:pt x="56" y="77"/>
                  </a:moveTo>
                  <a:lnTo>
                    <a:pt x="55" y="78"/>
                  </a:lnTo>
                  <a:lnTo>
                    <a:pt x="55" y="78"/>
                  </a:lnTo>
                  <a:lnTo>
                    <a:pt x="56" y="77"/>
                  </a:lnTo>
                  <a:close/>
                  <a:moveTo>
                    <a:pt x="63" y="30"/>
                  </a:moveTo>
                  <a:lnTo>
                    <a:pt x="63" y="43"/>
                  </a:lnTo>
                  <a:lnTo>
                    <a:pt x="63" y="30"/>
                  </a:lnTo>
                  <a:lnTo>
                    <a:pt x="63" y="30"/>
                  </a:lnTo>
                  <a:close/>
                  <a:moveTo>
                    <a:pt x="18" y="9"/>
                  </a:moveTo>
                  <a:lnTo>
                    <a:pt x="18" y="9"/>
                  </a:lnTo>
                  <a:lnTo>
                    <a:pt x="10" y="19"/>
                  </a:lnTo>
                  <a:lnTo>
                    <a:pt x="18" y="9"/>
                  </a:lnTo>
                  <a:close/>
                  <a:moveTo>
                    <a:pt x="42" y="5"/>
                  </a:moveTo>
                  <a:lnTo>
                    <a:pt x="30" y="7"/>
                  </a:lnTo>
                  <a:lnTo>
                    <a:pt x="20" y="13"/>
                  </a:lnTo>
                  <a:lnTo>
                    <a:pt x="12" y="22"/>
                  </a:lnTo>
                  <a:lnTo>
                    <a:pt x="7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61"/>
                  </a:lnTo>
                  <a:lnTo>
                    <a:pt x="16" y="77"/>
                  </a:lnTo>
                  <a:lnTo>
                    <a:pt x="18" y="82"/>
                  </a:lnTo>
                  <a:lnTo>
                    <a:pt x="22" y="86"/>
                  </a:lnTo>
                  <a:lnTo>
                    <a:pt x="26" y="90"/>
                  </a:lnTo>
                  <a:lnTo>
                    <a:pt x="30" y="91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8" y="91"/>
                  </a:lnTo>
                  <a:lnTo>
                    <a:pt x="43" y="89"/>
                  </a:lnTo>
                  <a:lnTo>
                    <a:pt x="47" y="83"/>
                  </a:lnTo>
                  <a:lnTo>
                    <a:pt x="52" y="78"/>
                  </a:lnTo>
                  <a:lnTo>
                    <a:pt x="58" y="62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9" y="28"/>
                  </a:lnTo>
                  <a:lnTo>
                    <a:pt x="56" y="15"/>
                  </a:lnTo>
                  <a:lnTo>
                    <a:pt x="52" y="11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5"/>
                  </a:lnTo>
                  <a:close/>
                  <a:moveTo>
                    <a:pt x="30" y="3"/>
                  </a:moveTo>
                  <a:lnTo>
                    <a:pt x="29" y="3"/>
                  </a:lnTo>
                  <a:lnTo>
                    <a:pt x="24" y="7"/>
                  </a:lnTo>
                  <a:lnTo>
                    <a:pt x="30" y="3"/>
                  </a:lnTo>
                  <a:close/>
                  <a:moveTo>
                    <a:pt x="47" y="2"/>
                  </a:moveTo>
                  <a:lnTo>
                    <a:pt x="51" y="5"/>
                  </a:lnTo>
                  <a:lnTo>
                    <a:pt x="47" y="2"/>
                  </a:lnTo>
                  <a:lnTo>
                    <a:pt x="47" y="2"/>
                  </a:lnTo>
                  <a:close/>
                  <a:moveTo>
                    <a:pt x="41" y="2"/>
                  </a:moveTo>
                  <a:lnTo>
                    <a:pt x="33" y="3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1" y="2"/>
                  </a:lnTo>
                  <a:close/>
                  <a:moveTo>
                    <a:pt x="41" y="0"/>
                  </a:moveTo>
                  <a:lnTo>
                    <a:pt x="42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5" y="28"/>
                  </a:lnTo>
                  <a:lnTo>
                    <a:pt x="67" y="45"/>
                  </a:lnTo>
                  <a:lnTo>
                    <a:pt x="65" y="61"/>
                  </a:lnTo>
                  <a:lnTo>
                    <a:pt x="60" y="75"/>
                  </a:lnTo>
                  <a:lnTo>
                    <a:pt x="54" y="87"/>
                  </a:lnTo>
                  <a:lnTo>
                    <a:pt x="45" y="95"/>
                  </a:lnTo>
                  <a:lnTo>
                    <a:pt x="34" y="98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0" y="79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5" y="22"/>
                  </a:lnTo>
                  <a:lnTo>
                    <a:pt x="12" y="11"/>
                  </a:lnTo>
                  <a:lnTo>
                    <a:pt x="21" y="5"/>
                  </a:lnTo>
                  <a:lnTo>
                    <a:pt x="30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782"/>
            <p:cNvSpPr>
              <a:spLocks/>
            </p:cNvSpPr>
            <p:nvPr/>
          </p:nvSpPr>
          <p:spPr bwMode="auto">
            <a:xfrm>
              <a:off x="3987800" y="5984875"/>
              <a:ext cx="123825" cy="79375"/>
            </a:xfrm>
            <a:custGeom>
              <a:avLst/>
              <a:gdLst>
                <a:gd name="T0" fmla="*/ 4 w 78"/>
                <a:gd name="T1" fmla="*/ 0 h 50"/>
                <a:gd name="T2" fmla="*/ 7 w 78"/>
                <a:gd name="T3" fmla="*/ 1 h 50"/>
                <a:gd name="T4" fmla="*/ 4 w 78"/>
                <a:gd name="T5" fmla="*/ 8 h 50"/>
                <a:gd name="T6" fmla="*/ 3 w 78"/>
                <a:gd name="T7" fmla="*/ 9 h 50"/>
                <a:gd name="T8" fmla="*/ 6 w 78"/>
                <a:gd name="T9" fmla="*/ 19 h 50"/>
                <a:gd name="T10" fmla="*/ 10 w 78"/>
                <a:gd name="T11" fmla="*/ 29 h 50"/>
                <a:gd name="T12" fmla="*/ 15 w 78"/>
                <a:gd name="T13" fmla="*/ 38 h 50"/>
                <a:gd name="T14" fmla="*/ 20 w 78"/>
                <a:gd name="T15" fmla="*/ 45 h 50"/>
                <a:gd name="T16" fmla="*/ 21 w 78"/>
                <a:gd name="T17" fmla="*/ 46 h 50"/>
                <a:gd name="T18" fmla="*/ 24 w 78"/>
                <a:gd name="T19" fmla="*/ 46 h 50"/>
                <a:gd name="T20" fmla="*/ 28 w 78"/>
                <a:gd name="T21" fmla="*/ 46 h 50"/>
                <a:gd name="T22" fmla="*/ 33 w 78"/>
                <a:gd name="T23" fmla="*/ 46 h 50"/>
                <a:gd name="T24" fmla="*/ 44 w 78"/>
                <a:gd name="T25" fmla="*/ 46 h 50"/>
                <a:gd name="T26" fmla="*/ 57 w 78"/>
                <a:gd name="T27" fmla="*/ 45 h 50"/>
                <a:gd name="T28" fmla="*/ 67 w 78"/>
                <a:gd name="T29" fmla="*/ 45 h 50"/>
                <a:gd name="T30" fmla="*/ 75 w 78"/>
                <a:gd name="T31" fmla="*/ 43 h 50"/>
                <a:gd name="T32" fmla="*/ 78 w 78"/>
                <a:gd name="T33" fmla="*/ 43 h 50"/>
                <a:gd name="T34" fmla="*/ 78 w 78"/>
                <a:gd name="T35" fmla="*/ 46 h 50"/>
                <a:gd name="T36" fmla="*/ 75 w 78"/>
                <a:gd name="T37" fmla="*/ 46 h 50"/>
                <a:gd name="T38" fmla="*/ 67 w 78"/>
                <a:gd name="T39" fmla="*/ 47 h 50"/>
                <a:gd name="T40" fmla="*/ 57 w 78"/>
                <a:gd name="T41" fmla="*/ 49 h 50"/>
                <a:gd name="T42" fmla="*/ 45 w 78"/>
                <a:gd name="T43" fmla="*/ 49 h 50"/>
                <a:gd name="T44" fmla="*/ 33 w 78"/>
                <a:gd name="T45" fmla="*/ 50 h 50"/>
                <a:gd name="T46" fmla="*/ 28 w 78"/>
                <a:gd name="T47" fmla="*/ 50 h 50"/>
                <a:gd name="T48" fmla="*/ 24 w 78"/>
                <a:gd name="T49" fmla="*/ 49 h 50"/>
                <a:gd name="T50" fmla="*/ 20 w 78"/>
                <a:gd name="T51" fmla="*/ 49 h 50"/>
                <a:gd name="T52" fmla="*/ 17 w 78"/>
                <a:gd name="T53" fmla="*/ 47 h 50"/>
                <a:gd name="T54" fmla="*/ 12 w 78"/>
                <a:gd name="T55" fmla="*/ 41 h 50"/>
                <a:gd name="T56" fmla="*/ 7 w 78"/>
                <a:gd name="T57" fmla="*/ 30 h 50"/>
                <a:gd name="T58" fmla="*/ 3 w 78"/>
                <a:gd name="T59" fmla="*/ 20 h 50"/>
                <a:gd name="T60" fmla="*/ 0 w 78"/>
                <a:gd name="T61" fmla="*/ 9 h 50"/>
                <a:gd name="T62" fmla="*/ 0 w 78"/>
                <a:gd name="T63" fmla="*/ 8 h 50"/>
                <a:gd name="T64" fmla="*/ 2 w 78"/>
                <a:gd name="T65" fmla="*/ 7 h 50"/>
                <a:gd name="T66" fmla="*/ 4 w 78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50">
                  <a:moveTo>
                    <a:pt x="4" y="0"/>
                  </a:moveTo>
                  <a:lnTo>
                    <a:pt x="7" y="1"/>
                  </a:lnTo>
                  <a:lnTo>
                    <a:pt x="4" y="8"/>
                  </a:lnTo>
                  <a:lnTo>
                    <a:pt x="3" y="9"/>
                  </a:lnTo>
                  <a:lnTo>
                    <a:pt x="6" y="19"/>
                  </a:lnTo>
                  <a:lnTo>
                    <a:pt x="10" y="29"/>
                  </a:lnTo>
                  <a:lnTo>
                    <a:pt x="15" y="38"/>
                  </a:lnTo>
                  <a:lnTo>
                    <a:pt x="20" y="45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8" y="46"/>
                  </a:lnTo>
                  <a:lnTo>
                    <a:pt x="33" y="46"/>
                  </a:lnTo>
                  <a:lnTo>
                    <a:pt x="44" y="46"/>
                  </a:lnTo>
                  <a:lnTo>
                    <a:pt x="57" y="45"/>
                  </a:lnTo>
                  <a:lnTo>
                    <a:pt x="67" y="45"/>
                  </a:lnTo>
                  <a:lnTo>
                    <a:pt x="75" y="43"/>
                  </a:lnTo>
                  <a:lnTo>
                    <a:pt x="78" y="43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67" y="47"/>
                  </a:lnTo>
                  <a:lnTo>
                    <a:pt x="57" y="49"/>
                  </a:lnTo>
                  <a:lnTo>
                    <a:pt x="45" y="49"/>
                  </a:lnTo>
                  <a:lnTo>
                    <a:pt x="33" y="50"/>
                  </a:lnTo>
                  <a:lnTo>
                    <a:pt x="28" y="50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7" y="47"/>
                  </a:lnTo>
                  <a:lnTo>
                    <a:pt x="12" y="41"/>
                  </a:lnTo>
                  <a:lnTo>
                    <a:pt x="7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783"/>
            <p:cNvSpPr>
              <a:spLocks noEditPoints="1"/>
            </p:cNvSpPr>
            <p:nvPr/>
          </p:nvSpPr>
          <p:spPr bwMode="auto">
            <a:xfrm>
              <a:off x="3986213" y="5981700"/>
              <a:ext cx="128588" cy="84138"/>
            </a:xfrm>
            <a:custGeom>
              <a:avLst/>
              <a:gdLst>
                <a:gd name="T0" fmla="*/ 22 w 81"/>
                <a:gd name="T1" fmla="*/ 49 h 53"/>
                <a:gd name="T2" fmla="*/ 25 w 81"/>
                <a:gd name="T3" fmla="*/ 49 h 53"/>
                <a:gd name="T4" fmla="*/ 28 w 81"/>
                <a:gd name="T5" fmla="*/ 49 h 53"/>
                <a:gd name="T6" fmla="*/ 25 w 81"/>
                <a:gd name="T7" fmla="*/ 49 h 53"/>
                <a:gd name="T8" fmla="*/ 22 w 81"/>
                <a:gd name="T9" fmla="*/ 49 h 53"/>
                <a:gd name="T10" fmla="*/ 18 w 81"/>
                <a:gd name="T11" fmla="*/ 45 h 53"/>
                <a:gd name="T12" fmla="*/ 20 w 81"/>
                <a:gd name="T13" fmla="*/ 48 h 53"/>
                <a:gd name="T14" fmla="*/ 20 w 81"/>
                <a:gd name="T15" fmla="*/ 48 h 53"/>
                <a:gd name="T16" fmla="*/ 18 w 81"/>
                <a:gd name="T17" fmla="*/ 45 h 53"/>
                <a:gd name="T18" fmla="*/ 4 w 81"/>
                <a:gd name="T19" fmla="*/ 0 h 53"/>
                <a:gd name="T20" fmla="*/ 11 w 81"/>
                <a:gd name="T21" fmla="*/ 2 h 53"/>
                <a:gd name="T22" fmla="*/ 7 w 81"/>
                <a:gd name="T23" fmla="*/ 11 h 53"/>
                <a:gd name="T24" fmla="*/ 7 w 81"/>
                <a:gd name="T25" fmla="*/ 11 h 53"/>
                <a:gd name="T26" fmla="*/ 7 w 81"/>
                <a:gd name="T27" fmla="*/ 11 h 53"/>
                <a:gd name="T28" fmla="*/ 7 w 81"/>
                <a:gd name="T29" fmla="*/ 11 h 53"/>
                <a:gd name="T30" fmla="*/ 7 w 81"/>
                <a:gd name="T31" fmla="*/ 11 h 53"/>
                <a:gd name="T32" fmla="*/ 7 w 81"/>
                <a:gd name="T33" fmla="*/ 13 h 53"/>
                <a:gd name="T34" fmla="*/ 8 w 81"/>
                <a:gd name="T35" fmla="*/ 21 h 53"/>
                <a:gd name="T36" fmla="*/ 12 w 81"/>
                <a:gd name="T37" fmla="*/ 30 h 53"/>
                <a:gd name="T38" fmla="*/ 17 w 81"/>
                <a:gd name="T39" fmla="*/ 40 h 53"/>
                <a:gd name="T40" fmla="*/ 22 w 81"/>
                <a:gd name="T41" fmla="*/ 45 h 53"/>
                <a:gd name="T42" fmla="*/ 22 w 81"/>
                <a:gd name="T43" fmla="*/ 45 h 53"/>
                <a:gd name="T44" fmla="*/ 22 w 81"/>
                <a:gd name="T45" fmla="*/ 45 h 53"/>
                <a:gd name="T46" fmla="*/ 25 w 81"/>
                <a:gd name="T47" fmla="*/ 47 h 53"/>
                <a:gd name="T48" fmla="*/ 29 w 81"/>
                <a:gd name="T49" fmla="*/ 47 h 53"/>
                <a:gd name="T50" fmla="*/ 33 w 81"/>
                <a:gd name="T51" fmla="*/ 47 h 53"/>
                <a:gd name="T52" fmla="*/ 34 w 81"/>
                <a:gd name="T53" fmla="*/ 47 h 53"/>
                <a:gd name="T54" fmla="*/ 34 w 81"/>
                <a:gd name="T55" fmla="*/ 47 h 53"/>
                <a:gd name="T56" fmla="*/ 45 w 81"/>
                <a:gd name="T57" fmla="*/ 47 h 53"/>
                <a:gd name="T58" fmla="*/ 58 w 81"/>
                <a:gd name="T59" fmla="*/ 45 h 53"/>
                <a:gd name="T60" fmla="*/ 68 w 81"/>
                <a:gd name="T61" fmla="*/ 44 h 53"/>
                <a:gd name="T62" fmla="*/ 76 w 81"/>
                <a:gd name="T63" fmla="*/ 44 h 53"/>
                <a:gd name="T64" fmla="*/ 79 w 81"/>
                <a:gd name="T65" fmla="*/ 43 h 53"/>
                <a:gd name="T66" fmla="*/ 80 w 81"/>
                <a:gd name="T67" fmla="*/ 43 h 53"/>
                <a:gd name="T68" fmla="*/ 81 w 81"/>
                <a:gd name="T69" fmla="*/ 49 h 53"/>
                <a:gd name="T70" fmla="*/ 79 w 81"/>
                <a:gd name="T71" fmla="*/ 49 h 53"/>
                <a:gd name="T72" fmla="*/ 79 w 81"/>
                <a:gd name="T73" fmla="*/ 49 h 53"/>
                <a:gd name="T74" fmla="*/ 79 w 81"/>
                <a:gd name="T75" fmla="*/ 49 h 53"/>
                <a:gd name="T76" fmla="*/ 75 w 81"/>
                <a:gd name="T77" fmla="*/ 51 h 53"/>
                <a:gd name="T78" fmla="*/ 69 w 81"/>
                <a:gd name="T79" fmla="*/ 51 h 53"/>
                <a:gd name="T80" fmla="*/ 63 w 81"/>
                <a:gd name="T81" fmla="*/ 52 h 53"/>
                <a:gd name="T82" fmla="*/ 49 w 81"/>
                <a:gd name="T83" fmla="*/ 52 h 53"/>
                <a:gd name="T84" fmla="*/ 34 w 81"/>
                <a:gd name="T85" fmla="*/ 53 h 53"/>
                <a:gd name="T86" fmla="*/ 29 w 81"/>
                <a:gd name="T87" fmla="*/ 53 h 53"/>
                <a:gd name="T88" fmla="*/ 25 w 81"/>
                <a:gd name="T89" fmla="*/ 53 h 53"/>
                <a:gd name="T90" fmla="*/ 21 w 81"/>
                <a:gd name="T91" fmla="*/ 52 h 53"/>
                <a:gd name="T92" fmla="*/ 17 w 81"/>
                <a:gd name="T93" fmla="*/ 51 h 53"/>
                <a:gd name="T94" fmla="*/ 18 w 81"/>
                <a:gd name="T95" fmla="*/ 49 h 53"/>
                <a:gd name="T96" fmla="*/ 17 w 81"/>
                <a:gd name="T97" fmla="*/ 51 h 53"/>
                <a:gd name="T98" fmla="*/ 12 w 81"/>
                <a:gd name="T99" fmla="*/ 43 h 53"/>
                <a:gd name="T100" fmla="*/ 7 w 81"/>
                <a:gd name="T101" fmla="*/ 32 h 53"/>
                <a:gd name="T102" fmla="*/ 1 w 81"/>
                <a:gd name="T103" fmla="*/ 22 h 53"/>
                <a:gd name="T104" fmla="*/ 0 w 81"/>
                <a:gd name="T105" fmla="*/ 11 h 53"/>
                <a:gd name="T106" fmla="*/ 0 w 81"/>
                <a:gd name="T107" fmla="*/ 10 h 53"/>
                <a:gd name="T108" fmla="*/ 0 w 81"/>
                <a:gd name="T109" fmla="*/ 9 h 53"/>
                <a:gd name="T110" fmla="*/ 4 w 81"/>
                <a:gd name="T1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" h="53">
                  <a:moveTo>
                    <a:pt x="22" y="49"/>
                  </a:moveTo>
                  <a:lnTo>
                    <a:pt x="25" y="49"/>
                  </a:lnTo>
                  <a:lnTo>
                    <a:pt x="28" y="49"/>
                  </a:lnTo>
                  <a:lnTo>
                    <a:pt x="25" y="49"/>
                  </a:lnTo>
                  <a:lnTo>
                    <a:pt x="22" y="49"/>
                  </a:lnTo>
                  <a:close/>
                  <a:moveTo>
                    <a:pt x="18" y="45"/>
                  </a:moveTo>
                  <a:lnTo>
                    <a:pt x="20" y="48"/>
                  </a:lnTo>
                  <a:lnTo>
                    <a:pt x="20" y="48"/>
                  </a:lnTo>
                  <a:lnTo>
                    <a:pt x="18" y="45"/>
                  </a:lnTo>
                  <a:close/>
                  <a:moveTo>
                    <a:pt x="4" y="0"/>
                  </a:moveTo>
                  <a:lnTo>
                    <a:pt x="11" y="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8" y="21"/>
                  </a:lnTo>
                  <a:lnTo>
                    <a:pt x="12" y="30"/>
                  </a:lnTo>
                  <a:lnTo>
                    <a:pt x="17" y="40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5" y="47"/>
                  </a:lnTo>
                  <a:lnTo>
                    <a:pt x="29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5" y="47"/>
                  </a:lnTo>
                  <a:lnTo>
                    <a:pt x="58" y="45"/>
                  </a:lnTo>
                  <a:lnTo>
                    <a:pt x="68" y="44"/>
                  </a:lnTo>
                  <a:lnTo>
                    <a:pt x="76" y="44"/>
                  </a:lnTo>
                  <a:lnTo>
                    <a:pt x="79" y="43"/>
                  </a:lnTo>
                  <a:lnTo>
                    <a:pt x="80" y="43"/>
                  </a:lnTo>
                  <a:lnTo>
                    <a:pt x="81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5" y="51"/>
                  </a:lnTo>
                  <a:lnTo>
                    <a:pt x="69" y="51"/>
                  </a:lnTo>
                  <a:lnTo>
                    <a:pt x="63" y="52"/>
                  </a:lnTo>
                  <a:lnTo>
                    <a:pt x="49" y="52"/>
                  </a:lnTo>
                  <a:lnTo>
                    <a:pt x="34" y="53"/>
                  </a:lnTo>
                  <a:lnTo>
                    <a:pt x="29" y="53"/>
                  </a:lnTo>
                  <a:lnTo>
                    <a:pt x="25" y="53"/>
                  </a:lnTo>
                  <a:lnTo>
                    <a:pt x="21" y="52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2" y="43"/>
                  </a:lnTo>
                  <a:lnTo>
                    <a:pt x="7" y="32"/>
                  </a:lnTo>
                  <a:lnTo>
                    <a:pt x="1" y="2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84"/>
            <p:cNvSpPr>
              <a:spLocks/>
            </p:cNvSpPr>
            <p:nvPr/>
          </p:nvSpPr>
          <p:spPr bwMode="auto">
            <a:xfrm>
              <a:off x="3992563" y="5969000"/>
              <a:ext cx="15875" cy="22225"/>
            </a:xfrm>
            <a:custGeom>
              <a:avLst/>
              <a:gdLst>
                <a:gd name="T0" fmla="*/ 5 w 10"/>
                <a:gd name="T1" fmla="*/ 0 h 14"/>
                <a:gd name="T2" fmla="*/ 7 w 10"/>
                <a:gd name="T3" fmla="*/ 2 h 14"/>
                <a:gd name="T4" fmla="*/ 7 w 10"/>
                <a:gd name="T5" fmla="*/ 2 h 14"/>
                <a:gd name="T6" fmla="*/ 7 w 10"/>
                <a:gd name="T7" fmla="*/ 4 h 14"/>
                <a:gd name="T8" fmla="*/ 5 w 10"/>
                <a:gd name="T9" fmla="*/ 5 h 14"/>
                <a:gd name="T10" fmla="*/ 4 w 10"/>
                <a:gd name="T11" fmla="*/ 8 h 14"/>
                <a:gd name="T12" fmla="*/ 3 w 10"/>
                <a:gd name="T13" fmla="*/ 9 h 14"/>
                <a:gd name="T14" fmla="*/ 3 w 10"/>
                <a:gd name="T15" fmla="*/ 9 h 14"/>
                <a:gd name="T16" fmla="*/ 3 w 10"/>
                <a:gd name="T17" fmla="*/ 10 h 14"/>
                <a:gd name="T18" fmla="*/ 4 w 10"/>
                <a:gd name="T19" fmla="*/ 10 h 14"/>
                <a:gd name="T20" fmla="*/ 4 w 10"/>
                <a:gd name="T21" fmla="*/ 10 h 14"/>
                <a:gd name="T22" fmla="*/ 10 w 10"/>
                <a:gd name="T23" fmla="*/ 9 h 14"/>
                <a:gd name="T24" fmla="*/ 10 w 10"/>
                <a:gd name="T25" fmla="*/ 9 h 14"/>
                <a:gd name="T26" fmla="*/ 10 w 10"/>
                <a:gd name="T27" fmla="*/ 13 h 14"/>
                <a:gd name="T28" fmla="*/ 4 w 10"/>
                <a:gd name="T29" fmla="*/ 14 h 14"/>
                <a:gd name="T30" fmla="*/ 3 w 10"/>
                <a:gd name="T31" fmla="*/ 14 h 14"/>
                <a:gd name="T32" fmla="*/ 3 w 10"/>
                <a:gd name="T33" fmla="*/ 14 h 14"/>
                <a:gd name="T34" fmla="*/ 1 w 10"/>
                <a:gd name="T35" fmla="*/ 13 h 14"/>
                <a:gd name="T36" fmla="*/ 0 w 10"/>
                <a:gd name="T37" fmla="*/ 11 h 14"/>
                <a:gd name="T38" fmla="*/ 0 w 10"/>
                <a:gd name="T39" fmla="*/ 9 h 14"/>
                <a:gd name="T40" fmla="*/ 0 w 10"/>
                <a:gd name="T41" fmla="*/ 8 h 14"/>
                <a:gd name="T42" fmla="*/ 1 w 10"/>
                <a:gd name="T43" fmla="*/ 6 h 14"/>
                <a:gd name="T44" fmla="*/ 3 w 10"/>
                <a:gd name="T45" fmla="*/ 4 h 14"/>
                <a:gd name="T46" fmla="*/ 4 w 10"/>
                <a:gd name="T47" fmla="*/ 1 h 14"/>
                <a:gd name="T48" fmla="*/ 4 w 10"/>
                <a:gd name="T49" fmla="*/ 0 h 14"/>
                <a:gd name="T50" fmla="*/ 5 w 10"/>
                <a:gd name="T5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785"/>
            <p:cNvSpPr>
              <a:spLocks noEditPoints="1"/>
            </p:cNvSpPr>
            <p:nvPr/>
          </p:nvSpPr>
          <p:spPr bwMode="auto">
            <a:xfrm>
              <a:off x="3990975" y="5965825"/>
              <a:ext cx="22225" cy="26988"/>
            </a:xfrm>
            <a:custGeom>
              <a:avLst/>
              <a:gdLst>
                <a:gd name="T0" fmla="*/ 10 w 14"/>
                <a:gd name="T1" fmla="*/ 13 h 17"/>
                <a:gd name="T2" fmla="*/ 5 w 14"/>
                <a:gd name="T3" fmla="*/ 15 h 17"/>
                <a:gd name="T4" fmla="*/ 5 w 14"/>
                <a:gd name="T5" fmla="*/ 15 h 17"/>
                <a:gd name="T6" fmla="*/ 10 w 14"/>
                <a:gd name="T7" fmla="*/ 13 h 17"/>
                <a:gd name="T8" fmla="*/ 6 w 14"/>
                <a:gd name="T9" fmla="*/ 0 h 17"/>
                <a:gd name="T10" fmla="*/ 10 w 14"/>
                <a:gd name="T11" fmla="*/ 3 h 17"/>
                <a:gd name="T12" fmla="*/ 10 w 14"/>
                <a:gd name="T13" fmla="*/ 4 h 17"/>
                <a:gd name="T14" fmla="*/ 9 w 14"/>
                <a:gd name="T15" fmla="*/ 4 h 17"/>
                <a:gd name="T16" fmla="*/ 9 w 14"/>
                <a:gd name="T17" fmla="*/ 6 h 17"/>
                <a:gd name="T18" fmla="*/ 9 w 14"/>
                <a:gd name="T19" fmla="*/ 6 h 17"/>
                <a:gd name="T20" fmla="*/ 9 w 14"/>
                <a:gd name="T21" fmla="*/ 6 h 17"/>
                <a:gd name="T22" fmla="*/ 9 w 14"/>
                <a:gd name="T23" fmla="*/ 6 h 17"/>
                <a:gd name="T24" fmla="*/ 9 w 14"/>
                <a:gd name="T25" fmla="*/ 6 h 17"/>
                <a:gd name="T26" fmla="*/ 9 w 14"/>
                <a:gd name="T27" fmla="*/ 6 h 17"/>
                <a:gd name="T28" fmla="*/ 8 w 14"/>
                <a:gd name="T29" fmla="*/ 8 h 17"/>
                <a:gd name="T30" fmla="*/ 6 w 14"/>
                <a:gd name="T31" fmla="*/ 10 h 17"/>
                <a:gd name="T32" fmla="*/ 5 w 14"/>
                <a:gd name="T33" fmla="*/ 11 h 17"/>
                <a:gd name="T34" fmla="*/ 5 w 14"/>
                <a:gd name="T35" fmla="*/ 11 h 17"/>
                <a:gd name="T36" fmla="*/ 11 w 14"/>
                <a:gd name="T37" fmla="*/ 10 h 17"/>
                <a:gd name="T38" fmla="*/ 13 w 14"/>
                <a:gd name="T39" fmla="*/ 10 h 17"/>
                <a:gd name="T40" fmla="*/ 14 w 14"/>
                <a:gd name="T41" fmla="*/ 15 h 17"/>
                <a:gd name="T42" fmla="*/ 5 w 14"/>
                <a:gd name="T43" fmla="*/ 17 h 17"/>
                <a:gd name="T44" fmla="*/ 4 w 14"/>
                <a:gd name="T45" fmla="*/ 17 h 17"/>
                <a:gd name="T46" fmla="*/ 4 w 14"/>
                <a:gd name="T47" fmla="*/ 17 h 17"/>
                <a:gd name="T48" fmla="*/ 4 w 14"/>
                <a:gd name="T49" fmla="*/ 17 h 17"/>
                <a:gd name="T50" fmla="*/ 4 w 14"/>
                <a:gd name="T51" fmla="*/ 17 h 17"/>
                <a:gd name="T52" fmla="*/ 2 w 14"/>
                <a:gd name="T53" fmla="*/ 17 h 17"/>
                <a:gd name="T54" fmla="*/ 1 w 14"/>
                <a:gd name="T55" fmla="*/ 16 h 17"/>
                <a:gd name="T56" fmla="*/ 0 w 14"/>
                <a:gd name="T57" fmla="*/ 13 h 17"/>
                <a:gd name="T58" fmla="*/ 0 w 14"/>
                <a:gd name="T59" fmla="*/ 11 h 17"/>
                <a:gd name="T60" fmla="*/ 0 w 14"/>
                <a:gd name="T61" fmla="*/ 10 h 17"/>
                <a:gd name="T62" fmla="*/ 1 w 14"/>
                <a:gd name="T63" fmla="*/ 7 h 17"/>
                <a:gd name="T64" fmla="*/ 2 w 14"/>
                <a:gd name="T65" fmla="*/ 4 h 17"/>
                <a:gd name="T66" fmla="*/ 4 w 14"/>
                <a:gd name="T67" fmla="*/ 3 h 17"/>
                <a:gd name="T68" fmla="*/ 5 w 14"/>
                <a:gd name="T69" fmla="*/ 2 h 17"/>
                <a:gd name="T70" fmla="*/ 5 w 14"/>
                <a:gd name="T71" fmla="*/ 0 h 17"/>
                <a:gd name="T72" fmla="*/ 6 w 14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7">
                  <a:moveTo>
                    <a:pt x="10" y="13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10" y="13"/>
                  </a:lnTo>
                  <a:close/>
                  <a:moveTo>
                    <a:pt x="6" y="0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5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786"/>
            <p:cNvSpPr>
              <a:spLocks/>
            </p:cNvSpPr>
            <p:nvPr/>
          </p:nvSpPr>
          <p:spPr bwMode="auto">
            <a:xfrm>
              <a:off x="3986213" y="5975350"/>
              <a:ext cx="20638" cy="1746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13 w 13"/>
                <a:gd name="T5" fmla="*/ 1 h 11"/>
                <a:gd name="T6" fmla="*/ 5 w 13"/>
                <a:gd name="T7" fmla="*/ 11 h 11"/>
                <a:gd name="T8" fmla="*/ 0 w 13"/>
                <a:gd name="T9" fmla="*/ 5 h 11"/>
                <a:gd name="T10" fmla="*/ 3 w 13"/>
                <a:gd name="T11" fmla="*/ 4 h 11"/>
                <a:gd name="T12" fmla="*/ 5 w 13"/>
                <a:gd name="T13" fmla="*/ 6 h 11"/>
                <a:gd name="T14" fmla="*/ 11 w 13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13" y="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787"/>
            <p:cNvSpPr>
              <a:spLocks noEditPoints="1"/>
            </p:cNvSpPr>
            <p:nvPr/>
          </p:nvSpPr>
          <p:spPr bwMode="auto">
            <a:xfrm>
              <a:off x="3984625" y="5972175"/>
              <a:ext cx="26988" cy="23813"/>
            </a:xfrm>
            <a:custGeom>
              <a:avLst/>
              <a:gdLst>
                <a:gd name="T0" fmla="*/ 12 w 17"/>
                <a:gd name="T1" fmla="*/ 3 h 15"/>
                <a:gd name="T2" fmla="*/ 6 w 17"/>
                <a:gd name="T3" fmla="*/ 11 h 15"/>
                <a:gd name="T4" fmla="*/ 6 w 17"/>
                <a:gd name="T5" fmla="*/ 11 h 15"/>
                <a:gd name="T6" fmla="*/ 12 w 17"/>
                <a:gd name="T7" fmla="*/ 3 h 15"/>
                <a:gd name="T8" fmla="*/ 12 w 17"/>
                <a:gd name="T9" fmla="*/ 3 h 15"/>
                <a:gd name="T10" fmla="*/ 10 w 17"/>
                <a:gd name="T11" fmla="*/ 0 h 15"/>
                <a:gd name="T12" fmla="*/ 12 w 17"/>
                <a:gd name="T13" fmla="*/ 0 h 15"/>
                <a:gd name="T14" fmla="*/ 17 w 17"/>
                <a:gd name="T15" fmla="*/ 3 h 15"/>
                <a:gd name="T16" fmla="*/ 8 w 17"/>
                <a:gd name="T17" fmla="*/ 15 h 15"/>
                <a:gd name="T18" fmla="*/ 1 w 17"/>
                <a:gd name="T19" fmla="*/ 8 h 15"/>
                <a:gd name="T20" fmla="*/ 0 w 17"/>
                <a:gd name="T21" fmla="*/ 7 h 15"/>
                <a:gd name="T22" fmla="*/ 4 w 17"/>
                <a:gd name="T23" fmla="*/ 3 h 15"/>
                <a:gd name="T24" fmla="*/ 5 w 17"/>
                <a:gd name="T25" fmla="*/ 4 h 15"/>
                <a:gd name="T26" fmla="*/ 6 w 17"/>
                <a:gd name="T27" fmla="*/ 6 h 15"/>
                <a:gd name="T28" fmla="*/ 10 w 17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5">
                  <a:moveTo>
                    <a:pt x="12" y="3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10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8" y="15"/>
                  </a:lnTo>
                  <a:lnTo>
                    <a:pt x="1" y="8"/>
                  </a:lnTo>
                  <a:lnTo>
                    <a:pt x="0" y="7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788"/>
            <p:cNvSpPr>
              <a:spLocks/>
            </p:cNvSpPr>
            <p:nvPr/>
          </p:nvSpPr>
          <p:spPr bwMode="auto">
            <a:xfrm>
              <a:off x="4162425" y="6046788"/>
              <a:ext cx="119063" cy="65088"/>
            </a:xfrm>
            <a:custGeom>
              <a:avLst/>
              <a:gdLst>
                <a:gd name="T0" fmla="*/ 33 w 75"/>
                <a:gd name="T1" fmla="*/ 0 h 41"/>
                <a:gd name="T2" fmla="*/ 46 w 75"/>
                <a:gd name="T3" fmla="*/ 0 h 41"/>
                <a:gd name="T4" fmla="*/ 57 w 75"/>
                <a:gd name="T5" fmla="*/ 2 h 41"/>
                <a:gd name="T6" fmla="*/ 63 w 75"/>
                <a:gd name="T7" fmla="*/ 4 h 41"/>
                <a:gd name="T8" fmla="*/ 68 w 75"/>
                <a:gd name="T9" fmla="*/ 11 h 41"/>
                <a:gd name="T10" fmla="*/ 72 w 75"/>
                <a:gd name="T11" fmla="*/ 21 h 41"/>
                <a:gd name="T12" fmla="*/ 75 w 75"/>
                <a:gd name="T13" fmla="*/ 32 h 41"/>
                <a:gd name="T14" fmla="*/ 74 w 75"/>
                <a:gd name="T15" fmla="*/ 34 h 41"/>
                <a:gd name="T16" fmla="*/ 74 w 75"/>
                <a:gd name="T17" fmla="*/ 37 h 41"/>
                <a:gd name="T18" fmla="*/ 71 w 75"/>
                <a:gd name="T19" fmla="*/ 40 h 41"/>
                <a:gd name="T20" fmla="*/ 67 w 75"/>
                <a:gd name="T21" fmla="*/ 41 h 41"/>
                <a:gd name="T22" fmla="*/ 65 w 75"/>
                <a:gd name="T23" fmla="*/ 41 h 41"/>
                <a:gd name="T24" fmla="*/ 61 w 75"/>
                <a:gd name="T25" fmla="*/ 41 h 41"/>
                <a:gd name="T26" fmla="*/ 58 w 75"/>
                <a:gd name="T27" fmla="*/ 40 h 41"/>
                <a:gd name="T28" fmla="*/ 55 w 75"/>
                <a:gd name="T29" fmla="*/ 40 h 41"/>
                <a:gd name="T30" fmla="*/ 54 w 75"/>
                <a:gd name="T31" fmla="*/ 40 h 41"/>
                <a:gd name="T32" fmla="*/ 55 w 75"/>
                <a:gd name="T33" fmla="*/ 37 h 41"/>
                <a:gd name="T34" fmla="*/ 57 w 75"/>
                <a:gd name="T35" fmla="*/ 37 h 41"/>
                <a:gd name="T36" fmla="*/ 58 w 75"/>
                <a:gd name="T37" fmla="*/ 37 h 41"/>
                <a:gd name="T38" fmla="*/ 61 w 75"/>
                <a:gd name="T39" fmla="*/ 37 h 41"/>
                <a:gd name="T40" fmla="*/ 65 w 75"/>
                <a:gd name="T41" fmla="*/ 37 h 41"/>
                <a:gd name="T42" fmla="*/ 67 w 75"/>
                <a:gd name="T43" fmla="*/ 37 h 41"/>
                <a:gd name="T44" fmla="*/ 70 w 75"/>
                <a:gd name="T45" fmla="*/ 37 h 41"/>
                <a:gd name="T46" fmla="*/ 71 w 75"/>
                <a:gd name="T47" fmla="*/ 36 h 41"/>
                <a:gd name="T48" fmla="*/ 71 w 75"/>
                <a:gd name="T49" fmla="*/ 34 h 41"/>
                <a:gd name="T50" fmla="*/ 71 w 75"/>
                <a:gd name="T51" fmla="*/ 32 h 41"/>
                <a:gd name="T52" fmla="*/ 70 w 75"/>
                <a:gd name="T53" fmla="*/ 21 h 41"/>
                <a:gd name="T54" fmla="*/ 66 w 75"/>
                <a:gd name="T55" fmla="*/ 12 h 41"/>
                <a:gd name="T56" fmla="*/ 62 w 75"/>
                <a:gd name="T57" fmla="*/ 7 h 41"/>
                <a:gd name="T58" fmla="*/ 55 w 75"/>
                <a:gd name="T59" fmla="*/ 4 h 41"/>
                <a:gd name="T60" fmla="*/ 46 w 75"/>
                <a:gd name="T61" fmla="*/ 4 h 41"/>
                <a:gd name="T62" fmla="*/ 33 w 75"/>
                <a:gd name="T63" fmla="*/ 4 h 41"/>
                <a:gd name="T64" fmla="*/ 21 w 75"/>
                <a:gd name="T65" fmla="*/ 4 h 41"/>
                <a:gd name="T66" fmla="*/ 11 w 75"/>
                <a:gd name="T67" fmla="*/ 4 h 41"/>
                <a:gd name="T68" fmla="*/ 4 w 75"/>
                <a:gd name="T69" fmla="*/ 4 h 41"/>
                <a:gd name="T70" fmla="*/ 0 w 75"/>
                <a:gd name="T71" fmla="*/ 4 h 41"/>
                <a:gd name="T72" fmla="*/ 0 w 75"/>
                <a:gd name="T73" fmla="*/ 2 h 41"/>
                <a:gd name="T74" fmla="*/ 3 w 75"/>
                <a:gd name="T75" fmla="*/ 2 h 41"/>
                <a:gd name="T76" fmla="*/ 11 w 75"/>
                <a:gd name="T77" fmla="*/ 2 h 41"/>
                <a:gd name="T78" fmla="*/ 21 w 75"/>
                <a:gd name="T79" fmla="*/ 0 h 41"/>
                <a:gd name="T80" fmla="*/ 33 w 75"/>
                <a:gd name="T8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41">
                  <a:moveTo>
                    <a:pt x="33" y="0"/>
                  </a:moveTo>
                  <a:lnTo>
                    <a:pt x="46" y="0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68" y="11"/>
                  </a:lnTo>
                  <a:lnTo>
                    <a:pt x="72" y="21"/>
                  </a:lnTo>
                  <a:lnTo>
                    <a:pt x="75" y="32"/>
                  </a:lnTo>
                  <a:lnTo>
                    <a:pt x="74" y="34"/>
                  </a:lnTo>
                  <a:lnTo>
                    <a:pt x="74" y="37"/>
                  </a:lnTo>
                  <a:lnTo>
                    <a:pt x="71" y="40"/>
                  </a:lnTo>
                  <a:lnTo>
                    <a:pt x="67" y="41"/>
                  </a:lnTo>
                  <a:lnTo>
                    <a:pt x="65" y="41"/>
                  </a:lnTo>
                  <a:lnTo>
                    <a:pt x="61" y="41"/>
                  </a:lnTo>
                  <a:lnTo>
                    <a:pt x="58" y="40"/>
                  </a:lnTo>
                  <a:lnTo>
                    <a:pt x="55" y="40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70" y="37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0" y="21"/>
                  </a:lnTo>
                  <a:lnTo>
                    <a:pt x="66" y="12"/>
                  </a:lnTo>
                  <a:lnTo>
                    <a:pt x="62" y="7"/>
                  </a:lnTo>
                  <a:lnTo>
                    <a:pt x="55" y="4"/>
                  </a:lnTo>
                  <a:lnTo>
                    <a:pt x="46" y="4"/>
                  </a:lnTo>
                  <a:lnTo>
                    <a:pt x="33" y="4"/>
                  </a:lnTo>
                  <a:lnTo>
                    <a:pt x="21" y="4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89"/>
            <p:cNvSpPr>
              <a:spLocks noEditPoints="1"/>
            </p:cNvSpPr>
            <p:nvPr/>
          </p:nvSpPr>
          <p:spPr bwMode="auto">
            <a:xfrm>
              <a:off x="4160838" y="6045200"/>
              <a:ext cx="122238" cy="68263"/>
            </a:xfrm>
            <a:custGeom>
              <a:avLst/>
              <a:gdLst>
                <a:gd name="T0" fmla="*/ 58 w 77"/>
                <a:gd name="T1" fmla="*/ 39 h 43"/>
                <a:gd name="T2" fmla="*/ 58 w 77"/>
                <a:gd name="T3" fmla="*/ 39 h 43"/>
                <a:gd name="T4" fmla="*/ 68 w 77"/>
                <a:gd name="T5" fmla="*/ 39 h 43"/>
                <a:gd name="T6" fmla="*/ 68 w 77"/>
                <a:gd name="T7" fmla="*/ 39 h 43"/>
                <a:gd name="T8" fmla="*/ 72 w 77"/>
                <a:gd name="T9" fmla="*/ 39 h 43"/>
                <a:gd name="T10" fmla="*/ 56 w 77"/>
                <a:gd name="T11" fmla="*/ 39 h 43"/>
                <a:gd name="T12" fmla="*/ 56 w 77"/>
                <a:gd name="T13" fmla="*/ 39 h 43"/>
                <a:gd name="T14" fmla="*/ 56 w 77"/>
                <a:gd name="T15" fmla="*/ 39 h 43"/>
                <a:gd name="T16" fmla="*/ 72 w 77"/>
                <a:gd name="T17" fmla="*/ 39 h 43"/>
                <a:gd name="T18" fmla="*/ 72 w 77"/>
                <a:gd name="T19" fmla="*/ 39 h 43"/>
                <a:gd name="T20" fmla="*/ 68 w 77"/>
                <a:gd name="T21" fmla="*/ 12 h 43"/>
                <a:gd name="T22" fmla="*/ 73 w 77"/>
                <a:gd name="T23" fmla="*/ 32 h 43"/>
                <a:gd name="T24" fmla="*/ 68 w 77"/>
                <a:gd name="T25" fmla="*/ 12 h 43"/>
                <a:gd name="T26" fmla="*/ 63 w 77"/>
                <a:gd name="T27" fmla="*/ 7 h 43"/>
                <a:gd name="T28" fmla="*/ 58 w 77"/>
                <a:gd name="T29" fmla="*/ 4 h 43"/>
                <a:gd name="T30" fmla="*/ 54 w 77"/>
                <a:gd name="T31" fmla="*/ 4 h 43"/>
                <a:gd name="T32" fmla="*/ 47 w 77"/>
                <a:gd name="T33" fmla="*/ 0 h 43"/>
                <a:gd name="T34" fmla="*/ 66 w 77"/>
                <a:gd name="T35" fmla="*/ 4 h 43"/>
                <a:gd name="T36" fmla="*/ 76 w 77"/>
                <a:gd name="T37" fmla="*/ 22 h 43"/>
                <a:gd name="T38" fmla="*/ 77 w 77"/>
                <a:gd name="T39" fmla="*/ 35 h 43"/>
                <a:gd name="T40" fmla="*/ 75 w 77"/>
                <a:gd name="T41" fmla="*/ 39 h 43"/>
                <a:gd name="T42" fmla="*/ 69 w 77"/>
                <a:gd name="T43" fmla="*/ 43 h 43"/>
                <a:gd name="T44" fmla="*/ 62 w 77"/>
                <a:gd name="T45" fmla="*/ 43 h 43"/>
                <a:gd name="T46" fmla="*/ 56 w 77"/>
                <a:gd name="T47" fmla="*/ 42 h 43"/>
                <a:gd name="T48" fmla="*/ 55 w 77"/>
                <a:gd name="T49" fmla="*/ 42 h 43"/>
                <a:gd name="T50" fmla="*/ 54 w 77"/>
                <a:gd name="T51" fmla="*/ 41 h 43"/>
                <a:gd name="T52" fmla="*/ 55 w 77"/>
                <a:gd name="T53" fmla="*/ 37 h 43"/>
                <a:gd name="T54" fmla="*/ 58 w 77"/>
                <a:gd name="T55" fmla="*/ 35 h 43"/>
                <a:gd name="T56" fmla="*/ 58 w 77"/>
                <a:gd name="T57" fmla="*/ 37 h 43"/>
                <a:gd name="T58" fmla="*/ 62 w 77"/>
                <a:gd name="T59" fmla="*/ 37 h 43"/>
                <a:gd name="T60" fmla="*/ 66 w 77"/>
                <a:gd name="T61" fmla="*/ 37 h 43"/>
                <a:gd name="T62" fmla="*/ 71 w 77"/>
                <a:gd name="T63" fmla="*/ 37 h 43"/>
                <a:gd name="T64" fmla="*/ 71 w 77"/>
                <a:gd name="T65" fmla="*/ 34 h 43"/>
                <a:gd name="T66" fmla="*/ 71 w 77"/>
                <a:gd name="T67" fmla="*/ 33 h 43"/>
                <a:gd name="T68" fmla="*/ 69 w 77"/>
                <a:gd name="T69" fmla="*/ 24 h 43"/>
                <a:gd name="T70" fmla="*/ 62 w 77"/>
                <a:gd name="T71" fmla="*/ 8 h 43"/>
                <a:gd name="T72" fmla="*/ 58 w 77"/>
                <a:gd name="T73" fmla="*/ 8 h 43"/>
                <a:gd name="T74" fmla="*/ 45 w 77"/>
                <a:gd name="T75" fmla="*/ 7 h 43"/>
                <a:gd name="T76" fmla="*/ 34 w 77"/>
                <a:gd name="T77" fmla="*/ 7 h 43"/>
                <a:gd name="T78" fmla="*/ 13 w 77"/>
                <a:gd name="T79" fmla="*/ 7 h 43"/>
                <a:gd name="T80" fmla="*/ 1 w 77"/>
                <a:gd name="T81" fmla="*/ 8 h 43"/>
                <a:gd name="T82" fmla="*/ 0 w 77"/>
                <a:gd name="T83" fmla="*/ 1 h 43"/>
                <a:gd name="T84" fmla="*/ 1 w 77"/>
                <a:gd name="T85" fmla="*/ 1 h 43"/>
                <a:gd name="T86" fmla="*/ 4 w 77"/>
                <a:gd name="T87" fmla="*/ 1 h 43"/>
                <a:gd name="T88" fmla="*/ 12 w 77"/>
                <a:gd name="T89" fmla="*/ 0 h 43"/>
                <a:gd name="T90" fmla="*/ 34 w 77"/>
                <a:gd name="T9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43">
                  <a:moveTo>
                    <a:pt x="58" y="39"/>
                  </a:moveTo>
                  <a:lnTo>
                    <a:pt x="58" y="39"/>
                  </a:lnTo>
                  <a:lnTo>
                    <a:pt x="58" y="39"/>
                  </a:lnTo>
                  <a:lnTo>
                    <a:pt x="58" y="39"/>
                  </a:lnTo>
                  <a:close/>
                  <a:moveTo>
                    <a:pt x="72" y="39"/>
                  </a:moveTo>
                  <a:lnTo>
                    <a:pt x="68" y="39"/>
                  </a:lnTo>
                  <a:lnTo>
                    <a:pt x="66" y="41"/>
                  </a:lnTo>
                  <a:lnTo>
                    <a:pt x="68" y="39"/>
                  </a:ln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56" y="39"/>
                  </a:moveTo>
                  <a:lnTo>
                    <a:pt x="56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6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63" y="7"/>
                  </a:moveTo>
                  <a:lnTo>
                    <a:pt x="68" y="12"/>
                  </a:lnTo>
                  <a:lnTo>
                    <a:pt x="72" y="21"/>
                  </a:lnTo>
                  <a:lnTo>
                    <a:pt x="73" y="32"/>
                  </a:lnTo>
                  <a:lnTo>
                    <a:pt x="72" y="21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63" y="7"/>
                  </a:lnTo>
                  <a:close/>
                  <a:moveTo>
                    <a:pt x="54" y="4"/>
                  </a:moveTo>
                  <a:lnTo>
                    <a:pt x="58" y="4"/>
                  </a:lnTo>
                  <a:lnTo>
                    <a:pt x="54" y="4"/>
                  </a:lnTo>
                  <a:lnTo>
                    <a:pt x="54" y="4"/>
                  </a:lnTo>
                  <a:close/>
                  <a:moveTo>
                    <a:pt x="34" y="0"/>
                  </a:moveTo>
                  <a:lnTo>
                    <a:pt x="47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1" y="11"/>
                  </a:lnTo>
                  <a:lnTo>
                    <a:pt x="76" y="22"/>
                  </a:lnTo>
                  <a:lnTo>
                    <a:pt x="77" y="33"/>
                  </a:lnTo>
                  <a:lnTo>
                    <a:pt x="77" y="35"/>
                  </a:lnTo>
                  <a:lnTo>
                    <a:pt x="76" y="38"/>
                  </a:lnTo>
                  <a:lnTo>
                    <a:pt x="75" y="39"/>
                  </a:lnTo>
                  <a:lnTo>
                    <a:pt x="73" y="42"/>
                  </a:lnTo>
                  <a:lnTo>
                    <a:pt x="69" y="43"/>
                  </a:lnTo>
                  <a:lnTo>
                    <a:pt x="66" y="43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9" y="37"/>
                  </a:lnTo>
                  <a:lnTo>
                    <a:pt x="62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4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2"/>
                  </a:lnTo>
                  <a:lnTo>
                    <a:pt x="69" y="24"/>
                  </a:lnTo>
                  <a:lnTo>
                    <a:pt x="66" y="13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90"/>
            <p:cNvSpPr>
              <a:spLocks/>
            </p:cNvSpPr>
            <p:nvPr/>
          </p:nvSpPr>
          <p:spPr bwMode="auto">
            <a:xfrm>
              <a:off x="4252913" y="6105525"/>
              <a:ext cx="17463" cy="11113"/>
            </a:xfrm>
            <a:custGeom>
              <a:avLst/>
              <a:gdLst>
                <a:gd name="T0" fmla="*/ 10 w 11"/>
                <a:gd name="T1" fmla="*/ 0 h 7"/>
                <a:gd name="T2" fmla="*/ 11 w 11"/>
                <a:gd name="T3" fmla="*/ 4 h 7"/>
                <a:gd name="T4" fmla="*/ 0 w 11"/>
                <a:gd name="T5" fmla="*/ 7 h 7"/>
                <a:gd name="T6" fmla="*/ 0 w 11"/>
                <a:gd name="T7" fmla="*/ 4 h 7"/>
                <a:gd name="T8" fmla="*/ 10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lnTo>
                    <a:pt x="11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791"/>
            <p:cNvSpPr>
              <a:spLocks/>
            </p:cNvSpPr>
            <p:nvPr/>
          </p:nvSpPr>
          <p:spPr bwMode="auto">
            <a:xfrm>
              <a:off x="4248150" y="6103938"/>
              <a:ext cx="25400" cy="14288"/>
            </a:xfrm>
            <a:custGeom>
              <a:avLst/>
              <a:gdLst>
                <a:gd name="T0" fmla="*/ 14 w 16"/>
                <a:gd name="T1" fmla="*/ 0 h 9"/>
                <a:gd name="T2" fmla="*/ 16 w 16"/>
                <a:gd name="T3" fmla="*/ 6 h 9"/>
                <a:gd name="T4" fmla="*/ 1 w 16"/>
                <a:gd name="T5" fmla="*/ 9 h 9"/>
                <a:gd name="T6" fmla="*/ 1 w 16"/>
                <a:gd name="T7" fmla="*/ 8 h 9"/>
                <a:gd name="T8" fmla="*/ 1 w 16"/>
                <a:gd name="T9" fmla="*/ 5 h 9"/>
                <a:gd name="T10" fmla="*/ 0 w 16"/>
                <a:gd name="T11" fmla="*/ 4 h 9"/>
                <a:gd name="T12" fmla="*/ 14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6" y="6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92"/>
            <p:cNvSpPr>
              <a:spLocks/>
            </p:cNvSpPr>
            <p:nvPr/>
          </p:nvSpPr>
          <p:spPr bwMode="auto">
            <a:xfrm>
              <a:off x="4265613" y="6105525"/>
              <a:ext cx="7938" cy="11113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3 h 7"/>
                <a:gd name="T4" fmla="*/ 1 w 5"/>
                <a:gd name="T5" fmla="*/ 7 h 7"/>
                <a:gd name="T6" fmla="*/ 0 w 5"/>
                <a:gd name="T7" fmla="*/ 4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5" y="3"/>
                  </a:lnTo>
                  <a:lnTo>
                    <a:pt x="1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793"/>
            <p:cNvSpPr>
              <a:spLocks/>
            </p:cNvSpPr>
            <p:nvPr/>
          </p:nvSpPr>
          <p:spPr bwMode="auto">
            <a:xfrm>
              <a:off x="4260850" y="6100763"/>
              <a:ext cx="15875" cy="17463"/>
            </a:xfrm>
            <a:custGeom>
              <a:avLst/>
              <a:gdLst>
                <a:gd name="T0" fmla="*/ 6 w 10"/>
                <a:gd name="T1" fmla="*/ 0 h 11"/>
                <a:gd name="T2" fmla="*/ 10 w 10"/>
                <a:gd name="T3" fmla="*/ 6 h 11"/>
                <a:gd name="T4" fmla="*/ 4 w 10"/>
                <a:gd name="T5" fmla="*/ 11 h 11"/>
                <a:gd name="T6" fmla="*/ 1 w 10"/>
                <a:gd name="T7" fmla="*/ 8 h 11"/>
                <a:gd name="T8" fmla="*/ 0 w 10"/>
                <a:gd name="T9" fmla="*/ 7 h 11"/>
                <a:gd name="T10" fmla="*/ 6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6" y="0"/>
                  </a:moveTo>
                  <a:lnTo>
                    <a:pt x="10" y="6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794"/>
            <p:cNvSpPr>
              <a:spLocks/>
            </p:cNvSpPr>
            <p:nvPr/>
          </p:nvSpPr>
          <p:spPr bwMode="auto">
            <a:xfrm>
              <a:off x="3998913" y="6167438"/>
              <a:ext cx="114300" cy="100013"/>
            </a:xfrm>
            <a:custGeom>
              <a:avLst/>
              <a:gdLst>
                <a:gd name="T0" fmla="*/ 38 w 72"/>
                <a:gd name="T1" fmla="*/ 0 h 63"/>
                <a:gd name="T2" fmla="*/ 46 w 72"/>
                <a:gd name="T3" fmla="*/ 2 h 63"/>
                <a:gd name="T4" fmla="*/ 55 w 72"/>
                <a:gd name="T5" fmla="*/ 3 h 63"/>
                <a:gd name="T6" fmla="*/ 64 w 72"/>
                <a:gd name="T7" fmla="*/ 6 h 63"/>
                <a:gd name="T8" fmla="*/ 69 w 72"/>
                <a:gd name="T9" fmla="*/ 7 h 63"/>
                <a:gd name="T10" fmla="*/ 72 w 72"/>
                <a:gd name="T11" fmla="*/ 8 h 63"/>
                <a:gd name="T12" fmla="*/ 71 w 72"/>
                <a:gd name="T13" fmla="*/ 11 h 63"/>
                <a:gd name="T14" fmla="*/ 71 w 72"/>
                <a:gd name="T15" fmla="*/ 11 h 63"/>
                <a:gd name="T16" fmla="*/ 68 w 72"/>
                <a:gd name="T17" fmla="*/ 11 h 63"/>
                <a:gd name="T18" fmla="*/ 65 w 72"/>
                <a:gd name="T19" fmla="*/ 10 h 63"/>
                <a:gd name="T20" fmla="*/ 63 w 72"/>
                <a:gd name="T21" fmla="*/ 8 h 63"/>
                <a:gd name="T22" fmla="*/ 59 w 72"/>
                <a:gd name="T23" fmla="*/ 7 h 63"/>
                <a:gd name="T24" fmla="*/ 54 w 72"/>
                <a:gd name="T25" fmla="*/ 6 h 63"/>
                <a:gd name="T26" fmla="*/ 48 w 72"/>
                <a:gd name="T27" fmla="*/ 6 h 63"/>
                <a:gd name="T28" fmla="*/ 43 w 72"/>
                <a:gd name="T29" fmla="*/ 4 h 63"/>
                <a:gd name="T30" fmla="*/ 38 w 72"/>
                <a:gd name="T31" fmla="*/ 4 h 63"/>
                <a:gd name="T32" fmla="*/ 35 w 72"/>
                <a:gd name="T33" fmla="*/ 4 h 63"/>
                <a:gd name="T34" fmla="*/ 33 w 72"/>
                <a:gd name="T35" fmla="*/ 4 h 63"/>
                <a:gd name="T36" fmla="*/ 31 w 72"/>
                <a:gd name="T37" fmla="*/ 6 h 63"/>
                <a:gd name="T38" fmla="*/ 29 w 72"/>
                <a:gd name="T39" fmla="*/ 12 h 63"/>
                <a:gd name="T40" fmla="*/ 27 w 72"/>
                <a:gd name="T41" fmla="*/ 23 h 63"/>
                <a:gd name="T42" fmla="*/ 25 w 72"/>
                <a:gd name="T43" fmla="*/ 36 h 63"/>
                <a:gd name="T44" fmla="*/ 22 w 72"/>
                <a:gd name="T45" fmla="*/ 49 h 63"/>
                <a:gd name="T46" fmla="*/ 21 w 72"/>
                <a:gd name="T47" fmla="*/ 58 h 63"/>
                <a:gd name="T48" fmla="*/ 21 w 72"/>
                <a:gd name="T49" fmla="*/ 62 h 63"/>
                <a:gd name="T50" fmla="*/ 21 w 72"/>
                <a:gd name="T51" fmla="*/ 63 h 63"/>
                <a:gd name="T52" fmla="*/ 0 w 72"/>
                <a:gd name="T53" fmla="*/ 63 h 63"/>
                <a:gd name="T54" fmla="*/ 0 w 72"/>
                <a:gd name="T55" fmla="*/ 61 h 63"/>
                <a:gd name="T56" fmla="*/ 18 w 72"/>
                <a:gd name="T57" fmla="*/ 61 h 63"/>
                <a:gd name="T58" fmla="*/ 18 w 72"/>
                <a:gd name="T59" fmla="*/ 55 h 63"/>
                <a:gd name="T60" fmla="*/ 20 w 72"/>
                <a:gd name="T61" fmla="*/ 46 h 63"/>
                <a:gd name="T62" fmla="*/ 21 w 72"/>
                <a:gd name="T63" fmla="*/ 36 h 63"/>
                <a:gd name="T64" fmla="*/ 24 w 72"/>
                <a:gd name="T65" fmla="*/ 23 h 63"/>
                <a:gd name="T66" fmla="*/ 26 w 72"/>
                <a:gd name="T67" fmla="*/ 11 h 63"/>
                <a:gd name="T68" fmla="*/ 29 w 72"/>
                <a:gd name="T69" fmla="*/ 4 h 63"/>
                <a:gd name="T70" fmla="*/ 31 w 72"/>
                <a:gd name="T71" fmla="*/ 2 h 63"/>
                <a:gd name="T72" fmla="*/ 34 w 72"/>
                <a:gd name="T73" fmla="*/ 2 h 63"/>
                <a:gd name="T74" fmla="*/ 38 w 72"/>
                <a:gd name="T7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63">
                  <a:moveTo>
                    <a:pt x="38" y="0"/>
                  </a:moveTo>
                  <a:lnTo>
                    <a:pt x="46" y="2"/>
                  </a:lnTo>
                  <a:lnTo>
                    <a:pt x="55" y="3"/>
                  </a:lnTo>
                  <a:lnTo>
                    <a:pt x="64" y="6"/>
                  </a:lnTo>
                  <a:lnTo>
                    <a:pt x="69" y="7"/>
                  </a:lnTo>
                  <a:lnTo>
                    <a:pt x="72" y="8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12"/>
                  </a:lnTo>
                  <a:lnTo>
                    <a:pt x="27" y="23"/>
                  </a:lnTo>
                  <a:lnTo>
                    <a:pt x="25" y="36"/>
                  </a:lnTo>
                  <a:lnTo>
                    <a:pt x="22" y="49"/>
                  </a:lnTo>
                  <a:lnTo>
                    <a:pt x="21" y="58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8" y="61"/>
                  </a:lnTo>
                  <a:lnTo>
                    <a:pt x="18" y="55"/>
                  </a:lnTo>
                  <a:lnTo>
                    <a:pt x="20" y="46"/>
                  </a:lnTo>
                  <a:lnTo>
                    <a:pt x="21" y="36"/>
                  </a:lnTo>
                  <a:lnTo>
                    <a:pt x="24" y="23"/>
                  </a:lnTo>
                  <a:lnTo>
                    <a:pt x="26" y="11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95"/>
            <p:cNvSpPr>
              <a:spLocks noEditPoints="1"/>
            </p:cNvSpPr>
            <p:nvPr/>
          </p:nvSpPr>
          <p:spPr bwMode="auto">
            <a:xfrm>
              <a:off x="3994150" y="6165850"/>
              <a:ext cx="120650" cy="104775"/>
            </a:xfrm>
            <a:custGeom>
              <a:avLst/>
              <a:gdLst>
                <a:gd name="T0" fmla="*/ 24 w 76"/>
                <a:gd name="T1" fmla="*/ 54 h 66"/>
                <a:gd name="T2" fmla="*/ 23 w 76"/>
                <a:gd name="T3" fmla="*/ 62 h 66"/>
                <a:gd name="T4" fmla="*/ 23 w 76"/>
                <a:gd name="T5" fmla="*/ 63 h 66"/>
                <a:gd name="T6" fmla="*/ 23 w 76"/>
                <a:gd name="T7" fmla="*/ 63 h 66"/>
                <a:gd name="T8" fmla="*/ 23 w 76"/>
                <a:gd name="T9" fmla="*/ 60 h 66"/>
                <a:gd name="T10" fmla="*/ 23 w 76"/>
                <a:gd name="T11" fmla="*/ 55 h 66"/>
                <a:gd name="T12" fmla="*/ 32 w 76"/>
                <a:gd name="T13" fmla="*/ 11 h 66"/>
                <a:gd name="T14" fmla="*/ 29 w 76"/>
                <a:gd name="T15" fmla="*/ 17 h 66"/>
                <a:gd name="T16" fmla="*/ 53 w 76"/>
                <a:gd name="T17" fmla="*/ 5 h 66"/>
                <a:gd name="T18" fmla="*/ 67 w 76"/>
                <a:gd name="T19" fmla="*/ 8 h 66"/>
                <a:gd name="T20" fmla="*/ 72 w 76"/>
                <a:gd name="T21" fmla="*/ 11 h 66"/>
                <a:gd name="T22" fmla="*/ 67 w 76"/>
                <a:gd name="T23" fmla="*/ 8 h 66"/>
                <a:gd name="T24" fmla="*/ 53 w 76"/>
                <a:gd name="T25" fmla="*/ 5 h 66"/>
                <a:gd name="T26" fmla="*/ 33 w 76"/>
                <a:gd name="T27" fmla="*/ 5 h 66"/>
                <a:gd name="T28" fmla="*/ 33 w 76"/>
                <a:gd name="T29" fmla="*/ 5 h 66"/>
                <a:gd name="T30" fmla="*/ 36 w 76"/>
                <a:gd name="T31" fmla="*/ 4 h 66"/>
                <a:gd name="T32" fmla="*/ 41 w 76"/>
                <a:gd name="T33" fmla="*/ 4 h 66"/>
                <a:gd name="T34" fmla="*/ 41 w 76"/>
                <a:gd name="T35" fmla="*/ 4 h 66"/>
                <a:gd name="T36" fmla="*/ 51 w 76"/>
                <a:gd name="T37" fmla="*/ 1 h 66"/>
                <a:gd name="T38" fmla="*/ 71 w 76"/>
                <a:gd name="T39" fmla="*/ 7 h 66"/>
                <a:gd name="T40" fmla="*/ 76 w 76"/>
                <a:gd name="T41" fmla="*/ 8 h 66"/>
                <a:gd name="T42" fmla="*/ 75 w 76"/>
                <a:gd name="T43" fmla="*/ 13 h 66"/>
                <a:gd name="T44" fmla="*/ 74 w 76"/>
                <a:gd name="T45" fmla="*/ 13 h 66"/>
                <a:gd name="T46" fmla="*/ 74 w 76"/>
                <a:gd name="T47" fmla="*/ 13 h 66"/>
                <a:gd name="T48" fmla="*/ 74 w 76"/>
                <a:gd name="T49" fmla="*/ 13 h 66"/>
                <a:gd name="T50" fmla="*/ 72 w 76"/>
                <a:gd name="T51" fmla="*/ 13 h 66"/>
                <a:gd name="T52" fmla="*/ 66 w 76"/>
                <a:gd name="T53" fmla="*/ 12 h 66"/>
                <a:gd name="T54" fmla="*/ 57 w 76"/>
                <a:gd name="T55" fmla="*/ 9 h 66"/>
                <a:gd name="T56" fmla="*/ 46 w 76"/>
                <a:gd name="T57" fmla="*/ 7 h 66"/>
                <a:gd name="T58" fmla="*/ 41 w 76"/>
                <a:gd name="T59" fmla="*/ 7 h 66"/>
                <a:gd name="T60" fmla="*/ 41 w 76"/>
                <a:gd name="T61" fmla="*/ 7 h 66"/>
                <a:gd name="T62" fmla="*/ 37 w 76"/>
                <a:gd name="T63" fmla="*/ 7 h 66"/>
                <a:gd name="T64" fmla="*/ 36 w 76"/>
                <a:gd name="T65" fmla="*/ 8 h 66"/>
                <a:gd name="T66" fmla="*/ 36 w 76"/>
                <a:gd name="T67" fmla="*/ 9 h 66"/>
                <a:gd name="T68" fmla="*/ 33 w 76"/>
                <a:gd name="T69" fmla="*/ 14 h 66"/>
                <a:gd name="T70" fmla="*/ 30 w 76"/>
                <a:gd name="T71" fmla="*/ 28 h 66"/>
                <a:gd name="T72" fmla="*/ 27 w 76"/>
                <a:gd name="T73" fmla="*/ 50 h 66"/>
                <a:gd name="T74" fmla="*/ 25 w 76"/>
                <a:gd name="T75" fmla="*/ 63 h 66"/>
                <a:gd name="T76" fmla="*/ 0 w 76"/>
                <a:gd name="T77" fmla="*/ 66 h 66"/>
                <a:gd name="T78" fmla="*/ 20 w 76"/>
                <a:gd name="T79" fmla="*/ 60 h 66"/>
                <a:gd name="T80" fmla="*/ 23 w 76"/>
                <a:gd name="T81" fmla="*/ 37 h 66"/>
                <a:gd name="T82" fmla="*/ 28 w 76"/>
                <a:gd name="T83" fmla="*/ 12 h 66"/>
                <a:gd name="T84" fmla="*/ 33 w 76"/>
                <a:gd name="T85" fmla="*/ 3 h 66"/>
                <a:gd name="T86" fmla="*/ 38 w 76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66">
                  <a:moveTo>
                    <a:pt x="24" y="49"/>
                  </a:moveTo>
                  <a:lnTo>
                    <a:pt x="24" y="54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5"/>
                  </a:lnTo>
                  <a:lnTo>
                    <a:pt x="24" y="49"/>
                  </a:lnTo>
                  <a:close/>
                  <a:moveTo>
                    <a:pt x="32" y="11"/>
                  </a:moveTo>
                  <a:lnTo>
                    <a:pt x="30" y="16"/>
                  </a:lnTo>
                  <a:lnTo>
                    <a:pt x="29" y="17"/>
                  </a:lnTo>
                  <a:lnTo>
                    <a:pt x="32" y="11"/>
                  </a:lnTo>
                  <a:close/>
                  <a:moveTo>
                    <a:pt x="53" y="5"/>
                  </a:moveTo>
                  <a:lnTo>
                    <a:pt x="62" y="7"/>
                  </a:lnTo>
                  <a:lnTo>
                    <a:pt x="67" y="8"/>
                  </a:lnTo>
                  <a:lnTo>
                    <a:pt x="70" y="9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53" y="5"/>
                  </a:lnTo>
                  <a:close/>
                  <a:moveTo>
                    <a:pt x="36" y="4"/>
                  </a:moveTo>
                  <a:lnTo>
                    <a:pt x="33" y="5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4" y="4"/>
                  </a:lnTo>
                  <a:lnTo>
                    <a:pt x="41" y="4"/>
                  </a:lnTo>
                  <a:close/>
                  <a:moveTo>
                    <a:pt x="41" y="0"/>
                  </a:moveTo>
                  <a:lnTo>
                    <a:pt x="51" y="1"/>
                  </a:lnTo>
                  <a:lnTo>
                    <a:pt x="62" y="4"/>
                  </a:lnTo>
                  <a:lnTo>
                    <a:pt x="71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2" y="13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1"/>
                  </a:lnTo>
                  <a:lnTo>
                    <a:pt x="57" y="9"/>
                  </a:lnTo>
                  <a:lnTo>
                    <a:pt x="51" y="8"/>
                  </a:lnTo>
                  <a:lnTo>
                    <a:pt x="46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0" y="28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5" y="66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0" y="60"/>
                  </a:lnTo>
                  <a:lnTo>
                    <a:pt x="21" y="50"/>
                  </a:lnTo>
                  <a:lnTo>
                    <a:pt x="23" y="37"/>
                  </a:lnTo>
                  <a:lnTo>
                    <a:pt x="25" y="24"/>
                  </a:lnTo>
                  <a:lnTo>
                    <a:pt x="28" y="12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96"/>
            <p:cNvSpPr>
              <a:spLocks/>
            </p:cNvSpPr>
            <p:nvPr/>
          </p:nvSpPr>
          <p:spPr bwMode="auto">
            <a:xfrm>
              <a:off x="4121150" y="6191250"/>
              <a:ext cx="61913" cy="193675"/>
            </a:xfrm>
            <a:custGeom>
              <a:avLst/>
              <a:gdLst>
                <a:gd name="T0" fmla="*/ 16 w 39"/>
                <a:gd name="T1" fmla="*/ 0 h 122"/>
                <a:gd name="T2" fmla="*/ 17 w 39"/>
                <a:gd name="T3" fmla="*/ 2 h 122"/>
                <a:gd name="T4" fmla="*/ 21 w 39"/>
                <a:gd name="T5" fmla="*/ 10 h 122"/>
                <a:gd name="T6" fmla="*/ 25 w 39"/>
                <a:gd name="T7" fmla="*/ 19 h 122"/>
                <a:gd name="T8" fmla="*/ 30 w 39"/>
                <a:gd name="T9" fmla="*/ 30 h 122"/>
                <a:gd name="T10" fmla="*/ 34 w 39"/>
                <a:gd name="T11" fmla="*/ 42 h 122"/>
                <a:gd name="T12" fmla="*/ 38 w 39"/>
                <a:gd name="T13" fmla="*/ 52 h 122"/>
                <a:gd name="T14" fmla="*/ 39 w 39"/>
                <a:gd name="T15" fmla="*/ 60 h 122"/>
                <a:gd name="T16" fmla="*/ 39 w 39"/>
                <a:gd name="T17" fmla="*/ 61 h 122"/>
                <a:gd name="T18" fmla="*/ 38 w 39"/>
                <a:gd name="T19" fmla="*/ 63 h 122"/>
                <a:gd name="T20" fmla="*/ 36 w 39"/>
                <a:gd name="T21" fmla="*/ 69 h 122"/>
                <a:gd name="T22" fmla="*/ 29 w 39"/>
                <a:gd name="T23" fmla="*/ 77 h 122"/>
                <a:gd name="T24" fmla="*/ 21 w 39"/>
                <a:gd name="T25" fmla="*/ 87 h 122"/>
                <a:gd name="T26" fmla="*/ 15 w 39"/>
                <a:gd name="T27" fmla="*/ 98 h 122"/>
                <a:gd name="T28" fmla="*/ 8 w 39"/>
                <a:gd name="T29" fmla="*/ 108 h 122"/>
                <a:gd name="T30" fmla="*/ 5 w 39"/>
                <a:gd name="T31" fmla="*/ 112 h 122"/>
                <a:gd name="T32" fmla="*/ 4 w 39"/>
                <a:gd name="T33" fmla="*/ 115 h 122"/>
                <a:gd name="T34" fmla="*/ 4 w 39"/>
                <a:gd name="T35" fmla="*/ 118 h 122"/>
                <a:gd name="T36" fmla="*/ 7 w 39"/>
                <a:gd name="T37" fmla="*/ 118 h 122"/>
                <a:gd name="T38" fmla="*/ 11 w 39"/>
                <a:gd name="T39" fmla="*/ 118 h 122"/>
                <a:gd name="T40" fmla="*/ 16 w 39"/>
                <a:gd name="T41" fmla="*/ 118 h 122"/>
                <a:gd name="T42" fmla="*/ 20 w 39"/>
                <a:gd name="T43" fmla="*/ 118 h 122"/>
                <a:gd name="T44" fmla="*/ 22 w 39"/>
                <a:gd name="T45" fmla="*/ 118 h 122"/>
                <a:gd name="T46" fmla="*/ 24 w 39"/>
                <a:gd name="T47" fmla="*/ 118 h 122"/>
                <a:gd name="T48" fmla="*/ 24 w 39"/>
                <a:gd name="T49" fmla="*/ 122 h 122"/>
                <a:gd name="T50" fmla="*/ 22 w 39"/>
                <a:gd name="T51" fmla="*/ 122 h 122"/>
                <a:gd name="T52" fmla="*/ 20 w 39"/>
                <a:gd name="T53" fmla="*/ 122 h 122"/>
                <a:gd name="T54" fmla="*/ 16 w 39"/>
                <a:gd name="T55" fmla="*/ 122 h 122"/>
                <a:gd name="T56" fmla="*/ 12 w 39"/>
                <a:gd name="T57" fmla="*/ 122 h 122"/>
                <a:gd name="T58" fmla="*/ 8 w 39"/>
                <a:gd name="T59" fmla="*/ 122 h 122"/>
                <a:gd name="T60" fmla="*/ 4 w 39"/>
                <a:gd name="T61" fmla="*/ 120 h 122"/>
                <a:gd name="T62" fmla="*/ 2 w 39"/>
                <a:gd name="T63" fmla="*/ 120 h 122"/>
                <a:gd name="T64" fmla="*/ 0 w 39"/>
                <a:gd name="T65" fmla="*/ 119 h 122"/>
                <a:gd name="T66" fmla="*/ 0 w 39"/>
                <a:gd name="T67" fmla="*/ 118 h 122"/>
                <a:gd name="T68" fmla="*/ 2 w 39"/>
                <a:gd name="T69" fmla="*/ 115 h 122"/>
                <a:gd name="T70" fmla="*/ 3 w 39"/>
                <a:gd name="T71" fmla="*/ 111 h 122"/>
                <a:gd name="T72" fmla="*/ 5 w 39"/>
                <a:gd name="T73" fmla="*/ 107 h 122"/>
                <a:gd name="T74" fmla="*/ 9 w 39"/>
                <a:gd name="T75" fmla="*/ 102 h 122"/>
                <a:gd name="T76" fmla="*/ 12 w 39"/>
                <a:gd name="T77" fmla="*/ 95 h 122"/>
                <a:gd name="T78" fmla="*/ 17 w 39"/>
                <a:gd name="T79" fmla="*/ 90 h 122"/>
                <a:gd name="T80" fmla="*/ 25 w 39"/>
                <a:gd name="T81" fmla="*/ 78 h 122"/>
                <a:gd name="T82" fmla="*/ 32 w 39"/>
                <a:gd name="T83" fmla="*/ 68 h 122"/>
                <a:gd name="T84" fmla="*/ 36 w 39"/>
                <a:gd name="T85" fmla="*/ 61 h 122"/>
                <a:gd name="T86" fmla="*/ 37 w 39"/>
                <a:gd name="T87" fmla="*/ 61 h 122"/>
                <a:gd name="T88" fmla="*/ 37 w 39"/>
                <a:gd name="T89" fmla="*/ 60 h 122"/>
                <a:gd name="T90" fmla="*/ 34 w 39"/>
                <a:gd name="T91" fmla="*/ 51 h 122"/>
                <a:gd name="T92" fmla="*/ 30 w 39"/>
                <a:gd name="T93" fmla="*/ 39 h 122"/>
                <a:gd name="T94" fmla="*/ 25 w 39"/>
                <a:gd name="T95" fmla="*/ 26 h 122"/>
                <a:gd name="T96" fmla="*/ 21 w 39"/>
                <a:gd name="T97" fmla="*/ 17 h 122"/>
                <a:gd name="T98" fmla="*/ 17 w 39"/>
                <a:gd name="T99" fmla="*/ 9 h 122"/>
                <a:gd name="T100" fmla="*/ 15 w 39"/>
                <a:gd name="T101" fmla="*/ 4 h 122"/>
                <a:gd name="T102" fmla="*/ 13 w 39"/>
                <a:gd name="T103" fmla="*/ 2 h 122"/>
                <a:gd name="T104" fmla="*/ 16 w 39"/>
                <a:gd name="T10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22">
                  <a:moveTo>
                    <a:pt x="16" y="0"/>
                  </a:moveTo>
                  <a:lnTo>
                    <a:pt x="17" y="2"/>
                  </a:lnTo>
                  <a:lnTo>
                    <a:pt x="21" y="10"/>
                  </a:lnTo>
                  <a:lnTo>
                    <a:pt x="25" y="19"/>
                  </a:lnTo>
                  <a:lnTo>
                    <a:pt x="30" y="30"/>
                  </a:lnTo>
                  <a:lnTo>
                    <a:pt x="34" y="42"/>
                  </a:lnTo>
                  <a:lnTo>
                    <a:pt x="38" y="52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38" y="63"/>
                  </a:lnTo>
                  <a:lnTo>
                    <a:pt x="36" y="69"/>
                  </a:lnTo>
                  <a:lnTo>
                    <a:pt x="29" y="77"/>
                  </a:lnTo>
                  <a:lnTo>
                    <a:pt x="21" y="87"/>
                  </a:lnTo>
                  <a:lnTo>
                    <a:pt x="15" y="98"/>
                  </a:lnTo>
                  <a:lnTo>
                    <a:pt x="8" y="108"/>
                  </a:lnTo>
                  <a:lnTo>
                    <a:pt x="5" y="112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7" y="118"/>
                  </a:lnTo>
                  <a:lnTo>
                    <a:pt x="11" y="118"/>
                  </a:lnTo>
                  <a:lnTo>
                    <a:pt x="16" y="118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2"/>
                  </a:lnTo>
                  <a:lnTo>
                    <a:pt x="4" y="120"/>
                  </a:lnTo>
                  <a:lnTo>
                    <a:pt x="2" y="120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9" y="102"/>
                  </a:lnTo>
                  <a:lnTo>
                    <a:pt x="12" y="95"/>
                  </a:lnTo>
                  <a:lnTo>
                    <a:pt x="17" y="90"/>
                  </a:lnTo>
                  <a:lnTo>
                    <a:pt x="25" y="78"/>
                  </a:lnTo>
                  <a:lnTo>
                    <a:pt x="32" y="68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4" y="51"/>
                  </a:lnTo>
                  <a:lnTo>
                    <a:pt x="30" y="39"/>
                  </a:lnTo>
                  <a:lnTo>
                    <a:pt x="25" y="26"/>
                  </a:lnTo>
                  <a:lnTo>
                    <a:pt x="21" y="17"/>
                  </a:lnTo>
                  <a:lnTo>
                    <a:pt x="17" y="9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97"/>
            <p:cNvSpPr>
              <a:spLocks noEditPoints="1"/>
            </p:cNvSpPr>
            <p:nvPr/>
          </p:nvSpPr>
          <p:spPr bwMode="auto">
            <a:xfrm>
              <a:off x="4119563" y="6188075"/>
              <a:ext cx="66675" cy="198438"/>
            </a:xfrm>
            <a:custGeom>
              <a:avLst/>
              <a:gdLst>
                <a:gd name="T0" fmla="*/ 21 w 42"/>
                <a:gd name="T1" fmla="*/ 122 h 125"/>
                <a:gd name="T2" fmla="*/ 17 w 42"/>
                <a:gd name="T3" fmla="*/ 122 h 125"/>
                <a:gd name="T4" fmla="*/ 23 w 42"/>
                <a:gd name="T5" fmla="*/ 122 h 125"/>
                <a:gd name="T6" fmla="*/ 9 w 42"/>
                <a:gd name="T7" fmla="*/ 121 h 125"/>
                <a:gd name="T8" fmla="*/ 9 w 42"/>
                <a:gd name="T9" fmla="*/ 121 h 125"/>
                <a:gd name="T10" fmla="*/ 13 w 42"/>
                <a:gd name="T11" fmla="*/ 101 h 125"/>
                <a:gd name="T12" fmla="*/ 8 w 42"/>
                <a:gd name="T13" fmla="*/ 109 h 125"/>
                <a:gd name="T14" fmla="*/ 8 w 42"/>
                <a:gd name="T15" fmla="*/ 109 h 125"/>
                <a:gd name="T16" fmla="*/ 13 w 42"/>
                <a:gd name="T17" fmla="*/ 101 h 125"/>
                <a:gd name="T18" fmla="*/ 20 w 42"/>
                <a:gd name="T19" fmla="*/ 92 h 125"/>
                <a:gd name="T20" fmla="*/ 21 w 42"/>
                <a:gd name="T21" fmla="*/ 91 h 125"/>
                <a:gd name="T22" fmla="*/ 27 w 42"/>
                <a:gd name="T23" fmla="*/ 80 h 125"/>
                <a:gd name="T24" fmla="*/ 31 w 42"/>
                <a:gd name="T25" fmla="*/ 75 h 125"/>
                <a:gd name="T26" fmla="*/ 35 w 42"/>
                <a:gd name="T27" fmla="*/ 70 h 125"/>
                <a:gd name="T28" fmla="*/ 38 w 42"/>
                <a:gd name="T29" fmla="*/ 65 h 125"/>
                <a:gd name="T30" fmla="*/ 39 w 42"/>
                <a:gd name="T31" fmla="*/ 63 h 125"/>
                <a:gd name="T32" fmla="*/ 39 w 42"/>
                <a:gd name="T33" fmla="*/ 62 h 125"/>
                <a:gd name="T34" fmla="*/ 37 w 42"/>
                <a:gd name="T35" fmla="*/ 52 h 125"/>
                <a:gd name="T36" fmla="*/ 35 w 42"/>
                <a:gd name="T37" fmla="*/ 48 h 125"/>
                <a:gd name="T38" fmla="*/ 33 w 42"/>
                <a:gd name="T39" fmla="*/ 40 h 125"/>
                <a:gd name="T40" fmla="*/ 30 w 42"/>
                <a:gd name="T41" fmla="*/ 33 h 125"/>
                <a:gd name="T42" fmla="*/ 18 w 42"/>
                <a:gd name="T43" fmla="*/ 2 h 125"/>
                <a:gd name="T44" fmla="*/ 20 w 42"/>
                <a:gd name="T45" fmla="*/ 3 h 125"/>
                <a:gd name="T46" fmla="*/ 22 w 42"/>
                <a:gd name="T47" fmla="*/ 10 h 125"/>
                <a:gd name="T48" fmla="*/ 27 w 42"/>
                <a:gd name="T49" fmla="*/ 20 h 125"/>
                <a:gd name="T50" fmla="*/ 35 w 42"/>
                <a:gd name="T51" fmla="*/ 40 h 125"/>
                <a:gd name="T52" fmla="*/ 42 w 42"/>
                <a:gd name="T53" fmla="*/ 62 h 125"/>
                <a:gd name="T54" fmla="*/ 40 w 42"/>
                <a:gd name="T55" fmla="*/ 66 h 125"/>
                <a:gd name="T56" fmla="*/ 31 w 42"/>
                <a:gd name="T57" fmla="*/ 80 h 125"/>
                <a:gd name="T58" fmla="*/ 17 w 42"/>
                <a:gd name="T59" fmla="*/ 101 h 125"/>
                <a:gd name="T60" fmla="*/ 8 w 42"/>
                <a:gd name="T61" fmla="*/ 114 h 125"/>
                <a:gd name="T62" fmla="*/ 12 w 42"/>
                <a:gd name="T63" fmla="*/ 118 h 125"/>
                <a:gd name="T64" fmla="*/ 17 w 42"/>
                <a:gd name="T65" fmla="*/ 118 h 125"/>
                <a:gd name="T66" fmla="*/ 23 w 42"/>
                <a:gd name="T67" fmla="*/ 118 h 125"/>
                <a:gd name="T68" fmla="*/ 26 w 42"/>
                <a:gd name="T69" fmla="*/ 118 h 125"/>
                <a:gd name="T70" fmla="*/ 25 w 42"/>
                <a:gd name="T71" fmla="*/ 125 h 125"/>
                <a:gd name="T72" fmla="*/ 21 w 42"/>
                <a:gd name="T73" fmla="*/ 125 h 125"/>
                <a:gd name="T74" fmla="*/ 12 w 42"/>
                <a:gd name="T75" fmla="*/ 125 h 125"/>
                <a:gd name="T76" fmla="*/ 3 w 42"/>
                <a:gd name="T77" fmla="*/ 124 h 125"/>
                <a:gd name="T78" fmla="*/ 3 w 42"/>
                <a:gd name="T79" fmla="*/ 124 h 125"/>
                <a:gd name="T80" fmla="*/ 0 w 42"/>
                <a:gd name="T81" fmla="*/ 121 h 125"/>
                <a:gd name="T82" fmla="*/ 0 w 42"/>
                <a:gd name="T83" fmla="*/ 120 h 125"/>
                <a:gd name="T84" fmla="*/ 3 w 42"/>
                <a:gd name="T85" fmla="*/ 112 h 125"/>
                <a:gd name="T86" fmla="*/ 9 w 42"/>
                <a:gd name="T87" fmla="*/ 103 h 125"/>
                <a:gd name="T88" fmla="*/ 17 w 42"/>
                <a:gd name="T89" fmla="*/ 91 h 125"/>
                <a:gd name="T90" fmla="*/ 29 w 42"/>
                <a:gd name="T91" fmla="*/ 74 h 125"/>
                <a:gd name="T92" fmla="*/ 35 w 42"/>
                <a:gd name="T93" fmla="*/ 63 h 125"/>
                <a:gd name="T94" fmla="*/ 35 w 42"/>
                <a:gd name="T95" fmla="*/ 62 h 125"/>
                <a:gd name="T96" fmla="*/ 35 w 42"/>
                <a:gd name="T97" fmla="*/ 62 h 125"/>
                <a:gd name="T98" fmla="*/ 34 w 42"/>
                <a:gd name="T99" fmla="*/ 53 h 125"/>
                <a:gd name="T100" fmla="*/ 25 w 42"/>
                <a:gd name="T101" fmla="*/ 28 h 125"/>
                <a:gd name="T102" fmla="*/ 16 w 42"/>
                <a:gd name="T103" fmla="*/ 8 h 125"/>
                <a:gd name="T104" fmla="*/ 13 w 42"/>
                <a:gd name="T105" fmla="*/ 4 h 125"/>
                <a:gd name="T106" fmla="*/ 18 w 42"/>
                <a:gd name="T10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125">
                  <a:moveTo>
                    <a:pt x="23" y="122"/>
                  </a:moveTo>
                  <a:lnTo>
                    <a:pt x="21" y="122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21" y="122"/>
                  </a:lnTo>
                  <a:lnTo>
                    <a:pt x="23" y="122"/>
                  </a:lnTo>
                  <a:close/>
                  <a:moveTo>
                    <a:pt x="5" y="121"/>
                  </a:moveTo>
                  <a:lnTo>
                    <a:pt x="9" y="121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5" y="121"/>
                  </a:lnTo>
                  <a:close/>
                  <a:moveTo>
                    <a:pt x="13" y="101"/>
                  </a:moveTo>
                  <a:lnTo>
                    <a:pt x="10" y="105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10" y="105"/>
                  </a:lnTo>
                  <a:lnTo>
                    <a:pt x="13" y="101"/>
                  </a:lnTo>
                  <a:close/>
                  <a:moveTo>
                    <a:pt x="21" y="91"/>
                  </a:moveTo>
                  <a:lnTo>
                    <a:pt x="20" y="92"/>
                  </a:lnTo>
                  <a:lnTo>
                    <a:pt x="16" y="96"/>
                  </a:lnTo>
                  <a:lnTo>
                    <a:pt x="21" y="91"/>
                  </a:lnTo>
                  <a:close/>
                  <a:moveTo>
                    <a:pt x="31" y="75"/>
                  </a:moveTo>
                  <a:lnTo>
                    <a:pt x="27" y="80"/>
                  </a:lnTo>
                  <a:lnTo>
                    <a:pt x="30" y="76"/>
                  </a:lnTo>
                  <a:lnTo>
                    <a:pt x="31" y="75"/>
                  </a:lnTo>
                  <a:close/>
                  <a:moveTo>
                    <a:pt x="38" y="65"/>
                  </a:moveTo>
                  <a:lnTo>
                    <a:pt x="35" y="70"/>
                  </a:lnTo>
                  <a:lnTo>
                    <a:pt x="35" y="70"/>
                  </a:lnTo>
                  <a:lnTo>
                    <a:pt x="38" y="65"/>
                  </a:lnTo>
                  <a:close/>
                  <a:moveTo>
                    <a:pt x="39" y="62"/>
                  </a:moveTo>
                  <a:lnTo>
                    <a:pt x="39" y="63"/>
                  </a:lnTo>
                  <a:lnTo>
                    <a:pt x="39" y="62"/>
                  </a:lnTo>
                  <a:lnTo>
                    <a:pt x="39" y="62"/>
                  </a:lnTo>
                  <a:close/>
                  <a:moveTo>
                    <a:pt x="35" y="48"/>
                  </a:moveTo>
                  <a:lnTo>
                    <a:pt x="37" y="52"/>
                  </a:lnTo>
                  <a:lnTo>
                    <a:pt x="37" y="52"/>
                  </a:lnTo>
                  <a:lnTo>
                    <a:pt x="35" y="48"/>
                  </a:lnTo>
                  <a:close/>
                  <a:moveTo>
                    <a:pt x="30" y="33"/>
                  </a:moveTo>
                  <a:lnTo>
                    <a:pt x="33" y="40"/>
                  </a:lnTo>
                  <a:lnTo>
                    <a:pt x="33" y="38"/>
                  </a:lnTo>
                  <a:lnTo>
                    <a:pt x="30" y="33"/>
                  </a:lnTo>
                  <a:close/>
                  <a:moveTo>
                    <a:pt x="18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20"/>
                  </a:lnTo>
                  <a:lnTo>
                    <a:pt x="30" y="25"/>
                  </a:lnTo>
                  <a:lnTo>
                    <a:pt x="35" y="40"/>
                  </a:lnTo>
                  <a:lnTo>
                    <a:pt x="40" y="52"/>
                  </a:lnTo>
                  <a:lnTo>
                    <a:pt x="42" y="62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8" y="71"/>
                  </a:lnTo>
                  <a:lnTo>
                    <a:pt x="31" y="80"/>
                  </a:lnTo>
                  <a:lnTo>
                    <a:pt x="23" y="91"/>
                  </a:lnTo>
                  <a:lnTo>
                    <a:pt x="17" y="101"/>
                  </a:lnTo>
                  <a:lnTo>
                    <a:pt x="10" y="110"/>
                  </a:lnTo>
                  <a:lnTo>
                    <a:pt x="8" y="114"/>
                  </a:lnTo>
                  <a:lnTo>
                    <a:pt x="6" y="118"/>
                  </a:lnTo>
                  <a:lnTo>
                    <a:pt x="12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21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6" y="118"/>
                  </a:lnTo>
                  <a:lnTo>
                    <a:pt x="26" y="125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1" y="125"/>
                  </a:lnTo>
                  <a:lnTo>
                    <a:pt x="17" y="125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4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5" y="108"/>
                  </a:lnTo>
                  <a:lnTo>
                    <a:pt x="9" y="103"/>
                  </a:lnTo>
                  <a:lnTo>
                    <a:pt x="13" y="97"/>
                  </a:lnTo>
                  <a:lnTo>
                    <a:pt x="17" y="91"/>
                  </a:lnTo>
                  <a:lnTo>
                    <a:pt x="22" y="82"/>
                  </a:lnTo>
                  <a:lnTo>
                    <a:pt x="29" y="74"/>
                  </a:lnTo>
                  <a:lnTo>
                    <a:pt x="33" y="67"/>
                  </a:lnTo>
                  <a:lnTo>
                    <a:pt x="35" y="63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1"/>
                  </a:lnTo>
                  <a:lnTo>
                    <a:pt x="34" y="53"/>
                  </a:lnTo>
                  <a:lnTo>
                    <a:pt x="30" y="41"/>
                  </a:lnTo>
                  <a:lnTo>
                    <a:pt x="25" y="28"/>
                  </a:lnTo>
                  <a:lnTo>
                    <a:pt x="20" y="17"/>
                  </a:lnTo>
                  <a:lnTo>
                    <a:pt x="16" y="8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911482" y="311245"/>
            <a:ext cx="1699626" cy="4085259"/>
            <a:chOff x="3911482" y="-2787"/>
            <a:chExt cx="1699626" cy="4085259"/>
          </a:xfrm>
        </p:grpSpPr>
        <p:sp>
          <p:nvSpPr>
            <p:cNvPr id="83" name="任意多边形 82"/>
            <p:cNvSpPr/>
            <p:nvPr/>
          </p:nvSpPr>
          <p:spPr>
            <a:xfrm>
              <a:off x="4646979" y="1477817"/>
              <a:ext cx="964129" cy="2604655"/>
            </a:xfrm>
            <a:custGeom>
              <a:avLst/>
              <a:gdLst>
                <a:gd name="connsiteX0" fmla="*/ 923636 w 1177653"/>
                <a:gd name="connsiteY0" fmla="*/ 2743200 h 2743200"/>
                <a:gd name="connsiteX1" fmla="*/ 1145309 w 1177653"/>
                <a:gd name="connsiteY1" fmla="*/ 2059709 h 2743200"/>
                <a:gd name="connsiteX2" fmla="*/ 304800 w 1177653"/>
                <a:gd name="connsiteY2" fmla="*/ 1283854 h 2743200"/>
                <a:gd name="connsiteX3" fmla="*/ 0 w 1177653"/>
                <a:gd name="connsiteY3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53" h="2743200">
                  <a:moveTo>
                    <a:pt x="923636" y="2743200"/>
                  </a:moveTo>
                  <a:cubicBezTo>
                    <a:pt x="1086042" y="2523066"/>
                    <a:pt x="1248448" y="2302933"/>
                    <a:pt x="1145309" y="2059709"/>
                  </a:cubicBezTo>
                  <a:cubicBezTo>
                    <a:pt x="1042170" y="1816485"/>
                    <a:pt x="495685" y="1627139"/>
                    <a:pt x="304800" y="1283854"/>
                  </a:cubicBezTo>
                  <a:cubicBezTo>
                    <a:pt x="113915" y="940569"/>
                    <a:pt x="56957" y="470284"/>
                    <a:pt x="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911482" y="-2787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156646" y="199380"/>
            <a:ext cx="1372734" cy="4409561"/>
            <a:chOff x="5156646" y="-114652"/>
            <a:chExt cx="1372734" cy="4409561"/>
          </a:xfrm>
        </p:grpSpPr>
        <p:sp>
          <p:nvSpPr>
            <p:cNvPr id="86" name="任意多边形 85"/>
            <p:cNvSpPr/>
            <p:nvPr/>
          </p:nvSpPr>
          <p:spPr>
            <a:xfrm>
              <a:off x="5522396" y="1339273"/>
              <a:ext cx="916650" cy="2955636"/>
            </a:xfrm>
            <a:custGeom>
              <a:avLst/>
              <a:gdLst>
                <a:gd name="connsiteX0" fmla="*/ 665968 w 916650"/>
                <a:gd name="connsiteY0" fmla="*/ 2955636 h 2955636"/>
                <a:gd name="connsiteX1" fmla="*/ 906113 w 916650"/>
                <a:gd name="connsiteY1" fmla="*/ 2484582 h 2955636"/>
                <a:gd name="connsiteX2" fmla="*/ 786040 w 916650"/>
                <a:gd name="connsiteY2" fmla="*/ 1828800 h 2955636"/>
                <a:gd name="connsiteX3" fmla="*/ 28659 w 916650"/>
                <a:gd name="connsiteY3" fmla="*/ 905163 h 2955636"/>
                <a:gd name="connsiteX4" fmla="*/ 231859 w 916650"/>
                <a:gd name="connsiteY4" fmla="*/ 0 h 29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650" h="2955636">
                  <a:moveTo>
                    <a:pt x="665968" y="2955636"/>
                  </a:moveTo>
                  <a:cubicBezTo>
                    <a:pt x="776034" y="2814012"/>
                    <a:pt x="886101" y="2672388"/>
                    <a:pt x="906113" y="2484582"/>
                  </a:cubicBezTo>
                  <a:cubicBezTo>
                    <a:pt x="926125" y="2296776"/>
                    <a:pt x="932282" y="2092036"/>
                    <a:pt x="786040" y="1828800"/>
                  </a:cubicBezTo>
                  <a:cubicBezTo>
                    <a:pt x="639798" y="1565563"/>
                    <a:pt x="121023" y="1209963"/>
                    <a:pt x="28659" y="905163"/>
                  </a:cubicBezTo>
                  <a:cubicBezTo>
                    <a:pt x="-63705" y="600363"/>
                    <a:pt x="84077" y="300181"/>
                    <a:pt x="231859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rot="444192">
              <a:off x="5156646" y="-114652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202534" y="429024"/>
            <a:ext cx="1372734" cy="4179917"/>
            <a:chOff x="6202534" y="114992"/>
            <a:chExt cx="1372734" cy="4179917"/>
          </a:xfrm>
        </p:grpSpPr>
        <p:sp>
          <p:nvSpPr>
            <p:cNvPr id="85" name="任意多边形 84"/>
            <p:cNvSpPr/>
            <p:nvPr/>
          </p:nvSpPr>
          <p:spPr>
            <a:xfrm>
              <a:off x="6291865" y="1357745"/>
              <a:ext cx="842245" cy="2937164"/>
            </a:xfrm>
            <a:custGeom>
              <a:avLst/>
              <a:gdLst>
                <a:gd name="connsiteX0" fmla="*/ 71990 w 842245"/>
                <a:gd name="connsiteY0" fmla="*/ 2937164 h 2937164"/>
                <a:gd name="connsiteX1" fmla="*/ 71990 w 842245"/>
                <a:gd name="connsiteY1" fmla="*/ 2438400 h 2937164"/>
                <a:gd name="connsiteX2" fmla="*/ 820135 w 842245"/>
                <a:gd name="connsiteY2" fmla="*/ 1034473 h 2937164"/>
                <a:gd name="connsiteX3" fmla="*/ 570753 w 842245"/>
                <a:gd name="connsiteY3" fmla="*/ 0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245" h="2937164">
                  <a:moveTo>
                    <a:pt x="71990" y="2937164"/>
                  </a:moveTo>
                  <a:cubicBezTo>
                    <a:pt x="9644" y="2846339"/>
                    <a:pt x="-52701" y="2755515"/>
                    <a:pt x="71990" y="2438400"/>
                  </a:cubicBezTo>
                  <a:cubicBezTo>
                    <a:pt x="196681" y="2121285"/>
                    <a:pt x="737008" y="1440873"/>
                    <a:pt x="820135" y="1034473"/>
                  </a:cubicBezTo>
                  <a:cubicBezTo>
                    <a:pt x="903262" y="628073"/>
                    <a:pt x="737007" y="314036"/>
                    <a:pt x="570753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rot="20875152">
              <a:off x="6202534" y="114992"/>
              <a:ext cx="1372734" cy="161232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3148039" y="2357511"/>
            <a:ext cx="538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652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540000" y="242313"/>
            <a:ext cx="6095999" cy="759943"/>
            <a:chOff x="1930399" y="48350"/>
            <a:chExt cx="6385049" cy="759943"/>
          </a:xfrm>
        </p:grpSpPr>
        <p:sp>
          <p:nvSpPr>
            <p:cNvPr id="3" name="任意多边形 2"/>
            <p:cNvSpPr/>
            <p:nvPr/>
          </p:nvSpPr>
          <p:spPr>
            <a:xfrm>
              <a:off x="1930399" y="189984"/>
              <a:ext cx="5800437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305128">
              <a:off x="7367080" y="48350"/>
              <a:ext cx="948368" cy="7599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00484" y="257636"/>
            <a:ext cx="355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132959" y="1980809"/>
            <a:ext cx="2926481" cy="2223627"/>
          </a:xfrm>
          <a:custGeom>
            <a:avLst/>
            <a:gdLst>
              <a:gd name="connsiteX0" fmla="*/ 381804 w 2926481"/>
              <a:gd name="connsiteY0" fmla="*/ 337518 h 2223627"/>
              <a:gd name="connsiteX1" fmla="*/ 2136713 w 2926481"/>
              <a:gd name="connsiteY1" fmla="*/ 69664 h 2223627"/>
              <a:gd name="connsiteX2" fmla="*/ 2921804 w 2926481"/>
              <a:gd name="connsiteY2" fmla="*/ 780864 h 2223627"/>
              <a:gd name="connsiteX3" fmla="*/ 2349150 w 2926481"/>
              <a:gd name="connsiteY3" fmla="*/ 2194027 h 2223627"/>
              <a:gd name="connsiteX4" fmla="*/ 252495 w 2926481"/>
              <a:gd name="connsiteY4" fmla="*/ 1621373 h 2223627"/>
              <a:gd name="connsiteX5" fmla="*/ 77004 w 2926481"/>
              <a:gd name="connsiteY5" fmla="*/ 226682 h 2223627"/>
              <a:gd name="connsiteX6" fmla="*/ 612713 w 2926481"/>
              <a:gd name="connsiteY6" fmla="*/ 14246 h 2223627"/>
              <a:gd name="connsiteX7" fmla="*/ 381804 w 2926481"/>
              <a:gd name="connsiteY7" fmla="*/ 337518 h 222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481" h="2223627">
                <a:moveTo>
                  <a:pt x="381804" y="337518"/>
                </a:moveTo>
                <a:cubicBezTo>
                  <a:pt x="635804" y="346754"/>
                  <a:pt x="1713380" y="-4227"/>
                  <a:pt x="2136713" y="69664"/>
                </a:cubicBezTo>
                <a:cubicBezTo>
                  <a:pt x="2560046" y="143555"/>
                  <a:pt x="2886398" y="426804"/>
                  <a:pt x="2921804" y="780864"/>
                </a:cubicBezTo>
                <a:cubicBezTo>
                  <a:pt x="2957210" y="1134924"/>
                  <a:pt x="2794035" y="2053942"/>
                  <a:pt x="2349150" y="2194027"/>
                </a:cubicBezTo>
                <a:cubicBezTo>
                  <a:pt x="1904265" y="2334112"/>
                  <a:pt x="631186" y="1949264"/>
                  <a:pt x="252495" y="1621373"/>
                </a:cubicBezTo>
                <a:cubicBezTo>
                  <a:pt x="-126196" y="1293482"/>
                  <a:pt x="16968" y="494536"/>
                  <a:pt x="77004" y="226682"/>
                </a:cubicBezTo>
                <a:cubicBezTo>
                  <a:pt x="137040" y="-41172"/>
                  <a:pt x="561913" y="-7305"/>
                  <a:pt x="612713" y="14246"/>
                </a:cubicBezTo>
                <a:cubicBezTo>
                  <a:pt x="663513" y="35797"/>
                  <a:pt x="127804" y="328282"/>
                  <a:pt x="381804" y="337518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44923" y="49061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7979" y="43722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38159" y="1980809"/>
            <a:ext cx="2926481" cy="2223627"/>
          </a:xfrm>
          <a:custGeom>
            <a:avLst/>
            <a:gdLst>
              <a:gd name="connsiteX0" fmla="*/ 381804 w 2926481"/>
              <a:gd name="connsiteY0" fmla="*/ 337518 h 2223627"/>
              <a:gd name="connsiteX1" fmla="*/ 2136713 w 2926481"/>
              <a:gd name="connsiteY1" fmla="*/ 69664 h 2223627"/>
              <a:gd name="connsiteX2" fmla="*/ 2921804 w 2926481"/>
              <a:gd name="connsiteY2" fmla="*/ 780864 h 2223627"/>
              <a:gd name="connsiteX3" fmla="*/ 2349150 w 2926481"/>
              <a:gd name="connsiteY3" fmla="*/ 2194027 h 2223627"/>
              <a:gd name="connsiteX4" fmla="*/ 252495 w 2926481"/>
              <a:gd name="connsiteY4" fmla="*/ 1621373 h 2223627"/>
              <a:gd name="connsiteX5" fmla="*/ 77004 w 2926481"/>
              <a:gd name="connsiteY5" fmla="*/ 226682 h 2223627"/>
              <a:gd name="connsiteX6" fmla="*/ 612713 w 2926481"/>
              <a:gd name="connsiteY6" fmla="*/ 14246 h 2223627"/>
              <a:gd name="connsiteX7" fmla="*/ 381804 w 2926481"/>
              <a:gd name="connsiteY7" fmla="*/ 337518 h 222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481" h="2223627">
                <a:moveTo>
                  <a:pt x="381804" y="337518"/>
                </a:moveTo>
                <a:cubicBezTo>
                  <a:pt x="635804" y="346754"/>
                  <a:pt x="1713380" y="-4227"/>
                  <a:pt x="2136713" y="69664"/>
                </a:cubicBezTo>
                <a:cubicBezTo>
                  <a:pt x="2560046" y="143555"/>
                  <a:pt x="2886398" y="426804"/>
                  <a:pt x="2921804" y="780864"/>
                </a:cubicBezTo>
                <a:cubicBezTo>
                  <a:pt x="2957210" y="1134924"/>
                  <a:pt x="2794035" y="2053942"/>
                  <a:pt x="2349150" y="2194027"/>
                </a:cubicBezTo>
                <a:cubicBezTo>
                  <a:pt x="1904265" y="2334112"/>
                  <a:pt x="631186" y="1949264"/>
                  <a:pt x="252495" y="1621373"/>
                </a:cubicBezTo>
                <a:cubicBezTo>
                  <a:pt x="-126196" y="1293482"/>
                  <a:pt x="16968" y="494536"/>
                  <a:pt x="77004" y="226682"/>
                </a:cubicBezTo>
                <a:cubicBezTo>
                  <a:pt x="137040" y="-41172"/>
                  <a:pt x="561913" y="-7305"/>
                  <a:pt x="612713" y="14246"/>
                </a:cubicBezTo>
                <a:cubicBezTo>
                  <a:pt x="663513" y="35797"/>
                  <a:pt x="127804" y="328282"/>
                  <a:pt x="381804" y="337518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950123" y="49061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3179" y="43722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028824" y="1980809"/>
            <a:ext cx="2926481" cy="2223627"/>
          </a:xfrm>
          <a:custGeom>
            <a:avLst/>
            <a:gdLst>
              <a:gd name="connsiteX0" fmla="*/ 381804 w 2926481"/>
              <a:gd name="connsiteY0" fmla="*/ 337518 h 2223627"/>
              <a:gd name="connsiteX1" fmla="*/ 2136713 w 2926481"/>
              <a:gd name="connsiteY1" fmla="*/ 69664 h 2223627"/>
              <a:gd name="connsiteX2" fmla="*/ 2921804 w 2926481"/>
              <a:gd name="connsiteY2" fmla="*/ 780864 h 2223627"/>
              <a:gd name="connsiteX3" fmla="*/ 2349150 w 2926481"/>
              <a:gd name="connsiteY3" fmla="*/ 2194027 h 2223627"/>
              <a:gd name="connsiteX4" fmla="*/ 252495 w 2926481"/>
              <a:gd name="connsiteY4" fmla="*/ 1621373 h 2223627"/>
              <a:gd name="connsiteX5" fmla="*/ 77004 w 2926481"/>
              <a:gd name="connsiteY5" fmla="*/ 226682 h 2223627"/>
              <a:gd name="connsiteX6" fmla="*/ 612713 w 2926481"/>
              <a:gd name="connsiteY6" fmla="*/ 14246 h 2223627"/>
              <a:gd name="connsiteX7" fmla="*/ 381804 w 2926481"/>
              <a:gd name="connsiteY7" fmla="*/ 337518 h 222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481" h="2223627">
                <a:moveTo>
                  <a:pt x="381804" y="337518"/>
                </a:moveTo>
                <a:cubicBezTo>
                  <a:pt x="635804" y="346754"/>
                  <a:pt x="1713380" y="-4227"/>
                  <a:pt x="2136713" y="69664"/>
                </a:cubicBezTo>
                <a:cubicBezTo>
                  <a:pt x="2560046" y="143555"/>
                  <a:pt x="2886398" y="426804"/>
                  <a:pt x="2921804" y="780864"/>
                </a:cubicBezTo>
                <a:cubicBezTo>
                  <a:pt x="2957210" y="1134924"/>
                  <a:pt x="2794035" y="2053942"/>
                  <a:pt x="2349150" y="2194027"/>
                </a:cubicBezTo>
                <a:cubicBezTo>
                  <a:pt x="1904265" y="2334112"/>
                  <a:pt x="631186" y="1949264"/>
                  <a:pt x="252495" y="1621373"/>
                </a:cubicBezTo>
                <a:cubicBezTo>
                  <a:pt x="-126196" y="1293482"/>
                  <a:pt x="16968" y="494536"/>
                  <a:pt x="77004" y="226682"/>
                </a:cubicBezTo>
                <a:cubicBezTo>
                  <a:pt x="137040" y="-41172"/>
                  <a:pt x="561913" y="-7305"/>
                  <a:pt x="612713" y="14246"/>
                </a:cubicBezTo>
                <a:cubicBezTo>
                  <a:pt x="663513" y="35797"/>
                  <a:pt x="127804" y="328282"/>
                  <a:pt x="381804" y="337518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340788" y="4906163"/>
            <a:ext cx="261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 Add your text here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83844" y="4372257"/>
            <a:ext cx="21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434303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6AD825BE-06E0-4308-BF32-5A54670B2B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PRESENTATION_TITLE" val="手绘小人3-蓝色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945</Words>
  <Application>Microsoft Office PowerPoint</Application>
  <PresentationFormat>自定义</PresentationFormat>
  <Paragraphs>195</Paragraphs>
  <Slides>29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2016-05-10T05:27:35Z</dcterms:created>
  <dcterms:modified xsi:type="dcterms:W3CDTF">2017-08-10T05:34:38Z</dcterms:modified>
</cp:coreProperties>
</file>